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50"/>
  </p:notesMasterIdLst>
  <p:handoutMasterIdLst>
    <p:handoutMasterId r:id="rId51"/>
  </p:handoutMasterIdLst>
  <p:sldIdLst>
    <p:sldId id="256" r:id="rId5"/>
    <p:sldId id="271" r:id="rId6"/>
    <p:sldId id="272" r:id="rId7"/>
    <p:sldId id="274" r:id="rId8"/>
    <p:sldId id="275" r:id="rId9"/>
    <p:sldId id="324" r:id="rId10"/>
    <p:sldId id="309" r:id="rId11"/>
    <p:sldId id="325" r:id="rId12"/>
    <p:sldId id="314" r:id="rId13"/>
    <p:sldId id="315" r:id="rId14"/>
    <p:sldId id="316" r:id="rId15"/>
    <p:sldId id="317" r:id="rId16"/>
    <p:sldId id="318" r:id="rId17"/>
    <p:sldId id="319" r:id="rId18"/>
    <p:sldId id="320" r:id="rId19"/>
    <p:sldId id="321" r:id="rId20"/>
    <p:sldId id="322" r:id="rId21"/>
    <p:sldId id="310" r:id="rId22"/>
    <p:sldId id="313" r:id="rId23"/>
    <p:sldId id="311" r:id="rId24"/>
    <p:sldId id="323" r:id="rId25"/>
    <p:sldId id="276" r:id="rId26"/>
    <p:sldId id="328" r:id="rId27"/>
    <p:sldId id="279" r:id="rId28"/>
    <p:sldId id="280" r:id="rId29"/>
    <p:sldId id="281" r:id="rId30"/>
    <p:sldId id="282" r:id="rId31"/>
    <p:sldId id="284" r:id="rId32"/>
    <p:sldId id="285" r:id="rId33"/>
    <p:sldId id="286" r:id="rId34"/>
    <p:sldId id="287" r:id="rId35"/>
    <p:sldId id="288" r:id="rId36"/>
    <p:sldId id="290" r:id="rId37"/>
    <p:sldId id="291" r:id="rId38"/>
    <p:sldId id="292" r:id="rId39"/>
    <p:sldId id="293" r:id="rId40"/>
    <p:sldId id="296" r:id="rId41"/>
    <p:sldId id="297" r:id="rId42"/>
    <p:sldId id="299" r:id="rId43"/>
    <p:sldId id="302" r:id="rId44"/>
    <p:sldId id="303" r:id="rId45"/>
    <p:sldId id="304" r:id="rId46"/>
    <p:sldId id="305" r:id="rId47"/>
    <p:sldId id="306" r:id="rId48"/>
    <p:sldId id="326" r:id="rId49"/>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2" pos="3840" userDrawn="1">
          <p15:clr>
            <a:srgbClr val="A4A3A4"/>
          </p15:clr>
        </p15:guide>
        <p15:guide id="6" orient="horz" pos="216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7F1E4"/>
    <a:srgbClr val="B8D3E8"/>
    <a:srgbClr val="197DCE"/>
    <a:srgbClr val="BC7FBB"/>
    <a:srgbClr val="7FC6ED"/>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2DE63D5-997A-4646-A377-4702673A728D}">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528" autoAdjust="0"/>
    <p:restoredTop sz="94291" autoAdjust="0"/>
  </p:normalViewPr>
  <p:slideViewPr>
    <p:cSldViewPr snapToGrid="0" showGuides="1">
      <p:cViewPr>
        <p:scale>
          <a:sx n="100" d="100"/>
          <a:sy n="100" d="100"/>
        </p:scale>
        <p:origin x="432" y="600"/>
      </p:cViewPr>
      <p:guideLst>
        <p:guide orient="horz" pos="2160"/>
        <p:guide pos="3840"/>
      </p:guideLst>
    </p:cSldViewPr>
  </p:slideViewPr>
  <p:notesTextViewPr>
    <p:cViewPr>
      <p:scale>
        <a:sx n="1" d="1"/>
        <a:sy n="1" d="1"/>
      </p:scale>
      <p:origin x="0" y="0"/>
    </p:cViewPr>
  </p:notesTextViewPr>
  <p:notesViewPr>
    <p:cSldViewPr snapToGrid="0">
      <p:cViewPr varScale="1">
        <p:scale>
          <a:sx n="58" d="100"/>
          <a:sy n="58" d="100"/>
        </p:scale>
        <p:origin x="2965" y="40"/>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EAACCC4E-6A2B-4A9E-A177-2FF76E4BCEF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 xmlns:a16="http://schemas.microsoft.com/office/drawing/2014/main" id="{68B00294-99F8-4685-AA68-AF052F7998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A6C51BB-02ED-4F4E-A820-FB7EC9185EAE}" type="datetimeFigureOut">
              <a:rPr lang="en-US" smtClean="0"/>
              <a:pPr/>
              <a:t>11/25/2019</a:t>
            </a:fld>
            <a:endParaRPr lang="en-US" dirty="0"/>
          </a:p>
        </p:txBody>
      </p:sp>
      <p:sp>
        <p:nvSpPr>
          <p:cNvPr id="4" name="Footer Placeholder 3">
            <a:extLst>
              <a:ext uri="{FF2B5EF4-FFF2-40B4-BE49-F238E27FC236}">
                <a16:creationId xmlns="" xmlns:a16="http://schemas.microsoft.com/office/drawing/2014/main" id="{100D73E6-D1F9-4527-A750-9D0E0C27B6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 xmlns:a16="http://schemas.microsoft.com/office/drawing/2014/main" id="{98CA06DC-4B1A-4F3D-83A7-54741625BC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6B0FE8B-8329-4D47-BE4C-E7B6614FD8E3}" type="slidenum">
              <a:rPr lang="en-US" smtClean="0"/>
              <a:pPr/>
              <a:t>‹#›</a:t>
            </a:fld>
            <a:endParaRPr lang="en-US" dirty="0"/>
          </a:p>
        </p:txBody>
      </p:sp>
    </p:spTree>
    <p:extLst>
      <p:ext uri="{BB962C8B-B14F-4D97-AF65-F5344CB8AC3E}">
        <p14:creationId xmlns="" xmlns:p14="http://schemas.microsoft.com/office/powerpoint/2010/main" val="5421088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00EB3D-2307-4317-8A1D-B47FA45245F0}" type="datetimeFigureOut">
              <a:rPr lang="en-US" noProof="0" smtClean="0"/>
              <a:pPr/>
              <a:t>11/25/2019</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D78A92-0141-4330-8F3E-FAADFAC23844}" type="slidenum">
              <a:rPr lang="en-US" noProof="0" smtClean="0"/>
              <a:pPr/>
              <a:t>‹#›</a:t>
            </a:fld>
            <a:endParaRPr lang="en-US" noProof="0" dirty="0"/>
          </a:p>
        </p:txBody>
      </p:sp>
    </p:spTree>
    <p:extLst>
      <p:ext uri="{BB962C8B-B14F-4D97-AF65-F5344CB8AC3E}">
        <p14:creationId xmlns="" xmlns:p14="http://schemas.microsoft.com/office/powerpoint/2010/main" val="1748887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Date">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noProof="0"/>
              <a:t>PRESENTATION TAGLINE</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382082"/>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Tree>
    <p:extLst>
      <p:ext uri="{BB962C8B-B14F-4D97-AF65-F5344CB8AC3E}">
        <p14:creationId xmlns="" xmlns:p14="http://schemas.microsoft.com/office/powerpoint/2010/main" val="39668199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edia Layout">
    <p:spTree>
      <p:nvGrpSpPr>
        <p:cNvPr id="1" name=""/>
        <p:cNvGrpSpPr/>
        <p:nvPr/>
      </p:nvGrpSpPr>
      <p:grpSpPr>
        <a:xfrm>
          <a:off x="0" y="0"/>
          <a:ext cx="0" cy="0"/>
          <a:chOff x="0" y="0"/>
          <a:chExt cx="0" cy="0"/>
        </a:xfrm>
      </p:grpSpPr>
      <p:sp>
        <p:nvSpPr>
          <p:cNvPr id="7" name="Oval 6">
            <a:extLst>
              <a:ext uri="{FF2B5EF4-FFF2-40B4-BE49-F238E27FC236}">
                <a16:creationId xmlns="" xmlns:a16="http://schemas.microsoft.com/office/drawing/2014/main" id="{477C40CB-E014-6746-B13E-D12CBBAA5F76}"/>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3" name="Date Placeholder 2">
            <a:extLst>
              <a:ext uri="{FF2B5EF4-FFF2-40B4-BE49-F238E27FC236}">
                <a16:creationId xmlns=""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0" name="Title 1">
            <a:extLst>
              <a:ext uri="{FF2B5EF4-FFF2-40B4-BE49-F238E27FC236}">
                <a16:creationId xmlns="" xmlns:a16="http://schemas.microsoft.com/office/drawing/2014/main" id="{36869C46-B57A-4B80-BC7B-965AF70D6343}"/>
              </a:ext>
            </a:extLst>
          </p:cNvPr>
          <p:cNvSpPr>
            <a:spLocks noGrp="1"/>
          </p:cNvSpPr>
          <p:nvPr>
            <p:ph type="title" hasCustomPrompt="1"/>
          </p:nvPr>
        </p:nvSpPr>
        <p:spPr>
          <a:xfrm>
            <a:off x="2013284" y="5868367"/>
            <a:ext cx="8165432" cy="363600"/>
          </a:xfrm>
        </p:spPr>
        <p:txBody>
          <a:bodyPr>
            <a:normAutofit/>
          </a:bodyPr>
          <a:lstStyle>
            <a:lvl1pPr algn="ctr">
              <a:defRPr lang="ru-RU" sz="1800" b="0" i="0" kern="1200" dirty="0">
                <a:solidFill>
                  <a:schemeClr val="tx2"/>
                </a:solidFill>
                <a:latin typeface="+mn-lt"/>
                <a:ea typeface="+mn-ea"/>
                <a:cs typeface="+mn-cs"/>
              </a:defRPr>
            </a:lvl1pPr>
          </a:lstStyle>
          <a:p>
            <a:r>
              <a:rPr lang="en-US" noProof="0"/>
              <a:t>CLICK TO EDIT MASTER TITLE STYLE</a:t>
            </a:r>
          </a:p>
        </p:txBody>
      </p:sp>
      <p:sp>
        <p:nvSpPr>
          <p:cNvPr id="8" name="Media Placeholder 7">
            <a:extLst>
              <a:ext uri="{FF2B5EF4-FFF2-40B4-BE49-F238E27FC236}">
                <a16:creationId xmlns="" xmlns:a16="http://schemas.microsoft.com/office/drawing/2014/main" id="{42411445-9429-45B8-9A2F-EB86451B6B14}"/>
              </a:ext>
            </a:extLst>
          </p:cNvPr>
          <p:cNvSpPr>
            <a:spLocks noGrp="1"/>
          </p:cNvSpPr>
          <p:nvPr>
            <p:ph type="media" sz="quarter" idx="17"/>
          </p:nvPr>
        </p:nvSpPr>
        <p:spPr>
          <a:xfrm>
            <a:off x="829056" y="827052"/>
            <a:ext cx="10533888" cy="4818888"/>
          </a:xfrm>
        </p:spPr>
        <p:txBody>
          <a:bodyPr anchor="ctr" anchorCtr="0">
            <a:normAutofit/>
          </a:bodyPr>
          <a:lstStyle>
            <a:lvl1pPr marL="0" indent="0" algn="ctr">
              <a:buNone/>
              <a:defRPr sz="1400"/>
            </a:lvl1pPr>
          </a:lstStyle>
          <a:p>
            <a:r>
              <a:rPr lang="el-GR" noProof="0" smtClean="0"/>
              <a:t>Κάντε κλικ στο εικονίδιο για να προσθέσετε πολυμέσα</a:t>
            </a:r>
            <a:endParaRPr lang="en-US" noProof="0" dirty="0"/>
          </a:p>
        </p:txBody>
      </p:sp>
    </p:spTree>
    <p:extLst>
      <p:ext uri="{BB962C8B-B14F-4D97-AF65-F5344CB8AC3E}">
        <p14:creationId xmlns="" xmlns:p14="http://schemas.microsoft.com/office/powerpoint/2010/main" val="3211357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Works Cited Slide">
    <p:spTree>
      <p:nvGrpSpPr>
        <p:cNvPr id="1" name=""/>
        <p:cNvGrpSpPr/>
        <p:nvPr/>
      </p:nvGrpSpPr>
      <p:grpSpPr>
        <a:xfrm>
          <a:off x="0" y="0"/>
          <a:ext cx="0" cy="0"/>
          <a:chOff x="0" y="0"/>
          <a:chExt cx="0" cy="0"/>
        </a:xfrm>
      </p:grpSpPr>
      <p:sp>
        <p:nvSpPr>
          <p:cNvPr id="6" name="Rectangle 5">
            <a:extLst>
              <a:ext uri="{FF2B5EF4-FFF2-40B4-BE49-F238E27FC236}">
                <a16:creationId xmlns="" xmlns:a16="http://schemas.microsoft.com/office/drawing/2014/main" id="{C235B53D-F188-47B0-BBAA-2C4724DE60BB}"/>
              </a:ext>
            </a:extLst>
          </p:cNvPr>
          <p:cNvSpPr/>
          <p:nvPr userDrawn="1"/>
        </p:nvSpPr>
        <p:spPr>
          <a:xfrm>
            <a:off x="11521440" y="6635910"/>
            <a:ext cx="374904" cy="222090"/>
          </a:xfrm>
          <a:prstGeom prst="rect">
            <a:avLst/>
          </a:prstGeom>
          <a:noFill/>
          <a:ln w="12700" cap="flat">
            <a:noFill/>
            <a:prstDash val="solid"/>
            <a:miter/>
          </a:ln>
        </p:spPr>
        <p:txBody>
          <a:bodyPr rtlCol="0" anchor="ctr"/>
          <a:lstStyle/>
          <a:p>
            <a:pPr algn="l"/>
            <a:endParaRPr lang="en-US" noProof="0" dirty="0"/>
          </a:p>
        </p:txBody>
      </p:sp>
      <p:sp>
        <p:nvSpPr>
          <p:cNvPr id="8" name="Oval 7">
            <a:extLst>
              <a:ext uri="{FF2B5EF4-FFF2-40B4-BE49-F238E27FC236}">
                <a16:creationId xmlns="" xmlns:a16="http://schemas.microsoft.com/office/drawing/2014/main" id="{AB26BB24-F7CA-D343-93C8-2EAC64AB35D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Works Cited</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lvl1pPr>
              <a:defRPr>
                <a:solidFill>
                  <a:schemeClr val="tx2"/>
                </a:solidFill>
              </a:defRPr>
            </a:lvl1pPr>
          </a:lstStyle>
          <a:p>
            <a:r>
              <a:rPr lang="en-US" noProof="0" dirty="0"/>
              <a:t>ADD A FOOTER</a:t>
            </a:r>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8"/>
            <a:ext cx="10515600" cy="3742191"/>
          </a:xfrm>
        </p:spPr>
        <p:txBody>
          <a:bodyPr>
            <a:normAutofit/>
          </a:bodyPr>
          <a:lstStyle>
            <a:lvl1pPr marL="285750" indent="-285750" algn="l">
              <a:buClr>
                <a:schemeClr val="bg2"/>
              </a:buClr>
              <a:buFont typeface="Arial" panose="020B0604020202020204" pitchFamily="34" charset="0"/>
              <a:buChar char="•"/>
              <a:defRPr lang="en-US" sz="1600" kern="1200" dirty="0">
                <a:solidFill>
                  <a:schemeClr val="tx1">
                    <a:lumMod val="75000"/>
                    <a:lumOff val="25000"/>
                  </a:schemeClr>
                </a:solidFill>
                <a:latin typeface="+mn-lt"/>
                <a:ea typeface="+mn-ea"/>
                <a:cs typeface="+mn-cs"/>
              </a:defRPr>
            </a:lvl1pPr>
            <a:lvl2pPr>
              <a:defRPr sz="1800"/>
            </a:lvl2pPr>
            <a:lvl3pPr>
              <a:defRPr sz="1800"/>
            </a:lvl3pPr>
            <a:lvl4pPr>
              <a:defRPr sz="1800"/>
            </a:lvl4pPr>
            <a:lvl5pPr>
              <a:defRPr sz="1800"/>
            </a:lvl5pPr>
          </a:lstStyle>
          <a:p>
            <a:pPr marL="180000" lvl="0" indent="-180000" algn="l" defTabSz="914400" rtl="0" eaLnBrk="1" latinLnBrk="0" hangingPunct="1">
              <a:lnSpc>
                <a:spcPct val="90000"/>
              </a:lnSpc>
              <a:spcBef>
                <a:spcPts val="600"/>
              </a:spcBef>
              <a:buClr>
                <a:schemeClr val="bg2"/>
              </a:buClr>
              <a:buFont typeface="Arial" panose="020B0604020202020204" pitchFamily="34" charset="0"/>
              <a:buChar char="•"/>
            </a:pPr>
            <a:r>
              <a:rPr lang="en-US" noProof="0"/>
              <a:t>Edit master text styles</a:t>
            </a:r>
          </a:p>
        </p:txBody>
      </p:sp>
      <p:pic>
        <p:nvPicPr>
          <p:cNvPr id="9" name="Graphic 8">
            <a:extLst>
              <a:ext uri="{FF2B5EF4-FFF2-40B4-BE49-F238E27FC236}">
                <a16:creationId xmlns="" xmlns:a16="http://schemas.microsoft.com/office/drawing/2014/main" id="{D3F5050C-5FCE-4873-9B10-9668F66C2788}"/>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spTree>
    <p:extLst>
      <p:ext uri="{BB962C8B-B14F-4D97-AF65-F5344CB8AC3E}">
        <p14:creationId xmlns="" xmlns:p14="http://schemas.microsoft.com/office/powerpoint/2010/main" val="2108027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Layout">
    <p:spTree>
      <p:nvGrpSpPr>
        <p:cNvPr id="1" name=""/>
        <p:cNvGrpSpPr/>
        <p:nvPr/>
      </p:nvGrpSpPr>
      <p:grpSpPr>
        <a:xfrm>
          <a:off x="0" y="0"/>
          <a:ext cx="0" cy="0"/>
          <a:chOff x="0" y="0"/>
          <a:chExt cx="0" cy="0"/>
        </a:xfrm>
      </p:grpSpPr>
      <p:sp>
        <p:nvSpPr>
          <p:cNvPr id="33" name="Oval 32">
            <a:extLst>
              <a:ext uri="{FF2B5EF4-FFF2-40B4-BE49-F238E27FC236}">
                <a16:creationId xmlns="" xmlns:a16="http://schemas.microsoft.com/office/drawing/2014/main" id="{93CAE97F-7AA1-7243-A2C2-945FB7C81FF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Timeline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8"/>
            <a:ext cx="10515600" cy="904875"/>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pic>
        <p:nvPicPr>
          <p:cNvPr id="8" name="Graphic 7">
            <a:extLst>
              <a:ext uri="{FF2B5EF4-FFF2-40B4-BE49-F238E27FC236}">
                <a16:creationId xmlns="" xmlns:a16="http://schemas.microsoft.com/office/drawing/2014/main" id="{4E7124FD-A9E6-49DA-B2D3-4C868E3C90AD}"/>
              </a:ext>
            </a:extLst>
          </p:cNvPr>
          <p:cNvPicPr>
            <a:picLocks/>
          </p:cNvPicPr>
          <p:nvPr userDrawn="1"/>
        </p:nvPicPr>
        <p:blipFill>
          <a:blip r:embed="rId2">
            <a:extLst>
              <a:ext uri="{96DAC541-7B7A-43D3-8B79-37D633B846F1}">
                <asvg:svgBlip xmlns="" xmlns:asvg="http://schemas.microsoft.com/office/drawing/2016/SVG/main" r:embed="rId3"/>
              </a:ext>
            </a:extLst>
          </a:blip>
          <a:stretch>
            <a:fillRect/>
          </a:stretch>
        </p:blipFill>
        <p:spPr>
          <a:xfrm>
            <a:off x="4728000" y="1583062"/>
            <a:ext cx="2736000" cy="133200"/>
          </a:xfrm>
          <a:prstGeom prst="rect">
            <a:avLst/>
          </a:prstGeom>
        </p:spPr>
      </p:pic>
      <p:cxnSp>
        <p:nvCxnSpPr>
          <p:cNvPr id="9" name="Straight Connector 8">
            <a:extLst>
              <a:ext uri="{FF2B5EF4-FFF2-40B4-BE49-F238E27FC236}">
                <a16:creationId xmlns="" xmlns:a16="http://schemas.microsoft.com/office/drawing/2014/main" id="{0128AD04-D032-4ED8-B747-79E215221BC3}"/>
              </a:ext>
            </a:extLst>
          </p:cNvPr>
          <p:cNvCxnSpPr/>
          <p:nvPr userDrawn="1"/>
        </p:nvCxnSpPr>
        <p:spPr>
          <a:xfrm>
            <a:off x="1003193" y="3429000"/>
            <a:ext cx="10735056"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 xmlns:a16="http://schemas.microsoft.com/office/drawing/2014/main" id="{7CADBD86-8962-4775-A03E-4D2D3F35D72C}"/>
              </a:ext>
            </a:extLst>
          </p:cNvPr>
          <p:cNvSpPr/>
          <p:nvPr userDrawn="1"/>
        </p:nvSpPr>
        <p:spPr>
          <a:xfrm>
            <a:off x="1003193"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3" name="Oval 12">
            <a:extLst>
              <a:ext uri="{FF2B5EF4-FFF2-40B4-BE49-F238E27FC236}">
                <a16:creationId xmlns="" xmlns:a16="http://schemas.microsoft.com/office/drawing/2014/main" id="{325884FD-7D59-4699-84D1-14B6900E99F4}"/>
              </a:ext>
            </a:extLst>
          </p:cNvPr>
          <p:cNvSpPr/>
          <p:nvPr userDrawn="1"/>
        </p:nvSpPr>
        <p:spPr>
          <a:xfrm>
            <a:off x="6048611"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6" name="Oval 15">
            <a:extLst>
              <a:ext uri="{FF2B5EF4-FFF2-40B4-BE49-F238E27FC236}">
                <a16:creationId xmlns="" xmlns:a16="http://schemas.microsoft.com/office/drawing/2014/main" id="{F6A6A55C-2C42-4004-8120-A8A22C86DD6F}"/>
              </a:ext>
            </a:extLst>
          </p:cNvPr>
          <p:cNvSpPr/>
          <p:nvPr userDrawn="1"/>
        </p:nvSpPr>
        <p:spPr>
          <a:xfrm>
            <a:off x="9412224"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7" name="Oval 16">
            <a:extLst>
              <a:ext uri="{FF2B5EF4-FFF2-40B4-BE49-F238E27FC236}">
                <a16:creationId xmlns="" xmlns:a16="http://schemas.microsoft.com/office/drawing/2014/main" id="{213A8FD8-4E6D-4DB1-8DA5-82151D87BDFF}"/>
              </a:ext>
            </a:extLst>
          </p:cNvPr>
          <p:cNvSpPr/>
          <p:nvPr userDrawn="1"/>
        </p:nvSpPr>
        <p:spPr>
          <a:xfrm>
            <a:off x="2684999"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9" name="Oval 18">
            <a:extLst>
              <a:ext uri="{FF2B5EF4-FFF2-40B4-BE49-F238E27FC236}">
                <a16:creationId xmlns="" xmlns:a16="http://schemas.microsoft.com/office/drawing/2014/main" id="{71E5BFBE-FB31-40FB-971E-8340FDBDE99A}"/>
              </a:ext>
            </a:extLst>
          </p:cNvPr>
          <p:cNvSpPr/>
          <p:nvPr userDrawn="1"/>
        </p:nvSpPr>
        <p:spPr>
          <a:xfrm>
            <a:off x="4366805"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20" name="Oval 19">
            <a:extLst>
              <a:ext uri="{FF2B5EF4-FFF2-40B4-BE49-F238E27FC236}">
                <a16:creationId xmlns="" xmlns:a16="http://schemas.microsoft.com/office/drawing/2014/main" id="{99956DA3-E64C-494F-8908-AC1D9418DC10}"/>
              </a:ext>
            </a:extLst>
          </p:cNvPr>
          <p:cNvSpPr/>
          <p:nvPr userDrawn="1"/>
        </p:nvSpPr>
        <p:spPr>
          <a:xfrm>
            <a:off x="7730417" y="3346704"/>
            <a:ext cx="164592" cy="164592"/>
          </a:xfrm>
          <a:prstGeom prst="ellipse">
            <a:avLst/>
          </a:prstGeom>
          <a:solidFill>
            <a:schemeClr val="bg2"/>
          </a:solidFill>
          <a:ln w="12700" cap="flat">
            <a:noFill/>
            <a:prstDash val="solid"/>
            <a:miter/>
          </a:ln>
        </p:spPr>
        <p:txBody>
          <a:bodyPr rtlCol="0" anchor="ctr"/>
          <a:lstStyle/>
          <a:p>
            <a:pPr algn="l"/>
            <a:endParaRPr lang="en-US" noProof="0" dirty="0"/>
          </a:p>
        </p:txBody>
      </p:sp>
      <p:sp>
        <p:nvSpPr>
          <p:cNvPr id="14" name="Text Placeholder 13">
            <a:extLst>
              <a:ext uri="{FF2B5EF4-FFF2-40B4-BE49-F238E27FC236}">
                <a16:creationId xmlns="" xmlns:a16="http://schemas.microsoft.com/office/drawing/2014/main" id="{F925B8D3-7699-4838-BB92-099F0752EF4D}"/>
              </a:ext>
            </a:extLst>
          </p:cNvPr>
          <p:cNvSpPr>
            <a:spLocks noGrp="1"/>
          </p:cNvSpPr>
          <p:nvPr>
            <p:ph type="body" sz="quarter" idx="14" hasCustomPrompt="1"/>
          </p:nvPr>
        </p:nvSpPr>
        <p:spPr>
          <a:xfrm>
            <a:off x="1006251" y="2809757"/>
            <a:ext cx="1171388" cy="484441"/>
          </a:xfrm>
        </p:spPr>
        <p:txBody>
          <a:bodyPr>
            <a:noAutofit/>
          </a:bodyPr>
          <a:lstStyle>
            <a:lvl1pPr marL="0" indent="0">
              <a:buNone/>
              <a:defRPr sz="3500">
                <a:latin typeface="+mj-lt"/>
              </a:defRPr>
            </a:lvl1pPr>
          </a:lstStyle>
          <a:p>
            <a:pPr lvl="0"/>
            <a:r>
              <a:rPr lang="en-US" noProof="0"/>
              <a:t>Year</a:t>
            </a:r>
          </a:p>
        </p:txBody>
      </p:sp>
      <p:sp>
        <p:nvSpPr>
          <p:cNvPr id="21" name="Text Placeholder 13">
            <a:extLst>
              <a:ext uri="{FF2B5EF4-FFF2-40B4-BE49-F238E27FC236}">
                <a16:creationId xmlns="" xmlns:a16="http://schemas.microsoft.com/office/drawing/2014/main" id="{F0ED1E4A-D0B2-44B6-AE21-6DC45B20C67E}"/>
              </a:ext>
            </a:extLst>
          </p:cNvPr>
          <p:cNvSpPr>
            <a:spLocks noGrp="1"/>
          </p:cNvSpPr>
          <p:nvPr>
            <p:ph type="body" sz="quarter" idx="15" hasCustomPrompt="1"/>
          </p:nvPr>
        </p:nvSpPr>
        <p:spPr>
          <a:xfrm>
            <a:off x="95694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3" name="Text Placeholder 13">
            <a:extLst>
              <a:ext uri="{FF2B5EF4-FFF2-40B4-BE49-F238E27FC236}">
                <a16:creationId xmlns="" xmlns:a16="http://schemas.microsoft.com/office/drawing/2014/main" id="{4648B297-D9C8-4F98-BBDB-5A2891F9499E}"/>
              </a:ext>
            </a:extLst>
          </p:cNvPr>
          <p:cNvSpPr>
            <a:spLocks noGrp="1"/>
          </p:cNvSpPr>
          <p:nvPr>
            <p:ph type="body" sz="quarter" idx="16" hasCustomPrompt="1"/>
          </p:nvPr>
        </p:nvSpPr>
        <p:spPr>
          <a:xfrm>
            <a:off x="2688286" y="2809757"/>
            <a:ext cx="1171388" cy="484441"/>
          </a:xfrm>
        </p:spPr>
        <p:txBody>
          <a:bodyPr>
            <a:noAutofit/>
          </a:bodyPr>
          <a:lstStyle>
            <a:lvl1pPr marL="0" indent="0">
              <a:buNone/>
              <a:defRPr sz="3500">
                <a:latin typeface="+mj-lt"/>
              </a:defRPr>
            </a:lvl1pPr>
          </a:lstStyle>
          <a:p>
            <a:pPr lvl="0"/>
            <a:r>
              <a:rPr lang="en-US" noProof="0"/>
              <a:t>Year</a:t>
            </a:r>
          </a:p>
        </p:txBody>
      </p:sp>
      <p:sp>
        <p:nvSpPr>
          <p:cNvPr id="24" name="Text Placeholder 13">
            <a:extLst>
              <a:ext uri="{FF2B5EF4-FFF2-40B4-BE49-F238E27FC236}">
                <a16:creationId xmlns="" xmlns:a16="http://schemas.microsoft.com/office/drawing/2014/main" id="{C5B52EBA-EDDF-4C7B-A681-393B771D3437}"/>
              </a:ext>
            </a:extLst>
          </p:cNvPr>
          <p:cNvSpPr>
            <a:spLocks noGrp="1"/>
          </p:cNvSpPr>
          <p:nvPr>
            <p:ph type="body" sz="quarter" idx="17" hasCustomPrompt="1"/>
          </p:nvPr>
        </p:nvSpPr>
        <p:spPr>
          <a:xfrm>
            <a:off x="263897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5" name="Text Placeholder 13">
            <a:extLst>
              <a:ext uri="{FF2B5EF4-FFF2-40B4-BE49-F238E27FC236}">
                <a16:creationId xmlns="" xmlns:a16="http://schemas.microsoft.com/office/drawing/2014/main" id="{97BC10B9-E990-4199-8B1A-8B69D6F40D81}"/>
              </a:ext>
            </a:extLst>
          </p:cNvPr>
          <p:cNvSpPr>
            <a:spLocks noGrp="1"/>
          </p:cNvSpPr>
          <p:nvPr>
            <p:ph type="body" sz="quarter" idx="18" hasCustomPrompt="1"/>
          </p:nvPr>
        </p:nvSpPr>
        <p:spPr>
          <a:xfrm>
            <a:off x="4370321" y="2809757"/>
            <a:ext cx="1171388" cy="484441"/>
          </a:xfrm>
        </p:spPr>
        <p:txBody>
          <a:bodyPr>
            <a:noAutofit/>
          </a:bodyPr>
          <a:lstStyle>
            <a:lvl1pPr marL="0" indent="0">
              <a:buNone/>
              <a:defRPr sz="3500">
                <a:latin typeface="+mj-lt"/>
              </a:defRPr>
            </a:lvl1pPr>
          </a:lstStyle>
          <a:p>
            <a:pPr lvl="0"/>
            <a:r>
              <a:rPr lang="en-US" noProof="0"/>
              <a:t>Year</a:t>
            </a:r>
          </a:p>
        </p:txBody>
      </p:sp>
      <p:sp>
        <p:nvSpPr>
          <p:cNvPr id="26" name="Text Placeholder 13">
            <a:extLst>
              <a:ext uri="{FF2B5EF4-FFF2-40B4-BE49-F238E27FC236}">
                <a16:creationId xmlns="" xmlns:a16="http://schemas.microsoft.com/office/drawing/2014/main" id="{5876A64D-FA56-4565-8EBF-B9D51A8B20DC}"/>
              </a:ext>
            </a:extLst>
          </p:cNvPr>
          <p:cNvSpPr>
            <a:spLocks noGrp="1"/>
          </p:cNvSpPr>
          <p:nvPr>
            <p:ph type="body" sz="quarter" idx="19" hasCustomPrompt="1"/>
          </p:nvPr>
        </p:nvSpPr>
        <p:spPr>
          <a:xfrm>
            <a:off x="432101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7" name="Text Placeholder 13">
            <a:extLst>
              <a:ext uri="{FF2B5EF4-FFF2-40B4-BE49-F238E27FC236}">
                <a16:creationId xmlns="" xmlns:a16="http://schemas.microsoft.com/office/drawing/2014/main" id="{CA843817-8244-446A-9618-257B5329B463}"/>
              </a:ext>
            </a:extLst>
          </p:cNvPr>
          <p:cNvSpPr>
            <a:spLocks noGrp="1"/>
          </p:cNvSpPr>
          <p:nvPr>
            <p:ph type="body" sz="quarter" idx="20" hasCustomPrompt="1"/>
          </p:nvPr>
        </p:nvSpPr>
        <p:spPr>
          <a:xfrm>
            <a:off x="6052356" y="2809757"/>
            <a:ext cx="1171388" cy="484441"/>
          </a:xfrm>
        </p:spPr>
        <p:txBody>
          <a:bodyPr>
            <a:noAutofit/>
          </a:bodyPr>
          <a:lstStyle>
            <a:lvl1pPr marL="0" indent="0">
              <a:buNone/>
              <a:defRPr sz="3500">
                <a:latin typeface="+mj-lt"/>
              </a:defRPr>
            </a:lvl1pPr>
          </a:lstStyle>
          <a:p>
            <a:pPr lvl="0"/>
            <a:r>
              <a:rPr lang="en-US" noProof="0"/>
              <a:t>Year</a:t>
            </a:r>
          </a:p>
        </p:txBody>
      </p:sp>
      <p:sp>
        <p:nvSpPr>
          <p:cNvPr id="28" name="Text Placeholder 13">
            <a:extLst>
              <a:ext uri="{FF2B5EF4-FFF2-40B4-BE49-F238E27FC236}">
                <a16:creationId xmlns="" xmlns:a16="http://schemas.microsoft.com/office/drawing/2014/main" id="{86A6FE38-5036-4D35-93E4-07C5DEC4010D}"/>
              </a:ext>
            </a:extLst>
          </p:cNvPr>
          <p:cNvSpPr>
            <a:spLocks noGrp="1"/>
          </p:cNvSpPr>
          <p:nvPr>
            <p:ph type="body" sz="quarter" idx="21" hasCustomPrompt="1"/>
          </p:nvPr>
        </p:nvSpPr>
        <p:spPr>
          <a:xfrm>
            <a:off x="6003049"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29" name="Text Placeholder 13">
            <a:extLst>
              <a:ext uri="{FF2B5EF4-FFF2-40B4-BE49-F238E27FC236}">
                <a16:creationId xmlns="" xmlns:a16="http://schemas.microsoft.com/office/drawing/2014/main" id="{1966E981-C557-4255-9DCC-162A429B5EE2}"/>
              </a:ext>
            </a:extLst>
          </p:cNvPr>
          <p:cNvSpPr>
            <a:spLocks noGrp="1"/>
          </p:cNvSpPr>
          <p:nvPr>
            <p:ph type="body" sz="quarter" idx="22" hasCustomPrompt="1"/>
          </p:nvPr>
        </p:nvSpPr>
        <p:spPr>
          <a:xfrm>
            <a:off x="7734391" y="2809757"/>
            <a:ext cx="1171388" cy="484441"/>
          </a:xfrm>
        </p:spPr>
        <p:txBody>
          <a:bodyPr>
            <a:noAutofit/>
          </a:bodyPr>
          <a:lstStyle>
            <a:lvl1pPr marL="0" indent="0">
              <a:buNone/>
              <a:defRPr sz="3500">
                <a:latin typeface="+mj-lt"/>
              </a:defRPr>
            </a:lvl1pPr>
          </a:lstStyle>
          <a:p>
            <a:pPr lvl="0"/>
            <a:r>
              <a:rPr lang="en-US" noProof="0"/>
              <a:t>Year</a:t>
            </a:r>
          </a:p>
        </p:txBody>
      </p:sp>
      <p:sp>
        <p:nvSpPr>
          <p:cNvPr id="30" name="Text Placeholder 13">
            <a:extLst>
              <a:ext uri="{FF2B5EF4-FFF2-40B4-BE49-F238E27FC236}">
                <a16:creationId xmlns="" xmlns:a16="http://schemas.microsoft.com/office/drawing/2014/main" id="{C386D796-CB69-4D7D-9C52-C41187CC88DB}"/>
              </a:ext>
            </a:extLst>
          </p:cNvPr>
          <p:cNvSpPr>
            <a:spLocks noGrp="1"/>
          </p:cNvSpPr>
          <p:nvPr>
            <p:ph type="body" sz="quarter" idx="23" hasCustomPrompt="1"/>
          </p:nvPr>
        </p:nvSpPr>
        <p:spPr>
          <a:xfrm>
            <a:off x="7685084"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
        <p:nvSpPr>
          <p:cNvPr id="31" name="Text Placeholder 13">
            <a:extLst>
              <a:ext uri="{FF2B5EF4-FFF2-40B4-BE49-F238E27FC236}">
                <a16:creationId xmlns="" xmlns:a16="http://schemas.microsoft.com/office/drawing/2014/main" id="{24441BBA-89B7-4AE6-91F6-04DB373B54F3}"/>
              </a:ext>
            </a:extLst>
          </p:cNvPr>
          <p:cNvSpPr>
            <a:spLocks noGrp="1"/>
          </p:cNvSpPr>
          <p:nvPr>
            <p:ph type="body" sz="quarter" idx="24" hasCustomPrompt="1"/>
          </p:nvPr>
        </p:nvSpPr>
        <p:spPr>
          <a:xfrm>
            <a:off x="9416424" y="2809757"/>
            <a:ext cx="1171388" cy="484441"/>
          </a:xfrm>
        </p:spPr>
        <p:txBody>
          <a:bodyPr>
            <a:noAutofit/>
          </a:bodyPr>
          <a:lstStyle>
            <a:lvl1pPr marL="0" indent="0">
              <a:buNone/>
              <a:defRPr sz="3500">
                <a:latin typeface="+mj-lt"/>
              </a:defRPr>
            </a:lvl1pPr>
          </a:lstStyle>
          <a:p>
            <a:pPr lvl="0"/>
            <a:r>
              <a:rPr lang="en-US" noProof="0"/>
              <a:t>Year</a:t>
            </a:r>
          </a:p>
        </p:txBody>
      </p:sp>
      <p:sp>
        <p:nvSpPr>
          <p:cNvPr id="32" name="Text Placeholder 13">
            <a:extLst>
              <a:ext uri="{FF2B5EF4-FFF2-40B4-BE49-F238E27FC236}">
                <a16:creationId xmlns="" xmlns:a16="http://schemas.microsoft.com/office/drawing/2014/main" id="{B117E4C6-D10A-4738-8283-D63AB1B314D2}"/>
              </a:ext>
            </a:extLst>
          </p:cNvPr>
          <p:cNvSpPr>
            <a:spLocks noGrp="1"/>
          </p:cNvSpPr>
          <p:nvPr>
            <p:ph type="body" sz="quarter" idx="25" hasCustomPrompt="1"/>
          </p:nvPr>
        </p:nvSpPr>
        <p:spPr>
          <a:xfrm>
            <a:off x="9367117" y="3579013"/>
            <a:ext cx="1646588" cy="1907381"/>
          </a:xfrm>
        </p:spPr>
        <p:txBody>
          <a:bodyPr>
            <a:noAutofit/>
          </a:bodyPr>
          <a:lstStyle>
            <a:lvl1pPr marL="0" indent="0">
              <a:buNone/>
              <a:defRPr lang="ru-RU" sz="1600" kern="1200" dirty="0">
                <a:solidFill>
                  <a:schemeClr val="tx1">
                    <a:lumMod val="75000"/>
                    <a:lumOff val="25000"/>
                  </a:schemeClr>
                </a:solidFill>
                <a:latin typeface="+mn-lt"/>
                <a:ea typeface="+mn-ea"/>
                <a:cs typeface="+mn-cs"/>
              </a:defRPr>
            </a:lvl1pPr>
          </a:lstStyle>
          <a:p>
            <a:pPr lvl="0"/>
            <a:r>
              <a:rPr lang="en-US" noProof="0"/>
              <a:t>Edit Master text styles</a:t>
            </a:r>
          </a:p>
        </p:txBody>
      </p:sp>
    </p:spTree>
    <p:extLst>
      <p:ext uri="{BB962C8B-B14F-4D97-AF65-F5344CB8AC3E}">
        <p14:creationId xmlns="" xmlns:p14="http://schemas.microsoft.com/office/powerpoint/2010/main" val="1679942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s Layout">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t="-6775" b="-5725"/>
            </a:stretch>
          </a:blipFill>
          <a:ln w="12700" cap="flat">
            <a:noFill/>
            <a:prstDash val="solid"/>
            <a:miter/>
          </a:ln>
        </p:spPr>
        <p:txBody>
          <a:bodyPr rtlCol="0" anchor="ctr"/>
          <a:lstStyle/>
          <a:p>
            <a:pPr algn="l"/>
            <a:endParaRPr lang="en-US" noProof="0" dirty="0"/>
          </a:p>
        </p:txBody>
      </p:sp>
      <p:sp>
        <p:nvSpPr>
          <p:cNvPr id="17" name="Rectangle 16">
            <a:extLst>
              <a:ext uri="{FF2B5EF4-FFF2-40B4-BE49-F238E27FC236}">
                <a16:creationId xmlns="" xmlns:a16="http://schemas.microsoft.com/office/drawing/2014/main" id="{08C75CBB-4E7D-408E-AF76-442117F41B42}"/>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2987075"/>
            <a:ext cx="4975200" cy="114227"/>
          </a:xfrm>
          <a:prstGeom prst="rect">
            <a:avLst/>
          </a:prstGeom>
        </p:spPr>
      </p:pic>
      <p:sp>
        <p:nvSpPr>
          <p:cNvPr id="12" name="Text Placeholder 26">
            <a:extLst>
              <a:ext uri="{FF2B5EF4-FFF2-40B4-BE49-F238E27FC236}">
                <a16:creationId xmlns="" xmlns:a16="http://schemas.microsoft.com/office/drawing/2014/main" id="{21AF3F24-9D59-456A-9130-8C4049C34FAB}"/>
              </a:ext>
            </a:extLst>
          </p:cNvPr>
          <p:cNvSpPr>
            <a:spLocks noGrp="1"/>
          </p:cNvSpPr>
          <p:nvPr>
            <p:ph type="body" sz="quarter" idx="22" hasCustomPrompt="1"/>
          </p:nvPr>
        </p:nvSpPr>
        <p:spPr>
          <a:xfrm>
            <a:off x="2895600" y="5423227"/>
            <a:ext cx="6400800"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MARTENSSON@EXAMPLE.COM</a:t>
            </a:r>
          </a:p>
        </p:txBody>
      </p:sp>
      <p:sp>
        <p:nvSpPr>
          <p:cNvPr id="14" name="Text Placeholder 26">
            <a:extLst>
              <a:ext uri="{FF2B5EF4-FFF2-40B4-BE49-F238E27FC236}">
                <a16:creationId xmlns=""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 xmlns:p14="http://schemas.microsoft.com/office/powerpoint/2010/main" val="2091879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hanks Layout">
    <p:spTree>
      <p:nvGrpSpPr>
        <p:cNvPr id="1" name=""/>
        <p:cNvGrpSpPr/>
        <p:nvPr/>
      </p:nvGrpSpPr>
      <p:grpSpPr>
        <a:xfrm>
          <a:off x="0" y="0"/>
          <a:ext cx="0" cy="0"/>
          <a:chOff x="0" y="0"/>
          <a:chExt cx="0" cy="0"/>
        </a:xfrm>
      </p:grpSpPr>
      <p:sp>
        <p:nvSpPr>
          <p:cNvPr id="18" name="Picture Placeholder 6">
            <a:extLst>
              <a:ext uri="{FF2B5EF4-FFF2-40B4-BE49-F238E27FC236}">
                <a16:creationId xmlns="" xmlns:a16="http://schemas.microsoft.com/office/drawing/2014/main" id="{EDD611DF-9DFE-B043-8BAE-EE27852FDACD}"/>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l-GR" noProof="0" smtClean="0"/>
              <a:t>Κάντε κλικ στο εικονίδιο για να προσθέσετε μια εικόνα</a:t>
            </a:r>
            <a:endParaRPr lang="en-US" noProof="0" dirty="0"/>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4447556"/>
            <a:ext cx="4367531"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678-555-0128</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1663690"/>
            <a:ext cx="10117959" cy="1517356"/>
          </a:xfrm>
        </p:spPr>
        <p:txBody>
          <a:bodyPr>
            <a:noAutofit/>
          </a:bodyPr>
          <a:lstStyle>
            <a:lvl1pPr algn="ctr">
              <a:defRPr sz="10000" b="0">
                <a:solidFill>
                  <a:schemeClr val="bg1"/>
                </a:solidFill>
              </a:defRPr>
            </a:lvl1pPr>
          </a:lstStyle>
          <a:p>
            <a:r>
              <a:rPr lang="en-US" noProof="0"/>
              <a:t>Thank You!</a:t>
            </a:r>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4152286"/>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Phone</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264670"/>
            <a:ext cx="10090287" cy="606659"/>
          </a:xfrm>
        </p:spPr>
        <p:txBody>
          <a:bodyPr>
            <a:noAutofit/>
          </a:bodyPr>
          <a:lstStyle>
            <a:lvl1pPr marL="0" indent="0" algn="ctr">
              <a:buNone/>
              <a:defRPr sz="3000" b="0" i="0">
                <a:solidFill>
                  <a:schemeClr val="bg2"/>
                </a:solidFill>
              </a:defRPr>
            </a:lvl1pPr>
          </a:lstStyle>
          <a:p>
            <a:pPr lvl="0"/>
            <a:r>
              <a:rPr lang="en-US" noProof="0"/>
              <a:t>ALEXANDER MARTENSSON</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cxnSp>
        <p:nvCxnSpPr>
          <p:cNvPr id="6" name="Straight Connector 5">
            <a:extLst>
              <a:ext uri="{FF2B5EF4-FFF2-40B4-BE49-F238E27FC236}">
                <a16:creationId xmlns="" xmlns:a16="http://schemas.microsoft.com/office/drawing/2014/main" id="{2B62C84D-B809-41CE-8FCD-935E2343985F}"/>
              </a:ext>
            </a:extLst>
          </p:cNvPr>
          <p:cNvCxnSpPr/>
          <p:nvPr userDrawn="1"/>
        </p:nvCxnSpPr>
        <p:spPr>
          <a:xfrm>
            <a:off x="5711952" y="5004104"/>
            <a:ext cx="768096" cy="0"/>
          </a:xfrm>
          <a:prstGeom prst="line">
            <a:avLst/>
          </a:prstGeom>
          <a:ln w="12700">
            <a:solidFill>
              <a:schemeClr val="bg2"/>
            </a:solidFill>
          </a:ln>
        </p:spPr>
        <p:style>
          <a:lnRef idx="1">
            <a:schemeClr val="accent1"/>
          </a:lnRef>
          <a:fillRef idx="0">
            <a:schemeClr val="accent1"/>
          </a:fillRef>
          <a:effectRef idx="0">
            <a:schemeClr val="accent1"/>
          </a:effectRef>
          <a:fontRef idx="minor">
            <a:schemeClr val="tx1"/>
          </a:fontRef>
        </p:style>
      </p:cxnSp>
      <p:sp>
        <p:nvSpPr>
          <p:cNvPr id="12" name="Text Placeholder 26">
            <a:extLst>
              <a:ext uri="{FF2B5EF4-FFF2-40B4-BE49-F238E27FC236}">
                <a16:creationId xmlns="" xmlns:a16="http://schemas.microsoft.com/office/drawing/2014/main" id="{21AF3F24-9D59-456A-9130-8C4049C34FAB}"/>
              </a:ext>
            </a:extLst>
          </p:cNvPr>
          <p:cNvSpPr>
            <a:spLocks noGrp="1"/>
          </p:cNvSpPr>
          <p:nvPr>
            <p:ph type="body" sz="quarter" idx="22" hasCustomPrompt="1"/>
          </p:nvPr>
        </p:nvSpPr>
        <p:spPr>
          <a:xfrm>
            <a:off x="3135722" y="5423227"/>
            <a:ext cx="5920556" cy="474519"/>
          </a:xfrm>
        </p:spPr>
        <p:txBody>
          <a:bodyPr>
            <a:noAutofit/>
          </a:bodyPr>
          <a:lstStyle>
            <a:lvl1pPr marL="0" indent="0" algn="ctr">
              <a:buNone/>
              <a:defRPr sz="3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MARTENSSON@GMAIL.COM</a:t>
            </a:r>
          </a:p>
        </p:txBody>
      </p:sp>
      <p:sp>
        <p:nvSpPr>
          <p:cNvPr id="14" name="Text Placeholder 26">
            <a:extLst>
              <a:ext uri="{FF2B5EF4-FFF2-40B4-BE49-F238E27FC236}">
                <a16:creationId xmlns="" xmlns:a16="http://schemas.microsoft.com/office/drawing/2014/main" id="{716B9C4F-E33C-4EA7-A4F7-A2137CFCF2FD}"/>
              </a:ext>
            </a:extLst>
          </p:cNvPr>
          <p:cNvSpPr>
            <a:spLocks noGrp="1"/>
          </p:cNvSpPr>
          <p:nvPr>
            <p:ph type="body" sz="quarter" idx="23" hasCustomPrompt="1"/>
          </p:nvPr>
        </p:nvSpPr>
        <p:spPr>
          <a:xfrm>
            <a:off x="3912235" y="5121518"/>
            <a:ext cx="4367531" cy="288000"/>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Email</a:t>
            </a:r>
          </a:p>
        </p:txBody>
      </p:sp>
    </p:spTree>
    <p:extLst>
      <p:ext uri="{BB962C8B-B14F-4D97-AF65-F5344CB8AC3E}">
        <p14:creationId xmlns="" xmlns:p14="http://schemas.microsoft.com/office/powerpoint/2010/main" val="405328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1DAC5403-E1D0-4032-A9FE-410B2982643C}"/>
              </a:ext>
            </a:extLst>
          </p:cNvPr>
          <p:cNvSpPr/>
          <p:nvPr userDrawn="1"/>
        </p:nvSpPr>
        <p:spPr>
          <a:xfrm>
            <a:off x="0" y="0"/>
            <a:ext cx="12192000" cy="6858000"/>
          </a:xfrm>
          <a:prstGeom prst="rect">
            <a:avLst/>
          </a:prstGeom>
          <a:blipFill>
            <a:blip r:embed="rId2"/>
            <a:srcRect/>
            <a:stretch>
              <a:fillRect/>
            </a:stretch>
          </a:blipFill>
          <a:ln w="12700" cap="flat">
            <a:noFill/>
            <a:prstDash val="solid"/>
            <a:miter/>
          </a:ln>
        </p:spPr>
        <p:txBody>
          <a:bodyPr rtlCol="0" anchor="ctr"/>
          <a:lstStyle/>
          <a:p>
            <a:pPr algn="l"/>
            <a:endParaRPr lang="en-US" noProof="0" dirty="0"/>
          </a:p>
        </p:txBody>
      </p:sp>
      <p:sp>
        <p:nvSpPr>
          <p:cNvPr id="11" name="Rectangle 10">
            <a:extLst>
              <a:ext uri="{FF2B5EF4-FFF2-40B4-BE49-F238E27FC236}">
                <a16:creationId xmlns="" xmlns:a16="http://schemas.microsoft.com/office/drawing/2014/main" id="{F3C0C995-565B-4516-BC98-CCDEE529B154}"/>
              </a:ext>
            </a:extLst>
          </p:cNvPr>
          <p:cNvSpPr/>
          <p:nvPr userDrawn="1"/>
        </p:nvSpPr>
        <p:spPr>
          <a:xfrm>
            <a:off x="0" y="0"/>
            <a:ext cx="12192000" cy="6858000"/>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noProof="0"/>
              <a:t>Presentation Title    </a:t>
            </a:r>
          </a:p>
        </p:txBody>
      </p:sp>
      <p:sp>
        <p:nvSpPr>
          <p:cNvPr id="15" name="Rectangle 14">
            <a:extLst>
              <a:ext uri="{FF2B5EF4-FFF2-40B4-BE49-F238E27FC236}">
                <a16:creationId xmlns="" xmlns:a16="http://schemas.microsoft.com/office/drawing/2014/main" id="{B1AB1BF5-25AE-4D07-8C5B-8ED82109AAFD}"/>
              </a:ext>
            </a:extLst>
          </p:cNvPr>
          <p:cNvSpPr/>
          <p:nvPr userDrawn="1"/>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16" name="Rectangle 15">
            <a:extLst>
              <a:ext uri="{FF2B5EF4-FFF2-40B4-BE49-F238E27FC236}">
                <a16:creationId xmlns="" xmlns:a16="http://schemas.microsoft.com/office/drawing/2014/main" id="{40356ECE-618B-4CAE-B0AA-1F1C86CF382A}"/>
              </a:ext>
            </a:extLst>
          </p:cNvPr>
          <p:cNvSpPr/>
          <p:nvPr userDrawn="1"/>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pic>
        <p:nvPicPr>
          <p:cNvPr id="13" name="Graphic 12">
            <a:extLst>
              <a:ext uri="{FF2B5EF4-FFF2-40B4-BE49-F238E27FC236}">
                <a16:creationId xmlns="" xmlns:a16="http://schemas.microsoft.com/office/drawing/2014/main" id="{B0670BD7-5166-40F4-A6FC-B5B1D91577BE}"/>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3608400" y="3612713"/>
            <a:ext cx="4975200" cy="114227"/>
          </a:xfrm>
          <a:prstGeom prst="rect">
            <a:avLst/>
          </a:prstGeom>
        </p:spPr>
      </p:pic>
      <p:sp>
        <p:nvSpPr>
          <p:cNvPr id="9" name="Subtitle 2">
            <a:extLst>
              <a:ext uri="{FF2B5EF4-FFF2-40B4-BE49-F238E27FC236}">
                <a16:creationId xmlns="" xmlns:a16="http://schemas.microsoft.com/office/drawing/2014/main" id="{16A87704-FE99-4EBD-97FB-FBB15A227FC8}"/>
              </a:ext>
            </a:extLst>
          </p:cNvPr>
          <p:cNvSpPr>
            <a:spLocks noGrp="1"/>
          </p:cNvSpPr>
          <p:nvPr>
            <p:ph type="subTitle" idx="1" hasCustomPrompt="1"/>
          </p:nvPr>
        </p:nvSpPr>
        <p:spPr>
          <a:xfrm>
            <a:off x="1037021" y="3890308"/>
            <a:ext cx="10117959" cy="606659"/>
          </a:xfrm>
        </p:spPr>
        <p:txBody>
          <a:bodyPr vert="horz" lIns="91440" tIns="45720" rIns="91440" bIns="45720" rtlCol="0">
            <a:noAutofit/>
          </a:bodyPr>
          <a:lstStyle>
            <a:lvl1pPr marL="0" indent="0" algn="ctr">
              <a:buNone/>
              <a:defRPr lang="en-US" sz="3000" b="0" i="0">
                <a:solidFill>
                  <a:schemeClr val="bg2"/>
                </a:solidFill>
              </a:defRPr>
            </a:lvl1pPr>
          </a:lstStyle>
          <a:p>
            <a:pPr marL="228600" lvl="0" indent="-228600" algn="ctr"/>
            <a:r>
              <a:rPr lang="en-US" noProof="0"/>
              <a:t>CLICK TO EDIT MASTER SUBTITLE STYLE</a:t>
            </a:r>
          </a:p>
        </p:txBody>
      </p:sp>
    </p:spTree>
    <p:extLst>
      <p:ext uri="{BB962C8B-B14F-4D97-AF65-F5344CB8AC3E}">
        <p14:creationId xmlns="" xmlns:p14="http://schemas.microsoft.com/office/powerpoint/2010/main" val="1633381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Κεφαλίδα ενότητας">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Rectangle 11">
            <a:extLst>
              <a:ext uri="{FF2B5EF4-FFF2-40B4-BE49-F238E27FC236}">
                <a16:creationId xmlns="" xmlns:a16="http://schemas.microsoft.com/office/drawing/2014/main" id="{9685C8FD-6063-414E-B2AC-D07168DE1813}"/>
              </a:ext>
            </a:extLst>
          </p:cNvPr>
          <p:cNvSpPr/>
          <p:nvPr userDrawn="1"/>
        </p:nvSpPr>
        <p:spPr>
          <a:xfrm>
            <a:off x="0" y="2483224"/>
            <a:ext cx="12192000" cy="3465576"/>
          </a:xfrm>
          <a:prstGeom prst="rect">
            <a:avLst/>
          </a:prstGeom>
          <a:blipFill>
            <a:blip r:embed="rId2"/>
            <a:srcRect/>
            <a:stretch>
              <a:fillRect t="-48945" b="-48945"/>
            </a:stretch>
          </a:blipFill>
          <a:ln w="12700" cap="flat">
            <a:noFill/>
            <a:prstDash val="solid"/>
            <a:miter/>
          </a:ln>
        </p:spPr>
        <p:txBody>
          <a:bodyPr rtlCol="0" anchor="ctr"/>
          <a:lstStyle/>
          <a:p>
            <a:pPr algn="l"/>
            <a:endParaRPr lang="en-US" noProof="0" dirty="0"/>
          </a:p>
        </p:txBody>
      </p:sp>
      <p:sp>
        <p:nvSpPr>
          <p:cNvPr id="13" name="Rectangle 12">
            <a:extLst>
              <a:ext uri="{FF2B5EF4-FFF2-40B4-BE49-F238E27FC236}">
                <a16:creationId xmlns="" xmlns:a16="http://schemas.microsoft.com/office/drawing/2014/main" id="{2BA38A80-B4F3-4560-B2F9-C0652AAB2188}"/>
              </a:ext>
            </a:extLst>
          </p:cNvPr>
          <p:cNvSpPr/>
          <p:nvPr userDrawn="1"/>
        </p:nvSpPr>
        <p:spPr>
          <a:xfrm>
            <a:off x="0" y="2483223"/>
            <a:ext cx="12192000" cy="3465576"/>
          </a:xfrm>
          <a:prstGeom prst="rect">
            <a:avLst/>
          </a:prstGeom>
          <a:solidFill>
            <a:schemeClr val="tx1">
              <a:alpha val="80000"/>
            </a:schemeClr>
          </a:solidFill>
          <a:ln w="12700" cap="flat">
            <a:noFill/>
            <a:prstDash val="solid"/>
            <a:miter/>
          </a:ln>
        </p:spPr>
        <p:txBody>
          <a:bodyPr rtlCol="0" anchor="ctr"/>
          <a:lstStyle/>
          <a:p>
            <a:pPr algn="l"/>
            <a:endParaRPr lang="en-US" noProof="0" dirty="0"/>
          </a:p>
        </p:txBody>
      </p:sp>
      <p:sp>
        <p:nvSpPr>
          <p:cNvPr id="11" name="Text Placeholder 2">
            <a:extLst>
              <a:ext uri="{FF2B5EF4-FFF2-40B4-BE49-F238E27FC236}">
                <a16:creationId xmlns="" xmlns:a16="http://schemas.microsoft.com/office/drawing/2014/main" id="{214241DF-0B07-491C-8CA2-1BD10F84525C}"/>
              </a:ext>
            </a:extLst>
          </p:cNvPr>
          <p:cNvSpPr>
            <a:spLocks noGrp="1"/>
          </p:cNvSpPr>
          <p:nvPr>
            <p:ph type="body" idx="1" hasCustomPrompt="1"/>
          </p:nvPr>
        </p:nvSpPr>
        <p:spPr>
          <a:xfrm>
            <a:off x="838200" y="1882722"/>
            <a:ext cx="10515600" cy="468594"/>
          </a:xfrm>
        </p:spPr>
        <p:txBody>
          <a:bodyPr vert="horz" lIns="91440" tIns="45720" rIns="91440" bIns="45720" rtlCol="0">
            <a:normAutofit/>
          </a:bodyPr>
          <a:lstStyle>
            <a:lvl1pPr marL="0" indent="0" algn="ctr">
              <a:buNone/>
              <a:defRPr lang="en-US" sz="1800"/>
            </a:lvl1pPr>
          </a:lstStyle>
          <a:p>
            <a:pPr marL="228600" lvl="0" indent="-228600" algn="ctr"/>
            <a:r>
              <a:rPr lang="en-US" noProof="0"/>
              <a:t>Edit Master text styles</a:t>
            </a:r>
          </a:p>
        </p:txBody>
      </p:sp>
    </p:spTree>
    <p:extLst>
      <p:ext uri="{BB962C8B-B14F-4D97-AF65-F5344CB8AC3E}">
        <p14:creationId xmlns="" xmlns:p14="http://schemas.microsoft.com/office/powerpoint/2010/main" val="9245747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Τίτλος και Αντικείμενο">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0AF4CE-F455-4A31-8ED6-5841DF599BE9}"/>
              </a:ext>
            </a:extLst>
          </p:cNvPr>
          <p:cNvSpPr>
            <a:spLocks noGrp="1"/>
          </p:cNvSpPr>
          <p:nvPr>
            <p:ph type="title"/>
          </p:nvPr>
        </p:nvSpPr>
        <p:spPr>
          <a:xfrm>
            <a:off x="838200" y="365125"/>
            <a:ext cx="10515600" cy="1325563"/>
          </a:xfrm>
        </p:spPr>
        <p:txBody>
          <a:bodyPr/>
          <a:lstStyle/>
          <a:p>
            <a:r>
              <a:rPr lang="el-GR" noProof="0" smtClean="0"/>
              <a:t>Kλικ για επεξεργασία του τίτλου</a:t>
            </a:r>
            <a:endParaRPr lang="en-US" noProof="0"/>
          </a:p>
        </p:txBody>
      </p:sp>
      <p:sp>
        <p:nvSpPr>
          <p:cNvPr id="3" name="Date Placeholder 2">
            <a:extLst>
              <a:ext uri="{FF2B5EF4-FFF2-40B4-BE49-F238E27FC236}">
                <a16:creationId xmlns="" xmlns:a16="http://schemas.microsoft.com/office/drawing/2014/main" id="{3A82F029-D8CC-4FE7-9C30-98E576ED41F1}"/>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F891442-6C1A-4969-A4A2-EFCF20E7917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64457F0D-7504-4879-BCFD-DDEA424C0A3A}"/>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50CCCB36-FE7F-43C1-810B-49BBAB494861}"/>
              </a:ext>
            </a:extLst>
          </p:cNvPr>
          <p:cNvSpPr>
            <a:spLocks noGrp="1"/>
          </p:cNvSpPr>
          <p:nvPr>
            <p:ph idx="1" hasCustomPrompt="1"/>
          </p:nvPr>
        </p:nvSpPr>
        <p:spPr>
          <a:xfrm>
            <a:off x="838200" y="1825625"/>
            <a:ext cx="10515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3305991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7B6609-6A41-45F4-9B8B-9A6DEABB9A21}"/>
              </a:ext>
            </a:extLst>
          </p:cNvPr>
          <p:cNvSpPr>
            <a:spLocks noGrp="1"/>
          </p:cNvSpPr>
          <p:nvPr>
            <p:ph type="title"/>
          </p:nvPr>
        </p:nvSpPr>
        <p:spPr/>
        <p:txBody>
          <a:bodyPr/>
          <a:lstStyle/>
          <a:p>
            <a:r>
              <a:rPr lang="el-GR" noProof="0" smtClean="0"/>
              <a:t>Kλικ για επεξεργασία του τίτλου</a:t>
            </a:r>
            <a:endParaRPr lang="en-US" noProof="0"/>
          </a:p>
        </p:txBody>
      </p:sp>
      <p:sp>
        <p:nvSpPr>
          <p:cNvPr id="3" name="Date Placeholder 2">
            <a:extLst>
              <a:ext uri="{FF2B5EF4-FFF2-40B4-BE49-F238E27FC236}">
                <a16:creationId xmlns="" xmlns:a16="http://schemas.microsoft.com/office/drawing/2014/main" id="{4FFD4558-495E-4FE3-B256-7B6A8637C69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65C0E450-E490-45F1-909F-5831583C56B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BBD7E109-C0EE-4D25-9A01-E58D7476D07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Content Placeholder 2">
            <a:extLst>
              <a:ext uri="{FF2B5EF4-FFF2-40B4-BE49-F238E27FC236}">
                <a16:creationId xmlns="" xmlns:a16="http://schemas.microsoft.com/office/drawing/2014/main" id="{62C48FC5-1EDF-4F7E-9E82-D342C4D45907}"/>
              </a:ext>
            </a:extLst>
          </p:cNvPr>
          <p:cNvSpPr>
            <a:spLocks noGrp="1"/>
          </p:cNvSpPr>
          <p:nvPr>
            <p:ph sz="half" idx="1" hasCustomPrompt="1"/>
          </p:nvPr>
        </p:nvSpPr>
        <p:spPr>
          <a:xfrm>
            <a:off x="838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Content Placeholder 3">
            <a:extLst>
              <a:ext uri="{FF2B5EF4-FFF2-40B4-BE49-F238E27FC236}">
                <a16:creationId xmlns="" xmlns:a16="http://schemas.microsoft.com/office/drawing/2014/main" id="{7245FF27-1D81-4487-86EE-A8826AB33310}"/>
              </a:ext>
            </a:extLst>
          </p:cNvPr>
          <p:cNvSpPr>
            <a:spLocks noGrp="1"/>
          </p:cNvSpPr>
          <p:nvPr>
            <p:ph sz="half" idx="2" hasCustomPrompt="1"/>
          </p:nvPr>
        </p:nvSpPr>
        <p:spPr>
          <a:xfrm>
            <a:off x="6172200" y="1825625"/>
            <a:ext cx="5181600" cy="41243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14948532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Σύγκριση">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EF85B3E-9C3B-48E3-BA88-7B18BAC8BCD5}"/>
              </a:ext>
            </a:extLst>
          </p:cNvPr>
          <p:cNvSpPr>
            <a:spLocks noGrp="1"/>
          </p:cNvSpPr>
          <p:nvPr>
            <p:ph type="title"/>
          </p:nvPr>
        </p:nvSpPr>
        <p:spPr/>
        <p:txBody>
          <a:bodyPr/>
          <a:lstStyle/>
          <a:p>
            <a:r>
              <a:rPr lang="el-GR" noProof="0" smtClean="0"/>
              <a:t>Kλικ για επεξεργασία του τίτλου</a:t>
            </a:r>
            <a:endParaRPr lang="en-US" noProof="0"/>
          </a:p>
        </p:txBody>
      </p:sp>
      <p:sp>
        <p:nvSpPr>
          <p:cNvPr id="3" name="Date Placeholder 2">
            <a:extLst>
              <a:ext uri="{FF2B5EF4-FFF2-40B4-BE49-F238E27FC236}">
                <a16:creationId xmlns="" xmlns:a16="http://schemas.microsoft.com/office/drawing/2014/main" id="{06E55B65-81AB-463F-B78F-208BABF731FC}"/>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37814494-7E7B-41F9-984C-51671FC7B60B}"/>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17932FB9-9355-4718-A3AF-2991AEFD5EA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Text Placeholder 2">
            <a:extLst>
              <a:ext uri="{FF2B5EF4-FFF2-40B4-BE49-F238E27FC236}">
                <a16:creationId xmlns="" xmlns:a16="http://schemas.microsoft.com/office/drawing/2014/main" id="{E0E064FB-456B-4012-A632-907E0F6363EF}"/>
              </a:ext>
            </a:extLst>
          </p:cNvPr>
          <p:cNvSpPr>
            <a:spLocks noGrp="1"/>
          </p:cNvSpPr>
          <p:nvPr>
            <p:ph type="body" idx="1" hasCustomPrompt="1"/>
          </p:nvPr>
        </p:nvSpPr>
        <p:spPr>
          <a:xfrm>
            <a:off x="839788" y="1866900"/>
            <a:ext cx="5157787"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8" name="Content Placeholder 3">
            <a:extLst>
              <a:ext uri="{FF2B5EF4-FFF2-40B4-BE49-F238E27FC236}">
                <a16:creationId xmlns="" xmlns:a16="http://schemas.microsoft.com/office/drawing/2014/main" id="{D7224228-301B-4143-AE44-555A65ECB365}"/>
              </a:ext>
            </a:extLst>
          </p:cNvPr>
          <p:cNvSpPr>
            <a:spLocks noGrp="1"/>
          </p:cNvSpPr>
          <p:nvPr>
            <p:ph sz="half" idx="2" hasCustomPrompt="1"/>
          </p:nvPr>
        </p:nvSpPr>
        <p:spPr>
          <a:xfrm>
            <a:off x="839788" y="2488937"/>
            <a:ext cx="5157787"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4">
            <a:extLst>
              <a:ext uri="{FF2B5EF4-FFF2-40B4-BE49-F238E27FC236}">
                <a16:creationId xmlns="" xmlns:a16="http://schemas.microsoft.com/office/drawing/2014/main" id="{421B5496-F2D7-450B-A1AF-12FC29E4548C}"/>
              </a:ext>
            </a:extLst>
          </p:cNvPr>
          <p:cNvSpPr>
            <a:spLocks noGrp="1"/>
          </p:cNvSpPr>
          <p:nvPr>
            <p:ph type="body" sz="quarter" idx="3" hasCustomPrompt="1"/>
          </p:nvPr>
        </p:nvSpPr>
        <p:spPr>
          <a:xfrm>
            <a:off x="6172200" y="1866900"/>
            <a:ext cx="5183188" cy="44582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10" name="Content Placeholder 5">
            <a:extLst>
              <a:ext uri="{FF2B5EF4-FFF2-40B4-BE49-F238E27FC236}">
                <a16:creationId xmlns="" xmlns:a16="http://schemas.microsoft.com/office/drawing/2014/main" id="{D087222D-3611-4518-AD76-AC2E042CD5A8}"/>
              </a:ext>
            </a:extLst>
          </p:cNvPr>
          <p:cNvSpPr>
            <a:spLocks noGrp="1"/>
          </p:cNvSpPr>
          <p:nvPr>
            <p:ph sz="quarter" idx="4" hasCustomPrompt="1"/>
          </p:nvPr>
        </p:nvSpPr>
        <p:spPr>
          <a:xfrm>
            <a:off x="6172200" y="2488937"/>
            <a:ext cx="5183188" cy="3461014"/>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2106462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2" name="Picture Placeholder 6">
            <a:extLst>
              <a:ext uri="{FF2B5EF4-FFF2-40B4-BE49-F238E27FC236}">
                <a16:creationId xmlns="" xmlns:a16="http://schemas.microsoft.com/office/drawing/2014/main" id="{4A7545D6-9827-7E4A-AB92-664BB510D96A}"/>
              </a:ext>
            </a:extLst>
          </p:cNvPr>
          <p:cNvSpPr>
            <a:spLocks noGrp="1"/>
          </p:cNvSpPr>
          <p:nvPr>
            <p:ph type="pic" sz="quarter" idx="18"/>
          </p:nvPr>
        </p:nvSpPr>
        <p:spPr>
          <a:xfrm>
            <a:off x="0" y="0"/>
            <a:ext cx="12192000" cy="6858000"/>
          </a:xfrm>
        </p:spPr>
        <p:txBody>
          <a:bodyPr anchor="ctr" anchorCtr="0">
            <a:normAutofit/>
          </a:bodyPr>
          <a:lstStyle>
            <a:lvl1pPr marL="0" indent="0" algn="ctr">
              <a:buFont typeface="Arial" panose="020B0604020202020204" pitchFamily="34" charset="0"/>
              <a:buNone/>
              <a:defRPr sz="1400"/>
            </a:lvl1pPr>
          </a:lstStyle>
          <a:p>
            <a:r>
              <a:rPr lang="el-GR" smtClean="0"/>
              <a:t>Κάντε κλικ στο εικονίδιο για να προσθέσετε μια εικόνα</a:t>
            </a:r>
            <a:endParaRPr lang="ru-RU"/>
          </a:p>
        </p:txBody>
      </p:sp>
      <p:sp>
        <p:nvSpPr>
          <p:cNvPr id="21" name="Text Placeholder 26">
            <a:extLst>
              <a:ext uri="{FF2B5EF4-FFF2-40B4-BE49-F238E27FC236}">
                <a16:creationId xmlns="" xmlns:a16="http://schemas.microsoft.com/office/drawing/2014/main" id="{E013E669-E15F-4096-81CC-6637C4A9F9E7}"/>
              </a:ext>
            </a:extLst>
          </p:cNvPr>
          <p:cNvSpPr>
            <a:spLocks noGrp="1"/>
          </p:cNvSpPr>
          <p:nvPr>
            <p:ph type="body" sz="quarter" idx="21" hasCustomPrompt="1"/>
          </p:nvPr>
        </p:nvSpPr>
        <p:spPr>
          <a:xfrm>
            <a:off x="3912235" y="5380844"/>
            <a:ext cx="4367531" cy="324417"/>
          </a:xfrm>
        </p:spPr>
        <p:txBody>
          <a:bodyPr>
            <a:noAutofit/>
          </a:bodyPr>
          <a:lstStyle>
            <a:lvl1pPr marL="0" indent="0" algn="ctr">
              <a:buNone/>
              <a:defRPr sz="2000" b="0" i="0">
                <a:solidFill>
                  <a:schemeClr val="bg1"/>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20XX</a:t>
            </a:r>
          </a:p>
        </p:txBody>
      </p:sp>
      <p:sp>
        <p:nvSpPr>
          <p:cNvPr id="2" name="Title 1">
            <a:extLst>
              <a:ext uri="{FF2B5EF4-FFF2-40B4-BE49-F238E27FC236}">
                <a16:creationId xmlns="" xmlns:a16="http://schemas.microsoft.com/office/drawing/2014/main" id="{199AD403-A15F-4A2F-B050-AB874136E732}"/>
              </a:ext>
            </a:extLst>
          </p:cNvPr>
          <p:cNvSpPr>
            <a:spLocks noGrp="1"/>
          </p:cNvSpPr>
          <p:nvPr>
            <p:ph type="title" hasCustomPrompt="1"/>
          </p:nvPr>
        </p:nvSpPr>
        <p:spPr>
          <a:xfrm>
            <a:off x="1037021" y="2289328"/>
            <a:ext cx="10117959" cy="1517356"/>
          </a:xfrm>
        </p:spPr>
        <p:txBody>
          <a:bodyPr>
            <a:noAutofit/>
          </a:bodyPr>
          <a:lstStyle>
            <a:lvl1pPr algn="ctr">
              <a:defRPr sz="10000" b="0">
                <a:solidFill>
                  <a:schemeClr val="bg1"/>
                </a:solidFill>
              </a:defRPr>
            </a:lvl1pPr>
          </a:lstStyle>
          <a:p>
            <a:r>
              <a:rPr lang="en-US" dirty="0"/>
              <a:t>Presentation Title    </a:t>
            </a:r>
            <a:endParaRPr lang="ru-RU" dirty="0"/>
          </a:p>
        </p:txBody>
      </p:sp>
      <p:sp>
        <p:nvSpPr>
          <p:cNvPr id="23" name="Text Placeholder 26">
            <a:extLst>
              <a:ext uri="{FF2B5EF4-FFF2-40B4-BE49-F238E27FC236}">
                <a16:creationId xmlns="" xmlns:a16="http://schemas.microsoft.com/office/drawing/2014/main" id="{5BB088E3-63C1-423F-A939-150B8E1F87A7}"/>
              </a:ext>
            </a:extLst>
          </p:cNvPr>
          <p:cNvSpPr>
            <a:spLocks noGrp="1"/>
          </p:cNvSpPr>
          <p:nvPr>
            <p:ph type="body" sz="quarter" idx="20" hasCustomPrompt="1"/>
          </p:nvPr>
        </p:nvSpPr>
        <p:spPr>
          <a:xfrm>
            <a:off x="3912235" y="5034596"/>
            <a:ext cx="4367531" cy="324417"/>
          </a:xfrm>
        </p:spPr>
        <p:txBody>
          <a:bodyPr>
            <a:noAutofit/>
          </a:bodyPr>
          <a:lstStyle>
            <a:lvl1pPr marL="0" indent="0" algn="ctr">
              <a:buNone/>
              <a:defRPr sz="2000" b="0" i="0">
                <a:solidFill>
                  <a:schemeClr val="bg2"/>
                </a:solidFill>
                <a:latin typeface="+mn-lt"/>
              </a:defRPr>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dirty="0"/>
              <a:t>Month</a:t>
            </a:r>
          </a:p>
        </p:txBody>
      </p:sp>
      <p:sp>
        <p:nvSpPr>
          <p:cNvPr id="36" name="Text Placeholder 14">
            <a:extLst>
              <a:ext uri="{FF2B5EF4-FFF2-40B4-BE49-F238E27FC236}">
                <a16:creationId xmlns="" xmlns:a16="http://schemas.microsoft.com/office/drawing/2014/main" id="{2A3D73F7-77EC-4576-B541-20C032F462DC}"/>
              </a:ext>
            </a:extLst>
          </p:cNvPr>
          <p:cNvSpPr>
            <a:spLocks noGrp="1"/>
          </p:cNvSpPr>
          <p:nvPr userDrawn="1">
            <p:ph type="body" sz="quarter" idx="13" hasCustomPrompt="1"/>
          </p:nvPr>
        </p:nvSpPr>
        <p:spPr>
          <a:xfrm>
            <a:off x="1050857" y="3890308"/>
            <a:ext cx="10090287" cy="606659"/>
          </a:xfrm>
        </p:spPr>
        <p:txBody>
          <a:bodyPr>
            <a:noAutofit/>
          </a:bodyPr>
          <a:lstStyle>
            <a:lvl1pPr marL="0" indent="0" algn="ctr">
              <a:buNone/>
              <a:defRPr sz="3000" b="0" i="0">
                <a:solidFill>
                  <a:schemeClr val="bg2"/>
                </a:solidFill>
              </a:defRPr>
            </a:lvl1pPr>
          </a:lstStyle>
          <a:p>
            <a:pPr lvl="0"/>
            <a:r>
              <a:rPr lang="en-US" dirty="0"/>
              <a:t>PRESENTATION TAGLINE</a:t>
            </a:r>
          </a:p>
        </p:txBody>
      </p:sp>
    </p:spTree>
    <p:extLst>
      <p:ext uri="{BB962C8B-B14F-4D97-AF65-F5344CB8AC3E}">
        <p14:creationId xmlns="" xmlns:p14="http://schemas.microsoft.com/office/powerpoint/2010/main" val="1050112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 xmlns:a16="http://schemas.microsoft.com/office/drawing/2014/main" id="{C3E8E02D-385B-477A-BAE1-4A97C6E9D720}"/>
              </a:ext>
            </a:extLst>
          </p:cNvPr>
          <p:cNvSpPr>
            <a:spLocks noGrp="1"/>
          </p:cNvSpPr>
          <p:nvPr>
            <p:ph type="title"/>
          </p:nvPr>
        </p:nvSpPr>
        <p:spPr>
          <a:xfrm>
            <a:off x="839788" y="908050"/>
            <a:ext cx="3932237" cy="1149349"/>
          </a:xfrm>
        </p:spPr>
        <p:txBody>
          <a:bodyPr anchor="b"/>
          <a:lstStyle>
            <a:lvl1pPr>
              <a:defRPr sz="3200"/>
            </a:lvl1pPr>
          </a:lstStyle>
          <a:p>
            <a:r>
              <a:rPr lang="el-GR" noProof="0" smtClean="0"/>
              <a:t>Kλικ για επεξεργασία του τίτλου</a:t>
            </a:r>
            <a:endParaRPr lang="en-US" noProof="0"/>
          </a:p>
        </p:txBody>
      </p:sp>
      <p:sp>
        <p:nvSpPr>
          <p:cNvPr id="8" name="Text Placeholder 3">
            <a:extLst>
              <a:ext uri="{FF2B5EF4-FFF2-40B4-BE49-F238E27FC236}">
                <a16:creationId xmlns=""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Content Placeholder 2">
            <a:extLst>
              <a:ext uri="{FF2B5EF4-FFF2-40B4-BE49-F238E27FC236}">
                <a16:creationId xmlns="" xmlns:a16="http://schemas.microsoft.com/office/drawing/2014/main" id="{9BB017D3-0E4A-43F4-BC02-DB826A7FDC3D}"/>
              </a:ext>
            </a:extLst>
          </p:cNvPr>
          <p:cNvSpPr>
            <a:spLocks noGrp="1"/>
          </p:cNvSpPr>
          <p:nvPr>
            <p:ph idx="1" hasCustomPrompt="1"/>
          </p:nvPr>
        </p:nvSpPr>
        <p:spPr>
          <a:xfrm>
            <a:off x="5180012" y="908051"/>
            <a:ext cx="6172200" cy="49577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 xmlns:p14="http://schemas.microsoft.com/office/powerpoint/2010/main" val="4187774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Date Placeholder 2">
            <a:extLst>
              <a:ext uri="{FF2B5EF4-FFF2-40B4-BE49-F238E27FC236}">
                <a16:creationId xmlns="" xmlns:a16="http://schemas.microsoft.com/office/drawing/2014/main" id="{E90DEAF0-9B16-4335-875E-3D5B654FA9B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0680122F-A667-467F-9ABE-57A77934DD7D}"/>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29B5B8C5-3BA1-4EE6-9D72-5F3863E69D01}"/>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6" name="Graphic 12">
            <a:extLst>
              <a:ext uri="{FF2B5EF4-FFF2-40B4-BE49-F238E27FC236}">
                <a16:creationId xmlns="" xmlns:a16="http://schemas.microsoft.com/office/drawing/2014/main" id="{ACBF854A-65B9-4A5D-97C6-BA041A37CD22}"/>
              </a:ext>
            </a:extLst>
          </p:cNvPr>
          <p:cNvSpPr/>
          <p:nvPr userDrawn="1"/>
        </p:nvSpPr>
        <p:spPr>
          <a:xfrm>
            <a:off x="1442364" y="2135538"/>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7" name="Title 1">
            <a:extLst>
              <a:ext uri="{FF2B5EF4-FFF2-40B4-BE49-F238E27FC236}">
                <a16:creationId xmlns="" xmlns:a16="http://schemas.microsoft.com/office/drawing/2014/main" id="{C3E8E02D-385B-477A-BAE1-4A97C6E9D720}"/>
              </a:ext>
            </a:extLst>
          </p:cNvPr>
          <p:cNvSpPr>
            <a:spLocks noGrp="1"/>
          </p:cNvSpPr>
          <p:nvPr>
            <p:ph type="title"/>
          </p:nvPr>
        </p:nvSpPr>
        <p:spPr>
          <a:xfrm>
            <a:off x="839788" y="908050"/>
            <a:ext cx="3932237" cy="1149350"/>
          </a:xfrm>
        </p:spPr>
        <p:txBody>
          <a:bodyPr anchor="b"/>
          <a:lstStyle>
            <a:lvl1pPr>
              <a:defRPr sz="3200"/>
            </a:lvl1pPr>
          </a:lstStyle>
          <a:p>
            <a:r>
              <a:rPr lang="el-GR" noProof="0" smtClean="0"/>
              <a:t>Kλικ για επεξεργασία του τίτλου</a:t>
            </a:r>
            <a:endParaRPr lang="en-US" noProof="0"/>
          </a:p>
        </p:txBody>
      </p:sp>
      <p:sp>
        <p:nvSpPr>
          <p:cNvPr id="8" name="Text Placeholder 3">
            <a:extLst>
              <a:ext uri="{FF2B5EF4-FFF2-40B4-BE49-F238E27FC236}">
                <a16:creationId xmlns="" xmlns:a16="http://schemas.microsoft.com/office/drawing/2014/main" id="{E6CA7378-0B2D-435D-B34B-744CA89114AF}"/>
              </a:ext>
            </a:extLst>
          </p:cNvPr>
          <p:cNvSpPr>
            <a:spLocks noGrp="1"/>
          </p:cNvSpPr>
          <p:nvPr>
            <p:ph type="body" sz="half" idx="2" hasCustomPrompt="1"/>
          </p:nvPr>
        </p:nvSpPr>
        <p:spPr>
          <a:xfrm>
            <a:off x="839788" y="2353200"/>
            <a:ext cx="3932237" cy="3515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9" name="Picture Placeholder 2">
            <a:extLst>
              <a:ext uri="{FF2B5EF4-FFF2-40B4-BE49-F238E27FC236}">
                <a16:creationId xmlns="" xmlns:a16="http://schemas.microsoft.com/office/drawing/2014/main" id="{9A7D37A5-CD8F-499C-BFFD-2D0EB08556C3}"/>
              </a:ext>
            </a:extLst>
          </p:cNvPr>
          <p:cNvSpPr>
            <a:spLocks noGrp="1"/>
          </p:cNvSpPr>
          <p:nvPr>
            <p:ph type="pic" idx="1"/>
          </p:nvPr>
        </p:nvSpPr>
        <p:spPr>
          <a:xfrm>
            <a:off x="5183188" y="908051"/>
            <a:ext cx="6172200" cy="4953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noProof="0" smtClean="0"/>
              <a:t>Κάντε κλικ στο εικονίδιο για να προσθέσετε μια εικόνα</a:t>
            </a:r>
            <a:endParaRPr lang="en-US" noProof="0" dirty="0"/>
          </a:p>
        </p:txBody>
      </p:sp>
    </p:spTree>
    <p:extLst>
      <p:ext uri="{BB962C8B-B14F-4D97-AF65-F5344CB8AC3E}">
        <p14:creationId xmlns="" xmlns:p14="http://schemas.microsoft.com/office/powerpoint/2010/main" val="8182454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Μόνο τίτλος">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023336D-E3BE-45DB-B625-753732F9F7F0}"/>
              </a:ext>
            </a:extLst>
          </p:cNvPr>
          <p:cNvSpPr>
            <a:spLocks noGrp="1"/>
          </p:cNvSpPr>
          <p:nvPr>
            <p:ph type="title"/>
          </p:nvPr>
        </p:nvSpPr>
        <p:spPr/>
        <p:txBody>
          <a:bodyPr/>
          <a:lstStyle/>
          <a:p>
            <a:r>
              <a:rPr lang="el-GR" noProof="0" smtClean="0"/>
              <a:t>Kλικ για επεξεργασία του τίτλου</a:t>
            </a:r>
            <a:endParaRPr lang="en-US" noProof="0"/>
          </a:p>
        </p:txBody>
      </p:sp>
      <p:sp>
        <p:nvSpPr>
          <p:cNvPr id="3" name="Date Placeholder 2">
            <a:extLst>
              <a:ext uri="{FF2B5EF4-FFF2-40B4-BE49-F238E27FC236}">
                <a16:creationId xmlns="" xmlns:a16="http://schemas.microsoft.com/office/drawing/2014/main" id="{54C2EC4E-2A4D-4B8B-8C10-D8F4A649E564}"/>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A7027D07-F714-4E3C-97FC-7AB8C42FA927}"/>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ADE3BA64-4F34-452B-AA1F-BB90A0F05EFD}"/>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 xmlns:p14="http://schemas.microsoft.com/office/powerpoint/2010/main" val="11567737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Κενή">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FD57916-404D-41BC-B080-9B6CBA9F95C2}"/>
              </a:ext>
            </a:extLst>
          </p:cNvPr>
          <p:cNvSpPr>
            <a:spLocks noGrp="1"/>
          </p:cNvSpPr>
          <p:nvPr>
            <p:ph type="title"/>
          </p:nvPr>
        </p:nvSpPr>
        <p:spPr/>
        <p:txBody>
          <a:bodyPr/>
          <a:lstStyle/>
          <a:p>
            <a:r>
              <a:rPr lang="el-GR" noProof="0" smtClean="0"/>
              <a:t>Kλικ για επεξεργασία του τίτλου</a:t>
            </a:r>
            <a:endParaRPr lang="en-US" noProof="0"/>
          </a:p>
        </p:txBody>
      </p:sp>
      <p:sp>
        <p:nvSpPr>
          <p:cNvPr id="3" name="Date Placeholder 2">
            <a:extLst>
              <a:ext uri="{FF2B5EF4-FFF2-40B4-BE49-F238E27FC236}">
                <a16:creationId xmlns="" xmlns:a16="http://schemas.microsoft.com/office/drawing/2014/main" id="{F920C85E-02E3-4F3E-8E6F-4467C61270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952F5317-A8A3-406A-96EA-4BB58C35AFB2}"/>
              </a:ext>
            </a:extLst>
          </p:cNvPr>
          <p:cNvSpPr>
            <a:spLocks noGrp="1"/>
          </p:cNvSpPr>
          <p:nvPr>
            <p:ph type="ftr" sz="quarter" idx="11"/>
          </p:nvPr>
        </p:nvSpPr>
        <p:spPr/>
        <p:txBody>
          <a:bodyPr/>
          <a:lstStyle/>
          <a:p>
            <a:r>
              <a:rPr lang="en-US" noProof="0" dirty="0"/>
              <a:t>ADD A FOOTER</a:t>
            </a:r>
          </a:p>
        </p:txBody>
      </p:sp>
      <p:sp>
        <p:nvSpPr>
          <p:cNvPr id="5" name="Slide Number Placeholder 4">
            <a:extLst>
              <a:ext uri="{FF2B5EF4-FFF2-40B4-BE49-F238E27FC236}">
                <a16:creationId xmlns="" xmlns:a16="http://schemas.microsoft.com/office/drawing/2014/main" id="{5B2A1141-BD97-42C5-A257-A2C0668A1BA8}"/>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Tree>
    <p:extLst>
      <p:ext uri="{BB962C8B-B14F-4D97-AF65-F5344CB8AC3E}">
        <p14:creationId xmlns="" xmlns:p14="http://schemas.microsoft.com/office/powerpoint/2010/main" val="3840421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23" name="Text Placeholder 21">
            <a:extLst>
              <a:ext uri="{FF2B5EF4-FFF2-40B4-BE49-F238E27FC236}">
                <a16:creationId xmlns="" xmlns:a16="http://schemas.microsoft.com/office/drawing/2014/main" id="{F27BBFB4-84C4-42C9-9CB3-DFD801CEBF70}"/>
              </a:ext>
            </a:extLst>
          </p:cNvPr>
          <p:cNvSpPr>
            <a:spLocks noGrp="1"/>
          </p:cNvSpPr>
          <p:nvPr>
            <p:ph type="body" sz="quarter" idx="10" hasCustomPrompt="1"/>
          </p:nvPr>
        </p:nvSpPr>
        <p:spPr>
          <a:xfrm>
            <a:off x="6791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1</a:t>
            </a:r>
          </a:p>
        </p:txBody>
      </p:sp>
      <p:sp>
        <p:nvSpPr>
          <p:cNvPr id="26" name="Text Placeholder 24">
            <a:extLst>
              <a:ext uri="{FF2B5EF4-FFF2-40B4-BE49-F238E27FC236}">
                <a16:creationId xmlns="" xmlns:a16="http://schemas.microsoft.com/office/drawing/2014/main" id="{C8BBE7AC-17E7-4828-A40C-39EED5284E6D}"/>
              </a:ext>
            </a:extLst>
          </p:cNvPr>
          <p:cNvSpPr>
            <a:spLocks noGrp="1"/>
          </p:cNvSpPr>
          <p:nvPr>
            <p:ph type="body" sz="quarter" idx="11" hasCustomPrompt="1"/>
          </p:nvPr>
        </p:nvSpPr>
        <p:spPr>
          <a:xfrm>
            <a:off x="1394409" y="1920003"/>
            <a:ext cx="3103110"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3" name="Text Placeholder 21">
            <a:extLst>
              <a:ext uri="{FF2B5EF4-FFF2-40B4-BE49-F238E27FC236}">
                <a16:creationId xmlns="" xmlns:a16="http://schemas.microsoft.com/office/drawing/2014/main" id="{FC1057E8-2611-45B5-913B-82D301FE8A86}"/>
              </a:ext>
            </a:extLst>
          </p:cNvPr>
          <p:cNvSpPr>
            <a:spLocks noGrp="1"/>
          </p:cNvSpPr>
          <p:nvPr>
            <p:ph type="body" sz="quarter" idx="12" hasCustomPrompt="1"/>
          </p:nvPr>
        </p:nvSpPr>
        <p:spPr>
          <a:xfrm>
            <a:off x="4772516" y="1815793"/>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2</a:t>
            </a:r>
          </a:p>
        </p:txBody>
      </p:sp>
      <p:sp>
        <p:nvSpPr>
          <p:cNvPr id="34" name="Text Placeholder 24">
            <a:extLst>
              <a:ext uri="{FF2B5EF4-FFF2-40B4-BE49-F238E27FC236}">
                <a16:creationId xmlns="" xmlns:a16="http://schemas.microsoft.com/office/drawing/2014/main" id="{A65257E6-B10F-49C0-862A-53648E3F2D0B}"/>
              </a:ext>
            </a:extLst>
          </p:cNvPr>
          <p:cNvSpPr>
            <a:spLocks noGrp="1"/>
          </p:cNvSpPr>
          <p:nvPr>
            <p:ph type="body" sz="quarter" idx="13" hasCustomPrompt="1"/>
          </p:nvPr>
        </p:nvSpPr>
        <p:spPr>
          <a:xfrm>
            <a:off x="5558149" y="1920003"/>
            <a:ext cx="2243918"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37" name="Text Placeholder 21">
            <a:extLst>
              <a:ext uri="{FF2B5EF4-FFF2-40B4-BE49-F238E27FC236}">
                <a16:creationId xmlns="" xmlns:a16="http://schemas.microsoft.com/office/drawing/2014/main" id="{83A147CC-1513-463A-8B07-CC14AEC845D9}"/>
              </a:ext>
            </a:extLst>
          </p:cNvPr>
          <p:cNvSpPr>
            <a:spLocks noGrp="1"/>
          </p:cNvSpPr>
          <p:nvPr>
            <p:ph type="body" sz="quarter" idx="14" hasCustomPrompt="1"/>
          </p:nvPr>
        </p:nvSpPr>
        <p:spPr>
          <a:xfrm>
            <a:off x="7858629" y="1833572"/>
            <a:ext cx="882686" cy="1092200"/>
          </a:xfrm>
        </p:spPr>
        <p:txBody>
          <a:bodyPr lIns="0" tIns="0" rIns="0" bIns="0">
            <a:noAutofit/>
          </a:bodyPr>
          <a:lstStyle>
            <a:lvl1pPr marL="0" indent="0">
              <a:buNone/>
              <a:defRPr sz="10000" b="1">
                <a:solidFill>
                  <a:schemeClr val="bg2"/>
                </a:solidFill>
                <a:latin typeface="+mj-lt"/>
              </a:defRPr>
            </a:lvl1pPr>
          </a:lstStyle>
          <a:p>
            <a:pPr lvl="0"/>
            <a:r>
              <a:rPr lang="en-US" noProof="0"/>
              <a:t>3</a:t>
            </a:r>
          </a:p>
        </p:txBody>
      </p:sp>
      <p:sp>
        <p:nvSpPr>
          <p:cNvPr id="38" name="Text Placeholder 24">
            <a:extLst>
              <a:ext uri="{FF2B5EF4-FFF2-40B4-BE49-F238E27FC236}">
                <a16:creationId xmlns="" xmlns:a16="http://schemas.microsoft.com/office/drawing/2014/main" id="{BCE98261-6A42-49F1-B208-2E6C24DFCF83}"/>
              </a:ext>
            </a:extLst>
          </p:cNvPr>
          <p:cNvSpPr>
            <a:spLocks noGrp="1"/>
          </p:cNvSpPr>
          <p:nvPr>
            <p:ph type="body" sz="quarter" idx="15" hasCustomPrompt="1"/>
          </p:nvPr>
        </p:nvSpPr>
        <p:spPr>
          <a:xfrm>
            <a:off x="8644262" y="1937782"/>
            <a:ext cx="2959116" cy="1032355"/>
          </a:xfrm>
        </p:spPr>
        <p:txBody>
          <a:bodyPr>
            <a:noAutofit/>
          </a:bodyPr>
          <a:lstStyle>
            <a:lvl1pPr marL="0" indent="0">
              <a:lnSpc>
                <a:spcPct val="75000"/>
              </a:lnSpc>
              <a:spcBef>
                <a:spcPts val="600"/>
              </a:spcBef>
              <a:buNone/>
              <a:defRPr sz="4000" b="0">
                <a:solidFill>
                  <a:schemeClr val="tx2"/>
                </a:solidFill>
                <a:latin typeface="+mj-lt"/>
              </a:defRPr>
            </a:lvl1pPr>
          </a:lstStyle>
          <a:p>
            <a:pPr lvl="0"/>
            <a:r>
              <a:rPr lang="en-US" noProof="0"/>
              <a:t>Edit Master text styles</a:t>
            </a:r>
          </a:p>
        </p:txBody>
      </p:sp>
      <p:sp>
        <p:nvSpPr>
          <p:cNvPr id="40" name="Text Placeholder 24">
            <a:extLst>
              <a:ext uri="{FF2B5EF4-FFF2-40B4-BE49-F238E27FC236}">
                <a16:creationId xmlns="" xmlns:a16="http://schemas.microsoft.com/office/drawing/2014/main" id="{937F4311-EBEC-44E3-8542-07503B54D770}"/>
              </a:ext>
            </a:extLst>
          </p:cNvPr>
          <p:cNvSpPr>
            <a:spLocks noGrp="1"/>
          </p:cNvSpPr>
          <p:nvPr>
            <p:ph type="body" sz="quarter" idx="16" hasCustomPrompt="1"/>
          </p:nvPr>
        </p:nvSpPr>
        <p:spPr>
          <a:xfrm>
            <a:off x="89172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3" name="Text Placeholder 24">
            <a:extLst>
              <a:ext uri="{FF2B5EF4-FFF2-40B4-BE49-F238E27FC236}">
                <a16:creationId xmlns="" xmlns:a16="http://schemas.microsoft.com/office/drawing/2014/main" id="{FED4B056-A42A-4115-B98D-177B9AFDABFE}"/>
              </a:ext>
            </a:extLst>
          </p:cNvPr>
          <p:cNvSpPr>
            <a:spLocks noGrp="1"/>
          </p:cNvSpPr>
          <p:nvPr>
            <p:ph type="body" sz="quarter" idx="17" hasCustomPrompt="1"/>
          </p:nvPr>
        </p:nvSpPr>
        <p:spPr>
          <a:xfrm>
            <a:off x="2590348"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5" name="Text Placeholder 24">
            <a:extLst>
              <a:ext uri="{FF2B5EF4-FFF2-40B4-BE49-F238E27FC236}">
                <a16:creationId xmlns="" xmlns:a16="http://schemas.microsoft.com/office/drawing/2014/main" id="{2D359611-5488-43D7-A2A6-E60DB2E1D872}"/>
              </a:ext>
            </a:extLst>
          </p:cNvPr>
          <p:cNvSpPr>
            <a:spLocks noGrp="1"/>
          </p:cNvSpPr>
          <p:nvPr>
            <p:ph type="body" sz="quarter" idx="18" hasCustomPrompt="1"/>
          </p:nvPr>
        </p:nvSpPr>
        <p:spPr>
          <a:xfrm>
            <a:off x="4794793" y="3007741"/>
            <a:ext cx="1698625"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6" name="Text Placeholder 24">
            <a:extLst>
              <a:ext uri="{FF2B5EF4-FFF2-40B4-BE49-F238E27FC236}">
                <a16:creationId xmlns="" xmlns:a16="http://schemas.microsoft.com/office/drawing/2014/main" id="{F2182E7C-B18B-4F73-B0D1-86196D992B18}"/>
              </a:ext>
            </a:extLst>
          </p:cNvPr>
          <p:cNvSpPr>
            <a:spLocks noGrp="1"/>
          </p:cNvSpPr>
          <p:nvPr>
            <p:ph type="body" sz="quarter" idx="19" hasCustomPrompt="1"/>
          </p:nvPr>
        </p:nvSpPr>
        <p:spPr>
          <a:xfrm>
            <a:off x="7876955" y="3006198"/>
            <a:ext cx="3726423" cy="800100"/>
          </a:xfrm>
        </p:spPr>
        <p:txBody>
          <a:bodyPr>
            <a:normAutofit/>
          </a:bodyPr>
          <a:lstStyle>
            <a:lvl1pPr marL="0" indent="0">
              <a:buNone/>
              <a:defRPr sz="1600" b="0">
                <a:solidFill>
                  <a:schemeClr val="tx1">
                    <a:lumMod val="75000"/>
                    <a:lumOff val="25000"/>
                  </a:schemeClr>
                </a:solidFill>
                <a:latin typeface="+mn-lt"/>
              </a:defRPr>
            </a:lvl1pPr>
          </a:lstStyle>
          <a:p>
            <a:pPr lvl="0"/>
            <a:r>
              <a:rPr lang="en-US" noProof="0"/>
              <a:t>Edit Master text styles</a:t>
            </a:r>
          </a:p>
        </p:txBody>
      </p:sp>
      <p:sp>
        <p:nvSpPr>
          <p:cNvPr id="48" name="Text Placeholder 24">
            <a:extLst>
              <a:ext uri="{FF2B5EF4-FFF2-40B4-BE49-F238E27FC236}">
                <a16:creationId xmlns="" xmlns:a16="http://schemas.microsoft.com/office/drawing/2014/main" id="{3D51A445-889E-44A8-AF12-58BC161D148C}"/>
              </a:ext>
            </a:extLst>
          </p:cNvPr>
          <p:cNvSpPr>
            <a:spLocks noGrp="1"/>
          </p:cNvSpPr>
          <p:nvPr>
            <p:ph type="body" sz="quarter" idx="20" hasCustomPrompt="1"/>
          </p:nvPr>
        </p:nvSpPr>
        <p:spPr>
          <a:xfrm>
            <a:off x="1657040" y="5751926"/>
            <a:ext cx="8877920" cy="470478"/>
          </a:xfrm>
        </p:spPr>
        <p:txBody>
          <a:bodyPr>
            <a:normAutofit/>
          </a:bodyPr>
          <a:lstStyle>
            <a:lvl1pPr marL="0" indent="0" algn="ctr">
              <a:buNone/>
              <a:defRPr sz="1600" b="0">
                <a:solidFill>
                  <a:schemeClr val="accent3"/>
                </a:solidFill>
                <a:latin typeface="+mn-lt"/>
              </a:defRPr>
            </a:lvl1pPr>
          </a:lstStyle>
          <a:p>
            <a:pPr lvl="0"/>
            <a:r>
              <a:rPr lang="en-US" noProof="0"/>
              <a:t>Edit Master text styles</a:t>
            </a:r>
          </a:p>
        </p:txBody>
      </p:sp>
      <p:sp>
        <p:nvSpPr>
          <p:cNvPr id="49" name="Text Placeholder 24">
            <a:extLst>
              <a:ext uri="{FF2B5EF4-FFF2-40B4-BE49-F238E27FC236}">
                <a16:creationId xmlns="" xmlns:a16="http://schemas.microsoft.com/office/drawing/2014/main" id="{358BC44E-644D-4E21-A055-1178CD0D2698}"/>
              </a:ext>
            </a:extLst>
          </p:cNvPr>
          <p:cNvSpPr>
            <a:spLocks noGrp="1"/>
          </p:cNvSpPr>
          <p:nvPr>
            <p:ph type="body" sz="quarter" idx="21" hasCustomPrompt="1"/>
          </p:nvPr>
        </p:nvSpPr>
        <p:spPr>
          <a:xfrm>
            <a:off x="4794791" y="4974002"/>
            <a:ext cx="2599199"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0" name="Text Placeholder 24">
            <a:extLst>
              <a:ext uri="{FF2B5EF4-FFF2-40B4-BE49-F238E27FC236}">
                <a16:creationId xmlns="" xmlns:a16="http://schemas.microsoft.com/office/drawing/2014/main" id="{32C60917-FE9C-4C02-976E-9F4DF95F1614}"/>
              </a:ext>
            </a:extLst>
          </p:cNvPr>
          <p:cNvSpPr>
            <a:spLocks noGrp="1"/>
          </p:cNvSpPr>
          <p:nvPr>
            <p:ph type="body" sz="quarter" idx="22" hasCustomPrompt="1"/>
          </p:nvPr>
        </p:nvSpPr>
        <p:spPr>
          <a:xfrm>
            <a:off x="7890713" y="4974002"/>
            <a:ext cx="3712665" cy="800100"/>
          </a:xfrm>
        </p:spPr>
        <p:txBody>
          <a:bodyPr>
            <a:normAutofit/>
          </a:bodyPr>
          <a:lstStyle>
            <a:lvl1pPr marL="0" indent="0">
              <a:buNone/>
              <a:defRPr sz="1600" b="0">
                <a:solidFill>
                  <a:schemeClr val="accent1"/>
                </a:solidFill>
                <a:latin typeface="+mn-lt"/>
              </a:defRPr>
            </a:lvl1pPr>
          </a:lstStyle>
          <a:p>
            <a:pPr lvl="0"/>
            <a:r>
              <a:rPr lang="en-US" noProof="0"/>
              <a:t>Edit Master text styles</a:t>
            </a:r>
          </a:p>
        </p:txBody>
      </p:sp>
      <p:sp>
        <p:nvSpPr>
          <p:cNvPr id="55" name="Picture Placeholder 12">
            <a:extLst>
              <a:ext uri="{FF2B5EF4-FFF2-40B4-BE49-F238E27FC236}">
                <a16:creationId xmlns="" xmlns:a16="http://schemas.microsoft.com/office/drawing/2014/main" id="{2535BC4C-3D36-473A-B9EF-EC6F3BA67113}"/>
              </a:ext>
            </a:extLst>
          </p:cNvPr>
          <p:cNvSpPr>
            <a:spLocks noGrp="1"/>
          </p:cNvSpPr>
          <p:nvPr>
            <p:ph type="pic" sz="quarter" idx="37"/>
          </p:nvPr>
        </p:nvSpPr>
        <p:spPr>
          <a:xfrm>
            <a:off x="891723"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l-GR" noProof="0" smtClean="0"/>
              <a:t>Κάντε κλικ στο εικονίδιο για να προσθέσετε μια εικόνα</a:t>
            </a:r>
            <a:endParaRPr lang="en-US" noProof="0" dirty="0"/>
          </a:p>
        </p:txBody>
      </p:sp>
      <p:sp>
        <p:nvSpPr>
          <p:cNvPr id="56" name="Picture Placeholder 12">
            <a:extLst>
              <a:ext uri="{FF2B5EF4-FFF2-40B4-BE49-F238E27FC236}">
                <a16:creationId xmlns="" xmlns:a16="http://schemas.microsoft.com/office/drawing/2014/main" id="{A1E61843-0C1E-4581-98C1-C9247F7043AC}"/>
              </a:ext>
            </a:extLst>
          </p:cNvPr>
          <p:cNvSpPr>
            <a:spLocks noGrp="1"/>
          </p:cNvSpPr>
          <p:nvPr>
            <p:ph type="pic" sz="quarter" idx="38"/>
          </p:nvPr>
        </p:nvSpPr>
        <p:spPr>
          <a:xfrm>
            <a:off x="2590348" y="3880614"/>
            <a:ext cx="1636776" cy="1618488"/>
          </a:xfrm>
        </p:spPr>
        <p:txBody>
          <a:bodyPr anchor="ctr" anchorCtr="0">
            <a:noAutofit/>
          </a:bodyPr>
          <a:lstStyle>
            <a:lvl1pPr marL="0" indent="0" algn="ctr">
              <a:buNone/>
              <a:defRPr sz="1400">
                <a:solidFill>
                  <a:schemeClr val="tx1">
                    <a:lumMod val="75000"/>
                    <a:lumOff val="25000"/>
                  </a:schemeClr>
                </a:solidFill>
              </a:defRPr>
            </a:lvl1pPr>
          </a:lstStyle>
          <a:p>
            <a:r>
              <a:rPr lang="el-GR" noProof="0" smtClean="0"/>
              <a:t>Κάντε κλικ στο εικονίδιο για να προσθέσετε μια εικόνα</a:t>
            </a:r>
            <a:endParaRPr lang="en-US" noProof="0" dirty="0"/>
          </a:p>
        </p:txBody>
      </p:sp>
      <p:sp>
        <p:nvSpPr>
          <p:cNvPr id="57" name="Picture Placeholder 12">
            <a:extLst>
              <a:ext uri="{FF2B5EF4-FFF2-40B4-BE49-F238E27FC236}">
                <a16:creationId xmlns="" xmlns:a16="http://schemas.microsoft.com/office/drawing/2014/main" id="{F3B39F0E-B245-4510-8C07-0EC29B83F1BA}"/>
              </a:ext>
            </a:extLst>
          </p:cNvPr>
          <p:cNvSpPr>
            <a:spLocks noGrp="1"/>
          </p:cNvSpPr>
          <p:nvPr>
            <p:ph type="pic" sz="quarter" idx="43"/>
          </p:nvPr>
        </p:nvSpPr>
        <p:spPr>
          <a:xfrm>
            <a:off x="4794792" y="3944782"/>
            <a:ext cx="2599199" cy="896112"/>
          </a:xfrm>
        </p:spPr>
        <p:txBody>
          <a:bodyPr anchor="ctr" anchorCtr="0">
            <a:noAutofit/>
          </a:bodyPr>
          <a:lstStyle>
            <a:lvl1pPr marL="0" indent="0" algn="ctr">
              <a:buNone/>
              <a:defRPr sz="1400">
                <a:solidFill>
                  <a:schemeClr val="tx1">
                    <a:lumMod val="75000"/>
                    <a:lumOff val="25000"/>
                  </a:schemeClr>
                </a:solidFill>
              </a:defRPr>
            </a:lvl1pPr>
          </a:lstStyle>
          <a:p>
            <a:r>
              <a:rPr lang="el-GR" noProof="0" smtClean="0"/>
              <a:t>Κάντε κλικ στο εικονίδιο για να προσθέσετε μια εικόνα</a:t>
            </a:r>
            <a:endParaRPr lang="en-US" noProof="0" dirty="0"/>
          </a:p>
        </p:txBody>
      </p:sp>
      <p:sp>
        <p:nvSpPr>
          <p:cNvPr id="58" name="Picture Placeholder 9">
            <a:extLst>
              <a:ext uri="{FF2B5EF4-FFF2-40B4-BE49-F238E27FC236}">
                <a16:creationId xmlns="" xmlns:a16="http://schemas.microsoft.com/office/drawing/2014/main" id="{A9E755CD-1A38-4F75-A18E-2D31E4934C8A}"/>
              </a:ext>
            </a:extLst>
          </p:cNvPr>
          <p:cNvSpPr>
            <a:spLocks noGrp="1"/>
          </p:cNvSpPr>
          <p:nvPr>
            <p:ph type="pic" sz="quarter" idx="44"/>
          </p:nvPr>
        </p:nvSpPr>
        <p:spPr>
          <a:xfrm>
            <a:off x="7876955" y="3944782"/>
            <a:ext cx="2599200" cy="896400"/>
          </a:xfrm>
        </p:spPr>
        <p:txBody>
          <a:bodyPr anchor="ctr" anchorCtr="0">
            <a:normAutofit/>
          </a:bodyPr>
          <a:lstStyle>
            <a:lvl1pPr marL="0" indent="0" algn="ctr">
              <a:buNone/>
              <a:defRPr sz="1400">
                <a:solidFill>
                  <a:schemeClr val="tx1">
                    <a:lumMod val="75000"/>
                    <a:lumOff val="25000"/>
                  </a:schemeClr>
                </a:solidFill>
              </a:defRPr>
            </a:lvl1pPr>
          </a:lstStyle>
          <a:p>
            <a:r>
              <a:rPr lang="el-GR" noProof="0" smtClean="0"/>
              <a:t>Κάντε κλικ στο εικονίδιο για να προσθέσετε μια εικόνα</a:t>
            </a:r>
            <a:endParaRPr lang="en-US" noProof="0" dirty="0"/>
          </a:p>
        </p:txBody>
      </p:sp>
      <p:sp>
        <p:nvSpPr>
          <p:cNvPr id="2" name="Title 1">
            <a:extLst>
              <a:ext uri="{FF2B5EF4-FFF2-40B4-BE49-F238E27FC236}">
                <a16:creationId xmlns="" xmlns:a16="http://schemas.microsoft.com/office/drawing/2014/main" id="{1C750AC0-7255-417F-919C-19DF42857E05}"/>
              </a:ext>
            </a:extLst>
          </p:cNvPr>
          <p:cNvSpPr>
            <a:spLocks noGrp="1"/>
          </p:cNvSpPr>
          <p:nvPr>
            <p:ph type="title" hasCustomPrompt="1"/>
          </p:nvPr>
        </p:nvSpPr>
        <p:spPr>
          <a:xfrm>
            <a:off x="2141220" y="558203"/>
            <a:ext cx="7909560" cy="1069848"/>
          </a:xfrm>
          <a:noFill/>
        </p:spPr>
        <p:txBody>
          <a:bodyPr lIns="0" tIns="0" rIns="0" bIns="0">
            <a:normAutofit/>
          </a:bodyPr>
          <a:lstStyle>
            <a:lvl1pPr algn="ctr">
              <a:defRPr lang="ru-RU" sz="6000" b="0" kern="1200" dirty="0">
                <a:solidFill>
                  <a:schemeClr val="tx2"/>
                </a:solidFill>
                <a:latin typeface="+mj-lt"/>
                <a:ea typeface="+mj-ea"/>
                <a:cs typeface="+mj-cs"/>
              </a:defRPr>
            </a:lvl1pPr>
          </a:lstStyle>
          <a:p>
            <a:r>
              <a:rPr lang="en-US" noProof="0"/>
              <a:t>How to use this template</a:t>
            </a:r>
          </a:p>
        </p:txBody>
      </p:sp>
      <p:pic>
        <p:nvPicPr>
          <p:cNvPr id="21" name="Graphic 20">
            <a:extLst>
              <a:ext uri="{FF2B5EF4-FFF2-40B4-BE49-F238E27FC236}">
                <a16:creationId xmlns="" xmlns:a16="http://schemas.microsoft.com/office/drawing/2014/main" id="{08EB3F0B-0F1D-42D2-B6C2-D4D6D82571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3608400" y="1568994"/>
            <a:ext cx="4975200" cy="114227"/>
          </a:xfrm>
          <a:prstGeom prst="rect">
            <a:avLst/>
          </a:prstGeom>
        </p:spPr>
      </p:pic>
    </p:spTree>
    <p:extLst>
      <p:ext uri="{BB962C8B-B14F-4D97-AF65-F5344CB8AC3E}">
        <p14:creationId xmlns="" xmlns:p14="http://schemas.microsoft.com/office/powerpoint/2010/main" val="35146836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1_Κενή">
    <p:spTree>
      <p:nvGrpSpPr>
        <p:cNvPr id="1" name=""/>
        <p:cNvGrpSpPr/>
        <p:nvPr/>
      </p:nvGrpSpPr>
      <p:grpSpPr>
        <a:xfrm>
          <a:off x="0" y="0"/>
          <a:ext cx="0" cy="0"/>
          <a:chOff x="0" y="0"/>
          <a:chExt cx="0" cy="0"/>
        </a:xfrm>
      </p:grpSpPr>
      <p:sp>
        <p:nvSpPr>
          <p:cNvPr id="3" name="2 - Θέση ημερομηνίας"/>
          <p:cNvSpPr>
            <a:spLocks noGrp="1"/>
          </p:cNvSpPr>
          <p:nvPr>
            <p:ph type="dt" sz="half" idx="10"/>
          </p:nvPr>
        </p:nvSpPr>
        <p:spPr/>
        <p:txBody>
          <a:bodyPr/>
          <a:lstStyle/>
          <a:p>
            <a:fld id="{9D21D778-B565-4D7E-94D7-64010A445B68}" type="datetimeFigureOut">
              <a:rPr lang="en-US" smtClean="0"/>
              <a:pPr/>
              <a:t>11/25/2019</a:t>
            </a:fld>
            <a:endParaRPr lang="en-US"/>
          </a:p>
        </p:txBody>
      </p:sp>
      <p:sp>
        <p:nvSpPr>
          <p:cNvPr id="24" name="23 - Θέση υποσέλιδου"/>
          <p:cNvSpPr>
            <a:spLocks noGrp="1"/>
          </p:cNvSpPr>
          <p:nvPr>
            <p:ph type="ftr" sz="quarter" idx="11"/>
          </p:nvPr>
        </p:nvSpPr>
        <p:spPr/>
        <p:txBody>
          <a:bodyPr/>
          <a:lstStyle/>
          <a:p>
            <a:endParaRPr kumimoji="0" lang="en-US"/>
          </a:p>
        </p:txBody>
      </p:sp>
      <p:sp>
        <p:nvSpPr>
          <p:cNvPr id="7" name="6 - Θέση αριθμού διαφάνειας"/>
          <p:cNvSpPr>
            <a:spLocks noGrp="1"/>
          </p:cNvSpPr>
          <p:nvPr>
            <p:ph type="sldNum" sz="quarter" idx="12"/>
          </p:nvPr>
        </p:nvSpPr>
        <p:spPr/>
        <p:txBody>
          <a:bodyPr/>
          <a:lstStyle/>
          <a:p>
            <a:fld id="{2C6B1FF6-39B9-40F5-8B67-33C6354A3D4F}" type="slidenum">
              <a:rPr kumimoji="0" lang="en-US" smtClean="0"/>
              <a:pPr/>
              <a:t>‹#›</a:t>
            </a:fld>
            <a:endParaRPr kumimoji="0" lang="en-US" dirty="0">
              <a:solidFill>
                <a:srgbClr val="FFFFFF"/>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9" name="Oval 8">
            <a:extLst>
              <a:ext uri="{FF2B5EF4-FFF2-40B4-BE49-F238E27FC236}">
                <a16:creationId xmlns="" xmlns:a16="http://schemas.microsoft.com/office/drawing/2014/main" id="{4D6B2F7A-6215-4548-B8BA-BFBFA46660CF}"/>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C4B419-8728-4000-B6EF-1ECF88F80B8B}"/>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A62FC5F7-2AC0-4A53-8E2A-D6A7F4B4D77C}"/>
              </a:ext>
            </a:extLst>
          </p:cNvPr>
          <p:cNvSpPr>
            <a:spLocks noGrp="1"/>
          </p:cNvSpPr>
          <p:nvPr>
            <p:ph type="title" hasCustomPrompt="1"/>
          </p:nvPr>
        </p:nvSpPr>
        <p:spPr>
          <a:xfrm>
            <a:off x="838200" y="652986"/>
            <a:ext cx="10515600" cy="904875"/>
          </a:xfrm>
        </p:spPr>
        <p:txBody>
          <a:bodyPr/>
          <a:lstStyle>
            <a:lvl1pPr algn="ctr">
              <a:defRPr b="0"/>
            </a:lvl1pPr>
          </a:lstStyle>
          <a:p>
            <a:r>
              <a:rPr lang="en-US" noProof="0"/>
              <a:t>Divider Slide</a:t>
            </a:r>
          </a:p>
        </p:txBody>
      </p:sp>
      <p:sp>
        <p:nvSpPr>
          <p:cNvPr id="3" name="Date Placeholder 2">
            <a:extLst>
              <a:ext uri="{FF2B5EF4-FFF2-40B4-BE49-F238E27FC236}">
                <a16:creationId xmlns="" xmlns:a16="http://schemas.microsoft.com/office/drawing/2014/main" id="{B516B06F-92DB-40BB-B026-E443732F67C8}"/>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11FF27C1-06BD-4F55-BB58-DC1D0892188F}"/>
              </a:ext>
            </a:extLst>
          </p:cNvPr>
          <p:cNvSpPr>
            <a:spLocks noGrp="1"/>
          </p:cNvSpPr>
          <p:nvPr>
            <p:ph type="ftr" sz="quarter" idx="11"/>
          </p:nvPr>
        </p:nvSpPr>
        <p:spPr/>
        <p:txBody>
          <a:bodyPr/>
          <a:lstStyle/>
          <a:p>
            <a:r>
              <a:rPr lang="en-US" noProof="0" dirty="0"/>
              <a:t>ADD A FOOTER</a:t>
            </a:r>
          </a:p>
        </p:txBody>
      </p:sp>
      <p:sp>
        <p:nvSpPr>
          <p:cNvPr id="15" name="Graphic 13">
            <a:extLst>
              <a:ext uri="{FF2B5EF4-FFF2-40B4-BE49-F238E27FC236}">
                <a16:creationId xmlns="" xmlns:a16="http://schemas.microsoft.com/office/drawing/2014/main" id="{6B7C1ECA-416B-4ED3-9B96-F05BED98E498}"/>
              </a:ext>
            </a:extLst>
          </p:cNvPr>
          <p:cNvSpPr/>
          <p:nvPr/>
        </p:nvSpPr>
        <p:spPr>
          <a:xfrm>
            <a:off x="4534478" y="1568994"/>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8" name="Text Placeholder 17">
            <a:extLst>
              <a:ext uri="{FF2B5EF4-FFF2-40B4-BE49-F238E27FC236}">
                <a16:creationId xmlns="" xmlns:a16="http://schemas.microsoft.com/office/drawing/2014/main" id="{4F134C5C-60EE-4E07-8A4F-120C1B5AA0AF}"/>
              </a:ext>
            </a:extLst>
          </p:cNvPr>
          <p:cNvSpPr>
            <a:spLocks noGrp="1"/>
          </p:cNvSpPr>
          <p:nvPr>
            <p:ph type="body" sz="quarter" idx="13" hasCustomPrompt="1"/>
          </p:nvPr>
        </p:nvSpPr>
        <p:spPr>
          <a:xfrm>
            <a:off x="838200" y="1874839"/>
            <a:ext cx="10515600" cy="476476"/>
          </a:xfrm>
        </p:spPr>
        <p:txBody>
          <a:bodyPr>
            <a:normAutofit/>
          </a:bodyPr>
          <a:lstStyle>
            <a:lvl1pPr marL="0" indent="0" algn="ctr">
              <a:buNone/>
              <a:defRPr sz="1800"/>
            </a:lvl1pPr>
            <a:lvl2pPr>
              <a:defRPr sz="1800"/>
            </a:lvl2pPr>
            <a:lvl3pPr>
              <a:defRPr sz="1800"/>
            </a:lvl3pPr>
            <a:lvl4pPr>
              <a:defRPr sz="1800"/>
            </a:lvl4pPr>
            <a:lvl5pPr>
              <a:defRPr sz="1800"/>
            </a:lvl5pPr>
          </a:lstStyle>
          <a:p>
            <a:pPr lvl="0"/>
            <a:r>
              <a:rPr lang="en-US" noProof="0"/>
              <a:t>EDIT MASTER TEXT STYLES</a:t>
            </a:r>
          </a:p>
        </p:txBody>
      </p:sp>
      <p:sp>
        <p:nvSpPr>
          <p:cNvPr id="20" name="Picture Placeholder 19">
            <a:extLst>
              <a:ext uri="{FF2B5EF4-FFF2-40B4-BE49-F238E27FC236}">
                <a16:creationId xmlns="" xmlns:a16="http://schemas.microsoft.com/office/drawing/2014/main" id="{C71C2E69-8C3C-4E87-BC9D-9810F56121BC}"/>
              </a:ext>
            </a:extLst>
          </p:cNvPr>
          <p:cNvSpPr>
            <a:spLocks noGrp="1"/>
          </p:cNvSpPr>
          <p:nvPr>
            <p:ph type="pic" sz="quarter" idx="14"/>
          </p:nvPr>
        </p:nvSpPr>
        <p:spPr>
          <a:xfrm>
            <a:off x="0" y="2483223"/>
            <a:ext cx="12192000" cy="3465576"/>
          </a:xfrm>
        </p:spPr>
        <p:txBody>
          <a:bodyPr anchor="ctr" anchorCtr="0">
            <a:normAutofit/>
          </a:bodyPr>
          <a:lstStyle>
            <a:lvl1pPr marL="0" indent="0" algn="ctr">
              <a:buNone/>
              <a:defRPr sz="1400"/>
            </a:lvl1pPr>
          </a:lstStyle>
          <a:p>
            <a:r>
              <a:rPr lang="el-GR" noProof="0" smtClean="0"/>
              <a:t>Κάντε κλικ στο εικονίδιο για να προσθέσετε μια εικόνα</a:t>
            </a:r>
            <a:endParaRPr lang="en-US" noProof="0" dirty="0"/>
          </a:p>
        </p:txBody>
      </p:sp>
    </p:spTree>
    <p:extLst>
      <p:ext uri="{BB962C8B-B14F-4D97-AF65-F5344CB8AC3E}">
        <p14:creationId xmlns="" xmlns:p14="http://schemas.microsoft.com/office/powerpoint/2010/main" val="1597739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DFFF6C81-E769-CE4D-B9C0-858E073D19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371695AE-7720-4633-B467-CD5DD1A9EC27}"/>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94940C99-75CB-4A48-894F-EA35F7C9189E}"/>
              </a:ext>
            </a:extLst>
          </p:cNvPr>
          <p:cNvSpPr>
            <a:spLocks noGrp="1"/>
          </p:cNvSpPr>
          <p:nvPr>
            <p:ph type="title" hasCustomPrompt="1"/>
          </p:nvPr>
        </p:nvSpPr>
        <p:spPr>
          <a:xfrm>
            <a:off x="6924536" y="922103"/>
            <a:ext cx="4257905" cy="1325563"/>
          </a:xfrm>
        </p:spPr>
        <p:txBody>
          <a:bodyPr/>
          <a:lstStyle>
            <a:lvl1pPr>
              <a:defRPr b="0"/>
            </a:lvl1pPr>
          </a:lstStyle>
          <a:p>
            <a:r>
              <a:rPr lang="en-US" noProof="0"/>
              <a:t>Text Layout 1</a:t>
            </a:r>
          </a:p>
        </p:txBody>
      </p:sp>
      <p:sp>
        <p:nvSpPr>
          <p:cNvPr id="4" name="Footer Placeholder 3">
            <a:extLst>
              <a:ext uri="{FF2B5EF4-FFF2-40B4-BE49-F238E27FC236}">
                <a16:creationId xmlns="" xmlns:a16="http://schemas.microsoft.com/office/drawing/2014/main" id="{C97E3AD6-C295-45C8-8FC7-AD342840364A}"/>
              </a:ext>
            </a:extLst>
          </p:cNvPr>
          <p:cNvSpPr>
            <a:spLocks noGrp="1"/>
          </p:cNvSpPr>
          <p:nvPr>
            <p:ph type="ftr" sz="quarter" idx="11"/>
          </p:nvPr>
        </p:nvSpPr>
        <p:spPr/>
        <p:txBody>
          <a:bodyPr/>
          <a:lstStyle/>
          <a:p>
            <a:r>
              <a:rPr lang="en-US" noProof="0" dirty="0"/>
              <a:t>ADD A FOOTER</a:t>
            </a:r>
          </a:p>
        </p:txBody>
      </p:sp>
      <p:sp>
        <p:nvSpPr>
          <p:cNvPr id="6" name="Text Placeholder 14">
            <a:extLst>
              <a:ext uri="{FF2B5EF4-FFF2-40B4-BE49-F238E27FC236}">
                <a16:creationId xmlns="" xmlns:a16="http://schemas.microsoft.com/office/drawing/2014/main" id="{780797F8-0544-4DFB-8D2C-CC50CB7F4AAD}"/>
              </a:ext>
            </a:extLst>
          </p:cNvPr>
          <p:cNvSpPr>
            <a:spLocks noGrp="1"/>
          </p:cNvSpPr>
          <p:nvPr>
            <p:ph type="body" sz="quarter" idx="13" hasCustomPrompt="1"/>
          </p:nvPr>
        </p:nvSpPr>
        <p:spPr>
          <a:xfrm>
            <a:off x="6663282" y="2384295"/>
            <a:ext cx="4519159" cy="639683"/>
          </a:xfrm>
        </p:spPr>
        <p:txBody>
          <a:bodyPr>
            <a:normAutofit/>
          </a:bodyPr>
          <a:lstStyle>
            <a:lvl1pPr marL="0" indent="0">
              <a:buNone/>
              <a:defRPr sz="1800" b="0" i="0"/>
            </a:lvl1pPr>
          </a:lstStyle>
          <a:p>
            <a:pPr lvl="0"/>
            <a:r>
              <a:rPr lang="en-US" noProof="0"/>
              <a:t>EDIT MASTER TEXT STYLES</a:t>
            </a:r>
          </a:p>
        </p:txBody>
      </p:sp>
      <p:sp>
        <p:nvSpPr>
          <p:cNvPr id="7" name="Text Placeholder 14">
            <a:extLst>
              <a:ext uri="{FF2B5EF4-FFF2-40B4-BE49-F238E27FC236}">
                <a16:creationId xmlns="" xmlns:a16="http://schemas.microsoft.com/office/drawing/2014/main" id="{F7A942D6-FCE6-4DCD-BD15-F6399EC2A21E}"/>
              </a:ext>
            </a:extLst>
          </p:cNvPr>
          <p:cNvSpPr>
            <a:spLocks noGrp="1"/>
          </p:cNvSpPr>
          <p:nvPr>
            <p:ph type="body" sz="quarter" idx="14" hasCustomPrompt="1"/>
          </p:nvPr>
        </p:nvSpPr>
        <p:spPr>
          <a:xfrm>
            <a:off x="6474599" y="3173534"/>
            <a:ext cx="4707842" cy="2588637"/>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
        <p:nvSpPr>
          <p:cNvPr id="9" name="Graphic 13">
            <a:extLst>
              <a:ext uri="{FF2B5EF4-FFF2-40B4-BE49-F238E27FC236}">
                <a16:creationId xmlns="" xmlns:a16="http://schemas.microsoft.com/office/drawing/2014/main" id="{BE348D43-6DEE-4E32-B9F5-235CB8EC9257}"/>
              </a:ext>
            </a:extLst>
          </p:cNvPr>
          <p:cNvSpPr/>
          <p:nvPr userDrawn="1"/>
        </p:nvSpPr>
        <p:spPr>
          <a:xfrm>
            <a:off x="7059964" y="207698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2" name="Picture Placeholder 11">
            <a:extLst>
              <a:ext uri="{FF2B5EF4-FFF2-40B4-BE49-F238E27FC236}">
                <a16:creationId xmlns="" xmlns:a16="http://schemas.microsoft.com/office/drawing/2014/main" id="{32A28410-C401-4876-8DE7-D0EFCDE41D2C}"/>
              </a:ext>
            </a:extLst>
          </p:cNvPr>
          <p:cNvSpPr>
            <a:spLocks noGrp="1"/>
          </p:cNvSpPr>
          <p:nvPr>
            <p:ph type="pic" sz="quarter" idx="15"/>
          </p:nvPr>
        </p:nvSpPr>
        <p:spPr>
          <a:xfrm>
            <a:off x="911224" y="0"/>
            <a:ext cx="4626864" cy="6858000"/>
          </a:xfrm>
        </p:spPr>
        <p:txBody>
          <a:bodyPr anchor="ctr" anchorCtr="0">
            <a:normAutofit/>
          </a:bodyPr>
          <a:lstStyle>
            <a:lvl1pPr marL="0" indent="0" algn="ctr">
              <a:buNone/>
              <a:defRPr sz="1400"/>
            </a:lvl1pPr>
          </a:lstStyle>
          <a:p>
            <a:r>
              <a:rPr lang="el-GR" noProof="0" smtClean="0"/>
              <a:t>Κάντε κλικ στο εικονίδιο για να προσθέσετε μια εικόνα</a:t>
            </a:r>
            <a:endParaRPr lang="en-US" noProof="0" dirty="0"/>
          </a:p>
        </p:txBody>
      </p:sp>
    </p:spTree>
    <p:extLst>
      <p:ext uri="{BB962C8B-B14F-4D97-AF65-F5344CB8AC3E}">
        <p14:creationId xmlns="" xmlns:p14="http://schemas.microsoft.com/office/powerpoint/2010/main" val="1755848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11" name="Oval 10">
            <a:extLst>
              <a:ext uri="{FF2B5EF4-FFF2-40B4-BE49-F238E27FC236}">
                <a16:creationId xmlns="" xmlns:a16="http://schemas.microsoft.com/office/drawing/2014/main" id="{275CB319-C744-E641-8907-1470D3DF159D}"/>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AAFC21D-31CF-420D-A654-B62708C71952}"/>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2" name="Title 1">
            <a:extLst>
              <a:ext uri="{FF2B5EF4-FFF2-40B4-BE49-F238E27FC236}">
                <a16:creationId xmlns="" xmlns:a16="http://schemas.microsoft.com/office/drawing/2014/main" id="{F5D078D9-85B9-4D7C-BCDC-31053365B378}"/>
              </a:ext>
            </a:extLst>
          </p:cNvPr>
          <p:cNvSpPr>
            <a:spLocks noGrp="1"/>
          </p:cNvSpPr>
          <p:nvPr>
            <p:ph type="title" hasCustomPrompt="1"/>
          </p:nvPr>
        </p:nvSpPr>
        <p:spPr>
          <a:xfrm>
            <a:off x="1172027" y="3938140"/>
            <a:ext cx="4430485" cy="893080"/>
          </a:xfrm>
        </p:spPr>
        <p:txBody>
          <a:bodyPr/>
          <a:lstStyle>
            <a:lvl1pPr algn="ctr">
              <a:defRPr b="0"/>
            </a:lvl1pPr>
          </a:lstStyle>
          <a:p>
            <a:r>
              <a:rPr lang="en-US" noProof="0"/>
              <a:t>Text Layout 2</a:t>
            </a:r>
          </a:p>
        </p:txBody>
      </p:sp>
      <p:sp>
        <p:nvSpPr>
          <p:cNvPr id="3" name="Date Placeholder 2">
            <a:extLst>
              <a:ext uri="{FF2B5EF4-FFF2-40B4-BE49-F238E27FC236}">
                <a16:creationId xmlns="" xmlns:a16="http://schemas.microsoft.com/office/drawing/2014/main" id="{5F5253D9-2D52-4F01-9ED9-4E2A3C0E6A1B}"/>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D3BDB2FC-0867-44DF-98D6-C443802B8C26}"/>
              </a:ext>
            </a:extLst>
          </p:cNvPr>
          <p:cNvSpPr>
            <a:spLocks noGrp="1"/>
          </p:cNvSpPr>
          <p:nvPr>
            <p:ph type="ftr" sz="quarter" idx="11"/>
          </p:nvPr>
        </p:nvSpPr>
        <p:spPr/>
        <p:txBody>
          <a:bodyPr/>
          <a:lstStyle/>
          <a:p>
            <a:r>
              <a:rPr lang="en-US" noProof="0" dirty="0"/>
              <a:t>ADD A FOOTER</a:t>
            </a:r>
          </a:p>
        </p:txBody>
      </p:sp>
      <p:sp>
        <p:nvSpPr>
          <p:cNvPr id="7" name="Picture Placeholder 6">
            <a:extLst>
              <a:ext uri="{FF2B5EF4-FFF2-40B4-BE49-F238E27FC236}">
                <a16:creationId xmlns="" xmlns:a16="http://schemas.microsoft.com/office/drawing/2014/main" id="{2E25E660-4559-4CC8-852F-94402A454C17}"/>
              </a:ext>
            </a:extLst>
          </p:cNvPr>
          <p:cNvSpPr>
            <a:spLocks noGrp="1"/>
          </p:cNvSpPr>
          <p:nvPr>
            <p:ph type="pic" sz="quarter" idx="13"/>
          </p:nvPr>
        </p:nvSpPr>
        <p:spPr>
          <a:xfrm>
            <a:off x="0" y="797608"/>
            <a:ext cx="12192000" cy="2843784"/>
          </a:xfrm>
        </p:spPr>
        <p:txBody>
          <a:bodyPr anchor="ctr" anchorCtr="0">
            <a:normAutofit/>
          </a:bodyPr>
          <a:lstStyle>
            <a:lvl1pPr marL="0" indent="0" algn="ctr">
              <a:buNone/>
              <a:defRPr sz="1400"/>
            </a:lvl1pPr>
          </a:lstStyle>
          <a:p>
            <a:r>
              <a:rPr lang="el-GR" noProof="0" smtClean="0"/>
              <a:t>Κάντε κλικ στο εικονίδιο για να προσθέσετε μια εικόνα</a:t>
            </a:r>
            <a:endParaRPr lang="en-US" noProof="0" dirty="0"/>
          </a:p>
        </p:txBody>
      </p:sp>
      <p:sp>
        <p:nvSpPr>
          <p:cNvPr id="9" name="Graphic 13">
            <a:extLst>
              <a:ext uri="{FF2B5EF4-FFF2-40B4-BE49-F238E27FC236}">
                <a16:creationId xmlns="" xmlns:a16="http://schemas.microsoft.com/office/drawing/2014/main" id="{A4B61220-F8A1-4859-BA99-F5EC0CC36B0F}"/>
              </a:ext>
            </a:extLst>
          </p:cNvPr>
          <p:cNvSpPr/>
          <p:nvPr userDrawn="1"/>
        </p:nvSpPr>
        <p:spPr>
          <a:xfrm>
            <a:off x="1825747" y="488245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0" name="Text Placeholder 14">
            <a:extLst>
              <a:ext uri="{FF2B5EF4-FFF2-40B4-BE49-F238E27FC236}">
                <a16:creationId xmlns="" xmlns:a16="http://schemas.microsoft.com/office/drawing/2014/main" id="{1A39E620-8448-42D8-85B7-A6BF45A2FBDD}"/>
              </a:ext>
            </a:extLst>
          </p:cNvPr>
          <p:cNvSpPr>
            <a:spLocks noGrp="1"/>
          </p:cNvSpPr>
          <p:nvPr>
            <p:ph type="body" sz="quarter" idx="14" hasCustomPrompt="1"/>
          </p:nvPr>
        </p:nvSpPr>
        <p:spPr>
          <a:xfrm>
            <a:off x="1172027" y="5192860"/>
            <a:ext cx="4430485" cy="639683"/>
          </a:xfrm>
        </p:spPr>
        <p:txBody>
          <a:bodyPr>
            <a:normAutofit/>
          </a:bodyPr>
          <a:lstStyle>
            <a:lvl1pPr marL="0" indent="0" algn="ctr">
              <a:buNone/>
              <a:defRPr sz="1800" b="0" i="0"/>
            </a:lvl1pPr>
          </a:lstStyle>
          <a:p>
            <a:pPr lvl="0"/>
            <a:r>
              <a:rPr lang="en-US" noProof="0"/>
              <a:t>EDIT MASTER TEXT STYLES</a:t>
            </a:r>
          </a:p>
        </p:txBody>
      </p:sp>
      <p:sp>
        <p:nvSpPr>
          <p:cNvPr id="12" name="Text Placeholder 14">
            <a:extLst>
              <a:ext uri="{FF2B5EF4-FFF2-40B4-BE49-F238E27FC236}">
                <a16:creationId xmlns="" xmlns:a16="http://schemas.microsoft.com/office/drawing/2014/main" id="{F2FF44AF-6A6B-4742-B58D-DF26808AFD83}"/>
              </a:ext>
            </a:extLst>
          </p:cNvPr>
          <p:cNvSpPr>
            <a:spLocks noGrp="1"/>
          </p:cNvSpPr>
          <p:nvPr>
            <p:ph type="body" sz="quarter" idx="15" hasCustomPrompt="1"/>
          </p:nvPr>
        </p:nvSpPr>
        <p:spPr>
          <a:xfrm>
            <a:off x="6474599" y="4064000"/>
            <a:ext cx="4545374" cy="1698171"/>
          </a:xfrm>
        </p:spPr>
        <p:txBody>
          <a:bodyPr>
            <a:normAutofit/>
          </a:bodyPr>
          <a:lstStyle>
            <a:lvl1pPr marL="180000" indent="-180000">
              <a:spcBef>
                <a:spcPts val="600"/>
              </a:spcBef>
              <a:buClr>
                <a:schemeClr val="bg2"/>
              </a:buClr>
              <a:buFont typeface="Arial" panose="020B0604020202020204" pitchFamily="34" charset="0"/>
              <a:buChar char="•"/>
              <a:defRPr sz="1600" b="0" i="0">
                <a:solidFill>
                  <a:schemeClr val="tx1">
                    <a:lumMod val="75000"/>
                    <a:lumOff val="25000"/>
                  </a:schemeClr>
                </a:solidFill>
              </a:defRPr>
            </a:lvl1pPr>
          </a:lstStyle>
          <a:p>
            <a:pPr lvl="0"/>
            <a:r>
              <a:rPr lang="en-US" noProof="0"/>
              <a:t>Edit Master text styles</a:t>
            </a:r>
          </a:p>
        </p:txBody>
      </p:sp>
    </p:spTree>
    <p:extLst>
      <p:ext uri="{BB962C8B-B14F-4D97-AF65-F5344CB8AC3E}">
        <p14:creationId xmlns="" xmlns:p14="http://schemas.microsoft.com/office/powerpoint/2010/main" val="424932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 Layout">
    <p:spTree>
      <p:nvGrpSpPr>
        <p:cNvPr id="1" name=""/>
        <p:cNvGrpSpPr/>
        <p:nvPr/>
      </p:nvGrpSpPr>
      <p:grpSpPr>
        <a:xfrm>
          <a:off x="0" y="0"/>
          <a:ext cx="0" cy="0"/>
          <a:chOff x="0" y="0"/>
          <a:chExt cx="0" cy="0"/>
        </a:xfrm>
      </p:grpSpPr>
      <p:sp>
        <p:nvSpPr>
          <p:cNvPr id="14" name="Oval 13">
            <a:extLst>
              <a:ext uri="{FF2B5EF4-FFF2-40B4-BE49-F238E27FC236}">
                <a16:creationId xmlns="" xmlns:a16="http://schemas.microsoft.com/office/drawing/2014/main" id="{213AAFFC-6E5A-D44A-ADBF-E9D307CE6349}"/>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72DABAFE-C077-44F7-8606-FCEAD364C17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F8D0EF65-ABFF-4900-A2AD-12A8C47ECC15}"/>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D1E8D827-86E9-4228-B43C-616FE3F73BC2}"/>
              </a:ext>
            </a:extLst>
          </p:cNvPr>
          <p:cNvSpPr>
            <a:spLocks noGrp="1"/>
          </p:cNvSpPr>
          <p:nvPr>
            <p:ph type="ftr" sz="quarter" idx="11"/>
          </p:nvPr>
        </p:nvSpPr>
        <p:spPr/>
        <p:txBody>
          <a:bodyPr/>
          <a:lstStyle/>
          <a:p>
            <a:r>
              <a:rPr lang="en-US" noProof="0" dirty="0"/>
              <a:t>ADD A FOOTER</a:t>
            </a:r>
          </a:p>
        </p:txBody>
      </p:sp>
      <p:sp>
        <p:nvSpPr>
          <p:cNvPr id="7" name="Text Placeholder 2">
            <a:extLst>
              <a:ext uri="{FF2B5EF4-FFF2-40B4-BE49-F238E27FC236}">
                <a16:creationId xmlns="" xmlns:a16="http://schemas.microsoft.com/office/drawing/2014/main" id="{D2BEBEF9-0DCC-4DA2-9828-D5A83238CD9F}"/>
              </a:ext>
            </a:extLst>
          </p:cNvPr>
          <p:cNvSpPr>
            <a:spLocks noGrp="1"/>
          </p:cNvSpPr>
          <p:nvPr>
            <p:ph type="body" idx="1" hasCustomPrompt="1"/>
          </p:nvPr>
        </p:nvSpPr>
        <p:spPr>
          <a:xfrm>
            <a:off x="2067340"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1 title</a:t>
            </a:r>
          </a:p>
        </p:txBody>
      </p:sp>
      <p:sp>
        <p:nvSpPr>
          <p:cNvPr id="8" name="Text Placeholder 26">
            <a:extLst>
              <a:ext uri="{FF2B5EF4-FFF2-40B4-BE49-F238E27FC236}">
                <a16:creationId xmlns="" xmlns:a16="http://schemas.microsoft.com/office/drawing/2014/main" id="{CE9C552F-C732-4E4C-8B62-DE62A58BADF0}"/>
              </a:ext>
            </a:extLst>
          </p:cNvPr>
          <p:cNvSpPr>
            <a:spLocks noGrp="1"/>
          </p:cNvSpPr>
          <p:nvPr>
            <p:ph type="body" sz="quarter" idx="16" hasCustomPrompt="1"/>
          </p:nvPr>
        </p:nvSpPr>
        <p:spPr>
          <a:xfrm>
            <a:off x="838201" y="2043790"/>
            <a:ext cx="10515599" cy="62910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9" name="Text Placeholder 2">
            <a:extLst>
              <a:ext uri="{FF2B5EF4-FFF2-40B4-BE49-F238E27FC236}">
                <a16:creationId xmlns="" xmlns:a16="http://schemas.microsoft.com/office/drawing/2014/main" id="{100DDA39-3A33-4AF8-BB2F-B80A8696D428}"/>
              </a:ext>
            </a:extLst>
          </p:cNvPr>
          <p:cNvSpPr>
            <a:spLocks noGrp="1"/>
          </p:cNvSpPr>
          <p:nvPr>
            <p:ph type="body" idx="18" hasCustomPrompt="1"/>
          </p:nvPr>
        </p:nvSpPr>
        <p:spPr>
          <a:xfrm>
            <a:off x="7534813" y="2738211"/>
            <a:ext cx="4183650" cy="454353"/>
          </a:xfrm>
        </p:spPr>
        <p:txBody>
          <a:bodyPr>
            <a:noAutofit/>
          </a:bodyPr>
          <a:lstStyle>
            <a:lvl1pPr marL="0" indent="0">
              <a:buNone/>
              <a:defRPr sz="40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Section 2 title</a:t>
            </a:r>
          </a:p>
        </p:txBody>
      </p:sp>
      <p:sp>
        <p:nvSpPr>
          <p:cNvPr id="10" name="Text Placeholder 26">
            <a:extLst>
              <a:ext uri="{FF2B5EF4-FFF2-40B4-BE49-F238E27FC236}">
                <a16:creationId xmlns="" xmlns:a16="http://schemas.microsoft.com/office/drawing/2014/main" id="{D01D7372-B596-424A-8437-BCA847E03CF1}"/>
              </a:ext>
            </a:extLst>
          </p:cNvPr>
          <p:cNvSpPr>
            <a:spLocks noGrp="1"/>
          </p:cNvSpPr>
          <p:nvPr>
            <p:ph type="body" sz="quarter" idx="20" hasCustomPrompt="1"/>
          </p:nvPr>
        </p:nvSpPr>
        <p:spPr>
          <a:xfrm>
            <a:off x="1159649"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1" name="Text Placeholder 26">
            <a:extLst>
              <a:ext uri="{FF2B5EF4-FFF2-40B4-BE49-F238E27FC236}">
                <a16:creationId xmlns="" xmlns:a16="http://schemas.microsoft.com/office/drawing/2014/main" id="{F78DB58E-1DC8-42B6-8950-A39F9249D51D}"/>
              </a:ext>
            </a:extLst>
          </p:cNvPr>
          <p:cNvSpPr>
            <a:spLocks noGrp="1"/>
          </p:cNvSpPr>
          <p:nvPr>
            <p:ph type="body" sz="quarter" idx="21" hasCustomPrompt="1"/>
          </p:nvPr>
        </p:nvSpPr>
        <p:spPr>
          <a:xfrm>
            <a:off x="6627121" y="3428501"/>
            <a:ext cx="4365625" cy="2333625"/>
          </a:xfrm>
        </p:spPr>
        <p:txBody>
          <a:bodyPr>
            <a:normAutofit/>
          </a:bodyPr>
          <a:lstStyle>
            <a:lvl1pPr marL="180000" indent="-180000">
              <a:spcBef>
                <a:spcPts val="600"/>
              </a:spcBef>
              <a:buClr>
                <a:schemeClr val="bg2"/>
              </a:buClr>
              <a:defRPr sz="160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Edit Master text styles</a:t>
            </a:r>
          </a:p>
        </p:txBody>
      </p:sp>
      <p:sp>
        <p:nvSpPr>
          <p:cNvPr id="12" name="Graphic 13">
            <a:extLst>
              <a:ext uri="{FF2B5EF4-FFF2-40B4-BE49-F238E27FC236}">
                <a16:creationId xmlns="" xmlns:a16="http://schemas.microsoft.com/office/drawing/2014/main" id="{6E7BE306-50F4-4966-B172-8808A97D9FF4}"/>
              </a:ext>
            </a:extLst>
          </p:cNvPr>
          <p:cNvSpPr/>
          <p:nvPr userDrawn="1"/>
        </p:nvSpPr>
        <p:spPr>
          <a:xfrm>
            <a:off x="4534478" y="1718435"/>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13" name="Title 1">
            <a:extLst>
              <a:ext uri="{FF2B5EF4-FFF2-40B4-BE49-F238E27FC236}">
                <a16:creationId xmlns="" xmlns:a16="http://schemas.microsoft.com/office/drawing/2014/main" id="{17DEC651-98F0-44EE-BAB8-8B3FE702A36A}"/>
              </a:ext>
            </a:extLst>
          </p:cNvPr>
          <p:cNvSpPr>
            <a:spLocks noGrp="1"/>
          </p:cNvSpPr>
          <p:nvPr>
            <p:ph type="title" hasCustomPrompt="1"/>
          </p:nvPr>
        </p:nvSpPr>
        <p:spPr>
          <a:xfrm>
            <a:off x="838200" y="562882"/>
            <a:ext cx="10515600" cy="1325563"/>
          </a:xfrm>
        </p:spPr>
        <p:txBody>
          <a:bodyPr/>
          <a:lstStyle>
            <a:lvl1pPr algn="ctr">
              <a:defRPr b="0"/>
            </a:lvl1pPr>
          </a:lstStyle>
          <a:p>
            <a:r>
              <a:rPr lang="en-US" noProof="0"/>
              <a:t>Comparison</a:t>
            </a:r>
          </a:p>
        </p:txBody>
      </p:sp>
    </p:spTree>
    <p:extLst>
      <p:ext uri="{BB962C8B-B14F-4D97-AF65-F5344CB8AC3E}">
        <p14:creationId xmlns="" xmlns:p14="http://schemas.microsoft.com/office/powerpoint/2010/main" val="11458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art Layout">
    <p:spTree>
      <p:nvGrpSpPr>
        <p:cNvPr id="1" name=""/>
        <p:cNvGrpSpPr/>
        <p:nvPr/>
      </p:nvGrpSpPr>
      <p:grpSpPr>
        <a:xfrm>
          <a:off x="0" y="0"/>
          <a:ext cx="0" cy="0"/>
          <a:chOff x="0" y="0"/>
          <a:chExt cx="0" cy="0"/>
        </a:xfrm>
      </p:grpSpPr>
      <p:sp>
        <p:nvSpPr>
          <p:cNvPr id="23" name="Oval 22">
            <a:extLst>
              <a:ext uri="{FF2B5EF4-FFF2-40B4-BE49-F238E27FC236}">
                <a16:creationId xmlns="" xmlns:a16="http://schemas.microsoft.com/office/drawing/2014/main" id="{99E16AA7-5075-3449-AB21-5E8037339A90}"/>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E523D6FB-BDF5-462B-9DFB-6A2531254435}"/>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3CAFBD2F-FD90-4C8F-BEA1-91BB2D242EED}"/>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5F47FDA8-53F5-4098-B6D5-32456ABFAE67}"/>
              </a:ext>
            </a:extLst>
          </p:cNvPr>
          <p:cNvSpPr>
            <a:spLocks noGrp="1"/>
          </p:cNvSpPr>
          <p:nvPr>
            <p:ph type="ftr" sz="quarter" idx="11"/>
          </p:nvPr>
        </p:nvSpPr>
        <p:spPr/>
        <p:txBody>
          <a:bodyPr/>
          <a:lstStyle/>
          <a:p>
            <a:r>
              <a:rPr lang="en-US" noProof="0" dirty="0"/>
              <a:t>ADD A FOOTER</a:t>
            </a:r>
          </a:p>
        </p:txBody>
      </p:sp>
      <p:sp>
        <p:nvSpPr>
          <p:cNvPr id="6" name="Chart Placeholder 18">
            <a:extLst>
              <a:ext uri="{FF2B5EF4-FFF2-40B4-BE49-F238E27FC236}">
                <a16:creationId xmlns="" xmlns:a16="http://schemas.microsoft.com/office/drawing/2014/main" id="{270B440B-C39E-47E6-9CBA-0BA4EB1EF522}"/>
              </a:ext>
            </a:extLst>
          </p:cNvPr>
          <p:cNvSpPr>
            <a:spLocks noGrp="1"/>
          </p:cNvSpPr>
          <p:nvPr>
            <p:ph type="chart" sz="quarter" idx="32"/>
          </p:nvPr>
        </p:nvSpPr>
        <p:spPr>
          <a:xfrm>
            <a:off x="6981371" y="1246188"/>
            <a:ext cx="4284663" cy="4365625"/>
          </a:xfrm>
        </p:spPr>
        <p:txBody>
          <a:bodyPr anchor="ctr" anchorCtr="0">
            <a:normAutofit/>
          </a:bodyPr>
          <a:lstStyle>
            <a:lvl1pPr marL="0" indent="0" algn="ctr">
              <a:buNone/>
              <a:defRPr sz="1600">
                <a:solidFill>
                  <a:schemeClr val="tx1">
                    <a:lumMod val="50000"/>
                    <a:lumOff val="50000"/>
                  </a:schemeClr>
                </a:solidFill>
              </a:defRPr>
            </a:lvl1pPr>
          </a:lstStyle>
          <a:p>
            <a:r>
              <a:rPr lang="el-GR" noProof="0" smtClean="0"/>
              <a:t>Κάντε κλικ στο εικονίδιο για να προσθέσετε ένα γράφημα</a:t>
            </a:r>
            <a:endParaRPr lang="en-US" noProof="0" dirty="0"/>
          </a:p>
        </p:txBody>
      </p:sp>
      <p:sp>
        <p:nvSpPr>
          <p:cNvPr id="8" name="Graphic 13">
            <a:extLst>
              <a:ext uri="{FF2B5EF4-FFF2-40B4-BE49-F238E27FC236}">
                <a16:creationId xmlns="" xmlns:a16="http://schemas.microsoft.com/office/drawing/2014/main" id="{1ED66CD9-A275-41A6-92EA-B32A8F51F472}"/>
              </a:ext>
            </a:extLst>
          </p:cNvPr>
          <p:cNvSpPr/>
          <p:nvPr userDrawn="1"/>
        </p:nvSpPr>
        <p:spPr>
          <a:xfrm>
            <a:off x="1949460" y="2168288"/>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
        <p:nvSpPr>
          <p:cNvPr id="9" name="Text Placeholder 14">
            <a:extLst>
              <a:ext uri="{FF2B5EF4-FFF2-40B4-BE49-F238E27FC236}">
                <a16:creationId xmlns="" xmlns:a16="http://schemas.microsoft.com/office/drawing/2014/main" id="{B1A41807-9D03-4167-89E4-C5D1E8143661}"/>
              </a:ext>
            </a:extLst>
          </p:cNvPr>
          <p:cNvSpPr>
            <a:spLocks noGrp="1"/>
          </p:cNvSpPr>
          <p:nvPr>
            <p:ph type="body" sz="quarter" idx="14" hasCustomPrompt="1"/>
          </p:nvPr>
        </p:nvSpPr>
        <p:spPr>
          <a:xfrm>
            <a:off x="925966" y="2478695"/>
            <a:ext cx="5170033" cy="758536"/>
          </a:xfrm>
        </p:spPr>
        <p:txBody>
          <a:bodyPr>
            <a:normAutofit/>
          </a:bodyPr>
          <a:lstStyle>
            <a:lvl1pPr marL="0" indent="0" algn="ctr">
              <a:buNone/>
              <a:defRPr sz="1800" b="0" i="0"/>
            </a:lvl1pPr>
          </a:lstStyle>
          <a:p>
            <a:pPr lvl="0"/>
            <a:r>
              <a:rPr lang="en-US" noProof="0"/>
              <a:t>EDIT MASTER TEXT STYLES</a:t>
            </a:r>
          </a:p>
        </p:txBody>
      </p:sp>
      <p:sp>
        <p:nvSpPr>
          <p:cNvPr id="10" name="Title 1">
            <a:extLst>
              <a:ext uri="{FF2B5EF4-FFF2-40B4-BE49-F238E27FC236}">
                <a16:creationId xmlns="" xmlns:a16="http://schemas.microsoft.com/office/drawing/2014/main" id="{CBDF72AB-A1AE-464E-A9E1-C5CDA8D5CCFE}"/>
              </a:ext>
            </a:extLst>
          </p:cNvPr>
          <p:cNvSpPr>
            <a:spLocks noGrp="1"/>
          </p:cNvSpPr>
          <p:nvPr>
            <p:ph type="title" hasCustomPrompt="1"/>
          </p:nvPr>
        </p:nvSpPr>
        <p:spPr>
          <a:xfrm>
            <a:off x="1957858" y="1289573"/>
            <a:ext cx="3106248" cy="758536"/>
          </a:xfrm>
        </p:spPr>
        <p:txBody>
          <a:bodyPr lIns="0" tIns="0" rIns="0" bIns="0">
            <a:noAutofit/>
          </a:bodyPr>
          <a:lstStyle>
            <a:lvl1pPr algn="ctr">
              <a:defRPr/>
            </a:lvl1pPr>
          </a:lstStyle>
          <a:p>
            <a:r>
              <a:rPr lang="en-US" noProof="0"/>
              <a:t>Chart Slide</a:t>
            </a:r>
          </a:p>
        </p:txBody>
      </p:sp>
      <p:sp>
        <p:nvSpPr>
          <p:cNvPr id="12" name="Text Placeholder 2">
            <a:extLst>
              <a:ext uri="{FF2B5EF4-FFF2-40B4-BE49-F238E27FC236}">
                <a16:creationId xmlns="" xmlns:a16="http://schemas.microsoft.com/office/drawing/2014/main" id="{B83C9A6F-A614-4B31-91D5-3B5CB932149C}"/>
              </a:ext>
            </a:extLst>
          </p:cNvPr>
          <p:cNvSpPr>
            <a:spLocks noGrp="1"/>
          </p:cNvSpPr>
          <p:nvPr>
            <p:ph type="body" idx="18" hasCustomPrompt="1"/>
          </p:nvPr>
        </p:nvSpPr>
        <p:spPr>
          <a:xfrm>
            <a:off x="2030497"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30%</a:t>
            </a:r>
          </a:p>
        </p:txBody>
      </p:sp>
      <p:sp>
        <p:nvSpPr>
          <p:cNvPr id="13" name="Text Placeholder 26">
            <a:extLst>
              <a:ext uri="{FF2B5EF4-FFF2-40B4-BE49-F238E27FC236}">
                <a16:creationId xmlns="" xmlns:a16="http://schemas.microsoft.com/office/drawing/2014/main" id="{A985BA82-9C97-475F-8775-0F16D2FB4047}"/>
              </a:ext>
            </a:extLst>
          </p:cNvPr>
          <p:cNvSpPr>
            <a:spLocks noGrp="1"/>
          </p:cNvSpPr>
          <p:nvPr>
            <p:ph type="body" sz="quarter" idx="21" hasCustomPrompt="1"/>
          </p:nvPr>
        </p:nvSpPr>
        <p:spPr>
          <a:xfrm>
            <a:off x="2030498"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5" name="Text Placeholder 2">
            <a:extLst>
              <a:ext uri="{FF2B5EF4-FFF2-40B4-BE49-F238E27FC236}">
                <a16:creationId xmlns="" xmlns:a16="http://schemas.microsoft.com/office/drawing/2014/main" id="{E5376509-D29C-46DE-948E-15D430CE432A}"/>
              </a:ext>
            </a:extLst>
          </p:cNvPr>
          <p:cNvSpPr>
            <a:spLocks noGrp="1"/>
          </p:cNvSpPr>
          <p:nvPr>
            <p:ph type="body" idx="22" hasCustomPrompt="1"/>
          </p:nvPr>
        </p:nvSpPr>
        <p:spPr>
          <a:xfrm>
            <a:off x="2030522"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16" name="Text Placeholder 26">
            <a:extLst>
              <a:ext uri="{FF2B5EF4-FFF2-40B4-BE49-F238E27FC236}">
                <a16:creationId xmlns="" xmlns:a16="http://schemas.microsoft.com/office/drawing/2014/main" id="{A581FA6A-566D-4068-A898-F86FB96D4A93}"/>
              </a:ext>
            </a:extLst>
          </p:cNvPr>
          <p:cNvSpPr>
            <a:spLocks noGrp="1"/>
          </p:cNvSpPr>
          <p:nvPr>
            <p:ph type="body" sz="quarter" idx="23" hasCustomPrompt="1"/>
          </p:nvPr>
        </p:nvSpPr>
        <p:spPr>
          <a:xfrm>
            <a:off x="2030523" y="447277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18" name="Text Placeholder 2">
            <a:extLst>
              <a:ext uri="{FF2B5EF4-FFF2-40B4-BE49-F238E27FC236}">
                <a16:creationId xmlns="" xmlns:a16="http://schemas.microsoft.com/office/drawing/2014/main" id="{503636CF-AD49-411E-BE27-63C28BDE068C}"/>
              </a:ext>
            </a:extLst>
          </p:cNvPr>
          <p:cNvSpPr>
            <a:spLocks noGrp="1"/>
          </p:cNvSpPr>
          <p:nvPr>
            <p:ph type="body" idx="24" hasCustomPrompt="1"/>
          </p:nvPr>
        </p:nvSpPr>
        <p:spPr>
          <a:xfrm>
            <a:off x="3970011" y="3408555"/>
            <a:ext cx="1597889" cy="482453"/>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25%</a:t>
            </a:r>
          </a:p>
        </p:txBody>
      </p:sp>
      <p:sp>
        <p:nvSpPr>
          <p:cNvPr id="19" name="Text Placeholder 26">
            <a:extLst>
              <a:ext uri="{FF2B5EF4-FFF2-40B4-BE49-F238E27FC236}">
                <a16:creationId xmlns="" xmlns:a16="http://schemas.microsoft.com/office/drawing/2014/main" id="{F2C67681-C89E-4F74-A7C1-BD0812A9422A}"/>
              </a:ext>
            </a:extLst>
          </p:cNvPr>
          <p:cNvSpPr>
            <a:spLocks noGrp="1"/>
          </p:cNvSpPr>
          <p:nvPr>
            <p:ph type="body" sz="quarter" idx="25" hasCustomPrompt="1"/>
          </p:nvPr>
        </p:nvSpPr>
        <p:spPr>
          <a:xfrm>
            <a:off x="3970012" y="3739108"/>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1" name="Text Placeholder 2">
            <a:extLst>
              <a:ext uri="{FF2B5EF4-FFF2-40B4-BE49-F238E27FC236}">
                <a16:creationId xmlns="" xmlns:a16="http://schemas.microsoft.com/office/drawing/2014/main" id="{5742559E-6662-49A7-A091-9472A31ED26B}"/>
              </a:ext>
            </a:extLst>
          </p:cNvPr>
          <p:cNvSpPr>
            <a:spLocks noGrp="1"/>
          </p:cNvSpPr>
          <p:nvPr>
            <p:ph type="body" idx="26" hasCustomPrompt="1"/>
          </p:nvPr>
        </p:nvSpPr>
        <p:spPr>
          <a:xfrm>
            <a:off x="3970036" y="414222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10%</a:t>
            </a:r>
          </a:p>
        </p:txBody>
      </p:sp>
      <p:sp>
        <p:nvSpPr>
          <p:cNvPr id="22" name="Text Placeholder 26">
            <a:extLst>
              <a:ext uri="{FF2B5EF4-FFF2-40B4-BE49-F238E27FC236}">
                <a16:creationId xmlns="" xmlns:a16="http://schemas.microsoft.com/office/drawing/2014/main" id="{E514B383-1886-4E45-9DB3-6DF4FFCA6FCD}"/>
              </a:ext>
            </a:extLst>
          </p:cNvPr>
          <p:cNvSpPr>
            <a:spLocks noGrp="1"/>
          </p:cNvSpPr>
          <p:nvPr>
            <p:ph type="body" sz="quarter" idx="27" hasCustomPrompt="1"/>
          </p:nvPr>
        </p:nvSpPr>
        <p:spPr>
          <a:xfrm>
            <a:off x="3970037" y="447277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4" name="Text Placeholder 2">
            <a:extLst>
              <a:ext uri="{FF2B5EF4-FFF2-40B4-BE49-F238E27FC236}">
                <a16:creationId xmlns="" xmlns:a16="http://schemas.microsoft.com/office/drawing/2014/main" id="{2734F2A5-6B16-40E3-8EBB-0E1A0984BAB7}"/>
              </a:ext>
            </a:extLst>
          </p:cNvPr>
          <p:cNvSpPr>
            <a:spLocks noGrp="1"/>
          </p:cNvSpPr>
          <p:nvPr>
            <p:ph type="body" idx="28" hasCustomPrompt="1"/>
          </p:nvPr>
        </p:nvSpPr>
        <p:spPr>
          <a:xfrm>
            <a:off x="2030497" y="4875898"/>
            <a:ext cx="1597889" cy="482452"/>
          </a:xfrm>
        </p:spPr>
        <p:txBody>
          <a:bodyPr anchor="b" anchorCtr="0">
            <a:norm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20%</a:t>
            </a:r>
          </a:p>
        </p:txBody>
      </p:sp>
      <p:sp>
        <p:nvSpPr>
          <p:cNvPr id="25" name="Text Placeholder 26">
            <a:extLst>
              <a:ext uri="{FF2B5EF4-FFF2-40B4-BE49-F238E27FC236}">
                <a16:creationId xmlns="" xmlns:a16="http://schemas.microsoft.com/office/drawing/2014/main" id="{01D6AF2B-2CA0-4F6A-9C29-4AE73FCAB4E2}"/>
              </a:ext>
            </a:extLst>
          </p:cNvPr>
          <p:cNvSpPr>
            <a:spLocks noGrp="1"/>
          </p:cNvSpPr>
          <p:nvPr>
            <p:ph type="body" sz="quarter" idx="29" hasCustomPrompt="1"/>
          </p:nvPr>
        </p:nvSpPr>
        <p:spPr>
          <a:xfrm>
            <a:off x="2030498"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
        <p:nvSpPr>
          <p:cNvPr id="27" name="Text Placeholder 2">
            <a:extLst>
              <a:ext uri="{FF2B5EF4-FFF2-40B4-BE49-F238E27FC236}">
                <a16:creationId xmlns="" xmlns:a16="http://schemas.microsoft.com/office/drawing/2014/main" id="{C3E000C2-49D4-4D64-860A-0DB29B389387}"/>
              </a:ext>
            </a:extLst>
          </p:cNvPr>
          <p:cNvSpPr>
            <a:spLocks noGrp="1"/>
          </p:cNvSpPr>
          <p:nvPr>
            <p:ph type="body" idx="30" hasCustomPrompt="1"/>
          </p:nvPr>
        </p:nvSpPr>
        <p:spPr>
          <a:xfrm>
            <a:off x="3970037" y="4875898"/>
            <a:ext cx="1597889" cy="482452"/>
          </a:xfrm>
        </p:spPr>
        <p:txBody>
          <a:bodyPr anchor="b" anchorCtr="0">
            <a:noAutofit/>
          </a:bodyPr>
          <a:lstStyle>
            <a:lvl1pPr marL="0" indent="0">
              <a:buNone/>
              <a:defRPr sz="3500" b="0">
                <a:solidFill>
                  <a:schemeClr val="accent3"/>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5%</a:t>
            </a:r>
          </a:p>
        </p:txBody>
      </p:sp>
      <p:sp>
        <p:nvSpPr>
          <p:cNvPr id="28" name="Text Placeholder 26">
            <a:extLst>
              <a:ext uri="{FF2B5EF4-FFF2-40B4-BE49-F238E27FC236}">
                <a16:creationId xmlns="" xmlns:a16="http://schemas.microsoft.com/office/drawing/2014/main" id="{4A6CF106-F60C-46A1-BD17-8EC35A637A7C}"/>
              </a:ext>
            </a:extLst>
          </p:cNvPr>
          <p:cNvSpPr>
            <a:spLocks noGrp="1"/>
          </p:cNvSpPr>
          <p:nvPr>
            <p:ph type="body" sz="quarter" idx="31" hasCustomPrompt="1"/>
          </p:nvPr>
        </p:nvSpPr>
        <p:spPr>
          <a:xfrm>
            <a:off x="3970037" y="5206449"/>
            <a:ext cx="1597889" cy="365125"/>
          </a:xfrm>
        </p:spPr>
        <p:txBody>
          <a:bodyPr>
            <a:normAutofit/>
          </a:bodyPr>
          <a:lstStyle>
            <a:lvl1pPr marL="0" indent="0">
              <a:spcBef>
                <a:spcPts val="600"/>
              </a:spcBef>
              <a:buClr>
                <a:schemeClr val="accent3"/>
              </a:buClr>
              <a:buNone/>
              <a:defRPr sz="1600" b="0" i="0">
                <a:solidFill>
                  <a:schemeClr val="tx1">
                    <a:lumMod val="75000"/>
                    <a:lumOff val="25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en-US" noProof="0"/>
              <a:t>Category Title</a:t>
            </a:r>
          </a:p>
        </p:txBody>
      </p:sp>
    </p:spTree>
    <p:extLst>
      <p:ext uri="{BB962C8B-B14F-4D97-AF65-F5344CB8AC3E}">
        <p14:creationId xmlns="" xmlns:p14="http://schemas.microsoft.com/office/powerpoint/2010/main" val="284725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 Layout">
    <p:spTree>
      <p:nvGrpSpPr>
        <p:cNvPr id="1" name=""/>
        <p:cNvGrpSpPr/>
        <p:nvPr/>
      </p:nvGrpSpPr>
      <p:grpSpPr>
        <a:xfrm>
          <a:off x="0" y="0"/>
          <a:ext cx="0" cy="0"/>
          <a:chOff x="0" y="0"/>
          <a:chExt cx="0" cy="0"/>
        </a:xfrm>
      </p:grpSpPr>
      <p:sp>
        <p:nvSpPr>
          <p:cNvPr id="10" name="Oval 9">
            <a:extLst>
              <a:ext uri="{FF2B5EF4-FFF2-40B4-BE49-F238E27FC236}">
                <a16:creationId xmlns="" xmlns:a16="http://schemas.microsoft.com/office/drawing/2014/main" id="{FB049D0D-CE60-8E46-896A-1F4E3E51AABC}"/>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DE288F71-122C-49D4-9750-104A0F9BA30E}"/>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3" name="Date Placeholder 2">
            <a:extLst>
              <a:ext uri="{FF2B5EF4-FFF2-40B4-BE49-F238E27FC236}">
                <a16:creationId xmlns="" xmlns:a16="http://schemas.microsoft.com/office/drawing/2014/main" id="{67A81471-D048-496A-9DA4-EDB335843A90}"/>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ABADBAE1-8416-4A24-B332-BA35F9D581F0}"/>
              </a:ext>
            </a:extLst>
          </p:cNvPr>
          <p:cNvSpPr>
            <a:spLocks noGrp="1"/>
          </p:cNvSpPr>
          <p:nvPr>
            <p:ph type="ftr" sz="quarter" idx="11"/>
          </p:nvPr>
        </p:nvSpPr>
        <p:spPr/>
        <p:txBody>
          <a:bodyPr/>
          <a:lstStyle/>
          <a:p>
            <a:r>
              <a:rPr lang="en-US" noProof="0" dirty="0"/>
              <a:t>ADD A FOOTER</a:t>
            </a:r>
          </a:p>
        </p:txBody>
      </p:sp>
      <p:sp>
        <p:nvSpPr>
          <p:cNvPr id="7" name="Text Placeholder 14">
            <a:extLst>
              <a:ext uri="{FF2B5EF4-FFF2-40B4-BE49-F238E27FC236}">
                <a16:creationId xmlns="" xmlns:a16="http://schemas.microsoft.com/office/drawing/2014/main" id="{B9AF1F95-7091-4B50-892C-55F8B5B9AC86}"/>
              </a:ext>
            </a:extLst>
          </p:cNvPr>
          <p:cNvSpPr>
            <a:spLocks noGrp="1"/>
          </p:cNvSpPr>
          <p:nvPr>
            <p:ph type="body" sz="quarter" idx="13" hasCustomPrompt="1"/>
          </p:nvPr>
        </p:nvSpPr>
        <p:spPr>
          <a:xfrm>
            <a:off x="8291145" y="3029751"/>
            <a:ext cx="2825496" cy="2144162"/>
          </a:xfrm>
        </p:spPr>
        <p:txBody>
          <a:bodyPr>
            <a:normAutofit/>
          </a:bodyPr>
          <a:lstStyle>
            <a:lvl1pPr marL="0" indent="0" algn="ctr">
              <a:buNone/>
              <a:defRPr sz="1800" b="0" i="0"/>
            </a:lvl1pPr>
          </a:lstStyle>
          <a:p>
            <a:pPr lvl="0"/>
            <a:r>
              <a:rPr lang="en-US" noProof="0"/>
              <a:t>EDIT MASTER TEXT STYLES</a:t>
            </a:r>
          </a:p>
        </p:txBody>
      </p:sp>
      <p:sp>
        <p:nvSpPr>
          <p:cNvPr id="9" name="Title 1">
            <a:extLst>
              <a:ext uri="{FF2B5EF4-FFF2-40B4-BE49-F238E27FC236}">
                <a16:creationId xmlns="" xmlns:a16="http://schemas.microsoft.com/office/drawing/2014/main" id="{77DE3589-2C45-437A-BDA9-55A9B8859FF7}"/>
              </a:ext>
            </a:extLst>
          </p:cNvPr>
          <p:cNvSpPr>
            <a:spLocks noGrp="1"/>
          </p:cNvSpPr>
          <p:nvPr>
            <p:ph type="title" hasCustomPrompt="1"/>
          </p:nvPr>
        </p:nvSpPr>
        <p:spPr>
          <a:xfrm>
            <a:off x="8291145" y="1868285"/>
            <a:ext cx="2825496" cy="718222"/>
          </a:xfrm>
        </p:spPr>
        <p:txBody>
          <a:bodyPr/>
          <a:lstStyle>
            <a:lvl1pPr algn="ctr">
              <a:defRPr/>
            </a:lvl1pPr>
          </a:lstStyle>
          <a:p>
            <a:r>
              <a:rPr lang="en-US" noProof="0"/>
              <a:t>Table Slide</a:t>
            </a:r>
          </a:p>
        </p:txBody>
      </p:sp>
      <p:sp>
        <p:nvSpPr>
          <p:cNvPr id="15" name="Graphic 12">
            <a:extLst>
              <a:ext uri="{FF2B5EF4-FFF2-40B4-BE49-F238E27FC236}">
                <a16:creationId xmlns="" xmlns:a16="http://schemas.microsoft.com/office/drawing/2014/main" id="{6161C347-CD23-4D4F-981D-1C8457111EA8}"/>
              </a:ext>
            </a:extLst>
          </p:cNvPr>
          <p:cNvSpPr/>
          <p:nvPr userDrawn="1"/>
        </p:nvSpPr>
        <p:spPr>
          <a:xfrm>
            <a:off x="8340351" y="2726976"/>
            <a:ext cx="2727084" cy="139525"/>
          </a:xfrm>
          <a:custGeom>
            <a:avLst/>
            <a:gdLst>
              <a:gd name="connsiteX0" fmla="*/ 67167 w 2727084"/>
              <a:gd name="connsiteY0" fmla="*/ 78582 h 139525"/>
              <a:gd name="connsiteX1" fmla="*/ 12625 w 2727084"/>
              <a:gd name="connsiteY1" fmla="*/ 78582 h 139525"/>
              <a:gd name="connsiteX2" fmla="*/ 12625 w 2727084"/>
              <a:gd name="connsiteY2" fmla="*/ 65898 h 139525"/>
              <a:gd name="connsiteX3" fmla="*/ 956323 w 2727084"/>
              <a:gd name="connsiteY3" fmla="*/ 65898 h 139525"/>
              <a:gd name="connsiteX4" fmla="*/ 1151658 w 2727084"/>
              <a:gd name="connsiteY4" fmla="*/ 12625 h 139525"/>
              <a:gd name="connsiteX5" fmla="*/ 1268352 w 2727084"/>
              <a:gd name="connsiteY5" fmla="*/ 65898 h 139525"/>
              <a:gd name="connsiteX6" fmla="*/ 1297526 w 2727084"/>
              <a:gd name="connsiteY6" fmla="*/ 65898 h 139525"/>
              <a:gd name="connsiteX7" fmla="*/ 1353336 w 2727084"/>
              <a:gd name="connsiteY7" fmla="*/ 15162 h 139525"/>
              <a:gd name="connsiteX8" fmla="*/ 1409146 w 2727084"/>
              <a:gd name="connsiteY8" fmla="*/ 65898 h 139525"/>
              <a:gd name="connsiteX9" fmla="*/ 1438319 w 2727084"/>
              <a:gd name="connsiteY9" fmla="*/ 65898 h 139525"/>
              <a:gd name="connsiteX10" fmla="*/ 1555013 w 2727084"/>
              <a:gd name="connsiteY10" fmla="*/ 12625 h 139525"/>
              <a:gd name="connsiteX11" fmla="*/ 1750348 w 2727084"/>
              <a:gd name="connsiteY11" fmla="*/ 65898 h 139525"/>
              <a:gd name="connsiteX12" fmla="*/ 2723220 w 2727084"/>
              <a:gd name="connsiteY12" fmla="*/ 65898 h 139525"/>
              <a:gd name="connsiteX13" fmla="*/ 2723220 w 2727084"/>
              <a:gd name="connsiteY13" fmla="*/ 78582 h 139525"/>
              <a:gd name="connsiteX14" fmla="*/ 2630626 w 2727084"/>
              <a:gd name="connsiteY14" fmla="*/ 78582 h 139525"/>
              <a:gd name="connsiteX15" fmla="*/ 2630626 w 2727084"/>
              <a:gd name="connsiteY15" fmla="*/ 79851 h 139525"/>
              <a:gd name="connsiteX16" fmla="*/ 1901289 w 2727084"/>
              <a:gd name="connsiteY16" fmla="*/ 78582 h 139525"/>
              <a:gd name="connsiteX17" fmla="*/ 1790937 w 2727084"/>
              <a:gd name="connsiteY17" fmla="*/ 78582 h 139525"/>
              <a:gd name="connsiteX18" fmla="*/ 1553745 w 2727084"/>
              <a:gd name="connsiteY18" fmla="*/ 131855 h 139525"/>
              <a:gd name="connsiteX19" fmla="*/ 1437051 w 2727084"/>
              <a:gd name="connsiteY19" fmla="*/ 78582 h 139525"/>
              <a:gd name="connsiteX20" fmla="*/ 1407877 w 2727084"/>
              <a:gd name="connsiteY20" fmla="*/ 78582 h 139525"/>
              <a:gd name="connsiteX21" fmla="*/ 1353336 w 2727084"/>
              <a:gd name="connsiteY21" fmla="*/ 129319 h 139525"/>
              <a:gd name="connsiteX22" fmla="*/ 1297526 w 2727084"/>
              <a:gd name="connsiteY22" fmla="*/ 78582 h 139525"/>
              <a:gd name="connsiteX23" fmla="*/ 1268352 w 2727084"/>
              <a:gd name="connsiteY23" fmla="*/ 78582 h 139525"/>
              <a:gd name="connsiteX24" fmla="*/ 1151658 w 2727084"/>
              <a:gd name="connsiteY24" fmla="*/ 131855 h 139525"/>
              <a:gd name="connsiteX25" fmla="*/ 914465 w 2727084"/>
              <a:gd name="connsiteY25" fmla="*/ 78582 h 139525"/>
              <a:gd name="connsiteX26" fmla="*/ 805382 w 2727084"/>
              <a:gd name="connsiteY26" fmla="*/ 78582 h 139525"/>
              <a:gd name="connsiteX27" fmla="*/ 67167 w 2727084"/>
              <a:gd name="connsiteY27" fmla="*/ 78582 h 139525"/>
              <a:gd name="connsiteX28" fmla="*/ 67167 w 2727084"/>
              <a:gd name="connsiteY28" fmla="*/ 78582 h 139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727084" h="139525">
                <a:moveTo>
                  <a:pt x="67167" y="78582"/>
                </a:moveTo>
                <a:lnTo>
                  <a:pt x="12625" y="78582"/>
                </a:lnTo>
                <a:lnTo>
                  <a:pt x="12625" y="65898"/>
                </a:lnTo>
                <a:lnTo>
                  <a:pt x="956323" y="65898"/>
                </a:lnTo>
                <a:cubicBezTo>
                  <a:pt x="1061601" y="55751"/>
                  <a:pt x="1151658" y="12625"/>
                  <a:pt x="1151658" y="12625"/>
                </a:cubicBezTo>
                <a:cubicBezTo>
                  <a:pt x="1198589" y="48140"/>
                  <a:pt x="1241715" y="60824"/>
                  <a:pt x="1268352" y="65898"/>
                </a:cubicBezTo>
                <a:lnTo>
                  <a:pt x="1297526" y="65898"/>
                </a:lnTo>
                <a:cubicBezTo>
                  <a:pt x="1303868" y="24041"/>
                  <a:pt x="1336846" y="15162"/>
                  <a:pt x="1353336" y="15162"/>
                </a:cubicBezTo>
                <a:cubicBezTo>
                  <a:pt x="1369825" y="15162"/>
                  <a:pt x="1402804" y="24041"/>
                  <a:pt x="1409146" y="65898"/>
                </a:cubicBezTo>
                <a:lnTo>
                  <a:pt x="1438319" y="65898"/>
                </a:lnTo>
                <a:cubicBezTo>
                  <a:pt x="1464956" y="60824"/>
                  <a:pt x="1508082" y="46872"/>
                  <a:pt x="1555013" y="12625"/>
                </a:cubicBezTo>
                <a:cubicBezTo>
                  <a:pt x="1555013" y="12625"/>
                  <a:pt x="1645070" y="55751"/>
                  <a:pt x="1750348" y="65898"/>
                </a:cubicBezTo>
                <a:lnTo>
                  <a:pt x="2723220" y="65898"/>
                </a:lnTo>
                <a:lnTo>
                  <a:pt x="2723220" y="78582"/>
                </a:lnTo>
                <a:lnTo>
                  <a:pt x="2630626" y="78582"/>
                </a:lnTo>
                <a:lnTo>
                  <a:pt x="2630626" y="79851"/>
                </a:lnTo>
                <a:lnTo>
                  <a:pt x="1901289" y="78582"/>
                </a:lnTo>
                <a:lnTo>
                  <a:pt x="1790937" y="78582"/>
                </a:lnTo>
                <a:cubicBezTo>
                  <a:pt x="1670438" y="79851"/>
                  <a:pt x="1553745" y="131855"/>
                  <a:pt x="1553745" y="131855"/>
                </a:cubicBezTo>
                <a:cubicBezTo>
                  <a:pt x="1506813" y="96340"/>
                  <a:pt x="1463687" y="83656"/>
                  <a:pt x="1437051" y="78582"/>
                </a:cubicBezTo>
                <a:lnTo>
                  <a:pt x="1407877" y="78582"/>
                </a:lnTo>
                <a:cubicBezTo>
                  <a:pt x="1401535" y="119171"/>
                  <a:pt x="1369825" y="129319"/>
                  <a:pt x="1353336" y="129319"/>
                </a:cubicBezTo>
                <a:cubicBezTo>
                  <a:pt x="1336846" y="129319"/>
                  <a:pt x="1303868" y="121708"/>
                  <a:pt x="1297526" y="78582"/>
                </a:cubicBezTo>
                <a:lnTo>
                  <a:pt x="1268352" y="78582"/>
                </a:lnTo>
                <a:cubicBezTo>
                  <a:pt x="1241715" y="83656"/>
                  <a:pt x="1198589" y="97608"/>
                  <a:pt x="1151658" y="131855"/>
                </a:cubicBezTo>
                <a:cubicBezTo>
                  <a:pt x="1151658" y="131855"/>
                  <a:pt x="1036233" y="79851"/>
                  <a:pt x="914465" y="78582"/>
                </a:cubicBezTo>
                <a:lnTo>
                  <a:pt x="805382" y="78582"/>
                </a:lnTo>
                <a:lnTo>
                  <a:pt x="67167" y="78582"/>
                </a:lnTo>
                <a:lnTo>
                  <a:pt x="67167" y="78582"/>
                </a:lnTo>
                <a:close/>
              </a:path>
            </a:pathLst>
          </a:custGeom>
          <a:solidFill>
            <a:schemeClr val="bg2"/>
          </a:solidFill>
          <a:ln w="12641" cap="flat">
            <a:noFill/>
            <a:prstDash val="solid"/>
            <a:miter/>
          </a:ln>
        </p:spPr>
        <p:txBody>
          <a:bodyPr rtlCol="0" anchor="ctr"/>
          <a:lstStyle/>
          <a:p>
            <a:endParaRPr lang="en-US" noProof="0" dirty="0"/>
          </a:p>
        </p:txBody>
      </p:sp>
      <p:sp>
        <p:nvSpPr>
          <p:cNvPr id="16" name="Table Placeholder 17">
            <a:extLst>
              <a:ext uri="{FF2B5EF4-FFF2-40B4-BE49-F238E27FC236}">
                <a16:creationId xmlns="" xmlns:a16="http://schemas.microsoft.com/office/drawing/2014/main" id="{263A1EA1-1C4F-4F47-9C24-928669CE38DE}"/>
              </a:ext>
            </a:extLst>
          </p:cNvPr>
          <p:cNvSpPr>
            <a:spLocks noGrp="1"/>
          </p:cNvSpPr>
          <p:nvPr>
            <p:ph type="tbl" sz="quarter" idx="17"/>
          </p:nvPr>
        </p:nvSpPr>
        <p:spPr>
          <a:xfrm>
            <a:off x="911225" y="1505433"/>
            <a:ext cx="6561138" cy="3847135"/>
          </a:xfrm>
        </p:spPr>
        <p:txBody>
          <a:bodyPr anchor="ctr" anchorCtr="0">
            <a:normAutofit/>
          </a:bodyPr>
          <a:lstStyle>
            <a:lvl1pPr marL="0" indent="0" algn="ctr">
              <a:buNone/>
              <a:defRPr sz="1600">
                <a:solidFill>
                  <a:schemeClr val="tx1">
                    <a:lumMod val="50000"/>
                    <a:lumOff val="50000"/>
                  </a:schemeClr>
                </a:solidFill>
              </a:defRPr>
            </a:lvl1pPr>
          </a:lstStyle>
          <a:p>
            <a:r>
              <a:rPr lang="el-GR" noProof="0" smtClean="0"/>
              <a:t>Κάντε κλικ στο εικονίδιο για να προσθέσετε έναν πίνακα</a:t>
            </a:r>
            <a:endParaRPr lang="en-US" noProof="0" dirty="0"/>
          </a:p>
        </p:txBody>
      </p:sp>
    </p:spTree>
    <p:extLst>
      <p:ext uri="{BB962C8B-B14F-4D97-AF65-F5344CB8AC3E}">
        <p14:creationId xmlns="" xmlns:p14="http://schemas.microsoft.com/office/powerpoint/2010/main" val="403410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itle Slide">
    <p:spTree>
      <p:nvGrpSpPr>
        <p:cNvPr id="1" name=""/>
        <p:cNvGrpSpPr/>
        <p:nvPr/>
      </p:nvGrpSpPr>
      <p:grpSpPr>
        <a:xfrm>
          <a:off x="0" y="0"/>
          <a:ext cx="0" cy="0"/>
          <a:chOff x="0" y="0"/>
          <a:chExt cx="0" cy="0"/>
        </a:xfrm>
      </p:grpSpPr>
      <p:sp>
        <p:nvSpPr>
          <p:cNvPr id="11" name="Picture Placeholder 6">
            <a:extLst>
              <a:ext uri="{FF2B5EF4-FFF2-40B4-BE49-F238E27FC236}">
                <a16:creationId xmlns="" xmlns:a16="http://schemas.microsoft.com/office/drawing/2014/main" id="{5D65245D-DE69-4098-94DD-C36B76E4C3A9}"/>
              </a:ext>
            </a:extLst>
          </p:cNvPr>
          <p:cNvSpPr>
            <a:spLocks noGrp="1"/>
          </p:cNvSpPr>
          <p:nvPr>
            <p:ph type="pic" sz="quarter" idx="18"/>
          </p:nvPr>
        </p:nvSpPr>
        <p:spPr>
          <a:xfrm>
            <a:off x="0" y="793750"/>
            <a:ext cx="12192000" cy="4900613"/>
          </a:xfrm>
        </p:spPr>
        <p:txBody>
          <a:bodyPr anchor="ctr" anchorCtr="0">
            <a:normAutofit/>
          </a:bodyPr>
          <a:lstStyle>
            <a:lvl1pPr marL="0" indent="0" algn="ctr">
              <a:buFont typeface="Arial" panose="020B0604020202020204" pitchFamily="34" charset="0"/>
              <a:buNone/>
              <a:defRPr sz="1400"/>
            </a:lvl1pPr>
          </a:lstStyle>
          <a:p>
            <a:r>
              <a:rPr lang="el-GR" noProof="0" smtClean="0"/>
              <a:t>Κάντε κλικ στο εικονίδιο για να προσθέσετε μια εικόνα</a:t>
            </a:r>
            <a:endParaRPr lang="en-US" noProof="0" dirty="0"/>
          </a:p>
        </p:txBody>
      </p:sp>
      <p:sp>
        <p:nvSpPr>
          <p:cNvPr id="2" name="Title 1">
            <a:extLst>
              <a:ext uri="{FF2B5EF4-FFF2-40B4-BE49-F238E27FC236}">
                <a16:creationId xmlns="" xmlns:a16="http://schemas.microsoft.com/office/drawing/2014/main" id="{316FD1D3-F7DC-4F8A-8E05-6DC25FB66CD5}"/>
              </a:ext>
            </a:extLst>
          </p:cNvPr>
          <p:cNvSpPr>
            <a:spLocks noGrp="1"/>
          </p:cNvSpPr>
          <p:nvPr>
            <p:ph type="title" hasCustomPrompt="1"/>
          </p:nvPr>
        </p:nvSpPr>
        <p:spPr>
          <a:xfrm>
            <a:off x="838200" y="4514150"/>
            <a:ext cx="10515600" cy="1325563"/>
          </a:xfrm>
        </p:spPr>
        <p:txBody>
          <a:bodyPr/>
          <a:lstStyle>
            <a:lvl1pPr algn="ctr">
              <a:defRPr>
                <a:solidFill>
                  <a:schemeClr val="bg1"/>
                </a:solidFill>
              </a:defRPr>
            </a:lvl1pPr>
          </a:lstStyle>
          <a:p>
            <a:r>
              <a:rPr lang="en-US" noProof="0"/>
              <a:t>Big Image Slide</a:t>
            </a:r>
          </a:p>
        </p:txBody>
      </p:sp>
      <p:sp>
        <p:nvSpPr>
          <p:cNvPr id="3" name="Date Placeholder 2">
            <a:extLst>
              <a:ext uri="{FF2B5EF4-FFF2-40B4-BE49-F238E27FC236}">
                <a16:creationId xmlns="" xmlns:a16="http://schemas.microsoft.com/office/drawing/2014/main" id="{0A250713-11E6-4FEF-877D-92967D24588A}"/>
              </a:ext>
            </a:extLst>
          </p:cNvPr>
          <p:cNvSpPr>
            <a:spLocks noGrp="1"/>
          </p:cNvSpPr>
          <p:nvPr>
            <p:ph type="dt" sz="half" idx="10"/>
          </p:nvPr>
        </p:nvSpPr>
        <p:spPr/>
        <p:txBody>
          <a:bodyPr/>
          <a:lstStyle/>
          <a:p>
            <a:r>
              <a:rPr lang="en-US" noProof="0" dirty="0"/>
              <a:t>MM.DD.20XX</a:t>
            </a:r>
          </a:p>
        </p:txBody>
      </p:sp>
      <p:sp>
        <p:nvSpPr>
          <p:cNvPr id="4" name="Footer Placeholder 3">
            <a:extLst>
              <a:ext uri="{FF2B5EF4-FFF2-40B4-BE49-F238E27FC236}">
                <a16:creationId xmlns="" xmlns:a16="http://schemas.microsoft.com/office/drawing/2014/main" id="{445D3C9A-DEE5-4BD4-8961-80E018A4C27D}"/>
              </a:ext>
            </a:extLst>
          </p:cNvPr>
          <p:cNvSpPr>
            <a:spLocks noGrp="1"/>
          </p:cNvSpPr>
          <p:nvPr>
            <p:ph type="ftr" sz="quarter" idx="11"/>
          </p:nvPr>
        </p:nvSpPr>
        <p:spPr/>
        <p:txBody>
          <a:bodyPr/>
          <a:lstStyle/>
          <a:p>
            <a:r>
              <a:rPr lang="en-US" noProof="0" dirty="0"/>
              <a:t>ADD A FOOTER</a:t>
            </a:r>
          </a:p>
        </p:txBody>
      </p:sp>
      <p:sp>
        <p:nvSpPr>
          <p:cNvPr id="9" name="Oval 8">
            <a:extLst>
              <a:ext uri="{FF2B5EF4-FFF2-40B4-BE49-F238E27FC236}">
                <a16:creationId xmlns="" xmlns:a16="http://schemas.microsoft.com/office/drawing/2014/main" id="{7B63585A-DF5C-1B43-BDC1-9CB545382A8E}"/>
              </a:ext>
            </a:extLst>
          </p:cNvPr>
          <p:cNvSpPr/>
          <p:nvPr userDrawn="1"/>
        </p:nvSpPr>
        <p:spPr>
          <a:xfrm>
            <a:off x="5908548" y="6261006"/>
            <a:ext cx="374904" cy="374904"/>
          </a:xfrm>
          <a:prstGeom prst="ellipse">
            <a:avLst/>
          </a:prstGeom>
          <a:solidFill>
            <a:schemeClr val="bg2">
              <a:lumMod val="20000"/>
              <a:lumOff val="80000"/>
            </a:schemeClr>
          </a:solidFill>
          <a:ln w="25400" cap="flat">
            <a:solidFill>
              <a:schemeClr val="bg2"/>
            </a:solidFill>
            <a:prstDash val="solid"/>
            <a:miter/>
          </a:ln>
        </p:spPr>
        <p:txBody>
          <a:bodyPr rtlCol="0" anchor="ctr"/>
          <a:lstStyle/>
          <a:p>
            <a:pPr algn="l"/>
            <a:endParaRPr lang="en-US" noProof="0" dirty="0"/>
          </a:p>
        </p:txBody>
      </p:sp>
      <p:sp>
        <p:nvSpPr>
          <p:cNvPr id="5" name="Slide Number Placeholder 4">
            <a:extLst>
              <a:ext uri="{FF2B5EF4-FFF2-40B4-BE49-F238E27FC236}">
                <a16:creationId xmlns="" xmlns:a16="http://schemas.microsoft.com/office/drawing/2014/main" id="{1623800E-00CA-43ED-953B-1A09DD428433}"/>
              </a:ext>
            </a:extLst>
          </p:cNvPr>
          <p:cNvSpPr>
            <a:spLocks noGrp="1"/>
          </p:cNvSpPr>
          <p:nvPr>
            <p:ph type="sldNum" sz="quarter" idx="12"/>
          </p:nvPr>
        </p:nvSpPr>
        <p:spPr/>
        <p:txBody>
          <a:bodyPr/>
          <a:lstStyle/>
          <a:p>
            <a:fld id="{D495E168-DA5E-4888-8D8A-92B118324C14}" type="slidenum">
              <a:rPr lang="en-US" noProof="0" smtClean="0"/>
              <a:pPr/>
              <a:t>‹#›</a:t>
            </a:fld>
            <a:endParaRPr lang="en-US" noProof="0" dirty="0"/>
          </a:p>
        </p:txBody>
      </p:sp>
      <p:sp>
        <p:nvSpPr>
          <p:cNvPr id="12" name="Text Placeholder 26">
            <a:extLst>
              <a:ext uri="{FF2B5EF4-FFF2-40B4-BE49-F238E27FC236}">
                <a16:creationId xmlns="" xmlns:a16="http://schemas.microsoft.com/office/drawing/2014/main" id="{A7C55A90-4969-4308-AD56-633E3831D572}"/>
              </a:ext>
            </a:extLst>
          </p:cNvPr>
          <p:cNvSpPr>
            <a:spLocks noGrp="1"/>
          </p:cNvSpPr>
          <p:nvPr>
            <p:ph type="body" sz="quarter" idx="16" hasCustomPrompt="1"/>
          </p:nvPr>
        </p:nvSpPr>
        <p:spPr>
          <a:xfrm>
            <a:off x="2013284" y="5878369"/>
            <a:ext cx="8165432" cy="365125"/>
          </a:xfrm>
        </p:spPr>
        <p:txBody>
          <a:bodyPr>
            <a:noAutofit/>
          </a:bodyPr>
          <a:lstStyle>
            <a:lvl1pPr marL="0" indent="0" algn="ctr">
              <a:buNone/>
              <a:defRPr sz="1800" b="0" i="0"/>
            </a:lvl1pPr>
            <a:lvl2pPr marL="457200" indent="0">
              <a:buNone/>
              <a:defRPr sz="1800" b="1" i="1"/>
            </a:lvl2pPr>
            <a:lvl3pPr marL="914400" indent="0">
              <a:buNone/>
              <a:defRPr sz="1800" b="1" i="1"/>
            </a:lvl3pPr>
            <a:lvl4pPr marL="1371600" indent="0">
              <a:buNone/>
              <a:defRPr sz="1800" b="1" i="1"/>
            </a:lvl4pPr>
            <a:lvl5pPr marL="1828800" indent="0">
              <a:buNone/>
              <a:defRPr sz="1800" b="1" i="1"/>
            </a:lvl5pPr>
          </a:lstStyle>
          <a:p>
            <a:pPr lvl="0"/>
            <a:r>
              <a:rPr lang="en-US" noProof="0"/>
              <a:t>EDIT MASTER TEXT STYLES</a:t>
            </a:r>
          </a:p>
        </p:txBody>
      </p:sp>
      <p:sp>
        <p:nvSpPr>
          <p:cNvPr id="16" name="Graphic 13">
            <a:extLst>
              <a:ext uri="{FF2B5EF4-FFF2-40B4-BE49-F238E27FC236}">
                <a16:creationId xmlns="" xmlns:a16="http://schemas.microsoft.com/office/drawing/2014/main" id="{15031A21-FED3-4C51-BE76-5A2918F223AD}"/>
              </a:ext>
            </a:extLst>
          </p:cNvPr>
          <p:cNvSpPr/>
          <p:nvPr userDrawn="1"/>
        </p:nvSpPr>
        <p:spPr>
          <a:xfrm>
            <a:off x="4534478" y="5342223"/>
            <a:ext cx="3123044" cy="139083"/>
          </a:xfrm>
          <a:custGeom>
            <a:avLst/>
            <a:gdLst>
              <a:gd name="connsiteX0" fmla="*/ 281882 w 3123043"/>
              <a:gd name="connsiteY0" fmla="*/ 78315 h 139082"/>
              <a:gd name="connsiteX1" fmla="*/ 12567 w 3123043"/>
              <a:gd name="connsiteY1" fmla="*/ 78315 h 139082"/>
              <a:gd name="connsiteX2" fmla="*/ 12567 w 3123043"/>
              <a:gd name="connsiteY2" fmla="*/ 65671 h 139082"/>
              <a:gd name="connsiteX3" fmla="*/ 1155576 w 3123043"/>
              <a:gd name="connsiteY3" fmla="*/ 65671 h 139082"/>
              <a:gd name="connsiteX4" fmla="*/ 1350292 w 3123043"/>
              <a:gd name="connsiteY4" fmla="*/ 12567 h 139082"/>
              <a:gd name="connsiteX5" fmla="*/ 1466616 w 3123043"/>
              <a:gd name="connsiteY5" fmla="*/ 65671 h 139082"/>
              <a:gd name="connsiteX6" fmla="*/ 1495697 w 3123043"/>
              <a:gd name="connsiteY6" fmla="*/ 65671 h 139082"/>
              <a:gd name="connsiteX7" fmla="*/ 1551330 w 3123043"/>
              <a:gd name="connsiteY7" fmla="*/ 15096 h 139082"/>
              <a:gd name="connsiteX8" fmla="*/ 1606963 w 3123043"/>
              <a:gd name="connsiteY8" fmla="*/ 65671 h 139082"/>
              <a:gd name="connsiteX9" fmla="*/ 1636044 w 3123043"/>
              <a:gd name="connsiteY9" fmla="*/ 65671 h 139082"/>
              <a:gd name="connsiteX10" fmla="*/ 1752368 w 3123043"/>
              <a:gd name="connsiteY10" fmla="*/ 12567 h 139082"/>
              <a:gd name="connsiteX11" fmla="*/ 1947084 w 3123043"/>
              <a:gd name="connsiteY11" fmla="*/ 65671 h 139082"/>
              <a:gd name="connsiteX12" fmla="*/ 3119174 w 3123043"/>
              <a:gd name="connsiteY12" fmla="*/ 65671 h 139082"/>
              <a:gd name="connsiteX13" fmla="*/ 3119174 w 3123043"/>
              <a:gd name="connsiteY13" fmla="*/ 78315 h 139082"/>
              <a:gd name="connsiteX14" fmla="*/ 2824571 w 3123043"/>
              <a:gd name="connsiteY14" fmla="*/ 78315 h 139082"/>
              <a:gd name="connsiteX15" fmla="*/ 2824571 w 3123043"/>
              <a:gd name="connsiteY15" fmla="*/ 79579 h 139082"/>
              <a:gd name="connsiteX16" fmla="*/ 2097546 w 3123043"/>
              <a:gd name="connsiteY16" fmla="*/ 78315 h 139082"/>
              <a:gd name="connsiteX17" fmla="*/ 1987544 w 3123043"/>
              <a:gd name="connsiteY17" fmla="*/ 78315 h 139082"/>
              <a:gd name="connsiteX18" fmla="*/ 1751103 w 3123043"/>
              <a:gd name="connsiteY18" fmla="*/ 131419 h 139082"/>
              <a:gd name="connsiteX19" fmla="*/ 1634780 w 3123043"/>
              <a:gd name="connsiteY19" fmla="*/ 78315 h 139082"/>
              <a:gd name="connsiteX20" fmla="*/ 1605699 w 3123043"/>
              <a:gd name="connsiteY20" fmla="*/ 78315 h 139082"/>
              <a:gd name="connsiteX21" fmla="*/ 1551330 w 3123043"/>
              <a:gd name="connsiteY21" fmla="*/ 128891 h 139082"/>
              <a:gd name="connsiteX22" fmla="*/ 1495697 w 3123043"/>
              <a:gd name="connsiteY22" fmla="*/ 78315 h 139082"/>
              <a:gd name="connsiteX23" fmla="*/ 1466616 w 3123043"/>
              <a:gd name="connsiteY23" fmla="*/ 78315 h 139082"/>
              <a:gd name="connsiteX24" fmla="*/ 1350292 w 3123043"/>
              <a:gd name="connsiteY24" fmla="*/ 131419 h 139082"/>
              <a:gd name="connsiteX25" fmla="*/ 1113851 w 3123043"/>
              <a:gd name="connsiteY25" fmla="*/ 78315 h 139082"/>
              <a:gd name="connsiteX26" fmla="*/ 1005113 w 3123043"/>
              <a:gd name="connsiteY26" fmla="*/ 78315 h 139082"/>
              <a:gd name="connsiteX27" fmla="*/ 281882 w 3123043"/>
              <a:gd name="connsiteY27" fmla="*/ 78315 h 139082"/>
              <a:gd name="connsiteX28" fmla="*/ 281882 w 3123043"/>
              <a:gd name="connsiteY28" fmla="*/ 78315 h 13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123043" h="139082">
                <a:moveTo>
                  <a:pt x="281882" y="78315"/>
                </a:moveTo>
                <a:lnTo>
                  <a:pt x="12567" y="78315"/>
                </a:lnTo>
                <a:lnTo>
                  <a:pt x="12567" y="65671"/>
                </a:lnTo>
                <a:lnTo>
                  <a:pt x="1155576" y="65671"/>
                </a:lnTo>
                <a:cubicBezTo>
                  <a:pt x="1260520" y="55556"/>
                  <a:pt x="1350292" y="12567"/>
                  <a:pt x="1350292" y="12567"/>
                </a:cubicBezTo>
                <a:cubicBezTo>
                  <a:pt x="1397074" y="47970"/>
                  <a:pt x="1440063" y="60614"/>
                  <a:pt x="1466616" y="65671"/>
                </a:cubicBezTo>
                <a:lnTo>
                  <a:pt x="1495697" y="65671"/>
                </a:lnTo>
                <a:cubicBezTo>
                  <a:pt x="1502019" y="23946"/>
                  <a:pt x="1534893" y="15096"/>
                  <a:pt x="1551330" y="15096"/>
                </a:cubicBezTo>
                <a:cubicBezTo>
                  <a:pt x="1567767" y="15096"/>
                  <a:pt x="1600641" y="23946"/>
                  <a:pt x="1606963" y="65671"/>
                </a:cubicBezTo>
                <a:lnTo>
                  <a:pt x="1636044" y="65671"/>
                </a:lnTo>
                <a:cubicBezTo>
                  <a:pt x="1662596" y="60614"/>
                  <a:pt x="1705585" y="46705"/>
                  <a:pt x="1752368" y="12567"/>
                </a:cubicBezTo>
                <a:cubicBezTo>
                  <a:pt x="1752368" y="12567"/>
                  <a:pt x="1842140" y="55556"/>
                  <a:pt x="1947084" y="65671"/>
                </a:cubicBezTo>
                <a:lnTo>
                  <a:pt x="3119174" y="65671"/>
                </a:lnTo>
                <a:lnTo>
                  <a:pt x="3119174" y="78315"/>
                </a:lnTo>
                <a:lnTo>
                  <a:pt x="2824571" y="78315"/>
                </a:lnTo>
                <a:lnTo>
                  <a:pt x="2824571" y="79579"/>
                </a:lnTo>
                <a:lnTo>
                  <a:pt x="2097546" y="78315"/>
                </a:lnTo>
                <a:lnTo>
                  <a:pt x="1987544" y="78315"/>
                </a:lnTo>
                <a:cubicBezTo>
                  <a:pt x="1867427" y="79579"/>
                  <a:pt x="1751103" y="131419"/>
                  <a:pt x="1751103" y="131419"/>
                </a:cubicBezTo>
                <a:cubicBezTo>
                  <a:pt x="1704321" y="96016"/>
                  <a:pt x="1661332" y="83373"/>
                  <a:pt x="1634780" y="78315"/>
                </a:cubicBezTo>
                <a:lnTo>
                  <a:pt x="1605699" y="78315"/>
                </a:lnTo>
                <a:cubicBezTo>
                  <a:pt x="1599377" y="118775"/>
                  <a:pt x="1567767" y="128891"/>
                  <a:pt x="1551330" y="128891"/>
                </a:cubicBezTo>
                <a:cubicBezTo>
                  <a:pt x="1534893" y="128891"/>
                  <a:pt x="1502019" y="121304"/>
                  <a:pt x="1495697" y="78315"/>
                </a:cubicBezTo>
                <a:lnTo>
                  <a:pt x="1466616" y="78315"/>
                </a:lnTo>
                <a:cubicBezTo>
                  <a:pt x="1440063" y="83373"/>
                  <a:pt x="1397074" y="97281"/>
                  <a:pt x="1350292" y="131419"/>
                </a:cubicBezTo>
                <a:cubicBezTo>
                  <a:pt x="1350292" y="131419"/>
                  <a:pt x="1235232" y="79579"/>
                  <a:pt x="1113851" y="78315"/>
                </a:cubicBezTo>
                <a:lnTo>
                  <a:pt x="1005113" y="78315"/>
                </a:lnTo>
                <a:lnTo>
                  <a:pt x="281882" y="78315"/>
                </a:lnTo>
                <a:lnTo>
                  <a:pt x="281882" y="78315"/>
                </a:lnTo>
                <a:close/>
              </a:path>
            </a:pathLst>
          </a:custGeom>
          <a:solidFill>
            <a:schemeClr val="bg2"/>
          </a:solidFill>
          <a:ln w="12623" cap="flat">
            <a:noFill/>
            <a:prstDash val="solid"/>
            <a:miter/>
          </a:ln>
        </p:spPr>
        <p:txBody>
          <a:bodyPr rtlCol="0" anchor="ctr"/>
          <a:lstStyle/>
          <a:p>
            <a:endParaRPr lang="en-US" noProof="0" dirty="0"/>
          </a:p>
        </p:txBody>
      </p:sp>
    </p:spTree>
    <p:extLst>
      <p:ext uri="{BB962C8B-B14F-4D97-AF65-F5344CB8AC3E}">
        <p14:creationId xmlns="" xmlns:p14="http://schemas.microsoft.com/office/powerpoint/2010/main" val="2342628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E04C9FBA-BD24-42E1-BABE-0EE5C20738FC}"/>
              </a:ext>
            </a:extLst>
          </p:cNvPr>
          <p:cNvSpPr/>
          <p:nvPr/>
        </p:nvSpPr>
        <p:spPr>
          <a:xfrm>
            <a:off x="376428" y="374904"/>
            <a:ext cx="11439144" cy="6108192"/>
          </a:xfrm>
          <a:prstGeom prst="rect">
            <a:avLst/>
          </a:prstGeom>
          <a:noFill/>
          <a:ln w="12700" cap="flat">
            <a:solidFill>
              <a:schemeClr val="bg2"/>
            </a:solidFill>
            <a:prstDash val="solid"/>
            <a:miter/>
          </a:ln>
        </p:spPr>
        <p:txBody>
          <a:bodyPr rtlCol="0" anchor="ctr"/>
          <a:lstStyle/>
          <a:p>
            <a:pPr algn="l"/>
            <a:endParaRPr lang="en-US" noProof="0" dirty="0"/>
          </a:p>
        </p:txBody>
      </p:sp>
      <p:sp>
        <p:nvSpPr>
          <p:cNvPr id="8" name="Rectangle 7">
            <a:extLst>
              <a:ext uri="{FF2B5EF4-FFF2-40B4-BE49-F238E27FC236}">
                <a16:creationId xmlns="" xmlns:a16="http://schemas.microsoft.com/office/drawing/2014/main" id="{2D2715CE-EA2A-4137-8BA3-1FEEF2E40A3A}"/>
              </a:ext>
            </a:extLst>
          </p:cNvPr>
          <p:cNvSpPr/>
          <p:nvPr/>
        </p:nvSpPr>
        <p:spPr>
          <a:xfrm>
            <a:off x="445008" y="443484"/>
            <a:ext cx="11301984" cy="5971032"/>
          </a:xfrm>
          <a:prstGeom prst="rect">
            <a:avLst/>
          </a:prstGeom>
          <a:noFill/>
          <a:ln w="25400" cap="flat">
            <a:solidFill>
              <a:schemeClr val="bg2"/>
            </a:solidFill>
            <a:prstDash val="solid"/>
            <a:miter/>
          </a:ln>
        </p:spPr>
        <p:txBody>
          <a:bodyPr rtlCol="0" anchor="ctr"/>
          <a:lstStyle/>
          <a:p>
            <a:pPr algn="l"/>
            <a:endParaRPr lang="en-US" noProof="0" dirty="0"/>
          </a:p>
        </p:txBody>
      </p:sp>
      <p:sp>
        <p:nvSpPr>
          <p:cNvPr id="2" name="Title Placeholder 1">
            <a:extLst>
              <a:ext uri="{FF2B5EF4-FFF2-40B4-BE49-F238E27FC236}">
                <a16:creationId xmlns="" xmlns:a16="http://schemas.microsoft.com/office/drawing/2014/main" id="{A8DB6A3A-74E6-4FE2-8AD2-CEB0704471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noProof="0" smtClean="0"/>
              <a:t>Kλικ για επεξεργασία του τίτλου</a:t>
            </a:r>
            <a:endParaRPr lang="en-US" noProof="0"/>
          </a:p>
        </p:txBody>
      </p:sp>
      <p:sp>
        <p:nvSpPr>
          <p:cNvPr id="3" name="Text Placeholder 2">
            <a:extLst>
              <a:ext uri="{FF2B5EF4-FFF2-40B4-BE49-F238E27FC236}">
                <a16:creationId xmlns="" xmlns:a16="http://schemas.microsoft.com/office/drawing/2014/main" id="{2C0128AA-FDF4-4DD5-A009-3C58D24570F2}"/>
              </a:ext>
            </a:extLst>
          </p:cNvPr>
          <p:cNvSpPr>
            <a:spLocks noGrp="1"/>
          </p:cNvSpPr>
          <p:nvPr>
            <p:ph type="body" idx="1"/>
          </p:nvPr>
        </p:nvSpPr>
        <p:spPr>
          <a:xfrm>
            <a:off x="838200" y="1825625"/>
            <a:ext cx="10515600" cy="4048274"/>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 xmlns:a16="http://schemas.microsoft.com/office/drawing/2014/main" id="{BB1C2DC0-7E13-4A66-9F9B-371BA9C6E4F1}"/>
              </a:ext>
            </a:extLst>
          </p:cNvPr>
          <p:cNvSpPr>
            <a:spLocks noGrp="1"/>
          </p:cNvSpPr>
          <p:nvPr>
            <p:ph type="dt" sz="half" idx="2"/>
          </p:nvPr>
        </p:nvSpPr>
        <p:spPr>
          <a:xfrm>
            <a:off x="838200" y="6016889"/>
            <a:ext cx="2743200" cy="365125"/>
          </a:xfrm>
          <a:prstGeom prst="rect">
            <a:avLst/>
          </a:prstGeom>
        </p:spPr>
        <p:txBody>
          <a:bodyPr vert="horz" lIns="91440" tIns="45720" rIns="91440" bIns="45720" rtlCol="0" anchor="ctr"/>
          <a:lstStyle>
            <a:lvl1pPr algn="l">
              <a:defRPr sz="1100">
                <a:solidFill>
                  <a:schemeClr val="bg2"/>
                </a:solidFill>
              </a:defRPr>
            </a:lvl1pPr>
          </a:lstStyle>
          <a:p>
            <a:r>
              <a:rPr lang="en-US" noProof="0" dirty="0"/>
              <a:t>MM.DD.20XX</a:t>
            </a:r>
          </a:p>
        </p:txBody>
      </p:sp>
      <p:sp>
        <p:nvSpPr>
          <p:cNvPr id="11" name="Footer Placeholder 4">
            <a:extLst>
              <a:ext uri="{FF2B5EF4-FFF2-40B4-BE49-F238E27FC236}">
                <a16:creationId xmlns="" xmlns:a16="http://schemas.microsoft.com/office/drawing/2014/main" id="{1F296578-6D40-435B-861E-0904DDC10B7C}"/>
              </a:ext>
            </a:extLst>
          </p:cNvPr>
          <p:cNvSpPr>
            <a:spLocks noGrp="1"/>
          </p:cNvSpPr>
          <p:nvPr>
            <p:ph type="ftr" sz="quarter" idx="3"/>
          </p:nvPr>
        </p:nvSpPr>
        <p:spPr>
          <a:xfrm>
            <a:off x="8203234" y="6016890"/>
            <a:ext cx="3398763" cy="365125"/>
          </a:xfrm>
          <a:prstGeom prst="rect">
            <a:avLst/>
          </a:prstGeom>
        </p:spPr>
        <p:txBody>
          <a:bodyPr vert="horz" lIns="91440" tIns="45720" rIns="91440" bIns="45720" rtlCol="0" anchor="ctr"/>
          <a:lstStyle>
            <a:lvl1pPr algn="r">
              <a:defRPr sz="1200">
                <a:solidFill>
                  <a:schemeClr val="tx2"/>
                </a:solidFill>
              </a:defRPr>
            </a:lvl1pPr>
          </a:lstStyle>
          <a:p>
            <a:r>
              <a:rPr lang="en-US" noProof="0" dirty="0"/>
              <a:t>ADD A FOOTER</a:t>
            </a:r>
          </a:p>
        </p:txBody>
      </p:sp>
      <p:sp>
        <p:nvSpPr>
          <p:cNvPr id="6" name="Slide Number Placeholder 5">
            <a:extLst>
              <a:ext uri="{FF2B5EF4-FFF2-40B4-BE49-F238E27FC236}">
                <a16:creationId xmlns="" xmlns:a16="http://schemas.microsoft.com/office/drawing/2014/main" id="{9475097E-EB08-4475-9112-275B8402794C}"/>
              </a:ext>
            </a:extLst>
          </p:cNvPr>
          <p:cNvSpPr>
            <a:spLocks noGrp="1"/>
          </p:cNvSpPr>
          <p:nvPr>
            <p:ph type="sldNum" sz="quarter" idx="4"/>
          </p:nvPr>
        </p:nvSpPr>
        <p:spPr>
          <a:xfrm>
            <a:off x="5821279" y="6273660"/>
            <a:ext cx="549442" cy="365125"/>
          </a:xfrm>
          <a:prstGeom prst="rect">
            <a:avLst/>
          </a:prstGeom>
        </p:spPr>
        <p:txBody>
          <a:bodyPr vert="horz" lIns="91440" tIns="45720" rIns="91440" bIns="45720" rtlCol="0" anchor="ctr"/>
          <a:lstStyle>
            <a:lvl1pPr algn="ctr">
              <a:defRPr sz="1200">
                <a:solidFill>
                  <a:schemeClr val="tx2"/>
                </a:solidFill>
              </a:defRPr>
            </a:lvl1pPr>
          </a:lstStyle>
          <a:p>
            <a:fld id="{D495E168-DA5E-4888-8D8A-92B118324C14}" type="slidenum">
              <a:rPr lang="en-US" noProof="0" smtClean="0"/>
              <a:pPr/>
              <a:t>‹#›</a:t>
            </a:fld>
            <a:endParaRPr lang="en-US" noProof="0" dirty="0"/>
          </a:p>
        </p:txBody>
      </p:sp>
    </p:spTree>
    <p:extLst>
      <p:ext uri="{BB962C8B-B14F-4D97-AF65-F5344CB8AC3E}">
        <p14:creationId xmlns="" xmlns:p14="http://schemas.microsoft.com/office/powerpoint/2010/main" val="3223999130"/>
      </p:ext>
    </p:extLst>
  </p:cSld>
  <p:clrMap bg1="lt1" tx1="dk1" bg2="lt2" tx2="dk2" accent1="accent1" accent2="accent2" accent3="accent3" accent4="accent4" accent5="accent5" accent6="accent6" hlink="hlink" folHlink="folHlink"/>
  <p:sldLayoutIdLst>
    <p:sldLayoutId id="2147483653" r:id="rId1"/>
    <p:sldLayoutId id="2147483679"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5" r:id="rId11"/>
    <p:sldLayoutId id="2147483678" r:id="rId12"/>
    <p:sldLayoutId id="2147483674" r:id="rId13"/>
    <p:sldLayoutId id="2147483680" r:id="rId14"/>
    <p:sldLayoutId id="2147483681" r:id="rId15"/>
    <p:sldLayoutId id="2147483682" r:id="rId16"/>
    <p:sldLayoutId id="2147483683" r:id="rId17"/>
    <p:sldLayoutId id="2147483684" r:id="rId18"/>
    <p:sldLayoutId id="2147483685" r:id="rId19"/>
    <p:sldLayoutId id="2147483688" r:id="rId20"/>
    <p:sldLayoutId id="2147483689" r:id="rId21"/>
    <p:sldLayoutId id="2147483686" r:id="rId22"/>
    <p:sldLayoutId id="2147483687" r:id="rId23"/>
    <p:sldLayoutId id="2147483676" r:id="rId24"/>
    <p:sldLayoutId id="2147483690" r:id="rId25"/>
  </p:sldLayoutIdLst>
  <p:hf hdr="0" dt="0"/>
  <p:txStyles>
    <p:titleStyle>
      <a:lvl1pPr algn="l" defTabSz="914400" rtl="0" eaLnBrk="1" latinLnBrk="0" hangingPunct="1">
        <a:lnSpc>
          <a:spcPct val="90000"/>
        </a:lnSpc>
        <a:spcBef>
          <a:spcPct val="0"/>
        </a:spcBef>
        <a:buNone/>
        <a:defRPr sz="6000" b="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572" userDrawn="1">
          <p15:clr>
            <a:srgbClr val="F26B43"/>
          </p15:clr>
        </p15:guide>
        <p15:guide id="2" pos="574" userDrawn="1">
          <p15:clr>
            <a:srgbClr val="F26B43"/>
          </p15:clr>
        </p15:guide>
        <p15:guide id="3" pos="7106" userDrawn="1">
          <p15:clr>
            <a:srgbClr val="F26B43"/>
          </p15:clr>
        </p15:guide>
        <p15:guide id="4" orient="horz" pos="3748" userDrawn="1">
          <p15:clr>
            <a:srgbClr val="F26B43"/>
          </p15:clr>
        </p15:guide>
        <p15:guide id="5" pos="4407" userDrawn="1">
          <p15:clr>
            <a:srgbClr val="F26B43"/>
          </p15:clr>
        </p15:guide>
        <p15:guide id="6" pos="3273" userDrawn="1">
          <p15:clr>
            <a:srgbClr val="F26B43"/>
          </p15:clr>
        </p15:guide>
        <p15:guide id="7" pos="3840" userDrawn="1">
          <p15:clr>
            <a:srgbClr val="F26B43"/>
          </p15:clr>
        </p15:guide>
        <p15:guide id="8" orient="horz" pos="2160" userDrawn="1">
          <p15:clr>
            <a:srgbClr val="F26B43"/>
          </p15:clr>
        </p15:guide>
        <p15:guide id="9" pos="302" userDrawn="1">
          <p15:clr>
            <a:srgbClr val="F26B43"/>
          </p15:clr>
        </p15:guide>
        <p15:guide id="10" pos="737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hyperlink" Target="https://www.youtube.com/watch?v=d1_qX1a5EN8" TargetMode="Externa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hyperlink" Target="https://www.youtube.com/watch?v=WKaZsqalG4I" TargetMode="Externa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s/_rels/slide2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3.png"/><Relationship Id="rId7" Type="http://schemas.openxmlformats.org/officeDocument/2006/relationships/image" Target="../media/image36.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15.png"/><Relationship Id="rId5" Type="http://schemas.openxmlformats.org/officeDocument/2006/relationships/image" Target="../media/image35.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2.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9" Type="http://schemas.openxmlformats.org/officeDocument/2006/relationships/image" Target="../media/image47.png"/></Relationships>
</file>

<file path=ppt/slides/_rels/slide3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8.png"/><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9.png"/><Relationship Id="rId9"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jpeg"/><Relationship Id="rId1" Type="http://schemas.openxmlformats.org/officeDocument/2006/relationships/slideLayout" Target="../slideLayouts/slideLayout25.xml"/><Relationship Id="rId5" Type="http://schemas.openxmlformats.org/officeDocument/2006/relationships/image" Target="../media/image55.pn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58.png"/></Relationships>
</file>

<file path=ppt/slides/_rels/slide3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28.png"/></Relationships>
</file>

<file path=ppt/slides/_rels/slide3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41.png"/></Relationships>
</file>

<file path=ppt/slides/_rels/slide3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58.png"/></Relationships>
</file>

<file path=ppt/slides/_rels/slide3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5.jpeg"/><Relationship Id="rId1" Type="http://schemas.openxmlformats.org/officeDocument/2006/relationships/slideLayout" Target="../slideLayouts/slideLayout25.xml"/><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4.png"/><Relationship Id="rId7" Type="http://schemas.openxmlformats.org/officeDocument/2006/relationships/image" Target="../media/image67.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66.png"/><Relationship Id="rId5" Type="http://schemas.openxmlformats.org/officeDocument/2006/relationships/image" Target="../media/image28.png"/><Relationship Id="rId10" Type="http://schemas.openxmlformats.org/officeDocument/2006/relationships/image" Target="../media/image55.png"/><Relationship Id="rId4" Type="http://schemas.openxmlformats.org/officeDocument/2006/relationships/image" Target="../media/image65.png"/><Relationship Id="rId9" Type="http://schemas.openxmlformats.org/officeDocument/2006/relationships/image" Target="../media/image32.png"/></Relationships>
</file>

<file path=ppt/slides/_rels/slide44.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9.png"/><Relationship Id="rId7" Type="http://schemas.openxmlformats.org/officeDocument/2006/relationships/image" Target="../media/image72.png"/><Relationship Id="rId2" Type="http://schemas.openxmlformats.org/officeDocument/2006/relationships/image" Target="../media/image5.jpeg"/><Relationship Id="rId1" Type="http://schemas.openxmlformats.org/officeDocument/2006/relationships/slideLayout" Target="../slideLayouts/slideLayout25.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913A672-E2C9-49A3-B8D1-665F05ADB8BC}"/>
              </a:ext>
            </a:extLst>
          </p:cNvPr>
          <p:cNvSpPr>
            <a:spLocks noGrp="1"/>
          </p:cNvSpPr>
          <p:nvPr>
            <p:ph type="title"/>
          </p:nvPr>
        </p:nvSpPr>
        <p:spPr bwMode="grayWhite"/>
        <p:txBody>
          <a:bodyPr/>
          <a:lstStyle/>
          <a:p>
            <a:r>
              <a:rPr lang="el-GR" sz="3200" dirty="0" smtClean="0"/>
              <a:t>ΜΑΘΗΣΙΑΚΕΣ ΔΥΣΚΟΛΙΕΣ</a:t>
            </a:r>
            <a:endParaRPr lang="ru-RU" sz="3200" dirty="0"/>
          </a:p>
        </p:txBody>
      </p:sp>
      <p:sp>
        <p:nvSpPr>
          <p:cNvPr id="4" name="Text Placeholder 3">
            <a:extLst>
              <a:ext uri="{FF2B5EF4-FFF2-40B4-BE49-F238E27FC236}">
                <a16:creationId xmlns="" xmlns:a16="http://schemas.microsoft.com/office/drawing/2014/main" id="{8565D450-CF0E-4B12-945F-D0057946DD7C}"/>
              </a:ext>
            </a:extLst>
          </p:cNvPr>
          <p:cNvSpPr>
            <a:spLocks noGrp="1"/>
          </p:cNvSpPr>
          <p:nvPr>
            <p:ph type="body" sz="quarter" idx="13"/>
          </p:nvPr>
        </p:nvSpPr>
        <p:spPr bwMode="grayWhite"/>
        <p:txBody>
          <a:bodyPr/>
          <a:lstStyle/>
          <a:p>
            <a:r>
              <a:rPr lang="el-GR" sz="2000" i="1" dirty="0" smtClean="0">
                <a:ln w="18415" cmpd="sng">
                  <a:solidFill>
                    <a:srgbClr val="FFFFFF"/>
                  </a:solidFill>
                  <a:prstDash val="solid"/>
                </a:ln>
                <a:solidFill>
                  <a:srgbClr val="FFFFFF"/>
                </a:solidFill>
                <a:latin typeface="+mj-lt"/>
                <a:cs typeface="Arial" pitchFamily="34" charset="0"/>
              </a:rPr>
              <a:t>Παιδιά με Ειδικές Ανάγκες </a:t>
            </a:r>
            <a:br>
              <a:rPr lang="el-GR" sz="2000" i="1" dirty="0" smtClean="0">
                <a:ln w="18415" cmpd="sng">
                  <a:solidFill>
                    <a:srgbClr val="FFFFFF"/>
                  </a:solidFill>
                  <a:prstDash val="solid"/>
                </a:ln>
                <a:solidFill>
                  <a:srgbClr val="FFFFFF"/>
                </a:solidFill>
                <a:latin typeface="+mj-lt"/>
                <a:cs typeface="Arial" pitchFamily="34" charset="0"/>
              </a:rPr>
            </a:br>
            <a:r>
              <a:rPr lang="el-GR" sz="2000" i="1" dirty="0" smtClean="0">
                <a:ln w="18415" cmpd="sng">
                  <a:solidFill>
                    <a:srgbClr val="FFFFFF"/>
                  </a:solidFill>
                  <a:prstDash val="solid"/>
                </a:ln>
                <a:solidFill>
                  <a:srgbClr val="FFFFFF"/>
                </a:solidFill>
                <a:latin typeface="+mj-lt"/>
                <a:cs typeface="Arial" pitchFamily="34" charset="0"/>
              </a:rPr>
              <a:t>ή/ και Αναπηρία</a:t>
            </a:r>
            <a:br>
              <a:rPr lang="el-GR" sz="2000" i="1" dirty="0" smtClean="0">
                <a:ln w="18415" cmpd="sng">
                  <a:solidFill>
                    <a:srgbClr val="FFFFFF"/>
                  </a:solidFill>
                  <a:prstDash val="solid"/>
                </a:ln>
                <a:solidFill>
                  <a:srgbClr val="FFFFFF"/>
                </a:solidFill>
                <a:latin typeface="+mj-lt"/>
                <a:cs typeface="Arial" pitchFamily="34" charset="0"/>
              </a:rPr>
            </a:br>
            <a:r>
              <a:rPr lang="el-GR" sz="1200" dirty="0" smtClean="0">
                <a:ln w="18415" cmpd="sng">
                  <a:solidFill>
                    <a:srgbClr val="FFFFFF"/>
                  </a:solidFill>
                  <a:prstDash val="solid"/>
                </a:ln>
                <a:solidFill>
                  <a:srgbClr val="FFFFFF"/>
                </a:solidFill>
                <a:latin typeface="Arial" pitchFamily="34" charset="0"/>
                <a:cs typeface="Arial" pitchFamily="34" charset="0"/>
              </a:rPr>
              <a:t>Διδάσκουσα Ρήγα Ασημίνα</a:t>
            </a:r>
            <a:br>
              <a:rPr lang="el-GR" sz="1200" dirty="0" smtClean="0">
                <a:ln w="18415" cmpd="sng">
                  <a:solidFill>
                    <a:srgbClr val="FFFFFF"/>
                  </a:solidFill>
                  <a:prstDash val="solid"/>
                </a:ln>
                <a:solidFill>
                  <a:srgbClr val="FFFFFF"/>
                </a:solidFill>
                <a:latin typeface="Arial" pitchFamily="34" charset="0"/>
                <a:cs typeface="Arial" pitchFamily="34" charset="0"/>
              </a:rPr>
            </a:br>
            <a:r>
              <a:rPr lang="el-GR" sz="1200" dirty="0" smtClean="0">
                <a:ln w="18415" cmpd="sng">
                  <a:solidFill>
                    <a:srgbClr val="FFFFFF"/>
                  </a:solidFill>
                  <a:prstDash val="solid"/>
                </a:ln>
                <a:solidFill>
                  <a:srgbClr val="FFFFFF"/>
                </a:solidFill>
                <a:latin typeface="Arial" pitchFamily="34" charset="0"/>
                <a:cs typeface="Arial" pitchFamily="34" charset="0"/>
              </a:rPr>
              <a:t>ΤΕΕΑΠΗ, Πανεπιστήμιο Πατρών</a:t>
            </a:r>
            <a: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
            </a:r>
            <a:br>
              <a:rPr lang="el-GR"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br>
            <a:endParaRPr lang="ru-RU" dirty="0"/>
          </a:p>
        </p:txBody>
      </p:sp>
      <p:sp>
        <p:nvSpPr>
          <p:cNvPr id="7" name="Text Placeholder 6">
            <a:extLst>
              <a:ext uri="{FF2B5EF4-FFF2-40B4-BE49-F238E27FC236}">
                <a16:creationId xmlns="" xmlns:a16="http://schemas.microsoft.com/office/drawing/2014/main" id="{148799AE-6C70-4A22-B90A-3F8F7CFDAD67}"/>
              </a:ext>
            </a:extLst>
          </p:cNvPr>
          <p:cNvSpPr>
            <a:spLocks noGrp="1"/>
          </p:cNvSpPr>
          <p:nvPr>
            <p:ph type="body" sz="quarter" idx="20"/>
          </p:nvPr>
        </p:nvSpPr>
        <p:spPr bwMode="grayWhite"/>
        <p:txBody>
          <a:bodyPr/>
          <a:lstStyle/>
          <a:p>
            <a:r>
              <a:rPr lang="el-GR" dirty="0" smtClean="0"/>
              <a:t>Χειμερινό Εξάμηνο</a:t>
            </a:r>
            <a:endParaRPr lang="ru-RU" dirty="0"/>
          </a:p>
        </p:txBody>
      </p:sp>
      <p:sp>
        <p:nvSpPr>
          <p:cNvPr id="8" name="Text Placeholder 7">
            <a:extLst>
              <a:ext uri="{FF2B5EF4-FFF2-40B4-BE49-F238E27FC236}">
                <a16:creationId xmlns="" xmlns:a16="http://schemas.microsoft.com/office/drawing/2014/main" id="{63743191-2C84-41E1-BD1D-4C35155B99CD}"/>
              </a:ext>
            </a:extLst>
          </p:cNvPr>
          <p:cNvSpPr>
            <a:spLocks noGrp="1"/>
          </p:cNvSpPr>
          <p:nvPr>
            <p:ph type="body" sz="quarter" idx="21"/>
          </p:nvPr>
        </p:nvSpPr>
        <p:spPr bwMode="grayWhite"/>
        <p:txBody>
          <a:bodyPr/>
          <a:lstStyle/>
          <a:p>
            <a:r>
              <a:rPr lang="el-GR" dirty="0" smtClean="0"/>
              <a:t>2019</a:t>
            </a:r>
            <a:endParaRPr lang="ru-RU" dirty="0"/>
          </a:p>
        </p:txBody>
      </p:sp>
    </p:spTree>
    <p:extLst>
      <p:ext uri="{BB962C8B-B14F-4D97-AF65-F5344CB8AC3E}">
        <p14:creationId xmlns="" xmlns:p14="http://schemas.microsoft.com/office/powerpoint/2010/main" val="297159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10</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Ο λειτουργικός ορισμός των Μαθησιακών Δυσκολιών βασίζεται σε δύο κριτήρια: </a:t>
            </a:r>
            <a:endParaRPr smtClean="0"/>
          </a:p>
          <a:p>
            <a:endParaRPr smtClean="0"/>
          </a:p>
          <a:p>
            <a:r>
              <a:rPr lang="el-GR" dirty="0" smtClean="0"/>
              <a:t>1. Κριτήριο αποκλεισμού άλλων αιτίων. </a:t>
            </a:r>
            <a:endParaRPr smtClean="0"/>
          </a:p>
          <a:p>
            <a:r>
              <a:rPr lang="el-GR" dirty="0" smtClean="0"/>
              <a:t>2. Κριτήριο απόκλισης ανάμεσα στη νοητική ικανότητα και την επίδοση. </a:t>
            </a:r>
            <a:endParaRPr smtClean="0"/>
          </a:p>
          <a:p>
            <a:endParaRPr smtClean="0"/>
          </a:p>
          <a:p>
            <a:r>
              <a:rPr lang="el-GR" dirty="0" smtClean="0"/>
              <a:t>• Ανταπόκριση στη διδασκαλία (3 φάσεις).</a:t>
            </a: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11</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Α΄ Φάση </a:t>
            </a:r>
            <a:endParaRPr smtClean="0"/>
          </a:p>
          <a:p>
            <a:r>
              <a:rPr lang="el-GR" dirty="0" err="1" smtClean="0"/>
              <a:t>Διερεύνηση</a:t>
            </a:r>
            <a:r>
              <a:rPr lang="el-GR" dirty="0" smtClean="0"/>
              <a:t> ακαδημαϊκών ικανοτήτων και επιπέδου προσοχής/συγκέντρωσης των μαθητών.</a:t>
            </a:r>
            <a:endParaRPr smtClean="0"/>
          </a:p>
          <a:p>
            <a:r>
              <a:rPr lang="el-GR" dirty="0" smtClean="0"/>
              <a:t> </a:t>
            </a:r>
            <a:r>
              <a:rPr lang="el-GR" dirty="0" err="1" smtClean="0"/>
              <a:t>Παρέμβαση</a:t>
            </a:r>
            <a:r>
              <a:rPr lang="el-GR" dirty="0" smtClean="0"/>
              <a:t>. </a:t>
            </a:r>
            <a:endParaRPr smtClean="0"/>
          </a:p>
          <a:p>
            <a:r>
              <a:rPr lang="el-GR" dirty="0" err="1" smtClean="0"/>
              <a:t>Αξιολόγηση</a:t>
            </a:r>
            <a:r>
              <a:rPr lang="el-GR" dirty="0" smtClean="0"/>
              <a:t> προόδου και επιπέδου μαθησιακής ικανότητας. </a:t>
            </a:r>
            <a:endParaRPr smtClean="0"/>
          </a:p>
          <a:p>
            <a:r>
              <a:rPr lang="el-GR" dirty="0" err="1" smtClean="0"/>
              <a:t>Εάν</a:t>
            </a:r>
            <a:r>
              <a:rPr lang="el-GR" dirty="0" smtClean="0"/>
              <a:t> η γενική επίδοση της τάξης δεν είναι ικανοποιητική </a:t>
            </a:r>
            <a:r>
              <a:rPr smtClean="0"/>
              <a:t>-} </a:t>
            </a:r>
            <a:r>
              <a:rPr lang="el-GR" dirty="0" smtClean="0"/>
              <a:t>Νέα εκπαιδευτική παρέμβαση για όλη την τάξη. </a:t>
            </a:r>
            <a:endParaRPr smtClean="0"/>
          </a:p>
          <a:p>
            <a:r>
              <a:rPr lang="el-GR" dirty="0" err="1" smtClean="0"/>
              <a:t>Εάν</a:t>
            </a:r>
            <a:r>
              <a:rPr lang="el-GR" dirty="0" smtClean="0"/>
              <a:t> η γενική επίδοση της τάξης είναι ικανοποιητική τότε συνέχιση στη Β΄ φάση.</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12</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Β΄ Φάση </a:t>
            </a:r>
            <a:endParaRPr smtClean="0"/>
          </a:p>
          <a:p>
            <a:r>
              <a:rPr lang="el-GR" dirty="0" err="1" smtClean="0"/>
              <a:t>Εντοπισμός</a:t>
            </a:r>
            <a:r>
              <a:rPr lang="el-GR" dirty="0" smtClean="0"/>
              <a:t> των μαθητών που είναι σε επικινδυνότητα να εμφανίσουν ΜΔ.</a:t>
            </a:r>
            <a:endParaRPr smtClean="0"/>
          </a:p>
          <a:p>
            <a:r>
              <a:rPr lang="el-GR" dirty="0" smtClean="0"/>
              <a:t> </a:t>
            </a:r>
            <a:r>
              <a:rPr lang="el-GR" dirty="0" err="1" smtClean="0"/>
              <a:t>Εξειδικευμένη</a:t>
            </a:r>
            <a:r>
              <a:rPr lang="el-GR" dirty="0" smtClean="0"/>
              <a:t> εκπαιδευτική παρέμβαση (τουλάχιστον 8 εβδομάδες).</a:t>
            </a:r>
            <a:endParaRPr smtClean="0"/>
          </a:p>
          <a:p>
            <a:r>
              <a:rPr lang="el-GR" dirty="0" smtClean="0"/>
              <a:t> </a:t>
            </a:r>
            <a:r>
              <a:rPr lang="el-GR" dirty="0" err="1" smtClean="0"/>
              <a:t>Αξιολόγηση</a:t>
            </a:r>
            <a:r>
              <a:rPr lang="el-GR" dirty="0" smtClean="0"/>
              <a:t> προόδου. </a:t>
            </a:r>
            <a:endParaRPr smtClean="0"/>
          </a:p>
          <a:p>
            <a:r>
              <a:rPr lang="el-GR" dirty="0" err="1" smtClean="0"/>
              <a:t>Όσοι</a:t>
            </a:r>
            <a:r>
              <a:rPr lang="el-GR" dirty="0" smtClean="0"/>
              <a:t> εμφανίσουν βελτίωση → επιστρέφουν στο κανονικό πρόγραμμα. </a:t>
            </a:r>
            <a:endParaRPr smtClean="0"/>
          </a:p>
          <a:p>
            <a:r>
              <a:rPr lang="el-GR" dirty="0" smtClean="0"/>
              <a:t> Όσοι αδυνατούν να αντεπεξέλθουν συνεχίζουν στη Γ΄ φάση.</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13</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Γ΄ Φάση </a:t>
            </a:r>
            <a:endParaRPr smtClean="0"/>
          </a:p>
          <a:p>
            <a:r>
              <a:rPr lang="el-GR" dirty="0" err="1" smtClean="0"/>
              <a:t>Περαιτέρω</a:t>
            </a:r>
            <a:r>
              <a:rPr lang="el-GR" dirty="0" smtClean="0"/>
              <a:t> αξιολόγηση και διεπιστημονική Διαγνωστική Εκτίμηση.</a:t>
            </a:r>
            <a:endParaRPr smtClean="0"/>
          </a:p>
          <a:p>
            <a:r>
              <a:rPr lang="el-GR" dirty="0" smtClean="0"/>
              <a:t> </a:t>
            </a:r>
            <a:r>
              <a:rPr lang="el-GR" dirty="0" err="1" smtClean="0"/>
              <a:t>Η</a:t>
            </a:r>
            <a:r>
              <a:rPr lang="el-GR" dirty="0" smtClean="0"/>
              <a:t> Διαγνωστική Εκτίμηση βασίζεται: </a:t>
            </a:r>
            <a:endParaRPr smtClean="0"/>
          </a:p>
          <a:p>
            <a:r>
              <a:rPr lang="el-GR" dirty="0" err="1" smtClean="0"/>
              <a:t>Στα</a:t>
            </a:r>
            <a:r>
              <a:rPr lang="el-GR" dirty="0" smtClean="0"/>
              <a:t> δεδομένα από Α΄ και Β΄ Φάση. </a:t>
            </a:r>
            <a:endParaRPr smtClean="0"/>
          </a:p>
          <a:p>
            <a:r>
              <a:rPr lang="el-GR" dirty="0" err="1" smtClean="0"/>
              <a:t>Σε</a:t>
            </a:r>
            <a:r>
              <a:rPr lang="el-GR" dirty="0" smtClean="0"/>
              <a:t> πληροφορίες από σταθμισμένα τεστ. </a:t>
            </a:r>
            <a:endParaRPr smtClean="0"/>
          </a:p>
          <a:p>
            <a:r>
              <a:rPr lang="el-GR" dirty="0" err="1" smtClean="0"/>
              <a:t>Σε</a:t>
            </a:r>
            <a:r>
              <a:rPr lang="el-GR" dirty="0" smtClean="0"/>
              <a:t> παρατηρήσεις εκπαιδευτικών.</a:t>
            </a:r>
            <a:endParaRPr smtClean="0"/>
          </a:p>
          <a:p>
            <a:r>
              <a:rPr lang="el-GR" dirty="0" smtClean="0"/>
              <a:t> </a:t>
            </a:r>
            <a:r>
              <a:rPr lang="el-GR" dirty="0" err="1" smtClean="0"/>
              <a:t>Στον</a:t>
            </a:r>
            <a:r>
              <a:rPr lang="el-GR" dirty="0" smtClean="0"/>
              <a:t> αποκλεισμό άλλων αιτίων.</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14</a:t>
            </a:fld>
            <a:endParaRPr lang="en-US" noProof="0" dirty="0"/>
          </a:p>
        </p:txBody>
      </p:sp>
      <p:sp>
        <p:nvSpPr>
          <p:cNvPr id="3" name="2 - Τίτλος"/>
          <p:cNvSpPr>
            <a:spLocks noGrp="1"/>
          </p:cNvSpPr>
          <p:nvPr>
            <p:ph type="title"/>
          </p:nvPr>
        </p:nvSpPr>
        <p:spPr/>
        <p:txBody>
          <a:bodyPr>
            <a:normAutofit/>
          </a:bodyPr>
          <a:lstStyle/>
          <a:p>
            <a:r>
              <a:rPr lang="el-GR" sz="2800" dirty="0" smtClean="0"/>
              <a:t>Ελληνική Πραγματικότητα</a:t>
            </a:r>
            <a:endParaRPr lang="el-GR" sz="28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Οι Μαθησιακές Δυσκολίες συνιστούν τη μεγαλύτερη κατηγορία ειδικών εκπαιδευτικών αναγκών και σύμφωνα με τη βιβλιογραφία, διεθνή κι ελληνική. </a:t>
            </a:r>
            <a:endParaRPr smtClean="0"/>
          </a:p>
          <a:p>
            <a:r>
              <a:rPr lang="el-GR" dirty="0" smtClean="0"/>
              <a:t>• Το 50% των μαθητών που φοιτούν σε Σχολικές Μονάδες Ειδικής Αγωγής έχουν διάγνωση Μαθησιακών Δυσκολιών. </a:t>
            </a:r>
            <a:endParaRPr smtClean="0"/>
          </a:p>
          <a:p>
            <a:r>
              <a:rPr lang="el-GR" dirty="0" smtClean="0"/>
              <a:t>• Το 80% από αυτές αφορούν δυσκολίες στην ανάγνωση. </a:t>
            </a:r>
            <a:endParaRPr smtClean="0"/>
          </a:p>
          <a:p>
            <a:r>
              <a:rPr lang="el-GR" dirty="0" smtClean="0"/>
              <a:t>• Από τους 15.850 μαθητές με ειδικές εκπαιδευτικές ανάγκες οι 8.899 (56.2%) είναι μαθητές με Μαθησιακές Δυσκολίες.</a:t>
            </a:r>
            <a:endParaRPr smtClean="0"/>
          </a:p>
          <a:p>
            <a:r>
              <a:rPr lang="el-GR" dirty="0" smtClean="0"/>
              <a:t> • Το 94.3% φοιτά στην πρωτοβάθμια εκπαίδευση.</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15</a:t>
            </a:fld>
            <a:endParaRPr lang="en-US" noProof="0" dirty="0"/>
          </a:p>
        </p:txBody>
      </p:sp>
      <p:sp>
        <p:nvSpPr>
          <p:cNvPr id="3" name="2 - Τίτλος"/>
          <p:cNvSpPr>
            <a:spLocks noGrp="1"/>
          </p:cNvSpPr>
          <p:nvPr>
            <p:ph type="title"/>
          </p:nvPr>
        </p:nvSpPr>
        <p:spPr/>
        <p:txBody>
          <a:bodyPr>
            <a:normAutofit/>
          </a:bodyPr>
          <a:lstStyle/>
          <a:p>
            <a:r>
              <a:rPr lang="el-GR" sz="2800" dirty="0" smtClean="0"/>
              <a:t>Ανάγνωση: δυσκολίες στην αποκωδικοποίηση</a:t>
            </a:r>
            <a:endParaRPr lang="el-GR" sz="28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 Αργή σιωπηρή ή φωναχτή ανάγνωση. </a:t>
            </a:r>
            <a:endParaRPr smtClean="0"/>
          </a:p>
          <a:p>
            <a:r>
              <a:rPr lang="el-GR" dirty="0" smtClean="0"/>
              <a:t>• Αντιμετάθεση, αντικατάσταση, παράλειψη, πρόσθεση γραμμάτων, συλλαβών.</a:t>
            </a:r>
            <a:endParaRPr smtClean="0"/>
          </a:p>
          <a:p>
            <a:r>
              <a:rPr lang="el-GR" dirty="0" smtClean="0"/>
              <a:t> • Δυσκολία στην αποκωδικοποίηση συμπλεγμάτων, δίψηφων, συνδυασμών. </a:t>
            </a:r>
            <a:endParaRPr smtClean="0"/>
          </a:p>
          <a:p>
            <a:r>
              <a:rPr lang="el-GR" dirty="0" smtClean="0"/>
              <a:t>• Αντικατάσταση παρόμοιων φωνητικά λέξεων («δένω» αντί «μένω»).</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16</a:t>
            </a:fld>
            <a:endParaRPr lang="en-US" noProof="0" dirty="0"/>
          </a:p>
        </p:txBody>
      </p:sp>
      <p:sp>
        <p:nvSpPr>
          <p:cNvPr id="3" name="2 - Τίτλος"/>
          <p:cNvSpPr>
            <a:spLocks noGrp="1"/>
          </p:cNvSpPr>
          <p:nvPr>
            <p:ph type="title"/>
          </p:nvPr>
        </p:nvSpPr>
        <p:spPr>
          <a:xfrm>
            <a:off x="542925" y="586311"/>
            <a:ext cx="10515600" cy="904875"/>
          </a:xfrm>
        </p:spPr>
        <p:txBody>
          <a:bodyPr>
            <a:normAutofit/>
          </a:bodyPr>
          <a:lstStyle/>
          <a:p>
            <a:r>
              <a:rPr lang="el-GR" sz="3200" dirty="0" smtClean="0"/>
              <a:t>Ανάγνωση: δυσκολίες στην αναγνωστική κατανόηση</a:t>
            </a:r>
            <a:endParaRPr lang="el-GR" sz="32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Εντοπισμού κεντρικής ιδέας. </a:t>
            </a:r>
            <a:endParaRPr smtClean="0"/>
          </a:p>
          <a:p>
            <a:r>
              <a:rPr lang="el-GR" dirty="0" smtClean="0"/>
              <a:t>• Εξαγωγής συμπεράσματος. </a:t>
            </a:r>
            <a:endParaRPr smtClean="0"/>
          </a:p>
          <a:p>
            <a:r>
              <a:rPr lang="el-GR" dirty="0" smtClean="0"/>
              <a:t>• Στις προβλέψεις και υποθέσεις σχετικές με το περιεχόμενο του κειμένου. </a:t>
            </a:r>
            <a:endParaRPr smtClean="0"/>
          </a:p>
          <a:p>
            <a:r>
              <a:rPr lang="el-GR" dirty="0" smtClean="0"/>
              <a:t>• Στη διάκριση των σημαντικών από τις ασήμαντες πληροφορίες. </a:t>
            </a:r>
            <a:endParaRPr smtClean="0"/>
          </a:p>
          <a:p>
            <a:r>
              <a:rPr lang="el-GR" dirty="0" smtClean="0"/>
              <a:t>• Στην οργάνωση πληροφοριών που παρέχονται σε ένα κείμενο (π.χ. σημείωση των βασικών σημείων του κειμένου). </a:t>
            </a:r>
            <a:endParaRPr smtClean="0"/>
          </a:p>
          <a:p>
            <a:r>
              <a:rPr lang="el-GR" dirty="0" smtClean="0"/>
              <a:t>• Στη χρησιμοποίηση στρατηγικών για την κατανόηση (π.χ. υπογράμμιση και επεξήγηση σημείων του κειμένου).</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17</a:t>
            </a:fld>
            <a:endParaRPr lang="en-US" noProof="0" dirty="0"/>
          </a:p>
        </p:txBody>
      </p:sp>
      <p:sp>
        <p:nvSpPr>
          <p:cNvPr id="3" name="2 - Τίτλος"/>
          <p:cNvSpPr>
            <a:spLocks noGrp="1"/>
          </p:cNvSpPr>
          <p:nvPr>
            <p:ph type="title"/>
          </p:nvPr>
        </p:nvSpPr>
        <p:spPr>
          <a:xfrm>
            <a:off x="819150" y="624411"/>
            <a:ext cx="10515600" cy="904875"/>
          </a:xfrm>
        </p:spPr>
        <p:txBody>
          <a:bodyPr>
            <a:normAutofit/>
          </a:bodyPr>
          <a:lstStyle/>
          <a:p>
            <a:r>
              <a:rPr lang="el-GR" sz="2800" dirty="0" smtClean="0"/>
              <a:t>Δυσκολίες στη γραφή: γραπτή έκφραση</a:t>
            </a:r>
            <a:endParaRPr lang="el-GR" sz="28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 Περιορισμένος αριθμός λέξεων/προτάσεων. </a:t>
            </a:r>
            <a:endParaRPr smtClean="0"/>
          </a:p>
          <a:p>
            <a:r>
              <a:rPr lang="el-GR" dirty="0" smtClean="0"/>
              <a:t>• Ελλείψεις </a:t>
            </a:r>
            <a:r>
              <a:rPr lang="el-GR" dirty="0" err="1" smtClean="0"/>
              <a:t>εσωτερικευμένων</a:t>
            </a:r>
            <a:r>
              <a:rPr lang="el-GR" dirty="0" smtClean="0"/>
              <a:t> ειδικών οργανωτικών σχημάτων (περιεχόμενο και δομή κειμένου). </a:t>
            </a:r>
            <a:endParaRPr smtClean="0"/>
          </a:p>
          <a:p>
            <a:r>
              <a:rPr lang="el-GR" dirty="0" smtClean="0"/>
              <a:t>• Αδυναμία στη σύνταξη. </a:t>
            </a:r>
            <a:endParaRPr smtClean="0"/>
          </a:p>
          <a:p>
            <a:r>
              <a:rPr lang="el-GR" dirty="0" smtClean="0"/>
              <a:t>• Παράλειψη λέξεων. </a:t>
            </a:r>
            <a:endParaRPr smtClean="0"/>
          </a:p>
          <a:p>
            <a:r>
              <a:rPr lang="el-GR" dirty="0" smtClean="0"/>
              <a:t>• Λάθη στη σειρά των λέξεων. </a:t>
            </a:r>
            <a:endParaRPr smtClean="0"/>
          </a:p>
          <a:p>
            <a:r>
              <a:rPr lang="el-GR" dirty="0" smtClean="0"/>
              <a:t>• Έλλειψη σημείων στίξης. </a:t>
            </a:r>
            <a:endParaRPr smtClean="0"/>
          </a:p>
          <a:p>
            <a:r>
              <a:rPr lang="el-GR" dirty="0" smtClean="0"/>
              <a:t>• Διαφορά μεταξύ προφορικής και γραπτής έκφρασης.</a:t>
            </a:r>
            <a:endParaRPr smtClean="0"/>
          </a:p>
          <a:p>
            <a:r>
              <a:rPr lang="el-GR" dirty="0" smtClean="0"/>
              <a:t> • Προβλήματα στην αλληλουχία και συνοχή των πληροφοριών. </a:t>
            </a:r>
            <a:endParaRPr smtClean="0"/>
          </a:p>
          <a:p>
            <a:r>
              <a:rPr lang="el-GR" dirty="0" smtClean="0"/>
              <a:t>• Δυσκολία προσδιορισμού του ακροατηρίου. </a:t>
            </a:r>
            <a:endParaRPr smtClean="0"/>
          </a:p>
          <a:p>
            <a:r>
              <a:rPr lang="el-GR" dirty="0" smtClean="0"/>
              <a:t>• Δυσκολία στις φάσεις παραγωγής γραπτού λόγου.</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n-US" noProof="0" smtClean="0"/>
              <a:t>ADD A FOOTER</a:t>
            </a:r>
            <a:endParaRPr lang="en-US" noProof="0" dirty="0"/>
          </a:p>
        </p:txBody>
      </p:sp>
      <p:sp>
        <p:nvSpPr>
          <p:cNvPr id="3" name="2 - Θέση αριθμού διαφάνειας"/>
          <p:cNvSpPr>
            <a:spLocks noGrp="1"/>
          </p:cNvSpPr>
          <p:nvPr>
            <p:ph type="sldNum" sz="quarter" idx="12"/>
          </p:nvPr>
        </p:nvSpPr>
        <p:spPr/>
        <p:txBody>
          <a:bodyPr/>
          <a:lstStyle/>
          <a:p>
            <a:fld id="{D495E168-DA5E-4888-8D8A-92B118324C14}" type="slidenum">
              <a:rPr lang="en-US" noProof="0" smtClean="0"/>
              <a:pPr/>
              <a:t>18</a:t>
            </a:fld>
            <a:endParaRPr lang="en-US" noProof="0" dirty="0"/>
          </a:p>
        </p:txBody>
      </p:sp>
      <p:sp>
        <p:nvSpPr>
          <p:cNvPr id="4" name="3 - Τίτλος"/>
          <p:cNvSpPr>
            <a:spLocks noGrp="1"/>
          </p:cNvSpPr>
          <p:nvPr>
            <p:ph type="title"/>
          </p:nvPr>
        </p:nvSpPr>
        <p:spPr/>
        <p:txBody>
          <a:bodyPr/>
          <a:lstStyle/>
          <a:p>
            <a:endParaRPr lang="el-GR"/>
          </a:p>
        </p:txBody>
      </p:sp>
      <p:sp>
        <p:nvSpPr>
          <p:cNvPr id="5" name="4 - Θέση πολυμέσων"/>
          <p:cNvSpPr>
            <a:spLocks noGrp="1"/>
          </p:cNvSpPr>
          <p:nvPr>
            <p:ph type="media" sz="quarter" idx="17"/>
          </p:nvPr>
        </p:nvSpPr>
        <p:spPr/>
      </p:sp>
      <p:sp>
        <p:nvSpPr>
          <p:cNvPr id="6" name="5 - Ορθογώνιο"/>
          <p:cNvSpPr/>
          <p:nvPr/>
        </p:nvSpPr>
        <p:spPr>
          <a:xfrm>
            <a:off x="3048000" y="1562100"/>
            <a:ext cx="6096000" cy="3416320"/>
          </a:xfrm>
          <a:prstGeom prst="rect">
            <a:avLst/>
          </a:prstGeom>
        </p:spPr>
        <p:txBody>
          <a:bodyPr wrap="square">
            <a:spAutoFit/>
          </a:bodyPr>
          <a:lstStyle/>
          <a:p>
            <a:r>
              <a:rPr lang="el-GR" dirty="0" smtClean="0"/>
              <a:t>Η τέταρτη έκδοση του Διαγνωστικού &amp; Στατιστικού Εγχειριδίου Ψυχικών Διαταραχών (DSM-IV) του Αμερικανικού Ψυχιατρικού Συλλόγου κατηγοριοποιεί τις ΕΜΔ ως εξής: </a:t>
            </a:r>
          </a:p>
          <a:p>
            <a:r>
              <a:rPr lang="el-GR" dirty="0" smtClean="0"/>
              <a:t> διαταραχή της ανάγνωσης (δυσλεξία) </a:t>
            </a:r>
          </a:p>
          <a:p>
            <a:r>
              <a:rPr lang="el-GR" dirty="0" smtClean="0"/>
              <a:t> διαταραχή των μαθηματικών (</a:t>
            </a:r>
            <a:r>
              <a:rPr lang="el-GR" dirty="0" err="1" smtClean="0"/>
              <a:t>δυσαριθμησία</a:t>
            </a:r>
            <a:r>
              <a:rPr lang="el-GR" dirty="0" smtClean="0"/>
              <a:t>) </a:t>
            </a:r>
          </a:p>
          <a:p>
            <a:r>
              <a:rPr lang="el-GR" dirty="0" smtClean="0"/>
              <a:t> διαταραχή της γραπτής έκφρασης (</a:t>
            </a:r>
            <a:r>
              <a:rPr lang="el-GR" dirty="0" err="1" smtClean="0"/>
              <a:t>δυσαγραφία</a:t>
            </a:r>
            <a:r>
              <a:rPr lang="el-GR" dirty="0" smtClean="0"/>
              <a:t>) και </a:t>
            </a:r>
          </a:p>
          <a:p>
            <a:r>
              <a:rPr lang="el-GR" dirty="0" smtClean="0"/>
              <a:t> μαθησιακή διαταραχή που δεν προσδιορίζεται αλλιώς. Σ’ αυτήν εμπίπτουν εκείνες οι περιπτώσεις στις οποίες τα διάφορα διαγνωστικά κριτήρια δεν πληρούνται σε τόσο ξεκάθαρο βαθμό ώστε να ισχύει μία από τις 3 πρώτες κατηγορίες</a:t>
            </a: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19</a:t>
            </a:fld>
            <a:endParaRPr lang="en-US" noProof="0" dirty="0"/>
          </a:p>
        </p:txBody>
      </p:sp>
      <p:sp>
        <p:nvSpPr>
          <p:cNvPr id="3" name="2 - Τίτλος"/>
          <p:cNvSpPr>
            <a:spLocks noGrp="1"/>
          </p:cNvSpPr>
          <p:nvPr>
            <p:ph type="title"/>
          </p:nvPr>
        </p:nvSpPr>
        <p:spPr/>
        <p:txBody>
          <a:bodyPr>
            <a:normAutofit/>
          </a:bodyPr>
          <a:lstStyle/>
          <a:p>
            <a:r>
              <a:rPr lang="el-GR" sz="3200" dirty="0" smtClean="0"/>
              <a:t>Σχολική αποτυχία και Μαθησιακές Δυσκολίες</a:t>
            </a:r>
            <a:endParaRPr lang="el-GR" sz="32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normAutofit lnSpcReduction="10000"/>
          </a:bodyPr>
          <a:lstStyle/>
          <a:p>
            <a:pPr>
              <a:buNone/>
            </a:pPr>
            <a:r>
              <a:rPr lang="el-GR" b="1" dirty="0" smtClean="0"/>
              <a:t>Ενδογενείς Παράγοντες </a:t>
            </a:r>
            <a:endParaRPr b="1" smtClean="0"/>
          </a:p>
          <a:p>
            <a:r>
              <a:rPr lang="el-GR" dirty="0" smtClean="0"/>
              <a:t>Σχολική Αποτυχία </a:t>
            </a:r>
            <a:endParaRPr smtClean="0"/>
          </a:p>
          <a:p>
            <a:r>
              <a:rPr lang="el-GR" dirty="0" smtClean="0"/>
              <a:t>Νοητική αναπηρία. </a:t>
            </a:r>
            <a:endParaRPr smtClean="0"/>
          </a:p>
          <a:p>
            <a:r>
              <a:rPr lang="el-GR" dirty="0" smtClean="0"/>
              <a:t>Αισθητηριακά προβλήματα. </a:t>
            </a:r>
            <a:endParaRPr smtClean="0"/>
          </a:p>
          <a:p>
            <a:r>
              <a:rPr lang="el-GR" dirty="0" smtClean="0"/>
              <a:t>Σοβαρές συναισθηματικές διαταραχές. </a:t>
            </a:r>
            <a:endParaRPr smtClean="0"/>
          </a:p>
          <a:p>
            <a:r>
              <a:rPr lang="el-GR" dirty="0" smtClean="0"/>
              <a:t>Μαθησιακές δυσκολίες. </a:t>
            </a:r>
            <a:endParaRPr smtClean="0"/>
          </a:p>
          <a:p>
            <a:endParaRPr smtClean="0"/>
          </a:p>
          <a:p>
            <a:pPr>
              <a:buNone/>
            </a:pPr>
            <a:r>
              <a:rPr lang="el-GR" b="1" dirty="0" smtClean="0"/>
              <a:t>Εξωγενείς Παράγοντες</a:t>
            </a:r>
            <a:endParaRPr b="1" smtClean="0"/>
          </a:p>
          <a:p>
            <a:r>
              <a:rPr lang="el-GR" dirty="0" smtClean="0"/>
              <a:t>Φτώχεια. </a:t>
            </a:r>
            <a:endParaRPr smtClean="0"/>
          </a:p>
          <a:p>
            <a:r>
              <a:rPr lang="el-GR" dirty="0" smtClean="0"/>
              <a:t>Πολιτισμικές διαφορές. </a:t>
            </a:r>
            <a:endParaRPr smtClean="0"/>
          </a:p>
          <a:p>
            <a:r>
              <a:rPr lang="el-GR" dirty="0" smtClean="0"/>
              <a:t>Ακατάλληλη διδασκαλία.</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2</a:t>
            </a:fld>
            <a:endParaRPr lang="en-US" noProof="0" dirty="0"/>
          </a:p>
        </p:txBody>
      </p:sp>
      <p:sp>
        <p:nvSpPr>
          <p:cNvPr id="3" name="2 - Τίτλος"/>
          <p:cNvSpPr>
            <a:spLocks noGrp="1"/>
          </p:cNvSpPr>
          <p:nvPr>
            <p:ph type="title"/>
          </p:nvPr>
        </p:nvSpPr>
        <p:spPr/>
        <p:txBody>
          <a:bodyPr>
            <a:normAutofit/>
          </a:bodyPr>
          <a:lstStyle/>
          <a:p>
            <a:r>
              <a:rPr lang="en-US" sz="2000" dirty="0" smtClean="0">
                <a:latin typeface="Arial" pitchFamily="34" charset="0"/>
                <a:cs typeface="Arial" pitchFamily="34" charset="0"/>
                <a:hlinkClick r:id="rId2"/>
              </a:rPr>
              <a:t>https://www.youtube.com/watch?v=d1_qX1a5EN8</a:t>
            </a:r>
            <a:endParaRPr lang="el-GR" sz="2000" dirty="0">
              <a:latin typeface="Arial" pitchFamily="34" charset="0"/>
              <a:cs typeface="Arial" pitchFamily="34" charset="0"/>
            </a:endParaRP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normAutofit lnSpcReduction="10000"/>
          </a:bodyPr>
          <a:lstStyle/>
          <a:p>
            <a:r>
              <a:rPr lang="el-GR" dirty="0" smtClean="0"/>
              <a:t>«</a:t>
            </a:r>
            <a:r>
              <a:rPr lang="el-GR" i="1" dirty="0" smtClean="0"/>
              <a:t>Το θυμόμουν χθες! Μα το έμαθα! Το είπα στη μητέρα μου</a:t>
            </a:r>
          </a:p>
          <a:p>
            <a:r>
              <a:rPr lang="el-GR" i="1" dirty="0" err="1" smtClean="0"/>
              <a:t>απ΄έξω…Δεν</a:t>
            </a:r>
            <a:r>
              <a:rPr lang="el-GR" i="1" dirty="0" smtClean="0"/>
              <a:t> ξέρω τι συμβαίνει. Σήμερα δεν θυμάμαι ούτε</a:t>
            </a:r>
          </a:p>
          <a:p>
            <a:r>
              <a:rPr lang="el-GR" i="1" dirty="0" smtClean="0"/>
              <a:t>λέξη». Γιάννης, 12 ετών</a:t>
            </a:r>
          </a:p>
          <a:p>
            <a:r>
              <a:rPr lang="el-GR" dirty="0" smtClean="0"/>
              <a:t>«</a:t>
            </a:r>
            <a:r>
              <a:rPr lang="el-GR" i="1" dirty="0" smtClean="0"/>
              <a:t>Η χειρότερη ώρα της ημέρας, είναι όταν ο καθηγητής μου ζητάει</a:t>
            </a:r>
          </a:p>
          <a:p>
            <a:r>
              <a:rPr lang="el-GR" i="1" dirty="0" smtClean="0"/>
              <a:t>να διαβάσω δυνατά μια παράγραφο. Κομπιάζω, περνάει πολύ</a:t>
            </a:r>
          </a:p>
          <a:p>
            <a:r>
              <a:rPr lang="el-GR" i="1" dirty="0" smtClean="0"/>
              <a:t>ώρα μέχρι να τελειώσω και οι συμμαθητές μου με</a:t>
            </a:r>
          </a:p>
          <a:p>
            <a:r>
              <a:rPr lang="el-GR" i="1" dirty="0" smtClean="0"/>
              <a:t>ειρωνεύονται». Ρίτα, 16 ετών</a:t>
            </a:r>
          </a:p>
          <a:p>
            <a:r>
              <a:rPr lang="el-GR" dirty="0" smtClean="0"/>
              <a:t>«</a:t>
            </a:r>
            <a:r>
              <a:rPr lang="el-GR" i="1" dirty="0" smtClean="0"/>
              <a:t>Μόνο αν κάποιος μου λέει τα βήματα μπορώ να κάνω το</a:t>
            </a:r>
          </a:p>
          <a:p>
            <a:r>
              <a:rPr lang="el-GR" i="1" dirty="0" smtClean="0"/>
              <a:t>πείραμα» Ελένη, 14 ετών</a:t>
            </a:r>
          </a:p>
          <a:p>
            <a:r>
              <a:rPr lang="el-GR" dirty="0" smtClean="0"/>
              <a:t>«</a:t>
            </a:r>
            <a:r>
              <a:rPr lang="el-GR" i="1" dirty="0" smtClean="0"/>
              <a:t>Δεν είναι ότι δεν μπορώ να </a:t>
            </a:r>
            <a:r>
              <a:rPr lang="el-GR" i="1" dirty="0" err="1" smtClean="0"/>
              <a:t>διαβάσω…απλώς</a:t>
            </a:r>
            <a:r>
              <a:rPr lang="el-GR" i="1" dirty="0" smtClean="0"/>
              <a:t> δεν</a:t>
            </a:r>
          </a:p>
          <a:p>
            <a:r>
              <a:rPr lang="el-GR" i="1" dirty="0" smtClean="0"/>
              <a:t>καταλαβαίνω όταν διαβάζω». Γιάννης, 13 ετών</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n-US" noProof="0" smtClean="0"/>
              <a:t>ADD A FOOTER</a:t>
            </a:r>
            <a:endParaRPr lang="en-US" noProof="0" dirty="0"/>
          </a:p>
        </p:txBody>
      </p:sp>
      <p:sp>
        <p:nvSpPr>
          <p:cNvPr id="3" name="2 - Θέση αριθμού διαφάνειας"/>
          <p:cNvSpPr>
            <a:spLocks noGrp="1"/>
          </p:cNvSpPr>
          <p:nvPr>
            <p:ph type="sldNum" sz="quarter" idx="12"/>
          </p:nvPr>
        </p:nvSpPr>
        <p:spPr/>
        <p:txBody>
          <a:bodyPr/>
          <a:lstStyle/>
          <a:p>
            <a:fld id="{D495E168-DA5E-4888-8D8A-92B118324C14}" type="slidenum">
              <a:rPr lang="en-US" noProof="0" smtClean="0"/>
              <a:pPr/>
              <a:t>20</a:t>
            </a:fld>
            <a:endParaRPr lang="en-US" noProof="0" dirty="0"/>
          </a:p>
        </p:txBody>
      </p:sp>
      <p:sp>
        <p:nvSpPr>
          <p:cNvPr id="4" name="3 - Τίτλος"/>
          <p:cNvSpPr>
            <a:spLocks noGrp="1"/>
          </p:cNvSpPr>
          <p:nvPr>
            <p:ph type="title"/>
          </p:nvPr>
        </p:nvSpPr>
        <p:spPr/>
        <p:txBody>
          <a:bodyPr/>
          <a:lstStyle/>
          <a:p>
            <a:endParaRPr lang="el-GR"/>
          </a:p>
        </p:txBody>
      </p:sp>
      <p:sp>
        <p:nvSpPr>
          <p:cNvPr id="5" name="4 - Θέση πολυμέσων"/>
          <p:cNvSpPr>
            <a:spLocks noGrp="1"/>
          </p:cNvSpPr>
          <p:nvPr>
            <p:ph type="media" sz="quarter" idx="17"/>
          </p:nvPr>
        </p:nvSpPr>
        <p:spPr/>
      </p:sp>
      <p:sp>
        <p:nvSpPr>
          <p:cNvPr id="6" name="5 - Ορθογώνιο"/>
          <p:cNvSpPr/>
          <p:nvPr/>
        </p:nvSpPr>
        <p:spPr>
          <a:xfrm>
            <a:off x="942975" y="751344"/>
            <a:ext cx="9144000" cy="4247317"/>
          </a:xfrm>
          <a:prstGeom prst="rect">
            <a:avLst/>
          </a:prstGeom>
        </p:spPr>
        <p:txBody>
          <a:bodyPr wrap="square">
            <a:spAutoFit/>
          </a:bodyPr>
          <a:lstStyle/>
          <a:p>
            <a:r>
              <a:rPr lang="el-GR" dirty="0" smtClean="0"/>
              <a:t>«Ο προσδιορισμός των βαθύτερων λειτουργικών ανωμαλιών που προκαλούν το φαινόμενο της δυσλεξίας αποτελεί, χρόνια τώρα, σημείο διαφωνίας […]. Βέβαια, το ερώτημα πια δεν είναι αν η λειτουργική βλάβη οφείλεται σε ενδογενείς ή περιβαλλοντικούς παράγοντες. Αυτό έχει ξεκάθαρα καθορισθεί και διατυπωθεί στον ορισμό της δυσλεξίας και δεν αφήνει καμία αμφιβολία για το σύμφυτο χαρακτήρα της. Το πρόβλημα που παραμένει είναι πώς εκδηλώνεται η λειτουργική βλάβη και κατά συνέπεια ποιες λειτουργικές διαδικασίες υπολειτουργούν ή δε λειτουργούν με αποτέλεσμα την εμφάνιση δυσκολιών στην ανάγνωση και τη γραφή». (</a:t>
            </a:r>
            <a:r>
              <a:rPr lang="el-GR" dirty="0" err="1" smtClean="0"/>
              <a:t>Πόρποδας</a:t>
            </a:r>
            <a:r>
              <a:rPr lang="el-GR" dirty="0" smtClean="0"/>
              <a:t> 1993:81) </a:t>
            </a:r>
          </a:p>
          <a:p>
            <a:r>
              <a:rPr lang="el-GR" dirty="0" smtClean="0"/>
              <a:t>Οι βασικότερες αιτίες που έχουν προταθεί είναι οι εξής (</a:t>
            </a:r>
            <a:r>
              <a:rPr lang="el-GR" dirty="0" err="1" smtClean="0"/>
              <a:t>Πόρποδας</a:t>
            </a:r>
            <a:r>
              <a:rPr lang="el-GR" dirty="0" smtClean="0"/>
              <a:t> 1993:82):</a:t>
            </a:r>
          </a:p>
          <a:p>
            <a:r>
              <a:rPr lang="el-GR" dirty="0" smtClean="0"/>
              <a:t>  παρουσία νευρολογικής υπολειτουργίας </a:t>
            </a:r>
          </a:p>
          <a:p>
            <a:r>
              <a:rPr lang="el-GR" dirty="0" smtClean="0"/>
              <a:t> ελλιπής ημισφαιρική κυριαρχία, δηλαδή ελλιπής διαφοροποίηση των εγκεφαλικών ημισφαιρίων </a:t>
            </a:r>
          </a:p>
          <a:p>
            <a:r>
              <a:rPr lang="el-GR" dirty="0" smtClean="0"/>
              <a:t> παρουσία γενετικών ανωμαλιών και </a:t>
            </a:r>
          </a:p>
          <a:p>
            <a:r>
              <a:rPr lang="el-GR" dirty="0" smtClean="0"/>
              <a:t> παρουσία λειτουργικών ανωμαλιών στην αντιληπτική και γνωστική επεξεργασία. </a:t>
            </a:r>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21</a:t>
            </a:fld>
            <a:endParaRPr lang="en-US" noProof="0" dirty="0"/>
          </a:p>
        </p:txBody>
      </p:sp>
      <p:sp>
        <p:nvSpPr>
          <p:cNvPr id="3" name="2 - Τίτλος"/>
          <p:cNvSpPr>
            <a:spLocks noGrp="1"/>
          </p:cNvSpPr>
          <p:nvPr>
            <p:ph type="title"/>
          </p:nvPr>
        </p:nvSpPr>
        <p:spPr/>
        <p:txBody>
          <a:bodyPr>
            <a:normAutofit fontScale="90000"/>
          </a:bodyPr>
          <a:lstStyle/>
          <a:p>
            <a:r>
              <a:rPr lang="el-GR" dirty="0" smtClean="0"/>
              <a:t>Δυσκολίες στα μαθηματικά</a:t>
            </a:r>
            <a:endParaRPr lang="el-GR"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 Στην ανάγνωση πολυψήφιων αριθμών.</a:t>
            </a:r>
            <a:endParaRPr smtClean="0"/>
          </a:p>
          <a:p>
            <a:r>
              <a:rPr lang="el-GR" dirty="0" smtClean="0"/>
              <a:t> • </a:t>
            </a:r>
            <a:r>
              <a:rPr lang="el-GR" dirty="0" err="1" smtClean="0"/>
              <a:t>Καθρεπτική</a:t>
            </a:r>
            <a:r>
              <a:rPr lang="el-GR" dirty="0" smtClean="0"/>
              <a:t> απεικόνιση αριθμητικών ψηφίων (π.χ. ε αντί για 3, ή 6 αντί για 9). </a:t>
            </a:r>
            <a:endParaRPr smtClean="0"/>
          </a:p>
          <a:p>
            <a:r>
              <a:rPr lang="el-GR" dirty="0" smtClean="0"/>
              <a:t>• Αντιστροφή στη σειρά των ψηφίων πολυψήφιων αριθμών κατά την αντιγραφή τους από τον πίνακα / βιβλίο ή κατά τον χειρισμό τους. </a:t>
            </a:r>
            <a:endParaRPr smtClean="0"/>
          </a:p>
          <a:p>
            <a:r>
              <a:rPr lang="el-GR" dirty="0" smtClean="0"/>
              <a:t>• Στη σωστή διάκριση των νομισμάτων, δεικτών του ρολογιού. </a:t>
            </a:r>
            <a:endParaRPr smtClean="0"/>
          </a:p>
          <a:p>
            <a:r>
              <a:rPr lang="el-GR" dirty="0" smtClean="0"/>
              <a:t>• Στην ερμηνεία και το χειρισμό μαθηματικών συμβόλων (π.χ. x αντί για +). </a:t>
            </a:r>
            <a:endParaRPr smtClean="0"/>
          </a:p>
          <a:p>
            <a:r>
              <a:rPr lang="el-GR" dirty="0" smtClean="0"/>
              <a:t>• Στη διάκριση του «πριν» και «μετά», «δεξιά» και «αριστερά», μεγεθών των σχημάτων, της έννοιας των κλασμάτων, του δεκαδικού από το ακέραιο μέρος στους δεκαδικούς αριθμούς, κλασματικούς αριθμούς.</a:t>
            </a:r>
            <a:endParaRPr smtClean="0"/>
          </a:p>
          <a:p>
            <a:r>
              <a:rPr lang="el-GR" dirty="0" smtClean="0"/>
              <a:t> • Δυσκολεύεται στη σύγκριση πολυψήφιων αριθμών. </a:t>
            </a:r>
            <a:endParaRPr smtClean="0"/>
          </a:p>
          <a:p>
            <a:r>
              <a:rPr lang="el-GR" dirty="0" smtClean="0"/>
              <a:t>• Σύγχυση όρων που μοιάζουν φωνολογικά (π.χ. τριακοστός και τριακοσιοστός) και στην κατανόηση των μαθηματικών όρων (συν, υπόλοιπο, κρατούμενο κ.τ.λ.).</a:t>
            </a:r>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22</a:t>
            </a:fld>
            <a:endParaRPr lang="en-US" noProof="0" dirty="0"/>
          </a:p>
        </p:txBody>
      </p:sp>
      <p:sp>
        <p:nvSpPr>
          <p:cNvPr id="3" name="2 - Τίτλος"/>
          <p:cNvSpPr>
            <a:spLocks noGrp="1"/>
          </p:cNvSpPr>
          <p:nvPr>
            <p:ph type="title"/>
          </p:nvPr>
        </p:nvSpPr>
        <p:spPr/>
        <p:txBody>
          <a:bodyPr>
            <a:noAutofit/>
          </a:bodyPr>
          <a:lstStyle/>
          <a:p>
            <a:r>
              <a:rPr lang="el-GR" sz="3200" dirty="0" smtClean="0"/>
              <a:t>Πώς διαφοροποιούνται τα προβλήματα μάθησης</a:t>
            </a:r>
            <a:br>
              <a:rPr lang="el-GR" sz="3200" dirty="0" smtClean="0"/>
            </a:br>
            <a:r>
              <a:rPr lang="el-GR" sz="3200" dirty="0" smtClean="0"/>
              <a:t>από τις Μαθησιακές Δυσκολίες;</a:t>
            </a:r>
            <a:endParaRPr lang="el-GR" sz="32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η εικόνα που προβάλλεται και έχει επικρατήσει για το παιδί</a:t>
            </a:r>
          </a:p>
          <a:p>
            <a:r>
              <a:rPr lang="el-GR" dirty="0" smtClean="0"/>
              <a:t>με Μαθησιακές Δυσκολίες, είναι η εικόνα ενός έξυπνου</a:t>
            </a:r>
          </a:p>
          <a:p>
            <a:r>
              <a:rPr lang="el-GR" dirty="0" smtClean="0"/>
              <a:t>παιδιού, το οποίο όμως δεν τα καταφέρνει σε συγκεκριμένα</a:t>
            </a:r>
          </a:p>
          <a:p>
            <a:r>
              <a:rPr lang="el-GR" dirty="0" smtClean="0"/>
              <a:t>γνωστικά αντικείμενα στο σχολείο.</a:t>
            </a:r>
          </a:p>
          <a:p>
            <a:r>
              <a:rPr lang="el-GR" dirty="0" smtClean="0"/>
              <a:t> Ο όρος είναι αδόκιμος για παιδιά που έχουν προβλήματα</a:t>
            </a:r>
          </a:p>
          <a:p>
            <a:r>
              <a:rPr lang="el-GR" dirty="0" smtClean="0"/>
              <a:t>στη μάθηση εξαιτίας κοινωνικών ή οικογενειακών</a:t>
            </a:r>
          </a:p>
          <a:p>
            <a:r>
              <a:rPr lang="el-GR" dirty="0" smtClean="0"/>
              <a:t>προβλημάτων, έχουν διαφορετική μητρική γλώσσα και για</a:t>
            </a:r>
          </a:p>
          <a:p>
            <a:r>
              <a:rPr lang="el-GR" dirty="0" smtClean="0"/>
              <a:t>παιδιά με ελαφρά νοητική καθυστέρηση.</a:t>
            </a:r>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23</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smtClean="0">
                <a:hlinkClick r:id="rId2"/>
              </a:rPr>
              <a:t>https://www.youtube.com/watch?v=WKaZsqalG4I</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446837" y="451230"/>
            <a:ext cx="9352906" cy="545084"/>
          </a:xfrm>
          <a:custGeom>
            <a:avLst/>
            <a:gdLst/>
            <a:ahLst/>
            <a:cxnLst/>
            <a:rect l="l" t="t" r="r" b="b"/>
            <a:pathLst>
              <a:path w="7014679" h="545084">
                <a:moveTo>
                  <a:pt x="1850480" y="30077"/>
                </a:moveTo>
                <a:lnTo>
                  <a:pt x="1838119" y="33403"/>
                </a:lnTo>
                <a:lnTo>
                  <a:pt x="1842096" y="96393"/>
                </a:lnTo>
                <a:lnTo>
                  <a:pt x="1842611" y="87998"/>
                </a:lnTo>
                <a:lnTo>
                  <a:pt x="1845830" y="75467"/>
                </a:lnTo>
                <a:lnTo>
                  <a:pt x="1852002" y="65024"/>
                </a:lnTo>
                <a:lnTo>
                  <a:pt x="1854552" y="62200"/>
                </a:lnTo>
                <a:lnTo>
                  <a:pt x="1865183" y="55280"/>
                </a:lnTo>
                <a:lnTo>
                  <a:pt x="1878418" y="52959"/>
                </a:lnTo>
                <a:lnTo>
                  <a:pt x="1883392" y="53300"/>
                </a:lnTo>
                <a:lnTo>
                  <a:pt x="1895296" y="57776"/>
                </a:lnTo>
                <a:lnTo>
                  <a:pt x="1904707" y="67437"/>
                </a:lnTo>
                <a:lnTo>
                  <a:pt x="1910370" y="79223"/>
                </a:lnTo>
                <a:lnTo>
                  <a:pt x="1913267" y="91679"/>
                </a:lnTo>
                <a:lnTo>
                  <a:pt x="1914232" y="106172"/>
                </a:lnTo>
                <a:lnTo>
                  <a:pt x="1914225" y="107636"/>
                </a:lnTo>
                <a:lnTo>
                  <a:pt x="1913318" y="121966"/>
                </a:lnTo>
                <a:lnTo>
                  <a:pt x="1910894" y="135284"/>
                </a:lnTo>
                <a:lnTo>
                  <a:pt x="1906955" y="147583"/>
                </a:lnTo>
                <a:lnTo>
                  <a:pt x="1915474" y="190289"/>
                </a:lnTo>
                <a:lnTo>
                  <a:pt x="1929837" y="181717"/>
                </a:lnTo>
                <a:lnTo>
                  <a:pt x="1942504" y="172852"/>
                </a:lnTo>
                <a:lnTo>
                  <a:pt x="1953477" y="163695"/>
                </a:lnTo>
                <a:lnTo>
                  <a:pt x="1962758" y="154246"/>
                </a:lnTo>
                <a:lnTo>
                  <a:pt x="1970348" y="144505"/>
                </a:lnTo>
                <a:lnTo>
                  <a:pt x="1976248" y="134471"/>
                </a:lnTo>
                <a:lnTo>
                  <a:pt x="1980460" y="124145"/>
                </a:lnTo>
                <a:lnTo>
                  <a:pt x="1982987" y="113526"/>
                </a:lnTo>
                <a:lnTo>
                  <a:pt x="1983828" y="102616"/>
                </a:lnTo>
                <a:lnTo>
                  <a:pt x="1982806" y="90021"/>
                </a:lnTo>
                <a:lnTo>
                  <a:pt x="1979398" y="77534"/>
                </a:lnTo>
                <a:lnTo>
                  <a:pt x="1973589" y="66233"/>
                </a:lnTo>
                <a:lnTo>
                  <a:pt x="1965373" y="56132"/>
                </a:lnTo>
                <a:lnTo>
                  <a:pt x="1954745" y="47244"/>
                </a:lnTo>
                <a:lnTo>
                  <a:pt x="1946234" y="41804"/>
                </a:lnTo>
                <a:lnTo>
                  <a:pt x="1935260" y="36356"/>
                </a:lnTo>
                <a:lnTo>
                  <a:pt x="1923509" y="32118"/>
                </a:lnTo>
                <a:lnTo>
                  <a:pt x="1910983" y="29091"/>
                </a:lnTo>
                <a:lnTo>
                  <a:pt x="1897687" y="27275"/>
                </a:lnTo>
                <a:lnTo>
                  <a:pt x="1883625" y="26670"/>
                </a:lnTo>
                <a:lnTo>
                  <a:pt x="1877158" y="26788"/>
                </a:lnTo>
                <a:lnTo>
                  <a:pt x="1863495" y="27870"/>
                </a:lnTo>
                <a:lnTo>
                  <a:pt x="1850480" y="30077"/>
                </a:lnTo>
                <a:close/>
              </a:path>
              <a:path w="7014679" h="545084">
                <a:moveTo>
                  <a:pt x="2659341" y="395097"/>
                </a:moveTo>
                <a:lnTo>
                  <a:pt x="2623781" y="385064"/>
                </a:lnTo>
                <a:lnTo>
                  <a:pt x="2619082" y="383540"/>
                </a:lnTo>
                <a:lnTo>
                  <a:pt x="2616542" y="380746"/>
                </a:lnTo>
                <a:lnTo>
                  <a:pt x="2616415" y="376555"/>
                </a:lnTo>
                <a:lnTo>
                  <a:pt x="2616344" y="373617"/>
                </a:lnTo>
                <a:lnTo>
                  <a:pt x="2611642" y="408063"/>
                </a:lnTo>
                <a:lnTo>
                  <a:pt x="2624370" y="408185"/>
                </a:lnTo>
                <a:lnTo>
                  <a:pt x="2636730" y="408349"/>
                </a:lnTo>
                <a:lnTo>
                  <a:pt x="2648725" y="408557"/>
                </a:lnTo>
                <a:lnTo>
                  <a:pt x="2660357" y="408813"/>
                </a:lnTo>
                <a:lnTo>
                  <a:pt x="2659341" y="395097"/>
                </a:lnTo>
                <a:close/>
              </a:path>
              <a:path w="7014679" h="545084">
                <a:moveTo>
                  <a:pt x="947889" y="39497"/>
                </a:moveTo>
                <a:lnTo>
                  <a:pt x="946238" y="25654"/>
                </a:lnTo>
                <a:lnTo>
                  <a:pt x="946083" y="25658"/>
                </a:lnTo>
                <a:lnTo>
                  <a:pt x="931871" y="26006"/>
                </a:lnTo>
                <a:lnTo>
                  <a:pt x="918418" y="26287"/>
                </a:lnTo>
                <a:lnTo>
                  <a:pt x="905724" y="26495"/>
                </a:lnTo>
                <a:lnTo>
                  <a:pt x="893788" y="26625"/>
                </a:lnTo>
                <a:lnTo>
                  <a:pt x="903684" y="70037"/>
                </a:lnTo>
                <a:lnTo>
                  <a:pt x="903947" y="59182"/>
                </a:lnTo>
                <a:lnTo>
                  <a:pt x="904074" y="54483"/>
                </a:lnTo>
                <a:lnTo>
                  <a:pt x="906360" y="51435"/>
                </a:lnTo>
                <a:lnTo>
                  <a:pt x="910551" y="50165"/>
                </a:lnTo>
                <a:lnTo>
                  <a:pt x="947889" y="39497"/>
                </a:lnTo>
                <a:close/>
              </a:path>
              <a:path w="7014679" h="545084">
                <a:moveTo>
                  <a:pt x="946873" y="395097"/>
                </a:moveTo>
                <a:lnTo>
                  <a:pt x="911313" y="385064"/>
                </a:lnTo>
                <a:lnTo>
                  <a:pt x="906614" y="383540"/>
                </a:lnTo>
                <a:lnTo>
                  <a:pt x="904074" y="380746"/>
                </a:lnTo>
                <a:lnTo>
                  <a:pt x="911902" y="408185"/>
                </a:lnTo>
                <a:lnTo>
                  <a:pt x="924262" y="408349"/>
                </a:lnTo>
                <a:lnTo>
                  <a:pt x="936257" y="408557"/>
                </a:lnTo>
                <a:lnTo>
                  <a:pt x="947889" y="408813"/>
                </a:lnTo>
                <a:lnTo>
                  <a:pt x="946873" y="395097"/>
                </a:lnTo>
                <a:close/>
              </a:path>
              <a:path w="7014679" h="545084">
                <a:moveTo>
                  <a:pt x="229533" y="26227"/>
                </a:moveTo>
                <a:lnTo>
                  <a:pt x="204041" y="26439"/>
                </a:lnTo>
                <a:lnTo>
                  <a:pt x="178878" y="26585"/>
                </a:lnTo>
                <a:lnTo>
                  <a:pt x="141744" y="26670"/>
                </a:lnTo>
                <a:lnTo>
                  <a:pt x="126453" y="54610"/>
                </a:lnTo>
                <a:lnTo>
                  <a:pt x="232117" y="54610"/>
                </a:lnTo>
                <a:lnTo>
                  <a:pt x="249643" y="120904"/>
                </a:lnTo>
                <a:lnTo>
                  <a:pt x="264375" y="118745"/>
                </a:lnTo>
                <a:lnTo>
                  <a:pt x="281266" y="27813"/>
                </a:lnTo>
                <a:lnTo>
                  <a:pt x="279361" y="25654"/>
                </a:lnTo>
                <a:lnTo>
                  <a:pt x="268394" y="25796"/>
                </a:lnTo>
                <a:lnTo>
                  <a:pt x="255357" y="25954"/>
                </a:lnTo>
                <a:lnTo>
                  <a:pt x="242403" y="26098"/>
                </a:lnTo>
                <a:lnTo>
                  <a:pt x="229533" y="26227"/>
                </a:lnTo>
                <a:close/>
              </a:path>
              <a:path w="7014679" h="545084">
                <a:moveTo>
                  <a:pt x="1442935" y="395097"/>
                </a:moveTo>
                <a:lnTo>
                  <a:pt x="1308061" y="17399"/>
                </a:lnTo>
                <a:lnTo>
                  <a:pt x="1278851" y="24003"/>
                </a:lnTo>
                <a:lnTo>
                  <a:pt x="1124038" y="395097"/>
                </a:lnTo>
                <a:lnTo>
                  <a:pt x="1125308" y="408813"/>
                </a:lnTo>
                <a:lnTo>
                  <a:pt x="1134687" y="408606"/>
                </a:lnTo>
                <a:lnTo>
                  <a:pt x="1148380" y="408349"/>
                </a:lnTo>
                <a:lnTo>
                  <a:pt x="1161468" y="408156"/>
                </a:lnTo>
                <a:lnTo>
                  <a:pt x="1181061" y="350647"/>
                </a:lnTo>
                <a:lnTo>
                  <a:pt x="1255610" y="158115"/>
                </a:lnTo>
                <a:lnTo>
                  <a:pt x="1257160" y="153739"/>
                </a:lnTo>
                <a:lnTo>
                  <a:pt x="1261066" y="142662"/>
                </a:lnTo>
                <a:lnTo>
                  <a:pt x="1266278" y="127762"/>
                </a:lnTo>
                <a:lnTo>
                  <a:pt x="1268653" y="135783"/>
                </a:lnTo>
                <a:lnTo>
                  <a:pt x="1272614" y="148889"/>
                </a:lnTo>
                <a:lnTo>
                  <a:pt x="1275549" y="158115"/>
                </a:lnTo>
                <a:lnTo>
                  <a:pt x="1342224" y="350647"/>
                </a:lnTo>
                <a:lnTo>
                  <a:pt x="1365465" y="407924"/>
                </a:lnTo>
                <a:lnTo>
                  <a:pt x="1404015" y="408146"/>
                </a:lnTo>
                <a:lnTo>
                  <a:pt x="1417019" y="408315"/>
                </a:lnTo>
                <a:lnTo>
                  <a:pt x="1430541" y="408536"/>
                </a:lnTo>
                <a:lnTo>
                  <a:pt x="1444586" y="408813"/>
                </a:lnTo>
                <a:lnTo>
                  <a:pt x="1442935" y="395097"/>
                </a:lnTo>
                <a:close/>
              </a:path>
              <a:path w="7014679" h="545084">
                <a:moveTo>
                  <a:pt x="1161468" y="408156"/>
                </a:moveTo>
                <a:lnTo>
                  <a:pt x="1173960" y="408024"/>
                </a:lnTo>
                <a:lnTo>
                  <a:pt x="1365465" y="407924"/>
                </a:lnTo>
                <a:lnTo>
                  <a:pt x="1342224" y="350647"/>
                </a:lnTo>
                <a:lnTo>
                  <a:pt x="1181061" y="350647"/>
                </a:lnTo>
                <a:lnTo>
                  <a:pt x="1161468" y="408156"/>
                </a:lnTo>
                <a:close/>
              </a:path>
              <a:path w="7014679" h="545084">
                <a:moveTo>
                  <a:pt x="6594436" y="12192"/>
                </a:moveTo>
                <a:lnTo>
                  <a:pt x="6577164" y="127254"/>
                </a:lnTo>
                <a:lnTo>
                  <a:pt x="6600405" y="127254"/>
                </a:lnTo>
                <a:lnTo>
                  <a:pt x="6667842" y="12192"/>
                </a:lnTo>
                <a:lnTo>
                  <a:pt x="6594436" y="12192"/>
                </a:lnTo>
                <a:close/>
              </a:path>
              <a:path w="7014679" h="545084">
                <a:moveTo>
                  <a:pt x="5163019" y="12192"/>
                </a:moveTo>
                <a:lnTo>
                  <a:pt x="5145747" y="127254"/>
                </a:lnTo>
                <a:lnTo>
                  <a:pt x="5168988" y="127254"/>
                </a:lnTo>
                <a:lnTo>
                  <a:pt x="5236425" y="12192"/>
                </a:lnTo>
                <a:lnTo>
                  <a:pt x="5163019" y="12192"/>
                </a:lnTo>
                <a:close/>
              </a:path>
              <a:path w="7014679" h="545084">
                <a:moveTo>
                  <a:pt x="5898730" y="277114"/>
                </a:moveTo>
                <a:lnTo>
                  <a:pt x="5898893" y="276799"/>
                </a:lnTo>
                <a:lnTo>
                  <a:pt x="5904588" y="265513"/>
                </a:lnTo>
                <a:lnTo>
                  <a:pt x="5910089" y="254061"/>
                </a:lnTo>
                <a:lnTo>
                  <a:pt x="5915367" y="242443"/>
                </a:lnTo>
                <a:lnTo>
                  <a:pt x="5917346" y="253136"/>
                </a:lnTo>
                <a:lnTo>
                  <a:pt x="5920762" y="271407"/>
                </a:lnTo>
                <a:lnTo>
                  <a:pt x="5923937" y="288115"/>
                </a:lnTo>
                <a:lnTo>
                  <a:pt x="5926869" y="303260"/>
                </a:lnTo>
                <a:lnTo>
                  <a:pt x="5929558" y="316843"/>
                </a:lnTo>
                <a:lnTo>
                  <a:pt x="5932005" y="328863"/>
                </a:lnTo>
                <a:lnTo>
                  <a:pt x="5934210" y="339320"/>
                </a:lnTo>
                <a:lnTo>
                  <a:pt x="5936173" y="348214"/>
                </a:lnTo>
                <a:lnTo>
                  <a:pt x="5937893" y="355546"/>
                </a:lnTo>
                <a:lnTo>
                  <a:pt x="5939370" y="361315"/>
                </a:lnTo>
                <a:lnTo>
                  <a:pt x="5942380" y="371563"/>
                </a:lnTo>
                <a:lnTo>
                  <a:pt x="5946705" y="384476"/>
                </a:lnTo>
                <a:lnTo>
                  <a:pt x="5950292" y="392684"/>
                </a:lnTo>
                <a:lnTo>
                  <a:pt x="5954483" y="400685"/>
                </a:lnTo>
                <a:lnTo>
                  <a:pt x="5959055" y="406019"/>
                </a:lnTo>
                <a:lnTo>
                  <a:pt x="5963881" y="408813"/>
                </a:lnTo>
                <a:lnTo>
                  <a:pt x="5968707" y="411480"/>
                </a:lnTo>
                <a:lnTo>
                  <a:pt x="5975057" y="412877"/>
                </a:lnTo>
                <a:lnTo>
                  <a:pt x="5988694" y="412767"/>
                </a:lnTo>
                <a:lnTo>
                  <a:pt x="6000048" y="411990"/>
                </a:lnTo>
                <a:lnTo>
                  <a:pt x="6012079" y="410470"/>
                </a:lnTo>
                <a:lnTo>
                  <a:pt x="6024790" y="408206"/>
                </a:lnTo>
                <a:lnTo>
                  <a:pt x="6038187" y="405198"/>
                </a:lnTo>
                <a:lnTo>
                  <a:pt x="6052273" y="401447"/>
                </a:lnTo>
                <a:lnTo>
                  <a:pt x="6050622" y="387223"/>
                </a:lnTo>
                <a:lnTo>
                  <a:pt x="6041459" y="386647"/>
                </a:lnTo>
                <a:lnTo>
                  <a:pt x="6028622" y="384977"/>
                </a:lnTo>
                <a:lnTo>
                  <a:pt x="6017348" y="382397"/>
                </a:lnTo>
                <a:lnTo>
                  <a:pt x="6004110" y="377186"/>
                </a:lnTo>
                <a:lnTo>
                  <a:pt x="5993726" y="370459"/>
                </a:lnTo>
                <a:lnTo>
                  <a:pt x="5984464" y="360811"/>
                </a:lnTo>
                <a:lnTo>
                  <a:pt x="5977343" y="349758"/>
                </a:lnTo>
                <a:lnTo>
                  <a:pt x="5974536" y="343895"/>
                </a:lnTo>
                <a:lnTo>
                  <a:pt x="5969994" y="332364"/>
                </a:lnTo>
                <a:lnTo>
                  <a:pt x="5965913" y="319151"/>
                </a:lnTo>
                <a:lnTo>
                  <a:pt x="5962465" y="305760"/>
                </a:lnTo>
                <a:lnTo>
                  <a:pt x="5959309" y="292100"/>
                </a:lnTo>
                <a:lnTo>
                  <a:pt x="5957814" y="285124"/>
                </a:lnTo>
                <a:lnTo>
                  <a:pt x="5955133" y="272666"/>
                </a:lnTo>
                <a:lnTo>
                  <a:pt x="5952451" y="260350"/>
                </a:lnTo>
                <a:lnTo>
                  <a:pt x="5951153" y="254387"/>
                </a:lnTo>
                <a:lnTo>
                  <a:pt x="5948502" y="241902"/>
                </a:lnTo>
                <a:lnTo>
                  <a:pt x="5945974" y="229616"/>
                </a:lnTo>
                <a:lnTo>
                  <a:pt x="5945383" y="226705"/>
                </a:lnTo>
                <a:lnTo>
                  <a:pt x="5942744" y="213880"/>
                </a:lnTo>
                <a:lnTo>
                  <a:pt x="5940259" y="202057"/>
                </a:lnTo>
                <a:lnTo>
                  <a:pt x="5938686" y="194224"/>
                </a:lnTo>
                <a:lnTo>
                  <a:pt x="5936100" y="181262"/>
                </a:lnTo>
                <a:lnTo>
                  <a:pt x="5933667" y="169014"/>
                </a:lnTo>
                <a:lnTo>
                  <a:pt x="5931369" y="157480"/>
                </a:lnTo>
                <a:lnTo>
                  <a:pt x="5928906" y="145231"/>
                </a:lnTo>
                <a:lnTo>
                  <a:pt x="5926395" y="132746"/>
                </a:lnTo>
                <a:lnTo>
                  <a:pt x="5924003" y="121031"/>
                </a:lnTo>
                <a:lnTo>
                  <a:pt x="5922811" y="115414"/>
                </a:lnTo>
                <a:lnTo>
                  <a:pt x="5919978" y="102743"/>
                </a:lnTo>
                <a:lnTo>
                  <a:pt x="5917145" y="91059"/>
                </a:lnTo>
                <a:lnTo>
                  <a:pt x="5913735" y="77795"/>
                </a:lnTo>
                <a:lnTo>
                  <a:pt x="5910541" y="66040"/>
                </a:lnTo>
                <a:lnTo>
                  <a:pt x="5907417" y="56895"/>
                </a:lnTo>
                <a:lnTo>
                  <a:pt x="5902432" y="45002"/>
                </a:lnTo>
                <a:lnTo>
                  <a:pt x="5896825" y="34798"/>
                </a:lnTo>
                <a:lnTo>
                  <a:pt x="5887685" y="22542"/>
                </a:lnTo>
                <a:lnTo>
                  <a:pt x="5878791" y="14224"/>
                </a:lnTo>
                <a:lnTo>
                  <a:pt x="5872060" y="9144"/>
                </a:lnTo>
                <a:lnTo>
                  <a:pt x="5864567" y="5461"/>
                </a:lnTo>
                <a:lnTo>
                  <a:pt x="5856439" y="3175"/>
                </a:lnTo>
                <a:lnTo>
                  <a:pt x="5842983" y="701"/>
                </a:lnTo>
                <a:lnTo>
                  <a:pt x="5829896" y="0"/>
                </a:lnTo>
                <a:lnTo>
                  <a:pt x="5820101" y="246"/>
                </a:lnTo>
                <a:lnTo>
                  <a:pt x="5808265" y="1128"/>
                </a:lnTo>
                <a:lnTo>
                  <a:pt x="5795712" y="2651"/>
                </a:lnTo>
                <a:lnTo>
                  <a:pt x="5782435" y="4815"/>
                </a:lnTo>
                <a:lnTo>
                  <a:pt x="5768428" y="7620"/>
                </a:lnTo>
                <a:lnTo>
                  <a:pt x="5781636" y="70993"/>
                </a:lnTo>
                <a:lnTo>
                  <a:pt x="5783795" y="71501"/>
                </a:lnTo>
                <a:lnTo>
                  <a:pt x="5793966" y="69098"/>
                </a:lnTo>
                <a:lnTo>
                  <a:pt x="5807455" y="66492"/>
                </a:lnTo>
                <a:lnTo>
                  <a:pt x="5819522" y="64917"/>
                </a:lnTo>
                <a:lnTo>
                  <a:pt x="5830150" y="64389"/>
                </a:lnTo>
                <a:lnTo>
                  <a:pt x="5842332" y="65433"/>
                </a:lnTo>
                <a:lnTo>
                  <a:pt x="5854529" y="69358"/>
                </a:lnTo>
                <a:lnTo>
                  <a:pt x="5864313" y="76200"/>
                </a:lnTo>
                <a:lnTo>
                  <a:pt x="5872031" y="85069"/>
                </a:lnTo>
                <a:lnTo>
                  <a:pt x="5878548" y="95966"/>
                </a:lnTo>
                <a:lnTo>
                  <a:pt x="5883998" y="108966"/>
                </a:lnTo>
                <a:lnTo>
                  <a:pt x="5886411" y="115697"/>
                </a:lnTo>
                <a:lnTo>
                  <a:pt x="5888570" y="122555"/>
                </a:lnTo>
                <a:lnTo>
                  <a:pt x="5890729" y="129794"/>
                </a:lnTo>
                <a:lnTo>
                  <a:pt x="5892761" y="137033"/>
                </a:lnTo>
                <a:lnTo>
                  <a:pt x="5894793" y="144145"/>
                </a:lnTo>
                <a:lnTo>
                  <a:pt x="5896571" y="151257"/>
                </a:lnTo>
                <a:lnTo>
                  <a:pt x="5740615" y="413385"/>
                </a:lnTo>
                <a:lnTo>
                  <a:pt x="5744425" y="415290"/>
                </a:lnTo>
                <a:lnTo>
                  <a:pt x="5754580" y="414006"/>
                </a:lnTo>
                <a:lnTo>
                  <a:pt x="5767862" y="412386"/>
                </a:lnTo>
                <a:lnTo>
                  <a:pt x="5780839" y="410875"/>
                </a:lnTo>
                <a:lnTo>
                  <a:pt x="5793508" y="409477"/>
                </a:lnTo>
                <a:lnTo>
                  <a:pt x="5805866" y="408199"/>
                </a:lnTo>
                <a:lnTo>
                  <a:pt x="5817912" y="407044"/>
                </a:lnTo>
                <a:lnTo>
                  <a:pt x="5829642" y="406019"/>
                </a:lnTo>
                <a:lnTo>
                  <a:pt x="5898730" y="277114"/>
                </a:lnTo>
                <a:close/>
              </a:path>
              <a:path w="7014679" h="545084">
                <a:moveTo>
                  <a:pt x="4389970" y="277114"/>
                </a:moveTo>
                <a:lnTo>
                  <a:pt x="4390133" y="276799"/>
                </a:lnTo>
                <a:lnTo>
                  <a:pt x="4395828" y="265513"/>
                </a:lnTo>
                <a:lnTo>
                  <a:pt x="4401329" y="254061"/>
                </a:lnTo>
                <a:lnTo>
                  <a:pt x="4406607" y="242443"/>
                </a:lnTo>
                <a:lnTo>
                  <a:pt x="4408586" y="253136"/>
                </a:lnTo>
                <a:lnTo>
                  <a:pt x="4412002" y="271407"/>
                </a:lnTo>
                <a:lnTo>
                  <a:pt x="4415177" y="288115"/>
                </a:lnTo>
                <a:lnTo>
                  <a:pt x="4418109" y="303260"/>
                </a:lnTo>
                <a:lnTo>
                  <a:pt x="4420798" y="316843"/>
                </a:lnTo>
                <a:lnTo>
                  <a:pt x="4423245" y="328863"/>
                </a:lnTo>
                <a:lnTo>
                  <a:pt x="4425450" y="339320"/>
                </a:lnTo>
                <a:lnTo>
                  <a:pt x="4427413" y="348214"/>
                </a:lnTo>
                <a:lnTo>
                  <a:pt x="4429133" y="355546"/>
                </a:lnTo>
                <a:lnTo>
                  <a:pt x="4430610" y="361315"/>
                </a:lnTo>
                <a:lnTo>
                  <a:pt x="4433620" y="371563"/>
                </a:lnTo>
                <a:lnTo>
                  <a:pt x="4437945" y="384476"/>
                </a:lnTo>
                <a:lnTo>
                  <a:pt x="4441532" y="392684"/>
                </a:lnTo>
                <a:lnTo>
                  <a:pt x="4445723" y="400685"/>
                </a:lnTo>
                <a:lnTo>
                  <a:pt x="4450295" y="406019"/>
                </a:lnTo>
                <a:lnTo>
                  <a:pt x="4455121" y="408813"/>
                </a:lnTo>
                <a:lnTo>
                  <a:pt x="4459947" y="411480"/>
                </a:lnTo>
                <a:lnTo>
                  <a:pt x="4466297" y="412877"/>
                </a:lnTo>
                <a:lnTo>
                  <a:pt x="4479934" y="412767"/>
                </a:lnTo>
                <a:lnTo>
                  <a:pt x="4491288" y="411990"/>
                </a:lnTo>
                <a:lnTo>
                  <a:pt x="4503319" y="410470"/>
                </a:lnTo>
                <a:lnTo>
                  <a:pt x="4516030" y="408206"/>
                </a:lnTo>
                <a:lnTo>
                  <a:pt x="4529427" y="405198"/>
                </a:lnTo>
                <a:lnTo>
                  <a:pt x="4543513" y="401447"/>
                </a:lnTo>
                <a:lnTo>
                  <a:pt x="4541862" y="387223"/>
                </a:lnTo>
                <a:lnTo>
                  <a:pt x="4532699" y="386647"/>
                </a:lnTo>
                <a:lnTo>
                  <a:pt x="4519862" y="384977"/>
                </a:lnTo>
                <a:lnTo>
                  <a:pt x="4508588" y="382397"/>
                </a:lnTo>
                <a:lnTo>
                  <a:pt x="4495350" y="377186"/>
                </a:lnTo>
                <a:lnTo>
                  <a:pt x="4484966" y="370459"/>
                </a:lnTo>
                <a:lnTo>
                  <a:pt x="4475704" y="360811"/>
                </a:lnTo>
                <a:lnTo>
                  <a:pt x="4468583" y="349758"/>
                </a:lnTo>
                <a:lnTo>
                  <a:pt x="4465776" y="343895"/>
                </a:lnTo>
                <a:lnTo>
                  <a:pt x="4461234" y="332364"/>
                </a:lnTo>
                <a:lnTo>
                  <a:pt x="4457153" y="319151"/>
                </a:lnTo>
                <a:lnTo>
                  <a:pt x="4453705" y="305760"/>
                </a:lnTo>
                <a:lnTo>
                  <a:pt x="4450549" y="292100"/>
                </a:lnTo>
                <a:lnTo>
                  <a:pt x="4449054" y="285124"/>
                </a:lnTo>
                <a:lnTo>
                  <a:pt x="4446373" y="272666"/>
                </a:lnTo>
                <a:lnTo>
                  <a:pt x="4443691" y="260350"/>
                </a:lnTo>
                <a:lnTo>
                  <a:pt x="4442393" y="254387"/>
                </a:lnTo>
                <a:lnTo>
                  <a:pt x="4439742" y="241902"/>
                </a:lnTo>
                <a:lnTo>
                  <a:pt x="4437214" y="229616"/>
                </a:lnTo>
                <a:lnTo>
                  <a:pt x="4436623" y="226705"/>
                </a:lnTo>
                <a:lnTo>
                  <a:pt x="4433984" y="213880"/>
                </a:lnTo>
                <a:lnTo>
                  <a:pt x="4431499" y="202057"/>
                </a:lnTo>
                <a:lnTo>
                  <a:pt x="4429926" y="194224"/>
                </a:lnTo>
                <a:lnTo>
                  <a:pt x="4427340" y="181262"/>
                </a:lnTo>
                <a:lnTo>
                  <a:pt x="4424907" y="169014"/>
                </a:lnTo>
                <a:lnTo>
                  <a:pt x="4422609" y="157480"/>
                </a:lnTo>
                <a:lnTo>
                  <a:pt x="4420146" y="145231"/>
                </a:lnTo>
                <a:lnTo>
                  <a:pt x="4417635" y="132746"/>
                </a:lnTo>
                <a:lnTo>
                  <a:pt x="4415243" y="121031"/>
                </a:lnTo>
                <a:lnTo>
                  <a:pt x="4414051" y="115414"/>
                </a:lnTo>
                <a:lnTo>
                  <a:pt x="4411218" y="102743"/>
                </a:lnTo>
                <a:lnTo>
                  <a:pt x="4408385" y="91059"/>
                </a:lnTo>
                <a:lnTo>
                  <a:pt x="4404975" y="77795"/>
                </a:lnTo>
                <a:lnTo>
                  <a:pt x="4401781" y="66040"/>
                </a:lnTo>
                <a:lnTo>
                  <a:pt x="4398657" y="56895"/>
                </a:lnTo>
                <a:lnTo>
                  <a:pt x="4393672" y="45002"/>
                </a:lnTo>
                <a:lnTo>
                  <a:pt x="4388065" y="34798"/>
                </a:lnTo>
                <a:lnTo>
                  <a:pt x="4378925" y="22542"/>
                </a:lnTo>
                <a:lnTo>
                  <a:pt x="4370031" y="14224"/>
                </a:lnTo>
                <a:lnTo>
                  <a:pt x="4363300" y="9144"/>
                </a:lnTo>
                <a:lnTo>
                  <a:pt x="4355807" y="5461"/>
                </a:lnTo>
                <a:lnTo>
                  <a:pt x="4347679" y="3175"/>
                </a:lnTo>
                <a:lnTo>
                  <a:pt x="4334223" y="701"/>
                </a:lnTo>
                <a:lnTo>
                  <a:pt x="4321136" y="0"/>
                </a:lnTo>
                <a:lnTo>
                  <a:pt x="4311341" y="246"/>
                </a:lnTo>
                <a:lnTo>
                  <a:pt x="4299505" y="1128"/>
                </a:lnTo>
                <a:lnTo>
                  <a:pt x="4286952" y="2651"/>
                </a:lnTo>
                <a:lnTo>
                  <a:pt x="4273675" y="4815"/>
                </a:lnTo>
                <a:lnTo>
                  <a:pt x="4259668" y="7620"/>
                </a:lnTo>
                <a:lnTo>
                  <a:pt x="4272876" y="70993"/>
                </a:lnTo>
                <a:lnTo>
                  <a:pt x="4275035" y="71501"/>
                </a:lnTo>
                <a:lnTo>
                  <a:pt x="4285206" y="69098"/>
                </a:lnTo>
                <a:lnTo>
                  <a:pt x="4298695" y="66492"/>
                </a:lnTo>
                <a:lnTo>
                  <a:pt x="4310762" y="64917"/>
                </a:lnTo>
                <a:lnTo>
                  <a:pt x="4321390" y="64389"/>
                </a:lnTo>
                <a:lnTo>
                  <a:pt x="4333572" y="65433"/>
                </a:lnTo>
                <a:lnTo>
                  <a:pt x="4345769" y="69358"/>
                </a:lnTo>
                <a:lnTo>
                  <a:pt x="4355553" y="76200"/>
                </a:lnTo>
                <a:lnTo>
                  <a:pt x="4363271" y="85069"/>
                </a:lnTo>
                <a:lnTo>
                  <a:pt x="4369788" y="95966"/>
                </a:lnTo>
                <a:lnTo>
                  <a:pt x="4375238" y="108966"/>
                </a:lnTo>
                <a:lnTo>
                  <a:pt x="4377651" y="115697"/>
                </a:lnTo>
                <a:lnTo>
                  <a:pt x="4379810" y="122555"/>
                </a:lnTo>
                <a:lnTo>
                  <a:pt x="4381969" y="129794"/>
                </a:lnTo>
                <a:lnTo>
                  <a:pt x="4384001" y="137033"/>
                </a:lnTo>
                <a:lnTo>
                  <a:pt x="4386033" y="144145"/>
                </a:lnTo>
                <a:lnTo>
                  <a:pt x="4387811" y="151257"/>
                </a:lnTo>
                <a:lnTo>
                  <a:pt x="4231855" y="413385"/>
                </a:lnTo>
                <a:lnTo>
                  <a:pt x="4235665" y="415290"/>
                </a:lnTo>
                <a:lnTo>
                  <a:pt x="4245820" y="414006"/>
                </a:lnTo>
                <a:lnTo>
                  <a:pt x="4259102" y="412386"/>
                </a:lnTo>
                <a:lnTo>
                  <a:pt x="4272079" y="410875"/>
                </a:lnTo>
                <a:lnTo>
                  <a:pt x="4284748" y="409477"/>
                </a:lnTo>
                <a:lnTo>
                  <a:pt x="4297106" y="408199"/>
                </a:lnTo>
                <a:lnTo>
                  <a:pt x="4309152" y="407044"/>
                </a:lnTo>
                <a:lnTo>
                  <a:pt x="4320882" y="406019"/>
                </a:lnTo>
                <a:lnTo>
                  <a:pt x="4389970" y="277114"/>
                </a:lnTo>
                <a:close/>
              </a:path>
              <a:path w="7014679" h="545084">
                <a:moveTo>
                  <a:pt x="825" y="39497"/>
                </a:moveTo>
                <a:lnTo>
                  <a:pt x="37414" y="50165"/>
                </a:lnTo>
                <a:lnTo>
                  <a:pt x="44157" y="65405"/>
                </a:lnTo>
                <a:lnTo>
                  <a:pt x="44475" y="87122"/>
                </a:lnTo>
                <a:lnTo>
                  <a:pt x="44297" y="361061"/>
                </a:lnTo>
                <a:lnTo>
                  <a:pt x="43967" y="376555"/>
                </a:lnTo>
                <a:lnTo>
                  <a:pt x="0" y="395097"/>
                </a:lnTo>
                <a:lnTo>
                  <a:pt x="1371" y="408813"/>
                </a:lnTo>
                <a:lnTo>
                  <a:pt x="10760" y="408590"/>
                </a:lnTo>
                <a:lnTo>
                  <a:pt x="23679" y="408339"/>
                </a:lnTo>
                <a:lnTo>
                  <a:pt x="36464" y="408151"/>
                </a:lnTo>
                <a:lnTo>
                  <a:pt x="49116" y="408022"/>
                </a:lnTo>
                <a:lnTo>
                  <a:pt x="227206" y="408243"/>
                </a:lnTo>
                <a:lnTo>
                  <a:pt x="240022" y="408356"/>
                </a:lnTo>
                <a:lnTo>
                  <a:pt x="252901" y="408488"/>
                </a:lnTo>
                <a:lnTo>
                  <a:pt x="265846" y="408640"/>
                </a:lnTo>
                <a:lnTo>
                  <a:pt x="278853" y="408813"/>
                </a:lnTo>
                <a:lnTo>
                  <a:pt x="280758" y="406908"/>
                </a:lnTo>
                <a:lnTo>
                  <a:pt x="287362" y="304673"/>
                </a:lnTo>
                <a:lnTo>
                  <a:pt x="270598" y="307213"/>
                </a:lnTo>
                <a:lnTo>
                  <a:pt x="236181" y="378968"/>
                </a:lnTo>
                <a:lnTo>
                  <a:pt x="127000" y="378968"/>
                </a:lnTo>
                <a:lnTo>
                  <a:pt x="126851" y="370377"/>
                </a:lnTo>
                <a:lnTo>
                  <a:pt x="126676" y="357718"/>
                </a:lnTo>
                <a:lnTo>
                  <a:pt x="126478" y="332295"/>
                </a:lnTo>
                <a:lnTo>
                  <a:pt x="126453" y="225806"/>
                </a:lnTo>
                <a:lnTo>
                  <a:pt x="166500" y="225922"/>
                </a:lnTo>
                <a:lnTo>
                  <a:pt x="179451" y="226078"/>
                </a:lnTo>
                <a:lnTo>
                  <a:pt x="192874" y="226314"/>
                </a:lnTo>
                <a:lnTo>
                  <a:pt x="199859" y="229108"/>
                </a:lnTo>
                <a:lnTo>
                  <a:pt x="211416" y="272542"/>
                </a:lnTo>
                <a:lnTo>
                  <a:pt x="229450" y="271145"/>
                </a:lnTo>
                <a:lnTo>
                  <a:pt x="229221" y="261200"/>
                </a:lnTo>
                <a:lnTo>
                  <a:pt x="228921" y="246191"/>
                </a:lnTo>
                <a:lnTo>
                  <a:pt x="228716" y="233115"/>
                </a:lnTo>
                <a:lnTo>
                  <a:pt x="228561" y="212725"/>
                </a:lnTo>
                <a:lnTo>
                  <a:pt x="228665" y="196111"/>
                </a:lnTo>
                <a:lnTo>
                  <a:pt x="228834" y="183708"/>
                </a:lnTo>
                <a:lnTo>
                  <a:pt x="229094" y="169474"/>
                </a:lnTo>
                <a:lnTo>
                  <a:pt x="229450" y="153416"/>
                </a:lnTo>
                <a:lnTo>
                  <a:pt x="211416" y="154305"/>
                </a:lnTo>
                <a:lnTo>
                  <a:pt x="201510" y="191643"/>
                </a:lnTo>
                <a:lnTo>
                  <a:pt x="196938" y="198882"/>
                </a:lnTo>
                <a:lnTo>
                  <a:pt x="178629" y="199272"/>
                </a:lnTo>
                <a:lnTo>
                  <a:pt x="165715" y="199470"/>
                </a:lnTo>
                <a:lnTo>
                  <a:pt x="153238" y="199598"/>
                </a:lnTo>
                <a:lnTo>
                  <a:pt x="126453" y="199644"/>
                </a:lnTo>
                <a:lnTo>
                  <a:pt x="126453" y="54610"/>
                </a:lnTo>
                <a:lnTo>
                  <a:pt x="141744" y="26670"/>
                </a:lnTo>
                <a:lnTo>
                  <a:pt x="51600" y="26570"/>
                </a:lnTo>
                <a:lnTo>
                  <a:pt x="39051" y="26425"/>
                </a:lnTo>
                <a:lnTo>
                  <a:pt x="26267" y="26221"/>
                </a:lnTo>
                <a:lnTo>
                  <a:pt x="13250" y="25963"/>
                </a:lnTo>
                <a:lnTo>
                  <a:pt x="0" y="25654"/>
                </a:lnTo>
                <a:lnTo>
                  <a:pt x="825" y="39497"/>
                </a:lnTo>
                <a:close/>
              </a:path>
              <a:path w="7014679" h="545084">
                <a:moveTo>
                  <a:pt x="547782" y="373536"/>
                </a:moveTo>
                <a:lnTo>
                  <a:pt x="547570" y="362534"/>
                </a:lnTo>
                <a:lnTo>
                  <a:pt x="547430" y="350304"/>
                </a:lnTo>
                <a:lnTo>
                  <a:pt x="547284" y="145183"/>
                </a:lnTo>
                <a:lnTo>
                  <a:pt x="547155" y="134078"/>
                </a:lnTo>
                <a:lnTo>
                  <a:pt x="546955" y="119719"/>
                </a:lnTo>
                <a:lnTo>
                  <a:pt x="546696" y="102108"/>
                </a:lnTo>
                <a:lnTo>
                  <a:pt x="547516" y="104355"/>
                </a:lnTo>
                <a:lnTo>
                  <a:pt x="552207" y="117026"/>
                </a:lnTo>
                <a:lnTo>
                  <a:pt x="556824" y="129116"/>
                </a:lnTo>
                <a:lnTo>
                  <a:pt x="561376" y="140614"/>
                </a:lnTo>
                <a:lnTo>
                  <a:pt x="565873" y="151511"/>
                </a:lnTo>
                <a:lnTo>
                  <a:pt x="669632" y="410083"/>
                </a:lnTo>
                <a:lnTo>
                  <a:pt x="694143" y="407924"/>
                </a:lnTo>
                <a:lnTo>
                  <a:pt x="802855" y="141732"/>
                </a:lnTo>
                <a:lnTo>
                  <a:pt x="803522" y="140129"/>
                </a:lnTo>
                <a:lnTo>
                  <a:pt x="808486" y="128073"/>
                </a:lnTo>
                <a:lnTo>
                  <a:pt x="813296" y="116207"/>
                </a:lnTo>
                <a:lnTo>
                  <a:pt x="817974" y="104542"/>
                </a:lnTo>
                <a:lnTo>
                  <a:pt x="822540" y="93091"/>
                </a:lnTo>
                <a:lnTo>
                  <a:pt x="822444" y="98244"/>
                </a:lnTo>
                <a:lnTo>
                  <a:pt x="822153" y="114793"/>
                </a:lnTo>
                <a:lnTo>
                  <a:pt x="821945" y="128496"/>
                </a:lnTo>
                <a:lnTo>
                  <a:pt x="821778" y="147447"/>
                </a:lnTo>
                <a:lnTo>
                  <a:pt x="821712" y="339924"/>
                </a:lnTo>
                <a:lnTo>
                  <a:pt x="821549" y="353104"/>
                </a:lnTo>
                <a:lnTo>
                  <a:pt x="821278" y="365063"/>
                </a:lnTo>
                <a:lnTo>
                  <a:pt x="820889" y="375793"/>
                </a:lnTo>
                <a:lnTo>
                  <a:pt x="820762" y="381000"/>
                </a:lnTo>
                <a:lnTo>
                  <a:pt x="818476" y="384302"/>
                </a:lnTo>
                <a:lnTo>
                  <a:pt x="814031" y="385572"/>
                </a:lnTo>
                <a:lnTo>
                  <a:pt x="782662" y="395097"/>
                </a:lnTo>
                <a:lnTo>
                  <a:pt x="784059" y="408813"/>
                </a:lnTo>
                <a:lnTo>
                  <a:pt x="784883" y="408788"/>
                </a:lnTo>
                <a:lnTo>
                  <a:pt x="795575" y="408509"/>
                </a:lnTo>
                <a:lnTo>
                  <a:pt x="807087" y="408289"/>
                </a:lnTo>
                <a:lnTo>
                  <a:pt x="819416" y="408124"/>
                </a:lnTo>
                <a:lnTo>
                  <a:pt x="846514" y="407945"/>
                </a:lnTo>
                <a:lnTo>
                  <a:pt x="911902" y="408185"/>
                </a:lnTo>
                <a:lnTo>
                  <a:pt x="904074" y="380746"/>
                </a:lnTo>
                <a:lnTo>
                  <a:pt x="903876" y="373617"/>
                </a:lnTo>
                <a:lnTo>
                  <a:pt x="903670" y="362419"/>
                </a:lnTo>
                <a:lnTo>
                  <a:pt x="903536" y="350110"/>
                </a:lnTo>
                <a:lnTo>
                  <a:pt x="903524" y="82327"/>
                </a:lnTo>
                <a:lnTo>
                  <a:pt x="903684" y="70037"/>
                </a:lnTo>
                <a:lnTo>
                  <a:pt x="893788" y="26625"/>
                </a:lnTo>
                <a:lnTo>
                  <a:pt x="866857" y="26599"/>
                </a:lnTo>
                <a:lnTo>
                  <a:pt x="854590" y="26460"/>
                </a:lnTo>
                <a:lnTo>
                  <a:pt x="841806" y="26252"/>
                </a:lnTo>
                <a:lnTo>
                  <a:pt x="828500" y="25982"/>
                </a:lnTo>
                <a:lnTo>
                  <a:pt x="814666" y="25654"/>
                </a:lnTo>
                <a:lnTo>
                  <a:pt x="716622" y="266192"/>
                </a:lnTo>
                <a:lnTo>
                  <a:pt x="714244" y="272287"/>
                </a:lnTo>
                <a:lnTo>
                  <a:pt x="709569" y="284241"/>
                </a:lnTo>
                <a:lnTo>
                  <a:pt x="705065" y="295656"/>
                </a:lnTo>
                <a:lnTo>
                  <a:pt x="703148" y="290202"/>
                </a:lnTo>
                <a:lnTo>
                  <a:pt x="698754" y="278481"/>
                </a:lnTo>
                <a:lnTo>
                  <a:pt x="693889" y="266192"/>
                </a:lnTo>
                <a:lnTo>
                  <a:pt x="598639" y="25654"/>
                </a:lnTo>
                <a:lnTo>
                  <a:pt x="598501" y="25658"/>
                </a:lnTo>
                <a:lnTo>
                  <a:pt x="585561" y="26006"/>
                </a:lnTo>
                <a:lnTo>
                  <a:pt x="572741" y="26287"/>
                </a:lnTo>
                <a:lnTo>
                  <a:pt x="560044" y="26495"/>
                </a:lnTo>
                <a:lnTo>
                  <a:pt x="547467" y="26625"/>
                </a:lnTo>
                <a:lnTo>
                  <a:pt x="522034" y="26598"/>
                </a:lnTo>
                <a:lnTo>
                  <a:pt x="510625" y="26459"/>
                </a:lnTo>
                <a:lnTo>
                  <a:pt x="497636" y="26252"/>
                </a:lnTo>
                <a:lnTo>
                  <a:pt x="483073" y="25982"/>
                </a:lnTo>
                <a:lnTo>
                  <a:pt x="466940" y="25654"/>
                </a:lnTo>
                <a:lnTo>
                  <a:pt x="467829" y="39497"/>
                </a:lnTo>
                <a:lnTo>
                  <a:pt x="504405" y="50165"/>
                </a:lnTo>
                <a:lnTo>
                  <a:pt x="511130" y="65196"/>
                </a:lnTo>
                <a:lnTo>
                  <a:pt x="511463" y="89977"/>
                </a:lnTo>
                <a:lnTo>
                  <a:pt x="511340" y="353670"/>
                </a:lnTo>
                <a:lnTo>
                  <a:pt x="511184" y="365669"/>
                </a:lnTo>
                <a:lnTo>
                  <a:pt x="510755" y="380746"/>
                </a:lnTo>
                <a:lnTo>
                  <a:pt x="466940" y="395097"/>
                </a:lnTo>
                <a:lnTo>
                  <a:pt x="468337" y="408813"/>
                </a:lnTo>
                <a:lnTo>
                  <a:pt x="481076" y="408516"/>
                </a:lnTo>
                <a:lnTo>
                  <a:pt x="495114" y="408246"/>
                </a:lnTo>
                <a:lnTo>
                  <a:pt x="507924" y="408063"/>
                </a:lnTo>
                <a:lnTo>
                  <a:pt x="529805" y="407924"/>
                </a:lnTo>
                <a:lnTo>
                  <a:pt x="545894" y="408006"/>
                </a:lnTo>
                <a:lnTo>
                  <a:pt x="558338" y="408172"/>
                </a:lnTo>
                <a:lnTo>
                  <a:pt x="571644" y="408438"/>
                </a:lnTo>
                <a:lnTo>
                  <a:pt x="585812" y="408813"/>
                </a:lnTo>
                <a:lnTo>
                  <a:pt x="584923" y="395097"/>
                </a:lnTo>
                <a:lnTo>
                  <a:pt x="554951" y="385572"/>
                </a:lnTo>
                <a:lnTo>
                  <a:pt x="550379" y="384302"/>
                </a:lnTo>
                <a:lnTo>
                  <a:pt x="547966" y="381000"/>
                </a:lnTo>
                <a:lnTo>
                  <a:pt x="547782" y="373536"/>
                </a:lnTo>
                <a:close/>
              </a:path>
              <a:path w="7014679" h="545084">
                <a:moveTo>
                  <a:pt x="2254846" y="39497"/>
                </a:moveTo>
                <a:lnTo>
                  <a:pt x="2291422" y="50165"/>
                </a:lnTo>
                <a:lnTo>
                  <a:pt x="2298147" y="65196"/>
                </a:lnTo>
                <a:lnTo>
                  <a:pt x="2298480" y="89977"/>
                </a:lnTo>
                <a:lnTo>
                  <a:pt x="2298357" y="353670"/>
                </a:lnTo>
                <a:lnTo>
                  <a:pt x="2298201" y="365669"/>
                </a:lnTo>
                <a:lnTo>
                  <a:pt x="2297772" y="380746"/>
                </a:lnTo>
                <a:lnTo>
                  <a:pt x="2253957" y="395097"/>
                </a:lnTo>
                <a:lnTo>
                  <a:pt x="2255354" y="408813"/>
                </a:lnTo>
                <a:lnTo>
                  <a:pt x="2263487" y="408623"/>
                </a:lnTo>
                <a:lnTo>
                  <a:pt x="2275296" y="408399"/>
                </a:lnTo>
                <a:lnTo>
                  <a:pt x="2287524" y="408221"/>
                </a:lnTo>
                <a:lnTo>
                  <a:pt x="2300168" y="408087"/>
                </a:lnTo>
                <a:lnTo>
                  <a:pt x="2326694" y="407941"/>
                </a:lnTo>
                <a:lnTo>
                  <a:pt x="2385525" y="408151"/>
                </a:lnTo>
                <a:lnTo>
                  <a:pt x="2397825" y="408319"/>
                </a:lnTo>
                <a:lnTo>
                  <a:pt x="2409510" y="408538"/>
                </a:lnTo>
                <a:lnTo>
                  <a:pt x="2420581" y="408813"/>
                </a:lnTo>
                <a:lnTo>
                  <a:pt x="2419819" y="395097"/>
                </a:lnTo>
                <a:lnTo>
                  <a:pt x="2388069" y="385572"/>
                </a:lnTo>
                <a:lnTo>
                  <a:pt x="2383497" y="384302"/>
                </a:lnTo>
                <a:lnTo>
                  <a:pt x="2381211" y="381127"/>
                </a:lnTo>
                <a:lnTo>
                  <a:pt x="2380685" y="362460"/>
                </a:lnTo>
                <a:lnTo>
                  <a:pt x="2380547" y="350209"/>
                </a:lnTo>
                <a:lnTo>
                  <a:pt x="2380449" y="56515"/>
                </a:lnTo>
                <a:lnTo>
                  <a:pt x="2534246" y="56515"/>
                </a:lnTo>
                <a:lnTo>
                  <a:pt x="2534155" y="340126"/>
                </a:lnTo>
                <a:lnTo>
                  <a:pt x="2533965" y="353260"/>
                </a:lnTo>
                <a:lnTo>
                  <a:pt x="2533692" y="365230"/>
                </a:lnTo>
                <a:lnTo>
                  <a:pt x="2533357" y="376047"/>
                </a:lnTo>
                <a:lnTo>
                  <a:pt x="2533230" y="381127"/>
                </a:lnTo>
                <a:lnTo>
                  <a:pt x="2530817" y="384302"/>
                </a:lnTo>
                <a:lnTo>
                  <a:pt x="2526245" y="385572"/>
                </a:lnTo>
                <a:lnTo>
                  <a:pt x="2493479" y="395097"/>
                </a:lnTo>
                <a:lnTo>
                  <a:pt x="2495130" y="408813"/>
                </a:lnTo>
                <a:lnTo>
                  <a:pt x="2497147" y="408755"/>
                </a:lnTo>
                <a:lnTo>
                  <a:pt x="2508153" y="408488"/>
                </a:lnTo>
                <a:lnTo>
                  <a:pt x="2519858" y="408276"/>
                </a:lnTo>
                <a:lnTo>
                  <a:pt x="2532267" y="408117"/>
                </a:lnTo>
                <a:lnTo>
                  <a:pt x="2559206" y="407944"/>
                </a:lnTo>
                <a:lnTo>
                  <a:pt x="2611642" y="408063"/>
                </a:lnTo>
                <a:lnTo>
                  <a:pt x="2616344" y="373617"/>
                </a:lnTo>
                <a:lnTo>
                  <a:pt x="2616138" y="362419"/>
                </a:lnTo>
                <a:lnTo>
                  <a:pt x="2616004" y="350110"/>
                </a:lnTo>
                <a:lnTo>
                  <a:pt x="2615992" y="82327"/>
                </a:lnTo>
                <a:lnTo>
                  <a:pt x="2616152" y="70037"/>
                </a:lnTo>
                <a:lnTo>
                  <a:pt x="2616542" y="54483"/>
                </a:lnTo>
                <a:lnTo>
                  <a:pt x="2660357" y="39497"/>
                </a:lnTo>
                <a:lnTo>
                  <a:pt x="2658706" y="25654"/>
                </a:lnTo>
                <a:lnTo>
                  <a:pt x="2637363" y="26142"/>
                </a:lnTo>
                <a:lnTo>
                  <a:pt x="2611905" y="26532"/>
                </a:lnTo>
                <a:lnTo>
                  <a:pt x="2586951" y="26670"/>
                </a:lnTo>
                <a:lnTo>
                  <a:pt x="2305431" y="26568"/>
                </a:lnTo>
                <a:lnTo>
                  <a:pt x="2292861" y="26423"/>
                </a:lnTo>
                <a:lnTo>
                  <a:pt x="2280094" y="26219"/>
                </a:lnTo>
                <a:lnTo>
                  <a:pt x="2267128" y="25962"/>
                </a:lnTo>
                <a:lnTo>
                  <a:pt x="2253957" y="25654"/>
                </a:lnTo>
                <a:lnTo>
                  <a:pt x="2254846" y="39497"/>
                </a:lnTo>
                <a:close/>
              </a:path>
              <a:path w="7014679" h="545084">
                <a:moveTo>
                  <a:pt x="6929209" y="162149"/>
                </a:moveTo>
                <a:lnTo>
                  <a:pt x="6916381" y="164846"/>
                </a:lnTo>
                <a:lnTo>
                  <a:pt x="6915758" y="170250"/>
                </a:lnTo>
                <a:lnTo>
                  <a:pt x="6913991" y="183788"/>
                </a:lnTo>
                <a:lnTo>
                  <a:pt x="6911977" y="196864"/>
                </a:lnTo>
                <a:lnTo>
                  <a:pt x="6909713" y="209481"/>
                </a:lnTo>
                <a:lnTo>
                  <a:pt x="6907197" y="221640"/>
                </a:lnTo>
                <a:lnTo>
                  <a:pt x="6904425" y="233346"/>
                </a:lnTo>
                <a:lnTo>
                  <a:pt x="6901395" y="244602"/>
                </a:lnTo>
                <a:lnTo>
                  <a:pt x="6900887" y="244602"/>
                </a:lnTo>
                <a:lnTo>
                  <a:pt x="6899832" y="239974"/>
                </a:lnTo>
                <a:lnTo>
                  <a:pt x="6895985" y="225158"/>
                </a:lnTo>
                <a:lnTo>
                  <a:pt x="6891716" y="211649"/>
                </a:lnTo>
                <a:lnTo>
                  <a:pt x="6887023" y="199447"/>
                </a:lnTo>
                <a:lnTo>
                  <a:pt x="6881908" y="188553"/>
                </a:lnTo>
                <a:lnTo>
                  <a:pt x="6876369" y="178967"/>
                </a:lnTo>
                <a:lnTo>
                  <a:pt x="6870407" y="170688"/>
                </a:lnTo>
                <a:lnTo>
                  <a:pt x="6863837" y="163678"/>
                </a:lnTo>
                <a:lnTo>
                  <a:pt x="6853799" y="156177"/>
                </a:lnTo>
                <a:lnTo>
                  <a:pt x="6842340" y="150828"/>
                </a:lnTo>
                <a:lnTo>
                  <a:pt x="6829462" y="147624"/>
                </a:lnTo>
                <a:lnTo>
                  <a:pt x="6815162" y="146558"/>
                </a:lnTo>
                <a:lnTo>
                  <a:pt x="6806362" y="146871"/>
                </a:lnTo>
                <a:lnTo>
                  <a:pt x="6793295" y="148589"/>
                </a:lnTo>
                <a:lnTo>
                  <a:pt x="6780870" y="151803"/>
                </a:lnTo>
                <a:lnTo>
                  <a:pt x="6769088" y="156511"/>
                </a:lnTo>
                <a:lnTo>
                  <a:pt x="6771280" y="258416"/>
                </a:lnTo>
                <a:lnTo>
                  <a:pt x="6773008" y="245493"/>
                </a:lnTo>
                <a:lnTo>
                  <a:pt x="6775497" y="233252"/>
                </a:lnTo>
                <a:lnTo>
                  <a:pt x="6778752" y="221695"/>
                </a:lnTo>
                <a:lnTo>
                  <a:pt x="6782777" y="210820"/>
                </a:lnTo>
                <a:lnTo>
                  <a:pt x="6789280" y="198352"/>
                </a:lnTo>
                <a:lnTo>
                  <a:pt x="6798259" y="188266"/>
                </a:lnTo>
                <a:lnTo>
                  <a:pt x="6809045" y="182224"/>
                </a:lnTo>
                <a:lnTo>
                  <a:pt x="6821639" y="180213"/>
                </a:lnTo>
                <a:lnTo>
                  <a:pt x="6828223" y="180991"/>
                </a:lnTo>
                <a:lnTo>
                  <a:pt x="6838664" y="185942"/>
                </a:lnTo>
                <a:lnTo>
                  <a:pt x="6848063" y="195462"/>
                </a:lnTo>
                <a:lnTo>
                  <a:pt x="6856437" y="209550"/>
                </a:lnTo>
                <a:lnTo>
                  <a:pt x="6861275" y="220734"/>
                </a:lnTo>
                <a:lnTo>
                  <a:pt x="6864945" y="230822"/>
                </a:lnTo>
                <a:lnTo>
                  <a:pt x="6868494" y="242054"/>
                </a:lnTo>
                <a:lnTo>
                  <a:pt x="6871922" y="254431"/>
                </a:lnTo>
                <a:lnTo>
                  <a:pt x="6875227" y="267954"/>
                </a:lnTo>
                <a:lnTo>
                  <a:pt x="6878405" y="282626"/>
                </a:lnTo>
                <a:lnTo>
                  <a:pt x="6881456" y="298450"/>
                </a:lnTo>
                <a:lnTo>
                  <a:pt x="6879539" y="302851"/>
                </a:lnTo>
                <a:lnTo>
                  <a:pt x="6873001" y="316951"/>
                </a:lnTo>
                <a:lnTo>
                  <a:pt x="6866578" y="329390"/>
                </a:lnTo>
                <a:lnTo>
                  <a:pt x="6860276" y="340169"/>
                </a:lnTo>
                <a:lnTo>
                  <a:pt x="6854100" y="349286"/>
                </a:lnTo>
                <a:lnTo>
                  <a:pt x="6848055" y="356743"/>
                </a:lnTo>
                <a:lnTo>
                  <a:pt x="6839249" y="365234"/>
                </a:lnTo>
                <a:lnTo>
                  <a:pt x="6828214" y="372111"/>
                </a:lnTo>
                <a:lnTo>
                  <a:pt x="6817575" y="374396"/>
                </a:lnTo>
                <a:lnTo>
                  <a:pt x="6811882" y="374001"/>
                </a:lnTo>
                <a:lnTo>
                  <a:pt x="6799981" y="370027"/>
                </a:lnTo>
                <a:lnTo>
                  <a:pt x="6790013" y="361777"/>
                </a:lnTo>
                <a:lnTo>
                  <a:pt x="6782015" y="349250"/>
                </a:lnTo>
                <a:lnTo>
                  <a:pt x="6776900" y="336102"/>
                </a:lnTo>
                <a:lnTo>
                  <a:pt x="6773907" y="324580"/>
                </a:lnTo>
                <a:lnTo>
                  <a:pt x="6771776" y="311927"/>
                </a:lnTo>
                <a:lnTo>
                  <a:pt x="6770501" y="298139"/>
                </a:lnTo>
                <a:lnTo>
                  <a:pt x="6767309" y="412046"/>
                </a:lnTo>
                <a:lnTo>
                  <a:pt x="6780243" y="414670"/>
                </a:lnTo>
                <a:lnTo>
                  <a:pt x="6794080" y="415544"/>
                </a:lnTo>
                <a:lnTo>
                  <a:pt x="6797629" y="415459"/>
                </a:lnTo>
                <a:lnTo>
                  <a:pt x="6808205" y="414202"/>
                </a:lnTo>
                <a:lnTo>
                  <a:pt x="6818788" y="411442"/>
                </a:lnTo>
                <a:lnTo>
                  <a:pt x="6829376" y="407177"/>
                </a:lnTo>
                <a:lnTo>
                  <a:pt x="6839965" y="401409"/>
                </a:lnTo>
                <a:lnTo>
                  <a:pt x="6850556" y="394137"/>
                </a:lnTo>
                <a:lnTo>
                  <a:pt x="6861145" y="385362"/>
                </a:lnTo>
                <a:lnTo>
                  <a:pt x="6871731" y="375082"/>
                </a:lnTo>
                <a:lnTo>
                  <a:pt x="6882312" y="363299"/>
                </a:lnTo>
                <a:lnTo>
                  <a:pt x="6892886" y="350012"/>
                </a:lnTo>
                <a:lnTo>
                  <a:pt x="6894772" y="356043"/>
                </a:lnTo>
                <a:lnTo>
                  <a:pt x="6900063" y="371410"/>
                </a:lnTo>
                <a:lnTo>
                  <a:pt x="6905180" y="383954"/>
                </a:lnTo>
                <a:lnTo>
                  <a:pt x="6910115" y="393703"/>
                </a:lnTo>
                <a:lnTo>
                  <a:pt x="6914857" y="400685"/>
                </a:lnTo>
                <a:lnTo>
                  <a:pt x="6921715" y="408813"/>
                </a:lnTo>
                <a:lnTo>
                  <a:pt x="6929081" y="412877"/>
                </a:lnTo>
                <a:lnTo>
                  <a:pt x="6939045" y="412864"/>
                </a:lnTo>
                <a:lnTo>
                  <a:pt x="6950063" y="412421"/>
                </a:lnTo>
                <a:lnTo>
                  <a:pt x="6961716" y="411339"/>
                </a:lnTo>
                <a:lnTo>
                  <a:pt x="6974004" y="409615"/>
                </a:lnTo>
                <a:lnTo>
                  <a:pt x="6986928" y="407245"/>
                </a:lnTo>
                <a:lnTo>
                  <a:pt x="7000486" y="404227"/>
                </a:lnTo>
                <a:lnTo>
                  <a:pt x="7014679" y="400558"/>
                </a:lnTo>
                <a:lnTo>
                  <a:pt x="7013155" y="386334"/>
                </a:lnTo>
                <a:lnTo>
                  <a:pt x="7003194" y="385984"/>
                </a:lnTo>
                <a:lnTo>
                  <a:pt x="6989626" y="384210"/>
                </a:lnTo>
                <a:lnTo>
                  <a:pt x="6977238" y="380930"/>
                </a:lnTo>
                <a:lnTo>
                  <a:pt x="6966031" y="376137"/>
                </a:lnTo>
                <a:lnTo>
                  <a:pt x="6956005" y="369824"/>
                </a:lnTo>
                <a:lnTo>
                  <a:pt x="6952716" y="367205"/>
                </a:lnTo>
                <a:lnTo>
                  <a:pt x="6945038" y="359562"/>
                </a:lnTo>
                <a:lnTo>
                  <a:pt x="6937901" y="350172"/>
                </a:lnTo>
                <a:lnTo>
                  <a:pt x="6931299" y="339037"/>
                </a:lnTo>
                <a:lnTo>
                  <a:pt x="6925228" y="326157"/>
                </a:lnTo>
                <a:lnTo>
                  <a:pt x="6919683" y="311531"/>
                </a:lnTo>
                <a:lnTo>
                  <a:pt x="6920429" y="310270"/>
                </a:lnTo>
                <a:lnTo>
                  <a:pt x="6926188" y="300327"/>
                </a:lnTo>
                <a:lnTo>
                  <a:pt x="6931886" y="290140"/>
                </a:lnTo>
                <a:lnTo>
                  <a:pt x="6937522" y="279709"/>
                </a:lnTo>
                <a:lnTo>
                  <a:pt x="6943097" y="269034"/>
                </a:lnTo>
                <a:lnTo>
                  <a:pt x="6948609" y="258114"/>
                </a:lnTo>
                <a:lnTo>
                  <a:pt x="6954059" y="246950"/>
                </a:lnTo>
                <a:lnTo>
                  <a:pt x="6959446" y="235542"/>
                </a:lnTo>
                <a:lnTo>
                  <a:pt x="6964770" y="223889"/>
                </a:lnTo>
                <a:lnTo>
                  <a:pt x="6970030" y="211993"/>
                </a:lnTo>
                <a:lnTo>
                  <a:pt x="6975227" y="199851"/>
                </a:lnTo>
                <a:lnTo>
                  <a:pt x="6980361" y="187466"/>
                </a:lnTo>
                <a:lnTo>
                  <a:pt x="6985430" y="174836"/>
                </a:lnTo>
                <a:lnTo>
                  <a:pt x="6990435" y="161962"/>
                </a:lnTo>
                <a:lnTo>
                  <a:pt x="6995375" y="148844"/>
                </a:lnTo>
                <a:lnTo>
                  <a:pt x="6992835" y="146558"/>
                </a:lnTo>
                <a:lnTo>
                  <a:pt x="6990589" y="147175"/>
                </a:lnTo>
                <a:lnTo>
                  <a:pt x="6978659" y="150369"/>
                </a:lnTo>
                <a:lnTo>
                  <a:pt x="6966563" y="153463"/>
                </a:lnTo>
                <a:lnTo>
                  <a:pt x="6954293" y="156458"/>
                </a:lnTo>
                <a:lnTo>
                  <a:pt x="6941844" y="159353"/>
                </a:lnTo>
                <a:lnTo>
                  <a:pt x="6929209" y="162149"/>
                </a:lnTo>
                <a:close/>
              </a:path>
              <a:path w="7014679" h="545084">
                <a:moveTo>
                  <a:pt x="1489671" y="372491"/>
                </a:moveTo>
                <a:lnTo>
                  <a:pt x="1490334" y="380922"/>
                </a:lnTo>
                <a:lnTo>
                  <a:pt x="1494279" y="393144"/>
                </a:lnTo>
                <a:lnTo>
                  <a:pt x="1501736" y="403352"/>
                </a:lnTo>
                <a:lnTo>
                  <a:pt x="1508005" y="408470"/>
                </a:lnTo>
                <a:lnTo>
                  <a:pt x="1519485" y="413592"/>
                </a:lnTo>
                <a:lnTo>
                  <a:pt x="1533105" y="415290"/>
                </a:lnTo>
                <a:lnTo>
                  <a:pt x="1541321" y="414665"/>
                </a:lnTo>
                <a:lnTo>
                  <a:pt x="1553528" y="410795"/>
                </a:lnTo>
                <a:lnTo>
                  <a:pt x="1563839" y="403352"/>
                </a:lnTo>
                <a:lnTo>
                  <a:pt x="1568887" y="397345"/>
                </a:lnTo>
                <a:lnTo>
                  <a:pt x="1574245" y="385922"/>
                </a:lnTo>
                <a:lnTo>
                  <a:pt x="1576031" y="372491"/>
                </a:lnTo>
                <a:lnTo>
                  <a:pt x="1575376" y="363998"/>
                </a:lnTo>
                <a:lnTo>
                  <a:pt x="1571407" y="351766"/>
                </a:lnTo>
                <a:lnTo>
                  <a:pt x="1563839" y="341757"/>
                </a:lnTo>
                <a:lnTo>
                  <a:pt x="1557974" y="337062"/>
                </a:lnTo>
                <a:lnTo>
                  <a:pt x="1546519" y="331827"/>
                </a:lnTo>
                <a:lnTo>
                  <a:pt x="1533105" y="330073"/>
                </a:lnTo>
                <a:lnTo>
                  <a:pt x="1524173" y="330758"/>
                </a:lnTo>
                <a:lnTo>
                  <a:pt x="1511892" y="334591"/>
                </a:lnTo>
                <a:lnTo>
                  <a:pt x="1501736" y="341757"/>
                </a:lnTo>
                <a:lnTo>
                  <a:pt x="1496829" y="347507"/>
                </a:lnTo>
                <a:lnTo>
                  <a:pt x="1491468" y="358858"/>
                </a:lnTo>
                <a:lnTo>
                  <a:pt x="1489671" y="372491"/>
                </a:lnTo>
                <a:close/>
              </a:path>
              <a:path w="7014679" h="545084">
                <a:moveTo>
                  <a:pt x="997419" y="372491"/>
                </a:moveTo>
                <a:lnTo>
                  <a:pt x="998082" y="380922"/>
                </a:lnTo>
                <a:lnTo>
                  <a:pt x="1002027" y="393144"/>
                </a:lnTo>
                <a:lnTo>
                  <a:pt x="1009484" y="403352"/>
                </a:lnTo>
                <a:lnTo>
                  <a:pt x="1015753" y="408470"/>
                </a:lnTo>
                <a:lnTo>
                  <a:pt x="1027233" y="413592"/>
                </a:lnTo>
                <a:lnTo>
                  <a:pt x="1040853" y="415290"/>
                </a:lnTo>
                <a:lnTo>
                  <a:pt x="1049069" y="414665"/>
                </a:lnTo>
                <a:lnTo>
                  <a:pt x="1061276" y="410795"/>
                </a:lnTo>
                <a:lnTo>
                  <a:pt x="1071587" y="403352"/>
                </a:lnTo>
                <a:lnTo>
                  <a:pt x="1076635" y="397345"/>
                </a:lnTo>
                <a:lnTo>
                  <a:pt x="1081993" y="385922"/>
                </a:lnTo>
                <a:lnTo>
                  <a:pt x="1083779" y="372491"/>
                </a:lnTo>
                <a:lnTo>
                  <a:pt x="1083124" y="363998"/>
                </a:lnTo>
                <a:lnTo>
                  <a:pt x="1079155" y="351766"/>
                </a:lnTo>
                <a:lnTo>
                  <a:pt x="1071587" y="341757"/>
                </a:lnTo>
                <a:lnTo>
                  <a:pt x="1065722" y="337062"/>
                </a:lnTo>
                <a:lnTo>
                  <a:pt x="1054267" y="331827"/>
                </a:lnTo>
                <a:lnTo>
                  <a:pt x="1040853" y="330073"/>
                </a:lnTo>
                <a:lnTo>
                  <a:pt x="1031921" y="330758"/>
                </a:lnTo>
                <a:lnTo>
                  <a:pt x="1019640" y="334591"/>
                </a:lnTo>
                <a:lnTo>
                  <a:pt x="1009484" y="341757"/>
                </a:lnTo>
                <a:lnTo>
                  <a:pt x="1004577" y="347507"/>
                </a:lnTo>
                <a:lnTo>
                  <a:pt x="999216" y="358858"/>
                </a:lnTo>
                <a:lnTo>
                  <a:pt x="997419" y="372491"/>
                </a:lnTo>
                <a:close/>
              </a:path>
              <a:path w="7014679" h="545084">
                <a:moveTo>
                  <a:pt x="339051" y="372491"/>
                </a:moveTo>
                <a:lnTo>
                  <a:pt x="339714" y="380922"/>
                </a:lnTo>
                <a:lnTo>
                  <a:pt x="343659" y="393144"/>
                </a:lnTo>
                <a:lnTo>
                  <a:pt x="351116" y="403352"/>
                </a:lnTo>
                <a:lnTo>
                  <a:pt x="357385" y="408470"/>
                </a:lnTo>
                <a:lnTo>
                  <a:pt x="368865" y="413592"/>
                </a:lnTo>
                <a:lnTo>
                  <a:pt x="382485" y="415290"/>
                </a:lnTo>
                <a:lnTo>
                  <a:pt x="390701" y="414665"/>
                </a:lnTo>
                <a:lnTo>
                  <a:pt x="402908" y="410795"/>
                </a:lnTo>
                <a:lnTo>
                  <a:pt x="413219" y="403352"/>
                </a:lnTo>
                <a:lnTo>
                  <a:pt x="418267" y="397345"/>
                </a:lnTo>
                <a:lnTo>
                  <a:pt x="423625" y="385922"/>
                </a:lnTo>
                <a:lnTo>
                  <a:pt x="425411" y="372491"/>
                </a:lnTo>
                <a:lnTo>
                  <a:pt x="424756" y="363998"/>
                </a:lnTo>
                <a:lnTo>
                  <a:pt x="420787" y="351766"/>
                </a:lnTo>
                <a:lnTo>
                  <a:pt x="413219" y="341757"/>
                </a:lnTo>
                <a:lnTo>
                  <a:pt x="407354" y="337062"/>
                </a:lnTo>
                <a:lnTo>
                  <a:pt x="395899" y="331827"/>
                </a:lnTo>
                <a:lnTo>
                  <a:pt x="382485" y="330073"/>
                </a:lnTo>
                <a:lnTo>
                  <a:pt x="373553" y="330758"/>
                </a:lnTo>
                <a:lnTo>
                  <a:pt x="361272" y="334591"/>
                </a:lnTo>
                <a:lnTo>
                  <a:pt x="351116" y="341757"/>
                </a:lnTo>
                <a:lnTo>
                  <a:pt x="346209" y="347507"/>
                </a:lnTo>
                <a:lnTo>
                  <a:pt x="340848" y="358858"/>
                </a:lnTo>
                <a:lnTo>
                  <a:pt x="339051" y="372491"/>
                </a:lnTo>
                <a:close/>
              </a:path>
              <a:path w="7014679" h="545084">
                <a:moveTo>
                  <a:pt x="6694385" y="293243"/>
                </a:moveTo>
                <a:lnTo>
                  <a:pt x="6695080" y="309152"/>
                </a:lnTo>
                <a:lnTo>
                  <a:pt x="6696823" y="322411"/>
                </a:lnTo>
                <a:lnTo>
                  <a:pt x="6699626" y="335077"/>
                </a:lnTo>
                <a:lnTo>
                  <a:pt x="6703489" y="347152"/>
                </a:lnTo>
                <a:lnTo>
                  <a:pt x="6708412" y="358639"/>
                </a:lnTo>
                <a:lnTo>
                  <a:pt x="6714394" y="369540"/>
                </a:lnTo>
                <a:lnTo>
                  <a:pt x="6721436" y="379857"/>
                </a:lnTo>
                <a:lnTo>
                  <a:pt x="6724666" y="383924"/>
                </a:lnTo>
                <a:lnTo>
                  <a:pt x="6733957" y="393610"/>
                </a:lnTo>
                <a:lnTo>
                  <a:pt x="6744163" y="401522"/>
                </a:lnTo>
                <a:lnTo>
                  <a:pt x="6755281" y="407665"/>
                </a:lnTo>
                <a:lnTo>
                  <a:pt x="6767309" y="412046"/>
                </a:lnTo>
                <a:lnTo>
                  <a:pt x="6770501" y="298139"/>
                </a:lnTo>
                <a:lnTo>
                  <a:pt x="6770077" y="283210"/>
                </a:lnTo>
                <a:lnTo>
                  <a:pt x="6770310" y="272021"/>
                </a:lnTo>
                <a:lnTo>
                  <a:pt x="6771280" y="258416"/>
                </a:lnTo>
                <a:lnTo>
                  <a:pt x="6769088" y="156511"/>
                </a:lnTo>
                <a:lnTo>
                  <a:pt x="6757950" y="162710"/>
                </a:lnTo>
                <a:lnTo>
                  <a:pt x="6747458" y="170401"/>
                </a:lnTo>
                <a:lnTo>
                  <a:pt x="6737615" y="179579"/>
                </a:lnTo>
                <a:lnTo>
                  <a:pt x="6728421" y="190246"/>
                </a:lnTo>
                <a:lnTo>
                  <a:pt x="6724237" y="195861"/>
                </a:lnTo>
                <a:lnTo>
                  <a:pt x="6717230" y="206556"/>
                </a:lnTo>
                <a:lnTo>
                  <a:pt x="6711162" y="217671"/>
                </a:lnTo>
                <a:lnTo>
                  <a:pt x="6706031" y="229207"/>
                </a:lnTo>
                <a:lnTo>
                  <a:pt x="6701835" y="241165"/>
                </a:lnTo>
                <a:lnTo>
                  <a:pt x="6698574" y="253546"/>
                </a:lnTo>
                <a:lnTo>
                  <a:pt x="6696246" y="266352"/>
                </a:lnTo>
                <a:lnTo>
                  <a:pt x="6694850" y="279584"/>
                </a:lnTo>
                <a:lnTo>
                  <a:pt x="6694385" y="293243"/>
                </a:lnTo>
                <a:close/>
              </a:path>
              <a:path w="7014679" h="545084">
                <a:moveTo>
                  <a:pt x="4050256" y="371407"/>
                </a:moveTo>
                <a:lnTo>
                  <a:pt x="4042752" y="358902"/>
                </a:lnTo>
                <a:lnTo>
                  <a:pt x="4040765" y="354472"/>
                </a:lnTo>
                <a:lnTo>
                  <a:pt x="4041595" y="411073"/>
                </a:lnTo>
                <a:lnTo>
                  <a:pt x="4054842" y="413558"/>
                </a:lnTo>
                <a:lnTo>
                  <a:pt x="4068816" y="415048"/>
                </a:lnTo>
                <a:lnTo>
                  <a:pt x="4083519" y="415544"/>
                </a:lnTo>
                <a:lnTo>
                  <a:pt x="4097377" y="415100"/>
                </a:lnTo>
                <a:lnTo>
                  <a:pt x="4111186" y="413699"/>
                </a:lnTo>
                <a:lnTo>
                  <a:pt x="4124378" y="411337"/>
                </a:lnTo>
                <a:lnTo>
                  <a:pt x="4136954" y="408013"/>
                </a:lnTo>
                <a:lnTo>
                  <a:pt x="4148913" y="403727"/>
                </a:lnTo>
                <a:lnTo>
                  <a:pt x="4160255" y="398477"/>
                </a:lnTo>
                <a:lnTo>
                  <a:pt x="4170980" y="392263"/>
                </a:lnTo>
                <a:lnTo>
                  <a:pt x="4181089" y="385082"/>
                </a:lnTo>
                <a:lnTo>
                  <a:pt x="4190580" y="376936"/>
                </a:lnTo>
                <a:lnTo>
                  <a:pt x="4204394" y="361898"/>
                </a:lnTo>
                <a:lnTo>
                  <a:pt x="4211687" y="351551"/>
                </a:lnTo>
                <a:lnTo>
                  <a:pt x="4217855" y="340565"/>
                </a:lnTo>
                <a:lnTo>
                  <a:pt x="4222898" y="328942"/>
                </a:lnTo>
                <a:lnTo>
                  <a:pt x="4226819" y="316682"/>
                </a:lnTo>
                <a:lnTo>
                  <a:pt x="4229618" y="303787"/>
                </a:lnTo>
                <a:lnTo>
                  <a:pt x="4231296" y="290259"/>
                </a:lnTo>
                <a:lnTo>
                  <a:pt x="4231855" y="276098"/>
                </a:lnTo>
                <a:lnTo>
                  <a:pt x="4231308" y="262455"/>
                </a:lnTo>
                <a:lnTo>
                  <a:pt x="4229559" y="248861"/>
                </a:lnTo>
                <a:lnTo>
                  <a:pt x="4226608" y="235996"/>
                </a:lnTo>
                <a:lnTo>
                  <a:pt x="4222457" y="223857"/>
                </a:lnTo>
                <a:lnTo>
                  <a:pt x="4217108" y="212441"/>
                </a:lnTo>
                <a:lnTo>
                  <a:pt x="4210561" y="201744"/>
                </a:lnTo>
                <a:lnTo>
                  <a:pt x="4202819" y="191764"/>
                </a:lnTo>
                <a:lnTo>
                  <a:pt x="4193882" y="182499"/>
                </a:lnTo>
                <a:lnTo>
                  <a:pt x="4179459" y="170961"/>
                </a:lnTo>
                <a:lnTo>
                  <a:pt x="4169082" y="164640"/>
                </a:lnTo>
                <a:lnTo>
                  <a:pt x="4157975" y="159299"/>
                </a:lnTo>
                <a:lnTo>
                  <a:pt x="4146138" y="154934"/>
                </a:lnTo>
                <a:lnTo>
                  <a:pt x="4133573" y="151543"/>
                </a:lnTo>
                <a:lnTo>
                  <a:pt x="4120281" y="149125"/>
                </a:lnTo>
                <a:lnTo>
                  <a:pt x="4106263" y="147675"/>
                </a:lnTo>
                <a:lnTo>
                  <a:pt x="4091520" y="147193"/>
                </a:lnTo>
                <a:lnTo>
                  <a:pt x="4090925" y="147193"/>
                </a:lnTo>
                <a:lnTo>
                  <a:pt x="4076171" y="147697"/>
                </a:lnTo>
                <a:lnTo>
                  <a:pt x="4062116" y="149135"/>
                </a:lnTo>
                <a:lnTo>
                  <a:pt x="4048761" y="151510"/>
                </a:lnTo>
                <a:lnTo>
                  <a:pt x="4036105" y="154823"/>
                </a:lnTo>
                <a:lnTo>
                  <a:pt x="4024148" y="159078"/>
                </a:lnTo>
                <a:lnTo>
                  <a:pt x="4012891" y="164275"/>
                </a:lnTo>
                <a:lnTo>
                  <a:pt x="4002333" y="170418"/>
                </a:lnTo>
                <a:lnTo>
                  <a:pt x="3992475" y="177508"/>
                </a:lnTo>
                <a:lnTo>
                  <a:pt x="3983316" y="185547"/>
                </a:lnTo>
                <a:lnTo>
                  <a:pt x="3971523" y="198440"/>
                </a:lnTo>
                <a:lnTo>
                  <a:pt x="3964080" y="208766"/>
                </a:lnTo>
                <a:lnTo>
                  <a:pt x="3957778" y="219714"/>
                </a:lnTo>
                <a:lnTo>
                  <a:pt x="3952619" y="231280"/>
                </a:lnTo>
                <a:lnTo>
                  <a:pt x="3948605" y="243466"/>
                </a:lnTo>
                <a:lnTo>
                  <a:pt x="3945735" y="256268"/>
                </a:lnTo>
                <a:lnTo>
                  <a:pt x="3944013" y="269685"/>
                </a:lnTo>
                <a:lnTo>
                  <a:pt x="3943438" y="283718"/>
                </a:lnTo>
                <a:lnTo>
                  <a:pt x="3943442" y="284876"/>
                </a:lnTo>
                <a:lnTo>
                  <a:pt x="3944112" y="299054"/>
                </a:lnTo>
                <a:lnTo>
                  <a:pt x="3945939" y="312552"/>
                </a:lnTo>
                <a:lnTo>
                  <a:pt x="3948925" y="325367"/>
                </a:lnTo>
                <a:lnTo>
                  <a:pt x="3953071" y="337496"/>
                </a:lnTo>
                <a:lnTo>
                  <a:pt x="3958379" y="348936"/>
                </a:lnTo>
                <a:lnTo>
                  <a:pt x="3964849" y="359684"/>
                </a:lnTo>
                <a:lnTo>
                  <a:pt x="3972484" y="369738"/>
                </a:lnTo>
                <a:lnTo>
                  <a:pt x="3981284" y="379095"/>
                </a:lnTo>
                <a:lnTo>
                  <a:pt x="3995864" y="391122"/>
                </a:lnTo>
                <a:lnTo>
                  <a:pt x="4006211" y="397616"/>
                </a:lnTo>
                <a:lnTo>
                  <a:pt x="4017281" y="403104"/>
                </a:lnTo>
                <a:lnTo>
                  <a:pt x="4029076" y="407589"/>
                </a:lnTo>
                <a:lnTo>
                  <a:pt x="4029542" y="307278"/>
                </a:lnTo>
                <a:lnTo>
                  <a:pt x="4028496" y="293217"/>
                </a:lnTo>
                <a:lnTo>
                  <a:pt x="4028147" y="278257"/>
                </a:lnTo>
                <a:lnTo>
                  <a:pt x="4028781" y="257044"/>
                </a:lnTo>
                <a:lnTo>
                  <a:pt x="4030082" y="242784"/>
                </a:lnTo>
                <a:lnTo>
                  <a:pt x="4032099" y="229851"/>
                </a:lnTo>
                <a:lnTo>
                  <a:pt x="4034836" y="218243"/>
                </a:lnTo>
                <a:lnTo>
                  <a:pt x="4038301" y="207963"/>
                </a:lnTo>
                <a:lnTo>
                  <a:pt x="4042498" y="199009"/>
                </a:lnTo>
                <a:lnTo>
                  <a:pt x="4050580" y="187573"/>
                </a:lnTo>
                <a:lnTo>
                  <a:pt x="4060522" y="179399"/>
                </a:lnTo>
                <a:lnTo>
                  <a:pt x="4072345" y="174487"/>
                </a:lnTo>
                <a:lnTo>
                  <a:pt x="4086059" y="172847"/>
                </a:lnTo>
                <a:lnTo>
                  <a:pt x="4090346" y="172988"/>
                </a:lnTo>
                <a:lnTo>
                  <a:pt x="4103484" y="175498"/>
                </a:lnTo>
                <a:lnTo>
                  <a:pt x="4114866" y="181152"/>
                </a:lnTo>
                <a:lnTo>
                  <a:pt x="4124474" y="189959"/>
                </a:lnTo>
                <a:lnTo>
                  <a:pt x="4132287" y="201930"/>
                </a:lnTo>
                <a:lnTo>
                  <a:pt x="4138015" y="215457"/>
                </a:lnTo>
                <a:lnTo>
                  <a:pt x="4141302" y="226542"/>
                </a:lnTo>
                <a:lnTo>
                  <a:pt x="4143859" y="238695"/>
                </a:lnTo>
                <a:lnTo>
                  <a:pt x="4145685" y="251915"/>
                </a:lnTo>
                <a:lnTo>
                  <a:pt x="4146781" y="266203"/>
                </a:lnTo>
                <a:lnTo>
                  <a:pt x="4147146" y="281559"/>
                </a:lnTo>
                <a:lnTo>
                  <a:pt x="4147071" y="289286"/>
                </a:lnTo>
                <a:lnTo>
                  <a:pt x="4146417" y="304658"/>
                </a:lnTo>
                <a:lnTo>
                  <a:pt x="4145095" y="318772"/>
                </a:lnTo>
                <a:lnTo>
                  <a:pt x="4143107" y="331624"/>
                </a:lnTo>
                <a:lnTo>
                  <a:pt x="4140456" y="343212"/>
                </a:lnTo>
                <a:lnTo>
                  <a:pt x="4137145" y="353533"/>
                </a:lnTo>
                <a:lnTo>
                  <a:pt x="4133176" y="362585"/>
                </a:lnTo>
                <a:lnTo>
                  <a:pt x="4124659" y="375117"/>
                </a:lnTo>
                <a:lnTo>
                  <a:pt x="4114760" y="383339"/>
                </a:lnTo>
                <a:lnTo>
                  <a:pt x="4102956" y="388256"/>
                </a:lnTo>
                <a:lnTo>
                  <a:pt x="4089234" y="389890"/>
                </a:lnTo>
                <a:lnTo>
                  <a:pt x="4083604" y="389636"/>
                </a:lnTo>
                <a:lnTo>
                  <a:pt x="4070709" y="386765"/>
                </a:lnTo>
                <a:lnTo>
                  <a:pt x="4059584" y="380691"/>
                </a:lnTo>
                <a:lnTo>
                  <a:pt x="4050256" y="371407"/>
                </a:lnTo>
                <a:close/>
              </a:path>
              <a:path w="7014679" h="545084">
                <a:moveTo>
                  <a:pt x="4041595" y="411073"/>
                </a:moveTo>
                <a:lnTo>
                  <a:pt x="4040765" y="354472"/>
                </a:lnTo>
                <a:lnTo>
                  <a:pt x="4036898" y="344037"/>
                </a:lnTo>
                <a:lnTo>
                  <a:pt x="4033740" y="332691"/>
                </a:lnTo>
                <a:lnTo>
                  <a:pt x="4031289" y="320437"/>
                </a:lnTo>
                <a:lnTo>
                  <a:pt x="4029542" y="307278"/>
                </a:lnTo>
                <a:lnTo>
                  <a:pt x="4029076" y="407589"/>
                </a:lnTo>
                <a:lnTo>
                  <a:pt x="4041595" y="411073"/>
                </a:lnTo>
                <a:close/>
              </a:path>
              <a:path w="7014679" h="545084">
                <a:moveTo>
                  <a:pt x="3111472" y="371407"/>
                </a:moveTo>
                <a:lnTo>
                  <a:pt x="3103968" y="358902"/>
                </a:lnTo>
                <a:lnTo>
                  <a:pt x="3101981" y="354472"/>
                </a:lnTo>
                <a:lnTo>
                  <a:pt x="3102811" y="411073"/>
                </a:lnTo>
                <a:lnTo>
                  <a:pt x="3116058" y="413558"/>
                </a:lnTo>
                <a:lnTo>
                  <a:pt x="3130032" y="415048"/>
                </a:lnTo>
                <a:lnTo>
                  <a:pt x="3144735" y="415544"/>
                </a:lnTo>
                <a:lnTo>
                  <a:pt x="3158593" y="415100"/>
                </a:lnTo>
                <a:lnTo>
                  <a:pt x="3172402" y="413699"/>
                </a:lnTo>
                <a:lnTo>
                  <a:pt x="3185594" y="411337"/>
                </a:lnTo>
                <a:lnTo>
                  <a:pt x="3198170" y="408013"/>
                </a:lnTo>
                <a:lnTo>
                  <a:pt x="3210129" y="403727"/>
                </a:lnTo>
                <a:lnTo>
                  <a:pt x="3221471" y="398477"/>
                </a:lnTo>
                <a:lnTo>
                  <a:pt x="3232196" y="392263"/>
                </a:lnTo>
                <a:lnTo>
                  <a:pt x="3242305" y="385082"/>
                </a:lnTo>
                <a:lnTo>
                  <a:pt x="3251796" y="376936"/>
                </a:lnTo>
                <a:lnTo>
                  <a:pt x="3265610" y="361898"/>
                </a:lnTo>
                <a:lnTo>
                  <a:pt x="3272903" y="351551"/>
                </a:lnTo>
                <a:lnTo>
                  <a:pt x="3279071" y="340565"/>
                </a:lnTo>
                <a:lnTo>
                  <a:pt x="3284114" y="328942"/>
                </a:lnTo>
                <a:lnTo>
                  <a:pt x="3288035" y="316682"/>
                </a:lnTo>
                <a:lnTo>
                  <a:pt x="3290834" y="303787"/>
                </a:lnTo>
                <a:lnTo>
                  <a:pt x="3292512" y="290259"/>
                </a:lnTo>
                <a:lnTo>
                  <a:pt x="3293071" y="276098"/>
                </a:lnTo>
                <a:lnTo>
                  <a:pt x="3292524" y="262455"/>
                </a:lnTo>
                <a:lnTo>
                  <a:pt x="3290775" y="248861"/>
                </a:lnTo>
                <a:lnTo>
                  <a:pt x="3287824" y="235996"/>
                </a:lnTo>
                <a:lnTo>
                  <a:pt x="3283673" y="223857"/>
                </a:lnTo>
                <a:lnTo>
                  <a:pt x="3278324" y="212441"/>
                </a:lnTo>
                <a:lnTo>
                  <a:pt x="3271777" y="201744"/>
                </a:lnTo>
                <a:lnTo>
                  <a:pt x="3264035" y="191764"/>
                </a:lnTo>
                <a:lnTo>
                  <a:pt x="3255098" y="182499"/>
                </a:lnTo>
                <a:lnTo>
                  <a:pt x="3240675" y="170961"/>
                </a:lnTo>
                <a:lnTo>
                  <a:pt x="3230298" y="164640"/>
                </a:lnTo>
                <a:lnTo>
                  <a:pt x="3219191" y="159299"/>
                </a:lnTo>
                <a:lnTo>
                  <a:pt x="3207354" y="154934"/>
                </a:lnTo>
                <a:lnTo>
                  <a:pt x="3194789" y="151543"/>
                </a:lnTo>
                <a:lnTo>
                  <a:pt x="3181497" y="149125"/>
                </a:lnTo>
                <a:lnTo>
                  <a:pt x="3167479" y="147675"/>
                </a:lnTo>
                <a:lnTo>
                  <a:pt x="3152736" y="147193"/>
                </a:lnTo>
                <a:lnTo>
                  <a:pt x="3152141" y="147193"/>
                </a:lnTo>
                <a:lnTo>
                  <a:pt x="3137387" y="147697"/>
                </a:lnTo>
                <a:lnTo>
                  <a:pt x="3123332" y="149135"/>
                </a:lnTo>
                <a:lnTo>
                  <a:pt x="3109977" y="151510"/>
                </a:lnTo>
                <a:lnTo>
                  <a:pt x="3097321" y="154823"/>
                </a:lnTo>
                <a:lnTo>
                  <a:pt x="3085364" y="159078"/>
                </a:lnTo>
                <a:lnTo>
                  <a:pt x="3074107" y="164275"/>
                </a:lnTo>
                <a:lnTo>
                  <a:pt x="3063549" y="170418"/>
                </a:lnTo>
                <a:lnTo>
                  <a:pt x="3053691" y="177508"/>
                </a:lnTo>
                <a:lnTo>
                  <a:pt x="3044532" y="185547"/>
                </a:lnTo>
                <a:lnTo>
                  <a:pt x="3032739" y="198440"/>
                </a:lnTo>
                <a:lnTo>
                  <a:pt x="3025296" y="208766"/>
                </a:lnTo>
                <a:lnTo>
                  <a:pt x="3018994" y="219714"/>
                </a:lnTo>
                <a:lnTo>
                  <a:pt x="3013835" y="231280"/>
                </a:lnTo>
                <a:lnTo>
                  <a:pt x="3009821" y="243466"/>
                </a:lnTo>
                <a:lnTo>
                  <a:pt x="3006951" y="256268"/>
                </a:lnTo>
                <a:lnTo>
                  <a:pt x="3005229" y="269685"/>
                </a:lnTo>
                <a:lnTo>
                  <a:pt x="3004654" y="283718"/>
                </a:lnTo>
                <a:lnTo>
                  <a:pt x="3004658" y="284876"/>
                </a:lnTo>
                <a:lnTo>
                  <a:pt x="3005328" y="299054"/>
                </a:lnTo>
                <a:lnTo>
                  <a:pt x="3007155" y="312552"/>
                </a:lnTo>
                <a:lnTo>
                  <a:pt x="3010141" y="325367"/>
                </a:lnTo>
                <a:lnTo>
                  <a:pt x="3014287" y="337496"/>
                </a:lnTo>
                <a:lnTo>
                  <a:pt x="3019595" y="348936"/>
                </a:lnTo>
                <a:lnTo>
                  <a:pt x="3026065" y="359684"/>
                </a:lnTo>
                <a:lnTo>
                  <a:pt x="3033700" y="369738"/>
                </a:lnTo>
                <a:lnTo>
                  <a:pt x="3042500" y="379095"/>
                </a:lnTo>
                <a:lnTo>
                  <a:pt x="3057080" y="391122"/>
                </a:lnTo>
                <a:lnTo>
                  <a:pt x="3067427" y="397616"/>
                </a:lnTo>
                <a:lnTo>
                  <a:pt x="3078497" y="403104"/>
                </a:lnTo>
                <a:lnTo>
                  <a:pt x="3090292" y="407589"/>
                </a:lnTo>
                <a:lnTo>
                  <a:pt x="3090758" y="307278"/>
                </a:lnTo>
                <a:lnTo>
                  <a:pt x="3089712" y="293217"/>
                </a:lnTo>
                <a:lnTo>
                  <a:pt x="3089363" y="278257"/>
                </a:lnTo>
                <a:lnTo>
                  <a:pt x="3089997" y="257044"/>
                </a:lnTo>
                <a:lnTo>
                  <a:pt x="3091298" y="242784"/>
                </a:lnTo>
                <a:lnTo>
                  <a:pt x="3093315" y="229851"/>
                </a:lnTo>
                <a:lnTo>
                  <a:pt x="3096052" y="218243"/>
                </a:lnTo>
                <a:lnTo>
                  <a:pt x="3099517" y="207963"/>
                </a:lnTo>
                <a:lnTo>
                  <a:pt x="3103714" y="199009"/>
                </a:lnTo>
                <a:lnTo>
                  <a:pt x="3111796" y="187573"/>
                </a:lnTo>
                <a:lnTo>
                  <a:pt x="3121738" y="179399"/>
                </a:lnTo>
                <a:lnTo>
                  <a:pt x="3133561" y="174487"/>
                </a:lnTo>
                <a:lnTo>
                  <a:pt x="3147275" y="172847"/>
                </a:lnTo>
                <a:lnTo>
                  <a:pt x="3151562" y="172988"/>
                </a:lnTo>
                <a:lnTo>
                  <a:pt x="3164700" y="175498"/>
                </a:lnTo>
                <a:lnTo>
                  <a:pt x="3176082" y="181152"/>
                </a:lnTo>
                <a:lnTo>
                  <a:pt x="3185690" y="189959"/>
                </a:lnTo>
                <a:lnTo>
                  <a:pt x="3193503" y="201930"/>
                </a:lnTo>
                <a:lnTo>
                  <a:pt x="3199231" y="215457"/>
                </a:lnTo>
                <a:lnTo>
                  <a:pt x="3202518" y="226542"/>
                </a:lnTo>
                <a:lnTo>
                  <a:pt x="3205075" y="238695"/>
                </a:lnTo>
                <a:lnTo>
                  <a:pt x="3206901" y="251915"/>
                </a:lnTo>
                <a:lnTo>
                  <a:pt x="3207997" y="266203"/>
                </a:lnTo>
                <a:lnTo>
                  <a:pt x="3208362" y="281559"/>
                </a:lnTo>
                <a:lnTo>
                  <a:pt x="3208287" y="289286"/>
                </a:lnTo>
                <a:lnTo>
                  <a:pt x="3207633" y="304658"/>
                </a:lnTo>
                <a:lnTo>
                  <a:pt x="3206311" y="318772"/>
                </a:lnTo>
                <a:lnTo>
                  <a:pt x="3204323" y="331624"/>
                </a:lnTo>
                <a:lnTo>
                  <a:pt x="3201672" y="343212"/>
                </a:lnTo>
                <a:lnTo>
                  <a:pt x="3198361" y="353533"/>
                </a:lnTo>
                <a:lnTo>
                  <a:pt x="3194392" y="362585"/>
                </a:lnTo>
                <a:lnTo>
                  <a:pt x="3185875" y="375117"/>
                </a:lnTo>
                <a:lnTo>
                  <a:pt x="3175976" y="383339"/>
                </a:lnTo>
                <a:lnTo>
                  <a:pt x="3164172" y="388256"/>
                </a:lnTo>
                <a:lnTo>
                  <a:pt x="3150450" y="389890"/>
                </a:lnTo>
                <a:lnTo>
                  <a:pt x="3144820" y="389636"/>
                </a:lnTo>
                <a:lnTo>
                  <a:pt x="3131925" y="386765"/>
                </a:lnTo>
                <a:lnTo>
                  <a:pt x="3120800" y="380691"/>
                </a:lnTo>
                <a:lnTo>
                  <a:pt x="3111472" y="371407"/>
                </a:lnTo>
                <a:close/>
              </a:path>
              <a:path w="7014679" h="545084">
                <a:moveTo>
                  <a:pt x="3102811" y="411073"/>
                </a:moveTo>
                <a:lnTo>
                  <a:pt x="3101981" y="354472"/>
                </a:lnTo>
                <a:lnTo>
                  <a:pt x="3098114" y="344037"/>
                </a:lnTo>
                <a:lnTo>
                  <a:pt x="3094956" y="332691"/>
                </a:lnTo>
                <a:lnTo>
                  <a:pt x="3092505" y="320437"/>
                </a:lnTo>
                <a:lnTo>
                  <a:pt x="3090758" y="307278"/>
                </a:lnTo>
                <a:lnTo>
                  <a:pt x="3090292" y="407589"/>
                </a:lnTo>
                <a:lnTo>
                  <a:pt x="3102811" y="411073"/>
                </a:lnTo>
                <a:close/>
              </a:path>
              <a:path w="7014679" h="545084">
                <a:moveTo>
                  <a:pt x="6336784" y="321460"/>
                </a:moveTo>
                <a:lnTo>
                  <a:pt x="6343815" y="330910"/>
                </a:lnTo>
                <a:lnTo>
                  <a:pt x="6351147" y="341039"/>
                </a:lnTo>
                <a:lnTo>
                  <a:pt x="6358783" y="351838"/>
                </a:lnTo>
                <a:lnTo>
                  <a:pt x="6366727" y="363298"/>
                </a:lnTo>
                <a:lnTo>
                  <a:pt x="6374980" y="375412"/>
                </a:lnTo>
                <a:lnTo>
                  <a:pt x="6378877" y="380970"/>
                </a:lnTo>
                <a:lnTo>
                  <a:pt x="6387790" y="391772"/>
                </a:lnTo>
                <a:lnTo>
                  <a:pt x="6396869" y="400170"/>
                </a:lnTo>
                <a:lnTo>
                  <a:pt x="6406095" y="406146"/>
                </a:lnTo>
                <a:lnTo>
                  <a:pt x="6416804" y="410636"/>
                </a:lnTo>
                <a:lnTo>
                  <a:pt x="6429139" y="413555"/>
                </a:lnTo>
                <a:lnTo>
                  <a:pt x="6442417" y="414528"/>
                </a:lnTo>
                <a:lnTo>
                  <a:pt x="6451773" y="414153"/>
                </a:lnTo>
                <a:lnTo>
                  <a:pt x="6462343" y="413046"/>
                </a:lnTo>
                <a:lnTo>
                  <a:pt x="6474207" y="411216"/>
                </a:lnTo>
                <a:lnTo>
                  <a:pt x="6487369" y="408667"/>
                </a:lnTo>
                <a:lnTo>
                  <a:pt x="6501833" y="405409"/>
                </a:lnTo>
                <a:lnTo>
                  <a:pt x="6517601" y="401447"/>
                </a:lnTo>
                <a:lnTo>
                  <a:pt x="6515950" y="387985"/>
                </a:lnTo>
                <a:lnTo>
                  <a:pt x="6512790" y="387722"/>
                </a:lnTo>
                <a:lnTo>
                  <a:pt x="6498381" y="385632"/>
                </a:lnTo>
                <a:lnTo>
                  <a:pt x="6486353" y="382222"/>
                </a:lnTo>
                <a:lnTo>
                  <a:pt x="6476707" y="377444"/>
                </a:lnTo>
                <a:lnTo>
                  <a:pt x="6464652" y="367802"/>
                </a:lnTo>
                <a:lnTo>
                  <a:pt x="6455529" y="358303"/>
                </a:lnTo>
                <a:lnTo>
                  <a:pt x="6445719" y="346456"/>
                </a:lnTo>
                <a:lnTo>
                  <a:pt x="6371170" y="252349"/>
                </a:lnTo>
                <a:lnTo>
                  <a:pt x="6378449" y="243806"/>
                </a:lnTo>
                <a:lnTo>
                  <a:pt x="6388078" y="233904"/>
                </a:lnTo>
                <a:lnTo>
                  <a:pt x="6397299" y="226084"/>
                </a:lnTo>
                <a:lnTo>
                  <a:pt x="6406095" y="220345"/>
                </a:lnTo>
                <a:lnTo>
                  <a:pt x="6418412" y="215211"/>
                </a:lnTo>
                <a:lnTo>
                  <a:pt x="6430863" y="212489"/>
                </a:lnTo>
                <a:lnTo>
                  <a:pt x="6444576" y="211582"/>
                </a:lnTo>
                <a:lnTo>
                  <a:pt x="6449074" y="211678"/>
                </a:lnTo>
                <a:lnTo>
                  <a:pt x="6460878" y="212747"/>
                </a:lnTo>
                <a:lnTo>
                  <a:pt x="6473602" y="215001"/>
                </a:lnTo>
                <a:lnTo>
                  <a:pt x="6487248" y="218440"/>
                </a:lnTo>
                <a:lnTo>
                  <a:pt x="6489407" y="217932"/>
                </a:lnTo>
                <a:lnTo>
                  <a:pt x="6494415" y="201476"/>
                </a:lnTo>
                <a:lnTo>
                  <a:pt x="6498107" y="188910"/>
                </a:lnTo>
                <a:lnTo>
                  <a:pt x="6501551" y="176760"/>
                </a:lnTo>
                <a:lnTo>
                  <a:pt x="6504747" y="165017"/>
                </a:lnTo>
                <a:lnTo>
                  <a:pt x="6507695" y="153670"/>
                </a:lnTo>
                <a:lnTo>
                  <a:pt x="6497553" y="151922"/>
                </a:lnTo>
                <a:lnTo>
                  <a:pt x="6484954" y="150577"/>
                </a:lnTo>
                <a:lnTo>
                  <a:pt x="6471881" y="150114"/>
                </a:lnTo>
                <a:lnTo>
                  <a:pt x="6458351" y="150772"/>
                </a:lnTo>
                <a:lnTo>
                  <a:pt x="6445803" y="152804"/>
                </a:lnTo>
                <a:lnTo>
                  <a:pt x="6434543" y="156210"/>
                </a:lnTo>
                <a:lnTo>
                  <a:pt x="6426693" y="159560"/>
                </a:lnTo>
                <a:lnTo>
                  <a:pt x="6415661" y="165820"/>
                </a:lnTo>
                <a:lnTo>
                  <a:pt x="6405333" y="173609"/>
                </a:lnTo>
                <a:lnTo>
                  <a:pt x="6395905" y="182306"/>
                </a:lnTo>
                <a:lnTo>
                  <a:pt x="6387207" y="191605"/>
                </a:lnTo>
                <a:lnTo>
                  <a:pt x="6378536" y="202057"/>
                </a:lnTo>
                <a:lnTo>
                  <a:pt x="6372623" y="209608"/>
                </a:lnTo>
                <a:lnTo>
                  <a:pt x="6365104" y="219294"/>
                </a:lnTo>
                <a:lnTo>
                  <a:pt x="6357169" y="229604"/>
                </a:lnTo>
                <a:lnTo>
                  <a:pt x="6348818" y="240538"/>
                </a:lnTo>
                <a:lnTo>
                  <a:pt x="6314655" y="285623"/>
                </a:lnTo>
                <a:lnTo>
                  <a:pt x="6314655" y="190246"/>
                </a:lnTo>
                <a:lnTo>
                  <a:pt x="6313858" y="180368"/>
                </a:lnTo>
                <a:lnTo>
                  <a:pt x="6309256" y="167521"/>
                </a:lnTo>
                <a:lnTo>
                  <a:pt x="6300569" y="158344"/>
                </a:lnTo>
                <a:lnTo>
                  <a:pt x="6287803" y="152838"/>
                </a:lnTo>
                <a:lnTo>
                  <a:pt x="6270967" y="151003"/>
                </a:lnTo>
                <a:lnTo>
                  <a:pt x="6269286" y="151016"/>
                </a:lnTo>
                <a:lnTo>
                  <a:pt x="6259478" y="151548"/>
                </a:lnTo>
                <a:lnTo>
                  <a:pt x="6248571" y="152861"/>
                </a:lnTo>
                <a:lnTo>
                  <a:pt x="6236560" y="154958"/>
                </a:lnTo>
                <a:lnTo>
                  <a:pt x="6223444" y="157843"/>
                </a:lnTo>
                <a:lnTo>
                  <a:pt x="6209217" y="161519"/>
                </a:lnTo>
                <a:lnTo>
                  <a:pt x="6193878" y="165989"/>
                </a:lnTo>
                <a:lnTo>
                  <a:pt x="6195783" y="178562"/>
                </a:lnTo>
                <a:lnTo>
                  <a:pt x="6204546" y="178562"/>
                </a:lnTo>
                <a:lnTo>
                  <a:pt x="6211658" y="178943"/>
                </a:lnTo>
                <a:lnTo>
                  <a:pt x="6217119" y="179832"/>
                </a:lnTo>
                <a:lnTo>
                  <a:pt x="6222580" y="180594"/>
                </a:lnTo>
                <a:lnTo>
                  <a:pt x="6226771" y="182245"/>
                </a:lnTo>
                <a:lnTo>
                  <a:pt x="6229692" y="184785"/>
                </a:lnTo>
                <a:lnTo>
                  <a:pt x="6232613" y="187325"/>
                </a:lnTo>
                <a:lnTo>
                  <a:pt x="6234645" y="190754"/>
                </a:lnTo>
                <a:lnTo>
                  <a:pt x="6235661" y="195072"/>
                </a:lnTo>
                <a:lnTo>
                  <a:pt x="6236804" y="199390"/>
                </a:lnTo>
                <a:lnTo>
                  <a:pt x="6237439" y="204978"/>
                </a:lnTo>
                <a:lnTo>
                  <a:pt x="6237566" y="211836"/>
                </a:lnTo>
                <a:lnTo>
                  <a:pt x="6237748" y="221111"/>
                </a:lnTo>
                <a:lnTo>
                  <a:pt x="6237961" y="233809"/>
                </a:lnTo>
                <a:lnTo>
                  <a:pt x="6238201" y="246507"/>
                </a:lnTo>
                <a:lnTo>
                  <a:pt x="6238411" y="268566"/>
                </a:lnTo>
                <a:lnTo>
                  <a:pt x="6238261" y="374390"/>
                </a:lnTo>
                <a:lnTo>
                  <a:pt x="6238052" y="399482"/>
                </a:lnTo>
                <a:lnTo>
                  <a:pt x="6237947" y="413385"/>
                </a:lnTo>
                <a:lnTo>
                  <a:pt x="6241757" y="415290"/>
                </a:lnTo>
                <a:lnTo>
                  <a:pt x="6252579" y="413953"/>
                </a:lnTo>
                <a:lnTo>
                  <a:pt x="6264778" y="412500"/>
                </a:lnTo>
                <a:lnTo>
                  <a:pt x="6277254" y="411069"/>
                </a:lnTo>
                <a:lnTo>
                  <a:pt x="6290004" y="409660"/>
                </a:lnTo>
                <a:lnTo>
                  <a:pt x="6303022" y="408273"/>
                </a:lnTo>
                <a:lnTo>
                  <a:pt x="6316306" y="406908"/>
                </a:lnTo>
                <a:lnTo>
                  <a:pt x="6316053" y="400410"/>
                </a:lnTo>
                <a:lnTo>
                  <a:pt x="6315622" y="387459"/>
                </a:lnTo>
                <a:lnTo>
                  <a:pt x="6315289" y="374857"/>
                </a:lnTo>
                <a:lnTo>
                  <a:pt x="6315036" y="362585"/>
                </a:lnTo>
                <a:lnTo>
                  <a:pt x="6314834" y="349840"/>
                </a:lnTo>
                <a:lnTo>
                  <a:pt x="6314700" y="337076"/>
                </a:lnTo>
                <a:lnTo>
                  <a:pt x="6314655" y="325501"/>
                </a:lnTo>
                <a:lnTo>
                  <a:pt x="6327228" y="309118"/>
                </a:lnTo>
                <a:lnTo>
                  <a:pt x="6330053" y="312698"/>
                </a:lnTo>
                <a:lnTo>
                  <a:pt x="6336784" y="321460"/>
                </a:lnTo>
                <a:close/>
              </a:path>
              <a:path w="7014679" h="545084">
                <a:moveTo>
                  <a:pt x="4824976" y="321460"/>
                </a:moveTo>
                <a:lnTo>
                  <a:pt x="4832007" y="330910"/>
                </a:lnTo>
                <a:lnTo>
                  <a:pt x="4839339" y="341039"/>
                </a:lnTo>
                <a:lnTo>
                  <a:pt x="4846975" y="351838"/>
                </a:lnTo>
                <a:lnTo>
                  <a:pt x="4854919" y="363298"/>
                </a:lnTo>
                <a:lnTo>
                  <a:pt x="4863172" y="375412"/>
                </a:lnTo>
                <a:lnTo>
                  <a:pt x="4867069" y="380970"/>
                </a:lnTo>
                <a:lnTo>
                  <a:pt x="4875982" y="391772"/>
                </a:lnTo>
                <a:lnTo>
                  <a:pt x="4885061" y="400170"/>
                </a:lnTo>
                <a:lnTo>
                  <a:pt x="4894287" y="406146"/>
                </a:lnTo>
                <a:lnTo>
                  <a:pt x="4904996" y="410636"/>
                </a:lnTo>
                <a:lnTo>
                  <a:pt x="4917331" y="413555"/>
                </a:lnTo>
                <a:lnTo>
                  <a:pt x="4930609" y="414528"/>
                </a:lnTo>
                <a:lnTo>
                  <a:pt x="4939965" y="414153"/>
                </a:lnTo>
                <a:lnTo>
                  <a:pt x="4950535" y="413046"/>
                </a:lnTo>
                <a:lnTo>
                  <a:pt x="4962399" y="411216"/>
                </a:lnTo>
                <a:lnTo>
                  <a:pt x="4975561" y="408667"/>
                </a:lnTo>
                <a:lnTo>
                  <a:pt x="4990025" y="405409"/>
                </a:lnTo>
                <a:lnTo>
                  <a:pt x="5005793" y="401447"/>
                </a:lnTo>
                <a:lnTo>
                  <a:pt x="5004142" y="387985"/>
                </a:lnTo>
                <a:lnTo>
                  <a:pt x="5000982" y="387722"/>
                </a:lnTo>
                <a:lnTo>
                  <a:pt x="4986573" y="385632"/>
                </a:lnTo>
                <a:lnTo>
                  <a:pt x="4974545" y="382222"/>
                </a:lnTo>
                <a:lnTo>
                  <a:pt x="4964899" y="377444"/>
                </a:lnTo>
                <a:lnTo>
                  <a:pt x="4952844" y="367802"/>
                </a:lnTo>
                <a:lnTo>
                  <a:pt x="4943721" y="358303"/>
                </a:lnTo>
                <a:lnTo>
                  <a:pt x="4933911" y="346456"/>
                </a:lnTo>
                <a:lnTo>
                  <a:pt x="4859362" y="252349"/>
                </a:lnTo>
                <a:lnTo>
                  <a:pt x="4866641" y="243806"/>
                </a:lnTo>
                <a:lnTo>
                  <a:pt x="4876270" y="233904"/>
                </a:lnTo>
                <a:lnTo>
                  <a:pt x="4885491" y="226084"/>
                </a:lnTo>
                <a:lnTo>
                  <a:pt x="4894287" y="220345"/>
                </a:lnTo>
                <a:lnTo>
                  <a:pt x="4906604" y="215211"/>
                </a:lnTo>
                <a:lnTo>
                  <a:pt x="4919055" y="212489"/>
                </a:lnTo>
                <a:lnTo>
                  <a:pt x="4932768" y="211582"/>
                </a:lnTo>
                <a:lnTo>
                  <a:pt x="4937266" y="211678"/>
                </a:lnTo>
                <a:lnTo>
                  <a:pt x="4949070" y="212747"/>
                </a:lnTo>
                <a:lnTo>
                  <a:pt x="4961794" y="215001"/>
                </a:lnTo>
                <a:lnTo>
                  <a:pt x="4975440" y="218440"/>
                </a:lnTo>
                <a:lnTo>
                  <a:pt x="4977599" y="217932"/>
                </a:lnTo>
                <a:lnTo>
                  <a:pt x="4982607" y="201476"/>
                </a:lnTo>
                <a:lnTo>
                  <a:pt x="4986299" y="188910"/>
                </a:lnTo>
                <a:lnTo>
                  <a:pt x="4989743" y="176760"/>
                </a:lnTo>
                <a:lnTo>
                  <a:pt x="4992939" y="165017"/>
                </a:lnTo>
                <a:lnTo>
                  <a:pt x="4995887" y="153670"/>
                </a:lnTo>
                <a:lnTo>
                  <a:pt x="4985745" y="151922"/>
                </a:lnTo>
                <a:lnTo>
                  <a:pt x="4973146" y="150577"/>
                </a:lnTo>
                <a:lnTo>
                  <a:pt x="4960073" y="150114"/>
                </a:lnTo>
                <a:lnTo>
                  <a:pt x="4946543" y="150772"/>
                </a:lnTo>
                <a:lnTo>
                  <a:pt x="4933995" y="152804"/>
                </a:lnTo>
                <a:lnTo>
                  <a:pt x="4922735" y="156210"/>
                </a:lnTo>
                <a:lnTo>
                  <a:pt x="4914885" y="159560"/>
                </a:lnTo>
                <a:lnTo>
                  <a:pt x="4903853" y="165820"/>
                </a:lnTo>
                <a:lnTo>
                  <a:pt x="4893525" y="173609"/>
                </a:lnTo>
                <a:lnTo>
                  <a:pt x="4884097" y="182306"/>
                </a:lnTo>
                <a:lnTo>
                  <a:pt x="4875399" y="191605"/>
                </a:lnTo>
                <a:lnTo>
                  <a:pt x="4866728" y="202057"/>
                </a:lnTo>
                <a:lnTo>
                  <a:pt x="4860815" y="209608"/>
                </a:lnTo>
                <a:lnTo>
                  <a:pt x="4853296" y="219294"/>
                </a:lnTo>
                <a:lnTo>
                  <a:pt x="4845361" y="229604"/>
                </a:lnTo>
                <a:lnTo>
                  <a:pt x="4837010" y="240538"/>
                </a:lnTo>
                <a:lnTo>
                  <a:pt x="4802847" y="285623"/>
                </a:lnTo>
                <a:lnTo>
                  <a:pt x="4802847" y="190246"/>
                </a:lnTo>
                <a:lnTo>
                  <a:pt x="4802050" y="180368"/>
                </a:lnTo>
                <a:lnTo>
                  <a:pt x="4797448" y="167521"/>
                </a:lnTo>
                <a:lnTo>
                  <a:pt x="4788761" y="158344"/>
                </a:lnTo>
                <a:lnTo>
                  <a:pt x="4775995" y="152838"/>
                </a:lnTo>
                <a:lnTo>
                  <a:pt x="4759159" y="151003"/>
                </a:lnTo>
                <a:lnTo>
                  <a:pt x="4757478" y="151016"/>
                </a:lnTo>
                <a:lnTo>
                  <a:pt x="4747670" y="151548"/>
                </a:lnTo>
                <a:lnTo>
                  <a:pt x="4736763" y="152861"/>
                </a:lnTo>
                <a:lnTo>
                  <a:pt x="4724752" y="154958"/>
                </a:lnTo>
                <a:lnTo>
                  <a:pt x="4711636" y="157843"/>
                </a:lnTo>
                <a:lnTo>
                  <a:pt x="4697409" y="161519"/>
                </a:lnTo>
                <a:lnTo>
                  <a:pt x="4682070" y="165989"/>
                </a:lnTo>
                <a:lnTo>
                  <a:pt x="4683975" y="178562"/>
                </a:lnTo>
                <a:lnTo>
                  <a:pt x="4692738" y="178562"/>
                </a:lnTo>
                <a:lnTo>
                  <a:pt x="4699850" y="178943"/>
                </a:lnTo>
                <a:lnTo>
                  <a:pt x="4705311" y="179832"/>
                </a:lnTo>
                <a:lnTo>
                  <a:pt x="4710772" y="180594"/>
                </a:lnTo>
                <a:lnTo>
                  <a:pt x="4714963" y="182245"/>
                </a:lnTo>
                <a:lnTo>
                  <a:pt x="4717884" y="184785"/>
                </a:lnTo>
                <a:lnTo>
                  <a:pt x="4720805" y="187325"/>
                </a:lnTo>
                <a:lnTo>
                  <a:pt x="4722837" y="190754"/>
                </a:lnTo>
                <a:lnTo>
                  <a:pt x="4723853" y="195072"/>
                </a:lnTo>
                <a:lnTo>
                  <a:pt x="4724996" y="199390"/>
                </a:lnTo>
                <a:lnTo>
                  <a:pt x="4725631" y="204978"/>
                </a:lnTo>
                <a:lnTo>
                  <a:pt x="4725758" y="211836"/>
                </a:lnTo>
                <a:lnTo>
                  <a:pt x="4725940" y="221111"/>
                </a:lnTo>
                <a:lnTo>
                  <a:pt x="4726153" y="233809"/>
                </a:lnTo>
                <a:lnTo>
                  <a:pt x="4726393" y="246507"/>
                </a:lnTo>
                <a:lnTo>
                  <a:pt x="4726603" y="268566"/>
                </a:lnTo>
                <a:lnTo>
                  <a:pt x="4726453" y="374390"/>
                </a:lnTo>
                <a:lnTo>
                  <a:pt x="4726244" y="399482"/>
                </a:lnTo>
                <a:lnTo>
                  <a:pt x="4726139" y="413385"/>
                </a:lnTo>
                <a:lnTo>
                  <a:pt x="4729949" y="415290"/>
                </a:lnTo>
                <a:lnTo>
                  <a:pt x="4740771" y="413953"/>
                </a:lnTo>
                <a:lnTo>
                  <a:pt x="4752970" y="412500"/>
                </a:lnTo>
                <a:lnTo>
                  <a:pt x="4765446" y="411069"/>
                </a:lnTo>
                <a:lnTo>
                  <a:pt x="4778196" y="409660"/>
                </a:lnTo>
                <a:lnTo>
                  <a:pt x="4791214" y="408273"/>
                </a:lnTo>
                <a:lnTo>
                  <a:pt x="4804498" y="406908"/>
                </a:lnTo>
                <a:lnTo>
                  <a:pt x="4804245" y="400410"/>
                </a:lnTo>
                <a:lnTo>
                  <a:pt x="4803814" y="387459"/>
                </a:lnTo>
                <a:lnTo>
                  <a:pt x="4803481" y="374857"/>
                </a:lnTo>
                <a:lnTo>
                  <a:pt x="4803228" y="362585"/>
                </a:lnTo>
                <a:lnTo>
                  <a:pt x="4803026" y="349840"/>
                </a:lnTo>
                <a:lnTo>
                  <a:pt x="4802892" y="337076"/>
                </a:lnTo>
                <a:lnTo>
                  <a:pt x="4802847" y="325501"/>
                </a:lnTo>
                <a:lnTo>
                  <a:pt x="4815420" y="309118"/>
                </a:lnTo>
                <a:lnTo>
                  <a:pt x="4818245" y="312698"/>
                </a:lnTo>
                <a:lnTo>
                  <a:pt x="4824976" y="321460"/>
                </a:lnTo>
                <a:close/>
              </a:path>
              <a:path w="7014679" h="545084">
                <a:moveTo>
                  <a:pt x="5628548" y="147434"/>
                </a:moveTo>
                <a:lnTo>
                  <a:pt x="5617404" y="148728"/>
                </a:lnTo>
                <a:lnTo>
                  <a:pt x="5605958" y="151139"/>
                </a:lnTo>
                <a:lnTo>
                  <a:pt x="5594210" y="154668"/>
                </a:lnTo>
                <a:lnTo>
                  <a:pt x="5582156" y="159314"/>
                </a:lnTo>
                <a:lnTo>
                  <a:pt x="5569795" y="165078"/>
                </a:lnTo>
                <a:lnTo>
                  <a:pt x="5557126" y="171960"/>
                </a:lnTo>
                <a:lnTo>
                  <a:pt x="5544146" y="179959"/>
                </a:lnTo>
                <a:lnTo>
                  <a:pt x="5543877" y="177985"/>
                </a:lnTo>
                <a:lnTo>
                  <a:pt x="5539512" y="166180"/>
                </a:lnTo>
                <a:lnTo>
                  <a:pt x="5530785" y="157748"/>
                </a:lnTo>
                <a:lnTo>
                  <a:pt x="5517686" y="152689"/>
                </a:lnTo>
                <a:lnTo>
                  <a:pt x="5500204" y="151003"/>
                </a:lnTo>
                <a:lnTo>
                  <a:pt x="5499347" y="151006"/>
                </a:lnTo>
                <a:lnTo>
                  <a:pt x="5489714" y="151483"/>
                </a:lnTo>
                <a:lnTo>
                  <a:pt x="5478919" y="152764"/>
                </a:lnTo>
                <a:lnTo>
                  <a:pt x="5466970" y="154851"/>
                </a:lnTo>
                <a:lnTo>
                  <a:pt x="5453872" y="157749"/>
                </a:lnTo>
                <a:lnTo>
                  <a:pt x="5439633" y="161460"/>
                </a:lnTo>
                <a:lnTo>
                  <a:pt x="5424258" y="165989"/>
                </a:lnTo>
                <a:lnTo>
                  <a:pt x="5426163" y="178562"/>
                </a:lnTo>
                <a:lnTo>
                  <a:pt x="5434926" y="178562"/>
                </a:lnTo>
                <a:lnTo>
                  <a:pt x="5442038" y="178943"/>
                </a:lnTo>
                <a:lnTo>
                  <a:pt x="5447499" y="179832"/>
                </a:lnTo>
                <a:lnTo>
                  <a:pt x="5452960" y="180594"/>
                </a:lnTo>
                <a:lnTo>
                  <a:pt x="5457151" y="182245"/>
                </a:lnTo>
                <a:lnTo>
                  <a:pt x="5460072" y="184658"/>
                </a:lnTo>
                <a:lnTo>
                  <a:pt x="5462993" y="187198"/>
                </a:lnTo>
                <a:lnTo>
                  <a:pt x="5465025" y="190500"/>
                </a:lnTo>
                <a:lnTo>
                  <a:pt x="5466041" y="194691"/>
                </a:lnTo>
                <a:lnTo>
                  <a:pt x="5467184" y="198882"/>
                </a:lnTo>
                <a:lnTo>
                  <a:pt x="5467819" y="204343"/>
                </a:lnTo>
                <a:lnTo>
                  <a:pt x="5467946" y="211074"/>
                </a:lnTo>
                <a:lnTo>
                  <a:pt x="5468285" y="225218"/>
                </a:lnTo>
                <a:lnTo>
                  <a:pt x="5468539" y="237915"/>
                </a:lnTo>
                <a:lnTo>
                  <a:pt x="5468708" y="249174"/>
                </a:lnTo>
                <a:lnTo>
                  <a:pt x="5468566" y="386480"/>
                </a:lnTo>
                <a:lnTo>
                  <a:pt x="5468327" y="413385"/>
                </a:lnTo>
                <a:lnTo>
                  <a:pt x="5472137" y="415290"/>
                </a:lnTo>
                <a:lnTo>
                  <a:pt x="5483051" y="413846"/>
                </a:lnTo>
                <a:lnTo>
                  <a:pt x="5495298" y="412307"/>
                </a:lnTo>
                <a:lnTo>
                  <a:pt x="5507778" y="410832"/>
                </a:lnTo>
                <a:lnTo>
                  <a:pt x="5520498" y="409433"/>
                </a:lnTo>
                <a:lnTo>
                  <a:pt x="5533465" y="408121"/>
                </a:lnTo>
                <a:lnTo>
                  <a:pt x="5546686" y="406908"/>
                </a:lnTo>
                <a:lnTo>
                  <a:pt x="5546167" y="392445"/>
                </a:lnTo>
                <a:lnTo>
                  <a:pt x="5545750" y="378701"/>
                </a:lnTo>
                <a:lnTo>
                  <a:pt x="5545432" y="365655"/>
                </a:lnTo>
                <a:lnTo>
                  <a:pt x="5545209" y="353308"/>
                </a:lnTo>
                <a:lnTo>
                  <a:pt x="5545035" y="200660"/>
                </a:lnTo>
                <a:lnTo>
                  <a:pt x="5554951" y="195036"/>
                </a:lnTo>
                <a:lnTo>
                  <a:pt x="5566857" y="190275"/>
                </a:lnTo>
                <a:lnTo>
                  <a:pt x="5579224" y="187400"/>
                </a:lnTo>
                <a:lnTo>
                  <a:pt x="5592025" y="186436"/>
                </a:lnTo>
                <a:lnTo>
                  <a:pt x="5606231" y="187989"/>
                </a:lnTo>
                <a:lnTo>
                  <a:pt x="5618028" y="192750"/>
                </a:lnTo>
                <a:lnTo>
                  <a:pt x="5627077" y="200660"/>
                </a:lnTo>
                <a:lnTo>
                  <a:pt x="5635144" y="217806"/>
                </a:lnTo>
                <a:lnTo>
                  <a:pt x="5637569" y="231079"/>
                </a:lnTo>
                <a:lnTo>
                  <a:pt x="5638380" y="246888"/>
                </a:lnTo>
                <a:lnTo>
                  <a:pt x="5638380" y="542925"/>
                </a:lnTo>
                <a:lnTo>
                  <a:pt x="5642190" y="544830"/>
                </a:lnTo>
                <a:lnTo>
                  <a:pt x="5655747" y="542665"/>
                </a:lnTo>
                <a:lnTo>
                  <a:pt x="5668348" y="540767"/>
                </a:lnTo>
                <a:lnTo>
                  <a:pt x="5680941" y="538986"/>
                </a:lnTo>
                <a:lnTo>
                  <a:pt x="5693524" y="537329"/>
                </a:lnTo>
                <a:lnTo>
                  <a:pt x="5706093" y="535804"/>
                </a:lnTo>
                <a:lnTo>
                  <a:pt x="5718644" y="534416"/>
                </a:lnTo>
                <a:lnTo>
                  <a:pt x="5717905" y="525497"/>
                </a:lnTo>
                <a:lnTo>
                  <a:pt x="5717216" y="515503"/>
                </a:lnTo>
                <a:lnTo>
                  <a:pt x="5716604" y="504741"/>
                </a:lnTo>
                <a:lnTo>
                  <a:pt x="5716072" y="493212"/>
                </a:lnTo>
                <a:lnTo>
                  <a:pt x="5715619" y="480916"/>
                </a:lnTo>
                <a:lnTo>
                  <a:pt x="5715247" y="467852"/>
                </a:lnTo>
                <a:lnTo>
                  <a:pt x="5714957" y="454021"/>
                </a:lnTo>
                <a:lnTo>
                  <a:pt x="5714748" y="439422"/>
                </a:lnTo>
                <a:lnTo>
                  <a:pt x="5714580" y="407924"/>
                </a:lnTo>
                <a:lnTo>
                  <a:pt x="5714580" y="230484"/>
                </a:lnTo>
                <a:lnTo>
                  <a:pt x="5713749" y="216246"/>
                </a:lnTo>
                <a:lnTo>
                  <a:pt x="5711314" y="203103"/>
                </a:lnTo>
                <a:lnTo>
                  <a:pt x="5707275" y="191061"/>
                </a:lnTo>
                <a:lnTo>
                  <a:pt x="5701633" y="180127"/>
                </a:lnTo>
                <a:lnTo>
                  <a:pt x="5694387" y="170307"/>
                </a:lnTo>
                <a:lnTo>
                  <a:pt x="5685843" y="162207"/>
                </a:lnTo>
                <a:lnTo>
                  <a:pt x="5675536" y="155648"/>
                </a:lnTo>
                <a:lnTo>
                  <a:pt x="5663745" y="150955"/>
                </a:lnTo>
                <a:lnTo>
                  <a:pt x="5650471" y="148134"/>
                </a:lnTo>
                <a:lnTo>
                  <a:pt x="5635713" y="147193"/>
                </a:lnTo>
                <a:lnTo>
                  <a:pt x="5628548" y="147434"/>
                </a:lnTo>
                <a:close/>
              </a:path>
              <a:path w="7014679" h="545084">
                <a:moveTo>
                  <a:pt x="5206400" y="147434"/>
                </a:moveTo>
                <a:lnTo>
                  <a:pt x="5195256" y="148728"/>
                </a:lnTo>
                <a:lnTo>
                  <a:pt x="5183810" y="151139"/>
                </a:lnTo>
                <a:lnTo>
                  <a:pt x="5172062" y="154668"/>
                </a:lnTo>
                <a:lnTo>
                  <a:pt x="5160008" y="159314"/>
                </a:lnTo>
                <a:lnTo>
                  <a:pt x="5147647" y="165078"/>
                </a:lnTo>
                <a:lnTo>
                  <a:pt x="5134978" y="171960"/>
                </a:lnTo>
                <a:lnTo>
                  <a:pt x="5121998" y="179959"/>
                </a:lnTo>
                <a:lnTo>
                  <a:pt x="5121729" y="177985"/>
                </a:lnTo>
                <a:lnTo>
                  <a:pt x="5117364" y="166180"/>
                </a:lnTo>
                <a:lnTo>
                  <a:pt x="5108637" y="157748"/>
                </a:lnTo>
                <a:lnTo>
                  <a:pt x="5095538" y="152689"/>
                </a:lnTo>
                <a:lnTo>
                  <a:pt x="5078056" y="151003"/>
                </a:lnTo>
                <a:lnTo>
                  <a:pt x="5077199" y="151006"/>
                </a:lnTo>
                <a:lnTo>
                  <a:pt x="5067566" y="151483"/>
                </a:lnTo>
                <a:lnTo>
                  <a:pt x="5056771" y="152764"/>
                </a:lnTo>
                <a:lnTo>
                  <a:pt x="5044822" y="154851"/>
                </a:lnTo>
                <a:lnTo>
                  <a:pt x="5031724" y="157749"/>
                </a:lnTo>
                <a:lnTo>
                  <a:pt x="5017485" y="161460"/>
                </a:lnTo>
                <a:lnTo>
                  <a:pt x="5002110" y="165989"/>
                </a:lnTo>
                <a:lnTo>
                  <a:pt x="5004015" y="178562"/>
                </a:lnTo>
                <a:lnTo>
                  <a:pt x="5012778" y="178562"/>
                </a:lnTo>
                <a:lnTo>
                  <a:pt x="5019890" y="178943"/>
                </a:lnTo>
                <a:lnTo>
                  <a:pt x="5025351" y="179832"/>
                </a:lnTo>
                <a:lnTo>
                  <a:pt x="5030812" y="180594"/>
                </a:lnTo>
                <a:lnTo>
                  <a:pt x="5035003" y="182245"/>
                </a:lnTo>
                <a:lnTo>
                  <a:pt x="5037924" y="184658"/>
                </a:lnTo>
                <a:lnTo>
                  <a:pt x="5040845" y="187198"/>
                </a:lnTo>
                <a:lnTo>
                  <a:pt x="5042877" y="190500"/>
                </a:lnTo>
                <a:lnTo>
                  <a:pt x="5043893" y="194691"/>
                </a:lnTo>
                <a:lnTo>
                  <a:pt x="5045036" y="198882"/>
                </a:lnTo>
                <a:lnTo>
                  <a:pt x="5045671" y="204343"/>
                </a:lnTo>
                <a:lnTo>
                  <a:pt x="5045798" y="211074"/>
                </a:lnTo>
                <a:lnTo>
                  <a:pt x="5046137" y="225218"/>
                </a:lnTo>
                <a:lnTo>
                  <a:pt x="5046391" y="237915"/>
                </a:lnTo>
                <a:lnTo>
                  <a:pt x="5046560" y="249174"/>
                </a:lnTo>
                <a:lnTo>
                  <a:pt x="5046418" y="386480"/>
                </a:lnTo>
                <a:lnTo>
                  <a:pt x="5046179" y="413385"/>
                </a:lnTo>
                <a:lnTo>
                  <a:pt x="5049989" y="415290"/>
                </a:lnTo>
                <a:lnTo>
                  <a:pt x="5060903" y="413846"/>
                </a:lnTo>
                <a:lnTo>
                  <a:pt x="5073150" y="412307"/>
                </a:lnTo>
                <a:lnTo>
                  <a:pt x="5085630" y="410832"/>
                </a:lnTo>
                <a:lnTo>
                  <a:pt x="5098350" y="409433"/>
                </a:lnTo>
                <a:lnTo>
                  <a:pt x="5111317" y="408121"/>
                </a:lnTo>
                <a:lnTo>
                  <a:pt x="5124538" y="406908"/>
                </a:lnTo>
                <a:lnTo>
                  <a:pt x="5124019" y="392445"/>
                </a:lnTo>
                <a:lnTo>
                  <a:pt x="5123602" y="378701"/>
                </a:lnTo>
                <a:lnTo>
                  <a:pt x="5123284" y="365655"/>
                </a:lnTo>
                <a:lnTo>
                  <a:pt x="5123061" y="353308"/>
                </a:lnTo>
                <a:lnTo>
                  <a:pt x="5122887" y="200660"/>
                </a:lnTo>
                <a:lnTo>
                  <a:pt x="5132803" y="195036"/>
                </a:lnTo>
                <a:lnTo>
                  <a:pt x="5144709" y="190275"/>
                </a:lnTo>
                <a:lnTo>
                  <a:pt x="5157076" y="187400"/>
                </a:lnTo>
                <a:lnTo>
                  <a:pt x="5169877" y="186436"/>
                </a:lnTo>
                <a:lnTo>
                  <a:pt x="5184083" y="187989"/>
                </a:lnTo>
                <a:lnTo>
                  <a:pt x="5195880" y="192750"/>
                </a:lnTo>
                <a:lnTo>
                  <a:pt x="5204929" y="200660"/>
                </a:lnTo>
                <a:lnTo>
                  <a:pt x="5212996" y="217806"/>
                </a:lnTo>
                <a:lnTo>
                  <a:pt x="5215421" y="231079"/>
                </a:lnTo>
                <a:lnTo>
                  <a:pt x="5216232" y="246888"/>
                </a:lnTo>
                <a:lnTo>
                  <a:pt x="5216232" y="542925"/>
                </a:lnTo>
                <a:lnTo>
                  <a:pt x="5220042" y="544830"/>
                </a:lnTo>
                <a:lnTo>
                  <a:pt x="5233599" y="542665"/>
                </a:lnTo>
                <a:lnTo>
                  <a:pt x="5246200" y="540767"/>
                </a:lnTo>
                <a:lnTo>
                  <a:pt x="5258793" y="538986"/>
                </a:lnTo>
                <a:lnTo>
                  <a:pt x="5271376" y="537329"/>
                </a:lnTo>
                <a:lnTo>
                  <a:pt x="5283945" y="535804"/>
                </a:lnTo>
                <a:lnTo>
                  <a:pt x="5296496" y="534416"/>
                </a:lnTo>
                <a:lnTo>
                  <a:pt x="5295757" y="525497"/>
                </a:lnTo>
                <a:lnTo>
                  <a:pt x="5295068" y="515503"/>
                </a:lnTo>
                <a:lnTo>
                  <a:pt x="5294456" y="504741"/>
                </a:lnTo>
                <a:lnTo>
                  <a:pt x="5293924" y="493212"/>
                </a:lnTo>
                <a:lnTo>
                  <a:pt x="5293471" y="480916"/>
                </a:lnTo>
                <a:lnTo>
                  <a:pt x="5293099" y="467852"/>
                </a:lnTo>
                <a:lnTo>
                  <a:pt x="5292809" y="454021"/>
                </a:lnTo>
                <a:lnTo>
                  <a:pt x="5292600" y="439422"/>
                </a:lnTo>
                <a:lnTo>
                  <a:pt x="5292432" y="407924"/>
                </a:lnTo>
                <a:lnTo>
                  <a:pt x="5292432" y="230484"/>
                </a:lnTo>
                <a:lnTo>
                  <a:pt x="5291601" y="216246"/>
                </a:lnTo>
                <a:lnTo>
                  <a:pt x="5289166" y="203103"/>
                </a:lnTo>
                <a:lnTo>
                  <a:pt x="5285127" y="191061"/>
                </a:lnTo>
                <a:lnTo>
                  <a:pt x="5279485" y="180127"/>
                </a:lnTo>
                <a:lnTo>
                  <a:pt x="5272239" y="170307"/>
                </a:lnTo>
                <a:lnTo>
                  <a:pt x="5263695" y="162207"/>
                </a:lnTo>
                <a:lnTo>
                  <a:pt x="5253388" y="155648"/>
                </a:lnTo>
                <a:lnTo>
                  <a:pt x="5241597" y="150955"/>
                </a:lnTo>
                <a:lnTo>
                  <a:pt x="5228323" y="148134"/>
                </a:lnTo>
                <a:lnTo>
                  <a:pt x="5213565" y="147193"/>
                </a:lnTo>
                <a:lnTo>
                  <a:pt x="5206400" y="147434"/>
                </a:lnTo>
                <a:close/>
              </a:path>
              <a:path w="7014679" h="545084">
                <a:moveTo>
                  <a:pt x="2829626" y="384847"/>
                </a:moveTo>
                <a:lnTo>
                  <a:pt x="2819185" y="412514"/>
                </a:lnTo>
                <a:lnTo>
                  <a:pt x="2832188" y="413131"/>
                </a:lnTo>
                <a:lnTo>
                  <a:pt x="2842087" y="381156"/>
                </a:lnTo>
                <a:lnTo>
                  <a:pt x="2829626" y="384847"/>
                </a:lnTo>
                <a:close/>
              </a:path>
              <a:path w="7014679" h="545084">
                <a:moveTo>
                  <a:pt x="2770583" y="535789"/>
                </a:moveTo>
                <a:lnTo>
                  <a:pt x="2783293" y="534416"/>
                </a:lnTo>
                <a:lnTo>
                  <a:pt x="2782903" y="529855"/>
                </a:lnTo>
                <a:lnTo>
                  <a:pt x="2782109" y="519467"/>
                </a:lnTo>
                <a:lnTo>
                  <a:pt x="2781398" y="508541"/>
                </a:lnTo>
                <a:lnTo>
                  <a:pt x="2780770" y="497077"/>
                </a:lnTo>
                <a:lnTo>
                  <a:pt x="2780227" y="485074"/>
                </a:lnTo>
                <a:lnTo>
                  <a:pt x="2779767" y="472531"/>
                </a:lnTo>
                <a:lnTo>
                  <a:pt x="2779390" y="459448"/>
                </a:lnTo>
                <a:lnTo>
                  <a:pt x="2779098" y="445825"/>
                </a:lnTo>
                <a:lnTo>
                  <a:pt x="2778889" y="431659"/>
                </a:lnTo>
                <a:lnTo>
                  <a:pt x="2778721" y="401701"/>
                </a:lnTo>
                <a:lnTo>
                  <a:pt x="2782301" y="403263"/>
                </a:lnTo>
                <a:lnTo>
                  <a:pt x="2794251" y="407580"/>
                </a:lnTo>
                <a:lnTo>
                  <a:pt x="2806543" y="410664"/>
                </a:lnTo>
                <a:lnTo>
                  <a:pt x="2819185" y="412514"/>
                </a:lnTo>
                <a:lnTo>
                  <a:pt x="2829626" y="384847"/>
                </a:lnTo>
                <a:lnTo>
                  <a:pt x="2815805" y="386080"/>
                </a:lnTo>
                <a:lnTo>
                  <a:pt x="2815329" y="386078"/>
                </a:lnTo>
                <a:lnTo>
                  <a:pt x="2802998" y="384833"/>
                </a:lnTo>
                <a:lnTo>
                  <a:pt x="2790805" y="381278"/>
                </a:lnTo>
                <a:lnTo>
                  <a:pt x="2778721" y="375412"/>
                </a:lnTo>
                <a:lnTo>
                  <a:pt x="2778764" y="259063"/>
                </a:lnTo>
                <a:lnTo>
                  <a:pt x="2779447" y="243164"/>
                </a:lnTo>
                <a:lnTo>
                  <a:pt x="2780957" y="229102"/>
                </a:lnTo>
                <a:lnTo>
                  <a:pt x="2783290" y="216883"/>
                </a:lnTo>
                <a:lnTo>
                  <a:pt x="2786442" y="206512"/>
                </a:lnTo>
                <a:lnTo>
                  <a:pt x="2790405" y="197993"/>
                </a:lnTo>
                <a:lnTo>
                  <a:pt x="2802524" y="184777"/>
                </a:lnTo>
                <a:lnTo>
                  <a:pt x="2814215" y="179455"/>
                </a:lnTo>
                <a:lnTo>
                  <a:pt x="2828378" y="177673"/>
                </a:lnTo>
                <a:lnTo>
                  <a:pt x="2829370" y="177681"/>
                </a:lnTo>
                <a:lnTo>
                  <a:pt x="2842471" y="179515"/>
                </a:lnTo>
                <a:lnTo>
                  <a:pt x="2854088" y="184542"/>
                </a:lnTo>
                <a:lnTo>
                  <a:pt x="2864211" y="192741"/>
                </a:lnTo>
                <a:lnTo>
                  <a:pt x="2872828" y="204089"/>
                </a:lnTo>
                <a:lnTo>
                  <a:pt x="2878020" y="214321"/>
                </a:lnTo>
                <a:lnTo>
                  <a:pt x="2881857" y="224940"/>
                </a:lnTo>
                <a:lnTo>
                  <a:pt x="2884847" y="236807"/>
                </a:lnTo>
                <a:lnTo>
                  <a:pt x="2886987" y="249925"/>
                </a:lnTo>
                <a:lnTo>
                  <a:pt x="2888274" y="264291"/>
                </a:lnTo>
                <a:lnTo>
                  <a:pt x="2888703" y="279908"/>
                </a:lnTo>
                <a:lnTo>
                  <a:pt x="2888652" y="285057"/>
                </a:lnTo>
                <a:lnTo>
                  <a:pt x="2887862" y="299926"/>
                </a:lnTo>
                <a:lnTo>
                  <a:pt x="2886122" y="313711"/>
                </a:lnTo>
                <a:lnTo>
                  <a:pt x="2883431" y="326412"/>
                </a:lnTo>
                <a:lnTo>
                  <a:pt x="2879789" y="338029"/>
                </a:lnTo>
                <a:lnTo>
                  <a:pt x="2875197" y="348563"/>
                </a:lnTo>
                <a:lnTo>
                  <a:pt x="2869653" y="358013"/>
                </a:lnTo>
                <a:lnTo>
                  <a:pt x="2862957" y="366422"/>
                </a:lnTo>
                <a:lnTo>
                  <a:pt x="2853195" y="375012"/>
                </a:lnTo>
                <a:lnTo>
                  <a:pt x="2842087" y="381156"/>
                </a:lnTo>
                <a:lnTo>
                  <a:pt x="2832188" y="413131"/>
                </a:lnTo>
                <a:lnTo>
                  <a:pt x="2852679" y="411895"/>
                </a:lnTo>
                <a:lnTo>
                  <a:pt x="2865761" y="409671"/>
                </a:lnTo>
                <a:lnTo>
                  <a:pt x="2890190" y="401867"/>
                </a:lnTo>
                <a:lnTo>
                  <a:pt x="2912312" y="389597"/>
                </a:lnTo>
                <a:lnTo>
                  <a:pt x="2932137" y="372872"/>
                </a:lnTo>
                <a:lnTo>
                  <a:pt x="2946538" y="355593"/>
                </a:lnTo>
                <a:lnTo>
                  <a:pt x="2958892" y="333822"/>
                </a:lnTo>
                <a:lnTo>
                  <a:pt x="2967128" y="309618"/>
                </a:lnTo>
                <a:lnTo>
                  <a:pt x="2969702" y="296601"/>
                </a:lnTo>
                <a:lnTo>
                  <a:pt x="2971247" y="282973"/>
                </a:lnTo>
                <a:lnTo>
                  <a:pt x="2971761" y="268732"/>
                </a:lnTo>
                <a:lnTo>
                  <a:pt x="2971605" y="261485"/>
                </a:lnTo>
                <a:lnTo>
                  <a:pt x="2970347" y="247535"/>
                </a:lnTo>
                <a:lnTo>
                  <a:pt x="2967828" y="234371"/>
                </a:lnTo>
                <a:lnTo>
                  <a:pt x="2959009" y="210400"/>
                </a:lnTo>
                <a:lnTo>
                  <a:pt x="2945149" y="189574"/>
                </a:lnTo>
                <a:lnTo>
                  <a:pt x="2928210" y="173445"/>
                </a:lnTo>
                <a:lnTo>
                  <a:pt x="2907331" y="160587"/>
                </a:lnTo>
                <a:lnTo>
                  <a:pt x="2883478" y="152014"/>
                </a:lnTo>
                <a:lnTo>
                  <a:pt x="2870432" y="149336"/>
                </a:lnTo>
                <a:lnTo>
                  <a:pt x="2856638" y="147728"/>
                </a:lnTo>
                <a:lnTo>
                  <a:pt x="2842094" y="147193"/>
                </a:lnTo>
                <a:lnTo>
                  <a:pt x="2832309" y="147400"/>
                </a:lnTo>
                <a:lnTo>
                  <a:pt x="2817807" y="148545"/>
                </a:lnTo>
                <a:lnTo>
                  <a:pt x="2804110" y="150688"/>
                </a:lnTo>
                <a:lnTo>
                  <a:pt x="2791219" y="153831"/>
                </a:lnTo>
                <a:lnTo>
                  <a:pt x="2767852" y="163113"/>
                </a:lnTo>
                <a:lnTo>
                  <a:pt x="2747708" y="176392"/>
                </a:lnTo>
                <a:lnTo>
                  <a:pt x="2734935" y="188732"/>
                </a:lnTo>
                <a:lnTo>
                  <a:pt x="2720643" y="208587"/>
                </a:lnTo>
                <a:lnTo>
                  <a:pt x="2710434" y="231347"/>
                </a:lnTo>
                <a:lnTo>
                  <a:pt x="2704309" y="257022"/>
                </a:lnTo>
                <a:lnTo>
                  <a:pt x="2702778" y="270956"/>
                </a:lnTo>
                <a:lnTo>
                  <a:pt x="2702267" y="285623"/>
                </a:lnTo>
                <a:lnTo>
                  <a:pt x="2702267" y="542925"/>
                </a:lnTo>
                <a:lnTo>
                  <a:pt x="2706077" y="544830"/>
                </a:lnTo>
                <a:lnTo>
                  <a:pt x="2707755" y="544554"/>
                </a:lnTo>
                <a:lnTo>
                  <a:pt x="2720214" y="542570"/>
                </a:lnTo>
                <a:lnTo>
                  <a:pt x="2732729" y="540695"/>
                </a:lnTo>
                <a:lnTo>
                  <a:pt x="2745298" y="538936"/>
                </a:lnTo>
                <a:lnTo>
                  <a:pt x="2757917" y="537298"/>
                </a:lnTo>
                <a:lnTo>
                  <a:pt x="2770583" y="535789"/>
                </a:lnTo>
                <a:close/>
              </a:path>
              <a:path w="7014679" h="545084">
                <a:moveTo>
                  <a:pt x="6629361" y="146050"/>
                </a:moveTo>
                <a:lnTo>
                  <a:pt x="6626555" y="146688"/>
                </a:lnTo>
                <a:lnTo>
                  <a:pt x="6614655" y="149302"/>
                </a:lnTo>
                <a:lnTo>
                  <a:pt x="6602516" y="151814"/>
                </a:lnTo>
                <a:lnTo>
                  <a:pt x="6590136" y="154221"/>
                </a:lnTo>
                <a:lnTo>
                  <a:pt x="6577510" y="156520"/>
                </a:lnTo>
                <a:lnTo>
                  <a:pt x="6564636" y="158708"/>
                </a:lnTo>
                <a:lnTo>
                  <a:pt x="6551510" y="160782"/>
                </a:lnTo>
                <a:lnTo>
                  <a:pt x="6552217" y="168696"/>
                </a:lnTo>
                <a:lnTo>
                  <a:pt x="6553060" y="180421"/>
                </a:lnTo>
                <a:lnTo>
                  <a:pt x="6553716" y="192730"/>
                </a:lnTo>
                <a:lnTo>
                  <a:pt x="6554184" y="205625"/>
                </a:lnTo>
                <a:lnTo>
                  <a:pt x="6554465" y="219106"/>
                </a:lnTo>
                <a:lnTo>
                  <a:pt x="6554558" y="365379"/>
                </a:lnTo>
                <a:lnTo>
                  <a:pt x="6555991" y="379772"/>
                </a:lnTo>
                <a:lnTo>
                  <a:pt x="6560653" y="392365"/>
                </a:lnTo>
                <a:lnTo>
                  <a:pt x="6568547" y="402167"/>
                </a:lnTo>
                <a:lnTo>
                  <a:pt x="6579669" y="409173"/>
                </a:lnTo>
                <a:lnTo>
                  <a:pt x="6594015" y="413379"/>
                </a:lnTo>
                <a:lnTo>
                  <a:pt x="6611581" y="414782"/>
                </a:lnTo>
                <a:lnTo>
                  <a:pt x="6611905" y="414781"/>
                </a:lnTo>
                <a:lnTo>
                  <a:pt x="6622267" y="414347"/>
                </a:lnTo>
                <a:lnTo>
                  <a:pt x="6633471" y="413100"/>
                </a:lnTo>
                <a:lnTo>
                  <a:pt x="6645519" y="411043"/>
                </a:lnTo>
                <a:lnTo>
                  <a:pt x="6658415" y="408180"/>
                </a:lnTo>
                <a:lnTo>
                  <a:pt x="6672163" y="404514"/>
                </a:lnTo>
                <a:lnTo>
                  <a:pt x="6686765" y="400050"/>
                </a:lnTo>
                <a:lnTo>
                  <a:pt x="6685368" y="386334"/>
                </a:lnTo>
                <a:lnTo>
                  <a:pt x="6678719" y="386197"/>
                </a:lnTo>
                <a:lnTo>
                  <a:pt x="6665216" y="385371"/>
                </a:lnTo>
                <a:lnTo>
                  <a:pt x="6654634" y="383921"/>
                </a:lnTo>
                <a:lnTo>
                  <a:pt x="6647268" y="382524"/>
                </a:lnTo>
                <a:lnTo>
                  <a:pt x="6641680" y="379857"/>
                </a:lnTo>
                <a:lnTo>
                  <a:pt x="6637997" y="376047"/>
                </a:lnTo>
                <a:lnTo>
                  <a:pt x="6634187" y="372237"/>
                </a:lnTo>
                <a:lnTo>
                  <a:pt x="6632155" y="364109"/>
                </a:lnTo>
                <a:lnTo>
                  <a:pt x="6631774" y="351917"/>
                </a:lnTo>
                <a:lnTo>
                  <a:pt x="6631716" y="350433"/>
                </a:lnTo>
                <a:lnTo>
                  <a:pt x="6631437" y="341663"/>
                </a:lnTo>
                <a:lnTo>
                  <a:pt x="6631201" y="331251"/>
                </a:lnTo>
                <a:lnTo>
                  <a:pt x="6631012" y="319202"/>
                </a:lnTo>
                <a:lnTo>
                  <a:pt x="6630873" y="305524"/>
                </a:lnTo>
                <a:lnTo>
                  <a:pt x="6630823" y="210737"/>
                </a:lnTo>
                <a:lnTo>
                  <a:pt x="6630989" y="197563"/>
                </a:lnTo>
                <a:lnTo>
                  <a:pt x="6631255" y="184727"/>
                </a:lnTo>
                <a:lnTo>
                  <a:pt x="6631623" y="172224"/>
                </a:lnTo>
                <a:lnTo>
                  <a:pt x="6632093" y="160053"/>
                </a:lnTo>
                <a:lnTo>
                  <a:pt x="6632663" y="148209"/>
                </a:lnTo>
                <a:lnTo>
                  <a:pt x="6629361" y="146050"/>
                </a:lnTo>
                <a:close/>
              </a:path>
              <a:path w="7014679" h="545084">
                <a:moveTo>
                  <a:pt x="6144729" y="146050"/>
                </a:moveTo>
                <a:lnTo>
                  <a:pt x="6141923" y="146688"/>
                </a:lnTo>
                <a:lnTo>
                  <a:pt x="6130023" y="149302"/>
                </a:lnTo>
                <a:lnTo>
                  <a:pt x="6117884" y="151814"/>
                </a:lnTo>
                <a:lnTo>
                  <a:pt x="6105504" y="154221"/>
                </a:lnTo>
                <a:lnTo>
                  <a:pt x="6092878" y="156520"/>
                </a:lnTo>
                <a:lnTo>
                  <a:pt x="6080004" y="158708"/>
                </a:lnTo>
                <a:lnTo>
                  <a:pt x="6066878" y="160782"/>
                </a:lnTo>
                <a:lnTo>
                  <a:pt x="6067585" y="168696"/>
                </a:lnTo>
                <a:lnTo>
                  <a:pt x="6068428" y="180421"/>
                </a:lnTo>
                <a:lnTo>
                  <a:pt x="6069084" y="192730"/>
                </a:lnTo>
                <a:lnTo>
                  <a:pt x="6069552" y="205625"/>
                </a:lnTo>
                <a:lnTo>
                  <a:pt x="6069833" y="219106"/>
                </a:lnTo>
                <a:lnTo>
                  <a:pt x="6069926" y="365379"/>
                </a:lnTo>
                <a:lnTo>
                  <a:pt x="6071359" y="379772"/>
                </a:lnTo>
                <a:lnTo>
                  <a:pt x="6076021" y="392365"/>
                </a:lnTo>
                <a:lnTo>
                  <a:pt x="6083915" y="402167"/>
                </a:lnTo>
                <a:lnTo>
                  <a:pt x="6095037" y="409173"/>
                </a:lnTo>
                <a:lnTo>
                  <a:pt x="6109383" y="413379"/>
                </a:lnTo>
                <a:lnTo>
                  <a:pt x="6126949" y="414782"/>
                </a:lnTo>
                <a:lnTo>
                  <a:pt x="6127273" y="414781"/>
                </a:lnTo>
                <a:lnTo>
                  <a:pt x="6137635" y="414347"/>
                </a:lnTo>
                <a:lnTo>
                  <a:pt x="6148839" y="413100"/>
                </a:lnTo>
                <a:lnTo>
                  <a:pt x="6160887" y="411043"/>
                </a:lnTo>
                <a:lnTo>
                  <a:pt x="6173783" y="408180"/>
                </a:lnTo>
                <a:lnTo>
                  <a:pt x="6187531" y="404514"/>
                </a:lnTo>
                <a:lnTo>
                  <a:pt x="6202133" y="400050"/>
                </a:lnTo>
                <a:lnTo>
                  <a:pt x="6200736" y="386334"/>
                </a:lnTo>
                <a:lnTo>
                  <a:pt x="6194087" y="386197"/>
                </a:lnTo>
                <a:lnTo>
                  <a:pt x="6180584" y="385371"/>
                </a:lnTo>
                <a:lnTo>
                  <a:pt x="6170002" y="383921"/>
                </a:lnTo>
                <a:lnTo>
                  <a:pt x="6162636" y="382524"/>
                </a:lnTo>
                <a:lnTo>
                  <a:pt x="6157048" y="379857"/>
                </a:lnTo>
                <a:lnTo>
                  <a:pt x="6153365" y="376047"/>
                </a:lnTo>
                <a:lnTo>
                  <a:pt x="6149555" y="372237"/>
                </a:lnTo>
                <a:lnTo>
                  <a:pt x="6147523" y="364109"/>
                </a:lnTo>
                <a:lnTo>
                  <a:pt x="6147142" y="351917"/>
                </a:lnTo>
                <a:lnTo>
                  <a:pt x="6147084" y="350433"/>
                </a:lnTo>
                <a:lnTo>
                  <a:pt x="6146805" y="341663"/>
                </a:lnTo>
                <a:lnTo>
                  <a:pt x="6146569" y="331251"/>
                </a:lnTo>
                <a:lnTo>
                  <a:pt x="6146380" y="319202"/>
                </a:lnTo>
                <a:lnTo>
                  <a:pt x="6146241" y="305524"/>
                </a:lnTo>
                <a:lnTo>
                  <a:pt x="6146191" y="210737"/>
                </a:lnTo>
                <a:lnTo>
                  <a:pt x="6146357" y="197563"/>
                </a:lnTo>
                <a:lnTo>
                  <a:pt x="6146623" y="184727"/>
                </a:lnTo>
                <a:lnTo>
                  <a:pt x="6146991" y="172224"/>
                </a:lnTo>
                <a:lnTo>
                  <a:pt x="6147461" y="160053"/>
                </a:lnTo>
                <a:lnTo>
                  <a:pt x="6148031" y="148209"/>
                </a:lnTo>
                <a:lnTo>
                  <a:pt x="6144729" y="146050"/>
                </a:lnTo>
                <a:close/>
              </a:path>
              <a:path w="7014679" h="545084">
                <a:moveTo>
                  <a:pt x="4634445" y="146050"/>
                </a:moveTo>
                <a:lnTo>
                  <a:pt x="4631639" y="146688"/>
                </a:lnTo>
                <a:lnTo>
                  <a:pt x="4619739" y="149302"/>
                </a:lnTo>
                <a:lnTo>
                  <a:pt x="4607600" y="151814"/>
                </a:lnTo>
                <a:lnTo>
                  <a:pt x="4595220" y="154221"/>
                </a:lnTo>
                <a:lnTo>
                  <a:pt x="4582594" y="156520"/>
                </a:lnTo>
                <a:lnTo>
                  <a:pt x="4569720" y="158708"/>
                </a:lnTo>
                <a:lnTo>
                  <a:pt x="4556594" y="160782"/>
                </a:lnTo>
                <a:lnTo>
                  <a:pt x="4557301" y="168696"/>
                </a:lnTo>
                <a:lnTo>
                  <a:pt x="4558144" y="180421"/>
                </a:lnTo>
                <a:lnTo>
                  <a:pt x="4558800" y="192730"/>
                </a:lnTo>
                <a:lnTo>
                  <a:pt x="4559268" y="205625"/>
                </a:lnTo>
                <a:lnTo>
                  <a:pt x="4559549" y="219106"/>
                </a:lnTo>
                <a:lnTo>
                  <a:pt x="4559642" y="365379"/>
                </a:lnTo>
                <a:lnTo>
                  <a:pt x="4561075" y="379772"/>
                </a:lnTo>
                <a:lnTo>
                  <a:pt x="4565737" y="392365"/>
                </a:lnTo>
                <a:lnTo>
                  <a:pt x="4573631" y="402167"/>
                </a:lnTo>
                <a:lnTo>
                  <a:pt x="4584753" y="409173"/>
                </a:lnTo>
                <a:lnTo>
                  <a:pt x="4599099" y="413379"/>
                </a:lnTo>
                <a:lnTo>
                  <a:pt x="4616665" y="414782"/>
                </a:lnTo>
                <a:lnTo>
                  <a:pt x="4616989" y="414781"/>
                </a:lnTo>
                <a:lnTo>
                  <a:pt x="4627351" y="414347"/>
                </a:lnTo>
                <a:lnTo>
                  <a:pt x="4638555" y="413100"/>
                </a:lnTo>
                <a:lnTo>
                  <a:pt x="4650603" y="411043"/>
                </a:lnTo>
                <a:lnTo>
                  <a:pt x="4663499" y="408180"/>
                </a:lnTo>
                <a:lnTo>
                  <a:pt x="4677247" y="404514"/>
                </a:lnTo>
                <a:lnTo>
                  <a:pt x="4691849" y="400050"/>
                </a:lnTo>
                <a:lnTo>
                  <a:pt x="4690452" y="386334"/>
                </a:lnTo>
                <a:lnTo>
                  <a:pt x="4683803" y="386197"/>
                </a:lnTo>
                <a:lnTo>
                  <a:pt x="4670300" y="385371"/>
                </a:lnTo>
                <a:lnTo>
                  <a:pt x="4659718" y="383921"/>
                </a:lnTo>
                <a:lnTo>
                  <a:pt x="4652352" y="382524"/>
                </a:lnTo>
                <a:lnTo>
                  <a:pt x="4646764" y="379857"/>
                </a:lnTo>
                <a:lnTo>
                  <a:pt x="4643081" y="376047"/>
                </a:lnTo>
                <a:lnTo>
                  <a:pt x="4639271" y="372237"/>
                </a:lnTo>
                <a:lnTo>
                  <a:pt x="4637239" y="364109"/>
                </a:lnTo>
                <a:lnTo>
                  <a:pt x="4636858" y="351917"/>
                </a:lnTo>
                <a:lnTo>
                  <a:pt x="4636800" y="350433"/>
                </a:lnTo>
                <a:lnTo>
                  <a:pt x="4636521" y="341663"/>
                </a:lnTo>
                <a:lnTo>
                  <a:pt x="4636285" y="331251"/>
                </a:lnTo>
                <a:lnTo>
                  <a:pt x="4636096" y="319202"/>
                </a:lnTo>
                <a:lnTo>
                  <a:pt x="4635957" y="305524"/>
                </a:lnTo>
                <a:lnTo>
                  <a:pt x="4635907" y="210737"/>
                </a:lnTo>
                <a:lnTo>
                  <a:pt x="4636073" y="197563"/>
                </a:lnTo>
                <a:lnTo>
                  <a:pt x="4636339" y="184727"/>
                </a:lnTo>
                <a:lnTo>
                  <a:pt x="4636707" y="172224"/>
                </a:lnTo>
                <a:lnTo>
                  <a:pt x="4637177" y="160053"/>
                </a:lnTo>
                <a:lnTo>
                  <a:pt x="4637747" y="148209"/>
                </a:lnTo>
                <a:lnTo>
                  <a:pt x="4634445" y="146050"/>
                </a:lnTo>
                <a:close/>
              </a:path>
              <a:path w="7014679" h="545084">
                <a:moveTo>
                  <a:pt x="3504050" y="411110"/>
                </a:moveTo>
                <a:lnTo>
                  <a:pt x="3516409" y="407530"/>
                </a:lnTo>
                <a:lnTo>
                  <a:pt x="3528110" y="402895"/>
                </a:lnTo>
                <a:lnTo>
                  <a:pt x="3539153" y="397205"/>
                </a:lnTo>
                <a:lnTo>
                  <a:pt x="3549537" y="390457"/>
                </a:lnTo>
                <a:lnTo>
                  <a:pt x="3559263" y="382651"/>
                </a:lnTo>
                <a:lnTo>
                  <a:pt x="3567597" y="374700"/>
                </a:lnTo>
                <a:lnTo>
                  <a:pt x="3576459" y="364366"/>
                </a:lnTo>
                <a:lnTo>
                  <a:pt x="3583710" y="353494"/>
                </a:lnTo>
                <a:lnTo>
                  <a:pt x="3589350" y="342086"/>
                </a:lnTo>
                <a:lnTo>
                  <a:pt x="3593379" y="330145"/>
                </a:lnTo>
                <a:lnTo>
                  <a:pt x="3595796" y="317673"/>
                </a:lnTo>
                <a:lnTo>
                  <a:pt x="3596601" y="304673"/>
                </a:lnTo>
                <a:lnTo>
                  <a:pt x="3596491" y="299851"/>
                </a:lnTo>
                <a:lnTo>
                  <a:pt x="3595089" y="287234"/>
                </a:lnTo>
                <a:lnTo>
                  <a:pt x="3592075" y="275181"/>
                </a:lnTo>
                <a:lnTo>
                  <a:pt x="3587449" y="263691"/>
                </a:lnTo>
                <a:lnTo>
                  <a:pt x="3581210" y="252762"/>
                </a:lnTo>
                <a:lnTo>
                  <a:pt x="3573355" y="242392"/>
                </a:lnTo>
                <a:lnTo>
                  <a:pt x="3563884" y="232581"/>
                </a:lnTo>
                <a:lnTo>
                  <a:pt x="3552794" y="223327"/>
                </a:lnTo>
                <a:lnTo>
                  <a:pt x="3540086" y="214630"/>
                </a:lnTo>
                <a:lnTo>
                  <a:pt x="3542854" y="214683"/>
                </a:lnTo>
                <a:lnTo>
                  <a:pt x="3552683" y="214956"/>
                </a:lnTo>
                <a:lnTo>
                  <a:pt x="3563513" y="215376"/>
                </a:lnTo>
                <a:lnTo>
                  <a:pt x="3575343" y="215949"/>
                </a:lnTo>
                <a:lnTo>
                  <a:pt x="3588174" y="216677"/>
                </a:lnTo>
                <a:lnTo>
                  <a:pt x="3602005" y="217565"/>
                </a:lnTo>
                <a:lnTo>
                  <a:pt x="3616837" y="218617"/>
                </a:lnTo>
                <a:lnTo>
                  <a:pt x="3632669" y="219837"/>
                </a:lnTo>
                <a:lnTo>
                  <a:pt x="3633150" y="215610"/>
                </a:lnTo>
                <a:lnTo>
                  <a:pt x="3634714" y="202676"/>
                </a:lnTo>
                <a:lnTo>
                  <a:pt x="3636403" y="190171"/>
                </a:lnTo>
                <a:lnTo>
                  <a:pt x="3638257" y="178054"/>
                </a:lnTo>
                <a:lnTo>
                  <a:pt x="3647893" y="178106"/>
                </a:lnTo>
                <a:lnTo>
                  <a:pt x="3660711" y="178990"/>
                </a:lnTo>
                <a:lnTo>
                  <a:pt x="3672420" y="180721"/>
                </a:lnTo>
                <a:lnTo>
                  <a:pt x="3677548" y="181926"/>
                </a:lnTo>
                <a:lnTo>
                  <a:pt x="3689474" y="186271"/>
                </a:lnTo>
                <a:lnTo>
                  <a:pt x="3700614" y="192659"/>
                </a:lnTo>
                <a:lnTo>
                  <a:pt x="3707525" y="197964"/>
                </a:lnTo>
                <a:lnTo>
                  <a:pt x="3716464" y="206809"/>
                </a:lnTo>
                <a:lnTo>
                  <a:pt x="3724998" y="217551"/>
                </a:lnTo>
                <a:lnTo>
                  <a:pt x="3729596" y="224521"/>
                </a:lnTo>
                <a:lnTo>
                  <a:pt x="3735703" y="234811"/>
                </a:lnTo>
                <a:lnTo>
                  <a:pt x="3741917" y="246420"/>
                </a:lnTo>
                <a:lnTo>
                  <a:pt x="3748239" y="259334"/>
                </a:lnTo>
                <a:lnTo>
                  <a:pt x="3755067" y="274114"/>
                </a:lnTo>
                <a:lnTo>
                  <a:pt x="3760144" y="285717"/>
                </a:lnTo>
                <a:lnTo>
                  <a:pt x="3765058" y="297466"/>
                </a:lnTo>
                <a:lnTo>
                  <a:pt x="3769829" y="309372"/>
                </a:lnTo>
                <a:lnTo>
                  <a:pt x="3763496" y="320053"/>
                </a:lnTo>
                <a:lnTo>
                  <a:pt x="3757146" y="330837"/>
                </a:lnTo>
                <a:lnTo>
                  <a:pt x="3750779" y="341725"/>
                </a:lnTo>
                <a:lnTo>
                  <a:pt x="3744396" y="352717"/>
                </a:lnTo>
                <a:lnTo>
                  <a:pt x="3737996" y="363813"/>
                </a:lnTo>
                <a:lnTo>
                  <a:pt x="3731580" y="375013"/>
                </a:lnTo>
                <a:lnTo>
                  <a:pt x="3725148" y="386317"/>
                </a:lnTo>
                <a:lnTo>
                  <a:pt x="3718700" y="397727"/>
                </a:lnTo>
                <a:lnTo>
                  <a:pt x="3712237" y="409242"/>
                </a:lnTo>
                <a:lnTo>
                  <a:pt x="3705758" y="420862"/>
                </a:lnTo>
                <a:lnTo>
                  <a:pt x="3699264" y="432587"/>
                </a:lnTo>
                <a:lnTo>
                  <a:pt x="3692755" y="444419"/>
                </a:lnTo>
                <a:lnTo>
                  <a:pt x="3686231" y="456357"/>
                </a:lnTo>
                <a:lnTo>
                  <a:pt x="3679692" y="468402"/>
                </a:lnTo>
                <a:lnTo>
                  <a:pt x="3673139" y="480554"/>
                </a:lnTo>
                <a:lnTo>
                  <a:pt x="3666571" y="492812"/>
                </a:lnTo>
                <a:lnTo>
                  <a:pt x="3659990" y="505178"/>
                </a:lnTo>
                <a:lnTo>
                  <a:pt x="3653394" y="517652"/>
                </a:lnTo>
                <a:lnTo>
                  <a:pt x="3646785" y="530234"/>
                </a:lnTo>
                <a:lnTo>
                  <a:pt x="3640162" y="542925"/>
                </a:lnTo>
                <a:lnTo>
                  <a:pt x="3643972" y="544830"/>
                </a:lnTo>
                <a:lnTo>
                  <a:pt x="3653314" y="543316"/>
                </a:lnTo>
                <a:lnTo>
                  <a:pt x="3664905" y="541591"/>
                </a:lnTo>
                <a:lnTo>
                  <a:pt x="3676991" y="539956"/>
                </a:lnTo>
                <a:lnTo>
                  <a:pt x="3689570" y="538417"/>
                </a:lnTo>
                <a:lnTo>
                  <a:pt x="3702635" y="536977"/>
                </a:lnTo>
                <a:lnTo>
                  <a:pt x="3716181" y="535642"/>
                </a:lnTo>
                <a:lnTo>
                  <a:pt x="3730205" y="534416"/>
                </a:lnTo>
                <a:lnTo>
                  <a:pt x="3732612" y="529607"/>
                </a:lnTo>
                <a:lnTo>
                  <a:pt x="3738635" y="517620"/>
                </a:lnTo>
                <a:lnTo>
                  <a:pt x="3744623" y="505766"/>
                </a:lnTo>
                <a:lnTo>
                  <a:pt x="3750576" y="494046"/>
                </a:lnTo>
                <a:lnTo>
                  <a:pt x="3756495" y="482459"/>
                </a:lnTo>
                <a:lnTo>
                  <a:pt x="3762379" y="471007"/>
                </a:lnTo>
                <a:lnTo>
                  <a:pt x="3768228" y="459689"/>
                </a:lnTo>
                <a:lnTo>
                  <a:pt x="3774043" y="448504"/>
                </a:lnTo>
                <a:lnTo>
                  <a:pt x="3779823" y="437453"/>
                </a:lnTo>
                <a:lnTo>
                  <a:pt x="3785568" y="426536"/>
                </a:lnTo>
                <a:lnTo>
                  <a:pt x="3791279" y="415753"/>
                </a:lnTo>
                <a:lnTo>
                  <a:pt x="3796954" y="405104"/>
                </a:lnTo>
                <a:lnTo>
                  <a:pt x="3802595" y="394589"/>
                </a:lnTo>
                <a:lnTo>
                  <a:pt x="3805715" y="402992"/>
                </a:lnTo>
                <a:lnTo>
                  <a:pt x="3811508" y="418586"/>
                </a:lnTo>
                <a:lnTo>
                  <a:pt x="3816806" y="432831"/>
                </a:lnTo>
                <a:lnTo>
                  <a:pt x="3821613" y="445727"/>
                </a:lnTo>
                <a:lnTo>
                  <a:pt x="3825931" y="457278"/>
                </a:lnTo>
                <a:lnTo>
                  <a:pt x="3829766" y="467484"/>
                </a:lnTo>
                <a:lnTo>
                  <a:pt x="3833120" y="476347"/>
                </a:lnTo>
                <a:lnTo>
                  <a:pt x="3835996" y="483870"/>
                </a:lnTo>
                <a:lnTo>
                  <a:pt x="3838793" y="491433"/>
                </a:lnTo>
                <a:lnTo>
                  <a:pt x="3843711" y="503558"/>
                </a:lnTo>
                <a:lnTo>
                  <a:pt x="3848442" y="513842"/>
                </a:lnTo>
                <a:lnTo>
                  <a:pt x="3852252" y="521716"/>
                </a:lnTo>
                <a:lnTo>
                  <a:pt x="3856316" y="527939"/>
                </a:lnTo>
                <a:lnTo>
                  <a:pt x="3860507" y="532511"/>
                </a:lnTo>
                <a:lnTo>
                  <a:pt x="3864698" y="537083"/>
                </a:lnTo>
                <a:lnTo>
                  <a:pt x="3869524" y="540258"/>
                </a:lnTo>
                <a:lnTo>
                  <a:pt x="3874858" y="542163"/>
                </a:lnTo>
                <a:lnTo>
                  <a:pt x="3880192" y="544068"/>
                </a:lnTo>
                <a:lnTo>
                  <a:pt x="3886669" y="545084"/>
                </a:lnTo>
                <a:lnTo>
                  <a:pt x="3895863" y="545071"/>
                </a:lnTo>
                <a:lnTo>
                  <a:pt x="3906423" y="544496"/>
                </a:lnTo>
                <a:lnTo>
                  <a:pt x="3918003" y="543060"/>
                </a:lnTo>
                <a:lnTo>
                  <a:pt x="3930597" y="540756"/>
                </a:lnTo>
                <a:lnTo>
                  <a:pt x="3944200" y="537580"/>
                </a:lnTo>
                <a:lnTo>
                  <a:pt x="3958805" y="533527"/>
                </a:lnTo>
                <a:lnTo>
                  <a:pt x="3956900" y="520192"/>
                </a:lnTo>
                <a:lnTo>
                  <a:pt x="3947883" y="519684"/>
                </a:lnTo>
                <a:lnTo>
                  <a:pt x="3939755" y="518795"/>
                </a:lnTo>
                <a:lnTo>
                  <a:pt x="3932643" y="517779"/>
                </a:lnTo>
                <a:lnTo>
                  <a:pt x="3925531" y="516636"/>
                </a:lnTo>
                <a:lnTo>
                  <a:pt x="3919181" y="514985"/>
                </a:lnTo>
                <a:lnTo>
                  <a:pt x="3913466" y="512826"/>
                </a:lnTo>
                <a:lnTo>
                  <a:pt x="3907878" y="510667"/>
                </a:lnTo>
                <a:lnTo>
                  <a:pt x="3902671" y="507619"/>
                </a:lnTo>
                <a:lnTo>
                  <a:pt x="3898099" y="503809"/>
                </a:lnTo>
                <a:lnTo>
                  <a:pt x="3893400" y="499999"/>
                </a:lnTo>
                <a:lnTo>
                  <a:pt x="3884510" y="489077"/>
                </a:lnTo>
                <a:lnTo>
                  <a:pt x="3875874" y="475869"/>
                </a:lnTo>
                <a:lnTo>
                  <a:pt x="3868256" y="461077"/>
                </a:lnTo>
                <a:lnTo>
                  <a:pt x="3862720" y="449940"/>
                </a:lnTo>
                <a:lnTo>
                  <a:pt x="3856697" y="437515"/>
                </a:lnTo>
                <a:lnTo>
                  <a:pt x="3849784" y="421760"/>
                </a:lnTo>
                <a:lnTo>
                  <a:pt x="3845228" y="410881"/>
                </a:lnTo>
                <a:lnTo>
                  <a:pt x="3840507" y="399255"/>
                </a:lnTo>
                <a:lnTo>
                  <a:pt x="3835618" y="386884"/>
                </a:lnTo>
                <a:lnTo>
                  <a:pt x="3830560" y="373770"/>
                </a:lnTo>
                <a:lnTo>
                  <a:pt x="3825328" y="359918"/>
                </a:lnTo>
                <a:lnTo>
                  <a:pt x="3828678" y="354084"/>
                </a:lnTo>
                <a:lnTo>
                  <a:pt x="3835855" y="341633"/>
                </a:lnTo>
                <a:lnTo>
                  <a:pt x="3842964" y="329363"/>
                </a:lnTo>
                <a:lnTo>
                  <a:pt x="3850004" y="317273"/>
                </a:lnTo>
                <a:lnTo>
                  <a:pt x="3856975" y="305365"/>
                </a:lnTo>
                <a:lnTo>
                  <a:pt x="3863879" y="293637"/>
                </a:lnTo>
                <a:lnTo>
                  <a:pt x="3870714" y="282091"/>
                </a:lnTo>
                <a:lnTo>
                  <a:pt x="3877480" y="270726"/>
                </a:lnTo>
                <a:lnTo>
                  <a:pt x="3884178" y="259541"/>
                </a:lnTo>
                <a:lnTo>
                  <a:pt x="3890808" y="248538"/>
                </a:lnTo>
                <a:lnTo>
                  <a:pt x="3897370" y="237716"/>
                </a:lnTo>
                <a:lnTo>
                  <a:pt x="3903863" y="227075"/>
                </a:lnTo>
                <a:lnTo>
                  <a:pt x="3910287" y="216615"/>
                </a:lnTo>
                <a:lnTo>
                  <a:pt x="3916643" y="206336"/>
                </a:lnTo>
                <a:lnTo>
                  <a:pt x="3922931" y="196237"/>
                </a:lnTo>
                <a:lnTo>
                  <a:pt x="3935302" y="176584"/>
                </a:lnTo>
                <a:lnTo>
                  <a:pt x="3947399" y="157655"/>
                </a:lnTo>
                <a:lnTo>
                  <a:pt x="3953344" y="148463"/>
                </a:lnTo>
                <a:lnTo>
                  <a:pt x="3950169" y="146050"/>
                </a:lnTo>
                <a:lnTo>
                  <a:pt x="3935853" y="149027"/>
                </a:lnTo>
                <a:lnTo>
                  <a:pt x="3923586" y="151403"/>
                </a:lnTo>
                <a:lnTo>
                  <a:pt x="3911185" y="153647"/>
                </a:lnTo>
                <a:lnTo>
                  <a:pt x="3898652" y="155757"/>
                </a:lnTo>
                <a:lnTo>
                  <a:pt x="3885985" y="157734"/>
                </a:lnTo>
                <a:lnTo>
                  <a:pt x="3873186" y="159578"/>
                </a:lnTo>
                <a:lnTo>
                  <a:pt x="3860253" y="161290"/>
                </a:lnTo>
                <a:lnTo>
                  <a:pt x="3856939" y="166362"/>
                </a:lnTo>
                <a:lnTo>
                  <a:pt x="3850083" y="177010"/>
                </a:lnTo>
                <a:lnTo>
                  <a:pt x="3843315" y="187725"/>
                </a:lnTo>
                <a:lnTo>
                  <a:pt x="3836636" y="198507"/>
                </a:lnTo>
                <a:lnTo>
                  <a:pt x="3830045" y="209353"/>
                </a:lnTo>
                <a:lnTo>
                  <a:pt x="3823542" y="220263"/>
                </a:lnTo>
                <a:lnTo>
                  <a:pt x="3817124" y="231234"/>
                </a:lnTo>
                <a:lnTo>
                  <a:pt x="3810793" y="242267"/>
                </a:lnTo>
                <a:lnTo>
                  <a:pt x="3804547" y="253359"/>
                </a:lnTo>
                <a:lnTo>
                  <a:pt x="3798386" y="264509"/>
                </a:lnTo>
                <a:lnTo>
                  <a:pt x="3792308" y="275717"/>
                </a:lnTo>
                <a:lnTo>
                  <a:pt x="3789560" y="269114"/>
                </a:lnTo>
                <a:lnTo>
                  <a:pt x="3783687" y="255140"/>
                </a:lnTo>
                <a:lnTo>
                  <a:pt x="3778162" y="242191"/>
                </a:lnTo>
                <a:lnTo>
                  <a:pt x="3772985" y="230269"/>
                </a:lnTo>
                <a:lnTo>
                  <a:pt x="3768156" y="219373"/>
                </a:lnTo>
                <a:lnTo>
                  <a:pt x="3763675" y="209503"/>
                </a:lnTo>
                <a:lnTo>
                  <a:pt x="3759542" y="200660"/>
                </a:lnTo>
                <a:lnTo>
                  <a:pt x="3756367" y="194691"/>
                </a:lnTo>
                <a:lnTo>
                  <a:pt x="3753319" y="188722"/>
                </a:lnTo>
                <a:lnTo>
                  <a:pt x="3750144" y="182753"/>
                </a:lnTo>
                <a:lnTo>
                  <a:pt x="3747096" y="176911"/>
                </a:lnTo>
                <a:lnTo>
                  <a:pt x="3743667" y="171577"/>
                </a:lnTo>
                <a:lnTo>
                  <a:pt x="3739984" y="167005"/>
                </a:lnTo>
                <a:lnTo>
                  <a:pt x="3736174" y="162306"/>
                </a:lnTo>
                <a:lnTo>
                  <a:pt x="3731983" y="158496"/>
                </a:lnTo>
                <a:lnTo>
                  <a:pt x="3727157" y="155575"/>
                </a:lnTo>
                <a:lnTo>
                  <a:pt x="3722331" y="152654"/>
                </a:lnTo>
                <a:lnTo>
                  <a:pt x="3716870" y="151257"/>
                </a:lnTo>
                <a:lnTo>
                  <a:pt x="3710901" y="151257"/>
                </a:lnTo>
                <a:lnTo>
                  <a:pt x="3704762" y="151396"/>
                </a:lnTo>
                <a:lnTo>
                  <a:pt x="3693903" y="152232"/>
                </a:lnTo>
                <a:lnTo>
                  <a:pt x="3682069" y="153825"/>
                </a:lnTo>
                <a:lnTo>
                  <a:pt x="3669255" y="156180"/>
                </a:lnTo>
                <a:lnTo>
                  <a:pt x="3655457" y="159302"/>
                </a:lnTo>
                <a:lnTo>
                  <a:pt x="3640670" y="163195"/>
                </a:lnTo>
                <a:lnTo>
                  <a:pt x="3641940" y="156210"/>
                </a:lnTo>
                <a:lnTo>
                  <a:pt x="3640035" y="153416"/>
                </a:lnTo>
                <a:lnTo>
                  <a:pt x="3635151" y="153517"/>
                </a:lnTo>
                <a:lnTo>
                  <a:pt x="3627420" y="153650"/>
                </a:lnTo>
                <a:lnTo>
                  <a:pt x="3608349" y="153889"/>
                </a:lnTo>
                <a:lnTo>
                  <a:pt x="3584470" y="154082"/>
                </a:lnTo>
                <a:lnTo>
                  <a:pt x="3555786" y="154221"/>
                </a:lnTo>
                <a:lnTo>
                  <a:pt x="3495742" y="154391"/>
                </a:lnTo>
                <a:lnTo>
                  <a:pt x="3480936" y="155034"/>
                </a:lnTo>
                <a:lnTo>
                  <a:pt x="3466730" y="156304"/>
                </a:lnTo>
                <a:lnTo>
                  <a:pt x="3453123" y="158204"/>
                </a:lnTo>
                <a:lnTo>
                  <a:pt x="3440117" y="160734"/>
                </a:lnTo>
                <a:lnTo>
                  <a:pt x="3427712" y="163896"/>
                </a:lnTo>
                <a:lnTo>
                  <a:pt x="3415910" y="167691"/>
                </a:lnTo>
                <a:lnTo>
                  <a:pt x="3404710" y="172121"/>
                </a:lnTo>
                <a:lnTo>
                  <a:pt x="3394113" y="177186"/>
                </a:lnTo>
                <a:lnTo>
                  <a:pt x="3384120" y="182889"/>
                </a:lnTo>
                <a:lnTo>
                  <a:pt x="3374732" y="189230"/>
                </a:lnTo>
                <a:lnTo>
                  <a:pt x="3366702" y="195564"/>
                </a:lnTo>
                <a:lnTo>
                  <a:pt x="3357333" y="204533"/>
                </a:lnTo>
                <a:lnTo>
                  <a:pt x="3349213" y="214304"/>
                </a:lnTo>
                <a:lnTo>
                  <a:pt x="3342342" y="224874"/>
                </a:lnTo>
                <a:lnTo>
                  <a:pt x="3336720" y="236244"/>
                </a:lnTo>
                <a:lnTo>
                  <a:pt x="3332348" y="248411"/>
                </a:lnTo>
                <a:lnTo>
                  <a:pt x="3329225" y="261374"/>
                </a:lnTo>
                <a:lnTo>
                  <a:pt x="3327351" y="275133"/>
                </a:lnTo>
                <a:lnTo>
                  <a:pt x="3326726" y="289687"/>
                </a:lnTo>
                <a:lnTo>
                  <a:pt x="3327096" y="299890"/>
                </a:lnTo>
                <a:lnTo>
                  <a:pt x="3328756" y="313056"/>
                </a:lnTo>
                <a:lnTo>
                  <a:pt x="3331746" y="325622"/>
                </a:lnTo>
                <a:lnTo>
                  <a:pt x="3336066" y="337591"/>
                </a:lnTo>
                <a:lnTo>
                  <a:pt x="3341713" y="348968"/>
                </a:lnTo>
                <a:lnTo>
                  <a:pt x="3348686" y="359759"/>
                </a:lnTo>
                <a:lnTo>
                  <a:pt x="3356984" y="369969"/>
                </a:lnTo>
                <a:lnTo>
                  <a:pt x="3366604" y="379603"/>
                </a:lnTo>
                <a:lnTo>
                  <a:pt x="3378721" y="389389"/>
                </a:lnTo>
                <a:lnTo>
                  <a:pt x="3389366" y="396336"/>
                </a:lnTo>
                <a:lnTo>
                  <a:pt x="3400537" y="402211"/>
                </a:lnTo>
                <a:lnTo>
                  <a:pt x="3412238" y="407014"/>
                </a:lnTo>
                <a:lnTo>
                  <a:pt x="3409501" y="338157"/>
                </a:lnTo>
                <a:lnTo>
                  <a:pt x="3406336" y="325796"/>
                </a:lnTo>
                <a:lnTo>
                  <a:pt x="3404444" y="312645"/>
                </a:lnTo>
                <a:lnTo>
                  <a:pt x="3403815" y="298704"/>
                </a:lnTo>
                <a:lnTo>
                  <a:pt x="3403894" y="293764"/>
                </a:lnTo>
                <a:lnTo>
                  <a:pt x="3405248" y="278766"/>
                </a:lnTo>
                <a:lnTo>
                  <a:pt x="3408279" y="265459"/>
                </a:lnTo>
                <a:lnTo>
                  <a:pt x="3412987" y="253833"/>
                </a:lnTo>
                <a:lnTo>
                  <a:pt x="3419373" y="243878"/>
                </a:lnTo>
                <a:lnTo>
                  <a:pt x="3427437" y="235585"/>
                </a:lnTo>
                <a:lnTo>
                  <a:pt x="3436435" y="229327"/>
                </a:lnTo>
                <a:lnTo>
                  <a:pt x="3446503" y="224389"/>
                </a:lnTo>
                <a:lnTo>
                  <a:pt x="3458029" y="220450"/>
                </a:lnTo>
                <a:lnTo>
                  <a:pt x="3471012" y="217510"/>
                </a:lnTo>
                <a:lnTo>
                  <a:pt x="3485453" y="215570"/>
                </a:lnTo>
                <a:lnTo>
                  <a:pt x="3501351" y="214630"/>
                </a:lnTo>
                <a:lnTo>
                  <a:pt x="3505766" y="224743"/>
                </a:lnTo>
                <a:lnTo>
                  <a:pt x="3510507" y="236967"/>
                </a:lnTo>
                <a:lnTo>
                  <a:pt x="3514383" y="248799"/>
                </a:lnTo>
                <a:lnTo>
                  <a:pt x="3517353" y="260223"/>
                </a:lnTo>
                <a:lnTo>
                  <a:pt x="3519154" y="269039"/>
                </a:lnTo>
                <a:lnTo>
                  <a:pt x="3520905" y="281226"/>
                </a:lnTo>
                <a:lnTo>
                  <a:pt x="3521956" y="294110"/>
                </a:lnTo>
                <a:lnTo>
                  <a:pt x="3522306" y="307721"/>
                </a:lnTo>
                <a:lnTo>
                  <a:pt x="3521903" y="319960"/>
                </a:lnTo>
                <a:lnTo>
                  <a:pt x="3520328" y="333636"/>
                </a:lnTo>
                <a:lnTo>
                  <a:pt x="3517551" y="346094"/>
                </a:lnTo>
                <a:lnTo>
                  <a:pt x="3513558" y="357348"/>
                </a:lnTo>
                <a:lnTo>
                  <a:pt x="3508336" y="367411"/>
                </a:lnTo>
                <a:lnTo>
                  <a:pt x="3503871" y="373812"/>
                </a:lnTo>
                <a:lnTo>
                  <a:pt x="3494218" y="382908"/>
                </a:lnTo>
                <a:lnTo>
                  <a:pt x="3482806" y="388340"/>
                </a:lnTo>
                <a:lnTo>
                  <a:pt x="3469601" y="390144"/>
                </a:lnTo>
                <a:lnTo>
                  <a:pt x="3477357" y="415113"/>
                </a:lnTo>
                <a:lnTo>
                  <a:pt x="3491033" y="413637"/>
                </a:lnTo>
                <a:lnTo>
                  <a:pt x="3504050" y="411110"/>
                </a:lnTo>
                <a:close/>
              </a:path>
              <a:path w="7014679" h="545084">
                <a:moveTo>
                  <a:pt x="3421595" y="363474"/>
                </a:moveTo>
                <a:lnTo>
                  <a:pt x="3419695" y="360508"/>
                </a:lnTo>
                <a:lnTo>
                  <a:pt x="3413951" y="349728"/>
                </a:lnTo>
                <a:lnTo>
                  <a:pt x="3409501" y="338157"/>
                </a:lnTo>
                <a:lnTo>
                  <a:pt x="3412238" y="407014"/>
                </a:lnTo>
                <a:lnTo>
                  <a:pt x="3424472" y="410748"/>
                </a:lnTo>
                <a:lnTo>
                  <a:pt x="3437240" y="413413"/>
                </a:lnTo>
                <a:lnTo>
                  <a:pt x="3450547" y="415011"/>
                </a:lnTo>
                <a:lnTo>
                  <a:pt x="3464394" y="415544"/>
                </a:lnTo>
                <a:lnTo>
                  <a:pt x="3477357" y="415113"/>
                </a:lnTo>
                <a:lnTo>
                  <a:pt x="3469601" y="390144"/>
                </a:lnTo>
                <a:lnTo>
                  <a:pt x="3465131" y="389994"/>
                </a:lnTo>
                <a:lnTo>
                  <a:pt x="3452230" y="387643"/>
                </a:lnTo>
                <a:lnTo>
                  <a:pt x="3440673" y="382439"/>
                </a:lnTo>
                <a:lnTo>
                  <a:pt x="3430462" y="374383"/>
                </a:lnTo>
                <a:lnTo>
                  <a:pt x="3421595" y="363474"/>
                </a:lnTo>
                <a:close/>
              </a:path>
              <a:path w="7014679" h="545084">
                <a:moveTo>
                  <a:pt x="2068537" y="384048"/>
                </a:moveTo>
                <a:lnTo>
                  <a:pt x="2063584" y="380111"/>
                </a:lnTo>
                <a:lnTo>
                  <a:pt x="2061652" y="378494"/>
                </a:lnTo>
                <a:lnTo>
                  <a:pt x="2053873" y="371293"/>
                </a:lnTo>
                <a:lnTo>
                  <a:pt x="2045506" y="362509"/>
                </a:lnTo>
                <a:lnTo>
                  <a:pt x="2036551" y="352152"/>
                </a:lnTo>
                <a:lnTo>
                  <a:pt x="2027008" y="340233"/>
                </a:lnTo>
                <a:lnTo>
                  <a:pt x="2031715" y="333047"/>
                </a:lnTo>
                <a:lnTo>
                  <a:pt x="2038206" y="321669"/>
                </a:lnTo>
                <a:lnTo>
                  <a:pt x="2043703" y="310017"/>
                </a:lnTo>
                <a:lnTo>
                  <a:pt x="2048204" y="298091"/>
                </a:lnTo>
                <a:lnTo>
                  <a:pt x="2051708" y="285892"/>
                </a:lnTo>
                <a:lnTo>
                  <a:pt x="2054212" y="273418"/>
                </a:lnTo>
                <a:lnTo>
                  <a:pt x="2055717" y="260671"/>
                </a:lnTo>
                <a:lnTo>
                  <a:pt x="2056218" y="247650"/>
                </a:lnTo>
                <a:lnTo>
                  <a:pt x="2056218" y="238125"/>
                </a:lnTo>
                <a:lnTo>
                  <a:pt x="2055710" y="230378"/>
                </a:lnTo>
                <a:lnTo>
                  <a:pt x="2054567" y="224155"/>
                </a:lnTo>
                <a:lnTo>
                  <a:pt x="2054059" y="220853"/>
                </a:lnTo>
                <a:lnTo>
                  <a:pt x="2055710" y="218821"/>
                </a:lnTo>
                <a:lnTo>
                  <a:pt x="2059520" y="217932"/>
                </a:lnTo>
                <a:lnTo>
                  <a:pt x="2094699" y="209423"/>
                </a:lnTo>
                <a:lnTo>
                  <a:pt x="2093683" y="195199"/>
                </a:lnTo>
                <a:lnTo>
                  <a:pt x="2086317" y="195580"/>
                </a:lnTo>
                <a:lnTo>
                  <a:pt x="2078570" y="195834"/>
                </a:lnTo>
                <a:lnTo>
                  <a:pt x="2070315" y="196088"/>
                </a:lnTo>
                <a:lnTo>
                  <a:pt x="2067720" y="196127"/>
                </a:lnTo>
                <a:lnTo>
                  <a:pt x="2055539" y="196276"/>
                </a:lnTo>
                <a:lnTo>
                  <a:pt x="2019782" y="196222"/>
                </a:lnTo>
                <a:lnTo>
                  <a:pt x="2007704" y="196088"/>
                </a:lnTo>
                <a:lnTo>
                  <a:pt x="2001852" y="195944"/>
                </a:lnTo>
                <a:lnTo>
                  <a:pt x="1989157" y="195609"/>
                </a:lnTo>
                <a:lnTo>
                  <a:pt x="1976462" y="195199"/>
                </a:lnTo>
                <a:lnTo>
                  <a:pt x="1977351" y="209677"/>
                </a:lnTo>
                <a:lnTo>
                  <a:pt x="2011133" y="216535"/>
                </a:lnTo>
                <a:lnTo>
                  <a:pt x="2014689" y="217297"/>
                </a:lnTo>
                <a:lnTo>
                  <a:pt x="2019007" y="219837"/>
                </a:lnTo>
                <a:lnTo>
                  <a:pt x="2021801" y="223647"/>
                </a:lnTo>
                <a:lnTo>
                  <a:pt x="2022309" y="227203"/>
                </a:lnTo>
                <a:lnTo>
                  <a:pt x="2023325" y="232664"/>
                </a:lnTo>
                <a:lnTo>
                  <a:pt x="2023706" y="240919"/>
                </a:lnTo>
                <a:lnTo>
                  <a:pt x="2023672" y="254856"/>
                </a:lnTo>
                <a:lnTo>
                  <a:pt x="2022733" y="267303"/>
                </a:lnTo>
                <a:lnTo>
                  <a:pt x="2020499" y="279638"/>
                </a:lnTo>
                <a:lnTo>
                  <a:pt x="2016960" y="291862"/>
                </a:lnTo>
                <a:lnTo>
                  <a:pt x="2012107" y="303974"/>
                </a:lnTo>
                <a:lnTo>
                  <a:pt x="2005926" y="315976"/>
                </a:lnTo>
                <a:lnTo>
                  <a:pt x="1902421" y="197104"/>
                </a:lnTo>
                <a:lnTo>
                  <a:pt x="1915474" y="190289"/>
                </a:lnTo>
                <a:lnTo>
                  <a:pt x="1906955" y="147583"/>
                </a:lnTo>
                <a:lnTo>
                  <a:pt x="1901499" y="158858"/>
                </a:lnTo>
                <a:lnTo>
                  <a:pt x="1894527" y="169102"/>
                </a:lnTo>
                <a:lnTo>
                  <a:pt x="1886038" y="178308"/>
                </a:lnTo>
                <a:lnTo>
                  <a:pt x="1871560" y="161671"/>
                </a:lnTo>
                <a:lnTo>
                  <a:pt x="1865281" y="153940"/>
                </a:lnTo>
                <a:lnTo>
                  <a:pt x="1856957" y="142021"/>
                </a:lnTo>
                <a:lnTo>
                  <a:pt x="1850468" y="130312"/>
                </a:lnTo>
                <a:lnTo>
                  <a:pt x="1845823" y="118807"/>
                </a:lnTo>
                <a:lnTo>
                  <a:pt x="1843029" y="107502"/>
                </a:lnTo>
                <a:lnTo>
                  <a:pt x="1842096" y="96393"/>
                </a:lnTo>
                <a:lnTo>
                  <a:pt x="1838119" y="33403"/>
                </a:lnTo>
                <a:lnTo>
                  <a:pt x="1829056" y="238811"/>
                </a:lnTo>
                <a:lnTo>
                  <a:pt x="1835619" y="228854"/>
                </a:lnTo>
                <a:lnTo>
                  <a:pt x="1954618" y="365379"/>
                </a:lnTo>
                <a:lnTo>
                  <a:pt x="1946240" y="369253"/>
                </a:lnTo>
                <a:lnTo>
                  <a:pt x="1934090" y="373759"/>
                </a:lnTo>
                <a:lnTo>
                  <a:pt x="1921799" y="376995"/>
                </a:lnTo>
                <a:lnTo>
                  <a:pt x="1909346" y="378948"/>
                </a:lnTo>
                <a:lnTo>
                  <a:pt x="1896706" y="379603"/>
                </a:lnTo>
                <a:lnTo>
                  <a:pt x="1882707" y="378613"/>
                </a:lnTo>
                <a:lnTo>
                  <a:pt x="1869798" y="375617"/>
                </a:lnTo>
                <a:lnTo>
                  <a:pt x="1858113" y="370626"/>
                </a:lnTo>
                <a:lnTo>
                  <a:pt x="1847651" y="363654"/>
                </a:lnTo>
                <a:lnTo>
                  <a:pt x="1838413" y="354711"/>
                </a:lnTo>
                <a:lnTo>
                  <a:pt x="1829358" y="341919"/>
                </a:lnTo>
                <a:lnTo>
                  <a:pt x="1823945" y="330738"/>
                </a:lnTo>
                <a:lnTo>
                  <a:pt x="1835763" y="411619"/>
                </a:lnTo>
                <a:lnTo>
                  <a:pt x="1848797" y="413799"/>
                </a:lnTo>
                <a:lnTo>
                  <a:pt x="1862380" y="415107"/>
                </a:lnTo>
                <a:lnTo>
                  <a:pt x="1876513" y="415544"/>
                </a:lnTo>
                <a:lnTo>
                  <a:pt x="1878172" y="415537"/>
                </a:lnTo>
                <a:lnTo>
                  <a:pt x="1891277" y="415017"/>
                </a:lnTo>
                <a:lnTo>
                  <a:pt x="1904122" y="413665"/>
                </a:lnTo>
                <a:lnTo>
                  <a:pt x="1916710" y="411478"/>
                </a:lnTo>
                <a:lnTo>
                  <a:pt x="1929046" y="408456"/>
                </a:lnTo>
                <a:lnTo>
                  <a:pt x="1941135" y="404597"/>
                </a:lnTo>
                <a:lnTo>
                  <a:pt x="1952979" y="399900"/>
                </a:lnTo>
                <a:lnTo>
                  <a:pt x="1964584" y="394363"/>
                </a:lnTo>
                <a:lnTo>
                  <a:pt x="1975954" y="387985"/>
                </a:lnTo>
                <a:lnTo>
                  <a:pt x="1983856" y="394331"/>
                </a:lnTo>
                <a:lnTo>
                  <a:pt x="1994394" y="401172"/>
                </a:lnTo>
                <a:lnTo>
                  <a:pt x="2005620" y="406764"/>
                </a:lnTo>
                <a:lnTo>
                  <a:pt x="2017533" y="411109"/>
                </a:lnTo>
                <a:lnTo>
                  <a:pt x="2030129" y="414209"/>
                </a:lnTo>
                <a:lnTo>
                  <a:pt x="2043406" y="416068"/>
                </a:lnTo>
                <a:lnTo>
                  <a:pt x="2057361" y="416687"/>
                </a:lnTo>
                <a:lnTo>
                  <a:pt x="2068700" y="416284"/>
                </a:lnTo>
                <a:lnTo>
                  <a:pt x="2081311" y="414861"/>
                </a:lnTo>
                <a:lnTo>
                  <a:pt x="2093755" y="412405"/>
                </a:lnTo>
                <a:lnTo>
                  <a:pt x="2106045" y="408909"/>
                </a:lnTo>
                <a:lnTo>
                  <a:pt x="2118194" y="404368"/>
                </a:lnTo>
                <a:lnTo>
                  <a:pt x="2115781" y="389382"/>
                </a:lnTo>
                <a:lnTo>
                  <a:pt x="2109812" y="390525"/>
                </a:lnTo>
                <a:lnTo>
                  <a:pt x="2104224" y="391033"/>
                </a:lnTo>
                <a:lnTo>
                  <a:pt x="2092540" y="391033"/>
                </a:lnTo>
                <a:lnTo>
                  <a:pt x="2086190" y="390144"/>
                </a:lnTo>
                <a:lnTo>
                  <a:pt x="2080094" y="388620"/>
                </a:lnTo>
                <a:lnTo>
                  <a:pt x="2073998" y="386969"/>
                </a:lnTo>
                <a:lnTo>
                  <a:pt x="2068537" y="384048"/>
                </a:lnTo>
                <a:close/>
              </a:path>
              <a:path w="7014679" h="545084">
                <a:moveTo>
                  <a:pt x="1739099" y="312674"/>
                </a:moveTo>
                <a:lnTo>
                  <a:pt x="1739527" y="322241"/>
                </a:lnTo>
                <a:lnTo>
                  <a:pt x="1741656" y="335325"/>
                </a:lnTo>
                <a:lnTo>
                  <a:pt x="1745566" y="347541"/>
                </a:lnTo>
                <a:lnTo>
                  <a:pt x="1751256" y="358890"/>
                </a:lnTo>
                <a:lnTo>
                  <a:pt x="1758723" y="369371"/>
                </a:lnTo>
                <a:lnTo>
                  <a:pt x="1767964" y="378985"/>
                </a:lnTo>
                <a:lnTo>
                  <a:pt x="1778977" y="387731"/>
                </a:lnTo>
                <a:lnTo>
                  <a:pt x="1789124" y="394175"/>
                </a:lnTo>
                <a:lnTo>
                  <a:pt x="1799960" y="399844"/>
                </a:lnTo>
                <a:lnTo>
                  <a:pt x="1811345" y="404641"/>
                </a:lnTo>
                <a:lnTo>
                  <a:pt x="1823279" y="408566"/>
                </a:lnTo>
                <a:lnTo>
                  <a:pt x="1835763" y="411619"/>
                </a:lnTo>
                <a:lnTo>
                  <a:pt x="1823945" y="330738"/>
                </a:lnTo>
                <a:lnTo>
                  <a:pt x="1820066" y="318584"/>
                </a:lnTo>
                <a:lnTo>
                  <a:pt x="1817731" y="305452"/>
                </a:lnTo>
                <a:lnTo>
                  <a:pt x="1816950" y="291338"/>
                </a:lnTo>
                <a:lnTo>
                  <a:pt x="1816963" y="289335"/>
                </a:lnTo>
                <a:lnTo>
                  <a:pt x="1817862" y="275100"/>
                </a:lnTo>
                <a:lnTo>
                  <a:pt x="1820178" y="261935"/>
                </a:lnTo>
                <a:lnTo>
                  <a:pt x="1823909" y="249838"/>
                </a:lnTo>
                <a:lnTo>
                  <a:pt x="1829056" y="238811"/>
                </a:lnTo>
                <a:lnTo>
                  <a:pt x="1838119" y="33403"/>
                </a:lnTo>
                <a:lnTo>
                  <a:pt x="1826417" y="37842"/>
                </a:lnTo>
                <a:lnTo>
                  <a:pt x="1815379" y="43389"/>
                </a:lnTo>
                <a:lnTo>
                  <a:pt x="1805012" y="50038"/>
                </a:lnTo>
                <a:lnTo>
                  <a:pt x="1798746" y="54948"/>
                </a:lnTo>
                <a:lnTo>
                  <a:pt x="1789286" y="64450"/>
                </a:lnTo>
                <a:lnTo>
                  <a:pt x="1781935" y="74974"/>
                </a:lnTo>
                <a:lnTo>
                  <a:pt x="1776691" y="86531"/>
                </a:lnTo>
                <a:lnTo>
                  <a:pt x="1773547" y="99129"/>
                </a:lnTo>
                <a:lnTo>
                  <a:pt x="1772500" y="112776"/>
                </a:lnTo>
                <a:lnTo>
                  <a:pt x="1772925" y="122814"/>
                </a:lnTo>
                <a:lnTo>
                  <a:pt x="1774784" y="135512"/>
                </a:lnTo>
                <a:lnTo>
                  <a:pt x="1778147" y="147698"/>
                </a:lnTo>
                <a:lnTo>
                  <a:pt x="1783041" y="159385"/>
                </a:lnTo>
                <a:lnTo>
                  <a:pt x="1786582" y="166179"/>
                </a:lnTo>
                <a:lnTo>
                  <a:pt x="1792528" y="175961"/>
                </a:lnTo>
                <a:lnTo>
                  <a:pt x="1799715" y="186234"/>
                </a:lnTo>
                <a:lnTo>
                  <a:pt x="1808149" y="197005"/>
                </a:lnTo>
                <a:lnTo>
                  <a:pt x="1817839" y="208280"/>
                </a:lnTo>
                <a:lnTo>
                  <a:pt x="1813380" y="210515"/>
                </a:lnTo>
                <a:lnTo>
                  <a:pt x="1799276" y="218402"/>
                </a:lnTo>
                <a:lnTo>
                  <a:pt x="1786654" y="226806"/>
                </a:lnTo>
                <a:lnTo>
                  <a:pt x="1775514" y="235728"/>
                </a:lnTo>
                <a:lnTo>
                  <a:pt x="1765857" y="245168"/>
                </a:lnTo>
                <a:lnTo>
                  <a:pt x="1757684" y="255125"/>
                </a:lnTo>
                <a:lnTo>
                  <a:pt x="1750995" y="265600"/>
                </a:lnTo>
                <a:lnTo>
                  <a:pt x="1745792" y="276592"/>
                </a:lnTo>
                <a:lnTo>
                  <a:pt x="1742074" y="288101"/>
                </a:lnTo>
                <a:lnTo>
                  <a:pt x="1739843" y="300129"/>
                </a:lnTo>
                <a:lnTo>
                  <a:pt x="1739099" y="312674"/>
                </a:lnTo>
                <a:close/>
              </a:path>
            </a:pathLst>
          </a:custGeom>
          <a:solidFill>
            <a:srgbClr val="0000FF"/>
          </a:solidFill>
        </p:spPr>
        <p:txBody>
          <a:bodyPr wrap="square" lIns="0" tIns="0" rIns="0" bIns="0" rtlCol="0">
            <a:noAutofit/>
          </a:bodyPr>
          <a:lstStyle/>
          <a:p>
            <a:endParaRPr/>
          </a:p>
        </p:txBody>
      </p:sp>
      <p:sp>
        <p:nvSpPr>
          <p:cNvPr id="5" name="object 5"/>
          <p:cNvSpPr/>
          <p:nvPr/>
        </p:nvSpPr>
        <p:spPr>
          <a:xfrm>
            <a:off x="3433065" y="781305"/>
            <a:ext cx="115145" cy="85217"/>
          </a:xfrm>
          <a:custGeom>
            <a:avLst/>
            <a:gdLst/>
            <a:ahLst/>
            <a:cxnLst/>
            <a:rect l="l" t="t" r="r" b="b"/>
            <a:pathLst>
              <a:path w="86359" h="85217">
                <a:moveTo>
                  <a:pt x="43433" y="0"/>
                </a:moveTo>
                <a:lnTo>
                  <a:pt x="56847" y="1754"/>
                </a:lnTo>
                <a:lnTo>
                  <a:pt x="68302" y="6989"/>
                </a:lnTo>
                <a:lnTo>
                  <a:pt x="74168" y="11684"/>
                </a:lnTo>
                <a:lnTo>
                  <a:pt x="81735" y="21693"/>
                </a:lnTo>
                <a:lnTo>
                  <a:pt x="85704" y="33925"/>
                </a:lnTo>
                <a:lnTo>
                  <a:pt x="86359" y="42418"/>
                </a:lnTo>
                <a:lnTo>
                  <a:pt x="84574" y="55849"/>
                </a:lnTo>
                <a:lnTo>
                  <a:pt x="79216" y="67272"/>
                </a:lnTo>
                <a:lnTo>
                  <a:pt x="74168" y="73279"/>
                </a:lnTo>
                <a:lnTo>
                  <a:pt x="63856" y="80722"/>
                </a:lnTo>
                <a:lnTo>
                  <a:pt x="51649" y="84592"/>
                </a:lnTo>
                <a:lnTo>
                  <a:pt x="43433" y="85217"/>
                </a:lnTo>
                <a:lnTo>
                  <a:pt x="29813" y="83519"/>
                </a:lnTo>
                <a:lnTo>
                  <a:pt x="18333" y="78397"/>
                </a:lnTo>
                <a:lnTo>
                  <a:pt x="12064" y="73279"/>
                </a:lnTo>
                <a:lnTo>
                  <a:pt x="4607" y="63071"/>
                </a:lnTo>
                <a:lnTo>
                  <a:pt x="662" y="50849"/>
                </a:lnTo>
                <a:lnTo>
                  <a:pt x="0" y="42418"/>
                </a:lnTo>
                <a:lnTo>
                  <a:pt x="1796" y="28785"/>
                </a:lnTo>
                <a:lnTo>
                  <a:pt x="7157" y="17434"/>
                </a:lnTo>
                <a:lnTo>
                  <a:pt x="12064" y="11684"/>
                </a:lnTo>
                <a:lnTo>
                  <a:pt x="22220" y="4518"/>
                </a:lnTo>
                <a:lnTo>
                  <a:pt x="34501" y="685"/>
                </a:lnTo>
                <a:lnTo>
                  <a:pt x="43433"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2776726" y="781305"/>
            <a:ext cx="115147" cy="85217"/>
          </a:xfrm>
          <a:custGeom>
            <a:avLst/>
            <a:gdLst/>
            <a:ahLst/>
            <a:cxnLst/>
            <a:rect l="l" t="t" r="r" b="b"/>
            <a:pathLst>
              <a:path w="86360" h="85217">
                <a:moveTo>
                  <a:pt x="43434" y="0"/>
                </a:moveTo>
                <a:lnTo>
                  <a:pt x="56847" y="1754"/>
                </a:lnTo>
                <a:lnTo>
                  <a:pt x="68302" y="6989"/>
                </a:lnTo>
                <a:lnTo>
                  <a:pt x="74168" y="11684"/>
                </a:lnTo>
                <a:lnTo>
                  <a:pt x="81735" y="21693"/>
                </a:lnTo>
                <a:lnTo>
                  <a:pt x="85704" y="33925"/>
                </a:lnTo>
                <a:lnTo>
                  <a:pt x="86360" y="42418"/>
                </a:lnTo>
                <a:lnTo>
                  <a:pt x="84574" y="55849"/>
                </a:lnTo>
                <a:lnTo>
                  <a:pt x="79216" y="67272"/>
                </a:lnTo>
                <a:lnTo>
                  <a:pt x="74168" y="73279"/>
                </a:lnTo>
                <a:lnTo>
                  <a:pt x="63856" y="80722"/>
                </a:lnTo>
                <a:lnTo>
                  <a:pt x="51649" y="84592"/>
                </a:lnTo>
                <a:lnTo>
                  <a:pt x="43434" y="85217"/>
                </a:lnTo>
                <a:lnTo>
                  <a:pt x="29813" y="83519"/>
                </a:lnTo>
                <a:lnTo>
                  <a:pt x="18333" y="78397"/>
                </a:lnTo>
                <a:lnTo>
                  <a:pt x="12065" y="73279"/>
                </a:lnTo>
                <a:lnTo>
                  <a:pt x="4607" y="63071"/>
                </a:lnTo>
                <a:lnTo>
                  <a:pt x="662" y="50849"/>
                </a:lnTo>
                <a:lnTo>
                  <a:pt x="0" y="42418"/>
                </a:lnTo>
                <a:lnTo>
                  <a:pt x="1796" y="28785"/>
                </a:lnTo>
                <a:lnTo>
                  <a:pt x="7157" y="17434"/>
                </a:lnTo>
                <a:lnTo>
                  <a:pt x="12065" y="11684"/>
                </a:lnTo>
                <a:lnTo>
                  <a:pt x="22220" y="4518"/>
                </a:lnTo>
                <a:lnTo>
                  <a:pt x="34501" y="685"/>
                </a:lnTo>
                <a:lnTo>
                  <a:pt x="43434"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1898905" y="781305"/>
            <a:ext cx="115145" cy="85217"/>
          </a:xfrm>
          <a:custGeom>
            <a:avLst/>
            <a:gdLst/>
            <a:ahLst/>
            <a:cxnLst/>
            <a:rect l="l" t="t" r="r" b="b"/>
            <a:pathLst>
              <a:path w="86359" h="85217">
                <a:moveTo>
                  <a:pt x="43434" y="0"/>
                </a:moveTo>
                <a:lnTo>
                  <a:pt x="56847" y="1754"/>
                </a:lnTo>
                <a:lnTo>
                  <a:pt x="68302" y="6989"/>
                </a:lnTo>
                <a:lnTo>
                  <a:pt x="74168" y="11684"/>
                </a:lnTo>
                <a:lnTo>
                  <a:pt x="81735" y="21693"/>
                </a:lnTo>
                <a:lnTo>
                  <a:pt x="85704" y="33925"/>
                </a:lnTo>
                <a:lnTo>
                  <a:pt x="86359" y="42418"/>
                </a:lnTo>
                <a:lnTo>
                  <a:pt x="84574" y="55849"/>
                </a:lnTo>
                <a:lnTo>
                  <a:pt x="79216" y="67272"/>
                </a:lnTo>
                <a:lnTo>
                  <a:pt x="74168" y="73279"/>
                </a:lnTo>
                <a:lnTo>
                  <a:pt x="63856" y="80722"/>
                </a:lnTo>
                <a:lnTo>
                  <a:pt x="51649" y="84592"/>
                </a:lnTo>
                <a:lnTo>
                  <a:pt x="43434" y="85217"/>
                </a:lnTo>
                <a:lnTo>
                  <a:pt x="29813" y="83519"/>
                </a:lnTo>
                <a:lnTo>
                  <a:pt x="18333" y="78397"/>
                </a:lnTo>
                <a:lnTo>
                  <a:pt x="12065" y="73279"/>
                </a:lnTo>
                <a:lnTo>
                  <a:pt x="4607" y="63071"/>
                </a:lnTo>
                <a:lnTo>
                  <a:pt x="662" y="50849"/>
                </a:lnTo>
                <a:lnTo>
                  <a:pt x="0" y="42418"/>
                </a:lnTo>
                <a:lnTo>
                  <a:pt x="1796" y="28785"/>
                </a:lnTo>
                <a:lnTo>
                  <a:pt x="7157" y="17434"/>
                </a:lnTo>
                <a:lnTo>
                  <a:pt x="12065" y="11684"/>
                </a:lnTo>
                <a:lnTo>
                  <a:pt x="22220" y="4518"/>
                </a:lnTo>
                <a:lnTo>
                  <a:pt x="34501" y="685"/>
                </a:lnTo>
                <a:lnTo>
                  <a:pt x="43434"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3869436" y="680087"/>
            <a:ext cx="183557" cy="150749"/>
          </a:xfrm>
          <a:custGeom>
            <a:avLst/>
            <a:gdLst/>
            <a:ahLst/>
            <a:cxnLst/>
            <a:rect l="l" t="t" r="r" b="b"/>
            <a:pathLst>
              <a:path w="137668" h="150749">
                <a:moveTo>
                  <a:pt x="18668" y="0"/>
                </a:moveTo>
                <a:lnTo>
                  <a:pt x="12105" y="9957"/>
                </a:lnTo>
                <a:lnTo>
                  <a:pt x="6958" y="20984"/>
                </a:lnTo>
                <a:lnTo>
                  <a:pt x="3227" y="33081"/>
                </a:lnTo>
                <a:lnTo>
                  <a:pt x="911" y="46246"/>
                </a:lnTo>
                <a:lnTo>
                  <a:pt x="12" y="60481"/>
                </a:lnTo>
                <a:lnTo>
                  <a:pt x="0" y="62484"/>
                </a:lnTo>
                <a:lnTo>
                  <a:pt x="780" y="76598"/>
                </a:lnTo>
                <a:lnTo>
                  <a:pt x="3115" y="89730"/>
                </a:lnTo>
                <a:lnTo>
                  <a:pt x="6994" y="101884"/>
                </a:lnTo>
                <a:lnTo>
                  <a:pt x="12407" y="113065"/>
                </a:lnTo>
                <a:lnTo>
                  <a:pt x="19343" y="123279"/>
                </a:lnTo>
                <a:lnTo>
                  <a:pt x="30701" y="134800"/>
                </a:lnTo>
                <a:lnTo>
                  <a:pt x="41162" y="141772"/>
                </a:lnTo>
                <a:lnTo>
                  <a:pt x="52847" y="146763"/>
                </a:lnTo>
                <a:lnTo>
                  <a:pt x="65756" y="149759"/>
                </a:lnTo>
                <a:lnTo>
                  <a:pt x="79756" y="150749"/>
                </a:lnTo>
                <a:lnTo>
                  <a:pt x="92395" y="150094"/>
                </a:lnTo>
                <a:lnTo>
                  <a:pt x="104848" y="148141"/>
                </a:lnTo>
                <a:lnTo>
                  <a:pt x="117139" y="144905"/>
                </a:lnTo>
                <a:lnTo>
                  <a:pt x="129289" y="140399"/>
                </a:lnTo>
                <a:lnTo>
                  <a:pt x="137668" y="136525"/>
                </a:lnTo>
                <a:lnTo>
                  <a:pt x="18668"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5985257" y="665863"/>
            <a:ext cx="157988" cy="175513"/>
          </a:xfrm>
          <a:custGeom>
            <a:avLst/>
            <a:gdLst/>
            <a:ahLst/>
            <a:cxnLst/>
            <a:rect l="l" t="t" r="r" b="b"/>
            <a:pathLst>
              <a:path w="118491" h="175513">
                <a:moveTo>
                  <a:pt x="97536" y="0"/>
                </a:moveTo>
                <a:lnTo>
                  <a:pt x="81637" y="940"/>
                </a:lnTo>
                <a:lnTo>
                  <a:pt x="67196" y="2880"/>
                </a:lnTo>
                <a:lnTo>
                  <a:pt x="54213" y="5820"/>
                </a:lnTo>
                <a:lnTo>
                  <a:pt x="42687" y="9759"/>
                </a:lnTo>
                <a:lnTo>
                  <a:pt x="32619" y="14697"/>
                </a:lnTo>
                <a:lnTo>
                  <a:pt x="24009" y="20635"/>
                </a:lnTo>
                <a:lnTo>
                  <a:pt x="15558" y="29248"/>
                </a:lnTo>
                <a:lnTo>
                  <a:pt x="9171" y="39203"/>
                </a:lnTo>
                <a:lnTo>
                  <a:pt x="4463" y="50829"/>
                </a:lnTo>
                <a:lnTo>
                  <a:pt x="1432" y="64136"/>
                </a:lnTo>
                <a:lnTo>
                  <a:pt x="78" y="79134"/>
                </a:lnTo>
                <a:lnTo>
                  <a:pt x="0" y="84074"/>
                </a:lnTo>
                <a:lnTo>
                  <a:pt x="628" y="98015"/>
                </a:lnTo>
                <a:lnTo>
                  <a:pt x="2520" y="111166"/>
                </a:lnTo>
                <a:lnTo>
                  <a:pt x="5685" y="123527"/>
                </a:lnTo>
                <a:lnTo>
                  <a:pt x="10135" y="135098"/>
                </a:lnTo>
                <a:lnTo>
                  <a:pt x="15879" y="145878"/>
                </a:lnTo>
                <a:lnTo>
                  <a:pt x="26646" y="159753"/>
                </a:lnTo>
                <a:lnTo>
                  <a:pt x="36858" y="167809"/>
                </a:lnTo>
                <a:lnTo>
                  <a:pt x="48414" y="173013"/>
                </a:lnTo>
                <a:lnTo>
                  <a:pt x="61315" y="175364"/>
                </a:lnTo>
                <a:lnTo>
                  <a:pt x="65786" y="175513"/>
                </a:lnTo>
                <a:lnTo>
                  <a:pt x="78991" y="173710"/>
                </a:lnTo>
                <a:lnTo>
                  <a:pt x="90402" y="168278"/>
                </a:lnTo>
                <a:lnTo>
                  <a:pt x="100055" y="159182"/>
                </a:lnTo>
                <a:lnTo>
                  <a:pt x="104521" y="152780"/>
                </a:lnTo>
                <a:lnTo>
                  <a:pt x="109742" y="142718"/>
                </a:lnTo>
                <a:lnTo>
                  <a:pt x="113735" y="131464"/>
                </a:lnTo>
                <a:lnTo>
                  <a:pt x="116512" y="119006"/>
                </a:lnTo>
                <a:lnTo>
                  <a:pt x="118087" y="105330"/>
                </a:lnTo>
                <a:lnTo>
                  <a:pt x="118491" y="93090"/>
                </a:lnTo>
                <a:lnTo>
                  <a:pt x="118140" y="79480"/>
                </a:lnTo>
                <a:lnTo>
                  <a:pt x="117089" y="66596"/>
                </a:lnTo>
                <a:lnTo>
                  <a:pt x="115338" y="54409"/>
                </a:lnTo>
                <a:lnTo>
                  <a:pt x="113537" y="45592"/>
                </a:lnTo>
                <a:lnTo>
                  <a:pt x="110567" y="34169"/>
                </a:lnTo>
                <a:lnTo>
                  <a:pt x="106691" y="22337"/>
                </a:lnTo>
                <a:lnTo>
                  <a:pt x="101950" y="10113"/>
                </a:lnTo>
                <a:lnTo>
                  <a:pt x="97536"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10473604" y="631444"/>
            <a:ext cx="148505" cy="194182"/>
          </a:xfrm>
          <a:custGeom>
            <a:avLst/>
            <a:gdLst/>
            <a:ahLst/>
            <a:cxnLst/>
            <a:rect l="l" t="t" r="r" b="b"/>
            <a:pathLst>
              <a:path w="111378" h="194182">
                <a:moveTo>
                  <a:pt x="51562" y="0"/>
                </a:moveTo>
                <a:lnTo>
                  <a:pt x="38967" y="2011"/>
                </a:lnTo>
                <a:lnTo>
                  <a:pt x="28181" y="8053"/>
                </a:lnTo>
                <a:lnTo>
                  <a:pt x="19202" y="18139"/>
                </a:lnTo>
                <a:lnTo>
                  <a:pt x="12700" y="30606"/>
                </a:lnTo>
                <a:lnTo>
                  <a:pt x="8675" y="41482"/>
                </a:lnTo>
                <a:lnTo>
                  <a:pt x="5419" y="53039"/>
                </a:lnTo>
                <a:lnTo>
                  <a:pt x="2930" y="65280"/>
                </a:lnTo>
                <a:lnTo>
                  <a:pt x="1202" y="78203"/>
                </a:lnTo>
                <a:lnTo>
                  <a:pt x="232" y="91808"/>
                </a:lnTo>
                <a:lnTo>
                  <a:pt x="0" y="102996"/>
                </a:lnTo>
                <a:lnTo>
                  <a:pt x="423" y="117926"/>
                </a:lnTo>
                <a:lnTo>
                  <a:pt x="1698" y="131714"/>
                </a:lnTo>
                <a:lnTo>
                  <a:pt x="3830" y="144367"/>
                </a:lnTo>
                <a:lnTo>
                  <a:pt x="6822" y="155889"/>
                </a:lnTo>
                <a:lnTo>
                  <a:pt x="10681" y="166286"/>
                </a:lnTo>
                <a:lnTo>
                  <a:pt x="19935" y="181564"/>
                </a:lnTo>
                <a:lnTo>
                  <a:pt x="29903" y="189814"/>
                </a:lnTo>
                <a:lnTo>
                  <a:pt x="41804" y="193788"/>
                </a:lnTo>
                <a:lnTo>
                  <a:pt x="47498" y="194182"/>
                </a:lnTo>
                <a:lnTo>
                  <a:pt x="58136" y="191898"/>
                </a:lnTo>
                <a:lnTo>
                  <a:pt x="69171" y="185021"/>
                </a:lnTo>
                <a:lnTo>
                  <a:pt x="77977" y="176529"/>
                </a:lnTo>
                <a:lnTo>
                  <a:pt x="84023" y="169073"/>
                </a:lnTo>
                <a:lnTo>
                  <a:pt x="90198" y="159956"/>
                </a:lnTo>
                <a:lnTo>
                  <a:pt x="96500" y="149177"/>
                </a:lnTo>
                <a:lnTo>
                  <a:pt x="102923" y="136738"/>
                </a:lnTo>
                <a:lnTo>
                  <a:pt x="109461" y="122638"/>
                </a:lnTo>
                <a:lnTo>
                  <a:pt x="111378" y="118236"/>
                </a:lnTo>
                <a:lnTo>
                  <a:pt x="108328" y="102413"/>
                </a:lnTo>
                <a:lnTo>
                  <a:pt x="105149" y="87741"/>
                </a:lnTo>
                <a:lnTo>
                  <a:pt x="101845" y="74218"/>
                </a:lnTo>
                <a:lnTo>
                  <a:pt x="98416" y="61841"/>
                </a:lnTo>
                <a:lnTo>
                  <a:pt x="94867" y="50609"/>
                </a:lnTo>
                <a:lnTo>
                  <a:pt x="91197" y="40521"/>
                </a:lnTo>
                <a:lnTo>
                  <a:pt x="87410" y="31573"/>
                </a:lnTo>
                <a:lnTo>
                  <a:pt x="77985" y="15249"/>
                </a:lnTo>
                <a:lnTo>
                  <a:pt x="68586" y="5729"/>
                </a:lnTo>
                <a:lnTo>
                  <a:pt x="58145" y="778"/>
                </a:lnTo>
                <a:lnTo>
                  <a:pt x="51562" y="0"/>
                </a:lnTo>
                <a:close/>
              </a:path>
            </a:pathLst>
          </a:custGeom>
          <a:ln w="3047">
            <a:solidFill>
              <a:srgbClr val="3A431F"/>
            </a:solidFill>
          </a:ln>
        </p:spPr>
        <p:txBody>
          <a:bodyPr wrap="square" lIns="0" tIns="0" rIns="0" bIns="0" rtlCol="0">
            <a:noAutofit/>
          </a:bodyPr>
          <a:lstStyle/>
          <a:p>
            <a:endParaRPr/>
          </a:p>
        </p:txBody>
      </p:sp>
      <p:sp>
        <p:nvSpPr>
          <p:cNvPr id="11" name="object 11"/>
          <p:cNvSpPr/>
          <p:nvPr/>
        </p:nvSpPr>
        <p:spPr>
          <a:xfrm>
            <a:off x="5151797" y="628904"/>
            <a:ext cx="146642" cy="208407"/>
          </a:xfrm>
          <a:custGeom>
            <a:avLst/>
            <a:gdLst/>
            <a:ahLst/>
            <a:cxnLst/>
            <a:rect l="l" t="t" r="r" b="b"/>
            <a:pathLst>
              <a:path w="109981" h="208407">
                <a:moveTo>
                  <a:pt x="49656" y="0"/>
                </a:moveTo>
                <a:lnTo>
                  <a:pt x="35494" y="1782"/>
                </a:lnTo>
                <a:lnTo>
                  <a:pt x="23802" y="7104"/>
                </a:lnTo>
                <a:lnTo>
                  <a:pt x="14601" y="15925"/>
                </a:lnTo>
                <a:lnTo>
                  <a:pt x="7720" y="28839"/>
                </a:lnTo>
                <a:lnTo>
                  <a:pt x="4569" y="39210"/>
                </a:lnTo>
                <a:lnTo>
                  <a:pt x="2235" y="51429"/>
                </a:lnTo>
                <a:lnTo>
                  <a:pt x="725" y="65491"/>
                </a:lnTo>
                <a:lnTo>
                  <a:pt x="42" y="81390"/>
                </a:lnTo>
                <a:lnTo>
                  <a:pt x="0" y="86868"/>
                </a:lnTo>
                <a:lnTo>
                  <a:pt x="0" y="197738"/>
                </a:lnTo>
                <a:lnTo>
                  <a:pt x="12083" y="203605"/>
                </a:lnTo>
                <a:lnTo>
                  <a:pt x="24276" y="207160"/>
                </a:lnTo>
                <a:lnTo>
                  <a:pt x="36607" y="208405"/>
                </a:lnTo>
                <a:lnTo>
                  <a:pt x="37084" y="208407"/>
                </a:lnTo>
                <a:lnTo>
                  <a:pt x="50904" y="207174"/>
                </a:lnTo>
                <a:lnTo>
                  <a:pt x="63365" y="203483"/>
                </a:lnTo>
                <a:lnTo>
                  <a:pt x="74473" y="197339"/>
                </a:lnTo>
                <a:lnTo>
                  <a:pt x="84235" y="188749"/>
                </a:lnTo>
                <a:lnTo>
                  <a:pt x="90931" y="180340"/>
                </a:lnTo>
                <a:lnTo>
                  <a:pt x="96475" y="170890"/>
                </a:lnTo>
                <a:lnTo>
                  <a:pt x="101067" y="160356"/>
                </a:lnTo>
                <a:lnTo>
                  <a:pt x="104709" y="148739"/>
                </a:lnTo>
                <a:lnTo>
                  <a:pt x="107400" y="136038"/>
                </a:lnTo>
                <a:lnTo>
                  <a:pt x="109140" y="122253"/>
                </a:lnTo>
                <a:lnTo>
                  <a:pt x="109930" y="107384"/>
                </a:lnTo>
                <a:lnTo>
                  <a:pt x="109981" y="102235"/>
                </a:lnTo>
                <a:lnTo>
                  <a:pt x="109552" y="86618"/>
                </a:lnTo>
                <a:lnTo>
                  <a:pt x="108265" y="72252"/>
                </a:lnTo>
                <a:lnTo>
                  <a:pt x="106126" y="59134"/>
                </a:lnTo>
                <a:lnTo>
                  <a:pt x="103135" y="47267"/>
                </a:lnTo>
                <a:lnTo>
                  <a:pt x="99298" y="36648"/>
                </a:lnTo>
                <a:lnTo>
                  <a:pt x="94618" y="27279"/>
                </a:lnTo>
                <a:lnTo>
                  <a:pt x="85489" y="15068"/>
                </a:lnTo>
                <a:lnTo>
                  <a:pt x="75366" y="6869"/>
                </a:lnTo>
                <a:lnTo>
                  <a:pt x="63749" y="1842"/>
                </a:lnTo>
                <a:lnTo>
                  <a:pt x="50648" y="8"/>
                </a:lnTo>
                <a:lnTo>
                  <a:pt x="49656"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6817700" y="624079"/>
            <a:ext cx="158665" cy="217043"/>
          </a:xfrm>
          <a:custGeom>
            <a:avLst/>
            <a:gdLst/>
            <a:ahLst/>
            <a:cxnLst/>
            <a:rect l="l" t="t" r="r" b="b"/>
            <a:pathLst>
              <a:path w="118999" h="217043">
                <a:moveTo>
                  <a:pt x="57912" y="0"/>
                </a:moveTo>
                <a:lnTo>
                  <a:pt x="44197" y="1640"/>
                </a:lnTo>
                <a:lnTo>
                  <a:pt x="32374" y="6552"/>
                </a:lnTo>
                <a:lnTo>
                  <a:pt x="22432" y="14726"/>
                </a:lnTo>
                <a:lnTo>
                  <a:pt x="14350" y="26162"/>
                </a:lnTo>
                <a:lnTo>
                  <a:pt x="10153" y="35116"/>
                </a:lnTo>
                <a:lnTo>
                  <a:pt x="6688" y="45396"/>
                </a:lnTo>
                <a:lnTo>
                  <a:pt x="3951" y="57004"/>
                </a:lnTo>
                <a:lnTo>
                  <a:pt x="1934" y="69937"/>
                </a:lnTo>
                <a:lnTo>
                  <a:pt x="633" y="84197"/>
                </a:lnTo>
                <a:lnTo>
                  <a:pt x="40" y="99783"/>
                </a:lnTo>
                <a:lnTo>
                  <a:pt x="0" y="105410"/>
                </a:lnTo>
                <a:lnTo>
                  <a:pt x="348" y="120370"/>
                </a:lnTo>
                <a:lnTo>
                  <a:pt x="1394" y="134431"/>
                </a:lnTo>
                <a:lnTo>
                  <a:pt x="3141" y="147590"/>
                </a:lnTo>
                <a:lnTo>
                  <a:pt x="5592" y="159844"/>
                </a:lnTo>
                <a:lnTo>
                  <a:pt x="8750" y="171190"/>
                </a:lnTo>
                <a:lnTo>
                  <a:pt x="12617" y="181625"/>
                </a:lnTo>
                <a:lnTo>
                  <a:pt x="22108" y="198560"/>
                </a:lnTo>
                <a:lnTo>
                  <a:pt x="31436" y="207844"/>
                </a:lnTo>
                <a:lnTo>
                  <a:pt x="42561" y="213918"/>
                </a:lnTo>
                <a:lnTo>
                  <a:pt x="55456" y="216789"/>
                </a:lnTo>
                <a:lnTo>
                  <a:pt x="61087" y="217043"/>
                </a:lnTo>
                <a:lnTo>
                  <a:pt x="74808" y="215409"/>
                </a:lnTo>
                <a:lnTo>
                  <a:pt x="86612" y="210492"/>
                </a:lnTo>
                <a:lnTo>
                  <a:pt x="96511" y="202270"/>
                </a:lnTo>
                <a:lnTo>
                  <a:pt x="104514" y="190719"/>
                </a:lnTo>
                <a:lnTo>
                  <a:pt x="108997" y="180686"/>
                </a:lnTo>
                <a:lnTo>
                  <a:pt x="112308" y="170365"/>
                </a:lnTo>
                <a:lnTo>
                  <a:pt x="114959" y="158777"/>
                </a:lnTo>
                <a:lnTo>
                  <a:pt x="116947" y="145925"/>
                </a:lnTo>
                <a:lnTo>
                  <a:pt x="118269" y="131811"/>
                </a:lnTo>
                <a:lnTo>
                  <a:pt x="118923" y="116439"/>
                </a:lnTo>
                <a:lnTo>
                  <a:pt x="118999" y="108712"/>
                </a:lnTo>
                <a:lnTo>
                  <a:pt x="118633" y="93356"/>
                </a:lnTo>
                <a:lnTo>
                  <a:pt x="117538" y="79068"/>
                </a:lnTo>
                <a:lnTo>
                  <a:pt x="115711" y="65848"/>
                </a:lnTo>
                <a:lnTo>
                  <a:pt x="113155" y="53695"/>
                </a:lnTo>
                <a:lnTo>
                  <a:pt x="109867" y="42610"/>
                </a:lnTo>
                <a:lnTo>
                  <a:pt x="105850" y="32593"/>
                </a:lnTo>
                <a:lnTo>
                  <a:pt x="96326" y="17112"/>
                </a:lnTo>
                <a:lnTo>
                  <a:pt x="86718" y="8305"/>
                </a:lnTo>
                <a:lnTo>
                  <a:pt x="75336" y="2651"/>
                </a:lnTo>
                <a:lnTo>
                  <a:pt x="62198" y="141"/>
                </a:lnTo>
                <a:lnTo>
                  <a:pt x="57912"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5565988" y="624079"/>
            <a:ext cx="158665" cy="217043"/>
          </a:xfrm>
          <a:custGeom>
            <a:avLst/>
            <a:gdLst/>
            <a:ahLst/>
            <a:cxnLst/>
            <a:rect l="l" t="t" r="r" b="b"/>
            <a:pathLst>
              <a:path w="118999" h="217043">
                <a:moveTo>
                  <a:pt x="57912" y="0"/>
                </a:moveTo>
                <a:lnTo>
                  <a:pt x="44197" y="1640"/>
                </a:lnTo>
                <a:lnTo>
                  <a:pt x="32374" y="6552"/>
                </a:lnTo>
                <a:lnTo>
                  <a:pt x="22432" y="14726"/>
                </a:lnTo>
                <a:lnTo>
                  <a:pt x="14350" y="26162"/>
                </a:lnTo>
                <a:lnTo>
                  <a:pt x="10153" y="35116"/>
                </a:lnTo>
                <a:lnTo>
                  <a:pt x="6688" y="45396"/>
                </a:lnTo>
                <a:lnTo>
                  <a:pt x="3951" y="57004"/>
                </a:lnTo>
                <a:lnTo>
                  <a:pt x="1934" y="69937"/>
                </a:lnTo>
                <a:lnTo>
                  <a:pt x="633" y="84197"/>
                </a:lnTo>
                <a:lnTo>
                  <a:pt x="40" y="99783"/>
                </a:lnTo>
                <a:lnTo>
                  <a:pt x="0" y="105410"/>
                </a:lnTo>
                <a:lnTo>
                  <a:pt x="348" y="120370"/>
                </a:lnTo>
                <a:lnTo>
                  <a:pt x="1394" y="134431"/>
                </a:lnTo>
                <a:lnTo>
                  <a:pt x="3141" y="147590"/>
                </a:lnTo>
                <a:lnTo>
                  <a:pt x="5592" y="159844"/>
                </a:lnTo>
                <a:lnTo>
                  <a:pt x="8750" y="171190"/>
                </a:lnTo>
                <a:lnTo>
                  <a:pt x="12617" y="181625"/>
                </a:lnTo>
                <a:lnTo>
                  <a:pt x="22108" y="198560"/>
                </a:lnTo>
                <a:lnTo>
                  <a:pt x="31436" y="207844"/>
                </a:lnTo>
                <a:lnTo>
                  <a:pt x="42561" y="213918"/>
                </a:lnTo>
                <a:lnTo>
                  <a:pt x="55456" y="216789"/>
                </a:lnTo>
                <a:lnTo>
                  <a:pt x="61087" y="217043"/>
                </a:lnTo>
                <a:lnTo>
                  <a:pt x="74808" y="215409"/>
                </a:lnTo>
                <a:lnTo>
                  <a:pt x="86612" y="210492"/>
                </a:lnTo>
                <a:lnTo>
                  <a:pt x="96511" y="202270"/>
                </a:lnTo>
                <a:lnTo>
                  <a:pt x="104514" y="190719"/>
                </a:lnTo>
                <a:lnTo>
                  <a:pt x="108997" y="180686"/>
                </a:lnTo>
                <a:lnTo>
                  <a:pt x="112308" y="170365"/>
                </a:lnTo>
                <a:lnTo>
                  <a:pt x="114959" y="158777"/>
                </a:lnTo>
                <a:lnTo>
                  <a:pt x="116947" y="145925"/>
                </a:lnTo>
                <a:lnTo>
                  <a:pt x="118269" y="131811"/>
                </a:lnTo>
                <a:lnTo>
                  <a:pt x="118923" y="116439"/>
                </a:lnTo>
                <a:lnTo>
                  <a:pt x="118999" y="108712"/>
                </a:lnTo>
                <a:lnTo>
                  <a:pt x="118633" y="93356"/>
                </a:lnTo>
                <a:lnTo>
                  <a:pt x="117538" y="79068"/>
                </a:lnTo>
                <a:lnTo>
                  <a:pt x="115711" y="65848"/>
                </a:lnTo>
                <a:lnTo>
                  <a:pt x="113155" y="53695"/>
                </a:lnTo>
                <a:lnTo>
                  <a:pt x="109867" y="42610"/>
                </a:lnTo>
                <a:lnTo>
                  <a:pt x="105850" y="32593"/>
                </a:lnTo>
                <a:lnTo>
                  <a:pt x="96326" y="17112"/>
                </a:lnTo>
                <a:lnTo>
                  <a:pt x="86718" y="8305"/>
                </a:lnTo>
                <a:lnTo>
                  <a:pt x="75336" y="2651"/>
                </a:lnTo>
                <a:lnTo>
                  <a:pt x="62198" y="141"/>
                </a:lnTo>
                <a:lnTo>
                  <a:pt x="57912"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9705342" y="601346"/>
            <a:ext cx="431630" cy="265175"/>
          </a:xfrm>
          <a:custGeom>
            <a:avLst/>
            <a:gdLst/>
            <a:ahLst/>
            <a:cxnLst/>
            <a:rect l="l" t="t" r="r" b="b"/>
            <a:pathLst>
              <a:path w="323723" h="265175">
                <a:moveTo>
                  <a:pt x="278002" y="0"/>
                </a:moveTo>
                <a:lnTo>
                  <a:pt x="291075" y="463"/>
                </a:lnTo>
                <a:lnTo>
                  <a:pt x="303674" y="1808"/>
                </a:lnTo>
                <a:lnTo>
                  <a:pt x="313817" y="3555"/>
                </a:lnTo>
                <a:lnTo>
                  <a:pt x="310868" y="14903"/>
                </a:lnTo>
                <a:lnTo>
                  <a:pt x="307672" y="26646"/>
                </a:lnTo>
                <a:lnTo>
                  <a:pt x="304228" y="38796"/>
                </a:lnTo>
                <a:lnTo>
                  <a:pt x="300537" y="51362"/>
                </a:lnTo>
                <a:lnTo>
                  <a:pt x="296597" y="64356"/>
                </a:lnTo>
                <a:lnTo>
                  <a:pt x="295528" y="67817"/>
                </a:lnTo>
                <a:lnTo>
                  <a:pt x="293370" y="68325"/>
                </a:lnTo>
                <a:lnTo>
                  <a:pt x="279724" y="64887"/>
                </a:lnTo>
                <a:lnTo>
                  <a:pt x="266999" y="62633"/>
                </a:lnTo>
                <a:lnTo>
                  <a:pt x="255195" y="61564"/>
                </a:lnTo>
                <a:lnTo>
                  <a:pt x="250698" y="61467"/>
                </a:lnTo>
                <a:lnTo>
                  <a:pt x="236984" y="62375"/>
                </a:lnTo>
                <a:lnTo>
                  <a:pt x="224533" y="65097"/>
                </a:lnTo>
                <a:lnTo>
                  <a:pt x="213345" y="69634"/>
                </a:lnTo>
                <a:lnTo>
                  <a:pt x="203420" y="75970"/>
                </a:lnTo>
                <a:lnTo>
                  <a:pt x="194199" y="83790"/>
                </a:lnTo>
                <a:lnTo>
                  <a:pt x="184570" y="93692"/>
                </a:lnTo>
                <a:lnTo>
                  <a:pt x="177292" y="102234"/>
                </a:lnTo>
                <a:lnTo>
                  <a:pt x="251841" y="196341"/>
                </a:lnTo>
                <a:lnTo>
                  <a:pt x="261650" y="208189"/>
                </a:lnTo>
                <a:lnTo>
                  <a:pt x="270773" y="217688"/>
                </a:lnTo>
                <a:lnTo>
                  <a:pt x="279230" y="224856"/>
                </a:lnTo>
                <a:lnTo>
                  <a:pt x="292474" y="232108"/>
                </a:lnTo>
                <a:lnTo>
                  <a:pt x="304502" y="235518"/>
                </a:lnTo>
                <a:lnTo>
                  <a:pt x="318911" y="237608"/>
                </a:lnTo>
                <a:lnTo>
                  <a:pt x="322072" y="237870"/>
                </a:lnTo>
                <a:lnTo>
                  <a:pt x="323723" y="251332"/>
                </a:lnTo>
                <a:lnTo>
                  <a:pt x="307954" y="255295"/>
                </a:lnTo>
                <a:lnTo>
                  <a:pt x="293491" y="258553"/>
                </a:lnTo>
                <a:lnTo>
                  <a:pt x="280329" y="261102"/>
                </a:lnTo>
                <a:lnTo>
                  <a:pt x="268464" y="262932"/>
                </a:lnTo>
                <a:lnTo>
                  <a:pt x="257895" y="264039"/>
                </a:lnTo>
                <a:lnTo>
                  <a:pt x="248539" y="264413"/>
                </a:lnTo>
                <a:lnTo>
                  <a:pt x="235261" y="263441"/>
                </a:lnTo>
                <a:lnTo>
                  <a:pt x="222925" y="260522"/>
                </a:lnTo>
                <a:lnTo>
                  <a:pt x="212217" y="256031"/>
                </a:lnTo>
                <a:lnTo>
                  <a:pt x="202990" y="250056"/>
                </a:lnTo>
                <a:lnTo>
                  <a:pt x="193911" y="241658"/>
                </a:lnTo>
                <a:lnTo>
                  <a:pt x="184998" y="230856"/>
                </a:lnTo>
                <a:lnTo>
                  <a:pt x="181101" y="225297"/>
                </a:lnTo>
                <a:lnTo>
                  <a:pt x="172848" y="213184"/>
                </a:lnTo>
                <a:lnTo>
                  <a:pt x="164904" y="201724"/>
                </a:lnTo>
                <a:lnTo>
                  <a:pt x="157268" y="190925"/>
                </a:lnTo>
                <a:lnTo>
                  <a:pt x="149936" y="180796"/>
                </a:lnTo>
                <a:lnTo>
                  <a:pt x="142905" y="171346"/>
                </a:lnTo>
                <a:lnTo>
                  <a:pt x="136174" y="162584"/>
                </a:lnTo>
                <a:lnTo>
                  <a:pt x="133350" y="159003"/>
                </a:lnTo>
                <a:lnTo>
                  <a:pt x="120776" y="175387"/>
                </a:lnTo>
                <a:lnTo>
                  <a:pt x="120821" y="186962"/>
                </a:lnTo>
                <a:lnTo>
                  <a:pt x="120955" y="199726"/>
                </a:lnTo>
                <a:lnTo>
                  <a:pt x="121158" y="212470"/>
                </a:lnTo>
                <a:lnTo>
                  <a:pt x="121410" y="224743"/>
                </a:lnTo>
                <a:lnTo>
                  <a:pt x="121743" y="237345"/>
                </a:lnTo>
                <a:lnTo>
                  <a:pt x="122174" y="250296"/>
                </a:lnTo>
                <a:lnTo>
                  <a:pt x="122427" y="256793"/>
                </a:lnTo>
                <a:lnTo>
                  <a:pt x="109143" y="258159"/>
                </a:lnTo>
                <a:lnTo>
                  <a:pt x="96125" y="259546"/>
                </a:lnTo>
                <a:lnTo>
                  <a:pt x="83375" y="260955"/>
                </a:lnTo>
                <a:lnTo>
                  <a:pt x="70900" y="262386"/>
                </a:lnTo>
                <a:lnTo>
                  <a:pt x="58700" y="263839"/>
                </a:lnTo>
                <a:lnTo>
                  <a:pt x="47878" y="265175"/>
                </a:lnTo>
                <a:lnTo>
                  <a:pt x="44069" y="263270"/>
                </a:lnTo>
                <a:lnTo>
                  <a:pt x="44173" y="249368"/>
                </a:lnTo>
                <a:lnTo>
                  <a:pt x="44278" y="236359"/>
                </a:lnTo>
                <a:lnTo>
                  <a:pt x="44383" y="224276"/>
                </a:lnTo>
                <a:lnTo>
                  <a:pt x="44450" y="217042"/>
                </a:lnTo>
                <a:lnTo>
                  <a:pt x="44491" y="202632"/>
                </a:lnTo>
                <a:lnTo>
                  <a:pt x="44559" y="190346"/>
                </a:lnTo>
                <a:lnTo>
                  <a:pt x="44576" y="183895"/>
                </a:lnTo>
                <a:lnTo>
                  <a:pt x="44576" y="131063"/>
                </a:lnTo>
                <a:lnTo>
                  <a:pt x="44532" y="118452"/>
                </a:lnTo>
                <a:lnTo>
                  <a:pt x="44422" y="105739"/>
                </a:lnTo>
                <a:lnTo>
                  <a:pt x="44323" y="96392"/>
                </a:lnTo>
                <a:lnTo>
                  <a:pt x="44082" y="83695"/>
                </a:lnTo>
                <a:lnTo>
                  <a:pt x="43869" y="70997"/>
                </a:lnTo>
                <a:lnTo>
                  <a:pt x="43688" y="61721"/>
                </a:lnTo>
                <a:lnTo>
                  <a:pt x="43561" y="54863"/>
                </a:lnTo>
                <a:lnTo>
                  <a:pt x="42925" y="49275"/>
                </a:lnTo>
                <a:lnTo>
                  <a:pt x="41783" y="44957"/>
                </a:lnTo>
                <a:lnTo>
                  <a:pt x="40767" y="40639"/>
                </a:lnTo>
                <a:lnTo>
                  <a:pt x="38735" y="37210"/>
                </a:lnTo>
                <a:lnTo>
                  <a:pt x="35814" y="34670"/>
                </a:lnTo>
                <a:lnTo>
                  <a:pt x="32893" y="32130"/>
                </a:lnTo>
                <a:lnTo>
                  <a:pt x="28701" y="30479"/>
                </a:lnTo>
                <a:lnTo>
                  <a:pt x="23241" y="29717"/>
                </a:lnTo>
                <a:lnTo>
                  <a:pt x="17779" y="28828"/>
                </a:lnTo>
                <a:lnTo>
                  <a:pt x="10668" y="28447"/>
                </a:lnTo>
                <a:lnTo>
                  <a:pt x="1904" y="28447"/>
                </a:lnTo>
                <a:lnTo>
                  <a:pt x="0" y="15875"/>
                </a:lnTo>
                <a:lnTo>
                  <a:pt x="15339" y="11405"/>
                </a:lnTo>
                <a:lnTo>
                  <a:pt x="29565" y="7729"/>
                </a:lnTo>
                <a:lnTo>
                  <a:pt x="42682" y="4844"/>
                </a:lnTo>
                <a:lnTo>
                  <a:pt x="54692" y="2747"/>
                </a:lnTo>
                <a:lnTo>
                  <a:pt x="65599" y="1434"/>
                </a:lnTo>
                <a:lnTo>
                  <a:pt x="75407" y="902"/>
                </a:lnTo>
                <a:lnTo>
                  <a:pt x="77089" y="888"/>
                </a:lnTo>
                <a:lnTo>
                  <a:pt x="93924" y="2724"/>
                </a:lnTo>
                <a:lnTo>
                  <a:pt x="106690" y="8230"/>
                </a:lnTo>
                <a:lnTo>
                  <a:pt x="115377" y="17407"/>
                </a:lnTo>
                <a:lnTo>
                  <a:pt x="119979" y="30254"/>
                </a:lnTo>
                <a:lnTo>
                  <a:pt x="120776" y="40131"/>
                </a:lnTo>
                <a:lnTo>
                  <a:pt x="120776" y="135508"/>
                </a:lnTo>
                <a:lnTo>
                  <a:pt x="154940" y="90424"/>
                </a:lnTo>
                <a:lnTo>
                  <a:pt x="163290" y="79490"/>
                </a:lnTo>
                <a:lnTo>
                  <a:pt x="171225" y="69180"/>
                </a:lnTo>
                <a:lnTo>
                  <a:pt x="178744" y="59494"/>
                </a:lnTo>
                <a:lnTo>
                  <a:pt x="184658" y="51942"/>
                </a:lnTo>
                <a:lnTo>
                  <a:pt x="193329" y="41491"/>
                </a:lnTo>
                <a:lnTo>
                  <a:pt x="202026" y="32192"/>
                </a:lnTo>
                <a:lnTo>
                  <a:pt x="210775" y="24072"/>
                </a:lnTo>
                <a:lnTo>
                  <a:pt x="221782" y="15706"/>
                </a:lnTo>
                <a:lnTo>
                  <a:pt x="232815" y="9446"/>
                </a:lnTo>
                <a:lnTo>
                  <a:pt x="240665" y="6095"/>
                </a:lnTo>
                <a:lnTo>
                  <a:pt x="251924" y="2690"/>
                </a:lnTo>
                <a:lnTo>
                  <a:pt x="264472" y="658"/>
                </a:lnTo>
                <a:lnTo>
                  <a:pt x="278002"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7689598" y="601346"/>
            <a:ext cx="431630" cy="265175"/>
          </a:xfrm>
          <a:custGeom>
            <a:avLst/>
            <a:gdLst/>
            <a:ahLst/>
            <a:cxnLst/>
            <a:rect l="l" t="t" r="r" b="b"/>
            <a:pathLst>
              <a:path w="323723" h="265175">
                <a:moveTo>
                  <a:pt x="278002" y="0"/>
                </a:moveTo>
                <a:lnTo>
                  <a:pt x="291075" y="463"/>
                </a:lnTo>
                <a:lnTo>
                  <a:pt x="303674" y="1808"/>
                </a:lnTo>
                <a:lnTo>
                  <a:pt x="313816" y="3555"/>
                </a:lnTo>
                <a:lnTo>
                  <a:pt x="310868" y="14903"/>
                </a:lnTo>
                <a:lnTo>
                  <a:pt x="307672" y="26646"/>
                </a:lnTo>
                <a:lnTo>
                  <a:pt x="304228" y="38796"/>
                </a:lnTo>
                <a:lnTo>
                  <a:pt x="300537" y="51362"/>
                </a:lnTo>
                <a:lnTo>
                  <a:pt x="296597" y="64356"/>
                </a:lnTo>
                <a:lnTo>
                  <a:pt x="295528" y="67817"/>
                </a:lnTo>
                <a:lnTo>
                  <a:pt x="293369" y="68325"/>
                </a:lnTo>
                <a:lnTo>
                  <a:pt x="279724" y="64887"/>
                </a:lnTo>
                <a:lnTo>
                  <a:pt x="266999" y="62633"/>
                </a:lnTo>
                <a:lnTo>
                  <a:pt x="255195" y="61564"/>
                </a:lnTo>
                <a:lnTo>
                  <a:pt x="250698" y="61467"/>
                </a:lnTo>
                <a:lnTo>
                  <a:pt x="236984" y="62375"/>
                </a:lnTo>
                <a:lnTo>
                  <a:pt x="224533" y="65097"/>
                </a:lnTo>
                <a:lnTo>
                  <a:pt x="213345" y="69634"/>
                </a:lnTo>
                <a:lnTo>
                  <a:pt x="203420" y="75970"/>
                </a:lnTo>
                <a:lnTo>
                  <a:pt x="194199" y="83790"/>
                </a:lnTo>
                <a:lnTo>
                  <a:pt x="184570" y="93692"/>
                </a:lnTo>
                <a:lnTo>
                  <a:pt x="177291" y="102234"/>
                </a:lnTo>
                <a:lnTo>
                  <a:pt x="251840" y="196341"/>
                </a:lnTo>
                <a:lnTo>
                  <a:pt x="261650" y="208189"/>
                </a:lnTo>
                <a:lnTo>
                  <a:pt x="270773" y="217688"/>
                </a:lnTo>
                <a:lnTo>
                  <a:pt x="279230" y="224856"/>
                </a:lnTo>
                <a:lnTo>
                  <a:pt x="292474" y="232108"/>
                </a:lnTo>
                <a:lnTo>
                  <a:pt x="304502" y="235518"/>
                </a:lnTo>
                <a:lnTo>
                  <a:pt x="318911" y="237608"/>
                </a:lnTo>
                <a:lnTo>
                  <a:pt x="322072" y="237870"/>
                </a:lnTo>
                <a:lnTo>
                  <a:pt x="323723" y="251332"/>
                </a:lnTo>
                <a:lnTo>
                  <a:pt x="307954" y="255295"/>
                </a:lnTo>
                <a:lnTo>
                  <a:pt x="293491" y="258553"/>
                </a:lnTo>
                <a:lnTo>
                  <a:pt x="280329" y="261102"/>
                </a:lnTo>
                <a:lnTo>
                  <a:pt x="268464" y="262932"/>
                </a:lnTo>
                <a:lnTo>
                  <a:pt x="257895" y="264039"/>
                </a:lnTo>
                <a:lnTo>
                  <a:pt x="248538" y="264413"/>
                </a:lnTo>
                <a:lnTo>
                  <a:pt x="235261" y="263441"/>
                </a:lnTo>
                <a:lnTo>
                  <a:pt x="222925" y="260522"/>
                </a:lnTo>
                <a:lnTo>
                  <a:pt x="212216" y="256031"/>
                </a:lnTo>
                <a:lnTo>
                  <a:pt x="202990" y="250056"/>
                </a:lnTo>
                <a:lnTo>
                  <a:pt x="193911" y="241658"/>
                </a:lnTo>
                <a:lnTo>
                  <a:pt x="184998" y="230856"/>
                </a:lnTo>
                <a:lnTo>
                  <a:pt x="181101" y="225297"/>
                </a:lnTo>
                <a:lnTo>
                  <a:pt x="172848" y="213184"/>
                </a:lnTo>
                <a:lnTo>
                  <a:pt x="164904" y="201724"/>
                </a:lnTo>
                <a:lnTo>
                  <a:pt x="157268" y="190925"/>
                </a:lnTo>
                <a:lnTo>
                  <a:pt x="149936" y="180796"/>
                </a:lnTo>
                <a:lnTo>
                  <a:pt x="142905" y="171346"/>
                </a:lnTo>
                <a:lnTo>
                  <a:pt x="136174" y="162584"/>
                </a:lnTo>
                <a:lnTo>
                  <a:pt x="133350" y="159003"/>
                </a:lnTo>
                <a:lnTo>
                  <a:pt x="120776" y="175387"/>
                </a:lnTo>
                <a:lnTo>
                  <a:pt x="120821" y="186962"/>
                </a:lnTo>
                <a:lnTo>
                  <a:pt x="120955" y="199726"/>
                </a:lnTo>
                <a:lnTo>
                  <a:pt x="121157" y="212470"/>
                </a:lnTo>
                <a:lnTo>
                  <a:pt x="121410" y="224743"/>
                </a:lnTo>
                <a:lnTo>
                  <a:pt x="121743" y="237345"/>
                </a:lnTo>
                <a:lnTo>
                  <a:pt x="122174" y="250296"/>
                </a:lnTo>
                <a:lnTo>
                  <a:pt x="122427" y="256793"/>
                </a:lnTo>
                <a:lnTo>
                  <a:pt x="109143" y="258159"/>
                </a:lnTo>
                <a:lnTo>
                  <a:pt x="96125" y="259546"/>
                </a:lnTo>
                <a:lnTo>
                  <a:pt x="83375" y="260955"/>
                </a:lnTo>
                <a:lnTo>
                  <a:pt x="70900" y="262386"/>
                </a:lnTo>
                <a:lnTo>
                  <a:pt x="58700" y="263839"/>
                </a:lnTo>
                <a:lnTo>
                  <a:pt x="47878" y="265175"/>
                </a:lnTo>
                <a:lnTo>
                  <a:pt x="44068" y="263270"/>
                </a:lnTo>
                <a:lnTo>
                  <a:pt x="44173" y="249368"/>
                </a:lnTo>
                <a:lnTo>
                  <a:pt x="44278" y="236359"/>
                </a:lnTo>
                <a:lnTo>
                  <a:pt x="44383" y="224276"/>
                </a:lnTo>
                <a:lnTo>
                  <a:pt x="44450" y="217042"/>
                </a:lnTo>
                <a:lnTo>
                  <a:pt x="44491" y="202632"/>
                </a:lnTo>
                <a:lnTo>
                  <a:pt x="44559" y="190346"/>
                </a:lnTo>
                <a:lnTo>
                  <a:pt x="44576" y="183895"/>
                </a:lnTo>
                <a:lnTo>
                  <a:pt x="44576" y="131063"/>
                </a:lnTo>
                <a:lnTo>
                  <a:pt x="44532" y="118452"/>
                </a:lnTo>
                <a:lnTo>
                  <a:pt x="44422" y="105739"/>
                </a:lnTo>
                <a:lnTo>
                  <a:pt x="44323" y="96392"/>
                </a:lnTo>
                <a:lnTo>
                  <a:pt x="44082" y="83695"/>
                </a:lnTo>
                <a:lnTo>
                  <a:pt x="43869" y="70997"/>
                </a:lnTo>
                <a:lnTo>
                  <a:pt x="43687" y="61721"/>
                </a:lnTo>
                <a:lnTo>
                  <a:pt x="43561" y="54863"/>
                </a:lnTo>
                <a:lnTo>
                  <a:pt x="42925" y="49275"/>
                </a:lnTo>
                <a:lnTo>
                  <a:pt x="41782" y="44957"/>
                </a:lnTo>
                <a:lnTo>
                  <a:pt x="40766" y="40639"/>
                </a:lnTo>
                <a:lnTo>
                  <a:pt x="38735" y="37210"/>
                </a:lnTo>
                <a:lnTo>
                  <a:pt x="35813" y="34670"/>
                </a:lnTo>
                <a:lnTo>
                  <a:pt x="32892" y="32130"/>
                </a:lnTo>
                <a:lnTo>
                  <a:pt x="28701" y="30479"/>
                </a:lnTo>
                <a:lnTo>
                  <a:pt x="23240" y="29717"/>
                </a:lnTo>
                <a:lnTo>
                  <a:pt x="17779" y="28828"/>
                </a:lnTo>
                <a:lnTo>
                  <a:pt x="10667" y="28447"/>
                </a:lnTo>
                <a:lnTo>
                  <a:pt x="1904" y="28447"/>
                </a:lnTo>
                <a:lnTo>
                  <a:pt x="0" y="15875"/>
                </a:lnTo>
                <a:lnTo>
                  <a:pt x="15339" y="11405"/>
                </a:lnTo>
                <a:lnTo>
                  <a:pt x="29565" y="7729"/>
                </a:lnTo>
                <a:lnTo>
                  <a:pt x="42682" y="4844"/>
                </a:lnTo>
                <a:lnTo>
                  <a:pt x="54692" y="2747"/>
                </a:lnTo>
                <a:lnTo>
                  <a:pt x="65599" y="1434"/>
                </a:lnTo>
                <a:lnTo>
                  <a:pt x="75407" y="902"/>
                </a:lnTo>
                <a:lnTo>
                  <a:pt x="77088" y="888"/>
                </a:lnTo>
                <a:lnTo>
                  <a:pt x="93924" y="2724"/>
                </a:lnTo>
                <a:lnTo>
                  <a:pt x="106690" y="8230"/>
                </a:lnTo>
                <a:lnTo>
                  <a:pt x="115377" y="17407"/>
                </a:lnTo>
                <a:lnTo>
                  <a:pt x="119979" y="30254"/>
                </a:lnTo>
                <a:lnTo>
                  <a:pt x="120776" y="40131"/>
                </a:lnTo>
                <a:lnTo>
                  <a:pt x="120776" y="135508"/>
                </a:lnTo>
                <a:lnTo>
                  <a:pt x="154939" y="90424"/>
                </a:lnTo>
                <a:lnTo>
                  <a:pt x="163290" y="79490"/>
                </a:lnTo>
                <a:lnTo>
                  <a:pt x="171225" y="69180"/>
                </a:lnTo>
                <a:lnTo>
                  <a:pt x="178744" y="59494"/>
                </a:lnTo>
                <a:lnTo>
                  <a:pt x="184657" y="51942"/>
                </a:lnTo>
                <a:lnTo>
                  <a:pt x="193329" y="41491"/>
                </a:lnTo>
                <a:lnTo>
                  <a:pt x="202026" y="32192"/>
                </a:lnTo>
                <a:lnTo>
                  <a:pt x="210775" y="24072"/>
                </a:lnTo>
                <a:lnTo>
                  <a:pt x="221782" y="15706"/>
                </a:lnTo>
                <a:lnTo>
                  <a:pt x="232815" y="9446"/>
                </a:lnTo>
                <a:lnTo>
                  <a:pt x="240664" y="6095"/>
                </a:lnTo>
                <a:lnTo>
                  <a:pt x="251924" y="2690"/>
                </a:lnTo>
                <a:lnTo>
                  <a:pt x="264472" y="658"/>
                </a:lnTo>
                <a:lnTo>
                  <a:pt x="278002"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679180" y="598425"/>
            <a:ext cx="392515" cy="397637"/>
          </a:xfrm>
          <a:custGeom>
            <a:avLst/>
            <a:gdLst/>
            <a:ahLst/>
            <a:cxnLst/>
            <a:rect l="l" t="t" r="r" b="b"/>
            <a:pathLst>
              <a:path w="294386" h="397637">
                <a:moveTo>
                  <a:pt x="211455" y="0"/>
                </a:moveTo>
                <a:lnTo>
                  <a:pt x="226212" y="941"/>
                </a:lnTo>
                <a:lnTo>
                  <a:pt x="239486" y="3762"/>
                </a:lnTo>
                <a:lnTo>
                  <a:pt x="251277" y="8455"/>
                </a:lnTo>
                <a:lnTo>
                  <a:pt x="261584" y="15014"/>
                </a:lnTo>
                <a:lnTo>
                  <a:pt x="270129" y="23113"/>
                </a:lnTo>
                <a:lnTo>
                  <a:pt x="277374" y="32934"/>
                </a:lnTo>
                <a:lnTo>
                  <a:pt x="283016" y="43868"/>
                </a:lnTo>
                <a:lnTo>
                  <a:pt x="287055" y="55910"/>
                </a:lnTo>
                <a:lnTo>
                  <a:pt x="289490" y="69053"/>
                </a:lnTo>
                <a:lnTo>
                  <a:pt x="290321" y="83291"/>
                </a:lnTo>
                <a:lnTo>
                  <a:pt x="290322" y="83565"/>
                </a:lnTo>
                <a:lnTo>
                  <a:pt x="290322" y="260730"/>
                </a:lnTo>
                <a:lnTo>
                  <a:pt x="290364" y="276864"/>
                </a:lnTo>
                <a:lnTo>
                  <a:pt x="290489" y="292229"/>
                </a:lnTo>
                <a:lnTo>
                  <a:pt x="290698" y="306828"/>
                </a:lnTo>
                <a:lnTo>
                  <a:pt x="290989" y="320659"/>
                </a:lnTo>
                <a:lnTo>
                  <a:pt x="291361" y="333723"/>
                </a:lnTo>
                <a:lnTo>
                  <a:pt x="291813" y="346019"/>
                </a:lnTo>
                <a:lnTo>
                  <a:pt x="292345" y="357548"/>
                </a:lnTo>
                <a:lnTo>
                  <a:pt x="292957" y="368310"/>
                </a:lnTo>
                <a:lnTo>
                  <a:pt x="293646" y="378304"/>
                </a:lnTo>
                <a:lnTo>
                  <a:pt x="294386" y="387223"/>
                </a:lnTo>
                <a:lnTo>
                  <a:pt x="281834" y="388611"/>
                </a:lnTo>
                <a:lnTo>
                  <a:pt x="269265" y="390136"/>
                </a:lnTo>
                <a:lnTo>
                  <a:pt x="256682" y="391793"/>
                </a:lnTo>
                <a:lnTo>
                  <a:pt x="244089" y="393574"/>
                </a:lnTo>
                <a:lnTo>
                  <a:pt x="231488" y="395472"/>
                </a:lnTo>
                <a:lnTo>
                  <a:pt x="218884" y="397480"/>
                </a:lnTo>
                <a:lnTo>
                  <a:pt x="217932" y="397637"/>
                </a:lnTo>
                <a:lnTo>
                  <a:pt x="214122" y="395731"/>
                </a:lnTo>
                <a:lnTo>
                  <a:pt x="214122" y="99695"/>
                </a:lnTo>
                <a:lnTo>
                  <a:pt x="213310" y="83886"/>
                </a:lnTo>
                <a:lnTo>
                  <a:pt x="210885" y="70613"/>
                </a:lnTo>
                <a:lnTo>
                  <a:pt x="202819" y="53466"/>
                </a:lnTo>
                <a:lnTo>
                  <a:pt x="193770" y="45557"/>
                </a:lnTo>
                <a:lnTo>
                  <a:pt x="181972" y="40796"/>
                </a:lnTo>
                <a:lnTo>
                  <a:pt x="167767" y="39242"/>
                </a:lnTo>
                <a:lnTo>
                  <a:pt x="154965" y="40207"/>
                </a:lnTo>
                <a:lnTo>
                  <a:pt x="142599" y="43082"/>
                </a:lnTo>
                <a:lnTo>
                  <a:pt x="130692" y="47843"/>
                </a:lnTo>
                <a:lnTo>
                  <a:pt x="120776" y="53466"/>
                </a:lnTo>
                <a:lnTo>
                  <a:pt x="120776" y="183514"/>
                </a:lnTo>
                <a:lnTo>
                  <a:pt x="120950" y="206115"/>
                </a:lnTo>
                <a:lnTo>
                  <a:pt x="121173" y="218462"/>
                </a:lnTo>
                <a:lnTo>
                  <a:pt x="121491" y="231508"/>
                </a:lnTo>
                <a:lnTo>
                  <a:pt x="121908" y="245252"/>
                </a:lnTo>
                <a:lnTo>
                  <a:pt x="122428" y="259714"/>
                </a:lnTo>
                <a:lnTo>
                  <a:pt x="109206" y="260928"/>
                </a:lnTo>
                <a:lnTo>
                  <a:pt x="96239" y="262240"/>
                </a:lnTo>
                <a:lnTo>
                  <a:pt x="83519" y="263639"/>
                </a:lnTo>
                <a:lnTo>
                  <a:pt x="71039" y="265114"/>
                </a:lnTo>
                <a:lnTo>
                  <a:pt x="58792" y="266653"/>
                </a:lnTo>
                <a:lnTo>
                  <a:pt x="47879" y="268097"/>
                </a:lnTo>
                <a:lnTo>
                  <a:pt x="44069" y="266191"/>
                </a:lnTo>
                <a:lnTo>
                  <a:pt x="44191" y="252558"/>
                </a:lnTo>
                <a:lnTo>
                  <a:pt x="44308" y="239287"/>
                </a:lnTo>
                <a:lnTo>
                  <a:pt x="44411" y="226379"/>
                </a:lnTo>
                <a:lnTo>
                  <a:pt x="44494" y="213833"/>
                </a:lnTo>
                <a:lnTo>
                  <a:pt x="44552" y="201650"/>
                </a:lnTo>
                <a:lnTo>
                  <a:pt x="44576" y="189830"/>
                </a:lnTo>
                <a:lnTo>
                  <a:pt x="44576" y="188087"/>
                </a:lnTo>
                <a:lnTo>
                  <a:pt x="44576" y="134620"/>
                </a:lnTo>
                <a:lnTo>
                  <a:pt x="44534" y="121606"/>
                </a:lnTo>
                <a:lnTo>
                  <a:pt x="44465" y="108983"/>
                </a:lnTo>
                <a:lnTo>
                  <a:pt x="44450" y="101980"/>
                </a:lnTo>
                <a:lnTo>
                  <a:pt x="44280" y="90722"/>
                </a:lnTo>
                <a:lnTo>
                  <a:pt x="44026" y="78025"/>
                </a:lnTo>
                <a:lnTo>
                  <a:pt x="43688" y="63880"/>
                </a:lnTo>
                <a:lnTo>
                  <a:pt x="43561" y="57150"/>
                </a:lnTo>
                <a:lnTo>
                  <a:pt x="42925" y="51688"/>
                </a:lnTo>
                <a:lnTo>
                  <a:pt x="41783" y="47498"/>
                </a:lnTo>
                <a:lnTo>
                  <a:pt x="40767" y="43306"/>
                </a:lnTo>
                <a:lnTo>
                  <a:pt x="38735" y="40004"/>
                </a:lnTo>
                <a:lnTo>
                  <a:pt x="35814" y="37464"/>
                </a:lnTo>
                <a:lnTo>
                  <a:pt x="32893" y="35051"/>
                </a:lnTo>
                <a:lnTo>
                  <a:pt x="28701" y="33400"/>
                </a:lnTo>
                <a:lnTo>
                  <a:pt x="23241" y="32638"/>
                </a:lnTo>
                <a:lnTo>
                  <a:pt x="17780" y="31750"/>
                </a:lnTo>
                <a:lnTo>
                  <a:pt x="10668" y="31368"/>
                </a:lnTo>
                <a:lnTo>
                  <a:pt x="1905" y="31368"/>
                </a:lnTo>
                <a:lnTo>
                  <a:pt x="0" y="18796"/>
                </a:lnTo>
                <a:lnTo>
                  <a:pt x="15374" y="14267"/>
                </a:lnTo>
                <a:lnTo>
                  <a:pt x="29613" y="10556"/>
                </a:lnTo>
                <a:lnTo>
                  <a:pt x="42711" y="7658"/>
                </a:lnTo>
                <a:lnTo>
                  <a:pt x="54661" y="5571"/>
                </a:lnTo>
                <a:lnTo>
                  <a:pt x="65455" y="4290"/>
                </a:lnTo>
                <a:lnTo>
                  <a:pt x="75088" y="3813"/>
                </a:lnTo>
                <a:lnTo>
                  <a:pt x="75946" y="3810"/>
                </a:lnTo>
                <a:lnTo>
                  <a:pt x="93427" y="5496"/>
                </a:lnTo>
                <a:lnTo>
                  <a:pt x="106526" y="10555"/>
                </a:lnTo>
                <a:lnTo>
                  <a:pt x="115253" y="18987"/>
                </a:lnTo>
                <a:lnTo>
                  <a:pt x="119618" y="30792"/>
                </a:lnTo>
                <a:lnTo>
                  <a:pt x="119888" y="32765"/>
                </a:lnTo>
                <a:lnTo>
                  <a:pt x="132867" y="24767"/>
                </a:lnTo>
                <a:lnTo>
                  <a:pt x="145536" y="17885"/>
                </a:lnTo>
                <a:lnTo>
                  <a:pt x="157897" y="12121"/>
                </a:lnTo>
                <a:lnTo>
                  <a:pt x="169951" y="7475"/>
                </a:lnTo>
                <a:lnTo>
                  <a:pt x="181700" y="3946"/>
                </a:lnTo>
                <a:lnTo>
                  <a:pt x="193145" y="1535"/>
                </a:lnTo>
                <a:lnTo>
                  <a:pt x="204289" y="241"/>
                </a:lnTo>
                <a:lnTo>
                  <a:pt x="211455"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8116316" y="598425"/>
            <a:ext cx="392515" cy="397637"/>
          </a:xfrm>
          <a:custGeom>
            <a:avLst/>
            <a:gdLst/>
            <a:ahLst/>
            <a:cxnLst/>
            <a:rect l="l" t="t" r="r" b="b"/>
            <a:pathLst>
              <a:path w="294386" h="397637">
                <a:moveTo>
                  <a:pt x="211454" y="0"/>
                </a:moveTo>
                <a:lnTo>
                  <a:pt x="226212" y="941"/>
                </a:lnTo>
                <a:lnTo>
                  <a:pt x="239486" y="3762"/>
                </a:lnTo>
                <a:lnTo>
                  <a:pt x="251277" y="8455"/>
                </a:lnTo>
                <a:lnTo>
                  <a:pt x="261584" y="15014"/>
                </a:lnTo>
                <a:lnTo>
                  <a:pt x="270128" y="23113"/>
                </a:lnTo>
                <a:lnTo>
                  <a:pt x="277374" y="32934"/>
                </a:lnTo>
                <a:lnTo>
                  <a:pt x="283016" y="43868"/>
                </a:lnTo>
                <a:lnTo>
                  <a:pt x="287055" y="55910"/>
                </a:lnTo>
                <a:lnTo>
                  <a:pt x="289490" y="69053"/>
                </a:lnTo>
                <a:lnTo>
                  <a:pt x="290321" y="83291"/>
                </a:lnTo>
                <a:lnTo>
                  <a:pt x="290322" y="83565"/>
                </a:lnTo>
                <a:lnTo>
                  <a:pt x="290322" y="260730"/>
                </a:lnTo>
                <a:lnTo>
                  <a:pt x="290364" y="276864"/>
                </a:lnTo>
                <a:lnTo>
                  <a:pt x="290489" y="292229"/>
                </a:lnTo>
                <a:lnTo>
                  <a:pt x="290698" y="306828"/>
                </a:lnTo>
                <a:lnTo>
                  <a:pt x="290989" y="320659"/>
                </a:lnTo>
                <a:lnTo>
                  <a:pt x="291361" y="333723"/>
                </a:lnTo>
                <a:lnTo>
                  <a:pt x="291813" y="346019"/>
                </a:lnTo>
                <a:lnTo>
                  <a:pt x="292345" y="357548"/>
                </a:lnTo>
                <a:lnTo>
                  <a:pt x="292957" y="368310"/>
                </a:lnTo>
                <a:lnTo>
                  <a:pt x="293646" y="378304"/>
                </a:lnTo>
                <a:lnTo>
                  <a:pt x="294386" y="387223"/>
                </a:lnTo>
                <a:lnTo>
                  <a:pt x="281834" y="388611"/>
                </a:lnTo>
                <a:lnTo>
                  <a:pt x="269265" y="390136"/>
                </a:lnTo>
                <a:lnTo>
                  <a:pt x="256682" y="391793"/>
                </a:lnTo>
                <a:lnTo>
                  <a:pt x="244089" y="393574"/>
                </a:lnTo>
                <a:lnTo>
                  <a:pt x="231488" y="395472"/>
                </a:lnTo>
                <a:lnTo>
                  <a:pt x="218884" y="397480"/>
                </a:lnTo>
                <a:lnTo>
                  <a:pt x="217932" y="397637"/>
                </a:lnTo>
                <a:lnTo>
                  <a:pt x="214122" y="395731"/>
                </a:lnTo>
                <a:lnTo>
                  <a:pt x="214122" y="99695"/>
                </a:lnTo>
                <a:lnTo>
                  <a:pt x="213310" y="83886"/>
                </a:lnTo>
                <a:lnTo>
                  <a:pt x="210885" y="70613"/>
                </a:lnTo>
                <a:lnTo>
                  <a:pt x="202818" y="53466"/>
                </a:lnTo>
                <a:lnTo>
                  <a:pt x="193770" y="45557"/>
                </a:lnTo>
                <a:lnTo>
                  <a:pt x="181972" y="40796"/>
                </a:lnTo>
                <a:lnTo>
                  <a:pt x="167766" y="39242"/>
                </a:lnTo>
                <a:lnTo>
                  <a:pt x="154965" y="40207"/>
                </a:lnTo>
                <a:lnTo>
                  <a:pt x="142599" y="43082"/>
                </a:lnTo>
                <a:lnTo>
                  <a:pt x="130692" y="47843"/>
                </a:lnTo>
                <a:lnTo>
                  <a:pt x="120776" y="53466"/>
                </a:lnTo>
                <a:lnTo>
                  <a:pt x="120776" y="183514"/>
                </a:lnTo>
                <a:lnTo>
                  <a:pt x="120950" y="206115"/>
                </a:lnTo>
                <a:lnTo>
                  <a:pt x="121173" y="218462"/>
                </a:lnTo>
                <a:lnTo>
                  <a:pt x="121491" y="231508"/>
                </a:lnTo>
                <a:lnTo>
                  <a:pt x="121908" y="245252"/>
                </a:lnTo>
                <a:lnTo>
                  <a:pt x="122427" y="259714"/>
                </a:lnTo>
                <a:lnTo>
                  <a:pt x="109206" y="260928"/>
                </a:lnTo>
                <a:lnTo>
                  <a:pt x="96239" y="262240"/>
                </a:lnTo>
                <a:lnTo>
                  <a:pt x="83519" y="263639"/>
                </a:lnTo>
                <a:lnTo>
                  <a:pt x="71039" y="265114"/>
                </a:lnTo>
                <a:lnTo>
                  <a:pt x="58792" y="266653"/>
                </a:lnTo>
                <a:lnTo>
                  <a:pt x="47878" y="268097"/>
                </a:lnTo>
                <a:lnTo>
                  <a:pt x="44068" y="266191"/>
                </a:lnTo>
                <a:lnTo>
                  <a:pt x="44191" y="252558"/>
                </a:lnTo>
                <a:lnTo>
                  <a:pt x="44308" y="239287"/>
                </a:lnTo>
                <a:lnTo>
                  <a:pt x="44411" y="226379"/>
                </a:lnTo>
                <a:lnTo>
                  <a:pt x="44494" y="213833"/>
                </a:lnTo>
                <a:lnTo>
                  <a:pt x="44552" y="201650"/>
                </a:lnTo>
                <a:lnTo>
                  <a:pt x="44576" y="189830"/>
                </a:lnTo>
                <a:lnTo>
                  <a:pt x="44576" y="188087"/>
                </a:lnTo>
                <a:lnTo>
                  <a:pt x="44576" y="134620"/>
                </a:lnTo>
                <a:lnTo>
                  <a:pt x="44534" y="121606"/>
                </a:lnTo>
                <a:lnTo>
                  <a:pt x="44465" y="108983"/>
                </a:lnTo>
                <a:lnTo>
                  <a:pt x="44450" y="101980"/>
                </a:lnTo>
                <a:lnTo>
                  <a:pt x="44280" y="90722"/>
                </a:lnTo>
                <a:lnTo>
                  <a:pt x="44026" y="78025"/>
                </a:lnTo>
                <a:lnTo>
                  <a:pt x="43687" y="63880"/>
                </a:lnTo>
                <a:lnTo>
                  <a:pt x="43561" y="57150"/>
                </a:lnTo>
                <a:lnTo>
                  <a:pt x="42925" y="51688"/>
                </a:lnTo>
                <a:lnTo>
                  <a:pt x="41783" y="47498"/>
                </a:lnTo>
                <a:lnTo>
                  <a:pt x="40766" y="43306"/>
                </a:lnTo>
                <a:lnTo>
                  <a:pt x="38735" y="40004"/>
                </a:lnTo>
                <a:lnTo>
                  <a:pt x="35813" y="37464"/>
                </a:lnTo>
                <a:lnTo>
                  <a:pt x="32892" y="35051"/>
                </a:lnTo>
                <a:lnTo>
                  <a:pt x="28701" y="33400"/>
                </a:lnTo>
                <a:lnTo>
                  <a:pt x="23240" y="32638"/>
                </a:lnTo>
                <a:lnTo>
                  <a:pt x="17779" y="31750"/>
                </a:lnTo>
                <a:lnTo>
                  <a:pt x="10667" y="31368"/>
                </a:lnTo>
                <a:lnTo>
                  <a:pt x="1904" y="31368"/>
                </a:lnTo>
                <a:lnTo>
                  <a:pt x="0" y="18796"/>
                </a:lnTo>
                <a:lnTo>
                  <a:pt x="15374" y="14267"/>
                </a:lnTo>
                <a:lnTo>
                  <a:pt x="29613" y="10556"/>
                </a:lnTo>
                <a:lnTo>
                  <a:pt x="42711" y="7658"/>
                </a:lnTo>
                <a:lnTo>
                  <a:pt x="54661" y="5571"/>
                </a:lnTo>
                <a:lnTo>
                  <a:pt x="65455" y="4290"/>
                </a:lnTo>
                <a:lnTo>
                  <a:pt x="75088" y="3813"/>
                </a:lnTo>
                <a:lnTo>
                  <a:pt x="75946" y="3810"/>
                </a:lnTo>
                <a:lnTo>
                  <a:pt x="93427" y="5496"/>
                </a:lnTo>
                <a:lnTo>
                  <a:pt x="106526" y="10555"/>
                </a:lnTo>
                <a:lnTo>
                  <a:pt x="115253" y="18987"/>
                </a:lnTo>
                <a:lnTo>
                  <a:pt x="119618" y="30792"/>
                </a:lnTo>
                <a:lnTo>
                  <a:pt x="119887" y="32765"/>
                </a:lnTo>
                <a:lnTo>
                  <a:pt x="132867" y="24767"/>
                </a:lnTo>
                <a:lnTo>
                  <a:pt x="145536" y="17885"/>
                </a:lnTo>
                <a:lnTo>
                  <a:pt x="157897" y="12121"/>
                </a:lnTo>
                <a:lnTo>
                  <a:pt x="169951" y="7475"/>
                </a:lnTo>
                <a:lnTo>
                  <a:pt x="181700" y="3946"/>
                </a:lnTo>
                <a:lnTo>
                  <a:pt x="193145" y="1535"/>
                </a:lnTo>
                <a:lnTo>
                  <a:pt x="204289" y="241"/>
                </a:lnTo>
                <a:lnTo>
                  <a:pt x="211454"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704754" y="598424"/>
            <a:ext cx="384556" cy="268350"/>
          </a:xfrm>
          <a:custGeom>
            <a:avLst/>
            <a:gdLst/>
            <a:ahLst/>
            <a:cxnLst/>
            <a:rect l="l" t="t" r="r" b="b"/>
            <a:pathLst>
              <a:path w="288417" h="268350">
                <a:moveTo>
                  <a:pt x="148082" y="0"/>
                </a:moveTo>
                <a:lnTo>
                  <a:pt x="162824" y="482"/>
                </a:lnTo>
                <a:lnTo>
                  <a:pt x="176842" y="1932"/>
                </a:lnTo>
                <a:lnTo>
                  <a:pt x="190134" y="4350"/>
                </a:lnTo>
                <a:lnTo>
                  <a:pt x="202699" y="7741"/>
                </a:lnTo>
                <a:lnTo>
                  <a:pt x="214536" y="12106"/>
                </a:lnTo>
                <a:lnTo>
                  <a:pt x="225643" y="17447"/>
                </a:lnTo>
                <a:lnTo>
                  <a:pt x="236020" y="23768"/>
                </a:lnTo>
                <a:lnTo>
                  <a:pt x="245665" y="31070"/>
                </a:lnTo>
                <a:lnTo>
                  <a:pt x="259380" y="44571"/>
                </a:lnTo>
                <a:lnTo>
                  <a:pt x="267122" y="54551"/>
                </a:lnTo>
                <a:lnTo>
                  <a:pt x="273669" y="65248"/>
                </a:lnTo>
                <a:lnTo>
                  <a:pt x="279018" y="76664"/>
                </a:lnTo>
                <a:lnTo>
                  <a:pt x="283169" y="88803"/>
                </a:lnTo>
                <a:lnTo>
                  <a:pt x="286120" y="101668"/>
                </a:lnTo>
                <a:lnTo>
                  <a:pt x="287869" y="115262"/>
                </a:lnTo>
                <a:lnTo>
                  <a:pt x="288417" y="128904"/>
                </a:lnTo>
                <a:lnTo>
                  <a:pt x="287857" y="143066"/>
                </a:lnTo>
                <a:lnTo>
                  <a:pt x="286179" y="156594"/>
                </a:lnTo>
                <a:lnTo>
                  <a:pt x="283380" y="169489"/>
                </a:lnTo>
                <a:lnTo>
                  <a:pt x="279459" y="181749"/>
                </a:lnTo>
                <a:lnTo>
                  <a:pt x="274416" y="193372"/>
                </a:lnTo>
                <a:lnTo>
                  <a:pt x="268248" y="204358"/>
                </a:lnTo>
                <a:lnTo>
                  <a:pt x="260955" y="214705"/>
                </a:lnTo>
                <a:lnTo>
                  <a:pt x="252536" y="224412"/>
                </a:lnTo>
                <a:lnTo>
                  <a:pt x="237650" y="237889"/>
                </a:lnTo>
                <a:lnTo>
                  <a:pt x="227541" y="245070"/>
                </a:lnTo>
                <a:lnTo>
                  <a:pt x="216816" y="251284"/>
                </a:lnTo>
                <a:lnTo>
                  <a:pt x="205474" y="256534"/>
                </a:lnTo>
                <a:lnTo>
                  <a:pt x="193515" y="260820"/>
                </a:lnTo>
                <a:lnTo>
                  <a:pt x="180939" y="264144"/>
                </a:lnTo>
                <a:lnTo>
                  <a:pt x="167747" y="266506"/>
                </a:lnTo>
                <a:lnTo>
                  <a:pt x="153938" y="267907"/>
                </a:lnTo>
                <a:lnTo>
                  <a:pt x="140081" y="268350"/>
                </a:lnTo>
                <a:lnTo>
                  <a:pt x="125377" y="267855"/>
                </a:lnTo>
                <a:lnTo>
                  <a:pt x="111403" y="266365"/>
                </a:lnTo>
                <a:lnTo>
                  <a:pt x="98157" y="263880"/>
                </a:lnTo>
                <a:lnTo>
                  <a:pt x="85637" y="260396"/>
                </a:lnTo>
                <a:lnTo>
                  <a:pt x="73842" y="255911"/>
                </a:lnTo>
                <a:lnTo>
                  <a:pt x="62772" y="250423"/>
                </a:lnTo>
                <a:lnTo>
                  <a:pt x="52425" y="243929"/>
                </a:lnTo>
                <a:lnTo>
                  <a:pt x="42800" y="236427"/>
                </a:lnTo>
                <a:lnTo>
                  <a:pt x="29045" y="222545"/>
                </a:lnTo>
                <a:lnTo>
                  <a:pt x="21410" y="212491"/>
                </a:lnTo>
                <a:lnTo>
                  <a:pt x="14940" y="201743"/>
                </a:lnTo>
                <a:lnTo>
                  <a:pt x="9632" y="190303"/>
                </a:lnTo>
                <a:lnTo>
                  <a:pt x="5486" y="178174"/>
                </a:lnTo>
                <a:lnTo>
                  <a:pt x="2501" y="165359"/>
                </a:lnTo>
                <a:lnTo>
                  <a:pt x="673" y="151861"/>
                </a:lnTo>
                <a:lnTo>
                  <a:pt x="3" y="137683"/>
                </a:lnTo>
                <a:lnTo>
                  <a:pt x="0" y="136525"/>
                </a:lnTo>
                <a:lnTo>
                  <a:pt x="574" y="122492"/>
                </a:lnTo>
                <a:lnTo>
                  <a:pt x="2296" y="109075"/>
                </a:lnTo>
                <a:lnTo>
                  <a:pt x="5166" y="96273"/>
                </a:lnTo>
                <a:lnTo>
                  <a:pt x="9180" y="84087"/>
                </a:lnTo>
                <a:lnTo>
                  <a:pt x="14339" y="72521"/>
                </a:lnTo>
                <a:lnTo>
                  <a:pt x="20641" y="61573"/>
                </a:lnTo>
                <a:lnTo>
                  <a:pt x="28084" y="51247"/>
                </a:lnTo>
                <a:lnTo>
                  <a:pt x="36667" y="41542"/>
                </a:lnTo>
                <a:lnTo>
                  <a:pt x="49036" y="30315"/>
                </a:lnTo>
                <a:lnTo>
                  <a:pt x="58895" y="23225"/>
                </a:lnTo>
                <a:lnTo>
                  <a:pt x="69452" y="17082"/>
                </a:lnTo>
                <a:lnTo>
                  <a:pt x="80709" y="11885"/>
                </a:lnTo>
                <a:lnTo>
                  <a:pt x="92666" y="7630"/>
                </a:lnTo>
                <a:lnTo>
                  <a:pt x="105322" y="4317"/>
                </a:lnTo>
                <a:lnTo>
                  <a:pt x="118677" y="1942"/>
                </a:lnTo>
                <a:lnTo>
                  <a:pt x="132732" y="504"/>
                </a:lnTo>
                <a:lnTo>
                  <a:pt x="147486" y="0"/>
                </a:lnTo>
                <a:lnTo>
                  <a:pt x="148082"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5453041" y="598424"/>
            <a:ext cx="384556" cy="268350"/>
          </a:xfrm>
          <a:custGeom>
            <a:avLst/>
            <a:gdLst/>
            <a:ahLst/>
            <a:cxnLst/>
            <a:rect l="l" t="t" r="r" b="b"/>
            <a:pathLst>
              <a:path w="288417" h="268350">
                <a:moveTo>
                  <a:pt x="148082" y="0"/>
                </a:moveTo>
                <a:lnTo>
                  <a:pt x="162824" y="482"/>
                </a:lnTo>
                <a:lnTo>
                  <a:pt x="176842" y="1932"/>
                </a:lnTo>
                <a:lnTo>
                  <a:pt x="190134" y="4350"/>
                </a:lnTo>
                <a:lnTo>
                  <a:pt x="202699" y="7741"/>
                </a:lnTo>
                <a:lnTo>
                  <a:pt x="214536" y="12106"/>
                </a:lnTo>
                <a:lnTo>
                  <a:pt x="225643" y="17447"/>
                </a:lnTo>
                <a:lnTo>
                  <a:pt x="236020" y="23768"/>
                </a:lnTo>
                <a:lnTo>
                  <a:pt x="245665" y="31070"/>
                </a:lnTo>
                <a:lnTo>
                  <a:pt x="259380" y="44571"/>
                </a:lnTo>
                <a:lnTo>
                  <a:pt x="267122" y="54551"/>
                </a:lnTo>
                <a:lnTo>
                  <a:pt x="273669" y="65248"/>
                </a:lnTo>
                <a:lnTo>
                  <a:pt x="279018" y="76664"/>
                </a:lnTo>
                <a:lnTo>
                  <a:pt x="283169" y="88803"/>
                </a:lnTo>
                <a:lnTo>
                  <a:pt x="286120" y="101668"/>
                </a:lnTo>
                <a:lnTo>
                  <a:pt x="287869" y="115262"/>
                </a:lnTo>
                <a:lnTo>
                  <a:pt x="288417" y="128904"/>
                </a:lnTo>
                <a:lnTo>
                  <a:pt x="287857" y="143066"/>
                </a:lnTo>
                <a:lnTo>
                  <a:pt x="286179" y="156594"/>
                </a:lnTo>
                <a:lnTo>
                  <a:pt x="283380" y="169489"/>
                </a:lnTo>
                <a:lnTo>
                  <a:pt x="279459" y="181749"/>
                </a:lnTo>
                <a:lnTo>
                  <a:pt x="274416" y="193372"/>
                </a:lnTo>
                <a:lnTo>
                  <a:pt x="268248" y="204358"/>
                </a:lnTo>
                <a:lnTo>
                  <a:pt x="260955" y="214705"/>
                </a:lnTo>
                <a:lnTo>
                  <a:pt x="252536" y="224412"/>
                </a:lnTo>
                <a:lnTo>
                  <a:pt x="237650" y="237889"/>
                </a:lnTo>
                <a:lnTo>
                  <a:pt x="227541" y="245070"/>
                </a:lnTo>
                <a:lnTo>
                  <a:pt x="216816" y="251284"/>
                </a:lnTo>
                <a:lnTo>
                  <a:pt x="205474" y="256534"/>
                </a:lnTo>
                <a:lnTo>
                  <a:pt x="193515" y="260820"/>
                </a:lnTo>
                <a:lnTo>
                  <a:pt x="180939" y="264144"/>
                </a:lnTo>
                <a:lnTo>
                  <a:pt x="167747" y="266506"/>
                </a:lnTo>
                <a:lnTo>
                  <a:pt x="153938" y="267907"/>
                </a:lnTo>
                <a:lnTo>
                  <a:pt x="140081" y="268350"/>
                </a:lnTo>
                <a:lnTo>
                  <a:pt x="125377" y="267855"/>
                </a:lnTo>
                <a:lnTo>
                  <a:pt x="111403" y="266365"/>
                </a:lnTo>
                <a:lnTo>
                  <a:pt x="98157" y="263880"/>
                </a:lnTo>
                <a:lnTo>
                  <a:pt x="85637" y="260396"/>
                </a:lnTo>
                <a:lnTo>
                  <a:pt x="73842" y="255911"/>
                </a:lnTo>
                <a:lnTo>
                  <a:pt x="62772" y="250423"/>
                </a:lnTo>
                <a:lnTo>
                  <a:pt x="52425" y="243929"/>
                </a:lnTo>
                <a:lnTo>
                  <a:pt x="42800" y="236427"/>
                </a:lnTo>
                <a:lnTo>
                  <a:pt x="29045" y="222545"/>
                </a:lnTo>
                <a:lnTo>
                  <a:pt x="21410" y="212491"/>
                </a:lnTo>
                <a:lnTo>
                  <a:pt x="14940" y="201743"/>
                </a:lnTo>
                <a:lnTo>
                  <a:pt x="9632" y="190303"/>
                </a:lnTo>
                <a:lnTo>
                  <a:pt x="5486" y="178174"/>
                </a:lnTo>
                <a:lnTo>
                  <a:pt x="2501" y="165359"/>
                </a:lnTo>
                <a:lnTo>
                  <a:pt x="673" y="151861"/>
                </a:lnTo>
                <a:lnTo>
                  <a:pt x="3" y="137683"/>
                </a:lnTo>
                <a:lnTo>
                  <a:pt x="0" y="136525"/>
                </a:lnTo>
                <a:lnTo>
                  <a:pt x="574" y="122492"/>
                </a:lnTo>
                <a:lnTo>
                  <a:pt x="2296" y="109075"/>
                </a:lnTo>
                <a:lnTo>
                  <a:pt x="5166" y="96273"/>
                </a:lnTo>
                <a:lnTo>
                  <a:pt x="9180" y="84087"/>
                </a:lnTo>
                <a:lnTo>
                  <a:pt x="14339" y="72521"/>
                </a:lnTo>
                <a:lnTo>
                  <a:pt x="20641" y="61573"/>
                </a:lnTo>
                <a:lnTo>
                  <a:pt x="28084" y="51247"/>
                </a:lnTo>
                <a:lnTo>
                  <a:pt x="36667" y="41542"/>
                </a:lnTo>
                <a:lnTo>
                  <a:pt x="49036" y="30315"/>
                </a:lnTo>
                <a:lnTo>
                  <a:pt x="58895" y="23225"/>
                </a:lnTo>
                <a:lnTo>
                  <a:pt x="69452" y="17082"/>
                </a:lnTo>
                <a:lnTo>
                  <a:pt x="80709" y="11885"/>
                </a:lnTo>
                <a:lnTo>
                  <a:pt x="92666" y="7630"/>
                </a:lnTo>
                <a:lnTo>
                  <a:pt x="105322" y="4317"/>
                </a:lnTo>
                <a:lnTo>
                  <a:pt x="118677" y="1942"/>
                </a:lnTo>
                <a:lnTo>
                  <a:pt x="132732" y="504"/>
                </a:lnTo>
                <a:lnTo>
                  <a:pt x="147486" y="0"/>
                </a:lnTo>
                <a:lnTo>
                  <a:pt x="148082"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5049861" y="598425"/>
            <a:ext cx="359324" cy="397637"/>
          </a:xfrm>
          <a:custGeom>
            <a:avLst/>
            <a:gdLst/>
            <a:ahLst/>
            <a:cxnLst/>
            <a:rect l="l" t="t" r="r" b="b"/>
            <a:pathLst>
              <a:path w="269493" h="397637">
                <a:moveTo>
                  <a:pt x="139826" y="0"/>
                </a:moveTo>
                <a:lnTo>
                  <a:pt x="154370" y="535"/>
                </a:lnTo>
                <a:lnTo>
                  <a:pt x="168164" y="2143"/>
                </a:lnTo>
                <a:lnTo>
                  <a:pt x="181210" y="4821"/>
                </a:lnTo>
                <a:lnTo>
                  <a:pt x="193509" y="8572"/>
                </a:lnTo>
                <a:lnTo>
                  <a:pt x="205063" y="13394"/>
                </a:lnTo>
                <a:lnTo>
                  <a:pt x="215874" y="19287"/>
                </a:lnTo>
                <a:lnTo>
                  <a:pt x="225942" y="26252"/>
                </a:lnTo>
                <a:lnTo>
                  <a:pt x="234060" y="33147"/>
                </a:lnTo>
                <a:lnTo>
                  <a:pt x="242881" y="42381"/>
                </a:lnTo>
                <a:lnTo>
                  <a:pt x="250441" y="52401"/>
                </a:lnTo>
                <a:lnTo>
                  <a:pt x="256741" y="63207"/>
                </a:lnTo>
                <a:lnTo>
                  <a:pt x="261781" y="74799"/>
                </a:lnTo>
                <a:lnTo>
                  <a:pt x="265560" y="87178"/>
                </a:lnTo>
                <a:lnTo>
                  <a:pt x="268079" y="100342"/>
                </a:lnTo>
                <a:lnTo>
                  <a:pt x="269337" y="114292"/>
                </a:lnTo>
                <a:lnTo>
                  <a:pt x="269493" y="121538"/>
                </a:lnTo>
                <a:lnTo>
                  <a:pt x="268979" y="135780"/>
                </a:lnTo>
                <a:lnTo>
                  <a:pt x="267434" y="149408"/>
                </a:lnTo>
                <a:lnTo>
                  <a:pt x="264861" y="162425"/>
                </a:lnTo>
                <a:lnTo>
                  <a:pt x="261257" y="174832"/>
                </a:lnTo>
                <a:lnTo>
                  <a:pt x="256624" y="186629"/>
                </a:lnTo>
                <a:lnTo>
                  <a:pt x="250962" y="197818"/>
                </a:lnTo>
                <a:lnTo>
                  <a:pt x="244270" y="208400"/>
                </a:lnTo>
                <a:lnTo>
                  <a:pt x="236548" y="218377"/>
                </a:lnTo>
                <a:lnTo>
                  <a:pt x="229869" y="225678"/>
                </a:lnTo>
                <a:lnTo>
                  <a:pt x="220243" y="234598"/>
                </a:lnTo>
                <a:lnTo>
                  <a:pt x="210044" y="242404"/>
                </a:lnTo>
                <a:lnTo>
                  <a:pt x="199270" y="249097"/>
                </a:lnTo>
                <a:lnTo>
                  <a:pt x="187922" y="254674"/>
                </a:lnTo>
                <a:lnTo>
                  <a:pt x="175996" y="259135"/>
                </a:lnTo>
                <a:lnTo>
                  <a:pt x="163493" y="262478"/>
                </a:lnTo>
                <a:lnTo>
                  <a:pt x="150411" y="264702"/>
                </a:lnTo>
                <a:lnTo>
                  <a:pt x="136748" y="265806"/>
                </a:lnTo>
                <a:lnTo>
                  <a:pt x="129920" y="265938"/>
                </a:lnTo>
                <a:lnTo>
                  <a:pt x="116918" y="265321"/>
                </a:lnTo>
                <a:lnTo>
                  <a:pt x="104275" y="263471"/>
                </a:lnTo>
                <a:lnTo>
                  <a:pt x="91983" y="260387"/>
                </a:lnTo>
                <a:lnTo>
                  <a:pt x="80033" y="256070"/>
                </a:lnTo>
                <a:lnTo>
                  <a:pt x="76453" y="254508"/>
                </a:lnTo>
                <a:lnTo>
                  <a:pt x="76495" y="269758"/>
                </a:lnTo>
                <a:lnTo>
                  <a:pt x="76621" y="284466"/>
                </a:lnTo>
                <a:lnTo>
                  <a:pt x="76830" y="298632"/>
                </a:lnTo>
                <a:lnTo>
                  <a:pt x="77123" y="312255"/>
                </a:lnTo>
                <a:lnTo>
                  <a:pt x="77499" y="325338"/>
                </a:lnTo>
                <a:lnTo>
                  <a:pt x="77959" y="337881"/>
                </a:lnTo>
                <a:lnTo>
                  <a:pt x="78503" y="349884"/>
                </a:lnTo>
                <a:lnTo>
                  <a:pt x="79130" y="361348"/>
                </a:lnTo>
                <a:lnTo>
                  <a:pt x="79841" y="372274"/>
                </a:lnTo>
                <a:lnTo>
                  <a:pt x="80635" y="382662"/>
                </a:lnTo>
                <a:lnTo>
                  <a:pt x="81025" y="387223"/>
                </a:lnTo>
                <a:lnTo>
                  <a:pt x="68315" y="388596"/>
                </a:lnTo>
                <a:lnTo>
                  <a:pt x="55649" y="390105"/>
                </a:lnTo>
                <a:lnTo>
                  <a:pt x="43030" y="391743"/>
                </a:lnTo>
                <a:lnTo>
                  <a:pt x="30461" y="393502"/>
                </a:lnTo>
                <a:lnTo>
                  <a:pt x="17946" y="395377"/>
                </a:lnTo>
                <a:lnTo>
                  <a:pt x="5487" y="397361"/>
                </a:lnTo>
                <a:lnTo>
                  <a:pt x="3809" y="397637"/>
                </a:lnTo>
                <a:lnTo>
                  <a:pt x="0" y="395731"/>
                </a:lnTo>
                <a:lnTo>
                  <a:pt x="0" y="138429"/>
                </a:lnTo>
                <a:lnTo>
                  <a:pt x="510" y="123763"/>
                </a:lnTo>
                <a:lnTo>
                  <a:pt x="2041" y="109829"/>
                </a:lnTo>
                <a:lnTo>
                  <a:pt x="4593" y="96627"/>
                </a:lnTo>
                <a:lnTo>
                  <a:pt x="12760" y="72410"/>
                </a:lnTo>
                <a:lnTo>
                  <a:pt x="25011" y="51104"/>
                </a:lnTo>
                <a:lnTo>
                  <a:pt x="36575" y="37337"/>
                </a:lnTo>
                <a:lnTo>
                  <a:pt x="55109" y="22060"/>
                </a:lnTo>
                <a:lnTo>
                  <a:pt x="76865" y="10779"/>
                </a:lnTo>
                <a:lnTo>
                  <a:pt x="101842" y="3495"/>
                </a:lnTo>
                <a:lnTo>
                  <a:pt x="115539" y="1352"/>
                </a:lnTo>
                <a:lnTo>
                  <a:pt x="130041" y="207"/>
                </a:lnTo>
                <a:lnTo>
                  <a:pt x="139826" y="0"/>
                </a:lnTo>
                <a:close/>
              </a:path>
            </a:pathLst>
          </a:custGeom>
          <a:ln w="3047">
            <a:solidFill>
              <a:srgbClr val="3A431F"/>
            </a:solidFill>
          </a:ln>
        </p:spPr>
        <p:txBody>
          <a:bodyPr wrap="square" lIns="0" tIns="0" rIns="0" bIns="0" rtlCol="0">
            <a:noAutofit/>
          </a:bodyPr>
          <a:lstStyle/>
          <a:p>
            <a:endParaRPr/>
          </a:p>
        </p:txBody>
      </p:sp>
      <p:sp>
        <p:nvSpPr>
          <p:cNvPr id="21" name="object 21"/>
          <p:cNvSpPr/>
          <p:nvPr/>
        </p:nvSpPr>
        <p:spPr>
          <a:xfrm>
            <a:off x="10372684" y="597788"/>
            <a:ext cx="427058" cy="268986"/>
          </a:xfrm>
          <a:custGeom>
            <a:avLst/>
            <a:gdLst/>
            <a:ahLst/>
            <a:cxnLst/>
            <a:rect l="l" t="t" r="r" b="b"/>
            <a:pathLst>
              <a:path w="320294" h="268986">
                <a:moveTo>
                  <a:pt x="120777" y="0"/>
                </a:moveTo>
                <a:lnTo>
                  <a:pt x="135076" y="1066"/>
                </a:lnTo>
                <a:lnTo>
                  <a:pt x="147955" y="4270"/>
                </a:lnTo>
                <a:lnTo>
                  <a:pt x="159413" y="9619"/>
                </a:lnTo>
                <a:lnTo>
                  <a:pt x="169451" y="17120"/>
                </a:lnTo>
                <a:lnTo>
                  <a:pt x="176022" y="24130"/>
                </a:lnTo>
                <a:lnTo>
                  <a:pt x="181983" y="32409"/>
                </a:lnTo>
                <a:lnTo>
                  <a:pt x="187522" y="41995"/>
                </a:lnTo>
                <a:lnTo>
                  <a:pt x="192637" y="52889"/>
                </a:lnTo>
                <a:lnTo>
                  <a:pt x="197330" y="65091"/>
                </a:lnTo>
                <a:lnTo>
                  <a:pt x="201599" y="78600"/>
                </a:lnTo>
                <a:lnTo>
                  <a:pt x="205446" y="93416"/>
                </a:lnTo>
                <a:lnTo>
                  <a:pt x="206502" y="98044"/>
                </a:lnTo>
                <a:lnTo>
                  <a:pt x="207010" y="98044"/>
                </a:lnTo>
                <a:lnTo>
                  <a:pt x="210039" y="86788"/>
                </a:lnTo>
                <a:lnTo>
                  <a:pt x="212811" y="75082"/>
                </a:lnTo>
                <a:lnTo>
                  <a:pt x="215327" y="62923"/>
                </a:lnTo>
                <a:lnTo>
                  <a:pt x="217591" y="50306"/>
                </a:lnTo>
                <a:lnTo>
                  <a:pt x="219605" y="37230"/>
                </a:lnTo>
                <a:lnTo>
                  <a:pt x="221373" y="23692"/>
                </a:lnTo>
                <a:lnTo>
                  <a:pt x="221996" y="18287"/>
                </a:lnTo>
                <a:lnTo>
                  <a:pt x="234823" y="15591"/>
                </a:lnTo>
                <a:lnTo>
                  <a:pt x="247458" y="12795"/>
                </a:lnTo>
                <a:lnTo>
                  <a:pt x="259908" y="9900"/>
                </a:lnTo>
                <a:lnTo>
                  <a:pt x="272177" y="6905"/>
                </a:lnTo>
                <a:lnTo>
                  <a:pt x="284274" y="3811"/>
                </a:lnTo>
                <a:lnTo>
                  <a:pt x="296203" y="617"/>
                </a:lnTo>
                <a:lnTo>
                  <a:pt x="298450" y="0"/>
                </a:lnTo>
                <a:lnTo>
                  <a:pt x="300990" y="2286"/>
                </a:lnTo>
                <a:lnTo>
                  <a:pt x="296049" y="15404"/>
                </a:lnTo>
                <a:lnTo>
                  <a:pt x="291044" y="28278"/>
                </a:lnTo>
                <a:lnTo>
                  <a:pt x="285975" y="40908"/>
                </a:lnTo>
                <a:lnTo>
                  <a:pt x="280842" y="53293"/>
                </a:lnTo>
                <a:lnTo>
                  <a:pt x="275644" y="65435"/>
                </a:lnTo>
                <a:lnTo>
                  <a:pt x="270384" y="77331"/>
                </a:lnTo>
                <a:lnTo>
                  <a:pt x="265060" y="88984"/>
                </a:lnTo>
                <a:lnTo>
                  <a:pt x="259673" y="100392"/>
                </a:lnTo>
                <a:lnTo>
                  <a:pt x="254223" y="111556"/>
                </a:lnTo>
                <a:lnTo>
                  <a:pt x="248711" y="122476"/>
                </a:lnTo>
                <a:lnTo>
                  <a:pt x="243136" y="133151"/>
                </a:lnTo>
                <a:lnTo>
                  <a:pt x="237500" y="143582"/>
                </a:lnTo>
                <a:lnTo>
                  <a:pt x="231802" y="153769"/>
                </a:lnTo>
                <a:lnTo>
                  <a:pt x="226043" y="163712"/>
                </a:lnTo>
                <a:lnTo>
                  <a:pt x="225298" y="164973"/>
                </a:lnTo>
                <a:lnTo>
                  <a:pt x="230843" y="179599"/>
                </a:lnTo>
                <a:lnTo>
                  <a:pt x="236914" y="192479"/>
                </a:lnTo>
                <a:lnTo>
                  <a:pt x="243515" y="203614"/>
                </a:lnTo>
                <a:lnTo>
                  <a:pt x="250652" y="213004"/>
                </a:lnTo>
                <a:lnTo>
                  <a:pt x="258330" y="220647"/>
                </a:lnTo>
                <a:lnTo>
                  <a:pt x="261620" y="223265"/>
                </a:lnTo>
                <a:lnTo>
                  <a:pt x="271645" y="229579"/>
                </a:lnTo>
                <a:lnTo>
                  <a:pt x="282852" y="234372"/>
                </a:lnTo>
                <a:lnTo>
                  <a:pt x="295240" y="237652"/>
                </a:lnTo>
                <a:lnTo>
                  <a:pt x="308808" y="239426"/>
                </a:lnTo>
                <a:lnTo>
                  <a:pt x="318770" y="239775"/>
                </a:lnTo>
                <a:lnTo>
                  <a:pt x="320294" y="254000"/>
                </a:lnTo>
                <a:lnTo>
                  <a:pt x="306100" y="257669"/>
                </a:lnTo>
                <a:lnTo>
                  <a:pt x="292542" y="260687"/>
                </a:lnTo>
                <a:lnTo>
                  <a:pt x="279618" y="263057"/>
                </a:lnTo>
                <a:lnTo>
                  <a:pt x="267330" y="264781"/>
                </a:lnTo>
                <a:lnTo>
                  <a:pt x="255677" y="265863"/>
                </a:lnTo>
                <a:lnTo>
                  <a:pt x="244659" y="266306"/>
                </a:lnTo>
                <a:lnTo>
                  <a:pt x="242570" y="266319"/>
                </a:lnTo>
                <a:lnTo>
                  <a:pt x="234696" y="266319"/>
                </a:lnTo>
                <a:lnTo>
                  <a:pt x="227330" y="262255"/>
                </a:lnTo>
                <a:lnTo>
                  <a:pt x="220472" y="254126"/>
                </a:lnTo>
                <a:lnTo>
                  <a:pt x="215729" y="247145"/>
                </a:lnTo>
                <a:lnTo>
                  <a:pt x="210794" y="237396"/>
                </a:lnTo>
                <a:lnTo>
                  <a:pt x="205677" y="224852"/>
                </a:lnTo>
                <a:lnTo>
                  <a:pt x="200386" y="209485"/>
                </a:lnTo>
                <a:lnTo>
                  <a:pt x="198501" y="203453"/>
                </a:lnTo>
                <a:lnTo>
                  <a:pt x="187926" y="216741"/>
                </a:lnTo>
                <a:lnTo>
                  <a:pt x="177345" y="228524"/>
                </a:lnTo>
                <a:lnTo>
                  <a:pt x="166759" y="238804"/>
                </a:lnTo>
                <a:lnTo>
                  <a:pt x="156170" y="247579"/>
                </a:lnTo>
                <a:lnTo>
                  <a:pt x="145579" y="254851"/>
                </a:lnTo>
                <a:lnTo>
                  <a:pt x="134990" y="260619"/>
                </a:lnTo>
                <a:lnTo>
                  <a:pt x="124402" y="264884"/>
                </a:lnTo>
                <a:lnTo>
                  <a:pt x="113819" y="267644"/>
                </a:lnTo>
                <a:lnTo>
                  <a:pt x="103243" y="268901"/>
                </a:lnTo>
                <a:lnTo>
                  <a:pt x="99695" y="268986"/>
                </a:lnTo>
                <a:lnTo>
                  <a:pt x="85857" y="268112"/>
                </a:lnTo>
                <a:lnTo>
                  <a:pt x="72923" y="265488"/>
                </a:lnTo>
                <a:lnTo>
                  <a:pt x="60895" y="261107"/>
                </a:lnTo>
                <a:lnTo>
                  <a:pt x="49777" y="254964"/>
                </a:lnTo>
                <a:lnTo>
                  <a:pt x="39571" y="247052"/>
                </a:lnTo>
                <a:lnTo>
                  <a:pt x="30281" y="237366"/>
                </a:lnTo>
                <a:lnTo>
                  <a:pt x="20008" y="222982"/>
                </a:lnTo>
                <a:lnTo>
                  <a:pt x="14026" y="212081"/>
                </a:lnTo>
                <a:lnTo>
                  <a:pt x="9103" y="200594"/>
                </a:lnTo>
                <a:lnTo>
                  <a:pt x="5240" y="188519"/>
                </a:lnTo>
                <a:lnTo>
                  <a:pt x="2437" y="175853"/>
                </a:lnTo>
                <a:lnTo>
                  <a:pt x="694" y="162594"/>
                </a:lnTo>
                <a:lnTo>
                  <a:pt x="11" y="148741"/>
                </a:lnTo>
                <a:lnTo>
                  <a:pt x="0" y="146685"/>
                </a:lnTo>
                <a:lnTo>
                  <a:pt x="465" y="133026"/>
                </a:lnTo>
                <a:lnTo>
                  <a:pt x="1860" y="119794"/>
                </a:lnTo>
                <a:lnTo>
                  <a:pt x="4188" y="106988"/>
                </a:lnTo>
                <a:lnTo>
                  <a:pt x="7449" y="94607"/>
                </a:lnTo>
                <a:lnTo>
                  <a:pt x="11645" y="82649"/>
                </a:lnTo>
                <a:lnTo>
                  <a:pt x="16776" y="71113"/>
                </a:lnTo>
                <a:lnTo>
                  <a:pt x="22844" y="59998"/>
                </a:lnTo>
                <a:lnTo>
                  <a:pt x="29851" y="49303"/>
                </a:lnTo>
                <a:lnTo>
                  <a:pt x="43229" y="33021"/>
                </a:lnTo>
                <a:lnTo>
                  <a:pt x="53072" y="23843"/>
                </a:lnTo>
                <a:lnTo>
                  <a:pt x="63564" y="16152"/>
                </a:lnTo>
                <a:lnTo>
                  <a:pt x="74702" y="9953"/>
                </a:lnTo>
                <a:lnTo>
                  <a:pt x="86484" y="5245"/>
                </a:lnTo>
                <a:lnTo>
                  <a:pt x="98910" y="2031"/>
                </a:lnTo>
                <a:lnTo>
                  <a:pt x="111976" y="313"/>
                </a:lnTo>
                <a:lnTo>
                  <a:pt x="120777"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10182184" y="597280"/>
            <a:ext cx="180340" cy="268732"/>
          </a:xfrm>
          <a:custGeom>
            <a:avLst/>
            <a:gdLst/>
            <a:ahLst/>
            <a:cxnLst/>
            <a:rect l="l" t="t" r="r" b="b"/>
            <a:pathLst>
              <a:path w="135255" h="268732">
                <a:moveTo>
                  <a:pt x="77851" y="0"/>
                </a:moveTo>
                <a:lnTo>
                  <a:pt x="81153" y="2159"/>
                </a:lnTo>
                <a:lnTo>
                  <a:pt x="80582" y="14003"/>
                </a:lnTo>
                <a:lnTo>
                  <a:pt x="80112" y="26174"/>
                </a:lnTo>
                <a:lnTo>
                  <a:pt x="79744" y="38677"/>
                </a:lnTo>
                <a:lnTo>
                  <a:pt x="79478" y="51513"/>
                </a:lnTo>
                <a:lnTo>
                  <a:pt x="79312" y="64687"/>
                </a:lnTo>
                <a:lnTo>
                  <a:pt x="79248" y="78202"/>
                </a:lnTo>
                <a:lnTo>
                  <a:pt x="79248" y="80010"/>
                </a:lnTo>
                <a:lnTo>
                  <a:pt x="79248" y="127254"/>
                </a:lnTo>
                <a:lnTo>
                  <a:pt x="79277" y="144172"/>
                </a:lnTo>
                <a:lnTo>
                  <a:pt x="79363" y="159474"/>
                </a:lnTo>
                <a:lnTo>
                  <a:pt x="79501" y="173152"/>
                </a:lnTo>
                <a:lnTo>
                  <a:pt x="79690" y="185201"/>
                </a:lnTo>
                <a:lnTo>
                  <a:pt x="79926" y="195613"/>
                </a:lnTo>
                <a:lnTo>
                  <a:pt x="80206" y="204383"/>
                </a:lnTo>
                <a:lnTo>
                  <a:pt x="80264" y="205867"/>
                </a:lnTo>
                <a:lnTo>
                  <a:pt x="80645" y="218059"/>
                </a:lnTo>
                <a:lnTo>
                  <a:pt x="82677" y="226187"/>
                </a:lnTo>
                <a:lnTo>
                  <a:pt x="86487" y="229997"/>
                </a:lnTo>
                <a:lnTo>
                  <a:pt x="90170" y="233807"/>
                </a:lnTo>
                <a:lnTo>
                  <a:pt x="95758" y="236474"/>
                </a:lnTo>
                <a:lnTo>
                  <a:pt x="103124" y="237871"/>
                </a:lnTo>
                <a:lnTo>
                  <a:pt x="113705" y="239321"/>
                </a:lnTo>
                <a:lnTo>
                  <a:pt x="127208" y="240147"/>
                </a:lnTo>
                <a:lnTo>
                  <a:pt x="133858" y="240284"/>
                </a:lnTo>
                <a:lnTo>
                  <a:pt x="135255" y="254000"/>
                </a:lnTo>
                <a:lnTo>
                  <a:pt x="120652" y="258464"/>
                </a:lnTo>
                <a:lnTo>
                  <a:pt x="106904" y="262130"/>
                </a:lnTo>
                <a:lnTo>
                  <a:pt x="94008" y="264993"/>
                </a:lnTo>
                <a:lnTo>
                  <a:pt x="81960" y="267050"/>
                </a:lnTo>
                <a:lnTo>
                  <a:pt x="70756" y="268297"/>
                </a:lnTo>
                <a:lnTo>
                  <a:pt x="60394" y="268731"/>
                </a:lnTo>
                <a:lnTo>
                  <a:pt x="60071" y="268732"/>
                </a:lnTo>
                <a:lnTo>
                  <a:pt x="42504" y="267329"/>
                </a:lnTo>
                <a:lnTo>
                  <a:pt x="28158" y="263123"/>
                </a:lnTo>
                <a:lnTo>
                  <a:pt x="17036" y="256117"/>
                </a:lnTo>
                <a:lnTo>
                  <a:pt x="9142" y="246315"/>
                </a:lnTo>
                <a:lnTo>
                  <a:pt x="4480" y="233722"/>
                </a:lnTo>
                <a:lnTo>
                  <a:pt x="3048" y="219329"/>
                </a:lnTo>
                <a:lnTo>
                  <a:pt x="3048" y="87122"/>
                </a:lnTo>
                <a:lnTo>
                  <a:pt x="2954" y="73056"/>
                </a:lnTo>
                <a:lnTo>
                  <a:pt x="2673" y="59575"/>
                </a:lnTo>
                <a:lnTo>
                  <a:pt x="2205" y="46680"/>
                </a:lnTo>
                <a:lnTo>
                  <a:pt x="1549" y="34371"/>
                </a:lnTo>
                <a:lnTo>
                  <a:pt x="706" y="22646"/>
                </a:lnTo>
                <a:lnTo>
                  <a:pt x="0" y="14732"/>
                </a:lnTo>
                <a:lnTo>
                  <a:pt x="13125" y="12658"/>
                </a:lnTo>
                <a:lnTo>
                  <a:pt x="25999" y="10470"/>
                </a:lnTo>
                <a:lnTo>
                  <a:pt x="38625" y="8171"/>
                </a:lnTo>
                <a:lnTo>
                  <a:pt x="51005" y="5764"/>
                </a:lnTo>
                <a:lnTo>
                  <a:pt x="63144" y="3252"/>
                </a:lnTo>
                <a:lnTo>
                  <a:pt x="75044" y="638"/>
                </a:lnTo>
                <a:lnTo>
                  <a:pt x="77851"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9536006" y="597280"/>
            <a:ext cx="180339" cy="268732"/>
          </a:xfrm>
          <a:custGeom>
            <a:avLst/>
            <a:gdLst/>
            <a:ahLst/>
            <a:cxnLst/>
            <a:rect l="l" t="t" r="r" b="b"/>
            <a:pathLst>
              <a:path w="135254" h="268732">
                <a:moveTo>
                  <a:pt x="77850" y="0"/>
                </a:moveTo>
                <a:lnTo>
                  <a:pt x="81152" y="2159"/>
                </a:lnTo>
                <a:lnTo>
                  <a:pt x="80582" y="14003"/>
                </a:lnTo>
                <a:lnTo>
                  <a:pt x="80112" y="26174"/>
                </a:lnTo>
                <a:lnTo>
                  <a:pt x="79744" y="38677"/>
                </a:lnTo>
                <a:lnTo>
                  <a:pt x="79478" y="51513"/>
                </a:lnTo>
                <a:lnTo>
                  <a:pt x="79312" y="64687"/>
                </a:lnTo>
                <a:lnTo>
                  <a:pt x="79248" y="78202"/>
                </a:lnTo>
                <a:lnTo>
                  <a:pt x="79248" y="80010"/>
                </a:lnTo>
                <a:lnTo>
                  <a:pt x="79248" y="127254"/>
                </a:lnTo>
                <a:lnTo>
                  <a:pt x="79277" y="144172"/>
                </a:lnTo>
                <a:lnTo>
                  <a:pt x="79363" y="159474"/>
                </a:lnTo>
                <a:lnTo>
                  <a:pt x="79501" y="173152"/>
                </a:lnTo>
                <a:lnTo>
                  <a:pt x="79690" y="185201"/>
                </a:lnTo>
                <a:lnTo>
                  <a:pt x="79926" y="195613"/>
                </a:lnTo>
                <a:lnTo>
                  <a:pt x="80206" y="204383"/>
                </a:lnTo>
                <a:lnTo>
                  <a:pt x="80264" y="205867"/>
                </a:lnTo>
                <a:lnTo>
                  <a:pt x="80645" y="218059"/>
                </a:lnTo>
                <a:lnTo>
                  <a:pt x="82676" y="226187"/>
                </a:lnTo>
                <a:lnTo>
                  <a:pt x="86487" y="229997"/>
                </a:lnTo>
                <a:lnTo>
                  <a:pt x="90170" y="233807"/>
                </a:lnTo>
                <a:lnTo>
                  <a:pt x="95758" y="236474"/>
                </a:lnTo>
                <a:lnTo>
                  <a:pt x="103124" y="237871"/>
                </a:lnTo>
                <a:lnTo>
                  <a:pt x="113705" y="239321"/>
                </a:lnTo>
                <a:lnTo>
                  <a:pt x="127208" y="240147"/>
                </a:lnTo>
                <a:lnTo>
                  <a:pt x="133858" y="240284"/>
                </a:lnTo>
                <a:lnTo>
                  <a:pt x="135254" y="254000"/>
                </a:lnTo>
                <a:lnTo>
                  <a:pt x="120652" y="258464"/>
                </a:lnTo>
                <a:lnTo>
                  <a:pt x="106904" y="262130"/>
                </a:lnTo>
                <a:lnTo>
                  <a:pt x="94008" y="264993"/>
                </a:lnTo>
                <a:lnTo>
                  <a:pt x="81960" y="267050"/>
                </a:lnTo>
                <a:lnTo>
                  <a:pt x="70756" y="268297"/>
                </a:lnTo>
                <a:lnTo>
                  <a:pt x="60394" y="268731"/>
                </a:lnTo>
                <a:lnTo>
                  <a:pt x="60071" y="268732"/>
                </a:lnTo>
                <a:lnTo>
                  <a:pt x="42504" y="267329"/>
                </a:lnTo>
                <a:lnTo>
                  <a:pt x="28158" y="263123"/>
                </a:lnTo>
                <a:lnTo>
                  <a:pt x="17036" y="256117"/>
                </a:lnTo>
                <a:lnTo>
                  <a:pt x="9142" y="246315"/>
                </a:lnTo>
                <a:lnTo>
                  <a:pt x="4480" y="233722"/>
                </a:lnTo>
                <a:lnTo>
                  <a:pt x="3048" y="219329"/>
                </a:lnTo>
                <a:lnTo>
                  <a:pt x="3048" y="87122"/>
                </a:lnTo>
                <a:lnTo>
                  <a:pt x="2954" y="73056"/>
                </a:lnTo>
                <a:lnTo>
                  <a:pt x="2673" y="59575"/>
                </a:lnTo>
                <a:lnTo>
                  <a:pt x="2205" y="46680"/>
                </a:lnTo>
                <a:lnTo>
                  <a:pt x="1549" y="34371"/>
                </a:lnTo>
                <a:lnTo>
                  <a:pt x="706" y="22646"/>
                </a:lnTo>
                <a:lnTo>
                  <a:pt x="0" y="14732"/>
                </a:lnTo>
                <a:lnTo>
                  <a:pt x="13125" y="12658"/>
                </a:lnTo>
                <a:lnTo>
                  <a:pt x="25999" y="10470"/>
                </a:lnTo>
                <a:lnTo>
                  <a:pt x="38625" y="8171"/>
                </a:lnTo>
                <a:lnTo>
                  <a:pt x="51005" y="5764"/>
                </a:lnTo>
                <a:lnTo>
                  <a:pt x="63144" y="3252"/>
                </a:lnTo>
                <a:lnTo>
                  <a:pt x="75044" y="638"/>
                </a:lnTo>
                <a:lnTo>
                  <a:pt x="7785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7522294" y="597280"/>
            <a:ext cx="180339" cy="268732"/>
          </a:xfrm>
          <a:custGeom>
            <a:avLst/>
            <a:gdLst/>
            <a:ahLst/>
            <a:cxnLst/>
            <a:rect l="l" t="t" r="r" b="b"/>
            <a:pathLst>
              <a:path w="135254" h="268732">
                <a:moveTo>
                  <a:pt x="77850" y="0"/>
                </a:moveTo>
                <a:lnTo>
                  <a:pt x="81152" y="2159"/>
                </a:lnTo>
                <a:lnTo>
                  <a:pt x="80582" y="14003"/>
                </a:lnTo>
                <a:lnTo>
                  <a:pt x="80112" y="26174"/>
                </a:lnTo>
                <a:lnTo>
                  <a:pt x="79744" y="38677"/>
                </a:lnTo>
                <a:lnTo>
                  <a:pt x="79478" y="51513"/>
                </a:lnTo>
                <a:lnTo>
                  <a:pt x="79312" y="64687"/>
                </a:lnTo>
                <a:lnTo>
                  <a:pt x="79248" y="78202"/>
                </a:lnTo>
                <a:lnTo>
                  <a:pt x="79248" y="80010"/>
                </a:lnTo>
                <a:lnTo>
                  <a:pt x="79248" y="127254"/>
                </a:lnTo>
                <a:lnTo>
                  <a:pt x="79277" y="144172"/>
                </a:lnTo>
                <a:lnTo>
                  <a:pt x="79363" y="159474"/>
                </a:lnTo>
                <a:lnTo>
                  <a:pt x="79501" y="173152"/>
                </a:lnTo>
                <a:lnTo>
                  <a:pt x="79690" y="185201"/>
                </a:lnTo>
                <a:lnTo>
                  <a:pt x="79926" y="195613"/>
                </a:lnTo>
                <a:lnTo>
                  <a:pt x="80206" y="204383"/>
                </a:lnTo>
                <a:lnTo>
                  <a:pt x="80263" y="205867"/>
                </a:lnTo>
                <a:lnTo>
                  <a:pt x="80644" y="218059"/>
                </a:lnTo>
                <a:lnTo>
                  <a:pt x="82676" y="226187"/>
                </a:lnTo>
                <a:lnTo>
                  <a:pt x="86487" y="229997"/>
                </a:lnTo>
                <a:lnTo>
                  <a:pt x="90169" y="233807"/>
                </a:lnTo>
                <a:lnTo>
                  <a:pt x="95757" y="236474"/>
                </a:lnTo>
                <a:lnTo>
                  <a:pt x="103124" y="237871"/>
                </a:lnTo>
                <a:lnTo>
                  <a:pt x="113705" y="239321"/>
                </a:lnTo>
                <a:lnTo>
                  <a:pt x="127208" y="240147"/>
                </a:lnTo>
                <a:lnTo>
                  <a:pt x="133857" y="240284"/>
                </a:lnTo>
                <a:lnTo>
                  <a:pt x="135254" y="254000"/>
                </a:lnTo>
                <a:lnTo>
                  <a:pt x="120652" y="258464"/>
                </a:lnTo>
                <a:lnTo>
                  <a:pt x="106904" y="262130"/>
                </a:lnTo>
                <a:lnTo>
                  <a:pt x="94008" y="264993"/>
                </a:lnTo>
                <a:lnTo>
                  <a:pt x="81960" y="267050"/>
                </a:lnTo>
                <a:lnTo>
                  <a:pt x="70756" y="268297"/>
                </a:lnTo>
                <a:lnTo>
                  <a:pt x="60394" y="268731"/>
                </a:lnTo>
                <a:lnTo>
                  <a:pt x="60070" y="268732"/>
                </a:lnTo>
                <a:lnTo>
                  <a:pt x="42504" y="267329"/>
                </a:lnTo>
                <a:lnTo>
                  <a:pt x="28158" y="263123"/>
                </a:lnTo>
                <a:lnTo>
                  <a:pt x="17036" y="256117"/>
                </a:lnTo>
                <a:lnTo>
                  <a:pt x="9142" y="246315"/>
                </a:lnTo>
                <a:lnTo>
                  <a:pt x="4480" y="233722"/>
                </a:lnTo>
                <a:lnTo>
                  <a:pt x="3048" y="219329"/>
                </a:lnTo>
                <a:lnTo>
                  <a:pt x="3048" y="87122"/>
                </a:lnTo>
                <a:lnTo>
                  <a:pt x="2954" y="73056"/>
                </a:lnTo>
                <a:lnTo>
                  <a:pt x="2673" y="59575"/>
                </a:lnTo>
                <a:lnTo>
                  <a:pt x="2205" y="46680"/>
                </a:lnTo>
                <a:lnTo>
                  <a:pt x="1549" y="34371"/>
                </a:lnTo>
                <a:lnTo>
                  <a:pt x="706" y="22646"/>
                </a:lnTo>
                <a:lnTo>
                  <a:pt x="0" y="14732"/>
                </a:lnTo>
                <a:lnTo>
                  <a:pt x="13125" y="12658"/>
                </a:lnTo>
                <a:lnTo>
                  <a:pt x="25999" y="10470"/>
                </a:lnTo>
                <a:lnTo>
                  <a:pt x="38625" y="8171"/>
                </a:lnTo>
                <a:lnTo>
                  <a:pt x="51005" y="5764"/>
                </a:lnTo>
                <a:lnTo>
                  <a:pt x="63144" y="3252"/>
                </a:lnTo>
                <a:lnTo>
                  <a:pt x="75044" y="638"/>
                </a:lnTo>
                <a:lnTo>
                  <a:pt x="7785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5882473" y="597281"/>
            <a:ext cx="842772" cy="399034"/>
          </a:xfrm>
          <a:custGeom>
            <a:avLst/>
            <a:gdLst/>
            <a:ahLst/>
            <a:cxnLst/>
            <a:rect l="l" t="t" r="r" b="b"/>
            <a:pathLst>
              <a:path w="632079" h="399034">
                <a:moveTo>
                  <a:pt x="623443" y="0"/>
                </a:moveTo>
                <a:lnTo>
                  <a:pt x="626618" y="2413"/>
                </a:lnTo>
                <a:lnTo>
                  <a:pt x="620672" y="11605"/>
                </a:lnTo>
                <a:lnTo>
                  <a:pt x="614657" y="20979"/>
                </a:lnTo>
                <a:lnTo>
                  <a:pt x="608575" y="30534"/>
                </a:lnTo>
                <a:lnTo>
                  <a:pt x="602424" y="40270"/>
                </a:lnTo>
                <a:lnTo>
                  <a:pt x="596204" y="50187"/>
                </a:lnTo>
                <a:lnTo>
                  <a:pt x="589916" y="60286"/>
                </a:lnTo>
                <a:lnTo>
                  <a:pt x="583560" y="70565"/>
                </a:lnTo>
                <a:lnTo>
                  <a:pt x="577136" y="81025"/>
                </a:lnTo>
                <a:lnTo>
                  <a:pt x="570643" y="91666"/>
                </a:lnTo>
                <a:lnTo>
                  <a:pt x="564081" y="102488"/>
                </a:lnTo>
                <a:lnTo>
                  <a:pt x="557452" y="113491"/>
                </a:lnTo>
                <a:lnTo>
                  <a:pt x="550753" y="124676"/>
                </a:lnTo>
                <a:lnTo>
                  <a:pt x="543987" y="136041"/>
                </a:lnTo>
                <a:lnTo>
                  <a:pt x="537152" y="147587"/>
                </a:lnTo>
                <a:lnTo>
                  <a:pt x="530249" y="159315"/>
                </a:lnTo>
                <a:lnTo>
                  <a:pt x="523277" y="171223"/>
                </a:lnTo>
                <a:lnTo>
                  <a:pt x="516237" y="183313"/>
                </a:lnTo>
                <a:lnTo>
                  <a:pt x="509128" y="195583"/>
                </a:lnTo>
                <a:lnTo>
                  <a:pt x="501951" y="208034"/>
                </a:lnTo>
                <a:lnTo>
                  <a:pt x="498601" y="213868"/>
                </a:lnTo>
                <a:lnTo>
                  <a:pt x="503833" y="227720"/>
                </a:lnTo>
                <a:lnTo>
                  <a:pt x="508892" y="240834"/>
                </a:lnTo>
                <a:lnTo>
                  <a:pt x="513780" y="253205"/>
                </a:lnTo>
                <a:lnTo>
                  <a:pt x="518501" y="264831"/>
                </a:lnTo>
                <a:lnTo>
                  <a:pt x="523057" y="275710"/>
                </a:lnTo>
                <a:lnTo>
                  <a:pt x="529971" y="291465"/>
                </a:lnTo>
                <a:lnTo>
                  <a:pt x="535993" y="303890"/>
                </a:lnTo>
                <a:lnTo>
                  <a:pt x="541529" y="315027"/>
                </a:lnTo>
                <a:lnTo>
                  <a:pt x="549148" y="329819"/>
                </a:lnTo>
                <a:lnTo>
                  <a:pt x="557784" y="343027"/>
                </a:lnTo>
                <a:lnTo>
                  <a:pt x="566674" y="353949"/>
                </a:lnTo>
                <a:lnTo>
                  <a:pt x="571373" y="357759"/>
                </a:lnTo>
                <a:lnTo>
                  <a:pt x="575945" y="361569"/>
                </a:lnTo>
                <a:lnTo>
                  <a:pt x="581151" y="364617"/>
                </a:lnTo>
                <a:lnTo>
                  <a:pt x="586739" y="366776"/>
                </a:lnTo>
                <a:lnTo>
                  <a:pt x="592455" y="368935"/>
                </a:lnTo>
                <a:lnTo>
                  <a:pt x="598805" y="370586"/>
                </a:lnTo>
                <a:lnTo>
                  <a:pt x="605917" y="371729"/>
                </a:lnTo>
                <a:lnTo>
                  <a:pt x="613029" y="372745"/>
                </a:lnTo>
                <a:lnTo>
                  <a:pt x="621157" y="373634"/>
                </a:lnTo>
                <a:lnTo>
                  <a:pt x="630174" y="374142"/>
                </a:lnTo>
                <a:lnTo>
                  <a:pt x="632079" y="387477"/>
                </a:lnTo>
                <a:lnTo>
                  <a:pt x="617473" y="391530"/>
                </a:lnTo>
                <a:lnTo>
                  <a:pt x="603870" y="394706"/>
                </a:lnTo>
                <a:lnTo>
                  <a:pt x="591276" y="397010"/>
                </a:lnTo>
                <a:lnTo>
                  <a:pt x="579696" y="398446"/>
                </a:lnTo>
                <a:lnTo>
                  <a:pt x="569136" y="399021"/>
                </a:lnTo>
                <a:lnTo>
                  <a:pt x="567436" y="399034"/>
                </a:lnTo>
                <a:lnTo>
                  <a:pt x="559943" y="399034"/>
                </a:lnTo>
                <a:lnTo>
                  <a:pt x="553466" y="398018"/>
                </a:lnTo>
                <a:lnTo>
                  <a:pt x="548132" y="396113"/>
                </a:lnTo>
                <a:lnTo>
                  <a:pt x="542798" y="394208"/>
                </a:lnTo>
                <a:lnTo>
                  <a:pt x="537972" y="391033"/>
                </a:lnTo>
                <a:lnTo>
                  <a:pt x="533781" y="386461"/>
                </a:lnTo>
                <a:lnTo>
                  <a:pt x="529589" y="381889"/>
                </a:lnTo>
                <a:lnTo>
                  <a:pt x="525526" y="375666"/>
                </a:lnTo>
                <a:lnTo>
                  <a:pt x="521716" y="367792"/>
                </a:lnTo>
                <a:lnTo>
                  <a:pt x="516984" y="357508"/>
                </a:lnTo>
                <a:lnTo>
                  <a:pt x="512066" y="345383"/>
                </a:lnTo>
                <a:lnTo>
                  <a:pt x="509270" y="337820"/>
                </a:lnTo>
                <a:lnTo>
                  <a:pt x="506393" y="330297"/>
                </a:lnTo>
                <a:lnTo>
                  <a:pt x="503039" y="321434"/>
                </a:lnTo>
                <a:lnTo>
                  <a:pt x="499204" y="311228"/>
                </a:lnTo>
                <a:lnTo>
                  <a:pt x="494886" y="299677"/>
                </a:lnTo>
                <a:lnTo>
                  <a:pt x="490079" y="286781"/>
                </a:lnTo>
                <a:lnTo>
                  <a:pt x="484781" y="272536"/>
                </a:lnTo>
                <a:lnTo>
                  <a:pt x="478989" y="256942"/>
                </a:lnTo>
                <a:lnTo>
                  <a:pt x="475869" y="248539"/>
                </a:lnTo>
                <a:lnTo>
                  <a:pt x="470227" y="259054"/>
                </a:lnTo>
                <a:lnTo>
                  <a:pt x="464552" y="269703"/>
                </a:lnTo>
                <a:lnTo>
                  <a:pt x="458841" y="280486"/>
                </a:lnTo>
                <a:lnTo>
                  <a:pt x="453096" y="291403"/>
                </a:lnTo>
                <a:lnTo>
                  <a:pt x="447316" y="302454"/>
                </a:lnTo>
                <a:lnTo>
                  <a:pt x="441501" y="313639"/>
                </a:lnTo>
                <a:lnTo>
                  <a:pt x="435652" y="324957"/>
                </a:lnTo>
                <a:lnTo>
                  <a:pt x="429768" y="336409"/>
                </a:lnTo>
                <a:lnTo>
                  <a:pt x="423849" y="347996"/>
                </a:lnTo>
                <a:lnTo>
                  <a:pt x="417896" y="359716"/>
                </a:lnTo>
                <a:lnTo>
                  <a:pt x="411908" y="371570"/>
                </a:lnTo>
                <a:lnTo>
                  <a:pt x="405885" y="383557"/>
                </a:lnTo>
                <a:lnTo>
                  <a:pt x="403479" y="388366"/>
                </a:lnTo>
                <a:lnTo>
                  <a:pt x="389454" y="389592"/>
                </a:lnTo>
                <a:lnTo>
                  <a:pt x="375908" y="390927"/>
                </a:lnTo>
                <a:lnTo>
                  <a:pt x="362843" y="392367"/>
                </a:lnTo>
                <a:lnTo>
                  <a:pt x="350265" y="393906"/>
                </a:lnTo>
                <a:lnTo>
                  <a:pt x="338178" y="395541"/>
                </a:lnTo>
                <a:lnTo>
                  <a:pt x="326587" y="397266"/>
                </a:lnTo>
                <a:lnTo>
                  <a:pt x="317246" y="398780"/>
                </a:lnTo>
                <a:lnTo>
                  <a:pt x="313436" y="396875"/>
                </a:lnTo>
                <a:lnTo>
                  <a:pt x="320058" y="384184"/>
                </a:lnTo>
                <a:lnTo>
                  <a:pt x="326667" y="371602"/>
                </a:lnTo>
                <a:lnTo>
                  <a:pt x="333263" y="359128"/>
                </a:lnTo>
                <a:lnTo>
                  <a:pt x="339844" y="346762"/>
                </a:lnTo>
                <a:lnTo>
                  <a:pt x="346412" y="334504"/>
                </a:lnTo>
                <a:lnTo>
                  <a:pt x="352965" y="322352"/>
                </a:lnTo>
                <a:lnTo>
                  <a:pt x="359504" y="310307"/>
                </a:lnTo>
                <a:lnTo>
                  <a:pt x="366028" y="298369"/>
                </a:lnTo>
                <a:lnTo>
                  <a:pt x="372537" y="286537"/>
                </a:lnTo>
                <a:lnTo>
                  <a:pt x="379031" y="274812"/>
                </a:lnTo>
                <a:lnTo>
                  <a:pt x="385510" y="263192"/>
                </a:lnTo>
                <a:lnTo>
                  <a:pt x="391973" y="251677"/>
                </a:lnTo>
                <a:lnTo>
                  <a:pt x="398421" y="240267"/>
                </a:lnTo>
                <a:lnTo>
                  <a:pt x="404853" y="228963"/>
                </a:lnTo>
                <a:lnTo>
                  <a:pt x="411269" y="217763"/>
                </a:lnTo>
                <a:lnTo>
                  <a:pt x="417669" y="206667"/>
                </a:lnTo>
                <a:lnTo>
                  <a:pt x="424052" y="195675"/>
                </a:lnTo>
                <a:lnTo>
                  <a:pt x="430419" y="184787"/>
                </a:lnTo>
                <a:lnTo>
                  <a:pt x="436769" y="174003"/>
                </a:lnTo>
                <a:lnTo>
                  <a:pt x="443102" y="163322"/>
                </a:lnTo>
                <a:lnTo>
                  <a:pt x="438331" y="151416"/>
                </a:lnTo>
                <a:lnTo>
                  <a:pt x="433417" y="139667"/>
                </a:lnTo>
                <a:lnTo>
                  <a:pt x="428340" y="128064"/>
                </a:lnTo>
                <a:lnTo>
                  <a:pt x="423080" y="116597"/>
                </a:lnTo>
                <a:lnTo>
                  <a:pt x="415190" y="100370"/>
                </a:lnTo>
                <a:lnTo>
                  <a:pt x="408976" y="88761"/>
                </a:lnTo>
                <a:lnTo>
                  <a:pt x="402869" y="78471"/>
                </a:lnTo>
                <a:lnTo>
                  <a:pt x="398272" y="71501"/>
                </a:lnTo>
                <a:lnTo>
                  <a:pt x="389737" y="60759"/>
                </a:lnTo>
                <a:lnTo>
                  <a:pt x="380798" y="51914"/>
                </a:lnTo>
                <a:lnTo>
                  <a:pt x="373888" y="46609"/>
                </a:lnTo>
                <a:lnTo>
                  <a:pt x="362748" y="40221"/>
                </a:lnTo>
                <a:lnTo>
                  <a:pt x="350821" y="35876"/>
                </a:lnTo>
                <a:lnTo>
                  <a:pt x="345694" y="34671"/>
                </a:lnTo>
                <a:lnTo>
                  <a:pt x="333985" y="32940"/>
                </a:lnTo>
                <a:lnTo>
                  <a:pt x="321166" y="32056"/>
                </a:lnTo>
                <a:lnTo>
                  <a:pt x="311531" y="32004"/>
                </a:lnTo>
                <a:lnTo>
                  <a:pt x="309676" y="44121"/>
                </a:lnTo>
                <a:lnTo>
                  <a:pt x="307987" y="56626"/>
                </a:lnTo>
                <a:lnTo>
                  <a:pt x="306423" y="69560"/>
                </a:lnTo>
                <a:lnTo>
                  <a:pt x="305943" y="73787"/>
                </a:lnTo>
                <a:lnTo>
                  <a:pt x="290110" y="72567"/>
                </a:lnTo>
                <a:lnTo>
                  <a:pt x="275278" y="71515"/>
                </a:lnTo>
                <a:lnTo>
                  <a:pt x="261447" y="70627"/>
                </a:lnTo>
                <a:lnTo>
                  <a:pt x="248616" y="69899"/>
                </a:lnTo>
                <a:lnTo>
                  <a:pt x="236786" y="69326"/>
                </a:lnTo>
                <a:lnTo>
                  <a:pt x="225956" y="68906"/>
                </a:lnTo>
                <a:lnTo>
                  <a:pt x="216127" y="68633"/>
                </a:lnTo>
                <a:lnTo>
                  <a:pt x="213360" y="68580"/>
                </a:lnTo>
                <a:lnTo>
                  <a:pt x="226068" y="77277"/>
                </a:lnTo>
                <a:lnTo>
                  <a:pt x="237157" y="86531"/>
                </a:lnTo>
                <a:lnTo>
                  <a:pt x="246628" y="96342"/>
                </a:lnTo>
                <a:lnTo>
                  <a:pt x="254483" y="106712"/>
                </a:lnTo>
                <a:lnTo>
                  <a:pt x="260723" y="117641"/>
                </a:lnTo>
                <a:lnTo>
                  <a:pt x="265348" y="129131"/>
                </a:lnTo>
                <a:lnTo>
                  <a:pt x="268362" y="141184"/>
                </a:lnTo>
                <a:lnTo>
                  <a:pt x="269764" y="153801"/>
                </a:lnTo>
                <a:lnTo>
                  <a:pt x="269875" y="158623"/>
                </a:lnTo>
                <a:lnTo>
                  <a:pt x="269069" y="171623"/>
                </a:lnTo>
                <a:lnTo>
                  <a:pt x="266652" y="184095"/>
                </a:lnTo>
                <a:lnTo>
                  <a:pt x="262623" y="196036"/>
                </a:lnTo>
                <a:lnTo>
                  <a:pt x="256984" y="207444"/>
                </a:lnTo>
                <a:lnTo>
                  <a:pt x="249732" y="218316"/>
                </a:lnTo>
                <a:lnTo>
                  <a:pt x="240870" y="228650"/>
                </a:lnTo>
                <a:lnTo>
                  <a:pt x="232537" y="236601"/>
                </a:lnTo>
                <a:lnTo>
                  <a:pt x="222810" y="244407"/>
                </a:lnTo>
                <a:lnTo>
                  <a:pt x="212426" y="251155"/>
                </a:lnTo>
                <a:lnTo>
                  <a:pt x="201383" y="256845"/>
                </a:lnTo>
                <a:lnTo>
                  <a:pt x="189682" y="261480"/>
                </a:lnTo>
                <a:lnTo>
                  <a:pt x="177323" y="265060"/>
                </a:lnTo>
                <a:lnTo>
                  <a:pt x="164306" y="267587"/>
                </a:lnTo>
                <a:lnTo>
                  <a:pt x="150630" y="269063"/>
                </a:lnTo>
                <a:lnTo>
                  <a:pt x="137668" y="269494"/>
                </a:lnTo>
                <a:lnTo>
                  <a:pt x="123820" y="268961"/>
                </a:lnTo>
                <a:lnTo>
                  <a:pt x="110513" y="267363"/>
                </a:lnTo>
                <a:lnTo>
                  <a:pt x="97745" y="264698"/>
                </a:lnTo>
                <a:lnTo>
                  <a:pt x="85511" y="260964"/>
                </a:lnTo>
                <a:lnTo>
                  <a:pt x="73810" y="256161"/>
                </a:lnTo>
                <a:lnTo>
                  <a:pt x="62639" y="250286"/>
                </a:lnTo>
                <a:lnTo>
                  <a:pt x="51994" y="243339"/>
                </a:lnTo>
                <a:lnTo>
                  <a:pt x="41874" y="235317"/>
                </a:lnTo>
                <a:lnTo>
                  <a:pt x="30257" y="223919"/>
                </a:lnTo>
                <a:lnTo>
                  <a:pt x="21959" y="213709"/>
                </a:lnTo>
                <a:lnTo>
                  <a:pt x="14986" y="202918"/>
                </a:lnTo>
                <a:lnTo>
                  <a:pt x="9339" y="191541"/>
                </a:lnTo>
                <a:lnTo>
                  <a:pt x="5019" y="179572"/>
                </a:lnTo>
                <a:lnTo>
                  <a:pt x="2029" y="167006"/>
                </a:lnTo>
                <a:lnTo>
                  <a:pt x="370" y="153840"/>
                </a:lnTo>
                <a:lnTo>
                  <a:pt x="0" y="143637"/>
                </a:lnTo>
                <a:lnTo>
                  <a:pt x="624" y="129083"/>
                </a:lnTo>
                <a:lnTo>
                  <a:pt x="2498" y="115324"/>
                </a:lnTo>
                <a:lnTo>
                  <a:pt x="5621" y="102361"/>
                </a:lnTo>
                <a:lnTo>
                  <a:pt x="9993" y="90194"/>
                </a:lnTo>
                <a:lnTo>
                  <a:pt x="15615" y="78824"/>
                </a:lnTo>
                <a:lnTo>
                  <a:pt x="22486" y="68254"/>
                </a:lnTo>
                <a:lnTo>
                  <a:pt x="30606" y="58483"/>
                </a:lnTo>
                <a:lnTo>
                  <a:pt x="39975" y="49514"/>
                </a:lnTo>
                <a:lnTo>
                  <a:pt x="48006" y="43180"/>
                </a:lnTo>
                <a:lnTo>
                  <a:pt x="57394" y="36839"/>
                </a:lnTo>
                <a:lnTo>
                  <a:pt x="67386" y="31136"/>
                </a:lnTo>
                <a:lnTo>
                  <a:pt x="77983" y="26071"/>
                </a:lnTo>
                <a:lnTo>
                  <a:pt x="89183" y="21641"/>
                </a:lnTo>
                <a:lnTo>
                  <a:pt x="100986" y="17846"/>
                </a:lnTo>
                <a:lnTo>
                  <a:pt x="113390" y="14684"/>
                </a:lnTo>
                <a:lnTo>
                  <a:pt x="126396" y="12154"/>
                </a:lnTo>
                <a:lnTo>
                  <a:pt x="140003" y="10254"/>
                </a:lnTo>
                <a:lnTo>
                  <a:pt x="154209" y="8984"/>
                </a:lnTo>
                <a:lnTo>
                  <a:pt x="169015" y="8341"/>
                </a:lnTo>
                <a:lnTo>
                  <a:pt x="195577" y="8245"/>
                </a:lnTo>
                <a:lnTo>
                  <a:pt x="212918" y="8216"/>
                </a:lnTo>
                <a:lnTo>
                  <a:pt x="229059" y="8171"/>
                </a:lnTo>
                <a:lnTo>
                  <a:pt x="244001" y="8109"/>
                </a:lnTo>
                <a:lnTo>
                  <a:pt x="257743" y="8032"/>
                </a:lnTo>
                <a:lnTo>
                  <a:pt x="270284" y="7942"/>
                </a:lnTo>
                <a:lnTo>
                  <a:pt x="281623" y="7839"/>
                </a:lnTo>
                <a:lnTo>
                  <a:pt x="291759" y="7724"/>
                </a:lnTo>
                <a:lnTo>
                  <a:pt x="300693" y="7600"/>
                </a:lnTo>
                <a:lnTo>
                  <a:pt x="308424" y="7467"/>
                </a:lnTo>
                <a:lnTo>
                  <a:pt x="313309" y="7366"/>
                </a:lnTo>
                <a:lnTo>
                  <a:pt x="315213" y="10160"/>
                </a:lnTo>
                <a:lnTo>
                  <a:pt x="313944" y="17145"/>
                </a:lnTo>
                <a:lnTo>
                  <a:pt x="328730" y="13252"/>
                </a:lnTo>
                <a:lnTo>
                  <a:pt x="342529" y="10130"/>
                </a:lnTo>
                <a:lnTo>
                  <a:pt x="355343" y="7775"/>
                </a:lnTo>
                <a:lnTo>
                  <a:pt x="367177" y="6182"/>
                </a:lnTo>
                <a:lnTo>
                  <a:pt x="378035" y="5346"/>
                </a:lnTo>
                <a:lnTo>
                  <a:pt x="384175" y="5207"/>
                </a:lnTo>
                <a:lnTo>
                  <a:pt x="390144" y="5207"/>
                </a:lnTo>
                <a:lnTo>
                  <a:pt x="395605" y="6604"/>
                </a:lnTo>
                <a:lnTo>
                  <a:pt x="400431" y="9525"/>
                </a:lnTo>
                <a:lnTo>
                  <a:pt x="405257" y="12446"/>
                </a:lnTo>
                <a:lnTo>
                  <a:pt x="409448" y="16256"/>
                </a:lnTo>
                <a:lnTo>
                  <a:pt x="413258" y="20955"/>
                </a:lnTo>
                <a:lnTo>
                  <a:pt x="416941" y="25527"/>
                </a:lnTo>
                <a:lnTo>
                  <a:pt x="420370" y="30861"/>
                </a:lnTo>
                <a:lnTo>
                  <a:pt x="423418" y="36703"/>
                </a:lnTo>
                <a:lnTo>
                  <a:pt x="426593" y="42672"/>
                </a:lnTo>
                <a:lnTo>
                  <a:pt x="429641" y="48641"/>
                </a:lnTo>
                <a:lnTo>
                  <a:pt x="432816" y="54610"/>
                </a:lnTo>
                <a:lnTo>
                  <a:pt x="436948" y="63453"/>
                </a:lnTo>
                <a:lnTo>
                  <a:pt x="441429" y="73323"/>
                </a:lnTo>
                <a:lnTo>
                  <a:pt x="446258" y="84219"/>
                </a:lnTo>
                <a:lnTo>
                  <a:pt x="451435" y="96141"/>
                </a:lnTo>
                <a:lnTo>
                  <a:pt x="456960" y="109090"/>
                </a:lnTo>
                <a:lnTo>
                  <a:pt x="462834" y="123064"/>
                </a:lnTo>
                <a:lnTo>
                  <a:pt x="465582" y="129667"/>
                </a:lnTo>
                <a:lnTo>
                  <a:pt x="471659" y="118459"/>
                </a:lnTo>
                <a:lnTo>
                  <a:pt x="477820" y="107309"/>
                </a:lnTo>
                <a:lnTo>
                  <a:pt x="484066" y="96217"/>
                </a:lnTo>
                <a:lnTo>
                  <a:pt x="490398" y="85184"/>
                </a:lnTo>
                <a:lnTo>
                  <a:pt x="496815" y="74213"/>
                </a:lnTo>
                <a:lnTo>
                  <a:pt x="503318" y="63303"/>
                </a:lnTo>
                <a:lnTo>
                  <a:pt x="509909" y="52457"/>
                </a:lnTo>
                <a:lnTo>
                  <a:pt x="516588" y="41675"/>
                </a:lnTo>
                <a:lnTo>
                  <a:pt x="523356" y="30960"/>
                </a:lnTo>
                <a:lnTo>
                  <a:pt x="530213" y="20312"/>
                </a:lnTo>
                <a:lnTo>
                  <a:pt x="533526" y="15240"/>
                </a:lnTo>
                <a:lnTo>
                  <a:pt x="546459" y="13528"/>
                </a:lnTo>
                <a:lnTo>
                  <a:pt x="559258" y="11684"/>
                </a:lnTo>
                <a:lnTo>
                  <a:pt x="571925" y="9707"/>
                </a:lnTo>
                <a:lnTo>
                  <a:pt x="584458" y="7597"/>
                </a:lnTo>
                <a:lnTo>
                  <a:pt x="596859" y="5353"/>
                </a:lnTo>
                <a:lnTo>
                  <a:pt x="609126" y="2977"/>
                </a:lnTo>
                <a:lnTo>
                  <a:pt x="621261" y="468"/>
                </a:lnTo>
                <a:lnTo>
                  <a:pt x="623443"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3021586" y="578994"/>
            <a:ext cx="214883" cy="222885"/>
          </a:xfrm>
          <a:custGeom>
            <a:avLst/>
            <a:gdLst/>
            <a:ahLst/>
            <a:cxnLst/>
            <a:rect l="l" t="t" r="r" b="b"/>
            <a:pathLst>
              <a:path w="161162" h="222885">
                <a:moveTo>
                  <a:pt x="85217" y="0"/>
                </a:moveTo>
                <a:lnTo>
                  <a:pt x="80004" y="14900"/>
                </a:lnTo>
                <a:lnTo>
                  <a:pt x="76098" y="25977"/>
                </a:lnTo>
                <a:lnTo>
                  <a:pt x="74549" y="30353"/>
                </a:lnTo>
                <a:lnTo>
                  <a:pt x="0" y="222885"/>
                </a:lnTo>
                <a:lnTo>
                  <a:pt x="161162" y="222885"/>
                </a:lnTo>
                <a:lnTo>
                  <a:pt x="94487" y="30353"/>
                </a:lnTo>
                <a:lnTo>
                  <a:pt x="91552" y="21127"/>
                </a:lnTo>
                <a:lnTo>
                  <a:pt x="87591" y="8021"/>
                </a:lnTo>
                <a:lnTo>
                  <a:pt x="85217"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3902964" y="504190"/>
            <a:ext cx="96180" cy="125349"/>
          </a:xfrm>
          <a:custGeom>
            <a:avLst/>
            <a:gdLst/>
            <a:ahLst/>
            <a:cxnLst/>
            <a:rect l="l" t="t" r="r" b="b"/>
            <a:pathLst>
              <a:path w="72135" h="125349">
                <a:moveTo>
                  <a:pt x="36321" y="0"/>
                </a:moveTo>
                <a:lnTo>
                  <a:pt x="23086" y="2321"/>
                </a:lnTo>
                <a:lnTo>
                  <a:pt x="12455" y="9241"/>
                </a:lnTo>
                <a:lnTo>
                  <a:pt x="3733" y="22508"/>
                </a:lnTo>
                <a:lnTo>
                  <a:pt x="514" y="35039"/>
                </a:lnTo>
                <a:lnTo>
                  <a:pt x="0" y="43434"/>
                </a:lnTo>
                <a:lnTo>
                  <a:pt x="933" y="54543"/>
                </a:lnTo>
                <a:lnTo>
                  <a:pt x="3726" y="65848"/>
                </a:lnTo>
                <a:lnTo>
                  <a:pt x="8371" y="77353"/>
                </a:lnTo>
                <a:lnTo>
                  <a:pt x="14860" y="89062"/>
                </a:lnTo>
                <a:lnTo>
                  <a:pt x="23184" y="100981"/>
                </a:lnTo>
                <a:lnTo>
                  <a:pt x="29463" y="108712"/>
                </a:lnTo>
                <a:lnTo>
                  <a:pt x="43941" y="125349"/>
                </a:lnTo>
                <a:lnTo>
                  <a:pt x="52430" y="116143"/>
                </a:lnTo>
                <a:lnTo>
                  <a:pt x="59402" y="105899"/>
                </a:lnTo>
                <a:lnTo>
                  <a:pt x="64858" y="94624"/>
                </a:lnTo>
                <a:lnTo>
                  <a:pt x="68797" y="82325"/>
                </a:lnTo>
                <a:lnTo>
                  <a:pt x="71221" y="69007"/>
                </a:lnTo>
                <a:lnTo>
                  <a:pt x="72128" y="54677"/>
                </a:lnTo>
                <a:lnTo>
                  <a:pt x="72135" y="53212"/>
                </a:lnTo>
                <a:lnTo>
                  <a:pt x="71170" y="38720"/>
                </a:lnTo>
                <a:lnTo>
                  <a:pt x="68273" y="26264"/>
                </a:lnTo>
                <a:lnTo>
                  <a:pt x="63446" y="15795"/>
                </a:lnTo>
                <a:lnTo>
                  <a:pt x="53199" y="4817"/>
                </a:lnTo>
                <a:lnTo>
                  <a:pt x="41295" y="341"/>
                </a:lnTo>
                <a:lnTo>
                  <a:pt x="36321"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3765635" y="477900"/>
            <a:ext cx="505458" cy="390016"/>
          </a:xfrm>
          <a:custGeom>
            <a:avLst/>
            <a:gdLst/>
            <a:ahLst/>
            <a:cxnLst/>
            <a:rect l="l" t="t" r="r" b="b"/>
            <a:pathLst>
              <a:path w="379094" h="390016">
                <a:moveTo>
                  <a:pt x="144525" y="0"/>
                </a:moveTo>
                <a:lnTo>
                  <a:pt x="158587" y="605"/>
                </a:lnTo>
                <a:lnTo>
                  <a:pt x="171883" y="2421"/>
                </a:lnTo>
                <a:lnTo>
                  <a:pt x="184409" y="5448"/>
                </a:lnTo>
                <a:lnTo>
                  <a:pt x="196160" y="9686"/>
                </a:lnTo>
                <a:lnTo>
                  <a:pt x="207134" y="15134"/>
                </a:lnTo>
                <a:lnTo>
                  <a:pt x="215646" y="20574"/>
                </a:lnTo>
                <a:lnTo>
                  <a:pt x="226274" y="29462"/>
                </a:lnTo>
                <a:lnTo>
                  <a:pt x="234489" y="39563"/>
                </a:lnTo>
                <a:lnTo>
                  <a:pt x="240298" y="50864"/>
                </a:lnTo>
                <a:lnTo>
                  <a:pt x="243707" y="63351"/>
                </a:lnTo>
                <a:lnTo>
                  <a:pt x="244729" y="75946"/>
                </a:lnTo>
                <a:lnTo>
                  <a:pt x="243887" y="86856"/>
                </a:lnTo>
                <a:lnTo>
                  <a:pt x="241360" y="97475"/>
                </a:lnTo>
                <a:lnTo>
                  <a:pt x="237148" y="107801"/>
                </a:lnTo>
                <a:lnTo>
                  <a:pt x="231248" y="117835"/>
                </a:lnTo>
                <a:lnTo>
                  <a:pt x="223658" y="127576"/>
                </a:lnTo>
                <a:lnTo>
                  <a:pt x="214378" y="137025"/>
                </a:lnTo>
                <a:lnTo>
                  <a:pt x="203404" y="146182"/>
                </a:lnTo>
                <a:lnTo>
                  <a:pt x="190737" y="155047"/>
                </a:lnTo>
                <a:lnTo>
                  <a:pt x="176374" y="163619"/>
                </a:lnTo>
                <a:lnTo>
                  <a:pt x="163322" y="170434"/>
                </a:lnTo>
                <a:lnTo>
                  <a:pt x="266826" y="289306"/>
                </a:lnTo>
                <a:lnTo>
                  <a:pt x="273007" y="277304"/>
                </a:lnTo>
                <a:lnTo>
                  <a:pt x="277861" y="265192"/>
                </a:lnTo>
                <a:lnTo>
                  <a:pt x="281399" y="252968"/>
                </a:lnTo>
                <a:lnTo>
                  <a:pt x="283633" y="240633"/>
                </a:lnTo>
                <a:lnTo>
                  <a:pt x="284572" y="228186"/>
                </a:lnTo>
                <a:lnTo>
                  <a:pt x="284606" y="225298"/>
                </a:lnTo>
                <a:lnTo>
                  <a:pt x="284606" y="214249"/>
                </a:lnTo>
                <a:lnTo>
                  <a:pt x="284225" y="205994"/>
                </a:lnTo>
                <a:lnTo>
                  <a:pt x="283210" y="200533"/>
                </a:lnTo>
                <a:lnTo>
                  <a:pt x="282701" y="196976"/>
                </a:lnTo>
                <a:lnTo>
                  <a:pt x="281559" y="194563"/>
                </a:lnTo>
                <a:lnTo>
                  <a:pt x="279907" y="193166"/>
                </a:lnTo>
                <a:lnTo>
                  <a:pt x="278130" y="191643"/>
                </a:lnTo>
                <a:lnTo>
                  <a:pt x="275590" y="190626"/>
                </a:lnTo>
                <a:lnTo>
                  <a:pt x="272034" y="189864"/>
                </a:lnTo>
                <a:lnTo>
                  <a:pt x="238251" y="183007"/>
                </a:lnTo>
                <a:lnTo>
                  <a:pt x="237362" y="168528"/>
                </a:lnTo>
                <a:lnTo>
                  <a:pt x="250057" y="168939"/>
                </a:lnTo>
                <a:lnTo>
                  <a:pt x="262752" y="169274"/>
                </a:lnTo>
                <a:lnTo>
                  <a:pt x="268605" y="169418"/>
                </a:lnTo>
                <a:lnTo>
                  <a:pt x="280682" y="169552"/>
                </a:lnTo>
                <a:lnTo>
                  <a:pt x="293492" y="169648"/>
                </a:lnTo>
                <a:lnTo>
                  <a:pt x="302894" y="169672"/>
                </a:lnTo>
                <a:lnTo>
                  <a:pt x="316439" y="169606"/>
                </a:lnTo>
                <a:lnTo>
                  <a:pt x="328620" y="169457"/>
                </a:lnTo>
                <a:lnTo>
                  <a:pt x="339471" y="169163"/>
                </a:lnTo>
                <a:lnTo>
                  <a:pt x="347218" y="168910"/>
                </a:lnTo>
                <a:lnTo>
                  <a:pt x="354584" y="168528"/>
                </a:lnTo>
                <a:lnTo>
                  <a:pt x="355600" y="182752"/>
                </a:lnTo>
                <a:lnTo>
                  <a:pt x="320421" y="191262"/>
                </a:lnTo>
                <a:lnTo>
                  <a:pt x="316611" y="192150"/>
                </a:lnTo>
                <a:lnTo>
                  <a:pt x="314960" y="194183"/>
                </a:lnTo>
                <a:lnTo>
                  <a:pt x="315468" y="197485"/>
                </a:lnTo>
                <a:lnTo>
                  <a:pt x="316611" y="203708"/>
                </a:lnTo>
                <a:lnTo>
                  <a:pt x="317119" y="211454"/>
                </a:lnTo>
                <a:lnTo>
                  <a:pt x="317119" y="220979"/>
                </a:lnTo>
                <a:lnTo>
                  <a:pt x="316617" y="234001"/>
                </a:lnTo>
                <a:lnTo>
                  <a:pt x="315113" y="246748"/>
                </a:lnTo>
                <a:lnTo>
                  <a:pt x="312608" y="259222"/>
                </a:lnTo>
                <a:lnTo>
                  <a:pt x="309104" y="271421"/>
                </a:lnTo>
                <a:lnTo>
                  <a:pt x="304603" y="283347"/>
                </a:lnTo>
                <a:lnTo>
                  <a:pt x="299106" y="294999"/>
                </a:lnTo>
                <a:lnTo>
                  <a:pt x="292615" y="306377"/>
                </a:lnTo>
                <a:lnTo>
                  <a:pt x="287909" y="313563"/>
                </a:lnTo>
                <a:lnTo>
                  <a:pt x="297451" y="325482"/>
                </a:lnTo>
                <a:lnTo>
                  <a:pt x="306406" y="335839"/>
                </a:lnTo>
                <a:lnTo>
                  <a:pt x="314773" y="344623"/>
                </a:lnTo>
                <a:lnTo>
                  <a:pt x="322553" y="351824"/>
                </a:lnTo>
                <a:lnTo>
                  <a:pt x="324485" y="353440"/>
                </a:lnTo>
                <a:lnTo>
                  <a:pt x="329438" y="357377"/>
                </a:lnTo>
                <a:lnTo>
                  <a:pt x="334899" y="360299"/>
                </a:lnTo>
                <a:lnTo>
                  <a:pt x="340994" y="361950"/>
                </a:lnTo>
                <a:lnTo>
                  <a:pt x="347091" y="363474"/>
                </a:lnTo>
                <a:lnTo>
                  <a:pt x="353441" y="364363"/>
                </a:lnTo>
                <a:lnTo>
                  <a:pt x="360044" y="364363"/>
                </a:lnTo>
                <a:lnTo>
                  <a:pt x="365125" y="364363"/>
                </a:lnTo>
                <a:lnTo>
                  <a:pt x="370713" y="363854"/>
                </a:lnTo>
                <a:lnTo>
                  <a:pt x="376681" y="362712"/>
                </a:lnTo>
                <a:lnTo>
                  <a:pt x="379094" y="377698"/>
                </a:lnTo>
                <a:lnTo>
                  <a:pt x="366945" y="382239"/>
                </a:lnTo>
                <a:lnTo>
                  <a:pt x="354655" y="385735"/>
                </a:lnTo>
                <a:lnTo>
                  <a:pt x="342211" y="388191"/>
                </a:lnTo>
                <a:lnTo>
                  <a:pt x="329600" y="389614"/>
                </a:lnTo>
                <a:lnTo>
                  <a:pt x="318262" y="390016"/>
                </a:lnTo>
                <a:lnTo>
                  <a:pt x="304306" y="389398"/>
                </a:lnTo>
                <a:lnTo>
                  <a:pt x="291029" y="387539"/>
                </a:lnTo>
                <a:lnTo>
                  <a:pt x="278433" y="384439"/>
                </a:lnTo>
                <a:lnTo>
                  <a:pt x="266520" y="380094"/>
                </a:lnTo>
                <a:lnTo>
                  <a:pt x="255294" y="374502"/>
                </a:lnTo>
                <a:lnTo>
                  <a:pt x="244756" y="367661"/>
                </a:lnTo>
                <a:lnTo>
                  <a:pt x="236855" y="361314"/>
                </a:lnTo>
                <a:lnTo>
                  <a:pt x="225484" y="367693"/>
                </a:lnTo>
                <a:lnTo>
                  <a:pt x="213879" y="373230"/>
                </a:lnTo>
                <a:lnTo>
                  <a:pt x="202035" y="377927"/>
                </a:lnTo>
                <a:lnTo>
                  <a:pt x="189946" y="381786"/>
                </a:lnTo>
                <a:lnTo>
                  <a:pt x="177610" y="384808"/>
                </a:lnTo>
                <a:lnTo>
                  <a:pt x="165022" y="386995"/>
                </a:lnTo>
                <a:lnTo>
                  <a:pt x="152177" y="388347"/>
                </a:lnTo>
                <a:lnTo>
                  <a:pt x="139072" y="388867"/>
                </a:lnTo>
                <a:lnTo>
                  <a:pt x="137413" y="388874"/>
                </a:lnTo>
                <a:lnTo>
                  <a:pt x="123281" y="388437"/>
                </a:lnTo>
                <a:lnTo>
                  <a:pt x="109697" y="387129"/>
                </a:lnTo>
                <a:lnTo>
                  <a:pt x="96664" y="384949"/>
                </a:lnTo>
                <a:lnTo>
                  <a:pt x="84179" y="381896"/>
                </a:lnTo>
                <a:lnTo>
                  <a:pt x="72245" y="377971"/>
                </a:lnTo>
                <a:lnTo>
                  <a:pt x="60860" y="373174"/>
                </a:lnTo>
                <a:lnTo>
                  <a:pt x="50025" y="367505"/>
                </a:lnTo>
                <a:lnTo>
                  <a:pt x="39878" y="361061"/>
                </a:lnTo>
                <a:lnTo>
                  <a:pt x="28864" y="352315"/>
                </a:lnTo>
                <a:lnTo>
                  <a:pt x="19623" y="342701"/>
                </a:lnTo>
                <a:lnTo>
                  <a:pt x="12156" y="332220"/>
                </a:lnTo>
                <a:lnTo>
                  <a:pt x="6466" y="320871"/>
                </a:lnTo>
                <a:lnTo>
                  <a:pt x="2556" y="308655"/>
                </a:lnTo>
                <a:lnTo>
                  <a:pt x="428" y="295571"/>
                </a:lnTo>
                <a:lnTo>
                  <a:pt x="0" y="286003"/>
                </a:lnTo>
                <a:lnTo>
                  <a:pt x="743" y="273459"/>
                </a:lnTo>
                <a:lnTo>
                  <a:pt x="2974" y="261431"/>
                </a:lnTo>
                <a:lnTo>
                  <a:pt x="6692" y="249922"/>
                </a:lnTo>
                <a:lnTo>
                  <a:pt x="11896" y="238930"/>
                </a:lnTo>
                <a:lnTo>
                  <a:pt x="18584" y="228455"/>
                </a:lnTo>
                <a:lnTo>
                  <a:pt x="26757" y="218498"/>
                </a:lnTo>
                <a:lnTo>
                  <a:pt x="36414" y="209058"/>
                </a:lnTo>
                <a:lnTo>
                  <a:pt x="47554" y="200136"/>
                </a:lnTo>
                <a:lnTo>
                  <a:pt x="60176" y="191732"/>
                </a:lnTo>
                <a:lnTo>
                  <a:pt x="74280" y="183845"/>
                </a:lnTo>
                <a:lnTo>
                  <a:pt x="78740" y="181610"/>
                </a:lnTo>
                <a:lnTo>
                  <a:pt x="69049" y="170335"/>
                </a:lnTo>
                <a:lnTo>
                  <a:pt x="60615" y="159564"/>
                </a:lnTo>
                <a:lnTo>
                  <a:pt x="53428" y="149291"/>
                </a:lnTo>
                <a:lnTo>
                  <a:pt x="47482" y="139509"/>
                </a:lnTo>
                <a:lnTo>
                  <a:pt x="43942" y="132714"/>
                </a:lnTo>
                <a:lnTo>
                  <a:pt x="39047" y="121028"/>
                </a:lnTo>
                <a:lnTo>
                  <a:pt x="35684" y="108842"/>
                </a:lnTo>
                <a:lnTo>
                  <a:pt x="33825" y="96144"/>
                </a:lnTo>
                <a:lnTo>
                  <a:pt x="33400" y="86106"/>
                </a:lnTo>
                <a:lnTo>
                  <a:pt x="34447" y="72459"/>
                </a:lnTo>
                <a:lnTo>
                  <a:pt x="37591" y="59861"/>
                </a:lnTo>
                <a:lnTo>
                  <a:pt x="42836" y="48304"/>
                </a:lnTo>
                <a:lnTo>
                  <a:pt x="50186" y="37780"/>
                </a:lnTo>
                <a:lnTo>
                  <a:pt x="59646" y="28278"/>
                </a:lnTo>
                <a:lnTo>
                  <a:pt x="65912" y="23368"/>
                </a:lnTo>
                <a:lnTo>
                  <a:pt x="76280" y="16719"/>
                </a:lnTo>
                <a:lnTo>
                  <a:pt x="87317" y="11172"/>
                </a:lnTo>
                <a:lnTo>
                  <a:pt x="99019" y="6733"/>
                </a:lnTo>
                <a:lnTo>
                  <a:pt x="111380" y="3407"/>
                </a:lnTo>
                <a:lnTo>
                  <a:pt x="124395" y="1200"/>
                </a:lnTo>
                <a:lnTo>
                  <a:pt x="138058" y="118"/>
                </a:lnTo>
                <a:lnTo>
                  <a:pt x="144525"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4452112" y="476886"/>
            <a:ext cx="541867" cy="383159"/>
          </a:xfrm>
          <a:custGeom>
            <a:avLst/>
            <a:gdLst/>
            <a:ahLst/>
            <a:cxnLst/>
            <a:rect l="l" t="t" r="r" b="b"/>
            <a:pathLst>
              <a:path w="406400" h="383159">
                <a:moveTo>
                  <a:pt x="0" y="0"/>
                </a:moveTo>
                <a:lnTo>
                  <a:pt x="26137" y="565"/>
                </a:lnTo>
                <a:lnTo>
                  <a:pt x="51473" y="914"/>
                </a:lnTo>
                <a:lnTo>
                  <a:pt x="72898" y="1015"/>
                </a:lnTo>
                <a:lnTo>
                  <a:pt x="332993" y="1015"/>
                </a:lnTo>
                <a:lnTo>
                  <a:pt x="357947" y="878"/>
                </a:lnTo>
                <a:lnTo>
                  <a:pt x="383405" y="488"/>
                </a:lnTo>
                <a:lnTo>
                  <a:pt x="404749" y="0"/>
                </a:lnTo>
                <a:lnTo>
                  <a:pt x="406400" y="13842"/>
                </a:lnTo>
                <a:lnTo>
                  <a:pt x="369062" y="24511"/>
                </a:lnTo>
                <a:lnTo>
                  <a:pt x="362194" y="44383"/>
                </a:lnTo>
                <a:lnTo>
                  <a:pt x="362034" y="56673"/>
                </a:lnTo>
                <a:lnTo>
                  <a:pt x="361960" y="70398"/>
                </a:lnTo>
                <a:lnTo>
                  <a:pt x="361950" y="78866"/>
                </a:lnTo>
                <a:lnTo>
                  <a:pt x="361950" y="296544"/>
                </a:lnTo>
                <a:lnTo>
                  <a:pt x="361972" y="311046"/>
                </a:lnTo>
                <a:lnTo>
                  <a:pt x="362046" y="324456"/>
                </a:lnTo>
                <a:lnTo>
                  <a:pt x="362180" y="336765"/>
                </a:lnTo>
                <a:lnTo>
                  <a:pt x="362457" y="350900"/>
                </a:lnTo>
                <a:lnTo>
                  <a:pt x="405383" y="369442"/>
                </a:lnTo>
                <a:lnTo>
                  <a:pt x="406400" y="383159"/>
                </a:lnTo>
                <a:lnTo>
                  <a:pt x="394767" y="382903"/>
                </a:lnTo>
                <a:lnTo>
                  <a:pt x="382772" y="382695"/>
                </a:lnTo>
                <a:lnTo>
                  <a:pt x="370412" y="382531"/>
                </a:lnTo>
                <a:lnTo>
                  <a:pt x="357684" y="382409"/>
                </a:lnTo>
                <a:lnTo>
                  <a:pt x="344586" y="382326"/>
                </a:lnTo>
                <a:lnTo>
                  <a:pt x="331116" y="382281"/>
                </a:lnTo>
                <a:lnTo>
                  <a:pt x="319786" y="382269"/>
                </a:lnTo>
                <a:lnTo>
                  <a:pt x="305249" y="382290"/>
                </a:lnTo>
                <a:lnTo>
                  <a:pt x="291424" y="382353"/>
                </a:lnTo>
                <a:lnTo>
                  <a:pt x="278309" y="382463"/>
                </a:lnTo>
                <a:lnTo>
                  <a:pt x="265901" y="382622"/>
                </a:lnTo>
                <a:lnTo>
                  <a:pt x="254195" y="382834"/>
                </a:lnTo>
                <a:lnTo>
                  <a:pt x="243189" y="383101"/>
                </a:lnTo>
                <a:lnTo>
                  <a:pt x="241173" y="383159"/>
                </a:lnTo>
                <a:lnTo>
                  <a:pt x="239521" y="369442"/>
                </a:lnTo>
                <a:lnTo>
                  <a:pt x="272288" y="359917"/>
                </a:lnTo>
                <a:lnTo>
                  <a:pt x="276860" y="358648"/>
                </a:lnTo>
                <a:lnTo>
                  <a:pt x="279273" y="355473"/>
                </a:lnTo>
                <a:lnTo>
                  <a:pt x="279400" y="350392"/>
                </a:lnTo>
                <a:lnTo>
                  <a:pt x="279734" y="339576"/>
                </a:lnTo>
                <a:lnTo>
                  <a:pt x="280007" y="327606"/>
                </a:lnTo>
                <a:lnTo>
                  <a:pt x="280197" y="314472"/>
                </a:lnTo>
                <a:lnTo>
                  <a:pt x="280285" y="300163"/>
                </a:lnTo>
                <a:lnTo>
                  <a:pt x="280288" y="296544"/>
                </a:lnTo>
                <a:lnTo>
                  <a:pt x="280288" y="30861"/>
                </a:lnTo>
                <a:lnTo>
                  <a:pt x="126491" y="30861"/>
                </a:lnTo>
                <a:lnTo>
                  <a:pt x="126491" y="296544"/>
                </a:lnTo>
                <a:lnTo>
                  <a:pt x="126514" y="311138"/>
                </a:lnTo>
                <a:lnTo>
                  <a:pt x="126590" y="324555"/>
                </a:lnTo>
                <a:lnTo>
                  <a:pt x="126727" y="336806"/>
                </a:lnTo>
                <a:lnTo>
                  <a:pt x="126937" y="347899"/>
                </a:lnTo>
                <a:lnTo>
                  <a:pt x="129539" y="358648"/>
                </a:lnTo>
                <a:lnTo>
                  <a:pt x="134112" y="359917"/>
                </a:lnTo>
                <a:lnTo>
                  <a:pt x="165862" y="369442"/>
                </a:lnTo>
                <a:lnTo>
                  <a:pt x="166624" y="383159"/>
                </a:lnTo>
                <a:lnTo>
                  <a:pt x="155552" y="382884"/>
                </a:lnTo>
                <a:lnTo>
                  <a:pt x="143867" y="382665"/>
                </a:lnTo>
                <a:lnTo>
                  <a:pt x="131567" y="382497"/>
                </a:lnTo>
                <a:lnTo>
                  <a:pt x="118653" y="382377"/>
                </a:lnTo>
                <a:lnTo>
                  <a:pt x="105124" y="382303"/>
                </a:lnTo>
                <a:lnTo>
                  <a:pt x="90982" y="382271"/>
                </a:lnTo>
                <a:lnTo>
                  <a:pt x="86613" y="382269"/>
                </a:lnTo>
                <a:lnTo>
                  <a:pt x="72736" y="382287"/>
                </a:lnTo>
                <a:lnTo>
                  <a:pt x="59267" y="382341"/>
                </a:lnTo>
                <a:lnTo>
                  <a:pt x="46210" y="382433"/>
                </a:lnTo>
                <a:lnTo>
                  <a:pt x="33566" y="382567"/>
                </a:lnTo>
                <a:lnTo>
                  <a:pt x="21338" y="382745"/>
                </a:lnTo>
                <a:lnTo>
                  <a:pt x="9529" y="382969"/>
                </a:lnTo>
                <a:lnTo>
                  <a:pt x="1396" y="383159"/>
                </a:lnTo>
                <a:lnTo>
                  <a:pt x="0" y="369442"/>
                </a:lnTo>
                <a:lnTo>
                  <a:pt x="36575" y="359410"/>
                </a:lnTo>
                <a:lnTo>
                  <a:pt x="44243" y="340015"/>
                </a:lnTo>
                <a:lnTo>
                  <a:pt x="44399" y="328016"/>
                </a:lnTo>
                <a:lnTo>
                  <a:pt x="44515" y="314913"/>
                </a:lnTo>
                <a:lnTo>
                  <a:pt x="44573" y="300717"/>
                </a:lnTo>
                <a:lnTo>
                  <a:pt x="44576" y="296544"/>
                </a:lnTo>
                <a:lnTo>
                  <a:pt x="44576" y="78866"/>
                </a:lnTo>
                <a:lnTo>
                  <a:pt x="44522" y="64323"/>
                </a:lnTo>
                <a:lnTo>
                  <a:pt x="44382" y="51215"/>
                </a:lnTo>
                <a:lnTo>
                  <a:pt x="44068" y="33527"/>
                </a:lnTo>
                <a:lnTo>
                  <a:pt x="888" y="13842"/>
                </a:lnTo>
                <a:lnTo>
                  <a:pt x="0"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2069425" y="476886"/>
            <a:ext cx="641265" cy="384428"/>
          </a:xfrm>
          <a:custGeom>
            <a:avLst/>
            <a:gdLst/>
            <a:ahLst/>
            <a:cxnLst/>
            <a:rect l="l" t="t" r="r" b="b"/>
            <a:pathLst>
              <a:path w="480949" h="384428">
                <a:moveTo>
                  <a:pt x="0" y="0"/>
                </a:moveTo>
                <a:lnTo>
                  <a:pt x="16132" y="328"/>
                </a:lnTo>
                <a:lnTo>
                  <a:pt x="30695" y="598"/>
                </a:lnTo>
                <a:lnTo>
                  <a:pt x="43684" y="805"/>
                </a:lnTo>
                <a:lnTo>
                  <a:pt x="55093" y="944"/>
                </a:lnTo>
                <a:lnTo>
                  <a:pt x="64918" y="1010"/>
                </a:lnTo>
                <a:lnTo>
                  <a:pt x="68072" y="1015"/>
                </a:lnTo>
                <a:lnTo>
                  <a:pt x="80526" y="971"/>
                </a:lnTo>
                <a:lnTo>
                  <a:pt x="93103" y="841"/>
                </a:lnTo>
                <a:lnTo>
                  <a:pt x="105800" y="633"/>
                </a:lnTo>
                <a:lnTo>
                  <a:pt x="118620" y="352"/>
                </a:lnTo>
                <a:lnTo>
                  <a:pt x="131560" y="4"/>
                </a:lnTo>
                <a:lnTo>
                  <a:pt x="131699" y="0"/>
                </a:lnTo>
                <a:lnTo>
                  <a:pt x="226949" y="240537"/>
                </a:lnTo>
                <a:lnTo>
                  <a:pt x="231813" y="252827"/>
                </a:lnTo>
                <a:lnTo>
                  <a:pt x="236207" y="264548"/>
                </a:lnTo>
                <a:lnTo>
                  <a:pt x="238125" y="270001"/>
                </a:lnTo>
                <a:lnTo>
                  <a:pt x="242628" y="258587"/>
                </a:lnTo>
                <a:lnTo>
                  <a:pt x="247303" y="246633"/>
                </a:lnTo>
                <a:lnTo>
                  <a:pt x="249682" y="240537"/>
                </a:lnTo>
                <a:lnTo>
                  <a:pt x="347726" y="0"/>
                </a:lnTo>
                <a:lnTo>
                  <a:pt x="361559" y="328"/>
                </a:lnTo>
                <a:lnTo>
                  <a:pt x="374865" y="598"/>
                </a:lnTo>
                <a:lnTo>
                  <a:pt x="387649" y="806"/>
                </a:lnTo>
                <a:lnTo>
                  <a:pt x="399916" y="945"/>
                </a:lnTo>
                <a:lnTo>
                  <a:pt x="411670" y="1011"/>
                </a:lnTo>
                <a:lnTo>
                  <a:pt x="415671" y="1015"/>
                </a:lnTo>
                <a:lnTo>
                  <a:pt x="426847" y="971"/>
                </a:lnTo>
                <a:lnTo>
                  <a:pt x="438783" y="841"/>
                </a:lnTo>
                <a:lnTo>
                  <a:pt x="451477" y="633"/>
                </a:lnTo>
                <a:lnTo>
                  <a:pt x="464930" y="352"/>
                </a:lnTo>
                <a:lnTo>
                  <a:pt x="479142" y="4"/>
                </a:lnTo>
                <a:lnTo>
                  <a:pt x="479297" y="0"/>
                </a:lnTo>
                <a:lnTo>
                  <a:pt x="480949" y="13842"/>
                </a:lnTo>
                <a:lnTo>
                  <a:pt x="443610" y="24511"/>
                </a:lnTo>
                <a:lnTo>
                  <a:pt x="436743" y="44383"/>
                </a:lnTo>
                <a:lnTo>
                  <a:pt x="436583" y="56673"/>
                </a:lnTo>
                <a:lnTo>
                  <a:pt x="436509" y="70398"/>
                </a:lnTo>
                <a:lnTo>
                  <a:pt x="436499" y="78866"/>
                </a:lnTo>
                <a:lnTo>
                  <a:pt x="436499" y="296544"/>
                </a:lnTo>
                <a:lnTo>
                  <a:pt x="436521" y="311046"/>
                </a:lnTo>
                <a:lnTo>
                  <a:pt x="436595" y="324456"/>
                </a:lnTo>
                <a:lnTo>
                  <a:pt x="436729" y="336765"/>
                </a:lnTo>
                <a:lnTo>
                  <a:pt x="437007" y="350900"/>
                </a:lnTo>
                <a:lnTo>
                  <a:pt x="479933" y="369442"/>
                </a:lnTo>
                <a:lnTo>
                  <a:pt x="480949" y="383159"/>
                </a:lnTo>
                <a:lnTo>
                  <a:pt x="469316" y="382903"/>
                </a:lnTo>
                <a:lnTo>
                  <a:pt x="457321" y="382695"/>
                </a:lnTo>
                <a:lnTo>
                  <a:pt x="444961" y="382531"/>
                </a:lnTo>
                <a:lnTo>
                  <a:pt x="432233" y="382409"/>
                </a:lnTo>
                <a:lnTo>
                  <a:pt x="419135" y="382326"/>
                </a:lnTo>
                <a:lnTo>
                  <a:pt x="405665" y="382281"/>
                </a:lnTo>
                <a:lnTo>
                  <a:pt x="394334" y="382269"/>
                </a:lnTo>
                <a:lnTo>
                  <a:pt x="379573" y="382291"/>
                </a:lnTo>
                <a:lnTo>
                  <a:pt x="365619" y="382356"/>
                </a:lnTo>
                <a:lnTo>
                  <a:pt x="352476" y="382470"/>
                </a:lnTo>
                <a:lnTo>
                  <a:pt x="340146" y="382635"/>
                </a:lnTo>
                <a:lnTo>
                  <a:pt x="328634" y="382855"/>
                </a:lnTo>
                <a:lnTo>
                  <a:pt x="317942" y="383134"/>
                </a:lnTo>
                <a:lnTo>
                  <a:pt x="317119" y="383159"/>
                </a:lnTo>
                <a:lnTo>
                  <a:pt x="315722" y="369442"/>
                </a:lnTo>
                <a:lnTo>
                  <a:pt x="347091" y="359917"/>
                </a:lnTo>
                <a:lnTo>
                  <a:pt x="351535" y="358648"/>
                </a:lnTo>
                <a:lnTo>
                  <a:pt x="353822" y="355345"/>
                </a:lnTo>
                <a:lnTo>
                  <a:pt x="353949" y="350138"/>
                </a:lnTo>
                <a:lnTo>
                  <a:pt x="354337" y="339409"/>
                </a:lnTo>
                <a:lnTo>
                  <a:pt x="354608" y="327450"/>
                </a:lnTo>
                <a:lnTo>
                  <a:pt x="354771" y="314270"/>
                </a:lnTo>
                <a:lnTo>
                  <a:pt x="354835" y="299881"/>
                </a:lnTo>
                <a:lnTo>
                  <a:pt x="354838" y="296544"/>
                </a:lnTo>
                <a:lnTo>
                  <a:pt x="354838" y="121792"/>
                </a:lnTo>
                <a:lnTo>
                  <a:pt x="354879" y="113720"/>
                </a:lnTo>
                <a:lnTo>
                  <a:pt x="355004" y="102842"/>
                </a:lnTo>
                <a:lnTo>
                  <a:pt x="355212" y="89139"/>
                </a:lnTo>
                <a:lnTo>
                  <a:pt x="355503" y="72590"/>
                </a:lnTo>
                <a:lnTo>
                  <a:pt x="355600" y="67437"/>
                </a:lnTo>
                <a:lnTo>
                  <a:pt x="351033" y="78888"/>
                </a:lnTo>
                <a:lnTo>
                  <a:pt x="346355" y="90553"/>
                </a:lnTo>
                <a:lnTo>
                  <a:pt x="341545" y="102419"/>
                </a:lnTo>
                <a:lnTo>
                  <a:pt x="336581" y="114475"/>
                </a:lnTo>
                <a:lnTo>
                  <a:pt x="335915" y="116077"/>
                </a:lnTo>
                <a:lnTo>
                  <a:pt x="227203" y="382269"/>
                </a:lnTo>
                <a:lnTo>
                  <a:pt x="202691" y="384428"/>
                </a:lnTo>
                <a:lnTo>
                  <a:pt x="98933" y="125856"/>
                </a:lnTo>
                <a:lnTo>
                  <a:pt x="94435" y="114960"/>
                </a:lnTo>
                <a:lnTo>
                  <a:pt x="89883" y="103462"/>
                </a:lnTo>
                <a:lnTo>
                  <a:pt x="85266" y="91372"/>
                </a:lnTo>
                <a:lnTo>
                  <a:pt x="80575" y="78701"/>
                </a:lnTo>
                <a:lnTo>
                  <a:pt x="79756" y="76453"/>
                </a:lnTo>
                <a:lnTo>
                  <a:pt x="80014" y="94065"/>
                </a:lnTo>
                <a:lnTo>
                  <a:pt x="80214" y="108424"/>
                </a:lnTo>
                <a:lnTo>
                  <a:pt x="80343" y="119529"/>
                </a:lnTo>
                <a:lnTo>
                  <a:pt x="80390" y="127507"/>
                </a:lnTo>
                <a:lnTo>
                  <a:pt x="80390" y="296544"/>
                </a:lnTo>
                <a:lnTo>
                  <a:pt x="80414" y="311201"/>
                </a:lnTo>
                <a:lnTo>
                  <a:pt x="80490" y="324650"/>
                </a:lnTo>
                <a:lnTo>
                  <a:pt x="80629" y="336880"/>
                </a:lnTo>
                <a:lnTo>
                  <a:pt x="80841" y="347882"/>
                </a:lnTo>
                <a:lnTo>
                  <a:pt x="80899" y="350138"/>
                </a:lnTo>
                <a:lnTo>
                  <a:pt x="81026" y="355345"/>
                </a:lnTo>
                <a:lnTo>
                  <a:pt x="83439" y="358648"/>
                </a:lnTo>
                <a:lnTo>
                  <a:pt x="88010" y="359917"/>
                </a:lnTo>
                <a:lnTo>
                  <a:pt x="117983" y="369442"/>
                </a:lnTo>
                <a:lnTo>
                  <a:pt x="118872" y="383159"/>
                </a:lnTo>
                <a:lnTo>
                  <a:pt x="104704" y="382784"/>
                </a:lnTo>
                <a:lnTo>
                  <a:pt x="91397" y="382518"/>
                </a:lnTo>
                <a:lnTo>
                  <a:pt x="78953" y="382352"/>
                </a:lnTo>
                <a:lnTo>
                  <a:pt x="67370" y="382276"/>
                </a:lnTo>
                <a:lnTo>
                  <a:pt x="62865" y="382269"/>
                </a:lnTo>
                <a:lnTo>
                  <a:pt x="52551" y="382303"/>
                </a:lnTo>
                <a:lnTo>
                  <a:pt x="40983" y="382409"/>
                </a:lnTo>
                <a:lnTo>
                  <a:pt x="28173" y="382592"/>
                </a:lnTo>
                <a:lnTo>
                  <a:pt x="14135" y="382862"/>
                </a:lnTo>
                <a:lnTo>
                  <a:pt x="1396" y="383159"/>
                </a:lnTo>
                <a:lnTo>
                  <a:pt x="0" y="369442"/>
                </a:lnTo>
                <a:lnTo>
                  <a:pt x="36576" y="359410"/>
                </a:lnTo>
                <a:lnTo>
                  <a:pt x="44243" y="340015"/>
                </a:lnTo>
                <a:lnTo>
                  <a:pt x="44399" y="328016"/>
                </a:lnTo>
                <a:lnTo>
                  <a:pt x="44515" y="314913"/>
                </a:lnTo>
                <a:lnTo>
                  <a:pt x="44573" y="300717"/>
                </a:lnTo>
                <a:lnTo>
                  <a:pt x="44577" y="296544"/>
                </a:lnTo>
                <a:lnTo>
                  <a:pt x="44577" y="78866"/>
                </a:lnTo>
                <a:lnTo>
                  <a:pt x="44522" y="64323"/>
                </a:lnTo>
                <a:lnTo>
                  <a:pt x="44382" y="51215"/>
                </a:lnTo>
                <a:lnTo>
                  <a:pt x="44069" y="33527"/>
                </a:lnTo>
                <a:lnTo>
                  <a:pt x="889" y="13842"/>
                </a:lnTo>
                <a:lnTo>
                  <a:pt x="0"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1446834" y="476886"/>
            <a:ext cx="383150" cy="383159"/>
          </a:xfrm>
          <a:custGeom>
            <a:avLst/>
            <a:gdLst/>
            <a:ahLst/>
            <a:cxnLst/>
            <a:rect l="l" t="t" r="r" b="b"/>
            <a:pathLst>
              <a:path w="287362" h="383159">
                <a:moveTo>
                  <a:pt x="0" y="0"/>
                </a:moveTo>
                <a:lnTo>
                  <a:pt x="13250" y="309"/>
                </a:lnTo>
                <a:lnTo>
                  <a:pt x="26267" y="567"/>
                </a:lnTo>
                <a:lnTo>
                  <a:pt x="39051" y="771"/>
                </a:lnTo>
                <a:lnTo>
                  <a:pt x="51600" y="916"/>
                </a:lnTo>
                <a:lnTo>
                  <a:pt x="63915" y="998"/>
                </a:lnTo>
                <a:lnTo>
                  <a:pt x="72643" y="1015"/>
                </a:lnTo>
                <a:lnTo>
                  <a:pt x="141744" y="1015"/>
                </a:lnTo>
                <a:lnTo>
                  <a:pt x="154041" y="1006"/>
                </a:lnTo>
                <a:lnTo>
                  <a:pt x="166419" y="977"/>
                </a:lnTo>
                <a:lnTo>
                  <a:pt x="178878" y="931"/>
                </a:lnTo>
                <a:lnTo>
                  <a:pt x="191418" y="866"/>
                </a:lnTo>
                <a:lnTo>
                  <a:pt x="204041" y="785"/>
                </a:lnTo>
                <a:lnTo>
                  <a:pt x="216745" y="687"/>
                </a:lnTo>
                <a:lnTo>
                  <a:pt x="229533" y="573"/>
                </a:lnTo>
                <a:lnTo>
                  <a:pt x="242403" y="444"/>
                </a:lnTo>
                <a:lnTo>
                  <a:pt x="255357" y="300"/>
                </a:lnTo>
                <a:lnTo>
                  <a:pt x="268394" y="142"/>
                </a:lnTo>
                <a:lnTo>
                  <a:pt x="279361" y="0"/>
                </a:lnTo>
                <a:lnTo>
                  <a:pt x="281266" y="2159"/>
                </a:lnTo>
                <a:lnTo>
                  <a:pt x="264375" y="93090"/>
                </a:lnTo>
                <a:lnTo>
                  <a:pt x="249643" y="95250"/>
                </a:lnTo>
                <a:lnTo>
                  <a:pt x="232117" y="28955"/>
                </a:lnTo>
                <a:lnTo>
                  <a:pt x="126453" y="28955"/>
                </a:lnTo>
                <a:lnTo>
                  <a:pt x="126453" y="173989"/>
                </a:lnTo>
                <a:lnTo>
                  <a:pt x="141198" y="173989"/>
                </a:lnTo>
                <a:lnTo>
                  <a:pt x="153238" y="173944"/>
                </a:lnTo>
                <a:lnTo>
                  <a:pt x="165715" y="173816"/>
                </a:lnTo>
                <a:lnTo>
                  <a:pt x="178629" y="173618"/>
                </a:lnTo>
                <a:lnTo>
                  <a:pt x="191977" y="173360"/>
                </a:lnTo>
                <a:lnTo>
                  <a:pt x="196938" y="173227"/>
                </a:lnTo>
                <a:lnTo>
                  <a:pt x="201510" y="165988"/>
                </a:lnTo>
                <a:lnTo>
                  <a:pt x="211416" y="128650"/>
                </a:lnTo>
                <a:lnTo>
                  <a:pt x="229450" y="127762"/>
                </a:lnTo>
                <a:lnTo>
                  <a:pt x="229094" y="143820"/>
                </a:lnTo>
                <a:lnTo>
                  <a:pt x="228834" y="158054"/>
                </a:lnTo>
                <a:lnTo>
                  <a:pt x="228665" y="170457"/>
                </a:lnTo>
                <a:lnTo>
                  <a:pt x="228577" y="181021"/>
                </a:lnTo>
                <a:lnTo>
                  <a:pt x="228561" y="187070"/>
                </a:lnTo>
                <a:lnTo>
                  <a:pt x="228599" y="196308"/>
                </a:lnTo>
                <a:lnTo>
                  <a:pt x="228716" y="207461"/>
                </a:lnTo>
                <a:lnTo>
                  <a:pt x="228921" y="220537"/>
                </a:lnTo>
                <a:lnTo>
                  <a:pt x="229221" y="235546"/>
                </a:lnTo>
                <a:lnTo>
                  <a:pt x="229450" y="245490"/>
                </a:lnTo>
                <a:lnTo>
                  <a:pt x="211416" y="246887"/>
                </a:lnTo>
                <a:lnTo>
                  <a:pt x="201256" y="208279"/>
                </a:lnTo>
                <a:lnTo>
                  <a:pt x="196938" y="200913"/>
                </a:lnTo>
                <a:lnTo>
                  <a:pt x="179451" y="200424"/>
                </a:lnTo>
                <a:lnTo>
                  <a:pt x="166500" y="200268"/>
                </a:lnTo>
                <a:lnTo>
                  <a:pt x="154015" y="200181"/>
                </a:lnTo>
                <a:lnTo>
                  <a:pt x="141992" y="200152"/>
                </a:lnTo>
                <a:lnTo>
                  <a:pt x="140919" y="200151"/>
                </a:lnTo>
                <a:lnTo>
                  <a:pt x="126453" y="200151"/>
                </a:lnTo>
                <a:lnTo>
                  <a:pt x="126453" y="293877"/>
                </a:lnTo>
                <a:lnTo>
                  <a:pt x="126478" y="306641"/>
                </a:lnTo>
                <a:lnTo>
                  <a:pt x="126552" y="319370"/>
                </a:lnTo>
                <a:lnTo>
                  <a:pt x="126676" y="332064"/>
                </a:lnTo>
                <a:lnTo>
                  <a:pt x="126851" y="344723"/>
                </a:lnTo>
                <a:lnTo>
                  <a:pt x="127000" y="353313"/>
                </a:lnTo>
                <a:lnTo>
                  <a:pt x="236181" y="353313"/>
                </a:lnTo>
                <a:lnTo>
                  <a:pt x="270598" y="281559"/>
                </a:lnTo>
                <a:lnTo>
                  <a:pt x="287362" y="279018"/>
                </a:lnTo>
                <a:lnTo>
                  <a:pt x="280758" y="381253"/>
                </a:lnTo>
                <a:lnTo>
                  <a:pt x="278853" y="383159"/>
                </a:lnTo>
                <a:lnTo>
                  <a:pt x="265846" y="382986"/>
                </a:lnTo>
                <a:lnTo>
                  <a:pt x="252901" y="382834"/>
                </a:lnTo>
                <a:lnTo>
                  <a:pt x="240022" y="382702"/>
                </a:lnTo>
                <a:lnTo>
                  <a:pt x="227206" y="382589"/>
                </a:lnTo>
                <a:lnTo>
                  <a:pt x="214457" y="382494"/>
                </a:lnTo>
                <a:lnTo>
                  <a:pt x="201773" y="382417"/>
                </a:lnTo>
                <a:lnTo>
                  <a:pt x="189156" y="382356"/>
                </a:lnTo>
                <a:lnTo>
                  <a:pt x="176607" y="382313"/>
                </a:lnTo>
                <a:lnTo>
                  <a:pt x="164125" y="382284"/>
                </a:lnTo>
                <a:lnTo>
                  <a:pt x="151711" y="382271"/>
                </a:lnTo>
                <a:lnTo>
                  <a:pt x="146380" y="382269"/>
                </a:lnTo>
                <a:lnTo>
                  <a:pt x="74015" y="382269"/>
                </a:lnTo>
                <a:lnTo>
                  <a:pt x="61633" y="382293"/>
                </a:lnTo>
                <a:lnTo>
                  <a:pt x="49116" y="382368"/>
                </a:lnTo>
                <a:lnTo>
                  <a:pt x="36464" y="382497"/>
                </a:lnTo>
                <a:lnTo>
                  <a:pt x="23679" y="382685"/>
                </a:lnTo>
                <a:lnTo>
                  <a:pt x="10760" y="382936"/>
                </a:lnTo>
                <a:lnTo>
                  <a:pt x="1371" y="383159"/>
                </a:lnTo>
                <a:lnTo>
                  <a:pt x="0" y="369442"/>
                </a:lnTo>
                <a:lnTo>
                  <a:pt x="36601" y="359410"/>
                </a:lnTo>
                <a:lnTo>
                  <a:pt x="43967" y="350900"/>
                </a:lnTo>
                <a:lnTo>
                  <a:pt x="44297" y="335406"/>
                </a:lnTo>
                <a:lnTo>
                  <a:pt x="44473" y="314517"/>
                </a:lnTo>
                <a:lnTo>
                  <a:pt x="44510" y="301480"/>
                </a:lnTo>
                <a:lnTo>
                  <a:pt x="44513" y="296544"/>
                </a:lnTo>
                <a:lnTo>
                  <a:pt x="44513" y="78866"/>
                </a:lnTo>
                <a:lnTo>
                  <a:pt x="44513" y="69723"/>
                </a:lnTo>
                <a:lnTo>
                  <a:pt x="44475" y="61467"/>
                </a:lnTo>
                <a:lnTo>
                  <a:pt x="44386" y="53975"/>
                </a:lnTo>
                <a:lnTo>
                  <a:pt x="44297" y="46609"/>
                </a:lnTo>
                <a:lnTo>
                  <a:pt x="44157" y="39750"/>
                </a:lnTo>
                <a:lnTo>
                  <a:pt x="43967" y="33527"/>
                </a:lnTo>
                <a:lnTo>
                  <a:pt x="43789" y="28828"/>
                </a:lnTo>
                <a:lnTo>
                  <a:pt x="41605" y="25780"/>
                </a:lnTo>
                <a:lnTo>
                  <a:pt x="37414" y="24511"/>
                </a:lnTo>
                <a:lnTo>
                  <a:pt x="825" y="13842"/>
                </a:lnTo>
                <a:lnTo>
                  <a:pt x="0"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2945553" y="468629"/>
            <a:ext cx="427397" cy="391414"/>
          </a:xfrm>
          <a:custGeom>
            <a:avLst/>
            <a:gdLst/>
            <a:ahLst/>
            <a:cxnLst/>
            <a:rect l="l" t="t" r="r" b="b"/>
            <a:pathLst>
              <a:path w="320548" h="391414">
                <a:moveTo>
                  <a:pt x="184023" y="0"/>
                </a:moveTo>
                <a:lnTo>
                  <a:pt x="318897" y="377698"/>
                </a:lnTo>
                <a:lnTo>
                  <a:pt x="320548" y="391414"/>
                </a:lnTo>
                <a:lnTo>
                  <a:pt x="306502" y="391137"/>
                </a:lnTo>
                <a:lnTo>
                  <a:pt x="292980" y="390916"/>
                </a:lnTo>
                <a:lnTo>
                  <a:pt x="279976" y="390747"/>
                </a:lnTo>
                <a:lnTo>
                  <a:pt x="267482" y="390628"/>
                </a:lnTo>
                <a:lnTo>
                  <a:pt x="255494" y="390555"/>
                </a:lnTo>
                <a:lnTo>
                  <a:pt x="244004" y="390526"/>
                </a:lnTo>
                <a:lnTo>
                  <a:pt x="241427" y="390525"/>
                </a:lnTo>
                <a:lnTo>
                  <a:pt x="73152" y="390525"/>
                </a:lnTo>
                <a:lnTo>
                  <a:pt x="61826" y="390549"/>
                </a:lnTo>
                <a:lnTo>
                  <a:pt x="49921" y="390625"/>
                </a:lnTo>
                <a:lnTo>
                  <a:pt x="37429" y="390757"/>
                </a:lnTo>
                <a:lnTo>
                  <a:pt x="24341" y="390950"/>
                </a:lnTo>
                <a:lnTo>
                  <a:pt x="10648" y="391207"/>
                </a:lnTo>
                <a:lnTo>
                  <a:pt x="1270" y="391414"/>
                </a:lnTo>
                <a:lnTo>
                  <a:pt x="0" y="377698"/>
                </a:lnTo>
                <a:lnTo>
                  <a:pt x="154812" y="6604"/>
                </a:lnTo>
                <a:lnTo>
                  <a:pt x="184023"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10216389" y="463423"/>
            <a:ext cx="120902" cy="115062"/>
          </a:xfrm>
          <a:custGeom>
            <a:avLst/>
            <a:gdLst/>
            <a:ahLst/>
            <a:cxnLst/>
            <a:rect l="l" t="t" r="r" b="b"/>
            <a:pathLst>
              <a:path w="90677" h="115062">
                <a:moveTo>
                  <a:pt x="17272" y="0"/>
                </a:moveTo>
                <a:lnTo>
                  <a:pt x="90677" y="0"/>
                </a:lnTo>
                <a:lnTo>
                  <a:pt x="23240" y="115062"/>
                </a:lnTo>
                <a:lnTo>
                  <a:pt x="0" y="115062"/>
                </a:lnTo>
                <a:lnTo>
                  <a:pt x="17272"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8307833" y="463423"/>
            <a:ext cx="120902" cy="115062"/>
          </a:xfrm>
          <a:custGeom>
            <a:avLst/>
            <a:gdLst/>
            <a:ahLst/>
            <a:cxnLst/>
            <a:rect l="l" t="t" r="r" b="b"/>
            <a:pathLst>
              <a:path w="90677" h="115062">
                <a:moveTo>
                  <a:pt x="17272" y="0"/>
                </a:moveTo>
                <a:lnTo>
                  <a:pt x="90677" y="0"/>
                </a:lnTo>
                <a:lnTo>
                  <a:pt x="23240" y="115062"/>
                </a:lnTo>
                <a:lnTo>
                  <a:pt x="0" y="115062"/>
                </a:lnTo>
                <a:lnTo>
                  <a:pt x="17272"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9100990" y="451230"/>
            <a:ext cx="415542" cy="415290"/>
          </a:xfrm>
          <a:custGeom>
            <a:avLst/>
            <a:gdLst/>
            <a:ahLst/>
            <a:cxnLst/>
            <a:rect l="l" t="t" r="r" b="b"/>
            <a:pathLst>
              <a:path w="311657" h="415290">
                <a:moveTo>
                  <a:pt x="89280" y="0"/>
                </a:moveTo>
                <a:lnTo>
                  <a:pt x="102367" y="701"/>
                </a:lnTo>
                <a:lnTo>
                  <a:pt x="114586" y="2860"/>
                </a:lnTo>
                <a:lnTo>
                  <a:pt x="123951" y="5461"/>
                </a:lnTo>
                <a:lnTo>
                  <a:pt x="131444" y="9144"/>
                </a:lnTo>
                <a:lnTo>
                  <a:pt x="138175" y="14224"/>
                </a:lnTo>
                <a:lnTo>
                  <a:pt x="147069" y="22542"/>
                </a:lnTo>
                <a:lnTo>
                  <a:pt x="155054" y="32995"/>
                </a:lnTo>
                <a:lnTo>
                  <a:pt x="161816" y="45002"/>
                </a:lnTo>
                <a:lnTo>
                  <a:pt x="166801" y="56895"/>
                </a:lnTo>
                <a:lnTo>
                  <a:pt x="169925" y="66040"/>
                </a:lnTo>
                <a:lnTo>
                  <a:pt x="173119" y="77795"/>
                </a:lnTo>
                <a:lnTo>
                  <a:pt x="176403" y="90562"/>
                </a:lnTo>
                <a:lnTo>
                  <a:pt x="179362" y="102743"/>
                </a:lnTo>
                <a:lnTo>
                  <a:pt x="182195" y="115414"/>
                </a:lnTo>
                <a:lnTo>
                  <a:pt x="183387" y="121031"/>
                </a:lnTo>
                <a:lnTo>
                  <a:pt x="185779" y="132746"/>
                </a:lnTo>
                <a:lnTo>
                  <a:pt x="188290" y="145231"/>
                </a:lnTo>
                <a:lnTo>
                  <a:pt x="190753" y="157480"/>
                </a:lnTo>
                <a:lnTo>
                  <a:pt x="193051" y="169014"/>
                </a:lnTo>
                <a:lnTo>
                  <a:pt x="195485" y="181262"/>
                </a:lnTo>
                <a:lnTo>
                  <a:pt x="198070" y="194224"/>
                </a:lnTo>
                <a:lnTo>
                  <a:pt x="199643" y="202057"/>
                </a:lnTo>
                <a:lnTo>
                  <a:pt x="202128" y="213880"/>
                </a:lnTo>
                <a:lnTo>
                  <a:pt x="204768" y="226705"/>
                </a:lnTo>
                <a:lnTo>
                  <a:pt x="205358" y="229616"/>
                </a:lnTo>
                <a:lnTo>
                  <a:pt x="207886" y="241902"/>
                </a:lnTo>
                <a:lnTo>
                  <a:pt x="210537" y="254387"/>
                </a:lnTo>
                <a:lnTo>
                  <a:pt x="211835" y="260350"/>
                </a:lnTo>
                <a:lnTo>
                  <a:pt x="214517" y="272666"/>
                </a:lnTo>
                <a:lnTo>
                  <a:pt x="217198" y="285124"/>
                </a:lnTo>
                <a:lnTo>
                  <a:pt x="218693" y="292100"/>
                </a:lnTo>
                <a:lnTo>
                  <a:pt x="221849" y="305760"/>
                </a:lnTo>
                <a:lnTo>
                  <a:pt x="224759" y="317202"/>
                </a:lnTo>
                <a:lnTo>
                  <a:pt x="229378" y="332364"/>
                </a:lnTo>
                <a:lnTo>
                  <a:pt x="233920" y="343895"/>
                </a:lnTo>
                <a:lnTo>
                  <a:pt x="236727" y="349758"/>
                </a:lnTo>
                <a:lnTo>
                  <a:pt x="243848" y="360811"/>
                </a:lnTo>
                <a:lnTo>
                  <a:pt x="252379" y="369832"/>
                </a:lnTo>
                <a:lnTo>
                  <a:pt x="263494" y="377186"/>
                </a:lnTo>
                <a:lnTo>
                  <a:pt x="275633" y="382068"/>
                </a:lnTo>
                <a:lnTo>
                  <a:pt x="288006" y="384977"/>
                </a:lnTo>
                <a:lnTo>
                  <a:pt x="300843" y="386647"/>
                </a:lnTo>
                <a:lnTo>
                  <a:pt x="310006" y="387223"/>
                </a:lnTo>
                <a:lnTo>
                  <a:pt x="311657" y="401447"/>
                </a:lnTo>
                <a:lnTo>
                  <a:pt x="297571" y="405198"/>
                </a:lnTo>
                <a:lnTo>
                  <a:pt x="284174" y="408206"/>
                </a:lnTo>
                <a:lnTo>
                  <a:pt x="271463" y="410470"/>
                </a:lnTo>
                <a:lnTo>
                  <a:pt x="259432" y="411990"/>
                </a:lnTo>
                <a:lnTo>
                  <a:pt x="248078" y="412767"/>
                </a:lnTo>
                <a:lnTo>
                  <a:pt x="242188" y="412877"/>
                </a:lnTo>
                <a:lnTo>
                  <a:pt x="234441" y="412877"/>
                </a:lnTo>
                <a:lnTo>
                  <a:pt x="228091" y="411480"/>
                </a:lnTo>
                <a:lnTo>
                  <a:pt x="218439" y="406019"/>
                </a:lnTo>
                <a:lnTo>
                  <a:pt x="213867" y="400685"/>
                </a:lnTo>
                <a:lnTo>
                  <a:pt x="209676" y="392684"/>
                </a:lnTo>
                <a:lnTo>
                  <a:pt x="206089" y="384476"/>
                </a:lnTo>
                <a:lnTo>
                  <a:pt x="201764" y="371563"/>
                </a:lnTo>
                <a:lnTo>
                  <a:pt x="198754" y="361315"/>
                </a:lnTo>
                <a:lnTo>
                  <a:pt x="197277" y="355546"/>
                </a:lnTo>
                <a:lnTo>
                  <a:pt x="195557" y="348214"/>
                </a:lnTo>
                <a:lnTo>
                  <a:pt x="193594" y="339320"/>
                </a:lnTo>
                <a:lnTo>
                  <a:pt x="191389" y="328863"/>
                </a:lnTo>
                <a:lnTo>
                  <a:pt x="188942" y="316843"/>
                </a:lnTo>
                <a:lnTo>
                  <a:pt x="186253" y="303260"/>
                </a:lnTo>
                <a:lnTo>
                  <a:pt x="183321" y="288115"/>
                </a:lnTo>
                <a:lnTo>
                  <a:pt x="180147" y="271407"/>
                </a:lnTo>
                <a:lnTo>
                  <a:pt x="176730" y="253136"/>
                </a:lnTo>
                <a:lnTo>
                  <a:pt x="174751" y="242443"/>
                </a:lnTo>
                <a:lnTo>
                  <a:pt x="169473" y="254061"/>
                </a:lnTo>
                <a:lnTo>
                  <a:pt x="163972" y="265513"/>
                </a:lnTo>
                <a:lnTo>
                  <a:pt x="158277" y="276799"/>
                </a:lnTo>
                <a:lnTo>
                  <a:pt x="89026" y="406019"/>
                </a:lnTo>
                <a:lnTo>
                  <a:pt x="77296" y="407044"/>
                </a:lnTo>
                <a:lnTo>
                  <a:pt x="65251" y="408199"/>
                </a:lnTo>
                <a:lnTo>
                  <a:pt x="52892" y="409477"/>
                </a:lnTo>
                <a:lnTo>
                  <a:pt x="40223" y="410875"/>
                </a:lnTo>
                <a:lnTo>
                  <a:pt x="27247" y="412386"/>
                </a:lnTo>
                <a:lnTo>
                  <a:pt x="13964" y="414006"/>
                </a:lnTo>
                <a:lnTo>
                  <a:pt x="3809" y="415290"/>
                </a:lnTo>
                <a:lnTo>
                  <a:pt x="0" y="413385"/>
                </a:lnTo>
                <a:lnTo>
                  <a:pt x="155955" y="151257"/>
                </a:lnTo>
                <a:lnTo>
                  <a:pt x="154177" y="144145"/>
                </a:lnTo>
                <a:lnTo>
                  <a:pt x="152146" y="137033"/>
                </a:lnTo>
                <a:lnTo>
                  <a:pt x="150113" y="129794"/>
                </a:lnTo>
                <a:lnTo>
                  <a:pt x="147954" y="122555"/>
                </a:lnTo>
                <a:lnTo>
                  <a:pt x="145796" y="115697"/>
                </a:lnTo>
                <a:lnTo>
                  <a:pt x="143382" y="108966"/>
                </a:lnTo>
                <a:lnTo>
                  <a:pt x="137932" y="95966"/>
                </a:lnTo>
                <a:lnTo>
                  <a:pt x="131415" y="85069"/>
                </a:lnTo>
                <a:lnTo>
                  <a:pt x="123698" y="76200"/>
                </a:lnTo>
                <a:lnTo>
                  <a:pt x="113913" y="69358"/>
                </a:lnTo>
                <a:lnTo>
                  <a:pt x="101716" y="65433"/>
                </a:lnTo>
                <a:lnTo>
                  <a:pt x="89534" y="64389"/>
                </a:lnTo>
                <a:lnTo>
                  <a:pt x="78906" y="64917"/>
                </a:lnTo>
                <a:lnTo>
                  <a:pt x="66839" y="66492"/>
                </a:lnTo>
                <a:lnTo>
                  <a:pt x="53350" y="69098"/>
                </a:lnTo>
                <a:lnTo>
                  <a:pt x="43179" y="71501"/>
                </a:lnTo>
                <a:lnTo>
                  <a:pt x="41021" y="70993"/>
                </a:lnTo>
                <a:lnTo>
                  <a:pt x="27812" y="7620"/>
                </a:lnTo>
                <a:lnTo>
                  <a:pt x="41819" y="4815"/>
                </a:lnTo>
                <a:lnTo>
                  <a:pt x="55096" y="2651"/>
                </a:lnTo>
                <a:lnTo>
                  <a:pt x="67649" y="1128"/>
                </a:lnTo>
                <a:lnTo>
                  <a:pt x="79485" y="246"/>
                </a:lnTo>
                <a:lnTo>
                  <a:pt x="89280"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7089311" y="451230"/>
            <a:ext cx="415542" cy="415290"/>
          </a:xfrm>
          <a:custGeom>
            <a:avLst/>
            <a:gdLst/>
            <a:ahLst/>
            <a:cxnLst/>
            <a:rect l="l" t="t" r="r" b="b"/>
            <a:pathLst>
              <a:path w="311657" h="415290">
                <a:moveTo>
                  <a:pt x="89280" y="0"/>
                </a:moveTo>
                <a:lnTo>
                  <a:pt x="102367" y="701"/>
                </a:lnTo>
                <a:lnTo>
                  <a:pt x="114586" y="2860"/>
                </a:lnTo>
                <a:lnTo>
                  <a:pt x="123951" y="5461"/>
                </a:lnTo>
                <a:lnTo>
                  <a:pt x="131444" y="9144"/>
                </a:lnTo>
                <a:lnTo>
                  <a:pt x="138175" y="14224"/>
                </a:lnTo>
                <a:lnTo>
                  <a:pt x="147069" y="22542"/>
                </a:lnTo>
                <a:lnTo>
                  <a:pt x="155054" y="32995"/>
                </a:lnTo>
                <a:lnTo>
                  <a:pt x="161816" y="45002"/>
                </a:lnTo>
                <a:lnTo>
                  <a:pt x="166801" y="56895"/>
                </a:lnTo>
                <a:lnTo>
                  <a:pt x="169925" y="66040"/>
                </a:lnTo>
                <a:lnTo>
                  <a:pt x="173119" y="77795"/>
                </a:lnTo>
                <a:lnTo>
                  <a:pt x="176403" y="90562"/>
                </a:lnTo>
                <a:lnTo>
                  <a:pt x="179362" y="102743"/>
                </a:lnTo>
                <a:lnTo>
                  <a:pt x="182195" y="115414"/>
                </a:lnTo>
                <a:lnTo>
                  <a:pt x="183387" y="121031"/>
                </a:lnTo>
                <a:lnTo>
                  <a:pt x="185779" y="132746"/>
                </a:lnTo>
                <a:lnTo>
                  <a:pt x="188290" y="145231"/>
                </a:lnTo>
                <a:lnTo>
                  <a:pt x="190753" y="157480"/>
                </a:lnTo>
                <a:lnTo>
                  <a:pt x="193051" y="169014"/>
                </a:lnTo>
                <a:lnTo>
                  <a:pt x="195485" y="181262"/>
                </a:lnTo>
                <a:lnTo>
                  <a:pt x="198070" y="194224"/>
                </a:lnTo>
                <a:lnTo>
                  <a:pt x="199643" y="202057"/>
                </a:lnTo>
                <a:lnTo>
                  <a:pt x="202128" y="213880"/>
                </a:lnTo>
                <a:lnTo>
                  <a:pt x="204768" y="226705"/>
                </a:lnTo>
                <a:lnTo>
                  <a:pt x="205358" y="229616"/>
                </a:lnTo>
                <a:lnTo>
                  <a:pt x="207886" y="241902"/>
                </a:lnTo>
                <a:lnTo>
                  <a:pt x="210537" y="254387"/>
                </a:lnTo>
                <a:lnTo>
                  <a:pt x="211835" y="260350"/>
                </a:lnTo>
                <a:lnTo>
                  <a:pt x="214517" y="272666"/>
                </a:lnTo>
                <a:lnTo>
                  <a:pt x="217198" y="285124"/>
                </a:lnTo>
                <a:lnTo>
                  <a:pt x="218693" y="292100"/>
                </a:lnTo>
                <a:lnTo>
                  <a:pt x="221849" y="305760"/>
                </a:lnTo>
                <a:lnTo>
                  <a:pt x="224759" y="317202"/>
                </a:lnTo>
                <a:lnTo>
                  <a:pt x="229378" y="332364"/>
                </a:lnTo>
                <a:lnTo>
                  <a:pt x="233920" y="343895"/>
                </a:lnTo>
                <a:lnTo>
                  <a:pt x="236727" y="349758"/>
                </a:lnTo>
                <a:lnTo>
                  <a:pt x="243848" y="360811"/>
                </a:lnTo>
                <a:lnTo>
                  <a:pt x="252379" y="369832"/>
                </a:lnTo>
                <a:lnTo>
                  <a:pt x="263494" y="377186"/>
                </a:lnTo>
                <a:lnTo>
                  <a:pt x="275633" y="382068"/>
                </a:lnTo>
                <a:lnTo>
                  <a:pt x="288006" y="384977"/>
                </a:lnTo>
                <a:lnTo>
                  <a:pt x="300843" y="386647"/>
                </a:lnTo>
                <a:lnTo>
                  <a:pt x="310006" y="387223"/>
                </a:lnTo>
                <a:lnTo>
                  <a:pt x="311657" y="401447"/>
                </a:lnTo>
                <a:lnTo>
                  <a:pt x="297571" y="405198"/>
                </a:lnTo>
                <a:lnTo>
                  <a:pt x="284174" y="408206"/>
                </a:lnTo>
                <a:lnTo>
                  <a:pt x="271463" y="410470"/>
                </a:lnTo>
                <a:lnTo>
                  <a:pt x="259432" y="411990"/>
                </a:lnTo>
                <a:lnTo>
                  <a:pt x="248078" y="412767"/>
                </a:lnTo>
                <a:lnTo>
                  <a:pt x="242188" y="412877"/>
                </a:lnTo>
                <a:lnTo>
                  <a:pt x="234441" y="412877"/>
                </a:lnTo>
                <a:lnTo>
                  <a:pt x="228091" y="411480"/>
                </a:lnTo>
                <a:lnTo>
                  <a:pt x="218439" y="406019"/>
                </a:lnTo>
                <a:lnTo>
                  <a:pt x="213867" y="400685"/>
                </a:lnTo>
                <a:lnTo>
                  <a:pt x="209676" y="392684"/>
                </a:lnTo>
                <a:lnTo>
                  <a:pt x="206089" y="384476"/>
                </a:lnTo>
                <a:lnTo>
                  <a:pt x="201764" y="371563"/>
                </a:lnTo>
                <a:lnTo>
                  <a:pt x="198754" y="361315"/>
                </a:lnTo>
                <a:lnTo>
                  <a:pt x="197277" y="355546"/>
                </a:lnTo>
                <a:lnTo>
                  <a:pt x="195557" y="348214"/>
                </a:lnTo>
                <a:lnTo>
                  <a:pt x="193594" y="339320"/>
                </a:lnTo>
                <a:lnTo>
                  <a:pt x="191389" y="328863"/>
                </a:lnTo>
                <a:lnTo>
                  <a:pt x="188942" y="316843"/>
                </a:lnTo>
                <a:lnTo>
                  <a:pt x="186253" y="303260"/>
                </a:lnTo>
                <a:lnTo>
                  <a:pt x="183321" y="288115"/>
                </a:lnTo>
                <a:lnTo>
                  <a:pt x="180147" y="271407"/>
                </a:lnTo>
                <a:lnTo>
                  <a:pt x="176730" y="253136"/>
                </a:lnTo>
                <a:lnTo>
                  <a:pt x="174751" y="242443"/>
                </a:lnTo>
                <a:lnTo>
                  <a:pt x="169473" y="254061"/>
                </a:lnTo>
                <a:lnTo>
                  <a:pt x="163972" y="265513"/>
                </a:lnTo>
                <a:lnTo>
                  <a:pt x="158277" y="276799"/>
                </a:lnTo>
                <a:lnTo>
                  <a:pt x="89026" y="406019"/>
                </a:lnTo>
                <a:lnTo>
                  <a:pt x="77296" y="407044"/>
                </a:lnTo>
                <a:lnTo>
                  <a:pt x="65251" y="408199"/>
                </a:lnTo>
                <a:lnTo>
                  <a:pt x="52892" y="409477"/>
                </a:lnTo>
                <a:lnTo>
                  <a:pt x="40223" y="410875"/>
                </a:lnTo>
                <a:lnTo>
                  <a:pt x="27247" y="412386"/>
                </a:lnTo>
                <a:lnTo>
                  <a:pt x="13964" y="414006"/>
                </a:lnTo>
                <a:lnTo>
                  <a:pt x="3809" y="415290"/>
                </a:lnTo>
                <a:lnTo>
                  <a:pt x="0" y="413385"/>
                </a:lnTo>
                <a:lnTo>
                  <a:pt x="155955" y="151257"/>
                </a:lnTo>
                <a:lnTo>
                  <a:pt x="154177" y="144145"/>
                </a:lnTo>
                <a:lnTo>
                  <a:pt x="152145" y="137033"/>
                </a:lnTo>
                <a:lnTo>
                  <a:pt x="150113" y="129794"/>
                </a:lnTo>
                <a:lnTo>
                  <a:pt x="147954" y="122555"/>
                </a:lnTo>
                <a:lnTo>
                  <a:pt x="145795" y="115697"/>
                </a:lnTo>
                <a:lnTo>
                  <a:pt x="143382" y="108966"/>
                </a:lnTo>
                <a:lnTo>
                  <a:pt x="137932" y="95966"/>
                </a:lnTo>
                <a:lnTo>
                  <a:pt x="131415" y="85069"/>
                </a:lnTo>
                <a:lnTo>
                  <a:pt x="123697" y="76200"/>
                </a:lnTo>
                <a:lnTo>
                  <a:pt x="113913" y="69358"/>
                </a:lnTo>
                <a:lnTo>
                  <a:pt x="101716" y="65433"/>
                </a:lnTo>
                <a:lnTo>
                  <a:pt x="89534" y="64389"/>
                </a:lnTo>
                <a:lnTo>
                  <a:pt x="78906" y="64917"/>
                </a:lnTo>
                <a:lnTo>
                  <a:pt x="66839" y="66492"/>
                </a:lnTo>
                <a:lnTo>
                  <a:pt x="53350" y="69098"/>
                </a:lnTo>
                <a:lnTo>
                  <a:pt x="43179" y="71501"/>
                </a:lnTo>
                <a:lnTo>
                  <a:pt x="41020" y="70993"/>
                </a:lnTo>
                <a:lnTo>
                  <a:pt x="27812" y="7620"/>
                </a:lnTo>
                <a:lnTo>
                  <a:pt x="41819" y="4815"/>
                </a:lnTo>
                <a:lnTo>
                  <a:pt x="55096" y="2651"/>
                </a:lnTo>
                <a:lnTo>
                  <a:pt x="67649" y="1128"/>
                </a:lnTo>
                <a:lnTo>
                  <a:pt x="79485" y="246"/>
                </a:lnTo>
                <a:lnTo>
                  <a:pt x="89280"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965202" y="167642"/>
            <a:ext cx="10259568" cy="841247"/>
          </a:xfrm>
          <a:prstGeom prst="rect">
            <a:avLst/>
          </a:prstGeom>
          <a:blipFill>
            <a:blip r:embed="rId3" cstate="print"/>
            <a:stretch>
              <a:fillRect/>
            </a:stretch>
          </a:blipFill>
        </p:spPr>
        <p:txBody>
          <a:bodyPr wrap="square" lIns="0" tIns="0" rIns="0" bIns="0" rtlCol="0">
            <a:noAutofit/>
          </a:bodyPr>
          <a:lstStyle/>
          <a:p>
            <a:endParaRPr/>
          </a:p>
        </p:txBody>
      </p:sp>
      <p:sp>
        <p:nvSpPr>
          <p:cNvPr id="38" name="object 38"/>
          <p:cNvSpPr/>
          <p:nvPr/>
        </p:nvSpPr>
        <p:spPr>
          <a:xfrm>
            <a:off x="10326626" y="167642"/>
            <a:ext cx="1060702" cy="8412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7" y="2010424"/>
            <a:ext cx="10211191" cy="3276727"/>
          </a:xfrm>
          <a:prstGeom prst="rect">
            <a:avLst/>
          </a:prstGeom>
        </p:spPr>
        <p:txBody>
          <a:bodyPr wrap="square" lIns="0" tIns="26511" rIns="0" bIns="0" rtlCol="0">
            <a:noAutofit/>
          </a:bodyPr>
          <a:lstStyle/>
          <a:p>
            <a:pPr marL="12700" marR="76123">
              <a:lnSpc>
                <a:spcPts val="4175"/>
              </a:lnSpc>
            </a:pPr>
            <a:r>
              <a:rPr sz="3400" spc="279" dirty="0" smtClean="0">
                <a:solidFill>
                  <a:srgbClr val="F3A346"/>
                </a:solidFill>
                <a:latin typeface="unifont"/>
                <a:cs typeface="unifont"/>
              </a:rPr>
              <a:t></a:t>
            </a:r>
            <a:r>
              <a:rPr sz="4000" b="1" spc="-17" dirty="0" smtClean="0">
                <a:solidFill>
                  <a:srgbClr val="FFFFFF"/>
                </a:solidFill>
                <a:latin typeface="Constantia"/>
                <a:cs typeface="Constantia"/>
              </a:rPr>
              <a:t>Ενδείξεις Ε.Μ.Δ.</a:t>
            </a:r>
            <a:endParaRPr sz="4000">
              <a:latin typeface="Constantia"/>
              <a:cs typeface="Constantia"/>
            </a:endParaRPr>
          </a:p>
          <a:p>
            <a:pPr marL="12700" marR="76123">
              <a:lnSpc>
                <a:spcPct val="101725"/>
              </a:lnSpc>
              <a:spcBef>
                <a:spcPts val="311"/>
              </a:spcBef>
            </a:pPr>
            <a:r>
              <a:rPr sz="3400" spc="279" dirty="0" smtClean="0">
                <a:solidFill>
                  <a:srgbClr val="F3A346"/>
                </a:solidFill>
                <a:latin typeface="unifont"/>
                <a:cs typeface="unifont"/>
              </a:rPr>
              <a:t></a:t>
            </a:r>
            <a:r>
              <a:rPr sz="4000" b="1" spc="-15" dirty="0" smtClean="0">
                <a:solidFill>
                  <a:srgbClr val="FFFFFF"/>
                </a:solidFill>
                <a:latin typeface="Constantia"/>
                <a:cs typeface="Constantia"/>
              </a:rPr>
              <a:t>«Σε επικινδυνότητα»</a:t>
            </a:r>
            <a:endParaRPr sz="4000">
              <a:latin typeface="Constantia"/>
              <a:cs typeface="Constantia"/>
            </a:endParaRPr>
          </a:p>
          <a:p>
            <a:pPr marL="12700" marR="76123">
              <a:lnSpc>
                <a:spcPct val="101725"/>
              </a:lnSpc>
              <a:spcBef>
                <a:spcPts val="517"/>
              </a:spcBef>
            </a:pPr>
            <a:r>
              <a:rPr sz="3400" spc="329" dirty="0" smtClean="0">
                <a:solidFill>
                  <a:srgbClr val="F3A346"/>
                </a:solidFill>
                <a:latin typeface="unifont"/>
                <a:cs typeface="unifont"/>
              </a:rPr>
              <a:t> </a:t>
            </a:r>
            <a:r>
              <a:rPr sz="4000" b="1" spc="-17" dirty="0" smtClean="0">
                <a:solidFill>
                  <a:srgbClr val="FFFFFF"/>
                </a:solidFill>
                <a:latin typeface="Constantia"/>
                <a:cs typeface="Constantia"/>
              </a:rPr>
              <a:t>Πρώιμη – Έγκαιρη Διάγνωση</a:t>
            </a:r>
            <a:endParaRPr sz="4000">
              <a:latin typeface="Constantia"/>
              <a:cs typeface="Constantia"/>
            </a:endParaRPr>
          </a:p>
          <a:p>
            <a:pPr marL="12700">
              <a:lnSpc>
                <a:spcPct val="101725"/>
              </a:lnSpc>
              <a:spcBef>
                <a:spcPts val="517"/>
              </a:spcBef>
            </a:pPr>
            <a:r>
              <a:rPr sz="3400" spc="329" dirty="0" smtClean="0">
                <a:solidFill>
                  <a:srgbClr val="F3A346"/>
                </a:solidFill>
                <a:latin typeface="unifont"/>
                <a:cs typeface="unifont"/>
              </a:rPr>
              <a:t> </a:t>
            </a:r>
            <a:r>
              <a:rPr sz="4000" b="1" spc="-41" dirty="0" smtClean="0">
                <a:solidFill>
                  <a:srgbClr val="FFFFFF"/>
                </a:solidFill>
                <a:latin typeface="Constantia"/>
                <a:cs typeface="Constantia"/>
              </a:rPr>
              <a:t>Πρόληψη σχολικής αποτυχίας</a:t>
            </a:r>
            <a:endParaRPr sz="4000">
              <a:latin typeface="Constantia"/>
              <a:cs typeface="Constantia"/>
            </a:endParaRPr>
          </a:p>
          <a:p>
            <a:pPr marL="12700" marR="76123">
              <a:lnSpc>
                <a:spcPct val="101725"/>
              </a:lnSpc>
              <a:spcBef>
                <a:spcPts val="519"/>
              </a:spcBef>
            </a:pPr>
            <a:r>
              <a:rPr sz="3400" spc="329" dirty="0" smtClean="0">
                <a:solidFill>
                  <a:srgbClr val="F3A346"/>
                </a:solidFill>
                <a:latin typeface="unifont"/>
                <a:cs typeface="unifont"/>
              </a:rPr>
              <a:t> </a:t>
            </a:r>
            <a:r>
              <a:rPr sz="4000" b="1" spc="-24" dirty="0" smtClean="0">
                <a:solidFill>
                  <a:srgbClr val="FFFFFF"/>
                </a:solidFill>
                <a:latin typeface="Constantia"/>
                <a:cs typeface="Constantia"/>
              </a:rPr>
              <a:t>Πρώιμη Παρέμβαση</a:t>
            </a:r>
            <a:endParaRPr sz="4000">
              <a:latin typeface="Constantia"/>
              <a:cs typeface="Constantia"/>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2" y="-9525"/>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7" name="object 7"/>
          <p:cNvSpPr/>
          <p:nvPr/>
        </p:nvSpPr>
        <p:spPr>
          <a:xfrm>
            <a:off x="2761827" y="292228"/>
            <a:ext cx="6694253" cy="446531"/>
          </a:xfrm>
          <a:custGeom>
            <a:avLst/>
            <a:gdLst/>
            <a:ahLst/>
            <a:cxnLst/>
            <a:rect l="l" t="t" r="r" b="b"/>
            <a:pathLst>
              <a:path w="5020690" h="446531">
                <a:moveTo>
                  <a:pt x="3090291" y="304800"/>
                </a:moveTo>
                <a:lnTo>
                  <a:pt x="3093047" y="319533"/>
                </a:lnTo>
                <a:lnTo>
                  <a:pt x="3100070" y="329946"/>
                </a:lnTo>
                <a:lnTo>
                  <a:pt x="3112479" y="337757"/>
                </a:lnTo>
                <a:lnTo>
                  <a:pt x="3125851" y="339851"/>
                </a:lnTo>
                <a:lnTo>
                  <a:pt x="3127522" y="339820"/>
                </a:lnTo>
                <a:lnTo>
                  <a:pt x="3140344" y="337090"/>
                </a:lnTo>
                <a:lnTo>
                  <a:pt x="3150870" y="329946"/>
                </a:lnTo>
                <a:lnTo>
                  <a:pt x="3158665" y="318019"/>
                </a:lnTo>
                <a:lnTo>
                  <a:pt x="3160903" y="304800"/>
                </a:lnTo>
                <a:lnTo>
                  <a:pt x="3160863" y="302891"/>
                </a:lnTo>
                <a:lnTo>
                  <a:pt x="3158041" y="289931"/>
                </a:lnTo>
                <a:lnTo>
                  <a:pt x="3150870" y="279653"/>
                </a:lnTo>
                <a:lnTo>
                  <a:pt x="3139001" y="272272"/>
                </a:lnTo>
                <a:lnTo>
                  <a:pt x="3125851" y="270128"/>
                </a:lnTo>
                <a:lnTo>
                  <a:pt x="3123461" y="270183"/>
                </a:lnTo>
                <a:lnTo>
                  <a:pt x="3110470" y="272885"/>
                </a:lnTo>
                <a:lnTo>
                  <a:pt x="3100070" y="279653"/>
                </a:lnTo>
                <a:lnTo>
                  <a:pt x="3092472" y="291444"/>
                </a:lnTo>
                <a:lnTo>
                  <a:pt x="3090291" y="304800"/>
                </a:lnTo>
                <a:close/>
              </a:path>
              <a:path w="5020690" h="446531">
                <a:moveTo>
                  <a:pt x="2694051" y="304800"/>
                </a:moveTo>
                <a:lnTo>
                  <a:pt x="2696807" y="319533"/>
                </a:lnTo>
                <a:lnTo>
                  <a:pt x="2703830" y="329946"/>
                </a:lnTo>
                <a:lnTo>
                  <a:pt x="2716239" y="337757"/>
                </a:lnTo>
                <a:lnTo>
                  <a:pt x="2729610" y="339851"/>
                </a:lnTo>
                <a:lnTo>
                  <a:pt x="2731282" y="339820"/>
                </a:lnTo>
                <a:lnTo>
                  <a:pt x="2744104" y="337090"/>
                </a:lnTo>
                <a:lnTo>
                  <a:pt x="2754630" y="329946"/>
                </a:lnTo>
                <a:lnTo>
                  <a:pt x="2762425" y="318019"/>
                </a:lnTo>
                <a:lnTo>
                  <a:pt x="2764663" y="304800"/>
                </a:lnTo>
                <a:lnTo>
                  <a:pt x="2764623" y="302891"/>
                </a:lnTo>
                <a:lnTo>
                  <a:pt x="2761801" y="289931"/>
                </a:lnTo>
                <a:lnTo>
                  <a:pt x="2754630" y="279653"/>
                </a:lnTo>
                <a:lnTo>
                  <a:pt x="2742761" y="272272"/>
                </a:lnTo>
                <a:lnTo>
                  <a:pt x="2729610" y="270128"/>
                </a:lnTo>
                <a:lnTo>
                  <a:pt x="2727221" y="270183"/>
                </a:lnTo>
                <a:lnTo>
                  <a:pt x="2714230" y="272885"/>
                </a:lnTo>
                <a:lnTo>
                  <a:pt x="2703830" y="279653"/>
                </a:lnTo>
                <a:lnTo>
                  <a:pt x="2696232" y="291444"/>
                </a:lnTo>
                <a:lnTo>
                  <a:pt x="2694051" y="304800"/>
                </a:lnTo>
                <a:close/>
              </a:path>
              <a:path w="5020690" h="446531">
                <a:moveTo>
                  <a:pt x="2159127" y="304800"/>
                </a:moveTo>
                <a:lnTo>
                  <a:pt x="2161883" y="319533"/>
                </a:lnTo>
                <a:lnTo>
                  <a:pt x="2168906" y="329946"/>
                </a:lnTo>
                <a:lnTo>
                  <a:pt x="2181315" y="337757"/>
                </a:lnTo>
                <a:lnTo>
                  <a:pt x="2194687" y="339851"/>
                </a:lnTo>
                <a:lnTo>
                  <a:pt x="2196358" y="339820"/>
                </a:lnTo>
                <a:lnTo>
                  <a:pt x="2209180" y="337090"/>
                </a:lnTo>
                <a:lnTo>
                  <a:pt x="2219706" y="329946"/>
                </a:lnTo>
                <a:lnTo>
                  <a:pt x="2227501" y="318019"/>
                </a:lnTo>
                <a:lnTo>
                  <a:pt x="2229739" y="304800"/>
                </a:lnTo>
                <a:lnTo>
                  <a:pt x="2229699" y="302891"/>
                </a:lnTo>
                <a:lnTo>
                  <a:pt x="2226877" y="289931"/>
                </a:lnTo>
                <a:lnTo>
                  <a:pt x="2219706" y="279653"/>
                </a:lnTo>
                <a:lnTo>
                  <a:pt x="2207837" y="272272"/>
                </a:lnTo>
                <a:lnTo>
                  <a:pt x="2194687" y="270128"/>
                </a:lnTo>
                <a:lnTo>
                  <a:pt x="2192297" y="270183"/>
                </a:lnTo>
                <a:lnTo>
                  <a:pt x="2179306" y="272885"/>
                </a:lnTo>
                <a:lnTo>
                  <a:pt x="2168906" y="279653"/>
                </a:lnTo>
                <a:lnTo>
                  <a:pt x="2161308" y="291444"/>
                </a:lnTo>
                <a:lnTo>
                  <a:pt x="2159127" y="304800"/>
                </a:lnTo>
                <a:close/>
              </a:path>
              <a:path w="5020690" h="446531">
                <a:moveTo>
                  <a:pt x="4009698" y="200771"/>
                </a:moveTo>
                <a:lnTo>
                  <a:pt x="4006845" y="213341"/>
                </a:lnTo>
                <a:lnTo>
                  <a:pt x="4005134" y="226428"/>
                </a:lnTo>
                <a:lnTo>
                  <a:pt x="4004564" y="240030"/>
                </a:lnTo>
                <a:lnTo>
                  <a:pt x="4005016" y="251671"/>
                </a:lnTo>
                <a:lnTo>
                  <a:pt x="4006750" y="264944"/>
                </a:lnTo>
                <a:lnTo>
                  <a:pt x="4009781" y="277494"/>
                </a:lnTo>
                <a:lnTo>
                  <a:pt x="4014110" y="289318"/>
                </a:lnTo>
                <a:lnTo>
                  <a:pt x="4019737" y="300410"/>
                </a:lnTo>
                <a:lnTo>
                  <a:pt x="4026662" y="310769"/>
                </a:lnTo>
                <a:lnTo>
                  <a:pt x="4037783" y="322826"/>
                </a:lnTo>
                <a:lnTo>
                  <a:pt x="4048180" y="330346"/>
                </a:lnTo>
                <a:lnTo>
                  <a:pt x="4059698" y="335705"/>
                </a:lnTo>
                <a:lnTo>
                  <a:pt x="4072337" y="338912"/>
                </a:lnTo>
                <a:lnTo>
                  <a:pt x="4074901" y="282623"/>
                </a:lnTo>
                <a:lnTo>
                  <a:pt x="4071188" y="271988"/>
                </a:lnTo>
                <a:lnTo>
                  <a:pt x="4068535" y="259980"/>
                </a:lnTo>
                <a:lnTo>
                  <a:pt x="4066943" y="246582"/>
                </a:lnTo>
                <a:lnTo>
                  <a:pt x="4062601" y="129801"/>
                </a:lnTo>
                <a:lnTo>
                  <a:pt x="4051745" y="136656"/>
                </a:lnTo>
                <a:lnTo>
                  <a:pt x="4041671" y="145333"/>
                </a:lnTo>
                <a:lnTo>
                  <a:pt x="4032377" y="155828"/>
                </a:lnTo>
                <a:lnTo>
                  <a:pt x="4025101" y="166155"/>
                </a:lnTo>
                <a:lnTo>
                  <a:pt x="4018826" y="177178"/>
                </a:lnTo>
                <a:lnTo>
                  <a:pt x="4013691" y="188716"/>
                </a:lnTo>
                <a:lnTo>
                  <a:pt x="4009698" y="200771"/>
                </a:lnTo>
                <a:close/>
              </a:path>
              <a:path w="5020690" h="446531">
                <a:moveTo>
                  <a:pt x="4211511" y="129574"/>
                </a:moveTo>
                <a:lnTo>
                  <a:pt x="4198946" y="132419"/>
                </a:lnTo>
                <a:lnTo>
                  <a:pt x="4186174" y="135127"/>
                </a:lnTo>
                <a:lnTo>
                  <a:pt x="4185812" y="138193"/>
                </a:lnTo>
                <a:lnTo>
                  <a:pt x="4184003" y="151728"/>
                </a:lnTo>
                <a:lnTo>
                  <a:pt x="4181909" y="164704"/>
                </a:lnTo>
                <a:lnTo>
                  <a:pt x="4179523" y="177122"/>
                </a:lnTo>
                <a:lnTo>
                  <a:pt x="4176840" y="188980"/>
                </a:lnTo>
                <a:lnTo>
                  <a:pt x="4173854" y="200278"/>
                </a:lnTo>
                <a:lnTo>
                  <a:pt x="4172827" y="197956"/>
                </a:lnTo>
                <a:lnTo>
                  <a:pt x="4169012" y="183143"/>
                </a:lnTo>
                <a:lnTo>
                  <a:pt x="4164672" y="169918"/>
                </a:lnTo>
                <a:lnTo>
                  <a:pt x="4159803" y="158286"/>
                </a:lnTo>
                <a:lnTo>
                  <a:pt x="4154399" y="148254"/>
                </a:lnTo>
                <a:lnTo>
                  <a:pt x="4148454" y="139826"/>
                </a:lnTo>
                <a:lnTo>
                  <a:pt x="4140557" y="131910"/>
                </a:lnTo>
                <a:lnTo>
                  <a:pt x="4129910" y="125381"/>
                </a:lnTo>
                <a:lnTo>
                  <a:pt x="4117467" y="121453"/>
                </a:lnTo>
                <a:lnTo>
                  <a:pt x="4103243" y="120142"/>
                </a:lnTo>
                <a:lnTo>
                  <a:pt x="4099854" y="120198"/>
                </a:lnTo>
                <a:lnTo>
                  <a:pt x="4086655" y="121569"/>
                </a:lnTo>
                <a:lnTo>
                  <a:pt x="4074238" y="124771"/>
                </a:lnTo>
                <a:lnTo>
                  <a:pt x="4062601" y="129801"/>
                </a:lnTo>
                <a:lnTo>
                  <a:pt x="4066943" y="246582"/>
                </a:lnTo>
                <a:lnTo>
                  <a:pt x="4066413" y="231775"/>
                </a:lnTo>
                <a:lnTo>
                  <a:pt x="4066667" y="221440"/>
                </a:lnTo>
                <a:lnTo>
                  <a:pt x="4067829" y="208002"/>
                </a:lnTo>
                <a:lnTo>
                  <a:pt x="4069919" y="195372"/>
                </a:lnTo>
                <a:lnTo>
                  <a:pt x="4072923" y="183564"/>
                </a:lnTo>
                <a:lnTo>
                  <a:pt x="4076827" y="172593"/>
                </a:lnTo>
                <a:lnTo>
                  <a:pt x="4086146" y="157422"/>
                </a:lnTo>
                <a:lnTo>
                  <a:pt x="4096325" y="150039"/>
                </a:lnTo>
                <a:lnTo>
                  <a:pt x="4108704" y="147574"/>
                </a:lnTo>
                <a:lnTo>
                  <a:pt x="4118905" y="149995"/>
                </a:lnTo>
                <a:lnTo>
                  <a:pt x="4128635" y="157991"/>
                </a:lnTo>
                <a:lnTo>
                  <a:pt x="4137152" y="171576"/>
                </a:lnTo>
                <a:lnTo>
                  <a:pt x="4140718" y="179811"/>
                </a:lnTo>
                <a:lnTo>
                  <a:pt x="4144375" y="189909"/>
                </a:lnTo>
                <a:lnTo>
                  <a:pt x="4147895" y="201402"/>
                </a:lnTo>
                <a:lnTo>
                  <a:pt x="4151274" y="214288"/>
                </a:lnTo>
                <a:lnTo>
                  <a:pt x="4154510" y="228562"/>
                </a:lnTo>
                <a:lnTo>
                  <a:pt x="4157599" y="244221"/>
                </a:lnTo>
                <a:lnTo>
                  <a:pt x="4155389" y="249276"/>
                </a:lnTo>
                <a:lnTo>
                  <a:pt x="4148901" y="262962"/>
                </a:lnTo>
                <a:lnTo>
                  <a:pt x="4142535" y="274633"/>
                </a:lnTo>
                <a:lnTo>
                  <a:pt x="4136290" y="284300"/>
                </a:lnTo>
                <a:lnTo>
                  <a:pt x="4130167" y="291973"/>
                </a:lnTo>
                <a:lnTo>
                  <a:pt x="4115991" y="303506"/>
                </a:lnTo>
                <a:lnTo>
                  <a:pt x="4105275" y="306324"/>
                </a:lnTo>
                <a:lnTo>
                  <a:pt x="4095083" y="304653"/>
                </a:lnTo>
                <a:lnTo>
                  <a:pt x="4084483" y="297831"/>
                </a:lnTo>
                <a:lnTo>
                  <a:pt x="4076319" y="285750"/>
                </a:lnTo>
                <a:lnTo>
                  <a:pt x="4074901" y="282623"/>
                </a:lnTo>
                <a:lnTo>
                  <a:pt x="4072337" y="338912"/>
                </a:lnTo>
                <a:lnTo>
                  <a:pt x="4086098" y="339978"/>
                </a:lnTo>
                <a:lnTo>
                  <a:pt x="4092739" y="339618"/>
                </a:lnTo>
                <a:lnTo>
                  <a:pt x="4103329" y="337550"/>
                </a:lnTo>
                <a:lnTo>
                  <a:pt x="4113919" y="333645"/>
                </a:lnTo>
                <a:lnTo>
                  <a:pt x="4124509" y="327902"/>
                </a:lnTo>
                <a:lnTo>
                  <a:pt x="4135099" y="320318"/>
                </a:lnTo>
                <a:lnTo>
                  <a:pt x="4145689" y="310894"/>
                </a:lnTo>
                <a:lnTo>
                  <a:pt x="4156279" y="299625"/>
                </a:lnTo>
                <a:lnTo>
                  <a:pt x="4166870" y="286512"/>
                </a:lnTo>
                <a:lnTo>
                  <a:pt x="4169870" y="295809"/>
                </a:lnTo>
                <a:lnTo>
                  <a:pt x="4175090" y="309881"/>
                </a:lnTo>
                <a:lnTo>
                  <a:pt x="4180096" y="320572"/>
                </a:lnTo>
                <a:lnTo>
                  <a:pt x="4184904" y="327913"/>
                </a:lnTo>
                <a:lnTo>
                  <a:pt x="4190492" y="334518"/>
                </a:lnTo>
                <a:lnTo>
                  <a:pt x="4196460" y="337820"/>
                </a:lnTo>
                <a:lnTo>
                  <a:pt x="4203574" y="337818"/>
                </a:lnTo>
                <a:lnTo>
                  <a:pt x="4214606" y="337376"/>
                </a:lnTo>
                <a:lnTo>
                  <a:pt x="4226409" y="336158"/>
                </a:lnTo>
                <a:lnTo>
                  <a:pt x="4238982" y="334157"/>
                </a:lnTo>
                <a:lnTo>
                  <a:pt x="4252324" y="331369"/>
                </a:lnTo>
                <a:lnTo>
                  <a:pt x="4266438" y="327787"/>
                </a:lnTo>
                <a:lnTo>
                  <a:pt x="4265168" y="316102"/>
                </a:lnTo>
                <a:lnTo>
                  <a:pt x="4253271" y="315475"/>
                </a:lnTo>
                <a:lnTo>
                  <a:pt x="4240226" y="313045"/>
                </a:lnTo>
                <a:lnTo>
                  <a:pt x="4228608" y="308771"/>
                </a:lnTo>
                <a:lnTo>
                  <a:pt x="4218432" y="302640"/>
                </a:lnTo>
                <a:lnTo>
                  <a:pt x="4215090" y="299917"/>
                </a:lnTo>
                <a:lnTo>
                  <a:pt x="4207528" y="291858"/>
                </a:lnTo>
                <a:lnTo>
                  <a:pt x="4200644" y="281688"/>
                </a:lnTo>
                <a:lnTo>
                  <a:pt x="4194420" y="269407"/>
                </a:lnTo>
                <a:lnTo>
                  <a:pt x="4188841" y="255015"/>
                </a:lnTo>
                <a:lnTo>
                  <a:pt x="4192039" y="249523"/>
                </a:lnTo>
                <a:lnTo>
                  <a:pt x="4197736" y="239417"/>
                </a:lnTo>
                <a:lnTo>
                  <a:pt x="4203363" y="229014"/>
                </a:lnTo>
                <a:lnTo>
                  <a:pt x="4208918" y="218313"/>
                </a:lnTo>
                <a:lnTo>
                  <a:pt x="4214402" y="207314"/>
                </a:lnTo>
                <a:lnTo>
                  <a:pt x="4219813" y="196015"/>
                </a:lnTo>
                <a:lnTo>
                  <a:pt x="4225150" y="184418"/>
                </a:lnTo>
                <a:lnTo>
                  <a:pt x="4230411" y="172520"/>
                </a:lnTo>
                <a:lnTo>
                  <a:pt x="4235597" y="160322"/>
                </a:lnTo>
                <a:lnTo>
                  <a:pt x="4240706" y="147823"/>
                </a:lnTo>
                <a:lnTo>
                  <a:pt x="4245737" y="135022"/>
                </a:lnTo>
                <a:lnTo>
                  <a:pt x="4250690" y="121920"/>
                </a:lnTo>
                <a:lnTo>
                  <a:pt x="4247953" y="120334"/>
                </a:lnTo>
                <a:lnTo>
                  <a:pt x="4236014" y="123520"/>
                </a:lnTo>
                <a:lnTo>
                  <a:pt x="4223867" y="126604"/>
                </a:lnTo>
                <a:lnTo>
                  <a:pt x="4211511" y="129574"/>
                </a:lnTo>
                <a:close/>
              </a:path>
              <a:path w="5020690" h="446531">
                <a:moveTo>
                  <a:pt x="3540306" y="200771"/>
                </a:moveTo>
                <a:lnTo>
                  <a:pt x="3537453" y="213341"/>
                </a:lnTo>
                <a:lnTo>
                  <a:pt x="3535742" y="226428"/>
                </a:lnTo>
                <a:lnTo>
                  <a:pt x="3535172" y="240030"/>
                </a:lnTo>
                <a:lnTo>
                  <a:pt x="3535624" y="251671"/>
                </a:lnTo>
                <a:lnTo>
                  <a:pt x="3537358" y="264944"/>
                </a:lnTo>
                <a:lnTo>
                  <a:pt x="3540389" y="277494"/>
                </a:lnTo>
                <a:lnTo>
                  <a:pt x="3544718" y="289318"/>
                </a:lnTo>
                <a:lnTo>
                  <a:pt x="3550345" y="300410"/>
                </a:lnTo>
                <a:lnTo>
                  <a:pt x="3557270" y="310769"/>
                </a:lnTo>
                <a:lnTo>
                  <a:pt x="3568391" y="322826"/>
                </a:lnTo>
                <a:lnTo>
                  <a:pt x="3578788" y="330346"/>
                </a:lnTo>
                <a:lnTo>
                  <a:pt x="3590306" y="335705"/>
                </a:lnTo>
                <a:lnTo>
                  <a:pt x="3602945" y="338912"/>
                </a:lnTo>
                <a:lnTo>
                  <a:pt x="3605509" y="282623"/>
                </a:lnTo>
                <a:lnTo>
                  <a:pt x="3601796" y="271988"/>
                </a:lnTo>
                <a:lnTo>
                  <a:pt x="3599143" y="259980"/>
                </a:lnTo>
                <a:lnTo>
                  <a:pt x="3597551" y="246582"/>
                </a:lnTo>
                <a:lnTo>
                  <a:pt x="3593209" y="129801"/>
                </a:lnTo>
                <a:lnTo>
                  <a:pt x="3582353" y="136656"/>
                </a:lnTo>
                <a:lnTo>
                  <a:pt x="3572279" y="145333"/>
                </a:lnTo>
                <a:lnTo>
                  <a:pt x="3562984" y="155828"/>
                </a:lnTo>
                <a:lnTo>
                  <a:pt x="3555709" y="166155"/>
                </a:lnTo>
                <a:lnTo>
                  <a:pt x="3549434" y="177178"/>
                </a:lnTo>
                <a:lnTo>
                  <a:pt x="3544299" y="188716"/>
                </a:lnTo>
                <a:lnTo>
                  <a:pt x="3540306" y="200771"/>
                </a:lnTo>
                <a:close/>
              </a:path>
              <a:path w="5020690" h="446531">
                <a:moveTo>
                  <a:pt x="3742119" y="129574"/>
                </a:moveTo>
                <a:lnTo>
                  <a:pt x="3729554" y="132419"/>
                </a:lnTo>
                <a:lnTo>
                  <a:pt x="3716781" y="135127"/>
                </a:lnTo>
                <a:lnTo>
                  <a:pt x="3716420" y="138193"/>
                </a:lnTo>
                <a:lnTo>
                  <a:pt x="3714611" y="151728"/>
                </a:lnTo>
                <a:lnTo>
                  <a:pt x="3712517" y="164704"/>
                </a:lnTo>
                <a:lnTo>
                  <a:pt x="3710131" y="177122"/>
                </a:lnTo>
                <a:lnTo>
                  <a:pt x="3707448" y="188980"/>
                </a:lnTo>
                <a:lnTo>
                  <a:pt x="3704463" y="200278"/>
                </a:lnTo>
                <a:lnTo>
                  <a:pt x="3703435" y="197956"/>
                </a:lnTo>
                <a:lnTo>
                  <a:pt x="3699620" y="183143"/>
                </a:lnTo>
                <a:lnTo>
                  <a:pt x="3695280" y="169918"/>
                </a:lnTo>
                <a:lnTo>
                  <a:pt x="3690411" y="158286"/>
                </a:lnTo>
                <a:lnTo>
                  <a:pt x="3685007" y="148254"/>
                </a:lnTo>
                <a:lnTo>
                  <a:pt x="3679063" y="139826"/>
                </a:lnTo>
                <a:lnTo>
                  <a:pt x="3671165" y="131910"/>
                </a:lnTo>
                <a:lnTo>
                  <a:pt x="3660518" y="125381"/>
                </a:lnTo>
                <a:lnTo>
                  <a:pt x="3648075" y="121453"/>
                </a:lnTo>
                <a:lnTo>
                  <a:pt x="3633851" y="120142"/>
                </a:lnTo>
                <a:lnTo>
                  <a:pt x="3630462" y="120198"/>
                </a:lnTo>
                <a:lnTo>
                  <a:pt x="3617263" y="121569"/>
                </a:lnTo>
                <a:lnTo>
                  <a:pt x="3604846" y="124771"/>
                </a:lnTo>
                <a:lnTo>
                  <a:pt x="3593209" y="129801"/>
                </a:lnTo>
                <a:lnTo>
                  <a:pt x="3597551" y="246582"/>
                </a:lnTo>
                <a:lnTo>
                  <a:pt x="3597021" y="231775"/>
                </a:lnTo>
                <a:lnTo>
                  <a:pt x="3597275" y="221440"/>
                </a:lnTo>
                <a:lnTo>
                  <a:pt x="3598437" y="208002"/>
                </a:lnTo>
                <a:lnTo>
                  <a:pt x="3600527" y="195372"/>
                </a:lnTo>
                <a:lnTo>
                  <a:pt x="3603531" y="183564"/>
                </a:lnTo>
                <a:lnTo>
                  <a:pt x="3607434" y="172593"/>
                </a:lnTo>
                <a:lnTo>
                  <a:pt x="3616754" y="157422"/>
                </a:lnTo>
                <a:lnTo>
                  <a:pt x="3626933" y="150039"/>
                </a:lnTo>
                <a:lnTo>
                  <a:pt x="3639312" y="147574"/>
                </a:lnTo>
                <a:lnTo>
                  <a:pt x="3649513" y="149995"/>
                </a:lnTo>
                <a:lnTo>
                  <a:pt x="3659243" y="157991"/>
                </a:lnTo>
                <a:lnTo>
                  <a:pt x="3667759" y="171576"/>
                </a:lnTo>
                <a:lnTo>
                  <a:pt x="3671326" y="179811"/>
                </a:lnTo>
                <a:lnTo>
                  <a:pt x="3674983" y="189909"/>
                </a:lnTo>
                <a:lnTo>
                  <a:pt x="3678503" y="201402"/>
                </a:lnTo>
                <a:lnTo>
                  <a:pt x="3681882" y="214288"/>
                </a:lnTo>
                <a:lnTo>
                  <a:pt x="3685118" y="228562"/>
                </a:lnTo>
                <a:lnTo>
                  <a:pt x="3688206" y="244221"/>
                </a:lnTo>
                <a:lnTo>
                  <a:pt x="3685997" y="249276"/>
                </a:lnTo>
                <a:lnTo>
                  <a:pt x="3679509" y="262962"/>
                </a:lnTo>
                <a:lnTo>
                  <a:pt x="3673143" y="274633"/>
                </a:lnTo>
                <a:lnTo>
                  <a:pt x="3666898" y="284300"/>
                </a:lnTo>
                <a:lnTo>
                  <a:pt x="3660775" y="291973"/>
                </a:lnTo>
                <a:lnTo>
                  <a:pt x="3646599" y="303506"/>
                </a:lnTo>
                <a:lnTo>
                  <a:pt x="3635882" y="306324"/>
                </a:lnTo>
                <a:lnTo>
                  <a:pt x="3625691" y="304653"/>
                </a:lnTo>
                <a:lnTo>
                  <a:pt x="3615091" y="297831"/>
                </a:lnTo>
                <a:lnTo>
                  <a:pt x="3606927" y="285750"/>
                </a:lnTo>
                <a:lnTo>
                  <a:pt x="3605509" y="282623"/>
                </a:lnTo>
                <a:lnTo>
                  <a:pt x="3602945" y="338912"/>
                </a:lnTo>
                <a:lnTo>
                  <a:pt x="3616705" y="339978"/>
                </a:lnTo>
                <a:lnTo>
                  <a:pt x="3623347" y="339618"/>
                </a:lnTo>
                <a:lnTo>
                  <a:pt x="3633937" y="337550"/>
                </a:lnTo>
                <a:lnTo>
                  <a:pt x="3644527" y="333645"/>
                </a:lnTo>
                <a:lnTo>
                  <a:pt x="3655117" y="327902"/>
                </a:lnTo>
                <a:lnTo>
                  <a:pt x="3665707" y="320318"/>
                </a:lnTo>
                <a:lnTo>
                  <a:pt x="3676297" y="310894"/>
                </a:lnTo>
                <a:lnTo>
                  <a:pt x="3686887" y="299625"/>
                </a:lnTo>
                <a:lnTo>
                  <a:pt x="3697478" y="286512"/>
                </a:lnTo>
                <a:lnTo>
                  <a:pt x="3700478" y="295809"/>
                </a:lnTo>
                <a:lnTo>
                  <a:pt x="3705698" y="309881"/>
                </a:lnTo>
                <a:lnTo>
                  <a:pt x="3710704" y="320572"/>
                </a:lnTo>
                <a:lnTo>
                  <a:pt x="3715512" y="327913"/>
                </a:lnTo>
                <a:lnTo>
                  <a:pt x="3721100" y="334518"/>
                </a:lnTo>
                <a:lnTo>
                  <a:pt x="3727069" y="337820"/>
                </a:lnTo>
                <a:lnTo>
                  <a:pt x="3734182" y="337818"/>
                </a:lnTo>
                <a:lnTo>
                  <a:pt x="3745214" y="337376"/>
                </a:lnTo>
                <a:lnTo>
                  <a:pt x="3757017" y="336158"/>
                </a:lnTo>
                <a:lnTo>
                  <a:pt x="3769590" y="334157"/>
                </a:lnTo>
                <a:lnTo>
                  <a:pt x="3782932" y="331369"/>
                </a:lnTo>
                <a:lnTo>
                  <a:pt x="3797046" y="327787"/>
                </a:lnTo>
                <a:lnTo>
                  <a:pt x="3795776" y="316102"/>
                </a:lnTo>
                <a:lnTo>
                  <a:pt x="3783879" y="315475"/>
                </a:lnTo>
                <a:lnTo>
                  <a:pt x="3770834" y="313045"/>
                </a:lnTo>
                <a:lnTo>
                  <a:pt x="3759216" y="308771"/>
                </a:lnTo>
                <a:lnTo>
                  <a:pt x="3749040" y="302640"/>
                </a:lnTo>
                <a:lnTo>
                  <a:pt x="3745698" y="299917"/>
                </a:lnTo>
                <a:lnTo>
                  <a:pt x="3738136" y="291858"/>
                </a:lnTo>
                <a:lnTo>
                  <a:pt x="3731252" y="281688"/>
                </a:lnTo>
                <a:lnTo>
                  <a:pt x="3725028" y="269407"/>
                </a:lnTo>
                <a:lnTo>
                  <a:pt x="3719449" y="255015"/>
                </a:lnTo>
                <a:lnTo>
                  <a:pt x="3722647" y="249523"/>
                </a:lnTo>
                <a:lnTo>
                  <a:pt x="3728344" y="239417"/>
                </a:lnTo>
                <a:lnTo>
                  <a:pt x="3733971" y="229014"/>
                </a:lnTo>
                <a:lnTo>
                  <a:pt x="3739526" y="218313"/>
                </a:lnTo>
                <a:lnTo>
                  <a:pt x="3745010" y="207314"/>
                </a:lnTo>
                <a:lnTo>
                  <a:pt x="3750421" y="196015"/>
                </a:lnTo>
                <a:lnTo>
                  <a:pt x="3755758" y="184418"/>
                </a:lnTo>
                <a:lnTo>
                  <a:pt x="3761019" y="172520"/>
                </a:lnTo>
                <a:lnTo>
                  <a:pt x="3766205" y="160322"/>
                </a:lnTo>
                <a:lnTo>
                  <a:pt x="3771314" y="147823"/>
                </a:lnTo>
                <a:lnTo>
                  <a:pt x="3776345" y="135022"/>
                </a:lnTo>
                <a:lnTo>
                  <a:pt x="3781298" y="121920"/>
                </a:lnTo>
                <a:lnTo>
                  <a:pt x="3778561" y="120334"/>
                </a:lnTo>
                <a:lnTo>
                  <a:pt x="3766622" y="123520"/>
                </a:lnTo>
                <a:lnTo>
                  <a:pt x="3754475" y="126604"/>
                </a:lnTo>
                <a:lnTo>
                  <a:pt x="3742119" y="129574"/>
                </a:lnTo>
                <a:close/>
              </a:path>
              <a:path w="5020690" h="446531">
                <a:moveTo>
                  <a:pt x="682740" y="285205"/>
                </a:moveTo>
                <a:lnTo>
                  <a:pt x="688353" y="273816"/>
                </a:lnTo>
                <a:lnTo>
                  <a:pt x="692365" y="261667"/>
                </a:lnTo>
                <a:lnTo>
                  <a:pt x="694775" y="248755"/>
                </a:lnTo>
                <a:lnTo>
                  <a:pt x="695579" y="235076"/>
                </a:lnTo>
                <a:lnTo>
                  <a:pt x="695485" y="230282"/>
                </a:lnTo>
                <a:lnTo>
                  <a:pt x="694281" y="217593"/>
                </a:lnTo>
                <a:lnTo>
                  <a:pt x="691642" y="205232"/>
                </a:lnTo>
                <a:lnTo>
                  <a:pt x="686139" y="188605"/>
                </a:lnTo>
                <a:lnTo>
                  <a:pt x="680974" y="176911"/>
                </a:lnTo>
                <a:lnTo>
                  <a:pt x="672239" y="161175"/>
                </a:lnTo>
                <a:lnTo>
                  <a:pt x="665226" y="150495"/>
                </a:lnTo>
                <a:lnTo>
                  <a:pt x="654296" y="135954"/>
                </a:lnTo>
                <a:lnTo>
                  <a:pt x="646176" y="126237"/>
                </a:lnTo>
                <a:lnTo>
                  <a:pt x="634414" y="113302"/>
                </a:lnTo>
                <a:lnTo>
                  <a:pt x="625602" y="104267"/>
                </a:lnTo>
                <a:lnTo>
                  <a:pt x="614095" y="93159"/>
                </a:lnTo>
                <a:lnTo>
                  <a:pt x="605155" y="84709"/>
                </a:lnTo>
                <a:lnTo>
                  <a:pt x="602749" y="82519"/>
                </a:lnTo>
                <a:lnTo>
                  <a:pt x="592692" y="73333"/>
                </a:lnTo>
                <a:lnTo>
                  <a:pt x="584327" y="65786"/>
                </a:lnTo>
                <a:lnTo>
                  <a:pt x="578866" y="60832"/>
                </a:lnTo>
                <a:lnTo>
                  <a:pt x="574548" y="56515"/>
                </a:lnTo>
                <a:lnTo>
                  <a:pt x="571373" y="53086"/>
                </a:lnTo>
                <a:lnTo>
                  <a:pt x="568071" y="49529"/>
                </a:lnTo>
                <a:lnTo>
                  <a:pt x="565912" y="46608"/>
                </a:lnTo>
                <a:lnTo>
                  <a:pt x="564642" y="44069"/>
                </a:lnTo>
                <a:lnTo>
                  <a:pt x="562737" y="39116"/>
                </a:lnTo>
                <a:lnTo>
                  <a:pt x="562737" y="33147"/>
                </a:lnTo>
                <a:lnTo>
                  <a:pt x="563880" y="30733"/>
                </a:lnTo>
                <a:lnTo>
                  <a:pt x="568706" y="27431"/>
                </a:lnTo>
                <a:lnTo>
                  <a:pt x="571754" y="26543"/>
                </a:lnTo>
                <a:lnTo>
                  <a:pt x="575437" y="26543"/>
                </a:lnTo>
                <a:lnTo>
                  <a:pt x="583073" y="27236"/>
                </a:lnTo>
                <a:lnTo>
                  <a:pt x="591619" y="29365"/>
                </a:lnTo>
                <a:lnTo>
                  <a:pt x="600954" y="32930"/>
                </a:lnTo>
                <a:lnTo>
                  <a:pt x="611083" y="37929"/>
                </a:lnTo>
                <a:lnTo>
                  <a:pt x="622008" y="44364"/>
                </a:lnTo>
                <a:lnTo>
                  <a:pt x="633733" y="52234"/>
                </a:lnTo>
                <a:lnTo>
                  <a:pt x="646260" y="61539"/>
                </a:lnTo>
                <a:lnTo>
                  <a:pt x="659593" y="72279"/>
                </a:lnTo>
                <a:lnTo>
                  <a:pt x="673735" y="84455"/>
                </a:lnTo>
                <a:lnTo>
                  <a:pt x="674622" y="83233"/>
                </a:lnTo>
                <a:lnTo>
                  <a:pt x="682596" y="72412"/>
                </a:lnTo>
                <a:lnTo>
                  <a:pt x="690399" y="62087"/>
                </a:lnTo>
                <a:lnTo>
                  <a:pt x="697997" y="52258"/>
                </a:lnTo>
                <a:lnTo>
                  <a:pt x="705357" y="42925"/>
                </a:lnTo>
                <a:lnTo>
                  <a:pt x="704977" y="40386"/>
                </a:lnTo>
                <a:lnTo>
                  <a:pt x="698275" y="36386"/>
                </a:lnTo>
                <a:lnTo>
                  <a:pt x="685601" y="29322"/>
                </a:lnTo>
                <a:lnTo>
                  <a:pt x="673066" y="22995"/>
                </a:lnTo>
                <a:lnTo>
                  <a:pt x="660669" y="17408"/>
                </a:lnTo>
                <a:lnTo>
                  <a:pt x="648413" y="12561"/>
                </a:lnTo>
                <a:lnTo>
                  <a:pt x="636297" y="8457"/>
                </a:lnTo>
                <a:lnTo>
                  <a:pt x="624323" y="5096"/>
                </a:lnTo>
                <a:lnTo>
                  <a:pt x="612490" y="2479"/>
                </a:lnTo>
                <a:lnTo>
                  <a:pt x="600800" y="609"/>
                </a:lnTo>
                <a:lnTo>
                  <a:pt x="589253" y="-514"/>
                </a:lnTo>
                <a:lnTo>
                  <a:pt x="577850" y="-888"/>
                </a:lnTo>
                <a:lnTo>
                  <a:pt x="565484" y="-320"/>
                </a:lnTo>
                <a:lnTo>
                  <a:pt x="552149" y="1900"/>
                </a:lnTo>
                <a:lnTo>
                  <a:pt x="540612" y="5812"/>
                </a:lnTo>
                <a:lnTo>
                  <a:pt x="530860" y="11429"/>
                </a:lnTo>
                <a:lnTo>
                  <a:pt x="520951" y="21374"/>
                </a:lnTo>
                <a:lnTo>
                  <a:pt x="515610" y="32922"/>
                </a:lnTo>
                <a:lnTo>
                  <a:pt x="513842" y="46736"/>
                </a:lnTo>
                <a:lnTo>
                  <a:pt x="513848" y="47528"/>
                </a:lnTo>
                <a:lnTo>
                  <a:pt x="515501" y="59451"/>
                </a:lnTo>
                <a:lnTo>
                  <a:pt x="520070" y="71345"/>
                </a:lnTo>
                <a:lnTo>
                  <a:pt x="527557" y="83185"/>
                </a:lnTo>
                <a:lnTo>
                  <a:pt x="534090" y="91286"/>
                </a:lnTo>
                <a:lnTo>
                  <a:pt x="541638" y="99671"/>
                </a:lnTo>
                <a:lnTo>
                  <a:pt x="550541" y="108800"/>
                </a:lnTo>
                <a:lnTo>
                  <a:pt x="560793" y="118671"/>
                </a:lnTo>
                <a:lnTo>
                  <a:pt x="572388" y="129286"/>
                </a:lnTo>
                <a:lnTo>
                  <a:pt x="563677" y="132096"/>
                </a:lnTo>
                <a:lnTo>
                  <a:pt x="551108" y="137034"/>
                </a:lnTo>
                <a:lnTo>
                  <a:pt x="539346" y="142770"/>
                </a:lnTo>
                <a:lnTo>
                  <a:pt x="528393" y="149302"/>
                </a:lnTo>
                <a:lnTo>
                  <a:pt x="537718" y="238506"/>
                </a:lnTo>
                <a:lnTo>
                  <a:pt x="537823" y="232329"/>
                </a:lnTo>
                <a:lnTo>
                  <a:pt x="539088" y="217098"/>
                </a:lnTo>
                <a:lnTo>
                  <a:pt x="541784" y="203089"/>
                </a:lnTo>
                <a:lnTo>
                  <a:pt x="545911" y="190303"/>
                </a:lnTo>
                <a:lnTo>
                  <a:pt x="551469" y="178737"/>
                </a:lnTo>
                <a:lnTo>
                  <a:pt x="558458" y="168390"/>
                </a:lnTo>
                <a:lnTo>
                  <a:pt x="566877" y="159261"/>
                </a:lnTo>
                <a:lnTo>
                  <a:pt x="576728" y="151349"/>
                </a:lnTo>
                <a:lnTo>
                  <a:pt x="588010" y="144652"/>
                </a:lnTo>
                <a:lnTo>
                  <a:pt x="590991" y="147859"/>
                </a:lnTo>
                <a:lnTo>
                  <a:pt x="599325" y="157639"/>
                </a:lnTo>
                <a:lnTo>
                  <a:pt x="606679" y="167639"/>
                </a:lnTo>
                <a:lnTo>
                  <a:pt x="614667" y="180622"/>
                </a:lnTo>
                <a:lnTo>
                  <a:pt x="620141" y="192024"/>
                </a:lnTo>
                <a:lnTo>
                  <a:pt x="625210" y="206409"/>
                </a:lnTo>
                <a:lnTo>
                  <a:pt x="628269" y="218948"/>
                </a:lnTo>
                <a:lnTo>
                  <a:pt x="630539" y="235859"/>
                </a:lnTo>
                <a:lnTo>
                  <a:pt x="631063" y="248920"/>
                </a:lnTo>
                <a:lnTo>
                  <a:pt x="631060" y="249718"/>
                </a:lnTo>
                <a:lnTo>
                  <a:pt x="630242" y="264086"/>
                </a:lnTo>
                <a:lnTo>
                  <a:pt x="627951" y="277074"/>
                </a:lnTo>
                <a:lnTo>
                  <a:pt x="624199" y="288694"/>
                </a:lnTo>
                <a:lnTo>
                  <a:pt x="618998" y="298958"/>
                </a:lnTo>
                <a:lnTo>
                  <a:pt x="608945" y="310452"/>
                </a:lnTo>
                <a:lnTo>
                  <a:pt x="597725" y="316404"/>
                </a:lnTo>
                <a:lnTo>
                  <a:pt x="584327" y="318388"/>
                </a:lnTo>
                <a:lnTo>
                  <a:pt x="580854" y="318247"/>
                </a:lnTo>
                <a:lnTo>
                  <a:pt x="568521" y="314994"/>
                </a:lnTo>
                <a:lnTo>
                  <a:pt x="558157" y="307456"/>
                </a:lnTo>
                <a:lnTo>
                  <a:pt x="549782" y="295656"/>
                </a:lnTo>
                <a:lnTo>
                  <a:pt x="546856" y="289505"/>
                </a:lnTo>
                <a:lnTo>
                  <a:pt x="552254" y="337831"/>
                </a:lnTo>
                <a:lnTo>
                  <a:pt x="565504" y="339823"/>
                </a:lnTo>
                <a:lnTo>
                  <a:pt x="579501" y="340487"/>
                </a:lnTo>
                <a:lnTo>
                  <a:pt x="591330" y="340015"/>
                </a:lnTo>
                <a:lnTo>
                  <a:pt x="604466" y="338291"/>
                </a:lnTo>
                <a:lnTo>
                  <a:pt x="617020" y="335302"/>
                </a:lnTo>
                <a:lnTo>
                  <a:pt x="628992" y="331045"/>
                </a:lnTo>
                <a:lnTo>
                  <a:pt x="640382" y="325517"/>
                </a:lnTo>
                <a:lnTo>
                  <a:pt x="651190" y="318717"/>
                </a:lnTo>
                <a:lnTo>
                  <a:pt x="661416" y="310642"/>
                </a:lnTo>
                <a:lnTo>
                  <a:pt x="666726" y="305713"/>
                </a:lnTo>
                <a:lnTo>
                  <a:pt x="675530" y="295837"/>
                </a:lnTo>
                <a:lnTo>
                  <a:pt x="682740" y="285205"/>
                </a:lnTo>
                <a:close/>
              </a:path>
              <a:path w="5020690" h="446531">
                <a:moveTo>
                  <a:pt x="473959" y="231343"/>
                </a:moveTo>
                <a:lnTo>
                  <a:pt x="473202" y="244475"/>
                </a:lnTo>
                <a:lnTo>
                  <a:pt x="473992" y="257808"/>
                </a:lnTo>
                <a:lnTo>
                  <a:pt x="476494" y="270812"/>
                </a:lnTo>
                <a:lnTo>
                  <a:pt x="480704" y="282914"/>
                </a:lnTo>
                <a:lnTo>
                  <a:pt x="486621" y="294116"/>
                </a:lnTo>
                <a:lnTo>
                  <a:pt x="494238" y="304417"/>
                </a:lnTo>
                <a:lnTo>
                  <a:pt x="503555" y="313817"/>
                </a:lnTo>
                <a:lnTo>
                  <a:pt x="506830" y="316585"/>
                </a:lnTo>
                <a:lnTo>
                  <a:pt x="517037" y="323888"/>
                </a:lnTo>
                <a:lnTo>
                  <a:pt x="528014" y="329864"/>
                </a:lnTo>
                <a:lnTo>
                  <a:pt x="539755" y="334511"/>
                </a:lnTo>
                <a:lnTo>
                  <a:pt x="552254" y="337831"/>
                </a:lnTo>
                <a:lnTo>
                  <a:pt x="546856" y="289505"/>
                </a:lnTo>
                <a:lnTo>
                  <a:pt x="542870" y="278376"/>
                </a:lnTo>
                <a:lnTo>
                  <a:pt x="540013" y="266167"/>
                </a:lnTo>
                <a:lnTo>
                  <a:pt x="538293" y="252876"/>
                </a:lnTo>
                <a:lnTo>
                  <a:pt x="537718" y="238506"/>
                </a:lnTo>
                <a:lnTo>
                  <a:pt x="528393" y="149302"/>
                </a:lnTo>
                <a:lnTo>
                  <a:pt x="518247" y="156622"/>
                </a:lnTo>
                <a:lnTo>
                  <a:pt x="508909" y="164726"/>
                </a:lnTo>
                <a:lnTo>
                  <a:pt x="500380" y="173609"/>
                </a:lnTo>
                <a:lnTo>
                  <a:pt x="492211" y="183935"/>
                </a:lnTo>
                <a:lnTo>
                  <a:pt x="485358" y="195019"/>
                </a:lnTo>
                <a:lnTo>
                  <a:pt x="480034" y="206615"/>
                </a:lnTo>
                <a:lnTo>
                  <a:pt x="476236" y="218723"/>
                </a:lnTo>
                <a:lnTo>
                  <a:pt x="473959" y="231343"/>
                </a:lnTo>
                <a:close/>
              </a:path>
              <a:path w="5020690" h="446531">
                <a:moveTo>
                  <a:pt x="3308350" y="339851"/>
                </a:moveTo>
                <a:lnTo>
                  <a:pt x="3318297" y="338616"/>
                </a:lnTo>
                <a:lnTo>
                  <a:pt x="3330560" y="337155"/>
                </a:lnTo>
                <a:lnTo>
                  <a:pt x="3343150" y="335714"/>
                </a:lnTo>
                <a:lnTo>
                  <a:pt x="3356067" y="334287"/>
                </a:lnTo>
                <a:lnTo>
                  <a:pt x="3369309" y="332867"/>
                </a:lnTo>
                <a:lnTo>
                  <a:pt x="3368916" y="321742"/>
                </a:lnTo>
                <a:lnTo>
                  <a:pt x="3368572" y="309019"/>
                </a:lnTo>
                <a:lnTo>
                  <a:pt x="3368294" y="296672"/>
                </a:lnTo>
                <a:lnTo>
                  <a:pt x="3368179" y="291184"/>
                </a:lnTo>
                <a:lnTo>
                  <a:pt x="3367979" y="278095"/>
                </a:lnTo>
                <a:lnTo>
                  <a:pt x="3367913" y="266319"/>
                </a:lnTo>
                <a:lnTo>
                  <a:pt x="3378200" y="252984"/>
                </a:lnTo>
                <a:lnTo>
                  <a:pt x="3379919" y="255160"/>
                </a:lnTo>
                <a:lnTo>
                  <a:pt x="3386652" y="263914"/>
                </a:lnTo>
                <a:lnTo>
                  <a:pt x="3393764" y="273506"/>
                </a:lnTo>
                <a:lnTo>
                  <a:pt x="3401248" y="283927"/>
                </a:lnTo>
                <a:lnTo>
                  <a:pt x="3409101" y="295166"/>
                </a:lnTo>
                <a:lnTo>
                  <a:pt x="3417316" y="307213"/>
                </a:lnTo>
                <a:lnTo>
                  <a:pt x="3424464" y="316839"/>
                </a:lnTo>
                <a:lnTo>
                  <a:pt x="3433476" y="326042"/>
                </a:lnTo>
                <a:lnTo>
                  <a:pt x="3442716" y="332359"/>
                </a:lnTo>
                <a:lnTo>
                  <a:pt x="3447185" y="334442"/>
                </a:lnTo>
                <a:lnTo>
                  <a:pt x="3459214" y="337946"/>
                </a:lnTo>
                <a:lnTo>
                  <a:pt x="3472433" y="339089"/>
                </a:lnTo>
                <a:lnTo>
                  <a:pt x="3480875" y="338728"/>
                </a:lnTo>
                <a:lnTo>
                  <a:pt x="3491749" y="337483"/>
                </a:lnTo>
                <a:lnTo>
                  <a:pt x="3504203" y="335350"/>
                </a:lnTo>
                <a:lnTo>
                  <a:pt x="3518218" y="332330"/>
                </a:lnTo>
                <a:lnTo>
                  <a:pt x="3533775" y="328422"/>
                </a:lnTo>
                <a:lnTo>
                  <a:pt x="3532504" y="317500"/>
                </a:lnTo>
                <a:lnTo>
                  <a:pt x="3523249" y="316476"/>
                </a:lnTo>
                <a:lnTo>
                  <a:pt x="3510421" y="313474"/>
                </a:lnTo>
                <a:lnTo>
                  <a:pt x="3500501" y="308863"/>
                </a:lnTo>
                <a:lnTo>
                  <a:pt x="3493780" y="303820"/>
                </a:lnTo>
                <a:lnTo>
                  <a:pt x="3484840" y="295124"/>
                </a:lnTo>
                <a:lnTo>
                  <a:pt x="3475101" y="283590"/>
                </a:lnTo>
                <a:lnTo>
                  <a:pt x="3414141" y="206501"/>
                </a:lnTo>
                <a:lnTo>
                  <a:pt x="3414585" y="205961"/>
                </a:lnTo>
                <a:lnTo>
                  <a:pt x="3424455" y="194921"/>
                </a:lnTo>
                <a:lnTo>
                  <a:pt x="3433832" y="186405"/>
                </a:lnTo>
                <a:lnTo>
                  <a:pt x="3442716" y="180467"/>
                </a:lnTo>
                <a:lnTo>
                  <a:pt x="3448586" y="177699"/>
                </a:lnTo>
                <a:lnTo>
                  <a:pt x="3460610" y="174345"/>
                </a:lnTo>
                <a:lnTo>
                  <a:pt x="3474212" y="173227"/>
                </a:lnTo>
                <a:lnTo>
                  <a:pt x="3483054" y="173671"/>
                </a:lnTo>
                <a:lnTo>
                  <a:pt x="3495456" y="175533"/>
                </a:lnTo>
                <a:lnTo>
                  <a:pt x="3509009" y="178815"/>
                </a:lnTo>
                <a:lnTo>
                  <a:pt x="3510788" y="178435"/>
                </a:lnTo>
                <a:lnTo>
                  <a:pt x="3515938" y="161620"/>
                </a:lnTo>
                <a:lnTo>
                  <a:pt x="3519556" y="149220"/>
                </a:lnTo>
                <a:lnTo>
                  <a:pt x="3522841" y="137338"/>
                </a:lnTo>
                <a:lnTo>
                  <a:pt x="3525774" y="125984"/>
                </a:lnTo>
                <a:lnTo>
                  <a:pt x="3522043" y="125224"/>
                </a:lnTo>
                <a:lnTo>
                  <a:pt x="3509619" y="123582"/>
                </a:lnTo>
                <a:lnTo>
                  <a:pt x="3496564" y="123062"/>
                </a:lnTo>
                <a:lnTo>
                  <a:pt x="3490319" y="123224"/>
                </a:lnTo>
                <a:lnTo>
                  <a:pt x="3477344" y="124789"/>
                </a:lnTo>
                <a:lnTo>
                  <a:pt x="3465956" y="128015"/>
                </a:lnTo>
                <a:lnTo>
                  <a:pt x="3452470" y="134608"/>
                </a:lnTo>
                <a:lnTo>
                  <a:pt x="3442080" y="142239"/>
                </a:lnTo>
                <a:lnTo>
                  <a:pt x="3437644" y="146231"/>
                </a:lnTo>
                <a:lnTo>
                  <a:pt x="3428928" y="155131"/>
                </a:lnTo>
                <a:lnTo>
                  <a:pt x="3420237" y="165481"/>
                </a:lnTo>
                <a:lnTo>
                  <a:pt x="3411930" y="175964"/>
                </a:lnTo>
                <a:lnTo>
                  <a:pt x="3404124" y="186070"/>
                </a:lnTo>
                <a:lnTo>
                  <a:pt x="3395853" y="196976"/>
                </a:lnTo>
                <a:lnTo>
                  <a:pt x="3367913" y="233807"/>
                </a:lnTo>
                <a:lnTo>
                  <a:pt x="3367913" y="155828"/>
                </a:lnTo>
                <a:lnTo>
                  <a:pt x="3366398" y="143957"/>
                </a:lnTo>
                <a:lnTo>
                  <a:pt x="3360024" y="132721"/>
                </a:lnTo>
                <a:lnTo>
                  <a:pt x="3348642" y="125958"/>
                </a:lnTo>
                <a:lnTo>
                  <a:pt x="3332226" y="123698"/>
                </a:lnTo>
                <a:lnTo>
                  <a:pt x="3331739" y="123699"/>
                </a:lnTo>
                <a:lnTo>
                  <a:pt x="3321994" y="124229"/>
                </a:lnTo>
                <a:lnTo>
                  <a:pt x="3310859" y="125720"/>
                </a:lnTo>
                <a:lnTo>
                  <a:pt x="3298346" y="128177"/>
                </a:lnTo>
                <a:lnTo>
                  <a:pt x="3284467" y="131608"/>
                </a:lnTo>
                <a:lnTo>
                  <a:pt x="3269233" y="136017"/>
                </a:lnTo>
                <a:lnTo>
                  <a:pt x="3270884" y="146303"/>
                </a:lnTo>
                <a:lnTo>
                  <a:pt x="3277997" y="146303"/>
                </a:lnTo>
                <a:lnTo>
                  <a:pt x="3283839" y="146558"/>
                </a:lnTo>
                <a:lnTo>
                  <a:pt x="3288283" y="147320"/>
                </a:lnTo>
                <a:lnTo>
                  <a:pt x="3292729" y="147955"/>
                </a:lnTo>
                <a:lnTo>
                  <a:pt x="3296157" y="149351"/>
                </a:lnTo>
                <a:lnTo>
                  <a:pt x="3300856" y="153543"/>
                </a:lnTo>
                <a:lnTo>
                  <a:pt x="3303397" y="159765"/>
                </a:lnTo>
                <a:lnTo>
                  <a:pt x="3304921" y="167894"/>
                </a:lnTo>
                <a:lnTo>
                  <a:pt x="3305087" y="176392"/>
                </a:lnTo>
                <a:lnTo>
                  <a:pt x="3305258" y="189055"/>
                </a:lnTo>
                <a:lnTo>
                  <a:pt x="3305429" y="201802"/>
                </a:lnTo>
                <a:lnTo>
                  <a:pt x="3305618" y="217600"/>
                </a:lnTo>
                <a:lnTo>
                  <a:pt x="3305387" y="324435"/>
                </a:lnTo>
                <a:lnTo>
                  <a:pt x="3305175" y="338200"/>
                </a:lnTo>
                <a:lnTo>
                  <a:pt x="3308350" y="339851"/>
                </a:lnTo>
                <a:close/>
              </a:path>
              <a:path w="5020690" h="446531">
                <a:moveTo>
                  <a:pt x="4680458" y="152781"/>
                </a:moveTo>
                <a:lnTo>
                  <a:pt x="4699819" y="156779"/>
                </a:lnTo>
                <a:lnTo>
                  <a:pt x="4709159" y="164337"/>
                </a:lnTo>
                <a:lnTo>
                  <a:pt x="4714428" y="174114"/>
                </a:lnTo>
                <a:lnTo>
                  <a:pt x="4717421" y="186538"/>
                </a:lnTo>
                <a:lnTo>
                  <a:pt x="4718431" y="202057"/>
                </a:lnTo>
                <a:lnTo>
                  <a:pt x="4718431" y="444119"/>
                </a:lnTo>
                <a:lnTo>
                  <a:pt x="4721479" y="445643"/>
                </a:lnTo>
                <a:lnTo>
                  <a:pt x="4733627" y="443714"/>
                </a:lnTo>
                <a:lnTo>
                  <a:pt x="4746211" y="441861"/>
                </a:lnTo>
                <a:lnTo>
                  <a:pt x="4758795" y="440151"/>
                </a:lnTo>
                <a:lnTo>
                  <a:pt x="4771379" y="438578"/>
                </a:lnTo>
                <a:lnTo>
                  <a:pt x="4783962" y="437134"/>
                </a:lnTo>
                <a:lnTo>
                  <a:pt x="4783849" y="435843"/>
                </a:lnTo>
                <a:lnTo>
                  <a:pt x="4783113" y="426354"/>
                </a:lnTo>
                <a:lnTo>
                  <a:pt x="4782471" y="415934"/>
                </a:lnTo>
                <a:lnTo>
                  <a:pt x="4781924" y="404579"/>
                </a:lnTo>
                <a:lnTo>
                  <a:pt x="4781473" y="392290"/>
                </a:lnTo>
                <a:lnTo>
                  <a:pt x="4781119" y="379065"/>
                </a:lnTo>
                <a:lnTo>
                  <a:pt x="4780865" y="364901"/>
                </a:lnTo>
                <a:lnTo>
                  <a:pt x="4780712" y="349799"/>
                </a:lnTo>
                <a:lnTo>
                  <a:pt x="4780652" y="187492"/>
                </a:lnTo>
                <a:lnTo>
                  <a:pt x="4779491" y="173494"/>
                </a:lnTo>
                <a:lnTo>
                  <a:pt x="4776362" y="160849"/>
                </a:lnTo>
                <a:lnTo>
                  <a:pt x="4771252" y="149545"/>
                </a:lnTo>
                <a:lnTo>
                  <a:pt x="4764151" y="139573"/>
                </a:lnTo>
                <a:lnTo>
                  <a:pt x="4754461" y="130930"/>
                </a:lnTo>
                <a:lnTo>
                  <a:pt x="4743489" y="125203"/>
                </a:lnTo>
                <a:lnTo>
                  <a:pt x="4730717" y="121784"/>
                </a:lnTo>
                <a:lnTo>
                  <a:pt x="4716145" y="120650"/>
                </a:lnTo>
                <a:lnTo>
                  <a:pt x="4713402" y="120693"/>
                </a:lnTo>
                <a:lnTo>
                  <a:pt x="4702338" y="121721"/>
                </a:lnTo>
                <a:lnTo>
                  <a:pt x="4690900" y="124112"/>
                </a:lnTo>
                <a:lnTo>
                  <a:pt x="4679084" y="127868"/>
                </a:lnTo>
                <a:lnTo>
                  <a:pt x="4666888" y="132988"/>
                </a:lnTo>
                <a:lnTo>
                  <a:pt x="4654308" y="139471"/>
                </a:lnTo>
                <a:lnTo>
                  <a:pt x="4641341" y="147320"/>
                </a:lnTo>
                <a:lnTo>
                  <a:pt x="4640335" y="142235"/>
                </a:lnTo>
                <a:lnTo>
                  <a:pt x="4634040" y="131936"/>
                </a:lnTo>
                <a:lnTo>
                  <a:pt x="4622401" y="125757"/>
                </a:lnTo>
                <a:lnTo>
                  <a:pt x="4605401" y="123698"/>
                </a:lnTo>
                <a:lnTo>
                  <a:pt x="4595906" y="124175"/>
                </a:lnTo>
                <a:lnTo>
                  <a:pt x="4584869" y="125639"/>
                </a:lnTo>
                <a:lnTo>
                  <a:pt x="4572422" y="128097"/>
                </a:lnTo>
                <a:lnTo>
                  <a:pt x="4558565" y="131554"/>
                </a:lnTo>
                <a:lnTo>
                  <a:pt x="4543298" y="136017"/>
                </a:lnTo>
                <a:lnTo>
                  <a:pt x="4544949" y="146303"/>
                </a:lnTo>
                <a:lnTo>
                  <a:pt x="4552060" y="146303"/>
                </a:lnTo>
                <a:lnTo>
                  <a:pt x="4557903" y="146558"/>
                </a:lnTo>
                <a:lnTo>
                  <a:pt x="4562348" y="147320"/>
                </a:lnTo>
                <a:lnTo>
                  <a:pt x="4566793" y="147955"/>
                </a:lnTo>
                <a:lnTo>
                  <a:pt x="4570222" y="149225"/>
                </a:lnTo>
                <a:lnTo>
                  <a:pt x="4574921" y="153288"/>
                </a:lnTo>
                <a:lnTo>
                  <a:pt x="4576572" y="155956"/>
                </a:lnTo>
                <a:lnTo>
                  <a:pt x="4577460" y="159385"/>
                </a:lnTo>
                <a:lnTo>
                  <a:pt x="4578350" y="162813"/>
                </a:lnTo>
                <a:lnTo>
                  <a:pt x="4579111" y="172847"/>
                </a:lnTo>
                <a:lnTo>
                  <a:pt x="4579250" y="179388"/>
                </a:lnTo>
                <a:lnTo>
                  <a:pt x="4579510" y="192600"/>
                </a:lnTo>
                <a:lnTo>
                  <a:pt x="4579733" y="217647"/>
                </a:lnTo>
                <a:lnTo>
                  <a:pt x="4579581" y="311438"/>
                </a:lnTo>
                <a:lnTo>
                  <a:pt x="4579437" y="324601"/>
                </a:lnTo>
                <a:lnTo>
                  <a:pt x="4579238" y="338200"/>
                </a:lnTo>
                <a:lnTo>
                  <a:pt x="4582413" y="339851"/>
                </a:lnTo>
                <a:lnTo>
                  <a:pt x="4592415" y="338499"/>
                </a:lnTo>
                <a:lnTo>
                  <a:pt x="4604714" y="336942"/>
                </a:lnTo>
                <a:lnTo>
                  <a:pt x="4617307" y="335475"/>
                </a:lnTo>
                <a:lnTo>
                  <a:pt x="4630193" y="334112"/>
                </a:lnTo>
                <a:lnTo>
                  <a:pt x="4643374" y="332867"/>
                </a:lnTo>
                <a:lnTo>
                  <a:pt x="4642923" y="319903"/>
                </a:lnTo>
                <a:lnTo>
                  <a:pt x="4642518" y="306326"/>
                </a:lnTo>
                <a:lnTo>
                  <a:pt x="4642222" y="293594"/>
                </a:lnTo>
                <a:lnTo>
                  <a:pt x="4642039" y="281700"/>
                </a:lnTo>
                <a:lnTo>
                  <a:pt x="4641977" y="164337"/>
                </a:lnTo>
                <a:lnTo>
                  <a:pt x="4643837" y="163167"/>
                </a:lnTo>
                <a:lnTo>
                  <a:pt x="4655511" y="157380"/>
                </a:lnTo>
                <a:lnTo>
                  <a:pt x="4667718" y="153926"/>
                </a:lnTo>
                <a:lnTo>
                  <a:pt x="4680458" y="152781"/>
                </a:lnTo>
                <a:close/>
              </a:path>
              <a:path w="5020690" h="446531">
                <a:moveTo>
                  <a:pt x="1701419" y="443230"/>
                </a:moveTo>
                <a:lnTo>
                  <a:pt x="1711846" y="432146"/>
                </a:lnTo>
                <a:lnTo>
                  <a:pt x="1720250" y="422706"/>
                </a:lnTo>
                <a:lnTo>
                  <a:pt x="1727708" y="413765"/>
                </a:lnTo>
                <a:lnTo>
                  <a:pt x="1731419" y="409181"/>
                </a:lnTo>
                <a:lnTo>
                  <a:pt x="1739258" y="398691"/>
                </a:lnTo>
                <a:lnTo>
                  <a:pt x="1745742" y="388874"/>
                </a:lnTo>
                <a:lnTo>
                  <a:pt x="1750441" y="381381"/>
                </a:lnTo>
                <a:lnTo>
                  <a:pt x="1753870" y="374269"/>
                </a:lnTo>
                <a:lnTo>
                  <a:pt x="1756029" y="367664"/>
                </a:lnTo>
                <a:lnTo>
                  <a:pt x="1758188" y="361188"/>
                </a:lnTo>
                <a:lnTo>
                  <a:pt x="1759204" y="355092"/>
                </a:lnTo>
                <a:lnTo>
                  <a:pt x="1759204" y="341630"/>
                </a:lnTo>
                <a:lnTo>
                  <a:pt x="1757680" y="335152"/>
                </a:lnTo>
                <a:lnTo>
                  <a:pt x="1754758" y="329819"/>
                </a:lnTo>
                <a:lnTo>
                  <a:pt x="1751838" y="324612"/>
                </a:lnTo>
                <a:lnTo>
                  <a:pt x="1747901" y="320039"/>
                </a:lnTo>
                <a:lnTo>
                  <a:pt x="1743202" y="316102"/>
                </a:lnTo>
                <a:lnTo>
                  <a:pt x="1738376" y="312293"/>
                </a:lnTo>
                <a:lnTo>
                  <a:pt x="1732915" y="308990"/>
                </a:lnTo>
                <a:lnTo>
                  <a:pt x="1726692" y="306070"/>
                </a:lnTo>
                <a:lnTo>
                  <a:pt x="1720595" y="303275"/>
                </a:lnTo>
                <a:lnTo>
                  <a:pt x="1714245" y="300355"/>
                </a:lnTo>
                <a:lnTo>
                  <a:pt x="1707769" y="297307"/>
                </a:lnTo>
                <a:lnTo>
                  <a:pt x="1701292" y="294259"/>
                </a:lnTo>
                <a:lnTo>
                  <a:pt x="1694942" y="290830"/>
                </a:lnTo>
                <a:lnTo>
                  <a:pt x="1688845" y="287147"/>
                </a:lnTo>
                <a:lnTo>
                  <a:pt x="1682622" y="283463"/>
                </a:lnTo>
                <a:lnTo>
                  <a:pt x="1677162" y="278892"/>
                </a:lnTo>
                <a:lnTo>
                  <a:pt x="1672335" y="273431"/>
                </a:lnTo>
                <a:lnTo>
                  <a:pt x="1667637" y="267970"/>
                </a:lnTo>
                <a:lnTo>
                  <a:pt x="1663700" y="261365"/>
                </a:lnTo>
                <a:lnTo>
                  <a:pt x="1660779" y="253746"/>
                </a:lnTo>
                <a:lnTo>
                  <a:pt x="1657235" y="239492"/>
                </a:lnTo>
                <a:lnTo>
                  <a:pt x="1656333" y="225678"/>
                </a:lnTo>
                <a:lnTo>
                  <a:pt x="1656402" y="221557"/>
                </a:lnTo>
                <a:lnTo>
                  <a:pt x="1657472" y="208949"/>
                </a:lnTo>
                <a:lnTo>
                  <a:pt x="1659890" y="196342"/>
                </a:lnTo>
                <a:lnTo>
                  <a:pt x="1664985" y="181020"/>
                </a:lnTo>
                <a:lnTo>
                  <a:pt x="1670684" y="169925"/>
                </a:lnTo>
                <a:lnTo>
                  <a:pt x="1679354" y="158767"/>
                </a:lnTo>
                <a:lnTo>
                  <a:pt x="1689100" y="150749"/>
                </a:lnTo>
                <a:lnTo>
                  <a:pt x="1702412" y="144934"/>
                </a:lnTo>
                <a:lnTo>
                  <a:pt x="1715643" y="143383"/>
                </a:lnTo>
                <a:lnTo>
                  <a:pt x="1722501" y="143383"/>
                </a:lnTo>
                <a:lnTo>
                  <a:pt x="1728216" y="144145"/>
                </a:lnTo>
                <a:lnTo>
                  <a:pt x="1732915" y="145796"/>
                </a:lnTo>
                <a:lnTo>
                  <a:pt x="1749679" y="199009"/>
                </a:lnTo>
                <a:lnTo>
                  <a:pt x="1761744" y="197103"/>
                </a:lnTo>
                <a:lnTo>
                  <a:pt x="1763542" y="187611"/>
                </a:lnTo>
                <a:lnTo>
                  <a:pt x="1766041" y="175019"/>
                </a:lnTo>
                <a:lnTo>
                  <a:pt x="1768475" y="163322"/>
                </a:lnTo>
                <a:lnTo>
                  <a:pt x="1769628" y="158010"/>
                </a:lnTo>
                <a:lnTo>
                  <a:pt x="1772490" y="145577"/>
                </a:lnTo>
                <a:lnTo>
                  <a:pt x="1775459" y="133350"/>
                </a:lnTo>
                <a:lnTo>
                  <a:pt x="1768108" y="130498"/>
                </a:lnTo>
                <a:lnTo>
                  <a:pt x="1755999" y="126630"/>
                </a:lnTo>
                <a:lnTo>
                  <a:pt x="1743709" y="123698"/>
                </a:lnTo>
                <a:lnTo>
                  <a:pt x="1735994" y="122424"/>
                </a:lnTo>
                <a:lnTo>
                  <a:pt x="1723389" y="121093"/>
                </a:lnTo>
                <a:lnTo>
                  <a:pt x="1710563" y="120650"/>
                </a:lnTo>
                <a:lnTo>
                  <a:pt x="1699420" y="121039"/>
                </a:lnTo>
                <a:lnTo>
                  <a:pt x="1686655" y="122520"/>
                </a:lnTo>
                <a:lnTo>
                  <a:pt x="1674329" y="125133"/>
                </a:lnTo>
                <a:lnTo>
                  <a:pt x="1662430" y="128905"/>
                </a:lnTo>
                <a:lnTo>
                  <a:pt x="1655314" y="131736"/>
                </a:lnTo>
                <a:lnTo>
                  <a:pt x="1643769" y="137479"/>
                </a:lnTo>
                <a:lnTo>
                  <a:pt x="1633150" y="144319"/>
                </a:lnTo>
                <a:lnTo>
                  <a:pt x="1623441" y="152273"/>
                </a:lnTo>
                <a:lnTo>
                  <a:pt x="1610454" y="166658"/>
                </a:lnTo>
                <a:lnTo>
                  <a:pt x="1603368" y="177265"/>
                </a:lnTo>
                <a:lnTo>
                  <a:pt x="1597406" y="188849"/>
                </a:lnTo>
                <a:lnTo>
                  <a:pt x="1593610" y="198541"/>
                </a:lnTo>
                <a:lnTo>
                  <a:pt x="1590347" y="210593"/>
                </a:lnTo>
                <a:lnTo>
                  <a:pt x="1588400" y="223313"/>
                </a:lnTo>
                <a:lnTo>
                  <a:pt x="1587754" y="236727"/>
                </a:lnTo>
                <a:lnTo>
                  <a:pt x="1588286" y="249681"/>
                </a:lnTo>
                <a:lnTo>
                  <a:pt x="1590031" y="262315"/>
                </a:lnTo>
                <a:lnTo>
                  <a:pt x="1592960" y="273558"/>
                </a:lnTo>
                <a:lnTo>
                  <a:pt x="1600183" y="290137"/>
                </a:lnTo>
                <a:lnTo>
                  <a:pt x="1606804" y="300355"/>
                </a:lnTo>
                <a:lnTo>
                  <a:pt x="1616702" y="311138"/>
                </a:lnTo>
                <a:lnTo>
                  <a:pt x="1626489" y="319024"/>
                </a:lnTo>
                <a:lnTo>
                  <a:pt x="1637986" y="326349"/>
                </a:lnTo>
                <a:lnTo>
                  <a:pt x="1649095" y="332232"/>
                </a:lnTo>
                <a:lnTo>
                  <a:pt x="1656715" y="335914"/>
                </a:lnTo>
                <a:lnTo>
                  <a:pt x="1664208" y="339344"/>
                </a:lnTo>
                <a:lnTo>
                  <a:pt x="1671574" y="342264"/>
                </a:lnTo>
                <a:lnTo>
                  <a:pt x="1678940" y="345186"/>
                </a:lnTo>
                <a:lnTo>
                  <a:pt x="1685544" y="348361"/>
                </a:lnTo>
                <a:lnTo>
                  <a:pt x="1691258" y="351663"/>
                </a:lnTo>
                <a:lnTo>
                  <a:pt x="1696974" y="354964"/>
                </a:lnTo>
                <a:lnTo>
                  <a:pt x="1701545" y="358648"/>
                </a:lnTo>
                <a:lnTo>
                  <a:pt x="1705102" y="362712"/>
                </a:lnTo>
                <a:lnTo>
                  <a:pt x="1708531" y="366775"/>
                </a:lnTo>
                <a:lnTo>
                  <a:pt x="1710308" y="371856"/>
                </a:lnTo>
                <a:lnTo>
                  <a:pt x="1710308" y="384175"/>
                </a:lnTo>
                <a:lnTo>
                  <a:pt x="1708531" y="391795"/>
                </a:lnTo>
                <a:lnTo>
                  <a:pt x="1704720" y="400558"/>
                </a:lnTo>
                <a:lnTo>
                  <a:pt x="1700431" y="409851"/>
                </a:lnTo>
                <a:lnTo>
                  <a:pt x="1694514" y="421033"/>
                </a:lnTo>
                <a:lnTo>
                  <a:pt x="1687068" y="433832"/>
                </a:lnTo>
                <a:lnTo>
                  <a:pt x="1701419" y="443230"/>
                </a:lnTo>
                <a:close/>
              </a:path>
              <a:path w="5020690" h="446531">
                <a:moveTo>
                  <a:pt x="1256665" y="280162"/>
                </a:moveTo>
                <a:lnTo>
                  <a:pt x="1258500" y="294422"/>
                </a:lnTo>
                <a:lnTo>
                  <a:pt x="1263540" y="306073"/>
                </a:lnTo>
                <a:lnTo>
                  <a:pt x="1271779" y="316090"/>
                </a:lnTo>
                <a:lnTo>
                  <a:pt x="1283208" y="324485"/>
                </a:lnTo>
                <a:lnTo>
                  <a:pt x="1297805" y="331512"/>
                </a:lnTo>
                <a:lnTo>
                  <a:pt x="1309411" y="335231"/>
                </a:lnTo>
                <a:lnTo>
                  <a:pt x="1321987" y="337875"/>
                </a:lnTo>
                <a:lnTo>
                  <a:pt x="1335523" y="339454"/>
                </a:lnTo>
                <a:lnTo>
                  <a:pt x="1350009" y="339978"/>
                </a:lnTo>
                <a:lnTo>
                  <a:pt x="1352512" y="339965"/>
                </a:lnTo>
                <a:lnTo>
                  <a:pt x="1365620" y="339421"/>
                </a:lnTo>
                <a:lnTo>
                  <a:pt x="1378350" y="338071"/>
                </a:lnTo>
                <a:lnTo>
                  <a:pt x="1390711" y="335893"/>
                </a:lnTo>
                <a:lnTo>
                  <a:pt x="1402715" y="332867"/>
                </a:lnTo>
                <a:lnTo>
                  <a:pt x="1410500" y="330440"/>
                </a:lnTo>
                <a:lnTo>
                  <a:pt x="1422920" y="325559"/>
                </a:lnTo>
                <a:lnTo>
                  <a:pt x="1434004" y="319837"/>
                </a:lnTo>
                <a:lnTo>
                  <a:pt x="1443735" y="313309"/>
                </a:lnTo>
                <a:lnTo>
                  <a:pt x="1442212" y="301625"/>
                </a:lnTo>
                <a:lnTo>
                  <a:pt x="1437411" y="302919"/>
                </a:lnTo>
                <a:lnTo>
                  <a:pt x="1424321" y="305950"/>
                </a:lnTo>
                <a:lnTo>
                  <a:pt x="1411647" y="308127"/>
                </a:lnTo>
                <a:lnTo>
                  <a:pt x="1399371" y="309440"/>
                </a:lnTo>
                <a:lnTo>
                  <a:pt x="1387475" y="309880"/>
                </a:lnTo>
                <a:lnTo>
                  <a:pt x="1375155" y="309488"/>
                </a:lnTo>
                <a:lnTo>
                  <a:pt x="1361341" y="307837"/>
                </a:lnTo>
                <a:lnTo>
                  <a:pt x="1349737" y="304882"/>
                </a:lnTo>
                <a:lnTo>
                  <a:pt x="1340358" y="300609"/>
                </a:lnTo>
                <a:lnTo>
                  <a:pt x="1334110" y="295947"/>
                </a:lnTo>
                <a:lnTo>
                  <a:pt x="1327080" y="285429"/>
                </a:lnTo>
                <a:lnTo>
                  <a:pt x="1324737" y="271780"/>
                </a:lnTo>
                <a:lnTo>
                  <a:pt x="1324968" y="267468"/>
                </a:lnTo>
                <a:lnTo>
                  <a:pt x="1329069" y="255134"/>
                </a:lnTo>
                <a:lnTo>
                  <a:pt x="1338199" y="245872"/>
                </a:lnTo>
                <a:lnTo>
                  <a:pt x="1347158" y="241225"/>
                </a:lnTo>
                <a:lnTo>
                  <a:pt x="1359337" y="237952"/>
                </a:lnTo>
                <a:lnTo>
                  <a:pt x="1373632" y="236855"/>
                </a:lnTo>
                <a:lnTo>
                  <a:pt x="1380870" y="236855"/>
                </a:lnTo>
                <a:lnTo>
                  <a:pt x="1388999" y="237744"/>
                </a:lnTo>
                <a:lnTo>
                  <a:pt x="1398270" y="239395"/>
                </a:lnTo>
                <a:lnTo>
                  <a:pt x="1396238" y="212089"/>
                </a:lnTo>
                <a:lnTo>
                  <a:pt x="1389253" y="212978"/>
                </a:lnTo>
                <a:lnTo>
                  <a:pt x="1382395" y="213487"/>
                </a:lnTo>
                <a:lnTo>
                  <a:pt x="1372619" y="213446"/>
                </a:lnTo>
                <a:lnTo>
                  <a:pt x="1358217" y="212135"/>
                </a:lnTo>
                <a:lnTo>
                  <a:pt x="1346108" y="208973"/>
                </a:lnTo>
                <a:lnTo>
                  <a:pt x="1336294" y="203962"/>
                </a:lnTo>
                <a:lnTo>
                  <a:pt x="1332281" y="200797"/>
                </a:lnTo>
                <a:lnTo>
                  <a:pt x="1324822" y="190400"/>
                </a:lnTo>
                <a:lnTo>
                  <a:pt x="1322324" y="177292"/>
                </a:lnTo>
                <a:lnTo>
                  <a:pt x="1322546" y="173211"/>
                </a:lnTo>
                <a:lnTo>
                  <a:pt x="1326789" y="161031"/>
                </a:lnTo>
                <a:lnTo>
                  <a:pt x="1336420" y="151892"/>
                </a:lnTo>
                <a:lnTo>
                  <a:pt x="1347635" y="146921"/>
                </a:lnTo>
                <a:lnTo>
                  <a:pt x="1360116" y="144263"/>
                </a:lnTo>
                <a:lnTo>
                  <a:pt x="1374775" y="143383"/>
                </a:lnTo>
                <a:lnTo>
                  <a:pt x="1378181" y="143442"/>
                </a:lnTo>
                <a:lnTo>
                  <a:pt x="1390970" y="144779"/>
                </a:lnTo>
                <a:lnTo>
                  <a:pt x="1403095" y="147827"/>
                </a:lnTo>
                <a:lnTo>
                  <a:pt x="1416558" y="190246"/>
                </a:lnTo>
                <a:lnTo>
                  <a:pt x="1428622" y="188468"/>
                </a:lnTo>
                <a:lnTo>
                  <a:pt x="1429575" y="183212"/>
                </a:lnTo>
                <a:lnTo>
                  <a:pt x="1431932" y="170723"/>
                </a:lnTo>
                <a:lnTo>
                  <a:pt x="1434431" y="158259"/>
                </a:lnTo>
                <a:lnTo>
                  <a:pt x="1437090" y="145838"/>
                </a:lnTo>
                <a:lnTo>
                  <a:pt x="1439926" y="133476"/>
                </a:lnTo>
                <a:lnTo>
                  <a:pt x="1437483" y="132632"/>
                </a:lnTo>
                <a:lnTo>
                  <a:pt x="1425185" y="128815"/>
                </a:lnTo>
                <a:lnTo>
                  <a:pt x="1412791" y="125693"/>
                </a:lnTo>
                <a:lnTo>
                  <a:pt x="1400306" y="123264"/>
                </a:lnTo>
                <a:lnTo>
                  <a:pt x="1387731" y="121529"/>
                </a:lnTo>
                <a:lnTo>
                  <a:pt x="1375071" y="120488"/>
                </a:lnTo>
                <a:lnTo>
                  <a:pt x="1362329" y="120142"/>
                </a:lnTo>
                <a:lnTo>
                  <a:pt x="1349347" y="120489"/>
                </a:lnTo>
                <a:lnTo>
                  <a:pt x="1335307" y="121755"/>
                </a:lnTo>
                <a:lnTo>
                  <a:pt x="1322308" y="123945"/>
                </a:lnTo>
                <a:lnTo>
                  <a:pt x="1310350" y="127054"/>
                </a:lnTo>
                <a:lnTo>
                  <a:pt x="1299433" y="131079"/>
                </a:lnTo>
                <a:lnTo>
                  <a:pt x="1289558" y="136017"/>
                </a:lnTo>
                <a:lnTo>
                  <a:pt x="1276073" y="146226"/>
                </a:lnTo>
                <a:lnTo>
                  <a:pt x="1268268" y="156467"/>
                </a:lnTo>
                <a:lnTo>
                  <a:pt x="1263569" y="168304"/>
                </a:lnTo>
                <a:lnTo>
                  <a:pt x="1261999" y="181737"/>
                </a:lnTo>
                <a:lnTo>
                  <a:pt x="1262158" y="185611"/>
                </a:lnTo>
                <a:lnTo>
                  <a:pt x="1265228" y="198148"/>
                </a:lnTo>
                <a:lnTo>
                  <a:pt x="1272158" y="208914"/>
                </a:lnTo>
                <a:lnTo>
                  <a:pt x="1279303" y="215444"/>
                </a:lnTo>
                <a:lnTo>
                  <a:pt x="1289833" y="222299"/>
                </a:lnTo>
                <a:lnTo>
                  <a:pt x="1302893" y="228473"/>
                </a:lnTo>
                <a:lnTo>
                  <a:pt x="1302503" y="228575"/>
                </a:lnTo>
                <a:lnTo>
                  <a:pt x="1289918" y="233074"/>
                </a:lnTo>
                <a:lnTo>
                  <a:pt x="1278965" y="239456"/>
                </a:lnTo>
                <a:lnTo>
                  <a:pt x="1269619" y="247776"/>
                </a:lnTo>
                <a:lnTo>
                  <a:pt x="1263534" y="255673"/>
                </a:lnTo>
                <a:lnTo>
                  <a:pt x="1258382" y="267311"/>
                </a:lnTo>
                <a:lnTo>
                  <a:pt x="1256665" y="280162"/>
                </a:lnTo>
                <a:close/>
              </a:path>
              <a:path w="5020690" h="446531">
                <a:moveTo>
                  <a:pt x="723265" y="280162"/>
                </a:moveTo>
                <a:lnTo>
                  <a:pt x="725100" y="294422"/>
                </a:lnTo>
                <a:lnTo>
                  <a:pt x="730140" y="306073"/>
                </a:lnTo>
                <a:lnTo>
                  <a:pt x="738379" y="316090"/>
                </a:lnTo>
                <a:lnTo>
                  <a:pt x="749807" y="324485"/>
                </a:lnTo>
                <a:lnTo>
                  <a:pt x="764405" y="331512"/>
                </a:lnTo>
                <a:lnTo>
                  <a:pt x="776011" y="335231"/>
                </a:lnTo>
                <a:lnTo>
                  <a:pt x="788587" y="337875"/>
                </a:lnTo>
                <a:lnTo>
                  <a:pt x="802123" y="339454"/>
                </a:lnTo>
                <a:lnTo>
                  <a:pt x="816610" y="339978"/>
                </a:lnTo>
                <a:lnTo>
                  <a:pt x="819112" y="339965"/>
                </a:lnTo>
                <a:lnTo>
                  <a:pt x="832220" y="339421"/>
                </a:lnTo>
                <a:lnTo>
                  <a:pt x="844950" y="338071"/>
                </a:lnTo>
                <a:lnTo>
                  <a:pt x="857311" y="335893"/>
                </a:lnTo>
                <a:lnTo>
                  <a:pt x="869315" y="332867"/>
                </a:lnTo>
                <a:lnTo>
                  <a:pt x="877100" y="330440"/>
                </a:lnTo>
                <a:lnTo>
                  <a:pt x="889520" y="325559"/>
                </a:lnTo>
                <a:lnTo>
                  <a:pt x="900604" y="319837"/>
                </a:lnTo>
                <a:lnTo>
                  <a:pt x="910336" y="313309"/>
                </a:lnTo>
                <a:lnTo>
                  <a:pt x="908812" y="301625"/>
                </a:lnTo>
                <a:lnTo>
                  <a:pt x="904011" y="302919"/>
                </a:lnTo>
                <a:lnTo>
                  <a:pt x="890921" y="305950"/>
                </a:lnTo>
                <a:lnTo>
                  <a:pt x="878247" y="308127"/>
                </a:lnTo>
                <a:lnTo>
                  <a:pt x="865971" y="309440"/>
                </a:lnTo>
                <a:lnTo>
                  <a:pt x="854075" y="309880"/>
                </a:lnTo>
                <a:lnTo>
                  <a:pt x="841755" y="309488"/>
                </a:lnTo>
                <a:lnTo>
                  <a:pt x="827941" y="307837"/>
                </a:lnTo>
                <a:lnTo>
                  <a:pt x="816337" y="304882"/>
                </a:lnTo>
                <a:lnTo>
                  <a:pt x="806957" y="300609"/>
                </a:lnTo>
                <a:lnTo>
                  <a:pt x="800710" y="295947"/>
                </a:lnTo>
                <a:lnTo>
                  <a:pt x="793680" y="285429"/>
                </a:lnTo>
                <a:lnTo>
                  <a:pt x="791337" y="271780"/>
                </a:lnTo>
                <a:lnTo>
                  <a:pt x="791568" y="267468"/>
                </a:lnTo>
                <a:lnTo>
                  <a:pt x="795669" y="255134"/>
                </a:lnTo>
                <a:lnTo>
                  <a:pt x="804799" y="245872"/>
                </a:lnTo>
                <a:lnTo>
                  <a:pt x="813758" y="241225"/>
                </a:lnTo>
                <a:lnTo>
                  <a:pt x="825937" y="237952"/>
                </a:lnTo>
                <a:lnTo>
                  <a:pt x="840232" y="236855"/>
                </a:lnTo>
                <a:lnTo>
                  <a:pt x="847471" y="236855"/>
                </a:lnTo>
                <a:lnTo>
                  <a:pt x="855599" y="237744"/>
                </a:lnTo>
                <a:lnTo>
                  <a:pt x="864869" y="239395"/>
                </a:lnTo>
                <a:lnTo>
                  <a:pt x="862838" y="212089"/>
                </a:lnTo>
                <a:lnTo>
                  <a:pt x="855853" y="212978"/>
                </a:lnTo>
                <a:lnTo>
                  <a:pt x="848994" y="213487"/>
                </a:lnTo>
                <a:lnTo>
                  <a:pt x="839219" y="213446"/>
                </a:lnTo>
                <a:lnTo>
                  <a:pt x="824817" y="212135"/>
                </a:lnTo>
                <a:lnTo>
                  <a:pt x="812708" y="208973"/>
                </a:lnTo>
                <a:lnTo>
                  <a:pt x="802894" y="203962"/>
                </a:lnTo>
                <a:lnTo>
                  <a:pt x="798881" y="200797"/>
                </a:lnTo>
                <a:lnTo>
                  <a:pt x="791422" y="190400"/>
                </a:lnTo>
                <a:lnTo>
                  <a:pt x="788924" y="177292"/>
                </a:lnTo>
                <a:lnTo>
                  <a:pt x="789146" y="173211"/>
                </a:lnTo>
                <a:lnTo>
                  <a:pt x="793389" y="161031"/>
                </a:lnTo>
                <a:lnTo>
                  <a:pt x="803021" y="151892"/>
                </a:lnTo>
                <a:lnTo>
                  <a:pt x="814235" y="146921"/>
                </a:lnTo>
                <a:lnTo>
                  <a:pt x="826716" y="144263"/>
                </a:lnTo>
                <a:lnTo>
                  <a:pt x="841375" y="143383"/>
                </a:lnTo>
                <a:lnTo>
                  <a:pt x="844781" y="143442"/>
                </a:lnTo>
                <a:lnTo>
                  <a:pt x="857570" y="144779"/>
                </a:lnTo>
                <a:lnTo>
                  <a:pt x="869696" y="147827"/>
                </a:lnTo>
                <a:lnTo>
                  <a:pt x="883157" y="190246"/>
                </a:lnTo>
                <a:lnTo>
                  <a:pt x="895223" y="188468"/>
                </a:lnTo>
                <a:lnTo>
                  <a:pt x="896175" y="183212"/>
                </a:lnTo>
                <a:lnTo>
                  <a:pt x="898532" y="170723"/>
                </a:lnTo>
                <a:lnTo>
                  <a:pt x="901031" y="158259"/>
                </a:lnTo>
                <a:lnTo>
                  <a:pt x="903690" y="145838"/>
                </a:lnTo>
                <a:lnTo>
                  <a:pt x="906526" y="133476"/>
                </a:lnTo>
                <a:lnTo>
                  <a:pt x="904083" y="132632"/>
                </a:lnTo>
                <a:lnTo>
                  <a:pt x="891785" y="128815"/>
                </a:lnTo>
                <a:lnTo>
                  <a:pt x="879391" y="125693"/>
                </a:lnTo>
                <a:lnTo>
                  <a:pt x="866906" y="123264"/>
                </a:lnTo>
                <a:lnTo>
                  <a:pt x="854331" y="121529"/>
                </a:lnTo>
                <a:lnTo>
                  <a:pt x="841671" y="120488"/>
                </a:lnTo>
                <a:lnTo>
                  <a:pt x="828929" y="120142"/>
                </a:lnTo>
                <a:lnTo>
                  <a:pt x="815947" y="120489"/>
                </a:lnTo>
                <a:lnTo>
                  <a:pt x="801907" y="121755"/>
                </a:lnTo>
                <a:lnTo>
                  <a:pt x="788908" y="123945"/>
                </a:lnTo>
                <a:lnTo>
                  <a:pt x="776950" y="127054"/>
                </a:lnTo>
                <a:lnTo>
                  <a:pt x="766033" y="131079"/>
                </a:lnTo>
                <a:lnTo>
                  <a:pt x="756157" y="136017"/>
                </a:lnTo>
                <a:lnTo>
                  <a:pt x="742673" y="146226"/>
                </a:lnTo>
                <a:lnTo>
                  <a:pt x="734868" y="156467"/>
                </a:lnTo>
                <a:lnTo>
                  <a:pt x="730169" y="168304"/>
                </a:lnTo>
                <a:lnTo>
                  <a:pt x="728599" y="181737"/>
                </a:lnTo>
                <a:lnTo>
                  <a:pt x="728758" y="185611"/>
                </a:lnTo>
                <a:lnTo>
                  <a:pt x="731828" y="198148"/>
                </a:lnTo>
                <a:lnTo>
                  <a:pt x="738759" y="208914"/>
                </a:lnTo>
                <a:lnTo>
                  <a:pt x="745903" y="215444"/>
                </a:lnTo>
                <a:lnTo>
                  <a:pt x="756433" y="222299"/>
                </a:lnTo>
                <a:lnTo>
                  <a:pt x="769493" y="228473"/>
                </a:lnTo>
                <a:lnTo>
                  <a:pt x="769103" y="228575"/>
                </a:lnTo>
                <a:lnTo>
                  <a:pt x="756518" y="233074"/>
                </a:lnTo>
                <a:lnTo>
                  <a:pt x="745565" y="239456"/>
                </a:lnTo>
                <a:lnTo>
                  <a:pt x="736219" y="247776"/>
                </a:lnTo>
                <a:lnTo>
                  <a:pt x="730134" y="255673"/>
                </a:lnTo>
                <a:lnTo>
                  <a:pt x="724982" y="267311"/>
                </a:lnTo>
                <a:lnTo>
                  <a:pt x="723265" y="280162"/>
                </a:lnTo>
                <a:close/>
              </a:path>
              <a:path w="5020690" h="446531">
                <a:moveTo>
                  <a:pt x="4812938" y="128223"/>
                </a:moveTo>
                <a:lnTo>
                  <a:pt x="4799099" y="131638"/>
                </a:lnTo>
                <a:lnTo>
                  <a:pt x="4783962" y="136017"/>
                </a:lnTo>
                <a:lnTo>
                  <a:pt x="4785359" y="146303"/>
                </a:lnTo>
                <a:lnTo>
                  <a:pt x="4793487" y="146303"/>
                </a:lnTo>
                <a:lnTo>
                  <a:pt x="4800091" y="146812"/>
                </a:lnTo>
                <a:lnTo>
                  <a:pt x="4805045" y="147827"/>
                </a:lnTo>
                <a:lnTo>
                  <a:pt x="4809871" y="148844"/>
                </a:lnTo>
                <a:lnTo>
                  <a:pt x="4814188" y="151257"/>
                </a:lnTo>
                <a:lnTo>
                  <a:pt x="4817999" y="154939"/>
                </a:lnTo>
                <a:lnTo>
                  <a:pt x="4821174" y="158242"/>
                </a:lnTo>
                <a:lnTo>
                  <a:pt x="4824603" y="163068"/>
                </a:lnTo>
                <a:lnTo>
                  <a:pt x="4828285" y="169418"/>
                </a:lnTo>
                <a:lnTo>
                  <a:pt x="4831841" y="175640"/>
                </a:lnTo>
                <a:lnTo>
                  <a:pt x="4835271" y="182499"/>
                </a:lnTo>
                <a:lnTo>
                  <a:pt x="4838573" y="189864"/>
                </a:lnTo>
                <a:lnTo>
                  <a:pt x="4842002" y="197231"/>
                </a:lnTo>
                <a:lnTo>
                  <a:pt x="4845177" y="204597"/>
                </a:lnTo>
                <a:lnTo>
                  <a:pt x="4848098" y="211962"/>
                </a:lnTo>
                <a:lnTo>
                  <a:pt x="4851019" y="219328"/>
                </a:lnTo>
                <a:lnTo>
                  <a:pt x="4853685" y="225678"/>
                </a:lnTo>
                <a:lnTo>
                  <a:pt x="4855845" y="231139"/>
                </a:lnTo>
                <a:lnTo>
                  <a:pt x="4858144" y="237043"/>
                </a:lnTo>
                <a:lnTo>
                  <a:pt x="4862758" y="249073"/>
                </a:lnTo>
                <a:lnTo>
                  <a:pt x="4867246" y="260988"/>
                </a:lnTo>
                <a:lnTo>
                  <a:pt x="4871625" y="272791"/>
                </a:lnTo>
                <a:lnTo>
                  <a:pt x="4875910" y="284480"/>
                </a:lnTo>
                <a:lnTo>
                  <a:pt x="4878249" y="290904"/>
                </a:lnTo>
                <a:lnTo>
                  <a:pt x="4882472" y="302589"/>
                </a:lnTo>
                <a:lnTo>
                  <a:pt x="4886744" y="314493"/>
                </a:lnTo>
                <a:lnTo>
                  <a:pt x="4891074" y="326618"/>
                </a:lnTo>
                <a:lnTo>
                  <a:pt x="4895469" y="338963"/>
                </a:lnTo>
                <a:lnTo>
                  <a:pt x="4924171" y="335788"/>
                </a:lnTo>
                <a:lnTo>
                  <a:pt x="4933065" y="323421"/>
                </a:lnTo>
                <a:lnTo>
                  <a:pt x="4941188" y="311912"/>
                </a:lnTo>
                <a:lnTo>
                  <a:pt x="4947848" y="302236"/>
                </a:lnTo>
                <a:lnTo>
                  <a:pt x="4954832" y="291642"/>
                </a:lnTo>
                <a:lnTo>
                  <a:pt x="4962016" y="280415"/>
                </a:lnTo>
                <a:lnTo>
                  <a:pt x="4970517" y="266590"/>
                </a:lnTo>
                <a:lnTo>
                  <a:pt x="4976931" y="255580"/>
                </a:lnTo>
                <a:lnTo>
                  <a:pt x="4983226" y="244221"/>
                </a:lnTo>
                <a:lnTo>
                  <a:pt x="4991167" y="229305"/>
                </a:lnTo>
                <a:lnTo>
                  <a:pt x="4996778" y="217942"/>
                </a:lnTo>
                <a:lnTo>
                  <a:pt x="5002022" y="206628"/>
                </a:lnTo>
                <a:lnTo>
                  <a:pt x="5007363" y="193983"/>
                </a:lnTo>
                <a:lnTo>
                  <a:pt x="5011766" y="182085"/>
                </a:lnTo>
                <a:lnTo>
                  <a:pt x="5015483" y="170434"/>
                </a:lnTo>
                <a:lnTo>
                  <a:pt x="5017378" y="163415"/>
                </a:lnTo>
                <a:lnTo>
                  <a:pt x="5019854" y="150597"/>
                </a:lnTo>
                <a:lnTo>
                  <a:pt x="5020690" y="138937"/>
                </a:lnTo>
                <a:lnTo>
                  <a:pt x="5020690" y="132587"/>
                </a:lnTo>
                <a:lnTo>
                  <a:pt x="5019675" y="126873"/>
                </a:lnTo>
                <a:lnTo>
                  <a:pt x="5017515" y="121538"/>
                </a:lnTo>
                <a:lnTo>
                  <a:pt x="5015103" y="119634"/>
                </a:lnTo>
                <a:lnTo>
                  <a:pt x="5008211" y="121191"/>
                </a:lnTo>
                <a:lnTo>
                  <a:pt x="4996686" y="123623"/>
                </a:lnTo>
                <a:lnTo>
                  <a:pt x="4984356" y="126031"/>
                </a:lnTo>
                <a:lnTo>
                  <a:pt x="4971231" y="128424"/>
                </a:lnTo>
                <a:lnTo>
                  <a:pt x="4957318" y="130810"/>
                </a:lnTo>
                <a:lnTo>
                  <a:pt x="4958686" y="136943"/>
                </a:lnTo>
                <a:lnTo>
                  <a:pt x="4960725" y="149133"/>
                </a:lnTo>
                <a:lnTo>
                  <a:pt x="4961973" y="161911"/>
                </a:lnTo>
                <a:lnTo>
                  <a:pt x="4962398" y="175260"/>
                </a:lnTo>
                <a:lnTo>
                  <a:pt x="4962055" y="186842"/>
                </a:lnTo>
                <a:lnTo>
                  <a:pt x="4960945" y="199475"/>
                </a:lnTo>
                <a:lnTo>
                  <a:pt x="4959096" y="212344"/>
                </a:lnTo>
                <a:lnTo>
                  <a:pt x="4956359" y="225644"/>
                </a:lnTo>
                <a:lnTo>
                  <a:pt x="4952986" y="237894"/>
                </a:lnTo>
                <a:lnTo>
                  <a:pt x="4948808" y="250062"/>
                </a:lnTo>
                <a:lnTo>
                  <a:pt x="4947020" y="254609"/>
                </a:lnTo>
                <a:lnTo>
                  <a:pt x="4941802" y="266052"/>
                </a:lnTo>
                <a:lnTo>
                  <a:pt x="4935601" y="277495"/>
                </a:lnTo>
                <a:lnTo>
                  <a:pt x="4933729" y="271282"/>
                </a:lnTo>
                <a:lnTo>
                  <a:pt x="4929875" y="259031"/>
                </a:lnTo>
                <a:lnTo>
                  <a:pt x="4925949" y="247396"/>
                </a:lnTo>
                <a:lnTo>
                  <a:pt x="4923034" y="239399"/>
                </a:lnTo>
                <a:lnTo>
                  <a:pt x="4918523" y="227583"/>
                </a:lnTo>
                <a:lnTo>
                  <a:pt x="4913630" y="215519"/>
                </a:lnTo>
                <a:lnTo>
                  <a:pt x="4910194" y="207228"/>
                </a:lnTo>
                <a:lnTo>
                  <a:pt x="4905268" y="195457"/>
                </a:lnTo>
                <a:lnTo>
                  <a:pt x="4900422" y="184150"/>
                </a:lnTo>
                <a:lnTo>
                  <a:pt x="4893774" y="169060"/>
                </a:lnTo>
                <a:lnTo>
                  <a:pt x="4888864" y="158369"/>
                </a:lnTo>
                <a:lnTo>
                  <a:pt x="4885308" y="150875"/>
                </a:lnTo>
                <a:lnTo>
                  <a:pt x="4882641" y="145542"/>
                </a:lnTo>
                <a:lnTo>
                  <a:pt x="4880736" y="142494"/>
                </a:lnTo>
                <a:lnTo>
                  <a:pt x="4876673" y="135127"/>
                </a:lnTo>
                <a:lnTo>
                  <a:pt x="4871974" y="130175"/>
                </a:lnTo>
                <a:lnTo>
                  <a:pt x="4866766" y="127635"/>
                </a:lnTo>
                <a:lnTo>
                  <a:pt x="4861433" y="124968"/>
                </a:lnTo>
                <a:lnTo>
                  <a:pt x="4854956" y="123698"/>
                </a:lnTo>
                <a:lnTo>
                  <a:pt x="4846606" y="123702"/>
                </a:lnTo>
                <a:lnTo>
                  <a:pt x="4836697" y="124260"/>
                </a:lnTo>
                <a:lnTo>
                  <a:pt x="4825472" y="125766"/>
                </a:lnTo>
                <a:lnTo>
                  <a:pt x="4812938" y="128223"/>
                </a:lnTo>
                <a:close/>
              </a:path>
              <a:path w="5020690" h="446531">
                <a:moveTo>
                  <a:pt x="1540110" y="287567"/>
                </a:moveTo>
                <a:lnTo>
                  <a:pt x="1539828" y="278772"/>
                </a:lnTo>
                <a:lnTo>
                  <a:pt x="1539588" y="267988"/>
                </a:lnTo>
                <a:lnTo>
                  <a:pt x="1539402" y="255224"/>
                </a:lnTo>
                <a:lnTo>
                  <a:pt x="1539240" y="223774"/>
                </a:lnTo>
                <a:lnTo>
                  <a:pt x="1539303" y="171462"/>
                </a:lnTo>
                <a:lnTo>
                  <a:pt x="1539493" y="158344"/>
                </a:lnTo>
                <a:lnTo>
                  <a:pt x="1539817" y="145651"/>
                </a:lnTo>
                <a:lnTo>
                  <a:pt x="1540281" y="133382"/>
                </a:lnTo>
                <a:lnTo>
                  <a:pt x="1540891" y="121538"/>
                </a:lnTo>
                <a:lnTo>
                  <a:pt x="1538096" y="119634"/>
                </a:lnTo>
                <a:lnTo>
                  <a:pt x="1525024" y="122569"/>
                </a:lnTo>
                <a:lnTo>
                  <a:pt x="1512825" y="125067"/>
                </a:lnTo>
                <a:lnTo>
                  <a:pt x="1500333" y="127414"/>
                </a:lnTo>
                <a:lnTo>
                  <a:pt x="1487548" y="129621"/>
                </a:lnTo>
                <a:lnTo>
                  <a:pt x="1474470" y="131699"/>
                </a:lnTo>
                <a:lnTo>
                  <a:pt x="1475128" y="139179"/>
                </a:lnTo>
                <a:lnTo>
                  <a:pt x="1475940" y="151027"/>
                </a:lnTo>
                <a:lnTo>
                  <a:pt x="1476529" y="163589"/>
                </a:lnTo>
                <a:lnTo>
                  <a:pt x="1476888" y="176871"/>
                </a:lnTo>
                <a:lnTo>
                  <a:pt x="1477009" y="298958"/>
                </a:lnTo>
                <a:lnTo>
                  <a:pt x="1478455" y="311941"/>
                </a:lnTo>
                <a:lnTo>
                  <a:pt x="1483807" y="323930"/>
                </a:lnTo>
                <a:lnTo>
                  <a:pt x="1493114" y="332493"/>
                </a:lnTo>
                <a:lnTo>
                  <a:pt x="1506382" y="337631"/>
                </a:lnTo>
                <a:lnTo>
                  <a:pt x="1523619" y="339344"/>
                </a:lnTo>
                <a:lnTo>
                  <a:pt x="1533287" y="338920"/>
                </a:lnTo>
                <a:lnTo>
                  <a:pt x="1544662" y="337515"/>
                </a:lnTo>
                <a:lnTo>
                  <a:pt x="1557082" y="335116"/>
                </a:lnTo>
                <a:lnTo>
                  <a:pt x="1570555" y="331707"/>
                </a:lnTo>
                <a:lnTo>
                  <a:pt x="1585087" y="327278"/>
                </a:lnTo>
                <a:lnTo>
                  <a:pt x="1583944" y="316102"/>
                </a:lnTo>
                <a:lnTo>
                  <a:pt x="1573149" y="315975"/>
                </a:lnTo>
                <a:lnTo>
                  <a:pt x="1564894" y="315340"/>
                </a:lnTo>
                <a:lnTo>
                  <a:pt x="1558797" y="314198"/>
                </a:lnTo>
                <a:lnTo>
                  <a:pt x="1552829" y="312927"/>
                </a:lnTo>
                <a:lnTo>
                  <a:pt x="1548257" y="310769"/>
                </a:lnTo>
                <a:lnTo>
                  <a:pt x="1545208" y="307721"/>
                </a:lnTo>
                <a:lnTo>
                  <a:pt x="1542160" y="304546"/>
                </a:lnTo>
                <a:lnTo>
                  <a:pt x="1540509" y="297942"/>
                </a:lnTo>
                <a:lnTo>
                  <a:pt x="1540129" y="288036"/>
                </a:lnTo>
                <a:lnTo>
                  <a:pt x="1540110" y="287567"/>
                </a:lnTo>
                <a:close/>
              </a:path>
              <a:path w="5020690" h="446531">
                <a:moveTo>
                  <a:pt x="1008234" y="287567"/>
                </a:moveTo>
                <a:lnTo>
                  <a:pt x="1007952" y="278772"/>
                </a:lnTo>
                <a:lnTo>
                  <a:pt x="1007712" y="267988"/>
                </a:lnTo>
                <a:lnTo>
                  <a:pt x="1007526" y="255224"/>
                </a:lnTo>
                <a:lnTo>
                  <a:pt x="1007363" y="223774"/>
                </a:lnTo>
                <a:lnTo>
                  <a:pt x="1007427" y="171462"/>
                </a:lnTo>
                <a:lnTo>
                  <a:pt x="1007617" y="158344"/>
                </a:lnTo>
                <a:lnTo>
                  <a:pt x="1007941" y="145651"/>
                </a:lnTo>
                <a:lnTo>
                  <a:pt x="1008405" y="133382"/>
                </a:lnTo>
                <a:lnTo>
                  <a:pt x="1009015" y="121538"/>
                </a:lnTo>
                <a:lnTo>
                  <a:pt x="1006221" y="119634"/>
                </a:lnTo>
                <a:lnTo>
                  <a:pt x="993148" y="122569"/>
                </a:lnTo>
                <a:lnTo>
                  <a:pt x="980949" y="125067"/>
                </a:lnTo>
                <a:lnTo>
                  <a:pt x="968457" y="127414"/>
                </a:lnTo>
                <a:lnTo>
                  <a:pt x="955672" y="129621"/>
                </a:lnTo>
                <a:lnTo>
                  <a:pt x="942594" y="131699"/>
                </a:lnTo>
                <a:lnTo>
                  <a:pt x="943252" y="139179"/>
                </a:lnTo>
                <a:lnTo>
                  <a:pt x="944064" y="151027"/>
                </a:lnTo>
                <a:lnTo>
                  <a:pt x="944653" y="163589"/>
                </a:lnTo>
                <a:lnTo>
                  <a:pt x="945012" y="176871"/>
                </a:lnTo>
                <a:lnTo>
                  <a:pt x="945134" y="298958"/>
                </a:lnTo>
                <a:lnTo>
                  <a:pt x="946579" y="311941"/>
                </a:lnTo>
                <a:lnTo>
                  <a:pt x="951931" y="323930"/>
                </a:lnTo>
                <a:lnTo>
                  <a:pt x="961238" y="332493"/>
                </a:lnTo>
                <a:lnTo>
                  <a:pt x="974506" y="337631"/>
                </a:lnTo>
                <a:lnTo>
                  <a:pt x="991743" y="339344"/>
                </a:lnTo>
                <a:lnTo>
                  <a:pt x="1001411" y="338920"/>
                </a:lnTo>
                <a:lnTo>
                  <a:pt x="1012786" y="337515"/>
                </a:lnTo>
                <a:lnTo>
                  <a:pt x="1025206" y="335116"/>
                </a:lnTo>
                <a:lnTo>
                  <a:pt x="1038679" y="331707"/>
                </a:lnTo>
                <a:lnTo>
                  <a:pt x="1053211" y="327278"/>
                </a:lnTo>
                <a:lnTo>
                  <a:pt x="1052068" y="316102"/>
                </a:lnTo>
                <a:lnTo>
                  <a:pt x="1041273" y="315975"/>
                </a:lnTo>
                <a:lnTo>
                  <a:pt x="1033018" y="315340"/>
                </a:lnTo>
                <a:lnTo>
                  <a:pt x="1026922" y="314198"/>
                </a:lnTo>
                <a:lnTo>
                  <a:pt x="1020953" y="312927"/>
                </a:lnTo>
                <a:lnTo>
                  <a:pt x="1016381" y="310769"/>
                </a:lnTo>
                <a:lnTo>
                  <a:pt x="1013332" y="307721"/>
                </a:lnTo>
                <a:lnTo>
                  <a:pt x="1010285" y="304546"/>
                </a:lnTo>
                <a:lnTo>
                  <a:pt x="1008634" y="297942"/>
                </a:lnTo>
                <a:lnTo>
                  <a:pt x="1008253" y="288036"/>
                </a:lnTo>
                <a:lnTo>
                  <a:pt x="1008234" y="287567"/>
                </a:lnTo>
                <a:close/>
              </a:path>
              <a:path w="5020690" h="446531">
                <a:moveTo>
                  <a:pt x="254654" y="128223"/>
                </a:moveTo>
                <a:lnTo>
                  <a:pt x="240815" y="131638"/>
                </a:lnTo>
                <a:lnTo>
                  <a:pt x="225679" y="136017"/>
                </a:lnTo>
                <a:lnTo>
                  <a:pt x="227075" y="146303"/>
                </a:lnTo>
                <a:lnTo>
                  <a:pt x="235204" y="146303"/>
                </a:lnTo>
                <a:lnTo>
                  <a:pt x="241807" y="146812"/>
                </a:lnTo>
                <a:lnTo>
                  <a:pt x="246761" y="147827"/>
                </a:lnTo>
                <a:lnTo>
                  <a:pt x="251587" y="148844"/>
                </a:lnTo>
                <a:lnTo>
                  <a:pt x="255905" y="151257"/>
                </a:lnTo>
                <a:lnTo>
                  <a:pt x="259715" y="154939"/>
                </a:lnTo>
                <a:lnTo>
                  <a:pt x="262890" y="158242"/>
                </a:lnTo>
                <a:lnTo>
                  <a:pt x="266319" y="163068"/>
                </a:lnTo>
                <a:lnTo>
                  <a:pt x="270002" y="169418"/>
                </a:lnTo>
                <a:lnTo>
                  <a:pt x="273557" y="175640"/>
                </a:lnTo>
                <a:lnTo>
                  <a:pt x="276987" y="182499"/>
                </a:lnTo>
                <a:lnTo>
                  <a:pt x="280288" y="189864"/>
                </a:lnTo>
                <a:lnTo>
                  <a:pt x="283718" y="197231"/>
                </a:lnTo>
                <a:lnTo>
                  <a:pt x="286893" y="204597"/>
                </a:lnTo>
                <a:lnTo>
                  <a:pt x="289813" y="211962"/>
                </a:lnTo>
                <a:lnTo>
                  <a:pt x="292735" y="219328"/>
                </a:lnTo>
                <a:lnTo>
                  <a:pt x="295402" y="225678"/>
                </a:lnTo>
                <a:lnTo>
                  <a:pt x="297561" y="231139"/>
                </a:lnTo>
                <a:lnTo>
                  <a:pt x="299860" y="237043"/>
                </a:lnTo>
                <a:lnTo>
                  <a:pt x="304474" y="249073"/>
                </a:lnTo>
                <a:lnTo>
                  <a:pt x="308962" y="260988"/>
                </a:lnTo>
                <a:lnTo>
                  <a:pt x="313341" y="272791"/>
                </a:lnTo>
                <a:lnTo>
                  <a:pt x="317627" y="284480"/>
                </a:lnTo>
                <a:lnTo>
                  <a:pt x="319965" y="290904"/>
                </a:lnTo>
                <a:lnTo>
                  <a:pt x="324188" y="302589"/>
                </a:lnTo>
                <a:lnTo>
                  <a:pt x="328460" y="314493"/>
                </a:lnTo>
                <a:lnTo>
                  <a:pt x="332790" y="326618"/>
                </a:lnTo>
                <a:lnTo>
                  <a:pt x="337185" y="338963"/>
                </a:lnTo>
                <a:lnTo>
                  <a:pt x="365887" y="335788"/>
                </a:lnTo>
                <a:lnTo>
                  <a:pt x="374781" y="323421"/>
                </a:lnTo>
                <a:lnTo>
                  <a:pt x="382905" y="311912"/>
                </a:lnTo>
                <a:lnTo>
                  <a:pt x="389564" y="302236"/>
                </a:lnTo>
                <a:lnTo>
                  <a:pt x="396548" y="291642"/>
                </a:lnTo>
                <a:lnTo>
                  <a:pt x="403732" y="280415"/>
                </a:lnTo>
                <a:lnTo>
                  <a:pt x="412233" y="266590"/>
                </a:lnTo>
                <a:lnTo>
                  <a:pt x="418647" y="255580"/>
                </a:lnTo>
                <a:lnTo>
                  <a:pt x="424942" y="244221"/>
                </a:lnTo>
                <a:lnTo>
                  <a:pt x="432883" y="229305"/>
                </a:lnTo>
                <a:lnTo>
                  <a:pt x="438494" y="217942"/>
                </a:lnTo>
                <a:lnTo>
                  <a:pt x="443738" y="206628"/>
                </a:lnTo>
                <a:lnTo>
                  <a:pt x="449079" y="193983"/>
                </a:lnTo>
                <a:lnTo>
                  <a:pt x="453482" y="182085"/>
                </a:lnTo>
                <a:lnTo>
                  <a:pt x="457200" y="170434"/>
                </a:lnTo>
                <a:lnTo>
                  <a:pt x="459094" y="163415"/>
                </a:lnTo>
                <a:lnTo>
                  <a:pt x="461570" y="150597"/>
                </a:lnTo>
                <a:lnTo>
                  <a:pt x="462406" y="138937"/>
                </a:lnTo>
                <a:lnTo>
                  <a:pt x="462406" y="132587"/>
                </a:lnTo>
                <a:lnTo>
                  <a:pt x="461391" y="126873"/>
                </a:lnTo>
                <a:lnTo>
                  <a:pt x="459231" y="121538"/>
                </a:lnTo>
                <a:lnTo>
                  <a:pt x="456819" y="119634"/>
                </a:lnTo>
                <a:lnTo>
                  <a:pt x="449927" y="121191"/>
                </a:lnTo>
                <a:lnTo>
                  <a:pt x="438402" y="123623"/>
                </a:lnTo>
                <a:lnTo>
                  <a:pt x="426072" y="126031"/>
                </a:lnTo>
                <a:lnTo>
                  <a:pt x="412947" y="128424"/>
                </a:lnTo>
                <a:lnTo>
                  <a:pt x="399034" y="130810"/>
                </a:lnTo>
                <a:lnTo>
                  <a:pt x="400402" y="136943"/>
                </a:lnTo>
                <a:lnTo>
                  <a:pt x="402441" y="149133"/>
                </a:lnTo>
                <a:lnTo>
                  <a:pt x="403689" y="161911"/>
                </a:lnTo>
                <a:lnTo>
                  <a:pt x="404113" y="175260"/>
                </a:lnTo>
                <a:lnTo>
                  <a:pt x="403771" y="186842"/>
                </a:lnTo>
                <a:lnTo>
                  <a:pt x="402661" y="199475"/>
                </a:lnTo>
                <a:lnTo>
                  <a:pt x="400812" y="212344"/>
                </a:lnTo>
                <a:lnTo>
                  <a:pt x="398075" y="225644"/>
                </a:lnTo>
                <a:lnTo>
                  <a:pt x="394702" y="237894"/>
                </a:lnTo>
                <a:lnTo>
                  <a:pt x="390525" y="250062"/>
                </a:lnTo>
                <a:lnTo>
                  <a:pt x="388736" y="254609"/>
                </a:lnTo>
                <a:lnTo>
                  <a:pt x="383518" y="266052"/>
                </a:lnTo>
                <a:lnTo>
                  <a:pt x="377317" y="277495"/>
                </a:lnTo>
                <a:lnTo>
                  <a:pt x="375445" y="271282"/>
                </a:lnTo>
                <a:lnTo>
                  <a:pt x="371591" y="259031"/>
                </a:lnTo>
                <a:lnTo>
                  <a:pt x="367665" y="247396"/>
                </a:lnTo>
                <a:lnTo>
                  <a:pt x="364750" y="239399"/>
                </a:lnTo>
                <a:lnTo>
                  <a:pt x="360239" y="227583"/>
                </a:lnTo>
                <a:lnTo>
                  <a:pt x="355346" y="215519"/>
                </a:lnTo>
                <a:lnTo>
                  <a:pt x="351910" y="207228"/>
                </a:lnTo>
                <a:lnTo>
                  <a:pt x="346984" y="195457"/>
                </a:lnTo>
                <a:lnTo>
                  <a:pt x="342138" y="184150"/>
                </a:lnTo>
                <a:lnTo>
                  <a:pt x="335490" y="169060"/>
                </a:lnTo>
                <a:lnTo>
                  <a:pt x="330581" y="158369"/>
                </a:lnTo>
                <a:lnTo>
                  <a:pt x="327025" y="150875"/>
                </a:lnTo>
                <a:lnTo>
                  <a:pt x="324357" y="145542"/>
                </a:lnTo>
                <a:lnTo>
                  <a:pt x="322453" y="142494"/>
                </a:lnTo>
                <a:lnTo>
                  <a:pt x="318388" y="135127"/>
                </a:lnTo>
                <a:lnTo>
                  <a:pt x="313690" y="130175"/>
                </a:lnTo>
                <a:lnTo>
                  <a:pt x="308482" y="127635"/>
                </a:lnTo>
                <a:lnTo>
                  <a:pt x="303149" y="124968"/>
                </a:lnTo>
                <a:lnTo>
                  <a:pt x="296672" y="123698"/>
                </a:lnTo>
                <a:lnTo>
                  <a:pt x="288322" y="123702"/>
                </a:lnTo>
                <a:lnTo>
                  <a:pt x="278413" y="124260"/>
                </a:lnTo>
                <a:lnTo>
                  <a:pt x="267188" y="125766"/>
                </a:lnTo>
                <a:lnTo>
                  <a:pt x="254654" y="128223"/>
                </a:lnTo>
                <a:close/>
              </a:path>
              <a:path w="5020690" h="446531">
                <a:moveTo>
                  <a:pt x="2654808" y="32639"/>
                </a:moveTo>
                <a:lnTo>
                  <a:pt x="2653538" y="21208"/>
                </a:lnTo>
                <a:lnTo>
                  <a:pt x="2652075" y="21255"/>
                </a:lnTo>
                <a:lnTo>
                  <a:pt x="2638034" y="21640"/>
                </a:lnTo>
                <a:lnTo>
                  <a:pt x="2624912" y="21901"/>
                </a:lnTo>
                <a:lnTo>
                  <a:pt x="2612719" y="22050"/>
                </a:lnTo>
                <a:lnTo>
                  <a:pt x="2585252" y="22018"/>
                </a:lnTo>
                <a:lnTo>
                  <a:pt x="2572751" y="21852"/>
                </a:lnTo>
                <a:lnTo>
                  <a:pt x="2559614" y="21585"/>
                </a:lnTo>
                <a:lnTo>
                  <a:pt x="2545842" y="21208"/>
                </a:lnTo>
                <a:lnTo>
                  <a:pt x="2465705" y="217932"/>
                </a:lnTo>
                <a:lnTo>
                  <a:pt x="2465539" y="218375"/>
                </a:lnTo>
                <a:lnTo>
                  <a:pt x="2460893" y="230539"/>
                </a:lnTo>
                <a:lnTo>
                  <a:pt x="2456434" y="242062"/>
                </a:lnTo>
                <a:lnTo>
                  <a:pt x="2456302" y="241703"/>
                </a:lnTo>
                <a:lnTo>
                  <a:pt x="2451980" y="230141"/>
                </a:lnTo>
                <a:lnTo>
                  <a:pt x="2447290" y="217932"/>
                </a:lnTo>
                <a:lnTo>
                  <a:pt x="2369312" y="21208"/>
                </a:lnTo>
                <a:lnTo>
                  <a:pt x="2368013" y="21255"/>
                </a:lnTo>
                <a:lnTo>
                  <a:pt x="2355155" y="21640"/>
                </a:lnTo>
                <a:lnTo>
                  <a:pt x="2342399" y="21901"/>
                </a:lnTo>
                <a:lnTo>
                  <a:pt x="2329758" y="22050"/>
                </a:lnTo>
                <a:lnTo>
                  <a:pt x="2303820" y="22019"/>
                </a:lnTo>
                <a:lnTo>
                  <a:pt x="2291724" y="21853"/>
                </a:lnTo>
                <a:lnTo>
                  <a:pt x="2277695" y="21586"/>
                </a:lnTo>
                <a:lnTo>
                  <a:pt x="2261743" y="21208"/>
                </a:lnTo>
                <a:lnTo>
                  <a:pt x="2262378" y="32639"/>
                </a:lnTo>
                <a:lnTo>
                  <a:pt x="2292350" y="41275"/>
                </a:lnTo>
                <a:lnTo>
                  <a:pt x="2297885" y="58688"/>
                </a:lnTo>
                <a:lnTo>
                  <a:pt x="2298020" y="71307"/>
                </a:lnTo>
                <a:lnTo>
                  <a:pt x="2297870" y="297101"/>
                </a:lnTo>
                <a:lnTo>
                  <a:pt x="2297684" y="308101"/>
                </a:lnTo>
                <a:lnTo>
                  <a:pt x="2261743" y="323342"/>
                </a:lnTo>
                <a:lnTo>
                  <a:pt x="2262885" y="334518"/>
                </a:lnTo>
                <a:lnTo>
                  <a:pt x="2277072" y="334195"/>
                </a:lnTo>
                <a:lnTo>
                  <a:pt x="2290558" y="333951"/>
                </a:lnTo>
                <a:lnTo>
                  <a:pt x="2302555" y="333804"/>
                </a:lnTo>
                <a:lnTo>
                  <a:pt x="2319723" y="333777"/>
                </a:lnTo>
                <a:lnTo>
                  <a:pt x="2331681" y="333906"/>
                </a:lnTo>
                <a:lnTo>
                  <a:pt x="2344697" y="334153"/>
                </a:lnTo>
                <a:lnTo>
                  <a:pt x="2358771" y="334518"/>
                </a:lnTo>
                <a:lnTo>
                  <a:pt x="2358135" y="323342"/>
                </a:lnTo>
                <a:lnTo>
                  <a:pt x="2333625" y="315468"/>
                </a:lnTo>
                <a:lnTo>
                  <a:pt x="2329815" y="314451"/>
                </a:lnTo>
                <a:lnTo>
                  <a:pt x="2327910" y="311785"/>
                </a:lnTo>
                <a:lnTo>
                  <a:pt x="2327690" y="302750"/>
                </a:lnTo>
                <a:lnTo>
                  <a:pt x="2327530" y="291225"/>
                </a:lnTo>
                <a:lnTo>
                  <a:pt x="2327402" y="263651"/>
                </a:lnTo>
                <a:lnTo>
                  <a:pt x="2327300" y="114261"/>
                </a:lnTo>
                <a:lnTo>
                  <a:pt x="2327118" y="100996"/>
                </a:lnTo>
                <a:lnTo>
                  <a:pt x="2326894" y="83693"/>
                </a:lnTo>
                <a:lnTo>
                  <a:pt x="2328848" y="89133"/>
                </a:lnTo>
                <a:lnTo>
                  <a:pt x="2333469" y="101573"/>
                </a:lnTo>
                <a:lnTo>
                  <a:pt x="2338024" y="113257"/>
                </a:lnTo>
                <a:lnTo>
                  <a:pt x="2342515" y="124206"/>
                </a:lnTo>
                <a:lnTo>
                  <a:pt x="2427351" y="335534"/>
                </a:lnTo>
                <a:lnTo>
                  <a:pt x="2447417" y="333756"/>
                </a:lnTo>
                <a:lnTo>
                  <a:pt x="2536317" y="116077"/>
                </a:lnTo>
                <a:lnTo>
                  <a:pt x="2538170" y="111567"/>
                </a:lnTo>
                <a:lnTo>
                  <a:pt x="2543055" y="99619"/>
                </a:lnTo>
                <a:lnTo>
                  <a:pt x="2547791" y="87859"/>
                </a:lnTo>
                <a:lnTo>
                  <a:pt x="2552319" y="76326"/>
                </a:lnTo>
                <a:lnTo>
                  <a:pt x="2552163" y="85305"/>
                </a:lnTo>
                <a:lnTo>
                  <a:pt x="2551909" y="100609"/>
                </a:lnTo>
                <a:lnTo>
                  <a:pt x="2551743" y="112421"/>
                </a:lnTo>
                <a:lnTo>
                  <a:pt x="2551558" y="284258"/>
                </a:lnTo>
                <a:lnTo>
                  <a:pt x="2551345" y="296594"/>
                </a:lnTo>
                <a:lnTo>
                  <a:pt x="2551049" y="307467"/>
                </a:lnTo>
                <a:lnTo>
                  <a:pt x="2550922" y="311785"/>
                </a:lnTo>
                <a:lnTo>
                  <a:pt x="2549017" y="314451"/>
                </a:lnTo>
                <a:lnTo>
                  <a:pt x="2545460" y="315468"/>
                </a:lnTo>
                <a:lnTo>
                  <a:pt x="2519807" y="323342"/>
                </a:lnTo>
                <a:lnTo>
                  <a:pt x="2520950" y="334518"/>
                </a:lnTo>
                <a:lnTo>
                  <a:pt x="2531321" y="334249"/>
                </a:lnTo>
                <a:lnTo>
                  <a:pt x="2543005" y="334033"/>
                </a:lnTo>
                <a:lnTo>
                  <a:pt x="2555696" y="333879"/>
                </a:lnTo>
                <a:lnTo>
                  <a:pt x="2618460" y="333918"/>
                </a:lnTo>
                <a:lnTo>
                  <a:pt x="2631035" y="334069"/>
                </a:lnTo>
                <a:lnTo>
                  <a:pt x="2643152" y="334268"/>
                </a:lnTo>
                <a:lnTo>
                  <a:pt x="2654808" y="334518"/>
                </a:lnTo>
                <a:lnTo>
                  <a:pt x="2653919" y="323342"/>
                </a:lnTo>
                <a:lnTo>
                  <a:pt x="2624963" y="315087"/>
                </a:lnTo>
                <a:lnTo>
                  <a:pt x="2618765" y="302766"/>
                </a:lnTo>
                <a:lnTo>
                  <a:pt x="2618610" y="291099"/>
                </a:lnTo>
                <a:lnTo>
                  <a:pt x="2618650" y="59748"/>
                </a:lnTo>
                <a:lnTo>
                  <a:pt x="2618867" y="48768"/>
                </a:lnTo>
                <a:lnTo>
                  <a:pt x="2618994" y="44830"/>
                </a:lnTo>
                <a:lnTo>
                  <a:pt x="2620899" y="42418"/>
                </a:lnTo>
                <a:lnTo>
                  <a:pt x="2624201" y="41275"/>
                </a:lnTo>
                <a:lnTo>
                  <a:pt x="2654808" y="32639"/>
                </a:lnTo>
                <a:close/>
              </a:path>
              <a:path w="5020690" h="446531">
                <a:moveTo>
                  <a:pt x="2056383" y="126364"/>
                </a:moveTo>
                <a:lnTo>
                  <a:pt x="2048383" y="156972"/>
                </a:lnTo>
                <a:lnTo>
                  <a:pt x="2047240" y="160909"/>
                </a:lnTo>
                <a:lnTo>
                  <a:pt x="2036976" y="163033"/>
                </a:lnTo>
                <a:lnTo>
                  <a:pt x="2023821" y="163278"/>
                </a:lnTo>
                <a:lnTo>
                  <a:pt x="2011205" y="163409"/>
                </a:lnTo>
                <a:lnTo>
                  <a:pt x="1987042" y="163449"/>
                </a:lnTo>
                <a:lnTo>
                  <a:pt x="1987042" y="44957"/>
                </a:lnTo>
                <a:lnTo>
                  <a:pt x="2073402" y="44957"/>
                </a:lnTo>
                <a:lnTo>
                  <a:pt x="2087753" y="99187"/>
                </a:lnTo>
                <a:lnTo>
                  <a:pt x="2099691" y="97409"/>
                </a:lnTo>
                <a:lnTo>
                  <a:pt x="2113534" y="22987"/>
                </a:lnTo>
                <a:lnTo>
                  <a:pt x="2112010" y="21208"/>
                </a:lnTo>
                <a:lnTo>
                  <a:pt x="2100729" y="21383"/>
                </a:lnTo>
                <a:lnTo>
                  <a:pt x="2087715" y="21559"/>
                </a:lnTo>
                <a:lnTo>
                  <a:pt x="2074806" y="21709"/>
                </a:lnTo>
                <a:lnTo>
                  <a:pt x="2049297" y="21931"/>
                </a:lnTo>
                <a:lnTo>
                  <a:pt x="2011791" y="22088"/>
                </a:lnTo>
                <a:lnTo>
                  <a:pt x="1922461" y="21993"/>
                </a:lnTo>
                <a:lnTo>
                  <a:pt x="1909807" y="21824"/>
                </a:lnTo>
                <a:lnTo>
                  <a:pt x="1896874" y="21565"/>
                </a:lnTo>
                <a:lnTo>
                  <a:pt x="1883664" y="21208"/>
                </a:lnTo>
                <a:lnTo>
                  <a:pt x="1884299" y="32639"/>
                </a:lnTo>
                <a:lnTo>
                  <a:pt x="1914270" y="41275"/>
                </a:lnTo>
                <a:lnTo>
                  <a:pt x="1919732" y="53721"/>
                </a:lnTo>
                <a:lnTo>
                  <a:pt x="1919985" y="65405"/>
                </a:lnTo>
                <a:lnTo>
                  <a:pt x="1919732" y="302133"/>
                </a:lnTo>
                <a:lnTo>
                  <a:pt x="1917319" y="313944"/>
                </a:lnTo>
                <a:lnTo>
                  <a:pt x="1883664" y="323342"/>
                </a:lnTo>
                <a:lnTo>
                  <a:pt x="1884807" y="334518"/>
                </a:lnTo>
                <a:lnTo>
                  <a:pt x="1893525" y="334314"/>
                </a:lnTo>
                <a:lnTo>
                  <a:pt x="1906408" y="334070"/>
                </a:lnTo>
                <a:lnTo>
                  <a:pt x="1919140" y="333895"/>
                </a:lnTo>
                <a:lnTo>
                  <a:pt x="1944116" y="333756"/>
                </a:lnTo>
                <a:lnTo>
                  <a:pt x="2047440" y="333886"/>
                </a:lnTo>
                <a:lnTo>
                  <a:pt x="2072874" y="334076"/>
                </a:lnTo>
                <a:lnTo>
                  <a:pt x="2085710" y="334202"/>
                </a:lnTo>
                <a:lnTo>
                  <a:pt x="2098628" y="334349"/>
                </a:lnTo>
                <a:lnTo>
                  <a:pt x="2111629" y="334518"/>
                </a:lnTo>
                <a:lnTo>
                  <a:pt x="2113153" y="332867"/>
                </a:lnTo>
                <a:lnTo>
                  <a:pt x="2118487" y="249427"/>
                </a:lnTo>
                <a:lnTo>
                  <a:pt x="2104897" y="251460"/>
                </a:lnTo>
                <a:lnTo>
                  <a:pt x="2076704" y="310134"/>
                </a:lnTo>
                <a:lnTo>
                  <a:pt x="1987422" y="310134"/>
                </a:lnTo>
                <a:lnTo>
                  <a:pt x="1987275" y="299644"/>
                </a:lnTo>
                <a:lnTo>
                  <a:pt x="1987145" y="286985"/>
                </a:lnTo>
                <a:lnTo>
                  <a:pt x="1987042" y="184912"/>
                </a:lnTo>
                <a:lnTo>
                  <a:pt x="2027886" y="185099"/>
                </a:lnTo>
                <a:lnTo>
                  <a:pt x="2041270" y="185293"/>
                </a:lnTo>
                <a:lnTo>
                  <a:pt x="2046985" y="187578"/>
                </a:lnTo>
                <a:lnTo>
                  <a:pt x="2048129" y="191643"/>
                </a:lnTo>
                <a:lnTo>
                  <a:pt x="2056383" y="223012"/>
                </a:lnTo>
                <a:lnTo>
                  <a:pt x="2071116" y="221996"/>
                </a:lnTo>
                <a:lnTo>
                  <a:pt x="2070899" y="209525"/>
                </a:lnTo>
                <a:lnTo>
                  <a:pt x="2070676" y="195387"/>
                </a:lnTo>
                <a:lnTo>
                  <a:pt x="2070532" y="183580"/>
                </a:lnTo>
                <a:lnTo>
                  <a:pt x="2070639" y="155213"/>
                </a:lnTo>
                <a:lnTo>
                  <a:pt x="2070844" y="141600"/>
                </a:lnTo>
                <a:lnTo>
                  <a:pt x="2071116" y="125730"/>
                </a:lnTo>
                <a:lnTo>
                  <a:pt x="2056383" y="126364"/>
                </a:lnTo>
                <a:close/>
              </a:path>
              <a:path w="5020690" h="446531">
                <a:moveTo>
                  <a:pt x="172719" y="126364"/>
                </a:moveTo>
                <a:lnTo>
                  <a:pt x="164719" y="156972"/>
                </a:lnTo>
                <a:lnTo>
                  <a:pt x="163575" y="160909"/>
                </a:lnTo>
                <a:lnTo>
                  <a:pt x="153312" y="163033"/>
                </a:lnTo>
                <a:lnTo>
                  <a:pt x="140157" y="163278"/>
                </a:lnTo>
                <a:lnTo>
                  <a:pt x="127541" y="163409"/>
                </a:lnTo>
                <a:lnTo>
                  <a:pt x="103378" y="163449"/>
                </a:lnTo>
                <a:lnTo>
                  <a:pt x="103378" y="44957"/>
                </a:lnTo>
                <a:lnTo>
                  <a:pt x="189737" y="44957"/>
                </a:lnTo>
                <a:lnTo>
                  <a:pt x="204088" y="99187"/>
                </a:lnTo>
                <a:lnTo>
                  <a:pt x="216027" y="97409"/>
                </a:lnTo>
                <a:lnTo>
                  <a:pt x="229869" y="22987"/>
                </a:lnTo>
                <a:lnTo>
                  <a:pt x="228346" y="21208"/>
                </a:lnTo>
                <a:lnTo>
                  <a:pt x="217065" y="21383"/>
                </a:lnTo>
                <a:lnTo>
                  <a:pt x="204051" y="21559"/>
                </a:lnTo>
                <a:lnTo>
                  <a:pt x="191142" y="21709"/>
                </a:lnTo>
                <a:lnTo>
                  <a:pt x="165633" y="21931"/>
                </a:lnTo>
                <a:lnTo>
                  <a:pt x="128127" y="22088"/>
                </a:lnTo>
                <a:lnTo>
                  <a:pt x="38797" y="21993"/>
                </a:lnTo>
                <a:lnTo>
                  <a:pt x="26143" y="21824"/>
                </a:lnTo>
                <a:lnTo>
                  <a:pt x="13210" y="21565"/>
                </a:lnTo>
                <a:lnTo>
                  <a:pt x="0" y="21208"/>
                </a:lnTo>
                <a:lnTo>
                  <a:pt x="635" y="32639"/>
                </a:lnTo>
                <a:lnTo>
                  <a:pt x="30606" y="41275"/>
                </a:lnTo>
                <a:lnTo>
                  <a:pt x="36194" y="59308"/>
                </a:lnTo>
                <a:lnTo>
                  <a:pt x="36322" y="65405"/>
                </a:lnTo>
                <a:lnTo>
                  <a:pt x="36322" y="288163"/>
                </a:lnTo>
                <a:lnTo>
                  <a:pt x="35941" y="308101"/>
                </a:lnTo>
                <a:lnTo>
                  <a:pt x="0" y="323342"/>
                </a:lnTo>
                <a:lnTo>
                  <a:pt x="1143" y="334518"/>
                </a:lnTo>
                <a:lnTo>
                  <a:pt x="9861" y="334314"/>
                </a:lnTo>
                <a:lnTo>
                  <a:pt x="22744" y="334070"/>
                </a:lnTo>
                <a:lnTo>
                  <a:pt x="35476" y="333895"/>
                </a:lnTo>
                <a:lnTo>
                  <a:pt x="60452" y="333756"/>
                </a:lnTo>
                <a:lnTo>
                  <a:pt x="163776" y="333886"/>
                </a:lnTo>
                <a:lnTo>
                  <a:pt x="189210" y="334076"/>
                </a:lnTo>
                <a:lnTo>
                  <a:pt x="202046" y="334202"/>
                </a:lnTo>
                <a:lnTo>
                  <a:pt x="214964" y="334349"/>
                </a:lnTo>
                <a:lnTo>
                  <a:pt x="227965" y="334518"/>
                </a:lnTo>
                <a:lnTo>
                  <a:pt x="229488" y="332867"/>
                </a:lnTo>
                <a:lnTo>
                  <a:pt x="234823" y="249427"/>
                </a:lnTo>
                <a:lnTo>
                  <a:pt x="221234" y="251460"/>
                </a:lnTo>
                <a:lnTo>
                  <a:pt x="193040" y="310134"/>
                </a:lnTo>
                <a:lnTo>
                  <a:pt x="103759" y="310134"/>
                </a:lnTo>
                <a:lnTo>
                  <a:pt x="103611" y="299644"/>
                </a:lnTo>
                <a:lnTo>
                  <a:pt x="103481" y="286985"/>
                </a:lnTo>
                <a:lnTo>
                  <a:pt x="103378" y="184912"/>
                </a:lnTo>
                <a:lnTo>
                  <a:pt x="144222" y="185099"/>
                </a:lnTo>
                <a:lnTo>
                  <a:pt x="157606" y="185293"/>
                </a:lnTo>
                <a:lnTo>
                  <a:pt x="163322" y="187578"/>
                </a:lnTo>
                <a:lnTo>
                  <a:pt x="164465" y="191643"/>
                </a:lnTo>
                <a:lnTo>
                  <a:pt x="172719" y="223012"/>
                </a:lnTo>
                <a:lnTo>
                  <a:pt x="187452" y="221996"/>
                </a:lnTo>
                <a:lnTo>
                  <a:pt x="187235" y="209525"/>
                </a:lnTo>
                <a:lnTo>
                  <a:pt x="187012" y="195387"/>
                </a:lnTo>
                <a:lnTo>
                  <a:pt x="186868" y="183580"/>
                </a:lnTo>
                <a:lnTo>
                  <a:pt x="186975" y="155213"/>
                </a:lnTo>
                <a:lnTo>
                  <a:pt x="187180" y="141600"/>
                </a:lnTo>
                <a:lnTo>
                  <a:pt x="187452" y="125730"/>
                </a:lnTo>
                <a:lnTo>
                  <a:pt x="172719" y="126364"/>
                </a:lnTo>
                <a:close/>
              </a:path>
              <a:path w="5020690" h="446531">
                <a:moveTo>
                  <a:pt x="3054731" y="323342"/>
                </a:moveTo>
                <a:lnTo>
                  <a:pt x="2944495" y="14604"/>
                </a:lnTo>
                <a:lnTo>
                  <a:pt x="2920619" y="19939"/>
                </a:lnTo>
                <a:lnTo>
                  <a:pt x="2794000" y="323342"/>
                </a:lnTo>
                <a:lnTo>
                  <a:pt x="2795143" y="334518"/>
                </a:lnTo>
                <a:lnTo>
                  <a:pt x="2803907" y="334327"/>
                </a:lnTo>
                <a:lnTo>
                  <a:pt x="2817455" y="334077"/>
                </a:lnTo>
                <a:lnTo>
                  <a:pt x="2840609" y="286893"/>
                </a:lnTo>
                <a:lnTo>
                  <a:pt x="2901569" y="129539"/>
                </a:lnTo>
                <a:lnTo>
                  <a:pt x="2905239" y="119221"/>
                </a:lnTo>
                <a:lnTo>
                  <a:pt x="2910332" y="104775"/>
                </a:lnTo>
                <a:lnTo>
                  <a:pt x="2910533" y="105454"/>
                </a:lnTo>
                <a:lnTo>
                  <a:pt x="2914883" y="119877"/>
                </a:lnTo>
                <a:lnTo>
                  <a:pt x="2917952" y="129539"/>
                </a:lnTo>
                <a:lnTo>
                  <a:pt x="2972308" y="286893"/>
                </a:lnTo>
                <a:lnTo>
                  <a:pt x="2991358" y="333756"/>
                </a:lnTo>
                <a:lnTo>
                  <a:pt x="3016092" y="333885"/>
                </a:lnTo>
                <a:lnTo>
                  <a:pt x="3028822" y="334037"/>
                </a:lnTo>
                <a:lnTo>
                  <a:pt x="3042167" y="334248"/>
                </a:lnTo>
                <a:lnTo>
                  <a:pt x="3056128" y="334518"/>
                </a:lnTo>
                <a:lnTo>
                  <a:pt x="3054731" y="323342"/>
                </a:lnTo>
                <a:close/>
              </a:path>
              <a:path w="5020690" h="446531">
                <a:moveTo>
                  <a:pt x="2817455" y="334077"/>
                </a:moveTo>
                <a:lnTo>
                  <a:pt x="2830289" y="333898"/>
                </a:lnTo>
                <a:lnTo>
                  <a:pt x="2853817" y="333756"/>
                </a:lnTo>
                <a:lnTo>
                  <a:pt x="2991358" y="333756"/>
                </a:lnTo>
                <a:lnTo>
                  <a:pt x="2972308" y="286893"/>
                </a:lnTo>
                <a:lnTo>
                  <a:pt x="2840609" y="286893"/>
                </a:lnTo>
                <a:lnTo>
                  <a:pt x="2817455" y="334077"/>
                </a:lnTo>
                <a:close/>
              </a:path>
              <a:path w="5020690" h="446531">
                <a:moveTo>
                  <a:pt x="4126992" y="10287"/>
                </a:moveTo>
                <a:lnTo>
                  <a:pt x="4112895" y="104267"/>
                </a:lnTo>
                <a:lnTo>
                  <a:pt x="4131818" y="104267"/>
                </a:lnTo>
                <a:lnTo>
                  <a:pt x="4187063" y="10287"/>
                </a:lnTo>
                <a:lnTo>
                  <a:pt x="4126992" y="10287"/>
                </a:lnTo>
                <a:close/>
              </a:path>
              <a:path w="5020690" h="446531">
                <a:moveTo>
                  <a:pt x="977646" y="10287"/>
                </a:moveTo>
                <a:lnTo>
                  <a:pt x="963676" y="104267"/>
                </a:lnTo>
                <a:lnTo>
                  <a:pt x="982599" y="104267"/>
                </a:lnTo>
                <a:lnTo>
                  <a:pt x="1037717" y="10287"/>
                </a:lnTo>
                <a:lnTo>
                  <a:pt x="977646" y="10287"/>
                </a:lnTo>
                <a:close/>
              </a:path>
              <a:path w="5020690" h="446531">
                <a:moveTo>
                  <a:pt x="1185291" y="443230"/>
                </a:moveTo>
                <a:lnTo>
                  <a:pt x="1193857" y="434291"/>
                </a:lnTo>
                <a:lnTo>
                  <a:pt x="1205422" y="421430"/>
                </a:lnTo>
                <a:lnTo>
                  <a:pt x="1215446" y="409225"/>
                </a:lnTo>
                <a:lnTo>
                  <a:pt x="1223927" y="397674"/>
                </a:lnTo>
                <a:lnTo>
                  <a:pt x="1230866" y="386773"/>
                </a:lnTo>
                <a:lnTo>
                  <a:pt x="1236263" y="376520"/>
                </a:lnTo>
                <a:lnTo>
                  <a:pt x="1240118" y="366914"/>
                </a:lnTo>
                <a:lnTo>
                  <a:pt x="1242431" y="357951"/>
                </a:lnTo>
                <a:lnTo>
                  <a:pt x="1243203" y="349631"/>
                </a:lnTo>
                <a:lnTo>
                  <a:pt x="1243203" y="340360"/>
                </a:lnTo>
                <a:lnTo>
                  <a:pt x="1241297" y="332739"/>
                </a:lnTo>
                <a:lnTo>
                  <a:pt x="1237615" y="326644"/>
                </a:lnTo>
                <a:lnTo>
                  <a:pt x="1233805" y="320548"/>
                </a:lnTo>
                <a:lnTo>
                  <a:pt x="1228979" y="315340"/>
                </a:lnTo>
                <a:lnTo>
                  <a:pt x="1223009" y="311023"/>
                </a:lnTo>
                <a:lnTo>
                  <a:pt x="1216914" y="306705"/>
                </a:lnTo>
                <a:lnTo>
                  <a:pt x="1210183" y="303149"/>
                </a:lnTo>
                <a:lnTo>
                  <a:pt x="1202690" y="300355"/>
                </a:lnTo>
                <a:lnTo>
                  <a:pt x="1195070" y="297434"/>
                </a:lnTo>
                <a:lnTo>
                  <a:pt x="1187450" y="294894"/>
                </a:lnTo>
                <a:lnTo>
                  <a:pt x="1179576" y="292481"/>
                </a:lnTo>
                <a:lnTo>
                  <a:pt x="1172083" y="290068"/>
                </a:lnTo>
                <a:lnTo>
                  <a:pt x="1164844" y="287782"/>
                </a:lnTo>
                <a:lnTo>
                  <a:pt x="1157732" y="285496"/>
                </a:lnTo>
                <a:lnTo>
                  <a:pt x="1150747" y="283083"/>
                </a:lnTo>
                <a:lnTo>
                  <a:pt x="1144397" y="280162"/>
                </a:lnTo>
                <a:lnTo>
                  <a:pt x="1139063" y="276606"/>
                </a:lnTo>
                <a:lnTo>
                  <a:pt x="1133602" y="273050"/>
                </a:lnTo>
                <a:lnTo>
                  <a:pt x="1129284" y="268605"/>
                </a:lnTo>
                <a:lnTo>
                  <a:pt x="1125982" y="263144"/>
                </a:lnTo>
                <a:lnTo>
                  <a:pt x="1122680" y="257683"/>
                </a:lnTo>
                <a:lnTo>
                  <a:pt x="1121029" y="250825"/>
                </a:lnTo>
                <a:lnTo>
                  <a:pt x="1121029" y="242443"/>
                </a:lnTo>
                <a:lnTo>
                  <a:pt x="1121470" y="235538"/>
                </a:lnTo>
                <a:lnTo>
                  <a:pt x="1124320" y="223870"/>
                </a:lnTo>
                <a:lnTo>
                  <a:pt x="1129800" y="212590"/>
                </a:lnTo>
                <a:lnTo>
                  <a:pt x="1137895" y="201716"/>
                </a:lnTo>
                <a:lnTo>
                  <a:pt x="1148588" y="191262"/>
                </a:lnTo>
                <a:lnTo>
                  <a:pt x="1159384" y="183177"/>
                </a:lnTo>
                <a:lnTo>
                  <a:pt x="1168965" y="177428"/>
                </a:lnTo>
                <a:lnTo>
                  <a:pt x="1179670" y="172079"/>
                </a:lnTo>
                <a:lnTo>
                  <a:pt x="1191502" y="167131"/>
                </a:lnTo>
                <a:lnTo>
                  <a:pt x="1204466" y="162582"/>
                </a:lnTo>
                <a:lnTo>
                  <a:pt x="1218566" y="158434"/>
                </a:lnTo>
                <a:lnTo>
                  <a:pt x="1233805" y="154686"/>
                </a:lnTo>
                <a:lnTo>
                  <a:pt x="1231519" y="136271"/>
                </a:lnTo>
                <a:lnTo>
                  <a:pt x="1224915" y="136778"/>
                </a:lnTo>
                <a:lnTo>
                  <a:pt x="1217803" y="137160"/>
                </a:lnTo>
                <a:lnTo>
                  <a:pt x="1209916" y="137159"/>
                </a:lnTo>
                <a:lnTo>
                  <a:pt x="1194691" y="136520"/>
                </a:lnTo>
                <a:lnTo>
                  <a:pt x="1181313" y="134669"/>
                </a:lnTo>
                <a:lnTo>
                  <a:pt x="1169794" y="131619"/>
                </a:lnTo>
                <a:lnTo>
                  <a:pt x="1160145" y="127381"/>
                </a:lnTo>
                <a:lnTo>
                  <a:pt x="1152634" y="122160"/>
                </a:lnTo>
                <a:lnTo>
                  <a:pt x="1145020" y="111828"/>
                </a:lnTo>
                <a:lnTo>
                  <a:pt x="1142492" y="98933"/>
                </a:lnTo>
                <a:lnTo>
                  <a:pt x="1142562" y="96743"/>
                </a:lnTo>
                <a:lnTo>
                  <a:pt x="1144850" y="86177"/>
                </a:lnTo>
                <a:lnTo>
                  <a:pt x="1150378" y="75512"/>
                </a:lnTo>
                <a:lnTo>
                  <a:pt x="1159156" y="64739"/>
                </a:lnTo>
                <a:lnTo>
                  <a:pt x="1171194" y="53848"/>
                </a:lnTo>
                <a:lnTo>
                  <a:pt x="1178122" y="48605"/>
                </a:lnTo>
                <a:lnTo>
                  <a:pt x="1187706" y="42305"/>
                </a:lnTo>
                <a:lnTo>
                  <a:pt x="1198185" y="36386"/>
                </a:lnTo>
                <a:lnTo>
                  <a:pt x="1209553" y="30846"/>
                </a:lnTo>
                <a:lnTo>
                  <a:pt x="1221803" y="25687"/>
                </a:lnTo>
                <a:lnTo>
                  <a:pt x="1234927" y="20908"/>
                </a:lnTo>
                <a:lnTo>
                  <a:pt x="1248918" y="16509"/>
                </a:lnTo>
                <a:lnTo>
                  <a:pt x="1247013" y="0"/>
                </a:lnTo>
                <a:lnTo>
                  <a:pt x="1236737" y="332"/>
                </a:lnTo>
                <a:lnTo>
                  <a:pt x="1223491" y="687"/>
                </a:lnTo>
                <a:lnTo>
                  <a:pt x="1210739" y="940"/>
                </a:lnTo>
                <a:lnTo>
                  <a:pt x="1198473" y="1092"/>
                </a:lnTo>
                <a:lnTo>
                  <a:pt x="1128253" y="943"/>
                </a:lnTo>
                <a:lnTo>
                  <a:pt x="1115558" y="780"/>
                </a:lnTo>
                <a:lnTo>
                  <a:pt x="1102799" y="568"/>
                </a:lnTo>
                <a:lnTo>
                  <a:pt x="1089975" y="308"/>
                </a:lnTo>
                <a:lnTo>
                  <a:pt x="1077087" y="0"/>
                </a:lnTo>
                <a:lnTo>
                  <a:pt x="1075869" y="2604"/>
                </a:lnTo>
                <a:lnTo>
                  <a:pt x="1078022" y="15016"/>
                </a:lnTo>
                <a:lnTo>
                  <a:pt x="1079867" y="27553"/>
                </a:lnTo>
                <a:lnTo>
                  <a:pt x="1081414" y="40204"/>
                </a:lnTo>
                <a:lnTo>
                  <a:pt x="1082675" y="52958"/>
                </a:lnTo>
                <a:lnTo>
                  <a:pt x="1143762" y="40258"/>
                </a:lnTo>
                <a:lnTo>
                  <a:pt x="1146748" y="39487"/>
                </a:lnTo>
                <a:lnTo>
                  <a:pt x="1158621" y="36148"/>
                </a:lnTo>
                <a:lnTo>
                  <a:pt x="1171321" y="32130"/>
                </a:lnTo>
                <a:lnTo>
                  <a:pt x="1171702" y="33274"/>
                </a:lnTo>
                <a:lnTo>
                  <a:pt x="1164245" y="36837"/>
                </a:lnTo>
                <a:lnTo>
                  <a:pt x="1153008" y="42293"/>
                </a:lnTo>
                <a:lnTo>
                  <a:pt x="1140079" y="48768"/>
                </a:lnTo>
                <a:lnTo>
                  <a:pt x="1123865" y="58297"/>
                </a:lnTo>
                <a:lnTo>
                  <a:pt x="1112846" y="65799"/>
                </a:lnTo>
                <a:lnTo>
                  <a:pt x="1103695" y="73085"/>
                </a:lnTo>
                <a:lnTo>
                  <a:pt x="1096391" y="80137"/>
                </a:lnTo>
                <a:lnTo>
                  <a:pt x="1090313" y="87923"/>
                </a:lnTo>
                <a:lnTo>
                  <a:pt x="1084768" y="99502"/>
                </a:lnTo>
                <a:lnTo>
                  <a:pt x="1082929" y="111633"/>
                </a:lnTo>
                <a:lnTo>
                  <a:pt x="1084340" y="122370"/>
                </a:lnTo>
                <a:lnTo>
                  <a:pt x="1089782" y="133811"/>
                </a:lnTo>
                <a:lnTo>
                  <a:pt x="1099312" y="143637"/>
                </a:lnTo>
                <a:lnTo>
                  <a:pt x="1107506" y="148938"/>
                </a:lnTo>
                <a:lnTo>
                  <a:pt x="1118453" y="153855"/>
                </a:lnTo>
                <a:lnTo>
                  <a:pt x="1131216" y="157638"/>
                </a:lnTo>
                <a:lnTo>
                  <a:pt x="1145794" y="160274"/>
                </a:lnTo>
                <a:lnTo>
                  <a:pt x="1142136" y="161991"/>
                </a:lnTo>
                <a:lnTo>
                  <a:pt x="1129029" y="168585"/>
                </a:lnTo>
                <a:lnTo>
                  <a:pt x="1116993" y="175374"/>
                </a:lnTo>
                <a:lnTo>
                  <a:pt x="1106031" y="182357"/>
                </a:lnTo>
                <a:lnTo>
                  <a:pt x="1096148" y="189533"/>
                </a:lnTo>
                <a:lnTo>
                  <a:pt x="1087345" y="196904"/>
                </a:lnTo>
                <a:lnTo>
                  <a:pt x="1079627" y="204470"/>
                </a:lnTo>
                <a:lnTo>
                  <a:pt x="1072951" y="212441"/>
                </a:lnTo>
                <a:lnTo>
                  <a:pt x="1066037" y="223434"/>
                </a:lnTo>
                <a:lnTo>
                  <a:pt x="1061098" y="235152"/>
                </a:lnTo>
                <a:lnTo>
                  <a:pt x="1058135" y="247586"/>
                </a:lnTo>
                <a:lnTo>
                  <a:pt x="1057148" y="260731"/>
                </a:lnTo>
                <a:lnTo>
                  <a:pt x="1057546" y="269490"/>
                </a:lnTo>
                <a:lnTo>
                  <a:pt x="1059906" y="282252"/>
                </a:lnTo>
                <a:lnTo>
                  <a:pt x="1064387" y="293115"/>
                </a:lnTo>
                <a:lnTo>
                  <a:pt x="1073602" y="306209"/>
                </a:lnTo>
                <a:lnTo>
                  <a:pt x="1082929" y="314833"/>
                </a:lnTo>
                <a:lnTo>
                  <a:pt x="1096908" y="323625"/>
                </a:lnTo>
                <a:lnTo>
                  <a:pt x="1108710" y="328930"/>
                </a:lnTo>
                <a:lnTo>
                  <a:pt x="1124872" y="334669"/>
                </a:lnTo>
                <a:lnTo>
                  <a:pt x="1136904" y="338455"/>
                </a:lnTo>
                <a:lnTo>
                  <a:pt x="1144397" y="340868"/>
                </a:lnTo>
                <a:lnTo>
                  <a:pt x="1151509" y="343026"/>
                </a:lnTo>
                <a:lnTo>
                  <a:pt x="1158494" y="345186"/>
                </a:lnTo>
                <a:lnTo>
                  <a:pt x="1165606" y="347218"/>
                </a:lnTo>
                <a:lnTo>
                  <a:pt x="1171702" y="349758"/>
                </a:lnTo>
                <a:lnTo>
                  <a:pt x="1176909" y="352551"/>
                </a:lnTo>
                <a:lnTo>
                  <a:pt x="1182243" y="355346"/>
                </a:lnTo>
                <a:lnTo>
                  <a:pt x="1186433" y="358648"/>
                </a:lnTo>
                <a:lnTo>
                  <a:pt x="1189735" y="362331"/>
                </a:lnTo>
                <a:lnTo>
                  <a:pt x="1192910" y="366140"/>
                </a:lnTo>
                <a:lnTo>
                  <a:pt x="1194434" y="370586"/>
                </a:lnTo>
                <a:lnTo>
                  <a:pt x="1194434" y="375920"/>
                </a:lnTo>
                <a:lnTo>
                  <a:pt x="1193625" y="383774"/>
                </a:lnTo>
                <a:lnTo>
                  <a:pt x="1190894" y="393877"/>
                </a:lnTo>
                <a:lnTo>
                  <a:pt x="1186228" y="405588"/>
                </a:lnTo>
                <a:lnTo>
                  <a:pt x="1179621" y="418906"/>
                </a:lnTo>
                <a:lnTo>
                  <a:pt x="1171067" y="433832"/>
                </a:lnTo>
                <a:lnTo>
                  <a:pt x="1185291" y="443230"/>
                </a:lnTo>
                <a:close/>
              </a:path>
              <a:path w="5020690" h="446531">
                <a:moveTo>
                  <a:pt x="3781932" y="177926"/>
                </a:moveTo>
                <a:lnTo>
                  <a:pt x="3863340" y="177926"/>
                </a:lnTo>
                <a:lnTo>
                  <a:pt x="3859757" y="190478"/>
                </a:lnTo>
                <a:lnTo>
                  <a:pt x="3855685" y="205665"/>
                </a:lnTo>
                <a:lnTo>
                  <a:pt x="3852156" y="219980"/>
                </a:lnTo>
                <a:lnTo>
                  <a:pt x="3849170" y="233424"/>
                </a:lnTo>
                <a:lnTo>
                  <a:pt x="3846728" y="245995"/>
                </a:lnTo>
                <a:lnTo>
                  <a:pt x="3844827" y="257692"/>
                </a:lnTo>
                <a:lnTo>
                  <a:pt x="3843470" y="268514"/>
                </a:lnTo>
                <a:lnTo>
                  <a:pt x="3842656" y="278459"/>
                </a:lnTo>
                <a:lnTo>
                  <a:pt x="3842384" y="287527"/>
                </a:lnTo>
                <a:lnTo>
                  <a:pt x="3842545" y="293251"/>
                </a:lnTo>
                <a:lnTo>
                  <a:pt x="3844751" y="307525"/>
                </a:lnTo>
                <a:lnTo>
                  <a:pt x="3849559" y="318952"/>
                </a:lnTo>
                <a:lnTo>
                  <a:pt x="3856990" y="327533"/>
                </a:lnTo>
                <a:lnTo>
                  <a:pt x="3862590" y="331370"/>
                </a:lnTo>
                <a:lnTo>
                  <a:pt x="3873277" y="335930"/>
                </a:lnTo>
                <a:lnTo>
                  <a:pt x="3886269" y="338678"/>
                </a:lnTo>
                <a:lnTo>
                  <a:pt x="3901567" y="339598"/>
                </a:lnTo>
                <a:lnTo>
                  <a:pt x="3902906" y="339590"/>
                </a:lnTo>
                <a:lnTo>
                  <a:pt x="3914519" y="338899"/>
                </a:lnTo>
                <a:lnTo>
                  <a:pt x="3926379" y="337088"/>
                </a:lnTo>
                <a:lnTo>
                  <a:pt x="3938491" y="334157"/>
                </a:lnTo>
                <a:lnTo>
                  <a:pt x="3950858" y="330106"/>
                </a:lnTo>
                <a:lnTo>
                  <a:pt x="3963483" y="324934"/>
                </a:lnTo>
                <a:lnTo>
                  <a:pt x="3976370" y="318643"/>
                </a:lnTo>
                <a:lnTo>
                  <a:pt x="3974719" y="306959"/>
                </a:lnTo>
                <a:lnTo>
                  <a:pt x="3963906" y="308617"/>
                </a:lnTo>
                <a:lnTo>
                  <a:pt x="3951119" y="309945"/>
                </a:lnTo>
                <a:lnTo>
                  <a:pt x="3939540" y="310388"/>
                </a:lnTo>
                <a:lnTo>
                  <a:pt x="3934991" y="310247"/>
                </a:lnTo>
                <a:lnTo>
                  <a:pt x="3921280" y="307329"/>
                </a:lnTo>
                <a:lnTo>
                  <a:pt x="3912362" y="300736"/>
                </a:lnTo>
                <a:lnTo>
                  <a:pt x="3907634" y="289737"/>
                </a:lnTo>
                <a:lnTo>
                  <a:pt x="3905563" y="276610"/>
                </a:lnTo>
                <a:lnTo>
                  <a:pt x="3904869" y="259461"/>
                </a:lnTo>
                <a:lnTo>
                  <a:pt x="3904882" y="254116"/>
                </a:lnTo>
                <a:lnTo>
                  <a:pt x="3905020" y="241510"/>
                </a:lnTo>
                <a:lnTo>
                  <a:pt x="3905310" y="228867"/>
                </a:lnTo>
                <a:lnTo>
                  <a:pt x="3905754" y="216187"/>
                </a:lnTo>
                <a:lnTo>
                  <a:pt x="3906356" y="203471"/>
                </a:lnTo>
                <a:lnTo>
                  <a:pt x="3907118" y="190717"/>
                </a:lnTo>
                <a:lnTo>
                  <a:pt x="3908044" y="177926"/>
                </a:lnTo>
                <a:lnTo>
                  <a:pt x="3928925" y="178067"/>
                </a:lnTo>
                <a:lnTo>
                  <a:pt x="3941496" y="178278"/>
                </a:lnTo>
                <a:lnTo>
                  <a:pt x="3954179" y="178578"/>
                </a:lnTo>
                <a:lnTo>
                  <a:pt x="3966973" y="178961"/>
                </a:lnTo>
                <a:lnTo>
                  <a:pt x="3979874" y="179423"/>
                </a:lnTo>
                <a:lnTo>
                  <a:pt x="3992879" y="179959"/>
                </a:lnTo>
                <a:lnTo>
                  <a:pt x="3993118" y="177844"/>
                </a:lnTo>
                <a:lnTo>
                  <a:pt x="3994762" y="164329"/>
                </a:lnTo>
                <a:lnTo>
                  <a:pt x="3996526" y="151477"/>
                </a:lnTo>
                <a:lnTo>
                  <a:pt x="3998400" y="139288"/>
                </a:lnTo>
                <a:lnTo>
                  <a:pt x="4000373" y="127762"/>
                </a:lnTo>
                <a:lnTo>
                  <a:pt x="3999103" y="125730"/>
                </a:lnTo>
                <a:lnTo>
                  <a:pt x="3988458" y="125913"/>
                </a:lnTo>
                <a:lnTo>
                  <a:pt x="3978341" y="126043"/>
                </a:lnTo>
                <a:lnTo>
                  <a:pt x="3953993" y="126243"/>
                </a:lnTo>
                <a:lnTo>
                  <a:pt x="3841877" y="126364"/>
                </a:lnTo>
                <a:lnTo>
                  <a:pt x="3832610" y="133219"/>
                </a:lnTo>
                <a:lnTo>
                  <a:pt x="3822470" y="140574"/>
                </a:lnTo>
                <a:lnTo>
                  <a:pt x="3812163" y="147901"/>
                </a:lnTo>
                <a:lnTo>
                  <a:pt x="3801694" y="155195"/>
                </a:lnTo>
                <a:lnTo>
                  <a:pt x="3791065" y="162453"/>
                </a:lnTo>
                <a:lnTo>
                  <a:pt x="3780281" y="169672"/>
                </a:lnTo>
                <a:lnTo>
                  <a:pt x="3781932" y="177926"/>
                </a:lnTo>
                <a:close/>
              </a:path>
              <a:path w="5020690" h="446531">
                <a:moveTo>
                  <a:pt x="4326001" y="177926"/>
                </a:moveTo>
                <a:lnTo>
                  <a:pt x="4407408" y="177926"/>
                </a:lnTo>
                <a:lnTo>
                  <a:pt x="4403825" y="190478"/>
                </a:lnTo>
                <a:lnTo>
                  <a:pt x="4399753" y="205665"/>
                </a:lnTo>
                <a:lnTo>
                  <a:pt x="4396224" y="219980"/>
                </a:lnTo>
                <a:lnTo>
                  <a:pt x="4393238" y="233424"/>
                </a:lnTo>
                <a:lnTo>
                  <a:pt x="4390796" y="245995"/>
                </a:lnTo>
                <a:lnTo>
                  <a:pt x="4388895" y="257692"/>
                </a:lnTo>
                <a:lnTo>
                  <a:pt x="4387538" y="268514"/>
                </a:lnTo>
                <a:lnTo>
                  <a:pt x="4386724" y="278459"/>
                </a:lnTo>
                <a:lnTo>
                  <a:pt x="4386453" y="287527"/>
                </a:lnTo>
                <a:lnTo>
                  <a:pt x="4386613" y="293251"/>
                </a:lnTo>
                <a:lnTo>
                  <a:pt x="4388819" y="307525"/>
                </a:lnTo>
                <a:lnTo>
                  <a:pt x="4393627" y="318952"/>
                </a:lnTo>
                <a:lnTo>
                  <a:pt x="4401058" y="327533"/>
                </a:lnTo>
                <a:lnTo>
                  <a:pt x="4406658" y="331370"/>
                </a:lnTo>
                <a:lnTo>
                  <a:pt x="4417345" y="335930"/>
                </a:lnTo>
                <a:lnTo>
                  <a:pt x="4430337" y="338678"/>
                </a:lnTo>
                <a:lnTo>
                  <a:pt x="4445634" y="339598"/>
                </a:lnTo>
                <a:lnTo>
                  <a:pt x="4446974" y="339590"/>
                </a:lnTo>
                <a:lnTo>
                  <a:pt x="4458587" y="338899"/>
                </a:lnTo>
                <a:lnTo>
                  <a:pt x="4470447" y="337088"/>
                </a:lnTo>
                <a:lnTo>
                  <a:pt x="4482559" y="334157"/>
                </a:lnTo>
                <a:lnTo>
                  <a:pt x="4494926" y="330106"/>
                </a:lnTo>
                <a:lnTo>
                  <a:pt x="4507551" y="324934"/>
                </a:lnTo>
                <a:lnTo>
                  <a:pt x="4520437" y="318643"/>
                </a:lnTo>
                <a:lnTo>
                  <a:pt x="4518786" y="306959"/>
                </a:lnTo>
                <a:lnTo>
                  <a:pt x="4507974" y="308617"/>
                </a:lnTo>
                <a:lnTo>
                  <a:pt x="4495187" y="309945"/>
                </a:lnTo>
                <a:lnTo>
                  <a:pt x="4483608" y="310388"/>
                </a:lnTo>
                <a:lnTo>
                  <a:pt x="4479059" y="310247"/>
                </a:lnTo>
                <a:lnTo>
                  <a:pt x="4465348" y="307329"/>
                </a:lnTo>
                <a:lnTo>
                  <a:pt x="4456430" y="300736"/>
                </a:lnTo>
                <a:lnTo>
                  <a:pt x="4451702" y="289737"/>
                </a:lnTo>
                <a:lnTo>
                  <a:pt x="4449631" y="276610"/>
                </a:lnTo>
                <a:lnTo>
                  <a:pt x="4448936" y="259461"/>
                </a:lnTo>
                <a:lnTo>
                  <a:pt x="4448950" y="254116"/>
                </a:lnTo>
                <a:lnTo>
                  <a:pt x="4449088" y="241510"/>
                </a:lnTo>
                <a:lnTo>
                  <a:pt x="4449378" y="228867"/>
                </a:lnTo>
                <a:lnTo>
                  <a:pt x="4449822" y="216187"/>
                </a:lnTo>
                <a:lnTo>
                  <a:pt x="4450424" y="203471"/>
                </a:lnTo>
                <a:lnTo>
                  <a:pt x="4451186" y="190717"/>
                </a:lnTo>
                <a:lnTo>
                  <a:pt x="4452111" y="177926"/>
                </a:lnTo>
                <a:lnTo>
                  <a:pt x="4472993" y="178067"/>
                </a:lnTo>
                <a:lnTo>
                  <a:pt x="4485564" y="178278"/>
                </a:lnTo>
                <a:lnTo>
                  <a:pt x="4498247" y="178578"/>
                </a:lnTo>
                <a:lnTo>
                  <a:pt x="4511041" y="178961"/>
                </a:lnTo>
                <a:lnTo>
                  <a:pt x="4523942" y="179423"/>
                </a:lnTo>
                <a:lnTo>
                  <a:pt x="4536948" y="179959"/>
                </a:lnTo>
                <a:lnTo>
                  <a:pt x="4537186" y="177844"/>
                </a:lnTo>
                <a:lnTo>
                  <a:pt x="4538830" y="164329"/>
                </a:lnTo>
                <a:lnTo>
                  <a:pt x="4540594" y="151477"/>
                </a:lnTo>
                <a:lnTo>
                  <a:pt x="4542468" y="139288"/>
                </a:lnTo>
                <a:lnTo>
                  <a:pt x="4544440" y="127762"/>
                </a:lnTo>
                <a:lnTo>
                  <a:pt x="4543171" y="125730"/>
                </a:lnTo>
                <a:lnTo>
                  <a:pt x="4532526" y="125913"/>
                </a:lnTo>
                <a:lnTo>
                  <a:pt x="4522409" y="126043"/>
                </a:lnTo>
                <a:lnTo>
                  <a:pt x="4498061" y="126243"/>
                </a:lnTo>
                <a:lnTo>
                  <a:pt x="4385945" y="126364"/>
                </a:lnTo>
                <a:lnTo>
                  <a:pt x="4376678" y="133219"/>
                </a:lnTo>
                <a:lnTo>
                  <a:pt x="4366538" y="140574"/>
                </a:lnTo>
                <a:lnTo>
                  <a:pt x="4356231" y="147901"/>
                </a:lnTo>
                <a:lnTo>
                  <a:pt x="4345762" y="155195"/>
                </a:lnTo>
                <a:lnTo>
                  <a:pt x="4335133" y="162453"/>
                </a:lnTo>
                <a:lnTo>
                  <a:pt x="4324350" y="169672"/>
                </a:lnTo>
                <a:lnTo>
                  <a:pt x="4326001" y="177926"/>
                </a:lnTo>
                <a:close/>
              </a:path>
            </a:pathLst>
          </a:custGeom>
          <a:solidFill>
            <a:srgbClr val="006FC0"/>
          </a:solidFill>
        </p:spPr>
        <p:txBody>
          <a:bodyPr wrap="square" lIns="0" tIns="0" rIns="0" bIns="0" rtlCol="0">
            <a:noAutofit/>
          </a:bodyPr>
          <a:lstStyle/>
          <a:p>
            <a:endParaRPr/>
          </a:p>
        </p:txBody>
      </p:sp>
      <p:sp>
        <p:nvSpPr>
          <p:cNvPr id="8" name="object 8"/>
          <p:cNvSpPr/>
          <p:nvPr/>
        </p:nvSpPr>
        <p:spPr>
          <a:xfrm>
            <a:off x="6882216" y="562357"/>
            <a:ext cx="94150" cy="69723"/>
          </a:xfrm>
          <a:custGeom>
            <a:avLst/>
            <a:gdLst/>
            <a:ahLst/>
            <a:cxnLst/>
            <a:rect l="l" t="t" r="r" b="b"/>
            <a:pathLst>
              <a:path w="70612" h="69723">
                <a:moveTo>
                  <a:pt x="35560" y="0"/>
                </a:moveTo>
                <a:lnTo>
                  <a:pt x="48710" y="2143"/>
                </a:lnTo>
                <a:lnTo>
                  <a:pt x="59550" y="8574"/>
                </a:lnTo>
                <a:lnTo>
                  <a:pt x="67750" y="19802"/>
                </a:lnTo>
                <a:lnTo>
                  <a:pt x="70572" y="32762"/>
                </a:lnTo>
                <a:lnTo>
                  <a:pt x="70612" y="34671"/>
                </a:lnTo>
                <a:lnTo>
                  <a:pt x="68374" y="47890"/>
                </a:lnTo>
                <a:lnTo>
                  <a:pt x="61767" y="58593"/>
                </a:lnTo>
                <a:lnTo>
                  <a:pt x="50053" y="66961"/>
                </a:lnTo>
                <a:lnTo>
                  <a:pt x="37231" y="69691"/>
                </a:lnTo>
                <a:lnTo>
                  <a:pt x="35560" y="69723"/>
                </a:lnTo>
                <a:lnTo>
                  <a:pt x="22188" y="67628"/>
                </a:lnTo>
                <a:lnTo>
                  <a:pt x="11407" y="61344"/>
                </a:lnTo>
                <a:lnTo>
                  <a:pt x="2756" y="49404"/>
                </a:lnTo>
                <a:lnTo>
                  <a:pt x="33" y="36459"/>
                </a:lnTo>
                <a:lnTo>
                  <a:pt x="0" y="34671"/>
                </a:lnTo>
                <a:lnTo>
                  <a:pt x="2181" y="21315"/>
                </a:lnTo>
                <a:lnTo>
                  <a:pt x="8673" y="10661"/>
                </a:lnTo>
                <a:lnTo>
                  <a:pt x="20179" y="2756"/>
                </a:lnTo>
                <a:lnTo>
                  <a:pt x="33170" y="54"/>
                </a:lnTo>
                <a:lnTo>
                  <a:pt x="35560"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6353895" y="562357"/>
            <a:ext cx="94150" cy="69723"/>
          </a:xfrm>
          <a:custGeom>
            <a:avLst/>
            <a:gdLst/>
            <a:ahLst/>
            <a:cxnLst/>
            <a:rect l="l" t="t" r="r" b="b"/>
            <a:pathLst>
              <a:path w="70612" h="69723">
                <a:moveTo>
                  <a:pt x="35559" y="0"/>
                </a:moveTo>
                <a:lnTo>
                  <a:pt x="48710" y="2143"/>
                </a:lnTo>
                <a:lnTo>
                  <a:pt x="59550" y="8574"/>
                </a:lnTo>
                <a:lnTo>
                  <a:pt x="67750" y="19802"/>
                </a:lnTo>
                <a:lnTo>
                  <a:pt x="70572" y="32762"/>
                </a:lnTo>
                <a:lnTo>
                  <a:pt x="70612" y="34671"/>
                </a:lnTo>
                <a:lnTo>
                  <a:pt x="68374" y="47890"/>
                </a:lnTo>
                <a:lnTo>
                  <a:pt x="61767" y="58593"/>
                </a:lnTo>
                <a:lnTo>
                  <a:pt x="50053" y="66961"/>
                </a:lnTo>
                <a:lnTo>
                  <a:pt x="37231" y="69691"/>
                </a:lnTo>
                <a:lnTo>
                  <a:pt x="35559" y="69723"/>
                </a:lnTo>
                <a:lnTo>
                  <a:pt x="22188" y="67628"/>
                </a:lnTo>
                <a:lnTo>
                  <a:pt x="11407" y="61344"/>
                </a:lnTo>
                <a:lnTo>
                  <a:pt x="2756" y="49404"/>
                </a:lnTo>
                <a:lnTo>
                  <a:pt x="33" y="36459"/>
                </a:lnTo>
                <a:lnTo>
                  <a:pt x="0" y="34671"/>
                </a:lnTo>
                <a:lnTo>
                  <a:pt x="2181" y="21315"/>
                </a:lnTo>
                <a:lnTo>
                  <a:pt x="8673" y="10661"/>
                </a:lnTo>
                <a:lnTo>
                  <a:pt x="20179" y="2756"/>
                </a:lnTo>
                <a:lnTo>
                  <a:pt x="33170" y="54"/>
                </a:lnTo>
                <a:lnTo>
                  <a:pt x="35559"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5640664" y="562357"/>
            <a:ext cx="94150" cy="69723"/>
          </a:xfrm>
          <a:custGeom>
            <a:avLst/>
            <a:gdLst/>
            <a:ahLst/>
            <a:cxnLst/>
            <a:rect l="l" t="t" r="r" b="b"/>
            <a:pathLst>
              <a:path w="70612" h="69723">
                <a:moveTo>
                  <a:pt x="35560" y="0"/>
                </a:moveTo>
                <a:lnTo>
                  <a:pt x="48710" y="2143"/>
                </a:lnTo>
                <a:lnTo>
                  <a:pt x="59550" y="8574"/>
                </a:lnTo>
                <a:lnTo>
                  <a:pt x="67750" y="19802"/>
                </a:lnTo>
                <a:lnTo>
                  <a:pt x="70572" y="32762"/>
                </a:lnTo>
                <a:lnTo>
                  <a:pt x="70612" y="34671"/>
                </a:lnTo>
                <a:lnTo>
                  <a:pt x="68374" y="47890"/>
                </a:lnTo>
                <a:lnTo>
                  <a:pt x="61767" y="58593"/>
                </a:lnTo>
                <a:lnTo>
                  <a:pt x="50053" y="66961"/>
                </a:lnTo>
                <a:lnTo>
                  <a:pt x="37231" y="69691"/>
                </a:lnTo>
                <a:lnTo>
                  <a:pt x="35560" y="69723"/>
                </a:lnTo>
                <a:lnTo>
                  <a:pt x="22188" y="67628"/>
                </a:lnTo>
                <a:lnTo>
                  <a:pt x="11407" y="61344"/>
                </a:lnTo>
                <a:lnTo>
                  <a:pt x="2756" y="49404"/>
                </a:lnTo>
                <a:lnTo>
                  <a:pt x="33" y="36459"/>
                </a:lnTo>
                <a:lnTo>
                  <a:pt x="0" y="34671"/>
                </a:lnTo>
                <a:lnTo>
                  <a:pt x="2181" y="21315"/>
                </a:lnTo>
                <a:lnTo>
                  <a:pt x="8673" y="10661"/>
                </a:lnTo>
                <a:lnTo>
                  <a:pt x="20179" y="2756"/>
                </a:lnTo>
                <a:lnTo>
                  <a:pt x="33170" y="54"/>
                </a:lnTo>
                <a:lnTo>
                  <a:pt x="35560"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183711" y="439800"/>
            <a:ext cx="121582" cy="158750"/>
          </a:xfrm>
          <a:custGeom>
            <a:avLst/>
            <a:gdLst/>
            <a:ahLst/>
            <a:cxnLst/>
            <a:rect l="l" t="t" r="r" b="b"/>
            <a:pathLst>
              <a:path w="91186" h="158750">
                <a:moveTo>
                  <a:pt x="42290" y="0"/>
                </a:moveTo>
                <a:lnTo>
                  <a:pt x="29912" y="2465"/>
                </a:lnTo>
                <a:lnTo>
                  <a:pt x="19733" y="9848"/>
                </a:lnTo>
                <a:lnTo>
                  <a:pt x="11705" y="22123"/>
                </a:lnTo>
                <a:lnTo>
                  <a:pt x="6510" y="35990"/>
                </a:lnTo>
                <a:lnTo>
                  <a:pt x="3506" y="47798"/>
                </a:lnTo>
                <a:lnTo>
                  <a:pt x="1416" y="60428"/>
                </a:lnTo>
                <a:lnTo>
                  <a:pt x="254" y="73866"/>
                </a:lnTo>
                <a:lnTo>
                  <a:pt x="0" y="84200"/>
                </a:lnTo>
                <a:lnTo>
                  <a:pt x="530" y="99008"/>
                </a:lnTo>
                <a:lnTo>
                  <a:pt x="2122" y="112406"/>
                </a:lnTo>
                <a:lnTo>
                  <a:pt x="4775" y="124414"/>
                </a:lnTo>
                <a:lnTo>
                  <a:pt x="8488" y="135049"/>
                </a:lnTo>
                <a:lnTo>
                  <a:pt x="18070" y="150257"/>
                </a:lnTo>
                <a:lnTo>
                  <a:pt x="28670" y="157079"/>
                </a:lnTo>
                <a:lnTo>
                  <a:pt x="38862" y="158750"/>
                </a:lnTo>
                <a:lnTo>
                  <a:pt x="49578" y="155932"/>
                </a:lnTo>
                <a:lnTo>
                  <a:pt x="60759" y="147523"/>
                </a:lnTo>
                <a:lnTo>
                  <a:pt x="69877" y="136726"/>
                </a:lnTo>
                <a:lnTo>
                  <a:pt x="76122" y="127059"/>
                </a:lnTo>
                <a:lnTo>
                  <a:pt x="82488" y="115388"/>
                </a:lnTo>
                <a:lnTo>
                  <a:pt x="88976" y="101702"/>
                </a:lnTo>
                <a:lnTo>
                  <a:pt x="91186" y="96647"/>
                </a:lnTo>
                <a:lnTo>
                  <a:pt x="88097" y="80988"/>
                </a:lnTo>
                <a:lnTo>
                  <a:pt x="84861" y="66714"/>
                </a:lnTo>
                <a:lnTo>
                  <a:pt x="81482" y="53828"/>
                </a:lnTo>
                <a:lnTo>
                  <a:pt x="77962" y="42335"/>
                </a:lnTo>
                <a:lnTo>
                  <a:pt x="74305" y="32237"/>
                </a:lnTo>
                <a:lnTo>
                  <a:pt x="70738" y="24002"/>
                </a:lnTo>
                <a:lnTo>
                  <a:pt x="62222" y="10417"/>
                </a:lnTo>
                <a:lnTo>
                  <a:pt x="52492" y="2421"/>
                </a:lnTo>
                <a:lnTo>
                  <a:pt x="42290"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7557854" y="439800"/>
            <a:ext cx="121582" cy="158750"/>
          </a:xfrm>
          <a:custGeom>
            <a:avLst/>
            <a:gdLst/>
            <a:ahLst/>
            <a:cxnLst/>
            <a:rect l="l" t="t" r="r" b="b"/>
            <a:pathLst>
              <a:path w="91186" h="158750">
                <a:moveTo>
                  <a:pt x="42291" y="0"/>
                </a:moveTo>
                <a:lnTo>
                  <a:pt x="29912" y="2465"/>
                </a:lnTo>
                <a:lnTo>
                  <a:pt x="19733" y="9848"/>
                </a:lnTo>
                <a:lnTo>
                  <a:pt x="11705" y="22123"/>
                </a:lnTo>
                <a:lnTo>
                  <a:pt x="6510" y="35990"/>
                </a:lnTo>
                <a:lnTo>
                  <a:pt x="3506" y="47798"/>
                </a:lnTo>
                <a:lnTo>
                  <a:pt x="1416" y="60428"/>
                </a:lnTo>
                <a:lnTo>
                  <a:pt x="254" y="73866"/>
                </a:lnTo>
                <a:lnTo>
                  <a:pt x="0" y="84200"/>
                </a:lnTo>
                <a:lnTo>
                  <a:pt x="530" y="99008"/>
                </a:lnTo>
                <a:lnTo>
                  <a:pt x="2122" y="112406"/>
                </a:lnTo>
                <a:lnTo>
                  <a:pt x="4775" y="124414"/>
                </a:lnTo>
                <a:lnTo>
                  <a:pt x="8488" y="135049"/>
                </a:lnTo>
                <a:lnTo>
                  <a:pt x="18070" y="150257"/>
                </a:lnTo>
                <a:lnTo>
                  <a:pt x="28670" y="157079"/>
                </a:lnTo>
                <a:lnTo>
                  <a:pt x="38862" y="158750"/>
                </a:lnTo>
                <a:lnTo>
                  <a:pt x="49578" y="155932"/>
                </a:lnTo>
                <a:lnTo>
                  <a:pt x="60759" y="147523"/>
                </a:lnTo>
                <a:lnTo>
                  <a:pt x="69877" y="136726"/>
                </a:lnTo>
                <a:lnTo>
                  <a:pt x="76122" y="127059"/>
                </a:lnTo>
                <a:lnTo>
                  <a:pt x="82488" y="115388"/>
                </a:lnTo>
                <a:lnTo>
                  <a:pt x="88976" y="101702"/>
                </a:lnTo>
                <a:lnTo>
                  <a:pt x="91186" y="96647"/>
                </a:lnTo>
                <a:lnTo>
                  <a:pt x="88097" y="80988"/>
                </a:lnTo>
                <a:lnTo>
                  <a:pt x="84861" y="66714"/>
                </a:lnTo>
                <a:lnTo>
                  <a:pt x="81482" y="53828"/>
                </a:lnTo>
                <a:lnTo>
                  <a:pt x="77962" y="42335"/>
                </a:lnTo>
                <a:lnTo>
                  <a:pt x="74305" y="32237"/>
                </a:lnTo>
                <a:lnTo>
                  <a:pt x="70738" y="24002"/>
                </a:lnTo>
                <a:lnTo>
                  <a:pt x="62222" y="10417"/>
                </a:lnTo>
                <a:lnTo>
                  <a:pt x="52492" y="2421"/>
                </a:lnTo>
                <a:lnTo>
                  <a:pt x="42291"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3478786" y="436879"/>
            <a:ext cx="124458" cy="173736"/>
          </a:xfrm>
          <a:custGeom>
            <a:avLst/>
            <a:gdLst/>
            <a:ahLst/>
            <a:cxnLst/>
            <a:rect l="l" t="t" r="r" b="b"/>
            <a:pathLst>
              <a:path w="93344" h="173736">
                <a:moveTo>
                  <a:pt x="50292" y="0"/>
                </a:moveTo>
                <a:lnTo>
                  <a:pt x="39010" y="6696"/>
                </a:lnTo>
                <a:lnTo>
                  <a:pt x="29159" y="14608"/>
                </a:lnTo>
                <a:lnTo>
                  <a:pt x="20740" y="23737"/>
                </a:lnTo>
                <a:lnTo>
                  <a:pt x="13751" y="34084"/>
                </a:lnTo>
                <a:lnTo>
                  <a:pt x="8193" y="45650"/>
                </a:lnTo>
                <a:lnTo>
                  <a:pt x="4066" y="58436"/>
                </a:lnTo>
                <a:lnTo>
                  <a:pt x="1370" y="72445"/>
                </a:lnTo>
                <a:lnTo>
                  <a:pt x="105" y="87676"/>
                </a:lnTo>
                <a:lnTo>
                  <a:pt x="0" y="93853"/>
                </a:lnTo>
                <a:lnTo>
                  <a:pt x="575" y="108223"/>
                </a:lnTo>
                <a:lnTo>
                  <a:pt x="2295" y="121514"/>
                </a:lnTo>
                <a:lnTo>
                  <a:pt x="5152" y="133723"/>
                </a:lnTo>
                <a:lnTo>
                  <a:pt x="9138" y="144852"/>
                </a:lnTo>
                <a:lnTo>
                  <a:pt x="12064" y="151003"/>
                </a:lnTo>
                <a:lnTo>
                  <a:pt x="20439" y="162803"/>
                </a:lnTo>
                <a:lnTo>
                  <a:pt x="30803" y="170341"/>
                </a:lnTo>
                <a:lnTo>
                  <a:pt x="43136" y="173594"/>
                </a:lnTo>
                <a:lnTo>
                  <a:pt x="46609" y="173736"/>
                </a:lnTo>
                <a:lnTo>
                  <a:pt x="60007" y="171751"/>
                </a:lnTo>
                <a:lnTo>
                  <a:pt x="71227" y="165799"/>
                </a:lnTo>
                <a:lnTo>
                  <a:pt x="80268" y="155879"/>
                </a:lnTo>
                <a:lnTo>
                  <a:pt x="86481" y="144041"/>
                </a:lnTo>
                <a:lnTo>
                  <a:pt x="90233" y="132421"/>
                </a:lnTo>
                <a:lnTo>
                  <a:pt x="92524" y="119433"/>
                </a:lnTo>
                <a:lnTo>
                  <a:pt x="93342" y="105065"/>
                </a:lnTo>
                <a:lnTo>
                  <a:pt x="93344" y="104267"/>
                </a:lnTo>
                <a:lnTo>
                  <a:pt x="92821" y="91206"/>
                </a:lnTo>
                <a:lnTo>
                  <a:pt x="91327" y="78744"/>
                </a:lnTo>
                <a:lnTo>
                  <a:pt x="87492" y="61756"/>
                </a:lnTo>
                <a:lnTo>
                  <a:pt x="83431" y="49854"/>
                </a:lnTo>
                <a:lnTo>
                  <a:pt x="76949" y="35969"/>
                </a:lnTo>
                <a:lnTo>
                  <a:pt x="70352" y="25042"/>
                </a:lnTo>
                <a:lnTo>
                  <a:pt x="61607" y="12986"/>
                </a:lnTo>
                <a:lnTo>
                  <a:pt x="53273" y="3206"/>
                </a:lnTo>
                <a:lnTo>
                  <a:pt x="50292"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8527628" y="417959"/>
            <a:ext cx="293453" cy="213867"/>
          </a:xfrm>
          <a:custGeom>
            <a:avLst/>
            <a:gdLst/>
            <a:ahLst/>
            <a:cxnLst/>
            <a:rect l="l" t="t" r="r" b="b"/>
            <a:pathLst>
              <a:path w="220090" h="213867">
                <a:moveTo>
                  <a:pt x="218821" y="0"/>
                </a:moveTo>
                <a:lnTo>
                  <a:pt x="220090" y="2031"/>
                </a:lnTo>
                <a:lnTo>
                  <a:pt x="218118" y="13558"/>
                </a:lnTo>
                <a:lnTo>
                  <a:pt x="216244" y="25747"/>
                </a:lnTo>
                <a:lnTo>
                  <a:pt x="214480" y="38599"/>
                </a:lnTo>
                <a:lnTo>
                  <a:pt x="212836" y="52114"/>
                </a:lnTo>
                <a:lnTo>
                  <a:pt x="212598" y="54228"/>
                </a:lnTo>
                <a:lnTo>
                  <a:pt x="199592" y="53693"/>
                </a:lnTo>
                <a:lnTo>
                  <a:pt x="186691" y="53231"/>
                </a:lnTo>
                <a:lnTo>
                  <a:pt x="173897" y="52848"/>
                </a:lnTo>
                <a:lnTo>
                  <a:pt x="161214" y="52548"/>
                </a:lnTo>
                <a:lnTo>
                  <a:pt x="148643" y="52337"/>
                </a:lnTo>
                <a:lnTo>
                  <a:pt x="136188" y="52220"/>
                </a:lnTo>
                <a:lnTo>
                  <a:pt x="127761" y="52196"/>
                </a:lnTo>
                <a:lnTo>
                  <a:pt x="126836" y="64987"/>
                </a:lnTo>
                <a:lnTo>
                  <a:pt x="126074" y="77741"/>
                </a:lnTo>
                <a:lnTo>
                  <a:pt x="125472" y="90457"/>
                </a:lnTo>
                <a:lnTo>
                  <a:pt x="125028" y="103137"/>
                </a:lnTo>
                <a:lnTo>
                  <a:pt x="124738" y="115780"/>
                </a:lnTo>
                <a:lnTo>
                  <a:pt x="124600" y="128386"/>
                </a:lnTo>
                <a:lnTo>
                  <a:pt x="124586" y="133730"/>
                </a:lnTo>
                <a:lnTo>
                  <a:pt x="125281" y="150880"/>
                </a:lnTo>
                <a:lnTo>
                  <a:pt x="127352" y="164007"/>
                </a:lnTo>
                <a:lnTo>
                  <a:pt x="130777" y="173068"/>
                </a:lnTo>
                <a:lnTo>
                  <a:pt x="140998" y="181599"/>
                </a:lnTo>
                <a:lnTo>
                  <a:pt x="154709" y="184517"/>
                </a:lnTo>
                <a:lnTo>
                  <a:pt x="159257" y="184657"/>
                </a:lnTo>
                <a:lnTo>
                  <a:pt x="170837" y="184215"/>
                </a:lnTo>
                <a:lnTo>
                  <a:pt x="183624" y="182887"/>
                </a:lnTo>
                <a:lnTo>
                  <a:pt x="194436" y="181228"/>
                </a:lnTo>
                <a:lnTo>
                  <a:pt x="196087" y="192912"/>
                </a:lnTo>
                <a:lnTo>
                  <a:pt x="183201" y="199204"/>
                </a:lnTo>
                <a:lnTo>
                  <a:pt x="170576" y="204376"/>
                </a:lnTo>
                <a:lnTo>
                  <a:pt x="158209" y="208427"/>
                </a:lnTo>
                <a:lnTo>
                  <a:pt x="146097" y="211358"/>
                </a:lnTo>
                <a:lnTo>
                  <a:pt x="134237" y="213169"/>
                </a:lnTo>
                <a:lnTo>
                  <a:pt x="122624" y="213860"/>
                </a:lnTo>
                <a:lnTo>
                  <a:pt x="121284" y="213867"/>
                </a:lnTo>
                <a:lnTo>
                  <a:pt x="105987" y="212948"/>
                </a:lnTo>
                <a:lnTo>
                  <a:pt x="92995" y="210200"/>
                </a:lnTo>
                <a:lnTo>
                  <a:pt x="82308" y="205640"/>
                </a:lnTo>
                <a:lnTo>
                  <a:pt x="76707" y="201802"/>
                </a:lnTo>
                <a:lnTo>
                  <a:pt x="69277" y="193222"/>
                </a:lnTo>
                <a:lnTo>
                  <a:pt x="64469" y="181795"/>
                </a:lnTo>
                <a:lnTo>
                  <a:pt x="62263" y="167521"/>
                </a:lnTo>
                <a:lnTo>
                  <a:pt x="62102" y="161797"/>
                </a:lnTo>
                <a:lnTo>
                  <a:pt x="62374" y="152729"/>
                </a:lnTo>
                <a:lnTo>
                  <a:pt x="63188" y="142784"/>
                </a:lnTo>
                <a:lnTo>
                  <a:pt x="64545" y="131962"/>
                </a:lnTo>
                <a:lnTo>
                  <a:pt x="66446" y="120265"/>
                </a:lnTo>
                <a:lnTo>
                  <a:pt x="68888" y="107694"/>
                </a:lnTo>
                <a:lnTo>
                  <a:pt x="71874" y="94250"/>
                </a:lnTo>
                <a:lnTo>
                  <a:pt x="75403" y="79935"/>
                </a:lnTo>
                <a:lnTo>
                  <a:pt x="79475" y="64748"/>
                </a:lnTo>
                <a:lnTo>
                  <a:pt x="83057" y="52196"/>
                </a:lnTo>
                <a:lnTo>
                  <a:pt x="1650" y="52196"/>
                </a:lnTo>
                <a:lnTo>
                  <a:pt x="0" y="43941"/>
                </a:lnTo>
                <a:lnTo>
                  <a:pt x="10783" y="36723"/>
                </a:lnTo>
                <a:lnTo>
                  <a:pt x="21412" y="29465"/>
                </a:lnTo>
                <a:lnTo>
                  <a:pt x="31881" y="22171"/>
                </a:lnTo>
                <a:lnTo>
                  <a:pt x="42188" y="14844"/>
                </a:lnTo>
                <a:lnTo>
                  <a:pt x="52328" y="7489"/>
                </a:lnTo>
                <a:lnTo>
                  <a:pt x="61594" y="634"/>
                </a:lnTo>
                <a:lnTo>
                  <a:pt x="126873" y="634"/>
                </a:lnTo>
                <a:lnTo>
                  <a:pt x="143864" y="620"/>
                </a:lnTo>
                <a:lnTo>
                  <a:pt x="159476" y="579"/>
                </a:lnTo>
                <a:lnTo>
                  <a:pt x="173711" y="513"/>
                </a:lnTo>
                <a:lnTo>
                  <a:pt x="186572" y="423"/>
                </a:lnTo>
                <a:lnTo>
                  <a:pt x="198059" y="313"/>
                </a:lnTo>
                <a:lnTo>
                  <a:pt x="208176" y="183"/>
                </a:lnTo>
                <a:lnTo>
                  <a:pt x="216923" y="37"/>
                </a:lnTo>
                <a:lnTo>
                  <a:pt x="218821" y="0"/>
                </a:lnTo>
                <a:close/>
              </a:path>
            </a:pathLst>
          </a:custGeom>
          <a:ln w="3047">
            <a:solidFill>
              <a:srgbClr val="3A431F"/>
            </a:solidFill>
          </a:ln>
        </p:spPr>
        <p:txBody>
          <a:bodyPr wrap="square" lIns="0" tIns="0" rIns="0" bIns="0" rtlCol="0">
            <a:noAutofit/>
          </a:bodyPr>
          <a:lstStyle/>
          <a:p>
            <a:endParaRPr/>
          </a:p>
        </p:txBody>
      </p:sp>
      <p:sp>
        <p:nvSpPr>
          <p:cNvPr id="15" name="object 15"/>
          <p:cNvSpPr/>
          <p:nvPr/>
        </p:nvSpPr>
        <p:spPr>
          <a:xfrm>
            <a:off x="7802204" y="417959"/>
            <a:ext cx="293453" cy="213867"/>
          </a:xfrm>
          <a:custGeom>
            <a:avLst/>
            <a:gdLst/>
            <a:ahLst/>
            <a:cxnLst/>
            <a:rect l="l" t="t" r="r" b="b"/>
            <a:pathLst>
              <a:path w="220090" h="213867">
                <a:moveTo>
                  <a:pt x="218821" y="0"/>
                </a:moveTo>
                <a:lnTo>
                  <a:pt x="220090" y="2031"/>
                </a:lnTo>
                <a:lnTo>
                  <a:pt x="218118" y="13558"/>
                </a:lnTo>
                <a:lnTo>
                  <a:pt x="216244" y="25747"/>
                </a:lnTo>
                <a:lnTo>
                  <a:pt x="214480" y="38599"/>
                </a:lnTo>
                <a:lnTo>
                  <a:pt x="212836" y="52114"/>
                </a:lnTo>
                <a:lnTo>
                  <a:pt x="212598" y="54228"/>
                </a:lnTo>
                <a:lnTo>
                  <a:pt x="199592" y="53693"/>
                </a:lnTo>
                <a:lnTo>
                  <a:pt x="186691" y="53231"/>
                </a:lnTo>
                <a:lnTo>
                  <a:pt x="173897" y="52848"/>
                </a:lnTo>
                <a:lnTo>
                  <a:pt x="161214" y="52548"/>
                </a:lnTo>
                <a:lnTo>
                  <a:pt x="148643" y="52337"/>
                </a:lnTo>
                <a:lnTo>
                  <a:pt x="136188" y="52220"/>
                </a:lnTo>
                <a:lnTo>
                  <a:pt x="127762" y="52196"/>
                </a:lnTo>
                <a:lnTo>
                  <a:pt x="126836" y="64987"/>
                </a:lnTo>
                <a:lnTo>
                  <a:pt x="126074" y="77741"/>
                </a:lnTo>
                <a:lnTo>
                  <a:pt x="125472" y="90457"/>
                </a:lnTo>
                <a:lnTo>
                  <a:pt x="125028" y="103137"/>
                </a:lnTo>
                <a:lnTo>
                  <a:pt x="124738" y="115780"/>
                </a:lnTo>
                <a:lnTo>
                  <a:pt x="124600" y="128386"/>
                </a:lnTo>
                <a:lnTo>
                  <a:pt x="124587" y="133730"/>
                </a:lnTo>
                <a:lnTo>
                  <a:pt x="125281" y="150880"/>
                </a:lnTo>
                <a:lnTo>
                  <a:pt x="127352" y="164007"/>
                </a:lnTo>
                <a:lnTo>
                  <a:pt x="130777" y="173068"/>
                </a:lnTo>
                <a:lnTo>
                  <a:pt x="140998" y="181599"/>
                </a:lnTo>
                <a:lnTo>
                  <a:pt x="154709" y="184517"/>
                </a:lnTo>
                <a:lnTo>
                  <a:pt x="159258" y="184657"/>
                </a:lnTo>
                <a:lnTo>
                  <a:pt x="170837" y="184215"/>
                </a:lnTo>
                <a:lnTo>
                  <a:pt x="183624" y="182887"/>
                </a:lnTo>
                <a:lnTo>
                  <a:pt x="194437" y="181228"/>
                </a:lnTo>
                <a:lnTo>
                  <a:pt x="196087" y="192912"/>
                </a:lnTo>
                <a:lnTo>
                  <a:pt x="183201" y="199204"/>
                </a:lnTo>
                <a:lnTo>
                  <a:pt x="170576" y="204376"/>
                </a:lnTo>
                <a:lnTo>
                  <a:pt x="158209" y="208427"/>
                </a:lnTo>
                <a:lnTo>
                  <a:pt x="146097" y="211358"/>
                </a:lnTo>
                <a:lnTo>
                  <a:pt x="134237" y="213169"/>
                </a:lnTo>
                <a:lnTo>
                  <a:pt x="122624" y="213860"/>
                </a:lnTo>
                <a:lnTo>
                  <a:pt x="121285" y="213867"/>
                </a:lnTo>
                <a:lnTo>
                  <a:pt x="105987" y="212948"/>
                </a:lnTo>
                <a:lnTo>
                  <a:pt x="92995" y="210200"/>
                </a:lnTo>
                <a:lnTo>
                  <a:pt x="82308" y="205640"/>
                </a:lnTo>
                <a:lnTo>
                  <a:pt x="76708" y="201802"/>
                </a:lnTo>
                <a:lnTo>
                  <a:pt x="69277" y="193222"/>
                </a:lnTo>
                <a:lnTo>
                  <a:pt x="64469" y="181795"/>
                </a:lnTo>
                <a:lnTo>
                  <a:pt x="62263" y="167521"/>
                </a:lnTo>
                <a:lnTo>
                  <a:pt x="62102" y="161797"/>
                </a:lnTo>
                <a:lnTo>
                  <a:pt x="62374" y="152729"/>
                </a:lnTo>
                <a:lnTo>
                  <a:pt x="63188" y="142784"/>
                </a:lnTo>
                <a:lnTo>
                  <a:pt x="64545" y="131962"/>
                </a:lnTo>
                <a:lnTo>
                  <a:pt x="66446" y="120265"/>
                </a:lnTo>
                <a:lnTo>
                  <a:pt x="68888" y="107694"/>
                </a:lnTo>
                <a:lnTo>
                  <a:pt x="71874" y="94250"/>
                </a:lnTo>
                <a:lnTo>
                  <a:pt x="75403" y="79935"/>
                </a:lnTo>
                <a:lnTo>
                  <a:pt x="79475" y="64748"/>
                </a:lnTo>
                <a:lnTo>
                  <a:pt x="83058" y="52196"/>
                </a:lnTo>
                <a:lnTo>
                  <a:pt x="1650" y="52196"/>
                </a:lnTo>
                <a:lnTo>
                  <a:pt x="0" y="43941"/>
                </a:lnTo>
                <a:lnTo>
                  <a:pt x="10783" y="36723"/>
                </a:lnTo>
                <a:lnTo>
                  <a:pt x="21412" y="29465"/>
                </a:lnTo>
                <a:lnTo>
                  <a:pt x="31881" y="22171"/>
                </a:lnTo>
                <a:lnTo>
                  <a:pt x="42188" y="14844"/>
                </a:lnTo>
                <a:lnTo>
                  <a:pt x="52328" y="7489"/>
                </a:lnTo>
                <a:lnTo>
                  <a:pt x="61595" y="634"/>
                </a:lnTo>
                <a:lnTo>
                  <a:pt x="126873" y="634"/>
                </a:lnTo>
                <a:lnTo>
                  <a:pt x="143864" y="620"/>
                </a:lnTo>
                <a:lnTo>
                  <a:pt x="159476" y="579"/>
                </a:lnTo>
                <a:lnTo>
                  <a:pt x="173711" y="513"/>
                </a:lnTo>
                <a:lnTo>
                  <a:pt x="186572" y="423"/>
                </a:lnTo>
                <a:lnTo>
                  <a:pt x="198059" y="313"/>
                </a:lnTo>
                <a:lnTo>
                  <a:pt x="208176" y="183"/>
                </a:lnTo>
                <a:lnTo>
                  <a:pt x="216923" y="37"/>
                </a:lnTo>
                <a:lnTo>
                  <a:pt x="218821"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7120806" y="415289"/>
            <a:ext cx="352722" cy="216788"/>
          </a:xfrm>
          <a:custGeom>
            <a:avLst/>
            <a:gdLst/>
            <a:ahLst/>
            <a:cxnLst/>
            <a:rect l="l" t="t" r="r" b="b"/>
            <a:pathLst>
              <a:path w="264541" h="216788">
                <a:moveTo>
                  <a:pt x="227330" y="0"/>
                </a:moveTo>
                <a:lnTo>
                  <a:pt x="240385" y="519"/>
                </a:lnTo>
                <a:lnTo>
                  <a:pt x="252809" y="2161"/>
                </a:lnTo>
                <a:lnTo>
                  <a:pt x="256540" y="2921"/>
                </a:lnTo>
                <a:lnTo>
                  <a:pt x="253607" y="14275"/>
                </a:lnTo>
                <a:lnTo>
                  <a:pt x="250322" y="26157"/>
                </a:lnTo>
                <a:lnTo>
                  <a:pt x="246704" y="38557"/>
                </a:lnTo>
                <a:lnTo>
                  <a:pt x="242772" y="51465"/>
                </a:lnTo>
                <a:lnTo>
                  <a:pt x="241554" y="55372"/>
                </a:lnTo>
                <a:lnTo>
                  <a:pt x="239775" y="55752"/>
                </a:lnTo>
                <a:lnTo>
                  <a:pt x="226222" y="52470"/>
                </a:lnTo>
                <a:lnTo>
                  <a:pt x="213820" y="50608"/>
                </a:lnTo>
                <a:lnTo>
                  <a:pt x="204978" y="50164"/>
                </a:lnTo>
                <a:lnTo>
                  <a:pt x="191376" y="51282"/>
                </a:lnTo>
                <a:lnTo>
                  <a:pt x="179352" y="54636"/>
                </a:lnTo>
                <a:lnTo>
                  <a:pt x="173482" y="57404"/>
                </a:lnTo>
                <a:lnTo>
                  <a:pt x="164598" y="63342"/>
                </a:lnTo>
                <a:lnTo>
                  <a:pt x="155221" y="71858"/>
                </a:lnTo>
                <a:lnTo>
                  <a:pt x="145351" y="82898"/>
                </a:lnTo>
                <a:lnTo>
                  <a:pt x="144907" y="83438"/>
                </a:lnTo>
                <a:lnTo>
                  <a:pt x="205867" y="160527"/>
                </a:lnTo>
                <a:lnTo>
                  <a:pt x="215606" y="172061"/>
                </a:lnTo>
                <a:lnTo>
                  <a:pt x="224546" y="180757"/>
                </a:lnTo>
                <a:lnTo>
                  <a:pt x="231267" y="185800"/>
                </a:lnTo>
                <a:lnTo>
                  <a:pt x="241187" y="190411"/>
                </a:lnTo>
                <a:lnTo>
                  <a:pt x="254015" y="193413"/>
                </a:lnTo>
                <a:lnTo>
                  <a:pt x="263271" y="194437"/>
                </a:lnTo>
                <a:lnTo>
                  <a:pt x="264541" y="205359"/>
                </a:lnTo>
                <a:lnTo>
                  <a:pt x="248984" y="209267"/>
                </a:lnTo>
                <a:lnTo>
                  <a:pt x="234969" y="212287"/>
                </a:lnTo>
                <a:lnTo>
                  <a:pt x="222515" y="214420"/>
                </a:lnTo>
                <a:lnTo>
                  <a:pt x="211641" y="215665"/>
                </a:lnTo>
                <a:lnTo>
                  <a:pt x="203200" y="216026"/>
                </a:lnTo>
                <a:lnTo>
                  <a:pt x="189980" y="214883"/>
                </a:lnTo>
                <a:lnTo>
                  <a:pt x="177951" y="211379"/>
                </a:lnTo>
                <a:lnTo>
                  <a:pt x="173482" y="209296"/>
                </a:lnTo>
                <a:lnTo>
                  <a:pt x="164242" y="202979"/>
                </a:lnTo>
                <a:lnTo>
                  <a:pt x="155230" y="193776"/>
                </a:lnTo>
                <a:lnTo>
                  <a:pt x="148082" y="184150"/>
                </a:lnTo>
                <a:lnTo>
                  <a:pt x="139867" y="172103"/>
                </a:lnTo>
                <a:lnTo>
                  <a:pt x="132014" y="160864"/>
                </a:lnTo>
                <a:lnTo>
                  <a:pt x="124530" y="150443"/>
                </a:lnTo>
                <a:lnTo>
                  <a:pt x="117418" y="140851"/>
                </a:lnTo>
                <a:lnTo>
                  <a:pt x="110685" y="132097"/>
                </a:lnTo>
                <a:lnTo>
                  <a:pt x="108966" y="129921"/>
                </a:lnTo>
                <a:lnTo>
                  <a:pt x="98679" y="143256"/>
                </a:lnTo>
                <a:lnTo>
                  <a:pt x="98745" y="155032"/>
                </a:lnTo>
                <a:lnTo>
                  <a:pt x="98945" y="168121"/>
                </a:lnTo>
                <a:lnTo>
                  <a:pt x="99060" y="173609"/>
                </a:lnTo>
                <a:lnTo>
                  <a:pt x="99338" y="185956"/>
                </a:lnTo>
                <a:lnTo>
                  <a:pt x="99682" y="198679"/>
                </a:lnTo>
                <a:lnTo>
                  <a:pt x="100075" y="209804"/>
                </a:lnTo>
                <a:lnTo>
                  <a:pt x="86833" y="211224"/>
                </a:lnTo>
                <a:lnTo>
                  <a:pt x="73916" y="212651"/>
                </a:lnTo>
                <a:lnTo>
                  <a:pt x="61326" y="214092"/>
                </a:lnTo>
                <a:lnTo>
                  <a:pt x="49063" y="215553"/>
                </a:lnTo>
                <a:lnTo>
                  <a:pt x="39116" y="216788"/>
                </a:lnTo>
                <a:lnTo>
                  <a:pt x="35941" y="215137"/>
                </a:lnTo>
                <a:lnTo>
                  <a:pt x="36153" y="201372"/>
                </a:lnTo>
                <a:lnTo>
                  <a:pt x="36280" y="188692"/>
                </a:lnTo>
                <a:lnTo>
                  <a:pt x="36322" y="177292"/>
                </a:lnTo>
                <a:lnTo>
                  <a:pt x="36430" y="163168"/>
                </a:lnTo>
                <a:lnTo>
                  <a:pt x="36448" y="151564"/>
                </a:lnTo>
                <a:lnTo>
                  <a:pt x="36449" y="150240"/>
                </a:lnTo>
                <a:lnTo>
                  <a:pt x="36449" y="107187"/>
                </a:lnTo>
                <a:lnTo>
                  <a:pt x="36384" y="94537"/>
                </a:lnTo>
                <a:lnTo>
                  <a:pt x="36235" y="81802"/>
                </a:lnTo>
                <a:lnTo>
                  <a:pt x="36024" y="65992"/>
                </a:lnTo>
                <a:lnTo>
                  <a:pt x="35853" y="53329"/>
                </a:lnTo>
                <a:lnTo>
                  <a:pt x="35687" y="44831"/>
                </a:lnTo>
                <a:lnTo>
                  <a:pt x="34162" y="36702"/>
                </a:lnTo>
                <a:lnTo>
                  <a:pt x="31623" y="30480"/>
                </a:lnTo>
                <a:lnTo>
                  <a:pt x="26924" y="26288"/>
                </a:lnTo>
                <a:lnTo>
                  <a:pt x="19050" y="24257"/>
                </a:lnTo>
                <a:lnTo>
                  <a:pt x="14605" y="23495"/>
                </a:lnTo>
                <a:lnTo>
                  <a:pt x="8762" y="23240"/>
                </a:lnTo>
                <a:lnTo>
                  <a:pt x="1650" y="23240"/>
                </a:lnTo>
                <a:lnTo>
                  <a:pt x="0" y="12954"/>
                </a:lnTo>
                <a:lnTo>
                  <a:pt x="15233" y="8545"/>
                </a:lnTo>
                <a:lnTo>
                  <a:pt x="29112" y="5114"/>
                </a:lnTo>
                <a:lnTo>
                  <a:pt x="41625" y="2657"/>
                </a:lnTo>
                <a:lnTo>
                  <a:pt x="52760" y="1166"/>
                </a:lnTo>
                <a:lnTo>
                  <a:pt x="62505" y="636"/>
                </a:lnTo>
                <a:lnTo>
                  <a:pt x="62992" y="635"/>
                </a:lnTo>
                <a:lnTo>
                  <a:pt x="79408" y="2895"/>
                </a:lnTo>
                <a:lnTo>
                  <a:pt x="90790" y="9658"/>
                </a:lnTo>
                <a:lnTo>
                  <a:pt x="97164" y="20894"/>
                </a:lnTo>
                <a:lnTo>
                  <a:pt x="98679" y="32765"/>
                </a:lnTo>
                <a:lnTo>
                  <a:pt x="98679" y="110744"/>
                </a:lnTo>
                <a:lnTo>
                  <a:pt x="126619" y="73913"/>
                </a:lnTo>
                <a:lnTo>
                  <a:pt x="134890" y="63007"/>
                </a:lnTo>
                <a:lnTo>
                  <a:pt x="142696" y="52901"/>
                </a:lnTo>
                <a:lnTo>
                  <a:pt x="150037" y="43618"/>
                </a:lnTo>
                <a:lnTo>
                  <a:pt x="159694" y="32068"/>
                </a:lnTo>
                <a:lnTo>
                  <a:pt x="168410" y="23168"/>
                </a:lnTo>
                <a:lnTo>
                  <a:pt x="172847" y="19176"/>
                </a:lnTo>
                <a:lnTo>
                  <a:pt x="183236" y="11545"/>
                </a:lnTo>
                <a:lnTo>
                  <a:pt x="194507" y="5809"/>
                </a:lnTo>
                <a:lnTo>
                  <a:pt x="208110" y="1726"/>
                </a:lnTo>
                <a:lnTo>
                  <a:pt x="221085" y="161"/>
                </a:lnTo>
                <a:lnTo>
                  <a:pt x="22733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8819557" y="412878"/>
            <a:ext cx="320885" cy="324993"/>
          </a:xfrm>
          <a:custGeom>
            <a:avLst/>
            <a:gdLst/>
            <a:ahLst/>
            <a:cxnLst/>
            <a:rect l="l" t="t" r="r" b="b"/>
            <a:pathLst>
              <a:path w="240664" h="324993">
                <a:moveTo>
                  <a:pt x="172847" y="0"/>
                </a:moveTo>
                <a:lnTo>
                  <a:pt x="187419" y="1134"/>
                </a:lnTo>
                <a:lnTo>
                  <a:pt x="200191" y="4553"/>
                </a:lnTo>
                <a:lnTo>
                  <a:pt x="211163" y="10280"/>
                </a:lnTo>
                <a:lnTo>
                  <a:pt x="220334" y="18336"/>
                </a:lnTo>
                <a:lnTo>
                  <a:pt x="227954" y="28895"/>
                </a:lnTo>
                <a:lnTo>
                  <a:pt x="233064" y="40199"/>
                </a:lnTo>
                <a:lnTo>
                  <a:pt x="236193" y="52844"/>
                </a:lnTo>
                <a:lnTo>
                  <a:pt x="237354" y="66842"/>
                </a:lnTo>
                <a:lnTo>
                  <a:pt x="237362" y="68199"/>
                </a:lnTo>
                <a:lnTo>
                  <a:pt x="237362" y="213106"/>
                </a:lnTo>
                <a:lnTo>
                  <a:pt x="237414" y="229149"/>
                </a:lnTo>
                <a:lnTo>
                  <a:pt x="237567" y="244251"/>
                </a:lnTo>
                <a:lnTo>
                  <a:pt x="237821" y="258415"/>
                </a:lnTo>
                <a:lnTo>
                  <a:pt x="238175" y="271640"/>
                </a:lnTo>
                <a:lnTo>
                  <a:pt x="238626" y="283929"/>
                </a:lnTo>
                <a:lnTo>
                  <a:pt x="239173" y="295284"/>
                </a:lnTo>
                <a:lnTo>
                  <a:pt x="239815" y="305704"/>
                </a:lnTo>
                <a:lnTo>
                  <a:pt x="240551" y="315193"/>
                </a:lnTo>
                <a:lnTo>
                  <a:pt x="240664" y="316484"/>
                </a:lnTo>
                <a:lnTo>
                  <a:pt x="228081" y="317928"/>
                </a:lnTo>
                <a:lnTo>
                  <a:pt x="215497" y="319501"/>
                </a:lnTo>
                <a:lnTo>
                  <a:pt x="202913" y="321211"/>
                </a:lnTo>
                <a:lnTo>
                  <a:pt x="190329" y="323064"/>
                </a:lnTo>
                <a:lnTo>
                  <a:pt x="178180" y="324993"/>
                </a:lnTo>
                <a:lnTo>
                  <a:pt x="175132" y="323469"/>
                </a:lnTo>
                <a:lnTo>
                  <a:pt x="175132" y="81407"/>
                </a:lnTo>
                <a:lnTo>
                  <a:pt x="174123" y="65888"/>
                </a:lnTo>
                <a:lnTo>
                  <a:pt x="171130" y="53464"/>
                </a:lnTo>
                <a:lnTo>
                  <a:pt x="166208" y="44137"/>
                </a:lnTo>
                <a:lnTo>
                  <a:pt x="156521" y="36129"/>
                </a:lnTo>
                <a:lnTo>
                  <a:pt x="143790" y="32498"/>
                </a:lnTo>
                <a:lnTo>
                  <a:pt x="137159" y="32131"/>
                </a:lnTo>
                <a:lnTo>
                  <a:pt x="124420" y="33276"/>
                </a:lnTo>
                <a:lnTo>
                  <a:pt x="112213" y="36730"/>
                </a:lnTo>
                <a:lnTo>
                  <a:pt x="100539" y="42517"/>
                </a:lnTo>
                <a:lnTo>
                  <a:pt x="98678" y="43687"/>
                </a:lnTo>
                <a:lnTo>
                  <a:pt x="98678" y="149987"/>
                </a:lnTo>
                <a:lnTo>
                  <a:pt x="98741" y="161050"/>
                </a:lnTo>
                <a:lnTo>
                  <a:pt x="98924" y="172944"/>
                </a:lnTo>
                <a:lnTo>
                  <a:pt x="99220" y="185676"/>
                </a:lnTo>
                <a:lnTo>
                  <a:pt x="99625" y="199253"/>
                </a:lnTo>
                <a:lnTo>
                  <a:pt x="100075" y="212217"/>
                </a:lnTo>
                <a:lnTo>
                  <a:pt x="86895" y="213462"/>
                </a:lnTo>
                <a:lnTo>
                  <a:pt x="74009" y="214825"/>
                </a:lnTo>
                <a:lnTo>
                  <a:pt x="61416" y="216292"/>
                </a:lnTo>
                <a:lnTo>
                  <a:pt x="49117" y="217849"/>
                </a:lnTo>
                <a:lnTo>
                  <a:pt x="39115" y="219201"/>
                </a:lnTo>
                <a:lnTo>
                  <a:pt x="35940" y="217550"/>
                </a:lnTo>
                <a:lnTo>
                  <a:pt x="36139" y="203951"/>
                </a:lnTo>
                <a:lnTo>
                  <a:pt x="36283" y="190788"/>
                </a:lnTo>
                <a:lnTo>
                  <a:pt x="36379" y="178071"/>
                </a:lnTo>
                <a:lnTo>
                  <a:pt x="36432" y="165815"/>
                </a:lnTo>
                <a:lnTo>
                  <a:pt x="36448" y="154029"/>
                </a:lnTo>
                <a:lnTo>
                  <a:pt x="36449" y="153797"/>
                </a:lnTo>
                <a:lnTo>
                  <a:pt x="36449" y="109982"/>
                </a:lnTo>
                <a:lnTo>
                  <a:pt x="36435" y="96997"/>
                </a:lnTo>
                <a:lnTo>
                  <a:pt x="36339" y="84530"/>
                </a:lnTo>
                <a:lnTo>
                  <a:pt x="36322" y="83312"/>
                </a:lnTo>
                <a:lnTo>
                  <a:pt x="36212" y="71950"/>
                </a:lnTo>
                <a:lnTo>
                  <a:pt x="35952" y="58738"/>
                </a:lnTo>
                <a:lnTo>
                  <a:pt x="35813" y="52197"/>
                </a:lnTo>
                <a:lnTo>
                  <a:pt x="35686" y="46609"/>
                </a:lnTo>
                <a:lnTo>
                  <a:pt x="35051" y="42163"/>
                </a:lnTo>
                <a:lnTo>
                  <a:pt x="34162" y="38735"/>
                </a:lnTo>
                <a:lnTo>
                  <a:pt x="33274" y="35306"/>
                </a:lnTo>
                <a:lnTo>
                  <a:pt x="31623" y="32638"/>
                </a:lnTo>
                <a:lnTo>
                  <a:pt x="29336" y="30607"/>
                </a:lnTo>
                <a:lnTo>
                  <a:pt x="26924" y="28575"/>
                </a:lnTo>
                <a:lnTo>
                  <a:pt x="23495" y="27305"/>
                </a:lnTo>
                <a:lnTo>
                  <a:pt x="19050" y="26670"/>
                </a:lnTo>
                <a:lnTo>
                  <a:pt x="14604" y="25908"/>
                </a:lnTo>
                <a:lnTo>
                  <a:pt x="8762" y="25653"/>
                </a:lnTo>
                <a:lnTo>
                  <a:pt x="1650" y="25653"/>
                </a:lnTo>
                <a:lnTo>
                  <a:pt x="0" y="15367"/>
                </a:lnTo>
                <a:lnTo>
                  <a:pt x="15267" y="10904"/>
                </a:lnTo>
                <a:lnTo>
                  <a:pt x="29124" y="7447"/>
                </a:lnTo>
                <a:lnTo>
                  <a:pt x="41571" y="4989"/>
                </a:lnTo>
                <a:lnTo>
                  <a:pt x="52608" y="3525"/>
                </a:lnTo>
                <a:lnTo>
                  <a:pt x="62102" y="3048"/>
                </a:lnTo>
                <a:lnTo>
                  <a:pt x="79103" y="5107"/>
                </a:lnTo>
                <a:lnTo>
                  <a:pt x="90742" y="11286"/>
                </a:lnTo>
                <a:lnTo>
                  <a:pt x="97037" y="21585"/>
                </a:lnTo>
                <a:lnTo>
                  <a:pt x="98043" y="26670"/>
                </a:lnTo>
                <a:lnTo>
                  <a:pt x="111010" y="18821"/>
                </a:lnTo>
                <a:lnTo>
                  <a:pt x="123590" y="12338"/>
                </a:lnTo>
                <a:lnTo>
                  <a:pt x="135786" y="7218"/>
                </a:lnTo>
                <a:lnTo>
                  <a:pt x="147602" y="3462"/>
                </a:lnTo>
                <a:lnTo>
                  <a:pt x="159040" y="1071"/>
                </a:lnTo>
                <a:lnTo>
                  <a:pt x="170104" y="43"/>
                </a:lnTo>
                <a:lnTo>
                  <a:pt x="172847"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4878833" y="412877"/>
            <a:ext cx="250273" cy="322580"/>
          </a:xfrm>
          <a:custGeom>
            <a:avLst/>
            <a:gdLst/>
            <a:ahLst/>
            <a:cxnLst/>
            <a:rect l="l" t="t" r="r" b="b"/>
            <a:pathLst>
              <a:path w="187705" h="322580">
                <a:moveTo>
                  <a:pt x="122809" y="0"/>
                </a:moveTo>
                <a:lnTo>
                  <a:pt x="135635" y="443"/>
                </a:lnTo>
                <a:lnTo>
                  <a:pt x="148240" y="1774"/>
                </a:lnTo>
                <a:lnTo>
                  <a:pt x="155955" y="3048"/>
                </a:lnTo>
                <a:lnTo>
                  <a:pt x="168245" y="5980"/>
                </a:lnTo>
                <a:lnTo>
                  <a:pt x="180354" y="9848"/>
                </a:lnTo>
                <a:lnTo>
                  <a:pt x="187705" y="12700"/>
                </a:lnTo>
                <a:lnTo>
                  <a:pt x="184736" y="24927"/>
                </a:lnTo>
                <a:lnTo>
                  <a:pt x="181874" y="37360"/>
                </a:lnTo>
                <a:lnTo>
                  <a:pt x="180721" y="42672"/>
                </a:lnTo>
                <a:lnTo>
                  <a:pt x="178287" y="54369"/>
                </a:lnTo>
                <a:lnTo>
                  <a:pt x="175788" y="66961"/>
                </a:lnTo>
                <a:lnTo>
                  <a:pt x="173989" y="76453"/>
                </a:lnTo>
                <a:lnTo>
                  <a:pt x="161925" y="78359"/>
                </a:lnTo>
                <a:lnTo>
                  <a:pt x="145161" y="25146"/>
                </a:lnTo>
                <a:lnTo>
                  <a:pt x="140462" y="23495"/>
                </a:lnTo>
                <a:lnTo>
                  <a:pt x="134747" y="22733"/>
                </a:lnTo>
                <a:lnTo>
                  <a:pt x="127888" y="22733"/>
                </a:lnTo>
                <a:lnTo>
                  <a:pt x="114658" y="24284"/>
                </a:lnTo>
                <a:lnTo>
                  <a:pt x="103122" y="28987"/>
                </a:lnTo>
                <a:lnTo>
                  <a:pt x="91600" y="38117"/>
                </a:lnTo>
                <a:lnTo>
                  <a:pt x="83585" y="48229"/>
                </a:lnTo>
                <a:lnTo>
                  <a:pt x="77231" y="60370"/>
                </a:lnTo>
                <a:lnTo>
                  <a:pt x="72973" y="72537"/>
                </a:lnTo>
                <a:lnTo>
                  <a:pt x="69718" y="88299"/>
                </a:lnTo>
                <a:lnTo>
                  <a:pt x="68648" y="100907"/>
                </a:lnTo>
                <a:lnTo>
                  <a:pt x="68579" y="105028"/>
                </a:lnTo>
                <a:lnTo>
                  <a:pt x="69481" y="118842"/>
                </a:lnTo>
                <a:lnTo>
                  <a:pt x="72142" y="130609"/>
                </a:lnTo>
                <a:lnTo>
                  <a:pt x="75946" y="140715"/>
                </a:lnTo>
                <a:lnTo>
                  <a:pt x="79883" y="147320"/>
                </a:lnTo>
                <a:lnTo>
                  <a:pt x="84581" y="152781"/>
                </a:lnTo>
                <a:lnTo>
                  <a:pt x="89408" y="158242"/>
                </a:lnTo>
                <a:lnTo>
                  <a:pt x="94868" y="162813"/>
                </a:lnTo>
                <a:lnTo>
                  <a:pt x="101091" y="166497"/>
                </a:lnTo>
                <a:lnTo>
                  <a:pt x="107187" y="170180"/>
                </a:lnTo>
                <a:lnTo>
                  <a:pt x="113537" y="173609"/>
                </a:lnTo>
                <a:lnTo>
                  <a:pt x="120014" y="176657"/>
                </a:lnTo>
                <a:lnTo>
                  <a:pt x="126491" y="179705"/>
                </a:lnTo>
                <a:lnTo>
                  <a:pt x="132841" y="182625"/>
                </a:lnTo>
                <a:lnTo>
                  <a:pt x="138937" y="185420"/>
                </a:lnTo>
                <a:lnTo>
                  <a:pt x="145161" y="188340"/>
                </a:lnTo>
                <a:lnTo>
                  <a:pt x="150622" y="191643"/>
                </a:lnTo>
                <a:lnTo>
                  <a:pt x="155448" y="195452"/>
                </a:lnTo>
                <a:lnTo>
                  <a:pt x="160147" y="199389"/>
                </a:lnTo>
                <a:lnTo>
                  <a:pt x="164084" y="203962"/>
                </a:lnTo>
                <a:lnTo>
                  <a:pt x="167004" y="209169"/>
                </a:lnTo>
                <a:lnTo>
                  <a:pt x="169925" y="214502"/>
                </a:lnTo>
                <a:lnTo>
                  <a:pt x="171450" y="220980"/>
                </a:lnTo>
                <a:lnTo>
                  <a:pt x="171450" y="228726"/>
                </a:lnTo>
                <a:lnTo>
                  <a:pt x="171450" y="234442"/>
                </a:lnTo>
                <a:lnTo>
                  <a:pt x="170434" y="240537"/>
                </a:lnTo>
                <a:lnTo>
                  <a:pt x="168275" y="247014"/>
                </a:lnTo>
                <a:lnTo>
                  <a:pt x="166115" y="253619"/>
                </a:lnTo>
                <a:lnTo>
                  <a:pt x="162687" y="260731"/>
                </a:lnTo>
                <a:lnTo>
                  <a:pt x="157987" y="268224"/>
                </a:lnTo>
                <a:lnTo>
                  <a:pt x="151504" y="278041"/>
                </a:lnTo>
                <a:lnTo>
                  <a:pt x="143665" y="288531"/>
                </a:lnTo>
                <a:lnTo>
                  <a:pt x="139953" y="293115"/>
                </a:lnTo>
                <a:lnTo>
                  <a:pt x="132496" y="302056"/>
                </a:lnTo>
                <a:lnTo>
                  <a:pt x="124092" y="311496"/>
                </a:lnTo>
                <a:lnTo>
                  <a:pt x="114743" y="321458"/>
                </a:lnTo>
                <a:lnTo>
                  <a:pt x="113664" y="322580"/>
                </a:lnTo>
                <a:lnTo>
                  <a:pt x="99313" y="313182"/>
                </a:lnTo>
                <a:lnTo>
                  <a:pt x="106760" y="300383"/>
                </a:lnTo>
                <a:lnTo>
                  <a:pt x="112677" y="289201"/>
                </a:lnTo>
                <a:lnTo>
                  <a:pt x="116966" y="279908"/>
                </a:lnTo>
                <a:lnTo>
                  <a:pt x="120776" y="271145"/>
                </a:lnTo>
                <a:lnTo>
                  <a:pt x="122554" y="263525"/>
                </a:lnTo>
                <a:lnTo>
                  <a:pt x="122554" y="257175"/>
                </a:lnTo>
                <a:lnTo>
                  <a:pt x="122554" y="251206"/>
                </a:lnTo>
                <a:lnTo>
                  <a:pt x="120776" y="246125"/>
                </a:lnTo>
                <a:lnTo>
                  <a:pt x="117348" y="242062"/>
                </a:lnTo>
                <a:lnTo>
                  <a:pt x="113791" y="237998"/>
                </a:lnTo>
                <a:lnTo>
                  <a:pt x="109220" y="234314"/>
                </a:lnTo>
                <a:lnTo>
                  <a:pt x="103504" y="231012"/>
                </a:lnTo>
                <a:lnTo>
                  <a:pt x="97789" y="227711"/>
                </a:lnTo>
                <a:lnTo>
                  <a:pt x="91186" y="224536"/>
                </a:lnTo>
                <a:lnTo>
                  <a:pt x="83820" y="221614"/>
                </a:lnTo>
                <a:lnTo>
                  <a:pt x="76453" y="218694"/>
                </a:lnTo>
                <a:lnTo>
                  <a:pt x="68961" y="215264"/>
                </a:lnTo>
                <a:lnTo>
                  <a:pt x="61340" y="211582"/>
                </a:lnTo>
                <a:lnTo>
                  <a:pt x="50232" y="205699"/>
                </a:lnTo>
                <a:lnTo>
                  <a:pt x="39395" y="198827"/>
                </a:lnTo>
                <a:lnTo>
                  <a:pt x="28948" y="190488"/>
                </a:lnTo>
                <a:lnTo>
                  <a:pt x="20175" y="181100"/>
                </a:lnTo>
                <a:lnTo>
                  <a:pt x="12429" y="169487"/>
                </a:lnTo>
                <a:lnTo>
                  <a:pt x="6967" y="157726"/>
                </a:lnTo>
                <a:lnTo>
                  <a:pt x="2277" y="141665"/>
                </a:lnTo>
                <a:lnTo>
                  <a:pt x="532" y="129031"/>
                </a:lnTo>
                <a:lnTo>
                  <a:pt x="0" y="116077"/>
                </a:lnTo>
                <a:lnTo>
                  <a:pt x="646" y="102663"/>
                </a:lnTo>
                <a:lnTo>
                  <a:pt x="2593" y="89943"/>
                </a:lnTo>
                <a:lnTo>
                  <a:pt x="5856" y="77891"/>
                </a:lnTo>
                <a:lnTo>
                  <a:pt x="9651" y="68199"/>
                </a:lnTo>
                <a:lnTo>
                  <a:pt x="15614" y="56615"/>
                </a:lnTo>
                <a:lnTo>
                  <a:pt x="22700" y="46008"/>
                </a:lnTo>
                <a:lnTo>
                  <a:pt x="30876" y="36376"/>
                </a:lnTo>
                <a:lnTo>
                  <a:pt x="45396" y="23669"/>
                </a:lnTo>
                <a:lnTo>
                  <a:pt x="56015" y="16829"/>
                </a:lnTo>
                <a:lnTo>
                  <a:pt x="67560" y="11086"/>
                </a:lnTo>
                <a:lnTo>
                  <a:pt x="74675" y="8255"/>
                </a:lnTo>
                <a:lnTo>
                  <a:pt x="86575" y="4483"/>
                </a:lnTo>
                <a:lnTo>
                  <a:pt x="98901" y="1870"/>
                </a:lnTo>
                <a:lnTo>
                  <a:pt x="111666" y="389"/>
                </a:lnTo>
                <a:lnTo>
                  <a:pt x="122809"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8101247" y="412369"/>
            <a:ext cx="349166" cy="219836"/>
          </a:xfrm>
          <a:custGeom>
            <a:avLst/>
            <a:gdLst/>
            <a:ahLst/>
            <a:cxnLst/>
            <a:rect l="l" t="t" r="r" b="b"/>
            <a:pathLst>
              <a:path w="261874" h="219836">
                <a:moveTo>
                  <a:pt x="98678" y="0"/>
                </a:moveTo>
                <a:lnTo>
                  <a:pt x="112903" y="1311"/>
                </a:lnTo>
                <a:lnTo>
                  <a:pt x="125346" y="5239"/>
                </a:lnTo>
                <a:lnTo>
                  <a:pt x="135993" y="11768"/>
                </a:lnTo>
                <a:lnTo>
                  <a:pt x="143890" y="19684"/>
                </a:lnTo>
                <a:lnTo>
                  <a:pt x="149835" y="28112"/>
                </a:lnTo>
                <a:lnTo>
                  <a:pt x="155239" y="38144"/>
                </a:lnTo>
                <a:lnTo>
                  <a:pt x="160108" y="49776"/>
                </a:lnTo>
                <a:lnTo>
                  <a:pt x="164448" y="63001"/>
                </a:lnTo>
                <a:lnTo>
                  <a:pt x="168263" y="77814"/>
                </a:lnTo>
                <a:lnTo>
                  <a:pt x="168782" y="80136"/>
                </a:lnTo>
                <a:lnTo>
                  <a:pt x="169290" y="80136"/>
                </a:lnTo>
                <a:lnTo>
                  <a:pt x="172276" y="68838"/>
                </a:lnTo>
                <a:lnTo>
                  <a:pt x="174959" y="56980"/>
                </a:lnTo>
                <a:lnTo>
                  <a:pt x="177345" y="44562"/>
                </a:lnTo>
                <a:lnTo>
                  <a:pt x="179439" y="31586"/>
                </a:lnTo>
                <a:lnTo>
                  <a:pt x="181248" y="18051"/>
                </a:lnTo>
                <a:lnTo>
                  <a:pt x="181610" y="14985"/>
                </a:lnTo>
                <a:lnTo>
                  <a:pt x="194382" y="12277"/>
                </a:lnTo>
                <a:lnTo>
                  <a:pt x="206947" y="9432"/>
                </a:lnTo>
                <a:lnTo>
                  <a:pt x="219303" y="6462"/>
                </a:lnTo>
                <a:lnTo>
                  <a:pt x="231450" y="3378"/>
                </a:lnTo>
                <a:lnTo>
                  <a:pt x="243389" y="192"/>
                </a:lnTo>
                <a:lnTo>
                  <a:pt x="244093" y="0"/>
                </a:lnTo>
                <a:lnTo>
                  <a:pt x="246125" y="1777"/>
                </a:lnTo>
                <a:lnTo>
                  <a:pt x="241173" y="14880"/>
                </a:lnTo>
                <a:lnTo>
                  <a:pt x="236142" y="27681"/>
                </a:lnTo>
                <a:lnTo>
                  <a:pt x="231033" y="40180"/>
                </a:lnTo>
                <a:lnTo>
                  <a:pt x="225847" y="52378"/>
                </a:lnTo>
                <a:lnTo>
                  <a:pt x="220586" y="64276"/>
                </a:lnTo>
                <a:lnTo>
                  <a:pt x="215249" y="75873"/>
                </a:lnTo>
                <a:lnTo>
                  <a:pt x="209838" y="87172"/>
                </a:lnTo>
                <a:lnTo>
                  <a:pt x="204354" y="98171"/>
                </a:lnTo>
                <a:lnTo>
                  <a:pt x="198799" y="108872"/>
                </a:lnTo>
                <a:lnTo>
                  <a:pt x="193172" y="119275"/>
                </a:lnTo>
                <a:lnTo>
                  <a:pt x="187475" y="129381"/>
                </a:lnTo>
                <a:lnTo>
                  <a:pt x="184276" y="134873"/>
                </a:lnTo>
                <a:lnTo>
                  <a:pt x="189856" y="149265"/>
                </a:lnTo>
                <a:lnTo>
                  <a:pt x="196080" y="161546"/>
                </a:lnTo>
                <a:lnTo>
                  <a:pt x="202964" y="171716"/>
                </a:lnTo>
                <a:lnTo>
                  <a:pt x="210526" y="179775"/>
                </a:lnTo>
                <a:lnTo>
                  <a:pt x="213867" y="182498"/>
                </a:lnTo>
                <a:lnTo>
                  <a:pt x="224044" y="188629"/>
                </a:lnTo>
                <a:lnTo>
                  <a:pt x="235662" y="192903"/>
                </a:lnTo>
                <a:lnTo>
                  <a:pt x="248707" y="195333"/>
                </a:lnTo>
                <a:lnTo>
                  <a:pt x="260603" y="195960"/>
                </a:lnTo>
                <a:lnTo>
                  <a:pt x="261874" y="207644"/>
                </a:lnTo>
                <a:lnTo>
                  <a:pt x="247760" y="211227"/>
                </a:lnTo>
                <a:lnTo>
                  <a:pt x="234418" y="214015"/>
                </a:lnTo>
                <a:lnTo>
                  <a:pt x="221845" y="216016"/>
                </a:lnTo>
                <a:lnTo>
                  <a:pt x="210042" y="217234"/>
                </a:lnTo>
                <a:lnTo>
                  <a:pt x="199010" y="217676"/>
                </a:lnTo>
                <a:lnTo>
                  <a:pt x="198246" y="217677"/>
                </a:lnTo>
                <a:lnTo>
                  <a:pt x="191896" y="217677"/>
                </a:lnTo>
                <a:lnTo>
                  <a:pt x="185927" y="214375"/>
                </a:lnTo>
                <a:lnTo>
                  <a:pt x="180339" y="207771"/>
                </a:lnTo>
                <a:lnTo>
                  <a:pt x="175532" y="200430"/>
                </a:lnTo>
                <a:lnTo>
                  <a:pt x="170526" y="189739"/>
                </a:lnTo>
                <a:lnTo>
                  <a:pt x="165306" y="175667"/>
                </a:lnTo>
                <a:lnTo>
                  <a:pt x="162305" y="166369"/>
                </a:lnTo>
                <a:lnTo>
                  <a:pt x="151715" y="179483"/>
                </a:lnTo>
                <a:lnTo>
                  <a:pt x="141125" y="190752"/>
                </a:lnTo>
                <a:lnTo>
                  <a:pt x="130535" y="200176"/>
                </a:lnTo>
                <a:lnTo>
                  <a:pt x="119945" y="207760"/>
                </a:lnTo>
                <a:lnTo>
                  <a:pt x="109355" y="213503"/>
                </a:lnTo>
                <a:lnTo>
                  <a:pt x="98765" y="217408"/>
                </a:lnTo>
                <a:lnTo>
                  <a:pt x="88175" y="219476"/>
                </a:lnTo>
                <a:lnTo>
                  <a:pt x="81533" y="219836"/>
                </a:lnTo>
                <a:lnTo>
                  <a:pt x="67773" y="218770"/>
                </a:lnTo>
                <a:lnTo>
                  <a:pt x="55134" y="215563"/>
                </a:lnTo>
                <a:lnTo>
                  <a:pt x="43616" y="210204"/>
                </a:lnTo>
                <a:lnTo>
                  <a:pt x="33219" y="202684"/>
                </a:lnTo>
                <a:lnTo>
                  <a:pt x="23942" y="192991"/>
                </a:lnTo>
                <a:lnTo>
                  <a:pt x="15173" y="180268"/>
                </a:lnTo>
                <a:lnTo>
                  <a:pt x="9546" y="169176"/>
                </a:lnTo>
                <a:lnTo>
                  <a:pt x="5217" y="157352"/>
                </a:lnTo>
                <a:lnTo>
                  <a:pt x="2186" y="144802"/>
                </a:lnTo>
                <a:lnTo>
                  <a:pt x="452" y="131529"/>
                </a:lnTo>
                <a:lnTo>
                  <a:pt x="0" y="119887"/>
                </a:lnTo>
                <a:lnTo>
                  <a:pt x="570" y="106286"/>
                </a:lnTo>
                <a:lnTo>
                  <a:pt x="2281" y="93199"/>
                </a:lnTo>
                <a:lnTo>
                  <a:pt x="5134" y="80629"/>
                </a:lnTo>
                <a:lnTo>
                  <a:pt x="9127" y="68574"/>
                </a:lnTo>
                <a:lnTo>
                  <a:pt x="14262" y="57036"/>
                </a:lnTo>
                <a:lnTo>
                  <a:pt x="20537" y="46013"/>
                </a:lnTo>
                <a:lnTo>
                  <a:pt x="27812" y="35686"/>
                </a:lnTo>
                <a:lnTo>
                  <a:pt x="37107" y="25191"/>
                </a:lnTo>
                <a:lnTo>
                  <a:pt x="47181" y="16514"/>
                </a:lnTo>
                <a:lnTo>
                  <a:pt x="58037" y="9659"/>
                </a:lnTo>
                <a:lnTo>
                  <a:pt x="69674" y="4629"/>
                </a:lnTo>
                <a:lnTo>
                  <a:pt x="82091" y="1427"/>
                </a:lnTo>
                <a:lnTo>
                  <a:pt x="95290" y="56"/>
                </a:lnTo>
                <a:lnTo>
                  <a:pt x="98678"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7475390" y="412369"/>
            <a:ext cx="349166" cy="219836"/>
          </a:xfrm>
          <a:custGeom>
            <a:avLst/>
            <a:gdLst/>
            <a:ahLst/>
            <a:cxnLst/>
            <a:rect l="l" t="t" r="r" b="b"/>
            <a:pathLst>
              <a:path w="261874" h="219836">
                <a:moveTo>
                  <a:pt x="98679" y="0"/>
                </a:moveTo>
                <a:lnTo>
                  <a:pt x="112903" y="1311"/>
                </a:lnTo>
                <a:lnTo>
                  <a:pt x="125346" y="5239"/>
                </a:lnTo>
                <a:lnTo>
                  <a:pt x="135993" y="11768"/>
                </a:lnTo>
                <a:lnTo>
                  <a:pt x="143891" y="19684"/>
                </a:lnTo>
                <a:lnTo>
                  <a:pt x="149835" y="28112"/>
                </a:lnTo>
                <a:lnTo>
                  <a:pt x="155239" y="38144"/>
                </a:lnTo>
                <a:lnTo>
                  <a:pt x="160108" y="49776"/>
                </a:lnTo>
                <a:lnTo>
                  <a:pt x="164448" y="63001"/>
                </a:lnTo>
                <a:lnTo>
                  <a:pt x="168263" y="77814"/>
                </a:lnTo>
                <a:lnTo>
                  <a:pt x="168783" y="80136"/>
                </a:lnTo>
                <a:lnTo>
                  <a:pt x="169291" y="80136"/>
                </a:lnTo>
                <a:lnTo>
                  <a:pt x="172276" y="68838"/>
                </a:lnTo>
                <a:lnTo>
                  <a:pt x="174959" y="56980"/>
                </a:lnTo>
                <a:lnTo>
                  <a:pt x="177345" y="44562"/>
                </a:lnTo>
                <a:lnTo>
                  <a:pt x="179439" y="31586"/>
                </a:lnTo>
                <a:lnTo>
                  <a:pt x="181248" y="18051"/>
                </a:lnTo>
                <a:lnTo>
                  <a:pt x="181610" y="14985"/>
                </a:lnTo>
                <a:lnTo>
                  <a:pt x="194382" y="12277"/>
                </a:lnTo>
                <a:lnTo>
                  <a:pt x="206947" y="9432"/>
                </a:lnTo>
                <a:lnTo>
                  <a:pt x="219303" y="6462"/>
                </a:lnTo>
                <a:lnTo>
                  <a:pt x="231450" y="3378"/>
                </a:lnTo>
                <a:lnTo>
                  <a:pt x="243389" y="192"/>
                </a:lnTo>
                <a:lnTo>
                  <a:pt x="244094" y="0"/>
                </a:lnTo>
                <a:lnTo>
                  <a:pt x="246125" y="1777"/>
                </a:lnTo>
                <a:lnTo>
                  <a:pt x="241173" y="14880"/>
                </a:lnTo>
                <a:lnTo>
                  <a:pt x="236142" y="27681"/>
                </a:lnTo>
                <a:lnTo>
                  <a:pt x="231033" y="40180"/>
                </a:lnTo>
                <a:lnTo>
                  <a:pt x="225847" y="52378"/>
                </a:lnTo>
                <a:lnTo>
                  <a:pt x="220586" y="64276"/>
                </a:lnTo>
                <a:lnTo>
                  <a:pt x="215249" y="75873"/>
                </a:lnTo>
                <a:lnTo>
                  <a:pt x="209838" y="87172"/>
                </a:lnTo>
                <a:lnTo>
                  <a:pt x="204354" y="98171"/>
                </a:lnTo>
                <a:lnTo>
                  <a:pt x="198799" y="108872"/>
                </a:lnTo>
                <a:lnTo>
                  <a:pt x="193172" y="119275"/>
                </a:lnTo>
                <a:lnTo>
                  <a:pt x="187475" y="129381"/>
                </a:lnTo>
                <a:lnTo>
                  <a:pt x="184277" y="134873"/>
                </a:lnTo>
                <a:lnTo>
                  <a:pt x="189856" y="149265"/>
                </a:lnTo>
                <a:lnTo>
                  <a:pt x="196080" y="161546"/>
                </a:lnTo>
                <a:lnTo>
                  <a:pt x="202964" y="171716"/>
                </a:lnTo>
                <a:lnTo>
                  <a:pt x="210526" y="179775"/>
                </a:lnTo>
                <a:lnTo>
                  <a:pt x="213868" y="182498"/>
                </a:lnTo>
                <a:lnTo>
                  <a:pt x="224044" y="188629"/>
                </a:lnTo>
                <a:lnTo>
                  <a:pt x="235662" y="192903"/>
                </a:lnTo>
                <a:lnTo>
                  <a:pt x="248707" y="195333"/>
                </a:lnTo>
                <a:lnTo>
                  <a:pt x="260604" y="195960"/>
                </a:lnTo>
                <a:lnTo>
                  <a:pt x="261874" y="207644"/>
                </a:lnTo>
                <a:lnTo>
                  <a:pt x="247760" y="211227"/>
                </a:lnTo>
                <a:lnTo>
                  <a:pt x="234418" y="214015"/>
                </a:lnTo>
                <a:lnTo>
                  <a:pt x="221845" y="216016"/>
                </a:lnTo>
                <a:lnTo>
                  <a:pt x="210042" y="217234"/>
                </a:lnTo>
                <a:lnTo>
                  <a:pt x="199010" y="217676"/>
                </a:lnTo>
                <a:lnTo>
                  <a:pt x="198247" y="217677"/>
                </a:lnTo>
                <a:lnTo>
                  <a:pt x="191897" y="217677"/>
                </a:lnTo>
                <a:lnTo>
                  <a:pt x="185928" y="214375"/>
                </a:lnTo>
                <a:lnTo>
                  <a:pt x="180340" y="207771"/>
                </a:lnTo>
                <a:lnTo>
                  <a:pt x="175532" y="200430"/>
                </a:lnTo>
                <a:lnTo>
                  <a:pt x="170526" y="189739"/>
                </a:lnTo>
                <a:lnTo>
                  <a:pt x="165306" y="175667"/>
                </a:lnTo>
                <a:lnTo>
                  <a:pt x="162306" y="166369"/>
                </a:lnTo>
                <a:lnTo>
                  <a:pt x="151715" y="179483"/>
                </a:lnTo>
                <a:lnTo>
                  <a:pt x="141125" y="190752"/>
                </a:lnTo>
                <a:lnTo>
                  <a:pt x="130535" y="200176"/>
                </a:lnTo>
                <a:lnTo>
                  <a:pt x="119945" y="207760"/>
                </a:lnTo>
                <a:lnTo>
                  <a:pt x="109355" y="213503"/>
                </a:lnTo>
                <a:lnTo>
                  <a:pt x="98765" y="217408"/>
                </a:lnTo>
                <a:lnTo>
                  <a:pt x="88175" y="219476"/>
                </a:lnTo>
                <a:lnTo>
                  <a:pt x="81534" y="219836"/>
                </a:lnTo>
                <a:lnTo>
                  <a:pt x="67773" y="218770"/>
                </a:lnTo>
                <a:lnTo>
                  <a:pt x="55134" y="215563"/>
                </a:lnTo>
                <a:lnTo>
                  <a:pt x="43616" y="210204"/>
                </a:lnTo>
                <a:lnTo>
                  <a:pt x="33219" y="202684"/>
                </a:lnTo>
                <a:lnTo>
                  <a:pt x="23942" y="192991"/>
                </a:lnTo>
                <a:lnTo>
                  <a:pt x="15173" y="180268"/>
                </a:lnTo>
                <a:lnTo>
                  <a:pt x="9546" y="169176"/>
                </a:lnTo>
                <a:lnTo>
                  <a:pt x="5217" y="157352"/>
                </a:lnTo>
                <a:lnTo>
                  <a:pt x="2186" y="144802"/>
                </a:lnTo>
                <a:lnTo>
                  <a:pt x="452" y="131529"/>
                </a:lnTo>
                <a:lnTo>
                  <a:pt x="0" y="119887"/>
                </a:lnTo>
                <a:lnTo>
                  <a:pt x="570" y="106286"/>
                </a:lnTo>
                <a:lnTo>
                  <a:pt x="2281" y="93199"/>
                </a:lnTo>
                <a:lnTo>
                  <a:pt x="5134" y="80629"/>
                </a:lnTo>
                <a:lnTo>
                  <a:pt x="9127" y="68574"/>
                </a:lnTo>
                <a:lnTo>
                  <a:pt x="14262" y="57036"/>
                </a:lnTo>
                <a:lnTo>
                  <a:pt x="20537" y="46013"/>
                </a:lnTo>
                <a:lnTo>
                  <a:pt x="27812" y="35686"/>
                </a:lnTo>
                <a:lnTo>
                  <a:pt x="37107" y="25191"/>
                </a:lnTo>
                <a:lnTo>
                  <a:pt x="47181" y="16514"/>
                </a:lnTo>
                <a:lnTo>
                  <a:pt x="58037" y="9659"/>
                </a:lnTo>
                <a:lnTo>
                  <a:pt x="69674" y="4629"/>
                </a:lnTo>
                <a:lnTo>
                  <a:pt x="82091" y="1427"/>
                </a:lnTo>
                <a:lnTo>
                  <a:pt x="95290" y="56"/>
                </a:lnTo>
                <a:lnTo>
                  <a:pt x="98679"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437382" y="412369"/>
            <a:ext cx="249426" cy="219836"/>
          </a:xfrm>
          <a:custGeom>
            <a:avLst/>
            <a:gdLst/>
            <a:ahLst/>
            <a:cxnLst/>
            <a:rect l="l" t="t" r="r" b="b"/>
            <a:pathLst>
              <a:path w="187070" h="219836">
                <a:moveTo>
                  <a:pt x="105663" y="0"/>
                </a:moveTo>
                <a:lnTo>
                  <a:pt x="118406" y="346"/>
                </a:lnTo>
                <a:lnTo>
                  <a:pt x="131066" y="1387"/>
                </a:lnTo>
                <a:lnTo>
                  <a:pt x="143641" y="3122"/>
                </a:lnTo>
                <a:lnTo>
                  <a:pt x="156126" y="5551"/>
                </a:lnTo>
                <a:lnTo>
                  <a:pt x="168520" y="8673"/>
                </a:lnTo>
                <a:lnTo>
                  <a:pt x="180818" y="12490"/>
                </a:lnTo>
                <a:lnTo>
                  <a:pt x="183261" y="13334"/>
                </a:lnTo>
                <a:lnTo>
                  <a:pt x="180425" y="25696"/>
                </a:lnTo>
                <a:lnTo>
                  <a:pt x="177766" y="38117"/>
                </a:lnTo>
                <a:lnTo>
                  <a:pt x="175267" y="50581"/>
                </a:lnTo>
                <a:lnTo>
                  <a:pt x="172910" y="63070"/>
                </a:lnTo>
                <a:lnTo>
                  <a:pt x="171957" y="68325"/>
                </a:lnTo>
                <a:lnTo>
                  <a:pt x="159892" y="70103"/>
                </a:lnTo>
                <a:lnTo>
                  <a:pt x="146430" y="27685"/>
                </a:lnTo>
                <a:lnTo>
                  <a:pt x="134305" y="24637"/>
                </a:lnTo>
                <a:lnTo>
                  <a:pt x="121516" y="23300"/>
                </a:lnTo>
                <a:lnTo>
                  <a:pt x="118110" y="23240"/>
                </a:lnTo>
                <a:lnTo>
                  <a:pt x="103451" y="24121"/>
                </a:lnTo>
                <a:lnTo>
                  <a:pt x="90970" y="26779"/>
                </a:lnTo>
                <a:lnTo>
                  <a:pt x="80616" y="31240"/>
                </a:lnTo>
                <a:lnTo>
                  <a:pt x="70124" y="40889"/>
                </a:lnTo>
                <a:lnTo>
                  <a:pt x="65881" y="53069"/>
                </a:lnTo>
                <a:lnTo>
                  <a:pt x="65659" y="57150"/>
                </a:lnTo>
                <a:lnTo>
                  <a:pt x="68157" y="70258"/>
                </a:lnTo>
                <a:lnTo>
                  <a:pt x="75616" y="80655"/>
                </a:lnTo>
                <a:lnTo>
                  <a:pt x="79628" y="83819"/>
                </a:lnTo>
                <a:lnTo>
                  <a:pt x="89443" y="88831"/>
                </a:lnTo>
                <a:lnTo>
                  <a:pt x="101552" y="91993"/>
                </a:lnTo>
                <a:lnTo>
                  <a:pt x="115954" y="93304"/>
                </a:lnTo>
                <a:lnTo>
                  <a:pt x="119252" y="93344"/>
                </a:lnTo>
                <a:lnTo>
                  <a:pt x="125729" y="93344"/>
                </a:lnTo>
                <a:lnTo>
                  <a:pt x="132587" y="92836"/>
                </a:lnTo>
                <a:lnTo>
                  <a:pt x="139573" y="91947"/>
                </a:lnTo>
                <a:lnTo>
                  <a:pt x="141604" y="119252"/>
                </a:lnTo>
                <a:lnTo>
                  <a:pt x="132334" y="117601"/>
                </a:lnTo>
                <a:lnTo>
                  <a:pt x="124205" y="116712"/>
                </a:lnTo>
                <a:lnTo>
                  <a:pt x="116966" y="116712"/>
                </a:lnTo>
                <a:lnTo>
                  <a:pt x="102672" y="117810"/>
                </a:lnTo>
                <a:lnTo>
                  <a:pt x="90493" y="121083"/>
                </a:lnTo>
                <a:lnTo>
                  <a:pt x="81534" y="125729"/>
                </a:lnTo>
                <a:lnTo>
                  <a:pt x="72404" y="134992"/>
                </a:lnTo>
                <a:lnTo>
                  <a:pt x="68303" y="147326"/>
                </a:lnTo>
                <a:lnTo>
                  <a:pt x="68072" y="151637"/>
                </a:lnTo>
                <a:lnTo>
                  <a:pt x="70415" y="165287"/>
                </a:lnTo>
                <a:lnTo>
                  <a:pt x="77445" y="175805"/>
                </a:lnTo>
                <a:lnTo>
                  <a:pt x="83692" y="180466"/>
                </a:lnTo>
                <a:lnTo>
                  <a:pt x="93072" y="184740"/>
                </a:lnTo>
                <a:lnTo>
                  <a:pt x="104676" y="187695"/>
                </a:lnTo>
                <a:lnTo>
                  <a:pt x="118490" y="189346"/>
                </a:lnTo>
                <a:lnTo>
                  <a:pt x="130810" y="189737"/>
                </a:lnTo>
                <a:lnTo>
                  <a:pt x="142706" y="189298"/>
                </a:lnTo>
                <a:lnTo>
                  <a:pt x="154982" y="187985"/>
                </a:lnTo>
                <a:lnTo>
                  <a:pt x="167656" y="185808"/>
                </a:lnTo>
                <a:lnTo>
                  <a:pt x="180746" y="182777"/>
                </a:lnTo>
                <a:lnTo>
                  <a:pt x="185547" y="181482"/>
                </a:lnTo>
                <a:lnTo>
                  <a:pt x="187070" y="193166"/>
                </a:lnTo>
                <a:lnTo>
                  <a:pt x="177339" y="199695"/>
                </a:lnTo>
                <a:lnTo>
                  <a:pt x="166255" y="205417"/>
                </a:lnTo>
                <a:lnTo>
                  <a:pt x="153835" y="210298"/>
                </a:lnTo>
                <a:lnTo>
                  <a:pt x="146050" y="212725"/>
                </a:lnTo>
                <a:lnTo>
                  <a:pt x="134046" y="215751"/>
                </a:lnTo>
                <a:lnTo>
                  <a:pt x="121685" y="217929"/>
                </a:lnTo>
                <a:lnTo>
                  <a:pt x="108955" y="219279"/>
                </a:lnTo>
                <a:lnTo>
                  <a:pt x="95847" y="219823"/>
                </a:lnTo>
                <a:lnTo>
                  <a:pt x="93344" y="219836"/>
                </a:lnTo>
                <a:lnTo>
                  <a:pt x="78858" y="219312"/>
                </a:lnTo>
                <a:lnTo>
                  <a:pt x="65322" y="217733"/>
                </a:lnTo>
                <a:lnTo>
                  <a:pt x="52746" y="215089"/>
                </a:lnTo>
                <a:lnTo>
                  <a:pt x="41140" y="211370"/>
                </a:lnTo>
                <a:lnTo>
                  <a:pt x="30513" y="206567"/>
                </a:lnTo>
                <a:lnTo>
                  <a:pt x="15114" y="195948"/>
                </a:lnTo>
                <a:lnTo>
                  <a:pt x="6875" y="185931"/>
                </a:lnTo>
                <a:lnTo>
                  <a:pt x="1835" y="174280"/>
                </a:lnTo>
                <a:lnTo>
                  <a:pt x="7" y="160983"/>
                </a:lnTo>
                <a:lnTo>
                  <a:pt x="0" y="160019"/>
                </a:lnTo>
                <a:lnTo>
                  <a:pt x="1717" y="147169"/>
                </a:lnTo>
                <a:lnTo>
                  <a:pt x="6869" y="135531"/>
                </a:lnTo>
                <a:lnTo>
                  <a:pt x="12953" y="127634"/>
                </a:lnTo>
                <a:lnTo>
                  <a:pt x="22300" y="119314"/>
                </a:lnTo>
                <a:lnTo>
                  <a:pt x="33253" y="112932"/>
                </a:lnTo>
                <a:lnTo>
                  <a:pt x="45838" y="108433"/>
                </a:lnTo>
                <a:lnTo>
                  <a:pt x="46227" y="108330"/>
                </a:lnTo>
                <a:lnTo>
                  <a:pt x="33168" y="102157"/>
                </a:lnTo>
                <a:lnTo>
                  <a:pt x="22638" y="95302"/>
                </a:lnTo>
                <a:lnTo>
                  <a:pt x="15493" y="88772"/>
                </a:lnTo>
                <a:lnTo>
                  <a:pt x="8563" y="78006"/>
                </a:lnTo>
                <a:lnTo>
                  <a:pt x="5493" y="65469"/>
                </a:lnTo>
                <a:lnTo>
                  <a:pt x="5334" y="61594"/>
                </a:lnTo>
                <a:lnTo>
                  <a:pt x="6904" y="48162"/>
                </a:lnTo>
                <a:lnTo>
                  <a:pt x="11603" y="36325"/>
                </a:lnTo>
                <a:lnTo>
                  <a:pt x="19408" y="26084"/>
                </a:lnTo>
                <a:lnTo>
                  <a:pt x="30301" y="17438"/>
                </a:lnTo>
                <a:lnTo>
                  <a:pt x="42768" y="10937"/>
                </a:lnTo>
                <a:lnTo>
                  <a:pt x="53685" y="6912"/>
                </a:lnTo>
                <a:lnTo>
                  <a:pt x="65643" y="3803"/>
                </a:lnTo>
                <a:lnTo>
                  <a:pt x="78642" y="1613"/>
                </a:lnTo>
                <a:lnTo>
                  <a:pt x="92682" y="347"/>
                </a:lnTo>
                <a:lnTo>
                  <a:pt x="105663"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3726182" y="412369"/>
            <a:ext cx="249426" cy="219836"/>
          </a:xfrm>
          <a:custGeom>
            <a:avLst/>
            <a:gdLst/>
            <a:ahLst/>
            <a:cxnLst/>
            <a:rect l="l" t="t" r="r" b="b"/>
            <a:pathLst>
              <a:path w="187070" h="219836">
                <a:moveTo>
                  <a:pt x="105663" y="0"/>
                </a:moveTo>
                <a:lnTo>
                  <a:pt x="118406" y="346"/>
                </a:lnTo>
                <a:lnTo>
                  <a:pt x="131066" y="1387"/>
                </a:lnTo>
                <a:lnTo>
                  <a:pt x="143641" y="3122"/>
                </a:lnTo>
                <a:lnTo>
                  <a:pt x="156126" y="5551"/>
                </a:lnTo>
                <a:lnTo>
                  <a:pt x="168520" y="8673"/>
                </a:lnTo>
                <a:lnTo>
                  <a:pt x="180818" y="12490"/>
                </a:lnTo>
                <a:lnTo>
                  <a:pt x="183260" y="13334"/>
                </a:lnTo>
                <a:lnTo>
                  <a:pt x="180425" y="25696"/>
                </a:lnTo>
                <a:lnTo>
                  <a:pt x="177766" y="38117"/>
                </a:lnTo>
                <a:lnTo>
                  <a:pt x="175267" y="50581"/>
                </a:lnTo>
                <a:lnTo>
                  <a:pt x="172910" y="63070"/>
                </a:lnTo>
                <a:lnTo>
                  <a:pt x="171957" y="68325"/>
                </a:lnTo>
                <a:lnTo>
                  <a:pt x="159892" y="70103"/>
                </a:lnTo>
                <a:lnTo>
                  <a:pt x="146431" y="27685"/>
                </a:lnTo>
                <a:lnTo>
                  <a:pt x="134305" y="24637"/>
                </a:lnTo>
                <a:lnTo>
                  <a:pt x="121516" y="23300"/>
                </a:lnTo>
                <a:lnTo>
                  <a:pt x="118109" y="23240"/>
                </a:lnTo>
                <a:lnTo>
                  <a:pt x="103451" y="24121"/>
                </a:lnTo>
                <a:lnTo>
                  <a:pt x="90970" y="26779"/>
                </a:lnTo>
                <a:lnTo>
                  <a:pt x="80616" y="31240"/>
                </a:lnTo>
                <a:lnTo>
                  <a:pt x="70124" y="40889"/>
                </a:lnTo>
                <a:lnTo>
                  <a:pt x="65881" y="53069"/>
                </a:lnTo>
                <a:lnTo>
                  <a:pt x="65658" y="57150"/>
                </a:lnTo>
                <a:lnTo>
                  <a:pt x="68157" y="70258"/>
                </a:lnTo>
                <a:lnTo>
                  <a:pt x="75616" y="80655"/>
                </a:lnTo>
                <a:lnTo>
                  <a:pt x="79628" y="83819"/>
                </a:lnTo>
                <a:lnTo>
                  <a:pt x="89443" y="88831"/>
                </a:lnTo>
                <a:lnTo>
                  <a:pt x="101552" y="91993"/>
                </a:lnTo>
                <a:lnTo>
                  <a:pt x="115954" y="93304"/>
                </a:lnTo>
                <a:lnTo>
                  <a:pt x="119252" y="93344"/>
                </a:lnTo>
                <a:lnTo>
                  <a:pt x="125729" y="93344"/>
                </a:lnTo>
                <a:lnTo>
                  <a:pt x="132587" y="92836"/>
                </a:lnTo>
                <a:lnTo>
                  <a:pt x="139572" y="91947"/>
                </a:lnTo>
                <a:lnTo>
                  <a:pt x="141604" y="119252"/>
                </a:lnTo>
                <a:lnTo>
                  <a:pt x="132333" y="117601"/>
                </a:lnTo>
                <a:lnTo>
                  <a:pt x="124206" y="116712"/>
                </a:lnTo>
                <a:lnTo>
                  <a:pt x="116966" y="116712"/>
                </a:lnTo>
                <a:lnTo>
                  <a:pt x="102672" y="117810"/>
                </a:lnTo>
                <a:lnTo>
                  <a:pt x="90493" y="121083"/>
                </a:lnTo>
                <a:lnTo>
                  <a:pt x="81533" y="125729"/>
                </a:lnTo>
                <a:lnTo>
                  <a:pt x="72404" y="134992"/>
                </a:lnTo>
                <a:lnTo>
                  <a:pt x="68303" y="147326"/>
                </a:lnTo>
                <a:lnTo>
                  <a:pt x="68071" y="151637"/>
                </a:lnTo>
                <a:lnTo>
                  <a:pt x="70415" y="165287"/>
                </a:lnTo>
                <a:lnTo>
                  <a:pt x="77445" y="175805"/>
                </a:lnTo>
                <a:lnTo>
                  <a:pt x="83692" y="180466"/>
                </a:lnTo>
                <a:lnTo>
                  <a:pt x="93072" y="184740"/>
                </a:lnTo>
                <a:lnTo>
                  <a:pt x="104676" y="187695"/>
                </a:lnTo>
                <a:lnTo>
                  <a:pt x="118490" y="189346"/>
                </a:lnTo>
                <a:lnTo>
                  <a:pt x="130809" y="189737"/>
                </a:lnTo>
                <a:lnTo>
                  <a:pt x="142706" y="189298"/>
                </a:lnTo>
                <a:lnTo>
                  <a:pt x="154982" y="187985"/>
                </a:lnTo>
                <a:lnTo>
                  <a:pt x="167656" y="185808"/>
                </a:lnTo>
                <a:lnTo>
                  <a:pt x="180746" y="182777"/>
                </a:lnTo>
                <a:lnTo>
                  <a:pt x="185546" y="181482"/>
                </a:lnTo>
                <a:lnTo>
                  <a:pt x="187070" y="193166"/>
                </a:lnTo>
                <a:lnTo>
                  <a:pt x="177339" y="199695"/>
                </a:lnTo>
                <a:lnTo>
                  <a:pt x="166255" y="205417"/>
                </a:lnTo>
                <a:lnTo>
                  <a:pt x="153835" y="210298"/>
                </a:lnTo>
                <a:lnTo>
                  <a:pt x="146050" y="212725"/>
                </a:lnTo>
                <a:lnTo>
                  <a:pt x="134046" y="215751"/>
                </a:lnTo>
                <a:lnTo>
                  <a:pt x="121685" y="217929"/>
                </a:lnTo>
                <a:lnTo>
                  <a:pt x="108955" y="219279"/>
                </a:lnTo>
                <a:lnTo>
                  <a:pt x="95847" y="219823"/>
                </a:lnTo>
                <a:lnTo>
                  <a:pt x="93344" y="219836"/>
                </a:lnTo>
                <a:lnTo>
                  <a:pt x="78858" y="219312"/>
                </a:lnTo>
                <a:lnTo>
                  <a:pt x="65322" y="217733"/>
                </a:lnTo>
                <a:lnTo>
                  <a:pt x="52746" y="215089"/>
                </a:lnTo>
                <a:lnTo>
                  <a:pt x="41140" y="211370"/>
                </a:lnTo>
                <a:lnTo>
                  <a:pt x="30513" y="206567"/>
                </a:lnTo>
                <a:lnTo>
                  <a:pt x="15114" y="195948"/>
                </a:lnTo>
                <a:lnTo>
                  <a:pt x="6875" y="185931"/>
                </a:lnTo>
                <a:lnTo>
                  <a:pt x="1835" y="174280"/>
                </a:lnTo>
                <a:lnTo>
                  <a:pt x="7" y="160983"/>
                </a:lnTo>
                <a:lnTo>
                  <a:pt x="0" y="160019"/>
                </a:lnTo>
                <a:lnTo>
                  <a:pt x="1717" y="147169"/>
                </a:lnTo>
                <a:lnTo>
                  <a:pt x="6869" y="135531"/>
                </a:lnTo>
                <a:lnTo>
                  <a:pt x="12953" y="127634"/>
                </a:lnTo>
                <a:lnTo>
                  <a:pt x="22300" y="119314"/>
                </a:lnTo>
                <a:lnTo>
                  <a:pt x="33253" y="112932"/>
                </a:lnTo>
                <a:lnTo>
                  <a:pt x="45838" y="108433"/>
                </a:lnTo>
                <a:lnTo>
                  <a:pt x="46227" y="108330"/>
                </a:lnTo>
                <a:lnTo>
                  <a:pt x="33168" y="102157"/>
                </a:lnTo>
                <a:lnTo>
                  <a:pt x="22638" y="95302"/>
                </a:lnTo>
                <a:lnTo>
                  <a:pt x="15493" y="88772"/>
                </a:lnTo>
                <a:lnTo>
                  <a:pt x="8563" y="78006"/>
                </a:lnTo>
                <a:lnTo>
                  <a:pt x="5493" y="65469"/>
                </a:lnTo>
                <a:lnTo>
                  <a:pt x="5333" y="61594"/>
                </a:lnTo>
                <a:lnTo>
                  <a:pt x="6904" y="48162"/>
                </a:lnTo>
                <a:lnTo>
                  <a:pt x="11603" y="36325"/>
                </a:lnTo>
                <a:lnTo>
                  <a:pt x="19408" y="26084"/>
                </a:lnTo>
                <a:lnTo>
                  <a:pt x="30301" y="17438"/>
                </a:lnTo>
                <a:lnTo>
                  <a:pt x="42768" y="10937"/>
                </a:lnTo>
                <a:lnTo>
                  <a:pt x="53685" y="6912"/>
                </a:lnTo>
                <a:lnTo>
                  <a:pt x="65643" y="3803"/>
                </a:lnTo>
                <a:lnTo>
                  <a:pt x="78642" y="1613"/>
                </a:lnTo>
                <a:lnTo>
                  <a:pt x="92682" y="347"/>
                </a:lnTo>
                <a:lnTo>
                  <a:pt x="105663" y="0"/>
                </a:lnTo>
                <a:close/>
              </a:path>
            </a:pathLst>
          </a:custGeom>
          <a:ln w="3047">
            <a:solidFill>
              <a:srgbClr val="3A431F"/>
            </a:solidFill>
          </a:ln>
        </p:spPr>
        <p:txBody>
          <a:bodyPr wrap="square" lIns="0" tIns="0" rIns="0" bIns="0" rtlCol="0">
            <a:noAutofit/>
          </a:bodyPr>
          <a:lstStyle/>
          <a:p>
            <a:endParaRPr/>
          </a:p>
        </p:txBody>
      </p:sp>
      <p:sp>
        <p:nvSpPr>
          <p:cNvPr id="23" name="object 23"/>
          <p:cNvSpPr/>
          <p:nvPr/>
        </p:nvSpPr>
        <p:spPr>
          <a:xfrm>
            <a:off x="9140445" y="411862"/>
            <a:ext cx="315636" cy="219328"/>
          </a:xfrm>
          <a:custGeom>
            <a:avLst/>
            <a:gdLst/>
            <a:ahLst/>
            <a:cxnLst/>
            <a:rect l="l" t="t" r="r" b="b"/>
            <a:pathLst>
              <a:path w="236727" h="219328">
                <a:moveTo>
                  <a:pt x="231140" y="0"/>
                </a:moveTo>
                <a:lnTo>
                  <a:pt x="233552" y="1904"/>
                </a:lnTo>
                <a:lnTo>
                  <a:pt x="235712" y="7238"/>
                </a:lnTo>
                <a:lnTo>
                  <a:pt x="236727" y="12953"/>
                </a:lnTo>
                <a:lnTo>
                  <a:pt x="236727" y="19303"/>
                </a:lnTo>
                <a:lnTo>
                  <a:pt x="235891" y="30963"/>
                </a:lnTo>
                <a:lnTo>
                  <a:pt x="233415" y="43781"/>
                </a:lnTo>
                <a:lnTo>
                  <a:pt x="227803" y="62451"/>
                </a:lnTo>
                <a:lnTo>
                  <a:pt x="223400" y="74349"/>
                </a:lnTo>
                <a:lnTo>
                  <a:pt x="218282" y="86494"/>
                </a:lnTo>
                <a:lnTo>
                  <a:pt x="212815" y="98308"/>
                </a:lnTo>
                <a:lnTo>
                  <a:pt x="207204" y="109671"/>
                </a:lnTo>
                <a:lnTo>
                  <a:pt x="201202" y="121060"/>
                </a:lnTo>
                <a:lnTo>
                  <a:pt x="192968" y="135946"/>
                </a:lnTo>
                <a:lnTo>
                  <a:pt x="186554" y="146956"/>
                </a:lnTo>
                <a:lnTo>
                  <a:pt x="180044" y="157618"/>
                </a:lnTo>
                <a:lnTo>
                  <a:pt x="170869" y="172008"/>
                </a:lnTo>
                <a:lnTo>
                  <a:pt x="163885" y="182602"/>
                </a:lnTo>
                <a:lnTo>
                  <a:pt x="157225" y="192277"/>
                </a:lnTo>
                <a:lnTo>
                  <a:pt x="149102" y="203787"/>
                </a:lnTo>
                <a:lnTo>
                  <a:pt x="142141" y="213518"/>
                </a:lnTo>
                <a:lnTo>
                  <a:pt x="111506" y="219328"/>
                </a:lnTo>
                <a:lnTo>
                  <a:pt x="107111" y="206984"/>
                </a:lnTo>
                <a:lnTo>
                  <a:pt x="102781" y="194859"/>
                </a:lnTo>
                <a:lnTo>
                  <a:pt x="98509" y="182955"/>
                </a:lnTo>
                <a:lnTo>
                  <a:pt x="94286" y="171270"/>
                </a:lnTo>
                <a:lnTo>
                  <a:pt x="91948" y="164846"/>
                </a:lnTo>
                <a:lnTo>
                  <a:pt x="87662" y="153157"/>
                </a:lnTo>
                <a:lnTo>
                  <a:pt x="83283" y="141354"/>
                </a:lnTo>
                <a:lnTo>
                  <a:pt x="78795" y="129439"/>
                </a:lnTo>
                <a:lnTo>
                  <a:pt x="74181" y="117409"/>
                </a:lnTo>
                <a:lnTo>
                  <a:pt x="71882" y="111505"/>
                </a:lnTo>
                <a:lnTo>
                  <a:pt x="69723" y="106044"/>
                </a:lnTo>
                <a:lnTo>
                  <a:pt x="67056" y="99694"/>
                </a:lnTo>
                <a:lnTo>
                  <a:pt x="64135" y="92328"/>
                </a:lnTo>
                <a:lnTo>
                  <a:pt x="61214" y="84962"/>
                </a:lnTo>
                <a:lnTo>
                  <a:pt x="58039" y="77597"/>
                </a:lnTo>
                <a:lnTo>
                  <a:pt x="54610" y="70230"/>
                </a:lnTo>
                <a:lnTo>
                  <a:pt x="51308" y="62864"/>
                </a:lnTo>
                <a:lnTo>
                  <a:pt x="47878" y="56006"/>
                </a:lnTo>
                <a:lnTo>
                  <a:pt x="44323" y="49784"/>
                </a:lnTo>
                <a:lnTo>
                  <a:pt x="40640" y="43434"/>
                </a:lnTo>
                <a:lnTo>
                  <a:pt x="37211" y="38608"/>
                </a:lnTo>
                <a:lnTo>
                  <a:pt x="34036" y="35305"/>
                </a:lnTo>
                <a:lnTo>
                  <a:pt x="30225" y="31623"/>
                </a:lnTo>
                <a:lnTo>
                  <a:pt x="25908" y="29210"/>
                </a:lnTo>
                <a:lnTo>
                  <a:pt x="21082" y="28193"/>
                </a:lnTo>
                <a:lnTo>
                  <a:pt x="16128" y="27177"/>
                </a:lnTo>
                <a:lnTo>
                  <a:pt x="9525" y="26669"/>
                </a:lnTo>
                <a:lnTo>
                  <a:pt x="1397" y="26669"/>
                </a:lnTo>
                <a:lnTo>
                  <a:pt x="0" y="16383"/>
                </a:lnTo>
                <a:lnTo>
                  <a:pt x="15136" y="12004"/>
                </a:lnTo>
                <a:lnTo>
                  <a:pt x="28975" y="8589"/>
                </a:lnTo>
                <a:lnTo>
                  <a:pt x="41509" y="6132"/>
                </a:lnTo>
                <a:lnTo>
                  <a:pt x="52734" y="4626"/>
                </a:lnTo>
                <a:lnTo>
                  <a:pt x="62643" y="4068"/>
                </a:lnTo>
                <a:lnTo>
                  <a:pt x="63500" y="4063"/>
                </a:lnTo>
                <a:lnTo>
                  <a:pt x="70993" y="4063"/>
                </a:lnTo>
                <a:lnTo>
                  <a:pt x="77470" y="5334"/>
                </a:lnTo>
                <a:lnTo>
                  <a:pt x="82803" y="8000"/>
                </a:lnTo>
                <a:lnTo>
                  <a:pt x="88011" y="10540"/>
                </a:lnTo>
                <a:lnTo>
                  <a:pt x="92710" y="15493"/>
                </a:lnTo>
                <a:lnTo>
                  <a:pt x="96774" y="22860"/>
                </a:lnTo>
                <a:lnTo>
                  <a:pt x="98678" y="25908"/>
                </a:lnTo>
                <a:lnTo>
                  <a:pt x="101346" y="31241"/>
                </a:lnTo>
                <a:lnTo>
                  <a:pt x="104901" y="38735"/>
                </a:lnTo>
                <a:lnTo>
                  <a:pt x="109811" y="49426"/>
                </a:lnTo>
                <a:lnTo>
                  <a:pt x="115197" y="61588"/>
                </a:lnTo>
                <a:lnTo>
                  <a:pt x="121305" y="75823"/>
                </a:lnTo>
                <a:lnTo>
                  <a:pt x="126231" y="87594"/>
                </a:lnTo>
                <a:lnTo>
                  <a:pt x="129667" y="95885"/>
                </a:lnTo>
                <a:lnTo>
                  <a:pt x="134560" y="107949"/>
                </a:lnTo>
                <a:lnTo>
                  <a:pt x="139071" y="119765"/>
                </a:lnTo>
                <a:lnTo>
                  <a:pt x="141986" y="127762"/>
                </a:lnTo>
                <a:lnTo>
                  <a:pt x="145912" y="139397"/>
                </a:lnTo>
                <a:lnTo>
                  <a:pt x="149766" y="151648"/>
                </a:lnTo>
                <a:lnTo>
                  <a:pt x="151638" y="157861"/>
                </a:lnTo>
                <a:lnTo>
                  <a:pt x="157839" y="146418"/>
                </a:lnTo>
                <a:lnTo>
                  <a:pt x="163057" y="134975"/>
                </a:lnTo>
                <a:lnTo>
                  <a:pt x="164846" y="130428"/>
                </a:lnTo>
                <a:lnTo>
                  <a:pt x="169023" y="118260"/>
                </a:lnTo>
                <a:lnTo>
                  <a:pt x="172396" y="106010"/>
                </a:lnTo>
                <a:lnTo>
                  <a:pt x="174965" y="93680"/>
                </a:lnTo>
                <a:lnTo>
                  <a:pt x="176982" y="79841"/>
                </a:lnTo>
                <a:lnTo>
                  <a:pt x="178092" y="67208"/>
                </a:lnTo>
                <a:lnTo>
                  <a:pt x="178435" y="55625"/>
                </a:lnTo>
                <a:lnTo>
                  <a:pt x="178010" y="42277"/>
                </a:lnTo>
                <a:lnTo>
                  <a:pt x="176762" y="29499"/>
                </a:lnTo>
                <a:lnTo>
                  <a:pt x="174723" y="17309"/>
                </a:lnTo>
                <a:lnTo>
                  <a:pt x="173355" y="11175"/>
                </a:lnTo>
                <a:lnTo>
                  <a:pt x="187268" y="8790"/>
                </a:lnTo>
                <a:lnTo>
                  <a:pt x="200393" y="6397"/>
                </a:lnTo>
                <a:lnTo>
                  <a:pt x="212723" y="3989"/>
                </a:lnTo>
                <a:lnTo>
                  <a:pt x="224248" y="1557"/>
                </a:lnTo>
                <a:lnTo>
                  <a:pt x="23114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727787" y="411861"/>
            <a:ext cx="147490" cy="219710"/>
          </a:xfrm>
          <a:custGeom>
            <a:avLst/>
            <a:gdLst/>
            <a:ahLst/>
            <a:cxnLst/>
            <a:rect l="l" t="t" r="r" b="b"/>
            <a:pathLst>
              <a:path w="110617" h="219710">
                <a:moveTo>
                  <a:pt x="63626" y="0"/>
                </a:moveTo>
                <a:lnTo>
                  <a:pt x="66421" y="1904"/>
                </a:lnTo>
                <a:lnTo>
                  <a:pt x="65811" y="13748"/>
                </a:lnTo>
                <a:lnTo>
                  <a:pt x="65347" y="26017"/>
                </a:lnTo>
                <a:lnTo>
                  <a:pt x="65023" y="38710"/>
                </a:lnTo>
                <a:lnTo>
                  <a:pt x="64833" y="51828"/>
                </a:lnTo>
                <a:lnTo>
                  <a:pt x="64770" y="65371"/>
                </a:lnTo>
                <a:lnTo>
                  <a:pt x="64770" y="65531"/>
                </a:lnTo>
                <a:lnTo>
                  <a:pt x="64770" y="104139"/>
                </a:lnTo>
                <a:lnTo>
                  <a:pt x="64812" y="120850"/>
                </a:lnTo>
                <a:lnTo>
                  <a:pt x="64932" y="135590"/>
                </a:lnTo>
                <a:lnTo>
                  <a:pt x="65118" y="148354"/>
                </a:lnTo>
                <a:lnTo>
                  <a:pt x="65358" y="159138"/>
                </a:lnTo>
                <a:lnTo>
                  <a:pt x="65640" y="167933"/>
                </a:lnTo>
                <a:lnTo>
                  <a:pt x="65659" y="168401"/>
                </a:lnTo>
                <a:lnTo>
                  <a:pt x="66039" y="178308"/>
                </a:lnTo>
                <a:lnTo>
                  <a:pt x="67690" y="184912"/>
                </a:lnTo>
                <a:lnTo>
                  <a:pt x="70738" y="188087"/>
                </a:lnTo>
                <a:lnTo>
                  <a:pt x="73787" y="191135"/>
                </a:lnTo>
                <a:lnTo>
                  <a:pt x="78359" y="193293"/>
                </a:lnTo>
                <a:lnTo>
                  <a:pt x="84327" y="194563"/>
                </a:lnTo>
                <a:lnTo>
                  <a:pt x="90424" y="195706"/>
                </a:lnTo>
                <a:lnTo>
                  <a:pt x="98679" y="196341"/>
                </a:lnTo>
                <a:lnTo>
                  <a:pt x="109474" y="196468"/>
                </a:lnTo>
                <a:lnTo>
                  <a:pt x="110617" y="207644"/>
                </a:lnTo>
                <a:lnTo>
                  <a:pt x="96085" y="212073"/>
                </a:lnTo>
                <a:lnTo>
                  <a:pt x="82612" y="215482"/>
                </a:lnTo>
                <a:lnTo>
                  <a:pt x="70192" y="217881"/>
                </a:lnTo>
                <a:lnTo>
                  <a:pt x="58817" y="219286"/>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018619" y="411861"/>
            <a:ext cx="147490" cy="219710"/>
          </a:xfrm>
          <a:custGeom>
            <a:avLst/>
            <a:gdLst/>
            <a:ahLst/>
            <a:cxnLst/>
            <a:rect l="l" t="t" r="r" b="b"/>
            <a:pathLst>
              <a:path w="110617" h="219710">
                <a:moveTo>
                  <a:pt x="63627" y="0"/>
                </a:moveTo>
                <a:lnTo>
                  <a:pt x="66421" y="1904"/>
                </a:lnTo>
                <a:lnTo>
                  <a:pt x="65811" y="13748"/>
                </a:lnTo>
                <a:lnTo>
                  <a:pt x="65347" y="26017"/>
                </a:lnTo>
                <a:lnTo>
                  <a:pt x="65023" y="38710"/>
                </a:lnTo>
                <a:lnTo>
                  <a:pt x="64833" y="51828"/>
                </a:lnTo>
                <a:lnTo>
                  <a:pt x="64770" y="65371"/>
                </a:lnTo>
                <a:lnTo>
                  <a:pt x="64769" y="65531"/>
                </a:lnTo>
                <a:lnTo>
                  <a:pt x="64769" y="104139"/>
                </a:lnTo>
                <a:lnTo>
                  <a:pt x="64812" y="120850"/>
                </a:lnTo>
                <a:lnTo>
                  <a:pt x="64932" y="135590"/>
                </a:lnTo>
                <a:lnTo>
                  <a:pt x="65118" y="148354"/>
                </a:lnTo>
                <a:lnTo>
                  <a:pt x="65358" y="159138"/>
                </a:lnTo>
                <a:lnTo>
                  <a:pt x="65640" y="167933"/>
                </a:lnTo>
                <a:lnTo>
                  <a:pt x="65659" y="168401"/>
                </a:lnTo>
                <a:lnTo>
                  <a:pt x="66040" y="178308"/>
                </a:lnTo>
                <a:lnTo>
                  <a:pt x="67691" y="184912"/>
                </a:lnTo>
                <a:lnTo>
                  <a:pt x="70738" y="188087"/>
                </a:lnTo>
                <a:lnTo>
                  <a:pt x="73787" y="191135"/>
                </a:lnTo>
                <a:lnTo>
                  <a:pt x="78359" y="193293"/>
                </a:lnTo>
                <a:lnTo>
                  <a:pt x="84328" y="194563"/>
                </a:lnTo>
                <a:lnTo>
                  <a:pt x="90424" y="195706"/>
                </a:lnTo>
                <a:lnTo>
                  <a:pt x="98679" y="196341"/>
                </a:lnTo>
                <a:lnTo>
                  <a:pt x="109474" y="196468"/>
                </a:lnTo>
                <a:lnTo>
                  <a:pt x="110617" y="207644"/>
                </a:lnTo>
                <a:lnTo>
                  <a:pt x="96085" y="212073"/>
                </a:lnTo>
                <a:lnTo>
                  <a:pt x="82612" y="215482"/>
                </a:lnTo>
                <a:lnTo>
                  <a:pt x="70192" y="217881"/>
                </a:lnTo>
                <a:lnTo>
                  <a:pt x="58817" y="219286"/>
                </a:lnTo>
                <a:lnTo>
                  <a:pt x="49149" y="219710"/>
                </a:lnTo>
                <a:lnTo>
                  <a:pt x="31912" y="217997"/>
                </a:lnTo>
                <a:lnTo>
                  <a:pt x="18644" y="212859"/>
                </a:lnTo>
                <a:lnTo>
                  <a:pt x="9337" y="204296"/>
                </a:lnTo>
                <a:lnTo>
                  <a:pt x="3985" y="192307"/>
                </a:lnTo>
                <a:lnTo>
                  <a:pt x="2540" y="179324"/>
                </a:lnTo>
                <a:lnTo>
                  <a:pt x="2540"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3062733" y="411862"/>
            <a:ext cx="315636" cy="219328"/>
          </a:xfrm>
          <a:custGeom>
            <a:avLst/>
            <a:gdLst/>
            <a:ahLst/>
            <a:cxnLst/>
            <a:rect l="l" t="t" r="r" b="b"/>
            <a:pathLst>
              <a:path w="236727" h="219328">
                <a:moveTo>
                  <a:pt x="231139" y="0"/>
                </a:moveTo>
                <a:lnTo>
                  <a:pt x="233552" y="1904"/>
                </a:lnTo>
                <a:lnTo>
                  <a:pt x="235712" y="7238"/>
                </a:lnTo>
                <a:lnTo>
                  <a:pt x="236727" y="12953"/>
                </a:lnTo>
                <a:lnTo>
                  <a:pt x="236727" y="19303"/>
                </a:lnTo>
                <a:lnTo>
                  <a:pt x="235891" y="30963"/>
                </a:lnTo>
                <a:lnTo>
                  <a:pt x="233415" y="43781"/>
                </a:lnTo>
                <a:lnTo>
                  <a:pt x="227803" y="62451"/>
                </a:lnTo>
                <a:lnTo>
                  <a:pt x="223400" y="74349"/>
                </a:lnTo>
                <a:lnTo>
                  <a:pt x="218282" y="86494"/>
                </a:lnTo>
                <a:lnTo>
                  <a:pt x="212815" y="98308"/>
                </a:lnTo>
                <a:lnTo>
                  <a:pt x="207204" y="109671"/>
                </a:lnTo>
                <a:lnTo>
                  <a:pt x="201202" y="121060"/>
                </a:lnTo>
                <a:lnTo>
                  <a:pt x="192968" y="135946"/>
                </a:lnTo>
                <a:lnTo>
                  <a:pt x="186554" y="146956"/>
                </a:lnTo>
                <a:lnTo>
                  <a:pt x="180044" y="157618"/>
                </a:lnTo>
                <a:lnTo>
                  <a:pt x="170869" y="172008"/>
                </a:lnTo>
                <a:lnTo>
                  <a:pt x="163885" y="182602"/>
                </a:lnTo>
                <a:lnTo>
                  <a:pt x="157225" y="192277"/>
                </a:lnTo>
                <a:lnTo>
                  <a:pt x="149102" y="203787"/>
                </a:lnTo>
                <a:lnTo>
                  <a:pt x="142141" y="213518"/>
                </a:lnTo>
                <a:lnTo>
                  <a:pt x="111506" y="219328"/>
                </a:lnTo>
                <a:lnTo>
                  <a:pt x="107111" y="206984"/>
                </a:lnTo>
                <a:lnTo>
                  <a:pt x="102781" y="194859"/>
                </a:lnTo>
                <a:lnTo>
                  <a:pt x="98509" y="182955"/>
                </a:lnTo>
                <a:lnTo>
                  <a:pt x="94286" y="171270"/>
                </a:lnTo>
                <a:lnTo>
                  <a:pt x="91948" y="164846"/>
                </a:lnTo>
                <a:lnTo>
                  <a:pt x="87662" y="153157"/>
                </a:lnTo>
                <a:lnTo>
                  <a:pt x="83283" y="141354"/>
                </a:lnTo>
                <a:lnTo>
                  <a:pt x="78795" y="129439"/>
                </a:lnTo>
                <a:lnTo>
                  <a:pt x="74181" y="117409"/>
                </a:lnTo>
                <a:lnTo>
                  <a:pt x="71881" y="111505"/>
                </a:lnTo>
                <a:lnTo>
                  <a:pt x="69723" y="106044"/>
                </a:lnTo>
                <a:lnTo>
                  <a:pt x="67056" y="99694"/>
                </a:lnTo>
                <a:lnTo>
                  <a:pt x="64134" y="92328"/>
                </a:lnTo>
                <a:lnTo>
                  <a:pt x="61213" y="84962"/>
                </a:lnTo>
                <a:lnTo>
                  <a:pt x="58038" y="77597"/>
                </a:lnTo>
                <a:lnTo>
                  <a:pt x="54609" y="70230"/>
                </a:lnTo>
                <a:lnTo>
                  <a:pt x="51307" y="62864"/>
                </a:lnTo>
                <a:lnTo>
                  <a:pt x="47878" y="56006"/>
                </a:lnTo>
                <a:lnTo>
                  <a:pt x="44323" y="49784"/>
                </a:lnTo>
                <a:lnTo>
                  <a:pt x="40639" y="43434"/>
                </a:lnTo>
                <a:lnTo>
                  <a:pt x="37211" y="38608"/>
                </a:lnTo>
                <a:lnTo>
                  <a:pt x="34036" y="35305"/>
                </a:lnTo>
                <a:lnTo>
                  <a:pt x="30225" y="31623"/>
                </a:lnTo>
                <a:lnTo>
                  <a:pt x="25907" y="29210"/>
                </a:lnTo>
                <a:lnTo>
                  <a:pt x="21081" y="28193"/>
                </a:lnTo>
                <a:lnTo>
                  <a:pt x="16128" y="27177"/>
                </a:lnTo>
                <a:lnTo>
                  <a:pt x="9525" y="26669"/>
                </a:lnTo>
                <a:lnTo>
                  <a:pt x="1396" y="26669"/>
                </a:lnTo>
                <a:lnTo>
                  <a:pt x="0" y="16383"/>
                </a:lnTo>
                <a:lnTo>
                  <a:pt x="15136" y="12004"/>
                </a:lnTo>
                <a:lnTo>
                  <a:pt x="28975" y="8589"/>
                </a:lnTo>
                <a:lnTo>
                  <a:pt x="41509" y="6132"/>
                </a:lnTo>
                <a:lnTo>
                  <a:pt x="52734" y="4626"/>
                </a:lnTo>
                <a:lnTo>
                  <a:pt x="62643" y="4068"/>
                </a:lnTo>
                <a:lnTo>
                  <a:pt x="63500" y="4063"/>
                </a:lnTo>
                <a:lnTo>
                  <a:pt x="70993" y="4063"/>
                </a:lnTo>
                <a:lnTo>
                  <a:pt x="77469" y="5334"/>
                </a:lnTo>
                <a:lnTo>
                  <a:pt x="82803" y="8000"/>
                </a:lnTo>
                <a:lnTo>
                  <a:pt x="88011" y="10540"/>
                </a:lnTo>
                <a:lnTo>
                  <a:pt x="92709" y="15493"/>
                </a:lnTo>
                <a:lnTo>
                  <a:pt x="96774" y="22860"/>
                </a:lnTo>
                <a:lnTo>
                  <a:pt x="98678" y="25908"/>
                </a:lnTo>
                <a:lnTo>
                  <a:pt x="101345" y="31241"/>
                </a:lnTo>
                <a:lnTo>
                  <a:pt x="104901" y="38735"/>
                </a:lnTo>
                <a:lnTo>
                  <a:pt x="109811" y="49426"/>
                </a:lnTo>
                <a:lnTo>
                  <a:pt x="115197" y="61588"/>
                </a:lnTo>
                <a:lnTo>
                  <a:pt x="121305" y="75823"/>
                </a:lnTo>
                <a:lnTo>
                  <a:pt x="126231" y="87594"/>
                </a:lnTo>
                <a:lnTo>
                  <a:pt x="129667" y="95885"/>
                </a:lnTo>
                <a:lnTo>
                  <a:pt x="134560" y="107949"/>
                </a:lnTo>
                <a:lnTo>
                  <a:pt x="139071" y="119765"/>
                </a:lnTo>
                <a:lnTo>
                  <a:pt x="141986" y="127762"/>
                </a:lnTo>
                <a:lnTo>
                  <a:pt x="145912" y="139397"/>
                </a:lnTo>
                <a:lnTo>
                  <a:pt x="149766" y="151648"/>
                </a:lnTo>
                <a:lnTo>
                  <a:pt x="151637" y="157861"/>
                </a:lnTo>
                <a:lnTo>
                  <a:pt x="157839" y="146418"/>
                </a:lnTo>
                <a:lnTo>
                  <a:pt x="163057" y="134975"/>
                </a:lnTo>
                <a:lnTo>
                  <a:pt x="164845" y="130428"/>
                </a:lnTo>
                <a:lnTo>
                  <a:pt x="169023" y="118260"/>
                </a:lnTo>
                <a:lnTo>
                  <a:pt x="172396" y="106010"/>
                </a:lnTo>
                <a:lnTo>
                  <a:pt x="174965" y="93680"/>
                </a:lnTo>
                <a:lnTo>
                  <a:pt x="176982" y="79841"/>
                </a:lnTo>
                <a:lnTo>
                  <a:pt x="178092" y="67208"/>
                </a:lnTo>
                <a:lnTo>
                  <a:pt x="178434" y="55625"/>
                </a:lnTo>
                <a:lnTo>
                  <a:pt x="178010" y="42277"/>
                </a:lnTo>
                <a:lnTo>
                  <a:pt x="176762" y="29499"/>
                </a:lnTo>
                <a:lnTo>
                  <a:pt x="174723" y="17309"/>
                </a:lnTo>
                <a:lnTo>
                  <a:pt x="173355" y="11175"/>
                </a:lnTo>
                <a:lnTo>
                  <a:pt x="187268" y="8790"/>
                </a:lnTo>
                <a:lnTo>
                  <a:pt x="200393" y="6397"/>
                </a:lnTo>
                <a:lnTo>
                  <a:pt x="212723" y="3989"/>
                </a:lnTo>
                <a:lnTo>
                  <a:pt x="224248" y="1557"/>
                </a:lnTo>
                <a:lnTo>
                  <a:pt x="231139"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6549307" y="397002"/>
            <a:ext cx="175598" cy="182118"/>
          </a:xfrm>
          <a:custGeom>
            <a:avLst/>
            <a:gdLst/>
            <a:ahLst/>
            <a:cxnLst/>
            <a:rect l="l" t="t" r="r" b="b"/>
            <a:pathLst>
              <a:path w="131699" h="182118">
                <a:moveTo>
                  <a:pt x="69723" y="0"/>
                </a:moveTo>
                <a:lnTo>
                  <a:pt x="64630" y="14446"/>
                </a:lnTo>
                <a:lnTo>
                  <a:pt x="61140" y="24262"/>
                </a:lnTo>
                <a:lnTo>
                  <a:pt x="60960" y="24764"/>
                </a:lnTo>
                <a:lnTo>
                  <a:pt x="0" y="182118"/>
                </a:lnTo>
                <a:lnTo>
                  <a:pt x="131699" y="182118"/>
                </a:lnTo>
                <a:lnTo>
                  <a:pt x="77343" y="24764"/>
                </a:lnTo>
                <a:lnTo>
                  <a:pt x="74274" y="15102"/>
                </a:lnTo>
                <a:lnTo>
                  <a:pt x="69924" y="679"/>
                </a:lnTo>
                <a:lnTo>
                  <a:pt x="69723" y="0"/>
                </a:lnTo>
                <a:close/>
              </a:path>
            </a:pathLst>
          </a:custGeom>
          <a:ln w="3047">
            <a:solidFill>
              <a:srgbClr val="3A431F"/>
            </a:solidFill>
          </a:ln>
        </p:spPr>
        <p:txBody>
          <a:bodyPr wrap="square" lIns="0" tIns="0" rIns="0" bIns="0" rtlCol="0">
            <a:noAutofit/>
          </a:bodyPr>
          <a:lstStyle/>
          <a:p>
            <a:endParaRPr/>
          </a:p>
        </p:txBody>
      </p:sp>
      <p:sp>
        <p:nvSpPr>
          <p:cNvPr id="28" name="object 28"/>
          <p:cNvSpPr/>
          <p:nvPr/>
        </p:nvSpPr>
        <p:spPr>
          <a:xfrm>
            <a:off x="5777483" y="313436"/>
            <a:ext cx="524086" cy="314325"/>
          </a:xfrm>
          <a:custGeom>
            <a:avLst/>
            <a:gdLst/>
            <a:ahLst/>
            <a:cxnLst/>
            <a:rect l="l" t="t" r="r" b="b"/>
            <a:pathLst>
              <a:path w="393064" h="314325">
                <a:moveTo>
                  <a:pt x="0" y="0"/>
                </a:moveTo>
                <a:lnTo>
                  <a:pt x="15952" y="377"/>
                </a:lnTo>
                <a:lnTo>
                  <a:pt x="29981" y="644"/>
                </a:lnTo>
                <a:lnTo>
                  <a:pt x="42077" y="810"/>
                </a:lnTo>
                <a:lnTo>
                  <a:pt x="52231" y="883"/>
                </a:lnTo>
                <a:lnTo>
                  <a:pt x="55499" y="889"/>
                </a:lnTo>
                <a:lnTo>
                  <a:pt x="68015" y="841"/>
                </a:lnTo>
                <a:lnTo>
                  <a:pt x="80656" y="692"/>
                </a:lnTo>
                <a:lnTo>
                  <a:pt x="93412" y="431"/>
                </a:lnTo>
                <a:lnTo>
                  <a:pt x="106270" y="46"/>
                </a:lnTo>
                <a:lnTo>
                  <a:pt x="107569" y="0"/>
                </a:lnTo>
                <a:lnTo>
                  <a:pt x="185547" y="196723"/>
                </a:lnTo>
                <a:lnTo>
                  <a:pt x="190237" y="208932"/>
                </a:lnTo>
                <a:lnTo>
                  <a:pt x="194559" y="220494"/>
                </a:lnTo>
                <a:lnTo>
                  <a:pt x="194690" y="220853"/>
                </a:lnTo>
                <a:lnTo>
                  <a:pt x="199150" y="209330"/>
                </a:lnTo>
                <a:lnTo>
                  <a:pt x="203796" y="197166"/>
                </a:lnTo>
                <a:lnTo>
                  <a:pt x="203962" y="196723"/>
                </a:lnTo>
                <a:lnTo>
                  <a:pt x="284099" y="0"/>
                </a:lnTo>
                <a:lnTo>
                  <a:pt x="297871" y="376"/>
                </a:lnTo>
                <a:lnTo>
                  <a:pt x="311008" y="643"/>
                </a:lnTo>
                <a:lnTo>
                  <a:pt x="323509" y="809"/>
                </a:lnTo>
                <a:lnTo>
                  <a:pt x="335376" y="883"/>
                </a:lnTo>
                <a:lnTo>
                  <a:pt x="339725" y="889"/>
                </a:lnTo>
                <a:lnTo>
                  <a:pt x="350976" y="841"/>
                </a:lnTo>
                <a:lnTo>
                  <a:pt x="363169" y="692"/>
                </a:lnTo>
                <a:lnTo>
                  <a:pt x="376291" y="431"/>
                </a:lnTo>
                <a:lnTo>
                  <a:pt x="390332" y="46"/>
                </a:lnTo>
                <a:lnTo>
                  <a:pt x="391795" y="0"/>
                </a:lnTo>
                <a:lnTo>
                  <a:pt x="393064" y="11430"/>
                </a:lnTo>
                <a:lnTo>
                  <a:pt x="362458" y="20066"/>
                </a:lnTo>
                <a:lnTo>
                  <a:pt x="356907" y="38539"/>
                </a:lnTo>
                <a:lnTo>
                  <a:pt x="356780" y="51319"/>
                </a:lnTo>
                <a:lnTo>
                  <a:pt x="356742" y="64516"/>
                </a:lnTo>
                <a:lnTo>
                  <a:pt x="356742" y="242443"/>
                </a:lnTo>
                <a:lnTo>
                  <a:pt x="356774" y="256864"/>
                </a:lnTo>
                <a:lnTo>
                  <a:pt x="356867" y="269890"/>
                </a:lnTo>
                <a:lnTo>
                  <a:pt x="357022" y="281557"/>
                </a:lnTo>
                <a:lnTo>
                  <a:pt x="359283" y="292608"/>
                </a:lnTo>
                <a:lnTo>
                  <a:pt x="392175" y="302133"/>
                </a:lnTo>
                <a:lnTo>
                  <a:pt x="393064" y="313309"/>
                </a:lnTo>
                <a:lnTo>
                  <a:pt x="381409" y="313059"/>
                </a:lnTo>
                <a:lnTo>
                  <a:pt x="369292" y="312860"/>
                </a:lnTo>
                <a:lnTo>
                  <a:pt x="356717" y="312709"/>
                </a:lnTo>
                <a:lnTo>
                  <a:pt x="343689" y="312607"/>
                </a:lnTo>
                <a:lnTo>
                  <a:pt x="330211" y="312554"/>
                </a:lnTo>
                <a:lnTo>
                  <a:pt x="322325" y="312547"/>
                </a:lnTo>
                <a:lnTo>
                  <a:pt x="307642" y="312577"/>
                </a:lnTo>
                <a:lnTo>
                  <a:pt x="293953" y="312670"/>
                </a:lnTo>
                <a:lnTo>
                  <a:pt x="281262" y="312824"/>
                </a:lnTo>
                <a:lnTo>
                  <a:pt x="269578" y="313040"/>
                </a:lnTo>
                <a:lnTo>
                  <a:pt x="259207" y="313309"/>
                </a:lnTo>
                <a:lnTo>
                  <a:pt x="258063" y="302133"/>
                </a:lnTo>
                <a:lnTo>
                  <a:pt x="283717" y="294259"/>
                </a:lnTo>
                <a:lnTo>
                  <a:pt x="287274" y="293243"/>
                </a:lnTo>
                <a:lnTo>
                  <a:pt x="289178" y="290576"/>
                </a:lnTo>
                <a:lnTo>
                  <a:pt x="289602" y="275385"/>
                </a:lnTo>
                <a:lnTo>
                  <a:pt x="289815" y="263049"/>
                </a:lnTo>
                <a:lnTo>
                  <a:pt x="289928" y="249194"/>
                </a:lnTo>
                <a:lnTo>
                  <a:pt x="289940" y="242443"/>
                </a:lnTo>
                <a:lnTo>
                  <a:pt x="289940" y="99568"/>
                </a:lnTo>
                <a:lnTo>
                  <a:pt x="290000" y="91212"/>
                </a:lnTo>
                <a:lnTo>
                  <a:pt x="290166" y="79400"/>
                </a:lnTo>
                <a:lnTo>
                  <a:pt x="290420" y="64096"/>
                </a:lnTo>
                <a:lnTo>
                  <a:pt x="290575" y="55118"/>
                </a:lnTo>
                <a:lnTo>
                  <a:pt x="286048" y="66650"/>
                </a:lnTo>
                <a:lnTo>
                  <a:pt x="281312" y="78410"/>
                </a:lnTo>
                <a:lnTo>
                  <a:pt x="276427" y="90358"/>
                </a:lnTo>
                <a:lnTo>
                  <a:pt x="274574" y="94869"/>
                </a:lnTo>
                <a:lnTo>
                  <a:pt x="185674" y="312547"/>
                </a:lnTo>
                <a:lnTo>
                  <a:pt x="165608" y="314325"/>
                </a:lnTo>
                <a:lnTo>
                  <a:pt x="80772" y="102997"/>
                </a:lnTo>
                <a:lnTo>
                  <a:pt x="76281" y="92048"/>
                </a:lnTo>
                <a:lnTo>
                  <a:pt x="71726" y="80364"/>
                </a:lnTo>
                <a:lnTo>
                  <a:pt x="67105" y="67924"/>
                </a:lnTo>
                <a:lnTo>
                  <a:pt x="65150" y="62484"/>
                </a:lnTo>
                <a:lnTo>
                  <a:pt x="65375" y="79787"/>
                </a:lnTo>
                <a:lnTo>
                  <a:pt x="65557" y="93052"/>
                </a:lnTo>
                <a:lnTo>
                  <a:pt x="65653" y="102319"/>
                </a:lnTo>
                <a:lnTo>
                  <a:pt x="65659" y="104267"/>
                </a:lnTo>
                <a:lnTo>
                  <a:pt x="65659" y="242443"/>
                </a:lnTo>
                <a:lnTo>
                  <a:pt x="65691" y="257001"/>
                </a:lnTo>
                <a:lnTo>
                  <a:pt x="65787" y="270016"/>
                </a:lnTo>
                <a:lnTo>
                  <a:pt x="65947" y="281541"/>
                </a:lnTo>
                <a:lnTo>
                  <a:pt x="66039" y="286258"/>
                </a:lnTo>
                <a:lnTo>
                  <a:pt x="66166" y="290576"/>
                </a:lnTo>
                <a:lnTo>
                  <a:pt x="68072" y="293243"/>
                </a:lnTo>
                <a:lnTo>
                  <a:pt x="71882" y="294259"/>
                </a:lnTo>
                <a:lnTo>
                  <a:pt x="96392" y="302133"/>
                </a:lnTo>
                <a:lnTo>
                  <a:pt x="97027" y="313309"/>
                </a:lnTo>
                <a:lnTo>
                  <a:pt x="82954" y="312944"/>
                </a:lnTo>
                <a:lnTo>
                  <a:pt x="69938" y="312697"/>
                </a:lnTo>
                <a:lnTo>
                  <a:pt x="57980" y="312568"/>
                </a:lnTo>
                <a:lnTo>
                  <a:pt x="51308" y="312547"/>
                </a:lnTo>
                <a:lnTo>
                  <a:pt x="40812" y="312595"/>
                </a:lnTo>
                <a:lnTo>
                  <a:pt x="28815" y="312742"/>
                </a:lnTo>
                <a:lnTo>
                  <a:pt x="15329" y="312986"/>
                </a:lnTo>
                <a:lnTo>
                  <a:pt x="1142" y="313309"/>
                </a:lnTo>
                <a:lnTo>
                  <a:pt x="0" y="302133"/>
                </a:lnTo>
                <a:lnTo>
                  <a:pt x="29845" y="293878"/>
                </a:lnTo>
                <a:lnTo>
                  <a:pt x="36127" y="275892"/>
                </a:lnTo>
                <a:lnTo>
                  <a:pt x="36252" y="263551"/>
                </a:lnTo>
                <a:lnTo>
                  <a:pt x="36314" y="249832"/>
                </a:lnTo>
                <a:lnTo>
                  <a:pt x="36322" y="242443"/>
                </a:lnTo>
                <a:lnTo>
                  <a:pt x="36322" y="64516"/>
                </a:lnTo>
                <a:lnTo>
                  <a:pt x="36277" y="50098"/>
                </a:lnTo>
                <a:lnTo>
                  <a:pt x="36142" y="37479"/>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5273381" y="313435"/>
            <a:ext cx="313097" cy="313309"/>
          </a:xfrm>
          <a:custGeom>
            <a:avLst/>
            <a:gdLst/>
            <a:ahLst/>
            <a:cxnLst/>
            <a:rect l="l" t="t" r="r" b="b"/>
            <a:pathLst>
              <a:path w="234823" h="313309">
                <a:moveTo>
                  <a:pt x="0" y="0"/>
                </a:moveTo>
                <a:lnTo>
                  <a:pt x="13210" y="356"/>
                </a:lnTo>
                <a:lnTo>
                  <a:pt x="26143" y="615"/>
                </a:lnTo>
                <a:lnTo>
                  <a:pt x="38797" y="784"/>
                </a:lnTo>
                <a:lnTo>
                  <a:pt x="51173" y="872"/>
                </a:lnTo>
                <a:lnTo>
                  <a:pt x="59436" y="889"/>
                </a:lnTo>
                <a:lnTo>
                  <a:pt x="115824" y="889"/>
                </a:lnTo>
                <a:lnTo>
                  <a:pt x="128127" y="879"/>
                </a:lnTo>
                <a:lnTo>
                  <a:pt x="140530" y="848"/>
                </a:lnTo>
                <a:lnTo>
                  <a:pt x="153031" y="796"/>
                </a:lnTo>
                <a:lnTo>
                  <a:pt x="165633" y="722"/>
                </a:lnTo>
                <a:lnTo>
                  <a:pt x="178336" y="623"/>
                </a:lnTo>
                <a:lnTo>
                  <a:pt x="191142" y="500"/>
                </a:lnTo>
                <a:lnTo>
                  <a:pt x="204051" y="350"/>
                </a:lnTo>
                <a:lnTo>
                  <a:pt x="217065" y="174"/>
                </a:lnTo>
                <a:lnTo>
                  <a:pt x="228345" y="0"/>
                </a:lnTo>
                <a:lnTo>
                  <a:pt x="229869" y="1778"/>
                </a:lnTo>
                <a:lnTo>
                  <a:pt x="216026" y="76200"/>
                </a:lnTo>
                <a:lnTo>
                  <a:pt x="204088" y="77978"/>
                </a:lnTo>
                <a:lnTo>
                  <a:pt x="189737" y="23749"/>
                </a:lnTo>
                <a:lnTo>
                  <a:pt x="103377" y="23749"/>
                </a:lnTo>
                <a:lnTo>
                  <a:pt x="103377" y="142240"/>
                </a:lnTo>
                <a:lnTo>
                  <a:pt x="115442" y="142240"/>
                </a:lnTo>
                <a:lnTo>
                  <a:pt x="127541" y="142200"/>
                </a:lnTo>
                <a:lnTo>
                  <a:pt x="140157" y="142069"/>
                </a:lnTo>
                <a:lnTo>
                  <a:pt x="153312" y="141824"/>
                </a:lnTo>
                <a:lnTo>
                  <a:pt x="161036" y="141605"/>
                </a:lnTo>
                <a:lnTo>
                  <a:pt x="164718" y="135763"/>
                </a:lnTo>
                <a:lnTo>
                  <a:pt x="172719" y="105156"/>
                </a:lnTo>
                <a:lnTo>
                  <a:pt x="187451" y="104521"/>
                </a:lnTo>
                <a:lnTo>
                  <a:pt x="187180" y="120391"/>
                </a:lnTo>
                <a:lnTo>
                  <a:pt x="186975" y="134004"/>
                </a:lnTo>
                <a:lnTo>
                  <a:pt x="186850" y="145360"/>
                </a:lnTo>
                <a:lnTo>
                  <a:pt x="186816" y="152908"/>
                </a:lnTo>
                <a:lnTo>
                  <a:pt x="186868" y="162371"/>
                </a:lnTo>
                <a:lnTo>
                  <a:pt x="187012" y="174178"/>
                </a:lnTo>
                <a:lnTo>
                  <a:pt x="187235" y="188316"/>
                </a:lnTo>
                <a:lnTo>
                  <a:pt x="187451" y="200787"/>
                </a:lnTo>
                <a:lnTo>
                  <a:pt x="172719" y="201803"/>
                </a:lnTo>
                <a:lnTo>
                  <a:pt x="164464" y="170434"/>
                </a:lnTo>
                <a:lnTo>
                  <a:pt x="163321" y="166370"/>
                </a:lnTo>
                <a:lnTo>
                  <a:pt x="157606" y="164084"/>
                </a:lnTo>
                <a:lnTo>
                  <a:pt x="144222" y="163890"/>
                </a:lnTo>
                <a:lnTo>
                  <a:pt x="131433" y="163764"/>
                </a:lnTo>
                <a:lnTo>
                  <a:pt x="119216" y="163706"/>
                </a:lnTo>
                <a:lnTo>
                  <a:pt x="115188" y="163703"/>
                </a:lnTo>
                <a:lnTo>
                  <a:pt x="103377" y="163703"/>
                </a:lnTo>
                <a:lnTo>
                  <a:pt x="103377" y="240284"/>
                </a:lnTo>
                <a:lnTo>
                  <a:pt x="103403" y="253068"/>
                </a:lnTo>
                <a:lnTo>
                  <a:pt x="103481" y="265776"/>
                </a:lnTo>
                <a:lnTo>
                  <a:pt x="103611" y="278435"/>
                </a:lnTo>
                <a:lnTo>
                  <a:pt x="103758" y="288925"/>
                </a:lnTo>
                <a:lnTo>
                  <a:pt x="193039" y="288925"/>
                </a:lnTo>
                <a:lnTo>
                  <a:pt x="221233" y="230251"/>
                </a:lnTo>
                <a:lnTo>
                  <a:pt x="234823" y="228219"/>
                </a:lnTo>
                <a:lnTo>
                  <a:pt x="229488" y="311658"/>
                </a:lnTo>
                <a:lnTo>
                  <a:pt x="227964" y="313309"/>
                </a:lnTo>
                <a:lnTo>
                  <a:pt x="214964" y="313140"/>
                </a:lnTo>
                <a:lnTo>
                  <a:pt x="202046" y="312993"/>
                </a:lnTo>
                <a:lnTo>
                  <a:pt x="189210" y="312867"/>
                </a:lnTo>
                <a:lnTo>
                  <a:pt x="176453" y="312761"/>
                </a:lnTo>
                <a:lnTo>
                  <a:pt x="163776" y="312677"/>
                </a:lnTo>
                <a:lnTo>
                  <a:pt x="151176" y="312614"/>
                </a:lnTo>
                <a:lnTo>
                  <a:pt x="138652" y="312571"/>
                </a:lnTo>
                <a:lnTo>
                  <a:pt x="126204" y="312549"/>
                </a:lnTo>
                <a:lnTo>
                  <a:pt x="119633" y="312547"/>
                </a:lnTo>
                <a:lnTo>
                  <a:pt x="60451" y="312547"/>
                </a:lnTo>
                <a:lnTo>
                  <a:pt x="48047" y="312581"/>
                </a:lnTo>
                <a:lnTo>
                  <a:pt x="35476" y="312686"/>
                </a:lnTo>
                <a:lnTo>
                  <a:pt x="22744" y="312861"/>
                </a:lnTo>
                <a:lnTo>
                  <a:pt x="9861" y="313105"/>
                </a:lnTo>
                <a:lnTo>
                  <a:pt x="1142" y="313309"/>
                </a:lnTo>
                <a:lnTo>
                  <a:pt x="0" y="302133"/>
                </a:lnTo>
                <a:lnTo>
                  <a:pt x="29844" y="293878"/>
                </a:lnTo>
                <a:lnTo>
                  <a:pt x="33654" y="292735"/>
                </a:lnTo>
                <a:lnTo>
                  <a:pt x="35687" y="290449"/>
                </a:lnTo>
                <a:lnTo>
                  <a:pt x="35940" y="286893"/>
                </a:lnTo>
                <a:lnTo>
                  <a:pt x="36067" y="280924"/>
                </a:lnTo>
                <a:lnTo>
                  <a:pt x="36194" y="274320"/>
                </a:lnTo>
                <a:lnTo>
                  <a:pt x="36321" y="266954"/>
                </a:lnTo>
                <a:lnTo>
                  <a:pt x="36321" y="259588"/>
                </a:lnTo>
                <a:lnTo>
                  <a:pt x="36321" y="251460"/>
                </a:lnTo>
                <a:lnTo>
                  <a:pt x="36321" y="44196"/>
                </a:lnTo>
                <a:lnTo>
                  <a:pt x="36194" y="38100"/>
                </a:lnTo>
                <a:lnTo>
                  <a:pt x="36067" y="32512"/>
                </a:lnTo>
                <a:lnTo>
                  <a:pt x="35940" y="27559"/>
                </a:lnTo>
                <a:lnTo>
                  <a:pt x="35813" y="23622"/>
                </a:lnTo>
                <a:lnTo>
                  <a:pt x="34036" y="21209"/>
                </a:lnTo>
                <a:lnTo>
                  <a:pt x="30606" y="20066"/>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2761829" y="313435"/>
            <a:ext cx="313097" cy="313309"/>
          </a:xfrm>
          <a:custGeom>
            <a:avLst/>
            <a:gdLst/>
            <a:ahLst/>
            <a:cxnLst/>
            <a:rect l="l" t="t" r="r" b="b"/>
            <a:pathLst>
              <a:path w="234823" h="313309">
                <a:moveTo>
                  <a:pt x="0" y="0"/>
                </a:moveTo>
                <a:lnTo>
                  <a:pt x="13210" y="356"/>
                </a:lnTo>
                <a:lnTo>
                  <a:pt x="26143" y="615"/>
                </a:lnTo>
                <a:lnTo>
                  <a:pt x="38797" y="784"/>
                </a:lnTo>
                <a:lnTo>
                  <a:pt x="51173" y="872"/>
                </a:lnTo>
                <a:lnTo>
                  <a:pt x="59436" y="889"/>
                </a:lnTo>
                <a:lnTo>
                  <a:pt x="115824" y="889"/>
                </a:lnTo>
                <a:lnTo>
                  <a:pt x="128127" y="879"/>
                </a:lnTo>
                <a:lnTo>
                  <a:pt x="140530" y="848"/>
                </a:lnTo>
                <a:lnTo>
                  <a:pt x="153031" y="796"/>
                </a:lnTo>
                <a:lnTo>
                  <a:pt x="165633" y="722"/>
                </a:lnTo>
                <a:lnTo>
                  <a:pt x="178336" y="623"/>
                </a:lnTo>
                <a:lnTo>
                  <a:pt x="191142" y="500"/>
                </a:lnTo>
                <a:lnTo>
                  <a:pt x="204051" y="350"/>
                </a:lnTo>
                <a:lnTo>
                  <a:pt x="217065" y="174"/>
                </a:lnTo>
                <a:lnTo>
                  <a:pt x="228346" y="0"/>
                </a:lnTo>
                <a:lnTo>
                  <a:pt x="229869" y="1778"/>
                </a:lnTo>
                <a:lnTo>
                  <a:pt x="216027" y="76200"/>
                </a:lnTo>
                <a:lnTo>
                  <a:pt x="204088" y="77978"/>
                </a:lnTo>
                <a:lnTo>
                  <a:pt x="189737" y="23749"/>
                </a:lnTo>
                <a:lnTo>
                  <a:pt x="103378" y="23749"/>
                </a:lnTo>
                <a:lnTo>
                  <a:pt x="103378" y="142240"/>
                </a:lnTo>
                <a:lnTo>
                  <a:pt x="115443" y="142240"/>
                </a:lnTo>
                <a:lnTo>
                  <a:pt x="127541" y="142200"/>
                </a:lnTo>
                <a:lnTo>
                  <a:pt x="140157" y="142069"/>
                </a:lnTo>
                <a:lnTo>
                  <a:pt x="153312" y="141824"/>
                </a:lnTo>
                <a:lnTo>
                  <a:pt x="161036" y="141605"/>
                </a:lnTo>
                <a:lnTo>
                  <a:pt x="164719" y="135763"/>
                </a:lnTo>
                <a:lnTo>
                  <a:pt x="172719" y="105156"/>
                </a:lnTo>
                <a:lnTo>
                  <a:pt x="187452" y="104521"/>
                </a:lnTo>
                <a:lnTo>
                  <a:pt x="187180" y="120391"/>
                </a:lnTo>
                <a:lnTo>
                  <a:pt x="186975" y="134004"/>
                </a:lnTo>
                <a:lnTo>
                  <a:pt x="186850" y="145360"/>
                </a:lnTo>
                <a:lnTo>
                  <a:pt x="186817" y="152908"/>
                </a:lnTo>
                <a:lnTo>
                  <a:pt x="186868" y="162371"/>
                </a:lnTo>
                <a:lnTo>
                  <a:pt x="187012" y="174178"/>
                </a:lnTo>
                <a:lnTo>
                  <a:pt x="187235" y="188316"/>
                </a:lnTo>
                <a:lnTo>
                  <a:pt x="187452" y="200787"/>
                </a:lnTo>
                <a:lnTo>
                  <a:pt x="172719" y="201803"/>
                </a:lnTo>
                <a:lnTo>
                  <a:pt x="164465" y="170434"/>
                </a:lnTo>
                <a:lnTo>
                  <a:pt x="163322" y="166370"/>
                </a:lnTo>
                <a:lnTo>
                  <a:pt x="157606" y="164084"/>
                </a:lnTo>
                <a:lnTo>
                  <a:pt x="144222" y="163890"/>
                </a:lnTo>
                <a:lnTo>
                  <a:pt x="131433" y="163764"/>
                </a:lnTo>
                <a:lnTo>
                  <a:pt x="119216" y="163706"/>
                </a:lnTo>
                <a:lnTo>
                  <a:pt x="115188" y="163703"/>
                </a:lnTo>
                <a:lnTo>
                  <a:pt x="103378" y="163703"/>
                </a:lnTo>
                <a:lnTo>
                  <a:pt x="103378" y="240284"/>
                </a:lnTo>
                <a:lnTo>
                  <a:pt x="103403" y="253068"/>
                </a:lnTo>
                <a:lnTo>
                  <a:pt x="103481" y="265776"/>
                </a:lnTo>
                <a:lnTo>
                  <a:pt x="103611" y="278435"/>
                </a:lnTo>
                <a:lnTo>
                  <a:pt x="103759" y="288925"/>
                </a:lnTo>
                <a:lnTo>
                  <a:pt x="193040" y="288925"/>
                </a:lnTo>
                <a:lnTo>
                  <a:pt x="221234" y="230251"/>
                </a:lnTo>
                <a:lnTo>
                  <a:pt x="234823" y="228219"/>
                </a:lnTo>
                <a:lnTo>
                  <a:pt x="229488" y="311658"/>
                </a:lnTo>
                <a:lnTo>
                  <a:pt x="227965" y="313309"/>
                </a:lnTo>
                <a:lnTo>
                  <a:pt x="214964" y="313140"/>
                </a:lnTo>
                <a:lnTo>
                  <a:pt x="202046" y="312993"/>
                </a:lnTo>
                <a:lnTo>
                  <a:pt x="189210" y="312867"/>
                </a:lnTo>
                <a:lnTo>
                  <a:pt x="176453" y="312761"/>
                </a:lnTo>
                <a:lnTo>
                  <a:pt x="163776" y="312677"/>
                </a:lnTo>
                <a:lnTo>
                  <a:pt x="151176" y="312614"/>
                </a:lnTo>
                <a:lnTo>
                  <a:pt x="138652" y="312571"/>
                </a:lnTo>
                <a:lnTo>
                  <a:pt x="126204" y="312549"/>
                </a:lnTo>
                <a:lnTo>
                  <a:pt x="119634" y="312547"/>
                </a:lnTo>
                <a:lnTo>
                  <a:pt x="60452" y="312547"/>
                </a:lnTo>
                <a:lnTo>
                  <a:pt x="48047" y="312581"/>
                </a:lnTo>
                <a:lnTo>
                  <a:pt x="35476" y="312686"/>
                </a:lnTo>
                <a:lnTo>
                  <a:pt x="22744" y="312861"/>
                </a:lnTo>
                <a:lnTo>
                  <a:pt x="9861" y="313105"/>
                </a:lnTo>
                <a:lnTo>
                  <a:pt x="1143" y="313309"/>
                </a:lnTo>
                <a:lnTo>
                  <a:pt x="0" y="302133"/>
                </a:lnTo>
                <a:lnTo>
                  <a:pt x="29844" y="293878"/>
                </a:lnTo>
                <a:lnTo>
                  <a:pt x="33655" y="292735"/>
                </a:lnTo>
                <a:lnTo>
                  <a:pt x="35687" y="290449"/>
                </a:lnTo>
                <a:lnTo>
                  <a:pt x="35941" y="286893"/>
                </a:lnTo>
                <a:lnTo>
                  <a:pt x="36068" y="280924"/>
                </a:lnTo>
                <a:lnTo>
                  <a:pt x="36194" y="274320"/>
                </a:lnTo>
                <a:lnTo>
                  <a:pt x="36322" y="266954"/>
                </a:lnTo>
                <a:lnTo>
                  <a:pt x="36322" y="259588"/>
                </a:lnTo>
                <a:lnTo>
                  <a:pt x="36322" y="251460"/>
                </a:lnTo>
                <a:lnTo>
                  <a:pt x="36322" y="44196"/>
                </a:lnTo>
                <a:lnTo>
                  <a:pt x="36194" y="38100"/>
                </a:lnTo>
                <a:lnTo>
                  <a:pt x="36068" y="32512"/>
                </a:lnTo>
                <a:lnTo>
                  <a:pt x="35941" y="27559"/>
                </a:lnTo>
                <a:lnTo>
                  <a:pt x="35813" y="23622"/>
                </a:lnTo>
                <a:lnTo>
                  <a:pt x="34036" y="21209"/>
                </a:lnTo>
                <a:lnTo>
                  <a:pt x="30606" y="20066"/>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6487161" y="306832"/>
            <a:ext cx="349502" cy="319913"/>
          </a:xfrm>
          <a:custGeom>
            <a:avLst/>
            <a:gdLst/>
            <a:ahLst/>
            <a:cxnLst/>
            <a:rect l="l" t="t" r="r" b="b"/>
            <a:pathLst>
              <a:path w="262127" h="319913">
                <a:moveTo>
                  <a:pt x="150494" y="0"/>
                </a:moveTo>
                <a:lnTo>
                  <a:pt x="260730" y="308737"/>
                </a:lnTo>
                <a:lnTo>
                  <a:pt x="262127" y="319913"/>
                </a:lnTo>
                <a:lnTo>
                  <a:pt x="248167" y="319643"/>
                </a:lnTo>
                <a:lnTo>
                  <a:pt x="234822" y="319432"/>
                </a:lnTo>
                <a:lnTo>
                  <a:pt x="222092" y="319280"/>
                </a:lnTo>
                <a:lnTo>
                  <a:pt x="209977" y="319186"/>
                </a:lnTo>
                <a:lnTo>
                  <a:pt x="198478" y="319151"/>
                </a:lnTo>
                <a:lnTo>
                  <a:pt x="197357" y="319151"/>
                </a:lnTo>
                <a:lnTo>
                  <a:pt x="59816" y="319151"/>
                </a:lnTo>
                <a:lnTo>
                  <a:pt x="48410" y="319186"/>
                </a:lnTo>
                <a:lnTo>
                  <a:pt x="36289" y="319293"/>
                </a:lnTo>
                <a:lnTo>
                  <a:pt x="23455" y="319472"/>
                </a:lnTo>
                <a:lnTo>
                  <a:pt x="9907" y="319722"/>
                </a:lnTo>
                <a:lnTo>
                  <a:pt x="1142" y="319913"/>
                </a:lnTo>
                <a:lnTo>
                  <a:pt x="0" y="308737"/>
                </a:lnTo>
                <a:lnTo>
                  <a:pt x="126618" y="5334"/>
                </a:lnTo>
                <a:lnTo>
                  <a:pt x="150494"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8245688" y="302516"/>
            <a:ext cx="98890" cy="93979"/>
          </a:xfrm>
          <a:custGeom>
            <a:avLst/>
            <a:gdLst/>
            <a:ahLst/>
            <a:cxnLst/>
            <a:rect l="l" t="t" r="r" b="b"/>
            <a:pathLst>
              <a:path w="74168" h="93979">
                <a:moveTo>
                  <a:pt x="14097" y="0"/>
                </a:moveTo>
                <a:lnTo>
                  <a:pt x="74168" y="0"/>
                </a:lnTo>
                <a:lnTo>
                  <a:pt x="18923" y="93979"/>
                </a:lnTo>
                <a:lnTo>
                  <a:pt x="0" y="93979"/>
                </a:lnTo>
                <a:lnTo>
                  <a:pt x="14097"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4046731" y="302516"/>
            <a:ext cx="98721" cy="93979"/>
          </a:xfrm>
          <a:custGeom>
            <a:avLst/>
            <a:gdLst/>
            <a:ahLst/>
            <a:cxnLst/>
            <a:rect l="l" t="t" r="r" b="b"/>
            <a:pathLst>
              <a:path w="74041" h="93979">
                <a:moveTo>
                  <a:pt x="13970" y="0"/>
                </a:moveTo>
                <a:lnTo>
                  <a:pt x="74041" y="0"/>
                </a:lnTo>
                <a:lnTo>
                  <a:pt x="18923" y="93979"/>
                </a:lnTo>
                <a:lnTo>
                  <a:pt x="0" y="93979"/>
                </a:lnTo>
                <a:lnTo>
                  <a:pt x="13970"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4171359" y="292226"/>
            <a:ext cx="255692" cy="443230"/>
          </a:xfrm>
          <a:custGeom>
            <a:avLst/>
            <a:gdLst/>
            <a:ahLst/>
            <a:cxnLst/>
            <a:rect l="l" t="t" r="r" b="b"/>
            <a:pathLst>
              <a:path w="191769" h="443230">
                <a:moveTo>
                  <a:pt x="19938" y="0"/>
                </a:moveTo>
                <a:lnTo>
                  <a:pt x="32827" y="308"/>
                </a:lnTo>
                <a:lnTo>
                  <a:pt x="45651" y="568"/>
                </a:lnTo>
                <a:lnTo>
                  <a:pt x="58410" y="780"/>
                </a:lnTo>
                <a:lnTo>
                  <a:pt x="71105" y="943"/>
                </a:lnTo>
                <a:lnTo>
                  <a:pt x="83735" y="1058"/>
                </a:lnTo>
                <a:lnTo>
                  <a:pt x="96301" y="1124"/>
                </a:lnTo>
                <a:lnTo>
                  <a:pt x="107187" y="1143"/>
                </a:lnTo>
                <a:lnTo>
                  <a:pt x="129540" y="1143"/>
                </a:lnTo>
                <a:lnTo>
                  <a:pt x="141325" y="1092"/>
                </a:lnTo>
                <a:lnTo>
                  <a:pt x="153591" y="940"/>
                </a:lnTo>
                <a:lnTo>
                  <a:pt x="166343" y="687"/>
                </a:lnTo>
                <a:lnTo>
                  <a:pt x="179589" y="332"/>
                </a:lnTo>
                <a:lnTo>
                  <a:pt x="189865" y="0"/>
                </a:lnTo>
                <a:lnTo>
                  <a:pt x="191769" y="16509"/>
                </a:lnTo>
                <a:lnTo>
                  <a:pt x="177779" y="20908"/>
                </a:lnTo>
                <a:lnTo>
                  <a:pt x="164655" y="25687"/>
                </a:lnTo>
                <a:lnTo>
                  <a:pt x="152405" y="30846"/>
                </a:lnTo>
                <a:lnTo>
                  <a:pt x="141037" y="36386"/>
                </a:lnTo>
                <a:lnTo>
                  <a:pt x="130558" y="42305"/>
                </a:lnTo>
                <a:lnTo>
                  <a:pt x="120974" y="48605"/>
                </a:lnTo>
                <a:lnTo>
                  <a:pt x="114045" y="53848"/>
                </a:lnTo>
                <a:lnTo>
                  <a:pt x="102008" y="64739"/>
                </a:lnTo>
                <a:lnTo>
                  <a:pt x="93230" y="75512"/>
                </a:lnTo>
                <a:lnTo>
                  <a:pt x="87702" y="86177"/>
                </a:lnTo>
                <a:lnTo>
                  <a:pt x="85414" y="96743"/>
                </a:lnTo>
                <a:lnTo>
                  <a:pt x="85343" y="98933"/>
                </a:lnTo>
                <a:lnTo>
                  <a:pt x="87872" y="111828"/>
                </a:lnTo>
                <a:lnTo>
                  <a:pt x="95486" y="122160"/>
                </a:lnTo>
                <a:lnTo>
                  <a:pt x="102996" y="127381"/>
                </a:lnTo>
                <a:lnTo>
                  <a:pt x="112646" y="131619"/>
                </a:lnTo>
                <a:lnTo>
                  <a:pt x="124165" y="134669"/>
                </a:lnTo>
                <a:lnTo>
                  <a:pt x="137543" y="136520"/>
                </a:lnTo>
                <a:lnTo>
                  <a:pt x="152768" y="137159"/>
                </a:lnTo>
                <a:lnTo>
                  <a:pt x="153161" y="137160"/>
                </a:lnTo>
                <a:lnTo>
                  <a:pt x="160655" y="137160"/>
                </a:lnTo>
                <a:lnTo>
                  <a:pt x="167767" y="136778"/>
                </a:lnTo>
                <a:lnTo>
                  <a:pt x="174370" y="136271"/>
                </a:lnTo>
                <a:lnTo>
                  <a:pt x="176656" y="154686"/>
                </a:lnTo>
                <a:lnTo>
                  <a:pt x="161418" y="158434"/>
                </a:lnTo>
                <a:lnTo>
                  <a:pt x="147318" y="162582"/>
                </a:lnTo>
                <a:lnTo>
                  <a:pt x="134354" y="167131"/>
                </a:lnTo>
                <a:lnTo>
                  <a:pt x="122522" y="172079"/>
                </a:lnTo>
                <a:lnTo>
                  <a:pt x="111817" y="177428"/>
                </a:lnTo>
                <a:lnTo>
                  <a:pt x="102236" y="183177"/>
                </a:lnTo>
                <a:lnTo>
                  <a:pt x="93775" y="189326"/>
                </a:lnTo>
                <a:lnTo>
                  <a:pt x="80747" y="201716"/>
                </a:lnTo>
                <a:lnTo>
                  <a:pt x="72652" y="212590"/>
                </a:lnTo>
                <a:lnTo>
                  <a:pt x="67172" y="223870"/>
                </a:lnTo>
                <a:lnTo>
                  <a:pt x="64322" y="235538"/>
                </a:lnTo>
                <a:lnTo>
                  <a:pt x="63881" y="242443"/>
                </a:lnTo>
                <a:lnTo>
                  <a:pt x="63881" y="250825"/>
                </a:lnTo>
                <a:lnTo>
                  <a:pt x="65531" y="257683"/>
                </a:lnTo>
                <a:lnTo>
                  <a:pt x="68833" y="263144"/>
                </a:lnTo>
                <a:lnTo>
                  <a:pt x="72136" y="268605"/>
                </a:lnTo>
                <a:lnTo>
                  <a:pt x="76454" y="273050"/>
                </a:lnTo>
                <a:lnTo>
                  <a:pt x="81914" y="276606"/>
                </a:lnTo>
                <a:lnTo>
                  <a:pt x="87249" y="280162"/>
                </a:lnTo>
                <a:lnTo>
                  <a:pt x="93599" y="283083"/>
                </a:lnTo>
                <a:lnTo>
                  <a:pt x="100583" y="285496"/>
                </a:lnTo>
                <a:lnTo>
                  <a:pt x="107695" y="287782"/>
                </a:lnTo>
                <a:lnTo>
                  <a:pt x="114934" y="290068"/>
                </a:lnTo>
                <a:lnTo>
                  <a:pt x="122427" y="292481"/>
                </a:lnTo>
                <a:lnTo>
                  <a:pt x="130302" y="294894"/>
                </a:lnTo>
                <a:lnTo>
                  <a:pt x="137921" y="297434"/>
                </a:lnTo>
                <a:lnTo>
                  <a:pt x="145542" y="300355"/>
                </a:lnTo>
                <a:lnTo>
                  <a:pt x="153034" y="303149"/>
                </a:lnTo>
                <a:lnTo>
                  <a:pt x="159766" y="306705"/>
                </a:lnTo>
                <a:lnTo>
                  <a:pt x="165861" y="311023"/>
                </a:lnTo>
                <a:lnTo>
                  <a:pt x="171831" y="315340"/>
                </a:lnTo>
                <a:lnTo>
                  <a:pt x="176656" y="320548"/>
                </a:lnTo>
                <a:lnTo>
                  <a:pt x="180467" y="326644"/>
                </a:lnTo>
                <a:lnTo>
                  <a:pt x="184149" y="332739"/>
                </a:lnTo>
                <a:lnTo>
                  <a:pt x="186055" y="340360"/>
                </a:lnTo>
                <a:lnTo>
                  <a:pt x="186055" y="349631"/>
                </a:lnTo>
                <a:lnTo>
                  <a:pt x="185283" y="357951"/>
                </a:lnTo>
                <a:lnTo>
                  <a:pt x="182970" y="366914"/>
                </a:lnTo>
                <a:lnTo>
                  <a:pt x="179115" y="376520"/>
                </a:lnTo>
                <a:lnTo>
                  <a:pt x="173718" y="386773"/>
                </a:lnTo>
                <a:lnTo>
                  <a:pt x="166779" y="397674"/>
                </a:lnTo>
                <a:lnTo>
                  <a:pt x="158298" y="409225"/>
                </a:lnTo>
                <a:lnTo>
                  <a:pt x="148274" y="421430"/>
                </a:lnTo>
                <a:lnTo>
                  <a:pt x="136709" y="434291"/>
                </a:lnTo>
                <a:lnTo>
                  <a:pt x="128143" y="443230"/>
                </a:lnTo>
                <a:lnTo>
                  <a:pt x="113918" y="433832"/>
                </a:lnTo>
                <a:lnTo>
                  <a:pt x="122473" y="418906"/>
                </a:lnTo>
                <a:lnTo>
                  <a:pt x="129080" y="405588"/>
                </a:lnTo>
                <a:lnTo>
                  <a:pt x="133746" y="393877"/>
                </a:lnTo>
                <a:lnTo>
                  <a:pt x="136477" y="383774"/>
                </a:lnTo>
                <a:lnTo>
                  <a:pt x="137286" y="375920"/>
                </a:lnTo>
                <a:lnTo>
                  <a:pt x="137286" y="370586"/>
                </a:lnTo>
                <a:lnTo>
                  <a:pt x="135762" y="366140"/>
                </a:lnTo>
                <a:lnTo>
                  <a:pt x="132587" y="362331"/>
                </a:lnTo>
                <a:lnTo>
                  <a:pt x="129285" y="358648"/>
                </a:lnTo>
                <a:lnTo>
                  <a:pt x="125094" y="355346"/>
                </a:lnTo>
                <a:lnTo>
                  <a:pt x="119761" y="352551"/>
                </a:lnTo>
                <a:lnTo>
                  <a:pt x="114554" y="349758"/>
                </a:lnTo>
                <a:lnTo>
                  <a:pt x="108457" y="347218"/>
                </a:lnTo>
                <a:lnTo>
                  <a:pt x="101345" y="345186"/>
                </a:lnTo>
                <a:lnTo>
                  <a:pt x="94361" y="343026"/>
                </a:lnTo>
                <a:lnTo>
                  <a:pt x="87249" y="340868"/>
                </a:lnTo>
                <a:lnTo>
                  <a:pt x="79756" y="338455"/>
                </a:lnTo>
                <a:lnTo>
                  <a:pt x="67724" y="334669"/>
                </a:lnTo>
                <a:lnTo>
                  <a:pt x="55692" y="330468"/>
                </a:lnTo>
                <a:lnTo>
                  <a:pt x="39760" y="323625"/>
                </a:lnTo>
                <a:lnTo>
                  <a:pt x="28974" y="317139"/>
                </a:lnTo>
                <a:lnTo>
                  <a:pt x="16454" y="306209"/>
                </a:lnTo>
                <a:lnTo>
                  <a:pt x="8852" y="295927"/>
                </a:lnTo>
                <a:lnTo>
                  <a:pt x="2758" y="282252"/>
                </a:lnTo>
                <a:lnTo>
                  <a:pt x="398" y="269490"/>
                </a:lnTo>
                <a:lnTo>
                  <a:pt x="0" y="260731"/>
                </a:lnTo>
                <a:lnTo>
                  <a:pt x="987" y="247586"/>
                </a:lnTo>
                <a:lnTo>
                  <a:pt x="3950" y="235152"/>
                </a:lnTo>
                <a:lnTo>
                  <a:pt x="8889" y="223434"/>
                </a:lnTo>
                <a:lnTo>
                  <a:pt x="15803" y="212441"/>
                </a:lnTo>
                <a:lnTo>
                  <a:pt x="22479" y="204470"/>
                </a:lnTo>
                <a:lnTo>
                  <a:pt x="30197" y="196904"/>
                </a:lnTo>
                <a:lnTo>
                  <a:pt x="39000" y="189533"/>
                </a:lnTo>
                <a:lnTo>
                  <a:pt x="48883" y="182357"/>
                </a:lnTo>
                <a:lnTo>
                  <a:pt x="59845" y="175374"/>
                </a:lnTo>
                <a:lnTo>
                  <a:pt x="71881" y="168585"/>
                </a:lnTo>
                <a:lnTo>
                  <a:pt x="84988" y="161991"/>
                </a:lnTo>
                <a:lnTo>
                  <a:pt x="88645" y="160274"/>
                </a:lnTo>
                <a:lnTo>
                  <a:pt x="74068" y="157638"/>
                </a:lnTo>
                <a:lnTo>
                  <a:pt x="61305" y="153855"/>
                </a:lnTo>
                <a:lnTo>
                  <a:pt x="50358" y="148938"/>
                </a:lnTo>
                <a:lnTo>
                  <a:pt x="42163" y="143637"/>
                </a:lnTo>
                <a:lnTo>
                  <a:pt x="32634" y="133811"/>
                </a:lnTo>
                <a:lnTo>
                  <a:pt x="27192" y="122370"/>
                </a:lnTo>
                <a:lnTo>
                  <a:pt x="25781" y="111633"/>
                </a:lnTo>
                <a:lnTo>
                  <a:pt x="27620" y="99502"/>
                </a:lnTo>
                <a:lnTo>
                  <a:pt x="33165" y="87923"/>
                </a:lnTo>
                <a:lnTo>
                  <a:pt x="39243" y="80137"/>
                </a:lnTo>
                <a:lnTo>
                  <a:pt x="46547" y="73085"/>
                </a:lnTo>
                <a:lnTo>
                  <a:pt x="55698" y="65799"/>
                </a:lnTo>
                <a:lnTo>
                  <a:pt x="66717" y="58297"/>
                </a:lnTo>
                <a:lnTo>
                  <a:pt x="79623" y="50601"/>
                </a:lnTo>
                <a:lnTo>
                  <a:pt x="95860" y="42293"/>
                </a:lnTo>
                <a:lnTo>
                  <a:pt x="107097" y="36837"/>
                </a:lnTo>
                <a:lnTo>
                  <a:pt x="114554" y="33274"/>
                </a:lnTo>
                <a:lnTo>
                  <a:pt x="114173" y="32130"/>
                </a:lnTo>
                <a:lnTo>
                  <a:pt x="101473" y="36148"/>
                </a:lnTo>
                <a:lnTo>
                  <a:pt x="89600" y="39487"/>
                </a:lnTo>
                <a:lnTo>
                  <a:pt x="86613" y="40258"/>
                </a:lnTo>
                <a:lnTo>
                  <a:pt x="25526" y="52958"/>
                </a:lnTo>
                <a:lnTo>
                  <a:pt x="24266" y="40204"/>
                </a:lnTo>
                <a:lnTo>
                  <a:pt x="22719" y="27553"/>
                </a:lnTo>
                <a:lnTo>
                  <a:pt x="20874" y="15016"/>
                </a:lnTo>
                <a:lnTo>
                  <a:pt x="18721" y="2604"/>
                </a:lnTo>
                <a:lnTo>
                  <a:pt x="18542" y="1650"/>
                </a:lnTo>
                <a:lnTo>
                  <a:pt x="19938"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3392765" y="291340"/>
            <a:ext cx="309540" cy="341375"/>
          </a:xfrm>
          <a:custGeom>
            <a:avLst/>
            <a:gdLst/>
            <a:ahLst/>
            <a:cxnLst/>
            <a:rect l="l" t="t" r="r" b="b"/>
            <a:pathLst>
              <a:path w="232155" h="341375">
                <a:moveTo>
                  <a:pt x="104647" y="0"/>
                </a:moveTo>
                <a:lnTo>
                  <a:pt x="116051" y="374"/>
                </a:lnTo>
                <a:lnTo>
                  <a:pt x="127598" y="1498"/>
                </a:lnTo>
                <a:lnTo>
                  <a:pt x="139288" y="3368"/>
                </a:lnTo>
                <a:lnTo>
                  <a:pt x="151121" y="5985"/>
                </a:lnTo>
                <a:lnTo>
                  <a:pt x="163095" y="9346"/>
                </a:lnTo>
                <a:lnTo>
                  <a:pt x="175211" y="13450"/>
                </a:lnTo>
                <a:lnTo>
                  <a:pt x="187467" y="18297"/>
                </a:lnTo>
                <a:lnTo>
                  <a:pt x="199864" y="23884"/>
                </a:lnTo>
                <a:lnTo>
                  <a:pt x="212399" y="30211"/>
                </a:lnTo>
                <a:lnTo>
                  <a:pt x="225073" y="37275"/>
                </a:lnTo>
                <a:lnTo>
                  <a:pt x="231775" y="41275"/>
                </a:lnTo>
                <a:lnTo>
                  <a:pt x="232155" y="43814"/>
                </a:lnTo>
                <a:lnTo>
                  <a:pt x="224795" y="53147"/>
                </a:lnTo>
                <a:lnTo>
                  <a:pt x="217197" y="62976"/>
                </a:lnTo>
                <a:lnTo>
                  <a:pt x="209394" y="73301"/>
                </a:lnTo>
                <a:lnTo>
                  <a:pt x="201420" y="84122"/>
                </a:lnTo>
                <a:lnTo>
                  <a:pt x="200532" y="85343"/>
                </a:lnTo>
                <a:lnTo>
                  <a:pt x="186391" y="73168"/>
                </a:lnTo>
                <a:lnTo>
                  <a:pt x="173058" y="62428"/>
                </a:lnTo>
                <a:lnTo>
                  <a:pt x="160531" y="53123"/>
                </a:lnTo>
                <a:lnTo>
                  <a:pt x="148806" y="45253"/>
                </a:lnTo>
                <a:lnTo>
                  <a:pt x="137881" y="38818"/>
                </a:lnTo>
                <a:lnTo>
                  <a:pt x="127752" y="33819"/>
                </a:lnTo>
                <a:lnTo>
                  <a:pt x="118417" y="30254"/>
                </a:lnTo>
                <a:lnTo>
                  <a:pt x="109871" y="28125"/>
                </a:lnTo>
                <a:lnTo>
                  <a:pt x="102234" y="27431"/>
                </a:lnTo>
                <a:lnTo>
                  <a:pt x="98551" y="27431"/>
                </a:lnTo>
                <a:lnTo>
                  <a:pt x="95503" y="28320"/>
                </a:lnTo>
                <a:lnTo>
                  <a:pt x="93090" y="29971"/>
                </a:lnTo>
                <a:lnTo>
                  <a:pt x="90677" y="31622"/>
                </a:lnTo>
                <a:lnTo>
                  <a:pt x="89534" y="34035"/>
                </a:lnTo>
                <a:lnTo>
                  <a:pt x="89534" y="37337"/>
                </a:lnTo>
                <a:lnTo>
                  <a:pt x="89534" y="40004"/>
                </a:lnTo>
                <a:lnTo>
                  <a:pt x="90169" y="42544"/>
                </a:lnTo>
                <a:lnTo>
                  <a:pt x="91439" y="44957"/>
                </a:lnTo>
                <a:lnTo>
                  <a:pt x="92709" y="47497"/>
                </a:lnTo>
                <a:lnTo>
                  <a:pt x="94868" y="50418"/>
                </a:lnTo>
                <a:lnTo>
                  <a:pt x="98170" y="53975"/>
                </a:lnTo>
                <a:lnTo>
                  <a:pt x="101345" y="57403"/>
                </a:lnTo>
                <a:lnTo>
                  <a:pt x="105663" y="61721"/>
                </a:lnTo>
                <a:lnTo>
                  <a:pt x="111125" y="66674"/>
                </a:lnTo>
                <a:lnTo>
                  <a:pt x="119490" y="74222"/>
                </a:lnTo>
                <a:lnTo>
                  <a:pt x="129547" y="83408"/>
                </a:lnTo>
                <a:lnTo>
                  <a:pt x="140893" y="94048"/>
                </a:lnTo>
                <a:lnTo>
                  <a:pt x="150225" y="103027"/>
                </a:lnTo>
                <a:lnTo>
                  <a:pt x="161212" y="114191"/>
                </a:lnTo>
                <a:lnTo>
                  <a:pt x="169853" y="123576"/>
                </a:lnTo>
                <a:lnTo>
                  <a:pt x="181094" y="136843"/>
                </a:lnTo>
                <a:lnTo>
                  <a:pt x="188828" y="146925"/>
                </a:lnTo>
                <a:lnTo>
                  <a:pt x="199037" y="162064"/>
                </a:lnTo>
                <a:lnTo>
                  <a:pt x="205325" y="173058"/>
                </a:lnTo>
                <a:lnTo>
                  <a:pt x="212937" y="189494"/>
                </a:lnTo>
                <a:lnTo>
                  <a:pt x="217128" y="201478"/>
                </a:lnTo>
                <a:lnTo>
                  <a:pt x="221079" y="218482"/>
                </a:lnTo>
                <a:lnTo>
                  <a:pt x="222283" y="231171"/>
                </a:lnTo>
                <a:lnTo>
                  <a:pt x="222376" y="235965"/>
                </a:lnTo>
                <a:lnTo>
                  <a:pt x="221573" y="249644"/>
                </a:lnTo>
                <a:lnTo>
                  <a:pt x="219163" y="262556"/>
                </a:lnTo>
                <a:lnTo>
                  <a:pt x="215151" y="274705"/>
                </a:lnTo>
                <a:lnTo>
                  <a:pt x="209538" y="286094"/>
                </a:lnTo>
                <a:lnTo>
                  <a:pt x="202328" y="296726"/>
                </a:lnTo>
                <a:lnTo>
                  <a:pt x="193524" y="306602"/>
                </a:lnTo>
                <a:lnTo>
                  <a:pt x="177988" y="319606"/>
                </a:lnTo>
                <a:lnTo>
                  <a:pt x="167180" y="326406"/>
                </a:lnTo>
                <a:lnTo>
                  <a:pt x="155790" y="331934"/>
                </a:lnTo>
                <a:lnTo>
                  <a:pt x="143818" y="336191"/>
                </a:lnTo>
                <a:lnTo>
                  <a:pt x="131264" y="339180"/>
                </a:lnTo>
                <a:lnTo>
                  <a:pt x="118128" y="340904"/>
                </a:lnTo>
                <a:lnTo>
                  <a:pt x="106298" y="341375"/>
                </a:lnTo>
                <a:lnTo>
                  <a:pt x="92302" y="340712"/>
                </a:lnTo>
                <a:lnTo>
                  <a:pt x="79052" y="338720"/>
                </a:lnTo>
                <a:lnTo>
                  <a:pt x="66553" y="335400"/>
                </a:lnTo>
                <a:lnTo>
                  <a:pt x="54812" y="330753"/>
                </a:lnTo>
                <a:lnTo>
                  <a:pt x="43835" y="324777"/>
                </a:lnTo>
                <a:lnTo>
                  <a:pt x="33628" y="317474"/>
                </a:lnTo>
                <a:lnTo>
                  <a:pt x="21036" y="305306"/>
                </a:lnTo>
                <a:lnTo>
                  <a:pt x="13419" y="295005"/>
                </a:lnTo>
                <a:lnTo>
                  <a:pt x="7502" y="283803"/>
                </a:lnTo>
                <a:lnTo>
                  <a:pt x="3292" y="271701"/>
                </a:lnTo>
                <a:lnTo>
                  <a:pt x="790" y="258697"/>
                </a:lnTo>
                <a:lnTo>
                  <a:pt x="0" y="245363"/>
                </a:lnTo>
                <a:lnTo>
                  <a:pt x="757" y="232232"/>
                </a:lnTo>
                <a:lnTo>
                  <a:pt x="3034" y="219612"/>
                </a:lnTo>
                <a:lnTo>
                  <a:pt x="6832" y="207504"/>
                </a:lnTo>
                <a:lnTo>
                  <a:pt x="12156" y="195908"/>
                </a:lnTo>
                <a:lnTo>
                  <a:pt x="19009" y="184824"/>
                </a:lnTo>
                <a:lnTo>
                  <a:pt x="27177" y="174497"/>
                </a:lnTo>
                <a:lnTo>
                  <a:pt x="35707" y="165615"/>
                </a:lnTo>
                <a:lnTo>
                  <a:pt x="45045" y="157511"/>
                </a:lnTo>
                <a:lnTo>
                  <a:pt x="55191" y="150191"/>
                </a:lnTo>
                <a:lnTo>
                  <a:pt x="66144" y="143659"/>
                </a:lnTo>
                <a:lnTo>
                  <a:pt x="77906" y="137923"/>
                </a:lnTo>
                <a:lnTo>
                  <a:pt x="90475" y="132985"/>
                </a:lnTo>
                <a:lnTo>
                  <a:pt x="99186" y="130174"/>
                </a:lnTo>
                <a:lnTo>
                  <a:pt x="87591" y="119560"/>
                </a:lnTo>
                <a:lnTo>
                  <a:pt x="77339" y="109689"/>
                </a:lnTo>
                <a:lnTo>
                  <a:pt x="68436" y="100560"/>
                </a:lnTo>
                <a:lnTo>
                  <a:pt x="60888" y="92175"/>
                </a:lnTo>
                <a:lnTo>
                  <a:pt x="54702" y="84533"/>
                </a:lnTo>
                <a:lnTo>
                  <a:pt x="46868" y="72234"/>
                </a:lnTo>
                <a:lnTo>
                  <a:pt x="42299" y="60340"/>
                </a:lnTo>
                <a:lnTo>
                  <a:pt x="40646" y="48417"/>
                </a:lnTo>
                <a:lnTo>
                  <a:pt x="40639" y="47625"/>
                </a:lnTo>
                <a:lnTo>
                  <a:pt x="42408" y="33811"/>
                </a:lnTo>
                <a:lnTo>
                  <a:pt x="47749" y="22263"/>
                </a:lnTo>
                <a:lnTo>
                  <a:pt x="56714" y="13007"/>
                </a:lnTo>
                <a:lnTo>
                  <a:pt x="67410" y="6701"/>
                </a:lnTo>
                <a:lnTo>
                  <a:pt x="78947" y="2789"/>
                </a:lnTo>
                <a:lnTo>
                  <a:pt x="92282" y="568"/>
                </a:lnTo>
                <a:lnTo>
                  <a:pt x="104647"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2694771" y="841122"/>
            <a:ext cx="5144008" cy="445642"/>
          </a:xfrm>
          <a:custGeom>
            <a:avLst/>
            <a:gdLst/>
            <a:ahLst/>
            <a:cxnLst/>
            <a:rect l="l" t="t" r="r" b="b"/>
            <a:pathLst>
              <a:path w="3858006" h="445642">
                <a:moveTo>
                  <a:pt x="2363978" y="152526"/>
                </a:moveTo>
                <a:lnTo>
                  <a:pt x="2383339" y="156525"/>
                </a:lnTo>
                <a:lnTo>
                  <a:pt x="2392680" y="164083"/>
                </a:lnTo>
                <a:lnTo>
                  <a:pt x="2397948" y="173860"/>
                </a:lnTo>
                <a:lnTo>
                  <a:pt x="2400941" y="186284"/>
                </a:lnTo>
                <a:lnTo>
                  <a:pt x="2401951" y="201802"/>
                </a:lnTo>
                <a:lnTo>
                  <a:pt x="2401951" y="443864"/>
                </a:lnTo>
                <a:lnTo>
                  <a:pt x="2404999" y="445388"/>
                </a:lnTo>
                <a:lnTo>
                  <a:pt x="2417147" y="443460"/>
                </a:lnTo>
                <a:lnTo>
                  <a:pt x="2429731" y="441607"/>
                </a:lnTo>
                <a:lnTo>
                  <a:pt x="2442315" y="439897"/>
                </a:lnTo>
                <a:lnTo>
                  <a:pt x="2454899" y="438324"/>
                </a:lnTo>
                <a:lnTo>
                  <a:pt x="2467483" y="436879"/>
                </a:lnTo>
                <a:lnTo>
                  <a:pt x="2467369" y="435589"/>
                </a:lnTo>
                <a:lnTo>
                  <a:pt x="2466633" y="426100"/>
                </a:lnTo>
                <a:lnTo>
                  <a:pt x="2465991" y="415680"/>
                </a:lnTo>
                <a:lnTo>
                  <a:pt x="2465444" y="404325"/>
                </a:lnTo>
                <a:lnTo>
                  <a:pt x="2464993" y="392036"/>
                </a:lnTo>
                <a:lnTo>
                  <a:pt x="2464639" y="378811"/>
                </a:lnTo>
                <a:lnTo>
                  <a:pt x="2464385" y="364647"/>
                </a:lnTo>
                <a:lnTo>
                  <a:pt x="2464232" y="349545"/>
                </a:lnTo>
                <a:lnTo>
                  <a:pt x="2464172" y="187238"/>
                </a:lnTo>
                <a:lnTo>
                  <a:pt x="2463011" y="173240"/>
                </a:lnTo>
                <a:lnTo>
                  <a:pt x="2459882" y="160595"/>
                </a:lnTo>
                <a:lnTo>
                  <a:pt x="2454772" y="149291"/>
                </a:lnTo>
                <a:lnTo>
                  <a:pt x="2447671" y="139318"/>
                </a:lnTo>
                <a:lnTo>
                  <a:pt x="2437981" y="130676"/>
                </a:lnTo>
                <a:lnTo>
                  <a:pt x="2427009" y="124949"/>
                </a:lnTo>
                <a:lnTo>
                  <a:pt x="2414237" y="121530"/>
                </a:lnTo>
                <a:lnTo>
                  <a:pt x="2399665" y="120395"/>
                </a:lnTo>
                <a:lnTo>
                  <a:pt x="2396922" y="120439"/>
                </a:lnTo>
                <a:lnTo>
                  <a:pt x="2385858" y="121467"/>
                </a:lnTo>
                <a:lnTo>
                  <a:pt x="2374420" y="123858"/>
                </a:lnTo>
                <a:lnTo>
                  <a:pt x="2362604" y="127614"/>
                </a:lnTo>
                <a:lnTo>
                  <a:pt x="2350408" y="132734"/>
                </a:lnTo>
                <a:lnTo>
                  <a:pt x="2337828" y="139217"/>
                </a:lnTo>
                <a:lnTo>
                  <a:pt x="2324862" y="147065"/>
                </a:lnTo>
                <a:lnTo>
                  <a:pt x="2323855" y="141981"/>
                </a:lnTo>
                <a:lnTo>
                  <a:pt x="2317560" y="131682"/>
                </a:lnTo>
                <a:lnTo>
                  <a:pt x="2305921" y="125503"/>
                </a:lnTo>
                <a:lnTo>
                  <a:pt x="2288921" y="123443"/>
                </a:lnTo>
                <a:lnTo>
                  <a:pt x="2279426" y="123921"/>
                </a:lnTo>
                <a:lnTo>
                  <a:pt x="2268389" y="125385"/>
                </a:lnTo>
                <a:lnTo>
                  <a:pt x="2255942" y="127843"/>
                </a:lnTo>
                <a:lnTo>
                  <a:pt x="2242085" y="131300"/>
                </a:lnTo>
                <a:lnTo>
                  <a:pt x="2226818" y="135762"/>
                </a:lnTo>
                <a:lnTo>
                  <a:pt x="2228469" y="146050"/>
                </a:lnTo>
                <a:lnTo>
                  <a:pt x="2235581" y="146050"/>
                </a:lnTo>
                <a:lnTo>
                  <a:pt x="2241423" y="146303"/>
                </a:lnTo>
                <a:lnTo>
                  <a:pt x="2245868" y="147065"/>
                </a:lnTo>
                <a:lnTo>
                  <a:pt x="2250313" y="147700"/>
                </a:lnTo>
                <a:lnTo>
                  <a:pt x="2253742" y="148970"/>
                </a:lnTo>
                <a:lnTo>
                  <a:pt x="2258441" y="153034"/>
                </a:lnTo>
                <a:lnTo>
                  <a:pt x="2260092" y="155701"/>
                </a:lnTo>
                <a:lnTo>
                  <a:pt x="2260981" y="159130"/>
                </a:lnTo>
                <a:lnTo>
                  <a:pt x="2261870" y="162559"/>
                </a:lnTo>
                <a:lnTo>
                  <a:pt x="2262632" y="172592"/>
                </a:lnTo>
                <a:lnTo>
                  <a:pt x="2262770" y="179134"/>
                </a:lnTo>
                <a:lnTo>
                  <a:pt x="2263030" y="192346"/>
                </a:lnTo>
                <a:lnTo>
                  <a:pt x="2263253" y="217393"/>
                </a:lnTo>
                <a:lnTo>
                  <a:pt x="2263101" y="311184"/>
                </a:lnTo>
                <a:lnTo>
                  <a:pt x="2262957" y="324347"/>
                </a:lnTo>
                <a:lnTo>
                  <a:pt x="2262759" y="337946"/>
                </a:lnTo>
                <a:lnTo>
                  <a:pt x="2265934" y="339598"/>
                </a:lnTo>
                <a:lnTo>
                  <a:pt x="2275935" y="338245"/>
                </a:lnTo>
                <a:lnTo>
                  <a:pt x="2288234" y="336688"/>
                </a:lnTo>
                <a:lnTo>
                  <a:pt x="2300827" y="335221"/>
                </a:lnTo>
                <a:lnTo>
                  <a:pt x="2313713" y="333858"/>
                </a:lnTo>
                <a:lnTo>
                  <a:pt x="2326894" y="332613"/>
                </a:lnTo>
                <a:lnTo>
                  <a:pt x="2326443" y="319649"/>
                </a:lnTo>
                <a:lnTo>
                  <a:pt x="2326038" y="306072"/>
                </a:lnTo>
                <a:lnTo>
                  <a:pt x="2325742" y="293340"/>
                </a:lnTo>
                <a:lnTo>
                  <a:pt x="2325559" y="281446"/>
                </a:lnTo>
                <a:lnTo>
                  <a:pt x="2325497" y="164083"/>
                </a:lnTo>
                <a:lnTo>
                  <a:pt x="2327357" y="162913"/>
                </a:lnTo>
                <a:lnTo>
                  <a:pt x="2339031" y="157126"/>
                </a:lnTo>
                <a:lnTo>
                  <a:pt x="2351238" y="153672"/>
                </a:lnTo>
                <a:lnTo>
                  <a:pt x="2363978" y="152526"/>
                </a:lnTo>
                <a:close/>
              </a:path>
              <a:path w="3858006" h="445642">
                <a:moveTo>
                  <a:pt x="434975" y="161798"/>
                </a:moveTo>
                <a:lnTo>
                  <a:pt x="441171" y="153964"/>
                </a:lnTo>
                <a:lnTo>
                  <a:pt x="452035" y="147469"/>
                </a:lnTo>
                <a:lnTo>
                  <a:pt x="465963" y="145287"/>
                </a:lnTo>
                <a:lnTo>
                  <a:pt x="470433" y="145497"/>
                </a:lnTo>
                <a:lnTo>
                  <a:pt x="482874" y="148735"/>
                </a:lnTo>
                <a:lnTo>
                  <a:pt x="493485" y="155868"/>
                </a:lnTo>
                <a:lnTo>
                  <a:pt x="502285" y="166877"/>
                </a:lnTo>
                <a:lnTo>
                  <a:pt x="506900" y="176131"/>
                </a:lnTo>
                <a:lnTo>
                  <a:pt x="510548" y="187037"/>
                </a:lnTo>
                <a:lnTo>
                  <a:pt x="513154" y="199463"/>
                </a:lnTo>
                <a:lnTo>
                  <a:pt x="514717" y="213404"/>
                </a:lnTo>
                <a:lnTo>
                  <a:pt x="515239" y="228853"/>
                </a:lnTo>
                <a:lnTo>
                  <a:pt x="515220" y="231639"/>
                </a:lnTo>
                <a:lnTo>
                  <a:pt x="514430" y="246496"/>
                </a:lnTo>
                <a:lnTo>
                  <a:pt x="512474" y="260040"/>
                </a:lnTo>
                <a:lnTo>
                  <a:pt x="509354" y="272265"/>
                </a:lnTo>
                <a:lnTo>
                  <a:pt x="507844" y="331890"/>
                </a:lnTo>
                <a:lnTo>
                  <a:pt x="519636" y="327169"/>
                </a:lnTo>
                <a:lnTo>
                  <a:pt x="530724" y="321079"/>
                </a:lnTo>
                <a:lnTo>
                  <a:pt x="541111" y="313621"/>
                </a:lnTo>
                <a:lnTo>
                  <a:pt x="550799" y="304800"/>
                </a:lnTo>
                <a:lnTo>
                  <a:pt x="560498" y="293546"/>
                </a:lnTo>
                <a:lnTo>
                  <a:pt x="567430" y="283111"/>
                </a:lnTo>
                <a:lnTo>
                  <a:pt x="573101" y="271931"/>
                </a:lnTo>
                <a:lnTo>
                  <a:pt x="577512" y="260002"/>
                </a:lnTo>
                <a:lnTo>
                  <a:pt x="580663" y="247324"/>
                </a:lnTo>
                <a:lnTo>
                  <a:pt x="582553" y="233894"/>
                </a:lnTo>
                <a:lnTo>
                  <a:pt x="583184" y="219709"/>
                </a:lnTo>
                <a:lnTo>
                  <a:pt x="583170" y="217752"/>
                </a:lnTo>
                <a:lnTo>
                  <a:pt x="582194" y="203634"/>
                </a:lnTo>
                <a:lnTo>
                  <a:pt x="579675" y="190472"/>
                </a:lnTo>
                <a:lnTo>
                  <a:pt x="575609" y="178269"/>
                </a:lnTo>
                <a:lnTo>
                  <a:pt x="569994" y="167028"/>
                </a:lnTo>
                <a:lnTo>
                  <a:pt x="562825" y="156753"/>
                </a:lnTo>
                <a:lnTo>
                  <a:pt x="554101" y="147446"/>
                </a:lnTo>
                <a:lnTo>
                  <a:pt x="540332" y="136786"/>
                </a:lnTo>
                <a:lnTo>
                  <a:pt x="529540" y="130885"/>
                </a:lnTo>
                <a:lnTo>
                  <a:pt x="517825" y="126296"/>
                </a:lnTo>
                <a:lnTo>
                  <a:pt x="505186" y="123018"/>
                </a:lnTo>
                <a:lnTo>
                  <a:pt x="491624" y="121051"/>
                </a:lnTo>
                <a:lnTo>
                  <a:pt x="477139" y="120395"/>
                </a:lnTo>
                <a:lnTo>
                  <a:pt x="476065" y="120398"/>
                </a:lnTo>
                <a:lnTo>
                  <a:pt x="461208" y="121093"/>
                </a:lnTo>
                <a:lnTo>
                  <a:pt x="447330" y="123008"/>
                </a:lnTo>
                <a:lnTo>
                  <a:pt x="434432" y="126142"/>
                </a:lnTo>
                <a:lnTo>
                  <a:pt x="422516" y="130496"/>
                </a:lnTo>
                <a:lnTo>
                  <a:pt x="411584" y="136070"/>
                </a:lnTo>
                <a:lnTo>
                  <a:pt x="401639" y="142863"/>
                </a:lnTo>
                <a:lnTo>
                  <a:pt x="392684" y="150875"/>
                </a:lnTo>
                <a:lnTo>
                  <a:pt x="385255" y="159418"/>
                </a:lnTo>
                <a:lnTo>
                  <a:pt x="378396" y="169546"/>
                </a:lnTo>
                <a:lnTo>
                  <a:pt x="372789" y="180566"/>
                </a:lnTo>
                <a:lnTo>
                  <a:pt x="368432" y="192476"/>
                </a:lnTo>
                <a:lnTo>
                  <a:pt x="365323" y="205278"/>
                </a:lnTo>
                <a:lnTo>
                  <a:pt x="363459" y="218970"/>
                </a:lnTo>
                <a:lnTo>
                  <a:pt x="362839" y="233552"/>
                </a:lnTo>
                <a:lnTo>
                  <a:pt x="362839" y="443864"/>
                </a:lnTo>
                <a:lnTo>
                  <a:pt x="366014" y="445388"/>
                </a:lnTo>
                <a:lnTo>
                  <a:pt x="366200" y="445358"/>
                </a:lnTo>
                <a:lnTo>
                  <a:pt x="378677" y="443384"/>
                </a:lnTo>
                <a:lnTo>
                  <a:pt x="391197" y="441555"/>
                </a:lnTo>
                <a:lnTo>
                  <a:pt x="403771" y="439865"/>
                </a:lnTo>
                <a:lnTo>
                  <a:pt x="416413" y="438309"/>
                </a:lnTo>
                <a:lnTo>
                  <a:pt x="429133" y="436879"/>
                </a:lnTo>
                <a:lnTo>
                  <a:pt x="428662" y="431407"/>
                </a:lnTo>
                <a:lnTo>
                  <a:pt x="427879" y="420857"/>
                </a:lnTo>
                <a:lnTo>
                  <a:pt x="427201" y="409640"/>
                </a:lnTo>
                <a:lnTo>
                  <a:pt x="426627" y="397758"/>
                </a:lnTo>
                <a:lnTo>
                  <a:pt x="426157" y="385213"/>
                </a:lnTo>
                <a:lnTo>
                  <a:pt x="425792" y="372005"/>
                </a:lnTo>
                <a:lnTo>
                  <a:pt x="425531" y="358137"/>
                </a:lnTo>
                <a:lnTo>
                  <a:pt x="425375" y="343609"/>
                </a:lnTo>
                <a:lnTo>
                  <a:pt x="425323" y="328421"/>
                </a:lnTo>
                <a:lnTo>
                  <a:pt x="431545" y="331012"/>
                </a:lnTo>
                <a:lnTo>
                  <a:pt x="443648" y="334782"/>
                </a:lnTo>
                <a:lnTo>
                  <a:pt x="456178" y="337057"/>
                </a:lnTo>
                <a:lnTo>
                  <a:pt x="469366" y="314202"/>
                </a:lnTo>
                <a:lnTo>
                  <a:pt x="455676" y="315721"/>
                </a:lnTo>
                <a:lnTo>
                  <a:pt x="449654" y="315385"/>
                </a:lnTo>
                <a:lnTo>
                  <a:pt x="437439" y="312588"/>
                </a:lnTo>
                <a:lnTo>
                  <a:pt x="425323" y="306958"/>
                </a:lnTo>
                <a:lnTo>
                  <a:pt x="425386" y="210214"/>
                </a:lnTo>
                <a:lnTo>
                  <a:pt x="426250" y="194738"/>
                </a:lnTo>
                <a:lnTo>
                  <a:pt x="428130" y="181510"/>
                </a:lnTo>
                <a:lnTo>
                  <a:pt x="431035" y="170530"/>
                </a:lnTo>
                <a:lnTo>
                  <a:pt x="434975" y="161798"/>
                </a:lnTo>
                <a:close/>
              </a:path>
              <a:path w="3858006" h="445642">
                <a:moveTo>
                  <a:pt x="509354" y="272265"/>
                </a:moveTo>
                <a:lnTo>
                  <a:pt x="505068" y="283165"/>
                </a:lnTo>
                <a:lnTo>
                  <a:pt x="499618" y="292734"/>
                </a:lnTo>
                <a:lnTo>
                  <a:pt x="491701" y="302119"/>
                </a:lnTo>
                <a:lnTo>
                  <a:pt x="481371" y="309659"/>
                </a:lnTo>
                <a:lnTo>
                  <a:pt x="469366" y="314202"/>
                </a:lnTo>
                <a:lnTo>
                  <a:pt x="456178" y="337057"/>
                </a:lnTo>
                <a:lnTo>
                  <a:pt x="469138" y="337819"/>
                </a:lnTo>
                <a:lnTo>
                  <a:pt x="482139" y="337216"/>
                </a:lnTo>
                <a:lnTo>
                  <a:pt x="495346" y="335240"/>
                </a:lnTo>
                <a:lnTo>
                  <a:pt x="507844" y="331890"/>
                </a:lnTo>
                <a:lnTo>
                  <a:pt x="509354" y="272265"/>
                </a:lnTo>
                <a:close/>
              </a:path>
              <a:path w="3858006" h="445642">
                <a:moveTo>
                  <a:pt x="3547218" y="287313"/>
                </a:moveTo>
                <a:lnTo>
                  <a:pt x="3546936" y="278518"/>
                </a:lnTo>
                <a:lnTo>
                  <a:pt x="3546696" y="267734"/>
                </a:lnTo>
                <a:lnTo>
                  <a:pt x="3546510" y="254970"/>
                </a:lnTo>
                <a:lnTo>
                  <a:pt x="3546348" y="223519"/>
                </a:lnTo>
                <a:lnTo>
                  <a:pt x="3546411" y="171208"/>
                </a:lnTo>
                <a:lnTo>
                  <a:pt x="3546601" y="158090"/>
                </a:lnTo>
                <a:lnTo>
                  <a:pt x="3546925" y="145397"/>
                </a:lnTo>
                <a:lnTo>
                  <a:pt x="3547389" y="133128"/>
                </a:lnTo>
                <a:lnTo>
                  <a:pt x="3547999" y="121284"/>
                </a:lnTo>
                <a:lnTo>
                  <a:pt x="3545205" y="119379"/>
                </a:lnTo>
                <a:lnTo>
                  <a:pt x="3532132" y="122315"/>
                </a:lnTo>
                <a:lnTo>
                  <a:pt x="3519933" y="124813"/>
                </a:lnTo>
                <a:lnTo>
                  <a:pt x="3507441" y="127160"/>
                </a:lnTo>
                <a:lnTo>
                  <a:pt x="3494656" y="129367"/>
                </a:lnTo>
                <a:lnTo>
                  <a:pt x="3481578" y="131444"/>
                </a:lnTo>
                <a:lnTo>
                  <a:pt x="3482236" y="138925"/>
                </a:lnTo>
                <a:lnTo>
                  <a:pt x="3483048" y="150773"/>
                </a:lnTo>
                <a:lnTo>
                  <a:pt x="3483637" y="163335"/>
                </a:lnTo>
                <a:lnTo>
                  <a:pt x="3483996" y="176617"/>
                </a:lnTo>
                <a:lnTo>
                  <a:pt x="3484118" y="298703"/>
                </a:lnTo>
                <a:lnTo>
                  <a:pt x="3485563" y="311687"/>
                </a:lnTo>
                <a:lnTo>
                  <a:pt x="3490915" y="323676"/>
                </a:lnTo>
                <a:lnTo>
                  <a:pt x="3500222" y="332239"/>
                </a:lnTo>
                <a:lnTo>
                  <a:pt x="3513490" y="337377"/>
                </a:lnTo>
                <a:lnTo>
                  <a:pt x="3530727" y="339089"/>
                </a:lnTo>
                <a:lnTo>
                  <a:pt x="3540395" y="338666"/>
                </a:lnTo>
                <a:lnTo>
                  <a:pt x="3551770" y="337261"/>
                </a:lnTo>
                <a:lnTo>
                  <a:pt x="3564190" y="334862"/>
                </a:lnTo>
                <a:lnTo>
                  <a:pt x="3577663" y="331453"/>
                </a:lnTo>
                <a:lnTo>
                  <a:pt x="3592195" y="327025"/>
                </a:lnTo>
                <a:lnTo>
                  <a:pt x="3591052" y="315849"/>
                </a:lnTo>
                <a:lnTo>
                  <a:pt x="3580257" y="315721"/>
                </a:lnTo>
                <a:lnTo>
                  <a:pt x="3572002" y="315087"/>
                </a:lnTo>
                <a:lnTo>
                  <a:pt x="3565906" y="313943"/>
                </a:lnTo>
                <a:lnTo>
                  <a:pt x="3559937" y="312674"/>
                </a:lnTo>
                <a:lnTo>
                  <a:pt x="3555365" y="310514"/>
                </a:lnTo>
                <a:lnTo>
                  <a:pt x="3552317" y="307466"/>
                </a:lnTo>
                <a:lnTo>
                  <a:pt x="3549269" y="304291"/>
                </a:lnTo>
                <a:lnTo>
                  <a:pt x="3547618" y="297688"/>
                </a:lnTo>
                <a:lnTo>
                  <a:pt x="3547237" y="287781"/>
                </a:lnTo>
                <a:lnTo>
                  <a:pt x="3547218" y="287313"/>
                </a:lnTo>
                <a:close/>
              </a:path>
              <a:path w="3858006" h="445642">
                <a:moveTo>
                  <a:pt x="3155550" y="287313"/>
                </a:moveTo>
                <a:lnTo>
                  <a:pt x="3155268" y="278518"/>
                </a:lnTo>
                <a:lnTo>
                  <a:pt x="3155028" y="267734"/>
                </a:lnTo>
                <a:lnTo>
                  <a:pt x="3154842" y="254970"/>
                </a:lnTo>
                <a:lnTo>
                  <a:pt x="3154680" y="223519"/>
                </a:lnTo>
                <a:lnTo>
                  <a:pt x="3154743" y="171208"/>
                </a:lnTo>
                <a:lnTo>
                  <a:pt x="3154933" y="158090"/>
                </a:lnTo>
                <a:lnTo>
                  <a:pt x="3155257" y="145397"/>
                </a:lnTo>
                <a:lnTo>
                  <a:pt x="3155721" y="133128"/>
                </a:lnTo>
                <a:lnTo>
                  <a:pt x="3156331" y="121284"/>
                </a:lnTo>
                <a:lnTo>
                  <a:pt x="3153537" y="119379"/>
                </a:lnTo>
                <a:lnTo>
                  <a:pt x="3140464" y="122315"/>
                </a:lnTo>
                <a:lnTo>
                  <a:pt x="3128265" y="124813"/>
                </a:lnTo>
                <a:lnTo>
                  <a:pt x="3115773" y="127160"/>
                </a:lnTo>
                <a:lnTo>
                  <a:pt x="3102988" y="129367"/>
                </a:lnTo>
                <a:lnTo>
                  <a:pt x="3089910" y="131444"/>
                </a:lnTo>
                <a:lnTo>
                  <a:pt x="3090568" y="138925"/>
                </a:lnTo>
                <a:lnTo>
                  <a:pt x="3091380" y="150773"/>
                </a:lnTo>
                <a:lnTo>
                  <a:pt x="3091969" y="163335"/>
                </a:lnTo>
                <a:lnTo>
                  <a:pt x="3092328" y="176617"/>
                </a:lnTo>
                <a:lnTo>
                  <a:pt x="3092450" y="298703"/>
                </a:lnTo>
                <a:lnTo>
                  <a:pt x="3093895" y="311687"/>
                </a:lnTo>
                <a:lnTo>
                  <a:pt x="3099247" y="323676"/>
                </a:lnTo>
                <a:lnTo>
                  <a:pt x="3108554" y="332239"/>
                </a:lnTo>
                <a:lnTo>
                  <a:pt x="3121822" y="337377"/>
                </a:lnTo>
                <a:lnTo>
                  <a:pt x="3139059" y="339089"/>
                </a:lnTo>
                <a:lnTo>
                  <a:pt x="3148727" y="338666"/>
                </a:lnTo>
                <a:lnTo>
                  <a:pt x="3160102" y="337261"/>
                </a:lnTo>
                <a:lnTo>
                  <a:pt x="3172522" y="334862"/>
                </a:lnTo>
                <a:lnTo>
                  <a:pt x="3185995" y="331453"/>
                </a:lnTo>
                <a:lnTo>
                  <a:pt x="3200527" y="327025"/>
                </a:lnTo>
                <a:lnTo>
                  <a:pt x="3199384" y="315849"/>
                </a:lnTo>
                <a:lnTo>
                  <a:pt x="3188589" y="315721"/>
                </a:lnTo>
                <a:lnTo>
                  <a:pt x="3180334" y="315087"/>
                </a:lnTo>
                <a:lnTo>
                  <a:pt x="3174238" y="313943"/>
                </a:lnTo>
                <a:lnTo>
                  <a:pt x="3168269" y="312674"/>
                </a:lnTo>
                <a:lnTo>
                  <a:pt x="3163697" y="310514"/>
                </a:lnTo>
                <a:lnTo>
                  <a:pt x="3160649" y="307466"/>
                </a:lnTo>
                <a:lnTo>
                  <a:pt x="3157601" y="304291"/>
                </a:lnTo>
                <a:lnTo>
                  <a:pt x="3155950" y="297688"/>
                </a:lnTo>
                <a:lnTo>
                  <a:pt x="3155569" y="287781"/>
                </a:lnTo>
                <a:lnTo>
                  <a:pt x="3155550" y="287313"/>
                </a:lnTo>
                <a:close/>
              </a:path>
              <a:path w="3858006" h="445642">
                <a:moveTo>
                  <a:pt x="1930254" y="287313"/>
                </a:moveTo>
                <a:lnTo>
                  <a:pt x="1929972" y="278518"/>
                </a:lnTo>
                <a:lnTo>
                  <a:pt x="1929732" y="267734"/>
                </a:lnTo>
                <a:lnTo>
                  <a:pt x="1929546" y="254970"/>
                </a:lnTo>
                <a:lnTo>
                  <a:pt x="1929384" y="223519"/>
                </a:lnTo>
                <a:lnTo>
                  <a:pt x="1929447" y="171208"/>
                </a:lnTo>
                <a:lnTo>
                  <a:pt x="1929637" y="158090"/>
                </a:lnTo>
                <a:lnTo>
                  <a:pt x="1929961" y="145397"/>
                </a:lnTo>
                <a:lnTo>
                  <a:pt x="1930425" y="133128"/>
                </a:lnTo>
                <a:lnTo>
                  <a:pt x="1931035" y="121284"/>
                </a:lnTo>
                <a:lnTo>
                  <a:pt x="1928241" y="119379"/>
                </a:lnTo>
                <a:lnTo>
                  <a:pt x="1915168" y="122315"/>
                </a:lnTo>
                <a:lnTo>
                  <a:pt x="1902969" y="124813"/>
                </a:lnTo>
                <a:lnTo>
                  <a:pt x="1890477" y="127160"/>
                </a:lnTo>
                <a:lnTo>
                  <a:pt x="1877692" y="129367"/>
                </a:lnTo>
                <a:lnTo>
                  <a:pt x="1864614" y="131444"/>
                </a:lnTo>
                <a:lnTo>
                  <a:pt x="1865272" y="138925"/>
                </a:lnTo>
                <a:lnTo>
                  <a:pt x="1866084" y="150773"/>
                </a:lnTo>
                <a:lnTo>
                  <a:pt x="1866673" y="163335"/>
                </a:lnTo>
                <a:lnTo>
                  <a:pt x="1867032" y="176617"/>
                </a:lnTo>
                <a:lnTo>
                  <a:pt x="1867154" y="298703"/>
                </a:lnTo>
                <a:lnTo>
                  <a:pt x="1868599" y="311687"/>
                </a:lnTo>
                <a:lnTo>
                  <a:pt x="1873951" y="323676"/>
                </a:lnTo>
                <a:lnTo>
                  <a:pt x="1883258" y="332239"/>
                </a:lnTo>
                <a:lnTo>
                  <a:pt x="1896526" y="337377"/>
                </a:lnTo>
                <a:lnTo>
                  <a:pt x="1913763" y="339089"/>
                </a:lnTo>
                <a:lnTo>
                  <a:pt x="1923431" y="338666"/>
                </a:lnTo>
                <a:lnTo>
                  <a:pt x="1934806" y="337261"/>
                </a:lnTo>
                <a:lnTo>
                  <a:pt x="1947226" y="334862"/>
                </a:lnTo>
                <a:lnTo>
                  <a:pt x="1960699" y="331453"/>
                </a:lnTo>
                <a:lnTo>
                  <a:pt x="1975231" y="327025"/>
                </a:lnTo>
                <a:lnTo>
                  <a:pt x="1974088" y="315849"/>
                </a:lnTo>
                <a:lnTo>
                  <a:pt x="1963293" y="315721"/>
                </a:lnTo>
                <a:lnTo>
                  <a:pt x="1955038" y="315087"/>
                </a:lnTo>
                <a:lnTo>
                  <a:pt x="1948942" y="313943"/>
                </a:lnTo>
                <a:lnTo>
                  <a:pt x="1942973" y="312674"/>
                </a:lnTo>
                <a:lnTo>
                  <a:pt x="1938401" y="310514"/>
                </a:lnTo>
                <a:lnTo>
                  <a:pt x="1935352" y="307466"/>
                </a:lnTo>
                <a:lnTo>
                  <a:pt x="1932305" y="304291"/>
                </a:lnTo>
                <a:lnTo>
                  <a:pt x="1930654" y="297688"/>
                </a:lnTo>
                <a:lnTo>
                  <a:pt x="1930273" y="287781"/>
                </a:lnTo>
                <a:lnTo>
                  <a:pt x="1930254" y="287313"/>
                </a:lnTo>
                <a:close/>
              </a:path>
              <a:path w="3858006" h="445642">
                <a:moveTo>
                  <a:pt x="1025922" y="278482"/>
                </a:moveTo>
                <a:lnTo>
                  <a:pt x="1022331" y="290153"/>
                </a:lnTo>
                <a:lnTo>
                  <a:pt x="1017270" y="300354"/>
                </a:lnTo>
                <a:lnTo>
                  <a:pt x="1009444" y="310092"/>
                </a:lnTo>
                <a:lnTo>
                  <a:pt x="998595" y="316791"/>
                </a:lnTo>
                <a:lnTo>
                  <a:pt x="985647" y="319024"/>
                </a:lnTo>
                <a:lnTo>
                  <a:pt x="978272" y="318509"/>
                </a:lnTo>
                <a:lnTo>
                  <a:pt x="966002" y="314887"/>
                </a:lnTo>
                <a:lnTo>
                  <a:pt x="955343" y="307783"/>
                </a:lnTo>
                <a:lnTo>
                  <a:pt x="946277" y="297179"/>
                </a:lnTo>
                <a:lnTo>
                  <a:pt x="944194" y="293855"/>
                </a:lnTo>
                <a:lnTo>
                  <a:pt x="941957" y="333839"/>
                </a:lnTo>
                <a:lnTo>
                  <a:pt x="954433" y="337110"/>
                </a:lnTo>
                <a:lnTo>
                  <a:pt x="967557" y="339071"/>
                </a:lnTo>
                <a:lnTo>
                  <a:pt x="981329" y="339725"/>
                </a:lnTo>
                <a:lnTo>
                  <a:pt x="988024" y="339587"/>
                </a:lnTo>
                <a:lnTo>
                  <a:pt x="1001853" y="338355"/>
                </a:lnTo>
                <a:lnTo>
                  <a:pt x="1014870" y="335842"/>
                </a:lnTo>
                <a:lnTo>
                  <a:pt x="1027080" y="332046"/>
                </a:lnTo>
                <a:lnTo>
                  <a:pt x="1025922" y="278482"/>
                </a:lnTo>
                <a:close/>
              </a:path>
              <a:path w="3858006" h="445642">
                <a:moveTo>
                  <a:pt x="29845" y="314832"/>
                </a:moveTo>
                <a:lnTo>
                  <a:pt x="0" y="323088"/>
                </a:lnTo>
                <a:lnTo>
                  <a:pt x="1143" y="334263"/>
                </a:lnTo>
                <a:lnTo>
                  <a:pt x="6641" y="334136"/>
                </a:lnTo>
                <a:lnTo>
                  <a:pt x="18451" y="333907"/>
                </a:lnTo>
                <a:lnTo>
                  <a:pt x="30756" y="333730"/>
                </a:lnTo>
                <a:lnTo>
                  <a:pt x="56891" y="333527"/>
                </a:lnTo>
                <a:lnTo>
                  <a:pt x="100499" y="333634"/>
                </a:lnTo>
                <a:lnTo>
                  <a:pt x="113147" y="333787"/>
                </a:lnTo>
                <a:lnTo>
                  <a:pt x="125030" y="333996"/>
                </a:lnTo>
                <a:lnTo>
                  <a:pt x="136144" y="334263"/>
                </a:lnTo>
                <a:lnTo>
                  <a:pt x="135509" y="323088"/>
                </a:lnTo>
                <a:lnTo>
                  <a:pt x="109601" y="315213"/>
                </a:lnTo>
                <a:lnTo>
                  <a:pt x="105918" y="314198"/>
                </a:lnTo>
                <a:lnTo>
                  <a:pt x="103886" y="311530"/>
                </a:lnTo>
                <a:lnTo>
                  <a:pt x="103662" y="302512"/>
                </a:lnTo>
                <a:lnTo>
                  <a:pt x="103504" y="290931"/>
                </a:lnTo>
                <a:lnTo>
                  <a:pt x="103378" y="46227"/>
                </a:lnTo>
                <a:lnTo>
                  <a:pt x="59563" y="21843"/>
                </a:lnTo>
                <a:lnTo>
                  <a:pt x="38662" y="21739"/>
                </a:lnTo>
                <a:lnTo>
                  <a:pt x="26005" y="21569"/>
                </a:lnTo>
                <a:lnTo>
                  <a:pt x="13120" y="21310"/>
                </a:lnTo>
                <a:lnTo>
                  <a:pt x="0" y="20954"/>
                </a:lnTo>
                <a:lnTo>
                  <a:pt x="635" y="32384"/>
                </a:lnTo>
                <a:lnTo>
                  <a:pt x="30607" y="41020"/>
                </a:lnTo>
                <a:lnTo>
                  <a:pt x="36142" y="58434"/>
                </a:lnTo>
                <a:lnTo>
                  <a:pt x="36277" y="71053"/>
                </a:lnTo>
                <a:lnTo>
                  <a:pt x="36127" y="296847"/>
                </a:lnTo>
                <a:lnTo>
                  <a:pt x="35941" y="307848"/>
                </a:lnTo>
                <a:lnTo>
                  <a:pt x="35814" y="311276"/>
                </a:lnTo>
                <a:lnTo>
                  <a:pt x="33782" y="313563"/>
                </a:lnTo>
                <a:lnTo>
                  <a:pt x="29845" y="314832"/>
                </a:lnTo>
                <a:close/>
              </a:path>
              <a:path w="3858006" h="445642">
                <a:moveTo>
                  <a:pt x="298196" y="42163"/>
                </a:moveTo>
                <a:lnTo>
                  <a:pt x="301625" y="41020"/>
                </a:lnTo>
                <a:lnTo>
                  <a:pt x="332232" y="32384"/>
                </a:lnTo>
                <a:lnTo>
                  <a:pt x="330835" y="20954"/>
                </a:lnTo>
                <a:lnTo>
                  <a:pt x="322777" y="21190"/>
                </a:lnTo>
                <a:lnTo>
                  <a:pt x="309909" y="21488"/>
                </a:lnTo>
                <a:lnTo>
                  <a:pt x="297183" y="21690"/>
                </a:lnTo>
                <a:lnTo>
                  <a:pt x="272161" y="21843"/>
                </a:lnTo>
                <a:lnTo>
                  <a:pt x="59563" y="21843"/>
                </a:lnTo>
                <a:lnTo>
                  <a:pt x="103378" y="46227"/>
                </a:lnTo>
                <a:lnTo>
                  <a:pt x="228981" y="46227"/>
                </a:lnTo>
                <a:lnTo>
                  <a:pt x="228893" y="284214"/>
                </a:lnTo>
                <a:lnTo>
                  <a:pt x="228696" y="296554"/>
                </a:lnTo>
                <a:lnTo>
                  <a:pt x="228346" y="307466"/>
                </a:lnTo>
                <a:lnTo>
                  <a:pt x="228219" y="311530"/>
                </a:lnTo>
                <a:lnTo>
                  <a:pt x="226314" y="314198"/>
                </a:lnTo>
                <a:lnTo>
                  <a:pt x="222504" y="315213"/>
                </a:lnTo>
                <a:lnTo>
                  <a:pt x="195834" y="323088"/>
                </a:lnTo>
                <a:lnTo>
                  <a:pt x="197104" y="334263"/>
                </a:lnTo>
                <a:lnTo>
                  <a:pt x="197741" y="334245"/>
                </a:lnTo>
                <a:lnTo>
                  <a:pt x="208751" y="333978"/>
                </a:lnTo>
                <a:lnTo>
                  <a:pt x="220607" y="333769"/>
                </a:lnTo>
                <a:lnTo>
                  <a:pt x="233320" y="333621"/>
                </a:lnTo>
                <a:lnTo>
                  <a:pt x="295839" y="333664"/>
                </a:lnTo>
                <a:lnTo>
                  <a:pt x="308410" y="333815"/>
                </a:lnTo>
                <a:lnTo>
                  <a:pt x="320541" y="334015"/>
                </a:lnTo>
                <a:lnTo>
                  <a:pt x="332232" y="334263"/>
                </a:lnTo>
                <a:lnTo>
                  <a:pt x="331343" y="323088"/>
                </a:lnTo>
                <a:lnTo>
                  <a:pt x="302260" y="314832"/>
                </a:lnTo>
                <a:lnTo>
                  <a:pt x="296142" y="302511"/>
                </a:lnTo>
                <a:lnTo>
                  <a:pt x="295931" y="290844"/>
                </a:lnTo>
                <a:lnTo>
                  <a:pt x="295783" y="263398"/>
                </a:lnTo>
                <a:lnTo>
                  <a:pt x="295824" y="72273"/>
                </a:lnTo>
                <a:lnTo>
                  <a:pt x="295983" y="59494"/>
                </a:lnTo>
                <a:lnTo>
                  <a:pt x="296291" y="48513"/>
                </a:lnTo>
                <a:lnTo>
                  <a:pt x="296418" y="44576"/>
                </a:lnTo>
                <a:lnTo>
                  <a:pt x="298196" y="42163"/>
                </a:lnTo>
                <a:close/>
              </a:path>
              <a:path w="3858006" h="445642">
                <a:moveTo>
                  <a:pt x="3516630" y="10032"/>
                </a:moveTo>
                <a:lnTo>
                  <a:pt x="3502660" y="104012"/>
                </a:lnTo>
                <a:lnTo>
                  <a:pt x="3521583" y="104012"/>
                </a:lnTo>
                <a:lnTo>
                  <a:pt x="3576701" y="10032"/>
                </a:lnTo>
                <a:lnTo>
                  <a:pt x="3516630" y="10032"/>
                </a:lnTo>
                <a:close/>
              </a:path>
              <a:path w="3858006" h="445642">
                <a:moveTo>
                  <a:pt x="2358390" y="10032"/>
                </a:moveTo>
                <a:lnTo>
                  <a:pt x="2344293" y="104012"/>
                </a:lnTo>
                <a:lnTo>
                  <a:pt x="2363216" y="104012"/>
                </a:lnTo>
                <a:lnTo>
                  <a:pt x="2418461" y="10032"/>
                </a:lnTo>
                <a:lnTo>
                  <a:pt x="2358390" y="10032"/>
                </a:lnTo>
                <a:close/>
              </a:path>
              <a:path w="3858006" h="445642">
                <a:moveTo>
                  <a:pt x="2863263" y="3476"/>
                </a:moveTo>
                <a:lnTo>
                  <a:pt x="2849372" y="6223"/>
                </a:lnTo>
                <a:lnTo>
                  <a:pt x="2860167" y="58038"/>
                </a:lnTo>
                <a:lnTo>
                  <a:pt x="2862324" y="58449"/>
                </a:lnTo>
                <a:lnTo>
                  <a:pt x="2876558" y="55239"/>
                </a:lnTo>
                <a:lnTo>
                  <a:pt x="2889098" y="53334"/>
                </a:lnTo>
                <a:lnTo>
                  <a:pt x="2899918" y="52704"/>
                </a:lnTo>
                <a:lnTo>
                  <a:pt x="2904602" y="52881"/>
                </a:lnTo>
                <a:lnTo>
                  <a:pt x="2917638" y="55778"/>
                </a:lnTo>
                <a:lnTo>
                  <a:pt x="2927731" y="62229"/>
                </a:lnTo>
                <a:lnTo>
                  <a:pt x="2931377" y="66137"/>
                </a:lnTo>
                <a:lnTo>
                  <a:pt x="2938272" y="76351"/>
                </a:lnTo>
                <a:lnTo>
                  <a:pt x="2943860" y="89026"/>
                </a:lnTo>
                <a:lnTo>
                  <a:pt x="2945765" y="94614"/>
                </a:lnTo>
                <a:lnTo>
                  <a:pt x="2947543" y="100329"/>
                </a:lnTo>
                <a:lnTo>
                  <a:pt x="2949321" y="106171"/>
                </a:lnTo>
                <a:lnTo>
                  <a:pt x="2950972" y="112013"/>
                </a:lnTo>
                <a:lnTo>
                  <a:pt x="2952623" y="117855"/>
                </a:lnTo>
                <a:lnTo>
                  <a:pt x="2954147" y="123698"/>
                </a:lnTo>
                <a:lnTo>
                  <a:pt x="2826639" y="337946"/>
                </a:lnTo>
                <a:lnTo>
                  <a:pt x="2829814" y="339598"/>
                </a:lnTo>
                <a:lnTo>
                  <a:pt x="2836778" y="338696"/>
                </a:lnTo>
                <a:lnTo>
                  <a:pt x="2850061" y="337051"/>
                </a:lnTo>
                <a:lnTo>
                  <a:pt x="2862956" y="335557"/>
                </a:lnTo>
                <a:lnTo>
                  <a:pt x="2875473" y="334214"/>
                </a:lnTo>
                <a:lnTo>
                  <a:pt x="2887622" y="333020"/>
                </a:lnTo>
                <a:lnTo>
                  <a:pt x="2899410" y="331977"/>
                </a:lnTo>
                <a:lnTo>
                  <a:pt x="2955925" y="226567"/>
                </a:lnTo>
                <a:lnTo>
                  <a:pt x="2958608" y="221277"/>
                </a:lnTo>
                <a:lnTo>
                  <a:pt x="2964160" y="209874"/>
                </a:lnTo>
                <a:lnTo>
                  <a:pt x="2969514" y="198246"/>
                </a:lnTo>
                <a:lnTo>
                  <a:pt x="2972369" y="213667"/>
                </a:lnTo>
                <a:lnTo>
                  <a:pt x="2975653" y="231084"/>
                </a:lnTo>
                <a:lnTo>
                  <a:pt x="2978646" y="246587"/>
                </a:lnTo>
                <a:lnTo>
                  <a:pt x="2981347" y="260177"/>
                </a:lnTo>
                <a:lnTo>
                  <a:pt x="2983755" y="271854"/>
                </a:lnTo>
                <a:lnTo>
                  <a:pt x="2985867" y="281617"/>
                </a:lnTo>
                <a:lnTo>
                  <a:pt x="2987682" y="289466"/>
                </a:lnTo>
                <a:lnTo>
                  <a:pt x="2989199" y="295401"/>
                </a:lnTo>
                <a:lnTo>
                  <a:pt x="2994356" y="312327"/>
                </a:lnTo>
                <a:lnTo>
                  <a:pt x="2998089" y="321055"/>
                </a:lnTo>
                <a:lnTo>
                  <a:pt x="3001518" y="327532"/>
                </a:lnTo>
                <a:lnTo>
                  <a:pt x="3005201" y="331977"/>
                </a:lnTo>
                <a:lnTo>
                  <a:pt x="3009138" y="334263"/>
                </a:lnTo>
                <a:lnTo>
                  <a:pt x="3013075" y="336423"/>
                </a:lnTo>
                <a:lnTo>
                  <a:pt x="3018282" y="337565"/>
                </a:lnTo>
                <a:lnTo>
                  <a:pt x="3024632" y="337565"/>
                </a:lnTo>
                <a:lnTo>
                  <a:pt x="3030416" y="337435"/>
                </a:lnTo>
                <a:lnTo>
                  <a:pt x="3041937" y="336483"/>
                </a:lnTo>
                <a:lnTo>
                  <a:pt x="3054275" y="334616"/>
                </a:lnTo>
                <a:lnTo>
                  <a:pt x="3067429" y="331841"/>
                </a:lnTo>
                <a:lnTo>
                  <a:pt x="3081401" y="328167"/>
                </a:lnTo>
                <a:lnTo>
                  <a:pt x="3080004" y="316611"/>
                </a:lnTo>
                <a:lnTo>
                  <a:pt x="3077655" y="316483"/>
                </a:lnTo>
                <a:lnTo>
                  <a:pt x="3064306" y="315111"/>
                </a:lnTo>
                <a:lnTo>
                  <a:pt x="3052826" y="312674"/>
                </a:lnTo>
                <a:lnTo>
                  <a:pt x="3045333" y="310514"/>
                </a:lnTo>
                <a:lnTo>
                  <a:pt x="3038983" y="307213"/>
                </a:lnTo>
                <a:lnTo>
                  <a:pt x="3033522" y="302894"/>
                </a:lnTo>
                <a:lnTo>
                  <a:pt x="3028188" y="298450"/>
                </a:lnTo>
                <a:lnTo>
                  <a:pt x="3023743" y="292862"/>
                </a:lnTo>
                <a:lnTo>
                  <a:pt x="3020187" y="286003"/>
                </a:lnTo>
                <a:lnTo>
                  <a:pt x="3014921" y="273965"/>
                </a:lnTo>
                <a:lnTo>
                  <a:pt x="3010789" y="260984"/>
                </a:lnTo>
                <a:lnTo>
                  <a:pt x="3009138" y="255015"/>
                </a:lnTo>
                <a:lnTo>
                  <a:pt x="3007360" y="247650"/>
                </a:lnTo>
                <a:lnTo>
                  <a:pt x="3005455" y="238887"/>
                </a:lnTo>
                <a:lnTo>
                  <a:pt x="3005185" y="237650"/>
                </a:lnTo>
                <a:lnTo>
                  <a:pt x="3002462" y="225209"/>
                </a:lnTo>
                <a:lnTo>
                  <a:pt x="2999740" y="212851"/>
                </a:lnTo>
                <a:lnTo>
                  <a:pt x="2999677" y="212574"/>
                </a:lnTo>
                <a:lnTo>
                  <a:pt x="2997013" y="200046"/>
                </a:lnTo>
                <a:lnTo>
                  <a:pt x="2994533" y="187705"/>
                </a:lnTo>
                <a:lnTo>
                  <a:pt x="2992882" y="179577"/>
                </a:lnTo>
                <a:lnTo>
                  <a:pt x="2991358" y="172084"/>
                </a:lnTo>
                <a:lnTo>
                  <a:pt x="2989834" y="165226"/>
                </a:lnTo>
                <a:lnTo>
                  <a:pt x="2987378" y="152857"/>
                </a:lnTo>
                <a:lnTo>
                  <a:pt x="2984897" y="140386"/>
                </a:lnTo>
                <a:lnTo>
                  <a:pt x="2982595" y="128777"/>
                </a:lnTo>
                <a:lnTo>
                  <a:pt x="2981551" y="123578"/>
                </a:lnTo>
                <a:lnTo>
                  <a:pt x="2978958" y="110851"/>
                </a:lnTo>
                <a:lnTo>
                  <a:pt x="2976499" y="99059"/>
                </a:lnTo>
                <a:lnTo>
                  <a:pt x="2974721" y="90042"/>
                </a:lnTo>
                <a:lnTo>
                  <a:pt x="2972816" y="81787"/>
                </a:lnTo>
                <a:lnTo>
                  <a:pt x="2970911" y="74421"/>
                </a:lnTo>
                <a:lnTo>
                  <a:pt x="2969133" y="67055"/>
                </a:lnTo>
                <a:lnTo>
                  <a:pt x="2967228" y="60325"/>
                </a:lnTo>
                <a:lnTo>
                  <a:pt x="2965450" y="53975"/>
                </a:lnTo>
                <a:lnTo>
                  <a:pt x="2964622" y="51346"/>
                </a:lnTo>
                <a:lnTo>
                  <a:pt x="2959837" y="38947"/>
                </a:lnTo>
                <a:lnTo>
                  <a:pt x="2954274" y="28448"/>
                </a:lnTo>
                <a:lnTo>
                  <a:pt x="2949956" y="21589"/>
                </a:lnTo>
                <a:lnTo>
                  <a:pt x="2945130" y="16001"/>
                </a:lnTo>
                <a:lnTo>
                  <a:pt x="2939542" y="11683"/>
                </a:lnTo>
                <a:lnTo>
                  <a:pt x="2934081" y="7492"/>
                </a:lnTo>
                <a:lnTo>
                  <a:pt x="2927985" y="4444"/>
                </a:lnTo>
                <a:lnTo>
                  <a:pt x="2921254" y="2666"/>
                </a:lnTo>
                <a:lnTo>
                  <a:pt x="2914650" y="888"/>
                </a:lnTo>
                <a:lnTo>
                  <a:pt x="2907411" y="0"/>
                </a:lnTo>
                <a:lnTo>
                  <a:pt x="2899664" y="0"/>
                </a:lnTo>
                <a:lnTo>
                  <a:pt x="2888463" y="377"/>
                </a:lnTo>
                <a:lnTo>
                  <a:pt x="2876294" y="1532"/>
                </a:lnTo>
                <a:lnTo>
                  <a:pt x="2863263" y="3476"/>
                </a:lnTo>
                <a:close/>
              </a:path>
              <a:path w="3858006" h="445642">
                <a:moveTo>
                  <a:pt x="1637967" y="3476"/>
                </a:moveTo>
                <a:lnTo>
                  <a:pt x="1624076" y="6223"/>
                </a:lnTo>
                <a:lnTo>
                  <a:pt x="1634871" y="58038"/>
                </a:lnTo>
                <a:lnTo>
                  <a:pt x="1637028" y="58449"/>
                </a:lnTo>
                <a:lnTo>
                  <a:pt x="1651262" y="55239"/>
                </a:lnTo>
                <a:lnTo>
                  <a:pt x="1663802" y="53334"/>
                </a:lnTo>
                <a:lnTo>
                  <a:pt x="1674622" y="52704"/>
                </a:lnTo>
                <a:lnTo>
                  <a:pt x="1679306" y="52881"/>
                </a:lnTo>
                <a:lnTo>
                  <a:pt x="1692342" y="55778"/>
                </a:lnTo>
                <a:lnTo>
                  <a:pt x="1702435" y="62229"/>
                </a:lnTo>
                <a:lnTo>
                  <a:pt x="1706081" y="66137"/>
                </a:lnTo>
                <a:lnTo>
                  <a:pt x="1712976" y="76351"/>
                </a:lnTo>
                <a:lnTo>
                  <a:pt x="1718564" y="89026"/>
                </a:lnTo>
                <a:lnTo>
                  <a:pt x="1720469" y="94614"/>
                </a:lnTo>
                <a:lnTo>
                  <a:pt x="1722247" y="100329"/>
                </a:lnTo>
                <a:lnTo>
                  <a:pt x="1724025" y="106171"/>
                </a:lnTo>
                <a:lnTo>
                  <a:pt x="1725676" y="112013"/>
                </a:lnTo>
                <a:lnTo>
                  <a:pt x="1727327" y="117855"/>
                </a:lnTo>
                <a:lnTo>
                  <a:pt x="1728851" y="123698"/>
                </a:lnTo>
                <a:lnTo>
                  <a:pt x="1601343" y="337946"/>
                </a:lnTo>
                <a:lnTo>
                  <a:pt x="1604518" y="339598"/>
                </a:lnTo>
                <a:lnTo>
                  <a:pt x="1611482" y="338696"/>
                </a:lnTo>
                <a:lnTo>
                  <a:pt x="1624765" y="337051"/>
                </a:lnTo>
                <a:lnTo>
                  <a:pt x="1637660" y="335557"/>
                </a:lnTo>
                <a:lnTo>
                  <a:pt x="1650177" y="334214"/>
                </a:lnTo>
                <a:lnTo>
                  <a:pt x="1662326" y="333020"/>
                </a:lnTo>
                <a:lnTo>
                  <a:pt x="1674114" y="331977"/>
                </a:lnTo>
                <a:lnTo>
                  <a:pt x="1730629" y="226567"/>
                </a:lnTo>
                <a:lnTo>
                  <a:pt x="1733312" y="221277"/>
                </a:lnTo>
                <a:lnTo>
                  <a:pt x="1738864" y="209874"/>
                </a:lnTo>
                <a:lnTo>
                  <a:pt x="1744218" y="198246"/>
                </a:lnTo>
                <a:lnTo>
                  <a:pt x="1747073" y="213667"/>
                </a:lnTo>
                <a:lnTo>
                  <a:pt x="1750357" y="231084"/>
                </a:lnTo>
                <a:lnTo>
                  <a:pt x="1753350" y="246587"/>
                </a:lnTo>
                <a:lnTo>
                  <a:pt x="1756051" y="260177"/>
                </a:lnTo>
                <a:lnTo>
                  <a:pt x="1758459" y="271854"/>
                </a:lnTo>
                <a:lnTo>
                  <a:pt x="1760571" y="281617"/>
                </a:lnTo>
                <a:lnTo>
                  <a:pt x="1762386" y="289466"/>
                </a:lnTo>
                <a:lnTo>
                  <a:pt x="1763902" y="295401"/>
                </a:lnTo>
                <a:lnTo>
                  <a:pt x="1769060" y="312327"/>
                </a:lnTo>
                <a:lnTo>
                  <a:pt x="1772793" y="321055"/>
                </a:lnTo>
                <a:lnTo>
                  <a:pt x="1776222" y="327532"/>
                </a:lnTo>
                <a:lnTo>
                  <a:pt x="1779905" y="331977"/>
                </a:lnTo>
                <a:lnTo>
                  <a:pt x="1783842" y="334263"/>
                </a:lnTo>
                <a:lnTo>
                  <a:pt x="1787779" y="336423"/>
                </a:lnTo>
                <a:lnTo>
                  <a:pt x="1792986" y="337565"/>
                </a:lnTo>
                <a:lnTo>
                  <a:pt x="1799336" y="337565"/>
                </a:lnTo>
                <a:lnTo>
                  <a:pt x="1805120" y="337435"/>
                </a:lnTo>
                <a:lnTo>
                  <a:pt x="1816641" y="336483"/>
                </a:lnTo>
                <a:lnTo>
                  <a:pt x="1828979" y="334616"/>
                </a:lnTo>
                <a:lnTo>
                  <a:pt x="1842133" y="331841"/>
                </a:lnTo>
                <a:lnTo>
                  <a:pt x="1856105" y="328167"/>
                </a:lnTo>
                <a:lnTo>
                  <a:pt x="1854708" y="316611"/>
                </a:lnTo>
                <a:lnTo>
                  <a:pt x="1852359" y="316483"/>
                </a:lnTo>
                <a:lnTo>
                  <a:pt x="1839010" y="315111"/>
                </a:lnTo>
                <a:lnTo>
                  <a:pt x="1827530" y="312674"/>
                </a:lnTo>
                <a:lnTo>
                  <a:pt x="1820037" y="310514"/>
                </a:lnTo>
                <a:lnTo>
                  <a:pt x="1813687" y="307213"/>
                </a:lnTo>
                <a:lnTo>
                  <a:pt x="1808226" y="302894"/>
                </a:lnTo>
                <a:lnTo>
                  <a:pt x="1802892" y="298450"/>
                </a:lnTo>
                <a:lnTo>
                  <a:pt x="1798447" y="292862"/>
                </a:lnTo>
                <a:lnTo>
                  <a:pt x="1794891" y="286003"/>
                </a:lnTo>
                <a:lnTo>
                  <a:pt x="1789625" y="273965"/>
                </a:lnTo>
                <a:lnTo>
                  <a:pt x="1785493" y="260984"/>
                </a:lnTo>
                <a:lnTo>
                  <a:pt x="1783842" y="255015"/>
                </a:lnTo>
                <a:lnTo>
                  <a:pt x="1782064" y="247650"/>
                </a:lnTo>
                <a:lnTo>
                  <a:pt x="1780159" y="238887"/>
                </a:lnTo>
                <a:lnTo>
                  <a:pt x="1779889" y="237650"/>
                </a:lnTo>
                <a:lnTo>
                  <a:pt x="1777166" y="225209"/>
                </a:lnTo>
                <a:lnTo>
                  <a:pt x="1774444" y="212851"/>
                </a:lnTo>
                <a:lnTo>
                  <a:pt x="1774381" y="212574"/>
                </a:lnTo>
                <a:lnTo>
                  <a:pt x="1771717" y="200046"/>
                </a:lnTo>
                <a:lnTo>
                  <a:pt x="1769237" y="187705"/>
                </a:lnTo>
                <a:lnTo>
                  <a:pt x="1767586" y="179577"/>
                </a:lnTo>
                <a:lnTo>
                  <a:pt x="1766062" y="172084"/>
                </a:lnTo>
                <a:lnTo>
                  <a:pt x="1764538" y="165226"/>
                </a:lnTo>
                <a:lnTo>
                  <a:pt x="1762082" y="152857"/>
                </a:lnTo>
                <a:lnTo>
                  <a:pt x="1759601" y="140386"/>
                </a:lnTo>
                <a:lnTo>
                  <a:pt x="1757299" y="128777"/>
                </a:lnTo>
                <a:lnTo>
                  <a:pt x="1756255" y="123578"/>
                </a:lnTo>
                <a:lnTo>
                  <a:pt x="1753662" y="110851"/>
                </a:lnTo>
                <a:lnTo>
                  <a:pt x="1751202" y="99059"/>
                </a:lnTo>
                <a:lnTo>
                  <a:pt x="1749425" y="90042"/>
                </a:lnTo>
                <a:lnTo>
                  <a:pt x="1747520" y="81787"/>
                </a:lnTo>
                <a:lnTo>
                  <a:pt x="1745614" y="74421"/>
                </a:lnTo>
                <a:lnTo>
                  <a:pt x="1743837" y="67055"/>
                </a:lnTo>
                <a:lnTo>
                  <a:pt x="1741932" y="60325"/>
                </a:lnTo>
                <a:lnTo>
                  <a:pt x="1740154" y="53975"/>
                </a:lnTo>
                <a:lnTo>
                  <a:pt x="1739326" y="51346"/>
                </a:lnTo>
                <a:lnTo>
                  <a:pt x="1734541" y="38947"/>
                </a:lnTo>
                <a:lnTo>
                  <a:pt x="1728977" y="28448"/>
                </a:lnTo>
                <a:lnTo>
                  <a:pt x="1724660" y="21589"/>
                </a:lnTo>
                <a:lnTo>
                  <a:pt x="1719834" y="16001"/>
                </a:lnTo>
                <a:lnTo>
                  <a:pt x="1714246" y="11683"/>
                </a:lnTo>
                <a:lnTo>
                  <a:pt x="1708785" y="7492"/>
                </a:lnTo>
                <a:lnTo>
                  <a:pt x="1702689" y="4444"/>
                </a:lnTo>
                <a:lnTo>
                  <a:pt x="1695958" y="2666"/>
                </a:lnTo>
                <a:lnTo>
                  <a:pt x="1689354" y="888"/>
                </a:lnTo>
                <a:lnTo>
                  <a:pt x="1682114" y="0"/>
                </a:lnTo>
                <a:lnTo>
                  <a:pt x="1674368" y="0"/>
                </a:lnTo>
                <a:lnTo>
                  <a:pt x="1663167" y="377"/>
                </a:lnTo>
                <a:lnTo>
                  <a:pt x="1650998" y="1532"/>
                </a:lnTo>
                <a:lnTo>
                  <a:pt x="1637967" y="3476"/>
                </a:lnTo>
                <a:close/>
              </a:path>
              <a:path w="3858006" h="445642">
                <a:moveTo>
                  <a:pt x="1126490" y="127762"/>
                </a:moveTo>
                <a:lnTo>
                  <a:pt x="1124966" y="125475"/>
                </a:lnTo>
                <a:lnTo>
                  <a:pt x="1111460" y="125691"/>
                </a:lnTo>
                <a:lnTo>
                  <a:pt x="1090779" y="125887"/>
                </a:lnTo>
                <a:lnTo>
                  <a:pt x="1064252" y="126027"/>
                </a:lnTo>
                <a:lnTo>
                  <a:pt x="1013460" y="126111"/>
                </a:lnTo>
                <a:lnTo>
                  <a:pt x="1004349" y="126249"/>
                </a:lnTo>
                <a:lnTo>
                  <a:pt x="989745" y="127099"/>
                </a:lnTo>
                <a:lnTo>
                  <a:pt x="975879" y="128722"/>
                </a:lnTo>
                <a:lnTo>
                  <a:pt x="962749" y="131117"/>
                </a:lnTo>
                <a:lnTo>
                  <a:pt x="950352" y="134285"/>
                </a:lnTo>
                <a:lnTo>
                  <a:pt x="938686" y="138226"/>
                </a:lnTo>
                <a:lnTo>
                  <a:pt x="927749" y="142940"/>
                </a:lnTo>
                <a:lnTo>
                  <a:pt x="917537" y="148426"/>
                </a:lnTo>
                <a:lnTo>
                  <a:pt x="908050" y="154686"/>
                </a:lnTo>
                <a:lnTo>
                  <a:pt x="896287" y="164680"/>
                </a:lnTo>
                <a:lnTo>
                  <a:pt x="887890" y="174282"/>
                </a:lnTo>
                <a:lnTo>
                  <a:pt x="881020" y="184857"/>
                </a:lnTo>
                <a:lnTo>
                  <a:pt x="875677" y="196404"/>
                </a:lnTo>
                <a:lnTo>
                  <a:pt x="871860" y="208921"/>
                </a:lnTo>
                <a:lnTo>
                  <a:pt x="869570" y="222405"/>
                </a:lnTo>
                <a:lnTo>
                  <a:pt x="868807" y="236854"/>
                </a:lnTo>
                <a:lnTo>
                  <a:pt x="868893" y="241346"/>
                </a:lnTo>
                <a:lnTo>
                  <a:pt x="870244" y="254661"/>
                </a:lnTo>
                <a:lnTo>
                  <a:pt x="873229" y="267248"/>
                </a:lnTo>
                <a:lnTo>
                  <a:pt x="877845" y="279105"/>
                </a:lnTo>
                <a:lnTo>
                  <a:pt x="884088" y="290228"/>
                </a:lnTo>
                <a:lnTo>
                  <a:pt x="891956" y="300614"/>
                </a:lnTo>
                <a:lnTo>
                  <a:pt x="901446" y="310261"/>
                </a:lnTo>
                <a:lnTo>
                  <a:pt x="908453" y="316136"/>
                </a:lnTo>
                <a:lnTo>
                  <a:pt x="918965" y="323354"/>
                </a:lnTo>
                <a:lnTo>
                  <a:pt x="930134" y="329254"/>
                </a:lnTo>
                <a:lnTo>
                  <a:pt x="941957" y="333839"/>
                </a:lnTo>
                <a:lnTo>
                  <a:pt x="944194" y="293855"/>
                </a:lnTo>
                <a:lnTo>
                  <a:pt x="938771" y="282914"/>
                </a:lnTo>
                <a:lnTo>
                  <a:pt x="934897" y="270995"/>
                </a:lnTo>
                <a:lnTo>
                  <a:pt x="932573" y="258097"/>
                </a:lnTo>
                <a:lnTo>
                  <a:pt x="931799" y="244220"/>
                </a:lnTo>
                <a:lnTo>
                  <a:pt x="931915" y="238855"/>
                </a:lnTo>
                <a:lnTo>
                  <a:pt x="933638" y="224209"/>
                </a:lnTo>
                <a:lnTo>
                  <a:pt x="937417" y="211615"/>
                </a:lnTo>
                <a:lnTo>
                  <a:pt x="943241" y="201092"/>
                </a:lnTo>
                <a:lnTo>
                  <a:pt x="951103" y="192658"/>
                </a:lnTo>
                <a:lnTo>
                  <a:pt x="959331" y="187073"/>
                </a:lnTo>
                <a:lnTo>
                  <a:pt x="969723" y="182362"/>
                </a:lnTo>
                <a:lnTo>
                  <a:pt x="981882" y="178865"/>
                </a:lnTo>
                <a:lnTo>
                  <a:pt x="995822" y="176583"/>
                </a:lnTo>
                <a:lnTo>
                  <a:pt x="1011555" y="175513"/>
                </a:lnTo>
                <a:lnTo>
                  <a:pt x="1012171" y="176860"/>
                </a:lnTo>
                <a:lnTo>
                  <a:pt x="1017395" y="189326"/>
                </a:lnTo>
                <a:lnTo>
                  <a:pt x="1021542" y="201289"/>
                </a:lnTo>
                <a:lnTo>
                  <a:pt x="1024636" y="212725"/>
                </a:lnTo>
                <a:lnTo>
                  <a:pt x="1026963" y="225458"/>
                </a:lnTo>
                <a:lnTo>
                  <a:pt x="1028261" y="238120"/>
                </a:lnTo>
                <a:lnTo>
                  <a:pt x="1028700" y="251587"/>
                </a:lnTo>
                <a:lnTo>
                  <a:pt x="1028045" y="265341"/>
                </a:lnTo>
                <a:lnTo>
                  <a:pt x="1025922" y="278482"/>
                </a:lnTo>
                <a:lnTo>
                  <a:pt x="1027080" y="332046"/>
                </a:lnTo>
                <a:lnTo>
                  <a:pt x="1038488" y="326963"/>
                </a:lnTo>
                <a:lnTo>
                  <a:pt x="1049102" y="320591"/>
                </a:lnTo>
                <a:lnTo>
                  <a:pt x="1058926" y="312927"/>
                </a:lnTo>
                <a:lnTo>
                  <a:pt x="1064793" y="307344"/>
                </a:lnTo>
                <a:lnTo>
                  <a:pt x="1073654" y="296963"/>
                </a:lnTo>
                <a:lnTo>
                  <a:pt x="1080545" y="285960"/>
                </a:lnTo>
                <a:lnTo>
                  <a:pt x="1085468" y="274330"/>
                </a:lnTo>
                <a:lnTo>
                  <a:pt x="1088421" y="262070"/>
                </a:lnTo>
                <a:lnTo>
                  <a:pt x="1089406" y="249174"/>
                </a:lnTo>
                <a:lnTo>
                  <a:pt x="1088699" y="238294"/>
                </a:lnTo>
                <a:lnTo>
                  <a:pt x="1086047" y="226103"/>
                </a:lnTo>
                <a:lnTo>
                  <a:pt x="1081424" y="214606"/>
                </a:lnTo>
                <a:lnTo>
                  <a:pt x="1074828" y="203801"/>
                </a:lnTo>
                <a:lnTo>
                  <a:pt x="1066256" y="193685"/>
                </a:lnTo>
                <a:lnTo>
                  <a:pt x="1055707" y="184257"/>
                </a:lnTo>
                <a:lnTo>
                  <a:pt x="1043178" y="175513"/>
                </a:lnTo>
                <a:lnTo>
                  <a:pt x="1052533" y="175728"/>
                </a:lnTo>
                <a:lnTo>
                  <a:pt x="1063384" y="176138"/>
                </a:lnTo>
                <a:lnTo>
                  <a:pt x="1075446" y="176741"/>
                </a:lnTo>
                <a:lnTo>
                  <a:pt x="1088717" y="177536"/>
                </a:lnTo>
                <a:lnTo>
                  <a:pt x="1103193" y="178524"/>
                </a:lnTo>
                <a:lnTo>
                  <a:pt x="1118870" y="179704"/>
                </a:lnTo>
                <a:lnTo>
                  <a:pt x="1119979" y="170390"/>
                </a:lnTo>
                <a:lnTo>
                  <a:pt x="1121612" y="157726"/>
                </a:lnTo>
                <a:lnTo>
                  <a:pt x="1123442" y="145541"/>
                </a:lnTo>
                <a:lnTo>
                  <a:pt x="1132459" y="145668"/>
                </a:lnTo>
                <a:lnTo>
                  <a:pt x="1140587" y="146430"/>
                </a:lnTo>
                <a:lnTo>
                  <a:pt x="1147826" y="147827"/>
                </a:lnTo>
                <a:lnTo>
                  <a:pt x="1156208" y="149478"/>
                </a:lnTo>
                <a:lnTo>
                  <a:pt x="1163955" y="152653"/>
                </a:lnTo>
                <a:lnTo>
                  <a:pt x="1170940" y="157479"/>
                </a:lnTo>
                <a:lnTo>
                  <a:pt x="1182339" y="167377"/>
                </a:lnTo>
                <a:lnTo>
                  <a:pt x="1190879" y="177926"/>
                </a:lnTo>
                <a:lnTo>
                  <a:pt x="1197385" y="188123"/>
                </a:lnTo>
                <a:lnTo>
                  <a:pt x="1203576" y="199290"/>
                </a:lnTo>
                <a:lnTo>
                  <a:pt x="1209929" y="212089"/>
                </a:lnTo>
                <a:lnTo>
                  <a:pt x="1212605" y="217851"/>
                </a:lnTo>
                <a:lnTo>
                  <a:pt x="1217750" y="229379"/>
                </a:lnTo>
                <a:lnTo>
                  <a:pt x="1222737" y="241102"/>
                </a:lnTo>
                <a:lnTo>
                  <a:pt x="1227582" y="252983"/>
                </a:lnTo>
                <a:lnTo>
                  <a:pt x="1226414" y="254943"/>
                </a:lnTo>
                <a:lnTo>
                  <a:pt x="1220376" y="265126"/>
                </a:lnTo>
                <a:lnTo>
                  <a:pt x="1214322" y="275424"/>
                </a:lnTo>
                <a:lnTo>
                  <a:pt x="1208252" y="285836"/>
                </a:lnTo>
                <a:lnTo>
                  <a:pt x="1202167" y="296362"/>
                </a:lnTo>
                <a:lnTo>
                  <a:pt x="1196065" y="307004"/>
                </a:lnTo>
                <a:lnTo>
                  <a:pt x="1189947" y="317762"/>
                </a:lnTo>
                <a:lnTo>
                  <a:pt x="1183813" y="328636"/>
                </a:lnTo>
                <a:lnTo>
                  <a:pt x="1177663" y="339626"/>
                </a:lnTo>
                <a:lnTo>
                  <a:pt x="1171495" y="350734"/>
                </a:lnTo>
                <a:lnTo>
                  <a:pt x="1165311" y="361959"/>
                </a:lnTo>
                <a:lnTo>
                  <a:pt x="1159109" y="373302"/>
                </a:lnTo>
                <a:lnTo>
                  <a:pt x="1152891" y="384764"/>
                </a:lnTo>
                <a:lnTo>
                  <a:pt x="1146655" y="396344"/>
                </a:lnTo>
                <a:lnTo>
                  <a:pt x="1140402" y="408044"/>
                </a:lnTo>
                <a:lnTo>
                  <a:pt x="1134131" y="419864"/>
                </a:lnTo>
                <a:lnTo>
                  <a:pt x="1127843" y="431804"/>
                </a:lnTo>
                <a:lnTo>
                  <a:pt x="1121537" y="443864"/>
                </a:lnTo>
                <a:lnTo>
                  <a:pt x="1124585" y="445388"/>
                </a:lnTo>
                <a:lnTo>
                  <a:pt x="1131264" y="444308"/>
                </a:lnTo>
                <a:lnTo>
                  <a:pt x="1142862" y="442602"/>
                </a:lnTo>
                <a:lnTo>
                  <a:pt x="1155050" y="441010"/>
                </a:lnTo>
                <a:lnTo>
                  <a:pt x="1167832" y="439529"/>
                </a:lnTo>
                <a:lnTo>
                  <a:pt x="1181213" y="438153"/>
                </a:lnTo>
                <a:lnTo>
                  <a:pt x="1195197" y="436879"/>
                </a:lnTo>
                <a:lnTo>
                  <a:pt x="1196007" y="435248"/>
                </a:lnTo>
                <a:lnTo>
                  <a:pt x="1202003" y="423247"/>
                </a:lnTo>
                <a:lnTo>
                  <a:pt x="1207967" y="411409"/>
                </a:lnTo>
                <a:lnTo>
                  <a:pt x="1213899" y="399734"/>
                </a:lnTo>
                <a:lnTo>
                  <a:pt x="1219796" y="388222"/>
                </a:lnTo>
                <a:lnTo>
                  <a:pt x="1225658" y="376874"/>
                </a:lnTo>
                <a:lnTo>
                  <a:pt x="1231482" y="365689"/>
                </a:lnTo>
                <a:lnTo>
                  <a:pt x="1237268" y="354666"/>
                </a:lnTo>
                <a:lnTo>
                  <a:pt x="1243014" y="343808"/>
                </a:lnTo>
                <a:lnTo>
                  <a:pt x="1248718" y="333112"/>
                </a:lnTo>
                <a:lnTo>
                  <a:pt x="1254379" y="322579"/>
                </a:lnTo>
                <a:lnTo>
                  <a:pt x="1255222" y="324859"/>
                </a:lnTo>
                <a:lnTo>
                  <a:pt x="1261109" y="340769"/>
                </a:lnTo>
                <a:lnTo>
                  <a:pt x="1266392" y="355036"/>
                </a:lnTo>
                <a:lnTo>
                  <a:pt x="1271075" y="367657"/>
                </a:lnTo>
                <a:lnTo>
                  <a:pt x="1275162" y="378627"/>
                </a:lnTo>
                <a:lnTo>
                  <a:pt x="1278654" y="387944"/>
                </a:lnTo>
                <a:lnTo>
                  <a:pt x="1281557" y="395604"/>
                </a:lnTo>
                <a:lnTo>
                  <a:pt x="1281966" y="396726"/>
                </a:lnTo>
                <a:lnTo>
                  <a:pt x="1286975" y="409502"/>
                </a:lnTo>
                <a:lnTo>
                  <a:pt x="1291717" y="419988"/>
                </a:lnTo>
                <a:lnTo>
                  <a:pt x="1294892" y="426465"/>
                </a:lnTo>
                <a:lnTo>
                  <a:pt x="1298194" y="431545"/>
                </a:lnTo>
                <a:lnTo>
                  <a:pt x="1301623" y="435355"/>
                </a:lnTo>
                <a:lnTo>
                  <a:pt x="1305052" y="439038"/>
                </a:lnTo>
                <a:lnTo>
                  <a:pt x="1308989" y="441705"/>
                </a:lnTo>
                <a:lnTo>
                  <a:pt x="1313434" y="443229"/>
                </a:lnTo>
                <a:lnTo>
                  <a:pt x="1317752" y="444753"/>
                </a:lnTo>
                <a:lnTo>
                  <a:pt x="1323086" y="445642"/>
                </a:lnTo>
                <a:lnTo>
                  <a:pt x="1331448" y="445615"/>
                </a:lnTo>
                <a:lnTo>
                  <a:pt x="1342261" y="444845"/>
                </a:lnTo>
                <a:lnTo>
                  <a:pt x="1354300" y="443019"/>
                </a:lnTo>
                <a:lnTo>
                  <a:pt x="1367554" y="440149"/>
                </a:lnTo>
                <a:lnTo>
                  <a:pt x="1382014" y="436244"/>
                </a:lnTo>
                <a:lnTo>
                  <a:pt x="1380489" y="425323"/>
                </a:lnTo>
                <a:lnTo>
                  <a:pt x="1372997" y="424814"/>
                </a:lnTo>
                <a:lnTo>
                  <a:pt x="1366393" y="424179"/>
                </a:lnTo>
                <a:lnTo>
                  <a:pt x="1360551" y="423290"/>
                </a:lnTo>
                <a:lnTo>
                  <a:pt x="1354836" y="422401"/>
                </a:lnTo>
                <a:lnTo>
                  <a:pt x="1349629" y="421004"/>
                </a:lnTo>
                <a:lnTo>
                  <a:pt x="1344930" y="419226"/>
                </a:lnTo>
                <a:lnTo>
                  <a:pt x="1340358" y="417449"/>
                </a:lnTo>
                <a:lnTo>
                  <a:pt x="1336167" y="415036"/>
                </a:lnTo>
                <a:lnTo>
                  <a:pt x="1332357" y="411861"/>
                </a:lnTo>
                <a:lnTo>
                  <a:pt x="1328547" y="408813"/>
                </a:lnTo>
                <a:lnTo>
                  <a:pt x="1324864" y="404749"/>
                </a:lnTo>
                <a:lnTo>
                  <a:pt x="1321308" y="399795"/>
                </a:lnTo>
                <a:lnTo>
                  <a:pt x="1317752" y="394969"/>
                </a:lnTo>
                <a:lnTo>
                  <a:pt x="1310639" y="382142"/>
                </a:lnTo>
                <a:lnTo>
                  <a:pt x="1304514" y="369927"/>
                </a:lnTo>
                <a:lnTo>
                  <a:pt x="1298575" y="357631"/>
                </a:lnTo>
                <a:lnTo>
                  <a:pt x="1292522" y="343905"/>
                </a:lnTo>
                <a:lnTo>
                  <a:pt x="1287920" y="332868"/>
                </a:lnTo>
                <a:lnTo>
                  <a:pt x="1283122" y="320909"/>
                </a:lnTo>
                <a:lnTo>
                  <a:pt x="1278124" y="308035"/>
                </a:lnTo>
                <a:lnTo>
                  <a:pt x="1272921" y="294258"/>
                </a:lnTo>
                <a:lnTo>
                  <a:pt x="1279468" y="282865"/>
                </a:lnTo>
                <a:lnTo>
                  <a:pt x="1286586" y="270554"/>
                </a:lnTo>
                <a:lnTo>
                  <a:pt x="1293621" y="258465"/>
                </a:lnTo>
                <a:lnTo>
                  <a:pt x="1300575" y="246595"/>
                </a:lnTo>
                <a:lnTo>
                  <a:pt x="1307447" y="234946"/>
                </a:lnTo>
                <a:lnTo>
                  <a:pt x="1314236" y="223517"/>
                </a:lnTo>
                <a:lnTo>
                  <a:pt x="1320943" y="212310"/>
                </a:lnTo>
                <a:lnTo>
                  <a:pt x="1327568" y="201323"/>
                </a:lnTo>
                <a:lnTo>
                  <a:pt x="1334110" y="190558"/>
                </a:lnTo>
                <a:lnTo>
                  <a:pt x="1340568" y="180014"/>
                </a:lnTo>
                <a:lnTo>
                  <a:pt x="1346944" y="169692"/>
                </a:lnTo>
                <a:lnTo>
                  <a:pt x="1353236" y="159591"/>
                </a:lnTo>
                <a:lnTo>
                  <a:pt x="1359445" y="149713"/>
                </a:lnTo>
                <a:lnTo>
                  <a:pt x="1365570" y="140057"/>
                </a:lnTo>
                <a:lnTo>
                  <a:pt x="1371611" y="130623"/>
                </a:lnTo>
                <a:lnTo>
                  <a:pt x="1377569" y="121412"/>
                </a:lnTo>
                <a:lnTo>
                  <a:pt x="1374902" y="119379"/>
                </a:lnTo>
                <a:lnTo>
                  <a:pt x="1364449" y="121567"/>
                </a:lnTo>
                <a:lnTo>
                  <a:pt x="1352191" y="123955"/>
                </a:lnTo>
                <a:lnTo>
                  <a:pt x="1339763" y="126187"/>
                </a:lnTo>
                <a:lnTo>
                  <a:pt x="1327169" y="128264"/>
                </a:lnTo>
                <a:lnTo>
                  <a:pt x="1314411" y="130186"/>
                </a:lnTo>
                <a:lnTo>
                  <a:pt x="1301496" y="131952"/>
                </a:lnTo>
                <a:lnTo>
                  <a:pt x="1297593" y="137943"/>
                </a:lnTo>
                <a:lnTo>
                  <a:pt x="1290764" y="148608"/>
                </a:lnTo>
                <a:lnTo>
                  <a:pt x="1284039" y="159349"/>
                </a:lnTo>
                <a:lnTo>
                  <a:pt x="1277418" y="170165"/>
                </a:lnTo>
                <a:lnTo>
                  <a:pt x="1270900" y="181058"/>
                </a:lnTo>
                <a:lnTo>
                  <a:pt x="1264487" y="192029"/>
                </a:lnTo>
                <a:lnTo>
                  <a:pt x="1258177" y="203080"/>
                </a:lnTo>
                <a:lnTo>
                  <a:pt x="1251971" y="214211"/>
                </a:lnTo>
                <a:lnTo>
                  <a:pt x="1245870" y="225425"/>
                </a:lnTo>
                <a:lnTo>
                  <a:pt x="1244202" y="221419"/>
                </a:lnTo>
                <a:lnTo>
                  <a:pt x="1238322" y="207429"/>
                </a:lnTo>
                <a:lnTo>
                  <a:pt x="1232874" y="194700"/>
                </a:lnTo>
                <a:lnTo>
                  <a:pt x="1227854" y="183233"/>
                </a:lnTo>
                <a:lnTo>
                  <a:pt x="1223255" y="173027"/>
                </a:lnTo>
                <a:lnTo>
                  <a:pt x="1219073" y="164083"/>
                </a:lnTo>
                <a:lnTo>
                  <a:pt x="1216533" y="159130"/>
                </a:lnTo>
                <a:lnTo>
                  <a:pt x="1213993" y="154304"/>
                </a:lnTo>
                <a:lnTo>
                  <a:pt x="1211453" y="149478"/>
                </a:lnTo>
                <a:lnTo>
                  <a:pt x="1208913" y="144652"/>
                </a:lnTo>
                <a:lnTo>
                  <a:pt x="1206119" y="140334"/>
                </a:lnTo>
                <a:lnTo>
                  <a:pt x="1203071" y="136525"/>
                </a:lnTo>
                <a:lnTo>
                  <a:pt x="1200023" y="132714"/>
                </a:lnTo>
                <a:lnTo>
                  <a:pt x="1196594" y="129666"/>
                </a:lnTo>
                <a:lnTo>
                  <a:pt x="1192657" y="127253"/>
                </a:lnTo>
                <a:lnTo>
                  <a:pt x="1188720" y="124840"/>
                </a:lnTo>
                <a:lnTo>
                  <a:pt x="1184275" y="123698"/>
                </a:lnTo>
                <a:lnTo>
                  <a:pt x="1176449" y="123736"/>
                </a:lnTo>
                <a:lnTo>
                  <a:pt x="1165604" y="124486"/>
                </a:lnTo>
                <a:lnTo>
                  <a:pt x="1153514" y="126190"/>
                </a:lnTo>
                <a:lnTo>
                  <a:pt x="1140179" y="128848"/>
                </a:lnTo>
                <a:lnTo>
                  <a:pt x="1125601" y="132461"/>
                </a:lnTo>
                <a:lnTo>
                  <a:pt x="1126490" y="127762"/>
                </a:lnTo>
                <a:close/>
              </a:path>
              <a:path w="3858006" h="445642">
                <a:moveTo>
                  <a:pt x="3601266" y="200517"/>
                </a:moveTo>
                <a:lnTo>
                  <a:pt x="3598413" y="213087"/>
                </a:lnTo>
                <a:lnTo>
                  <a:pt x="3596702" y="226174"/>
                </a:lnTo>
                <a:lnTo>
                  <a:pt x="3596132" y="239775"/>
                </a:lnTo>
                <a:lnTo>
                  <a:pt x="3596584" y="251417"/>
                </a:lnTo>
                <a:lnTo>
                  <a:pt x="3598318" y="264690"/>
                </a:lnTo>
                <a:lnTo>
                  <a:pt x="3601349" y="277240"/>
                </a:lnTo>
                <a:lnTo>
                  <a:pt x="3605678" y="289064"/>
                </a:lnTo>
                <a:lnTo>
                  <a:pt x="3611305" y="300156"/>
                </a:lnTo>
                <a:lnTo>
                  <a:pt x="3618230" y="310514"/>
                </a:lnTo>
                <a:lnTo>
                  <a:pt x="3629351" y="322572"/>
                </a:lnTo>
                <a:lnTo>
                  <a:pt x="3639748" y="330092"/>
                </a:lnTo>
                <a:lnTo>
                  <a:pt x="3651266" y="335451"/>
                </a:lnTo>
                <a:lnTo>
                  <a:pt x="3663905" y="338658"/>
                </a:lnTo>
                <a:lnTo>
                  <a:pt x="3666469" y="282369"/>
                </a:lnTo>
                <a:lnTo>
                  <a:pt x="3662756" y="271734"/>
                </a:lnTo>
                <a:lnTo>
                  <a:pt x="3660103" y="259726"/>
                </a:lnTo>
                <a:lnTo>
                  <a:pt x="3658511" y="246328"/>
                </a:lnTo>
                <a:lnTo>
                  <a:pt x="3654169" y="129547"/>
                </a:lnTo>
                <a:lnTo>
                  <a:pt x="3643313" y="136402"/>
                </a:lnTo>
                <a:lnTo>
                  <a:pt x="3633239" y="145079"/>
                </a:lnTo>
                <a:lnTo>
                  <a:pt x="3623945" y="155575"/>
                </a:lnTo>
                <a:lnTo>
                  <a:pt x="3616669" y="165901"/>
                </a:lnTo>
                <a:lnTo>
                  <a:pt x="3610394" y="176924"/>
                </a:lnTo>
                <a:lnTo>
                  <a:pt x="3605259" y="188462"/>
                </a:lnTo>
                <a:lnTo>
                  <a:pt x="3601266" y="200517"/>
                </a:lnTo>
                <a:close/>
              </a:path>
              <a:path w="3858006" h="445642">
                <a:moveTo>
                  <a:pt x="3803079" y="129320"/>
                </a:moveTo>
                <a:lnTo>
                  <a:pt x="3790514" y="132165"/>
                </a:lnTo>
                <a:lnTo>
                  <a:pt x="3777742" y="134874"/>
                </a:lnTo>
                <a:lnTo>
                  <a:pt x="3777380" y="137939"/>
                </a:lnTo>
                <a:lnTo>
                  <a:pt x="3775571" y="151474"/>
                </a:lnTo>
                <a:lnTo>
                  <a:pt x="3773477" y="164450"/>
                </a:lnTo>
                <a:lnTo>
                  <a:pt x="3771091" y="176868"/>
                </a:lnTo>
                <a:lnTo>
                  <a:pt x="3768408" y="188726"/>
                </a:lnTo>
                <a:lnTo>
                  <a:pt x="3765423" y="200025"/>
                </a:lnTo>
                <a:lnTo>
                  <a:pt x="3764395" y="197702"/>
                </a:lnTo>
                <a:lnTo>
                  <a:pt x="3760580" y="182889"/>
                </a:lnTo>
                <a:lnTo>
                  <a:pt x="3756240" y="169664"/>
                </a:lnTo>
                <a:lnTo>
                  <a:pt x="3751371" y="158032"/>
                </a:lnTo>
                <a:lnTo>
                  <a:pt x="3745967" y="148000"/>
                </a:lnTo>
                <a:lnTo>
                  <a:pt x="3740023" y="139573"/>
                </a:lnTo>
                <a:lnTo>
                  <a:pt x="3732125" y="131656"/>
                </a:lnTo>
                <a:lnTo>
                  <a:pt x="3721478" y="125127"/>
                </a:lnTo>
                <a:lnTo>
                  <a:pt x="3709035" y="121199"/>
                </a:lnTo>
                <a:lnTo>
                  <a:pt x="3694811" y="119887"/>
                </a:lnTo>
                <a:lnTo>
                  <a:pt x="3691422" y="119944"/>
                </a:lnTo>
                <a:lnTo>
                  <a:pt x="3678223" y="121315"/>
                </a:lnTo>
                <a:lnTo>
                  <a:pt x="3665806" y="124517"/>
                </a:lnTo>
                <a:lnTo>
                  <a:pt x="3654169" y="129547"/>
                </a:lnTo>
                <a:lnTo>
                  <a:pt x="3658511" y="246328"/>
                </a:lnTo>
                <a:lnTo>
                  <a:pt x="3657981" y="231520"/>
                </a:lnTo>
                <a:lnTo>
                  <a:pt x="3658235" y="221186"/>
                </a:lnTo>
                <a:lnTo>
                  <a:pt x="3659397" y="207748"/>
                </a:lnTo>
                <a:lnTo>
                  <a:pt x="3661487" y="195118"/>
                </a:lnTo>
                <a:lnTo>
                  <a:pt x="3664491" y="183310"/>
                </a:lnTo>
                <a:lnTo>
                  <a:pt x="3668395" y="172338"/>
                </a:lnTo>
                <a:lnTo>
                  <a:pt x="3677714" y="157168"/>
                </a:lnTo>
                <a:lnTo>
                  <a:pt x="3687893" y="149785"/>
                </a:lnTo>
                <a:lnTo>
                  <a:pt x="3700272" y="147319"/>
                </a:lnTo>
                <a:lnTo>
                  <a:pt x="3710473" y="149741"/>
                </a:lnTo>
                <a:lnTo>
                  <a:pt x="3720203" y="157737"/>
                </a:lnTo>
                <a:lnTo>
                  <a:pt x="3728720" y="171323"/>
                </a:lnTo>
                <a:lnTo>
                  <a:pt x="3732286" y="179557"/>
                </a:lnTo>
                <a:lnTo>
                  <a:pt x="3735943" y="189655"/>
                </a:lnTo>
                <a:lnTo>
                  <a:pt x="3739463" y="201148"/>
                </a:lnTo>
                <a:lnTo>
                  <a:pt x="3742842" y="214034"/>
                </a:lnTo>
                <a:lnTo>
                  <a:pt x="3746078" y="228308"/>
                </a:lnTo>
                <a:lnTo>
                  <a:pt x="3749167" y="243966"/>
                </a:lnTo>
                <a:lnTo>
                  <a:pt x="3746957" y="249022"/>
                </a:lnTo>
                <a:lnTo>
                  <a:pt x="3740469" y="262708"/>
                </a:lnTo>
                <a:lnTo>
                  <a:pt x="3734103" y="274379"/>
                </a:lnTo>
                <a:lnTo>
                  <a:pt x="3727858" y="284046"/>
                </a:lnTo>
                <a:lnTo>
                  <a:pt x="3721735" y="291718"/>
                </a:lnTo>
                <a:lnTo>
                  <a:pt x="3707559" y="303252"/>
                </a:lnTo>
                <a:lnTo>
                  <a:pt x="3696843" y="306069"/>
                </a:lnTo>
                <a:lnTo>
                  <a:pt x="3686651" y="304399"/>
                </a:lnTo>
                <a:lnTo>
                  <a:pt x="3676051" y="297577"/>
                </a:lnTo>
                <a:lnTo>
                  <a:pt x="3667887" y="285495"/>
                </a:lnTo>
                <a:lnTo>
                  <a:pt x="3666469" y="282369"/>
                </a:lnTo>
                <a:lnTo>
                  <a:pt x="3663905" y="338658"/>
                </a:lnTo>
                <a:lnTo>
                  <a:pt x="3677666" y="339725"/>
                </a:lnTo>
                <a:lnTo>
                  <a:pt x="3684307" y="339364"/>
                </a:lnTo>
                <a:lnTo>
                  <a:pt x="3694897" y="337296"/>
                </a:lnTo>
                <a:lnTo>
                  <a:pt x="3705487" y="333391"/>
                </a:lnTo>
                <a:lnTo>
                  <a:pt x="3716077" y="327648"/>
                </a:lnTo>
                <a:lnTo>
                  <a:pt x="3726667" y="320064"/>
                </a:lnTo>
                <a:lnTo>
                  <a:pt x="3737257" y="310640"/>
                </a:lnTo>
                <a:lnTo>
                  <a:pt x="3747847" y="299371"/>
                </a:lnTo>
                <a:lnTo>
                  <a:pt x="3758438" y="286257"/>
                </a:lnTo>
                <a:lnTo>
                  <a:pt x="3761438" y="295555"/>
                </a:lnTo>
                <a:lnTo>
                  <a:pt x="3766658" y="309627"/>
                </a:lnTo>
                <a:lnTo>
                  <a:pt x="3771664" y="320318"/>
                </a:lnTo>
                <a:lnTo>
                  <a:pt x="3776472" y="327659"/>
                </a:lnTo>
                <a:lnTo>
                  <a:pt x="3782060" y="334263"/>
                </a:lnTo>
                <a:lnTo>
                  <a:pt x="3788029" y="337565"/>
                </a:lnTo>
                <a:lnTo>
                  <a:pt x="3795142" y="337564"/>
                </a:lnTo>
                <a:lnTo>
                  <a:pt x="3806174" y="337122"/>
                </a:lnTo>
                <a:lnTo>
                  <a:pt x="3817977" y="335904"/>
                </a:lnTo>
                <a:lnTo>
                  <a:pt x="3830550" y="333903"/>
                </a:lnTo>
                <a:lnTo>
                  <a:pt x="3843892" y="331115"/>
                </a:lnTo>
                <a:lnTo>
                  <a:pt x="3858006" y="327532"/>
                </a:lnTo>
                <a:lnTo>
                  <a:pt x="3856736" y="315849"/>
                </a:lnTo>
                <a:lnTo>
                  <a:pt x="3844839" y="315221"/>
                </a:lnTo>
                <a:lnTo>
                  <a:pt x="3831794" y="312791"/>
                </a:lnTo>
                <a:lnTo>
                  <a:pt x="3820176" y="308517"/>
                </a:lnTo>
                <a:lnTo>
                  <a:pt x="3810000" y="302387"/>
                </a:lnTo>
                <a:lnTo>
                  <a:pt x="3806658" y="299663"/>
                </a:lnTo>
                <a:lnTo>
                  <a:pt x="3799096" y="291604"/>
                </a:lnTo>
                <a:lnTo>
                  <a:pt x="3792212" y="281434"/>
                </a:lnTo>
                <a:lnTo>
                  <a:pt x="3785988" y="269153"/>
                </a:lnTo>
                <a:lnTo>
                  <a:pt x="3780409" y="254762"/>
                </a:lnTo>
                <a:lnTo>
                  <a:pt x="3783607" y="249269"/>
                </a:lnTo>
                <a:lnTo>
                  <a:pt x="3789304" y="239163"/>
                </a:lnTo>
                <a:lnTo>
                  <a:pt x="3794931" y="228760"/>
                </a:lnTo>
                <a:lnTo>
                  <a:pt x="3800486" y="218059"/>
                </a:lnTo>
                <a:lnTo>
                  <a:pt x="3805970" y="207060"/>
                </a:lnTo>
                <a:lnTo>
                  <a:pt x="3811381" y="195761"/>
                </a:lnTo>
                <a:lnTo>
                  <a:pt x="3816718" y="184164"/>
                </a:lnTo>
                <a:lnTo>
                  <a:pt x="3821979" y="172266"/>
                </a:lnTo>
                <a:lnTo>
                  <a:pt x="3827165" y="160068"/>
                </a:lnTo>
                <a:lnTo>
                  <a:pt x="3832274" y="147569"/>
                </a:lnTo>
                <a:lnTo>
                  <a:pt x="3837305" y="134768"/>
                </a:lnTo>
                <a:lnTo>
                  <a:pt x="3842258" y="121665"/>
                </a:lnTo>
                <a:lnTo>
                  <a:pt x="3839521" y="120080"/>
                </a:lnTo>
                <a:lnTo>
                  <a:pt x="3827582" y="123266"/>
                </a:lnTo>
                <a:lnTo>
                  <a:pt x="3815435" y="126350"/>
                </a:lnTo>
                <a:lnTo>
                  <a:pt x="3803079" y="129320"/>
                </a:lnTo>
                <a:close/>
              </a:path>
              <a:path w="3858006" h="445642">
                <a:moveTo>
                  <a:pt x="1468211" y="339117"/>
                </a:moveTo>
                <a:lnTo>
                  <a:pt x="1482852" y="339725"/>
                </a:lnTo>
                <a:lnTo>
                  <a:pt x="1487548" y="339664"/>
                </a:lnTo>
                <a:lnTo>
                  <a:pt x="1501612" y="338704"/>
                </a:lnTo>
                <a:lnTo>
                  <a:pt x="1514934" y="336573"/>
                </a:lnTo>
                <a:lnTo>
                  <a:pt x="1527513" y="333268"/>
                </a:lnTo>
                <a:lnTo>
                  <a:pt x="1539346" y="328785"/>
                </a:lnTo>
                <a:lnTo>
                  <a:pt x="1550432" y="323120"/>
                </a:lnTo>
                <a:lnTo>
                  <a:pt x="1560769" y="316269"/>
                </a:lnTo>
                <a:lnTo>
                  <a:pt x="1570355" y="308228"/>
                </a:lnTo>
                <a:lnTo>
                  <a:pt x="1579434" y="298634"/>
                </a:lnTo>
                <a:lnTo>
                  <a:pt x="1586952" y="288428"/>
                </a:lnTo>
                <a:lnTo>
                  <a:pt x="1593099" y="277438"/>
                </a:lnTo>
                <a:lnTo>
                  <a:pt x="1597875" y="265666"/>
                </a:lnTo>
                <a:lnTo>
                  <a:pt x="1601285" y="253113"/>
                </a:lnTo>
                <a:lnTo>
                  <a:pt x="1603329" y="239784"/>
                </a:lnTo>
                <a:lnTo>
                  <a:pt x="1604010" y="225678"/>
                </a:lnTo>
                <a:lnTo>
                  <a:pt x="1603830" y="218546"/>
                </a:lnTo>
                <a:lnTo>
                  <a:pt x="1602372" y="204805"/>
                </a:lnTo>
                <a:lnTo>
                  <a:pt x="1599447" y="191936"/>
                </a:lnTo>
                <a:lnTo>
                  <a:pt x="1595052" y="179940"/>
                </a:lnTo>
                <a:lnTo>
                  <a:pt x="1589185" y="168822"/>
                </a:lnTo>
                <a:lnTo>
                  <a:pt x="1581842" y="158582"/>
                </a:lnTo>
                <a:lnTo>
                  <a:pt x="1573022" y="149225"/>
                </a:lnTo>
                <a:lnTo>
                  <a:pt x="1563958" y="141732"/>
                </a:lnTo>
                <a:lnTo>
                  <a:pt x="1553737" y="135194"/>
                </a:lnTo>
                <a:lnTo>
                  <a:pt x="1542625" y="129855"/>
                </a:lnTo>
                <a:lnTo>
                  <a:pt x="1530627" y="125709"/>
                </a:lnTo>
                <a:lnTo>
                  <a:pt x="1517743" y="122754"/>
                </a:lnTo>
                <a:lnTo>
                  <a:pt x="1503976" y="120984"/>
                </a:lnTo>
                <a:lnTo>
                  <a:pt x="1489329" y="120395"/>
                </a:lnTo>
                <a:lnTo>
                  <a:pt x="1483615" y="120479"/>
                </a:lnTo>
                <a:lnTo>
                  <a:pt x="1469245" y="121490"/>
                </a:lnTo>
                <a:lnTo>
                  <a:pt x="1455727" y="123648"/>
                </a:lnTo>
                <a:lnTo>
                  <a:pt x="1443063" y="126953"/>
                </a:lnTo>
                <a:lnTo>
                  <a:pt x="1431252" y="131404"/>
                </a:lnTo>
                <a:lnTo>
                  <a:pt x="1437936" y="242327"/>
                </a:lnTo>
                <a:lnTo>
                  <a:pt x="1437513" y="227456"/>
                </a:lnTo>
                <a:lnTo>
                  <a:pt x="1437526" y="224597"/>
                </a:lnTo>
                <a:lnTo>
                  <a:pt x="1438118" y="208969"/>
                </a:lnTo>
                <a:lnTo>
                  <a:pt x="1439587" y="194972"/>
                </a:lnTo>
                <a:lnTo>
                  <a:pt x="1441926" y="182610"/>
                </a:lnTo>
                <a:lnTo>
                  <a:pt x="1445131" y="171888"/>
                </a:lnTo>
                <a:lnTo>
                  <a:pt x="1449197" y="162813"/>
                </a:lnTo>
                <a:lnTo>
                  <a:pt x="1460163" y="149359"/>
                </a:lnTo>
                <a:lnTo>
                  <a:pt x="1471331" y="143349"/>
                </a:lnTo>
                <a:lnTo>
                  <a:pt x="1484757" y="141350"/>
                </a:lnTo>
                <a:lnTo>
                  <a:pt x="1492042" y="141863"/>
                </a:lnTo>
                <a:lnTo>
                  <a:pt x="1504448" y="145759"/>
                </a:lnTo>
                <a:lnTo>
                  <a:pt x="1514647" y="153499"/>
                </a:lnTo>
                <a:lnTo>
                  <a:pt x="1522602" y="165100"/>
                </a:lnTo>
                <a:lnTo>
                  <a:pt x="1527606" y="177098"/>
                </a:lnTo>
                <a:lnTo>
                  <a:pt x="1530751" y="188440"/>
                </a:lnTo>
                <a:lnTo>
                  <a:pt x="1532997" y="201062"/>
                </a:lnTo>
                <a:lnTo>
                  <a:pt x="1534345" y="214958"/>
                </a:lnTo>
                <a:lnTo>
                  <a:pt x="1534795" y="230124"/>
                </a:lnTo>
                <a:lnTo>
                  <a:pt x="1534759" y="234990"/>
                </a:lnTo>
                <a:lnTo>
                  <a:pt x="1534109" y="250372"/>
                </a:lnTo>
                <a:lnTo>
                  <a:pt x="1532645" y="264205"/>
                </a:lnTo>
                <a:lnTo>
                  <a:pt x="1530366" y="276491"/>
                </a:lnTo>
                <a:lnTo>
                  <a:pt x="1527273" y="287228"/>
                </a:lnTo>
                <a:lnTo>
                  <a:pt x="1523364" y="296417"/>
                </a:lnTo>
                <a:lnTo>
                  <a:pt x="1512112" y="310715"/>
                </a:lnTo>
                <a:lnTo>
                  <a:pt x="1500969" y="316763"/>
                </a:lnTo>
                <a:lnTo>
                  <a:pt x="1487551" y="318769"/>
                </a:lnTo>
                <a:lnTo>
                  <a:pt x="1479198" y="318070"/>
                </a:lnTo>
                <a:lnTo>
                  <a:pt x="1467084" y="313791"/>
                </a:lnTo>
                <a:lnTo>
                  <a:pt x="1457184" y="305605"/>
                </a:lnTo>
                <a:lnTo>
                  <a:pt x="1449451" y="293496"/>
                </a:lnTo>
                <a:lnTo>
                  <a:pt x="1444335" y="280279"/>
                </a:lnTo>
                <a:lnTo>
                  <a:pt x="1441624" y="334255"/>
                </a:lnTo>
                <a:lnTo>
                  <a:pt x="1454470" y="337294"/>
                </a:lnTo>
                <a:lnTo>
                  <a:pt x="1468211" y="339117"/>
                </a:lnTo>
                <a:close/>
              </a:path>
              <a:path w="3858006" h="445642">
                <a:moveTo>
                  <a:pt x="1441624" y="334255"/>
                </a:moveTo>
                <a:lnTo>
                  <a:pt x="1444335" y="280279"/>
                </a:lnTo>
                <a:lnTo>
                  <a:pt x="1441343" y="268734"/>
                </a:lnTo>
                <a:lnTo>
                  <a:pt x="1439211" y="256085"/>
                </a:lnTo>
                <a:lnTo>
                  <a:pt x="1437936" y="242327"/>
                </a:lnTo>
                <a:lnTo>
                  <a:pt x="1431252" y="131404"/>
                </a:lnTo>
                <a:lnTo>
                  <a:pt x="1420294" y="137002"/>
                </a:lnTo>
                <a:lnTo>
                  <a:pt x="1410189" y="143746"/>
                </a:lnTo>
                <a:lnTo>
                  <a:pt x="1400937" y="151637"/>
                </a:lnTo>
                <a:lnTo>
                  <a:pt x="1393517" y="159471"/>
                </a:lnTo>
                <a:lnTo>
                  <a:pt x="1385791" y="169679"/>
                </a:lnTo>
                <a:lnTo>
                  <a:pt x="1379481" y="180636"/>
                </a:lnTo>
                <a:lnTo>
                  <a:pt x="1374581" y="192339"/>
                </a:lnTo>
                <a:lnTo>
                  <a:pt x="1371087" y="204786"/>
                </a:lnTo>
                <a:lnTo>
                  <a:pt x="1368994" y="217974"/>
                </a:lnTo>
                <a:lnTo>
                  <a:pt x="1368298" y="231901"/>
                </a:lnTo>
                <a:lnTo>
                  <a:pt x="1368562" y="240704"/>
                </a:lnTo>
                <a:lnTo>
                  <a:pt x="1370133" y="254375"/>
                </a:lnTo>
                <a:lnTo>
                  <a:pt x="1373115" y="267187"/>
                </a:lnTo>
                <a:lnTo>
                  <a:pt x="1377509" y="279148"/>
                </a:lnTo>
                <a:lnTo>
                  <a:pt x="1383314" y="290266"/>
                </a:lnTo>
                <a:lnTo>
                  <a:pt x="1390530" y="300550"/>
                </a:lnTo>
                <a:lnTo>
                  <a:pt x="1399159" y="310006"/>
                </a:lnTo>
                <a:lnTo>
                  <a:pt x="1408409" y="317848"/>
                </a:lnTo>
                <a:lnTo>
                  <a:pt x="1418598" y="324532"/>
                </a:lnTo>
                <a:lnTo>
                  <a:pt x="1429668" y="330002"/>
                </a:lnTo>
                <a:lnTo>
                  <a:pt x="1441624" y="334255"/>
                </a:lnTo>
                <a:close/>
              </a:path>
              <a:path w="3858006" h="445642">
                <a:moveTo>
                  <a:pt x="707735" y="339117"/>
                </a:moveTo>
                <a:lnTo>
                  <a:pt x="722376" y="339725"/>
                </a:lnTo>
                <a:lnTo>
                  <a:pt x="727072" y="339664"/>
                </a:lnTo>
                <a:lnTo>
                  <a:pt x="741136" y="338704"/>
                </a:lnTo>
                <a:lnTo>
                  <a:pt x="754458" y="336573"/>
                </a:lnTo>
                <a:lnTo>
                  <a:pt x="767037" y="333268"/>
                </a:lnTo>
                <a:lnTo>
                  <a:pt x="778870" y="328785"/>
                </a:lnTo>
                <a:lnTo>
                  <a:pt x="789956" y="323120"/>
                </a:lnTo>
                <a:lnTo>
                  <a:pt x="800293" y="316269"/>
                </a:lnTo>
                <a:lnTo>
                  <a:pt x="809879" y="308228"/>
                </a:lnTo>
                <a:lnTo>
                  <a:pt x="818958" y="298634"/>
                </a:lnTo>
                <a:lnTo>
                  <a:pt x="826476" y="288428"/>
                </a:lnTo>
                <a:lnTo>
                  <a:pt x="832623" y="277438"/>
                </a:lnTo>
                <a:lnTo>
                  <a:pt x="837399" y="265666"/>
                </a:lnTo>
                <a:lnTo>
                  <a:pt x="840809" y="253113"/>
                </a:lnTo>
                <a:lnTo>
                  <a:pt x="842853" y="239784"/>
                </a:lnTo>
                <a:lnTo>
                  <a:pt x="843534" y="225678"/>
                </a:lnTo>
                <a:lnTo>
                  <a:pt x="843354" y="218546"/>
                </a:lnTo>
                <a:lnTo>
                  <a:pt x="841896" y="204805"/>
                </a:lnTo>
                <a:lnTo>
                  <a:pt x="838971" y="191936"/>
                </a:lnTo>
                <a:lnTo>
                  <a:pt x="834576" y="179940"/>
                </a:lnTo>
                <a:lnTo>
                  <a:pt x="828709" y="168822"/>
                </a:lnTo>
                <a:lnTo>
                  <a:pt x="821366" y="158582"/>
                </a:lnTo>
                <a:lnTo>
                  <a:pt x="812546" y="149225"/>
                </a:lnTo>
                <a:lnTo>
                  <a:pt x="803482" y="141732"/>
                </a:lnTo>
                <a:lnTo>
                  <a:pt x="793261" y="135194"/>
                </a:lnTo>
                <a:lnTo>
                  <a:pt x="782149" y="129855"/>
                </a:lnTo>
                <a:lnTo>
                  <a:pt x="770151" y="125709"/>
                </a:lnTo>
                <a:lnTo>
                  <a:pt x="757267" y="122754"/>
                </a:lnTo>
                <a:lnTo>
                  <a:pt x="743500" y="120984"/>
                </a:lnTo>
                <a:lnTo>
                  <a:pt x="728853" y="120395"/>
                </a:lnTo>
                <a:lnTo>
                  <a:pt x="723139" y="120479"/>
                </a:lnTo>
                <a:lnTo>
                  <a:pt x="708769" y="121490"/>
                </a:lnTo>
                <a:lnTo>
                  <a:pt x="695251" y="123648"/>
                </a:lnTo>
                <a:lnTo>
                  <a:pt x="682587" y="126953"/>
                </a:lnTo>
                <a:lnTo>
                  <a:pt x="670776" y="131404"/>
                </a:lnTo>
                <a:lnTo>
                  <a:pt x="677460" y="242327"/>
                </a:lnTo>
                <a:lnTo>
                  <a:pt x="677037" y="227456"/>
                </a:lnTo>
                <a:lnTo>
                  <a:pt x="677050" y="224597"/>
                </a:lnTo>
                <a:lnTo>
                  <a:pt x="677642" y="208969"/>
                </a:lnTo>
                <a:lnTo>
                  <a:pt x="679111" y="194972"/>
                </a:lnTo>
                <a:lnTo>
                  <a:pt x="681450" y="182610"/>
                </a:lnTo>
                <a:lnTo>
                  <a:pt x="684655" y="171888"/>
                </a:lnTo>
                <a:lnTo>
                  <a:pt x="688721" y="162813"/>
                </a:lnTo>
                <a:lnTo>
                  <a:pt x="699687" y="149359"/>
                </a:lnTo>
                <a:lnTo>
                  <a:pt x="710855" y="143349"/>
                </a:lnTo>
                <a:lnTo>
                  <a:pt x="724281" y="141350"/>
                </a:lnTo>
                <a:lnTo>
                  <a:pt x="731566" y="141863"/>
                </a:lnTo>
                <a:lnTo>
                  <a:pt x="743972" y="145759"/>
                </a:lnTo>
                <a:lnTo>
                  <a:pt x="754171" y="153499"/>
                </a:lnTo>
                <a:lnTo>
                  <a:pt x="762127" y="165100"/>
                </a:lnTo>
                <a:lnTo>
                  <a:pt x="767130" y="177098"/>
                </a:lnTo>
                <a:lnTo>
                  <a:pt x="770275" y="188440"/>
                </a:lnTo>
                <a:lnTo>
                  <a:pt x="772521" y="201062"/>
                </a:lnTo>
                <a:lnTo>
                  <a:pt x="773869" y="214958"/>
                </a:lnTo>
                <a:lnTo>
                  <a:pt x="774319" y="230124"/>
                </a:lnTo>
                <a:lnTo>
                  <a:pt x="774283" y="234990"/>
                </a:lnTo>
                <a:lnTo>
                  <a:pt x="773633" y="250372"/>
                </a:lnTo>
                <a:lnTo>
                  <a:pt x="772169" y="264205"/>
                </a:lnTo>
                <a:lnTo>
                  <a:pt x="769890" y="276491"/>
                </a:lnTo>
                <a:lnTo>
                  <a:pt x="766797" y="287228"/>
                </a:lnTo>
                <a:lnTo>
                  <a:pt x="762889" y="296417"/>
                </a:lnTo>
                <a:lnTo>
                  <a:pt x="751636" y="310715"/>
                </a:lnTo>
                <a:lnTo>
                  <a:pt x="740493" y="316763"/>
                </a:lnTo>
                <a:lnTo>
                  <a:pt x="727075" y="318769"/>
                </a:lnTo>
                <a:lnTo>
                  <a:pt x="718722" y="318070"/>
                </a:lnTo>
                <a:lnTo>
                  <a:pt x="706608" y="313791"/>
                </a:lnTo>
                <a:lnTo>
                  <a:pt x="696708" y="305605"/>
                </a:lnTo>
                <a:lnTo>
                  <a:pt x="688975" y="293496"/>
                </a:lnTo>
                <a:lnTo>
                  <a:pt x="683859" y="280279"/>
                </a:lnTo>
                <a:lnTo>
                  <a:pt x="681148" y="334255"/>
                </a:lnTo>
                <a:lnTo>
                  <a:pt x="693994" y="337294"/>
                </a:lnTo>
                <a:lnTo>
                  <a:pt x="707735" y="339117"/>
                </a:lnTo>
                <a:close/>
              </a:path>
              <a:path w="3858006" h="445642">
                <a:moveTo>
                  <a:pt x="681148" y="334255"/>
                </a:moveTo>
                <a:lnTo>
                  <a:pt x="683859" y="280279"/>
                </a:lnTo>
                <a:lnTo>
                  <a:pt x="680867" y="268734"/>
                </a:lnTo>
                <a:lnTo>
                  <a:pt x="678735" y="256085"/>
                </a:lnTo>
                <a:lnTo>
                  <a:pt x="677460" y="242327"/>
                </a:lnTo>
                <a:lnTo>
                  <a:pt x="670776" y="131404"/>
                </a:lnTo>
                <a:lnTo>
                  <a:pt x="659818" y="137002"/>
                </a:lnTo>
                <a:lnTo>
                  <a:pt x="649713" y="143746"/>
                </a:lnTo>
                <a:lnTo>
                  <a:pt x="640461" y="151637"/>
                </a:lnTo>
                <a:lnTo>
                  <a:pt x="633041" y="159471"/>
                </a:lnTo>
                <a:lnTo>
                  <a:pt x="625315" y="169679"/>
                </a:lnTo>
                <a:lnTo>
                  <a:pt x="619005" y="180636"/>
                </a:lnTo>
                <a:lnTo>
                  <a:pt x="614105" y="192339"/>
                </a:lnTo>
                <a:lnTo>
                  <a:pt x="610611" y="204786"/>
                </a:lnTo>
                <a:lnTo>
                  <a:pt x="608518" y="217974"/>
                </a:lnTo>
                <a:lnTo>
                  <a:pt x="607822" y="231901"/>
                </a:lnTo>
                <a:lnTo>
                  <a:pt x="608086" y="240704"/>
                </a:lnTo>
                <a:lnTo>
                  <a:pt x="609657" y="254375"/>
                </a:lnTo>
                <a:lnTo>
                  <a:pt x="612639" y="267187"/>
                </a:lnTo>
                <a:lnTo>
                  <a:pt x="617033" y="279148"/>
                </a:lnTo>
                <a:lnTo>
                  <a:pt x="622838" y="290266"/>
                </a:lnTo>
                <a:lnTo>
                  <a:pt x="630054" y="300550"/>
                </a:lnTo>
                <a:lnTo>
                  <a:pt x="638683" y="310006"/>
                </a:lnTo>
                <a:lnTo>
                  <a:pt x="647933" y="317848"/>
                </a:lnTo>
                <a:lnTo>
                  <a:pt x="658122" y="324532"/>
                </a:lnTo>
                <a:lnTo>
                  <a:pt x="669192" y="330002"/>
                </a:lnTo>
                <a:lnTo>
                  <a:pt x="681148" y="334255"/>
                </a:lnTo>
                <a:close/>
              </a:path>
              <a:path w="3858006" h="445642">
                <a:moveTo>
                  <a:pt x="3230626" y="339598"/>
                </a:moveTo>
                <a:lnTo>
                  <a:pt x="3240573" y="338362"/>
                </a:lnTo>
                <a:lnTo>
                  <a:pt x="3252836" y="336901"/>
                </a:lnTo>
                <a:lnTo>
                  <a:pt x="3265426" y="335460"/>
                </a:lnTo>
                <a:lnTo>
                  <a:pt x="3278343" y="334033"/>
                </a:lnTo>
                <a:lnTo>
                  <a:pt x="3291586" y="332613"/>
                </a:lnTo>
                <a:lnTo>
                  <a:pt x="3291192" y="321488"/>
                </a:lnTo>
                <a:lnTo>
                  <a:pt x="3290848" y="308765"/>
                </a:lnTo>
                <a:lnTo>
                  <a:pt x="3290570" y="296417"/>
                </a:lnTo>
                <a:lnTo>
                  <a:pt x="3290455" y="290930"/>
                </a:lnTo>
                <a:lnTo>
                  <a:pt x="3290255" y="277841"/>
                </a:lnTo>
                <a:lnTo>
                  <a:pt x="3290189" y="266064"/>
                </a:lnTo>
                <a:lnTo>
                  <a:pt x="3300476" y="252729"/>
                </a:lnTo>
                <a:lnTo>
                  <a:pt x="3302195" y="254906"/>
                </a:lnTo>
                <a:lnTo>
                  <a:pt x="3308928" y="263660"/>
                </a:lnTo>
                <a:lnTo>
                  <a:pt x="3316040" y="273252"/>
                </a:lnTo>
                <a:lnTo>
                  <a:pt x="3323524" y="283673"/>
                </a:lnTo>
                <a:lnTo>
                  <a:pt x="3331377" y="294912"/>
                </a:lnTo>
                <a:lnTo>
                  <a:pt x="3339592" y="306958"/>
                </a:lnTo>
                <a:lnTo>
                  <a:pt x="3346740" y="316585"/>
                </a:lnTo>
                <a:lnTo>
                  <a:pt x="3355752" y="325788"/>
                </a:lnTo>
                <a:lnTo>
                  <a:pt x="3364992" y="332104"/>
                </a:lnTo>
                <a:lnTo>
                  <a:pt x="3369461" y="334188"/>
                </a:lnTo>
                <a:lnTo>
                  <a:pt x="3381490" y="337692"/>
                </a:lnTo>
                <a:lnTo>
                  <a:pt x="3394710" y="338836"/>
                </a:lnTo>
                <a:lnTo>
                  <a:pt x="3403151" y="338474"/>
                </a:lnTo>
                <a:lnTo>
                  <a:pt x="3414025" y="337229"/>
                </a:lnTo>
                <a:lnTo>
                  <a:pt x="3426479" y="335096"/>
                </a:lnTo>
                <a:lnTo>
                  <a:pt x="3440494" y="332076"/>
                </a:lnTo>
                <a:lnTo>
                  <a:pt x="3456051" y="328167"/>
                </a:lnTo>
                <a:lnTo>
                  <a:pt x="3454781" y="317245"/>
                </a:lnTo>
                <a:lnTo>
                  <a:pt x="3445525" y="316222"/>
                </a:lnTo>
                <a:lnTo>
                  <a:pt x="3432697" y="313220"/>
                </a:lnTo>
                <a:lnTo>
                  <a:pt x="3422777" y="308609"/>
                </a:lnTo>
                <a:lnTo>
                  <a:pt x="3416056" y="303566"/>
                </a:lnTo>
                <a:lnTo>
                  <a:pt x="3407116" y="294870"/>
                </a:lnTo>
                <a:lnTo>
                  <a:pt x="3397377" y="283337"/>
                </a:lnTo>
                <a:lnTo>
                  <a:pt x="3336417" y="206248"/>
                </a:lnTo>
                <a:lnTo>
                  <a:pt x="3336861" y="205707"/>
                </a:lnTo>
                <a:lnTo>
                  <a:pt x="3346731" y="194667"/>
                </a:lnTo>
                <a:lnTo>
                  <a:pt x="3356108" y="186151"/>
                </a:lnTo>
                <a:lnTo>
                  <a:pt x="3364992" y="180212"/>
                </a:lnTo>
                <a:lnTo>
                  <a:pt x="3370862" y="177445"/>
                </a:lnTo>
                <a:lnTo>
                  <a:pt x="3382886" y="174091"/>
                </a:lnTo>
                <a:lnTo>
                  <a:pt x="3396488" y="172974"/>
                </a:lnTo>
                <a:lnTo>
                  <a:pt x="3405330" y="173417"/>
                </a:lnTo>
                <a:lnTo>
                  <a:pt x="3417732" y="175279"/>
                </a:lnTo>
                <a:lnTo>
                  <a:pt x="3431286" y="178562"/>
                </a:lnTo>
                <a:lnTo>
                  <a:pt x="3433064" y="178180"/>
                </a:lnTo>
                <a:lnTo>
                  <a:pt x="3438214" y="161366"/>
                </a:lnTo>
                <a:lnTo>
                  <a:pt x="3441832" y="148966"/>
                </a:lnTo>
                <a:lnTo>
                  <a:pt x="3445117" y="137084"/>
                </a:lnTo>
                <a:lnTo>
                  <a:pt x="3448050" y="125729"/>
                </a:lnTo>
                <a:lnTo>
                  <a:pt x="3444319" y="124970"/>
                </a:lnTo>
                <a:lnTo>
                  <a:pt x="3431895" y="123328"/>
                </a:lnTo>
                <a:lnTo>
                  <a:pt x="3418840" y="122808"/>
                </a:lnTo>
                <a:lnTo>
                  <a:pt x="3412595" y="122970"/>
                </a:lnTo>
                <a:lnTo>
                  <a:pt x="3399620" y="124535"/>
                </a:lnTo>
                <a:lnTo>
                  <a:pt x="3388233" y="127762"/>
                </a:lnTo>
                <a:lnTo>
                  <a:pt x="3374746" y="134354"/>
                </a:lnTo>
                <a:lnTo>
                  <a:pt x="3364357" y="141986"/>
                </a:lnTo>
                <a:lnTo>
                  <a:pt x="3359920" y="145977"/>
                </a:lnTo>
                <a:lnTo>
                  <a:pt x="3351204" y="154877"/>
                </a:lnTo>
                <a:lnTo>
                  <a:pt x="3342513" y="165226"/>
                </a:lnTo>
                <a:lnTo>
                  <a:pt x="3334206" y="175710"/>
                </a:lnTo>
                <a:lnTo>
                  <a:pt x="3326400" y="185816"/>
                </a:lnTo>
                <a:lnTo>
                  <a:pt x="3318129" y="196723"/>
                </a:lnTo>
                <a:lnTo>
                  <a:pt x="3290189" y="233552"/>
                </a:lnTo>
                <a:lnTo>
                  <a:pt x="3290189" y="155575"/>
                </a:lnTo>
                <a:lnTo>
                  <a:pt x="3288674" y="143703"/>
                </a:lnTo>
                <a:lnTo>
                  <a:pt x="3282300" y="132467"/>
                </a:lnTo>
                <a:lnTo>
                  <a:pt x="3270918" y="125704"/>
                </a:lnTo>
                <a:lnTo>
                  <a:pt x="3254502" y="123443"/>
                </a:lnTo>
                <a:lnTo>
                  <a:pt x="3254015" y="123445"/>
                </a:lnTo>
                <a:lnTo>
                  <a:pt x="3244270" y="123975"/>
                </a:lnTo>
                <a:lnTo>
                  <a:pt x="3233135" y="125466"/>
                </a:lnTo>
                <a:lnTo>
                  <a:pt x="3220622" y="127923"/>
                </a:lnTo>
                <a:lnTo>
                  <a:pt x="3206743" y="131354"/>
                </a:lnTo>
                <a:lnTo>
                  <a:pt x="3191510" y="135762"/>
                </a:lnTo>
                <a:lnTo>
                  <a:pt x="3193161" y="146050"/>
                </a:lnTo>
                <a:lnTo>
                  <a:pt x="3200273" y="146050"/>
                </a:lnTo>
                <a:lnTo>
                  <a:pt x="3206115" y="146303"/>
                </a:lnTo>
                <a:lnTo>
                  <a:pt x="3210560" y="147065"/>
                </a:lnTo>
                <a:lnTo>
                  <a:pt x="3215005" y="147700"/>
                </a:lnTo>
                <a:lnTo>
                  <a:pt x="3218434" y="149098"/>
                </a:lnTo>
                <a:lnTo>
                  <a:pt x="3223133" y="153288"/>
                </a:lnTo>
                <a:lnTo>
                  <a:pt x="3224784" y="155955"/>
                </a:lnTo>
                <a:lnTo>
                  <a:pt x="3225673" y="159512"/>
                </a:lnTo>
                <a:lnTo>
                  <a:pt x="3226562" y="163067"/>
                </a:lnTo>
                <a:lnTo>
                  <a:pt x="3227363" y="176138"/>
                </a:lnTo>
                <a:lnTo>
                  <a:pt x="3227534" y="188801"/>
                </a:lnTo>
                <a:lnTo>
                  <a:pt x="3227705" y="201549"/>
                </a:lnTo>
                <a:lnTo>
                  <a:pt x="3227894" y="217346"/>
                </a:lnTo>
                <a:lnTo>
                  <a:pt x="3227663" y="324181"/>
                </a:lnTo>
                <a:lnTo>
                  <a:pt x="3227451" y="337946"/>
                </a:lnTo>
                <a:lnTo>
                  <a:pt x="3230626" y="339598"/>
                </a:lnTo>
                <a:close/>
              </a:path>
              <a:path w="3858006" h="445642">
                <a:moveTo>
                  <a:pt x="2005330" y="339598"/>
                </a:moveTo>
                <a:lnTo>
                  <a:pt x="2015277" y="338362"/>
                </a:lnTo>
                <a:lnTo>
                  <a:pt x="2027540" y="336901"/>
                </a:lnTo>
                <a:lnTo>
                  <a:pt x="2040130" y="335460"/>
                </a:lnTo>
                <a:lnTo>
                  <a:pt x="2053047" y="334033"/>
                </a:lnTo>
                <a:lnTo>
                  <a:pt x="2066289" y="332613"/>
                </a:lnTo>
                <a:lnTo>
                  <a:pt x="2065896" y="321488"/>
                </a:lnTo>
                <a:lnTo>
                  <a:pt x="2065552" y="308765"/>
                </a:lnTo>
                <a:lnTo>
                  <a:pt x="2065274" y="296417"/>
                </a:lnTo>
                <a:lnTo>
                  <a:pt x="2065159" y="290930"/>
                </a:lnTo>
                <a:lnTo>
                  <a:pt x="2064959" y="277841"/>
                </a:lnTo>
                <a:lnTo>
                  <a:pt x="2064893" y="266064"/>
                </a:lnTo>
                <a:lnTo>
                  <a:pt x="2075180" y="252729"/>
                </a:lnTo>
                <a:lnTo>
                  <a:pt x="2076899" y="254906"/>
                </a:lnTo>
                <a:lnTo>
                  <a:pt x="2083632" y="263660"/>
                </a:lnTo>
                <a:lnTo>
                  <a:pt x="2090744" y="273252"/>
                </a:lnTo>
                <a:lnTo>
                  <a:pt x="2098228" y="283673"/>
                </a:lnTo>
                <a:lnTo>
                  <a:pt x="2106081" y="294912"/>
                </a:lnTo>
                <a:lnTo>
                  <a:pt x="2114296" y="306958"/>
                </a:lnTo>
                <a:lnTo>
                  <a:pt x="2121444" y="316585"/>
                </a:lnTo>
                <a:lnTo>
                  <a:pt x="2130456" y="325788"/>
                </a:lnTo>
                <a:lnTo>
                  <a:pt x="2139696" y="332104"/>
                </a:lnTo>
                <a:lnTo>
                  <a:pt x="2144165" y="334188"/>
                </a:lnTo>
                <a:lnTo>
                  <a:pt x="2156194" y="337692"/>
                </a:lnTo>
                <a:lnTo>
                  <a:pt x="2169414" y="338836"/>
                </a:lnTo>
                <a:lnTo>
                  <a:pt x="2177855" y="338474"/>
                </a:lnTo>
                <a:lnTo>
                  <a:pt x="2188729" y="337229"/>
                </a:lnTo>
                <a:lnTo>
                  <a:pt x="2201183" y="335096"/>
                </a:lnTo>
                <a:lnTo>
                  <a:pt x="2215198" y="332076"/>
                </a:lnTo>
                <a:lnTo>
                  <a:pt x="2230755" y="328167"/>
                </a:lnTo>
                <a:lnTo>
                  <a:pt x="2229485" y="317245"/>
                </a:lnTo>
                <a:lnTo>
                  <a:pt x="2220229" y="316222"/>
                </a:lnTo>
                <a:lnTo>
                  <a:pt x="2207401" y="313220"/>
                </a:lnTo>
                <a:lnTo>
                  <a:pt x="2197481" y="308609"/>
                </a:lnTo>
                <a:lnTo>
                  <a:pt x="2190760" y="303566"/>
                </a:lnTo>
                <a:lnTo>
                  <a:pt x="2181820" y="294870"/>
                </a:lnTo>
                <a:lnTo>
                  <a:pt x="2172081" y="283337"/>
                </a:lnTo>
                <a:lnTo>
                  <a:pt x="2111121" y="206248"/>
                </a:lnTo>
                <a:lnTo>
                  <a:pt x="2111565" y="205707"/>
                </a:lnTo>
                <a:lnTo>
                  <a:pt x="2121435" y="194667"/>
                </a:lnTo>
                <a:lnTo>
                  <a:pt x="2130812" y="186151"/>
                </a:lnTo>
                <a:lnTo>
                  <a:pt x="2139696" y="180212"/>
                </a:lnTo>
                <a:lnTo>
                  <a:pt x="2145566" y="177445"/>
                </a:lnTo>
                <a:lnTo>
                  <a:pt x="2157590" y="174091"/>
                </a:lnTo>
                <a:lnTo>
                  <a:pt x="2171192" y="172974"/>
                </a:lnTo>
                <a:lnTo>
                  <a:pt x="2180034" y="173417"/>
                </a:lnTo>
                <a:lnTo>
                  <a:pt x="2192436" y="175279"/>
                </a:lnTo>
                <a:lnTo>
                  <a:pt x="2205990" y="178562"/>
                </a:lnTo>
                <a:lnTo>
                  <a:pt x="2207768" y="178180"/>
                </a:lnTo>
                <a:lnTo>
                  <a:pt x="2212918" y="161366"/>
                </a:lnTo>
                <a:lnTo>
                  <a:pt x="2216536" y="148966"/>
                </a:lnTo>
                <a:lnTo>
                  <a:pt x="2219821" y="137084"/>
                </a:lnTo>
                <a:lnTo>
                  <a:pt x="2222754" y="125729"/>
                </a:lnTo>
                <a:lnTo>
                  <a:pt x="2219023" y="124970"/>
                </a:lnTo>
                <a:lnTo>
                  <a:pt x="2206599" y="123328"/>
                </a:lnTo>
                <a:lnTo>
                  <a:pt x="2193544" y="122808"/>
                </a:lnTo>
                <a:lnTo>
                  <a:pt x="2187299" y="122970"/>
                </a:lnTo>
                <a:lnTo>
                  <a:pt x="2174324" y="124535"/>
                </a:lnTo>
                <a:lnTo>
                  <a:pt x="2162937" y="127762"/>
                </a:lnTo>
                <a:lnTo>
                  <a:pt x="2149450" y="134354"/>
                </a:lnTo>
                <a:lnTo>
                  <a:pt x="2139061" y="141986"/>
                </a:lnTo>
                <a:lnTo>
                  <a:pt x="2134624" y="145977"/>
                </a:lnTo>
                <a:lnTo>
                  <a:pt x="2125908" y="154877"/>
                </a:lnTo>
                <a:lnTo>
                  <a:pt x="2117217" y="165226"/>
                </a:lnTo>
                <a:lnTo>
                  <a:pt x="2108910" y="175710"/>
                </a:lnTo>
                <a:lnTo>
                  <a:pt x="2101104" y="185816"/>
                </a:lnTo>
                <a:lnTo>
                  <a:pt x="2092833" y="196723"/>
                </a:lnTo>
                <a:lnTo>
                  <a:pt x="2064893" y="233552"/>
                </a:lnTo>
                <a:lnTo>
                  <a:pt x="2064893" y="155575"/>
                </a:lnTo>
                <a:lnTo>
                  <a:pt x="2063378" y="143703"/>
                </a:lnTo>
                <a:lnTo>
                  <a:pt x="2057004" y="132467"/>
                </a:lnTo>
                <a:lnTo>
                  <a:pt x="2045622" y="125704"/>
                </a:lnTo>
                <a:lnTo>
                  <a:pt x="2029206" y="123443"/>
                </a:lnTo>
                <a:lnTo>
                  <a:pt x="2028719" y="123445"/>
                </a:lnTo>
                <a:lnTo>
                  <a:pt x="2018974" y="123975"/>
                </a:lnTo>
                <a:lnTo>
                  <a:pt x="2007839" y="125466"/>
                </a:lnTo>
                <a:lnTo>
                  <a:pt x="1995326" y="127923"/>
                </a:lnTo>
                <a:lnTo>
                  <a:pt x="1981447" y="131354"/>
                </a:lnTo>
                <a:lnTo>
                  <a:pt x="1966214" y="135762"/>
                </a:lnTo>
                <a:lnTo>
                  <a:pt x="1967864" y="146050"/>
                </a:lnTo>
                <a:lnTo>
                  <a:pt x="1974977" y="146050"/>
                </a:lnTo>
                <a:lnTo>
                  <a:pt x="1980819" y="146303"/>
                </a:lnTo>
                <a:lnTo>
                  <a:pt x="1985264" y="147065"/>
                </a:lnTo>
                <a:lnTo>
                  <a:pt x="1989709" y="147700"/>
                </a:lnTo>
                <a:lnTo>
                  <a:pt x="1993138" y="149098"/>
                </a:lnTo>
                <a:lnTo>
                  <a:pt x="1997837" y="153288"/>
                </a:lnTo>
                <a:lnTo>
                  <a:pt x="1999488" y="155955"/>
                </a:lnTo>
                <a:lnTo>
                  <a:pt x="2000377" y="159512"/>
                </a:lnTo>
                <a:lnTo>
                  <a:pt x="2001266" y="163067"/>
                </a:lnTo>
                <a:lnTo>
                  <a:pt x="2002067" y="176138"/>
                </a:lnTo>
                <a:lnTo>
                  <a:pt x="2002238" y="188801"/>
                </a:lnTo>
                <a:lnTo>
                  <a:pt x="2002409" y="201549"/>
                </a:lnTo>
                <a:lnTo>
                  <a:pt x="2002598" y="217346"/>
                </a:lnTo>
                <a:lnTo>
                  <a:pt x="2002367" y="324181"/>
                </a:lnTo>
                <a:lnTo>
                  <a:pt x="2002155" y="337946"/>
                </a:lnTo>
                <a:lnTo>
                  <a:pt x="2005330" y="339598"/>
                </a:lnTo>
                <a:close/>
              </a:path>
              <a:path w="3858006" h="445642">
                <a:moveTo>
                  <a:pt x="2706878" y="152526"/>
                </a:moveTo>
                <a:lnTo>
                  <a:pt x="2726239" y="156525"/>
                </a:lnTo>
                <a:lnTo>
                  <a:pt x="2735580" y="164083"/>
                </a:lnTo>
                <a:lnTo>
                  <a:pt x="2740848" y="173860"/>
                </a:lnTo>
                <a:lnTo>
                  <a:pt x="2743841" y="186284"/>
                </a:lnTo>
                <a:lnTo>
                  <a:pt x="2744851" y="201802"/>
                </a:lnTo>
                <a:lnTo>
                  <a:pt x="2744851" y="443864"/>
                </a:lnTo>
                <a:lnTo>
                  <a:pt x="2747899" y="445388"/>
                </a:lnTo>
                <a:lnTo>
                  <a:pt x="2760047" y="443460"/>
                </a:lnTo>
                <a:lnTo>
                  <a:pt x="2772631" y="441607"/>
                </a:lnTo>
                <a:lnTo>
                  <a:pt x="2785215" y="439897"/>
                </a:lnTo>
                <a:lnTo>
                  <a:pt x="2797799" y="438324"/>
                </a:lnTo>
                <a:lnTo>
                  <a:pt x="2810383" y="436879"/>
                </a:lnTo>
                <a:lnTo>
                  <a:pt x="2810269" y="435589"/>
                </a:lnTo>
                <a:lnTo>
                  <a:pt x="2809533" y="426100"/>
                </a:lnTo>
                <a:lnTo>
                  <a:pt x="2808891" y="415680"/>
                </a:lnTo>
                <a:lnTo>
                  <a:pt x="2808344" y="404325"/>
                </a:lnTo>
                <a:lnTo>
                  <a:pt x="2807893" y="392036"/>
                </a:lnTo>
                <a:lnTo>
                  <a:pt x="2807539" y="378811"/>
                </a:lnTo>
                <a:lnTo>
                  <a:pt x="2807285" y="364647"/>
                </a:lnTo>
                <a:lnTo>
                  <a:pt x="2807132" y="349545"/>
                </a:lnTo>
                <a:lnTo>
                  <a:pt x="2807072" y="187238"/>
                </a:lnTo>
                <a:lnTo>
                  <a:pt x="2805911" y="173240"/>
                </a:lnTo>
                <a:lnTo>
                  <a:pt x="2802782" y="160595"/>
                </a:lnTo>
                <a:lnTo>
                  <a:pt x="2797672" y="149291"/>
                </a:lnTo>
                <a:lnTo>
                  <a:pt x="2790571" y="139318"/>
                </a:lnTo>
                <a:lnTo>
                  <a:pt x="2780881" y="130676"/>
                </a:lnTo>
                <a:lnTo>
                  <a:pt x="2769909" y="124949"/>
                </a:lnTo>
                <a:lnTo>
                  <a:pt x="2757137" y="121530"/>
                </a:lnTo>
                <a:lnTo>
                  <a:pt x="2742565" y="120395"/>
                </a:lnTo>
                <a:lnTo>
                  <a:pt x="2739822" y="120439"/>
                </a:lnTo>
                <a:lnTo>
                  <a:pt x="2728758" y="121467"/>
                </a:lnTo>
                <a:lnTo>
                  <a:pt x="2717320" y="123858"/>
                </a:lnTo>
                <a:lnTo>
                  <a:pt x="2705504" y="127614"/>
                </a:lnTo>
                <a:lnTo>
                  <a:pt x="2693308" y="132734"/>
                </a:lnTo>
                <a:lnTo>
                  <a:pt x="2680728" y="139217"/>
                </a:lnTo>
                <a:lnTo>
                  <a:pt x="2667762" y="147065"/>
                </a:lnTo>
                <a:lnTo>
                  <a:pt x="2666755" y="141981"/>
                </a:lnTo>
                <a:lnTo>
                  <a:pt x="2660460" y="131682"/>
                </a:lnTo>
                <a:lnTo>
                  <a:pt x="2648821" y="125503"/>
                </a:lnTo>
                <a:lnTo>
                  <a:pt x="2631821" y="123443"/>
                </a:lnTo>
                <a:lnTo>
                  <a:pt x="2622326" y="123921"/>
                </a:lnTo>
                <a:lnTo>
                  <a:pt x="2611289" y="125385"/>
                </a:lnTo>
                <a:lnTo>
                  <a:pt x="2598842" y="127843"/>
                </a:lnTo>
                <a:lnTo>
                  <a:pt x="2584985" y="131300"/>
                </a:lnTo>
                <a:lnTo>
                  <a:pt x="2569718" y="135762"/>
                </a:lnTo>
                <a:lnTo>
                  <a:pt x="2571369" y="146050"/>
                </a:lnTo>
                <a:lnTo>
                  <a:pt x="2578481" y="146050"/>
                </a:lnTo>
                <a:lnTo>
                  <a:pt x="2584323" y="146303"/>
                </a:lnTo>
                <a:lnTo>
                  <a:pt x="2588768" y="147065"/>
                </a:lnTo>
                <a:lnTo>
                  <a:pt x="2593213" y="147700"/>
                </a:lnTo>
                <a:lnTo>
                  <a:pt x="2596642" y="148970"/>
                </a:lnTo>
                <a:lnTo>
                  <a:pt x="2601341" y="153034"/>
                </a:lnTo>
                <a:lnTo>
                  <a:pt x="2602992" y="155701"/>
                </a:lnTo>
                <a:lnTo>
                  <a:pt x="2603881" y="159130"/>
                </a:lnTo>
                <a:lnTo>
                  <a:pt x="2604770" y="162559"/>
                </a:lnTo>
                <a:lnTo>
                  <a:pt x="2605532" y="172592"/>
                </a:lnTo>
                <a:lnTo>
                  <a:pt x="2605670" y="179134"/>
                </a:lnTo>
                <a:lnTo>
                  <a:pt x="2605930" y="192346"/>
                </a:lnTo>
                <a:lnTo>
                  <a:pt x="2606153" y="217393"/>
                </a:lnTo>
                <a:lnTo>
                  <a:pt x="2606001" y="311184"/>
                </a:lnTo>
                <a:lnTo>
                  <a:pt x="2605857" y="324347"/>
                </a:lnTo>
                <a:lnTo>
                  <a:pt x="2605659" y="337946"/>
                </a:lnTo>
                <a:lnTo>
                  <a:pt x="2608834" y="339598"/>
                </a:lnTo>
                <a:lnTo>
                  <a:pt x="2618835" y="338245"/>
                </a:lnTo>
                <a:lnTo>
                  <a:pt x="2631134" y="336688"/>
                </a:lnTo>
                <a:lnTo>
                  <a:pt x="2643727" y="335221"/>
                </a:lnTo>
                <a:lnTo>
                  <a:pt x="2656613" y="333858"/>
                </a:lnTo>
                <a:lnTo>
                  <a:pt x="2669794" y="332613"/>
                </a:lnTo>
                <a:lnTo>
                  <a:pt x="2669343" y="319649"/>
                </a:lnTo>
                <a:lnTo>
                  <a:pt x="2668938" y="306072"/>
                </a:lnTo>
                <a:lnTo>
                  <a:pt x="2668642" y="293340"/>
                </a:lnTo>
                <a:lnTo>
                  <a:pt x="2668459" y="281446"/>
                </a:lnTo>
                <a:lnTo>
                  <a:pt x="2668397" y="164083"/>
                </a:lnTo>
                <a:lnTo>
                  <a:pt x="2670257" y="162913"/>
                </a:lnTo>
                <a:lnTo>
                  <a:pt x="2681931" y="157126"/>
                </a:lnTo>
                <a:lnTo>
                  <a:pt x="2694138" y="153672"/>
                </a:lnTo>
                <a:lnTo>
                  <a:pt x="2706878" y="152526"/>
                </a:lnTo>
                <a:close/>
              </a:path>
            </a:pathLst>
          </a:custGeom>
          <a:solidFill>
            <a:srgbClr val="006FC0"/>
          </a:solidFill>
        </p:spPr>
        <p:txBody>
          <a:bodyPr wrap="square" lIns="0" tIns="0" rIns="0" bIns="0" rtlCol="0">
            <a:noAutofit/>
          </a:bodyPr>
          <a:lstStyle/>
          <a:p>
            <a:endParaRPr/>
          </a:p>
        </p:txBody>
      </p:sp>
      <p:sp>
        <p:nvSpPr>
          <p:cNvPr id="37" name="object 37"/>
          <p:cNvSpPr/>
          <p:nvPr/>
        </p:nvSpPr>
        <p:spPr>
          <a:xfrm>
            <a:off x="3937169" y="1016635"/>
            <a:ext cx="129200" cy="143510"/>
          </a:xfrm>
          <a:custGeom>
            <a:avLst/>
            <a:gdLst/>
            <a:ahLst/>
            <a:cxnLst/>
            <a:rect l="l" t="t" r="r" b="b"/>
            <a:pathLst>
              <a:path w="96900" h="143510">
                <a:moveTo>
                  <a:pt x="79756" y="0"/>
                </a:moveTo>
                <a:lnTo>
                  <a:pt x="64023" y="1069"/>
                </a:lnTo>
                <a:lnTo>
                  <a:pt x="50083" y="3351"/>
                </a:lnTo>
                <a:lnTo>
                  <a:pt x="37924" y="6848"/>
                </a:lnTo>
                <a:lnTo>
                  <a:pt x="27532" y="11559"/>
                </a:lnTo>
                <a:lnTo>
                  <a:pt x="19304" y="17144"/>
                </a:lnTo>
                <a:lnTo>
                  <a:pt x="11442" y="25578"/>
                </a:lnTo>
                <a:lnTo>
                  <a:pt x="5618" y="36101"/>
                </a:lnTo>
                <a:lnTo>
                  <a:pt x="1839" y="48695"/>
                </a:lnTo>
                <a:lnTo>
                  <a:pt x="116" y="63341"/>
                </a:lnTo>
                <a:lnTo>
                  <a:pt x="0" y="68706"/>
                </a:lnTo>
                <a:lnTo>
                  <a:pt x="774" y="82583"/>
                </a:lnTo>
                <a:lnTo>
                  <a:pt x="3098" y="95481"/>
                </a:lnTo>
                <a:lnTo>
                  <a:pt x="6972" y="107400"/>
                </a:lnTo>
                <a:lnTo>
                  <a:pt x="12395" y="118341"/>
                </a:lnTo>
                <a:lnTo>
                  <a:pt x="23544" y="132269"/>
                </a:lnTo>
                <a:lnTo>
                  <a:pt x="34203" y="139373"/>
                </a:lnTo>
                <a:lnTo>
                  <a:pt x="46473" y="142995"/>
                </a:lnTo>
                <a:lnTo>
                  <a:pt x="53848" y="143510"/>
                </a:lnTo>
                <a:lnTo>
                  <a:pt x="66796" y="141277"/>
                </a:lnTo>
                <a:lnTo>
                  <a:pt x="77645" y="134578"/>
                </a:lnTo>
                <a:lnTo>
                  <a:pt x="85471" y="124840"/>
                </a:lnTo>
                <a:lnTo>
                  <a:pt x="90532" y="114639"/>
                </a:lnTo>
                <a:lnTo>
                  <a:pt x="94123" y="102968"/>
                </a:lnTo>
                <a:lnTo>
                  <a:pt x="96246" y="89827"/>
                </a:lnTo>
                <a:lnTo>
                  <a:pt x="96900" y="76073"/>
                </a:lnTo>
                <a:lnTo>
                  <a:pt x="96462" y="62606"/>
                </a:lnTo>
                <a:lnTo>
                  <a:pt x="95164" y="49944"/>
                </a:lnTo>
                <a:lnTo>
                  <a:pt x="93034" y="38087"/>
                </a:lnTo>
                <a:lnTo>
                  <a:pt x="89743" y="25775"/>
                </a:lnTo>
                <a:lnTo>
                  <a:pt x="85596" y="13812"/>
                </a:lnTo>
                <a:lnTo>
                  <a:pt x="80372" y="1346"/>
                </a:lnTo>
                <a:lnTo>
                  <a:pt x="79756"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7572078" y="988440"/>
            <a:ext cx="121582" cy="158750"/>
          </a:xfrm>
          <a:custGeom>
            <a:avLst/>
            <a:gdLst/>
            <a:ahLst/>
            <a:cxnLst/>
            <a:rect l="l" t="t" r="r" b="b"/>
            <a:pathLst>
              <a:path w="91186" h="158750">
                <a:moveTo>
                  <a:pt x="42290" y="0"/>
                </a:moveTo>
                <a:lnTo>
                  <a:pt x="29912" y="2465"/>
                </a:lnTo>
                <a:lnTo>
                  <a:pt x="19733" y="9848"/>
                </a:lnTo>
                <a:lnTo>
                  <a:pt x="11705" y="22123"/>
                </a:lnTo>
                <a:lnTo>
                  <a:pt x="6510" y="35990"/>
                </a:lnTo>
                <a:lnTo>
                  <a:pt x="3506" y="47798"/>
                </a:lnTo>
                <a:lnTo>
                  <a:pt x="1416" y="60428"/>
                </a:lnTo>
                <a:lnTo>
                  <a:pt x="254" y="73866"/>
                </a:lnTo>
                <a:lnTo>
                  <a:pt x="0" y="84200"/>
                </a:lnTo>
                <a:lnTo>
                  <a:pt x="530" y="99008"/>
                </a:lnTo>
                <a:lnTo>
                  <a:pt x="2122" y="112406"/>
                </a:lnTo>
                <a:lnTo>
                  <a:pt x="4775" y="124414"/>
                </a:lnTo>
                <a:lnTo>
                  <a:pt x="8488" y="135049"/>
                </a:lnTo>
                <a:lnTo>
                  <a:pt x="18070" y="150257"/>
                </a:lnTo>
                <a:lnTo>
                  <a:pt x="28670" y="157079"/>
                </a:lnTo>
                <a:lnTo>
                  <a:pt x="38862" y="158750"/>
                </a:lnTo>
                <a:lnTo>
                  <a:pt x="49578" y="155932"/>
                </a:lnTo>
                <a:lnTo>
                  <a:pt x="60759" y="147523"/>
                </a:lnTo>
                <a:lnTo>
                  <a:pt x="69877" y="136726"/>
                </a:lnTo>
                <a:lnTo>
                  <a:pt x="76122" y="127059"/>
                </a:lnTo>
                <a:lnTo>
                  <a:pt x="82488" y="115388"/>
                </a:lnTo>
                <a:lnTo>
                  <a:pt x="88976" y="101702"/>
                </a:lnTo>
                <a:lnTo>
                  <a:pt x="91186" y="96647"/>
                </a:lnTo>
                <a:lnTo>
                  <a:pt x="88097" y="80988"/>
                </a:lnTo>
                <a:lnTo>
                  <a:pt x="84861" y="66714"/>
                </a:lnTo>
                <a:lnTo>
                  <a:pt x="81482" y="53828"/>
                </a:lnTo>
                <a:lnTo>
                  <a:pt x="77962" y="42335"/>
                </a:lnTo>
                <a:lnTo>
                  <a:pt x="74305" y="32237"/>
                </a:lnTo>
                <a:lnTo>
                  <a:pt x="70738" y="24003"/>
                </a:lnTo>
                <a:lnTo>
                  <a:pt x="62222" y="10417"/>
                </a:lnTo>
                <a:lnTo>
                  <a:pt x="52492" y="2421"/>
                </a:lnTo>
                <a:lnTo>
                  <a:pt x="42290"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3261868" y="986411"/>
            <a:ext cx="119888" cy="170433"/>
          </a:xfrm>
          <a:custGeom>
            <a:avLst/>
            <a:gdLst/>
            <a:ahLst/>
            <a:cxnLst/>
            <a:rect l="l" t="t" r="r" b="b"/>
            <a:pathLst>
              <a:path w="89916" h="170433">
                <a:moveTo>
                  <a:pt x="40640" y="0"/>
                </a:moveTo>
                <a:lnTo>
                  <a:pt x="26712" y="2181"/>
                </a:lnTo>
                <a:lnTo>
                  <a:pt x="15848" y="8676"/>
                </a:lnTo>
                <a:lnTo>
                  <a:pt x="9651" y="16510"/>
                </a:lnTo>
                <a:lnTo>
                  <a:pt x="5712" y="25242"/>
                </a:lnTo>
                <a:lnTo>
                  <a:pt x="2807" y="36222"/>
                </a:lnTo>
                <a:lnTo>
                  <a:pt x="927" y="49450"/>
                </a:lnTo>
                <a:lnTo>
                  <a:pt x="63" y="64926"/>
                </a:lnTo>
                <a:lnTo>
                  <a:pt x="0" y="70992"/>
                </a:lnTo>
                <a:lnTo>
                  <a:pt x="0" y="161670"/>
                </a:lnTo>
                <a:lnTo>
                  <a:pt x="12116" y="167300"/>
                </a:lnTo>
                <a:lnTo>
                  <a:pt x="24331" y="170097"/>
                </a:lnTo>
                <a:lnTo>
                  <a:pt x="30353" y="170433"/>
                </a:lnTo>
                <a:lnTo>
                  <a:pt x="44043" y="168914"/>
                </a:lnTo>
                <a:lnTo>
                  <a:pt x="56048" y="164371"/>
                </a:lnTo>
                <a:lnTo>
                  <a:pt x="66378" y="156831"/>
                </a:lnTo>
                <a:lnTo>
                  <a:pt x="74294" y="147446"/>
                </a:lnTo>
                <a:lnTo>
                  <a:pt x="79745" y="137877"/>
                </a:lnTo>
                <a:lnTo>
                  <a:pt x="84031" y="126977"/>
                </a:lnTo>
                <a:lnTo>
                  <a:pt x="87151" y="114752"/>
                </a:lnTo>
                <a:lnTo>
                  <a:pt x="89107" y="101208"/>
                </a:lnTo>
                <a:lnTo>
                  <a:pt x="89897" y="86351"/>
                </a:lnTo>
                <a:lnTo>
                  <a:pt x="89916" y="83565"/>
                </a:lnTo>
                <a:lnTo>
                  <a:pt x="89394" y="68116"/>
                </a:lnTo>
                <a:lnTo>
                  <a:pt x="87831" y="54175"/>
                </a:lnTo>
                <a:lnTo>
                  <a:pt x="85225" y="41749"/>
                </a:lnTo>
                <a:lnTo>
                  <a:pt x="81577" y="30843"/>
                </a:lnTo>
                <a:lnTo>
                  <a:pt x="76962" y="21589"/>
                </a:lnTo>
                <a:lnTo>
                  <a:pt x="68162" y="10580"/>
                </a:lnTo>
                <a:lnTo>
                  <a:pt x="57551" y="3447"/>
                </a:lnTo>
                <a:lnTo>
                  <a:pt x="45110" y="209"/>
                </a:lnTo>
                <a:lnTo>
                  <a:pt x="40640"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4611456" y="982472"/>
            <a:ext cx="129710" cy="177418"/>
          </a:xfrm>
          <a:custGeom>
            <a:avLst/>
            <a:gdLst/>
            <a:ahLst/>
            <a:cxnLst/>
            <a:rect l="l" t="t" r="r" b="b"/>
            <a:pathLst>
              <a:path w="97282" h="177418">
                <a:moveTo>
                  <a:pt x="47244" y="0"/>
                </a:moveTo>
                <a:lnTo>
                  <a:pt x="33818" y="1998"/>
                </a:lnTo>
                <a:lnTo>
                  <a:pt x="22650" y="8008"/>
                </a:lnTo>
                <a:lnTo>
                  <a:pt x="13718" y="18050"/>
                </a:lnTo>
                <a:lnTo>
                  <a:pt x="7618" y="30537"/>
                </a:lnTo>
                <a:lnTo>
                  <a:pt x="4413" y="41259"/>
                </a:lnTo>
                <a:lnTo>
                  <a:pt x="2074" y="53621"/>
                </a:lnTo>
                <a:lnTo>
                  <a:pt x="605" y="67618"/>
                </a:lnTo>
                <a:lnTo>
                  <a:pt x="13" y="83246"/>
                </a:lnTo>
                <a:lnTo>
                  <a:pt x="0" y="86105"/>
                </a:lnTo>
                <a:lnTo>
                  <a:pt x="423" y="100976"/>
                </a:lnTo>
                <a:lnTo>
                  <a:pt x="1698" y="114734"/>
                </a:lnTo>
                <a:lnTo>
                  <a:pt x="3830" y="127383"/>
                </a:lnTo>
                <a:lnTo>
                  <a:pt x="6822" y="138928"/>
                </a:lnTo>
                <a:lnTo>
                  <a:pt x="10681" y="149375"/>
                </a:lnTo>
                <a:lnTo>
                  <a:pt x="19671" y="164254"/>
                </a:lnTo>
                <a:lnTo>
                  <a:pt x="29571" y="172440"/>
                </a:lnTo>
                <a:lnTo>
                  <a:pt x="41685" y="176719"/>
                </a:lnTo>
                <a:lnTo>
                  <a:pt x="50037" y="177418"/>
                </a:lnTo>
                <a:lnTo>
                  <a:pt x="63456" y="175412"/>
                </a:lnTo>
                <a:lnTo>
                  <a:pt x="74599" y="169364"/>
                </a:lnTo>
                <a:lnTo>
                  <a:pt x="83466" y="159233"/>
                </a:lnTo>
                <a:lnTo>
                  <a:pt x="89760" y="145877"/>
                </a:lnTo>
                <a:lnTo>
                  <a:pt x="92853" y="135140"/>
                </a:lnTo>
                <a:lnTo>
                  <a:pt x="95132" y="122854"/>
                </a:lnTo>
                <a:lnTo>
                  <a:pt x="96596" y="109021"/>
                </a:lnTo>
                <a:lnTo>
                  <a:pt x="97246" y="93639"/>
                </a:lnTo>
                <a:lnTo>
                  <a:pt x="97282" y="88773"/>
                </a:lnTo>
                <a:lnTo>
                  <a:pt x="96832" y="73607"/>
                </a:lnTo>
                <a:lnTo>
                  <a:pt x="95484" y="59711"/>
                </a:lnTo>
                <a:lnTo>
                  <a:pt x="93238" y="47089"/>
                </a:lnTo>
                <a:lnTo>
                  <a:pt x="90093" y="35747"/>
                </a:lnTo>
                <a:lnTo>
                  <a:pt x="86049" y="25690"/>
                </a:lnTo>
                <a:lnTo>
                  <a:pt x="77134" y="12148"/>
                </a:lnTo>
                <a:lnTo>
                  <a:pt x="66935" y="4408"/>
                </a:lnTo>
                <a:lnTo>
                  <a:pt x="54529" y="512"/>
                </a:lnTo>
                <a:lnTo>
                  <a:pt x="47244"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3597488" y="982472"/>
            <a:ext cx="129710" cy="177418"/>
          </a:xfrm>
          <a:custGeom>
            <a:avLst/>
            <a:gdLst/>
            <a:ahLst/>
            <a:cxnLst/>
            <a:rect l="l" t="t" r="r" b="b"/>
            <a:pathLst>
              <a:path w="97282" h="177418">
                <a:moveTo>
                  <a:pt x="47243" y="0"/>
                </a:moveTo>
                <a:lnTo>
                  <a:pt x="33818" y="1998"/>
                </a:lnTo>
                <a:lnTo>
                  <a:pt x="22650" y="8008"/>
                </a:lnTo>
                <a:lnTo>
                  <a:pt x="13718" y="18050"/>
                </a:lnTo>
                <a:lnTo>
                  <a:pt x="7618" y="30537"/>
                </a:lnTo>
                <a:lnTo>
                  <a:pt x="4413" y="41259"/>
                </a:lnTo>
                <a:lnTo>
                  <a:pt x="2074" y="53621"/>
                </a:lnTo>
                <a:lnTo>
                  <a:pt x="605" y="67618"/>
                </a:lnTo>
                <a:lnTo>
                  <a:pt x="13" y="83246"/>
                </a:lnTo>
                <a:lnTo>
                  <a:pt x="0" y="86105"/>
                </a:lnTo>
                <a:lnTo>
                  <a:pt x="423" y="100976"/>
                </a:lnTo>
                <a:lnTo>
                  <a:pt x="1698" y="114734"/>
                </a:lnTo>
                <a:lnTo>
                  <a:pt x="3830" y="127383"/>
                </a:lnTo>
                <a:lnTo>
                  <a:pt x="6822" y="138928"/>
                </a:lnTo>
                <a:lnTo>
                  <a:pt x="10681" y="149375"/>
                </a:lnTo>
                <a:lnTo>
                  <a:pt x="19671" y="164254"/>
                </a:lnTo>
                <a:lnTo>
                  <a:pt x="29571" y="172440"/>
                </a:lnTo>
                <a:lnTo>
                  <a:pt x="41685" y="176719"/>
                </a:lnTo>
                <a:lnTo>
                  <a:pt x="50037" y="177418"/>
                </a:lnTo>
                <a:lnTo>
                  <a:pt x="63456" y="175412"/>
                </a:lnTo>
                <a:lnTo>
                  <a:pt x="74599" y="169364"/>
                </a:lnTo>
                <a:lnTo>
                  <a:pt x="83466" y="159233"/>
                </a:lnTo>
                <a:lnTo>
                  <a:pt x="89760" y="145877"/>
                </a:lnTo>
                <a:lnTo>
                  <a:pt x="92853" y="135140"/>
                </a:lnTo>
                <a:lnTo>
                  <a:pt x="95132" y="122854"/>
                </a:lnTo>
                <a:lnTo>
                  <a:pt x="96596" y="109021"/>
                </a:lnTo>
                <a:lnTo>
                  <a:pt x="97246" y="93639"/>
                </a:lnTo>
                <a:lnTo>
                  <a:pt x="97282" y="88773"/>
                </a:lnTo>
                <a:lnTo>
                  <a:pt x="96832" y="73607"/>
                </a:lnTo>
                <a:lnTo>
                  <a:pt x="95484" y="59711"/>
                </a:lnTo>
                <a:lnTo>
                  <a:pt x="93238" y="47089"/>
                </a:lnTo>
                <a:lnTo>
                  <a:pt x="90093" y="35747"/>
                </a:lnTo>
                <a:lnTo>
                  <a:pt x="86049" y="25690"/>
                </a:lnTo>
                <a:lnTo>
                  <a:pt x="77134" y="12148"/>
                </a:lnTo>
                <a:lnTo>
                  <a:pt x="66935" y="4408"/>
                </a:lnTo>
                <a:lnTo>
                  <a:pt x="54529" y="512"/>
                </a:lnTo>
                <a:lnTo>
                  <a:pt x="47243"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6950117" y="963931"/>
            <a:ext cx="352720" cy="216789"/>
          </a:xfrm>
          <a:custGeom>
            <a:avLst/>
            <a:gdLst/>
            <a:ahLst/>
            <a:cxnLst/>
            <a:rect l="l" t="t" r="r" b="b"/>
            <a:pathLst>
              <a:path w="264540" h="216789">
                <a:moveTo>
                  <a:pt x="227329" y="0"/>
                </a:moveTo>
                <a:lnTo>
                  <a:pt x="240385" y="519"/>
                </a:lnTo>
                <a:lnTo>
                  <a:pt x="252809" y="2161"/>
                </a:lnTo>
                <a:lnTo>
                  <a:pt x="256539" y="2921"/>
                </a:lnTo>
                <a:lnTo>
                  <a:pt x="253607" y="14275"/>
                </a:lnTo>
                <a:lnTo>
                  <a:pt x="250322" y="26157"/>
                </a:lnTo>
                <a:lnTo>
                  <a:pt x="246704" y="38557"/>
                </a:lnTo>
                <a:lnTo>
                  <a:pt x="242772" y="51465"/>
                </a:lnTo>
                <a:lnTo>
                  <a:pt x="241553" y="55372"/>
                </a:lnTo>
                <a:lnTo>
                  <a:pt x="239775" y="55753"/>
                </a:lnTo>
                <a:lnTo>
                  <a:pt x="226222" y="52470"/>
                </a:lnTo>
                <a:lnTo>
                  <a:pt x="213820" y="50608"/>
                </a:lnTo>
                <a:lnTo>
                  <a:pt x="204977" y="50165"/>
                </a:lnTo>
                <a:lnTo>
                  <a:pt x="191376" y="51282"/>
                </a:lnTo>
                <a:lnTo>
                  <a:pt x="179352" y="54636"/>
                </a:lnTo>
                <a:lnTo>
                  <a:pt x="173482" y="57404"/>
                </a:lnTo>
                <a:lnTo>
                  <a:pt x="164598" y="63342"/>
                </a:lnTo>
                <a:lnTo>
                  <a:pt x="155221" y="71858"/>
                </a:lnTo>
                <a:lnTo>
                  <a:pt x="145351" y="82898"/>
                </a:lnTo>
                <a:lnTo>
                  <a:pt x="144907" y="83439"/>
                </a:lnTo>
                <a:lnTo>
                  <a:pt x="205866" y="160528"/>
                </a:lnTo>
                <a:lnTo>
                  <a:pt x="215606" y="172061"/>
                </a:lnTo>
                <a:lnTo>
                  <a:pt x="224546" y="180757"/>
                </a:lnTo>
                <a:lnTo>
                  <a:pt x="231266" y="185800"/>
                </a:lnTo>
                <a:lnTo>
                  <a:pt x="241187" y="190411"/>
                </a:lnTo>
                <a:lnTo>
                  <a:pt x="254015" y="193413"/>
                </a:lnTo>
                <a:lnTo>
                  <a:pt x="263271" y="194437"/>
                </a:lnTo>
                <a:lnTo>
                  <a:pt x="264540" y="205359"/>
                </a:lnTo>
                <a:lnTo>
                  <a:pt x="248984" y="209267"/>
                </a:lnTo>
                <a:lnTo>
                  <a:pt x="234969" y="212287"/>
                </a:lnTo>
                <a:lnTo>
                  <a:pt x="222515" y="214420"/>
                </a:lnTo>
                <a:lnTo>
                  <a:pt x="211641" y="215665"/>
                </a:lnTo>
                <a:lnTo>
                  <a:pt x="203200" y="216027"/>
                </a:lnTo>
                <a:lnTo>
                  <a:pt x="189980" y="214883"/>
                </a:lnTo>
                <a:lnTo>
                  <a:pt x="177951" y="211379"/>
                </a:lnTo>
                <a:lnTo>
                  <a:pt x="173482" y="209296"/>
                </a:lnTo>
                <a:lnTo>
                  <a:pt x="164242" y="202979"/>
                </a:lnTo>
                <a:lnTo>
                  <a:pt x="155230" y="193776"/>
                </a:lnTo>
                <a:lnTo>
                  <a:pt x="148082" y="184150"/>
                </a:lnTo>
                <a:lnTo>
                  <a:pt x="139867" y="172103"/>
                </a:lnTo>
                <a:lnTo>
                  <a:pt x="132014" y="160864"/>
                </a:lnTo>
                <a:lnTo>
                  <a:pt x="124530" y="150443"/>
                </a:lnTo>
                <a:lnTo>
                  <a:pt x="117418" y="140851"/>
                </a:lnTo>
                <a:lnTo>
                  <a:pt x="110685" y="132097"/>
                </a:lnTo>
                <a:lnTo>
                  <a:pt x="108965" y="129921"/>
                </a:lnTo>
                <a:lnTo>
                  <a:pt x="98678" y="143256"/>
                </a:lnTo>
                <a:lnTo>
                  <a:pt x="98745" y="155032"/>
                </a:lnTo>
                <a:lnTo>
                  <a:pt x="98945" y="168121"/>
                </a:lnTo>
                <a:lnTo>
                  <a:pt x="99060" y="173609"/>
                </a:lnTo>
                <a:lnTo>
                  <a:pt x="99338" y="185956"/>
                </a:lnTo>
                <a:lnTo>
                  <a:pt x="99682" y="198679"/>
                </a:lnTo>
                <a:lnTo>
                  <a:pt x="100075" y="209804"/>
                </a:lnTo>
                <a:lnTo>
                  <a:pt x="86833" y="211224"/>
                </a:lnTo>
                <a:lnTo>
                  <a:pt x="73916" y="212651"/>
                </a:lnTo>
                <a:lnTo>
                  <a:pt x="61326" y="214092"/>
                </a:lnTo>
                <a:lnTo>
                  <a:pt x="49063" y="215553"/>
                </a:lnTo>
                <a:lnTo>
                  <a:pt x="39115" y="216789"/>
                </a:lnTo>
                <a:lnTo>
                  <a:pt x="35940" y="215137"/>
                </a:lnTo>
                <a:lnTo>
                  <a:pt x="36153" y="201372"/>
                </a:lnTo>
                <a:lnTo>
                  <a:pt x="36280" y="188692"/>
                </a:lnTo>
                <a:lnTo>
                  <a:pt x="36322" y="177292"/>
                </a:lnTo>
                <a:lnTo>
                  <a:pt x="36430" y="163168"/>
                </a:lnTo>
                <a:lnTo>
                  <a:pt x="36448" y="151564"/>
                </a:lnTo>
                <a:lnTo>
                  <a:pt x="36449" y="150241"/>
                </a:lnTo>
                <a:lnTo>
                  <a:pt x="36449" y="107187"/>
                </a:lnTo>
                <a:lnTo>
                  <a:pt x="36384" y="94537"/>
                </a:lnTo>
                <a:lnTo>
                  <a:pt x="36235" y="81802"/>
                </a:lnTo>
                <a:lnTo>
                  <a:pt x="36024" y="65992"/>
                </a:lnTo>
                <a:lnTo>
                  <a:pt x="35853" y="53329"/>
                </a:lnTo>
                <a:lnTo>
                  <a:pt x="35687" y="44831"/>
                </a:lnTo>
                <a:lnTo>
                  <a:pt x="35051" y="40259"/>
                </a:lnTo>
                <a:lnTo>
                  <a:pt x="34162" y="36703"/>
                </a:lnTo>
                <a:lnTo>
                  <a:pt x="33274" y="33147"/>
                </a:lnTo>
                <a:lnTo>
                  <a:pt x="31623" y="30480"/>
                </a:lnTo>
                <a:lnTo>
                  <a:pt x="29337" y="28321"/>
                </a:lnTo>
                <a:lnTo>
                  <a:pt x="26924" y="26289"/>
                </a:lnTo>
                <a:lnTo>
                  <a:pt x="23495" y="24892"/>
                </a:lnTo>
                <a:lnTo>
                  <a:pt x="19050" y="24257"/>
                </a:lnTo>
                <a:lnTo>
                  <a:pt x="14604" y="23495"/>
                </a:lnTo>
                <a:lnTo>
                  <a:pt x="8762" y="23241"/>
                </a:lnTo>
                <a:lnTo>
                  <a:pt x="1650" y="23241"/>
                </a:lnTo>
                <a:lnTo>
                  <a:pt x="0" y="12954"/>
                </a:lnTo>
                <a:lnTo>
                  <a:pt x="15233" y="8545"/>
                </a:lnTo>
                <a:lnTo>
                  <a:pt x="29112" y="5114"/>
                </a:lnTo>
                <a:lnTo>
                  <a:pt x="41625" y="2657"/>
                </a:lnTo>
                <a:lnTo>
                  <a:pt x="52760" y="1166"/>
                </a:lnTo>
                <a:lnTo>
                  <a:pt x="62505" y="636"/>
                </a:lnTo>
                <a:lnTo>
                  <a:pt x="62991" y="635"/>
                </a:lnTo>
                <a:lnTo>
                  <a:pt x="79408" y="2895"/>
                </a:lnTo>
                <a:lnTo>
                  <a:pt x="90790" y="9658"/>
                </a:lnTo>
                <a:lnTo>
                  <a:pt x="97164" y="20894"/>
                </a:lnTo>
                <a:lnTo>
                  <a:pt x="98678" y="32766"/>
                </a:lnTo>
                <a:lnTo>
                  <a:pt x="98678" y="110744"/>
                </a:lnTo>
                <a:lnTo>
                  <a:pt x="126619" y="73914"/>
                </a:lnTo>
                <a:lnTo>
                  <a:pt x="134890" y="63007"/>
                </a:lnTo>
                <a:lnTo>
                  <a:pt x="142696" y="52901"/>
                </a:lnTo>
                <a:lnTo>
                  <a:pt x="150037" y="43618"/>
                </a:lnTo>
                <a:lnTo>
                  <a:pt x="159694" y="32068"/>
                </a:lnTo>
                <a:lnTo>
                  <a:pt x="168410" y="23168"/>
                </a:lnTo>
                <a:lnTo>
                  <a:pt x="172847" y="19177"/>
                </a:lnTo>
                <a:lnTo>
                  <a:pt x="183236" y="11545"/>
                </a:lnTo>
                <a:lnTo>
                  <a:pt x="194507" y="5809"/>
                </a:lnTo>
                <a:lnTo>
                  <a:pt x="208110" y="1726"/>
                </a:lnTo>
                <a:lnTo>
                  <a:pt x="221085" y="161"/>
                </a:lnTo>
                <a:lnTo>
                  <a:pt x="227329"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5316388" y="963931"/>
            <a:ext cx="352722" cy="216789"/>
          </a:xfrm>
          <a:custGeom>
            <a:avLst/>
            <a:gdLst/>
            <a:ahLst/>
            <a:cxnLst/>
            <a:rect l="l" t="t" r="r" b="b"/>
            <a:pathLst>
              <a:path w="264541" h="216789">
                <a:moveTo>
                  <a:pt x="227330" y="0"/>
                </a:moveTo>
                <a:lnTo>
                  <a:pt x="240385" y="519"/>
                </a:lnTo>
                <a:lnTo>
                  <a:pt x="252809" y="2161"/>
                </a:lnTo>
                <a:lnTo>
                  <a:pt x="256540" y="2921"/>
                </a:lnTo>
                <a:lnTo>
                  <a:pt x="253607" y="14275"/>
                </a:lnTo>
                <a:lnTo>
                  <a:pt x="250322" y="26157"/>
                </a:lnTo>
                <a:lnTo>
                  <a:pt x="246704" y="38557"/>
                </a:lnTo>
                <a:lnTo>
                  <a:pt x="242772" y="51465"/>
                </a:lnTo>
                <a:lnTo>
                  <a:pt x="241554" y="55372"/>
                </a:lnTo>
                <a:lnTo>
                  <a:pt x="239775" y="55753"/>
                </a:lnTo>
                <a:lnTo>
                  <a:pt x="226222" y="52470"/>
                </a:lnTo>
                <a:lnTo>
                  <a:pt x="213820" y="50608"/>
                </a:lnTo>
                <a:lnTo>
                  <a:pt x="204978" y="50165"/>
                </a:lnTo>
                <a:lnTo>
                  <a:pt x="191376" y="51282"/>
                </a:lnTo>
                <a:lnTo>
                  <a:pt x="179352" y="54636"/>
                </a:lnTo>
                <a:lnTo>
                  <a:pt x="173482" y="57404"/>
                </a:lnTo>
                <a:lnTo>
                  <a:pt x="164598" y="63342"/>
                </a:lnTo>
                <a:lnTo>
                  <a:pt x="155221" y="71858"/>
                </a:lnTo>
                <a:lnTo>
                  <a:pt x="145351" y="82898"/>
                </a:lnTo>
                <a:lnTo>
                  <a:pt x="144907" y="83439"/>
                </a:lnTo>
                <a:lnTo>
                  <a:pt x="205867" y="160528"/>
                </a:lnTo>
                <a:lnTo>
                  <a:pt x="215606" y="172061"/>
                </a:lnTo>
                <a:lnTo>
                  <a:pt x="224546" y="180757"/>
                </a:lnTo>
                <a:lnTo>
                  <a:pt x="231267" y="185800"/>
                </a:lnTo>
                <a:lnTo>
                  <a:pt x="241187" y="190411"/>
                </a:lnTo>
                <a:lnTo>
                  <a:pt x="254015" y="193413"/>
                </a:lnTo>
                <a:lnTo>
                  <a:pt x="263271" y="194437"/>
                </a:lnTo>
                <a:lnTo>
                  <a:pt x="264541" y="205359"/>
                </a:lnTo>
                <a:lnTo>
                  <a:pt x="248984" y="209267"/>
                </a:lnTo>
                <a:lnTo>
                  <a:pt x="234969" y="212287"/>
                </a:lnTo>
                <a:lnTo>
                  <a:pt x="222515" y="214420"/>
                </a:lnTo>
                <a:lnTo>
                  <a:pt x="211641" y="215665"/>
                </a:lnTo>
                <a:lnTo>
                  <a:pt x="203200" y="216027"/>
                </a:lnTo>
                <a:lnTo>
                  <a:pt x="189980" y="214883"/>
                </a:lnTo>
                <a:lnTo>
                  <a:pt x="177951" y="211379"/>
                </a:lnTo>
                <a:lnTo>
                  <a:pt x="173482" y="209296"/>
                </a:lnTo>
                <a:lnTo>
                  <a:pt x="164242" y="202979"/>
                </a:lnTo>
                <a:lnTo>
                  <a:pt x="155230" y="193776"/>
                </a:lnTo>
                <a:lnTo>
                  <a:pt x="148082" y="184150"/>
                </a:lnTo>
                <a:lnTo>
                  <a:pt x="139867" y="172103"/>
                </a:lnTo>
                <a:lnTo>
                  <a:pt x="132014" y="160864"/>
                </a:lnTo>
                <a:lnTo>
                  <a:pt x="124530" y="150443"/>
                </a:lnTo>
                <a:lnTo>
                  <a:pt x="117418" y="140851"/>
                </a:lnTo>
                <a:lnTo>
                  <a:pt x="110685" y="132097"/>
                </a:lnTo>
                <a:lnTo>
                  <a:pt x="108966" y="129921"/>
                </a:lnTo>
                <a:lnTo>
                  <a:pt x="98679" y="143256"/>
                </a:lnTo>
                <a:lnTo>
                  <a:pt x="98745" y="155032"/>
                </a:lnTo>
                <a:lnTo>
                  <a:pt x="98945" y="168121"/>
                </a:lnTo>
                <a:lnTo>
                  <a:pt x="99060" y="173609"/>
                </a:lnTo>
                <a:lnTo>
                  <a:pt x="99338" y="185956"/>
                </a:lnTo>
                <a:lnTo>
                  <a:pt x="99682" y="198679"/>
                </a:lnTo>
                <a:lnTo>
                  <a:pt x="100075" y="209804"/>
                </a:lnTo>
                <a:lnTo>
                  <a:pt x="86833" y="211224"/>
                </a:lnTo>
                <a:lnTo>
                  <a:pt x="73916" y="212651"/>
                </a:lnTo>
                <a:lnTo>
                  <a:pt x="61326" y="214092"/>
                </a:lnTo>
                <a:lnTo>
                  <a:pt x="49063" y="215553"/>
                </a:lnTo>
                <a:lnTo>
                  <a:pt x="39116" y="216789"/>
                </a:lnTo>
                <a:lnTo>
                  <a:pt x="35941" y="215137"/>
                </a:lnTo>
                <a:lnTo>
                  <a:pt x="36153" y="201372"/>
                </a:lnTo>
                <a:lnTo>
                  <a:pt x="36280" y="188692"/>
                </a:lnTo>
                <a:lnTo>
                  <a:pt x="36322" y="177292"/>
                </a:lnTo>
                <a:lnTo>
                  <a:pt x="36430" y="163168"/>
                </a:lnTo>
                <a:lnTo>
                  <a:pt x="36448" y="151564"/>
                </a:lnTo>
                <a:lnTo>
                  <a:pt x="36449" y="150241"/>
                </a:lnTo>
                <a:lnTo>
                  <a:pt x="36449" y="107187"/>
                </a:lnTo>
                <a:lnTo>
                  <a:pt x="36384" y="94537"/>
                </a:lnTo>
                <a:lnTo>
                  <a:pt x="36235" y="81802"/>
                </a:lnTo>
                <a:lnTo>
                  <a:pt x="36024" y="65992"/>
                </a:lnTo>
                <a:lnTo>
                  <a:pt x="35853" y="53329"/>
                </a:lnTo>
                <a:lnTo>
                  <a:pt x="35687" y="44831"/>
                </a:lnTo>
                <a:lnTo>
                  <a:pt x="35052" y="40259"/>
                </a:lnTo>
                <a:lnTo>
                  <a:pt x="34162" y="36703"/>
                </a:lnTo>
                <a:lnTo>
                  <a:pt x="33274" y="33147"/>
                </a:lnTo>
                <a:lnTo>
                  <a:pt x="31623" y="30480"/>
                </a:lnTo>
                <a:lnTo>
                  <a:pt x="29337" y="28321"/>
                </a:lnTo>
                <a:lnTo>
                  <a:pt x="26924" y="26289"/>
                </a:lnTo>
                <a:lnTo>
                  <a:pt x="23495" y="24892"/>
                </a:lnTo>
                <a:lnTo>
                  <a:pt x="19050" y="24257"/>
                </a:lnTo>
                <a:lnTo>
                  <a:pt x="14605" y="23495"/>
                </a:lnTo>
                <a:lnTo>
                  <a:pt x="8762" y="23241"/>
                </a:lnTo>
                <a:lnTo>
                  <a:pt x="1650" y="23241"/>
                </a:lnTo>
                <a:lnTo>
                  <a:pt x="0" y="12954"/>
                </a:lnTo>
                <a:lnTo>
                  <a:pt x="15233" y="8545"/>
                </a:lnTo>
                <a:lnTo>
                  <a:pt x="29112" y="5114"/>
                </a:lnTo>
                <a:lnTo>
                  <a:pt x="41625" y="2657"/>
                </a:lnTo>
                <a:lnTo>
                  <a:pt x="52760" y="1166"/>
                </a:lnTo>
                <a:lnTo>
                  <a:pt x="62505" y="636"/>
                </a:lnTo>
                <a:lnTo>
                  <a:pt x="62992" y="635"/>
                </a:lnTo>
                <a:lnTo>
                  <a:pt x="79408" y="2895"/>
                </a:lnTo>
                <a:lnTo>
                  <a:pt x="90790" y="9658"/>
                </a:lnTo>
                <a:lnTo>
                  <a:pt x="97164" y="20894"/>
                </a:lnTo>
                <a:lnTo>
                  <a:pt x="98679" y="32766"/>
                </a:lnTo>
                <a:lnTo>
                  <a:pt x="98679" y="110744"/>
                </a:lnTo>
                <a:lnTo>
                  <a:pt x="126619" y="73914"/>
                </a:lnTo>
                <a:lnTo>
                  <a:pt x="134890" y="63007"/>
                </a:lnTo>
                <a:lnTo>
                  <a:pt x="142696" y="52901"/>
                </a:lnTo>
                <a:lnTo>
                  <a:pt x="150037" y="43618"/>
                </a:lnTo>
                <a:lnTo>
                  <a:pt x="159694" y="32068"/>
                </a:lnTo>
                <a:lnTo>
                  <a:pt x="168410" y="23168"/>
                </a:lnTo>
                <a:lnTo>
                  <a:pt x="172847" y="19177"/>
                </a:lnTo>
                <a:lnTo>
                  <a:pt x="183236" y="11545"/>
                </a:lnTo>
                <a:lnTo>
                  <a:pt x="194507" y="5809"/>
                </a:lnTo>
                <a:lnTo>
                  <a:pt x="208110" y="1726"/>
                </a:lnTo>
                <a:lnTo>
                  <a:pt x="221085" y="161"/>
                </a:lnTo>
                <a:lnTo>
                  <a:pt x="227330"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6121062" y="961518"/>
            <a:ext cx="320885" cy="324993"/>
          </a:xfrm>
          <a:custGeom>
            <a:avLst/>
            <a:gdLst/>
            <a:ahLst/>
            <a:cxnLst/>
            <a:rect l="l" t="t" r="r" b="b"/>
            <a:pathLst>
              <a:path w="240664" h="324993">
                <a:moveTo>
                  <a:pt x="172846" y="0"/>
                </a:moveTo>
                <a:lnTo>
                  <a:pt x="187419" y="1134"/>
                </a:lnTo>
                <a:lnTo>
                  <a:pt x="200191" y="4553"/>
                </a:lnTo>
                <a:lnTo>
                  <a:pt x="211163" y="10280"/>
                </a:lnTo>
                <a:lnTo>
                  <a:pt x="220334" y="18336"/>
                </a:lnTo>
                <a:lnTo>
                  <a:pt x="227954" y="28895"/>
                </a:lnTo>
                <a:lnTo>
                  <a:pt x="233064" y="40199"/>
                </a:lnTo>
                <a:lnTo>
                  <a:pt x="236193" y="52844"/>
                </a:lnTo>
                <a:lnTo>
                  <a:pt x="237354" y="66842"/>
                </a:lnTo>
                <a:lnTo>
                  <a:pt x="237362" y="68199"/>
                </a:lnTo>
                <a:lnTo>
                  <a:pt x="237362" y="213106"/>
                </a:lnTo>
                <a:lnTo>
                  <a:pt x="237414" y="229149"/>
                </a:lnTo>
                <a:lnTo>
                  <a:pt x="237567" y="244251"/>
                </a:lnTo>
                <a:lnTo>
                  <a:pt x="237821" y="258415"/>
                </a:lnTo>
                <a:lnTo>
                  <a:pt x="238175" y="271640"/>
                </a:lnTo>
                <a:lnTo>
                  <a:pt x="238626" y="283929"/>
                </a:lnTo>
                <a:lnTo>
                  <a:pt x="239173" y="295284"/>
                </a:lnTo>
                <a:lnTo>
                  <a:pt x="239815" y="305704"/>
                </a:lnTo>
                <a:lnTo>
                  <a:pt x="240551" y="315193"/>
                </a:lnTo>
                <a:lnTo>
                  <a:pt x="240664" y="316484"/>
                </a:lnTo>
                <a:lnTo>
                  <a:pt x="228081" y="317928"/>
                </a:lnTo>
                <a:lnTo>
                  <a:pt x="215497" y="319501"/>
                </a:lnTo>
                <a:lnTo>
                  <a:pt x="202913" y="321211"/>
                </a:lnTo>
                <a:lnTo>
                  <a:pt x="190329" y="323064"/>
                </a:lnTo>
                <a:lnTo>
                  <a:pt x="178180" y="324993"/>
                </a:lnTo>
                <a:lnTo>
                  <a:pt x="175132" y="323469"/>
                </a:lnTo>
                <a:lnTo>
                  <a:pt x="175132" y="81407"/>
                </a:lnTo>
                <a:lnTo>
                  <a:pt x="174123" y="65888"/>
                </a:lnTo>
                <a:lnTo>
                  <a:pt x="171130" y="53464"/>
                </a:lnTo>
                <a:lnTo>
                  <a:pt x="166208" y="44137"/>
                </a:lnTo>
                <a:lnTo>
                  <a:pt x="156521" y="36129"/>
                </a:lnTo>
                <a:lnTo>
                  <a:pt x="143790" y="32498"/>
                </a:lnTo>
                <a:lnTo>
                  <a:pt x="137159" y="32131"/>
                </a:lnTo>
                <a:lnTo>
                  <a:pt x="124420" y="33276"/>
                </a:lnTo>
                <a:lnTo>
                  <a:pt x="112213" y="36730"/>
                </a:lnTo>
                <a:lnTo>
                  <a:pt x="100539" y="42517"/>
                </a:lnTo>
                <a:lnTo>
                  <a:pt x="98678" y="43687"/>
                </a:lnTo>
                <a:lnTo>
                  <a:pt x="98678" y="149987"/>
                </a:lnTo>
                <a:lnTo>
                  <a:pt x="98741" y="161050"/>
                </a:lnTo>
                <a:lnTo>
                  <a:pt x="98924" y="172944"/>
                </a:lnTo>
                <a:lnTo>
                  <a:pt x="99220" y="185676"/>
                </a:lnTo>
                <a:lnTo>
                  <a:pt x="99625" y="199253"/>
                </a:lnTo>
                <a:lnTo>
                  <a:pt x="100075" y="212217"/>
                </a:lnTo>
                <a:lnTo>
                  <a:pt x="86895" y="213462"/>
                </a:lnTo>
                <a:lnTo>
                  <a:pt x="74009" y="214825"/>
                </a:lnTo>
                <a:lnTo>
                  <a:pt x="61416" y="216292"/>
                </a:lnTo>
                <a:lnTo>
                  <a:pt x="49117" y="217849"/>
                </a:lnTo>
                <a:lnTo>
                  <a:pt x="39115" y="219202"/>
                </a:lnTo>
                <a:lnTo>
                  <a:pt x="35940" y="217550"/>
                </a:lnTo>
                <a:lnTo>
                  <a:pt x="36139" y="203951"/>
                </a:lnTo>
                <a:lnTo>
                  <a:pt x="36283" y="190788"/>
                </a:lnTo>
                <a:lnTo>
                  <a:pt x="36379" y="178071"/>
                </a:lnTo>
                <a:lnTo>
                  <a:pt x="36432" y="165815"/>
                </a:lnTo>
                <a:lnTo>
                  <a:pt x="36448" y="154029"/>
                </a:lnTo>
                <a:lnTo>
                  <a:pt x="36449" y="153797"/>
                </a:lnTo>
                <a:lnTo>
                  <a:pt x="36449" y="109982"/>
                </a:lnTo>
                <a:lnTo>
                  <a:pt x="36435" y="96997"/>
                </a:lnTo>
                <a:lnTo>
                  <a:pt x="36339" y="84530"/>
                </a:lnTo>
                <a:lnTo>
                  <a:pt x="36321" y="83312"/>
                </a:lnTo>
                <a:lnTo>
                  <a:pt x="36212" y="71950"/>
                </a:lnTo>
                <a:lnTo>
                  <a:pt x="35952" y="58738"/>
                </a:lnTo>
                <a:lnTo>
                  <a:pt x="35813" y="52197"/>
                </a:lnTo>
                <a:lnTo>
                  <a:pt x="35687" y="46609"/>
                </a:lnTo>
                <a:lnTo>
                  <a:pt x="35051" y="42163"/>
                </a:lnTo>
                <a:lnTo>
                  <a:pt x="34162" y="38735"/>
                </a:lnTo>
                <a:lnTo>
                  <a:pt x="33274" y="35306"/>
                </a:lnTo>
                <a:lnTo>
                  <a:pt x="31623" y="32638"/>
                </a:lnTo>
                <a:lnTo>
                  <a:pt x="29337" y="30607"/>
                </a:lnTo>
                <a:lnTo>
                  <a:pt x="26924" y="28575"/>
                </a:lnTo>
                <a:lnTo>
                  <a:pt x="23494" y="27305"/>
                </a:lnTo>
                <a:lnTo>
                  <a:pt x="19050" y="26670"/>
                </a:lnTo>
                <a:lnTo>
                  <a:pt x="14604" y="25908"/>
                </a:lnTo>
                <a:lnTo>
                  <a:pt x="8762" y="25654"/>
                </a:lnTo>
                <a:lnTo>
                  <a:pt x="1650" y="25654"/>
                </a:lnTo>
                <a:lnTo>
                  <a:pt x="0" y="15367"/>
                </a:lnTo>
                <a:lnTo>
                  <a:pt x="15267" y="10904"/>
                </a:lnTo>
                <a:lnTo>
                  <a:pt x="29124" y="7447"/>
                </a:lnTo>
                <a:lnTo>
                  <a:pt x="41571" y="4989"/>
                </a:lnTo>
                <a:lnTo>
                  <a:pt x="52608" y="3525"/>
                </a:lnTo>
                <a:lnTo>
                  <a:pt x="62102" y="3048"/>
                </a:lnTo>
                <a:lnTo>
                  <a:pt x="79103" y="5107"/>
                </a:lnTo>
                <a:lnTo>
                  <a:pt x="90742" y="11286"/>
                </a:lnTo>
                <a:lnTo>
                  <a:pt x="97037" y="21585"/>
                </a:lnTo>
                <a:lnTo>
                  <a:pt x="98043" y="26670"/>
                </a:lnTo>
                <a:lnTo>
                  <a:pt x="111010" y="18821"/>
                </a:lnTo>
                <a:lnTo>
                  <a:pt x="123590" y="12338"/>
                </a:lnTo>
                <a:lnTo>
                  <a:pt x="135786" y="7218"/>
                </a:lnTo>
                <a:lnTo>
                  <a:pt x="147602" y="3462"/>
                </a:lnTo>
                <a:lnTo>
                  <a:pt x="159040" y="1071"/>
                </a:lnTo>
                <a:lnTo>
                  <a:pt x="170104" y="43"/>
                </a:lnTo>
                <a:lnTo>
                  <a:pt x="172846"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5663862" y="961518"/>
            <a:ext cx="320885" cy="324993"/>
          </a:xfrm>
          <a:custGeom>
            <a:avLst/>
            <a:gdLst/>
            <a:ahLst/>
            <a:cxnLst/>
            <a:rect l="l" t="t" r="r" b="b"/>
            <a:pathLst>
              <a:path w="240664" h="324993">
                <a:moveTo>
                  <a:pt x="172846" y="0"/>
                </a:moveTo>
                <a:lnTo>
                  <a:pt x="187419" y="1134"/>
                </a:lnTo>
                <a:lnTo>
                  <a:pt x="200191" y="4553"/>
                </a:lnTo>
                <a:lnTo>
                  <a:pt x="211163" y="10280"/>
                </a:lnTo>
                <a:lnTo>
                  <a:pt x="220334" y="18336"/>
                </a:lnTo>
                <a:lnTo>
                  <a:pt x="227954" y="28895"/>
                </a:lnTo>
                <a:lnTo>
                  <a:pt x="233064" y="40199"/>
                </a:lnTo>
                <a:lnTo>
                  <a:pt x="236193" y="52844"/>
                </a:lnTo>
                <a:lnTo>
                  <a:pt x="237354" y="66842"/>
                </a:lnTo>
                <a:lnTo>
                  <a:pt x="237362" y="68199"/>
                </a:lnTo>
                <a:lnTo>
                  <a:pt x="237362" y="213106"/>
                </a:lnTo>
                <a:lnTo>
                  <a:pt x="237414" y="229149"/>
                </a:lnTo>
                <a:lnTo>
                  <a:pt x="237567" y="244251"/>
                </a:lnTo>
                <a:lnTo>
                  <a:pt x="237821" y="258415"/>
                </a:lnTo>
                <a:lnTo>
                  <a:pt x="238175" y="271640"/>
                </a:lnTo>
                <a:lnTo>
                  <a:pt x="238626" y="283929"/>
                </a:lnTo>
                <a:lnTo>
                  <a:pt x="239173" y="295284"/>
                </a:lnTo>
                <a:lnTo>
                  <a:pt x="239815" y="305704"/>
                </a:lnTo>
                <a:lnTo>
                  <a:pt x="240551" y="315193"/>
                </a:lnTo>
                <a:lnTo>
                  <a:pt x="240664" y="316484"/>
                </a:lnTo>
                <a:lnTo>
                  <a:pt x="228081" y="317928"/>
                </a:lnTo>
                <a:lnTo>
                  <a:pt x="215497" y="319501"/>
                </a:lnTo>
                <a:lnTo>
                  <a:pt x="202913" y="321211"/>
                </a:lnTo>
                <a:lnTo>
                  <a:pt x="190329" y="323064"/>
                </a:lnTo>
                <a:lnTo>
                  <a:pt x="178180" y="324993"/>
                </a:lnTo>
                <a:lnTo>
                  <a:pt x="175132" y="323469"/>
                </a:lnTo>
                <a:lnTo>
                  <a:pt x="175132" y="81407"/>
                </a:lnTo>
                <a:lnTo>
                  <a:pt x="174123" y="65888"/>
                </a:lnTo>
                <a:lnTo>
                  <a:pt x="171130" y="53464"/>
                </a:lnTo>
                <a:lnTo>
                  <a:pt x="166208" y="44137"/>
                </a:lnTo>
                <a:lnTo>
                  <a:pt x="156521" y="36129"/>
                </a:lnTo>
                <a:lnTo>
                  <a:pt x="143790" y="32498"/>
                </a:lnTo>
                <a:lnTo>
                  <a:pt x="137159" y="32131"/>
                </a:lnTo>
                <a:lnTo>
                  <a:pt x="124420" y="33276"/>
                </a:lnTo>
                <a:lnTo>
                  <a:pt x="112213" y="36730"/>
                </a:lnTo>
                <a:lnTo>
                  <a:pt x="100539" y="42517"/>
                </a:lnTo>
                <a:lnTo>
                  <a:pt x="98678" y="43687"/>
                </a:lnTo>
                <a:lnTo>
                  <a:pt x="98678" y="149987"/>
                </a:lnTo>
                <a:lnTo>
                  <a:pt x="98741" y="161050"/>
                </a:lnTo>
                <a:lnTo>
                  <a:pt x="98924" y="172944"/>
                </a:lnTo>
                <a:lnTo>
                  <a:pt x="99220" y="185676"/>
                </a:lnTo>
                <a:lnTo>
                  <a:pt x="99625" y="199253"/>
                </a:lnTo>
                <a:lnTo>
                  <a:pt x="100075" y="212217"/>
                </a:lnTo>
                <a:lnTo>
                  <a:pt x="86895" y="213462"/>
                </a:lnTo>
                <a:lnTo>
                  <a:pt x="74009" y="214825"/>
                </a:lnTo>
                <a:lnTo>
                  <a:pt x="61416" y="216292"/>
                </a:lnTo>
                <a:lnTo>
                  <a:pt x="49117" y="217849"/>
                </a:lnTo>
                <a:lnTo>
                  <a:pt x="39115" y="219202"/>
                </a:lnTo>
                <a:lnTo>
                  <a:pt x="35940" y="217550"/>
                </a:lnTo>
                <a:lnTo>
                  <a:pt x="36139" y="203951"/>
                </a:lnTo>
                <a:lnTo>
                  <a:pt x="36283" y="190788"/>
                </a:lnTo>
                <a:lnTo>
                  <a:pt x="36379" y="178071"/>
                </a:lnTo>
                <a:lnTo>
                  <a:pt x="36432" y="165815"/>
                </a:lnTo>
                <a:lnTo>
                  <a:pt x="36448" y="154029"/>
                </a:lnTo>
                <a:lnTo>
                  <a:pt x="36449" y="153797"/>
                </a:lnTo>
                <a:lnTo>
                  <a:pt x="36449" y="109982"/>
                </a:lnTo>
                <a:lnTo>
                  <a:pt x="36435" y="96997"/>
                </a:lnTo>
                <a:lnTo>
                  <a:pt x="36339" y="84530"/>
                </a:lnTo>
                <a:lnTo>
                  <a:pt x="36321" y="83312"/>
                </a:lnTo>
                <a:lnTo>
                  <a:pt x="36212" y="71950"/>
                </a:lnTo>
                <a:lnTo>
                  <a:pt x="35952" y="58738"/>
                </a:lnTo>
                <a:lnTo>
                  <a:pt x="35813" y="52197"/>
                </a:lnTo>
                <a:lnTo>
                  <a:pt x="35687" y="46609"/>
                </a:lnTo>
                <a:lnTo>
                  <a:pt x="35051" y="42163"/>
                </a:lnTo>
                <a:lnTo>
                  <a:pt x="34162" y="38735"/>
                </a:lnTo>
                <a:lnTo>
                  <a:pt x="33274" y="35306"/>
                </a:lnTo>
                <a:lnTo>
                  <a:pt x="31623" y="32638"/>
                </a:lnTo>
                <a:lnTo>
                  <a:pt x="29337" y="30607"/>
                </a:lnTo>
                <a:lnTo>
                  <a:pt x="26924" y="28575"/>
                </a:lnTo>
                <a:lnTo>
                  <a:pt x="23494" y="27305"/>
                </a:lnTo>
                <a:lnTo>
                  <a:pt x="19050" y="26670"/>
                </a:lnTo>
                <a:lnTo>
                  <a:pt x="14604" y="25908"/>
                </a:lnTo>
                <a:lnTo>
                  <a:pt x="8762" y="25654"/>
                </a:lnTo>
                <a:lnTo>
                  <a:pt x="1650" y="25654"/>
                </a:lnTo>
                <a:lnTo>
                  <a:pt x="0" y="15367"/>
                </a:lnTo>
                <a:lnTo>
                  <a:pt x="15267" y="10904"/>
                </a:lnTo>
                <a:lnTo>
                  <a:pt x="29124" y="7447"/>
                </a:lnTo>
                <a:lnTo>
                  <a:pt x="41571" y="4989"/>
                </a:lnTo>
                <a:lnTo>
                  <a:pt x="52608" y="3525"/>
                </a:lnTo>
                <a:lnTo>
                  <a:pt x="62102" y="3048"/>
                </a:lnTo>
                <a:lnTo>
                  <a:pt x="79103" y="5107"/>
                </a:lnTo>
                <a:lnTo>
                  <a:pt x="90742" y="11286"/>
                </a:lnTo>
                <a:lnTo>
                  <a:pt x="97037" y="21585"/>
                </a:lnTo>
                <a:lnTo>
                  <a:pt x="98043" y="26670"/>
                </a:lnTo>
                <a:lnTo>
                  <a:pt x="111010" y="18821"/>
                </a:lnTo>
                <a:lnTo>
                  <a:pt x="123590" y="12338"/>
                </a:lnTo>
                <a:lnTo>
                  <a:pt x="135786" y="7218"/>
                </a:lnTo>
                <a:lnTo>
                  <a:pt x="147602" y="3462"/>
                </a:lnTo>
                <a:lnTo>
                  <a:pt x="159040" y="1071"/>
                </a:lnTo>
                <a:lnTo>
                  <a:pt x="170104" y="43"/>
                </a:lnTo>
                <a:lnTo>
                  <a:pt x="172846"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4519169" y="961517"/>
            <a:ext cx="314283" cy="219329"/>
          </a:xfrm>
          <a:custGeom>
            <a:avLst/>
            <a:gdLst/>
            <a:ahLst/>
            <a:cxnLst/>
            <a:rect l="l" t="t" r="r" b="b"/>
            <a:pathLst>
              <a:path w="235712" h="219329">
                <a:moveTo>
                  <a:pt x="121031" y="0"/>
                </a:moveTo>
                <a:lnTo>
                  <a:pt x="135678" y="588"/>
                </a:lnTo>
                <a:lnTo>
                  <a:pt x="149445" y="2358"/>
                </a:lnTo>
                <a:lnTo>
                  <a:pt x="162329" y="5313"/>
                </a:lnTo>
                <a:lnTo>
                  <a:pt x="174327" y="9459"/>
                </a:lnTo>
                <a:lnTo>
                  <a:pt x="185439" y="14798"/>
                </a:lnTo>
                <a:lnTo>
                  <a:pt x="195660" y="21336"/>
                </a:lnTo>
                <a:lnTo>
                  <a:pt x="204724" y="28829"/>
                </a:lnTo>
                <a:lnTo>
                  <a:pt x="213544" y="38186"/>
                </a:lnTo>
                <a:lnTo>
                  <a:pt x="220887" y="48426"/>
                </a:lnTo>
                <a:lnTo>
                  <a:pt x="226754" y="59544"/>
                </a:lnTo>
                <a:lnTo>
                  <a:pt x="231149" y="71540"/>
                </a:lnTo>
                <a:lnTo>
                  <a:pt x="234074" y="84409"/>
                </a:lnTo>
                <a:lnTo>
                  <a:pt x="235532" y="98150"/>
                </a:lnTo>
                <a:lnTo>
                  <a:pt x="235712" y="105283"/>
                </a:lnTo>
                <a:lnTo>
                  <a:pt x="235031" y="119388"/>
                </a:lnTo>
                <a:lnTo>
                  <a:pt x="232987" y="132717"/>
                </a:lnTo>
                <a:lnTo>
                  <a:pt x="229577" y="145270"/>
                </a:lnTo>
                <a:lnTo>
                  <a:pt x="224801" y="157042"/>
                </a:lnTo>
                <a:lnTo>
                  <a:pt x="218654" y="168032"/>
                </a:lnTo>
                <a:lnTo>
                  <a:pt x="211136" y="178238"/>
                </a:lnTo>
                <a:lnTo>
                  <a:pt x="202243" y="187657"/>
                </a:lnTo>
                <a:lnTo>
                  <a:pt x="192471" y="195873"/>
                </a:lnTo>
                <a:lnTo>
                  <a:pt x="182134" y="202724"/>
                </a:lnTo>
                <a:lnTo>
                  <a:pt x="171048" y="208389"/>
                </a:lnTo>
                <a:lnTo>
                  <a:pt x="159215" y="212872"/>
                </a:lnTo>
                <a:lnTo>
                  <a:pt x="146636" y="216177"/>
                </a:lnTo>
                <a:lnTo>
                  <a:pt x="133314" y="218308"/>
                </a:lnTo>
                <a:lnTo>
                  <a:pt x="119250" y="219268"/>
                </a:lnTo>
                <a:lnTo>
                  <a:pt x="114553" y="219329"/>
                </a:lnTo>
                <a:lnTo>
                  <a:pt x="99913" y="218721"/>
                </a:lnTo>
                <a:lnTo>
                  <a:pt x="86172" y="216898"/>
                </a:lnTo>
                <a:lnTo>
                  <a:pt x="73326" y="213859"/>
                </a:lnTo>
                <a:lnTo>
                  <a:pt x="61370" y="209606"/>
                </a:lnTo>
                <a:lnTo>
                  <a:pt x="50300" y="204136"/>
                </a:lnTo>
                <a:lnTo>
                  <a:pt x="40111" y="197452"/>
                </a:lnTo>
                <a:lnTo>
                  <a:pt x="30861" y="189611"/>
                </a:lnTo>
                <a:lnTo>
                  <a:pt x="22232" y="180154"/>
                </a:lnTo>
                <a:lnTo>
                  <a:pt x="15016" y="169870"/>
                </a:lnTo>
                <a:lnTo>
                  <a:pt x="9211" y="158752"/>
                </a:lnTo>
                <a:lnTo>
                  <a:pt x="4817" y="146791"/>
                </a:lnTo>
                <a:lnTo>
                  <a:pt x="1835" y="133979"/>
                </a:lnTo>
                <a:lnTo>
                  <a:pt x="264" y="120308"/>
                </a:lnTo>
                <a:lnTo>
                  <a:pt x="0" y="111506"/>
                </a:lnTo>
                <a:lnTo>
                  <a:pt x="696" y="97578"/>
                </a:lnTo>
                <a:lnTo>
                  <a:pt x="2789" y="84390"/>
                </a:lnTo>
                <a:lnTo>
                  <a:pt x="6283" y="71943"/>
                </a:lnTo>
                <a:lnTo>
                  <a:pt x="11183" y="60240"/>
                </a:lnTo>
                <a:lnTo>
                  <a:pt x="17493" y="49283"/>
                </a:lnTo>
                <a:lnTo>
                  <a:pt x="25219" y="39075"/>
                </a:lnTo>
                <a:lnTo>
                  <a:pt x="32638" y="31242"/>
                </a:lnTo>
                <a:lnTo>
                  <a:pt x="41891" y="23350"/>
                </a:lnTo>
                <a:lnTo>
                  <a:pt x="51996" y="16606"/>
                </a:lnTo>
                <a:lnTo>
                  <a:pt x="62954" y="11008"/>
                </a:lnTo>
                <a:lnTo>
                  <a:pt x="74765" y="6557"/>
                </a:lnTo>
                <a:lnTo>
                  <a:pt x="87429" y="3252"/>
                </a:lnTo>
                <a:lnTo>
                  <a:pt x="100947" y="1094"/>
                </a:lnTo>
                <a:lnTo>
                  <a:pt x="115317" y="83"/>
                </a:lnTo>
                <a:lnTo>
                  <a:pt x="121031"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3505201" y="961517"/>
            <a:ext cx="314283" cy="219329"/>
          </a:xfrm>
          <a:custGeom>
            <a:avLst/>
            <a:gdLst/>
            <a:ahLst/>
            <a:cxnLst/>
            <a:rect l="l" t="t" r="r" b="b"/>
            <a:pathLst>
              <a:path w="235712" h="219329">
                <a:moveTo>
                  <a:pt x="121031" y="0"/>
                </a:moveTo>
                <a:lnTo>
                  <a:pt x="135678" y="588"/>
                </a:lnTo>
                <a:lnTo>
                  <a:pt x="149445" y="2358"/>
                </a:lnTo>
                <a:lnTo>
                  <a:pt x="162329" y="5313"/>
                </a:lnTo>
                <a:lnTo>
                  <a:pt x="174327" y="9459"/>
                </a:lnTo>
                <a:lnTo>
                  <a:pt x="185439" y="14798"/>
                </a:lnTo>
                <a:lnTo>
                  <a:pt x="195660" y="21336"/>
                </a:lnTo>
                <a:lnTo>
                  <a:pt x="204724" y="28829"/>
                </a:lnTo>
                <a:lnTo>
                  <a:pt x="213544" y="38186"/>
                </a:lnTo>
                <a:lnTo>
                  <a:pt x="220887" y="48426"/>
                </a:lnTo>
                <a:lnTo>
                  <a:pt x="226754" y="59544"/>
                </a:lnTo>
                <a:lnTo>
                  <a:pt x="231149" y="71540"/>
                </a:lnTo>
                <a:lnTo>
                  <a:pt x="234074" y="84409"/>
                </a:lnTo>
                <a:lnTo>
                  <a:pt x="235532" y="98150"/>
                </a:lnTo>
                <a:lnTo>
                  <a:pt x="235712" y="105283"/>
                </a:lnTo>
                <a:lnTo>
                  <a:pt x="235031" y="119388"/>
                </a:lnTo>
                <a:lnTo>
                  <a:pt x="232987" y="132717"/>
                </a:lnTo>
                <a:lnTo>
                  <a:pt x="229577" y="145270"/>
                </a:lnTo>
                <a:lnTo>
                  <a:pt x="224801" y="157042"/>
                </a:lnTo>
                <a:lnTo>
                  <a:pt x="218654" y="168032"/>
                </a:lnTo>
                <a:lnTo>
                  <a:pt x="211136" y="178238"/>
                </a:lnTo>
                <a:lnTo>
                  <a:pt x="202243" y="187657"/>
                </a:lnTo>
                <a:lnTo>
                  <a:pt x="192471" y="195873"/>
                </a:lnTo>
                <a:lnTo>
                  <a:pt x="182134" y="202724"/>
                </a:lnTo>
                <a:lnTo>
                  <a:pt x="171048" y="208389"/>
                </a:lnTo>
                <a:lnTo>
                  <a:pt x="159215" y="212872"/>
                </a:lnTo>
                <a:lnTo>
                  <a:pt x="146636" y="216177"/>
                </a:lnTo>
                <a:lnTo>
                  <a:pt x="133314" y="218308"/>
                </a:lnTo>
                <a:lnTo>
                  <a:pt x="119250" y="219268"/>
                </a:lnTo>
                <a:lnTo>
                  <a:pt x="114554" y="219329"/>
                </a:lnTo>
                <a:lnTo>
                  <a:pt x="99913" y="218721"/>
                </a:lnTo>
                <a:lnTo>
                  <a:pt x="86172" y="216898"/>
                </a:lnTo>
                <a:lnTo>
                  <a:pt x="73326" y="213859"/>
                </a:lnTo>
                <a:lnTo>
                  <a:pt x="61370" y="209606"/>
                </a:lnTo>
                <a:lnTo>
                  <a:pt x="50300" y="204136"/>
                </a:lnTo>
                <a:lnTo>
                  <a:pt x="40111" y="197452"/>
                </a:lnTo>
                <a:lnTo>
                  <a:pt x="30861" y="189611"/>
                </a:lnTo>
                <a:lnTo>
                  <a:pt x="22232" y="180154"/>
                </a:lnTo>
                <a:lnTo>
                  <a:pt x="15016" y="169870"/>
                </a:lnTo>
                <a:lnTo>
                  <a:pt x="9211" y="158752"/>
                </a:lnTo>
                <a:lnTo>
                  <a:pt x="4817" y="146791"/>
                </a:lnTo>
                <a:lnTo>
                  <a:pt x="1835" y="133979"/>
                </a:lnTo>
                <a:lnTo>
                  <a:pt x="264" y="120308"/>
                </a:lnTo>
                <a:lnTo>
                  <a:pt x="0" y="111506"/>
                </a:lnTo>
                <a:lnTo>
                  <a:pt x="696" y="97578"/>
                </a:lnTo>
                <a:lnTo>
                  <a:pt x="2789" y="84390"/>
                </a:lnTo>
                <a:lnTo>
                  <a:pt x="6283" y="71943"/>
                </a:lnTo>
                <a:lnTo>
                  <a:pt x="11183" y="60240"/>
                </a:lnTo>
                <a:lnTo>
                  <a:pt x="17493" y="49283"/>
                </a:lnTo>
                <a:lnTo>
                  <a:pt x="25219" y="39075"/>
                </a:lnTo>
                <a:lnTo>
                  <a:pt x="32638" y="31242"/>
                </a:lnTo>
                <a:lnTo>
                  <a:pt x="41891" y="23350"/>
                </a:lnTo>
                <a:lnTo>
                  <a:pt x="51996" y="16606"/>
                </a:lnTo>
                <a:lnTo>
                  <a:pt x="62954" y="11008"/>
                </a:lnTo>
                <a:lnTo>
                  <a:pt x="74765" y="6557"/>
                </a:lnTo>
                <a:lnTo>
                  <a:pt x="87429" y="3252"/>
                </a:lnTo>
                <a:lnTo>
                  <a:pt x="100947" y="1094"/>
                </a:lnTo>
                <a:lnTo>
                  <a:pt x="115317" y="83"/>
                </a:lnTo>
                <a:lnTo>
                  <a:pt x="121031"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3178556" y="961518"/>
            <a:ext cx="293792" cy="324993"/>
          </a:xfrm>
          <a:custGeom>
            <a:avLst/>
            <a:gdLst/>
            <a:ahLst/>
            <a:cxnLst/>
            <a:rect l="l" t="t" r="r" b="b"/>
            <a:pathLst>
              <a:path w="220344" h="324993">
                <a:moveTo>
                  <a:pt x="114300" y="0"/>
                </a:moveTo>
                <a:lnTo>
                  <a:pt x="128785" y="655"/>
                </a:lnTo>
                <a:lnTo>
                  <a:pt x="142347" y="2622"/>
                </a:lnTo>
                <a:lnTo>
                  <a:pt x="154986" y="5900"/>
                </a:lnTo>
                <a:lnTo>
                  <a:pt x="166701" y="10489"/>
                </a:lnTo>
                <a:lnTo>
                  <a:pt x="177493" y="16390"/>
                </a:lnTo>
                <a:lnTo>
                  <a:pt x="187361" y="23602"/>
                </a:lnTo>
                <a:lnTo>
                  <a:pt x="199986" y="36357"/>
                </a:lnTo>
                <a:lnTo>
                  <a:pt x="207155" y="46632"/>
                </a:lnTo>
                <a:lnTo>
                  <a:pt x="212770" y="57873"/>
                </a:lnTo>
                <a:lnTo>
                  <a:pt x="216836" y="70076"/>
                </a:lnTo>
                <a:lnTo>
                  <a:pt x="219355" y="83238"/>
                </a:lnTo>
                <a:lnTo>
                  <a:pt x="220331" y="97356"/>
                </a:lnTo>
                <a:lnTo>
                  <a:pt x="220344" y="99313"/>
                </a:lnTo>
                <a:lnTo>
                  <a:pt x="219714" y="113498"/>
                </a:lnTo>
                <a:lnTo>
                  <a:pt x="217824" y="126928"/>
                </a:lnTo>
                <a:lnTo>
                  <a:pt x="214673" y="139606"/>
                </a:lnTo>
                <a:lnTo>
                  <a:pt x="210262" y="151535"/>
                </a:lnTo>
                <a:lnTo>
                  <a:pt x="204591" y="162715"/>
                </a:lnTo>
                <a:lnTo>
                  <a:pt x="197659" y="173150"/>
                </a:lnTo>
                <a:lnTo>
                  <a:pt x="189467" y="182840"/>
                </a:lnTo>
                <a:lnTo>
                  <a:pt x="178272" y="193225"/>
                </a:lnTo>
                <a:lnTo>
                  <a:pt x="167885" y="200683"/>
                </a:lnTo>
                <a:lnTo>
                  <a:pt x="156797" y="206773"/>
                </a:lnTo>
                <a:lnTo>
                  <a:pt x="145005" y="211494"/>
                </a:lnTo>
                <a:lnTo>
                  <a:pt x="132507" y="214844"/>
                </a:lnTo>
                <a:lnTo>
                  <a:pt x="119300" y="216820"/>
                </a:lnTo>
                <a:lnTo>
                  <a:pt x="106299" y="217424"/>
                </a:lnTo>
                <a:lnTo>
                  <a:pt x="93339" y="216661"/>
                </a:lnTo>
                <a:lnTo>
                  <a:pt x="80809" y="214386"/>
                </a:lnTo>
                <a:lnTo>
                  <a:pt x="68706" y="210616"/>
                </a:lnTo>
                <a:lnTo>
                  <a:pt x="62483" y="208025"/>
                </a:lnTo>
                <a:lnTo>
                  <a:pt x="62536" y="223213"/>
                </a:lnTo>
                <a:lnTo>
                  <a:pt x="62692" y="237741"/>
                </a:lnTo>
                <a:lnTo>
                  <a:pt x="62953" y="251609"/>
                </a:lnTo>
                <a:lnTo>
                  <a:pt x="63318" y="264817"/>
                </a:lnTo>
                <a:lnTo>
                  <a:pt x="63788" y="277362"/>
                </a:lnTo>
                <a:lnTo>
                  <a:pt x="64362" y="289244"/>
                </a:lnTo>
                <a:lnTo>
                  <a:pt x="65040" y="300461"/>
                </a:lnTo>
                <a:lnTo>
                  <a:pt x="65823" y="311011"/>
                </a:lnTo>
                <a:lnTo>
                  <a:pt x="66293" y="316484"/>
                </a:lnTo>
                <a:lnTo>
                  <a:pt x="53574" y="317913"/>
                </a:lnTo>
                <a:lnTo>
                  <a:pt x="40932" y="319469"/>
                </a:lnTo>
                <a:lnTo>
                  <a:pt x="28358" y="321159"/>
                </a:lnTo>
                <a:lnTo>
                  <a:pt x="15838" y="322988"/>
                </a:lnTo>
                <a:lnTo>
                  <a:pt x="3361" y="324962"/>
                </a:lnTo>
                <a:lnTo>
                  <a:pt x="3175" y="324993"/>
                </a:lnTo>
                <a:lnTo>
                  <a:pt x="0" y="323469"/>
                </a:lnTo>
                <a:lnTo>
                  <a:pt x="0" y="113157"/>
                </a:lnTo>
                <a:lnTo>
                  <a:pt x="620" y="98574"/>
                </a:lnTo>
                <a:lnTo>
                  <a:pt x="2484" y="84882"/>
                </a:lnTo>
                <a:lnTo>
                  <a:pt x="5593" y="72080"/>
                </a:lnTo>
                <a:lnTo>
                  <a:pt x="9950" y="60170"/>
                </a:lnTo>
                <a:lnTo>
                  <a:pt x="15557" y="49150"/>
                </a:lnTo>
                <a:lnTo>
                  <a:pt x="22416" y="39022"/>
                </a:lnTo>
                <a:lnTo>
                  <a:pt x="29844" y="30480"/>
                </a:lnTo>
                <a:lnTo>
                  <a:pt x="38800" y="22467"/>
                </a:lnTo>
                <a:lnTo>
                  <a:pt x="48745" y="15674"/>
                </a:lnTo>
                <a:lnTo>
                  <a:pt x="59677" y="10100"/>
                </a:lnTo>
                <a:lnTo>
                  <a:pt x="71593" y="5746"/>
                </a:lnTo>
                <a:lnTo>
                  <a:pt x="84491" y="2612"/>
                </a:lnTo>
                <a:lnTo>
                  <a:pt x="98369" y="697"/>
                </a:lnTo>
                <a:lnTo>
                  <a:pt x="113226" y="2"/>
                </a:lnTo>
                <a:lnTo>
                  <a:pt x="114300"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7489614" y="961011"/>
            <a:ext cx="349166" cy="219837"/>
          </a:xfrm>
          <a:custGeom>
            <a:avLst/>
            <a:gdLst/>
            <a:ahLst/>
            <a:cxnLst/>
            <a:rect l="l" t="t" r="r" b="b"/>
            <a:pathLst>
              <a:path w="261874" h="219837">
                <a:moveTo>
                  <a:pt x="98678" y="0"/>
                </a:moveTo>
                <a:lnTo>
                  <a:pt x="112903" y="1311"/>
                </a:lnTo>
                <a:lnTo>
                  <a:pt x="125346" y="5239"/>
                </a:lnTo>
                <a:lnTo>
                  <a:pt x="135993" y="11768"/>
                </a:lnTo>
                <a:lnTo>
                  <a:pt x="143890" y="19685"/>
                </a:lnTo>
                <a:lnTo>
                  <a:pt x="149835" y="28112"/>
                </a:lnTo>
                <a:lnTo>
                  <a:pt x="155239" y="38144"/>
                </a:lnTo>
                <a:lnTo>
                  <a:pt x="160108" y="49776"/>
                </a:lnTo>
                <a:lnTo>
                  <a:pt x="164448" y="63001"/>
                </a:lnTo>
                <a:lnTo>
                  <a:pt x="168263" y="77814"/>
                </a:lnTo>
                <a:lnTo>
                  <a:pt x="168782" y="80137"/>
                </a:lnTo>
                <a:lnTo>
                  <a:pt x="169290" y="80137"/>
                </a:lnTo>
                <a:lnTo>
                  <a:pt x="172276" y="68838"/>
                </a:lnTo>
                <a:lnTo>
                  <a:pt x="174959" y="56980"/>
                </a:lnTo>
                <a:lnTo>
                  <a:pt x="177345" y="44562"/>
                </a:lnTo>
                <a:lnTo>
                  <a:pt x="179439" y="31586"/>
                </a:lnTo>
                <a:lnTo>
                  <a:pt x="181248" y="18051"/>
                </a:lnTo>
                <a:lnTo>
                  <a:pt x="181610" y="14986"/>
                </a:lnTo>
                <a:lnTo>
                  <a:pt x="194382" y="12277"/>
                </a:lnTo>
                <a:lnTo>
                  <a:pt x="206947" y="9432"/>
                </a:lnTo>
                <a:lnTo>
                  <a:pt x="219303" y="6462"/>
                </a:lnTo>
                <a:lnTo>
                  <a:pt x="231450" y="3378"/>
                </a:lnTo>
                <a:lnTo>
                  <a:pt x="243389" y="192"/>
                </a:lnTo>
                <a:lnTo>
                  <a:pt x="244093" y="0"/>
                </a:lnTo>
                <a:lnTo>
                  <a:pt x="246125" y="1777"/>
                </a:lnTo>
                <a:lnTo>
                  <a:pt x="241173" y="14880"/>
                </a:lnTo>
                <a:lnTo>
                  <a:pt x="236142" y="27681"/>
                </a:lnTo>
                <a:lnTo>
                  <a:pt x="231033" y="40180"/>
                </a:lnTo>
                <a:lnTo>
                  <a:pt x="225847" y="52378"/>
                </a:lnTo>
                <a:lnTo>
                  <a:pt x="220586" y="64276"/>
                </a:lnTo>
                <a:lnTo>
                  <a:pt x="215249" y="75873"/>
                </a:lnTo>
                <a:lnTo>
                  <a:pt x="209838" y="87172"/>
                </a:lnTo>
                <a:lnTo>
                  <a:pt x="204354" y="98171"/>
                </a:lnTo>
                <a:lnTo>
                  <a:pt x="198799" y="108872"/>
                </a:lnTo>
                <a:lnTo>
                  <a:pt x="193172" y="119275"/>
                </a:lnTo>
                <a:lnTo>
                  <a:pt x="187475" y="129381"/>
                </a:lnTo>
                <a:lnTo>
                  <a:pt x="184276" y="134874"/>
                </a:lnTo>
                <a:lnTo>
                  <a:pt x="189856" y="149265"/>
                </a:lnTo>
                <a:lnTo>
                  <a:pt x="196080" y="161546"/>
                </a:lnTo>
                <a:lnTo>
                  <a:pt x="202964" y="171716"/>
                </a:lnTo>
                <a:lnTo>
                  <a:pt x="210526" y="179775"/>
                </a:lnTo>
                <a:lnTo>
                  <a:pt x="213867" y="182499"/>
                </a:lnTo>
                <a:lnTo>
                  <a:pt x="224044" y="188629"/>
                </a:lnTo>
                <a:lnTo>
                  <a:pt x="235662" y="192903"/>
                </a:lnTo>
                <a:lnTo>
                  <a:pt x="248707" y="195333"/>
                </a:lnTo>
                <a:lnTo>
                  <a:pt x="260603" y="195961"/>
                </a:lnTo>
                <a:lnTo>
                  <a:pt x="261874" y="207644"/>
                </a:lnTo>
                <a:lnTo>
                  <a:pt x="247760" y="211227"/>
                </a:lnTo>
                <a:lnTo>
                  <a:pt x="234418" y="214015"/>
                </a:lnTo>
                <a:lnTo>
                  <a:pt x="221845" y="216016"/>
                </a:lnTo>
                <a:lnTo>
                  <a:pt x="210042" y="217234"/>
                </a:lnTo>
                <a:lnTo>
                  <a:pt x="199010" y="217676"/>
                </a:lnTo>
                <a:lnTo>
                  <a:pt x="198247" y="217677"/>
                </a:lnTo>
                <a:lnTo>
                  <a:pt x="191897" y="217677"/>
                </a:lnTo>
                <a:lnTo>
                  <a:pt x="185927" y="214375"/>
                </a:lnTo>
                <a:lnTo>
                  <a:pt x="180339" y="207771"/>
                </a:lnTo>
                <a:lnTo>
                  <a:pt x="175532" y="200430"/>
                </a:lnTo>
                <a:lnTo>
                  <a:pt x="170526" y="189739"/>
                </a:lnTo>
                <a:lnTo>
                  <a:pt x="165306" y="175667"/>
                </a:lnTo>
                <a:lnTo>
                  <a:pt x="162305" y="166369"/>
                </a:lnTo>
                <a:lnTo>
                  <a:pt x="151715" y="179483"/>
                </a:lnTo>
                <a:lnTo>
                  <a:pt x="141125" y="190752"/>
                </a:lnTo>
                <a:lnTo>
                  <a:pt x="130535" y="200176"/>
                </a:lnTo>
                <a:lnTo>
                  <a:pt x="119945" y="207760"/>
                </a:lnTo>
                <a:lnTo>
                  <a:pt x="109355" y="213503"/>
                </a:lnTo>
                <a:lnTo>
                  <a:pt x="98765" y="217408"/>
                </a:lnTo>
                <a:lnTo>
                  <a:pt x="88175" y="219476"/>
                </a:lnTo>
                <a:lnTo>
                  <a:pt x="81534" y="219837"/>
                </a:lnTo>
                <a:lnTo>
                  <a:pt x="67773" y="218770"/>
                </a:lnTo>
                <a:lnTo>
                  <a:pt x="55134" y="215563"/>
                </a:lnTo>
                <a:lnTo>
                  <a:pt x="43616" y="210204"/>
                </a:lnTo>
                <a:lnTo>
                  <a:pt x="33219" y="202684"/>
                </a:lnTo>
                <a:lnTo>
                  <a:pt x="23942" y="192991"/>
                </a:lnTo>
                <a:lnTo>
                  <a:pt x="15173" y="180268"/>
                </a:lnTo>
                <a:lnTo>
                  <a:pt x="9546" y="169176"/>
                </a:lnTo>
                <a:lnTo>
                  <a:pt x="5217" y="157352"/>
                </a:lnTo>
                <a:lnTo>
                  <a:pt x="2186" y="144802"/>
                </a:lnTo>
                <a:lnTo>
                  <a:pt x="452" y="131529"/>
                </a:lnTo>
                <a:lnTo>
                  <a:pt x="0" y="119887"/>
                </a:lnTo>
                <a:lnTo>
                  <a:pt x="570" y="106286"/>
                </a:lnTo>
                <a:lnTo>
                  <a:pt x="2281" y="93199"/>
                </a:lnTo>
                <a:lnTo>
                  <a:pt x="5134" y="80629"/>
                </a:lnTo>
                <a:lnTo>
                  <a:pt x="9127" y="68574"/>
                </a:lnTo>
                <a:lnTo>
                  <a:pt x="14262" y="57036"/>
                </a:lnTo>
                <a:lnTo>
                  <a:pt x="20537" y="46013"/>
                </a:lnTo>
                <a:lnTo>
                  <a:pt x="27812" y="35687"/>
                </a:lnTo>
                <a:lnTo>
                  <a:pt x="37107" y="25191"/>
                </a:lnTo>
                <a:lnTo>
                  <a:pt x="47181" y="16514"/>
                </a:lnTo>
                <a:lnTo>
                  <a:pt x="58037" y="9659"/>
                </a:lnTo>
                <a:lnTo>
                  <a:pt x="69674" y="4629"/>
                </a:lnTo>
                <a:lnTo>
                  <a:pt x="82091" y="1427"/>
                </a:lnTo>
                <a:lnTo>
                  <a:pt x="95290" y="56"/>
                </a:lnTo>
                <a:lnTo>
                  <a:pt x="98678"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7336875" y="960501"/>
            <a:ext cx="147490" cy="219710"/>
          </a:xfrm>
          <a:custGeom>
            <a:avLst/>
            <a:gdLst/>
            <a:ahLst/>
            <a:cxnLst/>
            <a:rect l="l" t="t" r="r" b="b"/>
            <a:pathLst>
              <a:path w="110617" h="219710">
                <a:moveTo>
                  <a:pt x="63627" y="0"/>
                </a:moveTo>
                <a:lnTo>
                  <a:pt x="66421" y="1904"/>
                </a:lnTo>
                <a:lnTo>
                  <a:pt x="65811" y="13748"/>
                </a:lnTo>
                <a:lnTo>
                  <a:pt x="65347" y="26017"/>
                </a:lnTo>
                <a:lnTo>
                  <a:pt x="65023" y="38710"/>
                </a:lnTo>
                <a:lnTo>
                  <a:pt x="64833" y="51828"/>
                </a:lnTo>
                <a:lnTo>
                  <a:pt x="64770" y="65371"/>
                </a:lnTo>
                <a:lnTo>
                  <a:pt x="64770" y="65532"/>
                </a:lnTo>
                <a:lnTo>
                  <a:pt x="64770" y="104139"/>
                </a:lnTo>
                <a:lnTo>
                  <a:pt x="64812" y="120850"/>
                </a:lnTo>
                <a:lnTo>
                  <a:pt x="64932" y="135590"/>
                </a:lnTo>
                <a:lnTo>
                  <a:pt x="65118" y="148354"/>
                </a:lnTo>
                <a:lnTo>
                  <a:pt x="65358" y="159138"/>
                </a:lnTo>
                <a:lnTo>
                  <a:pt x="65640" y="167933"/>
                </a:lnTo>
                <a:lnTo>
                  <a:pt x="65659" y="168401"/>
                </a:lnTo>
                <a:lnTo>
                  <a:pt x="66040" y="178308"/>
                </a:lnTo>
                <a:lnTo>
                  <a:pt x="67691" y="184912"/>
                </a:lnTo>
                <a:lnTo>
                  <a:pt x="70739" y="188087"/>
                </a:lnTo>
                <a:lnTo>
                  <a:pt x="73787" y="191135"/>
                </a:lnTo>
                <a:lnTo>
                  <a:pt x="78359" y="193294"/>
                </a:lnTo>
                <a:lnTo>
                  <a:pt x="84328" y="194563"/>
                </a:lnTo>
                <a:lnTo>
                  <a:pt x="90424" y="195707"/>
                </a:lnTo>
                <a:lnTo>
                  <a:pt x="98679" y="196341"/>
                </a:lnTo>
                <a:lnTo>
                  <a:pt x="109474" y="196469"/>
                </a:lnTo>
                <a:lnTo>
                  <a:pt x="110617" y="207645"/>
                </a:lnTo>
                <a:lnTo>
                  <a:pt x="96085" y="212073"/>
                </a:lnTo>
                <a:lnTo>
                  <a:pt x="82612" y="215482"/>
                </a:lnTo>
                <a:lnTo>
                  <a:pt x="70192" y="217881"/>
                </a:lnTo>
                <a:lnTo>
                  <a:pt x="58817" y="219286"/>
                </a:lnTo>
                <a:lnTo>
                  <a:pt x="49149" y="219710"/>
                </a:lnTo>
                <a:lnTo>
                  <a:pt x="31912" y="217997"/>
                </a:lnTo>
                <a:lnTo>
                  <a:pt x="18644" y="212859"/>
                </a:lnTo>
                <a:lnTo>
                  <a:pt x="9337" y="204296"/>
                </a:lnTo>
                <a:lnTo>
                  <a:pt x="3985" y="192307"/>
                </a:lnTo>
                <a:lnTo>
                  <a:pt x="2540" y="179324"/>
                </a:lnTo>
                <a:lnTo>
                  <a:pt x="2540"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6814651" y="960501"/>
            <a:ext cx="147488" cy="219710"/>
          </a:xfrm>
          <a:custGeom>
            <a:avLst/>
            <a:gdLst/>
            <a:ahLst/>
            <a:cxnLst/>
            <a:rect l="l" t="t" r="r" b="b"/>
            <a:pathLst>
              <a:path w="110616" h="219710">
                <a:moveTo>
                  <a:pt x="63626" y="0"/>
                </a:moveTo>
                <a:lnTo>
                  <a:pt x="66421" y="1904"/>
                </a:lnTo>
                <a:lnTo>
                  <a:pt x="65811" y="13748"/>
                </a:lnTo>
                <a:lnTo>
                  <a:pt x="65347" y="26017"/>
                </a:lnTo>
                <a:lnTo>
                  <a:pt x="65023" y="38710"/>
                </a:lnTo>
                <a:lnTo>
                  <a:pt x="64833" y="51828"/>
                </a:lnTo>
                <a:lnTo>
                  <a:pt x="64770" y="65371"/>
                </a:lnTo>
                <a:lnTo>
                  <a:pt x="64770" y="65532"/>
                </a:lnTo>
                <a:lnTo>
                  <a:pt x="64770" y="104139"/>
                </a:lnTo>
                <a:lnTo>
                  <a:pt x="64812" y="120850"/>
                </a:lnTo>
                <a:lnTo>
                  <a:pt x="64932" y="135590"/>
                </a:lnTo>
                <a:lnTo>
                  <a:pt x="65118" y="148354"/>
                </a:lnTo>
                <a:lnTo>
                  <a:pt x="65358" y="159138"/>
                </a:lnTo>
                <a:lnTo>
                  <a:pt x="65640" y="167933"/>
                </a:lnTo>
                <a:lnTo>
                  <a:pt x="65659" y="168401"/>
                </a:lnTo>
                <a:lnTo>
                  <a:pt x="66039" y="178308"/>
                </a:lnTo>
                <a:lnTo>
                  <a:pt x="67690" y="184912"/>
                </a:lnTo>
                <a:lnTo>
                  <a:pt x="70738" y="188087"/>
                </a:lnTo>
                <a:lnTo>
                  <a:pt x="73787" y="191135"/>
                </a:lnTo>
                <a:lnTo>
                  <a:pt x="78359" y="193294"/>
                </a:lnTo>
                <a:lnTo>
                  <a:pt x="84327" y="194563"/>
                </a:lnTo>
                <a:lnTo>
                  <a:pt x="90424" y="195707"/>
                </a:lnTo>
                <a:lnTo>
                  <a:pt x="98678" y="196341"/>
                </a:lnTo>
                <a:lnTo>
                  <a:pt x="109474" y="196469"/>
                </a:lnTo>
                <a:lnTo>
                  <a:pt x="110616" y="207645"/>
                </a:lnTo>
                <a:lnTo>
                  <a:pt x="96085" y="212073"/>
                </a:lnTo>
                <a:lnTo>
                  <a:pt x="82612" y="215482"/>
                </a:lnTo>
                <a:lnTo>
                  <a:pt x="70192" y="217881"/>
                </a:lnTo>
                <a:lnTo>
                  <a:pt x="58817" y="219286"/>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52" name="object 52"/>
          <p:cNvSpPr/>
          <p:nvPr/>
        </p:nvSpPr>
        <p:spPr>
          <a:xfrm>
            <a:off x="5180922" y="960501"/>
            <a:ext cx="147490" cy="219710"/>
          </a:xfrm>
          <a:custGeom>
            <a:avLst/>
            <a:gdLst/>
            <a:ahLst/>
            <a:cxnLst/>
            <a:rect l="l" t="t" r="r" b="b"/>
            <a:pathLst>
              <a:path w="110617" h="219710">
                <a:moveTo>
                  <a:pt x="63627" y="0"/>
                </a:moveTo>
                <a:lnTo>
                  <a:pt x="66421" y="1904"/>
                </a:lnTo>
                <a:lnTo>
                  <a:pt x="65811" y="13748"/>
                </a:lnTo>
                <a:lnTo>
                  <a:pt x="65347" y="26017"/>
                </a:lnTo>
                <a:lnTo>
                  <a:pt x="65023" y="38710"/>
                </a:lnTo>
                <a:lnTo>
                  <a:pt x="64833" y="51828"/>
                </a:lnTo>
                <a:lnTo>
                  <a:pt x="64770" y="65371"/>
                </a:lnTo>
                <a:lnTo>
                  <a:pt x="64770" y="65532"/>
                </a:lnTo>
                <a:lnTo>
                  <a:pt x="64770" y="104139"/>
                </a:lnTo>
                <a:lnTo>
                  <a:pt x="64812" y="120850"/>
                </a:lnTo>
                <a:lnTo>
                  <a:pt x="64932" y="135590"/>
                </a:lnTo>
                <a:lnTo>
                  <a:pt x="65118" y="148354"/>
                </a:lnTo>
                <a:lnTo>
                  <a:pt x="65358" y="159138"/>
                </a:lnTo>
                <a:lnTo>
                  <a:pt x="65640" y="167933"/>
                </a:lnTo>
                <a:lnTo>
                  <a:pt x="65659" y="168401"/>
                </a:lnTo>
                <a:lnTo>
                  <a:pt x="66040" y="178308"/>
                </a:lnTo>
                <a:lnTo>
                  <a:pt x="67691" y="184912"/>
                </a:lnTo>
                <a:lnTo>
                  <a:pt x="70738" y="188087"/>
                </a:lnTo>
                <a:lnTo>
                  <a:pt x="73787" y="191135"/>
                </a:lnTo>
                <a:lnTo>
                  <a:pt x="78359" y="193294"/>
                </a:lnTo>
                <a:lnTo>
                  <a:pt x="84328" y="194563"/>
                </a:lnTo>
                <a:lnTo>
                  <a:pt x="90424" y="195707"/>
                </a:lnTo>
                <a:lnTo>
                  <a:pt x="98679" y="196341"/>
                </a:lnTo>
                <a:lnTo>
                  <a:pt x="109474" y="196469"/>
                </a:lnTo>
                <a:lnTo>
                  <a:pt x="110617" y="207645"/>
                </a:lnTo>
                <a:lnTo>
                  <a:pt x="96085" y="212073"/>
                </a:lnTo>
                <a:lnTo>
                  <a:pt x="82612" y="215482"/>
                </a:lnTo>
                <a:lnTo>
                  <a:pt x="70192" y="217881"/>
                </a:lnTo>
                <a:lnTo>
                  <a:pt x="58817" y="219286"/>
                </a:lnTo>
                <a:lnTo>
                  <a:pt x="49149" y="219710"/>
                </a:lnTo>
                <a:lnTo>
                  <a:pt x="31912" y="217997"/>
                </a:lnTo>
                <a:lnTo>
                  <a:pt x="18644" y="212859"/>
                </a:lnTo>
                <a:lnTo>
                  <a:pt x="9337" y="204296"/>
                </a:lnTo>
                <a:lnTo>
                  <a:pt x="3985" y="192307"/>
                </a:lnTo>
                <a:lnTo>
                  <a:pt x="2540" y="179324"/>
                </a:lnTo>
                <a:lnTo>
                  <a:pt x="2540"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3853181" y="960503"/>
            <a:ext cx="684275" cy="326263"/>
          </a:xfrm>
          <a:custGeom>
            <a:avLst/>
            <a:gdLst/>
            <a:ahLst/>
            <a:cxnLst/>
            <a:rect l="l" t="t" r="r" b="b"/>
            <a:pathLst>
              <a:path w="513206" h="326263">
                <a:moveTo>
                  <a:pt x="506094" y="0"/>
                </a:moveTo>
                <a:lnTo>
                  <a:pt x="508762" y="2032"/>
                </a:lnTo>
                <a:lnTo>
                  <a:pt x="502804" y="11243"/>
                </a:lnTo>
                <a:lnTo>
                  <a:pt x="496763" y="20677"/>
                </a:lnTo>
                <a:lnTo>
                  <a:pt x="490638" y="30333"/>
                </a:lnTo>
                <a:lnTo>
                  <a:pt x="484429" y="40211"/>
                </a:lnTo>
                <a:lnTo>
                  <a:pt x="478137" y="50312"/>
                </a:lnTo>
                <a:lnTo>
                  <a:pt x="471761" y="60634"/>
                </a:lnTo>
                <a:lnTo>
                  <a:pt x="465303" y="71178"/>
                </a:lnTo>
                <a:lnTo>
                  <a:pt x="458761" y="81943"/>
                </a:lnTo>
                <a:lnTo>
                  <a:pt x="452136" y="92930"/>
                </a:lnTo>
                <a:lnTo>
                  <a:pt x="445429" y="104137"/>
                </a:lnTo>
                <a:lnTo>
                  <a:pt x="438640" y="115566"/>
                </a:lnTo>
                <a:lnTo>
                  <a:pt x="431768" y="127215"/>
                </a:lnTo>
                <a:lnTo>
                  <a:pt x="424814" y="139085"/>
                </a:lnTo>
                <a:lnTo>
                  <a:pt x="417779" y="151174"/>
                </a:lnTo>
                <a:lnTo>
                  <a:pt x="410661" y="163485"/>
                </a:lnTo>
                <a:lnTo>
                  <a:pt x="404113" y="174878"/>
                </a:lnTo>
                <a:lnTo>
                  <a:pt x="409317" y="188655"/>
                </a:lnTo>
                <a:lnTo>
                  <a:pt x="414315" y="201529"/>
                </a:lnTo>
                <a:lnTo>
                  <a:pt x="419113" y="213488"/>
                </a:lnTo>
                <a:lnTo>
                  <a:pt x="423715" y="224525"/>
                </a:lnTo>
                <a:lnTo>
                  <a:pt x="428126" y="234628"/>
                </a:lnTo>
                <a:lnTo>
                  <a:pt x="435707" y="250547"/>
                </a:lnTo>
                <a:lnTo>
                  <a:pt x="441075" y="261273"/>
                </a:lnTo>
                <a:lnTo>
                  <a:pt x="445388" y="269621"/>
                </a:lnTo>
                <a:lnTo>
                  <a:pt x="452500" y="280415"/>
                </a:lnTo>
                <a:lnTo>
                  <a:pt x="456056" y="285369"/>
                </a:lnTo>
                <a:lnTo>
                  <a:pt x="459739" y="289433"/>
                </a:lnTo>
                <a:lnTo>
                  <a:pt x="463550" y="292481"/>
                </a:lnTo>
                <a:lnTo>
                  <a:pt x="467360" y="295656"/>
                </a:lnTo>
                <a:lnTo>
                  <a:pt x="471550" y="298069"/>
                </a:lnTo>
                <a:lnTo>
                  <a:pt x="476123" y="299847"/>
                </a:lnTo>
                <a:lnTo>
                  <a:pt x="480822" y="301625"/>
                </a:lnTo>
                <a:lnTo>
                  <a:pt x="486028" y="303022"/>
                </a:lnTo>
                <a:lnTo>
                  <a:pt x="491743" y="303911"/>
                </a:lnTo>
                <a:lnTo>
                  <a:pt x="497586" y="304800"/>
                </a:lnTo>
                <a:lnTo>
                  <a:pt x="504189" y="305435"/>
                </a:lnTo>
                <a:lnTo>
                  <a:pt x="511682" y="305943"/>
                </a:lnTo>
                <a:lnTo>
                  <a:pt x="513206" y="316864"/>
                </a:lnTo>
                <a:lnTo>
                  <a:pt x="498747" y="320769"/>
                </a:lnTo>
                <a:lnTo>
                  <a:pt x="485493" y="323639"/>
                </a:lnTo>
                <a:lnTo>
                  <a:pt x="473454" y="325465"/>
                </a:lnTo>
                <a:lnTo>
                  <a:pt x="462641" y="326235"/>
                </a:lnTo>
                <a:lnTo>
                  <a:pt x="460375" y="326263"/>
                </a:lnTo>
                <a:lnTo>
                  <a:pt x="454278" y="326263"/>
                </a:lnTo>
                <a:lnTo>
                  <a:pt x="448944" y="325374"/>
                </a:lnTo>
                <a:lnTo>
                  <a:pt x="444626" y="323850"/>
                </a:lnTo>
                <a:lnTo>
                  <a:pt x="440181" y="322325"/>
                </a:lnTo>
                <a:lnTo>
                  <a:pt x="436244" y="319659"/>
                </a:lnTo>
                <a:lnTo>
                  <a:pt x="432815" y="315975"/>
                </a:lnTo>
                <a:lnTo>
                  <a:pt x="429387" y="312165"/>
                </a:lnTo>
                <a:lnTo>
                  <a:pt x="426085" y="307086"/>
                </a:lnTo>
                <a:lnTo>
                  <a:pt x="422910" y="300609"/>
                </a:lnTo>
                <a:lnTo>
                  <a:pt x="418168" y="290122"/>
                </a:lnTo>
                <a:lnTo>
                  <a:pt x="413159" y="277346"/>
                </a:lnTo>
                <a:lnTo>
                  <a:pt x="412750" y="276225"/>
                </a:lnTo>
                <a:lnTo>
                  <a:pt x="409847" y="268564"/>
                </a:lnTo>
                <a:lnTo>
                  <a:pt x="406355" y="259247"/>
                </a:lnTo>
                <a:lnTo>
                  <a:pt x="402268" y="248277"/>
                </a:lnTo>
                <a:lnTo>
                  <a:pt x="397585" y="235656"/>
                </a:lnTo>
                <a:lnTo>
                  <a:pt x="392302" y="221389"/>
                </a:lnTo>
                <a:lnTo>
                  <a:pt x="386415" y="205479"/>
                </a:lnTo>
                <a:lnTo>
                  <a:pt x="385572" y="203200"/>
                </a:lnTo>
                <a:lnTo>
                  <a:pt x="379911" y="213732"/>
                </a:lnTo>
                <a:lnTo>
                  <a:pt x="374207" y="224428"/>
                </a:lnTo>
                <a:lnTo>
                  <a:pt x="368461" y="235286"/>
                </a:lnTo>
                <a:lnTo>
                  <a:pt x="362675" y="246309"/>
                </a:lnTo>
                <a:lnTo>
                  <a:pt x="356851" y="257494"/>
                </a:lnTo>
                <a:lnTo>
                  <a:pt x="350989" y="268842"/>
                </a:lnTo>
                <a:lnTo>
                  <a:pt x="345092" y="280354"/>
                </a:lnTo>
                <a:lnTo>
                  <a:pt x="339160" y="292029"/>
                </a:lnTo>
                <a:lnTo>
                  <a:pt x="333196" y="303867"/>
                </a:lnTo>
                <a:lnTo>
                  <a:pt x="327200" y="315868"/>
                </a:lnTo>
                <a:lnTo>
                  <a:pt x="326389" y="317500"/>
                </a:lnTo>
                <a:lnTo>
                  <a:pt x="312406" y="318773"/>
                </a:lnTo>
                <a:lnTo>
                  <a:pt x="299025" y="320149"/>
                </a:lnTo>
                <a:lnTo>
                  <a:pt x="286243" y="321630"/>
                </a:lnTo>
                <a:lnTo>
                  <a:pt x="274055" y="323222"/>
                </a:lnTo>
                <a:lnTo>
                  <a:pt x="262457" y="324928"/>
                </a:lnTo>
                <a:lnTo>
                  <a:pt x="255777" y="326009"/>
                </a:lnTo>
                <a:lnTo>
                  <a:pt x="252729" y="324485"/>
                </a:lnTo>
                <a:lnTo>
                  <a:pt x="259036" y="312424"/>
                </a:lnTo>
                <a:lnTo>
                  <a:pt x="265324" y="300484"/>
                </a:lnTo>
                <a:lnTo>
                  <a:pt x="271595" y="288664"/>
                </a:lnTo>
                <a:lnTo>
                  <a:pt x="277848" y="276964"/>
                </a:lnTo>
                <a:lnTo>
                  <a:pt x="284084" y="265384"/>
                </a:lnTo>
                <a:lnTo>
                  <a:pt x="290302" y="253922"/>
                </a:lnTo>
                <a:lnTo>
                  <a:pt x="296504" y="242579"/>
                </a:lnTo>
                <a:lnTo>
                  <a:pt x="302688" y="231354"/>
                </a:lnTo>
                <a:lnTo>
                  <a:pt x="308856" y="220246"/>
                </a:lnTo>
                <a:lnTo>
                  <a:pt x="315006" y="209256"/>
                </a:lnTo>
                <a:lnTo>
                  <a:pt x="321140" y="198382"/>
                </a:lnTo>
                <a:lnTo>
                  <a:pt x="327258" y="187624"/>
                </a:lnTo>
                <a:lnTo>
                  <a:pt x="333360" y="176982"/>
                </a:lnTo>
                <a:lnTo>
                  <a:pt x="339445" y="166456"/>
                </a:lnTo>
                <a:lnTo>
                  <a:pt x="345515" y="156044"/>
                </a:lnTo>
                <a:lnTo>
                  <a:pt x="351569" y="145746"/>
                </a:lnTo>
                <a:lnTo>
                  <a:pt x="357607" y="135563"/>
                </a:lnTo>
                <a:lnTo>
                  <a:pt x="358775" y="133603"/>
                </a:lnTo>
                <a:lnTo>
                  <a:pt x="353930" y="121722"/>
                </a:lnTo>
                <a:lnTo>
                  <a:pt x="348943" y="109999"/>
                </a:lnTo>
                <a:lnTo>
                  <a:pt x="343798" y="98471"/>
                </a:lnTo>
                <a:lnTo>
                  <a:pt x="341121" y="92710"/>
                </a:lnTo>
                <a:lnTo>
                  <a:pt x="334769" y="79910"/>
                </a:lnTo>
                <a:lnTo>
                  <a:pt x="328578" y="68743"/>
                </a:lnTo>
                <a:lnTo>
                  <a:pt x="322547" y="59234"/>
                </a:lnTo>
                <a:lnTo>
                  <a:pt x="313532" y="47997"/>
                </a:lnTo>
                <a:lnTo>
                  <a:pt x="304474" y="39776"/>
                </a:lnTo>
                <a:lnTo>
                  <a:pt x="295147" y="33274"/>
                </a:lnTo>
                <a:lnTo>
                  <a:pt x="287400" y="30099"/>
                </a:lnTo>
                <a:lnTo>
                  <a:pt x="279019" y="28448"/>
                </a:lnTo>
                <a:lnTo>
                  <a:pt x="271779" y="27050"/>
                </a:lnTo>
                <a:lnTo>
                  <a:pt x="263651" y="26288"/>
                </a:lnTo>
                <a:lnTo>
                  <a:pt x="254634" y="26162"/>
                </a:lnTo>
                <a:lnTo>
                  <a:pt x="252805" y="38346"/>
                </a:lnTo>
                <a:lnTo>
                  <a:pt x="251172" y="51010"/>
                </a:lnTo>
                <a:lnTo>
                  <a:pt x="250062" y="60325"/>
                </a:lnTo>
                <a:lnTo>
                  <a:pt x="234386" y="59144"/>
                </a:lnTo>
                <a:lnTo>
                  <a:pt x="219910" y="58156"/>
                </a:lnTo>
                <a:lnTo>
                  <a:pt x="206639" y="57361"/>
                </a:lnTo>
                <a:lnTo>
                  <a:pt x="194577" y="56758"/>
                </a:lnTo>
                <a:lnTo>
                  <a:pt x="183726" y="56348"/>
                </a:lnTo>
                <a:lnTo>
                  <a:pt x="174370" y="56134"/>
                </a:lnTo>
                <a:lnTo>
                  <a:pt x="186900" y="64877"/>
                </a:lnTo>
                <a:lnTo>
                  <a:pt x="197449" y="74305"/>
                </a:lnTo>
                <a:lnTo>
                  <a:pt x="206021" y="84421"/>
                </a:lnTo>
                <a:lnTo>
                  <a:pt x="212617" y="95226"/>
                </a:lnTo>
                <a:lnTo>
                  <a:pt x="217240" y="106723"/>
                </a:lnTo>
                <a:lnTo>
                  <a:pt x="219892" y="118914"/>
                </a:lnTo>
                <a:lnTo>
                  <a:pt x="220598" y="129794"/>
                </a:lnTo>
                <a:lnTo>
                  <a:pt x="219614" y="142690"/>
                </a:lnTo>
                <a:lnTo>
                  <a:pt x="216661" y="154950"/>
                </a:lnTo>
                <a:lnTo>
                  <a:pt x="211738" y="166580"/>
                </a:lnTo>
                <a:lnTo>
                  <a:pt x="204847" y="177583"/>
                </a:lnTo>
                <a:lnTo>
                  <a:pt x="195986" y="187964"/>
                </a:lnTo>
                <a:lnTo>
                  <a:pt x="190119" y="193548"/>
                </a:lnTo>
                <a:lnTo>
                  <a:pt x="180295" y="201211"/>
                </a:lnTo>
                <a:lnTo>
                  <a:pt x="169681" y="207583"/>
                </a:lnTo>
                <a:lnTo>
                  <a:pt x="158273" y="212666"/>
                </a:lnTo>
                <a:lnTo>
                  <a:pt x="146063" y="216462"/>
                </a:lnTo>
                <a:lnTo>
                  <a:pt x="133046" y="218975"/>
                </a:lnTo>
                <a:lnTo>
                  <a:pt x="119217" y="220207"/>
                </a:lnTo>
                <a:lnTo>
                  <a:pt x="112521" y="220345"/>
                </a:lnTo>
                <a:lnTo>
                  <a:pt x="98750" y="219691"/>
                </a:lnTo>
                <a:lnTo>
                  <a:pt x="85626" y="217730"/>
                </a:lnTo>
                <a:lnTo>
                  <a:pt x="73150" y="214459"/>
                </a:lnTo>
                <a:lnTo>
                  <a:pt x="61327" y="209874"/>
                </a:lnTo>
                <a:lnTo>
                  <a:pt x="50158" y="203974"/>
                </a:lnTo>
                <a:lnTo>
                  <a:pt x="39646" y="196756"/>
                </a:lnTo>
                <a:lnTo>
                  <a:pt x="32638" y="190881"/>
                </a:lnTo>
                <a:lnTo>
                  <a:pt x="23149" y="181234"/>
                </a:lnTo>
                <a:lnTo>
                  <a:pt x="15281" y="170848"/>
                </a:lnTo>
                <a:lnTo>
                  <a:pt x="9038" y="159725"/>
                </a:lnTo>
                <a:lnTo>
                  <a:pt x="4422" y="147868"/>
                </a:lnTo>
                <a:lnTo>
                  <a:pt x="1437" y="135281"/>
                </a:lnTo>
                <a:lnTo>
                  <a:pt x="86" y="121966"/>
                </a:lnTo>
                <a:lnTo>
                  <a:pt x="0" y="117475"/>
                </a:lnTo>
                <a:lnTo>
                  <a:pt x="763" y="103025"/>
                </a:lnTo>
                <a:lnTo>
                  <a:pt x="3053" y="89541"/>
                </a:lnTo>
                <a:lnTo>
                  <a:pt x="6870" y="77024"/>
                </a:lnTo>
                <a:lnTo>
                  <a:pt x="12213" y="65477"/>
                </a:lnTo>
                <a:lnTo>
                  <a:pt x="19083" y="54902"/>
                </a:lnTo>
                <a:lnTo>
                  <a:pt x="27480" y="45300"/>
                </a:lnTo>
                <a:lnTo>
                  <a:pt x="37404" y="36675"/>
                </a:lnTo>
                <a:lnTo>
                  <a:pt x="48730" y="29046"/>
                </a:lnTo>
                <a:lnTo>
                  <a:pt x="58942" y="23560"/>
                </a:lnTo>
                <a:lnTo>
                  <a:pt x="69879" y="18846"/>
                </a:lnTo>
                <a:lnTo>
                  <a:pt x="81545" y="14905"/>
                </a:lnTo>
                <a:lnTo>
                  <a:pt x="93942" y="11737"/>
                </a:lnTo>
                <a:lnTo>
                  <a:pt x="107072" y="9342"/>
                </a:lnTo>
                <a:lnTo>
                  <a:pt x="120938" y="7719"/>
                </a:lnTo>
                <a:lnTo>
                  <a:pt x="135542" y="6869"/>
                </a:lnTo>
                <a:lnTo>
                  <a:pt x="144652" y="6731"/>
                </a:lnTo>
                <a:lnTo>
                  <a:pt x="163053" y="6721"/>
                </a:lnTo>
                <a:lnTo>
                  <a:pt x="179983" y="6692"/>
                </a:lnTo>
                <a:lnTo>
                  <a:pt x="195445" y="6647"/>
                </a:lnTo>
                <a:lnTo>
                  <a:pt x="209440" y="6584"/>
                </a:lnTo>
                <a:lnTo>
                  <a:pt x="221972" y="6507"/>
                </a:lnTo>
                <a:lnTo>
                  <a:pt x="233042" y="6415"/>
                </a:lnTo>
                <a:lnTo>
                  <a:pt x="242653" y="6311"/>
                </a:lnTo>
                <a:lnTo>
                  <a:pt x="250807" y="6194"/>
                </a:lnTo>
                <a:lnTo>
                  <a:pt x="256158" y="6096"/>
                </a:lnTo>
                <a:lnTo>
                  <a:pt x="257682" y="8382"/>
                </a:lnTo>
                <a:lnTo>
                  <a:pt x="256794" y="13081"/>
                </a:lnTo>
                <a:lnTo>
                  <a:pt x="271372" y="9468"/>
                </a:lnTo>
                <a:lnTo>
                  <a:pt x="284707" y="6810"/>
                </a:lnTo>
                <a:lnTo>
                  <a:pt x="296797" y="5106"/>
                </a:lnTo>
                <a:lnTo>
                  <a:pt x="307642" y="4356"/>
                </a:lnTo>
                <a:lnTo>
                  <a:pt x="310514" y="4318"/>
                </a:lnTo>
                <a:lnTo>
                  <a:pt x="315467" y="4318"/>
                </a:lnTo>
                <a:lnTo>
                  <a:pt x="319913" y="5461"/>
                </a:lnTo>
                <a:lnTo>
                  <a:pt x="323850" y="7874"/>
                </a:lnTo>
                <a:lnTo>
                  <a:pt x="327787" y="10287"/>
                </a:lnTo>
                <a:lnTo>
                  <a:pt x="331215" y="13335"/>
                </a:lnTo>
                <a:lnTo>
                  <a:pt x="334263" y="17145"/>
                </a:lnTo>
                <a:lnTo>
                  <a:pt x="337312" y="20954"/>
                </a:lnTo>
                <a:lnTo>
                  <a:pt x="340106" y="25273"/>
                </a:lnTo>
                <a:lnTo>
                  <a:pt x="342645" y="30099"/>
                </a:lnTo>
                <a:lnTo>
                  <a:pt x="345185" y="34925"/>
                </a:lnTo>
                <a:lnTo>
                  <a:pt x="347725" y="39750"/>
                </a:lnTo>
                <a:lnTo>
                  <a:pt x="350265" y="44703"/>
                </a:lnTo>
                <a:lnTo>
                  <a:pt x="354448" y="53647"/>
                </a:lnTo>
                <a:lnTo>
                  <a:pt x="359047" y="63853"/>
                </a:lnTo>
                <a:lnTo>
                  <a:pt x="364067" y="75320"/>
                </a:lnTo>
                <a:lnTo>
                  <a:pt x="369515" y="88049"/>
                </a:lnTo>
                <a:lnTo>
                  <a:pt x="375395" y="102039"/>
                </a:lnTo>
                <a:lnTo>
                  <a:pt x="377063" y="106045"/>
                </a:lnTo>
                <a:lnTo>
                  <a:pt x="383164" y="94831"/>
                </a:lnTo>
                <a:lnTo>
                  <a:pt x="389370" y="83700"/>
                </a:lnTo>
                <a:lnTo>
                  <a:pt x="395680" y="72649"/>
                </a:lnTo>
                <a:lnTo>
                  <a:pt x="402093" y="61678"/>
                </a:lnTo>
                <a:lnTo>
                  <a:pt x="408611" y="50785"/>
                </a:lnTo>
                <a:lnTo>
                  <a:pt x="415232" y="39969"/>
                </a:lnTo>
                <a:lnTo>
                  <a:pt x="421957" y="29228"/>
                </a:lnTo>
                <a:lnTo>
                  <a:pt x="428786" y="18563"/>
                </a:lnTo>
                <a:lnTo>
                  <a:pt x="432688" y="12573"/>
                </a:lnTo>
                <a:lnTo>
                  <a:pt x="445604" y="10806"/>
                </a:lnTo>
                <a:lnTo>
                  <a:pt x="458362" y="8884"/>
                </a:lnTo>
                <a:lnTo>
                  <a:pt x="470956" y="6807"/>
                </a:lnTo>
                <a:lnTo>
                  <a:pt x="483384" y="4575"/>
                </a:lnTo>
                <a:lnTo>
                  <a:pt x="495642" y="2187"/>
                </a:lnTo>
                <a:lnTo>
                  <a:pt x="506094"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2694770" y="862077"/>
            <a:ext cx="442976" cy="313309"/>
          </a:xfrm>
          <a:custGeom>
            <a:avLst/>
            <a:gdLst/>
            <a:ahLst/>
            <a:cxnLst/>
            <a:rect l="l" t="t" r="r" b="b"/>
            <a:pathLst>
              <a:path w="332232" h="313309">
                <a:moveTo>
                  <a:pt x="0" y="0"/>
                </a:moveTo>
                <a:lnTo>
                  <a:pt x="13120" y="355"/>
                </a:lnTo>
                <a:lnTo>
                  <a:pt x="26005" y="614"/>
                </a:lnTo>
                <a:lnTo>
                  <a:pt x="38662" y="784"/>
                </a:lnTo>
                <a:lnTo>
                  <a:pt x="51099" y="872"/>
                </a:lnTo>
                <a:lnTo>
                  <a:pt x="59563" y="888"/>
                </a:lnTo>
                <a:lnTo>
                  <a:pt x="272161" y="888"/>
                </a:lnTo>
                <a:lnTo>
                  <a:pt x="284601" y="852"/>
                </a:lnTo>
                <a:lnTo>
                  <a:pt x="297183" y="735"/>
                </a:lnTo>
                <a:lnTo>
                  <a:pt x="309909" y="533"/>
                </a:lnTo>
                <a:lnTo>
                  <a:pt x="322777" y="235"/>
                </a:lnTo>
                <a:lnTo>
                  <a:pt x="330835" y="0"/>
                </a:lnTo>
                <a:lnTo>
                  <a:pt x="332232" y="11429"/>
                </a:lnTo>
                <a:lnTo>
                  <a:pt x="301625" y="20065"/>
                </a:lnTo>
                <a:lnTo>
                  <a:pt x="295983" y="38539"/>
                </a:lnTo>
                <a:lnTo>
                  <a:pt x="295824" y="51318"/>
                </a:lnTo>
                <a:lnTo>
                  <a:pt x="295783" y="64515"/>
                </a:lnTo>
                <a:lnTo>
                  <a:pt x="295783" y="242443"/>
                </a:lnTo>
                <a:lnTo>
                  <a:pt x="295817" y="256863"/>
                </a:lnTo>
                <a:lnTo>
                  <a:pt x="295931" y="269889"/>
                </a:lnTo>
                <a:lnTo>
                  <a:pt x="296142" y="281556"/>
                </a:lnTo>
                <a:lnTo>
                  <a:pt x="298450" y="292608"/>
                </a:lnTo>
                <a:lnTo>
                  <a:pt x="331343" y="302133"/>
                </a:lnTo>
                <a:lnTo>
                  <a:pt x="332232" y="313309"/>
                </a:lnTo>
                <a:lnTo>
                  <a:pt x="320541" y="313060"/>
                </a:lnTo>
                <a:lnTo>
                  <a:pt x="308410" y="312860"/>
                </a:lnTo>
                <a:lnTo>
                  <a:pt x="295839" y="312709"/>
                </a:lnTo>
                <a:lnTo>
                  <a:pt x="282827" y="312608"/>
                </a:lnTo>
                <a:lnTo>
                  <a:pt x="269374" y="312555"/>
                </a:lnTo>
                <a:lnTo>
                  <a:pt x="261366" y="312547"/>
                </a:lnTo>
                <a:lnTo>
                  <a:pt x="246902" y="312576"/>
                </a:lnTo>
                <a:lnTo>
                  <a:pt x="233320" y="312666"/>
                </a:lnTo>
                <a:lnTo>
                  <a:pt x="220607" y="312814"/>
                </a:lnTo>
                <a:lnTo>
                  <a:pt x="208751" y="313023"/>
                </a:lnTo>
                <a:lnTo>
                  <a:pt x="197741" y="313290"/>
                </a:lnTo>
                <a:lnTo>
                  <a:pt x="197104" y="313309"/>
                </a:lnTo>
                <a:lnTo>
                  <a:pt x="195834" y="302133"/>
                </a:lnTo>
                <a:lnTo>
                  <a:pt x="222504" y="294259"/>
                </a:lnTo>
                <a:lnTo>
                  <a:pt x="226314" y="293243"/>
                </a:lnTo>
                <a:lnTo>
                  <a:pt x="228219" y="290575"/>
                </a:lnTo>
                <a:lnTo>
                  <a:pt x="228346" y="286512"/>
                </a:lnTo>
                <a:lnTo>
                  <a:pt x="228696" y="275599"/>
                </a:lnTo>
                <a:lnTo>
                  <a:pt x="228893" y="263259"/>
                </a:lnTo>
                <a:lnTo>
                  <a:pt x="228973" y="249453"/>
                </a:lnTo>
                <a:lnTo>
                  <a:pt x="228981" y="242443"/>
                </a:lnTo>
                <a:lnTo>
                  <a:pt x="228981" y="25273"/>
                </a:lnTo>
                <a:lnTo>
                  <a:pt x="103378" y="25273"/>
                </a:lnTo>
                <a:lnTo>
                  <a:pt x="103378" y="242443"/>
                </a:lnTo>
                <a:lnTo>
                  <a:pt x="103409" y="256951"/>
                </a:lnTo>
                <a:lnTo>
                  <a:pt x="103504" y="269976"/>
                </a:lnTo>
                <a:lnTo>
                  <a:pt x="103662" y="281557"/>
                </a:lnTo>
                <a:lnTo>
                  <a:pt x="103886" y="290575"/>
                </a:lnTo>
                <a:lnTo>
                  <a:pt x="109601"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891" y="312572"/>
                </a:lnTo>
                <a:lnTo>
                  <a:pt x="43566" y="312648"/>
                </a:lnTo>
                <a:lnTo>
                  <a:pt x="30756" y="312775"/>
                </a:lnTo>
                <a:lnTo>
                  <a:pt x="18451" y="312952"/>
                </a:lnTo>
                <a:lnTo>
                  <a:pt x="6641" y="313181"/>
                </a:lnTo>
                <a:lnTo>
                  <a:pt x="1143" y="313309"/>
                </a:lnTo>
                <a:lnTo>
                  <a:pt x="0" y="302133"/>
                </a:lnTo>
                <a:lnTo>
                  <a:pt x="29845" y="293877"/>
                </a:lnTo>
                <a:lnTo>
                  <a:pt x="36127" y="275892"/>
                </a:lnTo>
                <a:lnTo>
                  <a:pt x="36252" y="263551"/>
                </a:lnTo>
                <a:lnTo>
                  <a:pt x="36314" y="249832"/>
                </a:lnTo>
                <a:lnTo>
                  <a:pt x="36322" y="242443"/>
                </a:lnTo>
                <a:lnTo>
                  <a:pt x="36322" y="64515"/>
                </a:lnTo>
                <a:lnTo>
                  <a:pt x="36277" y="50098"/>
                </a:lnTo>
                <a:lnTo>
                  <a:pt x="36142" y="37479"/>
                </a:lnTo>
                <a:lnTo>
                  <a:pt x="35941" y="27559"/>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7364984" y="851153"/>
            <a:ext cx="98720" cy="93980"/>
          </a:xfrm>
          <a:custGeom>
            <a:avLst/>
            <a:gdLst/>
            <a:ahLst/>
            <a:cxnLst/>
            <a:rect l="l" t="t" r="r" b="b"/>
            <a:pathLst>
              <a:path w="74040" h="93980">
                <a:moveTo>
                  <a:pt x="13970" y="0"/>
                </a:moveTo>
                <a:lnTo>
                  <a:pt x="74040" y="0"/>
                </a:lnTo>
                <a:lnTo>
                  <a:pt x="18923" y="93980"/>
                </a:lnTo>
                <a:lnTo>
                  <a:pt x="0" y="93980"/>
                </a:lnTo>
                <a:lnTo>
                  <a:pt x="13970"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5820495" y="851153"/>
            <a:ext cx="98889" cy="93980"/>
          </a:xfrm>
          <a:custGeom>
            <a:avLst/>
            <a:gdLst/>
            <a:ahLst/>
            <a:cxnLst/>
            <a:rect l="l" t="t" r="r" b="b"/>
            <a:pathLst>
              <a:path w="74167" h="93980">
                <a:moveTo>
                  <a:pt x="14096" y="0"/>
                </a:moveTo>
                <a:lnTo>
                  <a:pt x="74167" y="0"/>
                </a:lnTo>
                <a:lnTo>
                  <a:pt x="18923" y="93980"/>
                </a:lnTo>
                <a:lnTo>
                  <a:pt x="0" y="93980"/>
                </a:lnTo>
                <a:lnTo>
                  <a:pt x="14096"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6463623" y="841121"/>
            <a:ext cx="339682" cy="339598"/>
          </a:xfrm>
          <a:custGeom>
            <a:avLst/>
            <a:gdLst/>
            <a:ahLst/>
            <a:cxnLst/>
            <a:rect l="l" t="t" r="r" b="b"/>
            <a:pathLst>
              <a:path w="254762" h="339598">
                <a:moveTo>
                  <a:pt x="73025" y="0"/>
                </a:moveTo>
                <a:lnTo>
                  <a:pt x="80772" y="0"/>
                </a:lnTo>
                <a:lnTo>
                  <a:pt x="88011" y="888"/>
                </a:lnTo>
                <a:lnTo>
                  <a:pt x="94615" y="2666"/>
                </a:lnTo>
                <a:lnTo>
                  <a:pt x="101346" y="4444"/>
                </a:lnTo>
                <a:lnTo>
                  <a:pt x="107442" y="7492"/>
                </a:lnTo>
                <a:lnTo>
                  <a:pt x="112903" y="11683"/>
                </a:lnTo>
                <a:lnTo>
                  <a:pt x="118491" y="16001"/>
                </a:lnTo>
                <a:lnTo>
                  <a:pt x="123317" y="21589"/>
                </a:lnTo>
                <a:lnTo>
                  <a:pt x="127635" y="28448"/>
                </a:lnTo>
                <a:lnTo>
                  <a:pt x="133198" y="38947"/>
                </a:lnTo>
                <a:lnTo>
                  <a:pt x="137983" y="51346"/>
                </a:lnTo>
                <a:lnTo>
                  <a:pt x="138811" y="53975"/>
                </a:lnTo>
                <a:lnTo>
                  <a:pt x="140588" y="60325"/>
                </a:lnTo>
                <a:lnTo>
                  <a:pt x="142494" y="67055"/>
                </a:lnTo>
                <a:lnTo>
                  <a:pt x="144272" y="74421"/>
                </a:lnTo>
                <a:lnTo>
                  <a:pt x="146177" y="81787"/>
                </a:lnTo>
                <a:lnTo>
                  <a:pt x="148082" y="90042"/>
                </a:lnTo>
                <a:lnTo>
                  <a:pt x="149860" y="99059"/>
                </a:lnTo>
                <a:lnTo>
                  <a:pt x="152319" y="110851"/>
                </a:lnTo>
                <a:lnTo>
                  <a:pt x="154912" y="123578"/>
                </a:lnTo>
                <a:lnTo>
                  <a:pt x="155956" y="128777"/>
                </a:lnTo>
                <a:lnTo>
                  <a:pt x="158258" y="140386"/>
                </a:lnTo>
                <a:lnTo>
                  <a:pt x="160739" y="152857"/>
                </a:lnTo>
                <a:lnTo>
                  <a:pt x="163195" y="165226"/>
                </a:lnTo>
                <a:lnTo>
                  <a:pt x="164719" y="172084"/>
                </a:lnTo>
                <a:lnTo>
                  <a:pt x="166243" y="179577"/>
                </a:lnTo>
                <a:lnTo>
                  <a:pt x="167894" y="187705"/>
                </a:lnTo>
                <a:lnTo>
                  <a:pt x="170374" y="200046"/>
                </a:lnTo>
                <a:lnTo>
                  <a:pt x="173038" y="212574"/>
                </a:lnTo>
                <a:lnTo>
                  <a:pt x="175823" y="225209"/>
                </a:lnTo>
                <a:lnTo>
                  <a:pt x="178546" y="237650"/>
                </a:lnTo>
                <a:lnTo>
                  <a:pt x="178816" y="238887"/>
                </a:lnTo>
                <a:lnTo>
                  <a:pt x="180721" y="247650"/>
                </a:lnTo>
                <a:lnTo>
                  <a:pt x="182499" y="255015"/>
                </a:lnTo>
                <a:lnTo>
                  <a:pt x="184150" y="260984"/>
                </a:lnTo>
                <a:lnTo>
                  <a:pt x="188282" y="273965"/>
                </a:lnTo>
                <a:lnTo>
                  <a:pt x="193021" y="284972"/>
                </a:lnTo>
                <a:lnTo>
                  <a:pt x="197104" y="292862"/>
                </a:lnTo>
                <a:lnTo>
                  <a:pt x="201549" y="298450"/>
                </a:lnTo>
                <a:lnTo>
                  <a:pt x="206883" y="302894"/>
                </a:lnTo>
                <a:lnTo>
                  <a:pt x="212344" y="307213"/>
                </a:lnTo>
                <a:lnTo>
                  <a:pt x="218694" y="310514"/>
                </a:lnTo>
                <a:lnTo>
                  <a:pt x="226187" y="312674"/>
                </a:lnTo>
                <a:lnTo>
                  <a:pt x="237667" y="315111"/>
                </a:lnTo>
                <a:lnTo>
                  <a:pt x="251016" y="316483"/>
                </a:lnTo>
                <a:lnTo>
                  <a:pt x="253365" y="316611"/>
                </a:lnTo>
                <a:lnTo>
                  <a:pt x="254762" y="328167"/>
                </a:lnTo>
                <a:lnTo>
                  <a:pt x="240790" y="331841"/>
                </a:lnTo>
                <a:lnTo>
                  <a:pt x="227636" y="334616"/>
                </a:lnTo>
                <a:lnTo>
                  <a:pt x="215298" y="336483"/>
                </a:lnTo>
                <a:lnTo>
                  <a:pt x="203777" y="337435"/>
                </a:lnTo>
                <a:lnTo>
                  <a:pt x="197993" y="337565"/>
                </a:lnTo>
                <a:lnTo>
                  <a:pt x="191643" y="337565"/>
                </a:lnTo>
                <a:lnTo>
                  <a:pt x="186436" y="336423"/>
                </a:lnTo>
                <a:lnTo>
                  <a:pt x="178562" y="331977"/>
                </a:lnTo>
                <a:lnTo>
                  <a:pt x="174879" y="327532"/>
                </a:lnTo>
                <a:lnTo>
                  <a:pt x="171450" y="321055"/>
                </a:lnTo>
                <a:lnTo>
                  <a:pt x="167717" y="312327"/>
                </a:lnTo>
                <a:lnTo>
                  <a:pt x="163239" y="297852"/>
                </a:lnTo>
                <a:lnTo>
                  <a:pt x="161043" y="289466"/>
                </a:lnTo>
                <a:lnTo>
                  <a:pt x="159228" y="281617"/>
                </a:lnTo>
                <a:lnTo>
                  <a:pt x="157116" y="271854"/>
                </a:lnTo>
                <a:lnTo>
                  <a:pt x="154708" y="260177"/>
                </a:lnTo>
                <a:lnTo>
                  <a:pt x="152007" y="246587"/>
                </a:lnTo>
                <a:lnTo>
                  <a:pt x="149014" y="231084"/>
                </a:lnTo>
                <a:lnTo>
                  <a:pt x="145730" y="213667"/>
                </a:lnTo>
                <a:lnTo>
                  <a:pt x="142875" y="198246"/>
                </a:lnTo>
                <a:lnTo>
                  <a:pt x="137521" y="209874"/>
                </a:lnTo>
                <a:lnTo>
                  <a:pt x="131969" y="221277"/>
                </a:lnTo>
                <a:lnTo>
                  <a:pt x="129286" y="226567"/>
                </a:lnTo>
                <a:lnTo>
                  <a:pt x="72771" y="331977"/>
                </a:lnTo>
                <a:lnTo>
                  <a:pt x="60983" y="333020"/>
                </a:lnTo>
                <a:lnTo>
                  <a:pt x="48834" y="334214"/>
                </a:lnTo>
                <a:lnTo>
                  <a:pt x="36317" y="335557"/>
                </a:lnTo>
                <a:lnTo>
                  <a:pt x="23422" y="337051"/>
                </a:lnTo>
                <a:lnTo>
                  <a:pt x="10139" y="338696"/>
                </a:lnTo>
                <a:lnTo>
                  <a:pt x="3175" y="339598"/>
                </a:lnTo>
                <a:lnTo>
                  <a:pt x="0" y="337946"/>
                </a:lnTo>
                <a:lnTo>
                  <a:pt x="127508" y="123698"/>
                </a:lnTo>
                <a:lnTo>
                  <a:pt x="125984" y="117855"/>
                </a:lnTo>
                <a:lnTo>
                  <a:pt x="124333" y="112013"/>
                </a:lnTo>
                <a:lnTo>
                  <a:pt x="122682" y="106171"/>
                </a:lnTo>
                <a:lnTo>
                  <a:pt x="120904" y="100329"/>
                </a:lnTo>
                <a:lnTo>
                  <a:pt x="119125" y="94614"/>
                </a:lnTo>
                <a:lnTo>
                  <a:pt x="117221" y="89026"/>
                </a:lnTo>
                <a:lnTo>
                  <a:pt x="111633" y="76351"/>
                </a:lnTo>
                <a:lnTo>
                  <a:pt x="104738" y="66137"/>
                </a:lnTo>
                <a:lnTo>
                  <a:pt x="101092" y="62229"/>
                </a:lnTo>
                <a:lnTo>
                  <a:pt x="90999" y="55778"/>
                </a:lnTo>
                <a:lnTo>
                  <a:pt x="77963" y="52881"/>
                </a:lnTo>
                <a:lnTo>
                  <a:pt x="73279" y="52704"/>
                </a:lnTo>
                <a:lnTo>
                  <a:pt x="62459" y="53334"/>
                </a:lnTo>
                <a:lnTo>
                  <a:pt x="49919" y="55239"/>
                </a:lnTo>
                <a:lnTo>
                  <a:pt x="35685" y="58449"/>
                </a:lnTo>
                <a:lnTo>
                  <a:pt x="35306" y="58546"/>
                </a:lnTo>
                <a:lnTo>
                  <a:pt x="33528" y="58038"/>
                </a:lnTo>
                <a:lnTo>
                  <a:pt x="22733" y="6223"/>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4829896" y="841121"/>
            <a:ext cx="339682" cy="339598"/>
          </a:xfrm>
          <a:custGeom>
            <a:avLst/>
            <a:gdLst/>
            <a:ahLst/>
            <a:cxnLst/>
            <a:rect l="l" t="t" r="r" b="b"/>
            <a:pathLst>
              <a:path w="254762" h="339598">
                <a:moveTo>
                  <a:pt x="73025" y="0"/>
                </a:moveTo>
                <a:lnTo>
                  <a:pt x="80771" y="0"/>
                </a:lnTo>
                <a:lnTo>
                  <a:pt x="88011" y="888"/>
                </a:lnTo>
                <a:lnTo>
                  <a:pt x="94614" y="2666"/>
                </a:lnTo>
                <a:lnTo>
                  <a:pt x="101345" y="4444"/>
                </a:lnTo>
                <a:lnTo>
                  <a:pt x="107441" y="7492"/>
                </a:lnTo>
                <a:lnTo>
                  <a:pt x="112902" y="11683"/>
                </a:lnTo>
                <a:lnTo>
                  <a:pt x="118490" y="16001"/>
                </a:lnTo>
                <a:lnTo>
                  <a:pt x="123316" y="21589"/>
                </a:lnTo>
                <a:lnTo>
                  <a:pt x="127634" y="28448"/>
                </a:lnTo>
                <a:lnTo>
                  <a:pt x="133198" y="38947"/>
                </a:lnTo>
                <a:lnTo>
                  <a:pt x="137983" y="51346"/>
                </a:lnTo>
                <a:lnTo>
                  <a:pt x="138811" y="53975"/>
                </a:lnTo>
                <a:lnTo>
                  <a:pt x="140588" y="60325"/>
                </a:lnTo>
                <a:lnTo>
                  <a:pt x="142493" y="67055"/>
                </a:lnTo>
                <a:lnTo>
                  <a:pt x="144271" y="74421"/>
                </a:lnTo>
                <a:lnTo>
                  <a:pt x="146176" y="81787"/>
                </a:lnTo>
                <a:lnTo>
                  <a:pt x="148081" y="90042"/>
                </a:lnTo>
                <a:lnTo>
                  <a:pt x="149859" y="99059"/>
                </a:lnTo>
                <a:lnTo>
                  <a:pt x="152319" y="110851"/>
                </a:lnTo>
                <a:lnTo>
                  <a:pt x="154912" y="123578"/>
                </a:lnTo>
                <a:lnTo>
                  <a:pt x="155955" y="128777"/>
                </a:lnTo>
                <a:lnTo>
                  <a:pt x="158258" y="140386"/>
                </a:lnTo>
                <a:lnTo>
                  <a:pt x="160739" y="152857"/>
                </a:lnTo>
                <a:lnTo>
                  <a:pt x="163194" y="165226"/>
                </a:lnTo>
                <a:lnTo>
                  <a:pt x="164718" y="172084"/>
                </a:lnTo>
                <a:lnTo>
                  <a:pt x="166242" y="179577"/>
                </a:lnTo>
                <a:lnTo>
                  <a:pt x="167893" y="187705"/>
                </a:lnTo>
                <a:lnTo>
                  <a:pt x="170374" y="200046"/>
                </a:lnTo>
                <a:lnTo>
                  <a:pt x="173038" y="212574"/>
                </a:lnTo>
                <a:lnTo>
                  <a:pt x="175823" y="225209"/>
                </a:lnTo>
                <a:lnTo>
                  <a:pt x="178546" y="237650"/>
                </a:lnTo>
                <a:lnTo>
                  <a:pt x="178815" y="238887"/>
                </a:lnTo>
                <a:lnTo>
                  <a:pt x="180720" y="247650"/>
                </a:lnTo>
                <a:lnTo>
                  <a:pt x="182499" y="255015"/>
                </a:lnTo>
                <a:lnTo>
                  <a:pt x="184150" y="260984"/>
                </a:lnTo>
                <a:lnTo>
                  <a:pt x="188282" y="273965"/>
                </a:lnTo>
                <a:lnTo>
                  <a:pt x="193021" y="284972"/>
                </a:lnTo>
                <a:lnTo>
                  <a:pt x="197103" y="292862"/>
                </a:lnTo>
                <a:lnTo>
                  <a:pt x="201549" y="298450"/>
                </a:lnTo>
                <a:lnTo>
                  <a:pt x="206882" y="302894"/>
                </a:lnTo>
                <a:lnTo>
                  <a:pt x="212343" y="307213"/>
                </a:lnTo>
                <a:lnTo>
                  <a:pt x="218693" y="310514"/>
                </a:lnTo>
                <a:lnTo>
                  <a:pt x="226187" y="312674"/>
                </a:lnTo>
                <a:lnTo>
                  <a:pt x="237667" y="315111"/>
                </a:lnTo>
                <a:lnTo>
                  <a:pt x="251016" y="316483"/>
                </a:lnTo>
                <a:lnTo>
                  <a:pt x="253364" y="316611"/>
                </a:lnTo>
                <a:lnTo>
                  <a:pt x="254762" y="328167"/>
                </a:lnTo>
                <a:lnTo>
                  <a:pt x="240790" y="331841"/>
                </a:lnTo>
                <a:lnTo>
                  <a:pt x="227636" y="334616"/>
                </a:lnTo>
                <a:lnTo>
                  <a:pt x="215298" y="336483"/>
                </a:lnTo>
                <a:lnTo>
                  <a:pt x="203777" y="337435"/>
                </a:lnTo>
                <a:lnTo>
                  <a:pt x="197992" y="337565"/>
                </a:lnTo>
                <a:lnTo>
                  <a:pt x="191642" y="337565"/>
                </a:lnTo>
                <a:lnTo>
                  <a:pt x="186436" y="336423"/>
                </a:lnTo>
                <a:lnTo>
                  <a:pt x="178562" y="331977"/>
                </a:lnTo>
                <a:lnTo>
                  <a:pt x="174878" y="327532"/>
                </a:lnTo>
                <a:lnTo>
                  <a:pt x="171450" y="321055"/>
                </a:lnTo>
                <a:lnTo>
                  <a:pt x="167717" y="312327"/>
                </a:lnTo>
                <a:lnTo>
                  <a:pt x="163239" y="297852"/>
                </a:lnTo>
                <a:lnTo>
                  <a:pt x="161043" y="289466"/>
                </a:lnTo>
                <a:lnTo>
                  <a:pt x="159228" y="281617"/>
                </a:lnTo>
                <a:lnTo>
                  <a:pt x="157116" y="271854"/>
                </a:lnTo>
                <a:lnTo>
                  <a:pt x="154708" y="260177"/>
                </a:lnTo>
                <a:lnTo>
                  <a:pt x="152007" y="246587"/>
                </a:lnTo>
                <a:lnTo>
                  <a:pt x="149014" y="231084"/>
                </a:lnTo>
                <a:lnTo>
                  <a:pt x="145730" y="213667"/>
                </a:lnTo>
                <a:lnTo>
                  <a:pt x="142875" y="198246"/>
                </a:lnTo>
                <a:lnTo>
                  <a:pt x="137521" y="209874"/>
                </a:lnTo>
                <a:lnTo>
                  <a:pt x="131969" y="221277"/>
                </a:lnTo>
                <a:lnTo>
                  <a:pt x="129286" y="226567"/>
                </a:lnTo>
                <a:lnTo>
                  <a:pt x="72770" y="331977"/>
                </a:lnTo>
                <a:lnTo>
                  <a:pt x="60983" y="333020"/>
                </a:lnTo>
                <a:lnTo>
                  <a:pt x="48834" y="334214"/>
                </a:lnTo>
                <a:lnTo>
                  <a:pt x="36317" y="335557"/>
                </a:lnTo>
                <a:lnTo>
                  <a:pt x="23422" y="337051"/>
                </a:lnTo>
                <a:lnTo>
                  <a:pt x="10139" y="338696"/>
                </a:lnTo>
                <a:lnTo>
                  <a:pt x="3175" y="339598"/>
                </a:lnTo>
                <a:lnTo>
                  <a:pt x="0" y="337946"/>
                </a:lnTo>
                <a:lnTo>
                  <a:pt x="127507" y="123698"/>
                </a:lnTo>
                <a:lnTo>
                  <a:pt x="125983" y="117855"/>
                </a:lnTo>
                <a:lnTo>
                  <a:pt x="124332" y="112013"/>
                </a:lnTo>
                <a:lnTo>
                  <a:pt x="122681" y="106171"/>
                </a:lnTo>
                <a:lnTo>
                  <a:pt x="120903" y="100329"/>
                </a:lnTo>
                <a:lnTo>
                  <a:pt x="119125" y="94614"/>
                </a:lnTo>
                <a:lnTo>
                  <a:pt x="117220" y="89026"/>
                </a:lnTo>
                <a:lnTo>
                  <a:pt x="111633" y="76351"/>
                </a:lnTo>
                <a:lnTo>
                  <a:pt x="104738" y="66137"/>
                </a:lnTo>
                <a:lnTo>
                  <a:pt x="101091" y="62229"/>
                </a:lnTo>
                <a:lnTo>
                  <a:pt x="90999" y="55778"/>
                </a:lnTo>
                <a:lnTo>
                  <a:pt x="77963" y="52881"/>
                </a:lnTo>
                <a:lnTo>
                  <a:pt x="73278" y="52704"/>
                </a:lnTo>
                <a:lnTo>
                  <a:pt x="62459" y="53334"/>
                </a:lnTo>
                <a:lnTo>
                  <a:pt x="49919" y="55239"/>
                </a:lnTo>
                <a:lnTo>
                  <a:pt x="35685" y="58449"/>
                </a:lnTo>
                <a:lnTo>
                  <a:pt x="35305" y="58546"/>
                </a:lnTo>
                <a:lnTo>
                  <a:pt x="33527" y="58038"/>
                </a:lnTo>
                <a:lnTo>
                  <a:pt x="22732" y="6223"/>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7957650" y="1063711"/>
            <a:ext cx="165496" cy="0"/>
          </a:xfrm>
          <a:custGeom>
            <a:avLst/>
            <a:gdLst/>
            <a:ahLst/>
            <a:cxnLst/>
            <a:rect l="l" t="t" r="r" b="b"/>
            <a:pathLst>
              <a:path w="124122">
                <a:moveTo>
                  <a:pt x="0" y="0"/>
                </a:moveTo>
                <a:lnTo>
                  <a:pt x="124122" y="0"/>
                </a:lnTo>
              </a:path>
            </a:pathLst>
          </a:custGeom>
          <a:ln w="33863">
            <a:solidFill>
              <a:srgbClr val="006FC0"/>
            </a:solidFill>
          </a:ln>
        </p:spPr>
        <p:txBody>
          <a:bodyPr wrap="square" lIns="0" tIns="0" rIns="0" bIns="0" rtlCol="0">
            <a:noAutofit/>
          </a:bodyPr>
          <a:lstStyle/>
          <a:p>
            <a:endParaRPr/>
          </a:p>
        </p:txBody>
      </p:sp>
      <p:sp>
        <p:nvSpPr>
          <p:cNvPr id="60" name="object 60"/>
          <p:cNvSpPr/>
          <p:nvPr/>
        </p:nvSpPr>
        <p:spPr>
          <a:xfrm>
            <a:off x="7957650" y="1047415"/>
            <a:ext cx="165496" cy="32593"/>
          </a:xfrm>
          <a:custGeom>
            <a:avLst/>
            <a:gdLst/>
            <a:ahLst/>
            <a:cxnLst/>
            <a:rect l="l" t="t" r="r" b="b"/>
            <a:pathLst>
              <a:path w="124122" h="32593">
                <a:moveTo>
                  <a:pt x="0" y="32593"/>
                </a:moveTo>
                <a:lnTo>
                  <a:pt x="124122" y="32593"/>
                </a:lnTo>
                <a:lnTo>
                  <a:pt x="124122" y="0"/>
                </a:lnTo>
                <a:lnTo>
                  <a:pt x="0" y="0"/>
                </a:lnTo>
                <a:lnTo>
                  <a:pt x="0" y="32593"/>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8246195" y="923418"/>
            <a:ext cx="1277619" cy="336169"/>
          </a:xfrm>
          <a:custGeom>
            <a:avLst/>
            <a:gdLst/>
            <a:ahLst/>
            <a:cxnLst/>
            <a:rect l="l" t="t" r="r" b="b"/>
            <a:pathLst>
              <a:path w="958214" h="336169">
                <a:moveTo>
                  <a:pt x="865631" y="159638"/>
                </a:moveTo>
                <a:lnTo>
                  <a:pt x="866521" y="152146"/>
                </a:lnTo>
                <a:lnTo>
                  <a:pt x="868299" y="144525"/>
                </a:lnTo>
                <a:lnTo>
                  <a:pt x="870203" y="136906"/>
                </a:lnTo>
                <a:lnTo>
                  <a:pt x="872998" y="130048"/>
                </a:lnTo>
                <a:lnTo>
                  <a:pt x="876807" y="123952"/>
                </a:lnTo>
                <a:lnTo>
                  <a:pt x="880490" y="117856"/>
                </a:lnTo>
                <a:lnTo>
                  <a:pt x="885317" y="112903"/>
                </a:lnTo>
                <a:lnTo>
                  <a:pt x="891031" y="109093"/>
                </a:lnTo>
                <a:lnTo>
                  <a:pt x="896874" y="105283"/>
                </a:lnTo>
                <a:lnTo>
                  <a:pt x="903731" y="103378"/>
                </a:lnTo>
                <a:lnTo>
                  <a:pt x="917067" y="103378"/>
                </a:lnTo>
                <a:lnTo>
                  <a:pt x="921511" y="104012"/>
                </a:lnTo>
                <a:lnTo>
                  <a:pt x="925068" y="105283"/>
                </a:lnTo>
                <a:lnTo>
                  <a:pt x="938022" y="146558"/>
                </a:lnTo>
                <a:lnTo>
                  <a:pt x="947420" y="145161"/>
                </a:lnTo>
                <a:lnTo>
                  <a:pt x="947703" y="143630"/>
                </a:lnTo>
                <a:lnTo>
                  <a:pt x="950228" y="130653"/>
                </a:lnTo>
                <a:lnTo>
                  <a:pt x="952753" y="118872"/>
                </a:lnTo>
                <a:lnTo>
                  <a:pt x="954404" y="110998"/>
                </a:lnTo>
                <a:lnTo>
                  <a:pt x="956182" y="103124"/>
                </a:lnTo>
                <a:lnTo>
                  <a:pt x="958214" y="95504"/>
                </a:lnTo>
                <a:lnTo>
                  <a:pt x="957802" y="95337"/>
                </a:lnTo>
                <a:lnTo>
                  <a:pt x="945718" y="91091"/>
                </a:lnTo>
                <a:lnTo>
                  <a:pt x="933450" y="88137"/>
                </a:lnTo>
                <a:lnTo>
                  <a:pt x="920450" y="86224"/>
                </a:lnTo>
                <a:lnTo>
                  <a:pt x="907669" y="85598"/>
                </a:lnTo>
                <a:lnTo>
                  <a:pt x="894852" y="86302"/>
                </a:lnTo>
                <a:lnTo>
                  <a:pt x="882334" y="88461"/>
                </a:lnTo>
                <a:lnTo>
                  <a:pt x="870330" y="92075"/>
                </a:lnTo>
                <a:lnTo>
                  <a:pt x="860967" y="96091"/>
                </a:lnTo>
                <a:lnTo>
                  <a:pt x="849929" y="102457"/>
                </a:lnTo>
                <a:lnTo>
                  <a:pt x="840104" y="110236"/>
                </a:lnTo>
                <a:lnTo>
                  <a:pt x="833445" y="117063"/>
                </a:lnTo>
                <a:lnTo>
                  <a:pt x="825892" y="127252"/>
                </a:lnTo>
                <a:lnTo>
                  <a:pt x="819784" y="138684"/>
                </a:lnTo>
                <a:lnTo>
                  <a:pt x="815688" y="150077"/>
                </a:lnTo>
                <a:lnTo>
                  <a:pt x="813145" y="162507"/>
                </a:lnTo>
                <a:lnTo>
                  <a:pt x="812292" y="175768"/>
                </a:lnTo>
                <a:lnTo>
                  <a:pt x="812355" y="179842"/>
                </a:lnTo>
                <a:lnTo>
                  <a:pt x="813592" y="193065"/>
                </a:lnTo>
                <a:lnTo>
                  <a:pt x="816355" y="204470"/>
                </a:lnTo>
                <a:lnTo>
                  <a:pt x="819150" y="212598"/>
                </a:lnTo>
                <a:lnTo>
                  <a:pt x="822705" y="219456"/>
                </a:lnTo>
                <a:lnTo>
                  <a:pt x="827151" y="225171"/>
                </a:lnTo>
                <a:lnTo>
                  <a:pt x="831596" y="231012"/>
                </a:lnTo>
                <a:lnTo>
                  <a:pt x="836676" y="235838"/>
                </a:lnTo>
                <a:lnTo>
                  <a:pt x="842390" y="239775"/>
                </a:lnTo>
                <a:lnTo>
                  <a:pt x="848105" y="243712"/>
                </a:lnTo>
                <a:lnTo>
                  <a:pt x="853948" y="247142"/>
                </a:lnTo>
                <a:lnTo>
                  <a:pt x="859917" y="250062"/>
                </a:lnTo>
                <a:lnTo>
                  <a:pt x="865885" y="252857"/>
                </a:lnTo>
                <a:lnTo>
                  <a:pt x="871727" y="255524"/>
                </a:lnTo>
                <a:lnTo>
                  <a:pt x="877443" y="257810"/>
                </a:lnTo>
                <a:lnTo>
                  <a:pt x="883157" y="260096"/>
                </a:lnTo>
                <a:lnTo>
                  <a:pt x="888237" y="262509"/>
                </a:lnTo>
                <a:lnTo>
                  <a:pt x="892682" y="265049"/>
                </a:lnTo>
                <a:lnTo>
                  <a:pt x="897127" y="267588"/>
                </a:lnTo>
                <a:lnTo>
                  <a:pt x="900683" y="270510"/>
                </a:lnTo>
                <a:lnTo>
                  <a:pt x="903477" y="273685"/>
                </a:lnTo>
                <a:lnTo>
                  <a:pt x="906145" y="276860"/>
                </a:lnTo>
                <a:lnTo>
                  <a:pt x="907542" y="280797"/>
                </a:lnTo>
                <a:lnTo>
                  <a:pt x="907542" y="290322"/>
                </a:lnTo>
                <a:lnTo>
                  <a:pt x="906145" y="296291"/>
                </a:lnTo>
                <a:lnTo>
                  <a:pt x="903224" y="303022"/>
                </a:lnTo>
                <a:lnTo>
                  <a:pt x="901965" y="305864"/>
                </a:lnTo>
                <a:lnTo>
                  <a:pt x="896666" y="316396"/>
                </a:lnTo>
                <a:lnTo>
                  <a:pt x="889507" y="328930"/>
                </a:lnTo>
                <a:lnTo>
                  <a:pt x="900556" y="336169"/>
                </a:lnTo>
                <a:lnTo>
                  <a:pt x="904521" y="332085"/>
                </a:lnTo>
                <a:lnTo>
                  <a:pt x="913392" y="322459"/>
                </a:lnTo>
                <a:lnTo>
                  <a:pt x="921003" y="313436"/>
                </a:lnTo>
                <a:lnTo>
                  <a:pt x="926719" y="306450"/>
                </a:lnTo>
                <a:lnTo>
                  <a:pt x="931418" y="299974"/>
                </a:lnTo>
                <a:lnTo>
                  <a:pt x="934974" y="294005"/>
                </a:lnTo>
                <a:lnTo>
                  <a:pt x="938656" y="288163"/>
                </a:lnTo>
                <a:lnTo>
                  <a:pt x="941324" y="282702"/>
                </a:lnTo>
                <a:lnTo>
                  <a:pt x="942975" y="277622"/>
                </a:lnTo>
                <a:lnTo>
                  <a:pt x="944626" y="272542"/>
                </a:lnTo>
                <a:lnTo>
                  <a:pt x="945514" y="267716"/>
                </a:lnTo>
                <a:lnTo>
                  <a:pt x="945514" y="257302"/>
                </a:lnTo>
                <a:lnTo>
                  <a:pt x="944372" y="252349"/>
                </a:lnTo>
                <a:lnTo>
                  <a:pt x="942085" y="248158"/>
                </a:lnTo>
                <a:lnTo>
                  <a:pt x="939673" y="244094"/>
                </a:lnTo>
                <a:lnTo>
                  <a:pt x="936751" y="240537"/>
                </a:lnTo>
                <a:lnTo>
                  <a:pt x="933069" y="237490"/>
                </a:lnTo>
                <a:lnTo>
                  <a:pt x="929258" y="234569"/>
                </a:lnTo>
                <a:lnTo>
                  <a:pt x="925068" y="231902"/>
                </a:lnTo>
                <a:lnTo>
                  <a:pt x="920242" y="229743"/>
                </a:lnTo>
                <a:lnTo>
                  <a:pt x="915415" y="227584"/>
                </a:lnTo>
                <a:lnTo>
                  <a:pt x="910589" y="225298"/>
                </a:lnTo>
                <a:lnTo>
                  <a:pt x="905509" y="222885"/>
                </a:lnTo>
                <a:lnTo>
                  <a:pt x="900556" y="220472"/>
                </a:lnTo>
                <a:lnTo>
                  <a:pt x="895603" y="217932"/>
                </a:lnTo>
                <a:lnTo>
                  <a:pt x="890777" y="215011"/>
                </a:lnTo>
                <a:lnTo>
                  <a:pt x="885951" y="212090"/>
                </a:lnTo>
                <a:lnTo>
                  <a:pt x="881760" y="208534"/>
                </a:lnTo>
                <a:lnTo>
                  <a:pt x="878077" y="204343"/>
                </a:lnTo>
                <a:lnTo>
                  <a:pt x="874395" y="200152"/>
                </a:lnTo>
                <a:lnTo>
                  <a:pt x="871347" y="195072"/>
                </a:lnTo>
                <a:lnTo>
                  <a:pt x="869060" y="189103"/>
                </a:lnTo>
                <a:lnTo>
                  <a:pt x="866775" y="183134"/>
                </a:lnTo>
                <a:lnTo>
                  <a:pt x="865631" y="175895"/>
                </a:lnTo>
                <a:lnTo>
                  <a:pt x="865631" y="159638"/>
                </a:lnTo>
                <a:close/>
              </a:path>
              <a:path w="958214" h="336169">
                <a:moveTo>
                  <a:pt x="736452" y="250574"/>
                </a:moveTo>
                <a:lnTo>
                  <a:pt x="748057" y="245747"/>
                </a:lnTo>
                <a:lnTo>
                  <a:pt x="758688" y="239397"/>
                </a:lnTo>
                <a:lnTo>
                  <a:pt x="768350" y="231521"/>
                </a:lnTo>
                <a:lnTo>
                  <a:pt x="780470" y="217404"/>
                </a:lnTo>
                <a:lnTo>
                  <a:pt x="786669" y="206432"/>
                </a:lnTo>
                <a:lnTo>
                  <a:pt x="791096" y="194460"/>
                </a:lnTo>
                <a:lnTo>
                  <a:pt x="793753" y="181487"/>
                </a:lnTo>
                <a:lnTo>
                  <a:pt x="794638" y="167512"/>
                </a:lnTo>
                <a:lnTo>
                  <a:pt x="794636" y="166768"/>
                </a:lnTo>
                <a:lnTo>
                  <a:pt x="793585" y="152760"/>
                </a:lnTo>
                <a:lnTo>
                  <a:pt x="790635" y="139886"/>
                </a:lnTo>
                <a:lnTo>
                  <a:pt x="785798" y="128148"/>
                </a:lnTo>
                <a:lnTo>
                  <a:pt x="779085" y="117545"/>
                </a:lnTo>
                <a:lnTo>
                  <a:pt x="770508" y="108077"/>
                </a:lnTo>
                <a:lnTo>
                  <a:pt x="756723" y="97853"/>
                </a:lnTo>
                <a:lnTo>
                  <a:pt x="745633" y="92491"/>
                </a:lnTo>
                <a:lnTo>
                  <a:pt x="733402" y="88661"/>
                </a:lnTo>
                <a:lnTo>
                  <a:pt x="720023" y="86363"/>
                </a:lnTo>
                <a:lnTo>
                  <a:pt x="705484" y="85598"/>
                </a:lnTo>
                <a:lnTo>
                  <a:pt x="694582" y="86003"/>
                </a:lnTo>
                <a:lnTo>
                  <a:pt x="680823" y="87839"/>
                </a:lnTo>
                <a:lnTo>
                  <a:pt x="668167" y="91155"/>
                </a:lnTo>
                <a:lnTo>
                  <a:pt x="656611" y="95951"/>
                </a:lnTo>
                <a:lnTo>
                  <a:pt x="646149" y="102226"/>
                </a:lnTo>
                <a:lnTo>
                  <a:pt x="636777" y="109982"/>
                </a:lnTo>
                <a:lnTo>
                  <a:pt x="625893" y="122751"/>
                </a:lnTo>
                <a:lnTo>
                  <a:pt x="619591" y="133704"/>
                </a:lnTo>
                <a:lnTo>
                  <a:pt x="615095" y="145624"/>
                </a:lnTo>
                <a:lnTo>
                  <a:pt x="612401" y="158503"/>
                </a:lnTo>
                <a:lnTo>
                  <a:pt x="611504" y="172338"/>
                </a:lnTo>
                <a:lnTo>
                  <a:pt x="611520" y="174242"/>
                </a:lnTo>
                <a:lnTo>
                  <a:pt x="612670" y="188177"/>
                </a:lnTo>
                <a:lnTo>
                  <a:pt x="615644" y="201012"/>
                </a:lnTo>
                <a:lnTo>
                  <a:pt x="620442" y="212747"/>
                </a:lnTo>
                <a:lnTo>
                  <a:pt x="627063" y="223382"/>
                </a:lnTo>
                <a:lnTo>
                  <a:pt x="635507" y="232918"/>
                </a:lnTo>
                <a:lnTo>
                  <a:pt x="649272" y="243499"/>
                </a:lnTo>
                <a:lnTo>
                  <a:pt x="660324" y="248996"/>
                </a:lnTo>
                <a:lnTo>
                  <a:pt x="672527" y="252911"/>
                </a:lnTo>
                <a:lnTo>
                  <a:pt x="667421" y="196853"/>
                </a:lnTo>
                <a:lnTo>
                  <a:pt x="665772" y="183574"/>
                </a:lnTo>
                <a:lnTo>
                  <a:pt x="665226" y="168910"/>
                </a:lnTo>
                <a:lnTo>
                  <a:pt x="665818" y="152849"/>
                </a:lnTo>
                <a:lnTo>
                  <a:pt x="667540" y="139322"/>
                </a:lnTo>
                <a:lnTo>
                  <a:pt x="670390" y="127911"/>
                </a:lnTo>
                <a:lnTo>
                  <a:pt x="674370" y="118618"/>
                </a:lnTo>
                <a:lnTo>
                  <a:pt x="678696" y="112235"/>
                </a:lnTo>
                <a:lnTo>
                  <a:pt x="688891" y="104529"/>
                </a:lnTo>
                <a:lnTo>
                  <a:pt x="702055" y="101981"/>
                </a:lnTo>
                <a:lnTo>
                  <a:pt x="711891" y="103284"/>
                </a:lnTo>
                <a:lnTo>
                  <a:pt x="723025" y="109349"/>
                </a:lnTo>
                <a:lnTo>
                  <a:pt x="731393" y="120396"/>
                </a:lnTo>
                <a:lnTo>
                  <a:pt x="735665" y="130882"/>
                </a:lnTo>
                <a:lnTo>
                  <a:pt x="738528" y="142589"/>
                </a:lnTo>
                <a:lnTo>
                  <a:pt x="740229" y="155946"/>
                </a:lnTo>
                <a:lnTo>
                  <a:pt x="740790" y="170942"/>
                </a:lnTo>
                <a:lnTo>
                  <a:pt x="740783" y="172912"/>
                </a:lnTo>
                <a:lnTo>
                  <a:pt x="740140" y="188264"/>
                </a:lnTo>
                <a:lnTo>
                  <a:pt x="738453" y="201661"/>
                </a:lnTo>
                <a:lnTo>
                  <a:pt x="735710" y="213082"/>
                </a:lnTo>
                <a:lnTo>
                  <a:pt x="731901" y="222504"/>
                </a:lnTo>
                <a:lnTo>
                  <a:pt x="727388" y="229397"/>
                </a:lnTo>
                <a:lnTo>
                  <a:pt x="717228" y="237188"/>
                </a:lnTo>
                <a:lnTo>
                  <a:pt x="704087" y="239775"/>
                </a:lnTo>
                <a:lnTo>
                  <a:pt x="693380" y="238166"/>
                </a:lnTo>
                <a:lnTo>
                  <a:pt x="682541" y="231627"/>
                </a:lnTo>
                <a:lnTo>
                  <a:pt x="685885" y="255253"/>
                </a:lnTo>
                <a:lnTo>
                  <a:pt x="700404" y="256032"/>
                </a:lnTo>
                <a:lnTo>
                  <a:pt x="710303" y="255675"/>
                </a:lnTo>
                <a:lnTo>
                  <a:pt x="723869" y="253882"/>
                </a:lnTo>
                <a:lnTo>
                  <a:pt x="736452" y="250574"/>
                </a:lnTo>
                <a:close/>
              </a:path>
              <a:path w="958214" h="336169">
                <a:moveTo>
                  <a:pt x="682541" y="231627"/>
                </a:moveTo>
                <a:lnTo>
                  <a:pt x="674497" y="220091"/>
                </a:lnTo>
                <a:lnTo>
                  <a:pt x="674066" y="219168"/>
                </a:lnTo>
                <a:lnTo>
                  <a:pt x="670182" y="208725"/>
                </a:lnTo>
                <a:lnTo>
                  <a:pt x="667421" y="196853"/>
                </a:lnTo>
                <a:lnTo>
                  <a:pt x="672527" y="252911"/>
                </a:lnTo>
                <a:lnTo>
                  <a:pt x="685885" y="255253"/>
                </a:lnTo>
                <a:lnTo>
                  <a:pt x="682541" y="231627"/>
                </a:lnTo>
                <a:close/>
              </a:path>
              <a:path w="958214" h="336169">
                <a:moveTo>
                  <a:pt x="369168" y="250574"/>
                </a:moveTo>
                <a:lnTo>
                  <a:pt x="380773" y="245747"/>
                </a:lnTo>
                <a:lnTo>
                  <a:pt x="391404" y="239397"/>
                </a:lnTo>
                <a:lnTo>
                  <a:pt x="401065" y="231521"/>
                </a:lnTo>
                <a:lnTo>
                  <a:pt x="413186" y="217404"/>
                </a:lnTo>
                <a:lnTo>
                  <a:pt x="419385" y="206432"/>
                </a:lnTo>
                <a:lnTo>
                  <a:pt x="423812" y="194460"/>
                </a:lnTo>
                <a:lnTo>
                  <a:pt x="426469" y="181487"/>
                </a:lnTo>
                <a:lnTo>
                  <a:pt x="427354" y="167512"/>
                </a:lnTo>
                <a:lnTo>
                  <a:pt x="427352" y="166768"/>
                </a:lnTo>
                <a:lnTo>
                  <a:pt x="426301" y="152760"/>
                </a:lnTo>
                <a:lnTo>
                  <a:pt x="423351" y="139886"/>
                </a:lnTo>
                <a:lnTo>
                  <a:pt x="418514" y="128148"/>
                </a:lnTo>
                <a:lnTo>
                  <a:pt x="411801" y="117545"/>
                </a:lnTo>
                <a:lnTo>
                  <a:pt x="403225" y="108077"/>
                </a:lnTo>
                <a:lnTo>
                  <a:pt x="389439" y="97853"/>
                </a:lnTo>
                <a:lnTo>
                  <a:pt x="378349" y="92491"/>
                </a:lnTo>
                <a:lnTo>
                  <a:pt x="366118" y="88661"/>
                </a:lnTo>
                <a:lnTo>
                  <a:pt x="352739" y="86363"/>
                </a:lnTo>
                <a:lnTo>
                  <a:pt x="338200" y="85598"/>
                </a:lnTo>
                <a:lnTo>
                  <a:pt x="327298" y="86003"/>
                </a:lnTo>
                <a:lnTo>
                  <a:pt x="313539" y="87839"/>
                </a:lnTo>
                <a:lnTo>
                  <a:pt x="300883" y="91155"/>
                </a:lnTo>
                <a:lnTo>
                  <a:pt x="289327" y="95951"/>
                </a:lnTo>
                <a:lnTo>
                  <a:pt x="278865" y="102226"/>
                </a:lnTo>
                <a:lnTo>
                  <a:pt x="269493" y="109982"/>
                </a:lnTo>
                <a:lnTo>
                  <a:pt x="258609" y="122751"/>
                </a:lnTo>
                <a:lnTo>
                  <a:pt x="252307" y="133704"/>
                </a:lnTo>
                <a:lnTo>
                  <a:pt x="247811" y="145624"/>
                </a:lnTo>
                <a:lnTo>
                  <a:pt x="245117" y="158503"/>
                </a:lnTo>
                <a:lnTo>
                  <a:pt x="244220" y="172338"/>
                </a:lnTo>
                <a:lnTo>
                  <a:pt x="244236" y="174242"/>
                </a:lnTo>
                <a:lnTo>
                  <a:pt x="245386" y="188177"/>
                </a:lnTo>
                <a:lnTo>
                  <a:pt x="248360" y="201012"/>
                </a:lnTo>
                <a:lnTo>
                  <a:pt x="253158" y="212747"/>
                </a:lnTo>
                <a:lnTo>
                  <a:pt x="259779" y="223382"/>
                </a:lnTo>
                <a:lnTo>
                  <a:pt x="268224" y="232918"/>
                </a:lnTo>
                <a:lnTo>
                  <a:pt x="281988" y="243499"/>
                </a:lnTo>
                <a:lnTo>
                  <a:pt x="293040" y="248996"/>
                </a:lnTo>
                <a:lnTo>
                  <a:pt x="305243" y="252911"/>
                </a:lnTo>
                <a:lnTo>
                  <a:pt x="300137" y="196853"/>
                </a:lnTo>
                <a:lnTo>
                  <a:pt x="298488" y="183574"/>
                </a:lnTo>
                <a:lnTo>
                  <a:pt x="297941" y="168910"/>
                </a:lnTo>
                <a:lnTo>
                  <a:pt x="298534" y="152849"/>
                </a:lnTo>
                <a:lnTo>
                  <a:pt x="300256" y="139322"/>
                </a:lnTo>
                <a:lnTo>
                  <a:pt x="303106" y="127911"/>
                </a:lnTo>
                <a:lnTo>
                  <a:pt x="307086" y="118618"/>
                </a:lnTo>
                <a:lnTo>
                  <a:pt x="311412" y="112235"/>
                </a:lnTo>
                <a:lnTo>
                  <a:pt x="321607" y="104529"/>
                </a:lnTo>
                <a:lnTo>
                  <a:pt x="334772" y="101981"/>
                </a:lnTo>
                <a:lnTo>
                  <a:pt x="344607" y="103284"/>
                </a:lnTo>
                <a:lnTo>
                  <a:pt x="355741" y="109349"/>
                </a:lnTo>
                <a:lnTo>
                  <a:pt x="364108" y="120396"/>
                </a:lnTo>
                <a:lnTo>
                  <a:pt x="368381" y="130882"/>
                </a:lnTo>
                <a:lnTo>
                  <a:pt x="371244" y="142589"/>
                </a:lnTo>
                <a:lnTo>
                  <a:pt x="372945" y="155946"/>
                </a:lnTo>
                <a:lnTo>
                  <a:pt x="373506" y="170942"/>
                </a:lnTo>
                <a:lnTo>
                  <a:pt x="373499" y="172912"/>
                </a:lnTo>
                <a:lnTo>
                  <a:pt x="372856" y="188264"/>
                </a:lnTo>
                <a:lnTo>
                  <a:pt x="371169" y="201661"/>
                </a:lnTo>
                <a:lnTo>
                  <a:pt x="368426" y="213082"/>
                </a:lnTo>
                <a:lnTo>
                  <a:pt x="364617" y="222504"/>
                </a:lnTo>
                <a:lnTo>
                  <a:pt x="360104" y="229397"/>
                </a:lnTo>
                <a:lnTo>
                  <a:pt x="349944" y="237188"/>
                </a:lnTo>
                <a:lnTo>
                  <a:pt x="336803" y="239775"/>
                </a:lnTo>
                <a:lnTo>
                  <a:pt x="326096" y="238166"/>
                </a:lnTo>
                <a:lnTo>
                  <a:pt x="315257" y="231627"/>
                </a:lnTo>
                <a:lnTo>
                  <a:pt x="318601" y="255253"/>
                </a:lnTo>
                <a:lnTo>
                  <a:pt x="333121" y="256032"/>
                </a:lnTo>
                <a:lnTo>
                  <a:pt x="343019" y="255675"/>
                </a:lnTo>
                <a:lnTo>
                  <a:pt x="356585" y="253882"/>
                </a:lnTo>
                <a:lnTo>
                  <a:pt x="369168" y="250574"/>
                </a:lnTo>
                <a:close/>
              </a:path>
              <a:path w="958214" h="336169">
                <a:moveTo>
                  <a:pt x="315257" y="231627"/>
                </a:moveTo>
                <a:lnTo>
                  <a:pt x="307213" y="220091"/>
                </a:lnTo>
                <a:lnTo>
                  <a:pt x="306782" y="219168"/>
                </a:lnTo>
                <a:lnTo>
                  <a:pt x="302898" y="208725"/>
                </a:lnTo>
                <a:lnTo>
                  <a:pt x="300137" y="196853"/>
                </a:lnTo>
                <a:lnTo>
                  <a:pt x="305243" y="252911"/>
                </a:lnTo>
                <a:lnTo>
                  <a:pt x="318601" y="255253"/>
                </a:lnTo>
                <a:lnTo>
                  <a:pt x="315257" y="231627"/>
                </a:lnTo>
                <a:close/>
              </a:path>
              <a:path w="958214" h="336169">
                <a:moveTo>
                  <a:pt x="537845" y="331850"/>
                </a:moveTo>
                <a:lnTo>
                  <a:pt x="538618" y="323792"/>
                </a:lnTo>
                <a:lnTo>
                  <a:pt x="539879" y="309158"/>
                </a:lnTo>
                <a:lnTo>
                  <a:pt x="540789" y="296098"/>
                </a:lnTo>
                <a:lnTo>
                  <a:pt x="541342" y="284613"/>
                </a:lnTo>
                <a:lnTo>
                  <a:pt x="541527" y="274700"/>
                </a:lnTo>
                <a:lnTo>
                  <a:pt x="541527" y="265303"/>
                </a:lnTo>
                <a:lnTo>
                  <a:pt x="541274" y="257175"/>
                </a:lnTo>
                <a:lnTo>
                  <a:pt x="540893" y="250190"/>
                </a:lnTo>
                <a:lnTo>
                  <a:pt x="543813" y="243800"/>
                </a:lnTo>
                <a:lnTo>
                  <a:pt x="548562" y="233482"/>
                </a:lnTo>
                <a:lnTo>
                  <a:pt x="553605" y="222618"/>
                </a:lnTo>
                <a:lnTo>
                  <a:pt x="558941" y="211208"/>
                </a:lnTo>
                <a:lnTo>
                  <a:pt x="564569" y="199256"/>
                </a:lnTo>
                <a:lnTo>
                  <a:pt x="570491" y="186764"/>
                </a:lnTo>
                <a:lnTo>
                  <a:pt x="576706" y="173736"/>
                </a:lnTo>
                <a:lnTo>
                  <a:pt x="580436" y="166003"/>
                </a:lnTo>
                <a:lnTo>
                  <a:pt x="586959" y="152312"/>
                </a:lnTo>
                <a:lnTo>
                  <a:pt x="593004" y="139398"/>
                </a:lnTo>
                <a:lnTo>
                  <a:pt x="598577" y="127261"/>
                </a:lnTo>
                <a:lnTo>
                  <a:pt x="603679" y="115902"/>
                </a:lnTo>
                <a:lnTo>
                  <a:pt x="608315" y="105320"/>
                </a:lnTo>
                <a:lnTo>
                  <a:pt x="612489" y="95514"/>
                </a:lnTo>
                <a:lnTo>
                  <a:pt x="616203" y="86487"/>
                </a:lnTo>
                <a:lnTo>
                  <a:pt x="614299" y="84962"/>
                </a:lnTo>
                <a:lnTo>
                  <a:pt x="602552" y="87498"/>
                </a:lnTo>
                <a:lnTo>
                  <a:pt x="590199" y="89959"/>
                </a:lnTo>
                <a:lnTo>
                  <a:pt x="577605" y="92250"/>
                </a:lnTo>
                <a:lnTo>
                  <a:pt x="564769" y="94361"/>
                </a:lnTo>
                <a:lnTo>
                  <a:pt x="562895" y="104933"/>
                </a:lnTo>
                <a:lnTo>
                  <a:pt x="560474" y="117923"/>
                </a:lnTo>
                <a:lnTo>
                  <a:pt x="557956" y="130720"/>
                </a:lnTo>
                <a:lnTo>
                  <a:pt x="555344" y="143326"/>
                </a:lnTo>
                <a:lnTo>
                  <a:pt x="552637" y="155744"/>
                </a:lnTo>
                <a:lnTo>
                  <a:pt x="549838" y="167977"/>
                </a:lnTo>
                <a:lnTo>
                  <a:pt x="546946" y="180025"/>
                </a:lnTo>
                <a:lnTo>
                  <a:pt x="543964" y="191893"/>
                </a:lnTo>
                <a:lnTo>
                  <a:pt x="540893" y="203581"/>
                </a:lnTo>
                <a:lnTo>
                  <a:pt x="539369" y="209423"/>
                </a:lnTo>
                <a:lnTo>
                  <a:pt x="537718" y="216027"/>
                </a:lnTo>
                <a:lnTo>
                  <a:pt x="535812" y="223138"/>
                </a:lnTo>
                <a:lnTo>
                  <a:pt x="534924" y="216154"/>
                </a:lnTo>
                <a:lnTo>
                  <a:pt x="533780" y="209677"/>
                </a:lnTo>
                <a:lnTo>
                  <a:pt x="532510" y="203708"/>
                </a:lnTo>
                <a:lnTo>
                  <a:pt x="529150" y="189871"/>
                </a:lnTo>
                <a:lnTo>
                  <a:pt x="525783" y="177947"/>
                </a:lnTo>
                <a:lnTo>
                  <a:pt x="521823" y="165326"/>
                </a:lnTo>
                <a:lnTo>
                  <a:pt x="517271" y="152019"/>
                </a:lnTo>
                <a:lnTo>
                  <a:pt x="513355" y="141342"/>
                </a:lnTo>
                <a:lnTo>
                  <a:pt x="507566" y="126919"/>
                </a:lnTo>
                <a:lnTo>
                  <a:pt x="502082" y="115001"/>
                </a:lnTo>
                <a:lnTo>
                  <a:pt x="496895" y="105587"/>
                </a:lnTo>
                <a:lnTo>
                  <a:pt x="491998" y="98679"/>
                </a:lnTo>
                <a:lnTo>
                  <a:pt x="488314" y="94487"/>
                </a:lnTo>
                <a:lnTo>
                  <a:pt x="484504" y="91694"/>
                </a:lnTo>
                <a:lnTo>
                  <a:pt x="480440" y="90297"/>
                </a:lnTo>
                <a:lnTo>
                  <a:pt x="476503" y="88773"/>
                </a:lnTo>
                <a:lnTo>
                  <a:pt x="471424" y="88137"/>
                </a:lnTo>
                <a:lnTo>
                  <a:pt x="465454" y="88137"/>
                </a:lnTo>
                <a:lnTo>
                  <a:pt x="456737" y="88656"/>
                </a:lnTo>
                <a:lnTo>
                  <a:pt x="445328" y="90414"/>
                </a:lnTo>
                <a:lnTo>
                  <a:pt x="431978" y="93416"/>
                </a:lnTo>
                <a:lnTo>
                  <a:pt x="416686" y="97662"/>
                </a:lnTo>
                <a:lnTo>
                  <a:pt x="417956" y="105537"/>
                </a:lnTo>
                <a:lnTo>
                  <a:pt x="424433" y="105663"/>
                </a:lnTo>
                <a:lnTo>
                  <a:pt x="427227" y="105918"/>
                </a:lnTo>
                <a:lnTo>
                  <a:pt x="429895" y="106172"/>
                </a:lnTo>
                <a:lnTo>
                  <a:pt x="434467" y="107187"/>
                </a:lnTo>
                <a:lnTo>
                  <a:pt x="438657" y="108712"/>
                </a:lnTo>
                <a:lnTo>
                  <a:pt x="442340" y="110744"/>
                </a:lnTo>
                <a:lnTo>
                  <a:pt x="445643" y="113792"/>
                </a:lnTo>
                <a:lnTo>
                  <a:pt x="449199" y="117221"/>
                </a:lnTo>
                <a:lnTo>
                  <a:pt x="452881" y="122555"/>
                </a:lnTo>
                <a:lnTo>
                  <a:pt x="456692" y="129921"/>
                </a:lnTo>
                <a:lnTo>
                  <a:pt x="457477" y="131428"/>
                </a:lnTo>
                <a:lnTo>
                  <a:pt x="462799" y="142396"/>
                </a:lnTo>
                <a:lnTo>
                  <a:pt x="468122" y="154686"/>
                </a:lnTo>
                <a:lnTo>
                  <a:pt x="474645" y="171809"/>
                </a:lnTo>
                <a:lnTo>
                  <a:pt x="478917" y="184150"/>
                </a:lnTo>
                <a:lnTo>
                  <a:pt x="484479" y="202083"/>
                </a:lnTo>
                <a:lnTo>
                  <a:pt x="487933" y="213868"/>
                </a:lnTo>
                <a:lnTo>
                  <a:pt x="491460" y="227708"/>
                </a:lnTo>
                <a:lnTo>
                  <a:pt x="494029" y="239395"/>
                </a:lnTo>
                <a:lnTo>
                  <a:pt x="495553" y="247015"/>
                </a:lnTo>
                <a:lnTo>
                  <a:pt x="496315" y="252730"/>
                </a:lnTo>
                <a:lnTo>
                  <a:pt x="496287" y="260143"/>
                </a:lnTo>
                <a:lnTo>
                  <a:pt x="495926" y="270717"/>
                </a:lnTo>
                <a:lnTo>
                  <a:pt x="495153" y="282177"/>
                </a:lnTo>
                <a:lnTo>
                  <a:pt x="493967" y="294526"/>
                </a:lnTo>
                <a:lnTo>
                  <a:pt x="492368" y="307765"/>
                </a:lnTo>
                <a:lnTo>
                  <a:pt x="490357" y="321899"/>
                </a:lnTo>
                <a:lnTo>
                  <a:pt x="487933" y="336931"/>
                </a:lnTo>
                <a:lnTo>
                  <a:pt x="490347" y="338074"/>
                </a:lnTo>
                <a:lnTo>
                  <a:pt x="499968" y="336577"/>
                </a:lnTo>
                <a:lnTo>
                  <a:pt x="512516" y="334817"/>
                </a:lnTo>
                <a:lnTo>
                  <a:pt x="525147" y="333246"/>
                </a:lnTo>
                <a:lnTo>
                  <a:pt x="537845" y="331850"/>
                </a:lnTo>
                <a:close/>
              </a:path>
              <a:path w="958214" h="336169">
                <a:moveTo>
                  <a:pt x="156590" y="237998"/>
                </a:moveTo>
                <a:lnTo>
                  <a:pt x="139573" y="243078"/>
                </a:lnTo>
                <a:lnTo>
                  <a:pt x="140462" y="251713"/>
                </a:lnTo>
                <a:lnTo>
                  <a:pt x="150629" y="251585"/>
                </a:lnTo>
                <a:lnTo>
                  <a:pt x="163170" y="251439"/>
                </a:lnTo>
                <a:lnTo>
                  <a:pt x="188700" y="251236"/>
                </a:lnTo>
                <a:lnTo>
                  <a:pt x="223345" y="251343"/>
                </a:lnTo>
                <a:lnTo>
                  <a:pt x="236061" y="251513"/>
                </a:lnTo>
                <a:lnTo>
                  <a:pt x="248792" y="251713"/>
                </a:lnTo>
                <a:lnTo>
                  <a:pt x="248157" y="243078"/>
                </a:lnTo>
                <a:lnTo>
                  <a:pt x="231266" y="237998"/>
                </a:lnTo>
                <a:lnTo>
                  <a:pt x="226949" y="236728"/>
                </a:lnTo>
                <a:lnTo>
                  <a:pt x="223519" y="234696"/>
                </a:lnTo>
                <a:lnTo>
                  <a:pt x="216153" y="223647"/>
                </a:lnTo>
                <a:lnTo>
                  <a:pt x="213232" y="215519"/>
                </a:lnTo>
                <a:lnTo>
                  <a:pt x="139064" y="4699"/>
                </a:lnTo>
                <a:lnTo>
                  <a:pt x="120523" y="7493"/>
                </a:lnTo>
                <a:lnTo>
                  <a:pt x="35178" y="217805"/>
                </a:lnTo>
                <a:lnTo>
                  <a:pt x="32638" y="223774"/>
                </a:lnTo>
                <a:lnTo>
                  <a:pt x="30352" y="228219"/>
                </a:lnTo>
                <a:lnTo>
                  <a:pt x="28193" y="231267"/>
                </a:lnTo>
                <a:lnTo>
                  <a:pt x="26162" y="234187"/>
                </a:lnTo>
                <a:lnTo>
                  <a:pt x="22987" y="236220"/>
                </a:lnTo>
                <a:lnTo>
                  <a:pt x="18541" y="237490"/>
                </a:lnTo>
                <a:lnTo>
                  <a:pt x="0" y="243078"/>
                </a:lnTo>
                <a:lnTo>
                  <a:pt x="888" y="251713"/>
                </a:lnTo>
                <a:lnTo>
                  <a:pt x="14122" y="251475"/>
                </a:lnTo>
                <a:lnTo>
                  <a:pt x="26852" y="251283"/>
                </a:lnTo>
                <a:lnTo>
                  <a:pt x="51783" y="251301"/>
                </a:lnTo>
                <a:lnTo>
                  <a:pt x="64672" y="251484"/>
                </a:lnTo>
                <a:lnTo>
                  <a:pt x="79375" y="251713"/>
                </a:lnTo>
                <a:lnTo>
                  <a:pt x="78866" y="242697"/>
                </a:lnTo>
                <a:lnTo>
                  <a:pt x="62229" y="237871"/>
                </a:lnTo>
                <a:lnTo>
                  <a:pt x="58419" y="236474"/>
                </a:lnTo>
                <a:lnTo>
                  <a:pt x="55879" y="232918"/>
                </a:lnTo>
                <a:lnTo>
                  <a:pt x="55879" y="228854"/>
                </a:lnTo>
                <a:lnTo>
                  <a:pt x="56514" y="225933"/>
                </a:lnTo>
                <a:lnTo>
                  <a:pt x="57784" y="221996"/>
                </a:lnTo>
                <a:lnTo>
                  <a:pt x="59181" y="218186"/>
                </a:lnTo>
                <a:lnTo>
                  <a:pt x="60959" y="212979"/>
                </a:lnTo>
                <a:lnTo>
                  <a:pt x="63245" y="206629"/>
                </a:lnTo>
                <a:lnTo>
                  <a:pt x="105537" y="93472"/>
                </a:lnTo>
                <a:lnTo>
                  <a:pt x="107950" y="86995"/>
                </a:lnTo>
                <a:lnTo>
                  <a:pt x="110236" y="80772"/>
                </a:lnTo>
                <a:lnTo>
                  <a:pt x="112394" y="74675"/>
                </a:lnTo>
                <a:lnTo>
                  <a:pt x="114045" y="80772"/>
                </a:lnTo>
                <a:lnTo>
                  <a:pt x="116077" y="86995"/>
                </a:lnTo>
                <a:lnTo>
                  <a:pt x="118237" y="93599"/>
                </a:lnTo>
                <a:lnTo>
                  <a:pt x="156590" y="206883"/>
                </a:lnTo>
                <a:lnTo>
                  <a:pt x="158623" y="212979"/>
                </a:lnTo>
                <a:lnTo>
                  <a:pt x="160274" y="217932"/>
                </a:lnTo>
                <a:lnTo>
                  <a:pt x="161416" y="221615"/>
                </a:lnTo>
                <a:lnTo>
                  <a:pt x="162559" y="225425"/>
                </a:lnTo>
                <a:lnTo>
                  <a:pt x="163194" y="228473"/>
                </a:lnTo>
                <a:lnTo>
                  <a:pt x="163194" y="232918"/>
                </a:lnTo>
                <a:lnTo>
                  <a:pt x="160527" y="236474"/>
                </a:lnTo>
                <a:lnTo>
                  <a:pt x="156590" y="237998"/>
                </a:lnTo>
                <a:close/>
              </a:path>
              <a:path w="958214" h="336169">
                <a:moveTo>
                  <a:pt x="336423" y="0"/>
                </a:moveTo>
                <a:lnTo>
                  <a:pt x="325500" y="73025"/>
                </a:lnTo>
                <a:lnTo>
                  <a:pt x="340232" y="73025"/>
                </a:lnTo>
                <a:lnTo>
                  <a:pt x="383031" y="0"/>
                </a:lnTo>
                <a:lnTo>
                  <a:pt x="336423" y="0"/>
                </a:lnTo>
                <a:close/>
              </a:path>
            </a:pathLst>
          </a:custGeom>
          <a:solidFill>
            <a:srgbClr val="006FC0"/>
          </a:solidFill>
        </p:spPr>
        <p:txBody>
          <a:bodyPr wrap="square" lIns="0" tIns="0" rIns="0" bIns="0" rtlCol="0">
            <a:noAutofit/>
          </a:bodyPr>
          <a:lstStyle/>
          <a:p>
            <a:endParaRPr/>
          </a:p>
        </p:txBody>
      </p:sp>
      <p:sp>
        <p:nvSpPr>
          <p:cNvPr id="62" name="object 62"/>
          <p:cNvSpPr/>
          <p:nvPr/>
        </p:nvSpPr>
        <p:spPr>
          <a:xfrm>
            <a:off x="9133163" y="1025398"/>
            <a:ext cx="100752" cy="137794"/>
          </a:xfrm>
          <a:custGeom>
            <a:avLst/>
            <a:gdLst/>
            <a:ahLst/>
            <a:cxnLst/>
            <a:rect l="l" t="t" r="r" b="b"/>
            <a:pathLst>
              <a:path w="75564" h="137794">
                <a:moveTo>
                  <a:pt x="36829" y="0"/>
                </a:moveTo>
                <a:lnTo>
                  <a:pt x="23665" y="2548"/>
                </a:lnTo>
                <a:lnTo>
                  <a:pt x="13470" y="10254"/>
                </a:lnTo>
                <a:lnTo>
                  <a:pt x="9144" y="16637"/>
                </a:lnTo>
                <a:lnTo>
                  <a:pt x="5164" y="25930"/>
                </a:lnTo>
                <a:lnTo>
                  <a:pt x="2314" y="37341"/>
                </a:lnTo>
                <a:lnTo>
                  <a:pt x="592" y="50868"/>
                </a:lnTo>
                <a:lnTo>
                  <a:pt x="0" y="66512"/>
                </a:lnTo>
                <a:lnTo>
                  <a:pt x="0" y="66928"/>
                </a:lnTo>
                <a:lnTo>
                  <a:pt x="546" y="81593"/>
                </a:lnTo>
                <a:lnTo>
                  <a:pt x="2195" y="94872"/>
                </a:lnTo>
                <a:lnTo>
                  <a:pt x="4956" y="106744"/>
                </a:lnTo>
                <a:lnTo>
                  <a:pt x="8840" y="117187"/>
                </a:lnTo>
                <a:lnTo>
                  <a:pt x="17315" y="129646"/>
                </a:lnTo>
                <a:lnTo>
                  <a:pt x="28154" y="136185"/>
                </a:lnTo>
                <a:lnTo>
                  <a:pt x="38861" y="137794"/>
                </a:lnTo>
                <a:lnTo>
                  <a:pt x="52002" y="135207"/>
                </a:lnTo>
                <a:lnTo>
                  <a:pt x="62162" y="127416"/>
                </a:lnTo>
                <a:lnTo>
                  <a:pt x="66675" y="120523"/>
                </a:lnTo>
                <a:lnTo>
                  <a:pt x="70484" y="111101"/>
                </a:lnTo>
                <a:lnTo>
                  <a:pt x="73227" y="99680"/>
                </a:lnTo>
                <a:lnTo>
                  <a:pt x="74914" y="86283"/>
                </a:lnTo>
                <a:lnTo>
                  <a:pt x="75557" y="70931"/>
                </a:lnTo>
                <a:lnTo>
                  <a:pt x="75564" y="68961"/>
                </a:lnTo>
                <a:lnTo>
                  <a:pt x="75003" y="53965"/>
                </a:lnTo>
                <a:lnTo>
                  <a:pt x="73302" y="40608"/>
                </a:lnTo>
                <a:lnTo>
                  <a:pt x="70439" y="28901"/>
                </a:lnTo>
                <a:lnTo>
                  <a:pt x="66392" y="18857"/>
                </a:lnTo>
                <a:lnTo>
                  <a:pt x="57799" y="7368"/>
                </a:lnTo>
                <a:lnTo>
                  <a:pt x="46665" y="1303"/>
                </a:lnTo>
                <a:lnTo>
                  <a:pt x="36829"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8643451" y="1025398"/>
            <a:ext cx="100752" cy="137794"/>
          </a:xfrm>
          <a:custGeom>
            <a:avLst/>
            <a:gdLst/>
            <a:ahLst/>
            <a:cxnLst/>
            <a:rect l="l" t="t" r="r" b="b"/>
            <a:pathLst>
              <a:path w="75564" h="137794">
                <a:moveTo>
                  <a:pt x="36830" y="0"/>
                </a:moveTo>
                <a:lnTo>
                  <a:pt x="23665" y="2548"/>
                </a:lnTo>
                <a:lnTo>
                  <a:pt x="13470" y="10254"/>
                </a:lnTo>
                <a:lnTo>
                  <a:pt x="9144" y="16637"/>
                </a:lnTo>
                <a:lnTo>
                  <a:pt x="5164" y="25930"/>
                </a:lnTo>
                <a:lnTo>
                  <a:pt x="2314" y="37341"/>
                </a:lnTo>
                <a:lnTo>
                  <a:pt x="592" y="50868"/>
                </a:lnTo>
                <a:lnTo>
                  <a:pt x="0" y="66512"/>
                </a:lnTo>
                <a:lnTo>
                  <a:pt x="0" y="66928"/>
                </a:lnTo>
                <a:lnTo>
                  <a:pt x="546" y="81593"/>
                </a:lnTo>
                <a:lnTo>
                  <a:pt x="2195" y="94872"/>
                </a:lnTo>
                <a:lnTo>
                  <a:pt x="4956" y="106744"/>
                </a:lnTo>
                <a:lnTo>
                  <a:pt x="8840" y="117187"/>
                </a:lnTo>
                <a:lnTo>
                  <a:pt x="17315" y="129646"/>
                </a:lnTo>
                <a:lnTo>
                  <a:pt x="28154" y="136185"/>
                </a:lnTo>
                <a:lnTo>
                  <a:pt x="38862" y="137794"/>
                </a:lnTo>
                <a:lnTo>
                  <a:pt x="52002" y="135207"/>
                </a:lnTo>
                <a:lnTo>
                  <a:pt x="62162" y="127416"/>
                </a:lnTo>
                <a:lnTo>
                  <a:pt x="66675" y="120523"/>
                </a:lnTo>
                <a:lnTo>
                  <a:pt x="70484" y="111101"/>
                </a:lnTo>
                <a:lnTo>
                  <a:pt x="73227" y="99680"/>
                </a:lnTo>
                <a:lnTo>
                  <a:pt x="74914" y="86283"/>
                </a:lnTo>
                <a:lnTo>
                  <a:pt x="75557" y="70931"/>
                </a:lnTo>
                <a:lnTo>
                  <a:pt x="75564" y="68961"/>
                </a:lnTo>
                <a:lnTo>
                  <a:pt x="75003" y="53965"/>
                </a:lnTo>
                <a:lnTo>
                  <a:pt x="73302" y="40608"/>
                </a:lnTo>
                <a:lnTo>
                  <a:pt x="70439" y="28901"/>
                </a:lnTo>
                <a:lnTo>
                  <a:pt x="66392" y="18857"/>
                </a:lnTo>
                <a:lnTo>
                  <a:pt x="57799" y="7368"/>
                </a:lnTo>
                <a:lnTo>
                  <a:pt x="46665" y="1303"/>
                </a:lnTo>
                <a:lnTo>
                  <a:pt x="36830"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9329250" y="1009016"/>
            <a:ext cx="194563" cy="250571"/>
          </a:xfrm>
          <a:custGeom>
            <a:avLst/>
            <a:gdLst/>
            <a:ahLst/>
            <a:cxnLst/>
            <a:rect l="l" t="t" r="r" b="b"/>
            <a:pathLst>
              <a:path w="145922" h="250571">
                <a:moveTo>
                  <a:pt x="95376" y="0"/>
                </a:moveTo>
                <a:lnTo>
                  <a:pt x="108158" y="626"/>
                </a:lnTo>
                <a:lnTo>
                  <a:pt x="120666" y="2444"/>
                </a:lnTo>
                <a:lnTo>
                  <a:pt x="133426" y="5493"/>
                </a:lnTo>
                <a:lnTo>
                  <a:pt x="145510" y="9739"/>
                </a:lnTo>
                <a:lnTo>
                  <a:pt x="145922" y="9906"/>
                </a:lnTo>
                <a:lnTo>
                  <a:pt x="143890" y="17525"/>
                </a:lnTo>
                <a:lnTo>
                  <a:pt x="142112" y="25400"/>
                </a:lnTo>
                <a:lnTo>
                  <a:pt x="140461" y="33274"/>
                </a:lnTo>
                <a:lnTo>
                  <a:pt x="137936" y="45055"/>
                </a:lnTo>
                <a:lnTo>
                  <a:pt x="135411" y="58032"/>
                </a:lnTo>
                <a:lnTo>
                  <a:pt x="135127" y="59562"/>
                </a:lnTo>
                <a:lnTo>
                  <a:pt x="125729" y="60960"/>
                </a:lnTo>
                <a:lnTo>
                  <a:pt x="112775" y="19685"/>
                </a:lnTo>
                <a:lnTo>
                  <a:pt x="109219" y="18414"/>
                </a:lnTo>
                <a:lnTo>
                  <a:pt x="104775" y="17780"/>
                </a:lnTo>
                <a:lnTo>
                  <a:pt x="99440" y="17780"/>
                </a:lnTo>
                <a:lnTo>
                  <a:pt x="91439" y="17780"/>
                </a:lnTo>
                <a:lnTo>
                  <a:pt x="84581" y="19685"/>
                </a:lnTo>
                <a:lnTo>
                  <a:pt x="78739" y="23495"/>
                </a:lnTo>
                <a:lnTo>
                  <a:pt x="73025" y="27305"/>
                </a:lnTo>
                <a:lnTo>
                  <a:pt x="68198" y="32258"/>
                </a:lnTo>
                <a:lnTo>
                  <a:pt x="64515" y="38354"/>
                </a:lnTo>
                <a:lnTo>
                  <a:pt x="60705" y="44450"/>
                </a:lnTo>
                <a:lnTo>
                  <a:pt x="57911" y="51308"/>
                </a:lnTo>
                <a:lnTo>
                  <a:pt x="56006" y="58927"/>
                </a:lnTo>
                <a:lnTo>
                  <a:pt x="54228" y="66548"/>
                </a:lnTo>
                <a:lnTo>
                  <a:pt x="53339" y="74040"/>
                </a:lnTo>
                <a:lnTo>
                  <a:pt x="53339" y="81661"/>
                </a:lnTo>
                <a:lnTo>
                  <a:pt x="53339" y="90297"/>
                </a:lnTo>
                <a:lnTo>
                  <a:pt x="54482" y="97536"/>
                </a:lnTo>
                <a:lnTo>
                  <a:pt x="56768" y="103505"/>
                </a:lnTo>
                <a:lnTo>
                  <a:pt x="59054" y="109474"/>
                </a:lnTo>
                <a:lnTo>
                  <a:pt x="62102" y="114554"/>
                </a:lnTo>
                <a:lnTo>
                  <a:pt x="65785" y="118745"/>
                </a:lnTo>
                <a:lnTo>
                  <a:pt x="69468" y="122936"/>
                </a:lnTo>
                <a:lnTo>
                  <a:pt x="73659" y="126492"/>
                </a:lnTo>
                <a:lnTo>
                  <a:pt x="78485" y="129412"/>
                </a:lnTo>
                <a:lnTo>
                  <a:pt x="83311" y="132334"/>
                </a:lnTo>
                <a:lnTo>
                  <a:pt x="88264" y="134874"/>
                </a:lnTo>
                <a:lnTo>
                  <a:pt x="93217" y="137287"/>
                </a:lnTo>
                <a:lnTo>
                  <a:pt x="98297" y="139700"/>
                </a:lnTo>
                <a:lnTo>
                  <a:pt x="103123" y="141986"/>
                </a:lnTo>
                <a:lnTo>
                  <a:pt x="107950" y="144145"/>
                </a:lnTo>
                <a:lnTo>
                  <a:pt x="112775" y="146304"/>
                </a:lnTo>
                <a:lnTo>
                  <a:pt x="116966" y="148971"/>
                </a:lnTo>
                <a:lnTo>
                  <a:pt x="120776" y="151892"/>
                </a:lnTo>
                <a:lnTo>
                  <a:pt x="124459" y="154939"/>
                </a:lnTo>
                <a:lnTo>
                  <a:pt x="127380" y="158496"/>
                </a:lnTo>
                <a:lnTo>
                  <a:pt x="129793" y="162560"/>
                </a:lnTo>
                <a:lnTo>
                  <a:pt x="132079" y="166750"/>
                </a:lnTo>
                <a:lnTo>
                  <a:pt x="133222" y="171704"/>
                </a:lnTo>
                <a:lnTo>
                  <a:pt x="133222" y="177800"/>
                </a:lnTo>
                <a:lnTo>
                  <a:pt x="133222" y="182118"/>
                </a:lnTo>
                <a:lnTo>
                  <a:pt x="132333" y="186944"/>
                </a:lnTo>
                <a:lnTo>
                  <a:pt x="130682" y="192024"/>
                </a:lnTo>
                <a:lnTo>
                  <a:pt x="129031" y="197104"/>
                </a:lnTo>
                <a:lnTo>
                  <a:pt x="126364" y="202564"/>
                </a:lnTo>
                <a:lnTo>
                  <a:pt x="122681" y="208407"/>
                </a:lnTo>
                <a:lnTo>
                  <a:pt x="119125" y="214375"/>
                </a:lnTo>
                <a:lnTo>
                  <a:pt x="114426" y="220852"/>
                </a:lnTo>
                <a:lnTo>
                  <a:pt x="108711" y="227837"/>
                </a:lnTo>
                <a:lnTo>
                  <a:pt x="101100" y="236861"/>
                </a:lnTo>
                <a:lnTo>
                  <a:pt x="92229" y="246487"/>
                </a:lnTo>
                <a:lnTo>
                  <a:pt x="88264" y="250571"/>
                </a:lnTo>
                <a:lnTo>
                  <a:pt x="77215" y="243332"/>
                </a:lnTo>
                <a:lnTo>
                  <a:pt x="84374" y="230798"/>
                </a:lnTo>
                <a:lnTo>
                  <a:pt x="89673" y="220266"/>
                </a:lnTo>
                <a:lnTo>
                  <a:pt x="90931" y="217424"/>
                </a:lnTo>
                <a:lnTo>
                  <a:pt x="93852" y="210693"/>
                </a:lnTo>
                <a:lnTo>
                  <a:pt x="95250" y="204724"/>
                </a:lnTo>
                <a:lnTo>
                  <a:pt x="95250" y="199771"/>
                </a:lnTo>
                <a:lnTo>
                  <a:pt x="95250" y="195199"/>
                </a:lnTo>
                <a:lnTo>
                  <a:pt x="93852" y="191262"/>
                </a:lnTo>
                <a:lnTo>
                  <a:pt x="91185" y="188087"/>
                </a:lnTo>
                <a:lnTo>
                  <a:pt x="88391" y="184912"/>
                </a:lnTo>
                <a:lnTo>
                  <a:pt x="84835" y="181990"/>
                </a:lnTo>
                <a:lnTo>
                  <a:pt x="80390" y="179450"/>
                </a:lnTo>
                <a:lnTo>
                  <a:pt x="75945" y="176911"/>
                </a:lnTo>
                <a:lnTo>
                  <a:pt x="70865" y="174498"/>
                </a:lnTo>
                <a:lnTo>
                  <a:pt x="65150" y="172212"/>
                </a:lnTo>
                <a:lnTo>
                  <a:pt x="59435" y="169925"/>
                </a:lnTo>
                <a:lnTo>
                  <a:pt x="53593" y="167259"/>
                </a:lnTo>
                <a:lnTo>
                  <a:pt x="47625" y="164464"/>
                </a:lnTo>
                <a:lnTo>
                  <a:pt x="41655" y="161544"/>
                </a:lnTo>
                <a:lnTo>
                  <a:pt x="35813" y="158114"/>
                </a:lnTo>
                <a:lnTo>
                  <a:pt x="30098" y="154177"/>
                </a:lnTo>
                <a:lnTo>
                  <a:pt x="24383" y="150240"/>
                </a:lnTo>
                <a:lnTo>
                  <a:pt x="19303" y="145414"/>
                </a:lnTo>
                <a:lnTo>
                  <a:pt x="14858" y="139573"/>
                </a:lnTo>
                <a:lnTo>
                  <a:pt x="10413" y="133858"/>
                </a:lnTo>
                <a:lnTo>
                  <a:pt x="6857" y="127000"/>
                </a:lnTo>
                <a:lnTo>
                  <a:pt x="4063" y="118872"/>
                </a:lnTo>
                <a:lnTo>
                  <a:pt x="1300" y="107467"/>
                </a:lnTo>
                <a:lnTo>
                  <a:pt x="63" y="94244"/>
                </a:lnTo>
                <a:lnTo>
                  <a:pt x="0" y="90170"/>
                </a:lnTo>
                <a:lnTo>
                  <a:pt x="853" y="76909"/>
                </a:lnTo>
                <a:lnTo>
                  <a:pt x="3396" y="64479"/>
                </a:lnTo>
                <a:lnTo>
                  <a:pt x="7492" y="53086"/>
                </a:lnTo>
                <a:lnTo>
                  <a:pt x="13600" y="41654"/>
                </a:lnTo>
                <a:lnTo>
                  <a:pt x="21153" y="31465"/>
                </a:lnTo>
                <a:lnTo>
                  <a:pt x="27812" y="24637"/>
                </a:lnTo>
                <a:lnTo>
                  <a:pt x="37637" y="16859"/>
                </a:lnTo>
                <a:lnTo>
                  <a:pt x="48675" y="10493"/>
                </a:lnTo>
                <a:lnTo>
                  <a:pt x="58038" y="6476"/>
                </a:lnTo>
                <a:lnTo>
                  <a:pt x="70042" y="2863"/>
                </a:lnTo>
                <a:lnTo>
                  <a:pt x="82560" y="704"/>
                </a:lnTo>
                <a:lnTo>
                  <a:pt x="95376"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9061537" y="1009014"/>
            <a:ext cx="244177" cy="170434"/>
          </a:xfrm>
          <a:custGeom>
            <a:avLst/>
            <a:gdLst/>
            <a:ahLst/>
            <a:cxnLst/>
            <a:rect l="l" t="t" r="r" b="b"/>
            <a:pathLst>
              <a:path w="183133" h="170434">
                <a:moveTo>
                  <a:pt x="93979" y="0"/>
                </a:moveTo>
                <a:lnTo>
                  <a:pt x="108518" y="765"/>
                </a:lnTo>
                <a:lnTo>
                  <a:pt x="121897" y="3063"/>
                </a:lnTo>
                <a:lnTo>
                  <a:pt x="134128" y="6893"/>
                </a:lnTo>
                <a:lnTo>
                  <a:pt x="145218" y="12255"/>
                </a:lnTo>
                <a:lnTo>
                  <a:pt x="155179" y="19149"/>
                </a:lnTo>
                <a:lnTo>
                  <a:pt x="167580" y="31947"/>
                </a:lnTo>
                <a:lnTo>
                  <a:pt x="174293" y="42550"/>
                </a:lnTo>
                <a:lnTo>
                  <a:pt x="179130" y="54288"/>
                </a:lnTo>
                <a:lnTo>
                  <a:pt x="182080" y="67162"/>
                </a:lnTo>
                <a:lnTo>
                  <a:pt x="183131" y="81170"/>
                </a:lnTo>
                <a:lnTo>
                  <a:pt x="183133" y="81914"/>
                </a:lnTo>
                <a:lnTo>
                  <a:pt x="182248" y="95889"/>
                </a:lnTo>
                <a:lnTo>
                  <a:pt x="179591" y="108862"/>
                </a:lnTo>
                <a:lnTo>
                  <a:pt x="175164" y="120834"/>
                </a:lnTo>
                <a:lnTo>
                  <a:pt x="168965" y="131806"/>
                </a:lnTo>
                <a:lnTo>
                  <a:pt x="160995" y="141776"/>
                </a:lnTo>
                <a:lnTo>
                  <a:pt x="147183" y="153799"/>
                </a:lnTo>
                <a:lnTo>
                  <a:pt x="136552" y="160149"/>
                </a:lnTo>
                <a:lnTo>
                  <a:pt x="124947" y="164976"/>
                </a:lnTo>
                <a:lnTo>
                  <a:pt x="112364" y="168284"/>
                </a:lnTo>
                <a:lnTo>
                  <a:pt x="98798" y="170077"/>
                </a:lnTo>
                <a:lnTo>
                  <a:pt x="88900" y="170434"/>
                </a:lnTo>
                <a:lnTo>
                  <a:pt x="74380" y="169655"/>
                </a:lnTo>
                <a:lnTo>
                  <a:pt x="61022" y="167313"/>
                </a:lnTo>
                <a:lnTo>
                  <a:pt x="48819" y="163398"/>
                </a:lnTo>
                <a:lnTo>
                  <a:pt x="37767" y="157901"/>
                </a:lnTo>
                <a:lnTo>
                  <a:pt x="27861" y="150812"/>
                </a:lnTo>
                <a:lnTo>
                  <a:pt x="15558" y="137784"/>
                </a:lnTo>
                <a:lnTo>
                  <a:pt x="8937" y="127149"/>
                </a:lnTo>
                <a:lnTo>
                  <a:pt x="4139" y="115414"/>
                </a:lnTo>
                <a:lnTo>
                  <a:pt x="1165" y="102579"/>
                </a:lnTo>
                <a:lnTo>
                  <a:pt x="15" y="88644"/>
                </a:lnTo>
                <a:lnTo>
                  <a:pt x="0" y="86740"/>
                </a:lnTo>
                <a:lnTo>
                  <a:pt x="896" y="72905"/>
                </a:lnTo>
                <a:lnTo>
                  <a:pt x="3590" y="60026"/>
                </a:lnTo>
                <a:lnTo>
                  <a:pt x="8086" y="48106"/>
                </a:lnTo>
                <a:lnTo>
                  <a:pt x="14388" y="37153"/>
                </a:lnTo>
                <a:lnTo>
                  <a:pt x="22503" y="27169"/>
                </a:lnTo>
                <a:lnTo>
                  <a:pt x="34644" y="16628"/>
                </a:lnTo>
                <a:lnTo>
                  <a:pt x="45106" y="10353"/>
                </a:lnTo>
                <a:lnTo>
                  <a:pt x="56662" y="5557"/>
                </a:lnTo>
                <a:lnTo>
                  <a:pt x="69318" y="2241"/>
                </a:lnTo>
                <a:lnTo>
                  <a:pt x="83077" y="405"/>
                </a:lnTo>
                <a:lnTo>
                  <a:pt x="93979"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8571823" y="1009014"/>
            <a:ext cx="244178" cy="170434"/>
          </a:xfrm>
          <a:custGeom>
            <a:avLst/>
            <a:gdLst/>
            <a:ahLst/>
            <a:cxnLst/>
            <a:rect l="l" t="t" r="r" b="b"/>
            <a:pathLst>
              <a:path w="183134" h="170434">
                <a:moveTo>
                  <a:pt x="93980" y="0"/>
                </a:moveTo>
                <a:lnTo>
                  <a:pt x="108518" y="765"/>
                </a:lnTo>
                <a:lnTo>
                  <a:pt x="121897" y="3063"/>
                </a:lnTo>
                <a:lnTo>
                  <a:pt x="134128" y="6893"/>
                </a:lnTo>
                <a:lnTo>
                  <a:pt x="145218" y="12255"/>
                </a:lnTo>
                <a:lnTo>
                  <a:pt x="155179" y="19149"/>
                </a:lnTo>
                <a:lnTo>
                  <a:pt x="167580" y="31947"/>
                </a:lnTo>
                <a:lnTo>
                  <a:pt x="174293" y="42550"/>
                </a:lnTo>
                <a:lnTo>
                  <a:pt x="179130" y="54288"/>
                </a:lnTo>
                <a:lnTo>
                  <a:pt x="182080" y="67162"/>
                </a:lnTo>
                <a:lnTo>
                  <a:pt x="183131" y="81170"/>
                </a:lnTo>
                <a:lnTo>
                  <a:pt x="183134" y="81914"/>
                </a:lnTo>
                <a:lnTo>
                  <a:pt x="182248" y="95889"/>
                </a:lnTo>
                <a:lnTo>
                  <a:pt x="179591" y="108862"/>
                </a:lnTo>
                <a:lnTo>
                  <a:pt x="175164" y="120834"/>
                </a:lnTo>
                <a:lnTo>
                  <a:pt x="168965" y="131806"/>
                </a:lnTo>
                <a:lnTo>
                  <a:pt x="160995" y="141776"/>
                </a:lnTo>
                <a:lnTo>
                  <a:pt x="147183" y="153799"/>
                </a:lnTo>
                <a:lnTo>
                  <a:pt x="136552" y="160149"/>
                </a:lnTo>
                <a:lnTo>
                  <a:pt x="124947" y="164976"/>
                </a:lnTo>
                <a:lnTo>
                  <a:pt x="112364" y="168284"/>
                </a:lnTo>
                <a:lnTo>
                  <a:pt x="98798" y="170077"/>
                </a:lnTo>
                <a:lnTo>
                  <a:pt x="88900" y="170434"/>
                </a:lnTo>
                <a:lnTo>
                  <a:pt x="74380" y="169655"/>
                </a:lnTo>
                <a:lnTo>
                  <a:pt x="61022" y="167313"/>
                </a:lnTo>
                <a:lnTo>
                  <a:pt x="48819" y="163398"/>
                </a:lnTo>
                <a:lnTo>
                  <a:pt x="37767" y="157901"/>
                </a:lnTo>
                <a:lnTo>
                  <a:pt x="27861" y="150812"/>
                </a:lnTo>
                <a:lnTo>
                  <a:pt x="15558" y="137784"/>
                </a:lnTo>
                <a:lnTo>
                  <a:pt x="8937" y="127149"/>
                </a:lnTo>
                <a:lnTo>
                  <a:pt x="4139" y="115414"/>
                </a:lnTo>
                <a:lnTo>
                  <a:pt x="1165" y="102579"/>
                </a:lnTo>
                <a:lnTo>
                  <a:pt x="15" y="88644"/>
                </a:lnTo>
                <a:lnTo>
                  <a:pt x="0" y="86740"/>
                </a:lnTo>
                <a:lnTo>
                  <a:pt x="896" y="72905"/>
                </a:lnTo>
                <a:lnTo>
                  <a:pt x="3590" y="60026"/>
                </a:lnTo>
                <a:lnTo>
                  <a:pt x="8086" y="48106"/>
                </a:lnTo>
                <a:lnTo>
                  <a:pt x="14388" y="37153"/>
                </a:lnTo>
                <a:lnTo>
                  <a:pt x="22503" y="27169"/>
                </a:lnTo>
                <a:lnTo>
                  <a:pt x="34644" y="16628"/>
                </a:lnTo>
                <a:lnTo>
                  <a:pt x="45106" y="10353"/>
                </a:lnTo>
                <a:lnTo>
                  <a:pt x="56662" y="5557"/>
                </a:lnTo>
                <a:lnTo>
                  <a:pt x="69318" y="2241"/>
                </a:lnTo>
                <a:lnTo>
                  <a:pt x="83077" y="405"/>
                </a:lnTo>
                <a:lnTo>
                  <a:pt x="93980"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8801778" y="1008381"/>
            <a:ext cx="266023" cy="253111"/>
          </a:xfrm>
          <a:custGeom>
            <a:avLst/>
            <a:gdLst/>
            <a:ahLst/>
            <a:cxnLst/>
            <a:rect l="l" t="t" r="r" b="b"/>
            <a:pathLst>
              <a:path w="199517" h="253111">
                <a:moveTo>
                  <a:pt x="197612" y="0"/>
                </a:moveTo>
                <a:lnTo>
                  <a:pt x="195802" y="10551"/>
                </a:lnTo>
                <a:lnTo>
                  <a:pt x="191628" y="20357"/>
                </a:lnTo>
                <a:lnTo>
                  <a:pt x="186992" y="30939"/>
                </a:lnTo>
                <a:lnTo>
                  <a:pt x="181890" y="42298"/>
                </a:lnTo>
                <a:lnTo>
                  <a:pt x="176317" y="54435"/>
                </a:lnTo>
                <a:lnTo>
                  <a:pt x="170272" y="67349"/>
                </a:lnTo>
                <a:lnTo>
                  <a:pt x="163749" y="81040"/>
                </a:lnTo>
                <a:lnTo>
                  <a:pt x="160020" y="88773"/>
                </a:lnTo>
                <a:lnTo>
                  <a:pt x="153804" y="101801"/>
                </a:lnTo>
                <a:lnTo>
                  <a:pt x="147882" y="114293"/>
                </a:lnTo>
                <a:lnTo>
                  <a:pt x="142254" y="126245"/>
                </a:lnTo>
                <a:lnTo>
                  <a:pt x="136918" y="137655"/>
                </a:lnTo>
                <a:lnTo>
                  <a:pt x="131875" y="148519"/>
                </a:lnTo>
                <a:lnTo>
                  <a:pt x="127126" y="158837"/>
                </a:lnTo>
                <a:lnTo>
                  <a:pt x="124206" y="165227"/>
                </a:lnTo>
                <a:lnTo>
                  <a:pt x="124587" y="172212"/>
                </a:lnTo>
                <a:lnTo>
                  <a:pt x="124841" y="180340"/>
                </a:lnTo>
                <a:lnTo>
                  <a:pt x="124841" y="189737"/>
                </a:lnTo>
                <a:lnTo>
                  <a:pt x="124655" y="199650"/>
                </a:lnTo>
                <a:lnTo>
                  <a:pt x="124102" y="211135"/>
                </a:lnTo>
                <a:lnTo>
                  <a:pt x="123192" y="224195"/>
                </a:lnTo>
                <a:lnTo>
                  <a:pt x="121931" y="238829"/>
                </a:lnTo>
                <a:lnTo>
                  <a:pt x="121158" y="246887"/>
                </a:lnTo>
                <a:lnTo>
                  <a:pt x="108460" y="248283"/>
                </a:lnTo>
                <a:lnTo>
                  <a:pt x="95829" y="249854"/>
                </a:lnTo>
                <a:lnTo>
                  <a:pt x="83281" y="251614"/>
                </a:lnTo>
                <a:lnTo>
                  <a:pt x="73660" y="253111"/>
                </a:lnTo>
                <a:lnTo>
                  <a:pt x="71247" y="251968"/>
                </a:lnTo>
                <a:lnTo>
                  <a:pt x="73670" y="236936"/>
                </a:lnTo>
                <a:lnTo>
                  <a:pt x="75681" y="222802"/>
                </a:lnTo>
                <a:lnTo>
                  <a:pt x="77280" y="209563"/>
                </a:lnTo>
                <a:lnTo>
                  <a:pt x="78466" y="197214"/>
                </a:lnTo>
                <a:lnTo>
                  <a:pt x="79239" y="185754"/>
                </a:lnTo>
                <a:lnTo>
                  <a:pt x="79600" y="175180"/>
                </a:lnTo>
                <a:lnTo>
                  <a:pt x="79628" y="171450"/>
                </a:lnTo>
                <a:lnTo>
                  <a:pt x="79628" y="167767"/>
                </a:lnTo>
                <a:lnTo>
                  <a:pt x="77343" y="154432"/>
                </a:lnTo>
                <a:lnTo>
                  <a:pt x="74773" y="142745"/>
                </a:lnTo>
                <a:lnTo>
                  <a:pt x="71490" y="129809"/>
                </a:lnTo>
                <a:lnTo>
                  <a:pt x="67792" y="117120"/>
                </a:lnTo>
                <a:lnTo>
                  <a:pt x="64008" y="104826"/>
                </a:lnTo>
                <a:lnTo>
                  <a:pt x="57958" y="86846"/>
                </a:lnTo>
                <a:lnTo>
                  <a:pt x="53538" y="75078"/>
                </a:lnTo>
                <a:lnTo>
                  <a:pt x="46112" y="57433"/>
                </a:lnTo>
                <a:lnTo>
                  <a:pt x="40790" y="46465"/>
                </a:lnTo>
                <a:lnTo>
                  <a:pt x="40005" y="44958"/>
                </a:lnTo>
                <a:lnTo>
                  <a:pt x="36195" y="37592"/>
                </a:lnTo>
                <a:lnTo>
                  <a:pt x="32512" y="32258"/>
                </a:lnTo>
                <a:lnTo>
                  <a:pt x="28956" y="28829"/>
                </a:lnTo>
                <a:lnTo>
                  <a:pt x="27305" y="27178"/>
                </a:lnTo>
                <a:lnTo>
                  <a:pt x="25653" y="25781"/>
                </a:lnTo>
                <a:lnTo>
                  <a:pt x="23749" y="24765"/>
                </a:lnTo>
                <a:lnTo>
                  <a:pt x="21971" y="23749"/>
                </a:lnTo>
                <a:lnTo>
                  <a:pt x="19939" y="22860"/>
                </a:lnTo>
                <a:lnTo>
                  <a:pt x="17780" y="22225"/>
                </a:lnTo>
                <a:lnTo>
                  <a:pt x="15621" y="21590"/>
                </a:lnTo>
                <a:lnTo>
                  <a:pt x="13208" y="21209"/>
                </a:lnTo>
                <a:lnTo>
                  <a:pt x="10541" y="20955"/>
                </a:lnTo>
                <a:lnTo>
                  <a:pt x="7747" y="20700"/>
                </a:lnTo>
                <a:lnTo>
                  <a:pt x="4699" y="20574"/>
                </a:lnTo>
                <a:lnTo>
                  <a:pt x="1270" y="20574"/>
                </a:lnTo>
                <a:lnTo>
                  <a:pt x="0" y="12700"/>
                </a:lnTo>
                <a:lnTo>
                  <a:pt x="15291" y="8453"/>
                </a:lnTo>
                <a:lnTo>
                  <a:pt x="28641" y="5451"/>
                </a:lnTo>
                <a:lnTo>
                  <a:pt x="40050" y="3693"/>
                </a:lnTo>
                <a:lnTo>
                  <a:pt x="48768" y="3175"/>
                </a:lnTo>
                <a:lnTo>
                  <a:pt x="54737" y="3175"/>
                </a:lnTo>
                <a:lnTo>
                  <a:pt x="59817" y="3810"/>
                </a:lnTo>
                <a:lnTo>
                  <a:pt x="63753" y="5334"/>
                </a:lnTo>
                <a:lnTo>
                  <a:pt x="67818" y="6731"/>
                </a:lnTo>
                <a:lnTo>
                  <a:pt x="71627" y="9525"/>
                </a:lnTo>
                <a:lnTo>
                  <a:pt x="75311" y="13716"/>
                </a:lnTo>
                <a:lnTo>
                  <a:pt x="80208" y="20624"/>
                </a:lnTo>
                <a:lnTo>
                  <a:pt x="85395" y="30038"/>
                </a:lnTo>
                <a:lnTo>
                  <a:pt x="90879" y="41956"/>
                </a:lnTo>
                <a:lnTo>
                  <a:pt x="96668" y="56379"/>
                </a:lnTo>
                <a:lnTo>
                  <a:pt x="100584" y="67056"/>
                </a:lnTo>
                <a:lnTo>
                  <a:pt x="105136" y="80363"/>
                </a:lnTo>
                <a:lnTo>
                  <a:pt x="109096" y="92984"/>
                </a:lnTo>
                <a:lnTo>
                  <a:pt x="112463" y="104908"/>
                </a:lnTo>
                <a:lnTo>
                  <a:pt x="115238" y="116124"/>
                </a:lnTo>
                <a:lnTo>
                  <a:pt x="117094" y="124714"/>
                </a:lnTo>
                <a:lnTo>
                  <a:pt x="118237" y="131191"/>
                </a:lnTo>
                <a:lnTo>
                  <a:pt x="119125" y="138175"/>
                </a:lnTo>
                <a:lnTo>
                  <a:pt x="121031" y="131064"/>
                </a:lnTo>
                <a:lnTo>
                  <a:pt x="122682" y="124460"/>
                </a:lnTo>
                <a:lnTo>
                  <a:pt x="124206" y="118618"/>
                </a:lnTo>
                <a:lnTo>
                  <a:pt x="127277" y="106930"/>
                </a:lnTo>
                <a:lnTo>
                  <a:pt x="130259" y="95062"/>
                </a:lnTo>
                <a:lnTo>
                  <a:pt x="133151" y="83014"/>
                </a:lnTo>
                <a:lnTo>
                  <a:pt x="135950" y="70781"/>
                </a:lnTo>
                <a:lnTo>
                  <a:pt x="138657" y="58363"/>
                </a:lnTo>
                <a:lnTo>
                  <a:pt x="141269" y="45757"/>
                </a:lnTo>
                <a:lnTo>
                  <a:pt x="143787" y="32960"/>
                </a:lnTo>
                <a:lnTo>
                  <a:pt x="146208" y="19970"/>
                </a:lnTo>
                <a:lnTo>
                  <a:pt x="148082" y="9398"/>
                </a:lnTo>
                <a:lnTo>
                  <a:pt x="160918" y="7287"/>
                </a:lnTo>
                <a:lnTo>
                  <a:pt x="173512" y="4996"/>
                </a:lnTo>
                <a:lnTo>
                  <a:pt x="185865" y="2535"/>
                </a:lnTo>
                <a:lnTo>
                  <a:pt x="197612"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8246195" y="928116"/>
            <a:ext cx="331723" cy="247014"/>
          </a:xfrm>
          <a:custGeom>
            <a:avLst/>
            <a:gdLst/>
            <a:ahLst/>
            <a:cxnLst/>
            <a:rect l="l" t="t" r="r" b="b"/>
            <a:pathLst>
              <a:path w="248792" h="247014">
                <a:moveTo>
                  <a:pt x="139064" y="0"/>
                </a:moveTo>
                <a:lnTo>
                  <a:pt x="213232" y="210820"/>
                </a:lnTo>
                <a:lnTo>
                  <a:pt x="216153" y="218948"/>
                </a:lnTo>
                <a:lnTo>
                  <a:pt x="221106" y="227203"/>
                </a:lnTo>
                <a:lnTo>
                  <a:pt x="231266" y="233299"/>
                </a:lnTo>
                <a:lnTo>
                  <a:pt x="248157" y="238379"/>
                </a:lnTo>
                <a:lnTo>
                  <a:pt x="248792" y="247014"/>
                </a:lnTo>
                <a:lnTo>
                  <a:pt x="236061" y="246814"/>
                </a:lnTo>
                <a:lnTo>
                  <a:pt x="223345" y="246644"/>
                </a:lnTo>
                <a:lnTo>
                  <a:pt x="210659" y="246533"/>
                </a:lnTo>
                <a:lnTo>
                  <a:pt x="201675" y="246507"/>
                </a:lnTo>
                <a:lnTo>
                  <a:pt x="188700" y="246537"/>
                </a:lnTo>
                <a:lnTo>
                  <a:pt x="175863" y="246620"/>
                </a:lnTo>
                <a:lnTo>
                  <a:pt x="163170" y="246740"/>
                </a:lnTo>
                <a:lnTo>
                  <a:pt x="150629" y="246886"/>
                </a:lnTo>
                <a:lnTo>
                  <a:pt x="140462" y="247014"/>
                </a:lnTo>
                <a:lnTo>
                  <a:pt x="139573" y="238379"/>
                </a:lnTo>
                <a:lnTo>
                  <a:pt x="156590" y="233299"/>
                </a:lnTo>
                <a:lnTo>
                  <a:pt x="158876" y="232663"/>
                </a:lnTo>
                <a:lnTo>
                  <a:pt x="160527" y="231775"/>
                </a:lnTo>
                <a:lnTo>
                  <a:pt x="161543" y="230759"/>
                </a:lnTo>
                <a:lnTo>
                  <a:pt x="162687" y="229743"/>
                </a:lnTo>
                <a:lnTo>
                  <a:pt x="163194" y="228219"/>
                </a:lnTo>
                <a:lnTo>
                  <a:pt x="163194" y="226060"/>
                </a:lnTo>
                <a:lnTo>
                  <a:pt x="163194" y="223774"/>
                </a:lnTo>
                <a:lnTo>
                  <a:pt x="162559" y="220725"/>
                </a:lnTo>
                <a:lnTo>
                  <a:pt x="160274" y="213233"/>
                </a:lnTo>
                <a:lnTo>
                  <a:pt x="158623" y="208280"/>
                </a:lnTo>
                <a:lnTo>
                  <a:pt x="156590" y="202184"/>
                </a:lnTo>
                <a:lnTo>
                  <a:pt x="118237" y="88900"/>
                </a:lnTo>
                <a:lnTo>
                  <a:pt x="116077" y="82296"/>
                </a:lnTo>
                <a:lnTo>
                  <a:pt x="114045" y="76073"/>
                </a:lnTo>
                <a:lnTo>
                  <a:pt x="112394" y="69976"/>
                </a:lnTo>
                <a:lnTo>
                  <a:pt x="110236" y="76073"/>
                </a:lnTo>
                <a:lnTo>
                  <a:pt x="107950" y="82296"/>
                </a:lnTo>
                <a:lnTo>
                  <a:pt x="105537" y="88773"/>
                </a:lnTo>
                <a:lnTo>
                  <a:pt x="63245" y="201930"/>
                </a:lnTo>
                <a:lnTo>
                  <a:pt x="60959" y="208280"/>
                </a:lnTo>
                <a:lnTo>
                  <a:pt x="59181" y="213487"/>
                </a:lnTo>
                <a:lnTo>
                  <a:pt x="57784" y="217297"/>
                </a:lnTo>
                <a:lnTo>
                  <a:pt x="56514" y="221234"/>
                </a:lnTo>
                <a:lnTo>
                  <a:pt x="55879" y="224155"/>
                </a:lnTo>
                <a:lnTo>
                  <a:pt x="55879" y="226187"/>
                </a:lnTo>
                <a:lnTo>
                  <a:pt x="55879" y="228219"/>
                </a:lnTo>
                <a:lnTo>
                  <a:pt x="56387" y="229743"/>
                </a:lnTo>
                <a:lnTo>
                  <a:pt x="57403" y="230759"/>
                </a:lnTo>
                <a:lnTo>
                  <a:pt x="58419" y="231775"/>
                </a:lnTo>
                <a:lnTo>
                  <a:pt x="60070" y="232663"/>
                </a:lnTo>
                <a:lnTo>
                  <a:pt x="62229" y="233172"/>
                </a:lnTo>
                <a:lnTo>
                  <a:pt x="78866" y="237998"/>
                </a:lnTo>
                <a:lnTo>
                  <a:pt x="79375" y="247014"/>
                </a:lnTo>
                <a:lnTo>
                  <a:pt x="64672" y="246785"/>
                </a:lnTo>
                <a:lnTo>
                  <a:pt x="51783" y="246602"/>
                </a:lnTo>
                <a:lnTo>
                  <a:pt x="40686" y="246510"/>
                </a:lnTo>
                <a:lnTo>
                  <a:pt x="38480" y="246507"/>
                </a:lnTo>
                <a:lnTo>
                  <a:pt x="26852" y="246584"/>
                </a:lnTo>
                <a:lnTo>
                  <a:pt x="14122" y="246776"/>
                </a:lnTo>
                <a:lnTo>
                  <a:pt x="888" y="247014"/>
                </a:lnTo>
                <a:lnTo>
                  <a:pt x="0" y="238379"/>
                </a:lnTo>
                <a:lnTo>
                  <a:pt x="18541" y="232791"/>
                </a:lnTo>
                <a:lnTo>
                  <a:pt x="22987" y="231521"/>
                </a:lnTo>
                <a:lnTo>
                  <a:pt x="26162" y="229488"/>
                </a:lnTo>
                <a:lnTo>
                  <a:pt x="28193" y="226568"/>
                </a:lnTo>
                <a:lnTo>
                  <a:pt x="30352" y="223520"/>
                </a:lnTo>
                <a:lnTo>
                  <a:pt x="32638" y="219075"/>
                </a:lnTo>
                <a:lnTo>
                  <a:pt x="35178" y="213106"/>
                </a:lnTo>
                <a:lnTo>
                  <a:pt x="120523" y="2794"/>
                </a:lnTo>
                <a:lnTo>
                  <a:pt x="139064"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8680195" y="923418"/>
            <a:ext cx="76707" cy="73025"/>
          </a:xfrm>
          <a:custGeom>
            <a:avLst/>
            <a:gdLst/>
            <a:ahLst/>
            <a:cxnLst/>
            <a:rect l="l" t="t" r="r" b="b"/>
            <a:pathLst>
              <a:path w="57530" h="73025">
                <a:moveTo>
                  <a:pt x="10922" y="0"/>
                </a:moveTo>
                <a:lnTo>
                  <a:pt x="57530" y="0"/>
                </a:lnTo>
                <a:lnTo>
                  <a:pt x="14731" y="73025"/>
                </a:lnTo>
                <a:lnTo>
                  <a:pt x="0" y="73025"/>
                </a:lnTo>
                <a:lnTo>
                  <a:pt x="10922"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2367282" y="59437"/>
            <a:ext cx="7453376" cy="688847"/>
          </a:xfrm>
          <a:prstGeom prst="rect">
            <a:avLst/>
          </a:prstGeom>
          <a:blipFill>
            <a:blip r:embed="rId3" cstate="print"/>
            <a:stretch>
              <a:fillRect/>
            </a:stretch>
          </a:blipFill>
        </p:spPr>
        <p:txBody>
          <a:bodyPr wrap="square" lIns="0" tIns="0" rIns="0" bIns="0" rtlCol="0">
            <a:noAutofit/>
          </a:bodyPr>
          <a:lstStyle/>
          <a:p>
            <a:endParaRPr/>
          </a:p>
        </p:txBody>
      </p:sp>
      <p:sp>
        <p:nvSpPr>
          <p:cNvPr id="71" name="object 71"/>
          <p:cNvSpPr/>
          <p:nvPr/>
        </p:nvSpPr>
        <p:spPr>
          <a:xfrm>
            <a:off x="9085072" y="59437"/>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72" name="object 72"/>
          <p:cNvSpPr/>
          <p:nvPr/>
        </p:nvSpPr>
        <p:spPr>
          <a:xfrm>
            <a:off x="2300225" y="608077"/>
            <a:ext cx="6000495" cy="688848"/>
          </a:xfrm>
          <a:prstGeom prst="rect">
            <a:avLst/>
          </a:prstGeom>
          <a:blipFill>
            <a:blip r:embed="rId5" cstate="print"/>
            <a:stretch>
              <a:fillRect/>
            </a:stretch>
          </a:blipFill>
        </p:spPr>
        <p:txBody>
          <a:bodyPr wrap="square" lIns="0" tIns="0" rIns="0" bIns="0" rtlCol="0">
            <a:noAutofit/>
          </a:bodyPr>
          <a:lstStyle/>
          <a:p>
            <a:endParaRPr/>
          </a:p>
        </p:txBody>
      </p:sp>
      <p:sp>
        <p:nvSpPr>
          <p:cNvPr id="73" name="object 73"/>
          <p:cNvSpPr/>
          <p:nvPr/>
        </p:nvSpPr>
        <p:spPr>
          <a:xfrm>
            <a:off x="7565137" y="608077"/>
            <a:ext cx="932687" cy="688848"/>
          </a:xfrm>
          <a:prstGeom prst="rect">
            <a:avLst/>
          </a:prstGeom>
          <a:blipFill>
            <a:blip r:embed="rId6" cstate="print"/>
            <a:stretch>
              <a:fillRect/>
            </a:stretch>
          </a:blipFill>
        </p:spPr>
        <p:txBody>
          <a:bodyPr wrap="square" lIns="0" tIns="0" rIns="0" bIns="0" rtlCol="0">
            <a:noAutofit/>
          </a:bodyPr>
          <a:lstStyle/>
          <a:p>
            <a:endParaRPr/>
          </a:p>
        </p:txBody>
      </p:sp>
      <p:sp>
        <p:nvSpPr>
          <p:cNvPr id="74" name="object 74"/>
          <p:cNvSpPr/>
          <p:nvPr/>
        </p:nvSpPr>
        <p:spPr>
          <a:xfrm>
            <a:off x="7762240" y="608077"/>
            <a:ext cx="863600" cy="688848"/>
          </a:xfrm>
          <a:prstGeom prst="rect">
            <a:avLst/>
          </a:prstGeom>
          <a:blipFill>
            <a:blip r:embed="rId4" cstate="print"/>
            <a:stretch>
              <a:fillRect/>
            </a:stretch>
          </a:blipFill>
        </p:spPr>
        <p:txBody>
          <a:bodyPr wrap="square" lIns="0" tIns="0" rIns="0" bIns="0" rtlCol="0">
            <a:noAutofit/>
          </a:bodyPr>
          <a:lstStyle/>
          <a:p>
            <a:endParaRPr/>
          </a:p>
        </p:txBody>
      </p:sp>
      <p:sp>
        <p:nvSpPr>
          <p:cNvPr id="75" name="object 75"/>
          <p:cNvSpPr/>
          <p:nvPr/>
        </p:nvSpPr>
        <p:spPr>
          <a:xfrm>
            <a:off x="7971535" y="734570"/>
            <a:ext cx="1834896" cy="562355"/>
          </a:xfrm>
          <a:prstGeom prst="rect">
            <a:avLst/>
          </a:prstGeom>
          <a:blipFill>
            <a:blip r:embed="rId7" cstate="print"/>
            <a:stretch>
              <a:fillRect/>
            </a:stretch>
          </a:blipFill>
        </p:spPr>
        <p:txBody>
          <a:bodyPr wrap="square" lIns="0" tIns="0" rIns="0" bIns="0" rtlCol="0">
            <a:noAutofit/>
          </a:bodyPr>
          <a:lstStyle/>
          <a:p>
            <a:endParaRPr/>
          </a:p>
        </p:txBody>
      </p:sp>
      <p:sp>
        <p:nvSpPr>
          <p:cNvPr id="76" name="object 76"/>
          <p:cNvSpPr/>
          <p:nvPr/>
        </p:nvSpPr>
        <p:spPr>
          <a:xfrm>
            <a:off x="9233410" y="734570"/>
            <a:ext cx="670559" cy="562355"/>
          </a:xfrm>
          <a:prstGeom prst="rect">
            <a:avLst/>
          </a:prstGeom>
          <a:blipFill>
            <a:blip r:embed="rId8" cstate="print"/>
            <a:stretch>
              <a:fillRect/>
            </a:stretch>
          </a:blipFill>
        </p:spPr>
        <p:txBody>
          <a:bodyPr wrap="square" lIns="0" tIns="0" rIns="0" bIns="0" rtlCol="0">
            <a:noAutofit/>
          </a:bodyPr>
          <a:lstStyle/>
          <a:p>
            <a:endParaRPr/>
          </a:p>
        </p:txBody>
      </p:sp>
      <p:sp>
        <p:nvSpPr>
          <p:cNvPr id="5" name="object 5"/>
          <p:cNvSpPr txBox="1"/>
          <p:nvPr/>
        </p:nvSpPr>
        <p:spPr>
          <a:xfrm>
            <a:off x="714587" y="1377681"/>
            <a:ext cx="9750914" cy="3023691"/>
          </a:xfrm>
          <a:prstGeom prst="rect">
            <a:avLst/>
          </a:prstGeom>
        </p:spPr>
        <p:txBody>
          <a:bodyPr wrap="square" lIns="0" tIns="21367" rIns="0" bIns="0" rtlCol="0">
            <a:noAutofit/>
          </a:bodyPr>
          <a:lstStyle/>
          <a:p>
            <a:pPr marL="12700">
              <a:lnSpc>
                <a:spcPts val="3365"/>
              </a:lnSpc>
            </a:pPr>
            <a:r>
              <a:rPr sz="2700" spc="-275" dirty="0" smtClean="0">
                <a:solidFill>
                  <a:srgbClr val="F3A346"/>
                </a:solidFill>
                <a:latin typeface="unifont"/>
                <a:cs typeface="unifont"/>
              </a:rPr>
              <a:t> </a:t>
            </a:r>
            <a:r>
              <a:rPr sz="3200" b="1" spc="-41" dirty="0" smtClean="0">
                <a:solidFill>
                  <a:srgbClr val="FFFFFF"/>
                </a:solidFill>
                <a:latin typeface="Constantia"/>
                <a:cs typeface="Constantia"/>
              </a:rPr>
              <a:t>Το παιδί άργησε να μιλήσει ή η ομιλία</a:t>
            </a:r>
            <a:endParaRPr sz="3200">
              <a:latin typeface="Constantia"/>
              <a:cs typeface="Constantia"/>
            </a:endParaRPr>
          </a:p>
          <a:p>
            <a:pPr marL="287019" marR="61036">
              <a:lnSpc>
                <a:spcPts val="3840"/>
              </a:lnSpc>
              <a:spcBef>
                <a:spcPts val="23"/>
              </a:spcBef>
            </a:pPr>
            <a:r>
              <a:rPr sz="3200" b="1" spc="-24" dirty="0" smtClean="0">
                <a:solidFill>
                  <a:srgbClr val="FFFFFF"/>
                </a:solidFill>
                <a:latin typeface="Constantia"/>
                <a:cs typeface="Constantia"/>
              </a:rPr>
              <a:t>δεν είναι «καθαρή».</a:t>
            </a:r>
            <a:endParaRPr sz="3200">
              <a:latin typeface="Constantia"/>
              <a:cs typeface="Constantia"/>
            </a:endParaRPr>
          </a:p>
          <a:p>
            <a:pPr marL="287019" marR="28212" indent="-274319">
              <a:lnSpc>
                <a:spcPts val="3840"/>
              </a:lnSpc>
              <a:spcBef>
                <a:spcPts val="510"/>
              </a:spcBef>
            </a:pPr>
            <a:r>
              <a:rPr sz="2700" spc="147" dirty="0" smtClean="0">
                <a:solidFill>
                  <a:srgbClr val="F3A346"/>
                </a:solidFill>
                <a:latin typeface="unifont"/>
                <a:cs typeface="unifont"/>
              </a:rPr>
              <a:t></a:t>
            </a:r>
            <a:r>
              <a:rPr sz="2700" spc="-700" dirty="0" smtClean="0">
                <a:solidFill>
                  <a:srgbClr val="F3A346"/>
                </a:solidFill>
                <a:latin typeface="unifont"/>
                <a:cs typeface="unifont"/>
              </a:rPr>
              <a:t> </a:t>
            </a:r>
            <a:r>
              <a:rPr sz="3200" b="1" spc="-104" dirty="0" smtClean="0">
                <a:solidFill>
                  <a:srgbClr val="FFFFFF"/>
                </a:solidFill>
                <a:latin typeface="Constantia"/>
                <a:cs typeface="Constantia"/>
              </a:rPr>
              <a:t>Δ</a:t>
            </a:r>
            <a:r>
              <a:rPr sz="3200" b="1" spc="0" dirty="0" smtClean="0">
                <a:solidFill>
                  <a:srgbClr val="FFFFFF"/>
                </a:solidFill>
                <a:latin typeface="Constantia"/>
                <a:cs typeface="Constantia"/>
              </a:rPr>
              <a:t>υσ</a:t>
            </a:r>
            <a:r>
              <a:rPr sz="3200" b="1" spc="-59" dirty="0" smtClean="0">
                <a:solidFill>
                  <a:srgbClr val="FFFFFF"/>
                </a:solidFill>
                <a:latin typeface="Constantia"/>
                <a:cs typeface="Constantia"/>
              </a:rPr>
              <a:t>κ</a:t>
            </a:r>
            <a:r>
              <a:rPr sz="3200" b="1" spc="-154" dirty="0" smtClean="0">
                <a:solidFill>
                  <a:srgbClr val="FFFFFF"/>
                </a:solidFill>
                <a:latin typeface="Constantia"/>
                <a:cs typeface="Constantia"/>
              </a:rPr>
              <a:t>ο</a:t>
            </a:r>
            <a:r>
              <a:rPr sz="3200" b="1" spc="-25" dirty="0" smtClean="0">
                <a:solidFill>
                  <a:srgbClr val="FFFFFF"/>
                </a:solidFill>
                <a:latin typeface="Constantia"/>
                <a:cs typeface="Constantia"/>
              </a:rPr>
              <a:t>λ</a:t>
            </a:r>
            <a:r>
              <a:rPr sz="3200" b="1" spc="0" dirty="0" smtClean="0">
                <a:solidFill>
                  <a:srgbClr val="FFFFFF"/>
                </a:solidFill>
                <a:latin typeface="Constantia"/>
                <a:cs typeface="Constantia"/>
              </a:rPr>
              <a:t>ε</a:t>
            </a:r>
            <a:r>
              <a:rPr sz="3200" b="1" spc="-14" dirty="0" smtClean="0">
                <a:solidFill>
                  <a:srgbClr val="FFFFFF"/>
                </a:solidFill>
                <a:latin typeface="Constantia"/>
                <a:cs typeface="Constantia"/>
              </a:rPr>
              <a:t>ύ</a:t>
            </a:r>
            <a:r>
              <a:rPr sz="3200" b="1" spc="0" dirty="0" smtClean="0">
                <a:solidFill>
                  <a:srgbClr val="FFFFFF"/>
                </a:solidFill>
                <a:latin typeface="Constantia"/>
                <a:cs typeface="Constantia"/>
              </a:rPr>
              <a:t>ε</a:t>
            </a:r>
            <a:r>
              <a:rPr sz="3200" b="1" spc="-54" dirty="0" smtClean="0">
                <a:solidFill>
                  <a:srgbClr val="FFFFFF"/>
                </a:solidFill>
                <a:latin typeface="Constantia"/>
                <a:cs typeface="Constantia"/>
              </a:rPr>
              <a:t>τ</a:t>
            </a:r>
            <a:r>
              <a:rPr sz="3200" b="1" spc="0" dirty="0" smtClean="0">
                <a:solidFill>
                  <a:srgbClr val="FFFFFF"/>
                </a:solidFill>
                <a:latin typeface="Constantia"/>
                <a:cs typeface="Constantia"/>
              </a:rPr>
              <a:t>αι</a:t>
            </a:r>
            <a:r>
              <a:rPr sz="3200" b="1" spc="-169" dirty="0" smtClean="0">
                <a:solidFill>
                  <a:srgbClr val="FFFFFF"/>
                </a:solidFill>
                <a:latin typeface="Constantia"/>
                <a:cs typeface="Constantia"/>
              </a:rPr>
              <a:t> </a:t>
            </a:r>
            <a:r>
              <a:rPr sz="3200" b="1" spc="-19" dirty="0" smtClean="0">
                <a:solidFill>
                  <a:srgbClr val="FFFFFF"/>
                </a:solidFill>
                <a:latin typeface="Constantia"/>
                <a:cs typeface="Constantia"/>
              </a:rPr>
              <a:t>ν</a:t>
            </a:r>
            <a:r>
              <a:rPr sz="3200" b="1" spc="0" dirty="0" smtClean="0">
                <a:solidFill>
                  <a:srgbClr val="FFFFFF"/>
                </a:solidFill>
                <a:latin typeface="Constantia"/>
                <a:cs typeface="Constantia"/>
              </a:rPr>
              <a:t>α</a:t>
            </a:r>
            <a:r>
              <a:rPr sz="3200" b="1" spc="-109" dirty="0" smtClean="0">
                <a:solidFill>
                  <a:srgbClr val="FFFFFF"/>
                </a:solidFill>
                <a:latin typeface="Constantia"/>
                <a:cs typeface="Constantia"/>
              </a:rPr>
              <a:t> </a:t>
            </a:r>
            <a:r>
              <a:rPr sz="3200" b="1" spc="-34" dirty="0" smtClean="0">
                <a:solidFill>
                  <a:srgbClr val="FFFFFF"/>
                </a:solidFill>
                <a:latin typeface="Constantia"/>
                <a:cs typeface="Constantia"/>
              </a:rPr>
              <a:t>β</a:t>
            </a:r>
            <a:r>
              <a:rPr sz="3200" b="1" spc="0" dirty="0" smtClean="0">
                <a:solidFill>
                  <a:srgbClr val="FFFFFF"/>
                </a:solidFill>
                <a:latin typeface="Constantia"/>
                <a:cs typeface="Constantia"/>
              </a:rPr>
              <a:t>ρ</a:t>
            </a:r>
            <a:r>
              <a:rPr sz="3200" b="1" spc="-25" dirty="0" smtClean="0">
                <a:solidFill>
                  <a:srgbClr val="FFFFFF"/>
                </a:solidFill>
                <a:latin typeface="Constantia"/>
                <a:cs typeface="Constantia"/>
              </a:rPr>
              <a:t>ε</a:t>
            </a:r>
            <a:r>
              <a:rPr sz="3200" b="1" spc="0" dirty="0" smtClean="0">
                <a:solidFill>
                  <a:srgbClr val="FFFFFF"/>
                </a:solidFill>
                <a:latin typeface="Constantia"/>
                <a:cs typeface="Constantia"/>
              </a:rPr>
              <a:t>ι</a:t>
            </a:r>
            <a:r>
              <a:rPr sz="3200" b="1" spc="-109" dirty="0" smtClean="0">
                <a:solidFill>
                  <a:srgbClr val="FFFFFF"/>
                </a:solidFill>
                <a:latin typeface="Constantia"/>
                <a:cs typeface="Constantia"/>
              </a:rPr>
              <a:t> </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ις</a:t>
            </a:r>
            <a:r>
              <a:rPr sz="3200" b="1" spc="-104" dirty="0" smtClean="0">
                <a:solidFill>
                  <a:srgbClr val="FFFFFF"/>
                </a:solidFill>
                <a:latin typeface="Constantia"/>
                <a:cs typeface="Constantia"/>
              </a:rPr>
              <a:t> </a:t>
            </a:r>
            <a:r>
              <a:rPr sz="3200" b="1" spc="-50" dirty="0" smtClean="0">
                <a:solidFill>
                  <a:srgbClr val="FFFFFF"/>
                </a:solidFill>
                <a:latin typeface="Constantia"/>
                <a:cs typeface="Constantia"/>
              </a:rPr>
              <a:t>κ</a:t>
            </a:r>
            <a:r>
              <a:rPr sz="3200" b="1" spc="0" dirty="0" smtClean="0">
                <a:solidFill>
                  <a:srgbClr val="FFFFFF"/>
                </a:solidFill>
                <a:latin typeface="Constantia"/>
                <a:cs typeface="Constantia"/>
              </a:rPr>
              <a:t>α</a:t>
            </a:r>
            <a:r>
              <a:rPr sz="3200" b="1" spc="-50" dirty="0" smtClean="0">
                <a:solidFill>
                  <a:srgbClr val="FFFFFF"/>
                </a:solidFill>
                <a:latin typeface="Constantia"/>
                <a:cs typeface="Constantia"/>
              </a:rPr>
              <a:t>τ</a:t>
            </a:r>
            <a:r>
              <a:rPr sz="3200" b="1" spc="0" dirty="0" smtClean="0">
                <a:solidFill>
                  <a:srgbClr val="FFFFFF"/>
                </a:solidFill>
                <a:latin typeface="Constantia"/>
                <a:cs typeface="Constantia"/>
              </a:rPr>
              <a:t>άλλ</a:t>
            </a:r>
            <a:r>
              <a:rPr sz="3200" b="1" spc="-109" dirty="0" smtClean="0">
                <a:solidFill>
                  <a:srgbClr val="FFFFFF"/>
                </a:solidFill>
                <a:latin typeface="Constantia"/>
                <a:cs typeface="Constantia"/>
              </a:rPr>
              <a:t>η</a:t>
            </a:r>
            <a:r>
              <a:rPr sz="3200" b="1" spc="-25" dirty="0" smtClean="0">
                <a:solidFill>
                  <a:srgbClr val="FFFFFF"/>
                </a:solidFill>
                <a:latin typeface="Constantia"/>
                <a:cs typeface="Constantia"/>
              </a:rPr>
              <a:t>λ</a:t>
            </a:r>
            <a:r>
              <a:rPr sz="3200" b="1" spc="-19" dirty="0" smtClean="0">
                <a:solidFill>
                  <a:srgbClr val="FFFFFF"/>
                </a:solidFill>
                <a:latin typeface="Constantia"/>
                <a:cs typeface="Constantia"/>
              </a:rPr>
              <a:t>ε</a:t>
            </a:r>
            <a:r>
              <a:rPr sz="3200" b="1" spc="0" dirty="0" smtClean="0">
                <a:solidFill>
                  <a:srgbClr val="FFFFFF"/>
                </a:solidFill>
                <a:latin typeface="Constantia"/>
                <a:cs typeface="Constantia"/>
              </a:rPr>
              <a:t>ς </a:t>
            </a:r>
            <a:r>
              <a:rPr sz="3200" b="1" spc="-25" dirty="0" smtClean="0">
                <a:solidFill>
                  <a:srgbClr val="FFFFFF"/>
                </a:solidFill>
                <a:latin typeface="Constantia"/>
                <a:cs typeface="Constantia"/>
              </a:rPr>
              <a:t>λ</a:t>
            </a:r>
            <a:r>
              <a:rPr sz="3200" b="1" spc="0" dirty="0" smtClean="0">
                <a:solidFill>
                  <a:srgbClr val="FFFFFF"/>
                </a:solidFill>
                <a:latin typeface="Constantia"/>
                <a:cs typeface="Constantia"/>
              </a:rPr>
              <a:t>έ</a:t>
            </a:r>
            <a:r>
              <a:rPr sz="3200" b="1" spc="-50" dirty="0" smtClean="0">
                <a:solidFill>
                  <a:srgbClr val="FFFFFF"/>
                </a:solidFill>
                <a:latin typeface="Constantia"/>
                <a:cs typeface="Constantia"/>
              </a:rPr>
              <a:t>ξ</a:t>
            </a:r>
            <a:r>
              <a:rPr sz="3200" b="1" spc="-19" dirty="0" smtClean="0">
                <a:solidFill>
                  <a:srgbClr val="FFFFFF"/>
                </a:solidFill>
                <a:latin typeface="Constantia"/>
                <a:cs typeface="Constantia"/>
              </a:rPr>
              <a:t>ε</a:t>
            </a:r>
            <a:r>
              <a:rPr sz="3200" b="1" spc="0" dirty="0" smtClean="0">
                <a:solidFill>
                  <a:srgbClr val="FFFFFF"/>
                </a:solidFill>
                <a:latin typeface="Constantia"/>
                <a:cs typeface="Constantia"/>
              </a:rPr>
              <a:t>ις</a:t>
            </a:r>
            <a:r>
              <a:rPr sz="3200" b="1" spc="-154" dirty="0" smtClean="0">
                <a:solidFill>
                  <a:srgbClr val="FFFFFF"/>
                </a:solidFill>
                <a:latin typeface="Constantia"/>
                <a:cs typeface="Constantia"/>
              </a:rPr>
              <a:t> </a:t>
            </a:r>
            <a:r>
              <a:rPr sz="3200" b="1" spc="-14" dirty="0" smtClean="0">
                <a:solidFill>
                  <a:srgbClr val="FFFFFF"/>
                </a:solidFill>
                <a:latin typeface="Constantia"/>
                <a:cs typeface="Constantia"/>
              </a:rPr>
              <a:t>γ</a:t>
            </a:r>
            <a:r>
              <a:rPr sz="3200" b="1" spc="0" dirty="0" smtClean="0">
                <a:solidFill>
                  <a:srgbClr val="FFFFFF"/>
                </a:solidFill>
                <a:latin typeface="Constantia"/>
                <a:cs typeface="Constantia"/>
              </a:rPr>
              <a:t>ια</a:t>
            </a:r>
            <a:r>
              <a:rPr sz="3200" b="1" spc="-184" dirty="0" smtClean="0">
                <a:solidFill>
                  <a:srgbClr val="FFFFFF"/>
                </a:solidFill>
                <a:latin typeface="Constantia"/>
                <a:cs typeface="Constantia"/>
              </a:rPr>
              <a:t> </a:t>
            </a:r>
            <a:r>
              <a:rPr sz="3200" b="1" spc="-19" dirty="0" smtClean="0">
                <a:solidFill>
                  <a:srgbClr val="FFFFFF"/>
                </a:solidFill>
                <a:latin typeface="Constantia"/>
                <a:cs typeface="Constantia"/>
              </a:rPr>
              <a:t>ν</a:t>
            </a:r>
            <a:r>
              <a:rPr sz="3200" b="1" spc="0" dirty="0" smtClean="0">
                <a:solidFill>
                  <a:srgbClr val="FFFFFF"/>
                </a:solidFill>
                <a:latin typeface="Constantia"/>
                <a:cs typeface="Constantia"/>
              </a:rPr>
              <a:t>α</a:t>
            </a:r>
            <a:r>
              <a:rPr sz="3200" b="1" spc="-134" dirty="0" smtClean="0">
                <a:solidFill>
                  <a:srgbClr val="FFFFFF"/>
                </a:solidFill>
                <a:latin typeface="Constantia"/>
                <a:cs typeface="Constantia"/>
              </a:rPr>
              <a:t> </a:t>
            </a:r>
            <a:r>
              <a:rPr sz="3200" b="1" spc="0" dirty="0" smtClean="0">
                <a:solidFill>
                  <a:srgbClr val="FFFFFF"/>
                </a:solidFill>
                <a:latin typeface="Constantia"/>
                <a:cs typeface="Constantia"/>
              </a:rPr>
              <a:t>ε</a:t>
            </a:r>
            <a:r>
              <a:rPr sz="3200" b="1" spc="-64" dirty="0" smtClean="0">
                <a:solidFill>
                  <a:srgbClr val="FFFFFF"/>
                </a:solidFill>
                <a:latin typeface="Constantia"/>
                <a:cs typeface="Constantia"/>
              </a:rPr>
              <a:t>κ</a:t>
            </a:r>
            <a:r>
              <a:rPr sz="3200" b="1" spc="-34" dirty="0" smtClean="0">
                <a:solidFill>
                  <a:srgbClr val="FFFFFF"/>
                </a:solidFill>
                <a:latin typeface="Constantia"/>
                <a:cs typeface="Constantia"/>
              </a:rPr>
              <a:t>φ</a:t>
            </a:r>
            <a:r>
              <a:rPr sz="3200" b="1" spc="0" dirty="0" smtClean="0">
                <a:solidFill>
                  <a:srgbClr val="FFFFFF"/>
                </a:solidFill>
                <a:latin typeface="Constantia"/>
                <a:cs typeface="Constantia"/>
              </a:rPr>
              <a:t>ρ</a:t>
            </a:r>
            <a:r>
              <a:rPr sz="3200" b="1" spc="-29" dirty="0" smtClean="0">
                <a:solidFill>
                  <a:srgbClr val="FFFFFF"/>
                </a:solidFill>
                <a:latin typeface="Constantia"/>
                <a:cs typeface="Constantia"/>
              </a:rPr>
              <a:t>α</a:t>
            </a:r>
            <a:r>
              <a:rPr sz="3200" b="1" spc="29" dirty="0" smtClean="0">
                <a:solidFill>
                  <a:srgbClr val="FFFFFF"/>
                </a:solidFill>
                <a:latin typeface="Constantia"/>
                <a:cs typeface="Constantia"/>
              </a:rPr>
              <a:t>σ</a:t>
            </a:r>
            <a:r>
              <a:rPr sz="3200" b="1" spc="-19" dirty="0" smtClean="0">
                <a:solidFill>
                  <a:srgbClr val="FFFFFF"/>
                </a:solidFill>
                <a:latin typeface="Constantia"/>
                <a:cs typeface="Constantia"/>
              </a:rPr>
              <a:t>τε</a:t>
            </a:r>
            <a:r>
              <a:rPr sz="3200" b="1" spc="0" dirty="0" smtClean="0">
                <a:solidFill>
                  <a:srgbClr val="FFFFFF"/>
                </a:solidFill>
                <a:latin typeface="Constantia"/>
                <a:cs typeface="Constantia"/>
              </a:rPr>
              <a:t>ί.</a:t>
            </a:r>
            <a:endParaRPr sz="3200">
              <a:latin typeface="Constantia"/>
              <a:cs typeface="Constantia"/>
            </a:endParaRPr>
          </a:p>
          <a:p>
            <a:pPr marL="12700" marR="61036">
              <a:lnSpc>
                <a:spcPct val="101725"/>
              </a:lnSpc>
              <a:spcBef>
                <a:spcPts val="433"/>
              </a:spcBef>
            </a:pPr>
            <a:r>
              <a:rPr sz="2700" spc="-275" dirty="0" smtClean="0">
                <a:solidFill>
                  <a:srgbClr val="F3A346"/>
                </a:solidFill>
                <a:latin typeface="unifont"/>
                <a:cs typeface="unifont"/>
              </a:rPr>
              <a:t> </a:t>
            </a:r>
            <a:r>
              <a:rPr sz="3200" b="1" spc="-34" dirty="0" smtClean="0">
                <a:solidFill>
                  <a:srgbClr val="FFFFFF"/>
                </a:solidFill>
                <a:latin typeface="Constantia"/>
                <a:cs typeface="Constantia"/>
              </a:rPr>
              <a:t>Δυσκολεύεται να μάθει ποιήματα ή</a:t>
            </a:r>
            <a:endParaRPr sz="3200">
              <a:latin typeface="Constantia"/>
              <a:cs typeface="Constantia"/>
            </a:endParaRPr>
          </a:p>
          <a:p>
            <a:pPr marL="287019" marR="61036">
              <a:lnSpc>
                <a:spcPts val="3840"/>
              </a:lnSpc>
              <a:spcBef>
                <a:spcPts val="192"/>
              </a:spcBef>
            </a:pPr>
            <a:r>
              <a:rPr sz="3200" b="1" spc="-31" dirty="0" smtClean="0">
                <a:solidFill>
                  <a:srgbClr val="FFFFFF"/>
                </a:solidFill>
                <a:latin typeface="Constantia"/>
                <a:cs typeface="Constantia"/>
              </a:rPr>
              <a:t>τραγούδια. – Δυσκολία στο ρυθμό.</a:t>
            </a:r>
            <a:endParaRPr sz="3200">
              <a:latin typeface="Constantia"/>
              <a:cs typeface="Constantia"/>
            </a:endParaRPr>
          </a:p>
        </p:txBody>
      </p:sp>
      <p:sp>
        <p:nvSpPr>
          <p:cNvPr id="4" name="object 4"/>
          <p:cNvSpPr txBox="1"/>
          <p:nvPr/>
        </p:nvSpPr>
        <p:spPr>
          <a:xfrm>
            <a:off x="10460933" y="1377679"/>
            <a:ext cx="1003935" cy="432308"/>
          </a:xfrm>
          <a:prstGeom prst="rect">
            <a:avLst/>
          </a:prstGeom>
        </p:spPr>
        <p:txBody>
          <a:bodyPr wrap="square" lIns="0" tIns="21367" rIns="0" bIns="0" rtlCol="0">
            <a:noAutofit/>
          </a:bodyPr>
          <a:lstStyle/>
          <a:p>
            <a:pPr marL="12700">
              <a:lnSpc>
                <a:spcPts val="3365"/>
              </a:lnSpc>
            </a:pPr>
            <a:r>
              <a:rPr sz="3200" b="1" spc="-9" dirty="0" smtClean="0">
                <a:solidFill>
                  <a:srgbClr val="FFFFFF"/>
                </a:solidFill>
                <a:latin typeface="Constantia"/>
                <a:cs typeface="Constantia"/>
              </a:rPr>
              <a:t>του</a:t>
            </a:r>
            <a:endParaRPr sz="3200">
              <a:latin typeface="Constantia"/>
              <a:cs typeface="Constantia"/>
            </a:endParaRPr>
          </a:p>
        </p:txBody>
      </p:sp>
      <p:sp>
        <p:nvSpPr>
          <p:cNvPr id="3" name="object 3"/>
          <p:cNvSpPr txBox="1"/>
          <p:nvPr/>
        </p:nvSpPr>
        <p:spPr>
          <a:xfrm>
            <a:off x="714588" y="4532869"/>
            <a:ext cx="9870275" cy="1484299"/>
          </a:xfrm>
          <a:prstGeom prst="rect">
            <a:avLst/>
          </a:prstGeom>
        </p:spPr>
        <p:txBody>
          <a:bodyPr wrap="square" lIns="0" tIns="21367" rIns="0" bIns="0" rtlCol="0">
            <a:noAutofit/>
          </a:bodyPr>
          <a:lstStyle/>
          <a:p>
            <a:pPr marL="12700">
              <a:lnSpc>
                <a:spcPts val="3365"/>
              </a:lnSpc>
            </a:pPr>
            <a:r>
              <a:rPr sz="2700" spc="-275" dirty="0" smtClean="0">
                <a:solidFill>
                  <a:srgbClr val="F3A346"/>
                </a:solidFill>
                <a:latin typeface="unifont"/>
                <a:cs typeface="unifont"/>
              </a:rPr>
              <a:t> </a:t>
            </a:r>
            <a:r>
              <a:rPr sz="3200" b="1" spc="-25" dirty="0" smtClean="0">
                <a:solidFill>
                  <a:srgbClr val="FFFFFF"/>
                </a:solidFill>
                <a:latin typeface="Constantia"/>
                <a:cs typeface="Constantia"/>
              </a:rPr>
              <a:t>Δεν αναγνωρίζει την ομοιοκαταληξία.</a:t>
            </a:r>
            <a:endParaRPr sz="3200">
              <a:latin typeface="Constantia"/>
              <a:cs typeface="Constantia"/>
            </a:endParaRPr>
          </a:p>
          <a:p>
            <a:pPr marL="12700" marR="61036">
              <a:lnSpc>
                <a:spcPct val="101725"/>
              </a:lnSpc>
              <a:spcBef>
                <a:spcPts val="365"/>
              </a:spcBef>
            </a:pPr>
            <a:r>
              <a:rPr sz="2700" spc="-275" dirty="0" smtClean="0">
                <a:solidFill>
                  <a:srgbClr val="F3A346"/>
                </a:solidFill>
                <a:latin typeface="unifont"/>
                <a:cs typeface="unifont"/>
              </a:rPr>
              <a:t> </a:t>
            </a:r>
            <a:r>
              <a:rPr sz="3200" b="1" spc="-38" dirty="0" smtClean="0">
                <a:solidFill>
                  <a:srgbClr val="FFFFFF"/>
                </a:solidFill>
                <a:latin typeface="Constantia"/>
                <a:cs typeface="Constantia"/>
              </a:rPr>
              <a:t>Δυσκολεύεται να ακολουθήσει απλές</a:t>
            </a:r>
            <a:endParaRPr sz="3200">
              <a:latin typeface="Constantia"/>
              <a:cs typeface="Constantia"/>
            </a:endParaRPr>
          </a:p>
          <a:p>
            <a:pPr marL="287019" marR="61036">
              <a:lnSpc>
                <a:spcPts val="3845"/>
              </a:lnSpc>
              <a:spcBef>
                <a:spcPts val="192"/>
              </a:spcBef>
            </a:pPr>
            <a:r>
              <a:rPr sz="3200" b="1" spc="-28" dirty="0" smtClean="0">
                <a:solidFill>
                  <a:srgbClr val="FFFFFF"/>
                </a:solidFill>
                <a:latin typeface="Constantia"/>
                <a:cs typeface="Constantia"/>
              </a:rPr>
              <a:t>οδηγίες.</a:t>
            </a:r>
            <a:endParaRPr sz="3200">
              <a:latin typeface="Constantia"/>
              <a:cs typeface="Constantia"/>
            </a:endParaRPr>
          </a:p>
        </p:txBody>
      </p:sp>
      <p:sp>
        <p:nvSpPr>
          <p:cNvPr id="2" name="object 2"/>
          <p:cNvSpPr txBox="1"/>
          <p:nvPr/>
        </p:nvSpPr>
        <p:spPr>
          <a:xfrm>
            <a:off x="7957650" y="1063711"/>
            <a:ext cx="165496" cy="16296"/>
          </a:xfrm>
          <a:prstGeom prst="rect">
            <a:avLst/>
          </a:prstGeom>
        </p:spPr>
        <p:txBody>
          <a:bodyPr wrap="square" lIns="0" tIns="0" rIns="0" bIns="0" rtlCol="0">
            <a:noAutofit/>
          </a:bodyPr>
          <a:lstStyle/>
          <a:p>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362370" y="210693"/>
            <a:ext cx="7497064" cy="495680"/>
          </a:xfrm>
          <a:custGeom>
            <a:avLst/>
            <a:gdLst/>
            <a:ahLst/>
            <a:cxnLst/>
            <a:rect l="l" t="t" r="r" b="b"/>
            <a:pathLst>
              <a:path w="5622798" h="495680">
                <a:moveTo>
                  <a:pt x="1385443" y="389127"/>
                </a:moveTo>
                <a:lnTo>
                  <a:pt x="1383819" y="374621"/>
                </a:lnTo>
                <a:lnTo>
                  <a:pt x="1379347" y="363600"/>
                </a:lnTo>
                <a:lnTo>
                  <a:pt x="1375156" y="356742"/>
                </a:lnTo>
                <a:lnTo>
                  <a:pt x="1369822" y="351027"/>
                </a:lnTo>
                <a:lnTo>
                  <a:pt x="1363091" y="346201"/>
                </a:lnTo>
                <a:lnTo>
                  <a:pt x="1352334" y="339575"/>
                </a:lnTo>
                <a:lnTo>
                  <a:pt x="1340963" y="471798"/>
                </a:lnTo>
                <a:lnTo>
                  <a:pt x="1351395" y="459413"/>
                </a:lnTo>
                <a:lnTo>
                  <a:pt x="1360433" y="447610"/>
                </a:lnTo>
                <a:lnTo>
                  <a:pt x="1368079" y="436392"/>
                </a:lnTo>
                <a:lnTo>
                  <a:pt x="1374332" y="425760"/>
                </a:lnTo>
                <a:lnTo>
                  <a:pt x="1379194" y="415716"/>
                </a:lnTo>
                <a:lnTo>
                  <a:pt x="1382666" y="406261"/>
                </a:lnTo>
                <a:lnTo>
                  <a:pt x="1384749" y="397398"/>
                </a:lnTo>
                <a:lnTo>
                  <a:pt x="1385443" y="389127"/>
                </a:lnTo>
                <a:close/>
              </a:path>
              <a:path w="5622798" h="495680">
                <a:moveTo>
                  <a:pt x="1054123" y="339185"/>
                </a:moveTo>
                <a:lnTo>
                  <a:pt x="1057310" y="353036"/>
                </a:lnTo>
                <a:lnTo>
                  <a:pt x="1064058" y="363818"/>
                </a:lnTo>
                <a:lnTo>
                  <a:pt x="1074365" y="371526"/>
                </a:lnTo>
                <a:lnTo>
                  <a:pt x="1088233" y="376154"/>
                </a:lnTo>
                <a:lnTo>
                  <a:pt x="1105662" y="377697"/>
                </a:lnTo>
                <a:lnTo>
                  <a:pt x="1110353" y="377601"/>
                </a:lnTo>
                <a:lnTo>
                  <a:pt x="1121145" y="376738"/>
                </a:lnTo>
                <a:lnTo>
                  <a:pt x="1132870" y="374974"/>
                </a:lnTo>
                <a:lnTo>
                  <a:pt x="1145537" y="372306"/>
                </a:lnTo>
                <a:lnTo>
                  <a:pt x="1159155" y="368728"/>
                </a:lnTo>
                <a:lnTo>
                  <a:pt x="1173734" y="364235"/>
                </a:lnTo>
                <a:lnTo>
                  <a:pt x="1172591" y="351916"/>
                </a:lnTo>
                <a:lnTo>
                  <a:pt x="1169297" y="351864"/>
                </a:lnTo>
                <a:lnTo>
                  <a:pt x="1155374" y="351138"/>
                </a:lnTo>
                <a:lnTo>
                  <a:pt x="1144651" y="349630"/>
                </a:lnTo>
                <a:lnTo>
                  <a:pt x="1137920" y="348360"/>
                </a:lnTo>
                <a:lnTo>
                  <a:pt x="1132967" y="345947"/>
                </a:lnTo>
                <a:lnTo>
                  <a:pt x="1129538" y="342518"/>
                </a:lnTo>
                <a:lnTo>
                  <a:pt x="1126109" y="338962"/>
                </a:lnTo>
                <a:lnTo>
                  <a:pt x="1124331" y="331723"/>
                </a:lnTo>
                <a:lnTo>
                  <a:pt x="1123950" y="320674"/>
                </a:lnTo>
                <a:lnTo>
                  <a:pt x="1123749" y="315577"/>
                </a:lnTo>
                <a:lnTo>
                  <a:pt x="1123467" y="305914"/>
                </a:lnTo>
                <a:lnTo>
                  <a:pt x="1123240" y="294459"/>
                </a:lnTo>
                <a:lnTo>
                  <a:pt x="1123073" y="281208"/>
                </a:lnTo>
                <a:lnTo>
                  <a:pt x="1122934" y="249300"/>
                </a:lnTo>
                <a:lnTo>
                  <a:pt x="1122953" y="198707"/>
                </a:lnTo>
                <a:lnTo>
                  <a:pt x="1123082" y="185378"/>
                </a:lnTo>
                <a:lnTo>
                  <a:pt x="1123327" y="172428"/>
                </a:lnTo>
                <a:lnTo>
                  <a:pt x="1123683" y="159848"/>
                </a:lnTo>
                <a:lnTo>
                  <a:pt x="1124146" y="147629"/>
                </a:lnTo>
                <a:lnTo>
                  <a:pt x="1124712" y="135762"/>
                </a:lnTo>
                <a:lnTo>
                  <a:pt x="1121791" y="133857"/>
                </a:lnTo>
                <a:lnTo>
                  <a:pt x="1113878" y="135627"/>
                </a:lnTo>
                <a:lnTo>
                  <a:pt x="1101832" y="138178"/>
                </a:lnTo>
                <a:lnTo>
                  <a:pt x="1089534" y="140609"/>
                </a:lnTo>
                <a:lnTo>
                  <a:pt x="1076977" y="142922"/>
                </a:lnTo>
                <a:lnTo>
                  <a:pt x="1064153" y="145117"/>
                </a:lnTo>
                <a:lnTo>
                  <a:pt x="1051052" y="147192"/>
                </a:lnTo>
                <a:lnTo>
                  <a:pt x="1051241" y="149131"/>
                </a:lnTo>
                <a:lnTo>
                  <a:pt x="1052193" y="160599"/>
                </a:lnTo>
                <a:lnTo>
                  <a:pt x="1052924" y="172700"/>
                </a:lnTo>
                <a:lnTo>
                  <a:pt x="1053440" y="185438"/>
                </a:lnTo>
                <a:lnTo>
                  <a:pt x="1053745" y="198820"/>
                </a:lnTo>
                <a:lnTo>
                  <a:pt x="1053846" y="332866"/>
                </a:lnTo>
                <a:lnTo>
                  <a:pt x="1054123" y="339185"/>
                </a:lnTo>
                <a:close/>
              </a:path>
              <a:path w="5622798" h="495680">
                <a:moveTo>
                  <a:pt x="1651531" y="339185"/>
                </a:moveTo>
                <a:lnTo>
                  <a:pt x="1654718" y="353036"/>
                </a:lnTo>
                <a:lnTo>
                  <a:pt x="1661466" y="363818"/>
                </a:lnTo>
                <a:lnTo>
                  <a:pt x="1671773" y="371526"/>
                </a:lnTo>
                <a:lnTo>
                  <a:pt x="1685641" y="376154"/>
                </a:lnTo>
                <a:lnTo>
                  <a:pt x="1703070" y="377697"/>
                </a:lnTo>
                <a:lnTo>
                  <a:pt x="1707761" y="377601"/>
                </a:lnTo>
                <a:lnTo>
                  <a:pt x="1718553" y="376738"/>
                </a:lnTo>
                <a:lnTo>
                  <a:pt x="1730278" y="374974"/>
                </a:lnTo>
                <a:lnTo>
                  <a:pt x="1742945" y="372306"/>
                </a:lnTo>
                <a:lnTo>
                  <a:pt x="1756563" y="368728"/>
                </a:lnTo>
                <a:lnTo>
                  <a:pt x="1771142" y="364235"/>
                </a:lnTo>
                <a:lnTo>
                  <a:pt x="1769999" y="351916"/>
                </a:lnTo>
                <a:lnTo>
                  <a:pt x="1766705" y="351864"/>
                </a:lnTo>
                <a:lnTo>
                  <a:pt x="1752782" y="351138"/>
                </a:lnTo>
                <a:lnTo>
                  <a:pt x="1742059" y="349630"/>
                </a:lnTo>
                <a:lnTo>
                  <a:pt x="1735327" y="348360"/>
                </a:lnTo>
                <a:lnTo>
                  <a:pt x="1730375" y="345947"/>
                </a:lnTo>
                <a:lnTo>
                  <a:pt x="1726946" y="342518"/>
                </a:lnTo>
                <a:lnTo>
                  <a:pt x="1723517" y="338962"/>
                </a:lnTo>
                <a:lnTo>
                  <a:pt x="1721739" y="331723"/>
                </a:lnTo>
                <a:lnTo>
                  <a:pt x="1721358" y="320674"/>
                </a:lnTo>
                <a:lnTo>
                  <a:pt x="1721157" y="315577"/>
                </a:lnTo>
                <a:lnTo>
                  <a:pt x="1720875" y="305914"/>
                </a:lnTo>
                <a:lnTo>
                  <a:pt x="1720648" y="294459"/>
                </a:lnTo>
                <a:lnTo>
                  <a:pt x="1720481" y="281208"/>
                </a:lnTo>
                <a:lnTo>
                  <a:pt x="1720342" y="249300"/>
                </a:lnTo>
                <a:lnTo>
                  <a:pt x="1720361" y="198707"/>
                </a:lnTo>
                <a:lnTo>
                  <a:pt x="1720490" y="185378"/>
                </a:lnTo>
                <a:lnTo>
                  <a:pt x="1720735" y="172428"/>
                </a:lnTo>
                <a:lnTo>
                  <a:pt x="1721091" y="159848"/>
                </a:lnTo>
                <a:lnTo>
                  <a:pt x="1721554" y="147629"/>
                </a:lnTo>
                <a:lnTo>
                  <a:pt x="1722120" y="135762"/>
                </a:lnTo>
                <a:lnTo>
                  <a:pt x="1719199" y="133857"/>
                </a:lnTo>
                <a:lnTo>
                  <a:pt x="1711286" y="135627"/>
                </a:lnTo>
                <a:lnTo>
                  <a:pt x="1699240" y="138178"/>
                </a:lnTo>
                <a:lnTo>
                  <a:pt x="1686942" y="140609"/>
                </a:lnTo>
                <a:lnTo>
                  <a:pt x="1674385" y="142922"/>
                </a:lnTo>
                <a:lnTo>
                  <a:pt x="1661561" y="145117"/>
                </a:lnTo>
                <a:lnTo>
                  <a:pt x="1648460" y="147192"/>
                </a:lnTo>
                <a:lnTo>
                  <a:pt x="1648649" y="149131"/>
                </a:lnTo>
                <a:lnTo>
                  <a:pt x="1649601" y="160599"/>
                </a:lnTo>
                <a:lnTo>
                  <a:pt x="1650332" y="172700"/>
                </a:lnTo>
                <a:lnTo>
                  <a:pt x="1650848" y="185438"/>
                </a:lnTo>
                <a:lnTo>
                  <a:pt x="1651153" y="198820"/>
                </a:lnTo>
                <a:lnTo>
                  <a:pt x="1651253" y="332866"/>
                </a:lnTo>
                <a:lnTo>
                  <a:pt x="1651531" y="339185"/>
                </a:lnTo>
                <a:close/>
              </a:path>
              <a:path w="5622798" h="495680">
                <a:moveTo>
                  <a:pt x="3454273" y="339216"/>
                </a:moveTo>
                <a:lnTo>
                  <a:pt x="3454543" y="344437"/>
                </a:lnTo>
                <a:lnTo>
                  <a:pt x="3457943" y="356984"/>
                </a:lnTo>
                <a:lnTo>
                  <a:pt x="3465195" y="367283"/>
                </a:lnTo>
                <a:lnTo>
                  <a:pt x="3469077" y="370661"/>
                </a:lnTo>
                <a:lnTo>
                  <a:pt x="3480241" y="376310"/>
                </a:lnTo>
                <a:lnTo>
                  <a:pt x="3493770" y="378205"/>
                </a:lnTo>
                <a:lnTo>
                  <a:pt x="3498669" y="377957"/>
                </a:lnTo>
                <a:lnTo>
                  <a:pt x="3511158" y="374577"/>
                </a:lnTo>
                <a:lnTo>
                  <a:pt x="3521583" y="367283"/>
                </a:lnTo>
                <a:lnTo>
                  <a:pt x="3524797" y="363693"/>
                </a:lnTo>
                <a:lnTo>
                  <a:pt x="3530673" y="352564"/>
                </a:lnTo>
                <a:lnTo>
                  <a:pt x="3532632" y="339216"/>
                </a:lnTo>
                <a:lnTo>
                  <a:pt x="3532379" y="334129"/>
                </a:lnTo>
                <a:lnTo>
                  <a:pt x="3528970" y="321531"/>
                </a:lnTo>
                <a:lnTo>
                  <a:pt x="3521583" y="311403"/>
                </a:lnTo>
                <a:lnTo>
                  <a:pt x="3518234" y="308563"/>
                </a:lnTo>
                <a:lnTo>
                  <a:pt x="3507043" y="302798"/>
                </a:lnTo>
                <a:lnTo>
                  <a:pt x="3493770" y="300862"/>
                </a:lnTo>
                <a:lnTo>
                  <a:pt x="3488075" y="301156"/>
                </a:lnTo>
                <a:lnTo>
                  <a:pt x="3475442" y="304464"/>
                </a:lnTo>
                <a:lnTo>
                  <a:pt x="3465195" y="311403"/>
                </a:lnTo>
                <a:lnTo>
                  <a:pt x="3462178" y="314700"/>
                </a:lnTo>
                <a:lnTo>
                  <a:pt x="3456259" y="325719"/>
                </a:lnTo>
                <a:lnTo>
                  <a:pt x="3454273" y="339216"/>
                </a:lnTo>
                <a:close/>
              </a:path>
              <a:path w="5622798" h="495680">
                <a:moveTo>
                  <a:pt x="3009265" y="339216"/>
                </a:moveTo>
                <a:lnTo>
                  <a:pt x="3009535" y="344437"/>
                </a:lnTo>
                <a:lnTo>
                  <a:pt x="3012935" y="356984"/>
                </a:lnTo>
                <a:lnTo>
                  <a:pt x="3020187" y="367283"/>
                </a:lnTo>
                <a:lnTo>
                  <a:pt x="3024069" y="370661"/>
                </a:lnTo>
                <a:lnTo>
                  <a:pt x="3035233" y="376310"/>
                </a:lnTo>
                <a:lnTo>
                  <a:pt x="3048762" y="378205"/>
                </a:lnTo>
                <a:lnTo>
                  <a:pt x="3053661" y="377957"/>
                </a:lnTo>
                <a:lnTo>
                  <a:pt x="3066150" y="374577"/>
                </a:lnTo>
                <a:lnTo>
                  <a:pt x="3076575" y="367283"/>
                </a:lnTo>
                <a:lnTo>
                  <a:pt x="3079789" y="363693"/>
                </a:lnTo>
                <a:lnTo>
                  <a:pt x="3085665" y="352564"/>
                </a:lnTo>
                <a:lnTo>
                  <a:pt x="3087624" y="339216"/>
                </a:lnTo>
                <a:lnTo>
                  <a:pt x="3087371" y="334129"/>
                </a:lnTo>
                <a:lnTo>
                  <a:pt x="3083962" y="321531"/>
                </a:lnTo>
                <a:lnTo>
                  <a:pt x="3076575" y="311403"/>
                </a:lnTo>
                <a:lnTo>
                  <a:pt x="3073226" y="308563"/>
                </a:lnTo>
                <a:lnTo>
                  <a:pt x="3062035" y="302798"/>
                </a:lnTo>
                <a:lnTo>
                  <a:pt x="3048762" y="300862"/>
                </a:lnTo>
                <a:lnTo>
                  <a:pt x="3043067" y="301156"/>
                </a:lnTo>
                <a:lnTo>
                  <a:pt x="3030434" y="304464"/>
                </a:lnTo>
                <a:lnTo>
                  <a:pt x="3020187" y="311403"/>
                </a:lnTo>
                <a:lnTo>
                  <a:pt x="3017170" y="314700"/>
                </a:lnTo>
                <a:lnTo>
                  <a:pt x="3011251" y="325719"/>
                </a:lnTo>
                <a:lnTo>
                  <a:pt x="3009265" y="339216"/>
                </a:lnTo>
                <a:close/>
              </a:path>
              <a:path w="5622798" h="495680">
                <a:moveTo>
                  <a:pt x="2414905" y="339216"/>
                </a:moveTo>
                <a:lnTo>
                  <a:pt x="2415175" y="344437"/>
                </a:lnTo>
                <a:lnTo>
                  <a:pt x="2418575" y="356984"/>
                </a:lnTo>
                <a:lnTo>
                  <a:pt x="2425827" y="367283"/>
                </a:lnTo>
                <a:lnTo>
                  <a:pt x="2429709" y="370661"/>
                </a:lnTo>
                <a:lnTo>
                  <a:pt x="2440873" y="376310"/>
                </a:lnTo>
                <a:lnTo>
                  <a:pt x="2454402" y="378205"/>
                </a:lnTo>
                <a:lnTo>
                  <a:pt x="2459301" y="377957"/>
                </a:lnTo>
                <a:lnTo>
                  <a:pt x="2471790" y="374577"/>
                </a:lnTo>
                <a:lnTo>
                  <a:pt x="2482215" y="367283"/>
                </a:lnTo>
                <a:lnTo>
                  <a:pt x="2485429" y="363693"/>
                </a:lnTo>
                <a:lnTo>
                  <a:pt x="2491305" y="352564"/>
                </a:lnTo>
                <a:lnTo>
                  <a:pt x="2493264" y="339216"/>
                </a:lnTo>
                <a:lnTo>
                  <a:pt x="2493011" y="334129"/>
                </a:lnTo>
                <a:lnTo>
                  <a:pt x="2489602" y="321531"/>
                </a:lnTo>
                <a:lnTo>
                  <a:pt x="2482215" y="311403"/>
                </a:lnTo>
                <a:lnTo>
                  <a:pt x="2478866" y="308563"/>
                </a:lnTo>
                <a:lnTo>
                  <a:pt x="2467675" y="302798"/>
                </a:lnTo>
                <a:lnTo>
                  <a:pt x="2454402" y="300862"/>
                </a:lnTo>
                <a:lnTo>
                  <a:pt x="2448707" y="301156"/>
                </a:lnTo>
                <a:lnTo>
                  <a:pt x="2436074" y="304464"/>
                </a:lnTo>
                <a:lnTo>
                  <a:pt x="2425827" y="311403"/>
                </a:lnTo>
                <a:lnTo>
                  <a:pt x="2422810" y="314700"/>
                </a:lnTo>
                <a:lnTo>
                  <a:pt x="2416891" y="325719"/>
                </a:lnTo>
                <a:lnTo>
                  <a:pt x="2414905" y="339216"/>
                </a:lnTo>
                <a:close/>
              </a:path>
              <a:path w="5622798" h="495680">
                <a:moveTo>
                  <a:pt x="609696" y="205733"/>
                </a:moveTo>
                <a:lnTo>
                  <a:pt x="615882" y="194705"/>
                </a:lnTo>
                <a:lnTo>
                  <a:pt x="623358" y="184773"/>
                </a:lnTo>
                <a:lnTo>
                  <a:pt x="632126" y="175936"/>
                </a:lnTo>
                <a:lnTo>
                  <a:pt x="642187" y="168193"/>
                </a:lnTo>
                <a:lnTo>
                  <a:pt x="638556" y="63753"/>
                </a:lnTo>
                <a:lnTo>
                  <a:pt x="635000" y="59816"/>
                </a:lnTo>
                <a:lnTo>
                  <a:pt x="631444" y="56006"/>
                </a:lnTo>
                <a:lnTo>
                  <a:pt x="629031" y="52704"/>
                </a:lnTo>
                <a:lnTo>
                  <a:pt x="627634" y="49910"/>
                </a:lnTo>
                <a:lnTo>
                  <a:pt x="626237" y="47243"/>
                </a:lnTo>
                <a:lnTo>
                  <a:pt x="625475" y="44323"/>
                </a:lnTo>
                <a:lnTo>
                  <a:pt x="625475" y="37718"/>
                </a:lnTo>
                <a:lnTo>
                  <a:pt x="626872" y="35051"/>
                </a:lnTo>
                <a:lnTo>
                  <a:pt x="629412" y="33274"/>
                </a:lnTo>
                <a:lnTo>
                  <a:pt x="632079" y="31368"/>
                </a:lnTo>
                <a:lnTo>
                  <a:pt x="635508" y="30479"/>
                </a:lnTo>
                <a:lnTo>
                  <a:pt x="639572" y="30479"/>
                </a:lnTo>
                <a:lnTo>
                  <a:pt x="647058" y="31088"/>
                </a:lnTo>
                <a:lnTo>
                  <a:pt x="655482" y="32992"/>
                </a:lnTo>
                <a:lnTo>
                  <a:pt x="664621" y="36189"/>
                </a:lnTo>
                <a:lnTo>
                  <a:pt x="674475" y="40680"/>
                </a:lnTo>
                <a:lnTo>
                  <a:pt x="685046" y="46463"/>
                </a:lnTo>
                <a:lnTo>
                  <a:pt x="696333" y="53538"/>
                </a:lnTo>
                <a:lnTo>
                  <a:pt x="708337" y="61904"/>
                </a:lnTo>
                <a:lnTo>
                  <a:pt x="721060" y="71561"/>
                </a:lnTo>
                <a:lnTo>
                  <a:pt x="734502" y="82507"/>
                </a:lnTo>
                <a:lnTo>
                  <a:pt x="748665" y="94741"/>
                </a:lnTo>
                <a:lnTo>
                  <a:pt x="753259" y="88529"/>
                </a:lnTo>
                <a:lnTo>
                  <a:pt x="761207" y="77899"/>
                </a:lnTo>
                <a:lnTo>
                  <a:pt x="768949" y="67708"/>
                </a:lnTo>
                <a:lnTo>
                  <a:pt x="776492" y="57955"/>
                </a:lnTo>
                <a:lnTo>
                  <a:pt x="783844" y="48640"/>
                </a:lnTo>
                <a:lnTo>
                  <a:pt x="783336" y="45847"/>
                </a:lnTo>
                <a:lnTo>
                  <a:pt x="774741" y="40730"/>
                </a:lnTo>
                <a:lnTo>
                  <a:pt x="762063" y="33677"/>
                </a:lnTo>
                <a:lnTo>
                  <a:pt x="749515" y="27291"/>
                </a:lnTo>
                <a:lnTo>
                  <a:pt x="737095" y="21574"/>
                </a:lnTo>
                <a:lnTo>
                  <a:pt x="724803" y="16525"/>
                </a:lnTo>
                <a:lnTo>
                  <a:pt x="712640" y="12147"/>
                </a:lnTo>
                <a:lnTo>
                  <a:pt x="700606" y="8439"/>
                </a:lnTo>
                <a:lnTo>
                  <a:pt x="688701" y="5403"/>
                </a:lnTo>
                <a:lnTo>
                  <a:pt x="676924" y="3041"/>
                </a:lnTo>
                <a:lnTo>
                  <a:pt x="665276" y="1352"/>
                </a:lnTo>
                <a:lnTo>
                  <a:pt x="653756" y="338"/>
                </a:lnTo>
                <a:lnTo>
                  <a:pt x="642366" y="0"/>
                </a:lnTo>
                <a:lnTo>
                  <a:pt x="638340" y="50"/>
                </a:lnTo>
                <a:lnTo>
                  <a:pt x="623836" y="1198"/>
                </a:lnTo>
                <a:lnTo>
                  <a:pt x="610959" y="3859"/>
                </a:lnTo>
                <a:lnTo>
                  <a:pt x="599697" y="8031"/>
                </a:lnTo>
                <a:lnTo>
                  <a:pt x="590042" y="13715"/>
                </a:lnTo>
                <a:lnTo>
                  <a:pt x="577666" y="27022"/>
                </a:lnTo>
                <a:lnTo>
                  <a:pt x="572847" y="38906"/>
                </a:lnTo>
                <a:lnTo>
                  <a:pt x="571246" y="52831"/>
                </a:lnTo>
                <a:lnTo>
                  <a:pt x="571464" y="57674"/>
                </a:lnTo>
                <a:lnTo>
                  <a:pt x="573847" y="69566"/>
                </a:lnTo>
                <a:lnTo>
                  <a:pt x="578854" y="81469"/>
                </a:lnTo>
                <a:lnTo>
                  <a:pt x="586486" y="93345"/>
                </a:lnTo>
                <a:lnTo>
                  <a:pt x="596832" y="105846"/>
                </a:lnTo>
                <a:lnTo>
                  <a:pt x="604825" y="114480"/>
                </a:lnTo>
                <a:lnTo>
                  <a:pt x="614039" y="123801"/>
                </a:lnTo>
                <a:lnTo>
                  <a:pt x="624477" y="133815"/>
                </a:lnTo>
                <a:lnTo>
                  <a:pt x="636143" y="144525"/>
                </a:lnTo>
                <a:lnTo>
                  <a:pt x="631009" y="146128"/>
                </a:lnTo>
                <a:lnTo>
                  <a:pt x="618175" y="150783"/>
                </a:lnTo>
                <a:lnTo>
                  <a:pt x="606057" y="156150"/>
                </a:lnTo>
                <a:lnTo>
                  <a:pt x="594656" y="162230"/>
                </a:lnTo>
                <a:lnTo>
                  <a:pt x="598877" y="245402"/>
                </a:lnTo>
                <a:lnTo>
                  <a:pt x="601195" y="231080"/>
                </a:lnTo>
                <a:lnTo>
                  <a:pt x="604801" y="217858"/>
                </a:lnTo>
                <a:lnTo>
                  <a:pt x="609696" y="205733"/>
                </a:lnTo>
                <a:close/>
              </a:path>
              <a:path w="5622798" h="495680">
                <a:moveTo>
                  <a:pt x="604061" y="373571"/>
                </a:moveTo>
                <a:lnTo>
                  <a:pt x="616734" y="376569"/>
                </a:lnTo>
                <a:lnTo>
                  <a:pt x="630094" y="378368"/>
                </a:lnTo>
                <a:lnTo>
                  <a:pt x="644144" y="378967"/>
                </a:lnTo>
                <a:lnTo>
                  <a:pt x="652674" y="378747"/>
                </a:lnTo>
                <a:lnTo>
                  <a:pt x="665998" y="377468"/>
                </a:lnTo>
                <a:lnTo>
                  <a:pt x="678807" y="375047"/>
                </a:lnTo>
                <a:lnTo>
                  <a:pt x="691100" y="371485"/>
                </a:lnTo>
                <a:lnTo>
                  <a:pt x="702875" y="366781"/>
                </a:lnTo>
                <a:lnTo>
                  <a:pt x="714130" y="360936"/>
                </a:lnTo>
                <a:lnTo>
                  <a:pt x="724865" y="353949"/>
                </a:lnTo>
                <a:lnTo>
                  <a:pt x="735076" y="345820"/>
                </a:lnTo>
                <a:lnTo>
                  <a:pt x="746955" y="333939"/>
                </a:lnTo>
                <a:lnTo>
                  <a:pt x="754898" y="323620"/>
                </a:lnTo>
                <a:lnTo>
                  <a:pt x="761392" y="312633"/>
                </a:lnTo>
                <a:lnTo>
                  <a:pt x="766439" y="300978"/>
                </a:lnTo>
                <a:lnTo>
                  <a:pt x="770042" y="288654"/>
                </a:lnTo>
                <a:lnTo>
                  <a:pt x="772202" y="275661"/>
                </a:lnTo>
                <a:lnTo>
                  <a:pt x="772922" y="262000"/>
                </a:lnTo>
                <a:lnTo>
                  <a:pt x="772672" y="253734"/>
                </a:lnTo>
                <a:lnTo>
                  <a:pt x="771272" y="241100"/>
                </a:lnTo>
                <a:lnTo>
                  <a:pt x="768604" y="228726"/>
                </a:lnTo>
                <a:lnTo>
                  <a:pt x="761948" y="209041"/>
                </a:lnTo>
                <a:lnTo>
                  <a:pt x="756666" y="197357"/>
                </a:lnTo>
                <a:lnTo>
                  <a:pt x="746320" y="178677"/>
                </a:lnTo>
                <a:lnTo>
                  <a:pt x="739267" y="168020"/>
                </a:lnTo>
                <a:lnTo>
                  <a:pt x="726329" y="150781"/>
                </a:lnTo>
                <a:lnTo>
                  <a:pt x="718185" y="141097"/>
                </a:lnTo>
                <a:lnTo>
                  <a:pt x="704100" y="125708"/>
                </a:lnTo>
                <a:lnTo>
                  <a:pt x="695325" y="116712"/>
                </a:lnTo>
                <a:lnTo>
                  <a:pt x="681517" y="103350"/>
                </a:lnTo>
                <a:lnTo>
                  <a:pt x="672592" y="94868"/>
                </a:lnTo>
                <a:lnTo>
                  <a:pt x="667715" y="90451"/>
                </a:lnTo>
                <a:lnTo>
                  <a:pt x="657867" y="81506"/>
                </a:lnTo>
                <a:lnTo>
                  <a:pt x="649605" y="74040"/>
                </a:lnTo>
                <a:lnTo>
                  <a:pt x="643382" y="68452"/>
                </a:lnTo>
                <a:lnTo>
                  <a:pt x="638556" y="63753"/>
                </a:lnTo>
                <a:lnTo>
                  <a:pt x="642187" y="168193"/>
                </a:lnTo>
                <a:lnTo>
                  <a:pt x="653542" y="161543"/>
                </a:lnTo>
                <a:lnTo>
                  <a:pt x="658759" y="167196"/>
                </a:lnTo>
                <a:lnTo>
                  <a:pt x="666998" y="176991"/>
                </a:lnTo>
                <a:lnTo>
                  <a:pt x="674370" y="186943"/>
                </a:lnTo>
                <a:lnTo>
                  <a:pt x="683781" y="202745"/>
                </a:lnTo>
                <a:lnTo>
                  <a:pt x="689229" y="214121"/>
                </a:lnTo>
                <a:lnTo>
                  <a:pt x="695265" y="231447"/>
                </a:lnTo>
                <a:lnTo>
                  <a:pt x="698246" y="243966"/>
                </a:lnTo>
                <a:lnTo>
                  <a:pt x="699545" y="251734"/>
                </a:lnTo>
                <a:lnTo>
                  <a:pt x="700856" y="264265"/>
                </a:lnTo>
                <a:lnTo>
                  <a:pt x="701294" y="277367"/>
                </a:lnTo>
                <a:lnTo>
                  <a:pt x="701132" y="284676"/>
                </a:lnTo>
                <a:lnTo>
                  <a:pt x="699819" y="298536"/>
                </a:lnTo>
                <a:lnTo>
                  <a:pt x="697186" y="311177"/>
                </a:lnTo>
                <a:lnTo>
                  <a:pt x="693232" y="322615"/>
                </a:lnTo>
                <a:lnTo>
                  <a:pt x="687959" y="332866"/>
                </a:lnTo>
                <a:lnTo>
                  <a:pt x="684199" y="338213"/>
                </a:lnTo>
                <a:lnTo>
                  <a:pt x="674607" y="347179"/>
                </a:lnTo>
                <a:lnTo>
                  <a:pt x="663069" y="352545"/>
                </a:lnTo>
                <a:lnTo>
                  <a:pt x="649605" y="354329"/>
                </a:lnTo>
                <a:lnTo>
                  <a:pt x="641284" y="353581"/>
                </a:lnTo>
                <a:lnTo>
                  <a:pt x="629433" y="349265"/>
                </a:lnTo>
                <a:lnTo>
                  <a:pt x="619379" y="341095"/>
                </a:lnTo>
                <a:lnTo>
                  <a:pt x="611124" y="329056"/>
                </a:lnTo>
                <a:lnTo>
                  <a:pt x="605994" y="317598"/>
                </a:lnTo>
                <a:lnTo>
                  <a:pt x="602404" y="306110"/>
                </a:lnTo>
                <a:lnTo>
                  <a:pt x="599840" y="293621"/>
                </a:lnTo>
                <a:lnTo>
                  <a:pt x="598301" y="280141"/>
                </a:lnTo>
                <a:lnTo>
                  <a:pt x="597789" y="265683"/>
                </a:lnTo>
                <a:lnTo>
                  <a:pt x="597847" y="260823"/>
                </a:lnTo>
                <a:lnTo>
                  <a:pt x="598877" y="245402"/>
                </a:lnTo>
                <a:lnTo>
                  <a:pt x="594656" y="162230"/>
                </a:lnTo>
                <a:lnTo>
                  <a:pt x="583974" y="169022"/>
                </a:lnTo>
                <a:lnTo>
                  <a:pt x="574012" y="176527"/>
                </a:lnTo>
                <a:lnTo>
                  <a:pt x="564774" y="184745"/>
                </a:lnTo>
                <a:lnTo>
                  <a:pt x="556260" y="193674"/>
                </a:lnTo>
                <a:lnTo>
                  <a:pt x="550755" y="200356"/>
                </a:lnTo>
                <a:lnTo>
                  <a:pt x="543240" y="211218"/>
                </a:lnTo>
                <a:lnTo>
                  <a:pt x="537091" y="222542"/>
                </a:lnTo>
                <a:lnTo>
                  <a:pt x="532309" y="234327"/>
                </a:lnTo>
                <a:lnTo>
                  <a:pt x="528893" y="246569"/>
                </a:lnTo>
                <a:lnTo>
                  <a:pt x="526844" y="259265"/>
                </a:lnTo>
                <a:lnTo>
                  <a:pt x="526161" y="272414"/>
                </a:lnTo>
                <a:lnTo>
                  <a:pt x="526442" y="280921"/>
                </a:lnTo>
                <a:lnTo>
                  <a:pt x="528142" y="294337"/>
                </a:lnTo>
                <a:lnTo>
                  <a:pt x="531383" y="306946"/>
                </a:lnTo>
                <a:lnTo>
                  <a:pt x="536169" y="318744"/>
                </a:lnTo>
                <a:lnTo>
                  <a:pt x="542501" y="329729"/>
                </a:lnTo>
                <a:lnTo>
                  <a:pt x="550382" y="339898"/>
                </a:lnTo>
                <a:lnTo>
                  <a:pt x="559816" y="349249"/>
                </a:lnTo>
                <a:lnTo>
                  <a:pt x="570146" y="357383"/>
                </a:lnTo>
                <a:lnTo>
                  <a:pt x="580770" y="363978"/>
                </a:lnTo>
                <a:lnTo>
                  <a:pt x="592074" y="369374"/>
                </a:lnTo>
                <a:lnTo>
                  <a:pt x="604061" y="373571"/>
                </a:lnTo>
                <a:close/>
              </a:path>
              <a:path w="5622798" h="495680">
                <a:moveTo>
                  <a:pt x="5023104" y="345439"/>
                </a:moveTo>
                <a:lnTo>
                  <a:pt x="5014713" y="344993"/>
                </a:lnTo>
                <a:lnTo>
                  <a:pt x="5001689" y="341570"/>
                </a:lnTo>
                <a:lnTo>
                  <a:pt x="4993005" y="334771"/>
                </a:lnTo>
                <a:lnTo>
                  <a:pt x="4990224" y="330064"/>
                </a:lnTo>
                <a:lnTo>
                  <a:pt x="4987112" y="320003"/>
                </a:lnTo>
                <a:lnTo>
                  <a:pt x="4985245" y="306295"/>
                </a:lnTo>
                <a:lnTo>
                  <a:pt x="4984623" y="288924"/>
                </a:lnTo>
                <a:lnTo>
                  <a:pt x="4984709" y="274755"/>
                </a:lnTo>
                <a:lnTo>
                  <a:pt x="4984931" y="262122"/>
                </a:lnTo>
                <a:lnTo>
                  <a:pt x="4985293" y="249453"/>
                </a:lnTo>
                <a:lnTo>
                  <a:pt x="4985797" y="236752"/>
                </a:lnTo>
                <a:lnTo>
                  <a:pt x="4986444" y="224023"/>
                </a:lnTo>
                <a:lnTo>
                  <a:pt x="4987237" y="211272"/>
                </a:lnTo>
                <a:lnTo>
                  <a:pt x="4988179" y="198500"/>
                </a:lnTo>
                <a:lnTo>
                  <a:pt x="5005697" y="198583"/>
                </a:lnTo>
                <a:lnTo>
                  <a:pt x="5018219" y="198743"/>
                </a:lnTo>
                <a:lnTo>
                  <a:pt x="5030838" y="198985"/>
                </a:lnTo>
                <a:lnTo>
                  <a:pt x="5043554" y="199311"/>
                </a:lnTo>
                <a:lnTo>
                  <a:pt x="5056368" y="199719"/>
                </a:lnTo>
                <a:lnTo>
                  <a:pt x="5069278" y="200211"/>
                </a:lnTo>
                <a:lnTo>
                  <a:pt x="5082286" y="200786"/>
                </a:lnTo>
                <a:lnTo>
                  <a:pt x="5083318" y="192286"/>
                </a:lnTo>
                <a:lnTo>
                  <a:pt x="5085048" y="178991"/>
                </a:lnTo>
                <a:lnTo>
                  <a:pt x="5086850" y="166292"/>
                </a:lnTo>
                <a:lnTo>
                  <a:pt x="5088723" y="154206"/>
                </a:lnTo>
                <a:lnTo>
                  <a:pt x="5090668" y="142748"/>
                </a:lnTo>
                <a:lnTo>
                  <a:pt x="5089271" y="140588"/>
                </a:lnTo>
                <a:lnTo>
                  <a:pt x="5080567" y="140730"/>
                </a:lnTo>
                <a:lnTo>
                  <a:pt x="5060068" y="140959"/>
                </a:lnTo>
                <a:lnTo>
                  <a:pt x="5034619" y="141124"/>
                </a:lnTo>
                <a:lnTo>
                  <a:pt x="4914773" y="141224"/>
                </a:lnTo>
                <a:lnTo>
                  <a:pt x="4908892" y="145578"/>
                </a:lnTo>
                <a:lnTo>
                  <a:pt x="4898809" y="152942"/>
                </a:lnTo>
                <a:lnTo>
                  <a:pt x="4888595" y="160276"/>
                </a:lnTo>
                <a:lnTo>
                  <a:pt x="4878245" y="167582"/>
                </a:lnTo>
                <a:lnTo>
                  <a:pt x="4867752" y="174862"/>
                </a:lnTo>
                <a:lnTo>
                  <a:pt x="4857112" y="182119"/>
                </a:lnTo>
                <a:lnTo>
                  <a:pt x="4846320" y="189356"/>
                </a:lnTo>
                <a:lnTo>
                  <a:pt x="4848098" y="198500"/>
                </a:lnTo>
                <a:lnTo>
                  <a:pt x="4938522" y="198500"/>
                </a:lnTo>
                <a:lnTo>
                  <a:pt x="4935070" y="210575"/>
                </a:lnTo>
                <a:lnTo>
                  <a:pt x="4930917" y="225910"/>
                </a:lnTo>
                <a:lnTo>
                  <a:pt x="4927252" y="240454"/>
                </a:lnTo>
                <a:lnTo>
                  <a:pt x="4924076" y="254208"/>
                </a:lnTo>
                <a:lnTo>
                  <a:pt x="4921388" y="267171"/>
                </a:lnTo>
                <a:lnTo>
                  <a:pt x="4919190" y="279345"/>
                </a:lnTo>
                <a:lnTo>
                  <a:pt x="4917479" y="290731"/>
                </a:lnTo>
                <a:lnTo>
                  <a:pt x="4916258" y="301329"/>
                </a:lnTo>
                <a:lnTo>
                  <a:pt x="4915525" y="311141"/>
                </a:lnTo>
                <a:lnTo>
                  <a:pt x="4915281" y="320166"/>
                </a:lnTo>
                <a:lnTo>
                  <a:pt x="4915890" y="331485"/>
                </a:lnTo>
                <a:lnTo>
                  <a:pt x="4918765" y="345047"/>
                </a:lnTo>
                <a:lnTo>
                  <a:pt x="4923985" y="356044"/>
                </a:lnTo>
                <a:lnTo>
                  <a:pt x="4931537" y="364489"/>
                </a:lnTo>
                <a:lnTo>
                  <a:pt x="4940945" y="370516"/>
                </a:lnTo>
                <a:lnTo>
                  <a:pt x="4952195" y="374655"/>
                </a:lnTo>
                <a:lnTo>
                  <a:pt x="4965530" y="377129"/>
                </a:lnTo>
                <a:lnTo>
                  <a:pt x="4980940" y="377951"/>
                </a:lnTo>
                <a:lnTo>
                  <a:pt x="4990095" y="377634"/>
                </a:lnTo>
                <a:lnTo>
                  <a:pt x="5001834" y="376329"/>
                </a:lnTo>
                <a:lnTo>
                  <a:pt x="5013805" y="374012"/>
                </a:lnTo>
                <a:lnTo>
                  <a:pt x="5026006" y="370682"/>
                </a:lnTo>
                <a:lnTo>
                  <a:pt x="5038439" y="366335"/>
                </a:lnTo>
                <a:lnTo>
                  <a:pt x="5051103" y="360970"/>
                </a:lnTo>
                <a:lnTo>
                  <a:pt x="5063998" y="354583"/>
                </a:lnTo>
                <a:lnTo>
                  <a:pt x="5062220" y="341756"/>
                </a:lnTo>
                <a:lnTo>
                  <a:pt x="5060887" y="341972"/>
                </a:lnTo>
                <a:lnTo>
                  <a:pt x="5047220" y="343881"/>
                </a:lnTo>
                <a:lnTo>
                  <a:pt x="5034617" y="345046"/>
                </a:lnTo>
                <a:lnTo>
                  <a:pt x="5023104" y="345439"/>
                </a:lnTo>
                <a:close/>
              </a:path>
              <a:path w="5622798" h="495680">
                <a:moveTo>
                  <a:pt x="4411980" y="345439"/>
                </a:moveTo>
                <a:lnTo>
                  <a:pt x="4403589" y="344993"/>
                </a:lnTo>
                <a:lnTo>
                  <a:pt x="4390565" y="341570"/>
                </a:lnTo>
                <a:lnTo>
                  <a:pt x="4381881" y="334771"/>
                </a:lnTo>
                <a:lnTo>
                  <a:pt x="4379100" y="330064"/>
                </a:lnTo>
                <a:lnTo>
                  <a:pt x="4375988" y="320003"/>
                </a:lnTo>
                <a:lnTo>
                  <a:pt x="4374121" y="306295"/>
                </a:lnTo>
                <a:lnTo>
                  <a:pt x="4373499" y="288924"/>
                </a:lnTo>
                <a:lnTo>
                  <a:pt x="4373585" y="274755"/>
                </a:lnTo>
                <a:lnTo>
                  <a:pt x="4373807" y="262122"/>
                </a:lnTo>
                <a:lnTo>
                  <a:pt x="4374169" y="249453"/>
                </a:lnTo>
                <a:lnTo>
                  <a:pt x="4374673" y="236752"/>
                </a:lnTo>
                <a:lnTo>
                  <a:pt x="4375320" y="224023"/>
                </a:lnTo>
                <a:lnTo>
                  <a:pt x="4376113" y="211272"/>
                </a:lnTo>
                <a:lnTo>
                  <a:pt x="4377055" y="198500"/>
                </a:lnTo>
                <a:lnTo>
                  <a:pt x="4394573" y="198583"/>
                </a:lnTo>
                <a:lnTo>
                  <a:pt x="4407095" y="198743"/>
                </a:lnTo>
                <a:lnTo>
                  <a:pt x="4419714" y="198985"/>
                </a:lnTo>
                <a:lnTo>
                  <a:pt x="4432430" y="199311"/>
                </a:lnTo>
                <a:lnTo>
                  <a:pt x="4445244" y="199719"/>
                </a:lnTo>
                <a:lnTo>
                  <a:pt x="4458154" y="200211"/>
                </a:lnTo>
                <a:lnTo>
                  <a:pt x="4471162" y="200786"/>
                </a:lnTo>
                <a:lnTo>
                  <a:pt x="4472194" y="192286"/>
                </a:lnTo>
                <a:lnTo>
                  <a:pt x="4473924" y="178991"/>
                </a:lnTo>
                <a:lnTo>
                  <a:pt x="4475726" y="166292"/>
                </a:lnTo>
                <a:lnTo>
                  <a:pt x="4477599" y="154206"/>
                </a:lnTo>
                <a:lnTo>
                  <a:pt x="4479544" y="142748"/>
                </a:lnTo>
                <a:lnTo>
                  <a:pt x="4478147" y="140588"/>
                </a:lnTo>
                <a:lnTo>
                  <a:pt x="4469443" y="140730"/>
                </a:lnTo>
                <a:lnTo>
                  <a:pt x="4448944" y="140959"/>
                </a:lnTo>
                <a:lnTo>
                  <a:pt x="4423495" y="141124"/>
                </a:lnTo>
                <a:lnTo>
                  <a:pt x="4303649" y="141224"/>
                </a:lnTo>
                <a:lnTo>
                  <a:pt x="4297768" y="145578"/>
                </a:lnTo>
                <a:lnTo>
                  <a:pt x="4287685" y="152942"/>
                </a:lnTo>
                <a:lnTo>
                  <a:pt x="4277471" y="160276"/>
                </a:lnTo>
                <a:lnTo>
                  <a:pt x="4267121" y="167582"/>
                </a:lnTo>
                <a:lnTo>
                  <a:pt x="4256628" y="174862"/>
                </a:lnTo>
                <a:lnTo>
                  <a:pt x="4245988" y="182119"/>
                </a:lnTo>
                <a:lnTo>
                  <a:pt x="4235196" y="189356"/>
                </a:lnTo>
                <a:lnTo>
                  <a:pt x="4236974" y="198500"/>
                </a:lnTo>
                <a:lnTo>
                  <a:pt x="4327398" y="198500"/>
                </a:lnTo>
                <a:lnTo>
                  <a:pt x="4323946" y="210575"/>
                </a:lnTo>
                <a:lnTo>
                  <a:pt x="4319793" y="225910"/>
                </a:lnTo>
                <a:lnTo>
                  <a:pt x="4316128" y="240454"/>
                </a:lnTo>
                <a:lnTo>
                  <a:pt x="4312952" y="254208"/>
                </a:lnTo>
                <a:lnTo>
                  <a:pt x="4310264" y="267171"/>
                </a:lnTo>
                <a:lnTo>
                  <a:pt x="4308066" y="279345"/>
                </a:lnTo>
                <a:lnTo>
                  <a:pt x="4306355" y="290731"/>
                </a:lnTo>
                <a:lnTo>
                  <a:pt x="4305134" y="301329"/>
                </a:lnTo>
                <a:lnTo>
                  <a:pt x="4304401" y="311141"/>
                </a:lnTo>
                <a:lnTo>
                  <a:pt x="4304157" y="320166"/>
                </a:lnTo>
                <a:lnTo>
                  <a:pt x="4304766" y="331485"/>
                </a:lnTo>
                <a:lnTo>
                  <a:pt x="4307641" y="345047"/>
                </a:lnTo>
                <a:lnTo>
                  <a:pt x="4312861" y="356044"/>
                </a:lnTo>
                <a:lnTo>
                  <a:pt x="4320413" y="364489"/>
                </a:lnTo>
                <a:lnTo>
                  <a:pt x="4329821" y="370516"/>
                </a:lnTo>
                <a:lnTo>
                  <a:pt x="4341071" y="374655"/>
                </a:lnTo>
                <a:lnTo>
                  <a:pt x="4354406" y="377129"/>
                </a:lnTo>
                <a:lnTo>
                  <a:pt x="4369816" y="377951"/>
                </a:lnTo>
                <a:lnTo>
                  <a:pt x="4378971" y="377634"/>
                </a:lnTo>
                <a:lnTo>
                  <a:pt x="4390710" y="376329"/>
                </a:lnTo>
                <a:lnTo>
                  <a:pt x="4402681" y="374012"/>
                </a:lnTo>
                <a:lnTo>
                  <a:pt x="4414882" y="370682"/>
                </a:lnTo>
                <a:lnTo>
                  <a:pt x="4427315" y="366335"/>
                </a:lnTo>
                <a:lnTo>
                  <a:pt x="4439979" y="360970"/>
                </a:lnTo>
                <a:lnTo>
                  <a:pt x="4452874" y="354583"/>
                </a:lnTo>
                <a:lnTo>
                  <a:pt x="4451096" y="341756"/>
                </a:lnTo>
                <a:lnTo>
                  <a:pt x="4449763" y="341972"/>
                </a:lnTo>
                <a:lnTo>
                  <a:pt x="4436096" y="343881"/>
                </a:lnTo>
                <a:lnTo>
                  <a:pt x="4423493" y="345046"/>
                </a:lnTo>
                <a:lnTo>
                  <a:pt x="4411980" y="345439"/>
                </a:lnTo>
                <a:close/>
              </a:path>
              <a:path w="5622798" h="495680">
                <a:moveTo>
                  <a:pt x="3867722" y="151154"/>
                </a:moveTo>
                <a:lnTo>
                  <a:pt x="3857371" y="158876"/>
                </a:lnTo>
                <a:lnTo>
                  <a:pt x="3850508" y="165166"/>
                </a:lnTo>
                <a:lnTo>
                  <a:pt x="3841824" y="174260"/>
                </a:lnTo>
                <a:lnTo>
                  <a:pt x="3833114" y="184657"/>
                </a:lnTo>
                <a:lnTo>
                  <a:pt x="3829709" y="188936"/>
                </a:lnTo>
                <a:lnTo>
                  <a:pt x="3822268" y="198428"/>
                </a:lnTo>
                <a:lnTo>
                  <a:pt x="3814386" y="208650"/>
                </a:lnTo>
                <a:lnTo>
                  <a:pt x="3806063" y="219582"/>
                </a:lnTo>
                <a:lnTo>
                  <a:pt x="3775075" y="260476"/>
                </a:lnTo>
                <a:lnTo>
                  <a:pt x="3774986" y="170695"/>
                </a:lnTo>
                <a:lnTo>
                  <a:pt x="3771844" y="156538"/>
                </a:lnTo>
                <a:lnTo>
                  <a:pt x="3764208" y="146414"/>
                </a:lnTo>
                <a:lnTo>
                  <a:pt x="3752077" y="140332"/>
                </a:lnTo>
                <a:lnTo>
                  <a:pt x="3735451" y="138302"/>
                </a:lnTo>
                <a:lnTo>
                  <a:pt x="3729775" y="138461"/>
                </a:lnTo>
                <a:lnTo>
                  <a:pt x="3719390" y="139422"/>
                </a:lnTo>
                <a:lnTo>
                  <a:pt x="3707784" y="141250"/>
                </a:lnTo>
                <a:lnTo>
                  <a:pt x="3694954" y="143941"/>
                </a:lnTo>
                <a:lnTo>
                  <a:pt x="3680894" y="147489"/>
                </a:lnTo>
                <a:lnTo>
                  <a:pt x="3665601" y="151891"/>
                </a:lnTo>
                <a:lnTo>
                  <a:pt x="3667379" y="163321"/>
                </a:lnTo>
                <a:lnTo>
                  <a:pt x="3675253" y="163321"/>
                </a:lnTo>
                <a:lnTo>
                  <a:pt x="3681730" y="163702"/>
                </a:lnTo>
                <a:lnTo>
                  <a:pt x="3686683" y="164464"/>
                </a:lnTo>
                <a:lnTo>
                  <a:pt x="3691636" y="165226"/>
                </a:lnTo>
                <a:lnTo>
                  <a:pt x="3695446" y="166750"/>
                </a:lnTo>
                <a:lnTo>
                  <a:pt x="3698113" y="169036"/>
                </a:lnTo>
                <a:lnTo>
                  <a:pt x="3700653" y="171322"/>
                </a:lnTo>
                <a:lnTo>
                  <a:pt x="3702558" y="174370"/>
                </a:lnTo>
                <a:lnTo>
                  <a:pt x="3703447" y="178307"/>
                </a:lnTo>
                <a:lnTo>
                  <a:pt x="3704463" y="182244"/>
                </a:lnTo>
                <a:lnTo>
                  <a:pt x="3705098" y="187324"/>
                </a:lnTo>
                <a:lnTo>
                  <a:pt x="3705311" y="199611"/>
                </a:lnTo>
                <a:lnTo>
                  <a:pt x="3705534" y="212302"/>
                </a:lnTo>
                <a:lnTo>
                  <a:pt x="3705733" y="225043"/>
                </a:lnTo>
                <a:lnTo>
                  <a:pt x="3705805" y="231164"/>
                </a:lnTo>
                <a:lnTo>
                  <a:pt x="3705933" y="243889"/>
                </a:lnTo>
                <a:lnTo>
                  <a:pt x="3705709" y="349711"/>
                </a:lnTo>
                <a:lnTo>
                  <a:pt x="3705479" y="376427"/>
                </a:lnTo>
                <a:lnTo>
                  <a:pt x="3708908" y="378205"/>
                </a:lnTo>
                <a:lnTo>
                  <a:pt x="3713252" y="377663"/>
                </a:lnTo>
                <a:lnTo>
                  <a:pt x="3725345" y="376193"/>
                </a:lnTo>
                <a:lnTo>
                  <a:pt x="3737716" y="374742"/>
                </a:lnTo>
                <a:lnTo>
                  <a:pt x="3750376" y="373306"/>
                </a:lnTo>
                <a:lnTo>
                  <a:pt x="3763333" y="371880"/>
                </a:lnTo>
                <a:lnTo>
                  <a:pt x="3776599" y="370458"/>
                </a:lnTo>
                <a:lnTo>
                  <a:pt x="3776522" y="368324"/>
                </a:lnTo>
                <a:lnTo>
                  <a:pt x="3776090" y="355281"/>
                </a:lnTo>
                <a:lnTo>
                  <a:pt x="3775735" y="342599"/>
                </a:lnTo>
                <a:lnTo>
                  <a:pt x="3775456" y="330326"/>
                </a:lnTo>
                <a:lnTo>
                  <a:pt x="3775291" y="321235"/>
                </a:lnTo>
                <a:lnTo>
                  <a:pt x="3775129" y="308289"/>
                </a:lnTo>
                <a:lnTo>
                  <a:pt x="3775075" y="296671"/>
                </a:lnTo>
                <a:lnTo>
                  <a:pt x="3786505" y="281812"/>
                </a:lnTo>
                <a:lnTo>
                  <a:pt x="3792077" y="288960"/>
                </a:lnTo>
                <a:lnTo>
                  <a:pt x="3798980" y="298098"/>
                </a:lnTo>
                <a:lnTo>
                  <a:pt x="3806218" y="307972"/>
                </a:lnTo>
                <a:lnTo>
                  <a:pt x="3813790" y="318582"/>
                </a:lnTo>
                <a:lnTo>
                  <a:pt x="3821697" y="329928"/>
                </a:lnTo>
                <a:lnTo>
                  <a:pt x="3829939" y="342010"/>
                </a:lnTo>
                <a:lnTo>
                  <a:pt x="3830967" y="343526"/>
                </a:lnTo>
                <a:lnTo>
                  <a:pt x="3839787" y="354909"/>
                </a:lnTo>
                <a:lnTo>
                  <a:pt x="3848842" y="363700"/>
                </a:lnTo>
                <a:lnTo>
                  <a:pt x="3858133" y="369823"/>
                </a:lnTo>
                <a:lnTo>
                  <a:pt x="3865612" y="373131"/>
                </a:lnTo>
                <a:lnTo>
                  <a:pt x="3877800" y="376365"/>
                </a:lnTo>
                <a:lnTo>
                  <a:pt x="3891026" y="377443"/>
                </a:lnTo>
                <a:lnTo>
                  <a:pt x="3895083" y="377362"/>
                </a:lnTo>
                <a:lnTo>
                  <a:pt x="3905091" y="376604"/>
                </a:lnTo>
                <a:lnTo>
                  <a:pt x="3916509" y="375043"/>
                </a:lnTo>
                <a:lnTo>
                  <a:pt x="3929338" y="372677"/>
                </a:lnTo>
                <a:lnTo>
                  <a:pt x="3943576" y="369499"/>
                </a:lnTo>
                <a:lnTo>
                  <a:pt x="3959225" y="365505"/>
                </a:lnTo>
                <a:lnTo>
                  <a:pt x="3957701" y="353440"/>
                </a:lnTo>
                <a:lnTo>
                  <a:pt x="3944323" y="351702"/>
                </a:lnTo>
                <a:lnTo>
                  <a:pt x="3931949" y="348454"/>
                </a:lnTo>
                <a:lnTo>
                  <a:pt x="3922141" y="343788"/>
                </a:lnTo>
                <a:lnTo>
                  <a:pt x="3912872" y="336571"/>
                </a:lnTo>
                <a:lnTo>
                  <a:pt x="3903836" y="327447"/>
                </a:lnTo>
                <a:lnTo>
                  <a:pt x="3894074" y="315721"/>
                </a:lnTo>
                <a:lnTo>
                  <a:pt x="3826383" y="230250"/>
                </a:lnTo>
                <a:lnTo>
                  <a:pt x="3830235" y="225628"/>
                </a:lnTo>
                <a:lnTo>
                  <a:pt x="3839967" y="215187"/>
                </a:lnTo>
                <a:lnTo>
                  <a:pt x="3849259" y="207076"/>
                </a:lnTo>
                <a:lnTo>
                  <a:pt x="3858133" y="201294"/>
                </a:lnTo>
                <a:lnTo>
                  <a:pt x="3867131" y="197314"/>
                </a:lnTo>
                <a:lnTo>
                  <a:pt x="3879362" y="194299"/>
                </a:lnTo>
                <a:lnTo>
                  <a:pt x="3893058" y="193293"/>
                </a:lnTo>
                <a:lnTo>
                  <a:pt x="3893933" y="193298"/>
                </a:lnTo>
                <a:lnTo>
                  <a:pt x="3905509" y="194048"/>
                </a:lnTo>
                <a:lnTo>
                  <a:pt x="3918078" y="196112"/>
                </a:lnTo>
                <a:lnTo>
                  <a:pt x="3931666" y="199516"/>
                </a:lnTo>
                <a:lnTo>
                  <a:pt x="3933698" y="199008"/>
                </a:lnTo>
                <a:lnTo>
                  <a:pt x="3936827" y="188849"/>
                </a:lnTo>
                <a:lnTo>
                  <a:pt x="3940631" y="176140"/>
                </a:lnTo>
                <a:lnTo>
                  <a:pt x="3944154" y="163896"/>
                </a:lnTo>
                <a:lnTo>
                  <a:pt x="3947391" y="152094"/>
                </a:lnTo>
                <a:lnTo>
                  <a:pt x="3950335" y="140715"/>
                </a:lnTo>
                <a:lnTo>
                  <a:pt x="3943393" y="139494"/>
                </a:lnTo>
                <a:lnTo>
                  <a:pt x="3930873" y="138044"/>
                </a:lnTo>
                <a:lnTo>
                  <a:pt x="3917823" y="137540"/>
                </a:lnTo>
                <a:lnTo>
                  <a:pt x="3907963" y="137905"/>
                </a:lnTo>
                <a:lnTo>
                  <a:pt x="3895209" y="139691"/>
                </a:lnTo>
                <a:lnTo>
                  <a:pt x="3883914" y="143001"/>
                </a:lnTo>
                <a:lnTo>
                  <a:pt x="3878822" y="145124"/>
                </a:lnTo>
                <a:lnTo>
                  <a:pt x="3867722" y="151154"/>
                </a:lnTo>
                <a:close/>
              </a:path>
              <a:path w="5622798" h="495680">
                <a:moveTo>
                  <a:pt x="5105846" y="147433"/>
                </a:moveTo>
                <a:lnTo>
                  <a:pt x="5090541" y="151891"/>
                </a:lnTo>
                <a:lnTo>
                  <a:pt x="5092319" y="163321"/>
                </a:lnTo>
                <a:lnTo>
                  <a:pt x="5100193" y="163321"/>
                </a:lnTo>
                <a:lnTo>
                  <a:pt x="5106670" y="163702"/>
                </a:lnTo>
                <a:lnTo>
                  <a:pt x="5111623" y="164464"/>
                </a:lnTo>
                <a:lnTo>
                  <a:pt x="5116576" y="165226"/>
                </a:lnTo>
                <a:lnTo>
                  <a:pt x="5120386" y="166623"/>
                </a:lnTo>
                <a:lnTo>
                  <a:pt x="5123053" y="168909"/>
                </a:lnTo>
                <a:lnTo>
                  <a:pt x="5125593" y="171068"/>
                </a:lnTo>
                <a:lnTo>
                  <a:pt x="5127498" y="174116"/>
                </a:lnTo>
                <a:lnTo>
                  <a:pt x="5128387" y="177926"/>
                </a:lnTo>
                <a:lnTo>
                  <a:pt x="5129403" y="181736"/>
                </a:lnTo>
                <a:lnTo>
                  <a:pt x="5130038" y="186689"/>
                </a:lnTo>
                <a:lnTo>
                  <a:pt x="5130165" y="192785"/>
                </a:lnTo>
                <a:lnTo>
                  <a:pt x="5130418" y="203152"/>
                </a:lnTo>
                <a:lnTo>
                  <a:pt x="5130647" y="216097"/>
                </a:lnTo>
                <a:lnTo>
                  <a:pt x="5130800" y="227329"/>
                </a:lnTo>
                <a:lnTo>
                  <a:pt x="5130736" y="349539"/>
                </a:lnTo>
                <a:lnTo>
                  <a:pt x="5130600" y="362775"/>
                </a:lnTo>
                <a:lnTo>
                  <a:pt x="5130419" y="376427"/>
                </a:lnTo>
                <a:lnTo>
                  <a:pt x="5133848" y="378205"/>
                </a:lnTo>
                <a:lnTo>
                  <a:pt x="5138217" y="377591"/>
                </a:lnTo>
                <a:lnTo>
                  <a:pt x="5150375" y="375976"/>
                </a:lnTo>
                <a:lnTo>
                  <a:pt x="5162792" y="374460"/>
                </a:lnTo>
                <a:lnTo>
                  <a:pt x="5175461" y="373039"/>
                </a:lnTo>
                <a:lnTo>
                  <a:pt x="5188378" y="371706"/>
                </a:lnTo>
                <a:lnTo>
                  <a:pt x="5201539" y="370458"/>
                </a:lnTo>
                <a:lnTo>
                  <a:pt x="5201301" y="364013"/>
                </a:lnTo>
                <a:lnTo>
                  <a:pt x="5200838" y="349964"/>
                </a:lnTo>
                <a:lnTo>
                  <a:pt x="5200478" y="336679"/>
                </a:lnTo>
                <a:lnTo>
                  <a:pt x="5200220" y="324156"/>
                </a:lnTo>
                <a:lnTo>
                  <a:pt x="5200066" y="312387"/>
                </a:lnTo>
                <a:lnTo>
                  <a:pt x="5200015" y="183387"/>
                </a:lnTo>
                <a:lnTo>
                  <a:pt x="5205822" y="179912"/>
                </a:lnTo>
                <a:lnTo>
                  <a:pt x="5217615" y="174693"/>
                </a:lnTo>
                <a:lnTo>
                  <a:pt x="5229903" y="171588"/>
                </a:lnTo>
                <a:lnTo>
                  <a:pt x="5242687" y="170560"/>
                </a:lnTo>
                <a:lnTo>
                  <a:pt x="5253161" y="171420"/>
                </a:lnTo>
                <a:lnTo>
                  <a:pt x="5265404" y="175621"/>
                </a:lnTo>
                <a:lnTo>
                  <a:pt x="5274564" y="183387"/>
                </a:lnTo>
                <a:lnTo>
                  <a:pt x="5281287" y="196755"/>
                </a:lnTo>
                <a:lnTo>
                  <a:pt x="5283960" y="209640"/>
                </a:lnTo>
                <a:lnTo>
                  <a:pt x="5284851" y="225297"/>
                </a:lnTo>
                <a:lnTo>
                  <a:pt x="5284851" y="493902"/>
                </a:lnTo>
                <a:lnTo>
                  <a:pt x="5288280" y="495680"/>
                </a:lnTo>
                <a:lnTo>
                  <a:pt x="5294712" y="494637"/>
                </a:lnTo>
                <a:lnTo>
                  <a:pt x="5307294" y="492689"/>
                </a:lnTo>
                <a:lnTo>
                  <a:pt x="5319876" y="490868"/>
                </a:lnTo>
                <a:lnTo>
                  <a:pt x="5332458" y="489172"/>
                </a:lnTo>
                <a:lnTo>
                  <a:pt x="5345040" y="487601"/>
                </a:lnTo>
                <a:lnTo>
                  <a:pt x="5357622" y="486155"/>
                </a:lnTo>
                <a:lnTo>
                  <a:pt x="5357594" y="485848"/>
                </a:lnTo>
                <a:lnTo>
                  <a:pt x="5356838" y="476538"/>
                </a:lnTo>
                <a:lnTo>
                  <a:pt x="5356167" y="466378"/>
                </a:lnTo>
                <a:lnTo>
                  <a:pt x="5355582" y="455369"/>
                </a:lnTo>
                <a:lnTo>
                  <a:pt x="5355084" y="443511"/>
                </a:lnTo>
                <a:lnTo>
                  <a:pt x="5354674" y="430802"/>
                </a:lnTo>
                <a:lnTo>
                  <a:pt x="5354354" y="417245"/>
                </a:lnTo>
                <a:lnTo>
                  <a:pt x="5354124" y="402837"/>
                </a:lnTo>
                <a:lnTo>
                  <a:pt x="5353985" y="387581"/>
                </a:lnTo>
                <a:lnTo>
                  <a:pt x="5353939" y="210692"/>
                </a:lnTo>
                <a:lnTo>
                  <a:pt x="5353668" y="202679"/>
                </a:lnTo>
                <a:lnTo>
                  <a:pt x="5351810" y="189147"/>
                </a:lnTo>
                <a:lnTo>
                  <a:pt x="5348187" y="176828"/>
                </a:lnTo>
                <a:lnTo>
                  <a:pt x="5342801" y="165722"/>
                </a:lnTo>
                <a:lnTo>
                  <a:pt x="5335651" y="155828"/>
                </a:lnTo>
                <a:lnTo>
                  <a:pt x="5331246" y="151339"/>
                </a:lnTo>
                <a:lnTo>
                  <a:pt x="5321451" y="144135"/>
                </a:lnTo>
                <a:lnTo>
                  <a:pt x="5310047" y="138990"/>
                </a:lnTo>
                <a:lnTo>
                  <a:pt x="5297008" y="135903"/>
                </a:lnTo>
                <a:lnTo>
                  <a:pt x="5282311" y="134874"/>
                </a:lnTo>
                <a:lnTo>
                  <a:pt x="5271984" y="135425"/>
                </a:lnTo>
                <a:lnTo>
                  <a:pt x="5260731" y="137206"/>
                </a:lnTo>
                <a:lnTo>
                  <a:pt x="5249130" y="140219"/>
                </a:lnTo>
                <a:lnTo>
                  <a:pt x="5237182" y="144465"/>
                </a:lnTo>
                <a:lnTo>
                  <a:pt x="5224886" y="149942"/>
                </a:lnTo>
                <a:lnTo>
                  <a:pt x="5212243" y="156651"/>
                </a:lnTo>
                <a:lnTo>
                  <a:pt x="5199253" y="164591"/>
                </a:lnTo>
                <a:lnTo>
                  <a:pt x="5196694" y="155030"/>
                </a:lnTo>
                <a:lnTo>
                  <a:pt x="5189072" y="145737"/>
                </a:lnTo>
                <a:lnTo>
                  <a:pt x="5176628" y="140161"/>
                </a:lnTo>
                <a:lnTo>
                  <a:pt x="5159375" y="138302"/>
                </a:lnTo>
                <a:lnTo>
                  <a:pt x="5154496" y="138426"/>
                </a:lnTo>
                <a:lnTo>
                  <a:pt x="5144229" y="139344"/>
                </a:lnTo>
                <a:lnTo>
                  <a:pt x="5132695" y="141155"/>
                </a:lnTo>
                <a:lnTo>
                  <a:pt x="5119899" y="143852"/>
                </a:lnTo>
                <a:lnTo>
                  <a:pt x="5105846" y="147433"/>
                </a:lnTo>
                <a:close/>
              </a:path>
              <a:path w="5622798" h="495680">
                <a:moveTo>
                  <a:pt x="1859661" y="144017"/>
                </a:moveTo>
                <a:lnTo>
                  <a:pt x="1847776" y="148979"/>
                </a:lnTo>
                <a:lnTo>
                  <a:pt x="1836456" y="155013"/>
                </a:lnTo>
                <a:lnTo>
                  <a:pt x="1825977" y="162033"/>
                </a:lnTo>
                <a:lnTo>
                  <a:pt x="1816353" y="170052"/>
                </a:lnTo>
                <a:lnTo>
                  <a:pt x="1808130" y="178384"/>
                </a:lnTo>
                <a:lnTo>
                  <a:pt x="1800232" y="188244"/>
                </a:lnTo>
                <a:lnTo>
                  <a:pt x="1793321" y="199018"/>
                </a:lnTo>
                <a:lnTo>
                  <a:pt x="1787398" y="210692"/>
                </a:lnTo>
                <a:lnTo>
                  <a:pt x="1782036" y="225193"/>
                </a:lnTo>
                <a:lnTo>
                  <a:pt x="1779088" y="237423"/>
                </a:lnTo>
                <a:lnTo>
                  <a:pt x="1777319" y="250242"/>
                </a:lnTo>
                <a:lnTo>
                  <a:pt x="1776730" y="263651"/>
                </a:lnTo>
                <a:lnTo>
                  <a:pt x="1776767" y="267443"/>
                </a:lnTo>
                <a:lnTo>
                  <a:pt x="1777593" y="281105"/>
                </a:lnTo>
                <a:lnTo>
                  <a:pt x="1779520" y="293522"/>
                </a:lnTo>
                <a:lnTo>
                  <a:pt x="1782572" y="304672"/>
                </a:lnTo>
                <a:lnTo>
                  <a:pt x="1785529" y="312633"/>
                </a:lnTo>
                <a:lnTo>
                  <a:pt x="1791194" y="324154"/>
                </a:lnTo>
                <a:lnTo>
                  <a:pt x="1797939" y="334263"/>
                </a:lnTo>
                <a:lnTo>
                  <a:pt x="1809892" y="347305"/>
                </a:lnTo>
                <a:lnTo>
                  <a:pt x="1819783" y="355091"/>
                </a:lnTo>
                <a:lnTo>
                  <a:pt x="1833695" y="363861"/>
                </a:lnTo>
                <a:lnTo>
                  <a:pt x="1844802" y="369696"/>
                </a:lnTo>
                <a:lnTo>
                  <a:pt x="1858317" y="376023"/>
                </a:lnTo>
                <a:lnTo>
                  <a:pt x="1869821" y="380872"/>
                </a:lnTo>
                <a:lnTo>
                  <a:pt x="1877949" y="384174"/>
                </a:lnTo>
                <a:lnTo>
                  <a:pt x="1885188" y="387603"/>
                </a:lnTo>
                <a:lnTo>
                  <a:pt x="1891538" y="391286"/>
                </a:lnTo>
                <a:lnTo>
                  <a:pt x="1897888" y="394969"/>
                </a:lnTo>
                <a:lnTo>
                  <a:pt x="1903095" y="399033"/>
                </a:lnTo>
                <a:lnTo>
                  <a:pt x="1906905" y="403605"/>
                </a:lnTo>
                <a:lnTo>
                  <a:pt x="1910842" y="408050"/>
                </a:lnTo>
                <a:lnTo>
                  <a:pt x="1912747" y="413638"/>
                </a:lnTo>
                <a:lnTo>
                  <a:pt x="1912743" y="420760"/>
                </a:lnTo>
                <a:lnTo>
                  <a:pt x="1911131" y="432233"/>
                </a:lnTo>
                <a:lnTo>
                  <a:pt x="1906524" y="445515"/>
                </a:lnTo>
                <a:lnTo>
                  <a:pt x="1905384" y="448181"/>
                </a:lnTo>
                <a:lnTo>
                  <a:pt x="1900615" y="458205"/>
                </a:lnTo>
                <a:lnTo>
                  <a:pt x="1894482" y="469636"/>
                </a:lnTo>
                <a:lnTo>
                  <a:pt x="1886965" y="482472"/>
                </a:lnTo>
                <a:lnTo>
                  <a:pt x="1902840" y="492886"/>
                </a:lnTo>
                <a:lnTo>
                  <a:pt x="1907219" y="488363"/>
                </a:lnTo>
                <a:lnTo>
                  <a:pt x="1916362" y="478574"/>
                </a:lnTo>
                <a:lnTo>
                  <a:pt x="1924646" y="469196"/>
                </a:lnTo>
                <a:lnTo>
                  <a:pt x="1932051" y="460247"/>
                </a:lnTo>
                <a:lnTo>
                  <a:pt x="1937992" y="452800"/>
                </a:lnTo>
                <a:lnTo>
                  <a:pt x="1945669" y="442413"/>
                </a:lnTo>
                <a:lnTo>
                  <a:pt x="1952117" y="432688"/>
                </a:lnTo>
                <a:lnTo>
                  <a:pt x="1958914" y="420209"/>
                </a:lnTo>
                <a:lnTo>
                  <a:pt x="1963420" y="409193"/>
                </a:lnTo>
                <a:lnTo>
                  <a:pt x="1965833" y="401827"/>
                </a:lnTo>
                <a:lnTo>
                  <a:pt x="1967102" y="395096"/>
                </a:lnTo>
                <a:lnTo>
                  <a:pt x="1967102" y="380237"/>
                </a:lnTo>
                <a:lnTo>
                  <a:pt x="1965452" y="372998"/>
                </a:lnTo>
                <a:lnTo>
                  <a:pt x="1962150" y="367156"/>
                </a:lnTo>
                <a:lnTo>
                  <a:pt x="1958848" y="361314"/>
                </a:lnTo>
                <a:lnTo>
                  <a:pt x="1954530" y="356234"/>
                </a:lnTo>
                <a:lnTo>
                  <a:pt x="1949196" y="351916"/>
                </a:lnTo>
                <a:lnTo>
                  <a:pt x="1943862" y="347598"/>
                </a:lnTo>
                <a:lnTo>
                  <a:pt x="1937893" y="343915"/>
                </a:lnTo>
                <a:lnTo>
                  <a:pt x="1931035" y="340740"/>
                </a:lnTo>
                <a:lnTo>
                  <a:pt x="1924177" y="337565"/>
                </a:lnTo>
                <a:lnTo>
                  <a:pt x="1917064" y="334390"/>
                </a:lnTo>
                <a:lnTo>
                  <a:pt x="1909952" y="330961"/>
                </a:lnTo>
                <a:lnTo>
                  <a:pt x="1902714" y="327532"/>
                </a:lnTo>
                <a:lnTo>
                  <a:pt x="1895728" y="323849"/>
                </a:lnTo>
                <a:lnTo>
                  <a:pt x="1888871" y="319658"/>
                </a:lnTo>
                <a:lnTo>
                  <a:pt x="1882013" y="315594"/>
                </a:lnTo>
                <a:lnTo>
                  <a:pt x="1875917" y="310514"/>
                </a:lnTo>
                <a:lnTo>
                  <a:pt x="1870710" y="304418"/>
                </a:lnTo>
                <a:lnTo>
                  <a:pt x="1865376" y="298449"/>
                </a:lnTo>
                <a:lnTo>
                  <a:pt x="1861058" y="291083"/>
                </a:lnTo>
                <a:lnTo>
                  <a:pt x="1857756" y="282701"/>
                </a:lnTo>
                <a:lnTo>
                  <a:pt x="1856022" y="277540"/>
                </a:lnTo>
                <a:lnTo>
                  <a:pt x="1853607" y="265455"/>
                </a:lnTo>
                <a:lnTo>
                  <a:pt x="1852802" y="251586"/>
                </a:lnTo>
                <a:lnTo>
                  <a:pt x="1853001" y="244137"/>
                </a:lnTo>
                <a:lnTo>
                  <a:pt x="1854267" y="231508"/>
                </a:lnTo>
                <a:lnTo>
                  <a:pt x="1856739" y="218947"/>
                </a:lnTo>
                <a:lnTo>
                  <a:pt x="1858499" y="212615"/>
                </a:lnTo>
                <a:lnTo>
                  <a:pt x="1863017" y="200624"/>
                </a:lnTo>
                <a:lnTo>
                  <a:pt x="1868805" y="189610"/>
                </a:lnTo>
                <a:lnTo>
                  <a:pt x="1879393" y="176230"/>
                </a:lnTo>
                <a:lnTo>
                  <a:pt x="1889252" y="168274"/>
                </a:lnTo>
                <a:lnTo>
                  <a:pt x="1893567" y="165745"/>
                </a:lnTo>
                <a:lnTo>
                  <a:pt x="1905314" y="161537"/>
                </a:lnTo>
                <a:lnTo>
                  <a:pt x="1918715" y="160146"/>
                </a:lnTo>
                <a:lnTo>
                  <a:pt x="1926336" y="160146"/>
                </a:lnTo>
                <a:lnTo>
                  <a:pt x="1932686" y="161035"/>
                </a:lnTo>
                <a:lnTo>
                  <a:pt x="1937765" y="162813"/>
                </a:lnTo>
                <a:lnTo>
                  <a:pt x="1956435" y="221741"/>
                </a:lnTo>
                <a:lnTo>
                  <a:pt x="1969770" y="219836"/>
                </a:lnTo>
                <a:lnTo>
                  <a:pt x="1972429" y="206333"/>
                </a:lnTo>
                <a:lnTo>
                  <a:pt x="1974951" y="193885"/>
                </a:lnTo>
                <a:lnTo>
                  <a:pt x="1977389" y="182244"/>
                </a:lnTo>
                <a:lnTo>
                  <a:pt x="1979220" y="173594"/>
                </a:lnTo>
                <a:lnTo>
                  <a:pt x="1982086" y="161210"/>
                </a:lnTo>
                <a:lnTo>
                  <a:pt x="1985137" y="148970"/>
                </a:lnTo>
                <a:lnTo>
                  <a:pt x="1974272" y="144832"/>
                </a:lnTo>
                <a:lnTo>
                  <a:pt x="1962112" y="141116"/>
                </a:lnTo>
                <a:lnTo>
                  <a:pt x="1949831" y="138302"/>
                </a:lnTo>
                <a:lnTo>
                  <a:pt x="1938501" y="136490"/>
                </a:lnTo>
                <a:lnTo>
                  <a:pt x="1925856" y="135278"/>
                </a:lnTo>
                <a:lnTo>
                  <a:pt x="1913001" y="134874"/>
                </a:lnTo>
                <a:lnTo>
                  <a:pt x="1909531" y="134908"/>
                </a:lnTo>
                <a:lnTo>
                  <a:pt x="1896475" y="135675"/>
                </a:lnTo>
                <a:lnTo>
                  <a:pt x="1883791" y="137448"/>
                </a:lnTo>
                <a:lnTo>
                  <a:pt x="1871510" y="140229"/>
                </a:lnTo>
                <a:lnTo>
                  <a:pt x="1859661" y="144017"/>
                </a:lnTo>
                <a:close/>
              </a:path>
              <a:path w="5622798" h="495680">
                <a:moveTo>
                  <a:pt x="4582478" y="338072"/>
                </a:moveTo>
                <a:lnTo>
                  <a:pt x="4572254" y="330462"/>
                </a:lnTo>
                <a:lnTo>
                  <a:pt x="4564126" y="318134"/>
                </a:lnTo>
                <a:lnTo>
                  <a:pt x="4560825" y="310202"/>
                </a:lnTo>
                <a:lnTo>
                  <a:pt x="4557536" y="299086"/>
                </a:lnTo>
                <a:lnTo>
                  <a:pt x="4561261" y="377482"/>
                </a:lnTo>
                <a:lnTo>
                  <a:pt x="4575048" y="378459"/>
                </a:lnTo>
                <a:lnTo>
                  <a:pt x="4582478" y="338072"/>
                </a:lnTo>
                <a:close/>
              </a:path>
              <a:path w="5622798" h="495680">
                <a:moveTo>
                  <a:pt x="4698825" y="148184"/>
                </a:moveTo>
                <a:lnTo>
                  <a:pt x="4686046" y="150875"/>
                </a:lnTo>
                <a:lnTo>
                  <a:pt x="4684744" y="161852"/>
                </a:lnTo>
                <a:lnTo>
                  <a:pt x="4682853" y="175131"/>
                </a:lnTo>
                <a:lnTo>
                  <a:pt x="4680676" y="187913"/>
                </a:lnTo>
                <a:lnTo>
                  <a:pt x="4678214" y="200195"/>
                </a:lnTo>
                <a:lnTo>
                  <a:pt x="4675473" y="211980"/>
                </a:lnTo>
                <a:lnTo>
                  <a:pt x="4672457" y="223265"/>
                </a:lnTo>
                <a:lnTo>
                  <a:pt x="4671949" y="223265"/>
                </a:lnTo>
                <a:lnTo>
                  <a:pt x="4669341" y="212254"/>
                </a:lnTo>
                <a:lnTo>
                  <a:pt x="4665305" y="198152"/>
                </a:lnTo>
                <a:lnTo>
                  <a:pt x="4660796" y="185488"/>
                </a:lnTo>
                <a:lnTo>
                  <a:pt x="4655810" y="174257"/>
                </a:lnTo>
                <a:lnTo>
                  <a:pt x="4650342" y="164457"/>
                </a:lnTo>
                <a:lnTo>
                  <a:pt x="4644390" y="156082"/>
                </a:lnTo>
                <a:lnTo>
                  <a:pt x="4632292" y="144915"/>
                </a:lnTo>
                <a:lnTo>
                  <a:pt x="4621182" y="139054"/>
                </a:lnTo>
                <a:lnTo>
                  <a:pt x="4608489" y="135538"/>
                </a:lnTo>
                <a:lnTo>
                  <a:pt x="4594225" y="134365"/>
                </a:lnTo>
                <a:lnTo>
                  <a:pt x="4581532" y="135093"/>
                </a:lnTo>
                <a:lnTo>
                  <a:pt x="4568742" y="137464"/>
                </a:lnTo>
                <a:lnTo>
                  <a:pt x="4556672" y="141479"/>
                </a:lnTo>
                <a:lnTo>
                  <a:pt x="4545315" y="147139"/>
                </a:lnTo>
                <a:lnTo>
                  <a:pt x="4534668" y="154444"/>
                </a:lnTo>
                <a:lnTo>
                  <a:pt x="4524726" y="163394"/>
                </a:lnTo>
                <a:lnTo>
                  <a:pt x="4515485" y="173989"/>
                </a:lnTo>
                <a:lnTo>
                  <a:pt x="4509795" y="181798"/>
                </a:lnTo>
                <a:lnTo>
                  <a:pt x="4503117" y="192611"/>
                </a:lnTo>
                <a:lnTo>
                  <a:pt x="4497466" y="203896"/>
                </a:lnTo>
                <a:lnTo>
                  <a:pt x="4492843" y="215655"/>
                </a:lnTo>
                <a:lnTo>
                  <a:pt x="4489247" y="227889"/>
                </a:lnTo>
                <a:lnTo>
                  <a:pt x="4486678" y="240601"/>
                </a:lnTo>
                <a:lnTo>
                  <a:pt x="4485137" y="253791"/>
                </a:lnTo>
                <a:lnTo>
                  <a:pt x="4484624" y="267461"/>
                </a:lnTo>
                <a:lnTo>
                  <a:pt x="4484754" y="274119"/>
                </a:lnTo>
                <a:lnTo>
                  <a:pt x="4485889" y="287695"/>
                </a:lnTo>
                <a:lnTo>
                  <a:pt x="4488192" y="300640"/>
                </a:lnTo>
                <a:lnTo>
                  <a:pt x="4491665" y="312946"/>
                </a:lnTo>
                <a:lnTo>
                  <a:pt x="4496311" y="324605"/>
                </a:lnTo>
                <a:lnTo>
                  <a:pt x="4502134" y="335609"/>
                </a:lnTo>
                <a:lnTo>
                  <a:pt x="4509135" y="345947"/>
                </a:lnTo>
                <a:lnTo>
                  <a:pt x="4516129" y="354164"/>
                </a:lnTo>
                <a:lnTo>
                  <a:pt x="4525910" y="362889"/>
                </a:lnTo>
                <a:lnTo>
                  <a:pt x="4536693" y="369689"/>
                </a:lnTo>
                <a:lnTo>
                  <a:pt x="4548477" y="374556"/>
                </a:lnTo>
                <a:lnTo>
                  <a:pt x="4561261" y="377482"/>
                </a:lnTo>
                <a:lnTo>
                  <a:pt x="4557536" y="299086"/>
                </a:lnTo>
                <a:lnTo>
                  <a:pt x="4555195" y="286703"/>
                </a:lnTo>
                <a:lnTo>
                  <a:pt x="4553795" y="273067"/>
                </a:lnTo>
                <a:lnTo>
                  <a:pt x="4553331" y="258190"/>
                </a:lnTo>
                <a:lnTo>
                  <a:pt x="4553356" y="254634"/>
                </a:lnTo>
                <a:lnTo>
                  <a:pt x="4553977" y="240743"/>
                </a:lnTo>
                <a:lnTo>
                  <a:pt x="4555427" y="227593"/>
                </a:lnTo>
                <a:lnTo>
                  <a:pt x="4557708" y="215177"/>
                </a:lnTo>
                <a:lnTo>
                  <a:pt x="4560819" y="203492"/>
                </a:lnTo>
                <a:lnTo>
                  <a:pt x="4564761" y="192531"/>
                </a:lnTo>
                <a:lnTo>
                  <a:pt x="4568535" y="184824"/>
                </a:lnTo>
                <a:lnTo>
                  <a:pt x="4577088" y="173736"/>
                </a:lnTo>
                <a:lnTo>
                  <a:pt x="4587587" y="167071"/>
                </a:lnTo>
                <a:lnTo>
                  <a:pt x="4600067" y="164845"/>
                </a:lnTo>
                <a:lnTo>
                  <a:pt x="4602941" y="165004"/>
                </a:lnTo>
                <a:lnTo>
                  <a:pt x="4613678" y="168787"/>
                </a:lnTo>
                <a:lnTo>
                  <a:pt x="4623260" y="177589"/>
                </a:lnTo>
                <a:lnTo>
                  <a:pt x="4631690" y="191388"/>
                </a:lnTo>
                <a:lnTo>
                  <a:pt x="4637739" y="205986"/>
                </a:lnTo>
                <a:lnTo>
                  <a:pt x="4641339" y="216707"/>
                </a:lnTo>
                <a:lnTo>
                  <a:pt x="4644810" y="228685"/>
                </a:lnTo>
                <a:lnTo>
                  <a:pt x="4648150" y="241920"/>
                </a:lnTo>
                <a:lnTo>
                  <a:pt x="4651355" y="256412"/>
                </a:lnTo>
                <a:lnTo>
                  <a:pt x="4654423" y="272160"/>
                </a:lnTo>
                <a:lnTo>
                  <a:pt x="4649153" y="283817"/>
                </a:lnTo>
                <a:lnTo>
                  <a:pt x="4642685" y="296818"/>
                </a:lnTo>
                <a:lnTo>
                  <a:pt x="4636357" y="308019"/>
                </a:lnTo>
                <a:lnTo>
                  <a:pt x="4630157" y="317413"/>
                </a:lnTo>
                <a:lnTo>
                  <a:pt x="4624070" y="324992"/>
                </a:lnTo>
                <a:lnTo>
                  <a:pt x="4618163" y="330899"/>
                </a:lnTo>
                <a:lnTo>
                  <a:pt x="4607057" y="338471"/>
                </a:lnTo>
                <a:lnTo>
                  <a:pt x="4596384" y="340994"/>
                </a:lnTo>
                <a:lnTo>
                  <a:pt x="4594847" y="340964"/>
                </a:lnTo>
                <a:lnTo>
                  <a:pt x="4582478" y="338072"/>
                </a:lnTo>
                <a:lnTo>
                  <a:pt x="4575048" y="378459"/>
                </a:lnTo>
                <a:lnTo>
                  <a:pt x="4580178" y="378266"/>
                </a:lnTo>
                <a:lnTo>
                  <a:pt x="4590766" y="376640"/>
                </a:lnTo>
                <a:lnTo>
                  <a:pt x="4601349" y="373361"/>
                </a:lnTo>
                <a:lnTo>
                  <a:pt x="4611926" y="368427"/>
                </a:lnTo>
                <a:lnTo>
                  <a:pt x="4622502" y="361837"/>
                </a:lnTo>
                <a:lnTo>
                  <a:pt x="4633079" y="353591"/>
                </a:lnTo>
                <a:lnTo>
                  <a:pt x="4643658" y="343686"/>
                </a:lnTo>
                <a:lnTo>
                  <a:pt x="4654243" y="332122"/>
                </a:lnTo>
                <a:lnTo>
                  <a:pt x="4664837" y="318896"/>
                </a:lnTo>
                <a:lnTo>
                  <a:pt x="4669865" y="334303"/>
                </a:lnTo>
                <a:lnTo>
                  <a:pt x="4675003" y="347568"/>
                </a:lnTo>
                <a:lnTo>
                  <a:pt x="4679969" y="357749"/>
                </a:lnTo>
                <a:lnTo>
                  <a:pt x="4684776" y="364870"/>
                </a:lnTo>
                <a:lnTo>
                  <a:pt x="4690872" y="372236"/>
                </a:lnTo>
                <a:lnTo>
                  <a:pt x="4697603" y="375919"/>
                </a:lnTo>
                <a:lnTo>
                  <a:pt x="4704715" y="375919"/>
                </a:lnTo>
                <a:lnTo>
                  <a:pt x="4711496" y="375781"/>
                </a:lnTo>
                <a:lnTo>
                  <a:pt x="4722845" y="374991"/>
                </a:lnTo>
                <a:lnTo>
                  <a:pt x="4734898" y="373496"/>
                </a:lnTo>
                <a:lnTo>
                  <a:pt x="4747660" y="371293"/>
                </a:lnTo>
                <a:lnTo>
                  <a:pt x="4761135" y="368377"/>
                </a:lnTo>
                <a:lnTo>
                  <a:pt x="4775327" y="364743"/>
                </a:lnTo>
                <a:lnTo>
                  <a:pt x="4773803" y="351916"/>
                </a:lnTo>
                <a:lnTo>
                  <a:pt x="4770160" y="351866"/>
                </a:lnTo>
                <a:lnTo>
                  <a:pt x="4756216" y="350632"/>
                </a:lnTo>
                <a:lnTo>
                  <a:pt x="4743539" y="347738"/>
                </a:lnTo>
                <a:lnTo>
                  <a:pt x="4732129" y="343174"/>
                </a:lnTo>
                <a:lnTo>
                  <a:pt x="4721987" y="336930"/>
                </a:lnTo>
                <a:lnTo>
                  <a:pt x="4714816" y="330574"/>
                </a:lnTo>
                <a:lnTo>
                  <a:pt x="4707482" y="321769"/>
                </a:lnTo>
                <a:lnTo>
                  <a:pt x="4700742" y="311067"/>
                </a:lnTo>
                <a:lnTo>
                  <a:pt x="4694608" y="298468"/>
                </a:lnTo>
                <a:lnTo>
                  <a:pt x="4689094" y="283971"/>
                </a:lnTo>
                <a:lnTo>
                  <a:pt x="4693836" y="275840"/>
                </a:lnTo>
                <a:lnTo>
                  <a:pt x="4699538" y="265708"/>
                </a:lnTo>
                <a:lnTo>
                  <a:pt x="4705171" y="255306"/>
                </a:lnTo>
                <a:lnTo>
                  <a:pt x="4710734" y="244633"/>
                </a:lnTo>
                <a:lnTo>
                  <a:pt x="4716227" y="233689"/>
                </a:lnTo>
                <a:lnTo>
                  <a:pt x="4721651" y="222472"/>
                </a:lnTo>
                <a:lnTo>
                  <a:pt x="4727006" y="210982"/>
                </a:lnTo>
                <a:lnTo>
                  <a:pt x="4732291" y="199219"/>
                </a:lnTo>
                <a:lnTo>
                  <a:pt x="4737507" y="187181"/>
                </a:lnTo>
                <a:lnTo>
                  <a:pt x="4742653" y="174868"/>
                </a:lnTo>
                <a:lnTo>
                  <a:pt x="4747729" y="162279"/>
                </a:lnTo>
                <a:lnTo>
                  <a:pt x="4752736" y="149413"/>
                </a:lnTo>
                <a:lnTo>
                  <a:pt x="4757674" y="136271"/>
                </a:lnTo>
                <a:lnTo>
                  <a:pt x="4755515" y="134365"/>
                </a:lnTo>
                <a:lnTo>
                  <a:pt x="4748101" y="136367"/>
                </a:lnTo>
                <a:lnTo>
                  <a:pt x="4736050" y="139487"/>
                </a:lnTo>
                <a:lnTo>
                  <a:pt x="4723823" y="142494"/>
                </a:lnTo>
                <a:lnTo>
                  <a:pt x="4711416" y="145391"/>
                </a:lnTo>
                <a:lnTo>
                  <a:pt x="4698825" y="148184"/>
                </a:lnTo>
                <a:close/>
              </a:path>
              <a:path w="5622798" h="495680">
                <a:moveTo>
                  <a:pt x="4061270" y="338072"/>
                </a:moveTo>
                <a:lnTo>
                  <a:pt x="4051046" y="330462"/>
                </a:lnTo>
                <a:lnTo>
                  <a:pt x="4042918" y="318134"/>
                </a:lnTo>
                <a:lnTo>
                  <a:pt x="4039617" y="310202"/>
                </a:lnTo>
                <a:lnTo>
                  <a:pt x="4036328" y="299086"/>
                </a:lnTo>
                <a:lnTo>
                  <a:pt x="4040053" y="377482"/>
                </a:lnTo>
                <a:lnTo>
                  <a:pt x="4053840" y="378459"/>
                </a:lnTo>
                <a:lnTo>
                  <a:pt x="4061270" y="338072"/>
                </a:lnTo>
                <a:close/>
              </a:path>
              <a:path w="5622798" h="495680">
                <a:moveTo>
                  <a:pt x="4177617" y="148184"/>
                </a:moveTo>
                <a:lnTo>
                  <a:pt x="4164838" y="150875"/>
                </a:lnTo>
                <a:lnTo>
                  <a:pt x="4163536" y="161852"/>
                </a:lnTo>
                <a:lnTo>
                  <a:pt x="4161645" y="175131"/>
                </a:lnTo>
                <a:lnTo>
                  <a:pt x="4159468" y="187913"/>
                </a:lnTo>
                <a:lnTo>
                  <a:pt x="4157006" y="200195"/>
                </a:lnTo>
                <a:lnTo>
                  <a:pt x="4154265" y="211980"/>
                </a:lnTo>
                <a:lnTo>
                  <a:pt x="4151249" y="223265"/>
                </a:lnTo>
                <a:lnTo>
                  <a:pt x="4150741" y="223265"/>
                </a:lnTo>
                <a:lnTo>
                  <a:pt x="4148133" y="212254"/>
                </a:lnTo>
                <a:lnTo>
                  <a:pt x="4144097" y="198152"/>
                </a:lnTo>
                <a:lnTo>
                  <a:pt x="4139588" y="185488"/>
                </a:lnTo>
                <a:lnTo>
                  <a:pt x="4134602" y="174257"/>
                </a:lnTo>
                <a:lnTo>
                  <a:pt x="4129134" y="164457"/>
                </a:lnTo>
                <a:lnTo>
                  <a:pt x="4123182" y="156082"/>
                </a:lnTo>
                <a:lnTo>
                  <a:pt x="4111084" y="144915"/>
                </a:lnTo>
                <a:lnTo>
                  <a:pt x="4099974" y="139054"/>
                </a:lnTo>
                <a:lnTo>
                  <a:pt x="4087281" y="135538"/>
                </a:lnTo>
                <a:lnTo>
                  <a:pt x="4073017" y="134365"/>
                </a:lnTo>
                <a:lnTo>
                  <a:pt x="4060324" y="135093"/>
                </a:lnTo>
                <a:lnTo>
                  <a:pt x="4047534" y="137464"/>
                </a:lnTo>
                <a:lnTo>
                  <a:pt x="4035464" y="141479"/>
                </a:lnTo>
                <a:lnTo>
                  <a:pt x="4024107" y="147139"/>
                </a:lnTo>
                <a:lnTo>
                  <a:pt x="4013460" y="154444"/>
                </a:lnTo>
                <a:lnTo>
                  <a:pt x="4003518" y="163394"/>
                </a:lnTo>
                <a:lnTo>
                  <a:pt x="3994277" y="173989"/>
                </a:lnTo>
                <a:lnTo>
                  <a:pt x="3988587" y="181798"/>
                </a:lnTo>
                <a:lnTo>
                  <a:pt x="3981909" y="192611"/>
                </a:lnTo>
                <a:lnTo>
                  <a:pt x="3976258" y="203896"/>
                </a:lnTo>
                <a:lnTo>
                  <a:pt x="3971635" y="215655"/>
                </a:lnTo>
                <a:lnTo>
                  <a:pt x="3968039" y="227889"/>
                </a:lnTo>
                <a:lnTo>
                  <a:pt x="3965470" y="240601"/>
                </a:lnTo>
                <a:lnTo>
                  <a:pt x="3963929" y="253791"/>
                </a:lnTo>
                <a:lnTo>
                  <a:pt x="3963416" y="267461"/>
                </a:lnTo>
                <a:lnTo>
                  <a:pt x="3963546" y="274119"/>
                </a:lnTo>
                <a:lnTo>
                  <a:pt x="3964681" y="287695"/>
                </a:lnTo>
                <a:lnTo>
                  <a:pt x="3966984" y="300640"/>
                </a:lnTo>
                <a:lnTo>
                  <a:pt x="3970457" y="312946"/>
                </a:lnTo>
                <a:lnTo>
                  <a:pt x="3975103" y="324605"/>
                </a:lnTo>
                <a:lnTo>
                  <a:pt x="3980926" y="335609"/>
                </a:lnTo>
                <a:lnTo>
                  <a:pt x="3987927" y="345947"/>
                </a:lnTo>
                <a:lnTo>
                  <a:pt x="3994921" y="354164"/>
                </a:lnTo>
                <a:lnTo>
                  <a:pt x="4004702" y="362889"/>
                </a:lnTo>
                <a:lnTo>
                  <a:pt x="4015485" y="369689"/>
                </a:lnTo>
                <a:lnTo>
                  <a:pt x="4027269" y="374556"/>
                </a:lnTo>
                <a:lnTo>
                  <a:pt x="4040053" y="377482"/>
                </a:lnTo>
                <a:lnTo>
                  <a:pt x="4036328" y="299086"/>
                </a:lnTo>
                <a:lnTo>
                  <a:pt x="4033987" y="286703"/>
                </a:lnTo>
                <a:lnTo>
                  <a:pt x="4032587" y="273067"/>
                </a:lnTo>
                <a:lnTo>
                  <a:pt x="4032123" y="258190"/>
                </a:lnTo>
                <a:lnTo>
                  <a:pt x="4032148" y="254634"/>
                </a:lnTo>
                <a:lnTo>
                  <a:pt x="4032769" y="240743"/>
                </a:lnTo>
                <a:lnTo>
                  <a:pt x="4034219" y="227593"/>
                </a:lnTo>
                <a:lnTo>
                  <a:pt x="4036500" y="215177"/>
                </a:lnTo>
                <a:lnTo>
                  <a:pt x="4039611" y="203492"/>
                </a:lnTo>
                <a:lnTo>
                  <a:pt x="4043553" y="192531"/>
                </a:lnTo>
                <a:lnTo>
                  <a:pt x="4047327" y="184824"/>
                </a:lnTo>
                <a:lnTo>
                  <a:pt x="4055880" y="173736"/>
                </a:lnTo>
                <a:lnTo>
                  <a:pt x="4066379" y="167071"/>
                </a:lnTo>
                <a:lnTo>
                  <a:pt x="4078859" y="164845"/>
                </a:lnTo>
                <a:lnTo>
                  <a:pt x="4081733" y="165004"/>
                </a:lnTo>
                <a:lnTo>
                  <a:pt x="4092470" y="168787"/>
                </a:lnTo>
                <a:lnTo>
                  <a:pt x="4102052" y="177589"/>
                </a:lnTo>
                <a:lnTo>
                  <a:pt x="4110482" y="191388"/>
                </a:lnTo>
                <a:lnTo>
                  <a:pt x="4116531" y="205986"/>
                </a:lnTo>
                <a:lnTo>
                  <a:pt x="4120131" y="216707"/>
                </a:lnTo>
                <a:lnTo>
                  <a:pt x="4123602" y="228685"/>
                </a:lnTo>
                <a:lnTo>
                  <a:pt x="4126942" y="241920"/>
                </a:lnTo>
                <a:lnTo>
                  <a:pt x="4130147" y="256412"/>
                </a:lnTo>
                <a:lnTo>
                  <a:pt x="4133215" y="272160"/>
                </a:lnTo>
                <a:lnTo>
                  <a:pt x="4127945" y="283817"/>
                </a:lnTo>
                <a:lnTo>
                  <a:pt x="4121477" y="296818"/>
                </a:lnTo>
                <a:lnTo>
                  <a:pt x="4115149" y="308019"/>
                </a:lnTo>
                <a:lnTo>
                  <a:pt x="4108949" y="317413"/>
                </a:lnTo>
                <a:lnTo>
                  <a:pt x="4102862" y="324992"/>
                </a:lnTo>
                <a:lnTo>
                  <a:pt x="4096955" y="330899"/>
                </a:lnTo>
                <a:lnTo>
                  <a:pt x="4085849" y="338471"/>
                </a:lnTo>
                <a:lnTo>
                  <a:pt x="4075176" y="340994"/>
                </a:lnTo>
                <a:lnTo>
                  <a:pt x="4073639" y="340964"/>
                </a:lnTo>
                <a:lnTo>
                  <a:pt x="4061270" y="338072"/>
                </a:lnTo>
                <a:lnTo>
                  <a:pt x="4053840" y="378459"/>
                </a:lnTo>
                <a:lnTo>
                  <a:pt x="4058970" y="378266"/>
                </a:lnTo>
                <a:lnTo>
                  <a:pt x="4069558" y="376640"/>
                </a:lnTo>
                <a:lnTo>
                  <a:pt x="4080141" y="373361"/>
                </a:lnTo>
                <a:lnTo>
                  <a:pt x="4090718" y="368427"/>
                </a:lnTo>
                <a:lnTo>
                  <a:pt x="4101294" y="361837"/>
                </a:lnTo>
                <a:lnTo>
                  <a:pt x="4111871" y="353591"/>
                </a:lnTo>
                <a:lnTo>
                  <a:pt x="4122450" y="343686"/>
                </a:lnTo>
                <a:lnTo>
                  <a:pt x="4133035" y="332122"/>
                </a:lnTo>
                <a:lnTo>
                  <a:pt x="4143629" y="318896"/>
                </a:lnTo>
                <a:lnTo>
                  <a:pt x="4148657" y="334303"/>
                </a:lnTo>
                <a:lnTo>
                  <a:pt x="4153795" y="347568"/>
                </a:lnTo>
                <a:lnTo>
                  <a:pt x="4158761" y="357749"/>
                </a:lnTo>
                <a:lnTo>
                  <a:pt x="4163568" y="364870"/>
                </a:lnTo>
                <a:lnTo>
                  <a:pt x="4169664" y="372236"/>
                </a:lnTo>
                <a:lnTo>
                  <a:pt x="4176395" y="375919"/>
                </a:lnTo>
                <a:lnTo>
                  <a:pt x="4183507" y="375919"/>
                </a:lnTo>
                <a:lnTo>
                  <a:pt x="4190288" y="375781"/>
                </a:lnTo>
                <a:lnTo>
                  <a:pt x="4201637" y="374991"/>
                </a:lnTo>
                <a:lnTo>
                  <a:pt x="4213690" y="373496"/>
                </a:lnTo>
                <a:lnTo>
                  <a:pt x="4226452" y="371293"/>
                </a:lnTo>
                <a:lnTo>
                  <a:pt x="4239927" y="368377"/>
                </a:lnTo>
                <a:lnTo>
                  <a:pt x="4254119" y="364743"/>
                </a:lnTo>
                <a:lnTo>
                  <a:pt x="4252595" y="351916"/>
                </a:lnTo>
                <a:lnTo>
                  <a:pt x="4248952" y="351866"/>
                </a:lnTo>
                <a:lnTo>
                  <a:pt x="4235008" y="350632"/>
                </a:lnTo>
                <a:lnTo>
                  <a:pt x="4222331" y="347738"/>
                </a:lnTo>
                <a:lnTo>
                  <a:pt x="4210921" y="343174"/>
                </a:lnTo>
                <a:lnTo>
                  <a:pt x="4200779" y="336930"/>
                </a:lnTo>
                <a:lnTo>
                  <a:pt x="4193608" y="330574"/>
                </a:lnTo>
                <a:lnTo>
                  <a:pt x="4186274" y="321769"/>
                </a:lnTo>
                <a:lnTo>
                  <a:pt x="4179534" y="311067"/>
                </a:lnTo>
                <a:lnTo>
                  <a:pt x="4173400" y="298468"/>
                </a:lnTo>
                <a:lnTo>
                  <a:pt x="4167886" y="283971"/>
                </a:lnTo>
                <a:lnTo>
                  <a:pt x="4172628" y="275840"/>
                </a:lnTo>
                <a:lnTo>
                  <a:pt x="4178330" y="265708"/>
                </a:lnTo>
                <a:lnTo>
                  <a:pt x="4183963" y="255306"/>
                </a:lnTo>
                <a:lnTo>
                  <a:pt x="4189526" y="244633"/>
                </a:lnTo>
                <a:lnTo>
                  <a:pt x="4195019" y="233689"/>
                </a:lnTo>
                <a:lnTo>
                  <a:pt x="4200443" y="222472"/>
                </a:lnTo>
                <a:lnTo>
                  <a:pt x="4205798" y="210982"/>
                </a:lnTo>
                <a:lnTo>
                  <a:pt x="4211083" y="199219"/>
                </a:lnTo>
                <a:lnTo>
                  <a:pt x="4216299" y="187181"/>
                </a:lnTo>
                <a:lnTo>
                  <a:pt x="4221445" y="174868"/>
                </a:lnTo>
                <a:lnTo>
                  <a:pt x="4226521" y="162279"/>
                </a:lnTo>
                <a:lnTo>
                  <a:pt x="4231528" y="149413"/>
                </a:lnTo>
                <a:lnTo>
                  <a:pt x="4236466" y="136271"/>
                </a:lnTo>
                <a:lnTo>
                  <a:pt x="4234307" y="134365"/>
                </a:lnTo>
                <a:lnTo>
                  <a:pt x="4226893" y="136367"/>
                </a:lnTo>
                <a:lnTo>
                  <a:pt x="4214842" y="139487"/>
                </a:lnTo>
                <a:lnTo>
                  <a:pt x="4202615" y="142494"/>
                </a:lnTo>
                <a:lnTo>
                  <a:pt x="4190208" y="145391"/>
                </a:lnTo>
                <a:lnTo>
                  <a:pt x="4177617" y="148184"/>
                </a:lnTo>
                <a:close/>
              </a:path>
              <a:path w="5622798" h="495680">
                <a:moveTo>
                  <a:pt x="1491742" y="169671"/>
                </a:moveTo>
                <a:lnTo>
                  <a:pt x="1495948" y="167379"/>
                </a:lnTo>
                <a:lnTo>
                  <a:pt x="1506841" y="163361"/>
                </a:lnTo>
                <a:lnTo>
                  <a:pt x="1519663" y="160950"/>
                </a:lnTo>
                <a:lnTo>
                  <a:pt x="1534414" y="160146"/>
                </a:lnTo>
                <a:lnTo>
                  <a:pt x="1540974" y="160345"/>
                </a:lnTo>
                <a:lnTo>
                  <a:pt x="1553646" y="161930"/>
                </a:lnTo>
                <a:lnTo>
                  <a:pt x="1565783" y="165099"/>
                </a:lnTo>
                <a:lnTo>
                  <a:pt x="1580769" y="212089"/>
                </a:lnTo>
                <a:lnTo>
                  <a:pt x="1594103" y="210184"/>
                </a:lnTo>
                <a:lnTo>
                  <a:pt x="1596140" y="198863"/>
                </a:lnTo>
                <a:lnTo>
                  <a:pt x="1598563" y="186358"/>
                </a:lnTo>
                <a:lnTo>
                  <a:pt x="1601140" y="173917"/>
                </a:lnTo>
                <a:lnTo>
                  <a:pt x="1603851" y="161539"/>
                </a:lnTo>
                <a:lnTo>
                  <a:pt x="1606677" y="149224"/>
                </a:lnTo>
                <a:lnTo>
                  <a:pt x="1595767" y="145633"/>
                </a:lnTo>
                <a:lnTo>
                  <a:pt x="1583433" y="142190"/>
                </a:lnTo>
                <a:lnTo>
                  <a:pt x="1571014" y="139373"/>
                </a:lnTo>
                <a:lnTo>
                  <a:pt x="1558507" y="137182"/>
                </a:lnTo>
                <a:lnTo>
                  <a:pt x="1545912" y="135617"/>
                </a:lnTo>
                <a:lnTo>
                  <a:pt x="1533225" y="134678"/>
                </a:lnTo>
                <a:lnTo>
                  <a:pt x="1520444" y="134365"/>
                </a:lnTo>
                <a:lnTo>
                  <a:pt x="1512713" y="134472"/>
                </a:lnTo>
                <a:lnTo>
                  <a:pt x="1498200" y="135306"/>
                </a:lnTo>
                <a:lnTo>
                  <a:pt x="1484624" y="136968"/>
                </a:lnTo>
                <a:lnTo>
                  <a:pt x="1471982" y="139458"/>
                </a:lnTo>
                <a:lnTo>
                  <a:pt x="1460276" y="142775"/>
                </a:lnTo>
                <a:lnTo>
                  <a:pt x="1449506" y="146919"/>
                </a:lnTo>
                <a:lnTo>
                  <a:pt x="1439672" y="151891"/>
                </a:lnTo>
                <a:lnTo>
                  <a:pt x="1431603" y="157251"/>
                </a:lnTo>
                <a:lnTo>
                  <a:pt x="1421798" y="166484"/>
                </a:lnTo>
                <a:lnTo>
                  <a:pt x="1414794" y="177130"/>
                </a:lnTo>
                <a:lnTo>
                  <a:pt x="1410592" y="189196"/>
                </a:lnTo>
                <a:lnTo>
                  <a:pt x="1409192" y="202691"/>
                </a:lnTo>
                <a:lnTo>
                  <a:pt x="1409694" y="209897"/>
                </a:lnTo>
                <a:lnTo>
                  <a:pt x="1413347" y="222176"/>
                </a:lnTo>
                <a:lnTo>
                  <a:pt x="1420495" y="232790"/>
                </a:lnTo>
                <a:lnTo>
                  <a:pt x="1430443" y="241645"/>
                </a:lnTo>
                <a:lnTo>
                  <a:pt x="1441370" y="248416"/>
                </a:lnTo>
                <a:lnTo>
                  <a:pt x="1454531" y="254507"/>
                </a:lnTo>
                <a:lnTo>
                  <a:pt x="1449846" y="255873"/>
                </a:lnTo>
                <a:lnTo>
                  <a:pt x="1437676" y="260882"/>
                </a:lnTo>
                <a:lnTo>
                  <a:pt x="1426954" y="267594"/>
                </a:lnTo>
                <a:lnTo>
                  <a:pt x="1417701" y="275970"/>
                </a:lnTo>
                <a:lnTo>
                  <a:pt x="1409406" y="287298"/>
                </a:lnTo>
                <a:lnTo>
                  <a:pt x="1404768" y="299126"/>
                </a:lnTo>
                <a:lnTo>
                  <a:pt x="1403223" y="312038"/>
                </a:lnTo>
                <a:lnTo>
                  <a:pt x="1403605" y="319112"/>
                </a:lnTo>
                <a:lnTo>
                  <a:pt x="1406551" y="331820"/>
                </a:lnTo>
                <a:lnTo>
                  <a:pt x="1412390" y="343069"/>
                </a:lnTo>
                <a:lnTo>
                  <a:pt x="1421108" y="352858"/>
                </a:lnTo>
                <a:lnTo>
                  <a:pt x="1432687" y="361187"/>
                </a:lnTo>
                <a:lnTo>
                  <a:pt x="1442866" y="366421"/>
                </a:lnTo>
                <a:lnTo>
                  <a:pt x="1453947" y="370736"/>
                </a:lnTo>
                <a:lnTo>
                  <a:pt x="1465890" y="374104"/>
                </a:lnTo>
                <a:lnTo>
                  <a:pt x="1478691" y="376519"/>
                </a:lnTo>
                <a:lnTo>
                  <a:pt x="1492347" y="377973"/>
                </a:lnTo>
                <a:lnTo>
                  <a:pt x="1506855" y="378459"/>
                </a:lnTo>
                <a:lnTo>
                  <a:pt x="1515494" y="378302"/>
                </a:lnTo>
                <a:lnTo>
                  <a:pt x="1528446" y="377450"/>
                </a:lnTo>
                <a:lnTo>
                  <a:pt x="1541071" y="375859"/>
                </a:lnTo>
                <a:lnTo>
                  <a:pt x="1553385" y="373528"/>
                </a:lnTo>
                <a:lnTo>
                  <a:pt x="1565402" y="370458"/>
                </a:lnTo>
                <a:lnTo>
                  <a:pt x="1578362" y="366220"/>
                </a:lnTo>
                <a:lnTo>
                  <a:pt x="1590421" y="361113"/>
                </a:lnTo>
                <a:lnTo>
                  <a:pt x="1601303" y="355237"/>
                </a:lnTo>
                <a:lnTo>
                  <a:pt x="1610995" y="348614"/>
                </a:lnTo>
                <a:lnTo>
                  <a:pt x="1609217" y="335787"/>
                </a:lnTo>
                <a:lnTo>
                  <a:pt x="1598112" y="338670"/>
                </a:lnTo>
                <a:lnTo>
                  <a:pt x="1585150" y="341410"/>
                </a:lnTo>
                <a:lnTo>
                  <a:pt x="1572567" y="343366"/>
                </a:lnTo>
                <a:lnTo>
                  <a:pt x="1560356" y="344540"/>
                </a:lnTo>
                <a:lnTo>
                  <a:pt x="1548511" y="344931"/>
                </a:lnTo>
                <a:lnTo>
                  <a:pt x="1545230" y="344908"/>
                </a:lnTo>
                <a:lnTo>
                  <a:pt x="1529951" y="344093"/>
                </a:lnTo>
                <a:lnTo>
                  <a:pt x="1516691" y="342110"/>
                </a:lnTo>
                <a:lnTo>
                  <a:pt x="1505440" y="338961"/>
                </a:lnTo>
                <a:lnTo>
                  <a:pt x="1496187" y="334644"/>
                </a:lnTo>
                <a:lnTo>
                  <a:pt x="1487321" y="327401"/>
                </a:lnTo>
                <a:lnTo>
                  <a:pt x="1481011" y="316414"/>
                </a:lnTo>
                <a:lnTo>
                  <a:pt x="1478915" y="302640"/>
                </a:lnTo>
                <a:lnTo>
                  <a:pt x="1479613" y="294875"/>
                </a:lnTo>
                <a:lnTo>
                  <a:pt x="1484415" y="282964"/>
                </a:lnTo>
                <a:lnTo>
                  <a:pt x="1493774" y="273811"/>
                </a:lnTo>
                <a:lnTo>
                  <a:pt x="1506240" y="267783"/>
                </a:lnTo>
                <a:lnTo>
                  <a:pt x="1518734" y="264875"/>
                </a:lnTo>
                <a:lnTo>
                  <a:pt x="1533144" y="263905"/>
                </a:lnTo>
                <a:lnTo>
                  <a:pt x="1534927" y="263920"/>
                </a:lnTo>
                <a:lnTo>
                  <a:pt x="1546916" y="264695"/>
                </a:lnTo>
                <a:lnTo>
                  <a:pt x="1560449" y="266699"/>
                </a:lnTo>
                <a:lnTo>
                  <a:pt x="1558163" y="236473"/>
                </a:lnTo>
                <a:lnTo>
                  <a:pt x="1550415" y="237362"/>
                </a:lnTo>
                <a:lnTo>
                  <a:pt x="1542923" y="237870"/>
                </a:lnTo>
                <a:lnTo>
                  <a:pt x="1535557" y="237870"/>
                </a:lnTo>
                <a:lnTo>
                  <a:pt x="1526962" y="237616"/>
                </a:lnTo>
                <a:lnTo>
                  <a:pt x="1513129" y="235876"/>
                </a:lnTo>
                <a:lnTo>
                  <a:pt x="1501335" y="232459"/>
                </a:lnTo>
                <a:lnTo>
                  <a:pt x="1491614" y="227329"/>
                </a:lnTo>
                <a:lnTo>
                  <a:pt x="1485098" y="221808"/>
                </a:lnTo>
                <a:lnTo>
                  <a:pt x="1478372" y="211006"/>
                </a:lnTo>
                <a:lnTo>
                  <a:pt x="1476121" y="197738"/>
                </a:lnTo>
                <a:lnTo>
                  <a:pt x="1476804" y="190390"/>
                </a:lnTo>
                <a:lnTo>
                  <a:pt x="1481831" y="178625"/>
                </a:lnTo>
                <a:lnTo>
                  <a:pt x="1491742" y="169671"/>
                </a:lnTo>
                <a:close/>
              </a:path>
              <a:path w="5622798" h="495680">
                <a:moveTo>
                  <a:pt x="894334" y="169671"/>
                </a:moveTo>
                <a:lnTo>
                  <a:pt x="898540" y="167379"/>
                </a:lnTo>
                <a:lnTo>
                  <a:pt x="909433" y="163361"/>
                </a:lnTo>
                <a:lnTo>
                  <a:pt x="922255" y="160950"/>
                </a:lnTo>
                <a:lnTo>
                  <a:pt x="937006" y="160146"/>
                </a:lnTo>
                <a:lnTo>
                  <a:pt x="943566" y="160345"/>
                </a:lnTo>
                <a:lnTo>
                  <a:pt x="956238" y="161930"/>
                </a:lnTo>
                <a:lnTo>
                  <a:pt x="968375" y="165099"/>
                </a:lnTo>
                <a:lnTo>
                  <a:pt x="983361" y="212089"/>
                </a:lnTo>
                <a:lnTo>
                  <a:pt x="996696" y="210184"/>
                </a:lnTo>
                <a:lnTo>
                  <a:pt x="998732" y="198863"/>
                </a:lnTo>
                <a:lnTo>
                  <a:pt x="1001155" y="186358"/>
                </a:lnTo>
                <a:lnTo>
                  <a:pt x="1003732" y="173917"/>
                </a:lnTo>
                <a:lnTo>
                  <a:pt x="1006443" y="161539"/>
                </a:lnTo>
                <a:lnTo>
                  <a:pt x="1009269" y="149224"/>
                </a:lnTo>
                <a:lnTo>
                  <a:pt x="998359" y="145633"/>
                </a:lnTo>
                <a:lnTo>
                  <a:pt x="986025" y="142190"/>
                </a:lnTo>
                <a:lnTo>
                  <a:pt x="973606" y="139373"/>
                </a:lnTo>
                <a:lnTo>
                  <a:pt x="961099" y="137182"/>
                </a:lnTo>
                <a:lnTo>
                  <a:pt x="948504" y="135617"/>
                </a:lnTo>
                <a:lnTo>
                  <a:pt x="935817" y="134678"/>
                </a:lnTo>
                <a:lnTo>
                  <a:pt x="923036" y="134365"/>
                </a:lnTo>
                <a:lnTo>
                  <a:pt x="915305" y="134472"/>
                </a:lnTo>
                <a:lnTo>
                  <a:pt x="900792" y="135306"/>
                </a:lnTo>
                <a:lnTo>
                  <a:pt x="887216" y="136968"/>
                </a:lnTo>
                <a:lnTo>
                  <a:pt x="874574" y="139458"/>
                </a:lnTo>
                <a:lnTo>
                  <a:pt x="862868" y="142775"/>
                </a:lnTo>
                <a:lnTo>
                  <a:pt x="852098" y="146919"/>
                </a:lnTo>
                <a:lnTo>
                  <a:pt x="842264" y="151891"/>
                </a:lnTo>
                <a:lnTo>
                  <a:pt x="834195" y="157251"/>
                </a:lnTo>
                <a:lnTo>
                  <a:pt x="824390" y="166484"/>
                </a:lnTo>
                <a:lnTo>
                  <a:pt x="817386" y="177130"/>
                </a:lnTo>
                <a:lnTo>
                  <a:pt x="813184" y="189196"/>
                </a:lnTo>
                <a:lnTo>
                  <a:pt x="811784" y="202691"/>
                </a:lnTo>
                <a:lnTo>
                  <a:pt x="812286" y="209897"/>
                </a:lnTo>
                <a:lnTo>
                  <a:pt x="815939" y="222176"/>
                </a:lnTo>
                <a:lnTo>
                  <a:pt x="823087" y="232790"/>
                </a:lnTo>
                <a:lnTo>
                  <a:pt x="833035" y="241645"/>
                </a:lnTo>
                <a:lnTo>
                  <a:pt x="843962" y="248416"/>
                </a:lnTo>
                <a:lnTo>
                  <a:pt x="857123" y="254507"/>
                </a:lnTo>
                <a:lnTo>
                  <a:pt x="852438" y="255873"/>
                </a:lnTo>
                <a:lnTo>
                  <a:pt x="840268" y="260882"/>
                </a:lnTo>
                <a:lnTo>
                  <a:pt x="829546" y="267594"/>
                </a:lnTo>
                <a:lnTo>
                  <a:pt x="820293" y="275970"/>
                </a:lnTo>
                <a:lnTo>
                  <a:pt x="811998" y="287298"/>
                </a:lnTo>
                <a:lnTo>
                  <a:pt x="807360" y="299126"/>
                </a:lnTo>
                <a:lnTo>
                  <a:pt x="805815" y="312038"/>
                </a:lnTo>
                <a:lnTo>
                  <a:pt x="806197" y="319112"/>
                </a:lnTo>
                <a:lnTo>
                  <a:pt x="809143" y="331820"/>
                </a:lnTo>
                <a:lnTo>
                  <a:pt x="814982" y="343069"/>
                </a:lnTo>
                <a:lnTo>
                  <a:pt x="823700" y="352858"/>
                </a:lnTo>
                <a:lnTo>
                  <a:pt x="835279" y="361187"/>
                </a:lnTo>
                <a:lnTo>
                  <a:pt x="845458" y="366421"/>
                </a:lnTo>
                <a:lnTo>
                  <a:pt x="856539" y="370736"/>
                </a:lnTo>
                <a:lnTo>
                  <a:pt x="868482" y="374104"/>
                </a:lnTo>
                <a:lnTo>
                  <a:pt x="881283" y="376519"/>
                </a:lnTo>
                <a:lnTo>
                  <a:pt x="894939" y="377973"/>
                </a:lnTo>
                <a:lnTo>
                  <a:pt x="909447" y="378459"/>
                </a:lnTo>
                <a:lnTo>
                  <a:pt x="918086" y="378302"/>
                </a:lnTo>
                <a:lnTo>
                  <a:pt x="931038" y="377450"/>
                </a:lnTo>
                <a:lnTo>
                  <a:pt x="943663" y="375859"/>
                </a:lnTo>
                <a:lnTo>
                  <a:pt x="955977" y="373528"/>
                </a:lnTo>
                <a:lnTo>
                  <a:pt x="967994" y="370458"/>
                </a:lnTo>
                <a:lnTo>
                  <a:pt x="980954" y="366220"/>
                </a:lnTo>
                <a:lnTo>
                  <a:pt x="993013" y="361113"/>
                </a:lnTo>
                <a:lnTo>
                  <a:pt x="1003895" y="355237"/>
                </a:lnTo>
                <a:lnTo>
                  <a:pt x="1013587" y="348614"/>
                </a:lnTo>
                <a:lnTo>
                  <a:pt x="1011809" y="335787"/>
                </a:lnTo>
                <a:lnTo>
                  <a:pt x="1000704" y="338670"/>
                </a:lnTo>
                <a:lnTo>
                  <a:pt x="987742" y="341410"/>
                </a:lnTo>
                <a:lnTo>
                  <a:pt x="975159" y="343366"/>
                </a:lnTo>
                <a:lnTo>
                  <a:pt x="962948" y="344540"/>
                </a:lnTo>
                <a:lnTo>
                  <a:pt x="951103" y="344931"/>
                </a:lnTo>
                <a:lnTo>
                  <a:pt x="947822" y="344908"/>
                </a:lnTo>
                <a:lnTo>
                  <a:pt x="932543" y="344093"/>
                </a:lnTo>
                <a:lnTo>
                  <a:pt x="919283" y="342110"/>
                </a:lnTo>
                <a:lnTo>
                  <a:pt x="908032" y="338961"/>
                </a:lnTo>
                <a:lnTo>
                  <a:pt x="898779" y="334644"/>
                </a:lnTo>
                <a:lnTo>
                  <a:pt x="889913" y="327401"/>
                </a:lnTo>
                <a:lnTo>
                  <a:pt x="883603" y="316414"/>
                </a:lnTo>
                <a:lnTo>
                  <a:pt x="881507" y="302640"/>
                </a:lnTo>
                <a:lnTo>
                  <a:pt x="882205" y="294875"/>
                </a:lnTo>
                <a:lnTo>
                  <a:pt x="887007" y="282964"/>
                </a:lnTo>
                <a:lnTo>
                  <a:pt x="896366" y="273811"/>
                </a:lnTo>
                <a:lnTo>
                  <a:pt x="908832" y="267783"/>
                </a:lnTo>
                <a:lnTo>
                  <a:pt x="921326" y="264875"/>
                </a:lnTo>
                <a:lnTo>
                  <a:pt x="935736" y="263905"/>
                </a:lnTo>
                <a:lnTo>
                  <a:pt x="937519" y="263920"/>
                </a:lnTo>
                <a:lnTo>
                  <a:pt x="949508" y="264695"/>
                </a:lnTo>
                <a:lnTo>
                  <a:pt x="963041" y="266699"/>
                </a:lnTo>
                <a:lnTo>
                  <a:pt x="960755" y="236473"/>
                </a:lnTo>
                <a:lnTo>
                  <a:pt x="953008" y="237362"/>
                </a:lnTo>
                <a:lnTo>
                  <a:pt x="945515" y="237870"/>
                </a:lnTo>
                <a:lnTo>
                  <a:pt x="938149" y="237870"/>
                </a:lnTo>
                <a:lnTo>
                  <a:pt x="929554" y="237616"/>
                </a:lnTo>
                <a:lnTo>
                  <a:pt x="915721" y="235876"/>
                </a:lnTo>
                <a:lnTo>
                  <a:pt x="903927" y="232459"/>
                </a:lnTo>
                <a:lnTo>
                  <a:pt x="894207" y="227329"/>
                </a:lnTo>
                <a:lnTo>
                  <a:pt x="887690" y="221808"/>
                </a:lnTo>
                <a:lnTo>
                  <a:pt x="880964" y="211006"/>
                </a:lnTo>
                <a:lnTo>
                  <a:pt x="878713" y="197738"/>
                </a:lnTo>
                <a:lnTo>
                  <a:pt x="879396" y="190390"/>
                </a:lnTo>
                <a:lnTo>
                  <a:pt x="884423" y="178625"/>
                </a:lnTo>
                <a:lnTo>
                  <a:pt x="894334" y="169671"/>
                </a:lnTo>
                <a:close/>
              </a:path>
              <a:path w="5622798" h="495680">
                <a:moveTo>
                  <a:pt x="5389412" y="143984"/>
                </a:moveTo>
                <a:lnTo>
                  <a:pt x="5375375" y="147517"/>
                </a:lnTo>
                <a:lnTo>
                  <a:pt x="5360162" y="151891"/>
                </a:lnTo>
                <a:lnTo>
                  <a:pt x="5361686" y="163321"/>
                </a:lnTo>
                <a:lnTo>
                  <a:pt x="5370703" y="163321"/>
                </a:lnTo>
                <a:lnTo>
                  <a:pt x="5377942" y="163956"/>
                </a:lnTo>
                <a:lnTo>
                  <a:pt x="5383403" y="165099"/>
                </a:lnTo>
                <a:lnTo>
                  <a:pt x="5388864" y="166242"/>
                </a:lnTo>
                <a:lnTo>
                  <a:pt x="5393690" y="168909"/>
                </a:lnTo>
                <a:lnTo>
                  <a:pt x="5397881" y="172973"/>
                </a:lnTo>
                <a:lnTo>
                  <a:pt x="5401437" y="176656"/>
                </a:lnTo>
                <a:lnTo>
                  <a:pt x="5405247" y="181990"/>
                </a:lnTo>
                <a:lnTo>
                  <a:pt x="5409183" y="188975"/>
                </a:lnTo>
                <a:lnTo>
                  <a:pt x="5415128" y="199959"/>
                </a:lnTo>
                <a:lnTo>
                  <a:pt x="5420741" y="211708"/>
                </a:lnTo>
                <a:lnTo>
                  <a:pt x="5426429" y="224669"/>
                </a:lnTo>
                <a:lnTo>
                  <a:pt x="5431282" y="236346"/>
                </a:lnTo>
                <a:lnTo>
                  <a:pt x="5434583" y="244474"/>
                </a:lnTo>
                <a:lnTo>
                  <a:pt x="5437505" y="251586"/>
                </a:lnTo>
                <a:lnTo>
                  <a:pt x="5439918" y="257428"/>
                </a:lnTo>
                <a:lnTo>
                  <a:pt x="5444486" y="269373"/>
                </a:lnTo>
                <a:lnTo>
                  <a:pt x="5449041" y="281377"/>
                </a:lnTo>
                <a:lnTo>
                  <a:pt x="5453510" y="293276"/>
                </a:lnTo>
                <a:lnTo>
                  <a:pt x="5457881" y="305065"/>
                </a:lnTo>
                <a:lnTo>
                  <a:pt x="5462143" y="316737"/>
                </a:lnTo>
                <a:lnTo>
                  <a:pt x="5466559" y="328965"/>
                </a:lnTo>
                <a:lnTo>
                  <a:pt x="5470794" y="340733"/>
                </a:lnTo>
                <a:lnTo>
                  <a:pt x="5475090" y="352696"/>
                </a:lnTo>
                <a:lnTo>
                  <a:pt x="5479445" y="364851"/>
                </a:lnTo>
                <a:lnTo>
                  <a:pt x="5483859" y="377189"/>
                </a:lnTo>
                <a:lnTo>
                  <a:pt x="5515737" y="373760"/>
                </a:lnTo>
                <a:lnTo>
                  <a:pt x="5526465" y="358778"/>
                </a:lnTo>
                <a:lnTo>
                  <a:pt x="5534659" y="347217"/>
                </a:lnTo>
                <a:lnTo>
                  <a:pt x="5543525" y="334250"/>
                </a:lnTo>
                <a:lnTo>
                  <a:pt x="5550568" y="323562"/>
                </a:lnTo>
                <a:lnTo>
                  <a:pt x="5557774" y="312292"/>
                </a:lnTo>
                <a:lnTo>
                  <a:pt x="5562098" y="305334"/>
                </a:lnTo>
                <a:lnTo>
                  <a:pt x="5568576" y="294555"/>
                </a:lnTo>
                <a:lnTo>
                  <a:pt x="5574971" y="283487"/>
                </a:lnTo>
                <a:lnTo>
                  <a:pt x="5581269" y="272160"/>
                </a:lnTo>
                <a:lnTo>
                  <a:pt x="5585454" y="264396"/>
                </a:lnTo>
                <a:lnTo>
                  <a:pt x="5591335" y="252969"/>
                </a:lnTo>
                <a:lnTo>
                  <a:pt x="5596872" y="241625"/>
                </a:lnTo>
                <a:lnTo>
                  <a:pt x="5602097" y="230377"/>
                </a:lnTo>
                <a:lnTo>
                  <a:pt x="5609073" y="213716"/>
                </a:lnTo>
                <a:lnTo>
                  <a:pt x="5613389" y="201870"/>
                </a:lnTo>
                <a:lnTo>
                  <a:pt x="5617083" y="190245"/>
                </a:lnTo>
                <a:lnTo>
                  <a:pt x="5619874" y="179486"/>
                </a:lnTo>
                <a:lnTo>
                  <a:pt x="5622067" y="166853"/>
                </a:lnTo>
                <a:lnTo>
                  <a:pt x="5622798" y="155193"/>
                </a:lnTo>
                <a:lnTo>
                  <a:pt x="5622798" y="148208"/>
                </a:lnTo>
                <a:lnTo>
                  <a:pt x="5621655" y="141731"/>
                </a:lnTo>
                <a:lnTo>
                  <a:pt x="5619369" y="135762"/>
                </a:lnTo>
                <a:lnTo>
                  <a:pt x="5616575" y="133857"/>
                </a:lnTo>
                <a:lnTo>
                  <a:pt x="5615059" y="134195"/>
                </a:lnTo>
                <a:lnTo>
                  <a:pt x="5604000" y="136582"/>
                </a:lnTo>
                <a:lnTo>
                  <a:pt x="5592214" y="138985"/>
                </a:lnTo>
                <a:lnTo>
                  <a:pt x="5579696" y="141392"/>
                </a:lnTo>
                <a:lnTo>
                  <a:pt x="5566440" y="143793"/>
                </a:lnTo>
                <a:lnTo>
                  <a:pt x="5552440" y="146176"/>
                </a:lnTo>
                <a:lnTo>
                  <a:pt x="5554800" y="156993"/>
                </a:lnTo>
                <a:lnTo>
                  <a:pt x="5556664" y="169301"/>
                </a:lnTo>
                <a:lnTo>
                  <a:pt x="5557782" y="182155"/>
                </a:lnTo>
                <a:lnTo>
                  <a:pt x="5558155" y="195579"/>
                </a:lnTo>
                <a:lnTo>
                  <a:pt x="5558134" y="198687"/>
                </a:lnTo>
                <a:lnTo>
                  <a:pt x="5557639" y="211151"/>
                </a:lnTo>
                <a:lnTo>
                  <a:pt x="5556468" y="223831"/>
                </a:lnTo>
                <a:lnTo>
                  <a:pt x="5554599" y="236727"/>
                </a:lnTo>
                <a:lnTo>
                  <a:pt x="5553660" y="241804"/>
                </a:lnTo>
                <a:lnTo>
                  <a:pt x="5550873" y="254073"/>
                </a:lnTo>
                <a:lnTo>
                  <a:pt x="5547340" y="266315"/>
                </a:lnTo>
                <a:lnTo>
                  <a:pt x="5543042" y="278510"/>
                </a:lnTo>
                <a:lnTo>
                  <a:pt x="5540011" y="286084"/>
                </a:lnTo>
                <a:lnTo>
                  <a:pt x="5534688" y="297537"/>
                </a:lnTo>
                <a:lnTo>
                  <a:pt x="5528437" y="308990"/>
                </a:lnTo>
                <a:lnTo>
                  <a:pt x="5525517" y="299373"/>
                </a:lnTo>
                <a:lnTo>
                  <a:pt x="5521689" y="287199"/>
                </a:lnTo>
                <a:lnTo>
                  <a:pt x="5517769" y="275589"/>
                </a:lnTo>
                <a:lnTo>
                  <a:pt x="5513475" y="264097"/>
                </a:lnTo>
                <a:lnTo>
                  <a:pt x="5508891" y="252254"/>
                </a:lnTo>
                <a:lnTo>
                  <a:pt x="5504053" y="240156"/>
                </a:lnTo>
                <a:lnTo>
                  <a:pt x="5499160" y="228444"/>
                </a:lnTo>
                <a:lnTo>
                  <a:pt x="5494211" y="216748"/>
                </a:lnTo>
                <a:lnTo>
                  <a:pt x="5489321" y="205485"/>
                </a:lnTo>
                <a:lnTo>
                  <a:pt x="5486627" y="199241"/>
                </a:lnTo>
                <a:lnTo>
                  <a:pt x="5481387" y="187295"/>
                </a:lnTo>
                <a:lnTo>
                  <a:pt x="5476494" y="176656"/>
                </a:lnTo>
                <a:lnTo>
                  <a:pt x="5472557" y="168401"/>
                </a:lnTo>
                <a:lnTo>
                  <a:pt x="5469636" y="162559"/>
                </a:lnTo>
                <a:lnTo>
                  <a:pt x="5467477" y="159130"/>
                </a:lnTo>
                <a:lnTo>
                  <a:pt x="5463032" y="151002"/>
                </a:lnTo>
                <a:lnTo>
                  <a:pt x="5457825" y="145541"/>
                </a:lnTo>
                <a:lnTo>
                  <a:pt x="5451983" y="142621"/>
                </a:lnTo>
                <a:lnTo>
                  <a:pt x="5446141" y="139700"/>
                </a:lnTo>
                <a:lnTo>
                  <a:pt x="5438902" y="138302"/>
                </a:lnTo>
                <a:lnTo>
                  <a:pt x="5430520" y="138302"/>
                </a:lnTo>
                <a:lnTo>
                  <a:pt x="5424417" y="138480"/>
                </a:lnTo>
                <a:lnTo>
                  <a:pt x="5413937" y="139461"/>
                </a:lnTo>
                <a:lnTo>
                  <a:pt x="5402267" y="141298"/>
                </a:lnTo>
                <a:lnTo>
                  <a:pt x="5389412" y="143984"/>
                </a:lnTo>
                <a:close/>
              </a:path>
              <a:path w="5622798" h="495680">
                <a:moveTo>
                  <a:pt x="279440" y="143984"/>
                </a:moveTo>
                <a:lnTo>
                  <a:pt x="265403" y="147517"/>
                </a:lnTo>
                <a:lnTo>
                  <a:pt x="250190" y="151891"/>
                </a:lnTo>
                <a:lnTo>
                  <a:pt x="251714" y="163321"/>
                </a:lnTo>
                <a:lnTo>
                  <a:pt x="260731" y="163321"/>
                </a:lnTo>
                <a:lnTo>
                  <a:pt x="267970" y="163956"/>
                </a:lnTo>
                <a:lnTo>
                  <a:pt x="273431" y="165099"/>
                </a:lnTo>
                <a:lnTo>
                  <a:pt x="278892" y="166242"/>
                </a:lnTo>
                <a:lnTo>
                  <a:pt x="283718" y="168909"/>
                </a:lnTo>
                <a:lnTo>
                  <a:pt x="287909" y="172973"/>
                </a:lnTo>
                <a:lnTo>
                  <a:pt x="291465" y="176656"/>
                </a:lnTo>
                <a:lnTo>
                  <a:pt x="295275" y="181990"/>
                </a:lnTo>
                <a:lnTo>
                  <a:pt x="299212" y="188975"/>
                </a:lnTo>
                <a:lnTo>
                  <a:pt x="305156" y="199959"/>
                </a:lnTo>
                <a:lnTo>
                  <a:pt x="310769" y="211708"/>
                </a:lnTo>
                <a:lnTo>
                  <a:pt x="316457" y="224669"/>
                </a:lnTo>
                <a:lnTo>
                  <a:pt x="321310" y="236346"/>
                </a:lnTo>
                <a:lnTo>
                  <a:pt x="324612" y="244474"/>
                </a:lnTo>
                <a:lnTo>
                  <a:pt x="327533" y="251586"/>
                </a:lnTo>
                <a:lnTo>
                  <a:pt x="329946" y="257428"/>
                </a:lnTo>
                <a:lnTo>
                  <a:pt x="334514" y="269373"/>
                </a:lnTo>
                <a:lnTo>
                  <a:pt x="339069" y="281377"/>
                </a:lnTo>
                <a:lnTo>
                  <a:pt x="343538" y="293276"/>
                </a:lnTo>
                <a:lnTo>
                  <a:pt x="347909" y="305065"/>
                </a:lnTo>
                <a:lnTo>
                  <a:pt x="352171" y="316737"/>
                </a:lnTo>
                <a:lnTo>
                  <a:pt x="356587" y="328965"/>
                </a:lnTo>
                <a:lnTo>
                  <a:pt x="360822" y="340733"/>
                </a:lnTo>
                <a:lnTo>
                  <a:pt x="365118" y="352696"/>
                </a:lnTo>
                <a:lnTo>
                  <a:pt x="369473" y="364851"/>
                </a:lnTo>
                <a:lnTo>
                  <a:pt x="373888" y="377189"/>
                </a:lnTo>
                <a:lnTo>
                  <a:pt x="405765" y="373760"/>
                </a:lnTo>
                <a:lnTo>
                  <a:pt x="416493" y="358778"/>
                </a:lnTo>
                <a:lnTo>
                  <a:pt x="424688" y="347217"/>
                </a:lnTo>
                <a:lnTo>
                  <a:pt x="433553" y="334250"/>
                </a:lnTo>
                <a:lnTo>
                  <a:pt x="440596" y="323562"/>
                </a:lnTo>
                <a:lnTo>
                  <a:pt x="447802" y="312292"/>
                </a:lnTo>
                <a:lnTo>
                  <a:pt x="452126" y="305334"/>
                </a:lnTo>
                <a:lnTo>
                  <a:pt x="458604" y="294555"/>
                </a:lnTo>
                <a:lnTo>
                  <a:pt x="464999" y="283487"/>
                </a:lnTo>
                <a:lnTo>
                  <a:pt x="471297" y="272160"/>
                </a:lnTo>
                <a:lnTo>
                  <a:pt x="475482" y="264396"/>
                </a:lnTo>
                <a:lnTo>
                  <a:pt x="481363" y="252969"/>
                </a:lnTo>
                <a:lnTo>
                  <a:pt x="486900" y="241625"/>
                </a:lnTo>
                <a:lnTo>
                  <a:pt x="492125" y="230377"/>
                </a:lnTo>
                <a:lnTo>
                  <a:pt x="499101" y="213716"/>
                </a:lnTo>
                <a:lnTo>
                  <a:pt x="503417" y="201870"/>
                </a:lnTo>
                <a:lnTo>
                  <a:pt x="507111" y="190245"/>
                </a:lnTo>
                <a:lnTo>
                  <a:pt x="509902" y="179486"/>
                </a:lnTo>
                <a:lnTo>
                  <a:pt x="512095" y="166853"/>
                </a:lnTo>
                <a:lnTo>
                  <a:pt x="512825" y="155193"/>
                </a:lnTo>
                <a:lnTo>
                  <a:pt x="512825" y="148208"/>
                </a:lnTo>
                <a:lnTo>
                  <a:pt x="511683" y="141731"/>
                </a:lnTo>
                <a:lnTo>
                  <a:pt x="509397" y="135762"/>
                </a:lnTo>
                <a:lnTo>
                  <a:pt x="506603" y="133857"/>
                </a:lnTo>
                <a:lnTo>
                  <a:pt x="505087" y="134195"/>
                </a:lnTo>
                <a:lnTo>
                  <a:pt x="494028" y="136582"/>
                </a:lnTo>
                <a:lnTo>
                  <a:pt x="482242" y="138985"/>
                </a:lnTo>
                <a:lnTo>
                  <a:pt x="469724" y="141392"/>
                </a:lnTo>
                <a:lnTo>
                  <a:pt x="456468" y="143793"/>
                </a:lnTo>
                <a:lnTo>
                  <a:pt x="442468" y="146176"/>
                </a:lnTo>
                <a:lnTo>
                  <a:pt x="444828" y="156993"/>
                </a:lnTo>
                <a:lnTo>
                  <a:pt x="446692" y="169301"/>
                </a:lnTo>
                <a:lnTo>
                  <a:pt x="447810" y="182155"/>
                </a:lnTo>
                <a:lnTo>
                  <a:pt x="448183" y="195579"/>
                </a:lnTo>
                <a:lnTo>
                  <a:pt x="448162" y="198687"/>
                </a:lnTo>
                <a:lnTo>
                  <a:pt x="447667" y="211151"/>
                </a:lnTo>
                <a:lnTo>
                  <a:pt x="446496" y="223831"/>
                </a:lnTo>
                <a:lnTo>
                  <a:pt x="444627" y="236727"/>
                </a:lnTo>
                <a:lnTo>
                  <a:pt x="443688" y="241804"/>
                </a:lnTo>
                <a:lnTo>
                  <a:pt x="440901" y="254073"/>
                </a:lnTo>
                <a:lnTo>
                  <a:pt x="437368" y="266315"/>
                </a:lnTo>
                <a:lnTo>
                  <a:pt x="433070" y="278510"/>
                </a:lnTo>
                <a:lnTo>
                  <a:pt x="430039" y="286084"/>
                </a:lnTo>
                <a:lnTo>
                  <a:pt x="424716" y="297537"/>
                </a:lnTo>
                <a:lnTo>
                  <a:pt x="418465" y="308990"/>
                </a:lnTo>
                <a:lnTo>
                  <a:pt x="415545" y="299373"/>
                </a:lnTo>
                <a:lnTo>
                  <a:pt x="411717" y="287199"/>
                </a:lnTo>
                <a:lnTo>
                  <a:pt x="407797" y="275589"/>
                </a:lnTo>
                <a:lnTo>
                  <a:pt x="403503" y="264097"/>
                </a:lnTo>
                <a:lnTo>
                  <a:pt x="398919" y="252254"/>
                </a:lnTo>
                <a:lnTo>
                  <a:pt x="394081" y="240156"/>
                </a:lnTo>
                <a:lnTo>
                  <a:pt x="389188" y="228444"/>
                </a:lnTo>
                <a:lnTo>
                  <a:pt x="384239" y="216748"/>
                </a:lnTo>
                <a:lnTo>
                  <a:pt x="379349" y="205485"/>
                </a:lnTo>
                <a:lnTo>
                  <a:pt x="376655" y="199241"/>
                </a:lnTo>
                <a:lnTo>
                  <a:pt x="371415" y="187295"/>
                </a:lnTo>
                <a:lnTo>
                  <a:pt x="366522" y="176656"/>
                </a:lnTo>
                <a:lnTo>
                  <a:pt x="362585" y="168401"/>
                </a:lnTo>
                <a:lnTo>
                  <a:pt x="359664" y="162559"/>
                </a:lnTo>
                <a:lnTo>
                  <a:pt x="357505" y="159130"/>
                </a:lnTo>
                <a:lnTo>
                  <a:pt x="353060" y="151002"/>
                </a:lnTo>
                <a:lnTo>
                  <a:pt x="347853" y="145541"/>
                </a:lnTo>
                <a:lnTo>
                  <a:pt x="342011" y="142621"/>
                </a:lnTo>
                <a:lnTo>
                  <a:pt x="336169" y="139700"/>
                </a:lnTo>
                <a:lnTo>
                  <a:pt x="328930" y="138302"/>
                </a:lnTo>
                <a:lnTo>
                  <a:pt x="320548" y="138302"/>
                </a:lnTo>
                <a:lnTo>
                  <a:pt x="314445" y="138480"/>
                </a:lnTo>
                <a:lnTo>
                  <a:pt x="303965" y="139461"/>
                </a:lnTo>
                <a:lnTo>
                  <a:pt x="292295" y="141298"/>
                </a:lnTo>
                <a:lnTo>
                  <a:pt x="279440" y="143984"/>
                </a:lnTo>
                <a:close/>
              </a:path>
              <a:path w="5622798" h="495680">
                <a:moveTo>
                  <a:pt x="2917829" y="25487"/>
                </a:moveTo>
                <a:lnTo>
                  <a:pt x="2884552" y="25401"/>
                </a:lnTo>
                <a:lnTo>
                  <a:pt x="2871892" y="25211"/>
                </a:lnTo>
                <a:lnTo>
                  <a:pt x="2858683" y="24919"/>
                </a:lnTo>
                <a:lnTo>
                  <a:pt x="2844927" y="24510"/>
                </a:lnTo>
                <a:lnTo>
                  <a:pt x="2755900" y="242823"/>
                </a:lnTo>
                <a:lnTo>
                  <a:pt x="2754657" y="246092"/>
                </a:lnTo>
                <a:lnTo>
                  <a:pt x="2749988" y="258162"/>
                </a:lnTo>
                <a:lnTo>
                  <a:pt x="2745486" y="269620"/>
                </a:lnTo>
                <a:lnTo>
                  <a:pt x="2744470" y="266737"/>
                </a:lnTo>
                <a:lnTo>
                  <a:pt x="2740155" y="255071"/>
                </a:lnTo>
                <a:lnTo>
                  <a:pt x="2735326" y="242823"/>
                </a:lnTo>
                <a:lnTo>
                  <a:pt x="2648839" y="24510"/>
                </a:lnTo>
                <a:lnTo>
                  <a:pt x="2641863" y="24762"/>
                </a:lnTo>
                <a:lnTo>
                  <a:pt x="2629028" y="25121"/>
                </a:lnTo>
                <a:lnTo>
                  <a:pt x="2616291" y="25357"/>
                </a:lnTo>
                <a:lnTo>
                  <a:pt x="2603670" y="25487"/>
                </a:lnTo>
                <a:lnTo>
                  <a:pt x="2572414" y="25401"/>
                </a:lnTo>
                <a:lnTo>
                  <a:pt x="2559837" y="25211"/>
                </a:lnTo>
                <a:lnTo>
                  <a:pt x="2545519" y="24919"/>
                </a:lnTo>
                <a:lnTo>
                  <a:pt x="2529459" y="24510"/>
                </a:lnTo>
                <a:lnTo>
                  <a:pt x="2530221" y="37210"/>
                </a:lnTo>
                <a:lnTo>
                  <a:pt x="2563368" y="46862"/>
                </a:lnTo>
                <a:lnTo>
                  <a:pt x="2569417" y="57466"/>
                </a:lnTo>
                <a:lnTo>
                  <a:pt x="2569669" y="68760"/>
                </a:lnTo>
                <a:lnTo>
                  <a:pt x="2569804" y="81651"/>
                </a:lnTo>
                <a:lnTo>
                  <a:pt x="2569740" y="319913"/>
                </a:lnTo>
                <a:lnTo>
                  <a:pt x="2569582" y="332062"/>
                </a:lnTo>
                <a:lnTo>
                  <a:pt x="2569337" y="343026"/>
                </a:lnTo>
                <a:lnTo>
                  <a:pt x="2529459" y="359790"/>
                </a:lnTo>
                <a:lnTo>
                  <a:pt x="2530729" y="372236"/>
                </a:lnTo>
                <a:lnTo>
                  <a:pt x="2536755" y="372107"/>
                </a:lnTo>
                <a:lnTo>
                  <a:pt x="2551235" y="371830"/>
                </a:lnTo>
                <a:lnTo>
                  <a:pt x="2564343" y="371633"/>
                </a:lnTo>
                <a:lnTo>
                  <a:pt x="2586482" y="371474"/>
                </a:lnTo>
                <a:lnTo>
                  <a:pt x="2597727" y="371522"/>
                </a:lnTo>
                <a:lnTo>
                  <a:pt x="2601849" y="93979"/>
                </a:lnTo>
                <a:lnTo>
                  <a:pt x="2605523" y="104020"/>
                </a:lnTo>
                <a:lnTo>
                  <a:pt x="2610132" y="116250"/>
                </a:lnTo>
                <a:lnTo>
                  <a:pt x="2614660" y="127837"/>
                </a:lnTo>
                <a:lnTo>
                  <a:pt x="2619121" y="138810"/>
                </a:lnTo>
                <a:lnTo>
                  <a:pt x="2713355" y="373506"/>
                </a:lnTo>
                <a:lnTo>
                  <a:pt x="2735580" y="371474"/>
                </a:lnTo>
                <a:lnTo>
                  <a:pt x="2834259" y="129921"/>
                </a:lnTo>
                <a:lnTo>
                  <a:pt x="2837965" y="120827"/>
                </a:lnTo>
                <a:lnTo>
                  <a:pt x="2842795" y="108910"/>
                </a:lnTo>
                <a:lnTo>
                  <a:pt x="2847491" y="97209"/>
                </a:lnTo>
                <a:lnTo>
                  <a:pt x="2852039" y="85725"/>
                </a:lnTo>
                <a:lnTo>
                  <a:pt x="2851747" y="101212"/>
                </a:lnTo>
                <a:lnTo>
                  <a:pt x="2851539" y="115631"/>
                </a:lnTo>
                <a:lnTo>
                  <a:pt x="2851404" y="135127"/>
                </a:lnTo>
                <a:lnTo>
                  <a:pt x="2851368" y="305863"/>
                </a:lnTo>
                <a:lnTo>
                  <a:pt x="2851229" y="319341"/>
                </a:lnTo>
                <a:lnTo>
                  <a:pt x="2850987" y="331465"/>
                </a:lnTo>
                <a:lnTo>
                  <a:pt x="2850642" y="342264"/>
                </a:lnTo>
                <a:lnTo>
                  <a:pt x="2850388" y="346963"/>
                </a:lnTo>
                <a:lnTo>
                  <a:pt x="2848356" y="350011"/>
                </a:lnTo>
                <a:lnTo>
                  <a:pt x="2844419" y="351154"/>
                </a:lnTo>
                <a:lnTo>
                  <a:pt x="2815971" y="359790"/>
                </a:lnTo>
                <a:lnTo>
                  <a:pt x="2817114" y="372236"/>
                </a:lnTo>
                <a:lnTo>
                  <a:pt x="2822583" y="372100"/>
                </a:lnTo>
                <a:lnTo>
                  <a:pt x="2833759" y="371875"/>
                </a:lnTo>
                <a:lnTo>
                  <a:pt x="2845811" y="371700"/>
                </a:lnTo>
                <a:lnTo>
                  <a:pt x="2872540" y="371500"/>
                </a:lnTo>
                <a:lnTo>
                  <a:pt x="2929683" y="371677"/>
                </a:lnTo>
                <a:lnTo>
                  <a:pt x="2942135" y="371824"/>
                </a:lnTo>
                <a:lnTo>
                  <a:pt x="2954183" y="372010"/>
                </a:lnTo>
                <a:lnTo>
                  <a:pt x="2965831" y="372236"/>
                </a:lnTo>
                <a:lnTo>
                  <a:pt x="2964815" y="359790"/>
                </a:lnTo>
                <a:lnTo>
                  <a:pt x="2932684" y="350646"/>
                </a:lnTo>
                <a:lnTo>
                  <a:pt x="2925729" y="333323"/>
                </a:lnTo>
                <a:lnTo>
                  <a:pt x="2925562" y="321305"/>
                </a:lnTo>
                <a:lnTo>
                  <a:pt x="2925507" y="78408"/>
                </a:lnTo>
                <a:lnTo>
                  <a:pt x="2925669" y="65901"/>
                </a:lnTo>
                <a:lnTo>
                  <a:pt x="2925953" y="54990"/>
                </a:lnTo>
                <a:lnTo>
                  <a:pt x="2965831" y="37210"/>
                </a:lnTo>
                <a:lnTo>
                  <a:pt x="2964307" y="24510"/>
                </a:lnTo>
                <a:lnTo>
                  <a:pt x="2956532" y="24762"/>
                </a:lnTo>
                <a:lnTo>
                  <a:pt x="2942787" y="25121"/>
                </a:lnTo>
                <a:lnTo>
                  <a:pt x="2929881" y="25357"/>
                </a:lnTo>
                <a:lnTo>
                  <a:pt x="2917829" y="25487"/>
                </a:lnTo>
                <a:close/>
              </a:path>
              <a:path w="5622798" h="495680">
                <a:moveTo>
                  <a:pt x="2636520" y="359790"/>
                </a:moveTo>
                <a:lnTo>
                  <a:pt x="2609215" y="351154"/>
                </a:lnTo>
                <a:lnTo>
                  <a:pt x="2605151" y="350011"/>
                </a:lnTo>
                <a:lnTo>
                  <a:pt x="2602992" y="346963"/>
                </a:lnTo>
                <a:lnTo>
                  <a:pt x="2602865" y="342264"/>
                </a:lnTo>
                <a:lnTo>
                  <a:pt x="2602651" y="333391"/>
                </a:lnTo>
                <a:lnTo>
                  <a:pt x="2602478" y="321492"/>
                </a:lnTo>
                <a:lnTo>
                  <a:pt x="2602334" y="135569"/>
                </a:lnTo>
                <a:lnTo>
                  <a:pt x="2602224" y="125278"/>
                </a:lnTo>
                <a:lnTo>
                  <a:pt x="2602052" y="111409"/>
                </a:lnTo>
                <a:lnTo>
                  <a:pt x="2601849" y="93979"/>
                </a:lnTo>
                <a:lnTo>
                  <a:pt x="2597727" y="371522"/>
                </a:lnTo>
                <a:lnTo>
                  <a:pt x="2609932" y="371665"/>
                </a:lnTo>
                <a:lnTo>
                  <a:pt x="2623113" y="371903"/>
                </a:lnTo>
                <a:lnTo>
                  <a:pt x="2637282" y="372236"/>
                </a:lnTo>
                <a:lnTo>
                  <a:pt x="2636520" y="359790"/>
                </a:lnTo>
                <a:close/>
              </a:path>
              <a:path w="5622798" h="495680">
                <a:moveTo>
                  <a:pt x="2336254" y="371948"/>
                </a:moveTo>
                <a:lnTo>
                  <a:pt x="2349189" y="372084"/>
                </a:lnTo>
                <a:lnTo>
                  <a:pt x="2362200" y="372236"/>
                </a:lnTo>
                <a:lnTo>
                  <a:pt x="2363978" y="370458"/>
                </a:lnTo>
                <a:lnTo>
                  <a:pt x="2369947" y="277748"/>
                </a:lnTo>
                <a:lnTo>
                  <a:pt x="2354834" y="280034"/>
                </a:lnTo>
                <a:lnTo>
                  <a:pt x="2323592" y="345185"/>
                </a:lnTo>
                <a:lnTo>
                  <a:pt x="2224405" y="345185"/>
                </a:lnTo>
                <a:lnTo>
                  <a:pt x="2224360" y="342043"/>
                </a:lnTo>
                <a:lnTo>
                  <a:pt x="2224187" y="329433"/>
                </a:lnTo>
                <a:lnTo>
                  <a:pt x="2224039" y="316751"/>
                </a:lnTo>
                <a:lnTo>
                  <a:pt x="2223897" y="291210"/>
                </a:lnTo>
                <a:lnTo>
                  <a:pt x="2223897" y="206247"/>
                </a:lnTo>
                <a:lnTo>
                  <a:pt x="2270815" y="206451"/>
                </a:lnTo>
                <a:lnTo>
                  <a:pt x="2284222" y="206628"/>
                </a:lnTo>
                <a:lnTo>
                  <a:pt x="2290572" y="209168"/>
                </a:lnTo>
                <a:lnTo>
                  <a:pt x="2300986" y="248538"/>
                </a:lnTo>
                <a:lnTo>
                  <a:pt x="2317369" y="247268"/>
                </a:lnTo>
                <a:lnTo>
                  <a:pt x="2317307" y="244387"/>
                </a:lnTo>
                <a:lnTo>
                  <a:pt x="2317001" y="228713"/>
                </a:lnTo>
                <a:lnTo>
                  <a:pt x="2316782" y="215143"/>
                </a:lnTo>
                <a:lnTo>
                  <a:pt x="2316650" y="203675"/>
                </a:lnTo>
                <a:lnTo>
                  <a:pt x="2316671" y="182378"/>
                </a:lnTo>
                <a:lnTo>
                  <a:pt x="2316818" y="170449"/>
                </a:lnTo>
                <a:lnTo>
                  <a:pt x="2317051" y="156520"/>
                </a:lnTo>
                <a:lnTo>
                  <a:pt x="2317369" y="140588"/>
                </a:lnTo>
                <a:lnTo>
                  <a:pt x="2300986" y="141224"/>
                </a:lnTo>
                <a:lnTo>
                  <a:pt x="2292096" y="175259"/>
                </a:lnTo>
                <a:lnTo>
                  <a:pt x="2287905" y="181736"/>
                </a:lnTo>
                <a:lnTo>
                  <a:pt x="2274988" y="182044"/>
                </a:lnTo>
                <a:lnTo>
                  <a:pt x="2261956" y="182236"/>
                </a:lnTo>
                <a:lnTo>
                  <a:pt x="2237359" y="182371"/>
                </a:lnTo>
                <a:lnTo>
                  <a:pt x="2223897" y="182371"/>
                </a:lnTo>
                <a:lnTo>
                  <a:pt x="2223897" y="50800"/>
                </a:lnTo>
                <a:lnTo>
                  <a:pt x="2319782" y="50800"/>
                </a:lnTo>
                <a:lnTo>
                  <a:pt x="2335657" y="110998"/>
                </a:lnTo>
                <a:lnTo>
                  <a:pt x="2349119" y="109092"/>
                </a:lnTo>
                <a:lnTo>
                  <a:pt x="2364486" y="26542"/>
                </a:lnTo>
                <a:lnTo>
                  <a:pt x="2362708" y="24510"/>
                </a:lnTo>
                <a:lnTo>
                  <a:pt x="2351828" y="24693"/>
                </a:lnTo>
                <a:lnTo>
                  <a:pt x="2338805" y="24885"/>
                </a:lnTo>
                <a:lnTo>
                  <a:pt x="2325871" y="25048"/>
                </a:lnTo>
                <a:lnTo>
                  <a:pt x="2313025" y="25185"/>
                </a:lnTo>
                <a:lnTo>
                  <a:pt x="2287605" y="25383"/>
                </a:lnTo>
                <a:lnTo>
                  <a:pt x="2250161" y="25518"/>
                </a:lnTo>
                <a:lnTo>
                  <a:pt x="2148147" y="25372"/>
                </a:lnTo>
                <a:lnTo>
                  <a:pt x="2135425" y="25180"/>
                </a:lnTo>
                <a:lnTo>
                  <a:pt x="2122447" y="24896"/>
                </a:lnTo>
                <a:lnTo>
                  <a:pt x="2109216" y="24510"/>
                </a:lnTo>
                <a:lnTo>
                  <a:pt x="2109978" y="37210"/>
                </a:lnTo>
                <a:lnTo>
                  <a:pt x="2143125" y="46862"/>
                </a:lnTo>
                <a:lnTo>
                  <a:pt x="2149221" y="60705"/>
                </a:lnTo>
                <a:lnTo>
                  <a:pt x="2149475" y="73659"/>
                </a:lnTo>
                <a:lnTo>
                  <a:pt x="2149221" y="336422"/>
                </a:lnTo>
                <a:lnTo>
                  <a:pt x="2149094" y="343026"/>
                </a:lnTo>
                <a:lnTo>
                  <a:pt x="2148840" y="346963"/>
                </a:lnTo>
                <a:lnTo>
                  <a:pt x="2146554" y="349503"/>
                </a:lnTo>
                <a:lnTo>
                  <a:pt x="2142363" y="350646"/>
                </a:lnTo>
                <a:lnTo>
                  <a:pt x="2109216" y="359790"/>
                </a:lnTo>
                <a:lnTo>
                  <a:pt x="2110486" y="372236"/>
                </a:lnTo>
                <a:lnTo>
                  <a:pt x="2112970" y="372182"/>
                </a:lnTo>
                <a:lnTo>
                  <a:pt x="2125939" y="371927"/>
                </a:lnTo>
                <a:lnTo>
                  <a:pt x="2138766" y="371729"/>
                </a:lnTo>
                <a:lnTo>
                  <a:pt x="2151451" y="371588"/>
                </a:lnTo>
                <a:lnTo>
                  <a:pt x="2310608" y="371728"/>
                </a:lnTo>
                <a:lnTo>
                  <a:pt x="2336254" y="371948"/>
                </a:lnTo>
                <a:close/>
              </a:path>
              <a:path w="5622798" h="495680">
                <a:moveTo>
                  <a:pt x="227038" y="371948"/>
                </a:moveTo>
                <a:lnTo>
                  <a:pt x="239973" y="372084"/>
                </a:lnTo>
                <a:lnTo>
                  <a:pt x="252984" y="372236"/>
                </a:lnTo>
                <a:lnTo>
                  <a:pt x="254762" y="370458"/>
                </a:lnTo>
                <a:lnTo>
                  <a:pt x="260731" y="277748"/>
                </a:lnTo>
                <a:lnTo>
                  <a:pt x="245618" y="280034"/>
                </a:lnTo>
                <a:lnTo>
                  <a:pt x="214375" y="345185"/>
                </a:lnTo>
                <a:lnTo>
                  <a:pt x="115189" y="345185"/>
                </a:lnTo>
                <a:lnTo>
                  <a:pt x="115144" y="342043"/>
                </a:lnTo>
                <a:lnTo>
                  <a:pt x="114971" y="329433"/>
                </a:lnTo>
                <a:lnTo>
                  <a:pt x="114823" y="316751"/>
                </a:lnTo>
                <a:lnTo>
                  <a:pt x="114681" y="291210"/>
                </a:lnTo>
                <a:lnTo>
                  <a:pt x="114681" y="206247"/>
                </a:lnTo>
                <a:lnTo>
                  <a:pt x="161599" y="206451"/>
                </a:lnTo>
                <a:lnTo>
                  <a:pt x="175006" y="206628"/>
                </a:lnTo>
                <a:lnTo>
                  <a:pt x="181356" y="209168"/>
                </a:lnTo>
                <a:lnTo>
                  <a:pt x="191770" y="248538"/>
                </a:lnTo>
                <a:lnTo>
                  <a:pt x="208153" y="247268"/>
                </a:lnTo>
                <a:lnTo>
                  <a:pt x="208091" y="244387"/>
                </a:lnTo>
                <a:lnTo>
                  <a:pt x="207785" y="228713"/>
                </a:lnTo>
                <a:lnTo>
                  <a:pt x="207566" y="215143"/>
                </a:lnTo>
                <a:lnTo>
                  <a:pt x="207434" y="203675"/>
                </a:lnTo>
                <a:lnTo>
                  <a:pt x="207455" y="182378"/>
                </a:lnTo>
                <a:lnTo>
                  <a:pt x="207602" y="170449"/>
                </a:lnTo>
                <a:lnTo>
                  <a:pt x="207835" y="156520"/>
                </a:lnTo>
                <a:lnTo>
                  <a:pt x="208153" y="140588"/>
                </a:lnTo>
                <a:lnTo>
                  <a:pt x="191770" y="141224"/>
                </a:lnTo>
                <a:lnTo>
                  <a:pt x="182880" y="175259"/>
                </a:lnTo>
                <a:lnTo>
                  <a:pt x="178689" y="181736"/>
                </a:lnTo>
                <a:lnTo>
                  <a:pt x="165772" y="182044"/>
                </a:lnTo>
                <a:lnTo>
                  <a:pt x="152740" y="182236"/>
                </a:lnTo>
                <a:lnTo>
                  <a:pt x="128143" y="182371"/>
                </a:lnTo>
                <a:lnTo>
                  <a:pt x="114681" y="182371"/>
                </a:lnTo>
                <a:lnTo>
                  <a:pt x="114681" y="50800"/>
                </a:lnTo>
                <a:lnTo>
                  <a:pt x="210566" y="50800"/>
                </a:lnTo>
                <a:lnTo>
                  <a:pt x="226441" y="110998"/>
                </a:lnTo>
                <a:lnTo>
                  <a:pt x="239903" y="109092"/>
                </a:lnTo>
                <a:lnTo>
                  <a:pt x="255270" y="26542"/>
                </a:lnTo>
                <a:lnTo>
                  <a:pt x="253492" y="24510"/>
                </a:lnTo>
                <a:lnTo>
                  <a:pt x="242612" y="24693"/>
                </a:lnTo>
                <a:lnTo>
                  <a:pt x="229589" y="24885"/>
                </a:lnTo>
                <a:lnTo>
                  <a:pt x="216655" y="25048"/>
                </a:lnTo>
                <a:lnTo>
                  <a:pt x="203809" y="25185"/>
                </a:lnTo>
                <a:lnTo>
                  <a:pt x="178389" y="25383"/>
                </a:lnTo>
                <a:lnTo>
                  <a:pt x="140945" y="25518"/>
                </a:lnTo>
                <a:lnTo>
                  <a:pt x="38931" y="25372"/>
                </a:lnTo>
                <a:lnTo>
                  <a:pt x="26209" y="25180"/>
                </a:lnTo>
                <a:lnTo>
                  <a:pt x="13231" y="24896"/>
                </a:lnTo>
                <a:lnTo>
                  <a:pt x="0" y="24510"/>
                </a:lnTo>
                <a:lnTo>
                  <a:pt x="762" y="37210"/>
                </a:lnTo>
                <a:lnTo>
                  <a:pt x="33909" y="46862"/>
                </a:lnTo>
                <a:lnTo>
                  <a:pt x="40131" y="66801"/>
                </a:lnTo>
                <a:lnTo>
                  <a:pt x="40259" y="73659"/>
                </a:lnTo>
                <a:lnTo>
                  <a:pt x="40259" y="320801"/>
                </a:lnTo>
                <a:lnTo>
                  <a:pt x="39878" y="343026"/>
                </a:lnTo>
                <a:lnTo>
                  <a:pt x="33147" y="350646"/>
                </a:lnTo>
                <a:lnTo>
                  <a:pt x="0" y="359790"/>
                </a:lnTo>
                <a:lnTo>
                  <a:pt x="1270" y="372236"/>
                </a:lnTo>
                <a:lnTo>
                  <a:pt x="3754" y="372182"/>
                </a:lnTo>
                <a:lnTo>
                  <a:pt x="16723" y="371927"/>
                </a:lnTo>
                <a:lnTo>
                  <a:pt x="29550" y="371729"/>
                </a:lnTo>
                <a:lnTo>
                  <a:pt x="42235" y="371588"/>
                </a:lnTo>
                <a:lnTo>
                  <a:pt x="201392" y="371728"/>
                </a:lnTo>
                <a:lnTo>
                  <a:pt x="227038" y="371948"/>
                </a:lnTo>
                <a:close/>
              </a:path>
              <a:path w="5622798" h="495680">
                <a:moveTo>
                  <a:pt x="3411982" y="359790"/>
                </a:moveTo>
                <a:lnTo>
                  <a:pt x="3289554" y="17145"/>
                </a:lnTo>
                <a:lnTo>
                  <a:pt x="3263138" y="23113"/>
                </a:lnTo>
                <a:lnTo>
                  <a:pt x="3122549" y="359790"/>
                </a:lnTo>
                <a:lnTo>
                  <a:pt x="3123819" y="372236"/>
                </a:lnTo>
                <a:lnTo>
                  <a:pt x="3125691" y="372198"/>
                </a:lnTo>
                <a:lnTo>
                  <a:pt x="3139678" y="371938"/>
                </a:lnTo>
                <a:lnTo>
                  <a:pt x="3153000" y="371735"/>
                </a:lnTo>
                <a:lnTo>
                  <a:pt x="3174365" y="319404"/>
                </a:lnTo>
                <a:lnTo>
                  <a:pt x="3242056" y="144779"/>
                </a:lnTo>
                <a:lnTo>
                  <a:pt x="3242870" y="142460"/>
                </a:lnTo>
                <a:lnTo>
                  <a:pt x="3246577" y="131971"/>
                </a:lnTo>
                <a:lnTo>
                  <a:pt x="3251708" y="117221"/>
                </a:lnTo>
                <a:lnTo>
                  <a:pt x="3253016" y="121655"/>
                </a:lnTo>
                <a:lnTo>
                  <a:pt x="3257145" y="135398"/>
                </a:lnTo>
                <a:lnTo>
                  <a:pt x="3260090" y="144779"/>
                </a:lnTo>
                <a:lnTo>
                  <a:pt x="3320542" y="319404"/>
                </a:lnTo>
                <a:lnTo>
                  <a:pt x="3341624" y="371474"/>
                </a:lnTo>
                <a:lnTo>
                  <a:pt x="3373176" y="371643"/>
                </a:lnTo>
                <a:lnTo>
                  <a:pt x="3386065" y="371793"/>
                </a:lnTo>
                <a:lnTo>
                  <a:pt x="3399510" y="371991"/>
                </a:lnTo>
                <a:lnTo>
                  <a:pt x="3413506" y="372236"/>
                </a:lnTo>
                <a:lnTo>
                  <a:pt x="3411982" y="359790"/>
                </a:lnTo>
                <a:close/>
              </a:path>
              <a:path w="5622798" h="495680">
                <a:moveTo>
                  <a:pt x="3153000" y="371735"/>
                </a:moveTo>
                <a:lnTo>
                  <a:pt x="3165656" y="371590"/>
                </a:lnTo>
                <a:lnTo>
                  <a:pt x="3341624" y="371474"/>
                </a:lnTo>
                <a:lnTo>
                  <a:pt x="3320542" y="319404"/>
                </a:lnTo>
                <a:lnTo>
                  <a:pt x="3174365" y="319404"/>
                </a:lnTo>
                <a:lnTo>
                  <a:pt x="3153000" y="371735"/>
                </a:lnTo>
                <a:close/>
              </a:path>
              <a:path w="5622798" h="495680">
                <a:moveTo>
                  <a:pt x="4620387" y="12446"/>
                </a:moveTo>
                <a:lnTo>
                  <a:pt x="4604766" y="116712"/>
                </a:lnTo>
                <a:lnTo>
                  <a:pt x="4625848" y="116712"/>
                </a:lnTo>
                <a:lnTo>
                  <a:pt x="4687062" y="12446"/>
                </a:lnTo>
                <a:lnTo>
                  <a:pt x="4620387" y="12446"/>
                </a:lnTo>
                <a:close/>
              </a:path>
              <a:path w="5622798" h="495680">
                <a:moveTo>
                  <a:pt x="1090041" y="12446"/>
                </a:moveTo>
                <a:lnTo>
                  <a:pt x="1074420" y="116712"/>
                </a:lnTo>
                <a:lnTo>
                  <a:pt x="1095502" y="116712"/>
                </a:lnTo>
                <a:lnTo>
                  <a:pt x="1156716" y="12446"/>
                </a:lnTo>
                <a:lnTo>
                  <a:pt x="1090041" y="12446"/>
                </a:lnTo>
                <a:close/>
              </a:path>
              <a:path w="5622798" h="495680">
                <a:moveTo>
                  <a:pt x="1305560" y="60705"/>
                </a:moveTo>
                <a:lnTo>
                  <a:pt x="1310242" y="57093"/>
                </a:lnTo>
                <a:lnTo>
                  <a:pt x="1319516" y="50684"/>
                </a:lnTo>
                <a:lnTo>
                  <a:pt x="1329590" y="44617"/>
                </a:lnTo>
                <a:lnTo>
                  <a:pt x="1340464" y="38890"/>
                </a:lnTo>
                <a:lnTo>
                  <a:pt x="1352136" y="33499"/>
                </a:lnTo>
                <a:lnTo>
                  <a:pt x="1364604" y="28439"/>
                </a:lnTo>
                <a:lnTo>
                  <a:pt x="1377865" y="23709"/>
                </a:lnTo>
                <a:lnTo>
                  <a:pt x="1391920" y="19303"/>
                </a:lnTo>
                <a:lnTo>
                  <a:pt x="1389761" y="1015"/>
                </a:lnTo>
                <a:lnTo>
                  <a:pt x="1372495" y="1572"/>
                </a:lnTo>
                <a:lnTo>
                  <a:pt x="1359425" y="1892"/>
                </a:lnTo>
                <a:lnTo>
                  <a:pt x="1346799" y="2114"/>
                </a:lnTo>
                <a:lnTo>
                  <a:pt x="1334604" y="2243"/>
                </a:lnTo>
                <a:lnTo>
                  <a:pt x="1265043" y="2144"/>
                </a:lnTo>
                <a:lnTo>
                  <a:pt x="1252388" y="2013"/>
                </a:lnTo>
                <a:lnTo>
                  <a:pt x="1239675" y="1836"/>
                </a:lnTo>
                <a:lnTo>
                  <a:pt x="1226901" y="1612"/>
                </a:lnTo>
                <a:lnTo>
                  <a:pt x="1214065" y="1339"/>
                </a:lnTo>
                <a:lnTo>
                  <a:pt x="1201166" y="1015"/>
                </a:lnTo>
                <a:lnTo>
                  <a:pt x="1199642" y="2793"/>
                </a:lnTo>
                <a:lnTo>
                  <a:pt x="1200797" y="9262"/>
                </a:lnTo>
                <a:lnTo>
                  <a:pt x="1202834" y="21730"/>
                </a:lnTo>
                <a:lnTo>
                  <a:pt x="1204623" y="34285"/>
                </a:lnTo>
                <a:lnTo>
                  <a:pt x="1206147" y="46935"/>
                </a:lnTo>
                <a:lnTo>
                  <a:pt x="1207389" y="59689"/>
                </a:lnTo>
                <a:lnTo>
                  <a:pt x="1275207" y="45592"/>
                </a:lnTo>
                <a:lnTo>
                  <a:pt x="1280937" y="44144"/>
                </a:lnTo>
                <a:lnTo>
                  <a:pt x="1292946" y="40764"/>
                </a:lnTo>
                <a:lnTo>
                  <a:pt x="1305687" y="36702"/>
                </a:lnTo>
                <a:lnTo>
                  <a:pt x="1305493" y="38299"/>
                </a:lnTo>
                <a:lnTo>
                  <a:pt x="1295567" y="42985"/>
                </a:lnTo>
                <a:lnTo>
                  <a:pt x="1284083" y="48531"/>
                </a:lnTo>
                <a:lnTo>
                  <a:pt x="1271016" y="54990"/>
                </a:lnTo>
                <a:lnTo>
                  <a:pt x="1261456" y="60492"/>
                </a:lnTo>
                <a:lnTo>
                  <a:pt x="1249212" y="68185"/>
                </a:lnTo>
                <a:lnTo>
                  <a:pt x="1238660" y="75658"/>
                </a:lnTo>
                <a:lnTo>
                  <a:pt x="1229799" y="82904"/>
                </a:lnTo>
                <a:lnTo>
                  <a:pt x="1222629" y="89915"/>
                </a:lnTo>
                <a:lnTo>
                  <a:pt x="1214226" y="101134"/>
                </a:lnTo>
                <a:lnTo>
                  <a:pt x="1209198" y="112798"/>
                </a:lnTo>
                <a:lnTo>
                  <a:pt x="1207516" y="124967"/>
                </a:lnTo>
                <a:lnTo>
                  <a:pt x="1207552" y="126836"/>
                </a:lnTo>
                <a:lnTo>
                  <a:pt x="1209925" y="139415"/>
                </a:lnTo>
                <a:lnTo>
                  <a:pt x="1216009" y="150604"/>
                </a:lnTo>
                <a:lnTo>
                  <a:pt x="1225804" y="160400"/>
                </a:lnTo>
                <a:lnTo>
                  <a:pt x="1238403" y="168137"/>
                </a:lnTo>
                <a:lnTo>
                  <a:pt x="1249793" y="172782"/>
                </a:lnTo>
                <a:lnTo>
                  <a:pt x="1262817" y="176388"/>
                </a:lnTo>
                <a:lnTo>
                  <a:pt x="1277493" y="178942"/>
                </a:lnTo>
                <a:lnTo>
                  <a:pt x="1264618" y="185132"/>
                </a:lnTo>
                <a:lnTo>
                  <a:pt x="1252065" y="191798"/>
                </a:lnTo>
                <a:lnTo>
                  <a:pt x="1240490" y="198641"/>
                </a:lnTo>
                <a:lnTo>
                  <a:pt x="1229891" y="205664"/>
                </a:lnTo>
                <a:lnTo>
                  <a:pt x="1220270" y="212870"/>
                </a:lnTo>
                <a:lnTo>
                  <a:pt x="1211626" y="220260"/>
                </a:lnTo>
                <a:lnTo>
                  <a:pt x="1203960" y="227837"/>
                </a:lnTo>
                <a:lnTo>
                  <a:pt x="1193200" y="241517"/>
                </a:lnTo>
                <a:lnTo>
                  <a:pt x="1187009" y="252752"/>
                </a:lnTo>
                <a:lnTo>
                  <a:pt x="1182594" y="264649"/>
                </a:lnTo>
                <a:lnTo>
                  <a:pt x="1179948" y="277213"/>
                </a:lnTo>
                <a:lnTo>
                  <a:pt x="1179068" y="290448"/>
                </a:lnTo>
                <a:lnTo>
                  <a:pt x="1179837" y="303110"/>
                </a:lnTo>
                <a:lnTo>
                  <a:pt x="1182501" y="315581"/>
                </a:lnTo>
                <a:lnTo>
                  <a:pt x="1187069" y="326389"/>
                </a:lnTo>
                <a:lnTo>
                  <a:pt x="1198187" y="341849"/>
                </a:lnTo>
                <a:lnTo>
                  <a:pt x="1207643" y="350392"/>
                </a:lnTo>
                <a:lnTo>
                  <a:pt x="1213407" y="354484"/>
                </a:lnTo>
                <a:lnTo>
                  <a:pt x="1224349" y="360828"/>
                </a:lnTo>
                <a:lnTo>
                  <a:pt x="1236218" y="366013"/>
                </a:lnTo>
                <a:lnTo>
                  <a:pt x="1243527" y="368708"/>
                </a:lnTo>
                <a:lnTo>
                  <a:pt x="1255570" y="372863"/>
                </a:lnTo>
                <a:lnTo>
                  <a:pt x="1267587" y="376681"/>
                </a:lnTo>
                <a:lnTo>
                  <a:pt x="1275842" y="379348"/>
                </a:lnTo>
                <a:lnTo>
                  <a:pt x="1283843" y="381761"/>
                </a:lnTo>
                <a:lnTo>
                  <a:pt x="1291590" y="384174"/>
                </a:lnTo>
                <a:lnTo>
                  <a:pt x="1299337" y="386460"/>
                </a:lnTo>
                <a:lnTo>
                  <a:pt x="1306195" y="389127"/>
                </a:lnTo>
                <a:lnTo>
                  <a:pt x="1312037" y="392302"/>
                </a:lnTo>
                <a:lnTo>
                  <a:pt x="1317879" y="395477"/>
                </a:lnTo>
                <a:lnTo>
                  <a:pt x="1322578" y="399033"/>
                </a:lnTo>
                <a:lnTo>
                  <a:pt x="1326134" y="403224"/>
                </a:lnTo>
                <a:lnTo>
                  <a:pt x="1329690" y="407288"/>
                </a:lnTo>
                <a:lnTo>
                  <a:pt x="1331468" y="412368"/>
                </a:lnTo>
                <a:lnTo>
                  <a:pt x="1331468" y="418337"/>
                </a:lnTo>
                <a:lnTo>
                  <a:pt x="1331291" y="422008"/>
                </a:lnTo>
                <a:lnTo>
                  <a:pt x="1329631" y="431205"/>
                </a:lnTo>
                <a:lnTo>
                  <a:pt x="1326220" y="441845"/>
                </a:lnTo>
                <a:lnTo>
                  <a:pt x="1321053" y="453933"/>
                </a:lnTo>
                <a:lnTo>
                  <a:pt x="1314125" y="467474"/>
                </a:lnTo>
                <a:lnTo>
                  <a:pt x="1305433" y="482472"/>
                </a:lnTo>
                <a:lnTo>
                  <a:pt x="1321308" y="492886"/>
                </a:lnTo>
                <a:lnTo>
                  <a:pt x="1329137" y="484764"/>
                </a:lnTo>
                <a:lnTo>
                  <a:pt x="1340963" y="471798"/>
                </a:lnTo>
                <a:lnTo>
                  <a:pt x="1352334" y="339575"/>
                </a:lnTo>
                <a:lnTo>
                  <a:pt x="1340485" y="334263"/>
                </a:lnTo>
                <a:lnTo>
                  <a:pt x="1338954" y="333701"/>
                </a:lnTo>
                <a:lnTo>
                  <a:pt x="1327055" y="329536"/>
                </a:lnTo>
                <a:lnTo>
                  <a:pt x="1314831" y="325627"/>
                </a:lnTo>
                <a:lnTo>
                  <a:pt x="1306576" y="322960"/>
                </a:lnTo>
                <a:lnTo>
                  <a:pt x="1298575" y="320420"/>
                </a:lnTo>
                <a:lnTo>
                  <a:pt x="1290701" y="317880"/>
                </a:lnTo>
                <a:lnTo>
                  <a:pt x="1282827" y="315213"/>
                </a:lnTo>
                <a:lnTo>
                  <a:pt x="1275969" y="312038"/>
                </a:lnTo>
                <a:lnTo>
                  <a:pt x="1269873" y="307974"/>
                </a:lnTo>
                <a:lnTo>
                  <a:pt x="1263904" y="304037"/>
                </a:lnTo>
                <a:lnTo>
                  <a:pt x="1259078" y="299084"/>
                </a:lnTo>
                <a:lnTo>
                  <a:pt x="1255395" y="292988"/>
                </a:lnTo>
                <a:lnTo>
                  <a:pt x="1251712" y="287019"/>
                </a:lnTo>
                <a:lnTo>
                  <a:pt x="1249934" y="279399"/>
                </a:lnTo>
                <a:lnTo>
                  <a:pt x="1249942" y="269080"/>
                </a:lnTo>
                <a:lnTo>
                  <a:pt x="1251327" y="257214"/>
                </a:lnTo>
                <a:lnTo>
                  <a:pt x="1255073" y="245685"/>
                </a:lnTo>
                <a:lnTo>
                  <a:pt x="1261187" y="234504"/>
                </a:lnTo>
                <a:lnTo>
                  <a:pt x="1269674" y="223683"/>
                </a:lnTo>
                <a:lnTo>
                  <a:pt x="1280541" y="213232"/>
                </a:lnTo>
                <a:lnTo>
                  <a:pt x="1289445" y="206387"/>
                </a:lnTo>
                <a:lnTo>
                  <a:pt x="1298636" y="200513"/>
                </a:lnTo>
                <a:lnTo>
                  <a:pt x="1308839" y="194995"/>
                </a:lnTo>
                <a:lnTo>
                  <a:pt x="1320054" y="189834"/>
                </a:lnTo>
                <a:lnTo>
                  <a:pt x="1332280" y="185027"/>
                </a:lnTo>
                <a:lnTo>
                  <a:pt x="1345518" y="180573"/>
                </a:lnTo>
                <a:lnTo>
                  <a:pt x="1359767" y="176471"/>
                </a:lnTo>
                <a:lnTo>
                  <a:pt x="1375029" y="172719"/>
                </a:lnTo>
                <a:lnTo>
                  <a:pt x="1372616" y="152145"/>
                </a:lnTo>
                <a:lnTo>
                  <a:pt x="1365123" y="152780"/>
                </a:lnTo>
                <a:lnTo>
                  <a:pt x="1357376" y="153161"/>
                </a:lnTo>
                <a:lnTo>
                  <a:pt x="1341669" y="153043"/>
                </a:lnTo>
                <a:lnTo>
                  <a:pt x="1327081" y="152002"/>
                </a:lnTo>
                <a:lnTo>
                  <a:pt x="1314157" y="149881"/>
                </a:lnTo>
                <a:lnTo>
                  <a:pt x="1302913" y="146672"/>
                </a:lnTo>
                <a:lnTo>
                  <a:pt x="1293368" y="142366"/>
                </a:lnTo>
                <a:lnTo>
                  <a:pt x="1282854" y="134538"/>
                </a:lnTo>
                <a:lnTo>
                  <a:pt x="1275980" y="123837"/>
                </a:lnTo>
                <a:lnTo>
                  <a:pt x="1273683" y="110743"/>
                </a:lnTo>
                <a:lnTo>
                  <a:pt x="1274344" y="103702"/>
                </a:lnTo>
                <a:lnTo>
                  <a:pt x="1277774" y="93110"/>
                </a:lnTo>
                <a:lnTo>
                  <a:pt x="1284126" y="82403"/>
                </a:lnTo>
                <a:lnTo>
                  <a:pt x="1293390" y="71597"/>
                </a:lnTo>
                <a:lnTo>
                  <a:pt x="1305560" y="60705"/>
                </a:lnTo>
                <a:close/>
              </a:path>
            </a:pathLst>
          </a:custGeom>
          <a:solidFill>
            <a:srgbClr val="006FC0"/>
          </a:solidFill>
        </p:spPr>
        <p:txBody>
          <a:bodyPr wrap="square" lIns="0" tIns="0" rIns="0" bIns="0" rtlCol="0">
            <a:noAutofit/>
          </a:bodyPr>
          <a:lstStyle/>
          <a:p>
            <a:endParaRPr/>
          </a:p>
        </p:txBody>
      </p:sp>
      <p:sp>
        <p:nvSpPr>
          <p:cNvPr id="6" name="object 6"/>
          <p:cNvSpPr/>
          <p:nvPr/>
        </p:nvSpPr>
        <p:spPr>
          <a:xfrm>
            <a:off x="6968069" y="511556"/>
            <a:ext cx="104479" cy="77343"/>
          </a:xfrm>
          <a:custGeom>
            <a:avLst/>
            <a:gdLst/>
            <a:ahLst/>
            <a:cxnLst/>
            <a:rect l="l" t="t" r="r" b="b"/>
            <a:pathLst>
              <a:path w="78359" h="77343">
                <a:moveTo>
                  <a:pt x="39497" y="0"/>
                </a:moveTo>
                <a:lnTo>
                  <a:pt x="52770" y="1935"/>
                </a:lnTo>
                <a:lnTo>
                  <a:pt x="63961" y="7700"/>
                </a:lnTo>
                <a:lnTo>
                  <a:pt x="67310" y="10541"/>
                </a:lnTo>
                <a:lnTo>
                  <a:pt x="74697" y="20668"/>
                </a:lnTo>
                <a:lnTo>
                  <a:pt x="78106" y="33266"/>
                </a:lnTo>
                <a:lnTo>
                  <a:pt x="78359" y="38354"/>
                </a:lnTo>
                <a:lnTo>
                  <a:pt x="76400" y="51701"/>
                </a:lnTo>
                <a:lnTo>
                  <a:pt x="70524" y="62830"/>
                </a:lnTo>
                <a:lnTo>
                  <a:pt x="67310" y="66421"/>
                </a:lnTo>
                <a:lnTo>
                  <a:pt x="56885" y="73714"/>
                </a:lnTo>
                <a:lnTo>
                  <a:pt x="44396" y="77094"/>
                </a:lnTo>
                <a:lnTo>
                  <a:pt x="39497" y="77343"/>
                </a:lnTo>
                <a:lnTo>
                  <a:pt x="25968" y="75447"/>
                </a:lnTo>
                <a:lnTo>
                  <a:pt x="14804" y="69798"/>
                </a:lnTo>
                <a:lnTo>
                  <a:pt x="10922" y="66421"/>
                </a:lnTo>
                <a:lnTo>
                  <a:pt x="3670" y="56121"/>
                </a:lnTo>
                <a:lnTo>
                  <a:pt x="270" y="43574"/>
                </a:lnTo>
                <a:lnTo>
                  <a:pt x="0" y="38354"/>
                </a:lnTo>
                <a:lnTo>
                  <a:pt x="1986" y="24856"/>
                </a:lnTo>
                <a:lnTo>
                  <a:pt x="7905" y="13837"/>
                </a:lnTo>
                <a:lnTo>
                  <a:pt x="10922" y="10541"/>
                </a:lnTo>
                <a:lnTo>
                  <a:pt x="21169" y="3601"/>
                </a:lnTo>
                <a:lnTo>
                  <a:pt x="33802" y="293"/>
                </a:lnTo>
                <a:lnTo>
                  <a:pt x="39497"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6374725" y="511556"/>
            <a:ext cx="104479" cy="77343"/>
          </a:xfrm>
          <a:custGeom>
            <a:avLst/>
            <a:gdLst/>
            <a:ahLst/>
            <a:cxnLst/>
            <a:rect l="l" t="t" r="r" b="b"/>
            <a:pathLst>
              <a:path w="78359" h="77343">
                <a:moveTo>
                  <a:pt x="39497" y="0"/>
                </a:moveTo>
                <a:lnTo>
                  <a:pt x="52770" y="1935"/>
                </a:lnTo>
                <a:lnTo>
                  <a:pt x="63961" y="7700"/>
                </a:lnTo>
                <a:lnTo>
                  <a:pt x="67310" y="10541"/>
                </a:lnTo>
                <a:lnTo>
                  <a:pt x="74697" y="20668"/>
                </a:lnTo>
                <a:lnTo>
                  <a:pt x="78106" y="33266"/>
                </a:lnTo>
                <a:lnTo>
                  <a:pt x="78359" y="38354"/>
                </a:lnTo>
                <a:lnTo>
                  <a:pt x="76400" y="51701"/>
                </a:lnTo>
                <a:lnTo>
                  <a:pt x="70524" y="62830"/>
                </a:lnTo>
                <a:lnTo>
                  <a:pt x="67310" y="66421"/>
                </a:lnTo>
                <a:lnTo>
                  <a:pt x="56885" y="73714"/>
                </a:lnTo>
                <a:lnTo>
                  <a:pt x="44396" y="77094"/>
                </a:lnTo>
                <a:lnTo>
                  <a:pt x="39497" y="77343"/>
                </a:lnTo>
                <a:lnTo>
                  <a:pt x="25968" y="75447"/>
                </a:lnTo>
                <a:lnTo>
                  <a:pt x="14804" y="69798"/>
                </a:lnTo>
                <a:lnTo>
                  <a:pt x="10922" y="66421"/>
                </a:lnTo>
                <a:lnTo>
                  <a:pt x="3670" y="56121"/>
                </a:lnTo>
                <a:lnTo>
                  <a:pt x="270" y="43574"/>
                </a:lnTo>
                <a:lnTo>
                  <a:pt x="0" y="38354"/>
                </a:lnTo>
                <a:lnTo>
                  <a:pt x="1986" y="24856"/>
                </a:lnTo>
                <a:lnTo>
                  <a:pt x="7905" y="13837"/>
                </a:lnTo>
                <a:lnTo>
                  <a:pt x="10922" y="10541"/>
                </a:lnTo>
                <a:lnTo>
                  <a:pt x="21169" y="3601"/>
                </a:lnTo>
                <a:lnTo>
                  <a:pt x="33802" y="293"/>
                </a:lnTo>
                <a:lnTo>
                  <a:pt x="39497"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5582242" y="511556"/>
            <a:ext cx="104478" cy="77343"/>
          </a:xfrm>
          <a:custGeom>
            <a:avLst/>
            <a:gdLst/>
            <a:ahLst/>
            <a:cxnLst/>
            <a:rect l="l" t="t" r="r" b="b"/>
            <a:pathLst>
              <a:path w="78358" h="77343">
                <a:moveTo>
                  <a:pt x="39496" y="0"/>
                </a:moveTo>
                <a:lnTo>
                  <a:pt x="52770" y="1935"/>
                </a:lnTo>
                <a:lnTo>
                  <a:pt x="63961" y="7700"/>
                </a:lnTo>
                <a:lnTo>
                  <a:pt x="67309" y="10541"/>
                </a:lnTo>
                <a:lnTo>
                  <a:pt x="74697" y="20668"/>
                </a:lnTo>
                <a:lnTo>
                  <a:pt x="78106" y="33266"/>
                </a:lnTo>
                <a:lnTo>
                  <a:pt x="78358" y="38354"/>
                </a:lnTo>
                <a:lnTo>
                  <a:pt x="76400" y="51701"/>
                </a:lnTo>
                <a:lnTo>
                  <a:pt x="70524" y="62830"/>
                </a:lnTo>
                <a:lnTo>
                  <a:pt x="67309" y="66421"/>
                </a:lnTo>
                <a:lnTo>
                  <a:pt x="56885" y="73714"/>
                </a:lnTo>
                <a:lnTo>
                  <a:pt x="44396" y="77094"/>
                </a:lnTo>
                <a:lnTo>
                  <a:pt x="39496" y="77343"/>
                </a:lnTo>
                <a:lnTo>
                  <a:pt x="25968" y="75447"/>
                </a:lnTo>
                <a:lnTo>
                  <a:pt x="14804" y="69798"/>
                </a:lnTo>
                <a:lnTo>
                  <a:pt x="10921" y="66421"/>
                </a:lnTo>
                <a:lnTo>
                  <a:pt x="3670" y="56121"/>
                </a:lnTo>
                <a:lnTo>
                  <a:pt x="270" y="43574"/>
                </a:lnTo>
                <a:lnTo>
                  <a:pt x="0" y="38354"/>
                </a:lnTo>
                <a:lnTo>
                  <a:pt x="1986" y="24856"/>
                </a:lnTo>
                <a:lnTo>
                  <a:pt x="7905" y="13837"/>
                </a:lnTo>
                <a:lnTo>
                  <a:pt x="10921" y="10541"/>
                </a:lnTo>
                <a:lnTo>
                  <a:pt x="21169" y="3601"/>
                </a:lnTo>
                <a:lnTo>
                  <a:pt x="33802" y="293"/>
                </a:lnTo>
                <a:lnTo>
                  <a:pt x="39496"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433480" y="375540"/>
            <a:ext cx="134788" cy="176149"/>
          </a:xfrm>
          <a:custGeom>
            <a:avLst/>
            <a:gdLst/>
            <a:ahLst/>
            <a:cxnLst/>
            <a:rect l="l" t="t" r="r" b="b"/>
            <a:pathLst>
              <a:path w="101091" h="176149">
                <a:moveTo>
                  <a:pt x="46736" y="0"/>
                </a:moveTo>
                <a:lnTo>
                  <a:pt x="34256" y="2225"/>
                </a:lnTo>
                <a:lnTo>
                  <a:pt x="23757" y="8890"/>
                </a:lnTo>
                <a:lnTo>
                  <a:pt x="15204" y="19978"/>
                </a:lnTo>
                <a:lnTo>
                  <a:pt x="11429" y="27686"/>
                </a:lnTo>
                <a:lnTo>
                  <a:pt x="7488" y="38646"/>
                </a:lnTo>
                <a:lnTo>
                  <a:pt x="4377" y="50331"/>
                </a:lnTo>
                <a:lnTo>
                  <a:pt x="2096" y="62747"/>
                </a:lnTo>
                <a:lnTo>
                  <a:pt x="646" y="75897"/>
                </a:lnTo>
                <a:lnTo>
                  <a:pt x="25" y="89788"/>
                </a:lnTo>
                <a:lnTo>
                  <a:pt x="0" y="93345"/>
                </a:lnTo>
                <a:lnTo>
                  <a:pt x="464" y="108221"/>
                </a:lnTo>
                <a:lnTo>
                  <a:pt x="1864" y="121857"/>
                </a:lnTo>
                <a:lnTo>
                  <a:pt x="4205" y="134240"/>
                </a:lnTo>
                <a:lnTo>
                  <a:pt x="7494" y="145356"/>
                </a:lnTo>
                <a:lnTo>
                  <a:pt x="10794" y="153288"/>
                </a:lnTo>
                <a:lnTo>
                  <a:pt x="18923" y="165616"/>
                </a:lnTo>
                <a:lnTo>
                  <a:pt x="29147" y="173226"/>
                </a:lnTo>
                <a:lnTo>
                  <a:pt x="41516" y="176118"/>
                </a:lnTo>
                <a:lnTo>
                  <a:pt x="43052" y="176149"/>
                </a:lnTo>
                <a:lnTo>
                  <a:pt x="53726" y="173625"/>
                </a:lnTo>
                <a:lnTo>
                  <a:pt x="64832" y="166053"/>
                </a:lnTo>
                <a:lnTo>
                  <a:pt x="70738" y="160147"/>
                </a:lnTo>
                <a:lnTo>
                  <a:pt x="76826" y="152567"/>
                </a:lnTo>
                <a:lnTo>
                  <a:pt x="83026" y="143173"/>
                </a:lnTo>
                <a:lnTo>
                  <a:pt x="89354" y="131972"/>
                </a:lnTo>
                <a:lnTo>
                  <a:pt x="95822" y="118971"/>
                </a:lnTo>
                <a:lnTo>
                  <a:pt x="101091" y="107314"/>
                </a:lnTo>
                <a:lnTo>
                  <a:pt x="98024" y="91566"/>
                </a:lnTo>
                <a:lnTo>
                  <a:pt x="94819" y="77074"/>
                </a:lnTo>
                <a:lnTo>
                  <a:pt x="91479" y="63839"/>
                </a:lnTo>
                <a:lnTo>
                  <a:pt x="88008" y="51861"/>
                </a:lnTo>
                <a:lnTo>
                  <a:pt x="84408" y="41140"/>
                </a:lnTo>
                <a:lnTo>
                  <a:pt x="80681" y="31675"/>
                </a:lnTo>
                <a:lnTo>
                  <a:pt x="69929" y="12743"/>
                </a:lnTo>
                <a:lnTo>
                  <a:pt x="60347" y="3941"/>
                </a:lnTo>
                <a:lnTo>
                  <a:pt x="49610" y="158"/>
                </a:lnTo>
                <a:lnTo>
                  <a:pt x="46736"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738535" y="375540"/>
            <a:ext cx="134788" cy="176149"/>
          </a:xfrm>
          <a:custGeom>
            <a:avLst/>
            <a:gdLst/>
            <a:ahLst/>
            <a:cxnLst/>
            <a:rect l="l" t="t" r="r" b="b"/>
            <a:pathLst>
              <a:path w="101091" h="176149">
                <a:moveTo>
                  <a:pt x="46736" y="0"/>
                </a:moveTo>
                <a:lnTo>
                  <a:pt x="34256" y="2225"/>
                </a:lnTo>
                <a:lnTo>
                  <a:pt x="23757" y="8890"/>
                </a:lnTo>
                <a:lnTo>
                  <a:pt x="15204" y="19978"/>
                </a:lnTo>
                <a:lnTo>
                  <a:pt x="11429" y="27686"/>
                </a:lnTo>
                <a:lnTo>
                  <a:pt x="7488" y="38646"/>
                </a:lnTo>
                <a:lnTo>
                  <a:pt x="4377" y="50331"/>
                </a:lnTo>
                <a:lnTo>
                  <a:pt x="2096" y="62747"/>
                </a:lnTo>
                <a:lnTo>
                  <a:pt x="646" y="75897"/>
                </a:lnTo>
                <a:lnTo>
                  <a:pt x="25" y="89788"/>
                </a:lnTo>
                <a:lnTo>
                  <a:pt x="0" y="93345"/>
                </a:lnTo>
                <a:lnTo>
                  <a:pt x="464" y="108221"/>
                </a:lnTo>
                <a:lnTo>
                  <a:pt x="1864" y="121857"/>
                </a:lnTo>
                <a:lnTo>
                  <a:pt x="4205" y="134240"/>
                </a:lnTo>
                <a:lnTo>
                  <a:pt x="7494" y="145356"/>
                </a:lnTo>
                <a:lnTo>
                  <a:pt x="10795" y="153288"/>
                </a:lnTo>
                <a:lnTo>
                  <a:pt x="18923" y="165616"/>
                </a:lnTo>
                <a:lnTo>
                  <a:pt x="29147" y="173226"/>
                </a:lnTo>
                <a:lnTo>
                  <a:pt x="41516" y="176118"/>
                </a:lnTo>
                <a:lnTo>
                  <a:pt x="43052" y="176149"/>
                </a:lnTo>
                <a:lnTo>
                  <a:pt x="53726" y="173625"/>
                </a:lnTo>
                <a:lnTo>
                  <a:pt x="64832" y="166053"/>
                </a:lnTo>
                <a:lnTo>
                  <a:pt x="70738" y="160147"/>
                </a:lnTo>
                <a:lnTo>
                  <a:pt x="76826" y="152567"/>
                </a:lnTo>
                <a:lnTo>
                  <a:pt x="83026" y="143173"/>
                </a:lnTo>
                <a:lnTo>
                  <a:pt x="89354" y="131972"/>
                </a:lnTo>
                <a:lnTo>
                  <a:pt x="95822" y="118971"/>
                </a:lnTo>
                <a:lnTo>
                  <a:pt x="101091" y="107314"/>
                </a:lnTo>
                <a:lnTo>
                  <a:pt x="98024" y="91566"/>
                </a:lnTo>
                <a:lnTo>
                  <a:pt x="94819" y="77074"/>
                </a:lnTo>
                <a:lnTo>
                  <a:pt x="91479" y="63839"/>
                </a:lnTo>
                <a:lnTo>
                  <a:pt x="88008" y="51861"/>
                </a:lnTo>
                <a:lnTo>
                  <a:pt x="84408" y="41140"/>
                </a:lnTo>
                <a:lnTo>
                  <a:pt x="80681" y="31675"/>
                </a:lnTo>
                <a:lnTo>
                  <a:pt x="69929" y="12743"/>
                </a:lnTo>
                <a:lnTo>
                  <a:pt x="60347" y="3941"/>
                </a:lnTo>
                <a:lnTo>
                  <a:pt x="49610" y="158"/>
                </a:lnTo>
                <a:lnTo>
                  <a:pt x="46736"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3159423" y="372237"/>
            <a:ext cx="138005" cy="192786"/>
          </a:xfrm>
          <a:custGeom>
            <a:avLst/>
            <a:gdLst/>
            <a:ahLst/>
            <a:cxnLst/>
            <a:rect l="l" t="t" r="r" b="b"/>
            <a:pathLst>
              <a:path w="103504" h="192786">
                <a:moveTo>
                  <a:pt x="55752" y="0"/>
                </a:moveTo>
                <a:lnTo>
                  <a:pt x="44398" y="6649"/>
                </a:lnTo>
                <a:lnTo>
                  <a:pt x="34337" y="14392"/>
                </a:lnTo>
                <a:lnTo>
                  <a:pt x="25569" y="23229"/>
                </a:lnTo>
                <a:lnTo>
                  <a:pt x="18093" y="33161"/>
                </a:lnTo>
                <a:lnTo>
                  <a:pt x="11907" y="44189"/>
                </a:lnTo>
                <a:lnTo>
                  <a:pt x="7012" y="56314"/>
                </a:lnTo>
                <a:lnTo>
                  <a:pt x="3406" y="69536"/>
                </a:lnTo>
                <a:lnTo>
                  <a:pt x="1088" y="83858"/>
                </a:lnTo>
                <a:lnTo>
                  <a:pt x="58" y="99279"/>
                </a:lnTo>
                <a:lnTo>
                  <a:pt x="0" y="104139"/>
                </a:lnTo>
                <a:lnTo>
                  <a:pt x="512" y="118597"/>
                </a:lnTo>
                <a:lnTo>
                  <a:pt x="2051" y="132077"/>
                </a:lnTo>
                <a:lnTo>
                  <a:pt x="4615" y="144566"/>
                </a:lnTo>
                <a:lnTo>
                  <a:pt x="8205" y="156054"/>
                </a:lnTo>
                <a:lnTo>
                  <a:pt x="12820" y="166528"/>
                </a:lnTo>
                <a:lnTo>
                  <a:pt x="21590" y="179551"/>
                </a:lnTo>
                <a:lnTo>
                  <a:pt x="31644" y="187721"/>
                </a:lnTo>
                <a:lnTo>
                  <a:pt x="43495" y="192037"/>
                </a:lnTo>
                <a:lnTo>
                  <a:pt x="51815" y="192786"/>
                </a:lnTo>
                <a:lnTo>
                  <a:pt x="65280" y="191001"/>
                </a:lnTo>
                <a:lnTo>
                  <a:pt x="76818" y="185635"/>
                </a:lnTo>
                <a:lnTo>
                  <a:pt x="86410" y="176669"/>
                </a:lnTo>
                <a:lnTo>
                  <a:pt x="90169" y="171323"/>
                </a:lnTo>
                <a:lnTo>
                  <a:pt x="95443" y="161071"/>
                </a:lnTo>
                <a:lnTo>
                  <a:pt x="99397" y="149633"/>
                </a:lnTo>
                <a:lnTo>
                  <a:pt x="102030" y="136992"/>
                </a:lnTo>
                <a:lnTo>
                  <a:pt x="103343" y="123132"/>
                </a:lnTo>
                <a:lnTo>
                  <a:pt x="103504" y="115824"/>
                </a:lnTo>
                <a:lnTo>
                  <a:pt x="103067" y="102721"/>
                </a:lnTo>
                <a:lnTo>
                  <a:pt x="101756" y="90190"/>
                </a:lnTo>
                <a:lnTo>
                  <a:pt x="100456" y="82423"/>
                </a:lnTo>
                <a:lnTo>
                  <a:pt x="97476" y="69903"/>
                </a:lnTo>
                <a:lnTo>
                  <a:pt x="93536" y="57866"/>
                </a:lnTo>
                <a:lnTo>
                  <a:pt x="85992" y="41201"/>
                </a:lnTo>
                <a:lnTo>
                  <a:pt x="79648" y="30156"/>
                </a:lnTo>
                <a:lnTo>
                  <a:pt x="69209" y="15447"/>
                </a:lnTo>
                <a:lnTo>
                  <a:pt x="60970" y="5652"/>
                </a:lnTo>
                <a:lnTo>
                  <a:pt x="55752"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824129" y="351283"/>
            <a:ext cx="325797" cy="237363"/>
          </a:xfrm>
          <a:custGeom>
            <a:avLst/>
            <a:gdLst/>
            <a:ahLst/>
            <a:cxnLst/>
            <a:rect l="l" t="t" r="r" b="b"/>
            <a:pathLst>
              <a:path w="244348" h="237363">
                <a:moveTo>
                  <a:pt x="242950" y="0"/>
                </a:moveTo>
                <a:lnTo>
                  <a:pt x="244348" y="2159"/>
                </a:lnTo>
                <a:lnTo>
                  <a:pt x="242403" y="13617"/>
                </a:lnTo>
                <a:lnTo>
                  <a:pt x="240530" y="25703"/>
                </a:lnTo>
                <a:lnTo>
                  <a:pt x="238728" y="38402"/>
                </a:lnTo>
                <a:lnTo>
                  <a:pt x="236998" y="51697"/>
                </a:lnTo>
                <a:lnTo>
                  <a:pt x="235966" y="60198"/>
                </a:lnTo>
                <a:lnTo>
                  <a:pt x="222958" y="59622"/>
                </a:lnTo>
                <a:lnTo>
                  <a:pt x="210048" y="59130"/>
                </a:lnTo>
                <a:lnTo>
                  <a:pt x="197234" y="58722"/>
                </a:lnTo>
                <a:lnTo>
                  <a:pt x="184518" y="58396"/>
                </a:lnTo>
                <a:lnTo>
                  <a:pt x="171899" y="58154"/>
                </a:lnTo>
                <a:lnTo>
                  <a:pt x="159377" y="57994"/>
                </a:lnTo>
                <a:lnTo>
                  <a:pt x="146952" y="57919"/>
                </a:lnTo>
                <a:lnTo>
                  <a:pt x="141858" y="57912"/>
                </a:lnTo>
                <a:lnTo>
                  <a:pt x="140917" y="70683"/>
                </a:lnTo>
                <a:lnTo>
                  <a:pt x="140124" y="83434"/>
                </a:lnTo>
                <a:lnTo>
                  <a:pt x="139477" y="96163"/>
                </a:lnTo>
                <a:lnTo>
                  <a:pt x="138973" y="108864"/>
                </a:lnTo>
                <a:lnTo>
                  <a:pt x="138611" y="121533"/>
                </a:lnTo>
                <a:lnTo>
                  <a:pt x="138389" y="134166"/>
                </a:lnTo>
                <a:lnTo>
                  <a:pt x="138304" y="146758"/>
                </a:lnTo>
                <a:lnTo>
                  <a:pt x="138302" y="148336"/>
                </a:lnTo>
                <a:lnTo>
                  <a:pt x="138925" y="165706"/>
                </a:lnTo>
                <a:lnTo>
                  <a:pt x="140792" y="179414"/>
                </a:lnTo>
                <a:lnTo>
                  <a:pt x="143904" y="189475"/>
                </a:lnTo>
                <a:lnTo>
                  <a:pt x="146684" y="194183"/>
                </a:lnTo>
                <a:lnTo>
                  <a:pt x="155369" y="200981"/>
                </a:lnTo>
                <a:lnTo>
                  <a:pt x="168393" y="204404"/>
                </a:lnTo>
                <a:lnTo>
                  <a:pt x="176783" y="204851"/>
                </a:lnTo>
                <a:lnTo>
                  <a:pt x="188297" y="204457"/>
                </a:lnTo>
                <a:lnTo>
                  <a:pt x="200900" y="203292"/>
                </a:lnTo>
                <a:lnTo>
                  <a:pt x="214567" y="201383"/>
                </a:lnTo>
                <a:lnTo>
                  <a:pt x="215900" y="201168"/>
                </a:lnTo>
                <a:lnTo>
                  <a:pt x="217677" y="213995"/>
                </a:lnTo>
                <a:lnTo>
                  <a:pt x="204783" y="220381"/>
                </a:lnTo>
                <a:lnTo>
                  <a:pt x="192119" y="225746"/>
                </a:lnTo>
                <a:lnTo>
                  <a:pt x="179686" y="230093"/>
                </a:lnTo>
                <a:lnTo>
                  <a:pt x="167485" y="233423"/>
                </a:lnTo>
                <a:lnTo>
                  <a:pt x="155514" y="235740"/>
                </a:lnTo>
                <a:lnTo>
                  <a:pt x="143775" y="237045"/>
                </a:lnTo>
                <a:lnTo>
                  <a:pt x="134620" y="237363"/>
                </a:lnTo>
                <a:lnTo>
                  <a:pt x="119210" y="236540"/>
                </a:lnTo>
                <a:lnTo>
                  <a:pt x="105875" y="234066"/>
                </a:lnTo>
                <a:lnTo>
                  <a:pt x="94625" y="229927"/>
                </a:lnTo>
                <a:lnTo>
                  <a:pt x="85473" y="224113"/>
                </a:lnTo>
                <a:lnTo>
                  <a:pt x="77665" y="215455"/>
                </a:lnTo>
                <a:lnTo>
                  <a:pt x="72445" y="204458"/>
                </a:lnTo>
                <a:lnTo>
                  <a:pt x="69570" y="190896"/>
                </a:lnTo>
                <a:lnTo>
                  <a:pt x="68960" y="179578"/>
                </a:lnTo>
                <a:lnTo>
                  <a:pt x="69205" y="170552"/>
                </a:lnTo>
                <a:lnTo>
                  <a:pt x="69938" y="160740"/>
                </a:lnTo>
                <a:lnTo>
                  <a:pt x="71159" y="150142"/>
                </a:lnTo>
                <a:lnTo>
                  <a:pt x="72870" y="138756"/>
                </a:lnTo>
                <a:lnTo>
                  <a:pt x="75068" y="126582"/>
                </a:lnTo>
                <a:lnTo>
                  <a:pt x="77756" y="113619"/>
                </a:lnTo>
                <a:lnTo>
                  <a:pt x="80932" y="99865"/>
                </a:lnTo>
                <a:lnTo>
                  <a:pt x="84597" y="85321"/>
                </a:lnTo>
                <a:lnTo>
                  <a:pt x="88750" y="69986"/>
                </a:lnTo>
                <a:lnTo>
                  <a:pt x="92201" y="57912"/>
                </a:lnTo>
                <a:lnTo>
                  <a:pt x="1777" y="57912"/>
                </a:lnTo>
                <a:lnTo>
                  <a:pt x="0" y="48768"/>
                </a:lnTo>
                <a:lnTo>
                  <a:pt x="10792" y="41530"/>
                </a:lnTo>
                <a:lnTo>
                  <a:pt x="21432" y="34273"/>
                </a:lnTo>
                <a:lnTo>
                  <a:pt x="31925" y="26993"/>
                </a:lnTo>
                <a:lnTo>
                  <a:pt x="42275" y="19687"/>
                </a:lnTo>
                <a:lnTo>
                  <a:pt x="52489" y="12353"/>
                </a:lnTo>
                <a:lnTo>
                  <a:pt x="62572" y="4989"/>
                </a:lnTo>
                <a:lnTo>
                  <a:pt x="68452" y="635"/>
                </a:lnTo>
                <a:lnTo>
                  <a:pt x="140843" y="635"/>
                </a:lnTo>
                <a:lnTo>
                  <a:pt x="157899" y="623"/>
                </a:lnTo>
                <a:lnTo>
                  <a:pt x="173718" y="589"/>
                </a:lnTo>
                <a:lnTo>
                  <a:pt x="188299" y="535"/>
                </a:lnTo>
                <a:lnTo>
                  <a:pt x="201643" y="462"/>
                </a:lnTo>
                <a:lnTo>
                  <a:pt x="213748" y="370"/>
                </a:lnTo>
                <a:lnTo>
                  <a:pt x="224616" y="263"/>
                </a:lnTo>
                <a:lnTo>
                  <a:pt x="234247" y="141"/>
                </a:lnTo>
                <a:lnTo>
                  <a:pt x="242639" y="5"/>
                </a:lnTo>
                <a:lnTo>
                  <a:pt x="242950"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8009297" y="351283"/>
            <a:ext cx="325797" cy="237363"/>
          </a:xfrm>
          <a:custGeom>
            <a:avLst/>
            <a:gdLst/>
            <a:ahLst/>
            <a:cxnLst/>
            <a:rect l="l" t="t" r="r" b="b"/>
            <a:pathLst>
              <a:path w="244348" h="237363">
                <a:moveTo>
                  <a:pt x="242950" y="0"/>
                </a:moveTo>
                <a:lnTo>
                  <a:pt x="244348" y="2159"/>
                </a:lnTo>
                <a:lnTo>
                  <a:pt x="242403" y="13617"/>
                </a:lnTo>
                <a:lnTo>
                  <a:pt x="240530" y="25703"/>
                </a:lnTo>
                <a:lnTo>
                  <a:pt x="238728" y="38402"/>
                </a:lnTo>
                <a:lnTo>
                  <a:pt x="236998" y="51697"/>
                </a:lnTo>
                <a:lnTo>
                  <a:pt x="235965" y="60198"/>
                </a:lnTo>
                <a:lnTo>
                  <a:pt x="222958" y="59622"/>
                </a:lnTo>
                <a:lnTo>
                  <a:pt x="210048" y="59130"/>
                </a:lnTo>
                <a:lnTo>
                  <a:pt x="197234" y="58722"/>
                </a:lnTo>
                <a:lnTo>
                  <a:pt x="184518" y="58396"/>
                </a:lnTo>
                <a:lnTo>
                  <a:pt x="171899" y="58154"/>
                </a:lnTo>
                <a:lnTo>
                  <a:pt x="159377" y="57994"/>
                </a:lnTo>
                <a:lnTo>
                  <a:pt x="146952" y="57919"/>
                </a:lnTo>
                <a:lnTo>
                  <a:pt x="141859" y="57912"/>
                </a:lnTo>
                <a:lnTo>
                  <a:pt x="140917" y="70683"/>
                </a:lnTo>
                <a:lnTo>
                  <a:pt x="140124" y="83434"/>
                </a:lnTo>
                <a:lnTo>
                  <a:pt x="139477" y="96163"/>
                </a:lnTo>
                <a:lnTo>
                  <a:pt x="138973" y="108864"/>
                </a:lnTo>
                <a:lnTo>
                  <a:pt x="138611" y="121533"/>
                </a:lnTo>
                <a:lnTo>
                  <a:pt x="138389" y="134166"/>
                </a:lnTo>
                <a:lnTo>
                  <a:pt x="138304" y="146758"/>
                </a:lnTo>
                <a:lnTo>
                  <a:pt x="138302" y="148336"/>
                </a:lnTo>
                <a:lnTo>
                  <a:pt x="138925" y="165706"/>
                </a:lnTo>
                <a:lnTo>
                  <a:pt x="140792" y="179414"/>
                </a:lnTo>
                <a:lnTo>
                  <a:pt x="143904" y="189475"/>
                </a:lnTo>
                <a:lnTo>
                  <a:pt x="146685" y="194183"/>
                </a:lnTo>
                <a:lnTo>
                  <a:pt x="155369" y="200981"/>
                </a:lnTo>
                <a:lnTo>
                  <a:pt x="168393" y="204404"/>
                </a:lnTo>
                <a:lnTo>
                  <a:pt x="176784" y="204851"/>
                </a:lnTo>
                <a:lnTo>
                  <a:pt x="188297" y="204457"/>
                </a:lnTo>
                <a:lnTo>
                  <a:pt x="200900" y="203292"/>
                </a:lnTo>
                <a:lnTo>
                  <a:pt x="214567" y="201383"/>
                </a:lnTo>
                <a:lnTo>
                  <a:pt x="215900" y="201168"/>
                </a:lnTo>
                <a:lnTo>
                  <a:pt x="217677" y="213995"/>
                </a:lnTo>
                <a:lnTo>
                  <a:pt x="204783" y="220381"/>
                </a:lnTo>
                <a:lnTo>
                  <a:pt x="192119" y="225746"/>
                </a:lnTo>
                <a:lnTo>
                  <a:pt x="179686" y="230093"/>
                </a:lnTo>
                <a:lnTo>
                  <a:pt x="167485" y="233423"/>
                </a:lnTo>
                <a:lnTo>
                  <a:pt x="155514" y="235740"/>
                </a:lnTo>
                <a:lnTo>
                  <a:pt x="143775" y="237045"/>
                </a:lnTo>
                <a:lnTo>
                  <a:pt x="134619" y="237363"/>
                </a:lnTo>
                <a:lnTo>
                  <a:pt x="119210" y="236540"/>
                </a:lnTo>
                <a:lnTo>
                  <a:pt x="105875" y="234066"/>
                </a:lnTo>
                <a:lnTo>
                  <a:pt x="94625" y="229927"/>
                </a:lnTo>
                <a:lnTo>
                  <a:pt x="85473" y="224113"/>
                </a:lnTo>
                <a:lnTo>
                  <a:pt x="77665" y="215455"/>
                </a:lnTo>
                <a:lnTo>
                  <a:pt x="72445" y="204458"/>
                </a:lnTo>
                <a:lnTo>
                  <a:pt x="69570" y="190896"/>
                </a:lnTo>
                <a:lnTo>
                  <a:pt x="68961" y="179578"/>
                </a:lnTo>
                <a:lnTo>
                  <a:pt x="69205" y="170552"/>
                </a:lnTo>
                <a:lnTo>
                  <a:pt x="69938" y="160740"/>
                </a:lnTo>
                <a:lnTo>
                  <a:pt x="71159" y="150142"/>
                </a:lnTo>
                <a:lnTo>
                  <a:pt x="72870" y="138756"/>
                </a:lnTo>
                <a:lnTo>
                  <a:pt x="75068" y="126582"/>
                </a:lnTo>
                <a:lnTo>
                  <a:pt x="77756" y="113619"/>
                </a:lnTo>
                <a:lnTo>
                  <a:pt x="80932" y="99865"/>
                </a:lnTo>
                <a:lnTo>
                  <a:pt x="84597" y="85321"/>
                </a:lnTo>
                <a:lnTo>
                  <a:pt x="88750" y="69986"/>
                </a:lnTo>
                <a:lnTo>
                  <a:pt x="92201" y="57912"/>
                </a:lnTo>
                <a:lnTo>
                  <a:pt x="1777" y="57912"/>
                </a:lnTo>
                <a:lnTo>
                  <a:pt x="0" y="48768"/>
                </a:lnTo>
                <a:lnTo>
                  <a:pt x="10792" y="41530"/>
                </a:lnTo>
                <a:lnTo>
                  <a:pt x="21432" y="34273"/>
                </a:lnTo>
                <a:lnTo>
                  <a:pt x="31925" y="26993"/>
                </a:lnTo>
                <a:lnTo>
                  <a:pt x="42275" y="19687"/>
                </a:lnTo>
                <a:lnTo>
                  <a:pt x="52489" y="12353"/>
                </a:lnTo>
                <a:lnTo>
                  <a:pt x="62572" y="4989"/>
                </a:lnTo>
                <a:lnTo>
                  <a:pt x="68452" y="635"/>
                </a:lnTo>
                <a:lnTo>
                  <a:pt x="140842" y="635"/>
                </a:lnTo>
                <a:lnTo>
                  <a:pt x="157899" y="623"/>
                </a:lnTo>
                <a:lnTo>
                  <a:pt x="173718" y="589"/>
                </a:lnTo>
                <a:lnTo>
                  <a:pt x="188299" y="535"/>
                </a:lnTo>
                <a:lnTo>
                  <a:pt x="201643" y="462"/>
                </a:lnTo>
                <a:lnTo>
                  <a:pt x="213748" y="370"/>
                </a:lnTo>
                <a:lnTo>
                  <a:pt x="224616" y="263"/>
                </a:lnTo>
                <a:lnTo>
                  <a:pt x="234247" y="141"/>
                </a:lnTo>
                <a:lnTo>
                  <a:pt x="242639" y="5"/>
                </a:lnTo>
                <a:lnTo>
                  <a:pt x="24295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7249839" y="348235"/>
            <a:ext cx="391498" cy="240665"/>
          </a:xfrm>
          <a:custGeom>
            <a:avLst/>
            <a:gdLst/>
            <a:ahLst/>
            <a:cxnLst/>
            <a:rect l="l" t="t" r="r" b="b"/>
            <a:pathLst>
              <a:path w="293624" h="240665">
                <a:moveTo>
                  <a:pt x="252222" y="0"/>
                </a:moveTo>
                <a:lnTo>
                  <a:pt x="265272" y="503"/>
                </a:lnTo>
                <a:lnTo>
                  <a:pt x="277792" y="1953"/>
                </a:lnTo>
                <a:lnTo>
                  <a:pt x="284734" y="3175"/>
                </a:lnTo>
                <a:lnTo>
                  <a:pt x="281790" y="14553"/>
                </a:lnTo>
                <a:lnTo>
                  <a:pt x="278553" y="26355"/>
                </a:lnTo>
                <a:lnTo>
                  <a:pt x="275030" y="38599"/>
                </a:lnTo>
                <a:lnTo>
                  <a:pt x="271226" y="51308"/>
                </a:lnTo>
                <a:lnTo>
                  <a:pt x="268097" y="61468"/>
                </a:lnTo>
                <a:lnTo>
                  <a:pt x="266064" y="61976"/>
                </a:lnTo>
                <a:lnTo>
                  <a:pt x="252477" y="58571"/>
                </a:lnTo>
                <a:lnTo>
                  <a:pt x="239908" y="56507"/>
                </a:lnTo>
                <a:lnTo>
                  <a:pt x="228332" y="55757"/>
                </a:lnTo>
                <a:lnTo>
                  <a:pt x="227457" y="55753"/>
                </a:lnTo>
                <a:lnTo>
                  <a:pt x="213761" y="56758"/>
                </a:lnTo>
                <a:lnTo>
                  <a:pt x="201530" y="59773"/>
                </a:lnTo>
                <a:lnTo>
                  <a:pt x="192532" y="63754"/>
                </a:lnTo>
                <a:lnTo>
                  <a:pt x="183658" y="69535"/>
                </a:lnTo>
                <a:lnTo>
                  <a:pt x="174366" y="77646"/>
                </a:lnTo>
                <a:lnTo>
                  <a:pt x="164634" y="88087"/>
                </a:lnTo>
                <a:lnTo>
                  <a:pt x="160782" y="92710"/>
                </a:lnTo>
                <a:lnTo>
                  <a:pt x="228473" y="178181"/>
                </a:lnTo>
                <a:lnTo>
                  <a:pt x="238235" y="189906"/>
                </a:lnTo>
                <a:lnTo>
                  <a:pt x="247271" y="199030"/>
                </a:lnTo>
                <a:lnTo>
                  <a:pt x="255555" y="205601"/>
                </a:lnTo>
                <a:lnTo>
                  <a:pt x="266348" y="210913"/>
                </a:lnTo>
                <a:lnTo>
                  <a:pt x="278722" y="214161"/>
                </a:lnTo>
                <a:lnTo>
                  <a:pt x="292100" y="215900"/>
                </a:lnTo>
                <a:lnTo>
                  <a:pt x="293624" y="227965"/>
                </a:lnTo>
                <a:lnTo>
                  <a:pt x="277975" y="231958"/>
                </a:lnTo>
                <a:lnTo>
                  <a:pt x="263737" y="235136"/>
                </a:lnTo>
                <a:lnTo>
                  <a:pt x="250908" y="237502"/>
                </a:lnTo>
                <a:lnTo>
                  <a:pt x="239490" y="239063"/>
                </a:lnTo>
                <a:lnTo>
                  <a:pt x="229482" y="239821"/>
                </a:lnTo>
                <a:lnTo>
                  <a:pt x="225425" y="239903"/>
                </a:lnTo>
                <a:lnTo>
                  <a:pt x="212199" y="238824"/>
                </a:lnTo>
                <a:lnTo>
                  <a:pt x="200011" y="235590"/>
                </a:lnTo>
                <a:lnTo>
                  <a:pt x="192532" y="232283"/>
                </a:lnTo>
                <a:lnTo>
                  <a:pt x="183241" y="226159"/>
                </a:lnTo>
                <a:lnTo>
                  <a:pt x="174186" y="217368"/>
                </a:lnTo>
                <a:lnTo>
                  <a:pt x="165366" y="205985"/>
                </a:lnTo>
                <a:lnTo>
                  <a:pt x="164337" y="204470"/>
                </a:lnTo>
                <a:lnTo>
                  <a:pt x="156096" y="192387"/>
                </a:lnTo>
                <a:lnTo>
                  <a:pt x="148189" y="181041"/>
                </a:lnTo>
                <a:lnTo>
                  <a:pt x="140617" y="170431"/>
                </a:lnTo>
                <a:lnTo>
                  <a:pt x="133379" y="160557"/>
                </a:lnTo>
                <a:lnTo>
                  <a:pt x="126476" y="151419"/>
                </a:lnTo>
                <a:lnTo>
                  <a:pt x="120904" y="144272"/>
                </a:lnTo>
                <a:lnTo>
                  <a:pt x="109474" y="159131"/>
                </a:lnTo>
                <a:lnTo>
                  <a:pt x="109528" y="170748"/>
                </a:lnTo>
                <a:lnTo>
                  <a:pt x="109690" y="183694"/>
                </a:lnTo>
                <a:lnTo>
                  <a:pt x="109855" y="192786"/>
                </a:lnTo>
                <a:lnTo>
                  <a:pt x="110134" y="205058"/>
                </a:lnTo>
                <a:lnTo>
                  <a:pt x="110489" y="217740"/>
                </a:lnTo>
                <a:lnTo>
                  <a:pt x="110921" y="230783"/>
                </a:lnTo>
                <a:lnTo>
                  <a:pt x="110998" y="232918"/>
                </a:lnTo>
                <a:lnTo>
                  <a:pt x="97732" y="234339"/>
                </a:lnTo>
                <a:lnTo>
                  <a:pt x="84775" y="235765"/>
                </a:lnTo>
                <a:lnTo>
                  <a:pt x="72115" y="237201"/>
                </a:lnTo>
                <a:lnTo>
                  <a:pt x="59744" y="238652"/>
                </a:lnTo>
                <a:lnTo>
                  <a:pt x="47651" y="240122"/>
                </a:lnTo>
                <a:lnTo>
                  <a:pt x="43307" y="240665"/>
                </a:lnTo>
                <a:lnTo>
                  <a:pt x="39877" y="238887"/>
                </a:lnTo>
                <a:lnTo>
                  <a:pt x="39993" y="225017"/>
                </a:lnTo>
                <a:lnTo>
                  <a:pt x="40108" y="212170"/>
                </a:lnTo>
                <a:lnTo>
                  <a:pt x="40223" y="200323"/>
                </a:lnTo>
                <a:lnTo>
                  <a:pt x="40259" y="196850"/>
                </a:lnTo>
                <a:lnTo>
                  <a:pt x="40361" y="182663"/>
                </a:lnTo>
                <a:lnTo>
                  <a:pt x="40385" y="170647"/>
                </a:lnTo>
                <a:lnTo>
                  <a:pt x="40386" y="166751"/>
                </a:lnTo>
                <a:lnTo>
                  <a:pt x="40386" y="118999"/>
                </a:lnTo>
                <a:lnTo>
                  <a:pt x="40332" y="106348"/>
                </a:lnTo>
                <a:lnTo>
                  <a:pt x="40204" y="93623"/>
                </a:lnTo>
                <a:lnTo>
                  <a:pt x="40132" y="87503"/>
                </a:lnTo>
                <a:lnTo>
                  <a:pt x="39933" y="74761"/>
                </a:lnTo>
                <a:lnTo>
                  <a:pt x="39710" y="62070"/>
                </a:lnTo>
                <a:lnTo>
                  <a:pt x="39624" y="56007"/>
                </a:lnTo>
                <a:lnTo>
                  <a:pt x="39497" y="49784"/>
                </a:lnTo>
                <a:lnTo>
                  <a:pt x="38862" y="44704"/>
                </a:lnTo>
                <a:lnTo>
                  <a:pt x="37846" y="40767"/>
                </a:lnTo>
                <a:lnTo>
                  <a:pt x="36957" y="36830"/>
                </a:lnTo>
                <a:lnTo>
                  <a:pt x="35051" y="33782"/>
                </a:lnTo>
                <a:lnTo>
                  <a:pt x="32512" y="31496"/>
                </a:lnTo>
                <a:lnTo>
                  <a:pt x="29845" y="29210"/>
                </a:lnTo>
                <a:lnTo>
                  <a:pt x="26035" y="27686"/>
                </a:lnTo>
                <a:lnTo>
                  <a:pt x="21082" y="26924"/>
                </a:lnTo>
                <a:lnTo>
                  <a:pt x="16129" y="26162"/>
                </a:lnTo>
                <a:lnTo>
                  <a:pt x="9651" y="25781"/>
                </a:lnTo>
                <a:lnTo>
                  <a:pt x="1777" y="25781"/>
                </a:lnTo>
                <a:lnTo>
                  <a:pt x="0" y="14351"/>
                </a:lnTo>
                <a:lnTo>
                  <a:pt x="15293" y="9948"/>
                </a:lnTo>
                <a:lnTo>
                  <a:pt x="29353" y="6400"/>
                </a:lnTo>
                <a:lnTo>
                  <a:pt x="42183" y="3709"/>
                </a:lnTo>
                <a:lnTo>
                  <a:pt x="53789" y="1881"/>
                </a:lnTo>
                <a:lnTo>
                  <a:pt x="64174" y="920"/>
                </a:lnTo>
                <a:lnTo>
                  <a:pt x="69850" y="762"/>
                </a:lnTo>
                <a:lnTo>
                  <a:pt x="86476" y="2791"/>
                </a:lnTo>
                <a:lnTo>
                  <a:pt x="98607" y="8873"/>
                </a:lnTo>
                <a:lnTo>
                  <a:pt x="106243" y="18997"/>
                </a:lnTo>
                <a:lnTo>
                  <a:pt x="109385" y="33154"/>
                </a:lnTo>
                <a:lnTo>
                  <a:pt x="109474" y="36449"/>
                </a:lnTo>
                <a:lnTo>
                  <a:pt x="109474" y="122936"/>
                </a:lnTo>
                <a:lnTo>
                  <a:pt x="140462" y="82042"/>
                </a:lnTo>
                <a:lnTo>
                  <a:pt x="148785" y="71109"/>
                </a:lnTo>
                <a:lnTo>
                  <a:pt x="156667" y="60887"/>
                </a:lnTo>
                <a:lnTo>
                  <a:pt x="164108" y="51395"/>
                </a:lnTo>
                <a:lnTo>
                  <a:pt x="167512" y="47117"/>
                </a:lnTo>
                <a:lnTo>
                  <a:pt x="176223" y="36719"/>
                </a:lnTo>
                <a:lnTo>
                  <a:pt x="184907" y="27625"/>
                </a:lnTo>
                <a:lnTo>
                  <a:pt x="191770" y="21336"/>
                </a:lnTo>
                <a:lnTo>
                  <a:pt x="202121" y="13613"/>
                </a:lnTo>
                <a:lnTo>
                  <a:pt x="213221" y="7583"/>
                </a:lnTo>
                <a:lnTo>
                  <a:pt x="218312" y="5461"/>
                </a:lnTo>
                <a:lnTo>
                  <a:pt x="229608" y="2150"/>
                </a:lnTo>
                <a:lnTo>
                  <a:pt x="242362" y="364"/>
                </a:lnTo>
                <a:lnTo>
                  <a:pt x="252222"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9149759" y="345567"/>
            <a:ext cx="356107" cy="360806"/>
          </a:xfrm>
          <a:custGeom>
            <a:avLst/>
            <a:gdLst/>
            <a:ahLst/>
            <a:cxnLst/>
            <a:rect l="l" t="t" r="r" b="b"/>
            <a:pathLst>
              <a:path w="267080" h="360806">
                <a:moveTo>
                  <a:pt x="191770" y="0"/>
                </a:moveTo>
                <a:lnTo>
                  <a:pt x="206467" y="1029"/>
                </a:lnTo>
                <a:lnTo>
                  <a:pt x="219506" y="4116"/>
                </a:lnTo>
                <a:lnTo>
                  <a:pt x="230910" y="9261"/>
                </a:lnTo>
                <a:lnTo>
                  <a:pt x="240705" y="16465"/>
                </a:lnTo>
                <a:lnTo>
                  <a:pt x="252260" y="30848"/>
                </a:lnTo>
                <a:lnTo>
                  <a:pt x="257646" y="41954"/>
                </a:lnTo>
                <a:lnTo>
                  <a:pt x="261269" y="54273"/>
                </a:lnTo>
                <a:lnTo>
                  <a:pt x="263127" y="67805"/>
                </a:lnTo>
                <a:lnTo>
                  <a:pt x="263398" y="75818"/>
                </a:lnTo>
                <a:lnTo>
                  <a:pt x="263398" y="236600"/>
                </a:lnTo>
                <a:lnTo>
                  <a:pt x="263444" y="252707"/>
                </a:lnTo>
                <a:lnTo>
                  <a:pt x="263583" y="267963"/>
                </a:lnTo>
                <a:lnTo>
                  <a:pt x="263813" y="282371"/>
                </a:lnTo>
                <a:lnTo>
                  <a:pt x="264133" y="295928"/>
                </a:lnTo>
                <a:lnTo>
                  <a:pt x="264543" y="308637"/>
                </a:lnTo>
                <a:lnTo>
                  <a:pt x="265041" y="320495"/>
                </a:lnTo>
                <a:lnTo>
                  <a:pt x="265626" y="331504"/>
                </a:lnTo>
                <a:lnTo>
                  <a:pt x="266297" y="341664"/>
                </a:lnTo>
                <a:lnTo>
                  <a:pt x="267053" y="350974"/>
                </a:lnTo>
                <a:lnTo>
                  <a:pt x="267080" y="351281"/>
                </a:lnTo>
                <a:lnTo>
                  <a:pt x="254499" y="352727"/>
                </a:lnTo>
                <a:lnTo>
                  <a:pt x="241917" y="354298"/>
                </a:lnTo>
                <a:lnTo>
                  <a:pt x="229335" y="355994"/>
                </a:lnTo>
                <a:lnTo>
                  <a:pt x="216753" y="357815"/>
                </a:lnTo>
                <a:lnTo>
                  <a:pt x="204171" y="359763"/>
                </a:lnTo>
                <a:lnTo>
                  <a:pt x="197738" y="360806"/>
                </a:lnTo>
                <a:lnTo>
                  <a:pt x="194309" y="359028"/>
                </a:lnTo>
                <a:lnTo>
                  <a:pt x="194309" y="90423"/>
                </a:lnTo>
                <a:lnTo>
                  <a:pt x="193419" y="74766"/>
                </a:lnTo>
                <a:lnTo>
                  <a:pt x="190746" y="61881"/>
                </a:lnTo>
                <a:lnTo>
                  <a:pt x="186291" y="51767"/>
                </a:lnTo>
                <a:lnTo>
                  <a:pt x="174863" y="40747"/>
                </a:lnTo>
                <a:lnTo>
                  <a:pt x="162620" y="36546"/>
                </a:lnTo>
                <a:lnTo>
                  <a:pt x="152146" y="35686"/>
                </a:lnTo>
                <a:lnTo>
                  <a:pt x="139362" y="36714"/>
                </a:lnTo>
                <a:lnTo>
                  <a:pt x="127074" y="39819"/>
                </a:lnTo>
                <a:lnTo>
                  <a:pt x="115281" y="45038"/>
                </a:lnTo>
                <a:lnTo>
                  <a:pt x="109474" y="48513"/>
                </a:lnTo>
                <a:lnTo>
                  <a:pt x="109474" y="166496"/>
                </a:lnTo>
                <a:lnTo>
                  <a:pt x="109525" y="177513"/>
                </a:lnTo>
                <a:lnTo>
                  <a:pt x="109679" y="189282"/>
                </a:lnTo>
                <a:lnTo>
                  <a:pt x="109937" y="201805"/>
                </a:lnTo>
                <a:lnTo>
                  <a:pt x="110297" y="215090"/>
                </a:lnTo>
                <a:lnTo>
                  <a:pt x="110760" y="229139"/>
                </a:lnTo>
                <a:lnTo>
                  <a:pt x="110998" y="235584"/>
                </a:lnTo>
                <a:lnTo>
                  <a:pt x="97837" y="236832"/>
                </a:lnTo>
                <a:lnTo>
                  <a:pt x="84920" y="238165"/>
                </a:lnTo>
                <a:lnTo>
                  <a:pt x="72251" y="239586"/>
                </a:lnTo>
                <a:lnTo>
                  <a:pt x="59834" y="241102"/>
                </a:lnTo>
                <a:lnTo>
                  <a:pt x="47676" y="242717"/>
                </a:lnTo>
                <a:lnTo>
                  <a:pt x="43306" y="243331"/>
                </a:lnTo>
                <a:lnTo>
                  <a:pt x="39877" y="241553"/>
                </a:lnTo>
                <a:lnTo>
                  <a:pt x="40059" y="227901"/>
                </a:lnTo>
                <a:lnTo>
                  <a:pt x="40195" y="214665"/>
                </a:lnTo>
                <a:lnTo>
                  <a:pt x="40291" y="201844"/>
                </a:lnTo>
                <a:lnTo>
                  <a:pt x="40352" y="189440"/>
                </a:lnTo>
                <a:lnTo>
                  <a:pt x="40381" y="177452"/>
                </a:lnTo>
                <a:lnTo>
                  <a:pt x="40385" y="170687"/>
                </a:lnTo>
                <a:lnTo>
                  <a:pt x="40385" y="122173"/>
                </a:lnTo>
                <a:lnTo>
                  <a:pt x="40376" y="109194"/>
                </a:lnTo>
                <a:lnTo>
                  <a:pt x="40306" y="96632"/>
                </a:lnTo>
                <a:lnTo>
                  <a:pt x="40106" y="81223"/>
                </a:lnTo>
                <a:lnTo>
                  <a:pt x="39877" y="68278"/>
                </a:lnTo>
                <a:lnTo>
                  <a:pt x="39624" y="57911"/>
                </a:lnTo>
                <a:lnTo>
                  <a:pt x="39497" y="51815"/>
                </a:lnTo>
                <a:lnTo>
                  <a:pt x="38861" y="46862"/>
                </a:lnTo>
                <a:lnTo>
                  <a:pt x="37846" y="43052"/>
                </a:lnTo>
                <a:lnTo>
                  <a:pt x="36956" y="39242"/>
                </a:lnTo>
                <a:lnTo>
                  <a:pt x="35051" y="36194"/>
                </a:lnTo>
                <a:lnTo>
                  <a:pt x="32511" y="34035"/>
                </a:lnTo>
                <a:lnTo>
                  <a:pt x="29845" y="31749"/>
                </a:lnTo>
                <a:lnTo>
                  <a:pt x="26034" y="30352"/>
                </a:lnTo>
                <a:lnTo>
                  <a:pt x="21081" y="29590"/>
                </a:lnTo>
                <a:lnTo>
                  <a:pt x="16128" y="28828"/>
                </a:lnTo>
                <a:lnTo>
                  <a:pt x="9651" y="28447"/>
                </a:lnTo>
                <a:lnTo>
                  <a:pt x="1777" y="28447"/>
                </a:lnTo>
                <a:lnTo>
                  <a:pt x="0" y="17017"/>
                </a:lnTo>
                <a:lnTo>
                  <a:pt x="15305" y="12559"/>
                </a:lnTo>
                <a:lnTo>
                  <a:pt x="29358" y="8978"/>
                </a:lnTo>
                <a:lnTo>
                  <a:pt x="42154" y="6281"/>
                </a:lnTo>
                <a:lnTo>
                  <a:pt x="53688" y="4470"/>
                </a:lnTo>
                <a:lnTo>
                  <a:pt x="63955" y="3552"/>
                </a:lnTo>
                <a:lnTo>
                  <a:pt x="68833" y="3428"/>
                </a:lnTo>
                <a:lnTo>
                  <a:pt x="86087" y="5287"/>
                </a:lnTo>
                <a:lnTo>
                  <a:pt x="98531" y="10863"/>
                </a:lnTo>
                <a:lnTo>
                  <a:pt x="106153" y="20156"/>
                </a:lnTo>
                <a:lnTo>
                  <a:pt x="108711" y="29717"/>
                </a:lnTo>
                <a:lnTo>
                  <a:pt x="121702" y="21777"/>
                </a:lnTo>
                <a:lnTo>
                  <a:pt x="134345" y="15068"/>
                </a:lnTo>
                <a:lnTo>
                  <a:pt x="146641" y="9591"/>
                </a:lnTo>
                <a:lnTo>
                  <a:pt x="158589" y="5345"/>
                </a:lnTo>
                <a:lnTo>
                  <a:pt x="170190" y="2332"/>
                </a:lnTo>
                <a:lnTo>
                  <a:pt x="181443" y="551"/>
                </a:lnTo>
                <a:lnTo>
                  <a:pt x="19177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4731345" y="345567"/>
            <a:ext cx="277874" cy="358012"/>
          </a:xfrm>
          <a:custGeom>
            <a:avLst/>
            <a:gdLst/>
            <a:ahLst/>
            <a:cxnLst/>
            <a:rect l="l" t="t" r="r" b="b"/>
            <a:pathLst>
              <a:path w="208406" h="358012">
                <a:moveTo>
                  <a:pt x="136270" y="0"/>
                </a:moveTo>
                <a:lnTo>
                  <a:pt x="149126" y="404"/>
                </a:lnTo>
                <a:lnTo>
                  <a:pt x="161771" y="1616"/>
                </a:lnTo>
                <a:lnTo>
                  <a:pt x="173100" y="3428"/>
                </a:lnTo>
                <a:lnTo>
                  <a:pt x="185382" y="6242"/>
                </a:lnTo>
                <a:lnTo>
                  <a:pt x="197542" y="9958"/>
                </a:lnTo>
                <a:lnTo>
                  <a:pt x="208406" y="14096"/>
                </a:lnTo>
                <a:lnTo>
                  <a:pt x="205356" y="26336"/>
                </a:lnTo>
                <a:lnTo>
                  <a:pt x="202490" y="38720"/>
                </a:lnTo>
                <a:lnTo>
                  <a:pt x="200659" y="47370"/>
                </a:lnTo>
                <a:lnTo>
                  <a:pt x="198221" y="59011"/>
                </a:lnTo>
                <a:lnTo>
                  <a:pt x="195699" y="71459"/>
                </a:lnTo>
                <a:lnTo>
                  <a:pt x="193093" y="84687"/>
                </a:lnTo>
                <a:lnTo>
                  <a:pt x="193039" y="84962"/>
                </a:lnTo>
                <a:lnTo>
                  <a:pt x="179704" y="86867"/>
                </a:lnTo>
                <a:lnTo>
                  <a:pt x="161035" y="27939"/>
                </a:lnTo>
                <a:lnTo>
                  <a:pt x="155955" y="26161"/>
                </a:lnTo>
                <a:lnTo>
                  <a:pt x="149605" y="25272"/>
                </a:lnTo>
                <a:lnTo>
                  <a:pt x="141985" y="25272"/>
                </a:lnTo>
                <a:lnTo>
                  <a:pt x="128584" y="26663"/>
                </a:lnTo>
                <a:lnTo>
                  <a:pt x="116837" y="30871"/>
                </a:lnTo>
                <a:lnTo>
                  <a:pt x="112521" y="33400"/>
                </a:lnTo>
                <a:lnTo>
                  <a:pt x="102663" y="41356"/>
                </a:lnTo>
                <a:lnTo>
                  <a:pt x="94413" y="51141"/>
                </a:lnTo>
                <a:lnTo>
                  <a:pt x="86287" y="65750"/>
                </a:lnTo>
                <a:lnTo>
                  <a:pt x="81769" y="77741"/>
                </a:lnTo>
                <a:lnTo>
                  <a:pt x="80009" y="84073"/>
                </a:lnTo>
                <a:lnTo>
                  <a:pt x="77537" y="96634"/>
                </a:lnTo>
                <a:lnTo>
                  <a:pt x="76271" y="109263"/>
                </a:lnTo>
                <a:lnTo>
                  <a:pt x="76072" y="116712"/>
                </a:lnTo>
                <a:lnTo>
                  <a:pt x="76877" y="130581"/>
                </a:lnTo>
                <a:lnTo>
                  <a:pt x="79292" y="142666"/>
                </a:lnTo>
                <a:lnTo>
                  <a:pt x="81025" y="147827"/>
                </a:lnTo>
                <a:lnTo>
                  <a:pt x="84327" y="156209"/>
                </a:lnTo>
                <a:lnTo>
                  <a:pt x="88645" y="163575"/>
                </a:lnTo>
                <a:lnTo>
                  <a:pt x="93979" y="169544"/>
                </a:lnTo>
                <a:lnTo>
                  <a:pt x="99187" y="175640"/>
                </a:lnTo>
                <a:lnTo>
                  <a:pt x="105282" y="180720"/>
                </a:lnTo>
                <a:lnTo>
                  <a:pt x="112140" y="184784"/>
                </a:lnTo>
                <a:lnTo>
                  <a:pt x="118998" y="188975"/>
                </a:lnTo>
                <a:lnTo>
                  <a:pt x="125983" y="192658"/>
                </a:lnTo>
                <a:lnTo>
                  <a:pt x="133222" y="196087"/>
                </a:lnTo>
                <a:lnTo>
                  <a:pt x="140334" y="199516"/>
                </a:lnTo>
                <a:lnTo>
                  <a:pt x="147446" y="202691"/>
                </a:lnTo>
                <a:lnTo>
                  <a:pt x="154304" y="205866"/>
                </a:lnTo>
                <a:lnTo>
                  <a:pt x="161162" y="209041"/>
                </a:lnTo>
                <a:lnTo>
                  <a:pt x="167131" y="212724"/>
                </a:lnTo>
                <a:lnTo>
                  <a:pt x="172465" y="217042"/>
                </a:lnTo>
                <a:lnTo>
                  <a:pt x="177800" y="221360"/>
                </a:lnTo>
                <a:lnTo>
                  <a:pt x="182117" y="226440"/>
                </a:lnTo>
                <a:lnTo>
                  <a:pt x="185419" y="232282"/>
                </a:lnTo>
                <a:lnTo>
                  <a:pt x="188721" y="238124"/>
                </a:lnTo>
                <a:lnTo>
                  <a:pt x="190372" y="245363"/>
                </a:lnTo>
                <a:lnTo>
                  <a:pt x="190372" y="253999"/>
                </a:lnTo>
                <a:lnTo>
                  <a:pt x="190372" y="260222"/>
                </a:lnTo>
                <a:lnTo>
                  <a:pt x="189102" y="266953"/>
                </a:lnTo>
                <a:lnTo>
                  <a:pt x="186689" y="274319"/>
                </a:lnTo>
                <a:lnTo>
                  <a:pt x="182184" y="285335"/>
                </a:lnTo>
                <a:lnTo>
                  <a:pt x="175777" y="297167"/>
                </a:lnTo>
                <a:lnTo>
                  <a:pt x="168939" y="307539"/>
                </a:lnTo>
                <a:lnTo>
                  <a:pt x="161262" y="317926"/>
                </a:lnTo>
                <a:lnTo>
                  <a:pt x="155320" y="325373"/>
                </a:lnTo>
                <a:lnTo>
                  <a:pt x="147916" y="334322"/>
                </a:lnTo>
                <a:lnTo>
                  <a:pt x="139632" y="343700"/>
                </a:lnTo>
                <a:lnTo>
                  <a:pt x="130489" y="353489"/>
                </a:lnTo>
                <a:lnTo>
                  <a:pt x="126110" y="358012"/>
                </a:lnTo>
                <a:lnTo>
                  <a:pt x="110235" y="347598"/>
                </a:lnTo>
                <a:lnTo>
                  <a:pt x="117752" y="334762"/>
                </a:lnTo>
                <a:lnTo>
                  <a:pt x="123885" y="323331"/>
                </a:lnTo>
                <a:lnTo>
                  <a:pt x="128654" y="313307"/>
                </a:lnTo>
                <a:lnTo>
                  <a:pt x="129793" y="310641"/>
                </a:lnTo>
                <a:lnTo>
                  <a:pt x="134401" y="297359"/>
                </a:lnTo>
                <a:lnTo>
                  <a:pt x="136013" y="285886"/>
                </a:lnTo>
                <a:lnTo>
                  <a:pt x="136016" y="285368"/>
                </a:lnTo>
                <a:lnTo>
                  <a:pt x="136016" y="278764"/>
                </a:lnTo>
                <a:lnTo>
                  <a:pt x="134112" y="273176"/>
                </a:lnTo>
                <a:lnTo>
                  <a:pt x="130175" y="268731"/>
                </a:lnTo>
                <a:lnTo>
                  <a:pt x="126364" y="264159"/>
                </a:lnTo>
                <a:lnTo>
                  <a:pt x="121157" y="260095"/>
                </a:lnTo>
                <a:lnTo>
                  <a:pt x="114807" y="256412"/>
                </a:lnTo>
                <a:lnTo>
                  <a:pt x="108457" y="252729"/>
                </a:lnTo>
                <a:lnTo>
                  <a:pt x="101218" y="249300"/>
                </a:lnTo>
                <a:lnTo>
                  <a:pt x="93090" y="245998"/>
                </a:lnTo>
                <a:lnTo>
                  <a:pt x="81587" y="241149"/>
                </a:lnTo>
                <a:lnTo>
                  <a:pt x="69932" y="235733"/>
                </a:lnTo>
                <a:lnTo>
                  <a:pt x="56965" y="228987"/>
                </a:lnTo>
                <a:lnTo>
                  <a:pt x="46069" y="222254"/>
                </a:lnTo>
                <a:lnTo>
                  <a:pt x="33162" y="212431"/>
                </a:lnTo>
                <a:lnTo>
                  <a:pt x="24294" y="203217"/>
                </a:lnTo>
                <a:lnTo>
                  <a:pt x="14464" y="189280"/>
                </a:lnTo>
                <a:lnTo>
                  <a:pt x="8799" y="177759"/>
                </a:lnTo>
                <a:lnTo>
                  <a:pt x="5841" y="169798"/>
                </a:lnTo>
                <a:lnTo>
                  <a:pt x="2790" y="158648"/>
                </a:lnTo>
                <a:lnTo>
                  <a:pt x="863" y="146231"/>
                </a:lnTo>
                <a:lnTo>
                  <a:pt x="37" y="132569"/>
                </a:lnTo>
                <a:lnTo>
                  <a:pt x="0" y="128777"/>
                </a:lnTo>
                <a:lnTo>
                  <a:pt x="589" y="115368"/>
                </a:lnTo>
                <a:lnTo>
                  <a:pt x="2358" y="102549"/>
                </a:lnTo>
                <a:lnTo>
                  <a:pt x="5306" y="90319"/>
                </a:lnTo>
                <a:lnTo>
                  <a:pt x="9433" y="78679"/>
                </a:lnTo>
                <a:lnTo>
                  <a:pt x="16591" y="64144"/>
                </a:lnTo>
                <a:lnTo>
                  <a:pt x="23502" y="53370"/>
                </a:lnTo>
                <a:lnTo>
                  <a:pt x="31400" y="43510"/>
                </a:lnTo>
                <a:lnTo>
                  <a:pt x="39623" y="35178"/>
                </a:lnTo>
                <a:lnTo>
                  <a:pt x="49247" y="27159"/>
                </a:lnTo>
                <a:lnTo>
                  <a:pt x="59726" y="20139"/>
                </a:lnTo>
                <a:lnTo>
                  <a:pt x="71046" y="14105"/>
                </a:lnTo>
                <a:lnTo>
                  <a:pt x="82930" y="9143"/>
                </a:lnTo>
                <a:lnTo>
                  <a:pt x="94780" y="5355"/>
                </a:lnTo>
                <a:lnTo>
                  <a:pt x="107061" y="2574"/>
                </a:lnTo>
                <a:lnTo>
                  <a:pt x="119745" y="801"/>
                </a:lnTo>
                <a:lnTo>
                  <a:pt x="132801" y="34"/>
                </a:lnTo>
                <a:lnTo>
                  <a:pt x="13627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8341867" y="345058"/>
            <a:ext cx="387603" cy="244094"/>
          </a:xfrm>
          <a:custGeom>
            <a:avLst/>
            <a:gdLst/>
            <a:ahLst/>
            <a:cxnLst/>
            <a:rect l="l" t="t" r="r" b="b"/>
            <a:pathLst>
              <a:path w="290702" h="244094">
                <a:moveTo>
                  <a:pt x="109600" y="0"/>
                </a:moveTo>
                <a:lnTo>
                  <a:pt x="123865" y="1172"/>
                </a:lnTo>
                <a:lnTo>
                  <a:pt x="136558" y="4688"/>
                </a:lnTo>
                <a:lnTo>
                  <a:pt x="147668" y="10549"/>
                </a:lnTo>
                <a:lnTo>
                  <a:pt x="157187" y="18755"/>
                </a:lnTo>
                <a:lnTo>
                  <a:pt x="159765" y="21717"/>
                </a:lnTo>
                <a:lnTo>
                  <a:pt x="165718" y="30091"/>
                </a:lnTo>
                <a:lnTo>
                  <a:pt x="171186" y="39891"/>
                </a:lnTo>
                <a:lnTo>
                  <a:pt x="176172" y="51122"/>
                </a:lnTo>
                <a:lnTo>
                  <a:pt x="180681" y="63786"/>
                </a:lnTo>
                <a:lnTo>
                  <a:pt x="184717" y="77888"/>
                </a:lnTo>
                <a:lnTo>
                  <a:pt x="187325" y="88900"/>
                </a:lnTo>
                <a:lnTo>
                  <a:pt x="187833" y="88900"/>
                </a:lnTo>
                <a:lnTo>
                  <a:pt x="190849" y="77614"/>
                </a:lnTo>
                <a:lnTo>
                  <a:pt x="193590" y="65829"/>
                </a:lnTo>
                <a:lnTo>
                  <a:pt x="196052" y="53547"/>
                </a:lnTo>
                <a:lnTo>
                  <a:pt x="198229" y="40765"/>
                </a:lnTo>
                <a:lnTo>
                  <a:pt x="200120" y="27486"/>
                </a:lnTo>
                <a:lnTo>
                  <a:pt x="201422" y="16510"/>
                </a:lnTo>
                <a:lnTo>
                  <a:pt x="214201" y="13818"/>
                </a:lnTo>
                <a:lnTo>
                  <a:pt x="226792" y="11025"/>
                </a:lnTo>
                <a:lnTo>
                  <a:pt x="239199" y="8128"/>
                </a:lnTo>
                <a:lnTo>
                  <a:pt x="251426" y="5121"/>
                </a:lnTo>
                <a:lnTo>
                  <a:pt x="263477" y="2001"/>
                </a:lnTo>
                <a:lnTo>
                  <a:pt x="270891" y="0"/>
                </a:lnTo>
                <a:lnTo>
                  <a:pt x="273050" y="1905"/>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70" y="149606"/>
                </a:lnTo>
                <a:lnTo>
                  <a:pt x="209984" y="164102"/>
                </a:lnTo>
                <a:lnTo>
                  <a:pt x="216118" y="176701"/>
                </a:lnTo>
                <a:lnTo>
                  <a:pt x="222858" y="187403"/>
                </a:lnTo>
                <a:lnTo>
                  <a:pt x="230192" y="196208"/>
                </a:lnTo>
                <a:lnTo>
                  <a:pt x="237362" y="202565"/>
                </a:lnTo>
                <a:lnTo>
                  <a:pt x="247505" y="208808"/>
                </a:lnTo>
                <a:lnTo>
                  <a:pt x="258915" y="213372"/>
                </a:lnTo>
                <a:lnTo>
                  <a:pt x="271592" y="216266"/>
                </a:lnTo>
                <a:lnTo>
                  <a:pt x="285536" y="217500"/>
                </a:lnTo>
                <a:lnTo>
                  <a:pt x="289178" y="217551"/>
                </a:lnTo>
                <a:lnTo>
                  <a:pt x="290702" y="230378"/>
                </a:lnTo>
                <a:lnTo>
                  <a:pt x="276511" y="234011"/>
                </a:lnTo>
                <a:lnTo>
                  <a:pt x="263036" y="236927"/>
                </a:lnTo>
                <a:lnTo>
                  <a:pt x="250274" y="239130"/>
                </a:lnTo>
                <a:lnTo>
                  <a:pt x="238221" y="240625"/>
                </a:lnTo>
                <a:lnTo>
                  <a:pt x="226872" y="241415"/>
                </a:lnTo>
                <a:lnTo>
                  <a:pt x="220090" y="241554"/>
                </a:lnTo>
                <a:lnTo>
                  <a:pt x="212978" y="241554"/>
                </a:lnTo>
                <a:lnTo>
                  <a:pt x="206248" y="237871"/>
                </a:lnTo>
                <a:lnTo>
                  <a:pt x="200151" y="230505"/>
                </a:lnTo>
                <a:lnTo>
                  <a:pt x="195345" y="223383"/>
                </a:lnTo>
                <a:lnTo>
                  <a:pt x="190379" y="213202"/>
                </a:lnTo>
                <a:lnTo>
                  <a:pt x="185241" y="199937"/>
                </a:lnTo>
                <a:lnTo>
                  <a:pt x="180212" y="184531"/>
                </a:lnTo>
                <a:lnTo>
                  <a:pt x="169619" y="197756"/>
                </a:lnTo>
                <a:lnTo>
                  <a:pt x="159034" y="209320"/>
                </a:lnTo>
                <a:lnTo>
                  <a:pt x="148455" y="219225"/>
                </a:lnTo>
                <a:lnTo>
                  <a:pt x="137878" y="227471"/>
                </a:lnTo>
                <a:lnTo>
                  <a:pt x="127302" y="234061"/>
                </a:lnTo>
                <a:lnTo>
                  <a:pt x="116725" y="238995"/>
                </a:lnTo>
                <a:lnTo>
                  <a:pt x="106142" y="242274"/>
                </a:lnTo>
                <a:lnTo>
                  <a:pt x="95554" y="243900"/>
                </a:lnTo>
                <a:lnTo>
                  <a:pt x="90424" y="244094"/>
                </a:lnTo>
                <a:lnTo>
                  <a:pt x="76637" y="243116"/>
                </a:lnTo>
                <a:lnTo>
                  <a:pt x="63853" y="240190"/>
                </a:lnTo>
                <a:lnTo>
                  <a:pt x="52069" y="235323"/>
                </a:lnTo>
                <a:lnTo>
                  <a:pt x="41286" y="228523"/>
                </a:lnTo>
                <a:lnTo>
                  <a:pt x="31505" y="219798"/>
                </a:lnTo>
                <a:lnTo>
                  <a:pt x="24511" y="211582"/>
                </a:lnTo>
                <a:lnTo>
                  <a:pt x="17510" y="201243"/>
                </a:lnTo>
                <a:lnTo>
                  <a:pt x="11687" y="190239"/>
                </a:lnTo>
                <a:lnTo>
                  <a:pt x="7041" y="178580"/>
                </a:lnTo>
                <a:lnTo>
                  <a:pt x="3568" y="166274"/>
                </a:lnTo>
                <a:lnTo>
                  <a:pt x="1265" y="153329"/>
                </a:lnTo>
                <a:lnTo>
                  <a:pt x="130" y="139753"/>
                </a:lnTo>
                <a:lnTo>
                  <a:pt x="0" y="133096"/>
                </a:lnTo>
                <a:lnTo>
                  <a:pt x="513" y="119425"/>
                </a:lnTo>
                <a:lnTo>
                  <a:pt x="2054" y="106235"/>
                </a:lnTo>
                <a:lnTo>
                  <a:pt x="4623" y="93523"/>
                </a:lnTo>
                <a:lnTo>
                  <a:pt x="8219" y="81289"/>
                </a:lnTo>
                <a:lnTo>
                  <a:pt x="12842" y="69530"/>
                </a:lnTo>
                <a:lnTo>
                  <a:pt x="18493" y="58245"/>
                </a:lnTo>
                <a:lnTo>
                  <a:pt x="25171" y="47432"/>
                </a:lnTo>
                <a:lnTo>
                  <a:pt x="30861" y="39624"/>
                </a:lnTo>
                <a:lnTo>
                  <a:pt x="40102" y="29028"/>
                </a:lnTo>
                <a:lnTo>
                  <a:pt x="50044" y="20078"/>
                </a:lnTo>
                <a:lnTo>
                  <a:pt x="60691" y="12773"/>
                </a:lnTo>
                <a:lnTo>
                  <a:pt x="72048" y="7113"/>
                </a:lnTo>
                <a:lnTo>
                  <a:pt x="84118" y="3098"/>
                </a:lnTo>
                <a:lnTo>
                  <a:pt x="96908" y="727"/>
                </a:lnTo>
                <a:lnTo>
                  <a:pt x="10960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7646926" y="345058"/>
            <a:ext cx="387604" cy="244094"/>
          </a:xfrm>
          <a:custGeom>
            <a:avLst/>
            <a:gdLst/>
            <a:ahLst/>
            <a:cxnLst/>
            <a:rect l="l" t="t" r="r" b="b"/>
            <a:pathLst>
              <a:path w="290703" h="244094">
                <a:moveTo>
                  <a:pt x="109601" y="0"/>
                </a:moveTo>
                <a:lnTo>
                  <a:pt x="123865" y="1172"/>
                </a:lnTo>
                <a:lnTo>
                  <a:pt x="136558" y="4688"/>
                </a:lnTo>
                <a:lnTo>
                  <a:pt x="147668" y="10549"/>
                </a:lnTo>
                <a:lnTo>
                  <a:pt x="157187" y="18755"/>
                </a:lnTo>
                <a:lnTo>
                  <a:pt x="159766" y="21717"/>
                </a:lnTo>
                <a:lnTo>
                  <a:pt x="165718" y="30091"/>
                </a:lnTo>
                <a:lnTo>
                  <a:pt x="171186" y="39891"/>
                </a:lnTo>
                <a:lnTo>
                  <a:pt x="176172" y="51122"/>
                </a:lnTo>
                <a:lnTo>
                  <a:pt x="180681" y="63786"/>
                </a:lnTo>
                <a:lnTo>
                  <a:pt x="184717" y="77888"/>
                </a:lnTo>
                <a:lnTo>
                  <a:pt x="187325" y="88900"/>
                </a:lnTo>
                <a:lnTo>
                  <a:pt x="187833" y="88900"/>
                </a:lnTo>
                <a:lnTo>
                  <a:pt x="190849" y="77614"/>
                </a:lnTo>
                <a:lnTo>
                  <a:pt x="193590" y="65829"/>
                </a:lnTo>
                <a:lnTo>
                  <a:pt x="196052" y="53547"/>
                </a:lnTo>
                <a:lnTo>
                  <a:pt x="198229" y="40765"/>
                </a:lnTo>
                <a:lnTo>
                  <a:pt x="200120" y="27486"/>
                </a:lnTo>
                <a:lnTo>
                  <a:pt x="201422" y="16510"/>
                </a:lnTo>
                <a:lnTo>
                  <a:pt x="214201" y="13818"/>
                </a:lnTo>
                <a:lnTo>
                  <a:pt x="226792" y="11025"/>
                </a:lnTo>
                <a:lnTo>
                  <a:pt x="239199" y="8128"/>
                </a:lnTo>
                <a:lnTo>
                  <a:pt x="251426" y="5121"/>
                </a:lnTo>
                <a:lnTo>
                  <a:pt x="263477" y="2001"/>
                </a:lnTo>
                <a:lnTo>
                  <a:pt x="270891" y="0"/>
                </a:lnTo>
                <a:lnTo>
                  <a:pt x="273050" y="1905"/>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70" y="149606"/>
                </a:lnTo>
                <a:lnTo>
                  <a:pt x="209984" y="164102"/>
                </a:lnTo>
                <a:lnTo>
                  <a:pt x="216118" y="176701"/>
                </a:lnTo>
                <a:lnTo>
                  <a:pt x="222858" y="187403"/>
                </a:lnTo>
                <a:lnTo>
                  <a:pt x="230192" y="196208"/>
                </a:lnTo>
                <a:lnTo>
                  <a:pt x="237362" y="202565"/>
                </a:lnTo>
                <a:lnTo>
                  <a:pt x="247505" y="208808"/>
                </a:lnTo>
                <a:lnTo>
                  <a:pt x="258915" y="213372"/>
                </a:lnTo>
                <a:lnTo>
                  <a:pt x="271592" y="216266"/>
                </a:lnTo>
                <a:lnTo>
                  <a:pt x="285536" y="217500"/>
                </a:lnTo>
                <a:lnTo>
                  <a:pt x="289179" y="217551"/>
                </a:lnTo>
                <a:lnTo>
                  <a:pt x="290703" y="230378"/>
                </a:lnTo>
                <a:lnTo>
                  <a:pt x="276511" y="234011"/>
                </a:lnTo>
                <a:lnTo>
                  <a:pt x="263036" y="236927"/>
                </a:lnTo>
                <a:lnTo>
                  <a:pt x="250274" y="239130"/>
                </a:lnTo>
                <a:lnTo>
                  <a:pt x="238221" y="240625"/>
                </a:lnTo>
                <a:lnTo>
                  <a:pt x="226872" y="241415"/>
                </a:lnTo>
                <a:lnTo>
                  <a:pt x="220091" y="241554"/>
                </a:lnTo>
                <a:lnTo>
                  <a:pt x="212979" y="241554"/>
                </a:lnTo>
                <a:lnTo>
                  <a:pt x="206248" y="237871"/>
                </a:lnTo>
                <a:lnTo>
                  <a:pt x="200152" y="230505"/>
                </a:lnTo>
                <a:lnTo>
                  <a:pt x="195345" y="223383"/>
                </a:lnTo>
                <a:lnTo>
                  <a:pt x="190379" y="213202"/>
                </a:lnTo>
                <a:lnTo>
                  <a:pt x="185241" y="199937"/>
                </a:lnTo>
                <a:lnTo>
                  <a:pt x="180212" y="184531"/>
                </a:lnTo>
                <a:lnTo>
                  <a:pt x="169619" y="197756"/>
                </a:lnTo>
                <a:lnTo>
                  <a:pt x="159034" y="209320"/>
                </a:lnTo>
                <a:lnTo>
                  <a:pt x="148455" y="219225"/>
                </a:lnTo>
                <a:lnTo>
                  <a:pt x="137878" y="227471"/>
                </a:lnTo>
                <a:lnTo>
                  <a:pt x="127302" y="234061"/>
                </a:lnTo>
                <a:lnTo>
                  <a:pt x="116725" y="238995"/>
                </a:lnTo>
                <a:lnTo>
                  <a:pt x="106142" y="242274"/>
                </a:lnTo>
                <a:lnTo>
                  <a:pt x="95554" y="243900"/>
                </a:lnTo>
                <a:lnTo>
                  <a:pt x="90424" y="244094"/>
                </a:lnTo>
                <a:lnTo>
                  <a:pt x="76637" y="243116"/>
                </a:lnTo>
                <a:lnTo>
                  <a:pt x="63853" y="240190"/>
                </a:lnTo>
                <a:lnTo>
                  <a:pt x="52069" y="235323"/>
                </a:lnTo>
                <a:lnTo>
                  <a:pt x="41286" y="228523"/>
                </a:lnTo>
                <a:lnTo>
                  <a:pt x="31505" y="219798"/>
                </a:lnTo>
                <a:lnTo>
                  <a:pt x="24511" y="211582"/>
                </a:lnTo>
                <a:lnTo>
                  <a:pt x="17510" y="201243"/>
                </a:lnTo>
                <a:lnTo>
                  <a:pt x="11687" y="190239"/>
                </a:lnTo>
                <a:lnTo>
                  <a:pt x="7041" y="178580"/>
                </a:lnTo>
                <a:lnTo>
                  <a:pt x="3568" y="166274"/>
                </a:lnTo>
                <a:lnTo>
                  <a:pt x="1265" y="153329"/>
                </a:lnTo>
                <a:lnTo>
                  <a:pt x="130" y="139753"/>
                </a:lnTo>
                <a:lnTo>
                  <a:pt x="0" y="133096"/>
                </a:lnTo>
                <a:lnTo>
                  <a:pt x="513" y="119425"/>
                </a:lnTo>
                <a:lnTo>
                  <a:pt x="2054" y="106235"/>
                </a:lnTo>
                <a:lnTo>
                  <a:pt x="4623" y="93523"/>
                </a:lnTo>
                <a:lnTo>
                  <a:pt x="8219" y="81289"/>
                </a:lnTo>
                <a:lnTo>
                  <a:pt x="12842" y="69530"/>
                </a:lnTo>
                <a:lnTo>
                  <a:pt x="18493" y="58245"/>
                </a:lnTo>
                <a:lnTo>
                  <a:pt x="25171" y="47432"/>
                </a:lnTo>
                <a:lnTo>
                  <a:pt x="30861" y="39624"/>
                </a:lnTo>
                <a:lnTo>
                  <a:pt x="40102" y="29028"/>
                </a:lnTo>
                <a:lnTo>
                  <a:pt x="50044" y="20078"/>
                </a:lnTo>
                <a:lnTo>
                  <a:pt x="60691" y="12773"/>
                </a:lnTo>
                <a:lnTo>
                  <a:pt x="72048" y="7113"/>
                </a:lnTo>
                <a:lnTo>
                  <a:pt x="84118" y="3098"/>
                </a:lnTo>
                <a:lnTo>
                  <a:pt x="96908" y="727"/>
                </a:lnTo>
                <a:lnTo>
                  <a:pt x="109601"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4233333" y="345058"/>
            <a:ext cx="277030" cy="244094"/>
          </a:xfrm>
          <a:custGeom>
            <a:avLst/>
            <a:gdLst/>
            <a:ahLst/>
            <a:cxnLst/>
            <a:rect l="l" t="t" r="r" b="b"/>
            <a:pathLst>
              <a:path w="207772" h="244094">
                <a:moveTo>
                  <a:pt x="117221" y="0"/>
                </a:moveTo>
                <a:lnTo>
                  <a:pt x="130002" y="312"/>
                </a:lnTo>
                <a:lnTo>
                  <a:pt x="142689" y="1251"/>
                </a:lnTo>
                <a:lnTo>
                  <a:pt x="155284" y="2816"/>
                </a:lnTo>
                <a:lnTo>
                  <a:pt x="167791" y="5007"/>
                </a:lnTo>
                <a:lnTo>
                  <a:pt x="180210" y="7824"/>
                </a:lnTo>
                <a:lnTo>
                  <a:pt x="192544" y="11267"/>
                </a:lnTo>
                <a:lnTo>
                  <a:pt x="203453" y="14859"/>
                </a:lnTo>
                <a:lnTo>
                  <a:pt x="200628" y="27173"/>
                </a:lnTo>
                <a:lnTo>
                  <a:pt x="197917" y="39551"/>
                </a:lnTo>
                <a:lnTo>
                  <a:pt x="195340" y="51992"/>
                </a:lnTo>
                <a:lnTo>
                  <a:pt x="192917" y="64497"/>
                </a:lnTo>
                <a:lnTo>
                  <a:pt x="190880" y="75819"/>
                </a:lnTo>
                <a:lnTo>
                  <a:pt x="177546" y="77724"/>
                </a:lnTo>
                <a:lnTo>
                  <a:pt x="162560" y="30734"/>
                </a:lnTo>
                <a:lnTo>
                  <a:pt x="150423" y="27564"/>
                </a:lnTo>
                <a:lnTo>
                  <a:pt x="137751" y="25979"/>
                </a:lnTo>
                <a:lnTo>
                  <a:pt x="131190" y="25781"/>
                </a:lnTo>
                <a:lnTo>
                  <a:pt x="116440" y="26584"/>
                </a:lnTo>
                <a:lnTo>
                  <a:pt x="103618" y="28995"/>
                </a:lnTo>
                <a:lnTo>
                  <a:pt x="92725" y="33013"/>
                </a:lnTo>
                <a:lnTo>
                  <a:pt x="88519" y="35306"/>
                </a:lnTo>
                <a:lnTo>
                  <a:pt x="78608" y="44259"/>
                </a:lnTo>
                <a:lnTo>
                  <a:pt x="73581" y="56024"/>
                </a:lnTo>
                <a:lnTo>
                  <a:pt x="72898" y="63373"/>
                </a:lnTo>
                <a:lnTo>
                  <a:pt x="75149" y="76640"/>
                </a:lnTo>
                <a:lnTo>
                  <a:pt x="81875" y="87442"/>
                </a:lnTo>
                <a:lnTo>
                  <a:pt x="88391" y="92964"/>
                </a:lnTo>
                <a:lnTo>
                  <a:pt x="98112" y="98093"/>
                </a:lnTo>
                <a:lnTo>
                  <a:pt x="109906" y="101510"/>
                </a:lnTo>
                <a:lnTo>
                  <a:pt x="123739" y="103250"/>
                </a:lnTo>
                <a:lnTo>
                  <a:pt x="132334" y="103505"/>
                </a:lnTo>
                <a:lnTo>
                  <a:pt x="139700" y="103505"/>
                </a:lnTo>
                <a:lnTo>
                  <a:pt x="147192" y="102997"/>
                </a:lnTo>
                <a:lnTo>
                  <a:pt x="154939" y="102108"/>
                </a:lnTo>
                <a:lnTo>
                  <a:pt x="157225" y="132334"/>
                </a:lnTo>
                <a:lnTo>
                  <a:pt x="143693" y="130329"/>
                </a:lnTo>
                <a:lnTo>
                  <a:pt x="131704" y="129554"/>
                </a:lnTo>
                <a:lnTo>
                  <a:pt x="129921" y="129540"/>
                </a:lnTo>
                <a:lnTo>
                  <a:pt x="115511" y="130509"/>
                </a:lnTo>
                <a:lnTo>
                  <a:pt x="103017" y="133417"/>
                </a:lnTo>
                <a:lnTo>
                  <a:pt x="92415" y="138264"/>
                </a:lnTo>
                <a:lnTo>
                  <a:pt x="81192" y="148598"/>
                </a:lnTo>
                <a:lnTo>
                  <a:pt x="76390" y="160509"/>
                </a:lnTo>
                <a:lnTo>
                  <a:pt x="75692" y="168275"/>
                </a:lnTo>
                <a:lnTo>
                  <a:pt x="77788" y="182048"/>
                </a:lnTo>
                <a:lnTo>
                  <a:pt x="84098" y="193035"/>
                </a:lnTo>
                <a:lnTo>
                  <a:pt x="92963" y="200279"/>
                </a:lnTo>
                <a:lnTo>
                  <a:pt x="102217" y="204595"/>
                </a:lnTo>
                <a:lnTo>
                  <a:pt x="113468" y="207744"/>
                </a:lnTo>
                <a:lnTo>
                  <a:pt x="126728" y="209727"/>
                </a:lnTo>
                <a:lnTo>
                  <a:pt x="142007" y="210542"/>
                </a:lnTo>
                <a:lnTo>
                  <a:pt x="145287" y="210566"/>
                </a:lnTo>
                <a:lnTo>
                  <a:pt x="157133" y="210174"/>
                </a:lnTo>
                <a:lnTo>
                  <a:pt x="169344" y="209000"/>
                </a:lnTo>
                <a:lnTo>
                  <a:pt x="181927" y="207044"/>
                </a:lnTo>
                <a:lnTo>
                  <a:pt x="194889" y="204304"/>
                </a:lnTo>
                <a:lnTo>
                  <a:pt x="205994" y="201422"/>
                </a:lnTo>
                <a:lnTo>
                  <a:pt x="207772" y="214249"/>
                </a:lnTo>
                <a:lnTo>
                  <a:pt x="198080" y="220871"/>
                </a:lnTo>
                <a:lnTo>
                  <a:pt x="187198" y="226747"/>
                </a:lnTo>
                <a:lnTo>
                  <a:pt x="175139" y="231854"/>
                </a:lnTo>
                <a:lnTo>
                  <a:pt x="162178" y="236093"/>
                </a:lnTo>
                <a:lnTo>
                  <a:pt x="150162" y="239162"/>
                </a:lnTo>
                <a:lnTo>
                  <a:pt x="137848" y="241493"/>
                </a:lnTo>
                <a:lnTo>
                  <a:pt x="125223" y="243084"/>
                </a:lnTo>
                <a:lnTo>
                  <a:pt x="112271" y="243936"/>
                </a:lnTo>
                <a:lnTo>
                  <a:pt x="103632" y="244094"/>
                </a:lnTo>
                <a:lnTo>
                  <a:pt x="89124" y="243607"/>
                </a:lnTo>
                <a:lnTo>
                  <a:pt x="75468" y="242153"/>
                </a:lnTo>
                <a:lnTo>
                  <a:pt x="62667" y="239738"/>
                </a:lnTo>
                <a:lnTo>
                  <a:pt x="50724" y="236370"/>
                </a:lnTo>
                <a:lnTo>
                  <a:pt x="39643" y="232055"/>
                </a:lnTo>
                <a:lnTo>
                  <a:pt x="29463" y="226822"/>
                </a:lnTo>
                <a:lnTo>
                  <a:pt x="17885" y="218492"/>
                </a:lnTo>
                <a:lnTo>
                  <a:pt x="9167" y="208703"/>
                </a:lnTo>
                <a:lnTo>
                  <a:pt x="3328" y="197454"/>
                </a:lnTo>
                <a:lnTo>
                  <a:pt x="382" y="184746"/>
                </a:lnTo>
                <a:lnTo>
                  <a:pt x="0" y="177673"/>
                </a:lnTo>
                <a:lnTo>
                  <a:pt x="1545" y="164760"/>
                </a:lnTo>
                <a:lnTo>
                  <a:pt x="6183" y="152932"/>
                </a:lnTo>
                <a:lnTo>
                  <a:pt x="13913" y="142214"/>
                </a:lnTo>
                <a:lnTo>
                  <a:pt x="23731" y="133228"/>
                </a:lnTo>
                <a:lnTo>
                  <a:pt x="34453" y="126516"/>
                </a:lnTo>
                <a:lnTo>
                  <a:pt x="46623" y="121507"/>
                </a:lnTo>
                <a:lnTo>
                  <a:pt x="51307" y="120142"/>
                </a:lnTo>
                <a:lnTo>
                  <a:pt x="38147" y="114050"/>
                </a:lnTo>
                <a:lnTo>
                  <a:pt x="27220" y="107279"/>
                </a:lnTo>
                <a:lnTo>
                  <a:pt x="18575" y="99830"/>
                </a:lnTo>
                <a:lnTo>
                  <a:pt x="10124" y="87810"/>
                </a:lnTo>
                <a:lnTo>
                  <a:pt x="6471" y="75531"/>
                </a:lnTo>
                <a:lnTo>
                  <a:pt x="5968" y="68326"/>
                </a:lnTo>
                <a:lnTo>
                  <a:pt x="7369" y="54830"/>
                </a:lnTo>
                <a:lnTo>
                  <a:pt x="11571" y="42764"/>
                </a:lnTo>
                <a:lnTo>
                  <a:pt x="18575" y="32118"/>
                </a:lnTo>
                <a:lnTo>
                  <a:pt x="28380" y="22885"/>
                </a:lnTo>
                <a:lnTo>
                  <a:pt x="36449" y="17526"/>
                </a:lnTo>
                <a:lnTo>
                  <a:pt x="46283" y="12553"/>
                </a:lnTo>
                <a:lnTo>
                  <a:pt x="57053" y="8409"/>
                </a:lnTo>
                <a:lnTo>
                  <a:pt x="68759" y="5092"/>
                </a:lnTo>
                <a:lnTo>
                  <a:pt x="81401" y="2602"/>
                </a:lnTo>
                <a:lnTo>
                  <a:pt x="94977" y="940"/>
                </a:lnTo>
                <a:lnTo>
                  <a:pt x="109490" y="106"/>
                </a:lnTo>
                <a:lnTo>
                  <a:pt x="117221"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3436791" y="345058"/>
            <a:ext cx="277028" cy="244094"/>
          </a:xfrm>
          <a:custGeom>
            <a:avLst/>
            <a:gdLst/>
            <a:ahLst/>
            <a:cxnLst/>
            <a:rect l="l" t="t" r="r" b="b"/>
            <a:pathLst>
              <a:path w="207771" h="244094">
                <a:moveTo>
                  <a:pt x="117220" y="0"/>
                </a:moveTo>
                <a:lnTo>
                  <a:pt x="130002" y="312"/>
                </a:lnTo>
                <a:lnTo>
                  <a:pt x="142689" y="1251"/>
                </a:lnTo>
                <a:lnTo>
                  <a:pt x="155284" y="2816"/>
                </a:lnTo>
                <a:lnTo>
                  <a:pt x="167791" y="5007"/>
                </a:lnTo>
                <a:lnTo>
                  <a:pt x="180210" y="7824"/>
                </a:lnTo>
                <a:lnTo>
                  <a:pt x="192544" y="11267"/>
                </a:lnTo>
                <a:lnTo>
                  <a:pt x="203453" y="14859"/>
                </a:lnTo>
                <a:lnTo>
                  <a:pt x="200628" y="27173"/>
                </a:lnTo>
                <a:lnTo>
                  <a:pt x="197917" y="39551"/>
                </a:lnTo>
                <a:lnTo>
                  <a:pt x="195340" y="51992"/>
                </a:lnTo>
                <a:lnTo>
                  <a:pt x="192917" y="64497"/>
                </a:lnTo>
                <a:lnTo>
                  <a:pt x="190881" y="75819"/>
                </a:lnTo>
                <a:lnTo>
                  <a:pt x="177545" y="77724"/>
                </a:lnTo>
                <a:lnTo>
                  <a:pt x="162559" y="30734"/>
                </a:lnTo>
                <a:lnTo>
                  <a:pt x="150423" y="27564"/>
                </a:lnTo>
                <a:lnTo>
                  <a:pt x="137751" y="25979"/>
                </a:lnTo>
                <a:lnTo>
                  <a:pt x="131190" y="25781"/>
                </a:lnTo>
                <a:lnTo>
                  <a:pt x="116440" y="26584"/>
                </a:lnTo>
                <a:lnTo>
                  <a:pt x="103618" y="28995"/>
                </a:lnTo>
                <a:lnTo>
                  <a:pt x="92725" y="33013"/>
                </a:lnTo>
                <a:lnTo>
                  <a:pt x="88518" y="35306"/>
                </a:lnTo>
                <a:lnTo>
                  <a:pt x="78608" y="44259"/>
                </a:lnTo>
                <a:lnTo>
                  <a:pt x="73581" y="56024"/>
                </a:lnTo>
                <a:lnTo>
                  <a:pt x="72897" y="63373"/>
                </a:lnTo>
                <a:lnTo>
                  <a:pt x="75149" y="76640"/>
                </a:lnTo>
                <a:lnTo>
                  <a:pt x="81875" y="87442"/>
                </a:lnTo>
                <a:lnTo>
                  <a:pt x="88391" y="92964"/>
                </a:lnTo>
                <a:lnTo>
                  <a:pt x="98112" y="98093"/>
                </a:lnTo>
                <a:lnTo>
                  <a:pt x="109906" y="101510"/>
                </a:lnTo>
                <a:lnTo>
                  <a:pt x="123739" y="103250"/>
                </a:lnTo>
                <a:lnTo>
                  <a:pt x="132333" y="103505"/>
                </a:lnTo>
                <a:lnTo>
                  <a:pt x="139700" y="103505"/>
                </a:lnTo>
                <a:lnTo>
                  <a:pt x="147193" y="102997"/>
                </a:lnTo>
                <a:lnTo>
                  <a:pt x="154939" y="102108"/>
                </a:lnTo>
                <a:lnTo>
                  <a:pt x="157225" y="132334"/>
                </a:lnTo>
                <a:lnTo>
                  <a:pt x="143693" y="130329"/>
                </a:lnTo>
                <a:lnTo>
                  <a:pt x="131704" y="129554"/>
                </a:lnTo>
                <a:lnTo>
                  <a:pt x="129920" y="129540"/>
                </a:lnTo>
                <a:lnTo>
                  <a:pt x="115511" y="130509"/>
                </a:lnTo>
                <a:lnTo>
                  <a:pt x="103017" y="133417"/>
                </a:lnTo>
                <a:lnTo>
                  <a:pt x="92415" y="138264"/>
                </a:lnTo>
                <a:lnTo>
                  <a:pt x="81192" y="148598"/>
                </a:lnTo>
                <a:lnTo>
                  <a:pt x="76390" y="160509"/>
                </a:lnTo>
                <a:lnTo>
                  <a:pt x="75691" y="168275"/>
                </a:lnTo>
                <a:lnTo>
                  <a:pt x="77788" y="182048"/>
                </a:lnTo>
                <a:lnTo>
                  <a:pt x="84098" y="193035"/>
                </a:lnTo>
                <a:lnTo>
                  <a:pt x="92963" y="200279"/>
                </a:lnTo>
                <a:lnTo>
                  <a:pt x="102217" y="204595"/>
                </a:lnTo>
                <a:lnTo>
                  <a:pt x="113468" y="207744"/>
                </a:lnTo>
                <a:lnTo>
                  <a:pt x="126728" y="209727"/>
                </a:lnTo>
                <a:lnTo>
                  <a:pt x="142007" y="210542"/>
                </a:lnTo>
                <a:lnTo>
                  <a:pt x="145287" y="210566"/>
                </a:lnTo>
                <a:lnTo>
                  <a:pt x="157133" y="210174"/>
                </a:lnTo>
                <a:lnTo>
                  <a:pt x="169344" y="209000"/>
                </a:lnTo>
                <a:lnTo>
                  <a:pt x="181927" y="207044"/>
                </a:lnTo>
                <a:lnTo>
                  <a:pt x="194889" y="204304"/>
                </a:lnTo>
                <a:lnTo>
                  <a:pt x="205994" y="201422"/>
                </a:lnTo>
                <a:lnTo>
                  <a:pt x="207771" y="214249"/>
                </a:lnTo>
                <a:lnTo>
                  <a:pt x="198080" y="220871"/>
                </a:lnTo>
                <a:lnTo>
                  <a:pt x="187198" y="226747"/>
                </a:lnTo>
                <a:lnTo>
                  <a:pt x="175139" y="231854"/>
                </a:lnTo>
                <a:lnTo>
                  <a:pt x="162178" y="236093"/>
                </a:lnTo>
                <a:lnTo>
                  <a:pt x="150162" y="239162"/>
                </a:lnTo>
                <a:lnTo>
                  <a:pt x="137848" y="241493"/>
                </a:lnTo>
                <a:lnTo>
                  <a:pt x="125223" y="243084"/>
                </a:lnTo>
                <a:lnTo>
                  <a:pt x="112271" y="243936"/>
                </a:lnTo>
                <a:lnTo>
                  <a:pt x="103631" y="244094"/>
                </a:lnTo>
                <a:lnTo>
                  <a:pt x="89124" y="243607"/>
                </a:lnTo>
                <a:lnTo>
                  <a:pt x="75468" y="242153"/>
                </a:lnTo>
                <a:lnTo>
                  <a:pt x="62667" y="239738"/>
                </a:lnTo>
                <a:lnTo>
                  <a:pt x="50724" y="236370"/>
                </a:lnTo>
                <a:lnTo>
                  <a:pt x="39643" y="232055"/>
                </a:lnTo>
                <a:lnTo>
                  <a:pt x="29463" y="226822"/>
                </a:lnTo>
                <a:lnTo>
                  <a:pt x="17885" y="218492"/>
                </a:lnTo>
                <a:lnTo>
                  <a:pt x="9167" y="208703"/>
                </a:lnTo>
                <a:lnTo>
                  <a:pt x="3328" y="197454"/>
                </a:lnTo>
                <a:lnTo>
                  <a:pt x="382" y="184746"/>
                </a:lnTo>
                <a:lnTo>
                  <a:pt x="0" y="177673"/>
                </a:lnTo>
                <a:lnTo>
                  <a:pt x="1545" y="164760"/>
                </a:lnTo>
                <a:lnTo>
                  <a:pt x="6183" y="152932"/>
                </a:lnTo>
                <a:lnTo>
                  <a:pt x="13913" y="142214"/>
                </a:lnTo>
                <a:lnTo>
                  <a:pt x="23731" y="133228"/>
                </a:lnTo>
                <a:lnTo>
                  <a:pt x="34453" y="126516"/>
                </a:lnTo>
                <a:lnTo>
                  <a:pt x="46623" y="121507"/>
                </a:lnTo>
                <a:lnTo>
                  <a:pt x="51307" y="120142"/>
                </a:lnTo>
                <a:lnTo>
                  <a:pt x="38147" y="114050"/>
                </a:lnTo>
                <a:lnTo>
                  <a:pt x="27220" y="107279"/>
                </a:lnTo>
                <a:lnTo>
                  <a:pt x="18575" y="99830"/>
                </a:lnTo>
                <a:lnTo>
                  <a:pt x="10124" y="87810"/>
                </a:lnTo>
                <a:lnTo>
                  <a:pt x="6471" y="75531"/>
                </a:lnTo>
                <a:lnTo>
                  <a:pt x="5968" y="68326"/>
                </a:lnTo>
                <a:lnTo>
                  <a:pt x="7369" y="54830"/>
                </a:lnTo>
                <a:lnTo>
                  <a:pt x="11571" y="42764"/>
                </a:lnTo>
                <a:lnTo>
                  <a:pt x="18575" y="32118"/>
                </a:lnTo>
                <a:lnTo>
                  <a:pt x="28380" y="22885"/>
                </a:lnTo>
                <a:lnTo>
                  <a:pt x="36449" y="17526"/>
                </a:lnTo>
                <a:lnTo>
                  <a:pt x="46283" y="12553"/>
                </a:lnTo>
                <a:lnTo>
                  <a:pt x="57053" y="8409"/>
                </a:lnTo>
                <a:lnTo>
                  <a:pt x="68759" y="5092"/>
                </a:lnTo>
                <a:lnTo>
                  <a:pt x="81401" y="2602"/>
                </a:lnTo>
                <a:lnTo>
                  <a:pt x="94977" y="940"/>
                </a:lnTo>
                <a:lnTo>
                  <a:pt x="109490" y="106"/>
                </a:lnTo>
                <a:lnTo>
                  <a:pt x="11722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9509254" y="344551"/>
            <a:ext cx="350181" cy="243332"/>
          </a:xfrm>
          <a:custGeom>
            <a:avLst/>
            <a:gdLst/>
            <a:ahLst/>
            <a:cxnLst/>
            <a:rect l="l" t="t" r="r" b="b"/>
            <a:pathLst>
              <a:path w="262635" h="243332">
                <a:moveTo>
                  <a:pt x="256412" y="0"/>
                </a:moveTo>
                <a:lnTo>
                  <a:pt x="259206" y="1904"/>
                </a:lnTo>
                <a:lnTo>
                  <a:pt x="261492" y="7874"/>
                </a:lnTo>
                <a:lnTo>
                  <a:pt x="262635" y="14350"/>
                </a:lnTo>
                <a:lnTo>
                  <a:pt x="262635" y="21336"/>
                </a:lnTo>
                <a:lnTo>
                  <a:pt x="261905" y="32995"/>
                </a:lnTo>
                <a:lnTo>
                  <a:pt x="259712" y="45628"/>
                </a:lnTo>
                <a:lnTo>
                  <a:pt x="256920" y="56387"/>
                </a:lnTo>
                <a:lnTo>
                  <a:pt x="253227" y="68012"/>
                </a:lnTo>
                <a:lnTo>
                  <a:pt x="248911" y="79858"/>
                </a:lnTo>
                <a:lnTo>
                  <a:pt x="243953" y="91944"/>
                </a:lnTo>
                <a:lnTo>
                  <a:pt x="236710" y="107767"/>
                </a:lnTo>
                <a:lnTo>
                  <a:pt x="231173" y="119111"/>
                </a:lnTo>
                <a:lnTo>
                  <a:pt x="225292" y="130538"/>
                </a:lnTo>
                <a:lnTo>
                  <a:pt x="221106" y="138302"/>
                </a:lnTo>
                <a:lnTo>
                  <a:pt x="214809" y="149629"/>
                </a:lnTo>
                <a:lnTo>
                  <a:pt x="208414" y="160697"/>
                </a:lnTo>
                <a:lnTo>
                  <a:pt x="201936" y="171476"/>
                </a:lnTo>
                <a:lnTo>
                  <a:pt x="197611" y="178435"/>
                </a:lnTo>
                <a:lnTo>
                  <a:pt x="190406" y="189704"/>
                </a:lnTo>
                <a:lnTo>
                  <a:pt x="183363" y="200392"/>
                </a:lnTo>
                <a:lnTo>
                  <a:pt x="176502" y="210477"/>
                </a:lnTo>
                <a:lnTo>
                  <a:pt x="166303" y="224920"/>
                </a:lnTo>
                <a:lnTo>
                  <a:pt x="159175" y="234933"/>
                </a:lnTo>
                <a:lnTo>
                  <a:pt x="123697" y="243332"/>
                </a:lnTo>
                <a:lnTo>
                  <a:pt x="119283" y="230993"/>
                </a:lnTo>
                <a:lnTo>
                  <a:pt x="114928" y="218838"/>
                </a:lnTo>
                <a:lnTo>
                  <a:pt x="110632" y="206875"/>
                </a:lnTo>
                <a:lnTo>
                  <a:pt x="106397" y="195107"/>
                </a:lnTo>
                <a:lnTo>
                  <a:pt x="102220" y="183542"/>
                </a:lnTo>
                <a:lnTo>
                  <a:pt x="97719" y="171207"/>
                </a:lnTo>
                <a:lnTo>
                  <a:pt x="93348" y="159418"/>
                </a:lnTo>
                <a:lnTo>
                  <a:pt x="88879" y="147519"/>
                </a:lnTo>
                <a:lnTo>
                  <a:pt x="84324" y="135515"/>
                </a:lnTo>
                <a:lnTo>
                  <a:pt x="79755" y="123571"/>
                </a:lnTo>
                <a:lnTo>
                  <a:pt x="77342" y="117728"/>
                </a:lnTo>
                <a:lnTo>
                  <a:pt x="74421" y="110616"/>
                </a:lnTo>
                <a:lnTo>
                  <a:pt x="71119" y="102488"/>
                </a:lnTo>
                <a:lnTo>
                  <a:pt x="66267" y="90811"/>
                </a:lnTo>
                <a:lnTo>
                  <a:pt x="61154" y="79142"/>
                </a:lnTo>
                <a:lnTo>
                  <a:pt x="54966" y="66101"/>
                </a:lnTo>
                <a:lnTo>
                  <a:pt x="49021" y="55118"/>
                </a:lnTo>
                <a:lnTo>
                  <a:pt x="45084" y="48133"/>
                </a:lnTo>
                <a:lnTo>
                  <a:pt x="41275" y="42799"/>
                </a:lnTo>
                <a:lnTo>
                  <a:pt x="37718" y="39115"/>
                </a:lnTo>
                <a:lnTo>
                  <a:pt x="33527" y="35051"/>
                </a:lnTo>
                <a:lnTo>
                  <a:pt x="28701" y="32385"/>
                </a:lnTo>
                <a:lnTo>
                  <a:pt x="23240" y="31241"/>
                </a:lnTo>
                <a:lnTo>
                  <a:pt x="17779" y="30099"/>
                </a:lnTo>
                <a:lnTo>
                  <a:pt x="10540" y="29463"/>
                </a:lnTo>
                <a:lnTo>
                  <a:pt x="1524" y="29463"/>
                </a:lnTo>
                <a:lnTo>
                  <a:pt x="0" y="18034"/>
                </a:lnTo>
                <a:lnTo>
                  <a:pt x="15213" y="13659"/>
                </a:lnTo>
                <a:lnTo>
                  <a:pt x="29250" y="10126"/>
                </a:lnTo>
                <a:lnTo>
                  <a:pt x="42105" y="7440"/>
                </a:lnTo>
                <a:lnTo>
                  <a:pt x="53775" y="5603"/>
                </a:lnTo>
                <a:lnTo>
                  <a:pt x="64255" y="4622"/>
                </a:lnTo>
                <a:lnTo>
                  <a:pt x="70357" y="4445"/>
                </a:lnTo>
                <a:lnTo>
                  <a:pt x="78739" y="4445"/>
                </a:lnTo>
                <a:lnTo>
                  <a:pt x="85978" y="5842"/>
                </a:lnTo>
                <a:lnTo>
                  <a:pt x="91820" y="8763"/>
                </a:lnTo>
                <a:lnTo>
                  <a:pt x="97662" y="11684"/>
                </a:lnTo>
                <a:lnTo>
                  <a:pt x="102869" y="17145"/>
                </a:lnTo>
                <a:lnTo>
                  <a:pt x="107314" y="25273"/>
                </a:lnTo>
                <a:lnTo>
                  <a:pt x="109474" y="28701"/>
                </a:lnTo>
                <a:lnTo>
                  <a:pt x="112394" y="34544"/>
                </a:lnTo>
                <a:lnTo>
                  <a:pt x="116331" y="42799"/>
                </a:lnTo>
                <a:lnTo>
                  <a:pt x="121225" y="53437"/>
                </a:lnTo>
                <a:lnTo>
                  <a:pt x="126465" y="65383"/>
                </a:lnTo>
                <a:lnTo>
                  <a:pt x="129158" y="71627"/>
                </a:lnTo>
                <a:lnTo>
                  <a:pt x="134049" y="82890"/>
                </a:lnTo>
                <a:lnTo>
                  <a:pt x="138998" y="94586"/>
                </a:lnTo>
                <a:lnTo>
                  <a:pt x="143890" y="106299"/>
                </a:lnTo>
                <a:lnTo>
                  <a:pt x="148729" y="118396"/>
                </a:lnTo>
                <a:lnTo>
                  <a:pt x="153313" y="130239"/>
                </a:lnTo>
                <a:lnTo>
                  <a:pt x="157606" y="141732"/>
                </a:lnTo>
                <a:lnTo>
                  <a:pt x="161527" y="153341"/>
                </a:lnTo>
                <a:lnTo>
                  <a:pt x="165355" y="165515"/>
                </a:lnTo>
                <a:lnTo>
                  <a:pt x="168275" y="175133"/>
                </a:lnTo>
                <a:lnTo>
                  <a:pt x="174526" y="163679"/>
                </a:lnTo>
                <a:lnTo>
                  <a:pt x="179849" y="152226"/>
                </a:lnTo>
                <a:lnTo>
                  <a:pt x="182879" y="144652"/>
                </a:lnTo>
                <a:lnTo>
                  <a:pt x="187178" y="132457"/>
                </a:lnTo>
                <a:lnTo>
                  <a:pt x="190711" y="120215"/>
                </a:lnTo>
                <a:lnTo>
                  <a:pt x="193498" y="107946"/>
                </a:lnTo>
                <a:lnTo>
                  <a:pt x="194436" y="102870"/>
                </a:lnTo>
                <a:lnTo>
                  <a:pt x="196306" y="89973"/>
                </a:lnTo>
                <a:lnTo>
                  <a:pt x="197477" y="77293"/>
                </a:lnTo>
                <a:lnTo>
                  <a:pt x="197972" y="64829"/>
                </a:lnTo>
                <a:lnTo>
                  <a:pt x="197992" y="61722"/>
                </a:lnTo>
                <a:lnTo>
                  <a:pt x="197620" y="48297"/>
                </a:lnTo>
                <a:lnTo>
                  <a:pt x="196502" y="35443"/>
                </a:lnTo>
                <a:lnTo>
                  <a:pt x="194638" y="23135"/>
                </a:lnTo>
                <a:lnTo>
                  <a:pt x="192277" y="12319"/>
                </a:lnTo>
                <a:lnTo>
                  <a:pt x="206278" y="9935"/>
                </a:lnTo>
                <a:lnTo>
                  <a:pt x="219534" y="7534"/>
                </a:lnTo>
                <a:lnTo>
                  <a:pt x="232052" y="5127"/>
                </a:lnTo>
                <a:lnTo>
                  <a:pt x="243838" y="2724"/>
                </a:lnTo>
                <a:lnTo>
                  <a:pt x="254897" y="337"/>
                </a:lnTo>
                <a:lnTo>
                  <a:pt x="256412"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560318" y="344552"/>
            <a:ext cx="163576" cy="243839"/>
          </a:xfrm>
          <a:custGeom>
            <a:avLst/>
            <a:gdLst/>
            <a:ahLst/>
            <a:cxnLst/>
            <a:rect l="l" t="t" r="r" b="b"/>
            <a:pathLst>
              <a:path w="122682" h="243839">
                <a:moveTo>
                  <a:pt x="70738" y="0"/>
                </a:moveTo>
                <a:lnTo>
                  <a:pt x="73660" y="1904"/>
                </a:lnTo>
                <a:lnTo>
                  <a:pt x="73094" y="13771"/>
                </a:lnTo>
                <a:lnTo>
                  <a:pt x="72631" y="25990"/>
                </a:lnTo>
                <a:lnTo>
                  <a:pt x="72275" y="38570"/>
                </a:lnTo>
                <a:lnTo>
                  <a:pt x="72030" y="51520"/>
                </a:lnTo>
                <a:lnTo>
                  <a:pt x="71901" y="64849"/>
                </a:lnTo>
                <a:lnTo>
                  <a:pt x="71882" y="72644"/>
                </a:lnTo>
                <a:lnTo>
                  <a:pt x="71882" y="115443"/>
                </a:lnTo>
                <a:lnTo>
                  <a:pt x="71917" y="132299"/>
                </a:lnTo>
                <a:lnTo>
                  <a:pt x="72021" y="147350"/>
                </a:lnTo>
                <a:lnTo>
                  <a:pt x="72188" y="160601"/>
                </a:lnTo>
                <a:lnTo>
                  <a:pt x="72415" y="172056"/>
                </a:lnTo>
                <a:lnTo>
                  <a:pt x="72697" y="181719"/>
                </a:lnTo>
                <a:lnTo>
                  <a:pt x="72898" y="186816"/>
                </a:lnTo>
                <a:lnTo>
                  <a:pt x="73278" y="197865"/>
                </a:lnTo>
                <a:lnTo>
                  <a:pt x="75057" y="205104"/>
                </a:lnTo>
                <a:lnTo>
                  <a:pt x="78486" y="208661"/>
                </a:lnTo>
                <a:lnTo>
                  <a:pt x="81914" y="212089"/>
                </a:lnTo>
                <a:lnTo>
                  <a:pt x="86867" y="214502"/>
                </a:lnTo>
                <a:lnTo>
                  <a:pt x="93599" y="215773"/>
                </a:lnTo>
                <a:lnTo>
                  <a:pt x="104322" y="217280"/>
                </a:lnTo>
                <a:lnTo>
                  <a:pt x="118245" y="218006"/>
                </a:lnTo>
                <a:lnTo>
                  <a:pt x="121538" y="218059"/>
                </a:lnTo>
                <a:lnTo>
                  <a:pt x="122682" y="230377"/>
                </a:lnTo>
                <a:lnTo>
                  <a:pt x="108103" y="234870"/>
                </a:lnTo>
                <a:lnTo>
                  <a:pt x="94485" y="238448"/>
                </a:lnTo>
                <a:lnTo>
                  <a:pt x="81818" y="241116"/>
                </a:lnTo>
                <a:lnTo>
                  <a:pt x="70093" y="242880"/>
                </a:lnTo>
                <a:lnTo>
                  <a:pt x="59301" y="243743"/>
                </a:lnTo>
                <a:lnTo>
                  <a:pt x="54610" y="243839"/>
                </a:lnTo>
                <a:lnTo>
                  <a:pt x="37181" y="242296"/>
                </a:lnTo>
                <a:lnTo>
                  <a:pt x="23313" y="237668"/>
                </a:lnTo>
                <a:lnTo>
                  <a:pt x="13006" y="229960"/>
                </a:lnTo>
                <a:lnTo>
                  <a:pt x="6258" y="219178"/>
                </a:lnTo>
                <a:lnTo>
                  <a:pt x="3071" y="205327"/>
                </a:lnTo>
                <a:lnTo>
                  <a:pt x="2793" y="199009"/>
                </a:lnTo>
                <a:lnTo>
                  <a:pt x="2793" y="78994"/>
                </a:lnTo>
                <a:lnTo>
                  <a:pt x="2693" y="64962"/>
                </a:lnTo>
                <a:lnTo>
                  <a:pt x="2388" y="51580"/>
                </a:lnTo>
                <a:lnTo>
                  <a:pt x="1872" y="38842"/>
                </a:lnTo>
                <a:lnTo>
                  <a:pt x="1141" y="26741"/>
                </a:lnTo>
                <a:lnTo>
                  <a:pt x="189" y="15273"/>
                </a:lnTo>
                <a:lnTo>
                  <a:pt x="0" y="13335"/>
                </a:lnTo>
                <a:lnTo>
                  <a:pt x="13101" y="11259"/>
                </a:lnTo>
                <a:lnTo>
                  <a:pt x="25925" y="9064"/>
                </a:lnTo>
                <a:lnTo>
                  <a:pt x="38482" y="6751"/>
                </a:lnTo>
                <a:lnTo>
                  <a:pt x="50780" y="4320"/>
                </a:lnTo>
                <a:lnTo>
                  <a:pt x="62826" y="1769"/>
                </a:lnTo>
                <a:lnTo>
                  <a:pt x="70738"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3763773" y="344552"/>
            <a:ext cx="163575" cy="243839"/>
          </a:xfrm>
          <a:custGeom>
            <a:avLst/>
            <a:gdLst/>
            <a:ahLst/>
            <a:cxnLst/>
            <a:rect l="l" t="t" r="r" b="b"/>
            <a:pathLst>
              <a:path w="122681" h="243839">
                <a:moveTo>
                  <a:pt x="70738" y="0"/>
                </a:moveTo>
                <a:lnTo>
                  <a:pt x="73659"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7" y="186816"/>
                </a:lnTo>
                <a:lnTo>
                  <a:pt x="73278" y="197865"/>
                </a:lnTo>
                <a:lnTo>
                  <a:pt x="75056" y="205104"/>
                </a:lnTo>
                <a:lnTo>
                  <a:pt x="78485" y="208661"/>
                </a:lnTo>
                <a:lnTo>
                  <a:pt x="81914" y="212089"/>
                </a:lnTo>
                <a:lnTo>
                  <a:pt x="86868" y="214502"/>
                </a:lnTo>
                <a:lnTo>
                  <a:pt x="93598" y="215773"/>
                </a:lnTo>
                <a:lnTo>
                  <a:pt x="104322" y="217280"/>
                </a:lnTo>
                <a:lnTo>
                  <a:pt x="118245" y="218006"/>
                </a:lnTo>
                <a:lnTo>
                  <a:pt x="121538" y="218059"/>
                </a:lnTo>
                <a:lnTo>
                  <a:pt x="122681" y="230377"/>
                </a:lnTo>
                <a:lnTo>
                  <a:pt x="108103" y="234870"/>
                </a:lnTo>
                <a:lnTo>
                  <a:pt x="94485" y="238448"/>
                </a:lnTo>
                <a:lnTo>
                  <a:pt x="81818" y="241116"/>
                </a:lnTo>
                <a:lnTo>
                  <a:pt x="70093" y="242880"/>
                </a:lnTo>
                <a:lnTo>
                  <a:pt x="59301" y="243743"/>
                </a:lnTo>
                <a:lnTo>
                  <a:pt x="54609" y="243839"/>
                </a:lnTo>
                <a:lnTo>
                  <a:pt x="37181" y="242296"/>
                </a:lnTo>
                <a:lnTo>
                  <a:pt x="23313" y="237668"/>
                </a:lnTo>
                <a:lnTo>
                  <a:pt x="13006" y="229960"/>
                </a:lnTo>
                <a:lnTo>
                  <a:pt x="6258" y="219178"/>
                </a:lnTo>
                <a:lnTo>
                  <a:pt x="3071" y="205327"/>
                </a:lnTo>
                <a:lnTo>
                  <a:pt x="2793" y="199009"/>
                </a:lnTo>
                <a:lnTo>
                  <a:pt x="2793" y="78994"/>
                </a:lnTo>
                <a:lnTo>
                  <a:pt x="2693" y="64962"/>
                </a:lnTo>
                <a:lnTo>
                  <a:pt x="2388" y="51580"/>
                </a:lnTo>
                <a:lnTo>
                  <a:pt x="1872" y="38842"/>
                </a:lnTo>
                <a:lnTo>
                  <a:pt x="1141" y="26741"/>
                </a:lnTo>
                <a:lnTo>
                  <a:pt x="189" y="15273"/>
                </a:lnTo>
                <a:lnTo>
                  <a:pt x="0" y="13335"/>
                </a:lnTo>
                <a:lnTo>
                  <a:pt x="13101" y="11259"/>
                </a:lnTo>
                <a:lnTo>
                  <a:pt x="25925" y="9064"/>
                </a:lnTo>
                <a:lnTo>
                  <a:pt x="38482" y="6751"/>
                </a:lnTo>
                <a:lnTo>
                  <a:pt x="50780" y="4320"/>
                </a:lnTo>
                <a:lnTo>
                  <a:pt x="62826" y="1769"/>
                </a:lnTo>
                <a:lnTo>
                  <a:pt x="70738"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2695958" y="344551"/>
            <a:ext cx="350181" cy="243332"/>
          </a:xfrm>
          <a:custGeom>
            <a:avLst/>
            <a:gdLst/>
            <a:ahLst/>
            <a:cxnLst/>
            <a:rect l="l" t="t" r="r" b="b"/>
            <a:pathLst>
              <a:path w="262635" h="243332">
                <a:moveTo>
                  <a:pt x="256412" y="0"/>
                </a:moveTo>
                <a:lnTo>
                  <a:pt x="259206" y="1904"/>
                </a:lnTo>
                <a:lnTo>
                  <a:pt x="261493" y="7874"/>
                </a:lnTo>
                <a:lnTo>
                  <a:pt x="262635" y="14350"/>
                </a:lnTo>
                <a:lnTo>
                  <a:pt x="262635" y="21336"/>
                </a:lnTo>
                <a:lnTo>
                  <a:pt x="261905" y="32995"/>
                </a:lnTo>
                <a:lnTo>
                  <a:pt x="259712" y="45628"/>
                </a:lnTo>
                <a:lnTo>
                  <a:pt x="256920" y="56387"/>
                </a:lnTo>
                <a:lnTo>
                  <a:pt x="253227" y="68012"/>
                </a:lnTo>
                <a:lnTo>
                  <a:pt x="248911" y="79858"/>
                </a:lnTo>
                <a:lnTo>
                  <a:pt x="243953" y="91944"/>
                </a:lnTo>
                <a:lnTo>
                  <a:pt x="236710" y="107767"/>
                </a:lnTo>
                <a:lnTo>
                  <a:pt x="231173" y="119111"/>
                </a:lnTo>
                <a:lnTo>
                  <a:pt x="225292" y="130538"/>
                </a:lnTo>
                <a:lnTo>
                  <a:pt x="221106" y="138302"/>
                </a:lnTo>
                <a:lnTo>
                  <a:pt x="214809" y="149629"/>
                </a:lnTo>
                <a:lnTo>
                  <a:pt x="208414" y="160697"/>
                </a:lnTo>
                <a:lnTo>
                  <a:pt x="201936" y="171476"/>
                </a:lnTo>
                <a:lnTo>
                  <a:pt x="197612" y="178435"/>
                </a:lnTo>
                <a:lnTo>
                  <a:pt x="190406" y="189704"/>
                </a:lnTo>
                <a:lnTo>
                  <a:pt x="183363" y="200392"/>
                </a:lnTo>
                <a:lnTo>
                  <a:pt x="176502" y="210477"/>
                </a:lnTo>
                <a:lnTo>
                  <a:pt x="166303" y="224920"/>
                </a:lnTo>
                <a:lnTo>
                  <a:pt x="159175" y="234933"/>
                </a:lnTo>
                <a:lnTo>
                  <a:pt x="123697" y="243332"/>
                </a:lnTo>
                <a:lnTo>
                  <a:pt x="119283" y="230993"/>
                </a:lnTo>
                <a:lnTo>
                  <a:pt x="114928" y="218838"/>
                </a:lnTo>
                <a:lnTo>
                  <a:pt x="110632" y="206875"/>
                </a:lnTo>
                <a:lnTo>
                  <a:pt x="106397" y="195107"/>
                </a:lnTo>
                <a:lnTo>
                  <a:pt x="102220" y="183542"/>
                </a:lnTo>
                <a:lnTo>
                  <a:pt x="97719" y="171207"/>
                </a:lnTo>
                <a:lnTo>
                  <a:pt x="93348" y="159418"/>
                </a:lnTo>
                <a:lnTo>
                  <a:pt x="88879" y="147519"/>
                </a:lnTo>
                <a:lnTo>
                  <a:pt x="84324" y="135515"/>
                </a:lnTo>
                <a:lnTo>
                  <a:pt x="79756" y="123571"/>
                </a:lnTo>
                <a:lnTo>
                  <a:pt x="77343" y="117728"/>
                </a:lnTo>
                <a:lnTo>
                  <a:pt x="74421" y="110616"/>
                </a:lnTo>
                <a:lnTo>
                  <a:pt x="71119" y="102488"/>
                </a:lnTo>
                <a:lnTo>
                  <a:pt x="66267" y="90811"/>
                </a:lnTo>
                <a:lnTo>
                  <a:pt x="61154" y="79142"/>
                </a:lnTo>
                <a:lnTo>
                  <a:pt x="54966" y="66101"/>
                </a:lnTo>
                <a:lnTo>
                  <a:pt x="49021" y="55118"/>
                </a:lnTo>
                <a:lnTo>
                  <a:pt x="45084" y="48133"/>
                </a:lnTo>
                <a:lnTo>
                  <a:pt x="41275" y="42799"/>
                </a:lnTo>
                <a:lnTo>
                  <a:pt x="37718" y="39115"/>
                </a:lnTo>
                <a:lnTo>
                  <a:pt x="33527" y="35051"/>
                </a:lnTo>
                <a:lnTo>
                  <a:pt x="28701" y="32385"/>
                </a:lnTo>
                <a:lnTo>
                  <a:pt x="23240" y="31241"/>
                </a:lnTo>
                <a:lnTo>
                  <a:pt x="17780" y="30099"/>
                </a:lnTo>
                <a:lnTo>
                  <a:pt x="10540" y="29463"/>
                </a:lnTo>
                <a:lnTo>
                  <a:pt x="1524" y="29463"/>
                </a:lnTo>
                <a:lnTo>
                  <a:pt x="0" y="18034"/>
                </a:lnTo>
                <a:lnTo>
                  <a:pt x="15213" y="13659"/>
                </a:lnTo>
                <a:lnTo>
                  <a:pt x="29250" y="10126"/>
                </a:lnTo>
                <a:lnTo>
                  <a:pt x="42105" y="7440"/>
                </a:lnTo>
                <a:lnTo>
                  <a:pt x="53775" y="5603"/>
                </a:lnTo>
                <a:lnTo>
                  <a:pt x="64255" y="4622"/>
                </a:lnTo>
                <a:lnTo>
                  <a:pt x="70357" y="4445"/>
                </a:lnTo>
                <a:lnTo>
                  <a:pt x="78739" y="4445"/>
                </a:lnTo>
                <a:lnTo>
                  <a:pt x="85978" y="5842"/>
                </a:lnTo>
                <a:lnTo>
                  <a:pt x="91820" y="8763"/>
                </a:lnTo>
                <a:lnTo>
                  <a:pt x="97662" y="11684"/>
                </a:lnTo>
                <a:lnTo>
                  <a:pt x="102869" y="17145"/>
                </a:lnTo>
                <a:lnTo>
                  <a:pt x="107314" y="25273"/>
                </a:lnTo>
                <a:lnTo>
                  <a:pt x="109474" y="28701"/>
                </a:lnTo>
                <a:lnTo>
                  <a:pt x="112394" y="34544"/>
                </a:lnTo>
                <a:lnTo>
                  <a:pt x="116331" y="42799"/>
                </a:lnTo>
                <a:lnTo>
                  <a:pt x="121225" y="53437"/>
                </a:lnTo>
                <a:lnTo>
                  <a:pt x="126465" y="65383"/>
                </a:lnTo>
                <a:lnTo>
                  <a:pt x="129158" y="71627"/>
                </a:lnTo>
                <a:lnTo>
                  <a:pt x="134049" y="82890"/>
                </a:lnTo>
                <a:lnTo>
                  <a:pt x="138998" y="94586"/>
                </a:lnTo>
                <a:lnTo>
                  <a:pt x="143890" y="106299"/>
                </a:lnTo>
                <a:lnTo>
                  <a:pt x="148729" y="118396"/>
                </a:lnTo>
                <a:lnTo>
                  <a:pt x="153313" y="130239"/>
                </a:lnTo>
                <a:lnTo>
                  <a:pt x="157606" y="141732"/>
                </a:lnTo>
                <a:lnTo>
                  <a:pt x="161527" y="153341"/>
                </a:lnTo>
                <a:lnTo>
                  <a:pt x="165355" y="165515"/>
                </a:lnTo>
                <a:lnTo>
                  <a:pt x="168275" y="175133"/>
                </a:lnTo>
                <a:lnTo>
                  <a:pt x="174526" y="163679"/>
                </a:lnTo>
                <a:lnTo>
                  <a:pt x="179849" y="152226"/>
                </a:lnTo>
                <a:lnTo>
                  <a:pt x="182880" y="144652"/>
                </a:lnTo>
                <a:lnTo>
                  <a:pt x="187178" y="132457"/>
                </a:lnTo>
                <a:lnTo>
                  <a:pt x="190711" y="120215"/>
                </a:lnTo>
                <a:lnTo>
                  <a:pt x="193498" y="107946"/>
                </a:lnTo>
                <a:lnTo>
                  <a:pt x="194437" y="102870"/>
                </a:lnTo>
                <a:lnTo>
                  <a:pt x="196306" y="89973"/>
                </a:lnTo>
                <a:lnTo>
                  <a:pt x="197477" y="77293"/>
                </a:lnTo>
                <a:lnTo>
                  <a:pt x="197972" y="64829"/>
                </a:lnTo>
                <a:lnTo>
                  <a:pt x="197993" y="61722"/>
                </a:lnTo>
                <a:lnTo>
                  <a:pt x="197620" y="48297"/>
                </a:lnTo>
                <a:lnTo>
                  <a:pt x="196502" y="35443"/>
                </a:lnTo>
                <a:lnTo>
                  <a:pt x="194638" y="23135"/>
                </a:lnTo>
                <a:lnTo>
                  <a:pt x="192277" y="12319"/>
                </a:lnTo>
                <a:lnTo>
                  <a:pt x="206278" y="9935"/>
                </a:lnTo>
                <a:lnTo>
                  <a:pt x="219534" y="7534"/>
                </a:lnTo>
                <a:lnTo>
                  <a:pt x="232052" y="5127"/>
                </a:lnTo>
                <a:lnTo>
                  <a:pt x="243838" y="2724"/>
                </a:lnTo>
                <a:lnTo>
                  <a:pt x="254897" y="337"/>
                </a:lnTo>
                <a:lnTo>
                  <a:pt x="256412"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6594856" y="327916"/>
            <a:ext cx="194903" cy="202183"/>
          </a:xfrm>
          <a:custGeom>
            <a:avLst/>
            <a:gdLst/>
            <a:ahLst/>
            <a:cxnLst/>
            <a:rect l="l" t="t" r="r" b="b"/>
            <a:pathLst>
              <a:path w="146177" h="202183">
                <a:moveTo>
                  <a:pt x="77343" y="0"/>
                </a:moveTo>
                <a:lnTo>
                  <a:pt x="72212" y="14750"/>
                </a:lnTo>
                <a:lnTo>
                  <a:pt x="68505" y="25239"/>
                </a:lnTo>
                <a:lnTo>
                  <a:pt x="67691" y="27558"/>
                </a:lnTo>
                <a:lnTo>
                  <a:pt x="0" y="202183"/>
                </a:lnTo>
                <a:lnTo>
                  <a:pt x="146177" y="202183"/>
                </a:lnTo>
                <a:lnTo>
                  <a:pt x="85725" y="27558"/>
                </a:lnTo>
                <a:lnTo>
                  <a:pt x="82780" y="18177"/>
                </a:lnTo>
                <a:lnTo>
                  <a:pt x="78651" y="4434"/>
                </a:lnTo>
                <a:lnTo>
                  <a:pt x="77343"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5734983" y="235204"/>
            <a:ext cx="581829" cy="348996"/>
          </a:xfrm>
          <a:custGeom>
            <a:avLst/>
            <a:gdLst/>
            <a:ahLst/>
            <a:cxnLst/>
            <a:rect l="l" t="t" r="r" b="b"/>
            <a:pathLst>
              <a:path w="436372" h="348996">
                <a:moveTo>
                  <a:pt x="0" y="0"/>
                </a:moveTo>
                <a:lnTo>
                  <a:pt x="16060" y="408"/>
                </a:lnTo>
                <a:lnTo>
                  <a:pt x="30378" y="700"/>
                </a:lnTo>
                <a:lnTo>
                  <a:pt x="42955" y="890"/>
                </a:lnTo>
                <a:lnTo>
                  <a:pt x="53791" y="990"/>
                </a:lnTo>
                <a:lnTo>
                  <a:pt x="61722" y="1016"/>
                </a:lnTo>
                <a:lnTo>
                  <a:pt x="74211" y="976"/>
                </a:lnTo>
                <a:lnTo>
                  <a:pt x="86832" y="846"/>
                </a:lnTo>
                <a:lnTo>
                  <a:pt x="99569" y="610"/>
                </a:lnTo>
                <a:lnTo>
                  <a:pt x="112404" y="251"/>
                </a:lnTo>
                <a:lnTo>
                  <a:pt x="119379" y="0"/>
                </a:lnTo>
                <a:lnTo>
                  <a:pt x="205866" y="218312"/>
                </a:lnTo>
                <a:lnTo>
                  <a:pt x="210696" y="230560"/>
                </a:lnTo>
                <a:lnTo>
                  <a:pt x="215011" y="242226"/>
                </a:lnTo>
                <a:lnTo>
                  <a:pt x="216026" y="245110"/>
                </a:lnTo>
                <a:lnTo>
                  <a:pt x="220529" y="233651"/>
                </a:lnTo>
                <a:lnTo>
                  <a:pt x="225198" y="221581"/>
                </a:lnTo>
                <a:lnTo>
                  <a:pt x="226440" y="218312"/>
                </a:lnTo>
                <a:lnTo>
                  <a:pt x="315467" y="0"/>
                </a:lnTo>
                <a:lnTo>
                  <a:pt x="329224" y="408"/>
                </a:lnTo>
                <a:lnTo>
                  <a:pt x="342433" y="700"/>
                </a:lnTo>
                <a:lnTo>
                  <a:pt x="355093" y="890"/>
                </a:lnTo>
                <a:lnTo>
                  <a:pt x="367204" y="990"/>
                </a:lnTo>
                <a:lnTo>
                  <a:pt x="377189" y="1016"/>
                </a:lnTo>
                <a:lnTo>
                  <a:pt x="388370" y="976"/>
                </a:lnTo>
                <a:lnTo>
                  <a:pt x="400422" y="846"/>
                </a:lnTo>
                <a:lnTo>
                  <a:pt x="413328" y="610"/>
                </a:lnTo>
                <a:lnTo>
                  <a:pt x="427073" y="251"/>
                </a:lnTo>
                <a:lnTo>
                  <a:pt x="434848" y="0"/>
                </a:lnTo>
                <a:lnTo>
                  <a:pt x="436372" y="12700"/>
                </a:lnTo>
                <a:lnTo>
                  <a:pt x="402463" y="22351"/>
                </a:lnTo>
                <a:lnTo>
                  <a:pt x="396210" y="41390"/>
                </a:lnTo>
                <a:lnTo>
                  <a:pt x="396048" y="53897"/>
                </a:lnTo>
                <a:lnTo>
                  <a:pt x="395988" y="68001"/>
                </a:lnTo>
                <a:lnTo>
                  <a:pt x="395986" y="71627"/>
                </a:lnTo>
                <a:lnTo>
                  <a:pt x="395986" y="269113"/>
                </a:lnTo>
                <a:lnTo>
                  <a:pt x="396013" y="283570"/>
                </a:lnTo>
                <a:lnTo>
                  <a:pt x="396103" y="296794"/>
                </a:lnTo>
                <a:lnTo>
                  <a:pt x="396270" y="308812"/>
                </a:lnTo>
                <a:lnTo>
                  <a:pt x="396621" y="322325"/>
                </a:lnTo>
                <a:lnTo>
                  <a:pt x="435355" y="335280"/>
                </a:lnTo>
                <a:lnTo>
                  <a:pt x="436372" y="347725"/>
                </a:lnTo>
                <a:lnTo>
                  <a:pt x="424724" y="347499"/>
                </a:lnTo>
                <a:lnTo>
                  <a:pt x="412676" y="347313"/>
                </a:lnTo>
                <a:lnTo>
                  <a:pt x="400224" y="347166"/>
                </a:lnTo>
                <a:lnTo>
                  <a:pt x="387364" y="347059"/>
                </a:lnTo>
                <a:lnTo>
                  <a:pt x="374094" y="346992"/>
                </a:lnTo>
                <a:lnTo>
                  <a:pt x="360410" y="346964"/>
                </a:lnTo>
                <a:lnTo>
                  <a:pt x="357759" y="346963"/>
                </a:lnTo>
                <a:lnTo>
                  <a:pt x="343081" y="346989"/>
                </a:lnTo>
                <a:lnTo>
                  <a:pt x="329279" y="347064"/>
                </a:lnTo>
                <a:lnTo>
                  <a:pt x="316352" y="347189"/>
                </a:lnTo>
                <a:lnTo>
                  <a:pt x="304300" y="347364"/>
                </a:lnTo>
                <a:lnTo>
                  <a:pt x="293124" y="347589"/>
                </a:lnTo>
                <a:lnTo>
                  <a:pt x="287654" y="347725"/>
                </a:lnTo>
                <a:lnTo>
                  <a:pt x="286512" y="335280"/>
                </a:lnTo>
                <a:lnTo>
                  <a:pt x="314960" y="326644"/>
                </a:lnTo>
                <a:lnTo>
                  <a:pt x="318897" y="325500"/>
                </a:lnTo>
                <a:lnTo>
                  <a:pt x="320928" y="322453"/>
                </a:lnTo>
                <a:lnTo>
                  <a:pt x="321528" y="306954"/>
                </a:lnTo>
                <a:lnTo>
                  <a:pt x="321770" y="294830"/>
                </a:lnTo>
                <a:lnTo>
                  <a:pt x="321909" y="281352"/>
                </a:lnTo>
                <a:lnTo>
                  <a:pt x="321944" y="269113"/>
                </a:lnTo>
                <a:lnTo>
                  <a:pt x="321944" y="110617"/>
                </a:lnTo>
                <a:lnTo>
                  <a:pt x="321974" y="102417"/>
                </a:lnTo>
                <a:lnTo>
                  <a:pt x="322080" y="91120"/>
                </a:lnTo>
                <a:lnTo>
                  <a:pt x="322288" y="76701"/>
                </a:lnTo>
                <a:lnTo>
                  <a:pt x="322579" y="61214"/>
                </a:lnTo>
                <a:lnTo>
                  <a:pt x="318032" y="72698"/>
                </a:lnTo>
                <a:lnTo>
                  <a:pt x="313336" y="84399"/>
                </a:lnTo>
                <a:lnTo>
                  <a:pt x="308506" y="96316"/>
                </a:lnTo>
                <a:lnTo>
                  <a:pt x="304800" y="105410"/>
                </a:lnTo>
                <a:lnTo>
                  <a:pt x="206121" y="346963"/>
                </a:lnTo>
                <a:lnTo>
                  <a:pt x="183896" y="348996"/>
                </a:lnTo>
                <a:lnTo>
                  <a:pt x="89662" y="114300"/>
                </a:lnTo>
                <a:lnTo>
                  <a:pt x="85201" y="103326"/>
                </a:lnTo>
                <a:lnTo>
                  <a:pt x="80673" y="91739"/>
                </a:lnTo>
                <a:lnTo>
                  <a:pt x="76064" y="79509"/>
                </a:lnTo>
                <a:lnTo>
                  <a:pt x="72389" y="69469"/>
                </a:lnTo>
                <a:lnTo>
                  <a:pt x="72593" y="86898"/>
                </a:lnTo>
                <a:lnTo>
                  <a:pt x="72765" y="100767"/>
                </a:lnTo>
                <a:lnTo>
                  <a:pt x="72875" y="111058"/>
                </a:lnTo>
                <a:lnTo>
                  <a:pt x="72898" y="115824"/>
                </a:lnTo>
                <a:lnTo>
                  <a:pt x="72898" y="269113"/>
                </a:lnTo>
                <a:lnTo>
                  <a:pt x="72926" y="283735"/>
                </a:lnTo>
                <a:lnTo>
                  <a:pt x="73019" y="296981"/>
                </a:lnTo>
                <a:lnTo>
                  <a:pt x="73192" y="308880"/>
                </a:lnTo>
                <a:lnTo>
                  <a:pt x="73405" y="317754"/>
                </a:lnTo>
                <a:lnTo>
                  <a:pt x="73533" y="322453"/>
                </a:lnTo>
                <a:lnTo>
                  <a:pt x="75691" y="325500"/>
                </a:lnTo>
                <a:lnTo>
                  <a:pt x="79755" y="326644"/>
                </a:lnTo>
                <a:lnTo>
                  <a:pt x="107061" y="335280"/>
                </a:lnTo>
                <a:lnTo>
                  <a:pt x="107823" y="347725"/>
                </a:lnTo>
                <a:lnTo>
                  <a:pt x="93654" y="347392"/>
                </a:lnTo>
                <a:lnTo>
                  <a:pt x="80473" y="347154"/>
                </a:lnTo>
                <a:lnTo>
                  <a:pt x="68268" y="347011"/>
                </a:lnTo>
                <a:lnTo>
                  <a:pt x="57023" y="346963"/>
                </a:lnTo>
                <a:lnTo>
                  <a:pt x="46630" y="347003"/>
                </a:lnTo>
                <a:lnTo>
                  <a:pt x="34884" y="347122"/>
                </a:lnTo>
                <a:lnTo>
                  <a:pt x="21776" y="347319"/>
                </a:lnTo>
                <a:lnTo>
                  <a:pt x="7296" y="347596"/>
                </a:lnTo>
                <a:lnTo>
                  <a:pt x="1269" y="347725"/>
                </a:lnTo>
                <a:lnTo>
                  <a:pt x="0" y="335280"/>
                </a:lnTo>
                <a:lnTo>
                  <a:pt x="33147" y="326136"/>
                </a:lnTo>
                <a:lnTo>
                  <a:pt x="39877" y="318516"/>
                </a:lnTo>
                <a:lnTo>
                  <a:pt x="40123" y="307551"/>
                </a:lnTo>
                <a:lnTo>
                  <a:pt x="40281" y="295402"/>
                </a:lnTo>
                <a:lnTo>
                  <a:pt x="40364" y="282043"/>
                </a:lnTo>
                <a:lnTo>
                  <a:pt x="40386" y="269113"/>
                </a:lnTo>
                <a:lnTo>
                  <a:pt x="40386" y="71627"/>
                </a:lnTo>
                <a:lnTo>
                  <a:pt x="40345" y="57140"/>
                </a:lnTo>
                <a:lnTo>
                  <a:pt x="40210" y="44249"/>
                </a:lnTo>
                <a:lnTo>
                  <a:pt x="39958" y="32955"/>
                </a:lnTo>
                <a:lnTo>
                  <a:pt x="39877" y="30479"/>
                </a:lnTo>
                <a:lnTo>
                  <a:pt x="39750" y="26289"/>
                </a:lnTo>
                <a:lnTo>
                  <a:pt x="37718" y="23495"/>
                </a:lnTo>
                <a:lnTo>
                  <a:pt x="33909" y="22351"/>
                </a:lnTo>
                <a:lnTo>
                  <a:pt x="762" y="12700"/>
                </a:lnTo>
                <a:lnTo>
                  <a:pt x="0" y="0"/>
                </a:lnTo>
                <a:close/>
              </a:path>
            </a:pathLst>
          </a:custGeom>
          <a:ln w="3047">
            <a:solidFill>
              <a:srgbClr val="3A431F"/>
            </a:solidFill>
          </a:ln>
        </p:spPr>
        <p:txBody>
          <a:bodyPr wrap="square" lIns="0" tIns="0" rIns="0" bIns="0" rtlCol="0">
            <a:noAutofit/>
          </a:bodyPr>
          <a:lstStyle/>
          <a:p>
            <a:endParaRPr/>
          </a:p>
        </p:txBody>
      </p:sp>
      <p:sp>
        <p:nvSpPr>
          <p:cNvPr id="27" name="object 27"/>
          <p:cNvSpPr/>
          <p:nvPr/>
        </p:nvSpPr>
        <p:spPr>
          <a:xfrm>
            <a:off x="5174657" y="235205"/>
            <a:ext cx="347641" cy="347725"/>
          </a:xfrm>
          <a:custGeom>
            <a:avLst/>
            <a:gdLst/>
            <a:ahLst/>
            <a:cxnLst/>
            <a:rect l="l" t="t" r="r" b="b"/>
            <a:pathLst>
              <a:path w="260731" h="347725">
                <a:moveTo>
                  <a:pt x="0" y="0"/>
                </a:moveTo>
                <a:lnTo>
                  <a:pt x="13231" y="385"/>
                </a:lnTo>
                <a:lnTo>
                  <a:pt x="26209" y="669"/>
                </a:lnTo>
                <a:lnTo>
                  <a:pt x="38931" y="861"/>
                </a:lnTo>
                <a:lnTo>
                  <a:pt x="51400" y="972"/>
                </a:lnTo>
                <a:lnTo>
                  <a:pt x="63613" y="1014"/>
                </a:lnTo>
                <a:lnTo>
                  <a:pt x="65912" y="1016"/>
                </a:lnTo>
                <a:lnTo>
                  <a:pt x="128651" y="1016"/>
                </a:lnTo>
                <a:lnTo>
                  <a:pt x="140945" y="1007"/>
                </a:lnTo>
                <a:lnTo>
                  <a:pt x="153333" y="982"/>
                </a:lnTo>
                <a:lnTo>
                  <a:pt x="165815" y="937"/>
                </a:lnTo>
                <a:lnTo>
                  <a:pt x="178389" y="872"/>
                </a:lnTo>
                <a:lnTo>
                  <a:pt x="191054" y="785"/>
                </a:lnTo>
                <a:lnTo>
                  <a:pt x="203809" y="674"/>
                </a:lnTo>
                <a:lnTo>
                  <a:pt x="216655" y="537"/>
                </a:lnTo>
                <a:lnTo>
                  <a:pt x="229589" y="374"/>
                </a:lnTo>
                <a:lnTo>
                  <a:pt x="242612" y="182"/>
                </a:lnTo>
                <a:lnTo>
                  <a:pt x="253492" y="0"/>
                </a:lnTo>
                <a:lnTo>
                  <a:pt x="255270" y="2031"/>
                </a:lnTo>
                <a:lnTo>
                  <a:pt x="239903" y="84581"/>
                </a:lnTo>
                <a:lnTo>
                  <a:pt x="226441" y="86487"/>
                </a:lnTo>
                <a:lnTo>
                  <a:pt x="210566" y="26289"/>
                </a:lnTo>
                <a:lnTo>
                  <a:pt x="114681" y="26289"/>
                </a:lnTo>
                <a:lnTo>
                  <a:pt x="114681" y="157861"/>
                </a:lnTo>
                <a:lnTo>
                  <a:pt x="128143" y="157861"/>
                </a:lnTo>
                <a:lnTo>
                  <a:pt x="140192" y="157829"/>
                </a:lnTo>
                <a:lnTo>
                  <a:pt x="152740" y="157725"/>
                </a:lnTo>
                <a:lnTo>
                  <a:pt x="165772" y="157533"/>
                </a:lnTo>
                <a:lnTo>
                  <a:pt x="174498" y="157353"/>
                </a:lnTo>
                <a:lnTo>
                  <a:pt x="181610" y="154940"/>
                </a:lnTo>
                <a:lnTo>
                  <a:pt x="191770" y="116713"/>
                </a:lnTo>
                <a:lnTo>
                  <a:pt x="208153" y="116077"/>
                </a:lnTo>
                <a:lnTo>
                  <a:pt x="207835" y="132009"/>
                </a:lnTo>
                <a:lnTo>
                  <a:pt x="207602" y="145938"/>
                </a:lnTo>
                <a:lnTo>
                  <a:pt x="207455" y="157867"/>
                </a:lnTo>
                <a:lnTo>
                  <a:pt x="207393" y="167795"/>
                </a:lnTo>
                <a:lnTo>
                  <a:pt x="207391" y="169799"/>
                </a:lnTo>
                <a:lnTo>
                  <a:pt x="207434" y="179164"/>
                </a:lnTo>
                <a:lnTo>
                  <a:pt x="207566" y="190632"/>
                </a:lnTo>
                <a:lnTo>
                  <a:pt x="207785" y="204202"/>
                </a:lnTo>
                <a:lnTo>
                  <a:pt x="208091" y="219876"/>
                </a:lnTo>
                <a:lnTo>
                  <a:pt x="208153" y="222758"/>
                </a:lnTo>
                <a:lnTo>
                  <a:pt x="191770" y="224028"/>
                </a:lnTo>
                <a:lnTo>
                  <a:pt x="182626" y="189103"/>
                </a:lnTo>
                <a:lnTo>
                  <a:pt x="178689" y="182372"/>
                </a:lnTo>
                <a:lnTo>
                  <a:pt x="161599" y="181940"/>
                </a:lnTo>
                <a:lnTo>
                  <a:pt x="148706" y="181817"/>
                </a:lnTo>
                <a:lnTo>
                  <a:pt x="136341" y="181750"/>
                </a:lnTo>
                <a:lnTo>
                  <a:pt x="127889" y="181737"/>
                </a:lnTo>
                <a:lnTo>
                  <a:pt x="114681" y="181737"/>
                </a:lnTo>
                <a:lnTo>
                  <a:pt x="114681" y="266700"/>
                </a:lnTo>
                <a:lnTo>
                  <a:pt x="114719" y="279496"/>
                </a:lnTo>
                <a:lnTo>
                  <a:pt x="114823" y="292240"/>
                </a:lnTo>
                <a:lnTo>
                  <a:pt x="114971" y="304922"/>
                </a:lnTo>
                <a:lnTo>
                  <a:pt x="115144" y="317532"/>
                </a:lnTo>
                <a:lnTo>
                  <a:pt x="115189" y="320675"/>
                </a:lnTo>
                <a:lnTo>
                  <a:pt x="214376" y="320675"/>
                </a:lnTo>
                <a:lnTo>
                  <a:pt x="245618" y="255524"/>
                </a:lnTo>
                <a:lnTo>
                  <a:pt x="260731" y="253237"/>
                </a:lnTo>
                <a:lnTo>
                  <a:pt x="254762" y="345948"/>
                </a:lnTo>
                <a:lnTo>
                  <a:pt x="252984" y="347725"/>
                </a:lnTo>
                <a:lnTo>
                  <a:pt x="239973" y="347573"/>
                </a:lnTo>
                <a:lnTo>
                  <a:pt x="227038" y="347437"/>
                </a:lnTo>
                <a:lnTo>
                  <a:pt x="214178" y="347319"/>
                </a:lnTo>
                <a:lnTo>
                  <a:pt x="201392" y="347217"/>
                </a:lnTo>
                <a:lnTo>
                  <a:pt x="188679" y="347133"/>
                </a:lnTo>
                <a:lnTo>
                  <a:pt x="176038" y="347065"/>
                </a:lnTo>
                <a:lnTo>
                  <a:pt x="163468" y="347015"/>
                </a:lnTo>
                <a:lnTo>
                  <a:pt x="150969" y="346982"/>
                </a:lnTo>
                <a:lnTo>
                  <a:pt x="138539" y="346965"/>
                </a:lnTo>
                <a:lnTo>
                  <a:pt x="132842" y="346963"/>
                </a:lnTo>
                <a:lnTo>
                  <a:pt x="67183" y="346963"/>
                </a:lnTo>
                <a:lnTo>
                  <a:pt x="54780" y="346992"/>
                </a:lnTo>
                <a:lnTo>
                  <a:pt x="42235" y="347077"/>
                </a:lnTo>
                <a:lnTo>
                  <a:pt x="29550" y="347218"/>
                </a:lnTo>
                <a:lnTo>
                  <a:pt x="16723" y="347416"/>
                </a:lnTo>
                <a:lnTo>
                  <a:pt x="3754" y="347671"/>
                </a:lnTo>
                <a:lnTo>
                  <a:pt x="1270" y="347725"/>
                </a:lnTo>
                <a:lnTo>
                  <a:pt x="0" y="335280"/>
                </a:lnTo>
                <a:lnTo>
                  <a:pt x="33147" y="326136"/>
                </a:lnTo>
                <a:lnTo>
                  <a:pt x="37337" y="324993"/>
                </a:lnTo>
                <a:lnTo>
                  <a:pt x="39624" y="322453"/>
                </a:lnTo>
                <a:lnTo>
                  <a:pt x="40005" y="311912"/>
                </a:lnTo>
                <a:lnTo>
                  <a:pt x="40259" y="296291"/>
                </a:lnTo>
                <a:lnTo>
                  <a:pt x="40366" y="284257"/>
                </a:lnTo>
                <a:lnTo>
                  <a:pt x="40385" y="271047"/>
                </a:lnTo>
                <a:lnTo>
                  <a:pt x="40386" y="269113"/>
                </a:lnTo>
                <a:lnTo>
                  <a:pt x="40386" y="71627"/>
                </a:lnTo>
                <a:lnTo>
                  <a:pt x="40386" y="63373"/>
                </a:lnTo>
                <a:lnTo>
                  <a:pt x="40386" y="55879"/>
                </a:lnTo>
                <a:lnTo>
                  <a:pt x="40259" y="49149"/>
                </a:lnTo>
                <a:lnTo>
                  <a:pt x="40132" y="42291"/>
                </a:lnTo>
                <a:lnTo>
                  <a:pt x="40005" y="36195"/>
                </a:lnTo>
                <a:lnTo>
                  <a:pt x="39878" y="30479"/>
                </a:lnTo>
                <a:lnTo>
                  <a:pt x="39751" y="26289"/>
                </a:lnTo>
                <a:lnTo>
                  <a:pt x="37719" y="23495"/>
                </a:lnTo>
                <a:lnTo>
                  <a:pt x="33909" y="22351"/>
                </a:lnTo>
                <a:lnTo>
                  <a:pt x="762" y="12700"/>
                </a:lnTo>
                <a:lnTo>
                  <a:pt x="0"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2362370" y="235205"/>
            <a:ext cx="347641" cy="347725"/>
          </a:xfrm>
          <a:custGeom>
            <a:avLst/>
            <a:gdLst/>
            <a:ahLst/>
            <a:cxnLst/>
            <a:rect l="l" t="t" r="r" b="b"/>
            <a:pathLst>
              <a:path w="260731" h="347725">
                <a:moveTo>
                  <a:pt x="0" y="0"/>
                </a:moveTo>
                <a:lnTo>
                  <a:pt x="13231" y="385"/>
                </a:lnTo>
                <a:lnTo>
                  <a:pt x="26209" y="669"/>
                </a:lnTo>
                <a:lnTo>
                  <a:pt x="38931" y="861"/>
                </a:lnTo>
                <a:lnTo>
                  <a:pt x="51400" y="972"/>
                </a:lnTo>
                <a:lnTo>
                  <a:pt x="63613" y="1014"/>
                </a:lnTo>
                <a:lnTo>
                  <a:pt x="65912" y="1016"/>
                </a:lnTo>
                <a:lnTo>
                  <a:pt x="128650" y="1016"/>
                </a:lnTo>
                <a:lnTo>
                  <a:pt x="140945" y="1007"/>
                </a:lnTo>
                <a:lnTo>
                  <a:pt x="153333" y="982"/>
                </a:lnTo>
                <a:lnTo>
                  <a:pt x="165815" y="937"/>
                </a:lnTo>
                <a:lnTo>
                  <a:pt x="178389" y="872"/>
                </a:lnTo>
                <a:lnTo>
                  <a:pt x="191054" y="785"/>
                </a:lnTo>
                <a:lnTo>
                  <a:pt x="203809" y="674"/>
                </a:lnTo>
                <a:lnTo>
                  <a:pt x="216655" y="537"/>
                </a:lnTo>
                <a:lnTo>
                  <a:pt x="229589" y="374"/>
                </a:lnTo>
                <a:lnTo>
                  <a:pt x="242612" y="182"/>
                </a:lnTo>
                <a:lnTo>
                  <a:pt x="253492" y="0"/>
                </a:lnTo>
                <a:lnTo>
                  <a:pt x="255270" y="2031"/>
                </a:lnTo>
                <a:lnTo>
                  <a:pt x="239903" y="84581"/>
                </a:lnTo>
                <a:lnTo>
                  <a:pt x="226441" y="86487"/>
                </a:lnTo>
                <a:lnTo>
                  <a:pt x="210566" y="26289"/>
                </a:lnTo>
                <a:lnTo>
                  <a:pt x="114681" y="26289"/>
                </a:lnTo>
                <a:lnTo>
                  <a:pt x="114681" y="157861"/>
                </a:lnTo>
                <a:lnTo>
                  <a:pt x="128143" y="157861"/>
                </a:lnTo>
                <a:lnTo>
                  <a:pt x="140192" y="157829"/>
                </a:lnTo>
                <a:lnTo>
                  <a:pt x="152740" y="157725"/>
                </a:lnTo>
                <a:lnTo>
                  <a:pt x="165772" y="157533"/>
                </a:lnTo>
                <a:lnTo>
                  <a:pt x="174498" y="157353"/>
                </a:lnTo>
                <a:lnTo>
                  <a:pt x="181610" y="154940"/>
                </a:lnTo>
                <a:lnTo>
                  <a:pt x="191770" y="116713"/>
                </a:lnTo>
                <a:lnTo>
                  <a:pt x="208153" y="116077"/>
                </a:lnTo>
                <a:lnTo>
                  <a:pt x="207835" y="132009"/>
                </a:lnTo>
                <a:lnTo>
                  <a:pt x="207602" y="145938"/>
                </a:lnTo>
                <a:lnTo>
                  <a:pt x="207455" y="157867"/>
                </a:lnTo>
                <a:lnTo>
                  <a:pt x="207393" y="167795"/>
                </a:lnTo>
                <a:lnTo>
                  <a:pt x="207391" y="169799"/>
                </a:lnTo>
                <a:lnTo>
                  <a:pt x="207434" y="179164"/>
                </a:lnTo>
                <a:lnTo>
                  <a:pt x="207566" y="190632"/>
                </a:lnTo>
                <a:lnTo>
                  <a:pt x="207785" y="204202"/>
                </a:lnTo>
                <a:lnTo>
                  <a:pt x="208091" y="219876"/>
                </a:lnTo>
                <a:lnTo>
                  <a:pt x="208153" y="222758"/>
                </a:lnTo>
                <a:lnTo>
                  <a:pt x="191770" y="224028"/>
                </a:lnTo>
                <a:lnTo>
                  <a:pt x="182625" y="189103"/>
                </a:lnTo>
                <a:lnTo>
                  <a:pt x="178689" y="182372"/>
                </a:lnTo>
                <a:lnTo>
                  <a:pt x="161599" y="181940"/>
                </a:lnTo>
                <a:lnTo>
                  <a:pt x="148706" y="181817"/>
                </a:lnTo>
                <a:lnTo>
                  <a:pt x="136341" y="181750"/>
                </a:lnTo>
                <a:lnTo>
                  <a:pt x="127889" y="181737"/>
                </a:lnTo>
                <a:lnTo>
                  <a:pt x="114681" y="181737"/>
                </a:lnTo>
                <a:lnTo>
                  <a:pt x="114681" y="266700"/>
                </a:lnTo>
                <a:lnTo>
                  <a:pt x="114719" y="279496"/>
                </a:lnTo>
                <a:lnTo>
                  <a:pt x="114823" y="292240"/>
                </a:lnTo>
                <a:lnTo>
                  <a:pt x="114971" y="304922"/>
                </a:lnTo>
                <a:lnTo>
                  <a:pt x="115144" y="317532"/>
                </a:lnTo>
                <a:lnTo>
                  <a:pt x="115189" y="320675"/>
                </a:lnTo>
                <a:lnTo>
                  <a:pt x="214375" y="320675"/>
                </a:lnTo>
                <a:lnTo>
                  <a:pt x="245618" y="255524"/>
                </a:lnTo>
                <a:lnTo>
                  <a:pt x="260731" y="253237"/>
                </a:lnTo>
                <a:lnTo>
                  <a:pt x="254762" y="345948"/>
                </a:lnTo>
                <a:lnTo>
                  <a:pt x="252984" y="347725"/>
                </a:lnTo>
                <a:lnTo>
                  <a:pt x="239973" y="347573"/>
                </a:lnTo>
                <a:lnTo>
                  <a:pt x="227038" y="347437"/>
                </a:lnTo>
                <a:lnTo>
                  <a:pt x="214178" y="347319"/>
                </a:lnTo>
                <a:lnTo>
                  <a:pt x="201392" y="347217"/>
                </a:lnTo>
                <a:lnTo>
                  <a:pt x="188679" y="347133"/>
                </a:lnTo>
                <a:lnTo>
                  <a:pt x="176038" y="347065"/>
                </a:lnTo>
                <a:lnTo>
                  <a:pt x="163468" y="347015"/>
                </a:lnTo>
                <a:lnTo>
                  <a:pt x="150969" y="346982"/>
                </a:lnTo>
                <a:lnTo>
                  <a:pt x="138539" y="346965"/>
                </a:lnTo>
                <a:lnTo>
                  <a:pt x="132842" y="346963"/>
                </a:lnTo>
                <a:lnTo>
                  <a:pt x="67183" y="346963"/>
                </a:lnTo>
                <a:lnTo>
                  <a:pt x="54780" y="346992"/>
                </a:lnTo>
                <a:lnTo>
                  <a:pt x="42235" y="347077"/>
                </a:lnTo>
                <a:lnTo>
                  <a:pt x="29550" y="347218"/>
                </a:lnTo>
                <a:lnTo>
                  <a:pt x="16723" y="347416"/>
                </a:lnTo>
                <a:lnTo>
                  <a:pt x="3754" y="347671"/>
                </a:lnTo>
                <a:lnTo>
                  <a:pt x="1270" y="347725"/>
                </a:lnTo>
                <a:lnTo>
                  <a:pt x="0" y="335280"/>
                </a:lnTo>
                <a:lnTo>
                  <a:pt x="33147" y="326136"/>
                </a:lnTo>
                <a:lnTo>
                  <a:pt x="37337" y="324993"/>
                </a:lnTo>
                <a:lnTo>
                  <a:pt x="39624" y="322453"/>
                </a:lnTo>
                <a:lnTo>
                  <a:pt x="40005" y="311912"/>
                </a:lnTo>
                <a:lnTo>
                  <a:pt x="40259" y="296291"/>
                </a:lnTo>
                <a:lnTo>
                  <a:pt x="40366" y="284257"/>
                </a:lnTo>
                <a:lnTo>
                  <a:pt x="40385" y="271047"/>
                </a:lnTo>
                <a:lnTo>
                  <a:pt x="40386" y="269113"/>
                </a:lnTo>
                <a:lnTo>
                  <a:pt x="40386" y="71627"/>
                </a:lnTo>
                <a:lnTo>
                  <a:pt x="40386" y="63373"/>
                </a:lnTo>
                <a:lnTo>
                  <a:pt x="40386" y="55879"/>
                </a:lnTo>
                <a:lnTo>
                  <a:pt x="40259" y="49149"/>
                </a:lnTo>
                <a:lnTo>
                  <a:pt x="40131" y="42291"/>
                </a:lnTo>
                <a:lnTo>
                  <a:pt x="40005" y="36195"/>
                </a:lnTo>
                <a:lnTo>
                  <a:pt x="39878" y="30479"/>
                </a:lnTo>
                <a:lnTo>
                  <a:pt x="39750" y="26289"/>
                </a:lnTo>
                <a:lnTo>
                  <a:pt x="37718" y="23495"/>
                </a:lnTo>
                <a:lnTo>
                  <a:pt x="33909" y="22351"/>
                </a:lnTo>
                <a:lnTo>
                  <a:pt x="762" y="12700"/>
                </a:lnTo>
                <a:lnTo>
                  <a:pt x="0"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6525769" y="227840"/>
            <a:ext cx="387942" cy="355091"/>
          </a:xfrm>
          <a:custGeom>
            <a:avLst/>
            <a:gdLst/>
            <a:ahLst/>
            <a:cxnLst/>
            <a:rect l="l" t="t" r="r" b="b"/>
            <a:pathLst>
              <a:path w="290957" h="355091">
                <a:moveTo>
                  <a:pt x="167004" y="0"/>
                </a:moveTo>
                <a:lnTo>
                  <a:pt x="289433" y="342645"/>
                </a:lnTo>
                <a:lnTo>
                  <a:pt x="290957" y="355091"/>
                </a:lnTo>
                <a:lnTo>
                  <a:pt x="276961" y="354846"/>
                </a:lnTo>
                <a:lnTo>
                  <a:pt x="263516" y="354648"/>
                </a:lnTo>
                <a:lnTo>
                  <a:pt x="250627" y="354498"/>
                </a:lnTo>
                <a:lnTo>
                  <a:pt x="238298" y="354395"/>
                </a:lnTo>
                <a:lnTo>
                  <a:pt x="226532" y="354340"/>
                </a:lnTo>
                <a:lnTo>
                  <a:pt x="219075" y="354329"/>
                </a:lnTo>
                <a:lnTo>
                  <a:pt x="66421" y="354329"/>
                </a:lnTo>
                <a:lnTo>
                  <a:pt x="55097" y="354358"/>
                </a:lnTo>
                <a:lnTo>
                  <a:pt x="43107" y="354445"/>
                </a:lnTo>
                <a:lnTo>
                  <a:pt x="30451" y="354590"/>
                </a:lnTo>
                <a:lnTo>
                  <a:pt x="17129" y="354793"/>
                </a:lnTo>
                <a:lnTo>
                  <a:pt x="3142" y="355053"/>
                </a:lnTo>
                <a:lnTo>
                  <a:pt x="1270" y="355091"/>
                </a:lnTo>
                <a:lnTo>
                  <a:pt x="0" y="342645"/>
                </a:lnTo>
                <a:lnTo>
                  <a:pt x="140588" y="5968"/>
                </a:lnTo>
                <a:lnTo>
                  <a:pt x="167004"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8502059" y="223139"/>
            <a:ext cx="109728" cy="104266"/>
          </a:xfrm>
          <a:custGeom>
            <a:avLst/>
            <a:gdLst/>
            <a:ahLst/>
            <a:cxnLst/>
            <a:rect l="l" t="t" r="r" b="b"/>
            <a:pathLst>
              <a:path w="82296" h="104266">
                <a:moveTo>
                  <a:pt x="15621" y="0"/>
                </a:moveTo>
                <a:lnTo>
                  <a:pt x="82296" y="0"/>
                </a:lnTo>
                <a:lnTo>
                  <a:pt x="21082" y="104266"/>
                </a:lnTo>
                <a:lnTo>
                  <a:pt x="0" y="104266"/>
                </a:lnTo>
                <a:lnTo>
                  <a:pt x="15621"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3794930" y="223139"/>
            <a:ext cx="109727" cy="104266"/>
          </a:xfrm>
          <a:custGeom>
            <a:avLst/>
            <a:gdLst/>
            <a:ahLst/>
            <a:cxnLst/>
            <a:rect l="l" t="t" r="r" b="b"/>
            <a:pathLst>
              <a:path w="82295" h="104266">
                <a:moveTo>
                  <a:pt x="15620" y="0"/>
                </a:moveTo>
                <a:lnTo>
                  <a:pt x="82295" y="0"/>
                </a:lnTo>
                <a:lnTo>
                  <a:pt x="21081" y="104266"/>
                </a:lnTo>
                <a:lnTo>
                  <a:pt x="0" y="104266"/>
                </a:lnTo>
                <a:lnTo>
                  <a:pt x="15620"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3934461" y="211710"/>
            <a:ext cx="283803" cy="491871"/>
          </a:xfrm>
          <a:custGeom>
            <a:avLst/>
            <a:gdLst/>
            <a:ahLst/>
            <a:cxnLst/>
            <a:rect l="l" t="t" r="r" b="b"/>
            <a:pathLst>
              <a:path w="212852" h="491871">
                <a:moveTo>
                  <a:pt x="22098" y="0"/>
                </a:moveTo>
                <a:lnTo>
                  <a:pt x="34997" y="323"/>
                </a:lnTo>
                <a:lnTo>
                  <a:pt x="47833" y="596"/>
                </a:lnTo>
                <a:lnTo>
                  <a:pt x="60607" y="820"/>
                </a:lnTo>
                <a:lnTo>
                  <a:pt x="73320" y="997"/>
                </a:lnTo>
                <a:lnTo>
                  <a:pt x="85975" y="1128"/>
                </a:lnTo>
                <a:lnTo>
                  <a:pt x="98573" y="1216"/>
                </a:lnTo>
                <a:lnTo>
                  <a:pt x="111116" y="1262"/>
                </a:lnTo>
                <a:lnTo>
                  <a:pt x="118999" y="1270"/>
                </a:lnTo>
                <a:lnTo>
                  <a:pt x="143763" y="1270"/>
                </a:lnTo>
                <a:lnTo>
                  <a:pt x="155536" y="1227"/>
                </a:lnTo>
                <a:lnTo>
                  <a:pt x="167731" y="1098"/>
                </a:lnTo>
                <a:lnTo>
                  <a:pt x="180357" y="876"/>
                </a:lnTo>
                <a:lnTo>
                  <a:pt x="193427" y="556"/>
                </a:lnTo>
                <a:lnTo>
                  <a:pt x="206949" y="133"/>
                </a:lnTo>
                <a:lnTo>
                  <a:pt x="210693" y="0"/>
                </a:lnTo>
                <a:lnTo>
                  <a:pt x="212852" y="18288"/>
                </a:lnTo>
                <a:lnTo>
                  <a:pt x="198797" y="22693"/>
                </a:lnTo>
                <a:lnTo>
                  <a:pt x="185536" y="27423"/>
                </a:lnTo>
                <a:lnTo>
                  <a:pt x="173068" y="32483"/>
                </a:lnTo>
                <a:lnTo>
                  <a:pt x="161396" y="37874"/>
                </a:lnTo>
                <a:lnTo>
                  <a:pt x="150522" y="43601"/>
                </a:lnTo>
                <a:lnTo>
                  <a:pt x="140448" y="49668"/>
                </a:lnTo>
                <a:lnTo>
                  <a:pt x="131174" y="56077"/>
                </a:lnTo>
                <a:lnTo>
                  <a:pt x="126492" y="59690"/>
                </a:lnTo>
                <a:lnTo>
                  <a:pt x="114322" y="70581"/>
                </a:lnTo>
                <a:lnTo>
                  <a:pt x="105058" y="81387"/>
                </a:lnTo>
                <a:lnTo>
                  <a:pt x="98706" y="92094"/>
                </a:lnTo>
                <a:lnTo>
                  <a:pt x="95276" y="102686"/>
                </a:lnTo>
                <a:lnTo>
                  <a:pt x="94615" y="109727"/>
                </a:lnTo>
                <a:lnTo>
                  <a:pt x="96912" y="122821"/>
                </a:lnTo>
                <a:lnTo>
                  <a:pt x="103786" y="133522"/>
                </a:lnTo>
                <a:lnTo>
                  <a:pt x="114300" y="141350"/>
                </a:lnTo>
                <a:lnTo>
                  <a:pt x="123845" y="145656"/>
                </a:lnTo>
                <a:lnTo>
                  <a:pt x="135089" y="148865"/>
                </a:lnTo>
                <a:lnTo>
                  <a:pt x="148013" y="150986"/>
                </a:lnTo>
                <a:lnTo>
                  <a:pt x="162601" y="152027"/>
                </a:lnTo>
                <a:lnTo>
                  <a:pt x="170053" y="152146"/>
                </a:lnTo>
                <a:lnTo>
                  <a:pt x="178307" y="152146"/>
                </a:lnTo>
                <a:lnTo>
                  <a:pt x="186055" y="151765"/>
                </a:lnTo>
                <a:lnTo>
                  <a:pt x="193548" y="151130"/>
                </a:lnTo>
                <a:lnTo>
                  <a:pt x="195961" y="171704"/>
                </a:lnTo>
                <a:lnTo>
                  <a:pt x="180699" y="175455"/>
                </a:lnTo>
                <a:lnTo>
                  <a:pt x="166450" y="179557"/>
                </a:lnTo>
                <a:lnTo>
                  <a:pt x="153212" y="184011"/>
                </a:lnTo>
                <a:lnTo>
                  <a:pt x="140986" y="188818"/>
                </a:lnTo>
                <a:lnTo>
                  <a:pt x="129771" y="193979"/>
                </a:lnTo>
                <a:lnTo>
                  <a:pt x="119568" y="199497"/>
                </a:lnTo>
                <a:lnTo>
                  <a:pt x="110377" y="205371"/>
                </a:lnTo>
                <a:lnTo>
                  <a:pt x="102197" y="211605"/>
                </a:lnTo>
                <a:lnTo>
                  <a:pt x="90606" y="222667"/>
                </a:lnTo>
                <a:lnTo>
                  <a:pt x="82119" y="233488"/>
                </a:lnTo>
                <a:lnTo>
                  <a:pt x="76005" y="244669"/>
                </a:lnTo>
                <a:lnTo>
                  <a:pt x="72259" y="256198"/>
                </a:lnTo>
                <a:lnTo>
                  <a:pt x="70874" y="268064"/>
                </a:lnTo>
                <a:lnTo>
                  <a:pt x="70866" y="269113"/>
                </a:lnTo>
                <a:lnTo>
                  <a:pt x="70866" y="278384"/>
                </a:lnTo>
                <a:lnTo>
                  <a:pt x="72643" y="286004"/>
                </a:lnTo>
                <a:lnTo>
                  <a:pt x="76327" y="291973"/>
                </a:lnTo>
                <a:lnTo>
                  <a:pt x="80010" y="298069"/>
                </a:lnTo>
                <a:lnTo>
                  <a:pt x="84836" y="303022"/>
                </a:lnTo>
                <a:lnTo>
                  <a:pt x="90805" y="306959"/>
                </a:lnTo>
                <a:lnTo>
                  <a:pt x="96900" y="311023"/>
                </a:lnTo>
                <a:lnTo>
                  <a:pt x="103759" y="314198"/>
                </a:lnTo>
                <a:lnTo>
                  <a:pt x="111632" y="316865"/>
                </a:lnTo>
                <a:lnTo>
                  <a:pt x="119506" y="319405"/>
                </a:lnTo>
                <a:lnTo>
                  <a:pt x="127507" y="321945"/>
                </a:lnTo>
                <a:lnTo>
                  <a:pt x="135762" y="324612"/>
                </a:lnTo>
                <a:lnTo>
                  <a:pt x="147987" y="328520"/>
                </a:lnTo>
                <a:lnTo>
                  <a:pt x="159886" y="332685"/>
                </a:lnTo>
                <a:lnTo>
                  <a:pt x="173266" y="338559"/>
                </a:lnTo>
                <a:lnTo>
                  <a:pt x="183892" y="345092"/>
                </a:lnTo>
                <a:lnTo>
                  <a:pt x="190754" y="350012"/>
                </a:lnTo>
                <a:lnTo>
                  <a:pt x="196087" y="355727"/>
                </a:lnTo>
                <a:lnTo>
                  <a:pt x="200279" y="362585"/>
                </a:lnTo>
                <a:lnTo>
                  <a:pt x="204751" y="373605"/>
                </a:lnTo>
                <a:lnTo>
                  <a:pt x="206368" y="387124"/>
                </a:lnTo>
                <a:lnTo>
                  <a:pt x="206375" y="388112"/>
                </a:lnTo>
                <a:lnTo>
                  <a:pt x="205681" y="396382"/>
                </a:lnTo>
                <a:lnTo>
                  <a:pt x="203598" y="405245"/>
                </a:lnTo>
                <a:lnTo>
                  <a:pt x="200126" y="414700"/>
                </a:lnTo>
                <a:lnTo>
                  <a:pt x="195264" y="424744"/>
                </a:lnTo>
                <a:lnTo>
                  <a:pt x="189011" y="435376"/>
                </a:lnTo>
                <a:lnTo>
                  <a:pt x="181365" y="446594"/>
                </a:lnTo>
                <a:lnTo>
                  <a:pt x="172327" y="458397"/>
                </a:lnTo>
                <a:lnTo>
                  <a:pt x="161895" y="470782"/>
                </a:lnTo>
                <a:lnTo>
                  <a:pt x="150069" y="483748"/>
                </a:lnTo>
                <a:lnTo>
                  <a:pt x="142240" y="491871"/>
                </a:lnTo>
                <a:lnTo>
                  <a:pt x="126365" y="481457"/>
                </a:lnTo>
                <a:lnTo>
                  <a:pt x="135057" y="466458"/>
                </a:lnTo>
                <a:lnTo>
                  <a:pt x="141985" y="452917"/>
                </a:lnTo>
                <a:lnTo>
                  <a:pt x="147152" y="440829"/>
                </a:lnTo>
                <a:lnTo>
                  <a:pt x="150563" y="430189"/>
                </a:lnTo>
                <a:lnTo>
                  <a:pt x="152223" y="420992"/>
                </a:lnTo>
                <a:lnTo>
                  <a:pt x="152400" y="417322"/>
                </a:lnTo>
                <a:lnTo>
                  <a:pt x="152400" y="411353"/>
                </a:lnTo>
                <a:lnTo>
                  <a:pt x="150622" y="406273"/>
                </a:lnTo>
                <a:lnTo>
                  <a:pt x="147066" y="402209"/>
                </a:lnTo>
                <a:lnTo>
                  <a:pt x="143510" y="398018"/>
                </a:lnTo>
                <a:lnTo>
                  <a:pt x="138811" y="394462"/>
                </a:lnTo>
                <a:lnTo>
                  <a:pt x="132969" y="391287"/>
                </a:lnTo>
                <a:lnTo>
                  <a:pt x="127127" y="388112"/>
                </a:lnTo>
                <a:lnTo>
                  <a:pt x="120268" y="385445"/>
                </a:lnTo>
                <a:lnTo>
                  <a:pt x="112522" y="383159"/>
                </a:lnTo>
                <a:lnTo>
                  <a:pt x="104775" y="380746"/>
                </a:lnTo>
                <a:lnTo>
                  <a:pt x="96774" y="378333"/>
                </a:lnTo>
                <a:lnTo>
                  <a:pt x="88518" y="375666"/>
                </a:lnTo>
                <a:lnTo>
                  <a:pt x="76502" y="371847"/>
                </a:lnTo>
                <a:lnTo>
                  <a:pt x="64459" y="367692"/>
                </a:lnTo>
                <a:lnTo>
                  <a:pt x="57150" y="364998"/>
                </a:lnTo>
                <a:lnTo>
                  <a:pt x="45281" y="359812"/>
                </a:lnTo>
                <a:lnTo>
                  <a:pt x="34339" y="353468"/>
                </a:lnTo>
                <a:lnTo>
                  <a:pt x="28575" y="349377"/>
                </a:lnTo>
                <a:lnTo>
                  <a:pt x="19119" y="340833"/>
                </a:lnTo>
                <a:lnTo>
                  <a:pt x="11262" y="330813"/>
                </a:lnTo>
                <a:lnTo>
                  <a:pt x="3433" y="314565"/>
                </a:lnTo>
                <a:lnTo>
                  <a:pt x="769" y="302094"/>
                </a:lnTo>
                <a:lnTo>
                  <a:pt x="0" y="289433"/>
                </a:lnTo>
                <a:lnTo>
                  <a:pt x="880" y="276197"/>
                </a:lnTo>
                <a:lnTo>
                  <a:pt x="3526" y="263633"/>
                </a:lnTo>
                <a:lnTo>
                  <a:pt x="7941" y="251736"/>
                </a:lnTo>
                <a:lnTo>
                  <a:pt x="14132" y="240501"/>
                </a:lnTo>
                <a:lnTo>
                  <a:pt x="22102" y="229922"/>
                </a:lnTo>
                <a:lnTo>
                  <a:pt x="32558" y="219244"/>
                </a:lnTo>
                <a:lnTo>
                  <a:pt x="41202" y="211854"/>
                </a:lnTo>
                <a:lnTo>
                  <a:pt x="50823" y="204648"/>
                </a:lnTo>
                <a:lnTo>
                  <a:pt x="61422" y="197625"/>
                </a:lnTo>
                <a:lnTo>
                  <a:pt x="72997" y="190782"/>
                </a:lnTo>
                <a:lnTo>
                  <a:pt x="85550" y="184116"/>
                </a:lnTo>
                <a:lnTo>
                  <a:pt x="98425" y="177927"/>
                </a:lnTo>
                <a:lnTo>
                  <a:pt x="83749" y="175372"/>
                </a:lnTo>
                <a:lnTo>
                  <a:pt x="70725" y="171766"/>
                </a:lnTo>
                <a:lnTo>
                  <a:pt x="59335" y="167121"/>
                </a:lnTo>
                <a:lnTo>
                  <a:pt x="49559" y="161443"/>
                </a:lnTo>
                <a:lnTo>
                  <a:pt x="36941" y="149588"/>
                </a:lnTo>
                <a:lnTo>
                  <a:pt x="30857" y="138399"/>
                </a:lnTo>
                <a:lnTo>
                  <a:pt x="28484" y="125820"/>
                </a:lnTo>
                <a:lnTo>
                  <a:pt x="28448" y="123951"/>
                </a:lnTo>
                <a:lnTo>
                  <a:pt x="30130" y="111782"/>
                </a:lnTo>
                <a:lnTo>
                  <a:pt x="35158" y="100118"/>
                </a:lnTo>
                <a:lnTo>
                  <a:pt x="43561" y="88900"/>
                </a:lnTo>
                <a:lnTo>
                  <a:pt x="50731" y="81888"/>
                </a:lnTo>
                <a:lnTo>
                  <a:pt x="59592" y="74642"/>
                </a:lnTo>
                <a:lnTo>
                  <a:pt x="70144" y="67169"/>
                </a:lnTo>
                <a:lnTo>
                  <a:pt x="82388" y="59476"/>
                </a:lnTo>
                <a:lnTo>
                  <a:pt x="91948" y="53975"/>
                </a:lnTo>
                <a:lnTo>
                  <a:pt x="105015" y="47515"/>
                </a:lnTo>
                <a:lnTo>
                  <a:pt x="116499" y="41969"/>
                </a:lnTo>
                <a:lnTo>
                  <a:pt x="126425" y="37283"/>
                </a:lnTo>
                <a:lnTo>
                  <a:pt x="127127" y="36957"/>
                </a:lnTo>
                <a:lnTo>
                  <a:pt x="126618" y="35687"/>
                </a:lnTo>
                <a:lnTo>
                  <a:pt x="113878" y="39748"/>
                </a:lnTo>
                <a:lnTo>
                  <a:pt x="101869" y="43128"/>
                </a:lnTo>
                <a:lnTo>
                  <a:pt x="96138" y="44576"/>
                </a:lnTo>
                <a:lnTo>
                  <a:pt x="28321" y="58674"/>
                </a:lnTo>
                <a:lnTo>
                  <a:pt x="27079" y="45919"/>
                </a:lnTo>
                <a:lnTo>
                  <a:pt x="25555" y="33269"/>
                </a:lnTo>
                <a:lnTo>
                  <a:pt x="23766" y="20714"/>
                </a:lnTo>
                <a:lnTo>
                  <a:pt x="21729" y="8246"/>
                </a:lnTo>
                <a:lnTo>
                  <a:pt x="20574" y="1777"/>
                </a:lnTo>
                <a:lnTo>
                  <a:pt x="22098"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3063917" y="210695"/>
            <a:ext cx="343576" cy="378967"/>
          </a:xfrm>
          <a:custGeom>
            <a:avLst/>
            <a:gdLst/>
            <a:ahLst/>
            <a:cxnLst/>
            <a:rect l="l" t="t" r="r" b="b"/>
            <a:pathLst>
              <a:path w="257682" h="378967">
                <a:moveTo>
                  <a:pt x="116205" y="0"/>
                </a:moveTo>
                <a:lnTo>
                  <a:pt x="127595" y="338"/>
                </a:lnTo>
                <a:lnTo>
                  <a:pt x="139115" y="1352"/>
                </a:lnTo>
                <a:lnTo>
                  <a:pt x="150763" y="3041"/>
                </a:lnTo>
                <a:lnTo>
                  <a:pt x="162540" y="5403"/>
                </a:lnTo>
                <a:lnTo>
                  <a:pt x="174445" y="8439"/>
                </a:lnTo>
                <a:lnTo>
                  <a:pt x="186479" y="12147"/>
                </a:lnTo>
                <a:lnTo>
                  <a:pt x="198642" y="16525"/>
                </a:lnTo>
                <a:lnTo>
                  <a:pt x="210934" y="21574"/>
                </a:lnTo>
                <a:lnTo>
                  <a:pt x="223354" y="27291"/>
                </a:lnTo>
                <a:lnTo>
                  <a:pt x="235902" y="33677"/>
                </a:lnTo>
                <a:lnTo>
                  <a:pt x="248580" y="40730"/>
                </a:lnTo>
                <a:lnTo>
                  <a:pt x="257175" y="45847"/>
                </a:lnTo>
                <a:lnTo>
                  <a:pt x="257682" y="48640"/>
                </a:lnTo>
                <a:lnTo>
                  <a:pt x="250331" y="57955"/>
                </a:lnTo>
                <a:lnTo>
                  <a:pt x="242788" y="67708"/>
                </a:lnTo>
                <a:lnTo>
                  <a:pt x="235046" y="77899"/>
                </a:lnTo>
                <a:lnTo>
                  <a:pt x="227098" y="88529"/>
                </a:lnTo>
                <a:lnTo>
                  <a:pt x="222504" y="94741"/>
                </a:lnTo>
                <a:lnTo>
                  <a:pt x="208341" y="82507"/>
                </a:lnTo>
                <a:lnTo>
                  <a:pt x="194899" y="71561"/>
                </a:lnTo>
                <a:lnTo>
                  <a:pt x="182176" y="61904"/>
                </a:lnTo>
                <a:lnTo>
                  <a:pt x="170172" y="53538"/>
                </a:lnTo>
                <a:lnTo>
                  <a:pt x="158885" y="46463"/>
                </a:lnTo>
                <a:lnTo>
                  <a:pt x="148314" y="40680"/>
                </a:lnTo>
                <a:lnTo>
                  <a:pt x="138460" y="36189"/>
                </a:lnTo>
                <a:lnTo>
                  <a:pt x="129321" y="32992"/>
                </a:lnTo>
                <a:lnTo>
                  <a:pt x="120897" y="31088"/>
                </a:lnTo>
                <a:lnTo>
                  <a:pt x="113411" y="30479"/>
                </a:lnTo>
                <a:lnTo>
                  <a:pt x="109347" y="30479"/>
                </a:lnTo>
                <a:lnTo>
                  <a:pt x="105918" y="31368"/>
                </a:lnTo>
                <a:lnTo>
                  <a:pt x="103250" y="33274"/>
                </a:lnTo>
                <a:lnTo>
                  <a:pt x="100711" y="35051"/>
                </a:lnTo>
                <a:lnTo>
                  <a:pt x="99313" y="37718"/>
                </a:lnTo>
                <a:lnTo>
                  <a:pt x="99313" y="41401"/>
                </a:lnTo>
                <a:lnTo>
                  <a:pt x="99313" y="44323"/>
                </a:lnTo>
                <a:lnTo>
                  <a:pt x="100075" y="47243"/>
                </a:lnTo>
                <a:lnTo>
                  <a:pt x="101473" y="49910"/>
                </a:lnTo>
                <a:lnTo>
                  <a:pt x="102869" y="52704"/>
                </a:lnTo>
                <a:lnTo>
                  <a:pt x="105282" y="56006"/>
                </a:lnTo>
                <a:lnTo>
                  <a:pt x="108838" y="59816"/>
                </a:lnTo>
                <a:lnTo>
                  <a:pt x="112394" y="63753"/>
                </a:lnTo>
                <a:lnTo>
                  <a:pt x="117220" y="68452"/>
                </a:lnTo>
                <a:lnTo>
                  <a:pt x="123443" y="74040"/>
                </a:lnTo>
                <a:lnTo>
                  <a:pt x="131706" y="81506"/>
                </a:lnTo>
                <a:lnTo>
                  <a:pt x="141554" y="90451"/>
                </a:lnTo>
                <a:lnTo>
                  <a:pt x="146431" y="94868"/>
                </a:lnTo>
                <a:lnTo>
                  <a:pt x="155356" y="103350"/>
                </a:lnTo>
                <a:lnTo>
                  <a:pt x="164603" y="112252"/>
                </a:lnTo>
                <a:lnTo>
                  <a:pt x="177939" y="125708"/>
                </a:lnTo>
                <a:lnTo>
                  <a:pt x="186605" y="135034"/>
                </a:lnTo>
                <a:lnTo>
                  <a:pt x="200168" y="150781"/>
                </a:lnTo>
                <a:lnTo>
                  <a:pt x="207932" y="160846"/>
                </a:lnTo>
                <a:lnTo>
                  <a:pt x="220159" y="178677"/>
                </a:lnTo>
                <a:lnTo>
                  <a:pt x="226539" y="189650"/>
                </a:lnTo>
                <a:lnTo>
                  <a:pt x="235787" y="209041"/>
                </a:lnTo>
                <a:lnTo>
                  <a:pt x="240129" y="220968"/>
                </a:lnTo>
                <a:lnTo>
                  <a:pt x="245111" y="241100"/>
                </a:lnTo>
                <a:lnTo>
                  <a:pt x="246511" y="253734"/>
                </a:lnTo>
                <a:lnTo>
                  <a:pt x="246761" y="262000"/>
                </a:lnTo>
                <a:lnTo>
                  <a:pt x="246041" y="275661"/>
                </a:lnTo>
                <a:lnTo>
                  <a:pt x="243881" y="288654"/>
                </a:lnTo>
                <a:lnTo>
                  <a:pt x="240278" y="300978"/>
                </a:lnTo>
                <a:lnTo>
                  <a:pt x="235231" y="312633"/>
                </a:lnTo>
                <a:lnTo>
                  <a:pt x="228737" y="323620"/>
                </a:lnTo>
                <a:lnTo>
                  <a:pt x="220794" y="333939"/>
                </a:lnTo>
                <a:lnTo>
                  <a:pt x="211401" y="343589"/>
                </a:lnTo>
                <a:lnTo>
                  <a:pt x="198704" y="353949"/>
                </a:lnTo>
                <a:lnTo>
                  <a:pt x="187969" y="360936"/>
                </a:lnTo>
                <a:lnTo>
                  <a:pt x="176714" y="366781"/>
                </a:lnTo>
                <a:lnTo>
                  <a:pt x="164939" y="371485"/>
                </a:lnTo>
                <a:lnTo>
                  <a:pt x="152646" y="375047"/>
                </a:lnTo>
                <a:lnTo>
                  <a:pt x="139837" y="377468"/>
                </a:lnTo>
                <a:lnTo>
                  <a:pt x="126513" y="378747"/>
                </a:lnTo>
                <a:lnTo>
                  <a:pt x="117982" y="378967"/>
                </a:lnTo>
                <a:lnTo>
                  <a:pt x="103933" y="378368"/>
                </a:lnTo>
                <a:lnTo>
                  <a:pt x="90573" y="376569"/>
                </a:lnTo>
                <a:lnTo>
                  <a:pt x="77900" y="373571"/>
                </a:lnTo>
                <a:lnTo>
                  <a:pt x="65913" y="369374"/>
                </a:lnTo>
                <a:lnTo>
                  <a:pt x="54609" y="363978"/>
                </a:lnTo>
                <a:lnTo>
                  <a:pt x="43985" y="357383"/>
                </a:lnTo>
                <a:lnTo>
                  <a:pt x="34041" y="349588"/>
                </a:lnTo>
                <a:lnTo>
                  <a:pt x="24221" y="339898"/>
                </a:lnTo>
                <a:lnTo>
                  <a:pt x="16340" y="329729"/>
                </a:lnTo>
                <a:lnTo>
                  <a:pt x="10008" y="318744"/>
                </a:lnTo>
                <a:lnTo>
                  <a:pt x="5222" y="306946"/>
                </a:lnTo>
                <a:lnTo>
                  <a:pt x="1981" y="294337"/>
                </a:lnTo>
                <a:lnTo>
                  <a:pt x="281" y="280921"/>
                </a:lnTo>
                <a:lnTo>
                  <a:pt x="0" y="272414"/>
                </a:lnTo>
                <a:lnTo>
                  <a:pt x="683" y="259265"/>
                </a:lnTo>
                <a:lnTo>
                  <a:pt x="2732" y="246569"/>
                </a:lnTo>
                <a:lnTo>
                  <a:pt x="6148" y="234327"/>
                </a:lnTo>
                <a:lnTo>
                  <a:pt x="10930" y="222542"/>
                </a:lnTo>
                <a:lnTo>
                  <a:pt x="17079" y="211218"/>
                </a:lnTo>
                <a:lnTo>
                  <a:pt x="24594" y="200356"/>
                </a:lnTo>
                <a:lnTo>
                  <a:pt x="38613" y="184745"/>
                </a:lnTo>
                <a:lnTo>
                  <a:pt x="47851" y="176527"/>
                </a:lnTo>
                <a:lnTo>
                  <a:pt x="57813" y="169022"/>
                </a:lnTo>
                <a:lnTo>
                  <a:pt x="68495" y="162230"/>
                </a:lnTo>
                <a:lnTo>
                  <a:pt x="79896" y="156150"/>
                </a:lnTo>
                <a:lnTo>
                  <a:pt x="92014" y="150783"/>
                </a:lnTo>
                <a:lnTo>
                  <a:pt x="104848" y="146128"/>
                </a:lnTo>
                <a:lnTo>
                  <a:pt x="109981" y="144525"/>
                </a:lnTo>
                <a:lnTo>
                  <a:pt x="98316" y="133815"/>
                </a:lnTo>
                <a:lnTo>
                  <a:pt x="87878" y="123801"/>
                </a:lnTo>
                <a:lnTo>
                  <a:pt x="78664" y="114480"/>
                </a:lnTo>
                <a:lnTo>
                  <a:pt x="70671" y="105846"/>
                </a:lnTo>
                <a:lnTo>
                  <a:pt x="63892" y="97897"/>
                </a:lnTo>
                <a:lnTo>
                  <a:pt x="60325" y="93345"/>
                </a:lnTo>
                <a:lnTo>
                  <a:pt x="52693" y="81469"/>
                </a:lnTo>
                <a:lnTo>
                  <a:pt x="47686" y="69566"/>
                </a:lnTo>
                <a:lnTo>
                  <a:pt x="45303" y="57674"/>
                </a:lnTo>
                <a:lnTo>
                  <a:pt x="45085" y="52831"/>
                </a:lnTo>
                <a:lnTo>
                  <a:pt x="46686" y="38906"/>
                </a:lnTo>
                <a:lnTo>
                  <a:pt x="51505" y="27022"/>
                </a:lnTo>
                <a:lnTo>
                  <a:pt x="59560" y="17199"/>
                </a:lnTo>
                <a:lnTo>
                  <a:pt x="63881" y="13715"/>
                </a:lnTo>
                <a:lnTo>
                  <a:pt x="73536" y="8031"/>
                </a:lnTo>
                <a:lnTo>
                  <a:pt x="84798" y="3859"/>
                </a:lnTo>
                <a:lnTo>
                  <a:pt x="97675" y="1198"/>
                </a:lnTo>
                <a:lnTo>
                  <a:pt x="112179" y="50"/>
                </a:lnTo>
                <a:lnTo>
                  <a:pt x="116205"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828210" y="821563"/>
            <a:ext cx="5745310" cy="494538"/>
          </a:xfrm>
          <a:custGeom>
            <a:avLst/>
            <a:gdLst/>
            <a:ahLst/>
            <a:cxnLst/>
            <a:rect l="l" t="t" r="r" b="b"/>
            <a:pathLst>
              <a:path w="4308983" h="494538">
                <a:moveTo>
                  <a:pt x="2886902" y="146163"/>
                </a:moveTo>
                <a:lnTo>
                  <a:pt x="2871597" y="150622"/>
                </a:lnTo>
                <a:lnTo>
                  <a:pt x="2873375" y="162051"/>
                </a:lnTo>
                <a:lnTo>
                  <a:pt x="2881248" y="162051"/>
                </a:lnTo>
                <a:lnTo>
                  <a:pt x="2887726" y="162433"/>
                </a:lnTo>
                <a:lnTo>
                  <a:pt x="2892679" y="163195"/>
                </a:lnTo>
                <a:lnTo>
                  <a:pt x="2897632" y="163957"/>
                </a:lnTo>
                <a:lnTo>
                  <a:pt x="2901442" y="165353"/>
                </a:lnTo>
                <a:lnTo>
                  <a:pt x="2904109" y="167639"/>
                </a:lnTo>
                <a:lnTo>
                  <a:pt x="2906648" y="169799"/>
                </a:lnTo>
                <a:lnTo>
                  <a:pt x="2908554" y="172847"/>
                </a:lnTo>
                <a:lnTo>
                  <a:pt x="2909443" y="176657"/>
                </a:lnTo>
                <a:lnTo>
                  <a:pt x="2910459" y="180466"/>
                </a:lnTo>
                <a:lnTo>
                  <a:pt x="2911094" y="185420"/>
                </a:lnTo>
                <a:lnTo>
                  <a:pt x="2911221" y="191515"/>
                </a:lnTo>
                <a:lnTo>
                  <a:pt x="2911474" y="201882"/>
                </a:lnTo>
                <a:lnTo>
                  <a:pt x="2911703" y="214827"/>
                </a:lnTo>
                <a:lnTo>
                  <a:pt x="2911856" y="226060"/>
                </a:lnTo>
                <a:lnTo>
                  <a:pt x="2911792" y="348269"/>
                </a:lnTo>
                <a:lnTo>
                  <a:pt x="2911656" y="361505"/>
                </a:lnTo>
                <a:lnTo>
                  <a:pt x="2911475" y="375158"/>
                </a:lnTo>
                <a:lnTo>
                  <a:pt x="2914904" y="376936"/>
                </a:lnTo>
                <a:lnTo>
                  <a:pt x="2919273" y="376321"/>
                </a:lnTo>
                <a:lnTo>
                  <a:pt x="2931431" y="374706"/>
                </a:lnTo>
                <a:lnTo>
                  <a:pt x="2943848" y="373190"/>
                </a:lnTo>
                <a:lnTo>
                  <a:pt x="2956517" y="371769"/>
                </a:lnTo>
                <a:lnTo>
                  <a:pt x="2969434" y="370436"/>
                </a:lnTo>
                <a:lnTo>
                  <a:pt x="2982595" y="369188"/>
                </a:lnTo>
                <a:lnTo>
                  <a:pt x="2982357" y="362743"/>
                </a:lnTo>
                <a:lnTo>
                  <a:pt x="2981894" y="348694"/>
                </a:lnTo>
                <a:lnTo>
                  <a:pt x="2981534" y="335409"/>
                </a:lnTo>
                <a:lnTo>
                  <a:pt x="2981276" y="322886"/>
                </a:lnTo>
                <a:lnTo>
                  <a:pt x="2981122" y="311117"/>
                </a:lnTo>
                <a:lnTo>
                  <a:pt x="2981071" y="182117"/>
                </a:lnTo>
                <a:lnTo>
                  <a:pt x="2986878" y="178642"/>
                </a:lnTo>
                <a:lnTo>
                  <a:pt x="2998671" y="173423"/>
                </a:lnTo>
                <a:lnTo>
                  <a:pt x="3010959" y="170318"/>
                </a:lnTo>
                <a:lnTo>
                  <a:pt x="3023743" y="169290"/>
                </a:lnTo>
                <a:lnTo>
                  <a:pt x="3034217" y="170150"/>
                </a:lnTo>
                <a:lnTo>
                  <a:pt x="3046460" y="174351"/>
                </a:lnTo>
                <a:lnTo>
                  <a:pt x="3055620" y="182117"/>
                </a:lnTo>
                <a:lnTo>
                  <a:pt x="3062343" y="195485"/>
                </a:lnTo>
                <a:lnTo>
                  <a:pt x="3065016" y="208370"/>
                </a:lnTo>
                <a:lnTo>
                  <a:pt x="3065907" y="224027"/>
                </a:lnTo>
                <a:lnTo>
                  <a:pt x="3065907" y="492633"/>
                </a:lnTo>
                <a:lnTo>
                  <a:pt x="3069335" y="494411"/>
                </a:lnTo>
                <a:lnTo>
                  <a:pt x="3075768" y="493367"/>
                </a:lnTo>
                <a:lnTo>
                  <a:pt x="3088350" y="491419"/>
                </a:lnTo>
                <a:lnTo>
                  <a:pt x="3100932" y="489598"/>
                </a:lnTo>
                <a:lnTo>
                  <a:pt x="3113514" y="487902"/>
                </a:lnTo>
                <a:lnTo>
                  <a:pt x="3126096" y="486331"/>
                </a:lnTo>
                <a:lnTo>
                  <a:pt x="3138678" y="484886"/>
                </a:lnTo>
                <a:lnTo>
                  <a:pt x="3138650" y="484578"/>
                </a:lnTo>
                <a:lnTo>
                  <a:pt x="3137894" y="475268"/>
                </a:lnTo>
                <a:lnTo>
                  <a:pt x="3137223" y="465108"/>
                </a:lnTo>
                <a:lnTo>
                  <a:pt x="3136638" y="454099"/>
                </a:lnTo>
                <a:lnTo>
                  <a:pt x="3136140" y="442241"/>
                </a:lnTo>
                <a:lnTo>
                  <a:pt x="3135730" y="429532"/>
                </a:lnTo>
                <a:lnTo>
                  <a:pt x="3135410" y="415975"/>
                </a:lnTo>
                <a:lnTo>
                  <a:pt x="3135180" y="401567"/>
                </a:lnTo>
                <a:lnTo>
                  <a:pt x="3135041" y="386311"/>
                </a:lnTo>
                <a:lnTo>
                  <a:pt x="3134995" y="209423"/>
                </a:lnTo>
                <a:lnTo>
                  <a:pt x="3134724" y="201409"/>
                </a:lnTo>
                <a:lnTo>
                  <a:pt x="3132866" y="187877"/>
                </a:lnTo>
                <a:lnTo>
                  <a:pt x="3129243" y="175558"/>
                </a:lnTo>
                <a:lnTo>
                  <a:pt x="3123857" y="164452"/>
                </a:lnTo>
                <a:lnTo>
                  <a:pt x="3116707" y="154559"/>
                </a:lnTo>
                <a:lnTo>
                  <a:pt x="3112302" y="150069"/>
                </a:lnTo>
                <a:lnTo>
                  <a:pt x="3102507" y="142865"/>
                </a:lnTo>
                <a:lnTo>
                  <a:pt x="3091103" y="137720"/>
                </a:lnTo>
                <a:lnTo>
                  <a:pt x="3078064" y="134633"/>
                </a:lnTo>
                <a:lnTo>
                  <a:pt x="3063367" y="133603"/>
                </a:lnTo>
                <a:lnTo>
                  <a:pt x="3053040" y="134155"/>
                </a:lnTo>
                <a:lnTo>
                  <a:pt x="3041787" y="135936"/>
                </a:lnTo>
                <a:lnTo>
                  <a:pt x="3030186" y="138949"/>
                </a:lnTo>
                <a:lnTo>
                  <a:pt x="3018238" y="143195"/>
                </a:lnTo>
                <a:lnTo>
                  <a:pt x="3005942" y="148672"/>
                </a:lnTo>
                <a:lnTo>
                  <a:pt x="2993299" y="155381"/>
                </a:lnTo>
                <a:lnTo>
                  <a:pt x="2980309" y="163322"/>
                </a:lnTo>
                <a:lnTo>
                  <a:pt x="2977750" y="153760"/>
                </a:lnTo>
                <a:lnTo>
                  <a:pt x="2970128" y="144467"/>
                </a:lnTo>
                <a:lnTo>
                  <a:pt x="2957684" y="138891"/>
                </a:lnTo>
                <a:lnTo>
                  <a:pt x="2940431" y="137033"/>
                </a:lnTo>
                <a:lnTo>
                  <a:pt x="2935552" y="137156"/>
                </a:lnTo>
                <a:lnTo>
                  <a:pt x="2925285" y="138074"/>
                </a:lnTo>
                <a:lnTo>
                  <a:pt x="2913751" y="139885"/>
                </a:lnTo>
                <a:lnTo>
                  <a:pt x="2900955" y="142582"/>
                </a:lnTo>
                <a:lnTo>
                  <a:pt x="2886902" y="146163"/>
                </a:lnTo>
                <a:close/>
              </a:path>
              <a:path w="4308983" h="494538">
                <a:moveTo>
                  <a:pt x="2499806" y="146163"/>
                </a:moveTo>
                <a:lnTo>
                  <a:pt x="2484501" y="150622"/>
                </a:lnTo>
                <a:lnTo>
                  <a:pt x="2486279" y="162051"/>
                </a:lnTo>
                <a:lnTo>
                  <a:pt x="2494153" y="162051"/>
                </a:lnTo>
                <a:lnTo>
                  <a:pt x="2500630" y="162433"/>
                </a:lnTo>
                <a:lnTo>
                  <a:pt x="2505583" y="163195"/>
                </a:lnTo>
                <a:lnTo>
                  <a:pt x="2510536" y="163957"/>
                </a:lnTo>
                <a:lnTo>
                  <a:pt x="2514346" y="165353"/>
                </a:lnTo>
                <a:lnTo>
                  <a:pt x="2517013" y="167639"/>
                </a:lnTo>
                <a:lnTo>
                  <a:pt x="2519553" y="169799"/>
                </a:lnTo>
                <a:lnTo>
                  <a:pt x="2521458" y="172847"/>
                </a:lnTo>
                <a:lnTo>
                  <a:pt x="2522347" y="176657"/>
                </a:lnTo>
                <a:lnTo>
                  <a:pt x="2523363" y="180466"/>
                </a:lnTo>
                <a:lnTo>
                  <a:pt x="2523998" y="185420"/>
                </a:lnTo>
                <a:lnTo>
                  <a:pt x="2524125" y="191515"/>
                </a:lnTo>
                <a:lnTo>
                  <a:pt x="2524378" y="201882"/>
                </a:lnTo>
                <a:lnTo>
                  <a:pt x="2524607" y="214827"/>
                </a:lnTo>
                <a:lnTo>
                  <a:pt x="2524760" y="226060"/>
                </a:lnTo>
                <a:lnTo>
                  <a:pt x="2524696" y="348269"/>
                </a:lnTo>
                <a:lnTo>
                  <a:pt x="2524560" y="361505"/>
                </a:lnTo>
                <a:lnTo>
                  <a:pt x="2524379" y="375158"/>
                </a:lnTo>
                <a:lnTo>
                  <a:pt x="2527808" y="376936"/>
                </a:lnTo>
                <a:lnTo>
                  <a:pt x="2532177" y="376321"/>
                </a:lnTo>
                <a:lnTo>
                  <a:pt x="2544335" y="374706"/>
                </a:lnTo>
                <a:lnTo>
                  <a:pt x="2556752" y="373190"/>
                </a:lnTo>
                <a:lnTo>
                  <a:pt x="2569421" y="371769"/>
                </a:lnTo>
                <a:lnTo>
                  <a:pt x="2582338" y="370436"/>
                </a:lnTo>
                <a:lnTo>
                  <a:pt x="2595499" y="369188"/>
                </a:lnTo>
                <a:lnTo>
                  <a:pt x="2595261" y="362743"/>
                </a:lnTo>
                <a:lnTo>
                  <a:pt x="2594798" y="348694"/>
                </a:lnTo>
                <a:lnTo>
                  <a:pt x="2594438" y="335409"/>
                </a:lnTo>
                <a:lnTo>
                  <a:pt x="2594180" y="322886"/>
                </a:lnTo>
                <a:lnTo>
                  <a:pt x="2594026" y="311117"/>
                </a:lnTo>
                <a:lnTo>
                  <a:pt x="2593975" y="182117"/>
                </a:lnTo>
                <a:lnTo>
                  <a:pt x="2599782" y="178642"/>
                </a:lnTo>
                <a:lnTo>
                  <a:pt x="2611575" y="173423"/>
                </a:lnTo>
                <a:lnTo>
                  <a:pt x="2623863" y="170318"/>
                </a:lnTo>
                <a:lnTo>
                  <a:pt x="2636647" y="169290"/>
                </a:lnTo>
                <a:lnTo>
                  <a:pt x="2647121" y="170150"/>
                </a:lnTo>
                <a:lnTo>
                  <a:pt x="2659364" y="174351"/>
                </a:lnTo>
                <a:lnTo>
                  <a:pt x="2668523" y="182117"/>
                </a:lnTo>
                <a:lnTo>
                  <a:pt x="2675247" y="195485"/>
                </a:lnTo>
                <a:lnTo>
                  <a:pt x="2677920" y="208370"/>
                </a:lnTo>
                <a:lnTo>
                  <a:pt x="2678810" y="224027"/>
                </a:lnTo>
                <a:lnTo>
                  <a:pt x="2678810" y="492633"/>
                </a:lnTo>
                <a:lnTo>
                  <a:pt x="2682240" y="494411"/>
                </a:lnTo>
                <a:lnTo>
                  <a:pt x="2688672" y="493367"/>
                </a:lnTo>
                <a:lnTo>
                  <a:pt x="2701254" y="491419"/>
                </a:lnTo>
                <a:lnTo>
                  <a:pt x="2713836" y="489598"/>
                </a:lnTo>
                <a:lnTo>
                  <a:pt x="2726418" y="487902"/>
                </a:lnTo>
                <a:lnTo>
                  <a:pt x="2739000" y="486331"/>
                </a:lnTo>
                <a:lnTo>
                  <a:pt x="2751582" y="484886"/>
                </a:lnTo>
                <a:lnTo>
                  <a:pt x="2751554" y="484578"/>
                </a:lnTo>
                <a:lnTo>
                  <a:pt x="2750798" y="475268"/>
                </a:lnTo>
                <a:lnTo>
                  <a:pt x="2750127" y="465108"/>
                </a:lnTo>
                <a:lnTo>
                  <a:pt x="2749542" y="454099"/>
                </a:lnTo>
                <a:lnTo>
                  <a:pt x="2749044" y="442241"/>
                </a:lnTo>
                <a:lnTo>
                  <a:pt x="2748634" y="429532"/>
                </a:lnTo>
                <a:lnTo>
                  <a:pt x="2748314" y="415975"/>
                </a:lnTo>
                <a:lnTo>
                  <a:pt x="2748084" y="401567"/>
                </a:lnTo>
                <a:lnTo>
                  <a:pt x="2747945" y="386311"/>
                </a:lnTo>
                <a:lnTo>
                  <a:pt x="2747898" y="209423"/>
                </a:lnTo>
                <a:lnTo>
                  <a:pt x="2747628" y="201409"/>
                </a:lnTo>
                <a:lnTo>
                  <a:pt x="2745770" y="187877"/>
                </a:lnTo>
                <a:lnTo>
                  <a:pt x="2742147" y="175558"/>
                </a:lnTo>
                <a:lnTo>
                  <a:pt x="2736761" y="164452"/>
                </a:lnTo>
                <a:lnTo>
                  <a:pt x="2729610" y="154559"/>
                </a:lnTo>
                <a:lnTo>
                  <a:pt x="2725206" y="150069"/>
                </a:lnTo>
                <a:lnTo>
                  <a:pt x="2715411" y="142865"/>
                </a:lnTo>
                <a:lnTo>
                  <a:pt x="2704007" y="137720"/>
                </a:lnTo>
                <a:lnTo>
                  <a:pt x="2690968" y="134633"/>
                </a:lnTo>
                <a:lnTo>
                  <a:pt x="2676271" y="133603"/>
                </a:lnTo>
                <a:lnTo>
                  <a:pt x="2665944" y="134155"/>
                </a:lnTo>
                <a:lnTo>
                  <a:pt x="2654691" y="135936"/>
                </a:lnTo>
                <a:lnTo>
                  <a:pt x="2643090" y="138949"/>
                </a:lnTo>
                <a:lnTo>
                  <a:pt x="2631142" y="143195"/>
                </a:lnTo>
                <a:lnTo>
                  <a:pt x="2618846" y="148672"/>
                </a:lnTo>
                <a:lnTo>
                  <a:pt x="2606203" y="155381"/>
                </a:lnTo>
                <a:lnTo>
                  <a:pt x="2593213" y="163322"/>
                </a:lnTo>
                <a:lnTo>
                  <a:pt x="2590654" y="153760"/>
                </a:lnTo>
                <a:lnTo>
                  <a:pt x="2583032" y="144467"/>
                </a:lnTo>
                <a:lnTo>
                  <a:pt x="2570588" y="138891"/>
                </a:lnTo>
                <a:lnTo>
                  <a:pt x="2553335" y="137033"/>
                </a:lnTo>
                <a:lnTo>
                  <a:pt x="2548456" y="137156"/>
                </a:lnTo>
                <a:lnTo>
                  <a:pt x="2538189" y="138074"/>
                </a:lnTo>
                <a:lnTo>
                  <a:pt x="2526655" y="139885"/>
                </a:lnTo>
                <a:lnTo>
                  <a:pt x="2513859" y="142582"/>
                </a:lnTo>
                <a:lnTo>
                  <a:pt x="2499806" y="146163"/>
                </a:lnTo>
                <a:close/>
              </a:path>
              <a:path w="4308983" h="494538">
                <a:moveTo>
                  <a:pt x="1622781" y="338047"/>
                </a:moveTo>
                <a:lnTo>
                  <a:pt x="1615186" y="325754"/>
                </a:lnTo>
                <a:lnTo>
                  <a:pt x="1611543" y="317075"/>
                </a:lnTo>
                <a:lnTo>
                  <a:pt x="1608054" y="306126"/>
                </a:lnTo>
                <a:lnTo>
                  <a:pt x="1605340" y="294196"/>
                </a:lnTo>
                <a:lnTo>
                  <a:pt x="1610524" y="372226"/>
                </a:lnTo>
                <a:lnTo>
                  <a:pt x="1623588" y="374983"/>
                </a:lnTo>
                <a:lnTo>
                  <a:pt x="1637460" y="376638"/>
                </a:lnTo>
                <a:lnTo>
                  <a:pt x="1652143" y="377189"/>
                </a:lnTo>
                <a:lnTo>
                  <a:pt x="1654088" y="377180"/>
                </a:lnTo>
                <a:lnTo>
                  <a:pt x="1668368" y="376510"/>
                </a:lnTo>
                <a:lnTo>
                  <a:pt x="1681969" y="374779"/>
                </a:lnTo>
                <a:lnTo>
                  <a:pt x="1694890" y="371989"/>
                </a:lnTo>
                <a:lnTo>
                  <a:pt x="1707131" y="368138"/>
                </a:lnTo>
                <a:lnTo>
                  <a:pt x="1718692" y="363228"/>
                </a:lnTo>
                <a:lnTo>
                  <a:pt x="1729574" y="357258"/>
                </a:lnTo>
                <a:lnTo>
                  <a:pt x="1739775" y="350228"/>
                </a:lnTo>
                <a:lnTo>
                  <a:pt x="1749298" y="342138"/>
                </a:lnTo>
                <a:lnTo>
                  <a:pt x="1756523" y="334772"/>
                </a:lnTo>
                <a:lnTo>
                  <a:pt x="1764555" y="324832"/>
                </a:lnTo>
                <a:lnTo>
                  <a:pt x="1771347" y="314198"/>
                </a:lnTo>
                <a:lnTo>
                  <a:pt x="1776901" y="302869"/>
                </a:lnTo>
                <a:lnTo>
                  <a:pt x="1781218" y="290844"/>
                </a:lnTo>
                <a:lnTo>
                  <a:pt x="1784299" y="278120"/>
                </a:lnTo>
                <a:lnTo>
                  <a:pt x="1786147" y="264696"/>
                </a:lnTo>
                <a:lnTo>
                  <a:pt x="1786763" y="250571"/>
                </a:lnTo>
                <a:lnTo>
                  <a:pt x="1786731" y="247401"/>
                </a:lnTo>
                <a:lnTo>
                  <a:pt x="1785776" y="233347"/>
                </a:lnTo>
                <a:lnTo>
                  <a:pt x="1783496" y="220083"/>
                </a:lnTo>
                <a:lnTo>
                  <a:pt x="1779894" y="207608"/>
                </a:lnTo>
                <a:lnTo>
                  <a:pt x="1774973" y="195923"/>
                </a:lnTo>
                <a:lnTo>
                  <a:pt x="1768739" y="185028"/>
                </a:lnTo>
                <a:lnTo>
                  <a:pt x="1761195" y="174923"/>
                </a:lnTo>
                <a:lnTo>
                  <a:pt x="1752345" y="165608"/>
                </a:lnTo>
                <a:lnTo>
                  <a:pt x="1745519" y="159769"/>
                </a:lnTo>
                <a:lnTo>
                  <a:pt x="1735617" y="152827"/>
                </a:lnTo>
                <a:lnTo>
                  <a:pt x="1724913" y="146953"/>
                </a:lnTo>
                <a:lnTo>
                  <a:pt x="1713409" y="142147"/>
                </a:lnTo>
                <a:lnTo>
                  <a:pt x="1701104" y="138409"/>
                </a:lnTo>
                <a:lnTo>
                  <a:pt x="1687997" y="135739"/>
                </a:lnTo>
                <a:lnTo>
                  <a:pt x="1674090" y="134137"/>
                </a:lnTo>
                <a:lnTo>
                  <a:pt x="1659382" y="133603"/>
                </a:lnTo>
                <a:lnTo>
                  <a:pt x="1656358" y="133624"/>
                </a:lnTo>
                <a:lnTo>
                  <a:pt x="1641793" y="134348"/>
                </a:lnTo>
                <a:lnTo>
                  <a:pt x="1627988" y="136104"/>
                </a:lnTo>
                <a:lnTo>
                  <a:pt x="1614945" y="138894"/>
                </a:lnTo>
                <a:lnTo>
                  <a:pt x="1602666" y="142719"/>
                </a:lnTo>
                <a:lnTo>
                  <a:pt x="1591151" y="147581"/>
                </a:lnTo>
                <a:lnTo>
                  <a:pt x="1580403" y="153481"/>
                </a:lnTo>
                <a:lnTo>
                  <a:pt x="1570422" y="160421"/>
                </a:lnTo>
                <a:lnTo>
                  <a:pt x="1561211" y="168401"/>
                </a:lnTo>
                <a:lnTo>
                  <a:pt x="1547771" y="183661"/>
                </a:lnTo>
                <a:lnTo>
                  <a:pt x="1540818" y="194258"/>
                </a:lnTo>
                <a:lnTo>
                  <a:pt x="1535129" y="205529"/>
                </a:lnTo>
                <a:lnTo>
                  <a:pt x="1530704" y="217478"/>
                </a:lnTo>
                <a:lnTo>
                  <a:pt x="1527544" y="230109"/>
                </a:lnTo>
                <a:lnTo>
                  <a:pt x="1525648" y="243424"/>
                </a:lnTo>
                <a:lnTo>
                  <a:pt x="1525016" y="257428"/>
                </a:lnTo>
                <a:lnTo>
                  <a:pt x="1525089" y="262326"/>
                </a:lnTo>
                <a:lnTo>
                  <a:pt x="1526157" y="276274"/>
                </a:lnTo>
                <a:lnTo>
                  <a:pt x="1528502" y="289461"/>
                </a:lnTo>
                <a:lnTo>
                  <a:pt x="1532125" y="301889"/>
                </a:lnTo>
                <a:lnTo>
                  <a:pt x="1537027" y="313559"/>
                </a:lnTo>
                <a:lnTo>
                  <a:pt x="1543211" y="324473"/>
                </a:lnTo>
                <a:lnTo>
                  <a:pt x="1550679" y="334634"/>
                </a:lnTo>
                <a:lnTo>
                  <a:pt x="1559433" y="344042"/>
                </a:lnTo>
                <a:lnTo>
                  <a:pt x="1566316" y="350165"/>
                </a:lnTo>
                <a:lnTo>
                  <a:pt x="1576164" y="357335"/>
                </a:lnTo>
                <a:lnTo>
                  <a:pt x="1586813" y="363402"/>
                </a:lnTo>
                <a:lnTo>
                  <a:pt x="1598266" y="368365"/>
                </a:lnTo>
                <a:lnTo>
                  <a:pt x="1601851" y="252475"/>
                </a:lnTo>
                <a:lnTo>
                  <a:pt x="1602073" y="240321"/>
                </a:lnTo>
                <a:lnTo>
                  <a:pt x="1603057" y="225452"/>
                </a:lnTo>
                <a:lnTo>
                  <a:pt x="1604831" y="212041"/>
                </a:lnTo>
                <a:lnTo>
                  <a:pt x="1607399" y="200092"/>
                </a:lnTo>
                <a:lnTo>
                  <a:pt x="1610764" y="189608"/>
                </a:lnTo>
                <a:lnTo>
                  <a:pt x="1614932" y="180594"/>
                </a:lnTo>
                <a:lnTo>
                  <a:pt x="1619833" y="173060"/>
                </a:lnTo>
                <a:lnTo>
                  <a:pt x="1629313" y="164041"/>
                </a:lnTo>
                <a:lnTo>
                  <a:pt x="1640850" y="158641"/>
                </a:lnTo>
                <a:lnTo>
                  <a:pt x="1654429" y="156845"/>
                </a:lnTo>
                <a:lnTo>
                  <a:pt x="1666846" y="158268"/>
                </a:lnTo>
                <a:lnTo>
                  <a:pt x="1678671" y="163130"/>
                </a:lnTo>
                <a:lnTo>
                  <a:pt x="1688553" y="171457"/>
                </a:lnTo>
                <a:lnTo>
                  <a:pt x="1696466" y="183261"/>
                </a:lnTo>
                <a:lnTo>
                  <a:pt x="1699894" y="190785"/>
                </a:lnTo>
                <a:lnTo>
                  <a:pt x="1703517" y="201389"/>
                </a:lnTo>
                <a:lnTo>
                  <a:pt x="1706327" y="213169"/>
                </a:lnTo>
                <a:lnTo>
                  <a:pt x="1708330" y="226120"/>
                </a:lnTo>
                <a:lnTo>
                  <a:pt x="1709529" y="240240"/>
                </a:lnTo>
                <a:lnTo>
                  <a:pt x="1709928" y="255524"/>
                </a:lnTo>
                <a:lnTo>
                  <a:pt x="1709639" y="269550"/>
                </a:lnTo>
                <a:lnTo>
                  <a:pt x="1708610" y="284230"/>
                </a:lnTo>
                <a:lnTo>
                  <a:pt x="1706838" y="297521"/>
                </a:lnTo>
                <a:lnTo>
                  <a:pt x="1704326" y="309423"/>
                </a:lnTo>
                <a:lnTo>
                  <a:pt x="1701079" y="319935"/>
                </a:lnTo>
                <a:lnTo>
                  <a:pt x="1697101" y="329057"/>
                </a:lnTo>
                <a:lnTo>
                  <a:pt x="1691849" y="337432"/>
                </a:lnTo>
                <a:lnTo>
                  <a:pt x="1682453" y="346537"/>
                </a:lnTo>
                <a:lnTo>
                  <a:pt x="1670958" y="352000"/>
                </a:lnTo>
                <a:lnTo>
                  <a:pt x="1657350" y="353822"/>
                </a:lnTo>
                <a:lnTo>
                  <a:pt x="1643960" y="352092"/>
                </a:lnTo>
                <a:lnTo>
                  <a:pt x="1632377" y="346830"/>
                </a:lnTo>
                <a:lnTo>
                  <a:pt x="1622781" y="338047"/>
                </a:lnTo>
                <a:close/>
              </a:path>
              <a:path w="4308983" h="494538">
                <a:moveTo>
                  <a:pt x="1601851" y="252475"/>
                </a:moveTo>
                <a:lnTo>
                  <a:pt x="1598266" y="368365"/>
                </a:lnTo>
                <a:lnTo>
                  <a:pt x="1610524" y="372226"/>
                </a:lnTo>
                <a:lnTo>
                  <a:pt x="1605340" y="294196"/>
                </a:lnTo>
                <a:lnTo>
                  <a:pt x="1603401" y="281280"/>
                </a:lnTo>
                <a:lnTo>
                  <a:pt x="1602238" y="267374"/>
                </a:lnTo>
                <a:lnTo>
                  <a:pt x="1601851" y="252475"/>
                </a:lnTo>
                <a:close/>
              </a:path>
              <a:path w="4308983" h="494538">
                <a:moveTo>
                  <a:pt x="775437" y="338047"/>
                </a:moveTo>
                <a:lnTo>
                  <a:pt x="767842" y="325754"/>
                </a:lnTo>
                <a:lnTo>
                  <a:pt x="764199" y="317075"/>
                </a:lnTo>
                <a:lnTo>
                  <a:pt x="760710" y="306126"/>
                </a:lnTo>
                <a:lnTo>
                  <a:pt x="757996" y="294196"/>
                </a:lnTo>
                <a:lnTo>
                  <a:pt x="763180" y="372226"/>
                </a:lnTo>
                <a:lnTo>
                  <a:pt x="776244" y="374983"/>
                </a:lnTo>
                <a:lnTo>
                  <a:pt x="790116" y="376638"/>
                </a:lnTo>
                <a:lnTo>
                  <a:pt x="804799" y="377189"/>
                </a:lnTo>
                <a:lnTo>
                  <a:pt x="806744" y="377180"/>
                </a:lnTo>
                <a:lnTo>
                  <a:pt x="821024" y="376510"/>
                </a:lnTo>
                <a:lnTo>
                  <a:pt x="834625" y="374779"/>
                </a:lnTo>
                <a:lnTo>
                  <a:pt x="847546" y="371989"/>
                </a:lnTo>
                <a:lnTo>
                  <a:pt x="859787" y="368138"/>
                </a:lnTo>
                <a:lnTo>
                  <a:pt x="871348" y="363228"/>
                </a:lnTo>
                <a:lnTo>
                  <a:pt x="882230" y="357258"/>
                </a:lnTo>
                <a:lnTo>
                  <a:pt x="892431" y="350228"/>
                </a:lnTo>
                <a:lnTo>
                  <a:pt x="901954" y="342138"/>
                </a:lnTo>
                <a:lnTo>
                  <a:pt x="909179" y="334772"/>
                </a:lnTo>
                <a:lnTo>
                  <a:pt x="917211" y="324832"/>
                </a:lnTo>
                <a:lnTo>
                  <a:pt x="924003" y="314198"/>
                </a:lnTo>
                <a:lnTo>
                  <a:pt x="929557" y="302869"/>
                </a:lnTo>
                <a:lnTo>
                  <a:pt x="933874" y="290844"/>
                </a:lnTo>
                <a:lnTo>
                  <a:pt x="936955" y="278120"/>
                </a:lnTo>
                <a:lnTo>
                  <a:pt x="938803" y="264696"/>
                </a:lnTo>
                <a:lnTo>
                  <a:pt x="939419" y="250571"/>
                </a:lnTo>
                <a:lnTo>
                  <a:pt x="939387" y="247401"/>
                </a:lnTo>
                <a:lnTo>
                  <a:pt x="938432" y="233347"/>
                </a:lnTo>
                <a:lnTo>
                  <a:pt x="936152" y="220083"/>
                </a:lnTo>
                <a:lnTo>
                  <a:pt x="932550" y="207608"/>
                </a:lnTo>
                <a:lnTo>
                  <a:pt x="927629" y="195923"/>
                </a:lnTo>
                <a:lnTo>
                  <a:pt x="921395" y="185028"/>
                </a:lnTo>
                <a:lnTo>
                  <a:pt x="913851" y="174923"/>
                </a:lnTo>
                <a:lnTo>
                  <a:pt x="905002" y="165608"/>
                </a:lnTo>
                <a:lnTo>
                  <a:pt x="898175" y="159769"/>
                </a:lnTo>
                <a:lnTo>
                  <a:pt x="888273" y="152827"/>
                </a:lnTo>
                <a:lnTo>
                  <a:pt x="877569" y="146953"/>
                </a:lnTo>
                <a:lnTo>
                  <a:pt x="866065" y="142147"/>
                </a:lnTo>
                <a:lnTo>
                  <a:pt x="853760" y="138409"/>
                </a:lnTo>
                <a:lnTo>
                  <a:pt x="840653" y="135739"/>
                </a:lnTo>
                <a:lnTo>
                  <a:pt x="826746" y="134137"/>
                </a:lnTo>
                <a:lnTo>
                  <a:pt x="812038" y="133603"/>
                </a:lnTo>
                <a:lnTo>
                  <a:pt x="809014" y="133624"/>
                </a:lnTo>
                <a:lnTo>
                  <a:pt x="794449" y="134348"/>
                </a:lnTo>
                <a:lnTo>
                  <a:pt x="780644" y="136104"/>
                </a:lnTo>
                <a:lnTo>
                  <a:pt x="767601" y="138894"/>
                </a:lnTo>
                <a:lnTo>
                  <a:pt x="755322" y="142719"/>
                </a:lnTo>
                <a:lnTo>
                  <a:pt x="743807" y="147581"/>
                </a:lnTo>
                <a:lnTo>
                  <a:pt x="733059" y="153481"/>
                </a:lnTo>
                <a:lnTo>
                  <a:pt x="723078" y="160421"/>
                </a:lnTo>
                <a:lnTo>
                  <a:pt x="713867" y="168401"/>
                </a:lnTo>
                <a:lnTo>
                  <a:pt x="700427" y="183661"/>
                </a:lnTo>
                <a:lnTo>
                  <a:pt x="693474" y="194258"/>
                </a:lnTo>
                <a:lnTo>
                  <a:pt x="687785" y="205529"/>
                </a:lnTo>
                <a:lnTo>
                  <a:pt x="683360" y="217478"/>
                </a:lnTo>
                <a:lnTo>
                  <a:pt x="680200" y="230109"/>
                </a:lnTo>
                <a:lnTo>
                  <a:pt x="678304" y="243424"/>
                </a:lnTo>
                <a:lnTo>
                  <a:pt x="677672" y="257428"/>
                </a:lnTo>
                <a:lnTo>
                  <a:pt x="677745" y="262326"/>
                </a:lnTo>
                <a:lnTo>
                  <a:pt x="678813" y="276274"/>
                </a:lnTo>
                <a:lnTo>
                  <a:pt x="681158" y="289461"/>
                </a:lnTo>
                <a:lnTo>
                  <a:pt x="684781" y="301889"/>
                </a:lnTo>
                <a:lnTo>
                  <a:pt x="689683" y="313559"/>
                </a:lnTo>
                <a:lnTo>
                  <a:pt x="695867" y="324473"/>
                </a:lnTo>
                <a:lnTo>
                  <a:pt x="703335" y="334634"/>
                </a:lnTo>
                <a:lnTo>
                  <a:pt x="712089" y="344042"/>
                </a:lnTo>
                <a:lnTo>
                  <a:pt x="718972" y="350165"/>
                </a:lnTo>
                <a:lnTo>
                  <a:pt x="728820" y="357335"/>
                </a:lnTo>
                <a:lnTo>
                  <a:pt x="739469" y="363402"/>
                </a:lnTo>
                <a:lnTo>
                  <a:pt x="750922" y="368365"/>
                </a:lnTo>
                <a:lnTo>
                  <a:pt x="754507" y="252475"/>
                </a:lnTo>
                <a:lnTo>
                  <a:pt x="754729" y="240321"/>
                </a:lnTo>
                <a:lnTo>
                  <a:pt x="755713" y="225452"/>
                </a:lnTo>
                <a:lnTo>
                  <a:pt x="757487" y="212041"/>
                </a:lnTo>
                <a:lnTo>
                  <a:pt x="760055" y="200092"/>
                </a:lnTo>
                <a:lnTo>
                  <a:pt x="763420" y="189608"/>
                </a:lnTo>
                <a:lnTo>
                  <a:pt x="767588" y="180594"/>
                </a:lnTo>
                <a:lnTo>
                  <a:pt x="772489" y="173060"/>
                </a:lnTo>
                <a:lnTo>
                  <a:pt x="781969" y="164041"/>
                </a:lnTo>
                <a:lnTo>
                  <a:pt x="793506" y="158641"/>
                </a:lnTo>
                <a:lnTo>
                  <a:pt x="807085" y="156845"/>
                </a:lnTo>
                <a:lnTo>
                  <a:pt x="819502" y="158268"/>
                </a:lnTo>
                <a:lnTo>
                  <a:pt x="831327" y="163130"/>
                </a:lnTo>
                <a:lnTo>
                  <a:pt x="841209" y="171457"/>
                </a:lnTo>
                <a:lnTo>
                  <a:pt x="849122" y="183261"/>
                </a:lnTo>
                <a:lnTo>
                  <a:pt x="852550" y="190785"/>
                </a:lnTo>
                <a:lnTo>
                  <a:pt x="856173" y="201389"/>
                </a:lnTo>
                <a:lnTo>
                  <a:pt x="858983" y="213169"/>
                </a:lnTo>
                <a:lnTo>
                  <a:pt x="860986" y="226120"/>
                </a:lnTo>
                <a:lnTo>
                  <a:pt x="862185" y="240240"/>
                </a:lnTo>
                <a:lnTo>
                  <a:pt x="862584" y="255524"/>
                </a:lnTo>
                <a:lnTo>
                  <a:pt x="862295" y="269550"/>
                </a:lnTo>
                <a:lnTo>
                  <a:pt x="861266" y="284230"/>
                </a:lnTo>
                <a:lnTo>
                  <a:pt x="859494" y="297521"/>
                </a:lnTo>
                <a:lnTo>
                  <a:pt x="856982" y="309423"/>
                </a:lnTo>
                <a:lnTo>
                  <a:pt x="853735" y="319935"/>
                </a:lnTo>
                <a:lnTo>
                  <a:pt x="849757" y="329057"/>
                </a:lnTo>
                <a:lnTo>
                  <a:pt x="844505" y="337432"/>
                </a:lnTo>
                <a:lnTo>
                  <a:pt x="835109" y="346537"/>
                </a:lnTo>
                <a:lnTo>
                  <a:pt x="823614" y="352000"/>
                </a:lnTo>
                <a:lnTo>
                  <a:pt x="810006" y="353822"/>
                </a:lnTo>
                <a:lnTo>
                  <a:pt x="796616" y="352092"/>
                </a:lnTo>
                <a:lnTo>
                  <a:pt x="785033" y="346830"/>
                </a:lnTo>
                <a:lnTo>
                  <a:pt x="775437" y="338047"/>
                </a:lnTo>
                <a:close/>
              </a:path>
              <a:path w="4308983" h="494538">
                <a:moveTo>
                  <a:pt x="754507" y="252475"/>
                </a:moveTo>
                <a:lnTo>
                  <a:pt x="750922" y="368365"/>
                </a:lnTo>
                <a:lnTo>
                  <a:pt x="763180" y="372226"/>
                </a:lnTo>
                <a:lnTo>
                  <a:pt x="757996" y="294196"/>
                </a:lnTo>
                <a:lnTo>
                  <a:pt x="756057" y="281280"/>
                </a:lnTo>
                <a:lnTo>
                  <a:pt x="754894" y="267374"/>
                </a:lnTo>
                <a:lnTo>
                  <a:pt x="754507" y="252475"/>
                </a:lnTo>
                <a:close/>
              </a:path>
              <a:path w="4308983" h="494538">
                <a:moveTo>
                  <a:pt x="403987" y="259207"/>
                </a:moveTo>
                <a:lnTo>
                  <a:pt x="403987" y="492633"/>
                </a:lnTo>
                <a:lnTo>
                  <a:pt x="407454" y="494411"/>
                </a:lnTo>
                <a:lnTo>
                  <a:pt x="414592" y="493256"/>
                </a:lnTo>
                <a:lnTo>
                  <a:pt x="427094" y="491337"/>
                </a:lnTo>
                <a:lnTo>
                  <a:pt x="439645" y="489540"/>
                </a:lnTo>
                <a:lnTo>
                  <a:pt x="452244" y="487866"/>
                </a:lnTo>
                <a:lnTo>
                  <a:pt x="464890" y="486314"/>
                </a:lnTo>
                <a:lnTo>
                  <a:pt x="477583" y="484886"/>
                </a:lnTo>
                <a:lnTo>
                  <a:pt x="477163" y="480033"/>
                </a:lnTo>
                <a:lnTo>
                  <a:pt x="476367" y="469593"/>
                </a:lnTo>
                <a:lnTo>
                  <a:pt x="475665" y="458547"/>
                </a:lnTo>
                <a:lnTo>
                  <a:pt x="475055" y="446898"/>
                </a:lnTo>
                <a:lnTo>
                  <a:pt x="474540" y="434649"/>
                </a:lnTo>
                <a:lnTo>
                  <a:pt x="474118" y="421801"/>
                </a:lnTo>
                <a:lnTo>
                  <a:pt x="473789" y="408359"/>
                </a:lnTo>
                <a:lnTo>
                  <a:pt x="473554" y="394325"/>
                </a:lnTo>
                <a:lnTo>
                  <a:pt x="473414" y="379701"/>
                </a:lnTo>
                <a:lnTo>
                  <a:pt x="473367" y="364489"/>
                </a:lnTo>
                <a:lnTo>
                  <a:pt x="484149" y="368793"/>
                </a:lnTo>
                <a:lnTo>
                  <a:pt x="496353" y="372196"/>
                </a:lnTo>
                <a:lnTo>
                  <a:pt x="508947" y="374229"/>
                </a:lnTo>
                <a:lnTo>
                  <a:pt x="520834" y="349035"/>
                </a:lnTo>
                <a:lnTo>
                  <a:pt x="507072" y="350392"/>
                </a:lnTo>
                <a:lnTo>
                  <a:pt x="497685" y="349667"/>
                </a:lnTo>
                <a:lnTo>
                  <a:pt x="485462" y="346485"/>
                </a:lnTo>
                <a:lnTo>
                  <a:pt x="473367" y="340740"/>
                </a:lnTo>
                <a:lnTo>
                  <a:pt x="473367" y="240157"/>
                </a:lnTo>
                <a:lnTo>
                  <a:pt x="473684" y="226341"/>
                </a:lnTo>
                <a:lnTo>
                  <a:pt x="474901" y="211623"/>
                </a:lnTo>
                <a:lnTo>
                  <a:pt x="478139" y="141748"/>
                </a:lnTo>
                <a:lnTo>
                  <a:pt x="466571" y="146536"/>
                </a:lnTo>
                <a:lnTo>
                  <a:pt x="455889" y="152426"/>
                </a:lnTo>
                <a:lnTo>
                  <a:pt x="446093" y="159418"/>
                </a:lnTo>
                <a:lnTo>
                  <a:pt x="437184" y="167512"/>
                </a:lnTo>
                <a:lnTo>
                  <a:pt x="431575" y="173694"/>
                </a:lnTo>
                <a:lnTo>
                  <a:pt x="424254" y="183484"/>
                </a:lnTo>
                <a:lnTo>
                  <a:pt x="418061" y="194086"/>
                </a:lnTo>
                <a:lnTo>
                  <a:pt x="412994" y="205497"/>
                </a:lnTo>
                <a:lnTo>
                  <a:pt x="409053" y="217717"/>
                </a:lnTo>
                <a:lnTo>
                  <a:pt x="406238" y="230743"/>
                </a:lnTo>
                <a:lnTo>
                  <a:pt x="404549" y="244573"/>
                </a:lnTo>
                <a:lnTo>
                  <a:pt x="403987" y="259207"/>
                </a:lnTo>
                <a:close/>
              </a:path>
              <a:path w="4308983" h="494538">
                <a:moveTo>
                  <a:pt x="533092" y="344964"/>
                </a:moveTo>
                <a:lnTo>
                  <a:pt x="520834" y="349035"/>
                </a:lnTo>
                <a:lnTo>
                  <a:pt x="508947" y="374229"/>
                </a:lnTo>
                <a:lnTo>
                  <a:pt x="521931" y="374903"/>
                </a:lnTo>
                <a:lnTo>
                  <a:pt x="531744" y="374601"/>
                </a:lnTo>
                <a:lnTo>
                  <a:pt x="545204" y="373119"/>
                </a:lnTo>
                <a:lnTo>
                  <a:pt x="558030" y="370405"/>
                </a:lnTo>
                <a:lnTo>
                  <a:pt x="570220" y="366456"/>
                </a:lnTo>
                <a:lnTo>
                  <a:pt x="581775" y="361274"/>
                </a:lnTo>
                <a:lnTo>
                  <a:pt x="592695" y="354859"/>
                </a:lnTo>
                <a:lnTo>
                  <a:pt x="602982" y="347210"/>
                </a:lnTo>
                <a:lnTo>
                  <a:pt x="612635" y="338327"/>
                </a:lnTo>
                <a:lnTo>
                  <a:pt x="620776" y="329197"/>
                </a:lnTo>
                <a:lnTo>
                  <a:pt x="628148" y="319024"/>
                </a:lnTo>
                <a:lnTo>
                  <a:pt x="634386" y="308177"/>
                </a:lnTo>
                <a:lnTo>
                  <a:pt x="639490" y="296657"/>
                </a:lnTo>
                <a:lnTo>
                  <a:pt x="643459" y="284463"/>
                </a:lnTo>
                <a:lnTo>
                  <a:pt x="646295" y="271595"/>
                </a:lnTo>
                <a:lnTo>
                  <a:pt x="647996" y="258054"/>
                </a:lnTo>
                <a:lnTo>
                  <a:pt x="648563" y="243839"/>
                </a:lnTo>
                <a:lnTo>
                  <a:pt x="648116" y="232319"/>
                </a:lnTo>
                <a:lnTo>
                  <a:pt x="646303" y="218719"/>
                </a:lnTo>
                <a:lnTo>
                  <a:pt x="643097" y="205988"/>
                </a:lnTo>
                <a:lnTo>
                  <a:pt x="638497" y="194123"/>
                </a:lnTo>
                <a:lnTo>
                  <a:pt x="632505" y="183122"/>
                </a:lnTo>
                <a:lnTo>
                  <a:pt x="625120" y="172983"/>
                </a:lnTo>
                <a:lnTo>
                  <a:pt x="616343" y="163702"/>
                </a:lnTo>
                <a:lnTo>
                  <a:pt x="605553" y="154882"/>
                </a:lnTo>
                <a:lnTo>
                  <a:pt x="595171" y="148380"/>
                </a:lnTo>
                <a:lnTo>
                  <a:pt x="583962" y="143061"/>
                </a:lnTo>
                <a:lnTo>
                  <a:pt x="571926" y="138923"/>
                </a:lnTo>
                <a:lnTo>
                  <a:pt x="559063" y="135968"/>
                </a:lnTo>
                <a:lnTo>
                  <a:pt x="545375" y="134195"/>
                </a:lnTo>
                <a:lnTo>
                  <a:pt x="530860" y="133603"/>
                </a:lnTo>
                <a:lnTo>
                  <a:pt x="518158" y="133996"/>
                </a:lnTo>
                <a:lnTo>
                  <a:pt x="503933" y="135478"/>
                </a:lnTo>
                <a:lnTo>
                  <a:pt x="490593" y="138062"/>
                </a:lnTo>
                <a:lnTo>
                  <a:pt x="478139" y="141748"/>
                </a:lnTo>
                <a:lnTo>
                  <a:pt x="474901" y="211623"/>
                </a:lnTo>
                <a:lnTo>
                  <a:pt x="477030" y="198940"/>
                </a:lnTo>
                <a:lnTo>
                  <a:pt x="480071" y="188298"/>
                </a:lnTo>
                <a:lnTo>
                  <a:pt x="484022" y="179704"/>
                </a:lnTo>
                <a:lnTo>
                  <a:pt x="493076" y="169059"/>
                </a:lnTo>
                <a:lnTo>
                  <a:pt x="504380" y="163228"/>
                </a:lnTo>
                <a:lnTo>
                  <a:pt x="518464" y="161289"/>
                </a:lnTo>
                <a:lnTo>
                  <a:pt x="527672" y="162121"/>
                </a:lnTo>
                <a:lnTo>
                  <a:pt x="539686" y="166301"/>
                </a:lnTo>
                <a:lnTo>
                  <a:pt x="550041" y="173987"/>
                </a:lnTo>
                <a:lnTo>
                  <a:pt x="558736" y="185165"/>
                </a:lnTo>
                <a:lnTo>
                  <a:pt x="565671" y="200096"/>
                </a:lnTo>
                <a:lnTo>
                  <a:pt x="568977" y="211517"/>
                </a:lnTo>
                <a:lnTo>
                  <a:pt x="571338" y="224302"/>
                </a:lnTo>
                <a:lnTo>
                  <a:pt x="572755" y="238460"/>
                </a:lnTo>
                <a:lnTo>
                  <a:pt x="573227" y="254000"/>
                </a:lnTo>
                <a:lnTo>
                  <a:pt x="572935" y="265422"/>
                </a:lnTo>
                <a:lnTo>
                  <a:pt x="571627" y="279712"/>
                </a:lnTo>
                <a:lnTo>
                  <a:pt x="569268" y="292801"/>
                </a:lnTo>
                <a:lnTo>
                  <a:pt x="565857" y="304690"/>
                </a:lnTo>
                <a:lnTo>
                  <a:pt x="561394" y="315378"/>
                </a:lnTo>
                <a:lnTo>
                  <a:pt x="555879" y="324865"/>
                </a:lnTo>
                <a:lnTo>
                  <a:pt x="543848" y="338178"/>
                </a:lnTo>
                <a:lnTo>
                  <a:pt x="533092" y="344964"/>
                </a:lnTo>
                <a:close/>
              </a:path>
              <a:path w="4308983" h="494538">
                <a:moveTo>
                  <a:pt x="4116134" y="336802"/>
                </a:moveTo>
                <a:lnTo>
                  <a:pt x="4105910" y="329192"/>
                </a:lnTo>
                <a:lnTo>
                  <a:pt x="4097781" y="316864"/>
                </a:lnTo>
                <a:lnTo>
                  <a:pt x="4094481" y="308932"/>
                </a:lnTo>
                <a:lnTo>
                  <a:pt x="4091192" y="297816"/>
                </a:lnTo>
                <a:lnTo>
                  <a:pt x="4094917" y="376212"/>
                </a:lnTo>
                <a:lnTo>
                  <a:pt x="4108704" y="377189"/>
                </a:lnTo>
                <a:lnTo>
                  <a:pt x="4116134" y="336802"/>
                </a:lnTo>
                <a:close/>
              </a:path>
              <a:path w="4308983" h="494538">
                <a:moveTo>
                  <a:pt x="4232481" y="146914"/>
                </a:moveTo>
                <a:lnTo>
                  <a:pt x="4219702" y="149606"/>
                </a:lnTo>
                <a:lnTo>
                  <a:pt x="4218400" y="160582"/>
                </a:lnTo>
                <a:lnTo>
                  <a:pt x="4216509" y="173861"/>
                </a:lnTo>
                <a:lnTo>
                  <a:pt x="4214332" y="186643"/>
                </a:lnTo>
                <a:lnTo>
                  <a:pt x="4211870" y="198925"/>
                </a:lnTo>
                <a:lnTo>
                  <a:pt x="4209129" y="210710"/>
                </a:lnTo>
                <a:lnTo>
                  <a:pt x="4206113" y="221996"/>
                </a:lnTo>
                <a:lnTo>
                  <a:pt x="4205605" y="221996"/>
                </a:lnTo>
                <a:lnTo>
                  <a:pt x="4202997" y="210984"/>
                </a:lnTo>
                <a:lnTo>
                  <a:pt x="4198961" y="196882"/>
                </a:lnTo>
                <a:lnTo>
                  <a:pt x="4194452" y="184218"/>
                </a:lnTo>
                <a:lnTo>
                  <a:pt x="4189466" y="172987"/>
                </a:lnTo>
                <a:lnTo>
                  <a:pt x="4183998" y="163187"/>
                </a:lnTo>
                <a:lnTo>
                  <a:pt x="4178046" y="154812"/>
                </a:lnTo>
                <a:lnTo>
                  <a:pt x="4165948" y="143645"/>
                </a:lnTo>
                <a:lnTo>
                  <a:pt x="4154838" y="137784"/>
                </a:lnTo>
                <a:lnTo>
                  <a:pt x="4142145" y="134268"/>
                </a:lnTo>
                <a:lnTo>
                  <a:pt x="4127880" y="133096"/>
                </a:lnTo>
                <a:lnTo>
                  <a:pt x="4115188" y="133823"/>
                </a:lnTo>
                <a:lnTo>
                  <a:pt x="4102398" y="136194"/>
                </a:lnTo>
                <a:lnTo>
                  <a:pt x="4090328" y="140209"/>
                </a:lnTo>
                <a:lnTo>
                  <a:pt x="4078971" y="145869"/>
                </a:lnTo>
                <a:lnTo>
                  <a:pt x="4068324" y="153174"/>
                </a:lnTo>
                <a:lnTo>
                  <a:pt x="4058382" y="162124"/>
                </a:lnTo>
                <a:lnTo>
                  <a:pt x="4049141" y="172720"/>
                </a:lnTo>
                <a:lnTo>
                  <a:pt x="4043451" y="180528"/>
                </a:lnTo>
                <a:lnTo>
                  <a:pt x="4036773" y="191341"/>
                </a:lnTo>
                <a:lnTo>
                  <a:pt x="4031122" y="202626"/>
                </a:lnTo>
                <a:lnTo>
                  <a:pt x="4026499" y="214385"/>
                </a:lnTo>
                <a:lnTo>
                  <a:pt x="4022903" y="226619"/>
                </a:lnTo>
                <a:lnTo>
                  <a:pt x="4020334" y="239331"/>
                </a:lnTo>
                <a:lnTo>
                  <a:pt x="4018793" y="252521"/>
                </a:lnTo>
                <a:lnTo>
                  <a:pt x="4018279" y="266191"/>
                </a:lnTo>
                <a:lnTo>
                  <a:pt x="4018410" y="272849"/>
                </a:lnTo>
                <a:lnTo>
                  <a:pt x="4019545" y="286425"/>
                </a:lnTo>
                <a:lnTo>
                  <a:pt x="4021848" y="299370"/>
                </a:lnTo>
                <a:lnTo>
                  <a:pt x="4025321" y="311676"/>
                </a:lnTo>
                <a:lnTo>
                  <a:pt x="4029967" y="323335"/>
                </a:lnTo>
                <a:lnTo>
                  <a:pt x="4035790" y="334339"/>
                </a:lnTo>
                <a:lnTo>
                  <a:pt x="4042791" y="344677"/>
                </a:lnTo>
                <a:lnTo>
                  <a:pt x="4049785" y="352894"/>
                </a:lnTo>
                <a:lnTo>
                  <a:pt x="4059566" y="361619"/>
                </a:lnTo>
                <a:lnTo>
                  <a:pt x="4070349" y="368419"/>
                </a:lnTo>
                <a:lnTo>
                  <a:pt x="4082133" y="373286"/>
                </a:lnTo>
                <a:lnTo>
                  <a:pt x="4094917" y="376212"/>
                </a:lnTo>
                <a:lnTo>
                  <a:pt x="4091192" y="297816"/>
                </a:lnTo>
                <a:lnTo>
                  <a:pt x="4088851" y="285433"/>
                </a:lnTo>
                <a:lnTo>
                  <a:pt x="4087451" y="271797"/>
                </a:lnTo>
                <a:lnTo>
                  <a:pt x="4086987" y="256921"/>
                </a:lnTo>
                <a:lnTo>
                  <a:pt x="4087012" y="253364"/>
                </a:lnTo>
                <a:lnTo>
                  <a:pt x="4087633" y="239473"/>
                </a:lnTo>
                <a:lnTo>
                  <a:pt x="4089083" y="226323"/>
                </a:lnTo>
                <a:lnTo>
                  <a:pt x="4091364" y="213907"/>
                </a:lnTo>
                <a:lnTo>
                  <a:pt x="4094475" y="202222"/>
                </a:lnTo>
                <a:lnTo>
                  <a:pt x="4098417" y="191262"/>
                </a:lnTo>
                <a:lnTo>
                  <a:pt x="4102191" y="183554"/>
                </a:lnTo>
                <a:lnTo>
                  <a:pt x="4110744" y="172466"/>
                </a:lnTo>
                <a:lnTo>
                  <a:pt x="4121243" y="165801"/>
                </a:lnTo>
                <a:lnTo>
                  <a:pt x="4133723" y="163575"/>
                </a:lnTo>
                <a:lnTo>
                  <a:pt x="4136597" y="163734"/>
                </a:lnTo>
                <a:lnTo>
                  <a:pt x="4147334" y="167517"/>
                </a:lnTo>
                <a:lnTo>
                  <a:pt x="4156916" y="176319"/>
                </a:lnTo>
                <a:lnTo>
                  <a:pt x="4165346" y="190119"/>
                </a:lnTo>
                <a:lnTo>
                  <a:pt x="4171395" y="204716"/>
                </a:lnTo>
                <a:lnTo>
                  <a:pt x="4174995" y="215437"/>
                </a:lnTo>
                <a:lnTo>
                  <a:pt x="4178466" y="227415"/>
                </a:lnTo>
                <a:lnTo>
                  <a:pt x="4181806" y="240650"/>
                </a:lnTo>
                <a:lnTo>
                  <a:pt x="4185011" y="255142"/>
                </a:lnTo>
                <a:lnTo>
                  <a:pt x="4188079" y="270890"/>
                </a:lnTo>
                <a:lnTo>
                  <a:pt x="4182809" y="282547"/>
                </a:lnTo>
                <a:lnTo>
                  <a:pt x="4176341" y="295548"/>
                </a:lnTo>
                <a:lnTo>
                  <a:pt x="4170013" y="306749"/>
                </a:lnTo>
                <a:lnTo>
                  <a:pt x="4163813" y="316143"/>
                </a:lnTo>
                <a:lnTo>
                  <a:pt x="4157726" y="323723"/>
                </a:lnTo>
                <a:lnTo>
                  <a:pt x="4151819" y="329629"/>
                </a:lnTo>
                <a:lnTo>
                  <a:pt x="4140713" y="337201"/>
                </a:lnTo>
                <a:lnTo>
                  <a:pt x="4130040" y="339725"/>
                </a:lnTo>
                <a:lnTo>
                  <a:pt x="4128503" y="339694"/>
                </a:lnTo>
                <a:lnTo>
                  <a:pt x="4116134" y="336802"/>
                </a:lnTo>
                <a:lnTo>
                  <a:pt x="4108704" y="377189"/>
                </a:lnTo>
                <a:lnTo>
                  <a:pt x="4113834" y="376996"/>
                </a:lnTo>
                <a:lnTo>
                  <a:pt x="4124422" y="375370"/>
                </a:lnTo>
                <a:lnTo>
                  <a:pt x="4135005" y="372091"/>
                </a:lnTo>
                <a:lnTo>
                  <a:pt x="4145582" y="367157"/>
                </a:lnTo>
                <a:lnTo>
                  <a:pt x="4156158" y="360567"/>
                </a:lnTo>
                <a:lnTo>
                  <a:pt x="4166735" y="352321"/>
                </a:lnTo>
                <a:lnTo>
                  <a:pt x="4177314" y="342416"/>
                </a:lnTo>
                <a:lnTo>
                  <a:pt x="4187899" y="330852"/>
                </a:lnTo>
                <a:lnTo>
                  <a:pt x="4198493" y="317626"/>
                </a:lnTo>
                <a:lnTo>
                  <a:pt x="4203521" y="333033"/>
                </a:lnTo>
                <a:lnTo>
                  <a:pt x="4208659" y="346298"/>
                </a:lnTo>
                <a:lnTo>
                  <a:pt x="4213625" y="356479"/>
                </a:lnTo>
                <a:lnTo>
                  <a:pt x="4218432" y="363600"/>
                </a:lnTo>
                <a:lnTo>
                  <a:pt x="4224528" y="370966"/>
                </a:lnTo>
                <a:lnTo>
                  <a:pt x="4231258" y="374650"/>
                </a:lnTo>
                <a:lnTo>
                  <a:pt x="4238371" y="374650"/>
                </a:lnTo>
                <a:lnTo>
                  <a:pt x="4245152" y="374511"/>
                </a:lnTo>
                <a:lnTo>
                  <a:pt x="4256501" y="373721"/>
                </a:lnTo>
                <a:lnTo>
                  <a:pt x="4268554" y="372226"/>
                </a:lnTo>
                <a:lnTo>
                  <a:pt x="4281316" y="370023"/>
                </a:lnTo>
                <a:lnTo>
                  <a:pt x="4294791" y="367107"/>
                </a:lnTo>
                <a:lnTo>
                  <a:pt x="4308983" y="363474"/>
                </a:lnTo>
                <a:lnTo>
                  <a:pt x="4307458" y="350647"/>
                </a:lnTo>
                <a:lnTo>
                  <a:pt x="4303816" y="350596"/>
                </a:lnTo>
                <a:lnTo>
                  <a:pt x="4289872" y="349362"/>
                </a:lnTo>
                <a:lnTo>
                  <a:pt x="4277195" y="346468"/>
                </a:lnTo>
                <a:lnTo>
                  <a:pt x="4265785" y="341904"/>
                </a:lnTo>
                <a:lnTo>
                  <a:pt x="4255643" y="335661"/>
                </a:lnTo>
                <a:lnTo>
                  <a:pt x="4248472" y="329304"/>
                </a:lnTo>
                <a:lnTo>
                  <a:pt x="4241138" y="320499"/>
                </a:lnTo>
                <a:lnTo>
                  <a:pt x="4234398" y="309797"/>
                </a:lnTo>
                <a:lnTo>
                  <a:pt x="4228264" y="297198"/>
                </a:lnTo>
                <a:lnTo>
                  <a:pt x="4222750" y="282701"/>
                </a:lnTo>
                <a:lnTo>
                  <a:pt x="4227492" y="274570"/>
                </a:lnTo>
                <a:lnTo>
                  <a:pt x="4233194" y="264438"/>
                </a:lnTo>
                <a:lnTo>
                  <a:pt x="4238827" y="254036"/>
                </a:lnTo>
                <a:lnTo>
                  <a:pt x="4244390" y="243363"/>
                </a:lnTo>
                <a:lnTo>
                  <a:pt x="4249883" y="232419"/>
                </a:lnTo>
                <a:lnTo>
                  <a:pt x="4255307" y="221202"/>
                </a:lnTo>
                <a:lnTo>
                  <a:pt x="4260662" y="209712"/>
                </a:lnTo>
                <a:lnTo>
                  <a:pt x="4265947" y="197949"/>
                </a:lnTo>
                <a:lnTo>
                  <a:pt x="4271163" y="185911"/>
                </a:lnTo>
                <a:lnTo>
                  <a:pt x="4276309" y="173598"/>
                </a:lnTo>
                <a:lnTo>
                  <a:pt x="4281385" y="161009"/>
                </a:lnTo>
                <a:lnTo>
                  <a:pt x="4286392" y="148143"/>
                </a:lnTo>
                <a:lnTo>
                  <a:pt x="4291330" y="135000"/>
                </a:lnTo>
                <a:lnTo>
                  <a:pt x="4289171" y="133096"/>
                </a:lnTo>
                <a:lnTo>
                  <a:pt x="4281757" y="135097"/>
                </a:lnTo>
                <a:lnTo>
                  <a:pt x="4269706" y="138217"/>
                </a:lnTo>
                <a:lnTo>
                  <a:pt x="4257479" y="141224"/>
                </a:lnTo>
                <a:lnTo>
                  <a:pt x="4245072" y="144121"/>
                </a:lnTo>
                <a:lnTo>
                  <a:pt x="4232481" y="146914"/>
                </a:lnTo>
                <a:close/>
              </a:path>
              <a:path w="4308983" h="494538">
                <a:moveTo>
                  <a:pt x="115227" y="341249"/>
                </a:moveTo>
                <a:lnTo>
                  <a:pt x="115032" y="332117"/>
                </a:lnTo>
                <a:lnTo>
                  <a:pt x="114865" y="320177"/>
                </a:lnTo>
                <a:lnTo>
                  <a:pt x="114731" y="292353"/>
                </a:lnTo>
                <a:lnTo>
                  <a:pt x="114731" y="51308"/>
                </a:lnTo>
                <a:lnTo>
                  <a:pt x="254241" y="51308"/>
                </a:lnTo>
                <a:lnTo>
                  <a:pt x="254205" y="304831"/>
                </a:lnTo>
                <a:lnTo>
                  <a:pt x="254071" y="318277"/>
                </a:lnTo>
                <a:lnTo>
                  <a:pt x="253834" y="330412"/>
                </a:lnTo>
                <a:lnTo>
                  <a:pt x="253492" y="341249"/>
                </a:lnTo>
                <a:lnTo>
                  <a:pt x="247053" y="349885"/>
                </a:lnTo>
                <a:lnTo>
                  <a:pt x="217322" y="358521"/>
                </a:lnTo>
                <a:lnTo>
                  <a:pt x="218808" y="370966"/>
                </a:lnTo>
                <a:lnTo>
                  <a:pt x="225458" y="370808"/>
                </a:lnTo>
                <a:lnTo>
                  <a:pt x="236832" y="370591"/>
                </a:lnTo>
                <a:lnTo>
                  <a:pt x="248990" y="370422"/>
                </a:lnTo>
                <a:lnTo>
                  <a:pt x="275658" y="370229"/>
                </a:lnTo>
                <a:lnTo>
                  <a:pt x="332543" y="370407"/>
                </a:lnTo>
                <a:lnTo>
                  <a:pt x="345003" y="370553"/>
                </a:lnTo>
                <a:lnTo>
                  <a:pt x="357061" y="370740"/>
                </a:lnTo>
                <a:lnTo>
                  <a:pt x="368719" y="370966"/>
                </a:lnTo>
                <a:lnTo>
                  <a:pt x="367728" y="358521"/>
                </a:lnTo>
                <a:lnTo>
                  <a:pt x="335521" y="349376"/>
                </a:lnTo>
                <a:lnTo>
                  <a:pt x="328627" y="332053"/>
                </a:lnTo>
                <a:lnTo>
                  <a:pt x="328464" y="320036"/>
                </a:lnTo>
                <a:lnTo>
                  <a:pt x="328333" y="292353"/>
                </a:lnTo>
                <a:lnTo>
                  <a:pt x="328405" y="77138"/>
                </a:lnTo>
                <a:lnTo>
                  <a:pt x="328569" y="64631"/>
                </a:lnTo>
                <a:lnTo>
                  <a:pt x="328828" y="53721"/>
                </a:lnTo>
                <a:lnTo>
                  <a:pt x="368719" y="35940"/>
                </a:lnTo>
                <a:lnTo>
                  <a:pt x="367233" y="23240"/>
                </a:lnTo>
                <a:lnTo>
                  <a:pt x="352564" y="23673"/>
                </a:lnTo>
                <a:lnTo>
                  <a:pt x="339743" y="23945"/>
                </a:lnTo>
                <a:lnTo>
                  <a:pt x="327054" y="24126"/>
                </a:lnTo>
                <a:lnTo>
                  <a:pt x="302069" y="24257"/>
                </a:lnTo>
                <a:lnTo>
                  <a:pt x="38761" y="24100"/>
                </a:lnTo>
                <a:lnTo>
                  <a:pt x="26040" y="23908"/>
                </a:lnTo>
                <a:lnTo>
                  <a:pt x="13120" y="23625"/>
                </a:lnTo>
                <a:lnTo>
                  <a:pt x="0" y="23240"/>
                </a:lnTo>
                <a:lnTo>
                  <a:pt x="749" y="35940"/>
                </a:lnTo>
                <a:lnTo>
                  <a:pt x="33947" y="45592"/>
                </a:lnTo>
                <a:lnTo>
                  <a:pt x="39961" y="56196"/>
                </a:lnTo>
                <a:lnTo>
                  <a:pt x="40197" y="67490"/>
                </a:lnTo>
                <a:lnTo>
                  <a:pt x="40338" y="80381"/>
                </a:lnTo>
                <a:lnTo>
                  <a:pt x="40269" y="318643"/>
                </a:lnTo>
                <a:lnTo>
                  <a:pt x="40112" y="330792"/>
                </a:lnTo>
                <a:lnTo>
                  <a:pt x="39890" y="341757"/>
                </a:lnTo>
                <a:lnTo>
                  <a:pt x="0" y="358521"/>
                </a:lnTo>
                <a:lnTo>
                  <a:pt x="1244" y="370966"/>
                </a:lnTo>
                <a:lnTo>
                  <a:pt x="13817" y="370719"/>
                </a:lnTo>
                <a:lnTo>
                  <a:pt x="25854" y="370534"/>
                </a:lnTo>
                <a:lnTo>
                  <a:pt x="38346" y="370390"/>
                </a:lnTo>
                <a:lnTo>
                  <a:pt x="64694" y="370225"/>
                </a:lnTo>
                <a:lnTo>
                  <a:pt x="115841" y="370377"/>
                </a:lnTo>
                <a:lnTo>
                  <a:pt x="128294" y="370527"/>
                </a:lnTo>
                <a:lnTo>
                  <a:pt x="140065" y="370723"/>
                </a:lnTo>
                <a:lnTo>
                  <a:pt x="151155" y="370966"/>
                </a:lnTo>
                <a:lnTo>
                  <a:pt x="150418" y="358521"/>
                </a:lnTo>
                <a:lnTo>
                  <a:pt x="121666" y="349885"/>
                </a:lnTo>
                <a:lnTo>
                  <a:pt x="117538" y="348741"/>
                </a:lnTo>
                <a:lnTo>
                  <a:pt x="115392" y="345821"/>
                </a:lnTo>
                <a:lnTo>
                  <a:pt x="115227" y="341249"/>
                </a:lnTo>
                <a:close/>
              </a:path>
              <a:path w="4308983" h="494538">
                <a:moveTo>
                  <a:pt x="3929253" y="11175"/>
                </a:moveTo>
                <a:lnTo>
                  <a:pt x="3913631" y="115442"/>
                </a:lnTo>
                <a:lnTo>
                  <a:pt x="3934714" y="115442"/>
                </a:lnTo>
                <a:lnTo>
                  <a:pt x="3995928" y="11175"/>
                </a:lnTo>
                <a:lnTo>
                  <a:pt x="3929253" y="11175"/>
                </a:lnTo>
                <a:close/>
              </a:path>
              <a:path w="4308983" h="494538">
                <a:moveTo>
                  <a:pt x="2630423" y="11175"/>
                </a:moveTo>
                <a:lnTo>
                  <a:pt x="2614803" y="115442"/>
                </a:lnTo>
                <a:lnTo>
                  <a:pt x="2635885" y="115442"/>
                </a:lnTo>
                <a:lnTo>
                  <a:pt x="2697098" y="11175"/>
                </a:lnTo>
                <a:lnTo>
                  <a:pt x="2630423" y="11175"/>
                </a:lnTo>
                <a:close/>
              </a:path>
              <a:path w="4308983" h="494538">
                <a:moveTo>
                  <a:pt x="1822195" y="64388"/>
                </a:moveTo>
                <a:lnTo>
                  <a:pt x="1824228" y="64897"/>
                </a:lnTo>
                <a:lnTo>
                  <a:pt x="1829449" y="63617"/>
                </a:lnTo>
                <a:lnTo>
                  <a:pt x="1843318" y="60729"/>
                </a:lnTo>
                <a:lnTo>
                  <a:pt x="1855582" y="58997"/>
                </a:lnTo>
                <a:lnTo>
                  <a:pt x="1866265" y="58420"/>
                </a:lnTo>
                <a:lnTo>
                  <a:pt x="1874752" y="58959"/>
                </a:lnTo>
                <a:lnTo>
                  <a:pt x="1887331" y="62421"/>
                </a:lnTo>
                <a:lnTo>
                  <a:pt x="1897253" y="69087"/>
                </a:lnTo>
                <a:lnTo>
                  <a:pt x="1902947" y="75406"/>
                </a:lnTo>
                <a:lnTo>
                  <a:pt x="1909666" y="85983"/>
                </a:lnTo>
                <a:lnTo>
                  <a:pt x="1915160" y="98806"/>
                </a:lnTo>
                <a:lnTo>
                  <a:pt x="1917319" y="105028"/>
                </a:lnTo>
                <a:lnTo>
                  <a:pt x="1919351" y="111251"/>
                </a:lnTo>
                <a:lnTo>
                  <a:pt x="1921256" y="117856"/>
                </a:lnTo>
                <a:lnTo>
                  <a:pt x="1923161" y="124333"/>
                </a:lnTo>
                <a:lnTo>
                  <a:pt x="1924939" y="130810"/>
                </a:lnTo>
                <a:lnTo>
                  <a:pt x="1926590" y="137287"/>
                </a:lnTo>
                <a:lnTo>
                  <a:pt x="1784985" y="375158"/>
                </a:lnTo>
                <a:lnTo>
                  <a:pt x="1788541" y="376936"/>
                </a:lnTo>
                <a:lnTo>
                  <a:pt x="1803617" y="375006"/>
                </a:lnTo>
                <a:lnTo>
                  <a:pt x="1816737" y="373426"/>
                </a:lnTo>
                <a:lnTo>
                  <a:pt x="1829504" y="371981"/>
                </a:lnTo>
                <a:lnTo>
                  <a:pt x="1841925" y="370669"/>
                </a:lnTo>
                <a:lnTo>
                  <a:pt x="1854007" y="369485"/>
                </a:lnTo>
                <a:lnTo>
                  <a:pt x="1865757" y="368426"/>
                </a:lnTo>
                <a:lnTo>
                  <a:pt x="1928495" y="251460"/>
                </a:lnTo>
                <a:lnTo>
                  <a:pt x="1932745" y="243135"/>
                </a:lnTo>
                <a:lnTo>
                  <a:pt x="1938264" y="231700"/>
                </a:lnTo>
                <a:lnTo>
                  <a:pt x="1943608" y="220090"/>
                </a:lnTo>
                <a:lnTo>
                  <a:pt x="1945939" y="232714"/>
                </a:lnTo>
                <a:lnTo>
                  <a:pt x="1949298" y="250633"/>
                </a:lnTo>
                <a:lnTo>
                  <a:pt x="1952400" y="266831"/>
                </a:lnTo>
                <a:lnTo>
                  <a:pt x="1955240" y="281305"/>
                </a:lnTo>
                <a:lnTo>
                  <a:pt x="1957818" y="294054"/>
                </a:lnTo>
                <a:lnTo>
                  <a:pt x="1960130" y="305079"/>
                </a:lnTo>
                <a:lnTo>
                  <a:pt x="1962175" y="314376"/>
                </a:lnTo>
                <a:lnTo>
                  <a:pt x="1963949" y="321946"/>
                </a:lnTo>
                <a:lnTo>
                  <a:pt x="1965452" y="327787"/>
                </a:lnTo>
                <a:lnTo>
                  <a:pt x="1967294" y="334353"/>
                </a:lnTo>
                <a:lnTo>
                  <a:pt x="1971662" y="347928"/>
                </a:lnTo>
                <a:lnTo>
                  <a:pt x="1975358" y="356362"/>
                </a:lnTo>
                <a:lnTo>
                  <a:pt x="1979168" y="363600"/>
                </a:lnTo>
                <a:lnTo>
                  <a:pt x="1983232" y="368426"/>
                </a:lnTo>
                <a:lnTo>
                  <a:pt x="1987550" y="370966"/>
                </a:lnTo>
                <a:lnTo>
                  <a:pt x="1991995" y="373379"/>
                </a:lnTo>
                <a:lnTo>
                  <a:pt x="1997710" y="374650"/>
                </a:lnTo>
                <a:lnTo>
                  <a:pt x="2005114" y="374649"/>
                </a:lnTo>
                <a:lnTo>
                  <a:pt x="2016182" y="374219"/>
                </a:lnTo>
                <a:lnTo>
                  <a:pt x="2027980" y="372968"/>
                </a:lnTo>
                <a:lnTo>
                  <a:pt x="2040514" y="370892"/>
                </a:lnTo>
                <a:lnTo>
                  <a:pt x="2053790" y="367983"/>
                </a:lnTo>
                <a:lnTo>
                  <a:pt x="2067814" y="364236"/>
                </a:lnTo>
                <a:lnTo>
                  <a:pt x="2066290" y="351409"/>
                </a:lnTo>
                <a:lnTo>
                  <a:pt x="2060652" y="351076"/>
                </a:lnTo>
                <a:lnTo>
                  <a:pt x="2047557" y="349538"/>
                </a:lnTo>
                <a:lnTo>
                  <a:pt x="2036191" y="347090"/>
                </a:lnTo>
                <a:lnTo>
                  <a:pt x="2027809" y="344677"/>
                </a:lnTo>
                <a:lnTo>
                  <a:pt x="2020697" y="340995"/>
                </a:lnTo>
                <a:lnTo>
                  <a:pt x="2014728" y="336169"/>
                </a:lnTo>
                <a:lnTo>
                  <a:pt x="2008759" y="331215"/>
                </a:lnTo>
                <a:lnTo>
                  <a:pt x="2003806" y="324992"/>
                </a:lnTo>
                <a:lnTo>
                  <a:pt x="1999869" y="317373"/>
                </a:lnTo>
                <a:lnTo>
                  <a:pt x="1993601" y="302831"/>
                </a:lnTo>
                <a:lnTo>
                  <a:pt x="1989455" y="289687"/>
                </a:lnTo>
                <a:lnTo>
                  <a:pt x="1987677" y="283083"/>
                </a:lnTo>
                <a:lnTo>
                  <a:pt x="1985645" y="274827"/>
                </a:lnTo>
                <a:lnTo>
                  <a:pt x="1983486" y="265175"/>
                </a:lnTo>
                <a:lnTo>
                  <a:pt x="1982571" y="261006"/>
                </a:lnTo>
                <a:lnTo>
                  <a:pt x="1979887" y="248543"/>
                </a:lnTo>
                <a:lnTo>
                  <a:pt x="1977263" y="236220"/>
                </a:lnTo>
                <a:lnTo>
                  <a:pt x="1976583" y="233224"/>
                </a:lnTo>
                <a:lnTo>
                  <a:pt x="1973892" y="220689"/>
                </a:lnTo>
                <a:lnTo>
                  <a:pt x="1971420" y="208407"/>
                </a:lnTo>
                <a:lnTo>
                  <a:pt x="1971386" y="208240"/>
                </a:lnTo>
                <a:lnTo>
                  <a:pt x="1968706" y="195250"/>
                </a:lnTo>
                <a:lnTo>
                  <a:pt x="1966214" y="183387"/>
                </a:lnTo>
                <a:lnTo>
                  <a:pt x="1965533" y="180061"/>
                </a:lnTo>
                <a:lnTo>
                  <a:pt x="1962868" y="166911"/>
                </a:lnTo>
                <a:lnTo>
                  <a:pt x="1960393" y="154558"/>
                </a:lnTo>
                <a:lnTo>
                  <a:pt x="1958086" y="143001"/>
                </a:lnTo>
                <a:lnTo>
                  <a:pt x="1956332" y="134196"/>
                </a:lnTo>
                <a:lnTo>
                  <a:pt x="1953833" y="121595"/>
                </a:lnTo>
                <a:lnTo>
                  <a:pt x="1951482" y="109854"/>
                </a:lnTo>
                <a:lnTo>
                  <a:pt x="1948047" y="94392"/>
                </a:lnTo>
                <a:lnTo>
                  <a:pt x="1945259" y="82676"/>
                </a:lnTo>
                <a:lnTo>
                  <a:pt x="1943227" y="74422"/>
                </a:lnTo>
                <a:lnTo>
                  <a:pt x="1941195" y="66928"/>
                </a:lnTo>
                <a:lnTo>
                  <a:pt x="1939163" y="59944"/>
                </a:lnTo>
                <a:lnTo>
                  <a:pt x="1937249" y="54104"/>
                </a:lnTo>
                <a:lnTo>
                  <a:pt x="1932330" y="41953"/>
                </a:lnTo>
                <a:lnTo>
                  <a:pt x="1926717" y="31623"/>
                </a:lnTo>
                <a:lnTo>
                  <a:pt x="1922018" y="23875"/>
                </a:lnTo>
                <a:lnTo>
                  <a:pt x="1916557" y="17652"/>
                </a:lnTo>
                <a:lnTo>
                  <a:pt x="1910461" y="12953"/>
                </a:lnTo>
                <a:lnTo>
                  <a:pt x="1904365" y="8254"/>
                </a:lnTo>
                <a:lnTo>
                  <a:pt x="1897507" y="4952"/>
                </a:lnTo>
                <a:lnTo>
                  <a:pt x="1890141" y="2921"/>
                </a:lnTo>
                <a:lnTo>
                  <a:pt x="1882648" y="1015"/>
                </a:lnTo>
                <a:lnTo>
                  <a:pt x="1874647" y="0"/>
                </a:lnTo>
                <a:lnTo>
                  <a:pt x="1861336" y="63"/>
                </a:lnTo>
                <a:lnTo>
                  <a:pt x="1849762" y="714"/>
                </a:lnTo>
                <a:lnTo>
                  <a:pt x="1837397" y="2080"/>
                </a:lnTo>
                <a:lnTo>
                  <a:pt x="1824231" y="4167"/>
                </a:lnTo>
                <a:lnTo>
                  <a:pt x="1810258" y="6985"/>
                </a:lnTo>
                <a:lnTo>
                  <a:pt x="1822195" y="64388"/>
                </a:lnTo>
                <a:close/>
              </a:path>
              <a:path w="4308983" h="494538">
                <a:moveTo>
                  <a:pt x="3195320" y="64388"/>
                </a:moveTo>
                <a:lnTo>
                  <a:pt x="3197352" y="64897"/>
                </a:lnTo>
                <a:lnTo>
                  <a:pt x="3202573" y="63617"/>
                </a:lnTo>
                <a:lnTo>
                  <a:pt x="3216442" y="60729"/>
                </a:lnTo>
                <a:lnTo>
                  <a:pt x="3228706" y="58997"/>
                </a:lnTo>
                <a:lnTo>
                  <a:pt x="3239389" y="58420"/>
                </a:lnTo>
                <a:lnTo>
                  <a:pt x="3247876" y="58959"/>
                </a:lnTo>
                <a:lnTo>
                  <a:pt x="3260455" y="62421"/>
                </a:lnTo>
                <a:lnTo>
                  <a:pt x="3270377" y="69087"/>
                </a:lnTo>
                <a:lnTo>
                  <a:pt x="3276071" y="75406"/>
                </a:lnTo>
                <a:lnTo>
                  <a:pt x="3282790" y="85983"/>
                </a:lnTo>
                <a:lnTo>
                  <a:pt x="3288283" y="98806"/>
                </a:lnTo>
                <a:lnTo>
                  <a:pt x="3290443" y="105028"/>
                </a:lnTo>
                <a:lnTo>
                  <a:pt x="3292475" y="111251"/>
                </a:lnTo>
                <a:lnTo>
                  <a:pt x="3294379" y="117856"/>
                </a:lnTo>
                <a:lnTo>
                  <a:pt x="3296284" y="124333"/>
                </a:lnTo>
                <a:lnTo>
                  <a:pt x="3298063" y="130810"/>
                </a:lnTo>
                <a:lnTo>
                  <a:pt x="3299714" y="137287"/>
                </a:lnTo>
                <a:lnTo>
                  <a:pt x="3158109" y="375158"/>
                </a:lnTo>
                <a:lnTo>
                  <a:pt x="3161665" y="376936"/>
                </a:lnTo>
                <a:lnTo>
                  <a:pt x="3176741" y="375006"/>
                </a:lnTo>
                <a:lnTo>
                  <a:pt x="3189861" y="373426"/>
                </a:lnTo>
                <a:lnTo>
                  <a:pt x="3202628" y="371981"/>
                </a:lnTo>
                <a:lnTo>
                  <a:pt x="3215049" y="370669"/>
                </a:lnTo>
                <a:lnTo>
                  <a:pt x="3227131" y="369485"/>
                </a:lnTo>
                <a:lnTo>
                  <a:pt x="3238881" y="368426"/>
                </a:lnTo>
                <a:lnTo>
                  <a:pt x="3301619" y="251460"/>
                </a:lnTo>
                <a:lnTo>
                  <a:pt x="3305869" y="243135"/>
                </a:lnTo>
                <a:lnTo>
                  <a:pt x="3311388" y="231700"/>
                </a:lnTo>
                <a:lnTo>
                  <a:pt x="3316731" y="220090"/>
                </a:lnTo>
                <a:lnTo>
                  <a:pt x="3319063" y="232714"/>
                </a:lnTo>
                <a:lnTo>
                  <a:pt x="3322422" y="250633"/>
                </a:lnTo>
                <a:lnTo>
                  <a:pt x="3325524" y="266831"/>
                </a:lnTo>
                <a:lnTo>
                  <a:pt x="3328364" y="281305"/>
                </a:lnTo>
                <a:lnTo>
                  <a:pt x="3330942" y="294054"/>
                </a:lnTo>
                <a:lnTo>
                  <a:pt x="3333254" y="305079"/>
                </a:lnTo>
                <a:lnTo>
                  <a:pt x="3335299" y="314376"/>
                </a:lnTo>
                <a:lnTo>
                  <a:pt x="3337073" y="321946"/>
                </a:lnTo>
                <a:lnTo>
                  <a:pt x="3338576" y="327787"/>
                </a:lnTo>
                <a:lnTo>
                  <a:pt x="3340418" y="334353"/>
                </a:lnTo>
                <a:lnTo>
                  <a:pt x="3344786" y="347928"/>
                </a:lnTo>
                <a:lnTo>
                  <a:pt x="3348481" y="356362"/>
                </a:lnTo>
                <a:lnTo>
                  <a:pt x="3352292" y="363600"/>
                </a:lnTo>
                <a:lnTo>
                  <a:pt x="3356355" y="368426"/>
                </a:lnTo>
                <a:lnTo>
                  <a:pt x="3360674" y="370966"/>
                </a:lnTo>
                <a:lnTo>
                  <a:pt x="3365119" y="373379"/>
                </a:lnTo>
                <a:lnTo>
                  <a:pt x="3370833" y="374650"/>
                </a:lnTo>
                <a:lnTo>
                  <a:pt x="3378238" y="374649"/>
                </a:lnTo>
                <a:lnTo>
                  <a:pt x="3389306" y="374219"/>
                </a:lnTo>
                <a:lnTo>
                  <a:pt x="3401104" y="372968"/>
                </a:lnTo>
                <a:lnTo>
                  <a:pt x="3413638" y="370892"/>
                </a:lnTo>
                <a:lnTo>
                  <a:pt x="3426914" y="367983"/>
                </a:lnTo>
                <a:lnTo>
                  <a:pt x="3440938" y="364236"/>
                </a:lnTo>
                <a:lnTo>
                  <a:pt x="3439414" y="351409"/>
                </a:lnTo>
                <a:lnTo>
                  <a:pt x="3433776" y="351076"/>
                </a:lnTo>
                <a:lnTo>
                  <a:pt x="3420681" y="349538"/>
                </a:lnTo>
                <a:lnTo>
                  <a:pt x="3409315" y="347090"/>
                </a:lnTo>
                <a:lnTo>
                  <a:pt x="3400932" y="344677"/>
                </a:lnTo>
                <a:lnTo>
                  <a:pt x="3393821" y="340995"/>
                </a:lnTo>
                <a:lnTo>
                  <a:pt x="3387852" y="336169"/>
                </a:lnTo>
                <a:lnTo>
                  <a:pt x="3381882" y="331215"/>
                </a:lnTo>
                <a:lnTo>
                  <a:pt x="3376929" y="324992"/>
                </a:lnTo>
                <a:lnTo>
                  <a:pt x="3372993" y="317373"/>
                </a:lnTo>
                <a:lnTo>
                  <a:pt x="3366725" y="302831"/>
                </a:lnTo>
                <a:lnTo>
                  <a:pt x="3362579" y="289687"/>
                </a:lnTo>
                <a:lnTo>
                  <a:pt x="3360801" y="283083"/>
                </a:lnTo>
                <a:lnTo>
                  <a:pt x="3358769" y="274827"/>
                </a:lnTo>
                <a:lnTo>
                  <a:pt x="3356609" y="265175"/>
                </a:lnTo>
                <a:lnTo>
                  <a:pt x="3355695" y="261006"/>
                </a:lnTo>
                <a:lnTo>
                  <a:pt x="3353011" y="248543"/>
                </a:lnTo>
                <a:lnTo>
                  <a:pt x="3350387" y="236220"/>
                </a:lnTo>
                <a:lnTo>
                  <a:pt x="3349707" y="233224"/>
                </a:lnTo>
                <a:lnTo>
                  <a:pt x="3347016" y="220689"/>
                </a:lnTo>
                <a:lnTo>
                  <a:pt x="3344545" y="208407"/>
                </a:lnTo>
                <a:lnTo>
                  <a:pt x="3344510" y="208240"/>
                </a:lnTo>
                <a:lnTo>
                  <a:pt x="3341830" y="195250"/>
                </a:lnTo>
                <a:lnTo>
                  <a:pt x="3339338" y="183387"/>
                </a:lnTo>
                <a:lnTo>
                  <a:pt x="3338657" y="180061"/>
                </a:lnTo>
                <a:lnTo>
                  <a:pt x="3335992" y="166911"/>
                </a:lnTo>
                <a:lnTo>
                  <a:pt x="3333517" y="154558"/>
                </a:lnTo>
                <a:lnTo>
                  <a:pt x="3331209" y="143001"/>
                </a:lnTo>
                <a:lnTo>
                  <a:pt x="3329456" y="134196"/>
                </a:lnTo>
                <a:lnTo>
                  <a:pt x="3326957" y="121595"/>
                </a:lnTo>
                <a:lnTo>
                  <a:pt x="3324605" y="109854"/>
                </a:lnTo>
                <a:lnTo>
                  <a:pt x="3321171" y="94392"/>
                </a:lnTo>
                <a:lnTo>
                  <a:pt x="3318382" y="82676"/>
                </a:lnTo>
                <a:lnTo>
                  <a:pt x="3316351" y="74422"/>
                </a:lnTo>
                <a:lnTo>
                  <a:pt x="3314319" y="66928"/>
                </a:lnTo>
                <a:lnTo>
                  <a:pt x="3312287" y="59944"/>
                </a:lnTo>
                <a:lnTo>
                  <a:pt x="3310373" y="54104"/>
                </a:lnTo>
                <a:lnTo>
                  <a:pt x="3305454" y="41953"/>
                </a:lnTo>
                <a:lnTo>
                  <a:pt x="3299841" y="31623"/>
                </a:lnTo>
                <a:lnTo>
                  <a:pt x="3295142" y="23875"/>
                </a:lnTo>
                <a:lnTo>
                  <a:pt x="3289680" y="17652"/>
                </a:lnTo>
                <a:lnTo>
                  <a:pt x="3283584" y="12953"/>
                </a:lnTo>
                <a:lnTo>
                  <a:pt x="3277489" y="8254"/>
                </a:lnTo>
                <a:lnTo>
                  <a:pt x="3270630" y="4952"/>
                </a:lnTo>
                <a:lnTo>
                  <a:pt x="3263265" y="2921"/>
                </a:lnTo>
                <a:lnTo>
                  <a:pt x="3255772" y="1015"/>
                </a:lnTo>
                <a:lnTo>
                  <a:pt x="3247771" y="0"/>
                </a:lnTo>
                <a:lnTo>
                  <a:pt x="3234460" y="63"/>
                </a:lnTo>
                <a:lnTo>
                  <a:pt x="3222886" y="714"/>
                </a:lnTo>
                <a:lnTo>
                  <a:pt x="3210521" y="2080"/>
                </a:lnTo>
                <a:lnTo>
                  <a:pt x="3197355" y="4167"/>
                </a:lnTo>
                <a:lnTo>
                  <a:pt x="3183382" y="6985"/>
                </a:lnTo>
                <a:lnTo>
                  <a:pt x="3195320" y="64388"/>
                </a:lnTo>
                <a:close/>
              </a:path>
              <a:path w="4308983" h="494538">
                <a:moveTo>
                  <a:pt x="2082823" y="337915"/>
                </a:moveTo>
                <a:lnTo>
                  <a:pt x="2086010" y="351766"/>
                </a:lnTo>
                <a:lnTo>
                  <a:pt x="2092758" y="362548"/>
                </a:lnTo>
                <a:lnTo>
                  <a:pt x="2103065" y="370256"/>
                </a:lnTo>
                <a:lnTo>
                  <a:pt x="2116933" y="374884"/>
                </a:lnTo>
                <a:lnTo>
                  <a:pt x="2134362" y="376427"/>
                </a:lnTo>
                <a:lnTo>
                  <a:pt x="2139053" y="376331"/>
                </a:lnTo>
                <a:lnTo>
                  <a:pt x="2149845" y="375468"/>
                </a:lnTo>
                <a:lnTo>
                  <a:pt x="2161570" y="373704"/>
                </a:lnTo>
                <a:lnTo>
                  <a:pt x="2174237" y="371036"/>
                </a:lnTo>
                <a:lnTo>
                  <a:pt x="2187855" y="367458"/>
                </a:lnTo>
                <a:lnTo>
                  <a:pt x="2202434" y="362965"/>
                </a:lnTo>
                <a:lnTo>
                  <a:pt x="2201291" y="350647"/>
                </a:lnTo>
                <a:lnTo>
                  <a:pt x="2197997" y="350594"/>
                </a:lnTo>
                <a:lnTo>
                  <a:pt x="2184074" y="349868"/>
                </a:lnTo>
                <a:lnTo>
                  <a:pt x="2173351" y="348361"/>
                </a:lnTo>
                <a:lnTo>
                  <a:pt x="2166620" y="347090"/>
                </a:lnTo>
                <a:lnTo>
                  <a:pt x="2161667" y="344677"/>
                </a:lnTo>
                <a:lnTo>
                  <a:pt x="2158238" y="341249"/>
                </a:lnTo>
                <a:lnTo>
                  <a:pt x="2154809" y="337692"/>
                </a:lnTo>
                <a:lnTo>
                  <a:pt x="2153031" y="330453"/>
                </a:lnTo>
                <a:lnTo>
                  <a:pt x="2152650" y="319404"/>
                </a:lnTo>
                <a:lnTo>
                  <a:pt x="2152449" y="314307"/>
                </a:lnTo>
                <a:lnTo>
                  <a:pt x="2152167" y="304644"/>
                </a:lnTo>
                <a:lnTo>
                  <a:pt x="2151940" y="293189"/>
                </a:lnTo>
                <a:lnTo>
                  <a:pt x="2151773" y="279938"/>
                </a:lnTo>
                <a:lnTo>
                  <a:pt x="2151634" y="248031"/>
                </a:lnTo>
                <a:lnTo>
                  <a:pt x="2151653" y="197437"/>
                </a:lnTo>
                <a:lnTo>
                  <a:pt x="2151782" y="184108"/>
                </a:lnTo>
                <a:lnTo>
                  <a:pt x="2152027" y="171158"/>
                </a:lnTo>
                <a:lnTo>
                  <a:pt x="2152383" y="158578"/>
                </a:lnTo>
                <a:lnTo>
                  <a:pt x="2152846" y="146359"/>
                </a:lnTo>
                <a:lnTo>
                  <a:pt x="2153412" y="134492"/>
                </a:lnTo>
                <a:lnTo>
                  <a:pt x="2150491" y="132587"/>
                </a:lnTo>
                <a:lnTo>
                  <a:pt x="2142578" y="134357"/>
                </a:lnTo>
                <a:lnTo>
                  <a:pt x="2130532" y="136908"/>
                </a:lnTo>
                <a:lnTo>
                  <a:pt x="2118234" y="139339"/>
                </a:lnTo>
                <a:lnTo>
                  <a:pt x="2105677" y="141652"/>
                </a:lnTo>
                <a:lnTo>
                  <a:pt x="2092853" y="143847"/>
                </a:lnTo>
                <a:lnTo>
                  <a:pt x="2079752" y="145923"/>
                </a:lnTo>
                <a:lnTo>
                  <a:pt x="2079941" y="147861"/>
                </a:lnTo>
                <a:lnTo>
                  <a:pt x="2080893" y="159329"/>
                </a:lnTo>
                <a:lnTo>
                  <a:pt x="2081624" y="171430"/>
                </a:lnTo>
                <a:lnTo>
                  <a:pt x="2082140" y="184168"/>
                </a:lnTo>
                <a:lnTo>
                  <a:pt x="2082445" y="197550"/>
                </a:lnTo>
                <a:lnTo>
                  <a:pt x="2082545" y="331597"/>
                </a:lnTo>
                <a:lnTo>
                  <a:pt x="2082823" y="337915"/>
                </a:lnTo>
                <a:close/>
              </a:path>
              <a:path w="4308983" h="494538">
                <a:moveTo>
                  <a:pt x="3455947" y="337915"/>
                </a:moveTo>
                <a:lnTo>
                  <a:pt x="3459134" y="351766"/>
                </a:lnTo>
                <a:lnTo>
                  <a:pt x="3465882" y="362548"/>
                </a:lnTo>
                <a:lnTo>
                  <a:pt x="3476189" y="370256"/>
                </a:lnTo>
                <a:lnTo>
                  <a:pt x="3490057" y="374884"/>
                </a:lnTo>
                <a:lnTo>
                  <a:pt x="3507485" y="376427"/>
                </a:lnTo>
                <a:lnTo>
                  <a:pt x="3512177" y="376331"/>
                </a:lnTo>
                <a:lnTo>
                  <a:pt x="3522969" y="375468"/>
                </a:lnTo>
                <a:lnTo>
                  <a:pt x="3534694" y="373704"/>
                </a:lnTo>
                <a:lnTo>
                  <a:pt x="3547361" y="371036"/>
                </a:lnTo>
                <a:lnTo>
                  <a:pt x="3560979" y="367458"/>
                </a:lnTo>
                <a:lnTo>
                  <a:pt x="3575557" y="362965"/>
                </a:lnTo>
                <a:lnTo>
                  <a:pt x="3574415" y="350647"/>
                </a:lnTo>
                <a:lnTo>
                  <a:pt x="3571121" y="350594"/>
                </a:lnTo>
                <a:lnTo>
                  <a:pt x="3557198" y="349868"/>
                </a:lnTo>
                <a:lnTo>
                  <a:pt x="3546475" y="348361"/>
                </a:lnTo>
                <a:lnTo>
                  <a:pt x="3539744" y="347090"/>
                </a:lnTo>
                <a:lnTo>
                  <a:pt x="3534791" y="344677"/>
                </a:lnTo>
                <a:lnTo>
                  <a:pt x="3531362" y="341249"/>
                </a:lnTo>
                <a:lnTo>
                  <a:pt x="3527932" y="337692"/>
                </a:lnTo>
                <a:lnTo>
                  <a:pt x="3526154" y="330453"/>
                </a:lnTo>
                <a:lnTo>
                  <a:pt x="3525774" y="319404"/>
                </a:lnTo>
                <a:lnTo>
                  <a:pt x="3525573" y="314307"/>
                </a:lnTo>
                <a:lnTo>
                  <a:pt x="3525291" y="304644"/>
                </a:lnTo>
                <a:lnTo>
                  <a:pt x="3525064" y="293189"/>
                </a:lnTo>
                <a:lnTo>
                  <a:pt x="3524897" y="279938"/>
                </a:lnTo>
                <a:lnTo>
                  <a:pt x="3524757" y="248031"/>
                </a:lnTo>
                <a:lnTo>
                  <a:pt x="3524777" y="197437"/>
                </a:lnTo>
                <a:lnTo>
                  <a:pt x="3524906" y="184108"/>
                </a:lnTo>
                <a:lnTo>
                  <a:pt x="3525151" y="171158"/>
                </a:lnTo>
                <a:lnTo>
                  <a:pt x="3525507" y="158578"/>
                </a:lnTo>
                <a:lnTo>
                  <a:pt x="3525970" y="146359"/>
                </a:lnTo>
                <a:lnTo>
                  <a:pt x="3526535" y="134492"/>
                </a:lnTo>
                <a:lnTo>
                  <a:pt x="3523615" y="132587"/>
                </a:lnTo>
                <a:lnTo>
                  <a:pt x="3515702" y="134357"/>
                </a:lnTo>
                <a:lnTo>
                  <a:pt x="3503656" y="136908"/>
                </a:lnTo>
                <a:lnTo>
                  <a:pt x="3491358" y="139339"/>
                </a:lnTo>
                <a:lnTo>
                  <a:pt x="3478801" y="141652"/>
                </a:lnTo>
                <a:lnTo>
                  <a:pt x="3465977" y="143847"/>
                </a:lnTo>
                <a:lnTo>
                  <a:pt x="3452876" y="145923"/>
                </a:lnTo>
                <a:lnTo>
                  <a:pt x="3453065" y="147861"/>
                </a:lnTo>
                <a:lnTo>
                  <a:pt x="3454017" y="159329"/>
                </a:lnTo>
                <a:lnTo>
                  <a:pt x="3454748" y="171430"/>
                </a:lnTo>
                <a:lnTo>
                  <a:pt x="3455264" y="184168"/>
                </a:lnTo>
                <a:lnTo>
                  <a:pt x="3455569" y="197550"/>
                </a:lnTo>
                <a:lnTo>
                  <a:pt x="3455670" y="331597"/>
                </a:lnTo>
                <a:lnTo>
                  <a:pt x="3455947" y="337915"/>
                </a:lnTo>
                <a:close/>
              </a:path>
              <a:path w="4308983" h="494538">
                <a:moveTo>
                  <a:pt x="3893335" y="337915"/>
                </a:moveTo>
                <a:lnTo>
                  <a:pt x="3896522" y="351766"/>
                </a:lnTo>
                <a:lnTo>
                  <a:pt x="3903270" y="362548"/>
                </a:lnTo>
                <a:lnTo>
                  <a:pt x="3913577" y="370256"/>
                </a:lnTo>
                <a:lnTo>
                  <a:pt x="3927445" y="374884"/>
                </a:lnTo>
                <a:lnTo>
                  <a:pt x="3944874" y="376427"/>
                </a:lnTo>
                <a:lnTo>
                  <a:pt x="3949565" y="376331"/>
                </a:lnTo>
                <a:lnTo>
                  <a:pt x="3960357" y="375468"/>
                </a:lnTo>
                <a:lnTo>
                  <a:pt x="3972082" y="373704"/>
                </a:lnTo>
                <a:lnTo>
                  <a:pt x="3984749" y="371036"/>
                </a:lnTo>
                <a:lnTo>
                  <a:pt x="3998367" y="367458"/>
                </a:lnTo>
                <a:lnTo>
                  <a:pt x="4012946" y="362965"/>
                </a:lnTo>
                <a:lnTo>
                  <a:pt x="4011803" y="350647"/>
                </a:lnTo>
                <a:lnTo>
                  <a:pt x="4008509" y="350594"/>
                </a:lnTo>
                <a:lnTo>
                  <a:pt x="3994586" y="349868"/>
                </a:lnTo>
                <a:lnTo>
                  <a:pt x="3983863" y="348361"/>
                </a:lnTo>
                <a:lnTo>
                  <a:pt x="3977131" y="347090"/>
                </a:lnTo>
                <a:lnTo>
                  <a:pt x="3972179" y="344677"/>
                </a:lnTo>
                <a:lnTo>
                  <a:pt x="3968750" y="341249"/>
                </a:lnTo>
                <a:lnTo>
                  <a:pt x="3965321" y="337692"/>
                </a:lnTo>
                <a:lnTo>
                  <a:pt x="3963543" y="330453"/>
                </a:lnTo>
                <a:lnTo>
                  <a:pt x="3963162" y="319404"/>
                </a:lnTo>
                <a:lnTo>
                  <a:pt x="3962961" y="314307"/>
                </a:lnTo>
                <a:lnTo>
                  <a:pt x="3962679" y="304644"/>
                </a:lnTo>
                <a:lnTo>
                  <a:pt x="3962452" y="293189"/>
                </a:lnTo>
                <a:lnTo>
                  <a:pt x="3962285" y="279938"/>
                </a:lnTo>
                <a:lnTo>
                  <a:pt x="3962146" y="248031"/>
                </a:lnTo>
                <a:lnTo>
                  <a:pt x="3962165" y="197437"/>
                </a:lnTo>
                <a:lnTo>
                  <a:pt x="3962294" y="184108"/>
                </a:lnTo>
                <a:lnTo>
                  <a:pt x="3962539" y="171158"/>
                </a:lnTo>
                <a:lnTo>
                  <a:pt x="3962895" y="158578"/>
                </a:lnTo>
                <a:lnTo>
                  <a:pt x="3963358" y="146359"/>
                </a:lnTo>
                <a:lnTo>
                  <a:pt x="3963924" y="134492"/>
                </a:lnTo>
                <a:lnTo>
                  <a:pt x="3961003" y="132587"/>
                </a:lnTo>
                <a:lnTo>
                  <a:pt x="3953090" y="134357"/>
                </a:lnTo>
                <a:lnTo>
                  <a:pt x="3941044" y="136908"/>
                </a:lnTo>
                <a:lnTo>
                  <a:pt x="3928746" y="139339"/>
                </a:lnTo>
                <a:lnTo>
                  <a:pt x="3916189" y="141652"/>
                </a:lnTo>
                <a:lnTo>
                  <a:pt x="3903365" y="143847"/>
                </a:lnTo>
                <a:lnTo>
                  <a:pt x="3890264" y="145923"/>
                </a:lnTo>
                <a:lnTo>
                  <a:pt x="3890453" y="147861"/>
                </a:lnTo>
                <a:lnTo>
                  <a:pt x="3891405" y="159329"/>
                </a:lnTo>
                <a:lnTo>
                  <a:pt x="3892136" y="171430"/>
                </a:lnTo>
                <a:lnTo>
                  <a:pt x="3892652" y="184168"/>
                </a:lnTo>
                <a:lnTo>
                  <a:pt x="3892957" y="197550"/>
                </a:lnTo>
                <a:lnTo>
                  <a:pt x="3893057" y="331597"/>
                </a:lnTo>
                <a:lnTo>
                  <a:pt x="3893335" y="337915"/>
                </a:lnTo>
                <a:close/>
              </a:path>
              <a:path w="4308983" h="494538">
                <a:moveTo>
                  <a:pt x="1421419" y="422399"/>
                </a:moveTo>
                <a:lnTo>
                  <a:pt x="1424840" y="431465"/>
                </a:lnTo>
                <a:lnTo>
                  <a:pt x="1427734" y="439038"/>
                </a:lnTo>
                <a:lnTo>
                  <a:pt x="1429345" y="443423"/>
                </a:lnTo>
                <a:lnTo>
                  <a:pt x="1434302" y="455843"/>
                </a:lnTo>
                <a:lnTo>
                  <a:pt x="1439037" y="466216"/>
                </a:lnTo>
                <a:lnTo>
                  <a:pt x="1442593" y="473456"/>
                </a:lnTo>
                <a:lnTo>
                  <a:pt x="1446276" y="479044"/>
                </a:lnTo>
                <a:lnTo>
                  <a:pt x="1450086" y="483235"/>
                </a:lnTo>
                <a:lnTo>
                  <a:pt x="1453895" y="487299"/>
                </a:lnTo>
                <a:lnTo>
                  <a:pt x="1458214" y="490220"/>
                </a:lnTo>
                <a:lnTo>
                  <a:pt x="1463040" y="491998"/>
                </a:lnTo>
                <a:lnTo>
                  <a:pt x="1467866" y="493775"/>
                </a:lnTo>
                <a:lnTo>
                  <a:pt x="1473708" y="494538"/>
                </a:lnTo>
                <a:lnTo>
                  <a:pt x="1480566" y="494538"/>
                </a:lnTo>
                <a:lnTo>
                  <a:pt x="1487672" y="494315"/>
                </a:lnTo>
                <a:lnTo>
                  <a:pt x="1498901" y="493201"/>
                </a:lnTo>
                <a:lnTo>
                  <a:pt x="1511239" y="491153"/>
                </a:lnTo>
                <a:lnTo>
                  <a:pt x="1524685" y="488169"/>
                </a:lnTo>
                <a:lnTo>
                  <a:pt x="1539240" y="484250"/>
                </a:lnTo>
                <a:lnTo>
                  <a:pt x="1537462" y="472059"/>
                </a:lnTo>
                <a:lnTo>
                  <a:pt x="1529207" y="471550"/>
                </a:lnTo>
                <a:lnTo>
                  <a:pt x="1521841" y="470788"/>
                </a:lnTo>
                <a:lnTo>
                  <a:pt x="1515491" y="469773"/>
                </a:lnTo>
                <a:lnTo>
                  <a:pt x="1509014" y="468884"/>
                </a:lnTo>
                <a:lnTo>
                  <a:pt x="1503172" y="467360"/>
                </a:lnTo>
                <a:lnTo>
                  <a:pt x="1498092" y="465327"/>
                </a:lnTo>
                <a:lnTo>
                  <a:pt x="1493012" y="463423"/>
                </a:lnTo>
                <a:lnTo>
                  <a:pt x="1488313" y="460628"/>
                </a:lnTo>
                <a:lnTo>
                  <a:pt x="1484122" y="457200"/>
                </a:lnTo>
                <a:lnTo>
                  <a:pt x="1479931" y="453771"/>
                </a:lnTo>
                <a:lnTo>
                  <a:pt x="1475867" y="449199"/>
                </a:lnTo>
                <a:lnTo>
                  <a:pt x="1471803" y="443738"/>
                </a:lnTo>
                <a:lnTo>
                  <a:pt x="1467866" y="438403"/>
                </a:lnTo>
                <a:lnTo>
                  <a:pt x="1463929" y="431800"/>
                </a:lnTo>
                <a:lnTo>
                  <a:pt x="1459992" y="424052"/>
                </a:lnTo>
                <a:lnTo>
                  <a:pt x="1458019" y="420303"/>
                </a:lnTo>
                <a:lnTo>
                  <a:pt x="1452515" y="409393"/>
                </a:lnTo>
                <a:lnTo>
                  <a:pt x="1446530" y="397001"/>
                </a:lnTo>
                <a:lnTo>
                  <a:pt x="1442333" y="387523"/>
                </a:lnTo>
                <a:lnTo>
                  <a:pt x="1437845" y="376991"/>
                </a:lnTo>
                <a:lnTo>
                  <a:pt x="1433173" y="365633"/>
                </a:lnTo>
                <a:lnTo>
                  <a:pt x="1428319" y="353453"/>
                </a:lnTo>
                <a:lnTo>
                  <a:pt x="1423287" y="340456"/>
                </a:lnTo>
                <a:lnTo>
                  <a:pt x="1418082" y="326644"/>
                </a:lnTo>
                <a:lnTo>
                  <a:pt x="1422880" y="318289"/>
                </a:lnTo>
                <a:lnTo>
                  <a:pt x="1430039" y="305886"/>
                </a:lnTo>
                <a:lnTo>
                  <a:pt x="1437123" y="293685"/>
                </a:lnTo>
                <a:lnTo>
                  <a:pt x="1444130" y="281686"/>
                </a:lnTo>
                <a:lnTo>
                  <a:pt x="1451062" y="269888"/>
                </a:lnTo>
                <a:lnTo>
                  <a:pt x="1457918" y="258292"/>
                </a:lnTo>
                <a:lnTo>
                  <a:pt x="1464698" y="246897"/>
                </a:lnTo>
                <a:lnTo>
                  <a:pt x="1471403" y="235703"/>
                </a:lnTo>
                <a:lnTo>
                  <a:pt x="1478032" y="224709"/>
                </a:lnTo>
                <a:lnTo>
                  <a:pt x="1484585" y="213916"/>
                </a:lnTo>
                <a:lnTo>
                  <a:pt x="1491063" y="203322"/>
                </a:lnTo>
                <a:lnTo>
                  <a:pt x="1497465" y="192929"/>
                </a:lnTo>
                <a:lnTo>
                  <a:pt x="1503791" y="182735"/>
                </a:lnTo>
                <a:lnTo>
                  <a:pt x="1510042" y="172740"/>
                </a:lnTo>
                <a:lnTo>
                  <a:pt x="1516216" y="162944"/>
                </a:lnTo>
                <a:lnTo>
                  <a:pt x="1522315" y="153346"/>
                </a:lnTo>
                <a:lnTo>
                  <a:pt x="1528339" y="143947"/>
                </a:lnTo>
                <a:lnTo>
                  <a:pt x="1534287" y="134747"/>
                </a:lnTo>
                <a:lnTo>
                  <a:pt x="1531366" y="132587"/>
                </a:lnTo>
                <a:lnTo>
                  <a:pt x="1525177" y="133886"/>
                </a:lnTo>
                <a:lnTo>
                  <a:pt x="1512979" y="136317"/>
                </a:lnTo>
                <a:lnTo>
                  <a:pt x="1500637" y="138608"/>
                </a:lnTo>
                <a:lnTo>
                  <a:pt x="1488151" y="140762"/>
                </a:lnTo>
                <a:lnTo>
                  <a:pt x="1475522" y="142782"/>
                </a:lnTo>
                <a:lnTo>
                  <a:pt x="1462749" y="144670"/>
                </a:lnTo>
                <a:lnTo>
                  <a:pt x="1449832" y="146431"/>
                </a:lnTo>
                <a:lnTo>
                  <a:pt x="1446277" y="151883"/>
                </a:lnTo>
                <a:lnTo>
                  <a:pt x="1439444" y="162531"/>
                </a:lnTo>
                <a:lnTo>
                  <a:pt x="1432703" y="173253"/>
                </a:lnTo>
                <a:lnTo>
                  <a:pt x="1426055" y="184048"/>
                </a:lnTo>
                <a:lnTo>
                  <a:pt x="1419499" y="194917"/>
                </a:lnTo>
                <a:lnTo>
                  <a:pt x="1413036" y="205857"/>
                </a:lnTo>
                <a:lnTo>
                  <a:pt x="1406666" y="216867"/>
                </a:lnTo>
                <a:lnTo>
                  <a:pt x="1400388" y="227948"/>
                </a:lnTo>
                <a:lnTo>
                  <a:pt x="1394202" y="239098"/>
                </a:lnTo>
                <a:lnTo>
                  <a:pt x="1388110" y="250316"/>
                </a:lnTo>
                <a:lnTo>
                  <a:pt x="1382949" y="237862"/>
                </a:lnTo>
                <a:lnTo>
                  <a:pt x="1377282" y="224424"/>
                </a:lnTo>
                <a:lnTo>
                  <a:pt x="1371993" y="212142"/>
                </a:lnTo>
                <a:lnTo>
                  <a:pt x="1367082" y="201004"/>
                </a:lnTo>
                <a:lnTo>
                  <a:pt x="1362548" y="191000"/>
                </a:lnTo>
                <a:lnTo>
                  <a:pt x="1358392" y="182117"/>
                </a:lnTo>
                <a:lnTo>
                  <a:pt x="1355598" y="176657"/>
                </a:lnTo>
                <a:lnTo>
                  <a:pt x="1352677" y="171323"/>
                </a:lnTo>
                <a:lnTo>
                  <a:pt x="1349883" y="165862"/>
                </a:lnTo>
                <a:lnTo>
                  <a:pt x="1347089" y="160527"/>
                </a:lnTo>
                <a:lnTo>
                  <a:pt x="1344041" y="155701"/>
                </a:lnTo>
                <a:lnTo>
                  <a:pt x="1340612" y="151511"/>
                </a:lnTo>
                <a:lnTo>
                  <a:pt x="1337310" y="147320"/>
                </a:lnTo>
                <a:lnTo>
                  <a:pt x="1333373" y="143890"/>
                </a:lnTo>
                <a:lnTo>
                  <a:pt x="1328928" y="141224"/>
                </a:lnTo>
                <a:lnTo>
                  <a:pt x="1324610" y="138557"/>
                </a:lnTo>
                <a:lnTo>
                  <a:pt x="1319657" y="137287"/>
                </a:lnTo>
                <a:lnTo>
                  <a:pt x="1314195" y="137287"/>
                </a:lnTo>
                <a:lnTo>
                  <a:pt x="1304852" y="137638"/>
                </a:lnTo>
                <a:lnTo>
                  <a:pt x="1293480" y="138840"/>
                </a:lnTo>
                <a:lnTo>
                  <a:pt x="1280993" y="140897"/>
                </a:lnTo>
                <a:lnTo>
                  <a:pt x="1267405" y="143808"/>
                </a:lnTo>
                <a:lnTo>
                  <a:pt x="1252728" y="147574"/>
                </a:lnTo>
                <a:lnTo>
                  <a:pt x="1253744" y="141732"/>
                </a:lnTo>
                <a:lnTo>
                  <a:pt x="1251966" y="139319"/>
                </a:lnTo>
                <a:lnTo>
                  <a:pt x="1239150" y="139509"/>
                </a:lnTo>
                <a:lnTo>
                  <a:pt x="1219406" y="139694"/>
                </a:lnTo>
                <a:lnTo>
                  <a:pt x="1194370" y="139834"/>
                </a:lnTo>
                <a:lnTo>
                  <a:pt x="1119962" y="140061"/>
                </a:lnTo>
                <a:lnTo>
                  <a:pt x="1105230" y="140798"/>
                </a:lnTo>
                <a:lnTo>
                  <a:pt x="1091165" y="142234"/>
                </a:lnTo>
                <a:lnTo>
                  <a:pt x="1077766" y="144367"/>
                </a:lnTo>
                <a:lnTo>
                  <a:pt x="1065031" y="147196"/>
                </a:lnTo>
                <a:lnTo>
                  <a:pt x="1052960" y="150717"/>
                </a:lnTo>
                <a:lnTo>
                  <a:pt x="1041553" y="154931"/>
                </a:lnTo>
                <a:lnTo>
                  <a:pt x="1030808" y="159834"/>
                </a:lnTo>
                <a:lnTo>
                  <a:pt x="1037717" y="271145"/>
                </a:lnTo>
                <a:lnTo>
                  <a:pt x="1038325" y="258436"/>
                </a:lnTo>
                <a:lnTo>
                  <a:pt x="1040743" y="244479"/>
                </a:lnTo>
                <a:lnTo>
                  <a:pt x="1045004" y="232390"/>
                </a:lnTo>
                <a:lnTo>
                  <a:pt x="1051107" y="222182"/>
                </a:lnTo>
                <a:lnTo>
                  <a:pt x="1059053" y="213867"/>
                </a:lnTo>
                <a:lnTo>
                  <a:pt x="1072497" y="205386"/>
                </a:lnTo>
                <a:lnTo>
                  <a:pt x="1083510" y="201075"/>
                </a:lnTo>
                <a:lnTo>
                  <a:pt x="1096116" y="197876"/>
                </a:lnTo>
                <a:lnTo>
                  <a:pt x="1110316" y="195790"/>
                </a:lnTo>
                <a:lnTo>
                  <a:pt x="1126109" y="194817"/>
                </a:lnTo>
                <a:lnTo>
                  <a:pt x="1128639" y="200465"/>
                </a:lnTo>
                <a:lnTo>
                  <a:pt x="1133628" y="212792"/>
                </a:lnTo>
                <a:lnTo>
                  <a:pt x="1137665" y="224680"/>
                </a:lnTo>
                <a:lnTo>
                  <a:pt x="1140714" y="236092"/>
                </a:lnTo>
                <a:lnTo>
                  <a:pt x="1143673" y="252945"/>
                </a:lnTo>
                <a:lnTo>
                  <a:pt x="1144793" y="265727"/>
                </a:lnTo>
                <a:lnTo>
                  <a:pt x="1145159" y="279273"/>
                </a:lnTo>
                <a:lnTo>
                  <a:pt x="1145067" y="284905"/>
                </a:lnTo>
                <a:lnTo>
                  <a:pt x="1143918" y="299054"/>
                </a:lnTo>
                <a:lnTo>
                  <a:pt x="1141455" y="311849"/>
                </a:lnTo>
                <a:lnTo>
                  <a:pt x="1137678" y="323289"/>
                </a:lnTo>
                <a:lnTo>
                  <a:pt x="1132586" y="333375"/>
                </a:lnTo>
                <a:lnTo>
                  <a:pt x="1121578" y="346078"/>
                </a:lnTo>
                <a:lnTo>
                  <a:pt x="1110440" y="352080"/>
                </a:lnTo>
                <a:lnTo>
                  <a:pt x="1097407" y="354075"/>
                </a:lnTo>
                <a:lnTo>
                  <a:pt x="1084946" y="352701"/>
                </a:lnTo>
                <a:lnTo>
                  <a:pt x="1073068" y="348195"/>
                </a:lnTo>
                <a:lnTo>
                  <a:pt x="1062667" y="340564"/>
                </a:lnTo>
                <a:lnTo>
                  <a:pt x="1053719" y="329819"/>
                </a:lnTo>
                <a:lnTo>
                  <a:pt x="1048881" y="321517"/>
                </a:lnTo>
                <a:lnTo>
                  <a:pt x="1053024" y="371878"/>
                </a:lnTo>
                <a:lnTo>
                  <a:pt x="1065662" y="374829"/>
                </a:lnTo>
                <a:lnTo>
                  <a:pt x="1078889" y="376599"/>
                </a:lnTo>
                <a:lnTo>
                  <a:pt x="1092708" y="377189"/>
                </a:lnTo>
                <a:lnTo>
                  <a:pt x="1095253" y="377171"/>
                </a:lnTo>
                <a:lnTo>
                  <a:pt x="1109321" y="376383"/>
                </a:lnTo>
                <a:lnTo>
                  <a:pt x="1122679" y="374429"/>
                </a:lnTo>
                <a:lnTo>
                  <a:pt x="1135327" y="371316"/>
                </a:lnTo>
                <a:lnTo>
                  <a:pt x="1147264" y="367047"/>
                </a:lnTo>
                <a:lnTo>
                  <a:pt x="1158491" y="361626"/>
                </a:lnTo>
                <a:lnTo>
                  <a:pt x="1169007" y="355057"/>
                </a:lnTo>
                <a:lnTo>
                  <a:pt x="1178814" y="347345"/>
                </a:lnTo>
                <a:lnTo>
                  <a:pt x="1190478" y="335507"/>
                </a:lnTo>
                <a:lnTo>
                  <a:pt x="1198432" y="324858"/>
                </a:lnTo>
                <a:lnTo>
                  <a:pt x="1204623" y="313631"/>
                </a:lnTo>
                <a:lnTo>
                  <a:pt x="1209050" y="301825"/>
                </a:lnTo>
                <a:lnTo>
                  <a:pt x="1211709" y="289441"/>
                </a:lnTo>
                <a:lnTo>
                  <a:pt x="1212595" y="276478"/>
                </a:lnTo>
                <a:lnTo>
                  <a:pt x="1212281" y="268809"/>
                </a:lnTo>
                <a:lnTo>
                  <a:pt x="1210331" y="256382"/>
                </a:lnTo>
                <a:lnTo>
                  <a:pt x="1206600" y="244567"/>
                </a:lnTo>
                <a:lnTo>
                  <a:pt x="1201089" y="233370"/>
                </a:lnTo>
                <a:lnTo>
                  <a:pt x="1193801" y="222792"/>
                </a:lnTo>
                <a:lnTo>
                  <a:pt x="1184736" y="212839"/>
                </a:lnTo>
                <a:lnTo>
                  <a:pt x="1173898" y="203513"/>
                </a:lnTo>
                <a:lnTo>
                  <a:pt x="1161288" y="194817"/>
                </a:lnTo>
                <a:lnTo>
                  <a:pt x="1167224" y="194928"/>
                </a:lnTo>
                <a:lnTo>
                  <a:pt x="1177522" y="195254"/>
                </a:lnTo>
                <a:lnTo>
                  <a:pt x="1188902" y="195764"/>
                </a:lnTo>
                <a:lnTo>
                  <a:pt x="1201371" y="196449"/>
                </a:lnTo>
                <a:lnTo>
                  <a:pt x="1214934" y="197307"/>
                </a:lnTo>
                <a:lnTo>
                  <a:pt x="1229596" y="198331"/>
                </a:lnTo>
                <a:lnTo>
                  <a:pt x="1245362" y="199516"/>
                </a:lnTo>
                <a:lnTo>
                  <a:pt x="1245383" y="199313"/>
                </a:lnTo>
                <a:lnTo>
                  <a:pt x="1246859" y="186295"/>
                </a:lnTo>
                <a:lnTo>
                  <a:pt x="1248503" y="173724"/>
                </a:lnTo>
                <a:lnTo>
                  <a:pt x="1250315" y="161544"/>
                </a:lnTo>
                <a:lnTo>
                  <a:pt x="1254346" y="161580"/>
                </a:lnTo>
                <a:lnTo>
                  <a:pt x="1267463" y="162314"/>
                </a:lnTo>
                <a:lnTo>
                  <a:pt x="1279270" y="164084"/>
                </a:lnTo>
                <a:lnTo>
                  <a:pt x="1293737" y="168581"/>
                </a:lnTo>
                <a:lnTo>
                  <a:pt x="1304925" y="174878"/>
                </a:lnTo>
                <a:lnTo>
                  <a:pt x="1309508" y="178274"/>
                </a:lnTo>
                <a:lnTo>
                  <a:pt x="1318511" y="186797"/>
                </a:lnTo>
                <a:lnTo>
                  <a:pt x="1327023" y="197485"/>
                </a:lnTo>
                <a:lnTo>
                  <a:pt x="1329581" y="201252"/>
                </a:lnTo>
                <a:lnTo>
                  <a:pt x="1335666" y="211158"/>
                </a:lnTo>
                <a:lnTo>
                  <a:pt x="1341870" y="222547"/>
                </a:lnTo>
                <a:lnTo>
                  <a:pt x="1348232" y="235458"/>
                </a:lnTo>
                <a:lnTo>
                  <a:pt x="1352888" y="245544"/>
                </a:lnTo>
                <a:lnTo>
                  <a:pt x="1358013" y="257093"/>
                </a:lnTo>
                <a:lnTo>
                  <a:pt x="1362989" y="268844"/>
                </a:lnTo>
                <a:lnTo>
                  <a:pt x="1367790" y="280797"/>
                </a:lnTo>
                <a:lnTo>
                  <a:pt x="1367290" y="281634"/>
                </a:lnTo>
                <a:lnTo>
                  <a:pt x="1361252" y="291797"/>
                </a:lnTo>
                <a:lnTo>
                  <a:pt x="1355199" y="302066"/>
                </a:lnTo>
                <a:lnTo>
                  <a:pt x="1349132" y="312438"/>
                </a:lnTo>
                <a:lnTo>
                  <a:pt x="1343049" y="322916"/>
                </a:lnTo>
                <a:lnTo>
                  <a:pt x="1336953" y="333498"/>
                </a:lnTo>
                <a:lnTo>
                  <a:pt x="1330841" y="344185"/>
                </a:lnTo>
                <a:lnTo>
                  <a:pt x="1324715" y="354976"/>
                </a:lnTo>
                <a:lnTo>
                  <a:pt x="1318575" y="365872"/>
                </a:lnTo>
                <a:lnTo>
                  <a:pt x="1312419" y="376872"/>
                </a:lnTo>
                <a:lnTo>
                  <a:pt x="1306249" y="387978"/>
                </a:lnTo>
                <a:lnTo>
                  <a:pt x="1300065" y="399187"/>
                </a:lnTo>
                <a:lnTo>
                  <a:pt x="1293865" y="410502"/>
                </a:lnTo>
                <a:lnTo>
                  <a:pt x="1287652" y="421921"/>
                </a:lnTo>
                <a:lnTo>
                  <a:pt x="1281423" y="433445"/>
                </a:lnTo>
                <a:lnTo>
                  <a:pt x="1275180" y="445073"/>
                </a:lnTo>
                <a:lnTo>
                  <a:pt x="1268922" y="456806"/>
                </a:lnTo>
                <a:lnTo>
                  <a:pt x="1262649" y="468643"/>
                </a:lnTo>
                <a:lnTo>
                  <a:pt x="1256362" y="480586"/>
                </a:lnTo>
                <a:lnTo>
                  <a:pt x="1250061" y="492633"/>
                </a:lnTo>
                <a:lnTo>
                  <a:pt x="1253490" y="494411"/>
                </a:lnTo>
                <a:lnTo>
                  <a:pt x="1255865" y="494017"/>
                </a:lnTo>
                <a:lnTo>
                  <a:pt x="1267206" y="492248"/>
                </a:lnTo>
                <a:lnTo>
                  <a:pt x="1279068" y="490578"/>
                </a:lnTo>
                <a:lnTo>
                  <a:pt x="1291457" y="489007"/>
                </a:lnTo>
                <a:lnTo>
                  <a:pt x="1304379" y="487535"/>
                </a:lnTo>
                <a:lnTo>
                  <a:pt x="1317841" y="486161"/>
                </a:lnTo>
                <a:lnTo>
                  <a:pt x="1331849" y="484886"/>
                </a:lnTo>
                <a:lnTo>
                  <a:pt x="1333346" y="481885"/>
                </a:lnTo>
                <a:lnTo>
                  <a:pt x="1339348" y="469901"/>
                </a:lnTo>
                <a:lnTo>
                  <a:pt x="1345315" y="458062"/>
                </a:lnTo>
                <a:lnTo>
                  <a:pt x="1351246" y="446367"/>
                </a:lnTo>
                <a:lnTo>
                  <a:pt x="1357144" y="434817"/>
                </a:lnTo>
                <a:lnTo>
                  <a:pt x="1363007" y="423411"/>
                </a:lnTo>
                <a:lnTo>
                  <a:pt x="1368838" y="412150"/>
                </a:lnTo>
                <a:lnTo>
                  <a:pt x="1374635" y="401034"/>
                </a:lnTo>
                <a:lnTo>
                  <a:pt x="1380400" y="390061"/>
                </a:lnTo>
                <a:lnTo>
                  <a:pt x="1386134" y="379234"/>
                </a:lnTo>
                <a:lnTo>
                  <a:pt x="1391836" y="368551"/>
                </a:lnTo>
                <a:lnTo>
                  <a:pt x="1397508" y="358013"/>
                </a:lnTo>
                <a:lnTo>
                  <a:pt x="1402403" y="371251"/>
                </a:lnTo>
                <a:lnTo>
                  <a:pt x="1407961" y="386265"/>
                </a:lnTo>
                <a:lnTo>
                  <a:pt x="1412982" y="399796"/>
                </a:lnTo>
                <a:lnTo>
                  <a:pt x="1417467" y="411842"/>
                </a:lnTo>
                <a:lnTo>
                  <a:pt x="1421419" y="422399"/>
                </a:lnTo>
                <a:close/>
              </a:path>
              <a:path w="4308983" h="494538">
                <a:moveTo>
                  <a:pt x="1003935" y="344424"/>
                </a:moveTo>
                <a:lnTo>
                  <a:pt x="1008376" y="348270"/>
                </a:lnTo>
                <a:lnTo>
                  <a:pt x="1018652" y="355942"/>
                </a:lnTo>
                <a:lnTo>
                  <a:pt x="1029519" y="362434"/>
                </a:lnTo>
                <a:lnTo>
                  <a:pt x="1040977" y="367746"/>
                </a:lnTo>
                <a:lnTo>
                  <a:pt x="1053024" y="371878"/>
                </a:lnTo>
                <a:lnTo>
                  <a:pt x="1048881" y="321517"/>
                </a:lnTo>
                <a:lnTo>
                  <a:pt x="1043997" y="310220"/>
                </a:lnTo>
                <a:lnTo>
                  <a:pt x="1040508" y="298059"/>
                </a:lnTo>
                <a:lnTo>
                  <a:pt x="1038414" y="285034"/>
                </a:lnTo>
                <a:lnTo>
                  <a:pt x="1037717" y="271145"/>
                </a:lnTo>
                <a:lnTo>
                  <a:pt x="1030808" y="159834"/>
                </a:lnTo>
                <a:lnTo>
                  <a:pt x="1020724" y="165426"/>
                </a:lnTo>
                <a:lnTo>
                  <a:pt x="1011301" y="171703"/>
                </a:lnTo>
                <a:lnTo>
                  <a:pt x="1001439" y="179755"/>
                </a:lnTo>
                <a:lnTo>
                  <a:pt x="992489" y="189015"/>
                </a:lnTo>
                <a:lnTo>
                  <a:pt x="984920" y="199145"/>
                </a:lnTo>
                <a:lnTo>
                  <a:pt x="978731" y="210146"/>
                </a:lnTo>
                <a:lnTo>
                  <a:pt x="973920" y="222019"/>
                </a:lnTo>
                <a:lnTo>
                  <a:pt x="970485" y="234767"/>
                </a:lnTo>
                <a:lnTo>
                  <a:pt x="968426" y="248390"/>
                </a:lnTo>
                <a:lnTo>
                  <a:pt x="967740" y="262889"/>
                </a:lnTo>
                <a:lnTo>
                  <a:pt x="967740" y="263225"/>
                </a:lnTo>
                <a:lnTo>
                  <a:pt x="968509" y="276771"/>
                </a:lnTo>
                <a:lnTo>
                  <a:pt x="970745" y="289668"/>
                </a:lnTo>
                <a:lnTo>
                  <a:pt x="974449" y="301916"/>
                </a:lnTo>
                <a:lnTo>
                  <a:pt x="979619" y="313516"/>
                </a:lnTo>
                <a:lnTo>
                  <a:pt x="986257" y="324467"/>
                </a:lnTo>
                <a:lnTo>
                  <a:pt x="994362" y="334770"/>
                </a:lnTo>
                <a:lnTo>
                  <a:pt x="1003935" y="344424"/>
                </a:lnTo>
                <a:close/>
              </a:path>
              <a:path w="4308983" h="494538">
                <a:moveTo>
                  <a:pt x="3768662" y="149884"/>
                </a:moveTo>
                <a:lnTo>
                  <a:pt x="3758310" y="157607"/>
                </a:lnTo>
                <a:lnTo>
                  <a:pt x="3751448" y="163896"/>
                </a:lnTo>
                <a:lnTo>
                  <a:pt x="3742764" y="172990"/>
                </a:lnTo>
                <a:lnTo>
                  <a:pt x="3734054" y="183387"/>
                </a:lnTo>
                <a:lnTo>
                  <a:pt x="3730649" y="187666"/>
                </a:lnTo>
                <a:lnTo>
                  <a:pt x="3723208" y="197158"/>
                </a:lnTo>
                <a:lnTo>
                  <a:pt x="3715326" y="207380"/>
                </a:lnTo>
                <a:lnTo>
                  <a:pt x="3707003" y="218312"/>
                </a:lnTo>
                <a:lnTo>
                  <a:pt x="3676015" y="259207"/>
                </a:lnTo>
                <a:lnTo>
                  <a:pt x="3675926" y="169425"/>
                </a:lnTo>
                <a:lnTo>
                  <a:pt x="3672784" y="155268"/>
                </a:lnTo>
                <a:lnTo>
                  <a:pt x="3665148" y="145144"/>
                </a:lnTo>
                <a:lnTo>
                  <a:pt x="3653017" y="139062"/>
                </a:lnTo>
                <a:lnTo>
                  <a:pt x="3636391" y="137033"/>
                </a:lnTo>
                <a:lnTo>
                  <a:pt x="3630715" y="137191"/>
                </a:lnTo>
                <a:lnTo>
                  <a:pt x="3620330" y="138152"/>
                </a:lnTo>
                <a:lnTo>
                  <a:pt x="3608724" y="139980"/>
                </a:lnTo>
                <a:lnTo>
                  <a:pt x="3595894" y="142671"/>
                </a:lnTo>
                <a:lnTo>
                  <a:pt x="3581834" y="146219"/>
                </a:lnTo>
                <a:lnTo>
                  <a:pt x="3566541" y="150622"/>
                </a:lnTo>
                <a:lnTo>
                  <a:pt x="3568319" y="162051"/>
                </a:lnTo>
                <a:lnTo>
                  <a:pt x="3576193" y="162051"/>
                </a:lnTo>
                <a:lnTo>
                  <a:pt x="3582670" y="162433"/>
                </a:lnTo>
                <a:lnTo>
                  <a:pt x="3587623" y="163195"/>
                </a:lnTo>
                <a:lnTo>
                  <a:pt x="3592576" y="163957"/>
                </a:lnTo>
                <a:lnTo>
                  <a:pt x="3596385" y="165481"/>
                </a:lnTo>
                <a:lnTo>
                  <a:pt x="3599053" y="167766"/>
                </a:lnTo>
                <a:lnTo>
                  <a:pt x="3601593" y="170052"/>
                </a:lnTo>
                <a:lnTo>
                  <a:pt x="3603498" y="173100"/>
                </a:lnTo>
                <a:lnTo>
                  <a:pt x="3604387" y="177037"/>
                </a:lnTo>
                <a:lnTo>
                  <a:pt x="3605403" y="180975"/>
                </a:lnTo>
                <a:lnTo>
                  <a:pt x="3606038" y="186054"/>
                </a:lnTo>
                <a:lnTo>
                  <a:pt x="3606251" y="198341"/>
                </a:lnTo>
                <a:lnTo>
                  <a:pt x="3606474" y="211032"/>
                </a:lnTo>
                <a:lnTo>
                  <a:pt x="3606673" y="223774"/>
                </a:lnTo>
                <a:lnTo>
                  <a:pt x="3606745" y="229894"/>
                </a:lnTo>
                <a:lnTo>
                  <a:pt x="3606873" y="242619"/>
                </a:lnTo>
                <a:lnTo>
                  <a:pt x="3606649" y="348441"/>
                </a:lnTo>
                <a:lnTo>
                  <a:pt x="3606419" y="375158"/>
                </a:lnTo>
                <a:lnTo>
                  <a:pt x="3609848" y="376936"/>
                </a:lnTo>
                <a:lnTo>
                  <a:pt x="3614192" y="376393"/>
                </a:lnTo>
                <a:lnTo>
                  <a:pt x="3626285" y="374923"/>
                </a:lnTo>
                <a:lnTo>
                  <a:pt x="3638656" y="373472"/>
                </a:lnTo>
                <a:lnTo>
                  <a:pt x="3651316" y="372036"/>
                </a:lnTo>
                <a:lnTo>
                  <a:pt x="3664273" y="370610"/>
                </a:lnTo>
                <a:lnTo>
                  <a:pt x="3677539" y="369188"/>
                </a:lnTo>
                <a:lnTo>
                  <a:pt x="3677462" y="367054"/>
                </a:lnTo>
                <a:lnTo>
                  <a:pt x="3677030" y="354011"/>
                </a:lnTo>
                <a:lnTo>
                  <a:pt x="3676675" y="341329"/>
                </a:lnTo>
                <a:lnTo>
                  <a:pt x="3676396" y="329057"/>
                </a:lnTo>
                <a:lnTo>
                  <a:pt x="3676231" y="319965"/>
                </a:lnTo>
                <a:lnTo>
                  <a:pt x="3676069" y="307019"/>
                </a:lnTo>
                <a:lnTo>
                  <a:pt x="3676015" y="295401"/>
                </a:lnTo>
                <a:lnTo>
                  <a:pt x="3687445" y="280542"/>
                </a:lnTo>
                <a:lnTo>
                  <a:pt x="3693017" y="287690"/>
                </a:lnTo>
                <a:lnTo>
                  <a:pt x="3699920" y="296828"/>
                </a:lnTo>
                <a:lnTo>
                  <a:pt x="3707158" y="306702"/>
                </a:lnTo>
                <a:lnTo>
                  <a:pt x="3714730" y="317312"/>
                </a:lnTo>
                <a:lnTo>
                  <a:pt x="3722637" y="328658"/>
                </a:lnTo>
                <a:lnTo>
                  <a:pt x="3730879" y="340740"/>
                </a:lnTo>
                <a:lnTo>
                  <a:pt x="3731907" y="342256"/>
                </a:lnTo>
                <a:lnTo>
                  <a:pt x="3740727" y="353639"/>
                </a:lnTo>
                <a:lnTo>
                  <a:pt x="3749782" y="362430"/>
                </a:lnTo>
                <a:lnTo>
                  <a:pt x="3759073" y="368553"/>
                </a:lnTo>
                <a:lnTo>
                  <a:pt x="3766552" y="371861"/>
                </a:lnTo>
                <a:lnTo>
                  <a:pt x="3778740" y="375095"/>
                </a:lnTo>
                <a:lnTo>
                  <a:pt x="3791966" y="376174"/>
                </a:lnTo>
                <a:lnTo>
                  <a:pt x="3796023" y="376092"/>
                </a:lnTo>
                <a:lnTo>
                  <a:pt x="3806031" y="375334"/>
                </a:lnTo>
                <a:lnTo>
                  <a:pt x="3817449" y="373773"/>
                </a:lnTo>
                <a:lnTo>
                  <a:pt x="3830278" y="371407"/>
                </a:lnTo>
                <a:lnTo>
                  <a:pt x="3844516" y="368229"/>
                </a:lnTo>
                <a:lnTo>
                  <a:pt x="3860165" y="364236"/>
                </a:lnTo>
                <a:lnTo>
                  <a:pt x="3858641" y="352171"/>
                </a:lnTo>
                <a:lnTo>
                  <a:pt x="3845263" y="350432"/>
                </a:lnTo>
                <a:lnTo>
                  <a:pt x="3832889" y="347184"/>
                </a:lnTo>
                <a:lnTo>
                  <a:pt x="3823080" y="342519"/>
                </a:lnTo>
                <a:lnTo>
                  <a:pt x="3813812" y="335301"/>
                </a:lnTo>
                <a:lnTo>
                  <a:pt x="3804776" y="326177"/>
                </a:lnTo>
                <a:lnTo>
                  <a:pt x="3795014" y="314451"/>
                </a:lnTo>
                <a:lnTo>
                  <a:pt x="3727323" y="228981"/>
                </a:lnTo>
                <a:lnTo>
                  <a:pt x="3731175" y="224358"/>
                </a:lnTo>
                <a:lnTo>
                  <a:pt x="3740907" y="213917"/>
                </a:lnTo>
                <a:lnTo>
                  <a:pt x="3750199" y="205806"/>
                </a:lnTo>
                <a:lnTo>
                  <a:pt x="3759073" y="200025"/>
                </a:lnTo>
                <a:lnTo>
                  <a:pt x="3768071" y="196044"/>
                </a:lnTo>
                <a:lnTo>
                  <a:pt x="3780302" y="193029"/>
                </a:lnTo>
                <a:lnTo>
                  <a:pt x="3793998" y="192024"/>
                </a:lnTo>
                <a:lnTo>
                  <a:pt x="3794873" y="192028"/>
                </a:lnTo>
                <a:lnTo>
                  <a:pt x="3806449" y="192778"/>
                </a:lnTo>
                <a:lnTo>
                  <a:pt x="3819018" y="194842"/>
                </a:lnTo>
                <a:lnTo>
                  <a:pt x="3832605" y="198247"/>
                </a:lnTo>
                <a:lnTo>
                  <a:pt x="3834638" y="197738"/>
                </a:lnTo>
                <a:lnTo>
                  <a:pt x="3837767" y="187579"/>
                </a:lnTo>
                <a:lnTo>
                  <a:pt x="3841571" y="174870"/>
                </a:lnTo>
                <a:lnTo>
                  <a:pt x="3845094" y="162626"/>
                </a:lnTo>
                <a:lnTo>
                  <a:pt x="3848331" y="150824"/>
                </a:lnTo>
                <a:lnTo>
                  <a:pt x="3851275" y="139446"/>
                </a:lnTo>
                <a:lnTo>
                  <a:pt x="3844333" y="138224"/>
                </a:lnTo>
                <a:lnTo>
                  <a:pt x="3831813" y="136774"/>
                </a:lnTo>
                <a:lnTo>
                  <a:pt x="3818763" y="136271"/>
                </a:lnTo>
                <a:lnTo>
                  <a:pt x="3808903" y="136635"/>
                </a:lnTo>
                <a:lnTo>
                  <a:pt x="3796149" y="138421"/>
                </a:lnTo>
                <a:lnTo>
                  <a:pt x="3784854" y="141732"/>
                </a:lnTo>
                <a:lnTo>
                  <a:pt x="3779762" y="143854"/>
                </a:lnTo>
                <a:lnTo>
                  <a:pt x="3768662" y="149884"/>
                </a:lnTo>
                <a:close/>
              </a:path>
              <a:path w="4308983" h="494538">
                <a:moveTo>
                  <a:pt x="2395538" y="149884"/>
                </a:moveTo>
                <a:lnTo>
                  <a:pt x="2385187" y="157607"/>
                </a:lnTo>
                <a:lnTo>
                  <a:pt x="2378324" y="163896"/>
                </a:lnTo>
                <a:lnTo>
                  <a:pt x="2369640" y="172990"/>
                </a:lnTo>
                <a:lnTo>
                  <a:pt x="2360930" y="183387"/>
                </a:lnTo>
                <a:lnTo>
                  <a:pt x="2357525" y="187666"/>
                </a:lnTo>
                <a:lnTo>
                  <a:pt x="2350084" y="197158"/>
                </a:lnTo>
                <a:lnTo>
                  <a:pt x="2342202" y="207380"/>
                </a:lnTo>
                <a:lnTo>
                  <a:pt x="2333879" y="218312"/>
                </a:lnTo>
                <a:lnTo>
                  <a:pt x="2302891" y="259207"/>
                </a:lnTo>
                <a:lnTo>
                  <a:pt x="2302802" y="169425"/>
                </a:lnTo>
                <a:lnTo>
                  <a:pt x="2299660" y="155268"/>
                </a:lnTo>
                <a:lnTo>
                  <a:pt x="2292024" y="145144"/>
                </a:lnTo>
                <a:lnTo>
                  <a:pt x="2279893" y="139062"/>
                </a:lnTo>
                <a:lnTo>
                  <a:pt x="2263267" y="137033"/>
                </a:lnTo>
                <a:lnTo>
                  <a:pt x="2257591" y="137191"/>
                </a:lnTo>
                <a:lnTo>
                  <a:pt x="2247206" y="138152"/>
                </a:lnTo>
                <a:lnTo>
                  <a:pt x="2235600" y="139980"/>
                </a:lnTo>
                <a:lnTo>
                  <a:pt x="2222770" y="142671"/>
                </a:lnTo>
                <a:lnTo>
                  <a:pt x="2208710" y="146219"/>
                </a:lnTo>
                <a:lnTo>
                  <a:pt x="2193417" y="150622"/>
                </a:lnTo>
                <a:lnTo>
                  <a:pt x="2195195" y="162051"/>
                </a:lnTo>
                <a:lnTo>
                  <a:pt x="2203069" y="162051"/>
                </a:lnTo>
                <a:lnTo>
                  <a:pt x="2209546" y="162433"/>
                </a:lnTo>
                <a:lnTo>
                  <a:pt x="2214499" y="163195"/>
                </a:lnTo>
                <a:lnTo>
                  <a:pt x="2219452" y="163957"/>
                </a:lnTo>
                <a:lnTo>
                  <a:pt x="2223262" y="165481"/>
                </a:lnTo>
                <a:lnTo>
                  <a:pt x="2225929" y="167766"/>
                </a:lnTo>
                <a:lnTo>
                  <a:pt x="2228469" y="170052"/>
                </a:lnTo>
                <a:lnTo>
                  <a:pt x="2230374" y="173100"/>
                </a:lnTo>
                <a:lnTo>
                  <a:pt x="2231263" y="177037"/>
                </a:lnTo>
                <a:lnTo>
                  <a:pt x="2232279" y="180975"/>
                </a:lnTo>
                <a:lnTo>
                  <a:pt x="2232914" y="186054"/>
                </a:lnTo>
                <a:lnTo>
                  <a:pt x="2233041" y="192277"/>
                </a:lnTo>
                <a:lnTo>
                  <a:pt x="2233127" y="198341"/>
                </a:lnTo>
                <a:lnTo>
                  <a:pt x="2233350" y="211032"/>
                </a:lnTo>
                <a:lnTo>
                  <a:pt x="2233549" y="223774"/>
                </a:lnTo>
                <a:lnTo>
                  <a:pt x="2233621" y="229894"/>
                </a:lnTo>
                <a:lnTo>
                  <a:pt x="2233749" y="242619"/>
                </a:lnTo>
                <a:lnTo>
                  <a:pt x="2233525" y="348441"/>
                </a:lnTo>
                <a:lnTo>
                  <a:pt x="2233295" y="375158"/>
                </a:lnTo>
                <a:lnTo>
                  <a:pt x="2236724" y="376936"/>
                </a:lnTo>
                <a:lnTo>
                  <a:pt x="2241068" y="376393"/>
                </a:lnTo>
                <a:lnTo>
                  <a:pt x="2253161" y="374923"/>
                </a:lnTo>
                <a:lnTo>
                  <a:pt x="2265532" y="373472"/>
                </a:lnTo>
                <a:lnTo>
                  <a:pt x="2278192" y="372036"/>
                </a:lnTo>
                <a:lnTo>
                  <a:pt x="2291149" y="370610"/>
                </a:lnTo>
                <a:lnTo>
                  <a:pt x="2304415" y="369188"/>
                </a:lnTo>
                <a:lnTo>
                  <a:pt x="2304338" y="367054"/>
                </a:lnTo>
                <a:lnTo>
                  <a:pt x="2303906" y="354011"/>
                </a:lnTo>
                <a:lnTo>
                  <a:pt x="2303551" y="341329"/>
                </a:lnTo>
                <a:lnTo>
                  <a:pt x="2303272" y="329057"/>
                </a:lnTo>
                <a:lnTo>
                  <a:pt x="2303107" y="319965"/>
                </a:lnTo>
                <a:lnTo>
                  <a:pt x="2302945" y="307019"/>
                </a:lnTo>
                <a:lnTo>
                  <a:pt x="2302891" y="295401"/>
                </a:lnTo>
                <a:lnTo>
                  <a:pt x="2314321" y="280542"/>
                </a:lnTo>
                <a:lnTo>
                  <a:pt x="2319893" y="287690"/>
                </a:lnTo>
                <a:lnTo>
                  <a:pt x="2326796" y="296828"/>
                </a:lnTo>
                <a:lnTo>
                  <a:pt x="2334034" y="306702"/>
                </a:lnTo>
                <a:lnTo>
                  <a:pt x="2341606" y="317312"/>
                </a:lnTo>
                <a:lnTo>
                  <a:pt x="2349513" y="328658"/>
                </a:lnTo>
                <a:lnTo>
                  <a:pt x="2357755" y="340740"/>
                </a:lnTo>
                <a:lnTo>
                  <a:pt x="2358783" y="342256"/>
                </a:lnTo>
                <a:lnTo>
                  <a:pt x="2367603" y="353639"/>
                </a:lnTo>
                <a:lnTo>
                  <a:pt x="2376658" y="362430"/>
                </a:lnTo>
                <a:lnTo>
                  <a:pt x="2385949" y="368553"/>
                </a:lnTo>
                <a:lnTo>
                  <a:pt x="2393428" y="371861"/>
                </a:lnTo>
                <a:lnTo>
                  <a:pt x="2405616" y="375095"/>
                </a:lnTo>
                <a:lnTo>
                  <a:pt x="2418842" y="376174"/>
                </a:lnTo>
                <a:lnTo>
                  <a:pt x="2422899" y="376092"/>
                </a:lnTo>
                <a:lnTo>
                  <a:pt x="2432907" y="375334"/>
                </a:lnTo>
                <a:lnTo>
                  <a:pt x="2444325" y="373773"/>
                </a:lnTo>
                <a:lnTo>
                  <a:pt x="2457154" y="371407"/>
                </a:lnTo>
                <a:lnTo>
                  <a:pt x="2471392" y="368229"/>
                </a:lnTo>
                <a:lnTo>
                  <a:pt x="2487041" y="364236"/>
                </a:lnTo>
                <a:lnTo>
                  <a:pt x="2485517" y="352171"/>
                </a:lnTo>
                <a:lnTo>
                  <a:pt x="2472139" y="350432"/>
                </a:lnTo>
                <a:lnTo>
                  <a:pt x="2459765" y="347184"/>
                </a:lnTo>
                <a:lnTo>
                  <a:pt x="2449957" y="342519"/>
                </a:lnTo>
                <a:lnTo>
                  <a:pt x="2440688" y="335301"/>
                </a:lnTo>
                <a:lnTo>
                  <a:pt x="2431652" y="326177"/>
                </a:lnTo>
                <a:lnTo>
                  <a:pt x="2421890" y="314451"/>
                </a:lnTo>
                <a:lnTo>
                  <a:pt x="2354199" y="228981"/>
                </a:lnTo>
                <a:lnTo>
                  <a:pt x="2358051" y="224358"/>
                </a:lnTo>
                <a:lnTo>
                  <a:pt x="2367783" y="213917"/>
                </a:lnTo>
                <a:lnTo>
                  <a:pt x="2377075" y="205806"/>
                </a:lnTo>
                <a:lnTo>
                  <a:pt x="2385949" y="200025"/>
                </a:lnTo>
                <a:lnTo>
                  <a:pt x="2394947" y="196044"/>
                </a:lnTo>
                <a:lnTo>
                  <a:pt x="2407178" y="193029"/>
                </a:lnTo>
                <a:lnTo>
                  <a:pt x="2420874" y="192024"/>
                </a:lnTo>
                <a:lnTo>
                  <a:pt x="2421749" y="192028"/>
                </a:lnTo>
                <a:lnTo>
                  <a:pt x="2433325" y="192778"/>
                </a:lnTo>
                <a:lnTo>
                  <a:pt x="2445894" y="194842"/>
                </a:lnTo>
                <a:lnTo>
                  <a:pt x="2459482" y="198247"/>
                </a:lnTo>
                <a:lnTo>
                  <a:pt x="2461514" y="197738"/>
                </a:lnTo>
                <a:lnTo>
                  <a:pt x="2464643" y="187579"/>
                </a:lnTo>
                <a:lnTo>
                  <a:pt x="2468447" y="174870"/>
                </a:lnTo>
                <a:lnTo>
                  <a:pt x="2471970" y="162626"/>
                </a:lnTo>
                <a:lnTo>
                  <a:pt x="2475207" y="150824"/>
                </a:lnTo>
                <a:lnTo>
                  <a:pt x="2478151" y="139446"/>
                </a:lnTo>
                <a:lnTo>
                  <a:pt x="2471209" y="138224"/>
                </a:lnTo>
                <a:lnTo>
                  <a:pt x="2458689" y="136774"/>
                </a:lnTo>
                <a:lnTo>
                  <a:pt x="2445639" y="136271"/>
                </a:lnTo>
                <a:lnTo>
                  <a:pt x="2435779" y="136635"/>
                </a:lnTo>
                <a:lnTo>
                  <a:pt x="2423025" y="138421"/>
                </a:lnTo>
                <a:lnTo>
                  <a:pt x="2411730" y="141732"/>
                </a:lnTo>
                <a:lnTo>
                  <a:pt x="2406638" y="143854"/>
                </a:lnTo>
                <a:lnTo>
                  <a:pt x="2395538" y="149884"/>
                </a:lnTo>
                <a:close/>
              </a:path>
            </a:pathLst>
          </a:custGeom>
          <a:solidFill>
            <a:srgbClr val="006FC0"/>
          </a:solidFill>
        </p:spPr>
        <p:txBody>
          <a:bodyPr wrap="square" lIns="0" tIns="0" rIns="0" bIns="0" rtlCol="0">
            <a:noAutofit/>
          </a:bodyPr>
          <a:lstStyle/>
          <a:p>
            <a:endParaRPr/>
          </a:p>
        </p:txBody>
      </p:sp>
      <p:sp>
        <p:nvSpPr>
          <p:cNvPr id="35" name="object 35"/>
          <p:cNvSpPr/>
          <p:nvPr/>
        </p:nvSpPr>
        <p:spPr>
          <a:xfrm>
            <a:off x="2211833" y="1016380"/>
            <a:ext cx="143256" cy="159258"/>
          </a:xfrm>
          <a:custGeom>
            <a:avLst/>
            <a:gdLst/>
            <a:ahLst/>
            <a:cxnLst/>
            <a:rect l="l" t="t" r="r" b="b"/>
            <a:pathLst>
              <a:path w="107442" h="159258">
                <a:moveTo>
                  <a:pt x="88392" y="0"/>
                </a:moveTo>
                <a:lnTo>
                  <a:pt x="72599" y="972"/>
                </a:lnTo>
                <a:lnTo>
                  <a:pt x="58399" y="3058"/>
                </a:lnTo>
                <a:lnTo>
                  <a:pt x="45793" y="6257"/>
                </a:lnTo>
                <a:lnTo>
                  <a:pt x="34780" y="10568"/>
                </a:lnTo>
                <a:lnTo>
                  <a:pt x="25361" y="15992"/>
                </a:lnTo>
                <a:lnTo>
                  <a:pt x="13390" y="27364"/>
                </a:lnTo>
                <a:lnTo>
                  <a:pt x="7287" y="37572"/>
                </a:lnTo>
                <a:lnTo>
                  <a:pt x="3026" y="49661"/>
                </a:lnTo>
                <a:lnTo>
                  <a:pt x="608" y="63618"/>
                </a:lnTo>
                <a:lnTo>
                  <a:pt x="0" y="76327"/>
                </a:lnTo>
                <a:lnTo>
                  <a:pt x="697" y="90216"/>
                </a:lnTo>
                <a:lnTo>
                  <a:pt x="2791" y="103241"/>
                </a:lnTo>
                <a:lnTo>
                  <a:pt x="6280" y="115402"/>
                </a:lnTo>
                <a:lnTo>
                  <a:pt x="11164" y="126699"/>
                </a:lnTo>
                <a:lnTo>
                  <a:pt x="16001" y="135001"/>
                </a:lnTo>
                <a:lnTo>
                  <a:pt x="24950" y="145746"/>
                </a:lnTo>
                <a:lnTo>
                  <a:pt x="35351" y="153377"/>
                </a:lnTo>
                <a:lnTo>
                  <a:pt x="47229" y="157883"/>
                </a:lnTo>
                <a:lnTo>
                  <a:pt x="59689" y="159258"/>
                </a:lnTo>
                <a:lnTo>
                  <a:pt x="72723" y="157262"/>
                </a:lnTo>
                <a:lnTo>
                  <a:pt x="83861" y="151260"/>
                </a:lnTo>
                <a:lnTo>
                  <a:pt x="93127" y="141229"/>
                </a:lnTo>
                <a:lnTo>
                  <a:pt x="99961" y="128471"/>
                </a:lnTo>
                <a:lnTo>
                  <a:pt x="103738" y="117031"/>
                </a:lnTo>
                <a:lnTo>
                  <a:pt x="106201" y="104236"/>
                </a:lnTo>
                <a:lnTo>
                  <a:pt x="107350" y="90087"/>
                </a:lnTo>
                <a:lnTo>
                  <a:pt x="107442" y="84455"/>
                </a:lnTo>
                <a:lnTo>
                  <a:pt x="107076" y="70909"/>
                </a:lnTo>
                <a:lnTo>
                  <a:pt x="105956" y="58127"/>
                </a:lnTo>
                <a:lnTo>
                  <a:pt x="104041" y="46090"/>
                </a:lnTo>
                <a:lnTo>
                  <a:pt x="99948" y="29862"/>
                </a:lnTo>
                <a:lnTo>
                  <a:pt x="95911" y="17974"/>
                </a:lnTo>
                <a:lnTo>
                  <a:pt x="90922" y="5647"/>
                </a:lnTo>
                <a:lnTo>
                  <a:pt x="88392"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6277528" y="985140"/>
            <a:ext cx="134788" cy="176149"/>
          </a:xfrm>
          <a:custGeom>
            <a:avLst/>
            <a:gdLst/>
            <a:ahLst/>
            <a:cxnLst/>
            <a:rect l="l" t="t" r="r" b="b"/>
            <a:pathLst>
              <a:path w="101091" h="176149">
                <a:moveTo>
                  <a:pt x="46735" y="0"/>
                </a:moveTo>
                <a:lnTo>
                  <a:pt x="34256" y="2225"/>
                </a:lnTo>
                <a:lnTo>
                  <a:pt x="23757" y="8890"/>
                </a:lnTo>
                <a:lnTo>
                  <a:pt x="15204" y="19978"/>
                </a:lnTo>
                <a:lnTo>
                  <a:pt x="11429" y="27686"/>
                </a:lnTo>
                <a:lnTo>
                  <a:pt x="7488" y="38646"/>
                </a:lnTo>
                <a:lnTo>
                  <a:pt x="4377" y="50331"/>
                </a:lnTo>
                <a:lnTo>
                  <a:pt x="2096" y="62747"/>
                </a:lnTo>
                <a:lnTo>
                  <a:pt x="646" y="75897"/>
                </a:lnTo>
                <a:lnTo>
                  <a:pt x="25" y="89788"/>
                </a:lnTo>
                <a:lnTo>
                  <a:pt x="0" y="93345"/>
                </a:lnTo>
                <a:lnTo>
                  <a:pt x="464" y="108221"/>
                </a:lnTo>
                <a:lnTo>
                  <a:pt x="1864" y="121857"/>
                </a:lnTo>
                <a:lnTo>
                  <a:pt x="4205" y="134240"/>
                </a:lnTo>
                <a:lnTo>
                  <a:pt x="7494" y="145356"/>
                </a:lnTo>
                <a:lnTo>
                  <a:pt x="10794" y="153288"/>
                </a:lnTo>
                <a:lnTo>
                  <a:pt x="18923" y="165616"/>
                </a:lnTo>
                <a:lnTo>
                  <a:pt x="29147" y="173226"/>
                </a:lnTo>
                <a:lnTo>
                  <a:pt x="41516" y="176118"/>
                </a:lnTo>
                <a:lnTo>
                  <a:pt x="43052" y="176149"/>
                </a:lnTo>
                <a:lnTo>
                  <a:pt x="53726" y="173625"/>
                </a:lnTo>
                <a:lnTo>
                  <a:pt x="64832" y="166053"/>
                </a:lnTo>
                <a:lnTo>
                  <a:pt x="70738" y="160147"/>
                </a:lnTo>
                <a:lnTo>
                  <a:pt x="76826" y="152567"/>
                </a:lnTo>
                <a:lnTo>
                  <a:pt x="83026" y="143173"/>
                </a:lnTo>
                <a:lnTo>
                  <a:pt x="89354" y="131972"/>
                </a:lnTo>
                <a:lnTo>
                  <a:pt x="95822" y="118971"/>
                </a:lnTo>
                <a:lnTo>
                  <a:pt x="101091" y="107314"/>
                </a:lnTo>
                <a:lnTo>
                  <a:pt x="98024" y="91566"/>
                </a:lnTo>
                <a:lnTo>
                  <a:pt x="94819" y="77074"/>
                </a:lnTo>
                <a:lnTo>
                  <a:pt x="91479" y="63839"/>
                </a:lnTo>
                <a:lnTo>
                  <a:pt x="88008" y="51861"/>
                </a:lnTo>
                <a:lnTo>
                  <a:pt x="84408" y="41140"/>
                </a:lnTo>
                <a:lnTo>
                  <a:pt x="80681" y="31675"/>
                </a:lnTo>
                <a:lnTo>
                  <a:pt x="69929" y="12743"/>
                </a:lnTo>
                <a:lnTo>
                  <a:pt x="60347" y="3941"/>
                </a:lnTo>
                <a:lnTo>
                  <a:pt x="49610" y="158"/>
                </a:lnTo>
                <a:lnTo>
                  <a:pt x="46735"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1459365" y="982852"/>
            <a:ext cx="133147" cy="189102"/>
          </a:xfrm>
          <a:custGeom>
            <a:avLst/>
            <a:gdLst/>
            <a:ahLst/>
            <a:cxnLst/>
            <a:rect l="l" t="t" r="r" b="b"/>
            <a:pathLst>
              <a:path w="99860" h="189102">
                <a:moveTo>
                  <a:pt x="45097" y="0"/>
                </a:moveTo>
                <a:lnTo>
                  <a:pt x="31013" y="1938"/>
                </a:lnTo>
                <a:lnTo>
                  <a:pt x="19709" y="7769"/>
                </a:lnTo>
                <a:lnTo>
                  <a:pt x="11184" y="17521"/>
                </a:lnTo>
                <a:lnTo>
                  <a:pt x="6704" y="27008"/>
                </a:lnTo>
                <a:lnTo>
                  <a:pt x="3663" y="37650"/>
                </a:lnTo>
                <a:lnTo>
                  <a:pt x="1534" y="50333"/>
                </a:lnTo>
                <a:lnTo>
                  <a:pt x="317" y="65051"/>
                </a:lnTo>
                <a:lnTo>
                  <a:pt x="0" y="78867"/>
                </a:lnTo>
                <a:lnTo>
                  <a:pt x="0" y="179450"/>
                </a:lnTo>
                <a:lnTo>
                  <a:pt x="12095" y="185195"/>
                </a:lnTo>
                <a:lnTo>
                  <a:pt x="24318" y="188377"/>
                </a:lnTo>
                <a:lnTo>
                  <a:pt x="33705" y="189102"/>
                </a:lnTo>
                <a:lnTo>
                  <a:pt x="47467" y="187745"/>
                </a:lnTo>
                <a:lnTo>
                  <a:pt x="59725" y="183674"/>
                </a:lnTo>
                <a:lnTo>
                  <a:pt x="70480" y="176888"/>
                </a:lnTo>
                <a:lnTo>
                  <a:pt x="79733" y="167387"/>
                </a:lnTo>
                <a:lnTo>
                  <a:pt x="88027" y="154088"/>
                </a:lnTo>
                <a:lnTo>
                  <a:pt x="92490" y="143400"/>
                </a:lnTo>
                <a:lnTo>
                  <a:pt x="95901" y="131511"/>
                </a:lnTo>
                <a:lnTo>
                  <a:pt x="98260" y="118422"/>
                </a:lnTo>
                <a:lnTo>
                  <a:pt x="99568" y="104132"/>
                </a:lnTo>
                <a:lnTo>
                  <a:pt x="99860" y="92710"/>
                </a:lnTo>
                <a:lnTo>
                  <a:pt x="99388" y="77170"/>
                </a:lnTo>
                <a:lnTo>
                  <a:pt x="97971" y="63012"/>
                </a:lnTo>
                <a:lnTo>
                  <a:pt x="95610" y="50227"/>
                </a:lnTo>
                <a:lnTo>
                  <a:pt x="92304" y="38806"/>
                </a:lnTo>
                <a:lnTo>
                  <a:pt x="88052" y="28740"/>
                </a:lnTo>
                <a:lnTo>
                  <a:pt x="76674" y="12697"/>
                </a:lnTo>
                <a:lnTo>
                  <a:pt x="66319" y="5011"/>
                </a:lnTo>
                <a:lnTo>
                  <a:pt x="54305" y="831"/>
                </a:lnTo>
                <a:lnTo>
                  <a:pt x="45097"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2964013" y="978408"/>
            <a:ext cx="144102" cy="196976"/>
          </a:xfrm>
          <a:custGeom>
            <a:avLst/>
            <a:gdLst/>
            <a:ahLst/>
            <a:cxnLst/>
            <a:rect l="l" t="t" r="r" b="b"/>
            <a:pathLst>
              <a:path w="108077" h="196976">
                <a:moveTo>
                  <a:pt x="52578" y="0"/>
                </a:moveTo>
                <a:lnTo>
                  <a:pt x="38999" y="1796"/>
                </a:lnTo>
                <a:lnTo>
                  <a:pt x="27462" y="7196"/>
                </a:lnTo>
                <a:lnTo>
                  <a:pt x="17982" y="16215"/>
                </a:lnTo>
                <a:lnTo>
                  <a:pt x="13081" y="23749"/>
                </a:lnTo>
                <a:lnTo>
                  <a:pt x="8913" y="32763"/>
                </a:lnTo>
                <a:lnTo>
                  <a:pt x="5548" y="43247"/>
                </a:lnTo>
                <a:lnTo>
                  <a:pt x="2980" y="55196"/>
                </a:lnTo>
                <a:lnTo>
                  <a:pt x="1206" y="68607"/>
                </a:lnTo>
                <a:lnTo>
                  <a:pt x="222" y="83476"/>
                </a:lnTo>
                <a:lnTo>
                  <a:pt x="0" y="95630"/>
                </a:lnTo>
                <a:lnTo>
                  <a:pt x="387" y="110529"/>
                </a:lnTo>
                <a:lnTo>
                  <a:pt x="1550" y="124435"/>
                </a:lnTo>
                <a:lnTo>
                  <a:pt x="3489" y="137351"/>
                </a:lnTo>
                <a:lnTo>
                  <a:pt x="6203" y="149281"/>
                </a:lnTo>
                <a:lnTo>
                  <a:pt x="9692" y="160230"/>
                </a:lnTo>
                <a:lnTo>
                  <a:pt x="13335" y="168909"/>
                </a:lnTo>
                <a:lnTo>
                  <a:pt x="20930" y="181202"/>
                </a:lnTo>
                <a:lnTo>
                  <a:pt x="30526" y="189985"/>
                </a:lnTo>
                <a:lnTo>
                  <a:pt x="42109" y="195247"/>
                </a:lnTo>
                <a:lnTo>
                  <a:pt x="55499" y="196976"/>
                </a:lnTo>
                <a:lnTo>
                  <a:pt x="69107" y="195155"/>
                </a:lnTo>
                <a:lnTo>
                  <a:pt x="80602" y="189692"/>
                </a:lnTo>
                <a:lnTo>
                  <a:pt x="89998" y="180587"/>
                </a:lnTo>
                <a:lnTo>
                  <a:pt x="95250" y="172212"/>
                </a:lnTo>
                <a:lnTo>
                  <a:pt x="99228" y="163090"/>
                </a:lnTo>
                <a:lnTo>
                  <a:pt x="102475" y="152578"/>
                </a:lnTo>
                <a:lnTo>
                  <a:pt x="104987" y="140676"/>
                </a:lnTo>
                <a:lnTo>
                  <a:pt x="106759" y="127385"/>
                </a:lnTo>
                <a:lnTo>
                  <a:pt x="107788" y="112705"/>
                </a:lnTo>
                <a:lnTo>
                  <a:pt x="108077" y="98678"/>
                </a:lnTo>
                <a:lnTo>
                  <a:pt x="107678" y="83395"/>
                </a:lnTo>
                <a:lnTo>
                  <a:pt x="106479" y="69275"/>
                </a:lnTo>
                <a:lnTo>
                  <a:pt x="104476" y="56324"/>
                </a:lnTo>
                <a:lnTo>
                  <a:pt x="101666" y="44544"/>
                </a:lnTo>
                <a:lnTo>
                  <a:pt x="98043" y="33940"/>
                </a:lnTo>
                <a:lnTo>
                  <a:pt x="94615" y="26415"/>
                </a:lnTo>
                <a:lnTo>
                  <a:pt x="86702" y="14612"/>
                </a:lnTo>
                <a:lnTo>
                  <a:pt x="76820" y="6285"/>
                </a:lnTo>
                <a:lnTo>
                  <a:pt x="64995" y="1423"/>
                </a:lnTo>
                <a:lnTo>
                  <a:pt x="52578" y="0"/>
                </a:lnTo>
                <a:close/>
              </a:path>
            </a:pathLst>
          </a:custGeom>
          <a:ln w="3047">
            <a:solidFill>
              <a:srgbClr val="3A431F"/>
            </a:solidFill>
          </a:ln>
        </p:spPr>
        <p:txBody>
          <a:bodyPr wrap="square" lIns="0" tIns="0" rIns="0" bIns="0" rtlCol="0">
            <a:noAutofit/>
          </a:bodyPr>
          <a:lstStyle/>
          <a:p>
            <a:endParaRPr/>
          </a:p>
        </p:txBody>
      </p:sp>
      <p:sp>
        <p:nvSpPr>
          <p:cNvPr id="39" name="object 39"/>
          <p:cNvSpPr/>
          <p:nvPr/>
        </p:nvSpPr>
        <p:spPr>
          <a:xfrm>
            <a:off x="1834220" y="978408"/>
            <a:ext cx="144102" cy="196976"/>
          </a:xfrm>
          <a:custGeom>
            <a:avLst/>
            <a:gdLst/>
            <a:ahLst/>
            <a:cxnLst/>
            <a:rect l="l" t="t" r="r" b="b"/>
            <a:pathLst>
              <a:path w="108077" h="196976">
                <a:moveTo>
                  <a:pt x="52578" y="0"/>
                </a:moveTo>
                <a:lnTo>
                  <a:pt x="38999" y="1796"/>
                </a:lnTo>
                <a:lnTo>
                  <a:pt x="27462" y="7196"/>
                </a:lnTo>
                <a:lnTo>
                  <a:pt x="17982" y="16215"/>
                </a:lnTo>
                <a:lnTo>
                  <a:pt x="13081" y="23749"/>
                </a:lnTo>
                <a:lnTo>
                  <a:pt x="8913" y="32763"/>
                </a:lnTo>
                <a:lnTo>
                  <a:pt x="5548" y="43247"/>
                </a:lnTo>
                <a:lnTo>
                  <a:pt x="2980" y="55196"/>
                </a:lnTo>
                <a:lnTo>
                  <a:pt x="1206" y="68607"/>
                </a:lnTo>
                <a:lnTo>
                  <a:pt x="222" y="83476"/>
                </a:lnTo>
                <a:lnTo>
                  <a:pt x="0" y="95630"/>
                </a:lnTo>
                <a:lnTo>
                  <a:pt x="387" y="110529"/>
                </a:lnTo>
                <a:lnTo>
                  <a:pt x="1550" y="124435"/>
                </a:lnTo>
                <a:lnTo>
                  <a:pt x="3489" y="137351"/>
                </a:lnTo>
                <a:lnTo>
                  <a:pt x="6203" y="149281"/>
                </a:lnTo>
                <a:lnTo>
                  <a:pt x="9692" y="160230"/>
                </a:lnTo>
                <a:lnTo>
                  <a:pt x="13335" y="168909"/>
                </a:lnTo>
                <a:lnTo>
                  <a:pt x="20930" y="181202"/>
                </a:lnTo>
                <a:lnTo>
                  <a:pt x="30526" y="189985"/>
                </a:lnTo>
                <a:lnTo>
                  <a:pt x="42109" y="195247"/>
                </a:lnTo>
                <a:lnTo>
                  <a:pt x="55499" y="196976"/>
                </a:lnTo>
                <a:lnTo>
                  <a:pt x="69107" y="195155"/>
                </a:lnTo>
                <a:lnTo>
                  <a:pt x="80602" y="189692"/>
                </a:lnTo>
                <a:lnTo>
                  <a:pt x="89998" y="180587"/>
                </a:lnTo>
                <a:lnTo>
                  <a:pt x="95250" y="172212"/>
                </a:lnTo>
                <a:lnTo>
                  <a:pt x="99228" y="163090"/>
                </a:lnTo>
                <a:lnTo>
                  <a:pt x="102475" y="152578"/>
                </a:lnTo>
                <a:lnTo>
                  <a:pt x="104987" y="140676"/>
                </a:lnTo>
                <a:lnTo>
                  <a:pt x="106759" y="127385"/>
                </a:lnTo>
                <a:lnTo>
                  <a:pt x="107788" y="112705"/>
                </a:lnTo>
                <a:lnTo>
                  <a:pt x="108077" y="98678"/>
                </a:lnTo>
                <a:lnTo>
                  <a:pt x="107678" y="83395"/>
                </a:lnTo>
                <a:lnTo>
                  <a:pt x="106479" y="69275"/>
                </a:lnTo>
                <a:lnTo>
                  <a:pt x="104476" y="56324"/>
                </a:lnTo>
                <a:lnTo>
                  <a:pt x="101666" y="44544"/>
                </a:lnTo>
                <a:lnTo>
                  <a:pt x="98043" y="33940"/>
                </a:lnTo>
                <a:lnTo>
                  <a:pt x="94615" y="26415"/>
                </a:lnTo>
                <a:lnTo>
                  <a:pt x="86702" y="14612"/>
                </a:lnTo>
                <a:lnTo>
                  <a:pt x="76820" y="6285"/>
                </a:lnTo>
                <a:lnTo>
                  <a:pt x="64995" y="1423"/>
                </a:lnTo>
                <a:lnTo>
                  <a:pt x="52578"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5583599" y="957835"/>
            <a:ext cx="391498" cy="240664"/>
          </a:xfrm>
          <a:custGeom>
            <a:avLst/>
            <a:gdLst/>
            <a:ahLst/>
            <a:cxnLst/>
            <a:rect l="l" t="t" r="r" b="b"/>
            <a:pathLst>
              <a:path w="293624" h="240664">
                <a:moveTo>
                  <a:pt x="252222" y="0"/>
                </a:moveTo>
                <a:lnTo>
                  <a:pt x="265272" y="503"/>
                </a:lnTo>
                <a:lnTo>
                  <a:pt x="277792" y="1953"/>
                </a:lnTo>
                <a:lnTo>
                  <a:pt x="284734" y="3175"/>
                </a:lnTo>
                <a:lnTo>
                  <a:pt x="281790" y="14553"/>
                </a:lnTo>
                <a:lnTo>
                  <a:pt x="278553" y="26355"/>
                </a:lnTo>
                <a:lnTo>
                  <a:pt x="275030" y="38599"/>
                </a:lnTo>
                <a:lnTo>
                  <a:pt x="271226" y="51308"/>
                </a:lnTo>
                <a:lnTo>
                  <a:pt x="268097" y="61467"/>
                </a:lnTo>
                <a:lnTo>
                  <a:pt x="266064" y="61975"/>
                </a:lnTo>
                <a:lnTo>
                  <a:pt x="252477" y="58571"/>
                </a:lnTo>
                <a:lnTo>
                  <a:pt x="239908" y="56507"/>
                </a:lnTo>
                <a:lnTo>
                  <a:pt x="228332" y="55757"/>
                </a:lnTo>
                <a:lnTo>
                  <a:pt x="227456" y="55752"/>
                </a:lnTo>
                <a:lnTo>
                  <a:pt x="213761" y="56758"/>
                </a:lnTo>
                <a:lnTo>
                  <a:pt x="201530" y="59773"/>
                </a:lnTo>
                <a:lnTo>
                  <a:pt x="192531" y="63753"/>
                </a:lnTo>
                <a:lnTo>
                  <a:pt x="183658" y="69535"/>
                </a:lnTo>
                <a:lnTo>
                  <a:pt x="174366" y="77646"/>
                </a:lnTo>
                <a:lnTo>
                  <a:pt x="164634" y="88087"/>
                </a:lnTo>
                <a:lnTo>
                  <a:pt x="160781" y="92710"/>
                </a:lnTo>
                <a:lnTo>
                  <a:pt x="228473" y="178180"/>
                </a:lnTo>
                <a:lnTo>
                  <a:pt x="238235" y="189906"/>
                </a:lnTo>
                <a:lnTo>
                  <a:pt x="247271" y="199030"/>
                </a:lnTo>
                <a:lnTo>
                  <a:pt x="255555" y="205601"/>
                </a:lnTo>
                <a:lnTo>
                  <a:pt x="266348" y="210913"/>
                </a:lnTo>
                <a:lnTo>
                  <a:pt x="278722" y="214161"/>
                </a:lnTo>
                <a:lnTo>
                  <a:pt x="292100" y="215900"/>
                </a:lnTo>
                <a:lnTo>
                  <a:pt x="293624" y="227964"/>
                </a:lnTo>
                <a:lnTo>
                  <a:pt x="277975" y="231958"/>
                </a:lnTo>
                <a:lnTo>
                  <a:pt x="263737" y="235136"/>
                </a:lnTo>
                <a:lnTo>
                  <a:pt x="250908" y="237502"/>
                </a:lnTo>
                <a:lnTo>
                  <a:pt x="239490" y="239063"/>
                </a:lnTo>
                <a:lnTo>
                  <a:pt x="229482" y="239821"/>
                </a:lnTo>
                <a:lnTo>
                  <a:pt x="225425" y="239902"/>
                </a:lnTo>
                <a:lnTo>
                  <a:pt x="212199" y="238824"/>
                </a:lnTo>
                <a:lnTo>
                  <a:pt x="200011" y="235590"/>
                </a:lnTo>
                <a:lnTo>
                  <a:pt x="192531" y="232282"/>
                </a:lnTo>
                <a:lnTo>
                  <a:pt x="183241" y="226159"/>
                </a:lnTo>
                <a:lnTo>
                  <a:pt x="174186" y="217368"/>
                </a:lnTo>
                <a:lnTo>
                  <a:pt x="165366" y="205985"/>
                </a:lnTo>
                <a:lnTo>
                  <a:pt x="164337" y="204469"/>
                </a:lnTo>
                <a:lnTo>
                  <a:pt x="156096" y="192387"/>
                </a:lnTo>
                <a:lnTo>
                  <a:pt x="148189" y="181041"/>
                </a:lnTo>
                <a:lnTo>
                  <a:pt x="140617" y="170431"/>
                </a:lnTo>
                <a:lnTo>
                  <a:pt x="133379" y="160557"/>
                </a:lnTo>
                <a:lnTo>
                  <a:pt x="126476" y="151419"/>
                </a:lnTo>
                <a:lnTo>
                  <a:pt x="120903" y="144271"/>
                </a:lnTo>
                <a:lnTo>
                  <a:pt x="109474" y="159130"/>
                </a:lnTo>
                <a:lnTo>
                  <a:pt x="109528" y="170748"/>
                </a:lnTo>
                <a:lnTo>
                  <a:pt x="109690" y="183694"/>
                </a:lnTo>
                <a:lnTo>
                  <a:pt x="109854" y="192786"/>
                </a:lnTo>
                <a:lnTo>
                  <a:pt x="110134" y="205058"/>
                </a:lnTo>
                <a:lnTo>
                  <a:pt x="110489" y="217740"/>
                </a:lnTo>
                <a:lnTo>
                  <a:pt x="110921" y="230783"/>
                </a:lnTo>
                <a:lnTo>
                  <a:pt x="110998" y="232917"/>
                </a:lnTo>
                <a:lnTo>
                  <a:pt x="97732" y="234339"/>
                </a:lnTo>
                <a:lnTo>
                  <a:pt x="84775" y="235765"/>
                </a:lnTo>
                <a:lnTo>
                  <a:pt x="72115" y="237201"/>
                </a:lnTo>
                <a:lnTo>
                  <a:pt x="59744" y="238652"/>
                </a:lnTo>
                <a:lnTo>
                  <a:pt x="47651" y="240122"/>
                </a:lnTo>
                <a:lnTo>
                  <a:pt x="43306" y="240664"/>
                </a:lnTo>
                <a:lnTo>
                  <a:pt x="39877" y="238887"/>
                </a:lnTo>
                <a:lnTo>
                  <a:pt x="39993" y="225017"/>
                </a:lnTo>
                <a:lnTo>
                  <a:pt x="40108" y="212170"/>
                </a:lnTo>
                <a:lnTo>
                  <a:pt x="40223" y="200323"/>
                </a:lnTo>
                <a:lnTo>
                  <a:pt x="40259" y="196850"/>
                </a:lnTo>
                <a:lnTo>
                  <a:pt x="40361" y="182663"/>
                </a:lnTo>
                <a:lnTo>
                  <a:pt x="40385" y="170647"/>
                </a:lnTo>
                <a:lnTo>
                  <a:pt x="40386" y="166750"/>
                </a:lnTo>
                <a:lnTo>
                  <a:pt x="40386" y="118999"/>
                </a:lnTo>
                <a:lnTo>
                  <a:pt x="40332" y="106348"/>
                </a:lnTo>
                <a:lnTo>
                  <a:pt x="40204" y="93623"/>
                </a:lnTo>
                <a:lnTo>
                  <a:pt x="40131" y="87502"/>
                </a:lnTo>
                <a:lnTo>
                  <a:pt x="39933" y="74761"/>
                </a:lnTo>
                <a:lnTo>
                  <a:pt x="39710" y="62070"/>
                </a:lnTo>
                <a:lnTo>
                  <a:pt x="39624" y="56006"/>
                </a:lnTo>
                <a:lnTo>
                  <a:pt x="39497" y="49783"/>
                </a:lnTo>
                <a:lnTo>
                  <a:pt x="38862" y="44703"/>
                </a:lnTo>
                <a:lnTo>
                  <a:pt x="37846" y="40766"/>
                </a:lnTo>
                <a:lnTo>
                  <a:pt x="36956" y="36829"/>
                </a:lnTo>
                <a:lnTo>
                  <a:pt x="35051" y="33781"/>
                </a:lnTo>
                <a:lnTo>
                  <a:pt x="32512" y="31495"/>
                </a:lnTo>
                <a:lnTo>
                  <a:pt x="29844" y="29210"/>
                </a:lnTo>
                <a:lnTo>
                  <a:pt x="26035" y="27686"/>
                </a:lnTo>
                <a:lnTo>
                  <a:pt x="21081" y="26924"/>
                </a:lnTo>
                <a:lnTo>
                  <a:pt x="16128" y="26162"/>
                </a:lnTo>
                <a:lnTo>
                  <a:pt x="9651" y="25780"/>
                </a:lnTo>
                <a:lnTo>
                  <a:pt x="1777" y="25780"/>
                </a:lnTo>
                <a:lnTo>
                  <a:pt x="0" y="14350"/>
                </a:lnTo>
                <a:lnTo>
                  <a:pt x="15293" y="9948"/>
                </a:lnTo>
                <a:lnTo>
                  <a:pt x="29353" y="6400"/>
                </a:lnTo>
                <a:lnTo>
                  <a:pt x="42183" y="3709"/>
                </a:lnTo>
                <a:lnTo>
                  <a:pt x="53789" y="1881"/>
                </a:lnTo>
                <a:lnTo>
                  <a:pt x="64174" y="920"/>
                </a:lnTo>
                <a:lnTo>
                  <a:pt x="69850" y="762"/>
                </a:lnTo>
                <a:lnTo>
                  <a:pt x="86476" y="2791"/>
                </a:lnTo>
                <a:lnTo>
                  <a:pt x="98607" y="8873"/>
                </a:lnTo>
                <a:lnTo>
                  <a:pt x="106243" y="18997"/>
                </a:lnTo>
                <a:lnTo>
                  <a:pt x="109385" y="33154"/>
                </a:lnTo>
                <a:lnTo>
                  <a:pt x="109474" y="36449"/>
                </a:lnTo>
                <a:lnTo>
                  <a:pt x="109474" y="122936"/>
                </a:lnTo>
                <a:lnTo>
                  <a:pt x="140462" y="82041"/>
                </a:lnTo>
                <a:lnTo>
                  <a:pt x="148785" y="71109"/>
                </a:lnTo>
                <a:lnTo>
                  <a:pt x="156667" y="60887"/>
                </a:lnTo>
                <a:lnTo>
                  <a:pt x="164108" y="51395"/>
                </a:lnTo>
                <a:lnTo>
                  <a:pt x="167512" y="47116"/>
                </a:lnTo>
                <a:lnTo>
                  <a:pt x="176223" y="36719"/>
                </a:lnTo>
                <a:lnTo>
                  <a:pt x="184907" y="27625"/>
                </a:lnTo>
                <a:lnTo>
                  <a:pt x="191769" y="21336"/>
                </a:lnTo>
                <a:lnTo>
                  <a:pt x="202121" y="13613"/>
                </a:lnTo>
                <a:lnTo>
                  <a:pt x="213221" y="7583"/>
                </a:lnTo>
                <a:lnTo>
                  <a:pt x="218312" y="5461"/>
                </a:lnTo>
                <a:lnTo>
                  <a:pt x="229608" y="2150"/>
                </a:lnTo>
                <a:lnTo>
                  <a:pt x="242362" y="364"/>
                </a:lnTo>
                <a:lnTo>
                  <a:pt x="252222"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3752767" y="957835"/>
            <a:ext cx="391498" cy="240664"/>
          </a:xfrm>
          <a:custGeom>
            <a:avLst/>
            <a:gdLst/>
            <a:ahLst/>
            <a:cxnLst/>
            <a:rect l="l" t="t" r="r" b="b"/>
            <a:pathLst>
              <a:path w="293624" h="240664">
                <a:moveTo>
                  <a:pt x="252221" y="0"/>
                </a:moveTo>
                <a:lnTo>
                  <a:pt x="265272" y="503"/>
                </a:lnTo>
                <a:lnTo>
                  <a:pt x="277792" y="1953"/>
                </a:lnTo>
                <a:lnTo>
                  <a:pt x="284733" y="3175"/>
                </a:lnTo>
                <a:lnTo>
                  <a:pt x="281790" y="14553"/>
                </a:lnTo>
                <a:lnTo>
                  <a:pt x="278553" y="26355"/>
                </a:lnTo>
                <a:lnTo>
                  <a:pt x="275030" y="38599"/>
                </a:lnTo>
                <a:lnTo>
                  <a:pt x="271226" y="51308"/>
                </a:lnTo>
                <a:lnTo>
                  <a:pt x="268096" y="61467"/>
                </a:lnTo>
                <a:lnTo>
                  <a:pt x="266064" y="61975"/>
                </a:lnTo>
                <a:lnTo>
                  <a:pt x="252477" y="58571"/>
                </a:lnTo>
                <a:lnTo>
                  <a:pt x="239908" y="56507"/>
                </a:lnTo>
                <a:lnTo>
                  <a:pt x="228332" y="55757"/>
                </a:lnTo>
                <a:lnTo>
                  <a:pt x="227456" y="55752"/>
                </a:lnTo>
                <a:lnTo>
                  <a:pt x="213761" y="56758"/>
                </a:lnTo>
                <a:lnTo>
                  <a:pt x="201530" y="59773"/>
                </a:lnTo>
                <a:lnTo>
                  <a:pt x="192531" y="63753"/>
                </a:lnTo>
                <a:lnTo>
                  <a:pt x="183658" y="69535"/>
                </a:lnTo>
                <a:lnTo>
                  <a:pt x="174366" y="77646"/>
                </a:lnTo>
                <a:lnTo>
                  <a:pt x="164634" y="88087"/>
                </a:lnTo>
                <a:lnTo>
                  <a:pt x="160781" y="92710"/>
                </a:lnTo>
                <a:lnTo>
                  <a:pt x="228473" y="178180"/>
                </a:lnTo>
                <a:lnTo>
                  <a:pt x="238235" y="189906"/>
                </a:lnTo>
                <a:lnTo>
                  <a:pt x="247271" y="199030"/>
                </a:lnTo>
                <a:lnTo>
                  <a:pt x="255555" y="205601"/>
                </a:lnTo>
                <a:lnTo>
                  <a:pt x="266348" y="210913"/>
                </a:lnTo>
                <a:lnTo>
                  <a:pt x="278722" y="214161"/>
                </a:lnTo>
                <a:lnTo>
                  <a:pt x="292100" y="215900"/>
                </a:lnTo>
                <a:lnTo>
                  <a:pt x="293624" y="227964"/>
                </a:lnTo>
                <a:lnTo>
                  <a:pt x="277975" y="231958"/>
                </a:lnTo>
                <a:lnTo>
                  <a:pt x="263737" y="235136"/>
                </a:lnTo>
                <a:lnTo>
                  <a:pt x="250908" y="237502"/>
                </a:lnTo>
                <a:lnTo>
                  <a:pt x="239490" y="239063"/>
                </a:lnTo>
                <a:lnTo>
                  <a:pt x="229482" y="239821"/>
                </a:lnTo>
                <a:lnTo>
                  <a:pt x="225425" y="239902"/>
                </a:lnTo>
                <a:lnTo>
                  <a:pt x="212199" y="238824"/>
                </a:lnTo>
                <a:lnTo>
                  <a:pt x="200011" y="235590"/>
                </a:lnTo>
                <a:lnTo>
                  <a:pt x="192531" y="232282"/>
                </a:lnTo>
                <a:lnTo>
                  <a:pt x="183241" y="226159"/>
                </a:lnTo>
                <a:lnTo>
                  <a:pt x="174186" y="217368"/>
                </a:lnTo>
                <a:lnTo>
                  <a:pt x="165366" y="205985"/>
                </a:lnTo>
                <a:lnTo>
                  <a:pt x="164337" y="204469"/>
                </a:lnTo>
                <a:lnTo>
                  <a:pt x="156096" y="192387"/>
                </a:lnTo>
                <a:lnTo>
                  <a:pt x="148189" y="181041"/>
                </a:lnTo>
                <a:lnTo>
                  <a:pt x="140617" y="170431"/>
                </a:lnTo>
                <a:lnTo>
                  <a:pt x="133379" y="160557"/>
                </a:lnTo>
                <a:lnTo>
                  <a:pt x="126476" y="151419"/>
                </a:lnTo>
                <a:lnTo>
                  <a:pt x="120903" y="144271"/>
                </a:lnTo>
                <a:lnTo>
                  <a:pt x="109474" y="159130"/>
                </a:lnTo>
                <a:lnTo>
                  <a:pt x="109528" y="170748"/>
                </a:lnTo>
                <a:lnTo>
                  <a:pt x="109690" y="183694"/>
                </a:lnTo>
                <a:lnTo>
                  <a:pt x="109855" y="192786"/>
                </a:lnTo>
                <a:lnTo>
                  <a:pt x="110134" y="205058"/>
                </a:lnTo>
                <a:lnTo>
                  <a:pt x="110489" y="217740"/>
                </a:lnTo>
                <a:lnTo>
                  <a:pt x="110921" y="230783"/>
                </a:lnTo>
                <a:lnTo>
                  <a:pt x="110998" y="232917"/>
                </a:lnTo>
                <a:lnTo>
                  <a:pt x="97732" y="234339"/>
                </a:lnTo>
                <a:lnTo>
                  <a:pt x="84775" y="235765"/>
                </a:lnTo>
                <a:lnTo>
                  <a:pt x="72115" y="237201"/>
                </a:lnTo>
                <a:lnTo>
                  <a:pt x="59744" y="238652"/>
                </a:lnTo>
                <a:lnTo>
                  <a:pt x="47651" y="240122"/>
                </a:lnTo>
                <a:lnTo>
                  <a:pt x="43306" y="240664"/>
                </a:lnTo>
                <a:lnTo>
                  <a:pt x="39877" y="238887"/>
                </a:lnTo>
                <a:lnTo>
                  <a:pt x="39993" y="225017"/>
                </a:lnTo>
                <a:lnTo>
                  <a:pt x="40108" y="212170"/>
                </a:lnTo>
                <a:lnTo>
                  <a:pt x="40223" y="200323"/>
                </a:lnTo>
                <a:lnTo>
                  <a:pt x="40258" y="196850"/>
                </a:lnTo>
                <a:lnTo>
                  <a:pt x="40361" y="182663"/>
                </a:lnTo>
                <a:lnTo>
                  <a:pt x="40385" y="170647"/>
                </a:lnTo>
                <a:lnTo>
                  <a:pt x="40386" y="166750"/>
                </a:lnTo>
                <a:lnTo>
                  <a:pt x="40386" y="118999"/>
                </a:lnTo>
                <a:lnTo>
                  <a:pt x="40332" y="106348"/>
                </a:lnTo>
                <a:lnTo>
                  <a:pt x="40204" y="93623"/>
                </a:lnTo>
                <a:lnTo>
                  <a:pt x="40131" y="87502"/>
                </a:lnTo>
                <a:lnTo>
                  <a:pt x="39933" y="74761"/>
                </a:lnTo>
                <a:lnTo>
                  <a:pt x="39710" y="62070"/>
                </a:lnTo>
                <a:lnTo>
                  <a:pt x="39624" y="56006"/>
                </a:lnTo>
                <a:lnTo>
                  <a:pt x="39496" y="49783"/>
                </a:lnTo>
                <a:lnTo>
                  <a:pt x="38862" y="44703"/>
                </a:lnTo>
                <a:lnTo>
                  <a:pt x="37845" y="40766"/>
                </a:lnTo>
                <a:lnTo>
                  <a:pt x="36956" y="36829"/>
                </a:lnTo>
                <a:lnTo>
                  <a:pt x="35051" y="33781"/>
                </a:lnTo>
                <a:lnTo>
                  <a:pt x="32512" y="31495"/>
                </a:lnTo>
                <a:lnTo>
                  <a:pt x="29844" y="29210"/>
                </a:lnTo>
                <a:lnTo>
                  <a:pt x="26034" y="27686"/>
                </a:lnTo>
                <a:lnTo>
                  <a:pt x="21081" y="26924"/>
                </a:lnTo>
                <a:lnTo>
                  <a:pt x="16128" y="26162"/>
                </a:lnTo>
                <a:lnTo>
                  <a:pt x="9651" y="25780"/>
                </a:lnTo>
                <a:lnTo>
                  <a:pt x="1777" y="25780"/>
                </a:lnTo>
                <a:lnTo>
                  <a:pt x="0" y="14350"/>
                </a:lnTo>
                <a:lnTo>
                  <a:pt x="15293" y="9948"/>
                </a:lnTo>
                <a:lnTo>
                  <a:pt x="29353" y="6400"/>
                </a:lnTo>
                <a:lnTo>
                  <a:pt x="42183" y="3709"/>
                </a:lnTo>
                <a:lnTo>
                  <a:pt x="53789" y="1881"/>
                </a:lnTo>
                <a:lnTo>
                  <a:pt x="64174" y="920"/>
                </a:lnTo>
                <a:lnTo>
                  <a:pt x="69850" y="762"/>
                </a:lnTo>
                <a:lnTo>
                  <a:pt x="86476" y="2791"/>
                </a:lnTo>
                <a:lnTo>
                  <a:pt x="98607" y="8873"/>
                </a:lnTo>
                <a:lnTo>
                  <a:pt x="106243" y="18997"/>
                </a:lnTo>
                <a:lnTo>
                  <a:pt x="109385" y="33154"/>
                </a:lnTo>
                <a:lnTo>
                  <a:pt x="109474" y="36449"/>
                </a:lnTo>
                <a:lnTo>
                  <a:pt x="109474" y="122936"/>
                </a:lnTo>
                <a:lnTo>
                  <a:pt x="140462" y="82041"/>
                </a:lnTo>
                <a:lnTo>
                  <a:pt x="148785" y="71109"/>
                </a:lnTo>
                <a:lnTo>
                  <a:pt x="156667" y="60887"/>
                </a:lnTo>
                <a:lnTo>
                  <a:pt x="164108" y="51395"/>
                </a:lnTo>
                <a:lnTo>
                  <a:pt x="167512" y="47116"/>
                </a:lnTo>
                <a:lnTo>
                  <a:pt x="176223" y="36719"/>
                </a:lnTo>
                <a:lnTo>
                  <a:pt x="184907" y="27625"/>
                </a:lnTo>
                <a:lnTo>
                  <a:pt x="191769" y="21336"/>
                </a:lnTo>
                <a:lnTo>
                  <a:pt x="202121" y="13613"/>
                </a:lnTo>
                <a:lnTo>
                  <a:pt x="213221" y="7583"/>
                </a:lnTo>
                <a:lnTo>
                  <a:pt x="218312" y="5461"/>
                </a:lnTo>
                <a:lnTo>
                  <a:pt x="229608" y="2150"/>
                </a:lnTo>
                <a:lnTo>
                  <a:pt x="242362" y="364"/>
                </a:lnTo>
                <a:lnTo>
                  <a:pt x="252221"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4657006" y="955168"/>
            <a:ext cx="356108" cy="360807"/>
          </a:xfrm>
          <a:custGeom>
            <a:avLst/>
            <a:gdLst/>
            <a:ahLst/>
            <a:cxnLst/>
            <a:rect l="l" t="t" r="r" b="b"/>
            <a:pathLst>
              <a:path w="267081" h="360807">
                <a:moveTo>
                  <a:pt x="191770" y="0"/>
                </a:moveTo>
                <a:lnTo>
                  <a:pt x="206467" y="1029"/>
                </a:lnTo>
                <a:lnTo>
                  <a:pt x="219506" y="4116"/>
                </a:lnTo>
                <a:lnTo>
                  <a:pt x="230910" y="9261"/>
                </a:lnTo>
                <a:lnTo>
                  <a:pt x="240705" y="16465"/>
                </a:lnTo>
                <a:lnTo>
                  <a:pt x="252260" y="30848"/>
                </a:lnTo>
                <a:lnTo>
                  <a:pt x="257646" y="41954"/>
                </a:lnTo>
                <a:lnTo>
                  <a:pt x="261269" y="54273"/>
                </a:lnTo>
                <a:lnTo>
                  <a:pt x="263127" y="67805"/>
                </a:lnTo>
                <a:lnTo>
                  <a:pt x="263398" y="75819"/>
                </a:lnTo>
                <a:lnTo>
                  <a:pt x="263398" y="236600"/>
                </a:lnTo>
                <a:lnTo>
                  <a:pt x="263444" y="252707"/>
                </a:lnTo>
                <a:lnTo>
                  <a:pt x="263583" y="267963"/>
                </a:lnTo>
                <a:lnTo>
                  <a:pt x="263813" y="282371"/>
                </a:lnTo>
                <a:lnTo>
                  <a:pt x="264133" y="295928"/>
                </a:lnTo>
                <a:lnTo>
                  <a:pt x="264543" y="308637"/>
                </a:lnTo>
                <a:lnTo>
                  <a:pt x="265041" y="320495"/>
                </a:lnTo>
                <a:lnTo>
                  <a:pt x="265626" y="331504"/>
                </a:lnTo>
                <a:lnTo>
                  <a:pt x="266297" y="341664"/>
                </a:lnTo>
                <a:lnTo>
                  <a:pt x="267053" y="350974"/>
                </a:lnTo>
                <a:lnTo>
                  <a:pt x="267081" y="351282"/>
                </a:lnTo>
                <a:lnTo>
                  <a:pt x="254499" y="352727"/>
                </a:lnTo>
                <a:lnTo>
                  <a:pt x="241917" y="354298"/>
                </a:lnTo>
                <a:lnTo>
                  <a:pt x="229335" y="355994"/>
                </a:lnTo>
                <a:lnTo>
                  <a:pt x="216753" y="357815"/>
                </a:lnTo>
                <a:lnTo>
                  <a:pt x="204171" y="359763"/>
                </a:lnTo>
                <a:lnTo>
                  <a:pt x="197738" y="360807"/>
                </a:lnTo>
                <a:lnTo>
                  <a:pt x="194310" y="359029"/>
                </a:lnTo>
                <a:lnTo>
                  <a:pt x="194310" y="90424"/>
                </a:lnTo>
                <a:lnTo>
                  <a:pt x="193419" y="74766"/>
                </a:lnTo>
                <a:lnTo>
                  <a:pt x="190746" y="61881"/>
                </a:lnTo>
                <a:lnTo>
                  <a:pt x="186291" y="51767"/>
                </a:lnTo>
                <a:lnTo>
                  <a:pt x="174863" y="40747"/>
                </a:lnTo>
                <a:lnTo>
                  <a:pt x="162620" y="36546"/>
                </a:lnTo>
                <a:lnTo>
                  <a:pt x="152146" y="35687"/>
                </a:lnTo>
                <a:lnTo>
                  <a:pt x="139362" y="36714"/>
                </a:lnTo>
                <a:lnTo>
                  <a:pt x="127074" y="39819"/>
                </a:lnTo>
                <a:lnTo>
                  <a:pt x="115281" y="45038"/>
                </a:lnTo>
                <a:lnTo>
                  <a:pt x="109474" y="48513"/>
                </a:lnTo>
                <a:lnTo>
                  <a:pt x="109474" y="166497"/>
                </a:lnTo>
                <a:lnTo>
                  <a:pt x="109525" y="177513"/>
                </a:lnTo>
                <a:lnTo>
                  <a:pt x="109679" y="189282"/>
                </a:lnTo>
                <a:lnTo>
                  <a:pt x="109937" y="201805"/>
                </a:lnTo>
                <a:lnTo>
                  <a:pt x="110297" y="215090"/>
                </a:lnTo>
                <a:lnTo>
                  <a:pt x="110760" y="229139"/>
                </a:lnTo>
                <a:lnTo>
                  <a:pt x="110998" y="235585"/>
                </a:lnTo>
                <a:lnTo>
                  <a:pt x="97837" y="236832"/>
                </a:lnTo>
                <a:lnTo>
                  <a:pt x="84920" y="238165"/>
                </a:lnTo>
                <a:lnTo>
                  <a:pt x="72251" y="239586"/>
                </a:lnTo>
                <a:lnTo>
                  <a:pt x="59834" y="241102"/>
                </a:lnTo>
                <a:lnTo>
                  <a:pt x="47676" y="242717"/>
                </a:lnTo>
                <a:lnTo>
                  <a:pt x="43307" y="243332"/>
                </a:lnTo>
                <a:lnTo>
                  <a:pt x="39878" y="241554"/>
                </a:lnTo>
                <a:lnTo>
                  <a:pt x="40059" y="227901"/>
                </a:lnTo>
                <a:lnTo>
                  <a:pt x="40195" y="214665"/>
                </a:lnTo>
                <a:lnTo>
                  <a:pt x="40291" y="201844"/>
                </a:lnTo>
                <a:lnTo>
                  <a:pt x="40352" y="189440"/>
                </a:lnTo>
                <a:lnTo>
                  <a:pt x="40381" y="177452"/>
                </a:lnTo>
                <a:lnTo>
                  <a:pt x="40386" y="170687"/>
                </a:lnTo>
                <a:lnTo>
                  <a:pt x="40386" y="122174"/>
                </a:lnTo>
                <a:lnTo>
                  <a:pt x="40376" y="109194"/>
                </a:lnTo>
                <a:lnTo>
                  <a:pt x="40306" y="96632"/>
                </a:lnTo>
                <a:lnTo>
                  <a:pt x="40106" y="81223"/>
                </a:lnTo>
                <a:lnTo>
                  <a:pt x="39877" y="68278"/>
                </a:lnTo>
                <a:lnTo>
                  <a:pt x="39624" y="57912"/>
                </a:lnTo>
                <a:lnTo>
                  <a:pt x="39497" y="51816"/>
                </a:lnTo>
                <a:lnTo>
                  <a:pt x="38862" y="46862"/>
                </a:lnTo>
                <a:lnTo>
                  <a:pt x="37846" y="43053"/>
                </a:lnTo>
                <a:lnTo>
                  <a:pt x="36957" y="39243"/>
                </a:lnTo>
                <a:lnTo>
                  <a:pt x="35051" y="36195"/>
                </a:lnTo>
                <a:lnTo>
                  <a:pt x="32512" y="34036"/>
                </a:lnTo>
                <a:lnTo>
                  <a:pt x="29845" y="31750"/>
                </a:lnTo>
                <a:lnTo>
                  <a:pt x="26035" y="30353"/>
                </a:lnTo>
                <a:lnTo>
                  <a:pt x="21082" y="29591"/>
                </a:lnTo>
                <a:lnTo>
                  <a:pt x="16129" y="28829"/>
                </a:lnTo>
                <a:lnTo>
                  <a:pt x="9651" y="28448"/>
                </a:lnTo>
                <a:lnTo>
                  <a:pt x="1778" y="28448"/>
                </a:lnTo>
                <a:lnTo>
                  <a:pt x="0" y="17018"/>
                </a:lnTo>
                <a:lnTo>
                  <a:pt x="15305" y="12559"/>
                </a:lnTo>
                <a:lnTo>
                  <a:pt x="29358" y="8978"/>
                </a:lnTo>
                <a:lnTo>
                  <a:pt x="42154" y="6281"/>
                </a:lnTo>
                <a:lnTo>
                  <a:pt x="53688" y="4470"/>
                </a:lnTo>
                <a:lnTo>
                  <a:pt x="63955" y="3552"/>
                </a:lnTo>
                <a:lnTo>
                  <a:pt x="68834" y="3429"/>
                </a:lnTo>
                <a:lnTo>
                  <a:pt x="86087" y="5287"/>
                </a:lnTo>
                <a:lnTo>
                  <a:pt x="98531" y="10863"/>
                </a:lnTo>
                <a:lnTo>
                  <a:pt x="106153" y="20156"/>
                </a:lnTo>
                <a:lnTo>
                  <a:pt x="108712" y="29718"/>
                </a:lnTo>
                <a:lnTo>
                  <a:pt x="121702" y="21777"/>
                </a:lnTo>
                <a:lnTo>
                  <a:pt x="134345" y="15068"/>
                </a:lnTo>
                <a:lnTo>
                  <a:pt x="146641" y="9591"/>
                </a:lnTo>
                <a:lnTo>
                  <a:pt x="158589" y="5345"/>
                </a:lnTo>
                <a:lnTo>
                  <a:pt x="170190" y="2332"/>
                </a:lnTo>
                <a:lnTo>
                  <a:pt x="181443" y="551"/>
                </a:lnTo>
                <a:lnTo>
                  <a:pt x="191770"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4140877" y="955168"/>
            <a:ext cx="356108" cy="360807"/>
          </a:xfrm>
          <a:custGeom>
            <a:avLst/>
            <a:gdLst/>
            <a:ahLst/>
            <a:cxnLst/>
            <a:rect l="l" t="t" r="r" b="b"/>
            <a:pathLst>
              <a:path w="267081" h="360807">
                <a:moveTo>
                  <a:pt x="191769" y="0"/>
                </a:moveTo>
                <a:lnTo>
                  <a:pt x="206467" y="1029"/>
                </a:lnTo>
                <a:lnTo>
                  <a:pt x="219506" y="4116"/>
                </a:lnTo>
                <a:lnTo>
                  <a:pt x="230910" y="9261"/>
                </a:lnTo>
                <a:lnTo>
                  <a:pt x="240705" y="16465"/>
                </a:lnTo>
                <a:lnTo>
                  <a:pt x="252260" y="30848"/>
                </a:lnTo>
                <a:lnTo>
                  <a:pt x="257646" y="41954"/>
                </a:lnTo>
                <a:lnTo>
                  <a:pt x="261269" y="54273"/>
                </a:lnTo>
                <a:lnTo>
                  <a:pt x="263127" y="67805"/>
                </a:lnTo>
                <a:lnTo>
                  <a:pt x="263397" y="75819"/>
                </a:lnTo>
                <a:lnTo>
                  <a:pt x="263397" y="236600"/>
                </a:lnTo>
                <a:lnTo>
                  <a:pt x="263444" y="252707"/>
                </a:lnTo>
                <a:lnTo>
                  <a:pt x="263583" y="267963"/>
                </a:lnTo>
                <a:lnTo>
                  <a:pt x="263813" y="282371"/>
                </a:lnTo>
                <a:lnTo>
                  <a:pt x="264133" y="295928"/>
                </a:lnTo>
                <a:lnTo>
                  <a:pt x="264543" y="308637"/>
                </a:lnTo>
                <a:lnTo>
                  <a:pt x="265041" y="320495"/>
                </a:lnTo>
                <a:lnTo>
                  <a:pt x="265626" y="331504"/>
                </a:lnTo>
                <a:lnTo>
                  <a:pt x="266297" y="341664"/>
                </a:lnTo>
                <a:lnTo>
                  <a:pt x="267053" y="350974"/>
                </a:lnTo>
                <a:lnTo>
                  <a:pt x="267081" y="351282"/>
                </a:lnTo>
                <a:lnTo>
                  <a:pt x="254499" y="352727"/>
                </a:lnTo>
                <a:lnTo>
                  <a:pt x="241917" y="354298"/>
                </a:lnTo>
                <a:lnTo>
                  <a:pt x="229335" y="355994"/>
                </a:lnTo>
                <a:lnTo>
                  <a:pt x="216753" y="357815"/>
                </a:lnTo>
                <a:lnTo>
                  <a:pt x="204171" y="359763"/>
                </a:lnTo>
                <a:lnTo>
                  <a:pt x="197739" y="360807"/>
                </a:lnTo>
                <a:lnTo>
                  <a:pt x="194309" y="359029"/>
                </a:lnTo>
                <a:lnTo>
                  <a:pt x="194309" y="90424"/>
                </a:lnTo>
                <a:lnTo>
                  <a:pt x="193419" y="74766"/>
                </a:lnTo>
                <a:lnTo>
                  <a:pt x="190746" y="61881"/>
                </a:lnTo>
                <a:lnTo>
                  <a:pt x="186291" y="51767"/>
                </a:lnTo>
                <a:lnTo>
                  <a:pt x="174863" y="40747"/>
                </a:lnTo>
                <a:lnTo>
                  <a:pt x="162620" y="36546"/>
                </a:lnTo>
                <a:lnTo>
                  <a:pt x="152145" y="35687"/>
                </a:lnTo>
                <a:lnTo>
                  <a:pt x="139362" y="36714"/>
                </a:lnTo>
                <a:lnTo>
                  <a:pt x="127074" y="39819"/>
                </a:lnTo>
                <a:lnTo>
                  <a:pt x="115281" y="45038"/>
                </a:lnTo>
                <a:lnTo>
                  <a:pt x="109474" y="48513"/>
                </a:lnTo>
                <a:lnTo>
                  <a:pt x="109474" y="166497"/>
                </a:lnTo>
                <a:lnTo>
                  <a:pt x="109525" y="177513"/>
                </a:lnTo>
                <a:lnTo>
                  <a:pt x="109679" y="189282"/>
                </a:lnTo>
                <a:lnTo>
                  <a:pt x="109937" y="201805"/>
                </a:lnTo>
                <a:lnTo>
                  <a:pt x="110297" y="215090"/>
                </a:lnTo>
                <a:lnTo>
                  <a:pt x="110760" y="229139"/>
                </a:lnTo>
                <a:lnTo>
                  <a:pt x="110998" y="235585"/>
                </a:lnTo>
                <a:lnTo>
                  <a:pt x="97837" y="236832"/>
                </a:lnTo>
                <a:lnTo>
                  <a:pt x="84920" y="238165"/>
                </a:lnTo>
                <a:lnTo>
                  <a:pt x="72251" y="239586"/>
                </a:lnTo>
                <a:lnTo>
                  <a:pt x="59834" y="241102"/>
                </a:lnTo>
                <a:lnTo>
                  <a:pt x="47676" y="242717"/>
                </a:lnTo>
                <a:lnTo>
                  <a:pt x="43306" y="243332"/>
                </a:lnTo>
                <a:lnTo>
                  <a:pt x="39878" y="241554"/>
                </a:lnTo>
                <a:lnTo>
                  <a:pt x="40059" y="227901"/>
                </a:lnTo>
                <a:lnTo>
                  <a:pt x="40195" y="214665"/>
                </a:lnTo>
                <a:lnTo>
                  <a:pt x="40291" y="201844"/>
                </a:lnTo>
                <a:lnTo>
                  <a:pt x="40352" y="189440"/>
                </a:lnTo>
                <a:lnTo>
                  <a:pt x="40381" y="177452"/>
                </a:lnTo>
                <a:lnTo>
                  <a:pt x="40386" y="170687"/>
                </a:lnTo>
                <a:lnTo>
                  <a:pt x="40386" y="122174"/>
                </a:lnTo>
                <a:lnTo>
                  <a:pt x="40376" y="109194"/>
                </a:lnTo>
                <a:lnTo>
                  <a:pt x="40306" y="96632"/>
                </a:lnTo>
                <a:lnTo>
                  <a:pt x="40106" y="81223"/>
                </a:lnTo>
                <a:lnTo>
                  <a:pt x="39877" y="68278"/>
                </a:lnTo>
                <a:lnTo>
                  <a:pt x="39624" y="57912"/>
                </a:lnTo>
                <a:lnTo>
                  <a:pt x="39497" y="51816"/>
                </a:lnTo>
                <a:lnTo>
                  <a:pt x="38862" y="46862"/>
                </a:lnTo>
                <a:lnTo>
                  <a:pt x="37846" y="43053"/>
                </a:lnTo>
                <a:lnTo>
                  <a:pt x="36956" y="39243"/>
                </a:lnTo>
                <a:lnTo>
                  <a:pt x="35052" y="36195"/>
                </a:lnTo>
                <a:lnTo>
                  <a:pt x="32512" y="34036"/>
                </a:lnTo>
                <a:lnTo>
                  <a:pt x="29844" y="31750"/>
                </a:lnTo>
                <a:lnTo>
                  <a:pt x="26035" y="30353"/>
                </a:lnTo>
                <a:lnTo>
                  <a:pt x="21081" y="29591"/>
                </a:lnTo>
                <a:lnTo>
                  <a:pt x="16129" y="28829"/>
                </a:lnTo>
                <a:lnTo>
                  <a:pt x="9652" y="28448"/>
                </a:lnTo>
                <a:lnTo>
                  <a:pt x="1778" y="28448"/>
                </a:lnTo>
                <a:lnTo>
                  <a:pt x="0" y="17018"/>
                </a:lnTo>
                <a:lnTo>
                  <a:pt x="15305" y="12559"/>
                </a:lnTo>
                <a:lnTo>
                  <a:pt x="29358" y="8978"/>
                </a:lnTo>
                <a:lnTo>
                  <a:pt x="42154" y="6281"/>
                </a:lnTo>
                <a:lnTo>
                  <a:pt x="53688" y="4470"/>
                </a:lnTo>
                <a:lnTo>
                  <a:pt x="63955" y="3552"/>
                </a:lnTo>
                <a:lnTo>
                  <a:pt x="68834" y="3429"/>
                </a:lnTo>
                <a:lnTo>
                  <a:pt x="86087" y="5287"/>
                </a:lnTo>
                <a:lnTo>
                  <a:pt x="98531" y="10863"/>
                </a:lnTo>
                <a:lnTo>
                  <a:pt x="106153" y="20156"/>
                </a:lnTo>
                <a:lnTo>
                  <a:pt x="108712" y="29718"/>
                </a:lnTo>
                <a:lnTo>
                  <a:pt x="121702" y="21777"/>
                </a:lnTo>
                <a:lnTo>
                  <a:pt x="134345" y="15068"/>
                </a:lnTo>
                <a:lnTo>
                  <a:pt x="146641" y="9591"/>
                </a:lnTo>
                <a:lnTo>
                  <a:pt x="158589" y="5345"/>
                </a:lnTo>
                <a:lnTo>
                  <a:pt x="170190" y="2332"/>
                </a:lnTo>
                <a:lnTo>
                  <a:pt x="181443" y="551"/>
                </a:lnTo>
                <a:lnTo>
                  <a:pt x="191769"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2861566" y="955166"/>
            <a:ext cx="348995" cy="243586"/>
          </a:xfrm>
          <a:custGeom>
            <a:avLst/>
            <a:gdLst/>
            <a:ahLst/>
            <a:cxnLst/>
            <a:rect l="l" t="t" r="r" b="b"/>
            <a:pathLst>
              <a:path w="261746" h="243586">
                <a:moveTo>
                  <a:pt x="134365" y="0"/>
                </a:moveTo>
                <a:lnTo>
                  <a:pt x="149074" y="533"/>
                </a:lnTo>
                <a:lnTo>
                  <a:pt x="162981" y="2135"/>
                </a:lnTo>
                <a:lnTo>
                  <a:pt x="176088" y="4805"/>
                </a:lnTo>
                <a:lnTo>
                  <a:pt x="188393" y="8543"/>
                </a:lnTo>
                <a:lnTo>
                  <a:pt x="199897" y="13349"/>
                </a:lnTo>
                <a:lnTo>
                  <a:pt x="210601" y="19223"/>
                </a:lnTo>
                <a:lnTo>
                  <a:pt x="220503" y="26165"/>
                </a:lnTo>
                <a:lnTo>
                  <a:pt x="227329" y="32004"/>
                </a:lnTo>
                <a:lnTo>
                  <a:pt x="236179" y="41319"/>
                </a:lnTo>
                <a:lnTo>
                  <a:pt x="243723" y="51424"/>
                </a:lnTo>
                <a:lnTo>
                  <a:pt x="249957" y="62319"/>
                </a:lnTo>
                <a:lnTo>
                  <a:pt x="254878" y="74004"/>
                </a:lnTo>
                <a:lnTo>
                  <a:pt x="258480" y="86479"/>
                </a:lnTo>
                <a:lnTo>
                  <a:pt x="260760" y="99743"/>
                </a:lnTo>
                <a:lnTo>
                  <a:pt x="261715" y="113797"/>
                </a:lnTo>
                <a:lnTo>
                  <a:pt x="261746" y="116967"/>
                </a:lnTo>
                <a:lnTo>
                  <a:pt x="261131" y="131092"/>
                </a:lnTo>
                <a:lnTo>
                  <a:pt x="259283" y="144516"/>
                </a:lnTo>
                <a:lnTo>
                  <a:pt x="256202" y="157240"/>
                </a:lnTo>
                <a:lnTo>
                  <a:pt x="251885" y="169265"/>
                </a:lnTo>
                <a:lnTo>
                  <a:pt x="246331" y="180594"/>
                </a:lnTo>
                <a:lnTo>
                  <a:pt x="239539" y="191228"/>
                </a:lnTo>
                <a:lnTo>
                  <a:pt x="231507" y="201168"/>
                </a:lnTo>
                <a:lnTo>
                  <a:pt x="224281" y="208534"/>
                </a:lnTo>
                <a:lnTo>
                  <a:pt x="214759" y="216624"/>
                </a:lnTo>
                <a:lnTo>
                  <a:pt x="204558" y="223654"/>
                </a:lnTo>
                <a:lnTo>
                  <a:pt x="193676" y="229624"/>
                </a:lnTo>
                <a:lnTo>
                  <a:pt x="182115" y="234534"/>
                </a:lnTo>
                <a:lnTo>
                  <a:pt x="169874" y="238385"/>
                </a:lnTo>
                <a:lnTo>
                  <a:pt x="156953" y="241175"/>
                </a:lnTo>
                <a:lnTo>
                  <a:pt x="143352" y="242906"/>
                </a:lnTo>
                <a:lnTo>
                  <a:pt x="129072" y="243576"/>
                </a:lnTo>
                <a:lnTo>
                  <a:pt x="127126" y="243586"/>
                </a:lnTo>
                <a:lnTo>
                  <a:pt x="112444" y="243034"/>
                </a:lnTo>
                <a:lnTo>
                  <a:pt x="98572" y="241379"/>
                </a:lnTo>
                <a:lnTo>
                  <a:pt x="85508" y="238622"/>
                </a:lnTo>
                <a:lnTo>
                  <a:pt x="73250" y="234761"/>
                </a:lnTo>
                <a:lnTo>
                  <a:pt x="61797" y="229798"/>
                </a:lnTo>
                <a:lnTo>
                  <a:pt x="51148" y="223731"/>
                </a:lnTo>
                <a:lnTo>
                  <a:pt x="41300" y="216561"/>
                </a:lnTo>
                <a:lnTo>
                  <a:pt x="34416" y="210438"/>
                </a:lnTo>
                <a:lnTo>
                  <a:pt x="25663" y="201030"/>
                </a:lnTo>
                <a:lnTo>
                  <a:pt x="18195" y="190869"/>
                </a:lnTo>
                <a:lnTo>
                  <a:pt x="12011" y="179955"/>
                </a:lnTo>
                <a:lnTo>
                  <a:pt x="7109" y="168285"/>
                </a:lnTo>
                <a:lnTo>
                  <a:pt x="3486" y="155857"/>
                </a:lnTo>
                <a:lnTo>
                  <a:pt x="1141" y="142670"/>
                </a:lnTo>
                <a:lnTo>
                  <a:pt x="73" y="128722"/>
                </a:lnTo>
                <a:lnTo>
                  <a:pt x="0" y="123825"/>
                </a:lnTo>
                <a:lnTo>
                  <a:pt x="632" y="109820"/>
                </a:lnTo>
                <a:lnTo>
                  <a:pt x="2528" y="96505"/>
                </a:lnTo>
                <a:lnTo>
                  <a:pt x="5688" y="83874"/>
                </a:lnTo>
                <a:lnTo>
                  <a:pt x="10113" y="71925"/>
                </a:lnTo>
                <a:lnTo>
                  <a:pt x="15802" y="60654"/>
                </a:lnTo>
                <a:lnTo>
                  <a:pt x="22755" y="50057"/>
                </a:lnTo>
                <a:lnTo>
                  <a:pt x="30972" y="40131"/>
                </a:lnTo>
                <a:lnTo>
                  <a:pt x="45406" y="26817"/>
                </a:lnTo>
                <a:lnTo>
                  <a:pt x="55387" y="19877"/>
                </a:lnTo>
                <a:lnTo>
                  <a:pt x="66135" y="13977"/>
                </a:lnTo>
                <a:lnTo>
                  <a:pt x="77650" y="9115"/>
                </a:lnTo>
                <a:lnTo>
                  <a:pt x="89929" y="5290"/>
                </a:lnTo>
                <a:lnTo>
                  <a:pt x="102972" y="2500"/>
                </a:lnTo>
                <a:lnTo>
                  <a:pt x="116777" y="744"/>
                </a:lnTo>
                <a:lnTo>
                  <a:pt x="131342" y="20"/>
                </a:lnTo>
                <a:lnTo>
                  <a:pt x="134365"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1731772" y="955166"/>
            <a:ext cx="348996" cy="243586"/>
          </a:xfrm>
          <a:custGeom>
            <a:avLst/>
            <a:gdLst/>
            <a:ahLst/>
            <a:cxnLst/>
            <a:rect l="l" t="t" r="r" b="b"/>
            <a:pathLst>
              <a:path w="261747" h="243586">
                <a:moveTo>
                  <a:pt x="134365" y="0"/>
                </a:moveTo>
                <a:lnTo>
                  <a:pt x="149074" y="533"/>
                </a:lnTo>
                <a:lnTo>
                  <a:pt x="162981" y="2135"/>
                </a:lnTo>
                <a:lnTo>
                  <a:pt x="176088" y="4805"/>
                </a:lnTo>
                <a:lnTo>
                  <a:pt x="188393" y="8543"/>
                </a:lnTo>
                <a:lnTo>
                  <a:pt x="199897" y="13349"/>
                </a:lnTo>
                <a:lnTo>
                  <a:pt x="210601" y="19223"/>
                </a:lnTo>
                <a:lnTo>
                  <a:pt x="220503" y="26165"/>
                </a:lnTo>
                <a:lnTo>
                  <a:pt x="227330" y="32004"/>
                </a:lnTo>
                <a:lnTo>
                  <a:pt x="236179" y="41319"/>
                </a:lnTo>
                <a:lnTo>
                  <a:pt x="243723" y="51424"/>
                </a:lnTo>
                <a:lnTo>
                  <a:pt x="249957" y="62319"/>
                </a:lnTo>
                <a:lnTo>
                  <a:pt x="254878" y="74004"/>
                </a:lnTo>
                <a:lnTo>
                  <a:pt x="258480" y="86479"/>
                </a:lnTo>
                <a:lnTo>
                  <a:pt x="260760" y="99743"/>
                </a:lnTo>
                <a:lnTo>
                  <a:pt x="261715" y="113797"/>
                </a:lnTo>
                <a:lnTo>
                  <a:pt x="261747" y="116967"/>
                </a:lnTo>
                <a:lnTo>
                  <a:pt x="261131" y="131092"/>
                </a:lnTo>
                <a:lnTo>
                  <a:pt x="259283" y="144516"/>
                </a:lnTo>
                <a:lnTo>
                  <a:pt x="256202" y="157240"/>
                </a:lnTo>
                <a:lnTo>
                  <a:pt x="251885" y="169265"/>
                </a:lnTo>
                <a:lnTo>
                  <a:pt x="246331" y="180594"/>
                </a:lnTo>
                <a:lnTo>
                  <a:pt x="239539" y="191228"/>
                </a:lnTo>
                <a:lnTo>
                  <a:pt x="231507" y="201168"/>
                </a:lnTo>
                <a:lnTo>
                  <a:pt x="224282" y="208534"/>
                </a:lnTo>
                <a:lnTo>
                  <a:pt x="214759" y="216624"/>
                </a:lnTo>
                <a:lnTo>
                  <a:pt x="204558" y="223654"/>
                </a:lnTo>
                <a:lnTo>
                  <a:pt x="193676" y="229624"/>
                </a:lnTo>
                <a:lnTo>
                  <a:pt x="182115" y="234534"/>
                </a:lnTo>
                <a:lnTo>
                  <a:pt x="169874" y="238385"/>
                </a:lnTo>
                <a:lnTo>
                  <a:pt x="156953" y="241175"/>
                </a:lnTo>
                <a:lnTo>
                  <a:pt x="143352" y="242906"/>
                </a:lnTo>
                <a:lnTo>
                  <a:pt x="129072" y="243576"/>
                </a:lnTo>
                <a:lnTo>
                  <a:pt x="127127" y="243586"/>
                </a:lnTo>
                <a:lnTo>
                  <a:pt x="112444" y="243034"/>
                </a:lnTo>
                <a:lnTo>
                  <a:pt x="98572" y="241379"/>
                </a:lnTo>
                <a:lnTo>
                  <a:pt x="85508" y="238622"/>
                </a:lnTo>
                <a:lnTo>
                  <a:pt x="73250" y="234761"/>
                </a:lnTo>
                <a:lnTo>
                  <a:pt x="61797" y="229798"/>
                </a:lnTo>
                <a:lnTo>
                  <a:pt x="51148" y="223731"/>
                </a:lnTo>
                <a:lnTo>
                  <a:pt x="41300" y="216561"/>
                </a:lnTo>
                <a:lnTo>
                  <a:pt x="34417" y="210438"/>
                </a:lnTo>
                <a:lnTo>
                  <a:pt x="25663" y="201030"/>
                </a:lnTo>
                <a:lnTo>
                  <a:pt x="18195" y="190869"/>
                </a:lnTo>
                <a:lnTo>
                  <a:pt x="12011" y="179955"/>
                </a:lnTo>
                <a:lnTo>
                  <a:pt x="7109" y="168285"/>
                </a:lnTo>
                <a:lnTo>
                  <a:pt x="3486" y="155857"/>
                </a:lnTo>
                <a:lnTo>
                  <a:pt x="1141" y="142670"/>
                </a:lnTo>
                <a:lnTo>
                  <a:pt x="73" y="128722"/>
                </a:lnTo>
                <a:lnTo>
                  <a:pt x="0" y="123825"/>
                </a:lnTo>
                <a:lnTo>
                  <a:pt x="632" y="109820"/>
                </a:lnTo>
                <a:lnTo>
                  <a:pt x="2528" y="96505"/>
                </a:lnTo>
                <a:lnTo>
                  <a:pt x="5688" y="83874"/>
                </a:lnTo>
                <a:lnTo>
                  <a:pt x="10113" y="71925"/>
                </a:lnTo>
                <a:lnTo>
                  <a:pt x="15802" y="60654"/>
                </a:lnTo>
                <a:lnTo>
                  <a:pt x="22755" y="50057"/>
                </a:lnTo>
                <a:lnTo>
                  <a:pt x="30972" y="40131"/>
                </a:lnTo>
                <a:lnTo>
                  <a:pt x="45406" y="26817"/>
                </a:lnTo>
                <a:lnTo>
                  <a:pt x="55387" y="19877"/>
                </a:lnTo>
                <a:lnTo>
                  <a:pt x="66135" y="13977"/>
                </a:lnTo>
                <a:lnTo>
                  <a:pt x="77650" y="9115"/>
                </a:lnTo>
                <a:lnTo>
                  <a:pt x="89929" y="5290"/>
                </a:lnTo>
                <a:lnTo>
                  <a:pt x="102972" y="2500"/>
                </a:lnTo>
                <a:lnTo>
                  <a:pt x="116777" y="744"/>
                </a:lnTo>
                <a:lnTo>
                  <a:pt x="131342" y="20"/>
                </a:lnTo>
                <a:lnTo>
                  <a:pt x="134365"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1366861" y="955168"/>
            <a:ext cx="326101" cy="360807"/>
          </a:xfrm>
          <a:custGeom>
            <a:avLst/>
            <a:gdLst/>
            <a:ahLst/>
            <a:cxnLst/>
            <a:rect l="l" t="t" r="r" b="b"/>
            <a:pathLst>
              <a:path w="244576" h="360807">
                <a:moveTo>
                  <a:pt x="126872" y="0"/>
                </a:moveTo>
                <a:lnTo>
                  <a:pt x="141388" y="591"/>
                </a:lnTo>
                <a:lnTo>
                  <a:pt x="155076" y="2364"/>
                </a:lnTo>
                <a:lnTo>
                  <a:pt x="167939" y="5319"/>
                </a:lnTo>
                <a:lnTo>
                  <a:pt x="179975" y="9457"/>
                </a:lnTo>
                <a:lnTo>
                  <a:pt x="191184" y="14776"/>
                </a:lnTo>
                <a:lnTo>
                  <a:pt x="201566" y="21278"/>
                </a:lnTo>
                <a:lnTo>
                  <a:pt x="211120" y="28962"/>
                </a:lnTo>
                <a:lnTo>
                  <a:pt x="221133" y="39379"/>
                </a:lnTo>
                <a:lnTo>
                  <a:pt x="228518" y="49518"/>
                </a:lnTo>
                <a:lnTo>
                  <a:pt x="234510" y="60519"/>
                </a:lnTo>
                <a:lnTo>
                  <a:pt x="239110" y="72384"/>
                </a:lnTo>
                <a:lnTo>
                  <a:pt x="242316" y="85115"/>
                </a:lnTo>
                <a:lnTo>
                  <a:pt x="244129" y="98715"/>
                </a:lnTo>
                <a:lnTo>
                  <a:pt x="244576" y="110236"/>
                </a:lnTo>
                <a:lnTo>
                  <a:pt x="244009" y="124450"/>
                </a:lnTo>
                <a:lnTo>
                  <a:pt x="242308" y="137991"/>
                </a:lnTo>
                <a:lnTo>
                  <a:pt x="239472" y="150859"/>
                </a:lnTo>
                <a:lnTo>
                  <a:pt x="235503" y="163053"/>
                </a:lnTo>
                <a:lnTo>
                  <a:pt x="230399" y="174573"/>
                </a:lnTo>
                <a:lnTo>
                  <a:pt x="224161" y="185420"/>
                </a:lnTo>
                <a:lnTo>
                  <a:pt x="216789" y="195593"/>
                </a:lnTo>
                <a:lnTo>
                  <a:pt x="208648" y="204724"/>
                </a:lnTo>
                <a:lnTo>
                  <a:pt x="198995" y="213606"/>
                </a:lnTo>
                <a:lnTo>
                  <a:pt x="188708" y="221255"/>
                </a:lnTo>
                <a:lnTo>
                  <a:pt x="177788" y="227670"/>
                </a:lnTo>
                <a:lnTo>
                  <a:pt x="166233" y="232852"/>
                </a:lnTo>
                <a:lnTo>
                  <a:pt x="154043" y="236801"/>
                </a:lnTo>
                <a:lnTo>
                  <a:pt x="141217" y="239515"/>
                </a:lnTo>
                <a:lnTo>
                  <a:pt x="127757" y="240997"/>
                </a:lnTo>
                <a:lnTo>
                  <a:pt x="117944" y="241300"/>
                </a:lnTo>
                <a:lnTo>
                  <a:pt x="104960" y="240625"/>
                </a:lnTo>
                <a:lnTo>
                  <a:pt x="92366" y="238592"/>
                </a:lnTo>
                <a:lnTo>
                  <a:pt x="80162" y="235189"/>
                </a:lnTo>
                <a:lnTo>
                  <a:pt x="69380" y="230886"/>
                </a:lnTo>
                <a:lnTo>
                  <a:pt x="69427" y="246097"/>
                </a:lnTo>
                <a:lnTo>
                  <a:pt x="69567" y="260721"/>
                </a:lnTo>
                <a:lnTo>
                  <a:pt x="69802" y="274755"/>
                </a:lnTo>
                <a:lnTo>
                  <a:pt x="70131" y="288197"/>
                </a:lnTo>
                <a:lnTo>
                  <a:pt x="70553" y="301045"/>
                </a:lnTo>
                <a:lnTo>
                  <a:pt x="71068" y="313294"/>
                </a:lnTo>
                <a:lnTo>
                  <a:pt x="71678" y="324943"/>
                </a:lnTo>
                <a:lnTo>
                  <a:pt x="72380" y="335989"/>
                </a:lnTo>
                <a:lnTo>
                  <a:pt x="73176" y="346429"/>
                </a:lnTo>
                <a:lnTo>
                  <a:pt x="73596" y="351282"/>
                </a:lnTo>
                <a:lnTo>
                  <a:pt x="60903" y="352710"/>
                </a:lnTo>
                <a:lnTo>
                  <a:pt x="48257" y="354262"/>
                </a:lnTo>
                <a:lnTo>
                  <a:pt x="35658" y="355936"/>
                </a:lnTo>
                <a:lnTo>
                  <a:pt x="23107" y="357733"/>
                </a:lnTo>
                <a:lnTo>
                  <a:pt x="10605" y="359652"/>
                </a:lnTo>
                <a:lnTo>
                  <a:pt x="3467" y="360807"/>
                </a:lnTo>
                <a:lnTo>
                  <a:pt x="0" y="359029"/>
                </a:lnTo>
                <a:lnTo>
                  <a:pt x="0" y="125603"/>
                </a:lnTo>
                <a:lnTo>
                  <a:pt x="562" y="110969"/>
                </a:lnTo>
                <a:lnTo>
                  <a:pt x="2251" y="97139"/>
                </a:lnTo>
                <a:lnTo>
                  <a:pt x="5066" y="84113"/>
                </a:lnTo>
                <a:lnTo>
                  <a:pt x="9007" y="71893"/>
                </a:lnTo>
                <a:lnTo>
                  <a:pt x="14074" y="60482"/>
                </a:lnTo>
                <a:lnTo>
                  <a:pt x="20267" y="49880"/>
                </a:lnTo>
                <a:lnTo>
                  <a:pt x="27588" y="40090"/>
                </a:lnTo>
                <a:lnTo>
                  <a:pt x="42106" y="25814"/>
                </a:lnTo>
                <a:lnTo>
                  <a:pt x="51902" y="18822"/>
                </a:lnTo>
                <a:lnTo>
                  <a:pt x="62584" y="12932"/>
                </a:lnTo>
                <a:lnTo>
                  <a:pt x="74152" y="8144"/>
                </a:lnTo>
                <a:lnTo>
                  <a:pt x="86606" y="4458"/>
                </a:lnTo>
                <a:lnTo>
                  <a:pt x="99946" y="1874"/>
                </a:lnTo>
                <a:lnTo>
                  <a:pt x="114171" y="392"/>
                </a:lnTo>
                <a:lnTo>
                  <a:pt x="126872"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6185915" y="954661"/>
            <a:ext cx="387603" cy="244093"/>
          </a:xfrm>
          <a:custGeom>
            <a:avLst/>
            <a:gdLst/>
            <a:ahLst/>
            <a:cxnLst/>
            <a:rect l="l" t="t" r="r" b="b"/>
            <a:pathLst>
              <a:path w="290702" h="244093">
                <a:moveTo>
                  <a:pt x="109600" y="0"/>
                </a:moveTo>
                <a:lnTo>
                  <a:pt x="123865" y="1172"/>
                </a:lnTo>
                <a:lnTo>
                  <a:pt x="136558" y="4688"/>
                </a:lnTo>
                <a:lnTo>
                  <a:pt x="147668" y="10549"/>
                </a:lnTo>
                <a:lnTo>
                  <a:pt x="157187" y="18755"/>
                </a:lnTo>
                <a:lnTo>
                  <a:pt x="159765" y="21716"/>
                </a:lnTo>
                <a:lnTo>
                  <a:pt x="165718" y="30091"/>
                </a:lnTo>
                <a:lnTo>
                  <a:pt x="171186" y="39891"/>
                </a:lnTo>
                <a:lnTo>
                  <a:pt x="176172" y="51122"/>
                </a:lnTo>
                <a:lnTo>
                  <a:pt x="180681" y="63786"/>
                </a:lnTo>
                <a:lnTo>
                  <a:pt x="184717" y="77888"/>
                </a:lnTo>
                <a:lnTo>
                  <a:pt x="187325" y="88900"/>
                </a:lnTo>
                <a:lnTo>
                  <a:pt x="187833" y="88900"/>
                </a:lnTo>
                <a:lnTo>
                  <a:pt x="190849" y="77614"/>
                </a:lnTo>
                <a:lnTo>
                  <a:pt x="193590" y="65829"/>
                </a:lnTo>
                <a:lnTo>
                  <a:pt x="196052" y="53547"/>
                </a:lnTo>
                <a:lnTo>
                  <a:pt x="198229" y="40765"/>
                </a:lnTo>
                <a:lnTo>
                  <a:pt x="200120" y="27486"/>
                </a:lnTo>
                <a:lnTo>
                  <a:pt x="201422" y="16510"/>
                </a:lnTo>
                <a:lnTo>
                  <a:pt x="214201" y="13818"/>
                </a:lnTo>
                <a:lnTo>
                  <a:pt x="226792" y="11025"/>
                </a:lnTo>
                <a:lnTo>
                  <a:pt x="239199" y="8128"/>
                </a:lnTo>
                <a:lnTo>
                  <a:pt x="251426" y="5121"/>
                </a:lnTo>
                <a:lnTo>
                  <a:pt x="263477" y="2001"/>
                </a:lnTo>
                <a:lnTo>
                  <a:pt x="270890" y="0"/>
                </a:lnTo>
                <a:lnTo>
                  <a:pt x="273050" y="1904"/>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70" y="149605"/>
                </a:lnTo>
                <a:lnTo>
                  <a:pt x="209984" y="164102"/>
                </a:lnTo>
                <a:lnTo>
                  <a:pt x="216118" y="176701"/>
                </a:lnTo>
                <a:lnTo>
                  <a:pt x="222858" y="187403"/>
                </a:lnTo>
                <a:lnTo>
                  <a:pt x="230192" y="196208"/>
                </a:lnTo>
                <a:lnTo>
                  <a:pt x="237362" y="202564"/>
                </a:lnTo>
                <a:lnTo>
                  <a:pt x="247505" y="208808"/>
                </a:lnTo>
                <a:lnTo>
                  <a:pt x="258915" y="213372"/>
                </a:lnTo>
                <a:lnTo>
                  <a:pt x="271592" y="216266"/>
                </a:lnTo>
                <a:lnTo>
                  <a:pt x="285536" y="217500"/>
                </a:lnTo>
                <a:lnTo>
                  <a:pt x="289178" y="217550"/>
                </a:lnTo>
                <a:lnTo>
                  <a:pt x="290702" y="230377"/>
                </a:lnTo>
                <a:lnTo>
                  <a:pt x="276511" y="234011"/>
                </a:lnTo>
                <a:lnTo>
                  <a:pt x="263036" y="236927"/>
                </a:lnTo>
                <a:lnTo>
                  <a:pt x="250274" y="239130"/>
                </a:lnTo>
                <a:lnTo>
                  <a:pt x="238221" y="240625"/>
                </a:lnTo>
                <a:lnTo>
                  <a:pt x="226872" y="241415"/>
                </a:lnTo>
                <a:lnTo>
                  <a:pt x="220090" y="241553"/>
                </a:lnTo>
                <a:lnTo>
                  <a:pt x="212978" y="241553"/>
                </a:lnTo>
                <a:lnTo>
                  <a:pt x="206248" y="237870"/>
                </a:lnTo>
                <a:lnTo>
                  <a:pt x="200151" y="230504"/>
                </a:lnTo>
                <a:lnTo>
                  <a:pt x="195345" y="223383"/>
                </a:lnTo>
                <a:lnTo>
                  <a:pt x="190379" y="213202"/>
                </a:lnTo>
                <a:lnTo>
                  <a:pt x="185241" y="199937"/>
                </a:lnTo>
                <a:lnTo>
                  <a:pt x="180212" y="184530"/>
                </a:lnTo>
                <a:lnTo>
                  <a:pt x="169619" y="197756"/>
                </a:lnTo>
                <a:lnTo>
                  <a:pt x="159034" y="209320"/>
                </a:lnTo>
                <a:lnTo>
                  <a:pt x="148455" y="219225"/>
                </a:lnTo>
                <a:lnTo>
                  <a:pt x="137878" y="227471"/>
                </a:lnTo>
                <a:lnTo>
                  <a:pt x="127302" y="234061"/>
                </a:lnTo>
                <a:lnTo>
                  <a:pt x="116725" y="238995"/>
                </a:lnTo>
                <a:lnTo>
                  <a:pt x="106142" y="242274"/>
                </a:lnTo>
                <a:lnTo>
                  <a:pt x="95554" y="243900"/>
                </a:lnTo>
                <a:lnTo>
                  <a:pt x="90424" y="244093"/>
                </a:lnTo>
                <a:lnTo>
                  <a:pt x="76637" y="243116"/>
                </a:lnTo>
                <a:lnTo>
                  <a:pt x="63853" y="240190"/>
                </a:lnTo>
                <a:lnTo>
                  <a:pt x="52069" y="235323"/>
                </a:lnTo>
                <a:lnTo>
                  <a:pt x="41286" y="228523"/>
                </a:lnTo>
                <a:lnTo>
                  <a:pt x="31505" y="219798"/>
                </a:lnTo>
                <a:lnTo>
                  <a:pt x="24511" y="211581"/>
                </a:lnTo>
                <a:lnTo>
                  <a:pt x="17510" y="201243"/>
                </a:lnTo>
                <a:lnTo>
                  <a:pt x="11687" y="190239"/>
                </a:lnTo>
                <a:lnTo>
                  <a:pt x="7041" y="178580"/>
                </a:lnTo>
                <a:lnTo>
                  <a:pt x="3568" y="166274"/>
                </a:lnTo>
                <a:lnTo>
                  <a:pt x="1265" y="153329"/>
                </a:lnTo>
                <a:lnTo>
                  <a:pt x="130" y="139753"/>
                </a:lnTo>
                <a:lnTo>
                  <a:pt x="0" y="133095"/>
                </a:lnTo>
                <a:lnTo>
                  <a:pt x="513" y="119425"/>
                </a:lnTo>
                <a:lnTo>
                  <a:pt x="2054" y="106235"/>
                </a:lnTo>
                <a:lnTo>
                  <a:pt x="4623" y="93523"/>
                </a:lnTo>
                <a:lnTo>
                  <a:pt x="8219" y="81289"/>
                </a:lnTo>
                <a:lnTo>
                  <a:pt x="12842" y="69530"/>
                </a:lnTo>
                <a:lnTo>
                  <a:pt x="18493" y="58245"/>
                </a:lnTo>
                <a:lnTo>
                  <a:pt x="25171" y="47432"/>
                </a:lnTo>
                <a:lnTo>
                  <a:pt x="30861" y="39624"/>
                </a:lnTo>
                <a:lnTo>
                  <a:pt x="40102" y="29028"/>
                </a:lnTo>
                <a:lnTo>
                  <a:pt x="50044" y="20078"/>
                </a:lnTo>
                <a:lnTo>
                  <a:pt x="60691" y="12773"/>
                </a:lnTo>
                <a:lnTo>
                  <a:pt x="72048" y="7113"/>
                </a:lnTo>
                <a:lnTo>
                  <a:pt x="84118" y="3098"/>
                </a:lnTo>
                <a:lnTo>
                  <a:pt x="96908" y="727"/>
                </a:lnTo>
                <a:lnTo>
                  <a:pt x="109600"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6015229" y="954153"/>
            <a:ext cx="163575" cy="243839"/>
          </a:xfrm>
          <a:custGeom>
            <a:avLst/>
            <a:gdLst/>
            <a:ahLst/>
            <a:cxnLst/>
            <a:rect l="l" t="t" r="r" b="b"/>
            <a:pathLst>
              <a:path w="122681" h="243839">
                <a:moveTo>
                  <a:pt x="70738" y="0"/>
                </a:moveTo>
                <a:lnTo>
                  <a:pt x="73659"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8" y="186816"/>
                </a:lnTo>
                <a:lnTo>
                  <a:pt x="73278" y="197865"/>
                </a:lnTo>
                <a:lnTo>
                  <a:pt x="75056" y="205104"/>
                </a:lnTo>
                <a:lnTo>
                  <a:pt x="78486" y="208661"/>
                </a:lnTo>
                <a:lnTo>
                  <a:pt x="81914" y="212089"/>
                </a:lnTo>
                <a:lnTo>
                  <a:pt x="86867" y="214502"/>
                </a:lnTo>
                <a:lnTo>
                  <a:pt x="93599" y="215773"/>
                </a:lnTo>
                <a:lnTo>
                  <a:pt x="104322" y="217280"/>
                </a:lnTo>
                <a:lnTo>
                  <a:pt x="118245" y="218006"/>
                </a:lnTo>
                <a:lnTo>
                  <a:pt x="121538" y="218059"/>
                </a:lnTo>
                <a:lnTo>
                  <a:pt x="122681" y="230377"/>
                </a:lnTo>
                <a:lnTo>
                  <a:pt x="108103" y="234870"/>
                </a:lnTo>
                <a:lnTo>
                  <a:pt x="94485" y="238448"/>
                </a:lnTo>
                <a:lnTo>
                  <a:pt x="81818" y="241116"/>
                </a:lnTo>
                <a:lnTo>
                  <a:pt x="70093" y="242880"/>
                </a:lnTo>
                <a:lnTo>
                  <a:pt x="59301" y="243743"/>
                </a:lnTo>
                <a:lnTo>
                  <a:pt x="54609" y="243839"/>
                </a:lnTo>
                <a:lnTo>
                  <a:pt x="37181" y="242296"/>
                </a:lnTo>
                <a:lnTo>
                  <a:pt x="23313" y="237668"/>
                </a:lnTo>
                <a:lnTo>
                  <a:pt x="13006" y="229960"/>
                </a:lnTo>
                <a:lnTo>
                  <a:pt x="6258" y="219178"/>
                </a:lnTo>
                <a:lnTo>
                  <a:pt x="3071" y="205327"/>
                </a:lnTo>
                <a:lnTo>
                  <a:pt x="2793" y="199009"/>
                </a:lnTo>
                <a:lnTo>
                  <a:pt x="2793" y="78994"/>
                </a:lnTo>
                <a:lnTo>
                  <a:pt x="2693" y="64962"/>
                </a:lnTo>
                <a:lnTo>
                  <a:pt x="2388" y="51580"/>
                </a:lnTo>
                <a:lnTo>
                  <a:pt x="1872" y="38842"/>
                </a:lnTo>
                <a:lnTo>
                  <a:pt x="1141" y="26741"/>
                </a:lnTo>
                <a:lnTo>
                  <a:pt x="189" y="15273"/>
                </a:lnTo>
                <a:lnTo>
                  <a:pt x="0" y="13335"/>
                </a:lnTo>
                <a:lnTo>
                  <a:pt x="13101" y="11259"/>
                </a:lnTo>
                <a:lnTo>
                  <a:pt x="25925" y="9064"/>
                </a:lnTo>
                <a:lnTo>
                  <a:pt x="38482" y="6751"/>
                </a:lnTo>
                <a:lnTo>
                  <a:pt x="50780" y="4320"/>
                </a:lnTo>
                <a:lnTo>
                  <a:pt x="62826" y="1769"/>
                </a:lnTo>
                <a:lnTo>
                  <a:pt x="70738"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5432044" y="954153"/>
            <a:ext cx="163575" cy="243839"/>
          </a:xfrm>
          <a:custGeom>
            <a:avLst/>
            <a:gdLst/>
            <a:ahLst/>
            <a:cxnLst/>
            <a:rect l="l" t="t" r="r" b="b"/>
            <a:pathLst>
              <a:path w="122681" h="243839">
                <a:moveTo>
                  <a:pt x="70738" y="0"/>
                </a:moveTo>
                <a:lnTo>
                  <a:pt x="73659"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7" y="186816"/>
                </a:lnTo>
                <a:lnTo>
                  <a:pt x="73278" y="197865"/>
                </a:lnTo>
                <a:lnTo>
                  <a:pt x="75056" y="205104"/>
                </a:lnTo>
                <a:lnTo>
                  <a:pt x="78486" y="208661"/>
                </a:lnTo>
                <a:lnTo>
                  <a:pt x="81914" y="212089"/>
                </a:lnTo>
                <a:lnTo>
                  <a:pt x="86867" y="214502"/>
                </a:lnTo>
                <a:lnTo>
                  <a:pt x="93599" y="215773"/>
                </a:lnTo>
                <a:lnTo>
                  <a:pt x="104322" y="217280"/>
                </a:lnTo>
                <a:lnTo>
                  <a:pt x="118245" y="218006"/>
                </a:lnTo>
                <a:lnTo>
                  <a:pt x="121538" y="218059"/>
                </a:lnTo>
                <a:lnTo>
                  <a:pt x="122681" y="230377"/>
                </a:lnTo>
                <a:lnTo>
                  <a:pt x="108103" y="234870"/>
                </a:lnTo>
                <a:lnTo>
                  <a:pt x="94485" y="238448"/>
                </a:lnTo>
                <a:lnTo>
                  <a:pt x="81818" y="241116"/>
                </a:lnTo>
                <a:lnTo>
                  <a:pt x="70093" y="242880"/>
                </a:lnTo>
                <a:lnTo>
                  <a:pt x="59301" y="243743"/>
                </a:lnTo>
                <a:lnTo>
                  <a:pt x="54609" y="243839"/>
                </a:lnTo>
                <a:lnTo>
                  <a:pt x="37181" y="242296"/>
                </a:lnTo>
                <a:lnTo>
                  <a:pt x="23313" y="237668"/>
                </a:lnTo>
                <a:lnTo>
                  <a:pt x="13006" y="229960"/>
                </a:lnTo>
                <a:lnTo>
                  <a:pt x="6258" y="219178"/>
                </a:lnTo>
                <a:lnTo>
                  <a:pt x="3071" y="205327"/>
                </a:lnTo>
                <a:lnTo>
                  <a:pt x="2793" y="199009"/>
                </a:lnTo>
                <a:lnTo>
                  <a:pt x="2793" y="78994"/>
                </a:lnTo>
                <a:lnTo>
                  <a:pt x="2693" y="64962"/>
                </a:lnTo>
                <a:lnTo>
                  <a:pt x="2388" y="51580"/>
                </a:lnTo>
                <a:lnTo>
                  <a:pt x="1872" y="38842"/>
                </a:lnTo>
                <a:lnTo>
                  <a:pt x="1141" y="26741"/>
                </a:lnTo>
                <a:lnTo>
                  <a:pt x="189" y="15273"/>
                </a:lnTo>
                <a:lnTo>
                  <a:pt x="0" y="13335"/>
                </a:lnTo>
                <a:lnTo>
                  <a:pt x="13101" y="11259"/>
                </a:lnTo>
                <a:lnTo>
                  <a:pt x="25925" y="9064"/>
                </a:lnTo>
                <a:lnTo>
                  <a:pt x="38482" y="6751"/>
                </a:lnTo>
                <a:lnTo>
                  <a:pt x="50780" y="4320"/>
                </a:lnTo>
                <a:lnTo>
                  <a:pt x="62826" y="1769"/>
                </a:lnTo>
                <a:lnTo>
                  <a:pt x="70738"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3601214" y="954153"/>
            <a:ext cx="163576" cy="243839"/>
          </a:xfrm>
          <a:custGeom>
            <a:avLst/>
            <a:gdLst/>
            <a:ahLst/>
            <a:cxnLst/>
            <a:rect l="l" t="t" r="r" b="b"/>
            <a:pathLst>
              <a:path w="122682" h="243839">
                <a:moveTo>
                  <a:pt x="70739" y="0"/>
                </a:moveTo>
                <a:lnTo>
                  <a:pt x="73660" y="1904"/>
                </a:lnTo>
                <a:lnTo>
                  <a:pt x="73094" y="13771"/>
                </a:lnTo>
                <a:lnTo>
                  <a:pt x="72631" y="25990"/>
                </a:lnTo>
                <a:lnTo>
                  <a:pt x="72275" y="38570"/>
                </a:lnTo>
                <a:lnTo>
                  <a:pt x="72030" y="51520"/>
                </a:lnTo>
                <a:lnTo>
                  <a:pt x="71901" y="64849"/>
                </a:lnTo>
                <a:lnTo>
                  <a:pt x="71882" y="72644"/>
                </a:lnTo>
                <a:lnTo>
                  <a:pt x="71882" y="115443"/>
                </a:lnTo>
                <a:lnTo>
                  <a:pt x="71917" y="132299"/>
                </a:lnTo>
                <a:lnTo>
                  <a:pt x="72021" y="147350"/>
                </a:lnTo>
                <a:lnTo>
                  <a:pt x="72188" y="160601"/>
                </a:lnTo>
                <a:lnTo>
                  <a:pt x="72415" y="172056"/>
                </a:lnTo>
                <a:lnTo>
                  <a:pt x="72697" y="181719"/>
                </a:lnTo>
                <a:lnTo>
                  <a:pt x="72898" y="186816"/>
                </a:lnTo>
                <a:lnTo>
                  <a:pt x="73279" y="197865"/>
                </a:lnTo>
                <a:lnTo>
                  <a:pt x="75057" y="205104"/>
                </a:lnTo>
                <a:lnTo>
                  <a:pt x="78486" y="208661"/>
                </a:lnTo>
                <a:lnTo>
                  <a:pt x="81915" y="212089"/>
                </a:lnTo>
                <a:lnTo>
                  <a:pt x="86868" y="214502"/>
                </a:lnTo>
                <a:lnTo>
                  <a:pt x="93599" y="215773"/>
                </a:lnTo>
                <a:lnTo>
                  <a:pt x="104322" y="217280"/>
                </a:lnTo>
                <a:lnTo>
                  <a:pt x="118245" y="218006"/>
                </a:lnTo>
                <a:lnTo>
                  <a:pt x="121539" y="218059"/>
                </a:lnTo>
                <a:lnTo>
                  <a:pt x="122682" y="230377"/>
                </a:lnTo>
                <a:lnTo>
                  <a:pt x="108103" y="234870"/>
                </a:lnTo>
                <a:lnTo>
                  <a:pt x="94485" y="238448"/>
                </a:lnTo>
                <a:lnTo>
                  <a:pt x="81818" y="241116"/>
                </a:lnTo>
                <a:lnTo>
                  <a:pt x="70093" y="242880"/>
                </a:lnTo>
                <a:lnTo>
                  <a:pt x="59301" y="243743"/>
                </a:lnTo>
                <a:lnTo>
                  <a:pt x="54610" y="243839"/>
                </a:lnTo>
                <a:lnTo>
                  <a:pt x="37181" y="242296"/>
                </a:lnTo>
                <a:lnTo>
                  <a:pt x="23313" y="237668"/>
                </a:lnTo>
                <a:lnTo>
                  <a:pt x="13006" y="229960"/>
                </a:lnTo>
                <a:lnTo>
                  <a:pt x="6258" y="219178"/>
                </a:lnTo>
                <a:lnTo>
                  <a:pt x="3071" y="205327"/>
                </a:lnTo>
                <a:lnTo>
                  <a:pt x="2793" y="199009"/>
                </a:lnTo>
                <a:lnTo>
                  <a:pt x="2793" y="78994"/>
                </a:lnTo>
                <a:lnTo>
                  <a:pt x="2693" y="64962"/>
                </a:lnTo>
                <a:lnTo>
                  <a:pt x="2388" y="51580"/>
                </a:lnTo>
                <a:lnTo>
                  <a:pt x="1872" y="38842"/>
                </a:lnTo>
                <a:lnTo>
                  <a:pt x="1141" y="26741"/>
                </a:lnTo>
                <a:lnTo>
                  <a:pt x="189" y="15273"/>
                </a:lnTo>
                <a:lnTo>
                  <a:pt x="0" y="13335"/>
                </a:lnTo>
                <a:lnTo>
                  <a:pt x="13101" y="11259"/>
                </a:lnTo>
                <a:lnTo>
                  <a:pt x="25925" y="9064"/>
                </a:lnTo>
                <a:lnTo>
                  <a:pt x="38482" y="6751"/>
                </a:lnTo>
                <a:lnTo>
                  <a:pt x="50780" y="4320"/>
                </a:lnTo>
                <a:lnTo>
                  <a:pt x="62826" y="1769"/>
                </a:lnTo>
                <a:lnTo>
                  <a:pt x="70739"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2118529" y="954152"/>
            <a:ext cx="762000" cy="361950"/>
          </a:xfrm>
          <a:custGeom>
            <a:avLst/>
            <a:gdLst/>
            <a:ahLst/>
            <a:cxnLst/>
            <a:rect l="l" t="t" r="r" b="b"/>
            <a:pathLst>
              <a:path w="571500" h="361950">
                <a:moveTo>
                  <a:pt x="563626" y="0"/>
                </a:moveTo>
                <a:lnTo>
                  <a:pt x="566547" y="2159"/>
                </a:lnTo>
                <a:lnTo>
                  <a:pt x="560599" y="11359"/>
                </a:lnTo>
                <a:lnTo>
                  <a:pt x="554575" y="20758"/>
                </a:lnTo>
                <a:lnTo>
                  <a:pt x="548476" y="30356"/>
                </a:lnTo>
                <a:lnTo>
                  <a:pt x="542302" y="40152"/>
                </a:lnTo>
                <a:lnTo>
                  <a:pt x="536051" y="50147"/>
                </a:lnTo>
                <a:lnTo>
                  <a:pt x="529725" y="60341"/>
                </a:lnTo>
                <a:lnTo>
                  <a:pt x="523323" y="70734"/>
                </a:lnTo>
                <a:lnTo>
                  <a:pt x="516845" y="81328"/>
                </a:lnTo>
                <a:lnTo>
                  <a:pt x="510292" y="92121"/>
                </a:lnTo>
                <a:lnTo>
                  <a:pt x="503663" y="103115"/>
                </a:lnTo>
                <a:lnTo>
                  <a:pt x="496958" y="114309"/>
                </a:lnTo>
                <a:lnTo>
                  <a:pt x="490178" y="125704"/>
                </a:lnTo>
                <a:lnTo>
                  <a:pt x="483322" y="137300"/>
                </a:lnTo>
                <a:lnTo>
                  <a:pt x="476390" y="149098"/>
                </a:lnTo>
                <a:lnTo>
                  <a:pt x="469383" y="161097"/>
                </a:lnTo>
                <a:lnTo>
                  <a:pt x="462299" y="173298"/>
                </a:lnTo>
                <a:lnTo>
                  <a:pt x="455140" y="185701"/>
                </a:lnTo>
                <a:lnTo>
                  <a:pt x="450341" y="194056"/>
                </a:lnTo>
                <a:lnTo>
                  <a:pt x="455547" y="207868"/>
                </a:lnTo>
                <a:lnTo>
                  <a:pt x="460579" y="220865"/>
                </a:lnTo>
                <a:lnTo>
                  <a:pt x="465433" y="233045"/>
                </a:lnTo>
                <a:lnTo>
                  <a:pt x="470105" y="244403"/>
                </a:lnTo>
                <a:lnTo>
                  <a:pt x="474593" y="254935"/>
                </a:lnTo>
                <a:lnTo>
                  <a:pt x="478790" y="264413"/>
                </a:lnTo>
                <a:lnTo>
                  <a:pt x="484775" y="276805"/>
                </a:lnTo>
                <a:lnTo>
                  <a:pt x="490279" y="287715"/>
                </a:lnTo>
                <a:lnTo>
                  <a:pt x="492252" y="291464"/>
                </a:lnTo>
                <a:lnTo>
                  <a:pt x="496189" y="299212"/>
                </a:lnTo>
                <a:lnTo>
                  <a:pt x="500126" y="305815"/>
                </a:lnTo>
                <a:lnTo>
                  <a:pt x="504063" y="311150"/>
                </a:lnTo>
                <a:lnTo>
                  <a:pt x="508127" y="316611"/>
                </a:lnTo>
                <a:lnTo>
                  <a:pt x="512191" y="321183"/>
                </a:lnTo>
                <a:lnTo>
                  <a:pt x="516382" y="324612"/>
                </a:lnTo>
                <a:lnTo>
                  <a:pt x="520572" y="328040"/>
                </a:lnTo>
                <a:lnTo>
                  <a:pt x="525272" y="330835"/>
                </a:lnTo>
                <a:lnTo>
                  <a:pt x="530352" y="332739"/>
                </a:lnTo>
                <a:lnTo>
                  <a:pt x="535432" y="334772"/>
                </a:lnTo>
                <a:lnTo>
                  <a:pt x="541273" y="336296"/>
                </a:lnTo>
                <a:lnTo>
                  <a:pt x="547751" y="337185"/>
                </a:lnTo>
                <a:lnTo>
                  <a:pt x="554101" y="338200"/>
                </a:lnTo>
                <a:lnTo>
                  <a:pt x="561466" y="338963"/>
                </a:lnTo>
                <a:lnTo>
                  <a:pt x="569722" y="339471"/>
                </a:lnTo>
                <a:lnTo>
                  <a:pt x="571500" y="351663"/>
                </a:lnTo>
                <a:lnTo>
                  <a:pt x="556945" y="355581"/>
                </a:lnTo>
                <a:lnTo>
                  <a:pt x="543499" y="358565"/>
                </a:lnTo>
                <a:lnTo>
                  <a:pt x="531161" y="360613"/>
                </a:lnTo>
                <a:lnTo>
                  <a:pt x="519932" y="361727"/>
                </a:lnTo>
                <a:lnTo>
                  <a:pt x="512826" y="361950"/>
                </a:lnTo>
                <a:lnTo>
                  <a:pt x="505967" y="361950"/>
                </a:lnTo>
                <a:lnTo>
                  <a:pt x="500126" y="361188"/>
                </a:lnTo>
                <a:lnTo>
                  <a:pt x="495300" y="359410"/>
                </a:lnTo>
                <a:lnTo>
                  <a:pt x="490473" y="357632"/>
                </a:lnTo>
                <a:lnTo>
                  <a:pt x="486155" y="354711"/>
                </a:lnTo>
                <a:lnTo>
                  <a:pt x="482346" y="350647"/>
                </a:lnTo>
                <a:lnTo>
                  <a:pt x="478535" y="346456"/>
                </a:lnTo>
                <a:lnTo>
                  <a:pt x="474853" y="340868"/>
                </a:lnTo>
                <a:lnTo>
                  <a:pt x="471297" y="333628"/>
                </a:lnTo>
                <a:lnTo>
                  <a:pt x="466562" y="323255"/>
                </a:lnTo>
                <a:lnTo>
                  <a:pt x="461605" y="310835"/>
                </a:lnTo>
                <a:lnTo>
                  <a:pt x="459994" y="306450"/>
                </a:lnTo>
                <a:lnTo>
                  <a:pt x="457100" y="298877"/>
                </a:lnTo>
                <a:lnTo>
                  <a:pt x="453679" y="289811"/>
                </a:lnTo>
                <a:lnTo>
                  <a:pt x="449727" y="279254"/>
                </a:lnTo>
                <a:lnTo>
                  <a:pt x="445242" y="267208"/>
                </a:lnTo>
                <a:lnTo>
                  <a:pt x="440221" y="253677"/>
                </a:lnTo>
                <a:lnTo>
                  <a:pt x="434663" y="238663"/>
                </a:lnTo>
                <a:lnTo>
                  <a:pt x="429767" y="225425"/>
                </a:lnTo>
                <a:lnTo>
                  <a:pt x="424096" y="235963"/>
                </a:lnTo>
                <a:lnTo>
                  <a:pt x="418394" y="246646"/>
                </a:lnTo>
                <a:lnTo>
                  <a:pt x="412660" y="257473"/>
                </a:lnTo>
                <a:lnTo>
                  <a:pt x="406895" y="268446"/>
                </a:lnTo>
                <a:lnTo>
                  <a:pt x="401098" y="279562"/>
                </a:lnTo>
                <a:lnTo>
                  <a:pt x="395267" y="290823"/>
                </a:lnTo>
                <a:lnTo>
                  <a:pt x="389404" y="302229"/>
                </a:lnTo>
                <a:lnTo>
                  <a:pt x="383506" y="313779"/>
                </a:lnTo>
                <a:lnTo>
                  <a:pt x="377575" y="325474"/>
                </a:lnTo>
                <a:lnTo>
                  <a:pt x="371608" y="337313"/>
                </a:lnTo>
                <a:lnTo>
                  <a:pt x="365606" y="349297"/>
                </a:lnTo>
                <a:lnTo>
                  <a:pt x="364109" y="352298"/>
                </a:lnTo>
                <a:lnTo>
                  <a:pt x="350101" y="353573"/>
                </a:lnTo>
                <a:lnTo>
                  <a:pt x="336639" y="354947"/>
                </a:lnTo>
                <a:lnTo>
                  <a:pt x="323717" y="356419"/>
                </a:lnTo>
                <a:lnTo>
                  <a:pt x="311328" y="357990"/>
                </a:lnTo>
                <a:lnTo>
                  <a:pt x="299466" y="359660"/>
                </a:lnTo>
                <a:lnTo>
                  <a:pt x="288125" y="361429"/>
                </a:lnTo>
                <a:lnTo>
                  <a:pt x="285750" y="361823"/>
                </a:lnTo>
                <a:lnTo>
                  <a:pt x="282321" y="360045"/>
                </a:lnTo>
                <a:lnTo>
                  <a:pt x="288622" y="347998"/>
                </a:lnTo>
                <a:lnTo>
                  <a:pt x="294909" y="336055"/>
                </a:lnTo>
                <a:lnTo>
                  <a:pt x="301182" y="324218"/>
                </a:lnTo>
                <a:lnTo>
                  <a:pt x="307440" y="312485"/>
                </a:lnTo>
                <a:lnTo>
                  <a:pt x="313683" y="300857"/>
                </a:lnTo>
                <a:lnTo>
                  <a:pt x="319912" y="289333"/>
                </a:lnTo>
                <a:lnTo>
                  <a:pt x="326125" y="277914"/>
                </a:lnTo>
                <a:lnTo>
                  <a:pt x="332325" y="266599"/>
                </a:lnTo>
                <a:lnTo>
                  <a:pt x="338509" y="255390"/>
                </a:lnTo>
                <a:lnTo>
                  <a:pt x="344679" y="244284"/>
                </a:lnTo>
                <a:lnTo>
                  <a:pt x="350835" y="233284"/>
                </a:lnTo>
                <a:lnTo>
                  <a:pt x="356975" y="222388"/>
                </a:lnTo>
                <a:lnTo>
                  <a:pt x="363101" y="211597"/>
                </a:lnTo>
                <a:lnTo>
                  <a:pt x="369213" y="200910"/>
                </a:lnTo>
                <a:lnTo>
                  <a:pt x="375309" y="190328"/>
                </a:lnTo>
                <a:lnTo>
                  <a:pt x="381392" y="179850"/>
                </a:lnTo>
                <a:lnTo>
                  <a:pt x="387459" y="169478"/>
                </a:lnTo>
                <a:lnTo>
                  <a:pt x="393512" y="159209"/>
                </a:lnTo>
                <a:lnTo>
                  <a:pt x="399550" y="149046"/>
                </a:lnTo>
                <a:lnTo>
                  <a:pt x="400050" y="148209"/>
                </a:lnTo>
                <a:lnTo>
                  <a:pt x="395249" y="136256"/>
                </a:lnTo>
                <a:lnTo>
                  <a:pt x="390273" y="124505"/>
                </a:lnTo>
                <a:lnTo>
                  <a:pt x="385148" y="112956"/>
                </a:lnTo>
                <a:lnTo>
                  <a:pt x="380491" y="102870"/>
                </a:lnTo>
                <a:lnTo>
                  <a:pt x="374130" y="89959"/>
                </a:lnTo>
                <a:lnTo>
                  <a:pt x="367926" y="78570"/>
                </a:lnTo>
                <a:lnTo>
                  <a:pt x="361841" y="68664"/>
                </a:lnTo>
                <a:lnTo>
                  <a:pt x="359283" y="64897"/>
                </a:lnTo>
                <a:lnTo>
                  <a:pt x="350771" y="54209"/>
                </a:lnTo>
                <a:lnTo>
                  <a:pt x="341768" y="45686"/>
                </a:lnTo>
                <a:lnTo>
                  <a:pt x="337184" y="42290"/>
                </a:lnTo>
                <a:lnTo>
                  <a:pt x="325997" y="35993"/>
                </a:lnTo>
                <a:lnTo>
                  <a:pt x="313944" y="32003"/>
                </a:lnTo>
                <a:lnTo>
                  <a:pt x="299723" y="29726"/>
                </a:lnTo>
                <a:lnTo>
                  <a:pt x="286606" y="28992"/>
                </a:lnTo>
                <a:lnTo>
                  <a:pt x="282575" y="28956"/>
                </a:lnTo>
                <a:lnTo>
                  <a:pt x="280763" y="41136"/>
                </a:lnTo>
                <a:lnTo>
                  <a:pt x="279119" y="53707"/>
                </a:lnTo>
                <a:lnTo>
                  <a:pt x="277643" y="66725"/>
                </a:lnTo>
                <a:lnTo>
                  <a:pt x="277622" y="66928"/>
                </a:lnTo>
                <a:lnTo>
                  <a:pt x="261856" y="65743"/>
                </a:lnTo>
                <a:lnTo>
                  <a:pt x="247194" y="64719"/>
                </a:lnTo>
                <a:lnTo>
                  <a:pt x="233631" y="63861"/>
                </a:lnTo>
                <a:lnTo>
                  <a:pt x="221162" y="63176"/>
                </a:lnTo>
                <a:lnTo>
                  <a:pt x="209782" y="62666"/>
                </a:lnTo>
                <a:lnTo>
                  <a:pt x="199484" y="62340"/>
                </a:lnTo>
                <a:lnTo>
                  <a:pt x="193547" y="62229"/>
                </a:lnTo>
                <a:lnTo>
                  <a:pt x="206158" y="70925"/>
                </a:lnTo>
                <a:lnTo>
                  <a:pt x="216996" y="80251"/>
                </a:lnTo>
                <a:lnTo>
                  <a:pt x="226061" y="90204"/>
                </a:lnTo>
                <a:lnTo>
                  <a:pt x="233349" y="100782"/>
                </a:lnTo>
                <a:lnTo>
                  <a:pt x="238860" y="111979"/>
                </a:lnTo>
                <a:lnTo>
                  <a:pt x="242591" y="123794"/>
                </a:lnTo>
                <a:lnTo>
                  <a:pt x="244541" y="136221"/>
                </a:lnTo>
                <a:lnTo>
                  <a:pt x="244855" y="143890"/>
                </a:lnTo>
                <a:lnTo>
                  <a:pt x="243969" y="156853"/>
                </a:lnTo>
                <a:lnTo>
                  <a:pt x="241310" y="169237"/>
                </a:lnTo>
                <a:lnTo>
                  <a:pt x="236883" y="181043"/>
                </a:lnTo>
                <a:lnTo>
                  <a:pt x="230692" y="192270"/>
                </a:lnTo>
                <a:lnTo>
                  <a:pt x="222738" y="202919"/>
                </a:lnTo>
                <a:lnTo>
                  <a:pt x="213026" y="212990"/>
                </a:lnTo>
                <a:lnTo>
                  <a:pt x="201267" y="222469"/>
                </a:lnTo>
                <a:lnTo>
                  <a:pt x="190751" y="229038"/>
                </a:lnTo>
                <a:lnTo>
                  <a:pt x="179524" y="234459"/>
                </a:lnTo>
                <a:lnTo>
                  <a:pt x="167587" y="238728"/>
                </a:lnTo>
                <a:lnTo>
                  <a:pt x="154939" y="241841"/>
                </a:lnTo>
                <a:lnTo>
                  <a:pt x="141581" y="243795"/>
                </a:lnTo>
                <a:lnTo>
                  <a:pt x="127513" y="244583"/>
                </a:lnTo>
                <a:lnTo>
                  <a:pt x="124967" y="244601"/>
                </a:lnTo>
                <a:lnTo>
                  <a:pt x="111149" y="244011"/>
                </a:lnTo>
                <a:lnTo>
                  <a:pt x="97922" y="242241"/>
                </a:lnTo>
                <a:lnTo>
                  <a:pt x="85284" y="239290"/>
                </a:lnTo>
                <a:lnTo>
                  <a:pt x="73237" y="235158"/>
                </a:lnTo>
                <a:lnTo>
                  <a:pt x="61779" y="229846"/>
                </a:lnTo>
                <a:lnTo>
                  <a:pt x="50912" y="223354"/>
                </a:lnTo>
                <a:lnTo>
                  <a:pt x="40636" y="215682"/>
                </a:lnTo>
                <a:lnTo>
                  <a:pt x="26622" y="202182"/>
                </a:lnTo>
                <a:lnTo>
                  <a:pt x="18517" y="191879"/>
                </a:lnTo>
                <a:lnTo>
                  <a:pt x="11879" y="180928"/>
                </a:lnTo>
                <a:lnTo>
                  <a:pt x="6709" y="169328"/>
                </a:lnTo>
                <a:lnTo>
                  <a:pt x="3005" y="157080"/>
                </a:lnTo>
                <a:lnTo>
                  <a:pt x="769" y="144183"/>
                </a:lnTo>
                <a:lnTo>
                  <a:pt x="0" y="130637"/>
                </a:lnTo>
                <a:lnTo>
                  <a:pt x="0" y="130301"/>
                </a:lnTo>
                <a:lnTo>
                  <a:pt x="686" y="115802"/>
                </a:lnTo>
                <a:lnTo>
                  <a:pt x="2745" y="102179"/>
                </a:lnTo>
                <a:lnTo>
                  <a:pt x="6180" y="89431"/>
                </a:lnTo>
                <a:lnTo>
                  <a:pt x="10991" y="77558"/>
                </a:lnTo>
                <a:lnTo>
                  <a:pt x="17180" y="66557"/>
                </a:lnTo>
                <a:lnTo>
                  <a:pt x="24749" y="56427"/>
                </a:lnTo>
                <a:lnTo>
                  <a:pt x="33699" y="47167"/>
                </a:lnTo>
                <a:lnTo>
                  <a:pt x="43560" y="39115"/>
                </a:lnTo>
                <a:lnTo>
                  <a:pt x="52984" y="32838"/>
                </a:lnTo>
                <a:lnTo>
                  <a:pt x="63068" y="27246"/>
                </a:lnTo>
                <a:lnTo>
                  <a:pt x="73813" y="22343"/>
                </a:lnTo>
                <a:lnTo>
                  <a:pt x="85220" y="18129"/>
                </a:lnTo>
                <a:lnTo>
                  <a:pt x="97291" y="14608"/>
                </a:lnTo>
                <a:lnTo>
                  <a:pt x="110026" y="11779"/>
                </a:lnTo>
                <a:lnTo>
                  <a:pt x="123425" y="9646"/>
                </a:lnTo>
                <a:lnTo>
                  <a:pt x="137490" y="8210"/>
                </a:lnTo>
                <a:lnTo>
                  <a:pt x="152222" y="7473"/>
                </a:lnTo>
                <a:lnTo>
                  <a:pt x="160654" y="7365"/>
                </a:lnTo>
                <a:lnTo>
                  <a:pt x="179138" y="7358"/>
                </a:lnTo>
                <a:lnTo>
                  <a:pt x="196295" y="7334"/>
                </a:lnTo>
                <a:lnTo>
                  <a:pt x="212125" y="7297"/>
                </a:lnTo>
                <a:lnTo>
                  <a:pt x="226630" y="7246"/>
                </a:lnTo>
                <a:lnTo>
                  <a:pt x="239810" y="7182"/>
                </a:lnTo>
                <a:lnTo>
                  <a:pt x="251666" y="7106"/>
                </a:lnTo>
                <a:lnTo>
                  <a:pt x="262199" y="7018"/>
                </a:lnTo>
                <a:lnTo>
                  <a:pt x="271410" y="6921"/>
                </a:lnTo>
                <a:lnTo>
                  <a:pt x="279299" y="6814"/>
                </a:lnTo>
                <a:lnTo>
                  <a:pt x="284226" y="6731"/>
                </a:lnTo>
                <a:lnTo>
                  <a:pt x="286003" y="9144"/>
                </a:lnTo>
                <a:lnTo>
                  <a:pt x="284988" y="14986"/>
                </a:lnTo>
                <a:lnTo>
                  <a:pt x="299665" y="11220"/>
                </a:lnTo>
                <a:lnTo>
                  <a:pt x="313253" y="8309"/>
                </a:lnTo>
                <a:lnTo>
                  <a:pt x="325740" y="6252"/>
                </a:lnTo>
                <a:lnTo>
                  <a:pt x="337112" y="5050"/>
                </a:lnTo>
                <a:lnTo>
                  <a:pt x="346455" y="4699"/>
                </a:lnTo>
                <a:lnTo>
                  <a:pt x="351916" y="4699"/>
                </a:lnTo>
                <a:lnTo>
                  <a:pt x="356870" y="5969"/>
                </a:lnTo>
                <a:lnTo>
                  <a:pt x="361188" y="8636"/>
                </a:lnTo>
                <a:lnTo>
                  <a:pt x="365633" y="11302"/>
                </a:lnTo>
                <a:lnTo>
                  <a:pt x="369570" y="14732"/>
                </a:lnTo>
                <a:lnTo>
                  <a:pt x="372872" y="18923"/>
                </a:lnTo>
                <a:lnTo>
                  <a:pt x="376301" y="23113"/>
                </a:lnTo>
                <a:lnTo>
                  <a:pt x="379348" y="27939"/>
                </a:lnTo>
                <a:lnTo>
                  <a:pt x="382142" y="33274"/>
                </a:lnTo>
                <a:lnTo>
                  <a:pt x="384936" y="38735"/>
                </a:lnTo>
                <a:lnTo>
                  <a:pt x="387858" y="44069"/>
                </a:lnTo>
                <a:lnTo>
                  <a:pt x="390652" y="49529"/>
                </a:lnTo>
                <a:lnTo>
                  <a:pt x="394808" y="58412"/>
                </a:lnTo>
                <a:lnTo>
                  <a:pt x="399342" y="68416"/>
                </a:lnTo>
                <a:lnTo>
                  <a:pt x="404253" y="79554"/>
                </a:lnTo>
                <a:lnTo>
                  <a:pt x="409542" y="91836"/>
                </a:lnTo>
                <a:lnTo>
                  <a:pt x="415209" y="105274"/>
                </a:lnTo>
                <a:lnTo>
                  <a:pt x="420370" y="117728"/>
                </a:lnTo>
                <a:lnTo>
                  <a:pt x="426462" y="106510"/>
                </a:lnTo>
                <a:lnTo>
                  <a:pt x="432648" y="95360"/>
                </a:lnTo>
                <a:lnTo>
                  <a:pt x="438926" y="84279"/>
                </a:lnTo>
                <a:lnTo>
                  <a:pt x="445296" y="73269"/>
                </a:lnTo>
                <a:lnTo>
                  <a:pt x="451759" y="62329"/>
                </a:lnTo>
                <a:lnTo>
                  <a:pt x="458315" y="51460"/>
                </a:lnTo>
                <a:lnTo>
                  <a:pt x="464963" y="40665"/>
                </a:lnTo>
                <a:lnTo>
                  <a:pt x="471704" y="29943"/>
                </a:lnTo>
                <a:lnTo>
                  <a:pt x="478537" y="19295"/>
                </a:lnTo>
                <a:lnTo>
                  <a:pt x="482091" y="13843"/>
                </a:lnTo>
                <a:lnTo>
                  <a:pt x="495009" y="12082"/>
                </a:lnTo>
                <a:lnTo>
                  <a:pt x="507782" y="10194"/>
                </a:lnTo>
                <a:lnTo>
                  <a:pt x="520411" y="8174"/>
                </a:lnTo>
                <a:lnTo>
                  <a:pt x="532897" y="6020"/>
                </a:lnTo>
                <a:lnTo>
                  <a:pt x="545239" y="3729"/>
                </a:lnTo>
                <a:lnTo>
                  <a:pt x="557437" y="1298"/>
                </a:lnTo>
                <a:lnTo>
                  <a:pt x="563626"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828211" y="844805"/>
            <a:ext cx="491625" cy="347725"/>
          </a:xfrm>
          <a:custGeom>
            <a:avLst/>
            <a:gdLst/>
            <a:ahLst/>
            <a:cxnLst/>
            <a:rect l="l" t="t" r="r" b="b"/>
            <a:pathLst>
              <a:path w="368719" h="347725">
                <a:moveTo>
                  <a:pt x="0" y="0"/>
                </a:moveTo>
                <a:lnTo>
                  <a:pt x="13120" y="384"/>
                </a:lnTo>
                <a:lnTo>
                  <a:pt x="26040" y="667"/>
                </a:lnTo>
                <a:lnTo>
                  <a:pt x="38761" y="859"/>
                </a:lnTo>
                <a:lnTo>
                  <a:pt x="51280" y="971"/>
                </a:lnTo>
                <a:lnTo>
                  <a:pt x="63598" y="1014"/>
                </a:lnTo>
                <a:lnTo>
                  <a:pt x="66167" y="1016"/>
                </a:lnTo>
                <a:lnTo>
                  <a:pt x="302069" y="1016"/>
                </a:lnTo>
                <a:lnTo>
                  <a:pt x="314496" y="985"/>
                </a:lnTo>
                <a:lnTo>
                  <a:pt x="327054" y="885"/>
                </a:lnTo>
                <a:lnTo>
                  <a:pt x="339743" y="704"/>
                </a:lnTo>
                <a:lnTo>
                  <a:pt x="352564" y="432"/>
                </a:lnTo>
                <a:lnTo>
                  <a:pt x="365518" y="57"/>
                </a:lnTo>
                <a:lnTo>
                  <a:pt x="367233" y="0"/>
                </a:lnTo>
                <a:lnTo>
                  <a:pt x="368719" y="12700"/>
                </a:lnTo>
                <a:lnTo>
                  <a:pt x="334772" y="22351"/>
                </a:lnTo>
                <a:lnTo>
                  <a:pt x="328569" y="41390"/>
                </a:lnTo>
                <a:lnTo>
                  <a:pt x="328405" y="53897"/>
                </a:lnTo>
                <a:lnTo>
                  <a:pt x="328335" y="68001"/>
                </a:lnTo>
                <a:lnTo>
                  <a:pt x="328333" y="71628"/>
                </a:lnTo>
                <a:lnTo>
                  <a:pt x="328333" y="269113"/>
                </a:lnTo>
                <a:lnTo>
                  <a:pt x="328365" y="283570"/>
                </a:lnTo>
                <a:lnTo>
                  <a:pt x="328464" y="296795"/>
                </a:lnTo>
                <a:lnTo>
                  <a:pt x="328627" y="308812"/>
                </a:lnTo>
                <a:lnTo>
                  <a:pt x="328993" y="322325"/>
                </a:lnTo>
                <a:lnTo>
                  <a:pt x="367728" y="335280"/>
                </a:lnTo>
                <a:lnTo>
                  <a:pt x="368719" y="347725"/>
                </a:lnTo>
                <a:lnTo>
                  <a:pt x="357061" y="347499"/>
                </a:lnTo>
                <a:lnTo>
                  <a:pt x="345003" y="347312"/>
                </a:lnTo>
                <a:lnTo>
                  <a:pt x="332543" y="347166"/>
                </a:lnTo>
                <a:lnTo>
                  <a:pt x="319680" y="347059"/>
                </a:lnTo>
                <a:lnTo>
                  <a:pt x="306415" y="346991"/>
                </a:lnTo>
                <a:lnTo>
                  <a:pt x="292746" y="346964"/>
                </a:lnTo>
                <a:lnTo>
                  <a:pt x="290169" y="346963"/>
                </a:lnTo>
                <a:lnTo>
                  <a:pt x="275658" y="346988"/>
                </a:lnTo>
                <a:lnTo>
                  <a:pt x="261932" y="347060"/>
                </a:lnTo>
                <a:lnTo>
                  <a:pt x="248990" y="347181"/>
                </a:lnTo>
                <a:lnTo>
                  <a:pt x="236832" y="347350"/>
                </a:lnTo>
                <a:lnTo>
                  <a:pt x="225458" y="347567"/>
                </a:lnTo>
                <a:lnTo>
                  <a:pt x="218808" y="347725"/>
                </a:lnTo>
                <a:lnTo>
                  <a:pt x="217322" y="335280"/>
                </a:lnTo>
                <a:lnTo>
                  <a:pt x="247053" y="326644"/>
                </a:lnTo>
                <a:lnTo>
                  <a:pt x="251180" y="325500"/>
                </a:lnTo>
                <a:lnTo>
                  <a:pt x="253326" y="322580"/>
                </a:lnTo>
                <a:lnTo>
                  <a:pt x="253834" y="307171"/>
                </a:lnTo>
                <a:lnTo>
                  <a:pt x="254071" y="295036"/>
                </a:lnTo>
                <a:lnTo>
                  <a:pt x="254205" y="281590"/>
                </a:lnTo>
                <a:lnTo>
                  <a:pt x="254241" y="269113"/>
                </a:lnTo>
                <a:lnTo>
                  <a:pt x="254241" y="28067"/>
                </a:lnTo>
                <a:lnTo>
                  <a:pt x="114731" y="28067"/>
                </a:lnTo>
                <a:lnTo>
                  <a:pt x="114731" y="269113"/>
                </a:lnTo>
                <a:lnTo>
                  <a:pt x="114765" y="283686"/>
                </a:lnTo>
                <a:lnTo>
                  <a:pt x="114865" y="296936"/>
                </a:lnTo>
                <a:lnTo>
                  <a:pt x="115032" y="308876"/>
                </a:lnTo>
                <a:lnTo>
                  <a:pt x="115392" y="322580"/>
                </a:lnTo>
                <a:lnTo>
                  <a:pt x="121666" y="326644"/>
                </a:lnTo>
                <a:lnTo>
                  <a:pt x="150418" y="335280"/>
                </a:lnTo>
                <a:lnTo>
                  <a:pt x="151155" y="347725"/>
                </a:lnTo>
                <a:lnTo>
                  <a:pt x="140065" y="347482"/>
                </a:lnTo>
                <a:lnTo>
                  <a:pt x="128294" y="347286"/>
                </a:lnTo>
                <a:lnTo>
                  <a:pt x="115841" y="347136"/>
                </a:lnTo>
                <a:lnTo>
                  <a:pt x="102705" y="347032"/>
                </a:lnTo>
                <a:lnTo>
                  <a:pt x="88884" y="346975"/>
                </a:lnTo>
                <a:lnTo>
                  <a:pt x="78549" y="346963"/>
                </a:lnTo>
                <a:lnTo>
                  <a:pt x="64694" y="346984"/>
                </a:lnTo>
                <a:lnTo>
                  <a:pt x="51293" y="347046"/>
                </a:lnTo>
                <a:lnTo>
                  <a:pt x="38346" y="347149"/>
                </a:lnTo>
                <a:lnTo>
                  <a:pt x="25854" y="347293"/>
                </a:lnTo>
                <a:lnTo>
                  <a:pt x="13817" y="347478"/>
                </a:lnTo>
                <a:lnTo>
                  <a:pt x="2234" y="347704"/>
                </a:lnTo>
                <a:lnTo>
                  <a:pt x="1244" y="347725"/>
                </a:lnTo>
                <a:lnTo>
                  <a:pt x="0" y="335280"/>
                </a:lnTo>
                <a:lnTo>
                  <a:pt x="33210" y="326136"/>
                </a:lnTo>
                <a:lnTo>
                  <a:pt x="40112" y="307551"/>
                </a:lnTo>
                <a:lnTo>
                  <a:pt x="40269" y="295402"/>
                </a:lnTo>
                <a:lnTo>
                  <a:pt x="40360" y="282043"/>
                </a:lnTo>
                <a:lnTo>
                  <a:pt x="40386" y="269113"/>
                </a:lnTo>
                <a:lnTo>
                  <a:pt x="40386" y="71628"/>
                </a:lnTo>
                <a:lnTo>
                  <a:pt x="40338" y="57140"/>
                </a:lnTo>
                <a:lnTo>
                  <a:pt x="40197" y="44249"/>
                </a:lnTo>
                <a:lnTo>
                  <a:pt x="39961" y="32955"/>
                </a:lnTo>
                <a:lnTo>
                  <a:pt x="33947" y="22351"/>
                </a:lnTo>
                <a:lnTo>
                  <a:pt x="749" y="12700"/>
                </a:lnTo>
                <a:lnTo>
                  <a:pt x="0"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6046387" y="832739"/>
            <a:ext cx="109728" cy="104266"/>
          </a:xfrm>
          <a:custGeom>
            <a:avLst/>
            <a:gdLst/>
            <a:ahLst/>
            <a:cxnLst/>
            <a:rect l="l" t="t" r="r" b="b"/>
            <a:pathLst>
              <a:path w="82296" h="104266">
                <a:moveTo>
                  <a:pt x="15621" y="0"/>
                </a:moveTo>
                <a:lnTo>
                  <a:pt x="82296" y="0"/>
                </a:lnTo>
                <a:lnTo>
                  <a:pt x="21082" y="104266"/>
                </a:lnTo>
                <a:lnTo>
                  <a:pt x="0" y="104266"/>
                </a:lnTo>
                <a:lnTo>
                  <a:pt x="15621"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4314614" y="832739"/>
            <a:ext cx="109727" cy="104266"/>
          </a:xfrm>
          <a:custGeom>
            <a:avLst/>
            <a:gdLst/>
            <a:ahLst/>
            <a:cxnLst/>
            <a:rect l="l" t="t" r="r" b="b"/>
            <a:pathLst>
              <a:path w="82295" h="104266">
                <a:moveTo>
                  <a:pt x="15620" y="0"/>
                </a:moveTo>
                <a:lnTo>
                  <a:pt x="82295" y="0"/>
                </a:lnTo>
                <a:lnTo>
                  <a:pt x="21081" y="104266"/>
                </a:lnTo>
                <a:lnTo>
                  <a:pt x="0" y="104266"/>
                </a:lnTo>
                <a:lnTo>
                  <a:pt x="15620"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5039024" y="821563"/>
            <a:ext cx="377105" cy="376936"/>
          </a:xfrm>
          <a:custGeom>
            <a:avLst/>
            <a:gdLst/>
            <a:ahLst/>
            <a:cxnLst/>
            <a:rect l="l" t="t" r="r" b="b"/>
            <a:pathLst>
              <a:path w="282829" h="376936">
                <a:moveTo>
                  <a:pt x="81025" y="0"/>
                </a:moveTo>
                <a:lnTo>
                  <a:pt x="89662" y="0"/>
                </a:lnTo>
                <a:lnTo>
                  <a:pt x="97662" y="1015"/>
                </a:lnTo>
                <a:lnTo>
                  <a:pt x="105156" y="2921"/>
                </a:lnTo>
                <a:lnTo>
                  <a:pt x="112522" y="4952"/>
                </a:lnTo>
                <a:lnTo>
                  <a:pt x="119380" y="8254"/>
                </a:lnTo>
                <a:lnTo>
                  <a:pt x="125475" y="12953"/>
                </a:lnTo>
                <a:lnTo>
                  <a:pt x="131572" y="17652"/>
                </a:lnTo>
                <a:lnTo>
                  <a:pt x="137033" y="23875"/>
                </a:lnTo>
                <a:lnTo>
                  <a:pt x="141732" y="31623"/>
                </a:lnTo>
                <a:lnTo>
                  <a:pt x="147345" y="41953"/>
                </a:lnTo>
                <a:lnTo>
                  <a:pt x="152264" y="54104"/>
                </a:lnTo>
                <a:lnTo>
                  <a:pt x="154178" y="59944"/>
                </a:lnTo>
                <a:lnTo>
                  <a:pt x="156210" y="66928"/>
                </a:lnTo>
                <a:lnTo>
                  <a:pt x="158242" y="74422"/>
                </a:lnTo>
                <a:lnTo>
                  <a:pt x="160274" y="82676"/>
                </a:lnTo>
                <a:lnTo>
                  <a:pt x="163062" y="94392"/>
                </a:lnTo>
                <a:lnTo>
                  <a:pt x="165923" y="107228"/>
                </a:lnTo>
                <a:lnTo>
                  <a:pt x="168848" y="121595"/>
                </a:lnTo>
                <a:lnTo>
                  <a:pt x="171347" y="134196"/>
                </a:lnTo>
                <a:lnTo>
                  <a:pt x="173100" y="143001"/>
                </a:lnTo>
                <a:lnTo>
                  <a:pt x="175408" y="154558"/>
                </a:lnTo>
                <a:lnTo>
                  <a:pt x="177883" y="166911"/>
                </a:lnTo>
                <a:lnTo>
                  <a:pt x="180548" y="180061"/>
                </a:lnTo>
                <a:lnTo>
                  <a:pt x="181229" y="183387"/>
                </a:lnTo>
                <a:lnTo>
                  <a:pt x="183721" y="195250"/>
                </a:lnTo>
                <a:lnTo>
                  <a:pt x="186401" y="208240"/>
                </a:lnTo>
                <a:lnTo>
                  <a:pt x="186436" y="208407"/>
                </a:lnTo>
                <a:lnTo>
                  <a:pt x="188907" y="220689"/>
                </a:lnTo>
                <a:lnTo>
                  <a:pt x="191598" y="233224"/>
                </a:lnTo>
                <a:lnTo>
                  <a:pt x="192278" y="236220"/>
                </a:lnTo>
                <a:lnTo>
                  <a:pt x="194902" y="248543"/>
                </a:lnTo>
                <a:lnTo>
                  <a:pt x="197586" y="261006"/>
                </a:lnTo>
                <a:lnTo>
                  <a:pt x="198500" y="265175"/>
                </a:lnTo>
                <a:lnTo>
                  <a:pt x="200660" y="274827"/>
                </a:lnTo>
                <a:lnTo>
                  <a:pt x="202692" y="283083"/>
                </a:lnTo>
                <a:lnTo>
                  <a:pt x="204470" y="289687"/>
                </a:lnTo>
                <a:lnTo>
                  <a:pt x="208616" y="302831"/>
                </a:lnTo>
                <a:lnTo>
                  <a:pt x="213245" y="314090"/>
                </a:lnTo>
                <a:lnTo>
                  <a:pt x="214884" y="317373"/>
                </a:lnTo>
                <a:lnTo>
                  <a:pt x="218821" y="324992"/>
                </a:lnTo>
                <a:lnTo>
                  <a:pt x="223774" y="331215"/>
                </a:lnTo>
                <a:lnTo>
                  <a:pt x="229743" y="336169"/>
                </a:lnTo>
                <a:lnTo>
                  <a:pt x="235712" y="340995"/>
                </a:lnTo>
                <a:lnTo>
                  <a:pt x="242824" y="344677"/>
                </a:lnTo>
                <a:lnTo>
                  <a:pt x="251206" y="347090"/>
                </a:lnTo>
                <a:lnTo>
                  <a:pt x="262572" y="349538"/>
                </a:lnTo>
                <a:lnTo>
                  <a:pt x="275667" y="351076"/>
                </a:lnTo>
                <a:lnTo>
                  <a:pt x="281305" y="351409"/>
                </a:lnTo>
                <a:lnTo>
                  <a:pt x="282829" y="364236"/>
                </a:lnTo>
                <a:lnTo>
                  <a:pt x="268805" y="367983"/>
                </a:lnTo>
                <a:lnTo>
                  <a:pt x="255529" y="370892"/>
                </a:lnTo>
                <a:lnTo>
                  <a:pt x="242995" y="372968"/>
                </a:lnTo>
                <a:lnTo>
                  <a:pt x="231197" y="374219"/>
                </a:lnTo>
                <a:lnTo>
                  <a:pt x="220129" y="374649"/>
                </a:lnTo>
                <a:lnTo>
                  <a:pt x="219837" y="374650"/>
                </a:lnTo>
                <a:lnTo>
                  <a:pt x="212725" y="374650"/>
                </a:lnTo>
                <a:lnTo>
                  <a:pt x="207010" y="373379"/>
                </a:lnTo>
                <a:lnTo>
                  <a:pt x="198247" y="368426"/>
                </a:lnTo>
                <a:lnTo>
                  <a:pt x="194183" y="363600"/>
                </a:lnTo>
                <a:lnTo>
                  <a:pt x="190373" y="356362"/>
                </a:lnTo>
                <a:lnTo>
                  <a:pt x="186677" y="347928"/>
                </a:lnTo>
                <a:lnTo>
                  <a:pt x="182309" y="334353"/>
                </a:lnTo>
                <a:lnTo>
                  <a:pt x="180467" y="327787"/>
                </a:lnTo>
                <a:lnTo>
                  <a:pt x="178964" y="321946"/>
                </a:lnTo>
                <a:lnTo>
                  <a:pt x="177190" y="314376"/>
                </a:lnTo>
                <a:lnTo>
                  <a:pt x="175145" y="305079"/>
                </a:lnTo>
                <a:lnTo>
                  <a:pt x="172833" y="294054"/>
                </a:lnTo>
                <a:lnTo>
                  <a:pt x="170255" y="281305"/>
                </a:lnTo>
                <a:lnTo>
                  <a:pt x="167415" y="266831"/>
                </a:lnTo>
                <a:lnTo>
                  <a:pt x="164313" y="250633"/>
                </a:lnTo>
                <a:lnTo>
                  <a:pt x="160954" y="232714"/>
                </a:lnTo>
                <a:lnTo>
                  <a:pt x="158623" y="220090"/>
                </a:lnTo>
                <a:lnTo>
                  <a:pt x="153279" y="231700"/>
                </a:lnTo>
                <a:lnTo>
                  <a:pt x="147760" y="243135"/>
                </a:lnTo>
                <a:lnTo>
                  <a:pt x="143510" y="251460"/>
                </a:lnTo>
                <a:lnTo>
                  <a:pt x="80772" y="368426"/>
                </a:lnTo>
                <a:lnTo>
                  <a:pt x="69022" y="369485"/>
                </a:lnTo>
                <a:lnTo>
                  <a:pt x="56940" y="370669"/>
                </a:lnTo>
                <a:lnTo>
                  <a:pt x="44519" y="371981"/>
                </a:lnTo>
                <a:lnTo>
                  <a:pt x="31752" y="373426"/>
                </a:lnTo>
                <a:lnTo>
                  <a:pt x="18632" y="375006"/>
                </a:lnTo>
                <a:lnTo>
                  <a:pt x="5154" y="376725"/>
                </a:lnTo>
                <a:lnTo>
                  <a:pt x="3556" y="376936"/>
                </a:lnTo>
                <a:lnTo>
                  <a:pt x="0" y="375158"/>
                </a:lnTo>
                <a:lnTo>
                  <a:pt x="141605" y="137287"/>
                </a:lnTo>
                <a:lnTo>
                  <a:pt x="139954" y="130810"/>
                </a:lnTo>
                <a:lnTo>
                  <a:pt x="138175" y="124333"/>
                </a:lnTo>
                <a:lnTo>
                  <a:pt x="136271" y="117856"/>
                </a:lnTo>
                <a:lnTo>
                  <a:pt x="134366" y="111251"/>
                </a:lnTo>
                <a:lnTo>
                  <a:pt x="132334" y="105028"/>
                </a:lnTo>
                <a:lnTo>
                  <a:pt x="130175" y="98806"/>
                </a:lnTo>
                <a:lnTo>
                  <a:pt x="124681" y="85983"/>
                </a:lnTo>
                <a:lnTo>
                  <a:pt x="117962" y="75406"/>
                </a:lnTo>
                <a:lnTo>
                  <a:pt x="112268" y="69087"/>
                </a:lnTo>
                <a:lnTo>
                  <a:pt x="102346" y="62421"/>
                </a:lnTo>
                <a:lnTo>
                  <a:pt x="89767" y="58959"/>
                </a:lnTo>
                <a:lnTo>
                  <a:pt x="81280" y="58420"/>
                </a:lnTo>
                <a:lnTo>
                  <a:pt x="70597" y="58997"/>
                </a:lnTo>
                <a:lnTo>
                  <a:pt x="58333" y="60729"/>
                </a:lnTo>
                <a:lnTo>
                  <a:pt x="44464" y="63617"/>
                </a:lnTo>
                <a:lnTo>
                  <a:pt x="39243" y="64897"/>
                </a:lnTo>
                <a:lnTo>
                  <a:pt x="37211" y="64388"/>
                </a:lnTo>
                <a:lnTo>
                  <a:pt x="25273" y="6985"/>
                </a:lnTo>
                <a:lnTo>
                  <a:pt x="39246" y="4167"/>
                </a:lnTo>
                <a:lnTo>
                  <a:pt x="52412" y="2080"/>
                </a:lnTo>
                <a:lnTo>
                  <a:pt x="64777" y="714"/>
                </a:lnTo>
                <a:lnTo>
                  <a:pt x="76351" y="63"/>
                </a:lnTo>
                <a:lnTo>
                  <a:pt x="81025"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3208189" y="821563"/>
            <a:ext cx="377104" cy="376936"/>
          </a:xfrm>
          <a:custGeom>
            <a:avLst/>
            <a:gdLst/>
            <a:ahLst/>
            <a:cxnLst/>
            <a:rect l="l" t="t" r="r" b="b"/>
            <a:pathLst>
              <a:path w="282828" h="376936">
                <a:moveTo>
                  <a:pt x="81025" y="0"/>
                </a:moveTo>
                <a:lnTo>
                  <a:pt x="89662" y="0"/>
                </a:lnTo>
                <a:lnTo>
                  <a:pt x="97662" y="1015"/>
                </a:lnTo>
                <a:lnTo>
                  <a:pt x="105156" y="2921"/>
                </a:lnTo>
                <a:lnTo>
                  <a:pt x="112521" y="4952"/>
                </a:lnTo>
                <a:lnTo>
                  <a:pt x="119380" y="8254"/>
                </a:lnTo>
                <a:lnTo>
                  <a:pt x="125475" y="12953"/>
                </a:lnTo>
                <a:lnTo>
                  <a:pt x="131571" y="17652"/>
                </a:lnTo>
                <a:lnTo>
                  <a:pt x="137032" y="23875"/>
                </a:lnTo>
                <a:lnTo>
                  <a:pt x="141731" y="31623"/>
                </a:lnTo>
                <a:lnTo>
                  <a:pt x="147345" y="41953"/>
                </a:lnTo>
                <a:lnTo>
                  <a:pt x="152264" y="54104"/>
                </a:lnTo>
                <a:lnTo>
                  <a:pt x="154177" y="59944"/>
                </a:lnTo>
                <a:lnTo>
                  <a:pt x="156209" y="66928"/>
                </a:lnTo>
                <a:lnTo>
                  <a:pt x="158241" y="74422"/>
                </a:lnTo>
                <a:lnTo>
                  <a:pt x="160274" y="82676"/>
                </a:lnTo>
                <a:lnTo>
                  <a:pt x="163062" y="94392"/>
                </a:lnTo>
                <a:lnTo>
                  <a:pt x="165923" y="107228"/>
                </a:lnTo>
                <a:lnTo>
                  <a:pt x="168848" y="121595"/>
                </a:lnTo>
                <a:lnTo>
                  <a:pt x="171347" y="134196"/>
                </a:lnTo>
                <a:lnTo>
                  <a:pt x="173100" y="143001"/>
                </a:lnTo>
                <a:lnTo>
                  <a:pt x="175408" y="154558"/>
                </a:lnTo>
                <a:lnTo>
                  <a:pt x="177883" y="166911"/>
                </a:lnTo>
                <a:lnTo>
                  <a:pt x="180548" y="180061"/>
                </a:lnTo>
                <a:lnTo>
                  <a:pt x="181228" y="183387"/>
                </a:lnTo>
                <a:lnTo>
                  <a:pt x="183721" y="195250"/>
                </a:lnTo>
                <a:lnTo>
                  <a:pt x="186401" y="208240"/>
                </a:lnTo>
                <a:lnTo>
                  <a:pt x="186435" y="208407"/>
                </a:lnTo>
                <a:lnTo>
                  <a:pt x="188907" y="220689"/>
                </a:lnTo>
                <a:lnTo>
                  <a:pt x="191598" y="233224"/>
                </a:lnTo>
                <a:lnTo>
                  <a:pt x="192277" y="236220"/>
                </a:lnTo>
                <a:lnTo>
                  <a:pt x="194902" y="248543"/>
                </a:lnTo>
                <a:lnTo>
                  <a:pt x="197586" y="261006"/>
                </a:lnTo>
                <a:lnTo>
                  <a:pt x="198500" y="265175"/>
                </a:lnTo>
                <a:lnTo>
                  <a:pt x="200659" y="274827"/>
                </a:lnTo>
                <a:lnTo>
                  <a:pt x="202691" y="283083"/>
                </a:lnTo>
                <a:lnTo>
                  <a:pt x="204469" y="289687"/>
                </a:lnTo>
                <a:lnTo>
                  <a:pt x="208616" y="302831"/>
                </a:lnTo>
                <a:lnTo>
                  <a:pt x="213245" y="314090"/>
                </a:lnTo>
                <a:lnTo>
                  <a:pt x="214883" y="317373"/>
                </a:lnTo>
                <a:lnTo>
                  <a:pt x="218820" y="324992"/>
                </a:lnTo>
                <a:lnTo>
                  <a:pt x="223774" y="331215"/>
                </a:lnTo>
                <a:lnTo>
                  <a:pt x="229743" y="336169"/>
                </a:lnTo>
                <a:lnTo>
                  <a:pt x="235712" y="340995"/>
                </a:lnTo>
                <a:lnTo>
                  <a:pt x="242824" y="344677"/>
                </a:lnTo>
                <a:lnTo>
                  <a:pt x="251206" y="347090"/>
                </a:lnTo>
                <a:lnTo>
                  <a:pt x="262572" y="349538"/>
                </a:lnTo>
                <a:lnTo>
                  <a:pt x="275667" y="351076"/>
                </a:lnTo>
                <a:lnTo>
                  <a:pt x="281305" y="351409"/>
                </a:lnTo>
                <a:lnTo>
                  <a:pt x="282828" y="364236"/>
                </a:lnTo>
                <a:lnTo>
                  <a:pt x="268805" y="367983"/>
                </a:lnTo>
                <a:lnTo>
                  <a:pt x="255529" y="370892"/>
                </a:lnTo>
                <a:lnTo>
                  <a:pt x="242995" y="372968"/>
                </a:lnTo>
                <a:lnTo>
                  <a:pt x="231197" y="374219"/>
                </a:lnTo>
                <a:lnTo>
                  <a:pt x="220129" y="374649"/>
                </a:lnTo>
                <a:lnTo>
                  <a:pt x="219837" y="374650"/>
                </a:lnTo>
                <a:lnTo>
                  <a:pt x="212725" y="374650"/>
                </a:lnTo>
                <a:lnTo>
                  <a:pt x="207009" y="373379"/>
                </a:lnTo>
                <a:lnTo>
                  <a:pt x="198246" y="368426"/>
                </a:lnTo>
                <a:lnTo>
                  <a:pt x="194182" y="363600"/>
                </a:lnTo>
                <a:lnTo>
                  <a:pt x="190372" y="356362"/>
                </a:lnTo>
                <a:lnTo>
                  <a:pt x="186677" y="347928"/>
                </a:lnTo>
                <a:lnTo>
                  <a:pt x="182309" y="334353"/>
                </a:lnTo>
                <a:lnTo>
                  <a:pt x="180466" y="327787"/>
                </a:lnTo>
                <a:lnTo>
                  <a:pt x="178964" y="321946"/>
                </a:lnTo>
                <a:lnTo>
                  <a:pt x="177190" y="314376"/>
                </a:lnTo>
                <a:lnTo>
                  <a:pt x="175145" y="305079"/>
                </a:lnTo>
                <a:lnTo>
                  <a:pt x="172833" y="294054"/>
                </a:lnTo>
                <a:lnTo>
                  <a:pt x="170255" y="281305"/>
                </a:lnTo>
                <a:lnTo>
                  <a:pt x="167415" y="266831"/>
                </a:lnTo>
                <a:lnTo>
                  <a:pt x="164313" y="250633"/>
                </a:lnTo>
                <a:lnTo>
                  <a:pt x="160954" y="232714"/>
                </a:lnTo>
                <a:lnTo>
                  <a:pt x="158622" y="220090"/>
                </a:lnTo>
                <a:lnTo>
                  <a:pt x="153279" y="231700"/>
                </a:lnTo>
                <a:lnTo>
                  <a:pt x="147760" y="243135"/>
                </a:lnTo>
                <a:lnTo>
                  <a:pt x="143509" y="251460"/>
                </a:lnTo>
                <a:lnTo>
                  <a:pt x="80771" y="368426"/>
                </a:lnTo>
                <a:lnTo>
                  <a:pt x="69022" y="369485"/>
                </a:lnTo>
                <a:lnTo>
                  <a:pt x="56940" y="370669"/>
                </a:lnTo>
                <a:lnTo>
                  <a:pt x="44519" y="371981"/>
                </a:lnTo>
                <a:lnTo>
                  <a:pt x="31752" y="373426"/>
                </a:lnTo>
                <a:lnTo>
                  <a:pt x="18632" y="375006"/>
                </a:lnTo>
                <a:lnTo>
                  <a:pt x="5154" y="376725"/>
                </a:lnTo>
                <a:lnTo>
                  <a:pt x="3556" y="376936"/>
                </a:lnTo>
                <a:lnTo>
                  <a:pt x="0" y="375158"/>
                </a:lnTo>
                <a:lnTo>
                  <a:pt x="141605" y="137287"/>
                </a:lnTo>
                <a:lnTo>
                  <a:pt x="139953" y="130810"/>
                </a:lnTo>
                <a:lnTo>
                  <a:pt x="138175" y="124333"/>
                </a:lnTo>
                <a:lnTo>
                  <a:pt x="136270" y="117856"/>
                </a:lnTo>
                <a:lnTo>
                  <a:pt x="134365" y="111251"/>
                </a:lnTo>
                <a:lnTo>
                  <a:pt x="132333" y="105028"/>
                </a:lnTo>
                <a:lnTo>
                  <a:pt x="130175" y="98806"/>
                </a:lnTo>
                <a:lnTo>
                  <a:pt x="124681" y="85983"/>
                </a:lnTo>
                <a:lnTo>
                  <a:pt x="117962" y="75406"/>
                </a:lnTo>
                <a:lnTo>
                  <a:pt x="112268" y="69087"/>
                </a:lnTo>
                <a:lnTo>
                  <a:pt x="102346" y="62421"/>
                </a:lnTo>
                <a:lnTo>
                  <a:pt x="89767" y="58959"/>
                </a:lnTo>
                <a:lnTo>
                  <a:pt x="81280" y="58420"/>
                </a:lnTo>
                <a:lnTo>
                  <a:pt x="70597" y="58997"/>
                </a:lnTo>
                <a:lnTo>
                  <a:pt x="58333" y="60729"/>
                </a:lnTo>
                <a:lnTo>
                  <a:pt x="44464" y="63617"/>
                </a:lnTo>
                <a:lnTo>
                  <a:pt x="39243" y="64897"/>
                </a:lnTo>
                <a:lnTo>
                  <a:pt x="37210" y="64388"/>
                </a:lnTo>
                <a:lnTo>
                  <a:pt x="25272" y="6985"/>
                </a:lnTo>
                <a:lnTo>
                  <a:pt x="39246" y="4167"/>
                </a:lnTo>
                <a:lnTo>
                  <a:pt x="52412" y="2080"/>
                </a:lnTo>
                <a:lnTo>
                  <a:pt x="64777" y="714"/>
                </a:lnTo>
                <a:lnTo>
                  <a:pt x="76351" y="63"/>
                </a:lnTo>
                <a:lnTo>
                  <a:pt x="81025" y="0"/>
                </a:lnTo>
                <a:close/>
              </a:path>
            </a:pathLst>
          </a:custGeom>
          <a:ln w="3047">
            <a:solidFill>
              <a:srgbClr val="3A431F"/>
            </a:solidFill>
          </a:ln>
        </p:spPr>
        <p:txBody>
          <a:bodyPr wrap="square" lIns="0" tIns="0" rIns="0" bIns="0" rtlCol="0">
            <a:noAutofit/>
          </a:bodyPr>
          <a:lstStyle/>
          <a:p>
            <a:endParaRPr/>
          </a:p>
        </p:txBody>
      </p:sp>
      <p:sp>
        <p:nvSpPr>
          <p:cNvPr id="57" name="object 57"/>
          <p:cNvSpPr/>
          <p:nvPr/>
        </p:nvSpPr>
        <p:spPr>
          <a:xfrm>
            <a:off x="6711358" y="1068593"/>
            <a:ext cx="292065" cy="0"/>
          </a:xfrm>
          <a:custGeom>
            <a:avLst/>
            <a:gdLst/>
            <a:ahLst/>
            <a:cxnLst/>
            <a:rect l="l" t="t" r="r" b="b"/>
            <a:pathLst>
              <a:path w="219049">
                <a:moveTo>
                  <a:pt x="0" y="0"/>
                </a:moveTo>
                <a:lnTo>
                  <a:pt x="219049" y="0"/>
                </a:lnTo>
              </a:path>
            </a:pathLst>
          </a:custGeom>
          <a:ln w="32988">
            <a:solidFill>
              <a:srgbClr val="006FC0"/>
            </a:solidFill>
          </a:ln>
        </p:spPr>
        <p:txBody>
          <a:bodyPr wrap="square" lIns="0" tIns="0" rIns="0" bIns="0" rtlCol="0">
            <a:noAutofit/>
          </a:bodyPr>
          <a:lstStyle/>
          <a:p>
            <a:endParaRPr/>
          </a:p>
        </p:txBody>
      </p:sp>
      <p:sp>
        <p:nvSpPr>
          <p:cNvPr id="58" name="object 58"/>
          <p:cNvSpPr/>
          <p:nvPr/>
        </p:nvSpPr>
        <p:spPr>
          <a:xfrm>
            <a:off x="6711358" y="1052735"/>
            <a:ext cx="292065" cy="31718"/>
          </a:xfrm>
          <a:custGeom>
            <a:avLst/>
            <a:gdLst/>
            <a:ahLst/>
            <a:cxnLst/>
            <a:rect l="l" t="t" r="r" b="b"/>
            <a:pathLst>
              <a:path w="219049" h="31718">
                <a:moveTo>
                  <a:pt x="0" y="31718"/>
                </a:moveTo>
                <a:lnTo>
                  <a:pt x="219049" y="31718"/>
                </a:lnTo>
                <a:lnTo>
                  <a:pt x="219049" y="0"/>
                </a:lnTo>
                <a:lnTo>
                  <a:pt x="0" y="0"/>
                </a:lnTo>
                <a:lnTo>
                  <a:pt x="0" y="31718"/>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7159583" y="969263"/>
            <a:ext cx="4220293" cy="297180"/>
          </a:xfrm>
          <a:custGeom>
            <a:avLst/>
            <a:gdLst/>
            <a:ahLst/>
            <a:cxnLst/>
            <a:rect l="l" t="t" r="r" b="b"/>
            <a:pathLst>
              <a:path w="3165220" h="297180">
                <a:moveTo>
                  <a:pt x="968375" y="79756"/>
                </a:moveTo>
                <a:lnTo>
                  <a:pt x="963648" y="80813"/>
                </a:lnTo>
                <a:lnTo>
                  <a:pt x="951513" y="83325"/>
                </a:lnTo>
                <a:lnTo>
                  <a:pt x="938956" y="85640"/>
                </a:lnTo>
                <a:lnTo>
                  <a:pt x="925957" y="87757"/>
                </a:lnTo>
                <a:lnTo>
                  <a:pt x="926065" y="89001"/>
                </a:lnTo>
                <a:lnTo>
                  <a:pt x="926851" y="100687"/>
                </a:lnTo>
                <a:lnTo>
                  <a:pt x="927323" y="113446"/>
                </a:lnTo>
                <a:lnTo>
                  <a:pt x="927480" y="127253"/>
                </a:lnTo>
                <a:lnTo>
                  <a:pt x="927480" y="199262"/>
                </a:lnTo>
                <a:lnTo>
                  <a:pt x="927652" y="203118"/>
                </a:lnTo>
                <a:lnTo>
                  <a:pt x="932049" y="215964"/>
                </a:lnTo>
                <a:lnTo>
                  <a:pt x="942371" y="223638"/>
                </a:lnTo>
                <a:lnTo>
                  <a:pt x="958596" y="226187"/>
                </a:lnTo>
                <a:lnTo>
                  <a:pt x="961554" y="226124"/>
                </a:lnTo>
                <a:lnTo>
                  <a:pt x="972695" y="224955"/>
                </a:lnTo>
                <a:lnTo>
                  <a:pt x="985368" y="222309"/>
                </a:lnTo>
                <a:lnTo>
                  <a:pt x="999616" y="218186"/>
                </a:lnTo>
                <a:lnTo>
                  <a:pt x="998854" y="210693"/>
                </a:lnTo>
                <a:lnTo>
                  <a:pt x="991742" y="210693"/>
                </a:lnTo>
                <a:lnTo>
                  <a:pt x="986154" y="210185"/>
                </a:lnTo>
                <a:lnTo>
                  <a:pt x="982090" y="209423"/>
                </a:lnTo>
                <a:lnTo>
                  <a:pt x="978026" y="208661"/>
                </a:lnTo>
                <a:lnTo>
                  <a:pt x="974978" y="207137"/>
                </a:lnTo>
                <a:lnTo>
                  <a:pt x="970914" y="202946"/>
                </a:lnTo>
                <a:lnTo>
                  <a:pt x="969899" y="198627"/>
                </a:lnTo>
                <a:lnTo>
                  <a:pt x="969645" y="192024"/>
                </a:lnTo>
                <a:lnTo>
                  <a:pt x="969521" y="188891"/>
                </a:lnTo>
                <a:lnTo>
                  <a:pt x="969250" y="178594"/>
                </a:lnTo>
                <a:lnTo>
                  <a:pt x="969073" y="165323"/>
                </a:lnTo>
                <a:lnTo>
                  <a:pt x="969021" y="118775"/>
                </a:lnTo>
                <a:lnTo>
                  <a:pt x="969194" y="105544"/>
                </a:lnTo>
                <a:lnTo>
                  <a:pt x="969571" y="92967"/>
                </a:lnTo>
                <a:lnTo>
                  <a:pt x="970152" y="81025"/>
                </a:lnTo>
                <a:lnTo>
                  <a:pt x="968375" y="79756"/>
                </a:lnTo>
                <a:close/>
              </a:path>
              <a:path w="3165220" h="297180">
                <a:moveTo>
                  <a:pt x="528065" y="275844"/>
                </a:moveTo>
                <a:lnTo>
                  <a:pt x="530225" y="280162"/>
                </a:lnTo>
                <a:lnTo>
                  <a:pt x="532384" y="284480"/>
                </a:lnTo>
                <a:lnTo>
                  <a:pt x="534542" y="287909"/>
                </a:lnTo>
                <a:lnTo>
                  <a:pt x="539114" y="292862"/>
                </a:lnTo>
                <a:lnTo>
                  <a:pt x="541782" y="294639"/>
                </a:lnTo>
                <a:lnTo>
                  <a:pt x="544702" y="295656"/>
                </a:lnTo>
                <a:lnTo>
                  <a:pt x="547624" y="296672"/>
                </a:lnTo>
                <a:lnTo>
                  <a:pt x="551052" y="297180"/>
                </a:lnTo>
                <a:lnTo>
                  <a:pt x="555116" y="297180"/>
                </a:lnTo>
                <a:lnTo>
                  <a:pt x="563924" y="296658"/>
                </a:lnTo>
                <a:lnTo>
                  <a:pt x="576251" y="294603"/>
                </a:lnTo>
                <a:lnTo>
                  <a:pt x="590423" y="290957"/>
                </a:lnTo>
                <a:lnTo>
                  <a:pt x="589407" y="283718"/>
                </a:lnTo>
                <a:lnTo>
                  <a:pt x="584453" y="283337"/>
                </a:lnTo>
                <a:lnTo>
                  <a:pt x="580009" y="282956"/>
                </a:lnTo>
                <a:lnTo>
                  <a:pt x="576199" y="282321"/>
                </a:lnTo>
                <a:lnTo>
                  <a:pt x="572262" y="281686"/>
                </a:lnTo>
                <a:lnTo>
                  <a:pt x="568833" y="280797"/>
                </a:lnTo>
                <a:lnTo>
                  <a:pt x="565785" y="279653"/>
                </a:lnTo>
                <a:lnTo>
                  <a:pt x="562610" y="278511"/>
                </a:lnTo>
                <a:lnTo>
                  <a:pt x="559815" y="276860"/>
                </a:lnTo>
                <a:lnTo>
                  <a:pt x="554736" y="272669"/>
                </a:lnTo>
                <a:lnTo>
                  <a:pt x="552323" y="270001"/>
                </a:lnTo>
                <a:lnTo>
                  <a:pt x="549910" y="266700"/>
                </a:lnTo>
                <a:lnTo>
                  <a:pt x="547624" y="263398"/>
                </a:lnTo>
                <a:lnTo>
                  <a:pt x="545211" y="259461"/>
                </a:lnTo>
                <a:lnTo>
                  <a:pt x="542798" y="254888"/>
                </a:lnTo>
                <a:lnTo>
                  <a:pt x="540385" y="250316"/>
                </a:lnTo>
                <a:lnTo>
                  <a:pt x="537717" y="244856"/>
                </a:lnTo>
                <a:lnTo>
                  <a:pt x="534797" y="238633"/>
                </a:lnTo>
                <a:lnTo>
                  <a:pt x="532228" y="232858"/>
                </a:lnTo>
                <a:lnTo>
                  <a:pt x="527665" y="222043"/>
                </a:lnTo>
                <a:lnTo>
                  <a:pt x="522806" y="209871"/>
                </a:lnTo>
                <a:lnTo>
                  <a:pt x="517651" y="196341"/>
                </a:lnTo>
                <a:lnTo>
                  <a:pt x="522034" y="188726"/>
                </a:lnTo>
                <a:lnTo>
                  <a:pt x="529148" y="176457"/>
                </a:lnTo>
                <a:lnTo>
                  <a:pt x="536133" y="164526"/>
                </a:lnTo>
                <a:lnTo>
                  <a:pt x="542992" y="152931"/>
                </a:lnTo>
                <a:lnTo>
                  <a:pt x="549725" y="141673"/>
                </a:lnTo>
                <a:lnTo>
                  <a:pt x="556332" y="130751"/>
                </a:lnTo>
                <a:lnTo>
                  <a:pt x="562813" y="120164"/>
                </a:lnTo>
                <a:lnTo>
                  <a:pt x="569170" y="109911"/>
                </a:lnTo>
                <a:lnTo>
                  <a:pt x="575404" y="99992"/>
                </a:lnTo>
                <a:lnTo>
                  <a:pt x="581514" y="90406"/>
                </a:lnTo>
                <a:lnTo>
                  <a:pt x="587501" y="81152"/>
                </a:lnTo>
                <a:lnTo>
                  <a:pt x="585724" y="79756"/>
                </a:lnTo>
                <a:lnTo>
                  <a:pt x="574586" y="82058"/>
                </a:lnTo>
                <a:lnTo>
                  <a:pt x="562214" y="84333"/>
                </a:lnTo>
                <a:lnTo>
                  <a:pt x="549594" y="86359"/>
                </a:lnTo>
                <a:lnTo>
                  <a:pt x="536701" y="88137"/>
                </a:lnTo>
                <a:lnTo>
                  <a:pt x="531800" y="95683"/>
                </a:lnTo>
                <a:lnTo>
                  <a:pt x="525058" y="106387"/>
                </a:lnTo>
                <a:lnTo>
                  <a:pt x="518474" y="117224"/>
                </a:lnTo>
                <a:lnTo>
                  <a:pt x="512041" y="128191"/>
                </a:lnTo>
                <a:lnTo>
                  <a:pt x="505757" y="139282"/>
                </a:lnTo>
                <a:lnTo>
                  <a:pt x="499617" y="150495"/>
                </a:lnTo>
                <a:lnTo>
                  <a:pt x="496537" y="143083"/>
                </a:lnTo>
                <a:lnTo>
                  <a:pt x="490987" y="130003"/>
                </a:lnTo>
                <a:lnTo>
                  <a:pt x="486081" y="118830"/>
                </a:lnTo>
                <a:lnTo>
                  <a:pt x="481838" y="109600"/>
                </a:lnTo>
                <a:lnTo>
                  <a:pt x="480060" y="106299"/>
                </a:lnTo>
                <a:lnTo>
                  <a:pt x="478409" y="102997"/>
                </a:lnTo>
                <a:lnTo>
                  <a:pt x="476758" y="99822"/>
                </a:lnTo>
                <a:lnTo>
                  <a:pt x="474979" y="96520"/>
                </a:lnTo>
                <a:lnTo>
                  <a:pt x="473201" y="93725"/>
                </a:lnTo>
                <a:lnTo>
                  <a:pt x="469138" y="88646"/>
                </a:lnTo>
                <a:lnTo>
                  <a:pt x="464185" y="84962"/>
                </a:lnTo>
                <a:lnTo>
                  <a:pt x="461517" y="83438"/>
                </a:lnTo>
                <a:lnTo>
                  <a:pt x="458597" y="82550"/>
                </a:lnTo>
                <a:lnTo>
                  <a:pt x="452604" y="82602"/>
                </a:lnTo>
                <a:lnTo>
                  <a:pt x="441613" y="83686"/>
                </a:lnTo>
                <a:lnTo>
                  <a:pt x="428886" y="86138"/>
                </a:lnTo>
                <a:lnTo>
                  <a:pt x="414400" y="89915"/>
                </a:lnTo>
                <a:lnTo>
                  <a:pt x="415289" y="97155"/>
                </a:lnTo>
                <a:lnTo>
                  <a:pt x="422401" y="97027"/>
                </a:lnTo>
                <a:lnTo>
                  <a:pt x="428751" y="97536"/>
                </a:lnTo>
                <a:lnTo>
                  <a:pt x="434339" y="98678"/>
                </a:lnTo>
                <a:lnTo>
                  <a:pt x="439927" y="99822"/>
                </a:lnTo>
                <a:lnTo>
                  <a:pt x="445008" y="101981"/>
                </a:lnTo>
                <a:lnTo>
                  <a:pt x="449707" y="105156"/>
                </a:lnTo>
                <a:lnTo>
                  <a:pt x="454405" y="108331"/>
                </a:lnTo>
                <a:lnTo>
                  <a:pt x="458850" y="112902"/>
                </a:lnTo>
                <a:lnTo>
                  <a:pt x="462914" y="118745"/>
                </a:lnTo>
                <a:lnTo>
                  <a:pt x="463253" y="119220"/>
                </a:lnTo>
                <a:lnTo>
                  <a:pt x="469404" y="129132"/>
                </a:lnTo>
                <a:lnTo>
                  <a:pt x="475741" y="141477"/>
                </a:lnTo>
                <a:lnTo>
                  <a:pt x="477498" y="145354"/>
                </a:lnTo>
                <a:lnTo>
                  <a:pt x="482571" y="156969"/>
                </a:lnTo>
                <a:lnTo>
                  <a:pt x="487425" y="168783"/>
                </a:lnTo>
                <a:lnTo>
                  <a:pt x="484631" y="173490"/>
                </a:lnTo>
                <a:lnTo>
                  <a:pt x="478588" y="183761"/>
                </a:lnTo>
                <a:lnTo>
                  <a:pt x="472516" y="194206"/>
                </a:lnTo>
                <a:lnTo>
                  <a:pt x="466417" y="204825"/>
                </a:lnTo>
                <a:lnTo>
                  <a:pt x="460291" y="215617"/>
                </a:lnTo>
                <a:lnTo>
                  <a:pt x="454138" y="226584"/>
                </a:lnTo>
                <a:lnTo>
                  <a:pt x="447959" y="237724"/>
                </a:lnTo>
                <a:lnTo>
                  <a:pt x="441754" y="249039"/>
                </a:lnTo>
                <a:lnTo>
                  <a:pt x="435523" y="260527"/>
                </a:lnTo>
                <a:lnTo>
                  <a:pt x="429268" y="272190"/>
                </a:lnTo>
                <a:lnTo>
                  <a:pt x="422989" y="284026"/>
                </a:lnTo>
                <a:lnTo>
                  <a:pt x="416687" y="296037"/>
                </a:lnTo>
                <a:lnTo>
                  <a:pt x="418846" y="297052"/>
                </a:lnTo>
                <a:lnTo>
                  <a:pt x="427022" y="295760"/>
                </a:lnTo>
                <a:lnTo>
                  <a:pt x="439051" y="294133"/>
                </a:lnTo>
                <a:lnTo>
                  <a:pt x="451984" y="292697"/>
                </a:lnTo>
                <a:lnTo>
                  <a:pt x="465836" y="291464"/>
                </a:lnTo>
                <a:lnTo>
                  <a:pt x="470394" y="282347"/>
                </a:lnTo>
                <a:lnTo>
                  <a:pt x="476361" y="270541"/>
                </a:lnTo>
                <a:lnTo>
                  <a:pt x="482274" y="258985"/>
                </a:lnTo>
                <a:lnTo>
                  <a:pt x="488130" y="247680"/>
                </a:lnTo>
                <a:lnTo>
                  <a:pt x="493927" y="236624"/>
                </a:lnTo>
                <a:lnTo>
                  <a:pt x="499662" y="225819"/>
                </a:lnTo>
                <a:lnTo>
                  <a:pt x="505333" y="215264"/>
                </a:lnTo>
                <a:lnTo>
                  <a:pt x="505880" y="216752"/>
                </a:lnTo>
                <a:lnTo>
                  <a:pt x="511612" y="232243"/>
                </a:lnTo>
                <a:lnTo>
                  <a:pt x="516466" y="245250"/>
                </a:lnTo>
                <a:lnTo>
                  <a:pt x="520430" y="255797"/>
                </a:lnTo>
                <a:lnTo>
                  <a:pt x="523493" y="263906"/>
                </a:lnTo>
                <a:lnTo>
                  <a:pt x="525779" y="270383"/>
                </a:lnTo>
                <a:lnTo>
                  <a:pt x="528065" y="275844"/>
                </a:lnTo>
                <a:close/>
              </a:path>
              <a:path w="3165220" h="297180">
                <a:moveTo>
                  <a:pt x="249682" y="29845"/>
                </a:moveTo>
                <a:lnTo>
                  <a:pt x="253111" y="27559"/>
                </a:lnTo>
                <a:lnTo>
                  <a:pt x="273558" y="21716"/>
                </a:lnTo>
                <a:lnTo>
                  <a:pt x="272668" y="14097"/>
                </a:lnTo>
                <a:lnTo>
                  <a:pt x="267235" y="14242"/>
                </a:lnTo>
                <a:lnTo>
                  <a:pt x="255004" y="14501"/>
                </a:lnTo>
                <a:lnTo>
                  <a:pt x="242174" y="14671"/>
                </a:lnTo>
                <a:lnTo>
                  <a:pt x="212851" y="14605"/>
                </a:lnTo>
                <a:lnTo>
                  <a:pt x="205359" y="14477"/>
                </a:lnTo>
                <a:lnTo>
                  <a:pt x="205612" y="21209"/>
                </a:lnTo>
                <a:lnTo>
                  <a:pt x="205866" y="28448"/>
                </a:lnTo>
                <a:lnTo>
                  <a:pt x="205993" y="36195"/>
                </a:lnTo>
                <a:lnTo>
                  <a:pt x="206121" y="43941"/>
                </a:lnTo>
                <a:lnTo>
                  <a:pt x="206248" y="58165"/>
                </a:lnTo>
                <a:lnTo>
                  <a:pt x="206040" y="72899"/>
                </a:lnTo>
                <a:lnTo>
                  <a:pt x="205438" y="85554"/>
                </a:lnTo>
                <a:lnTo>
                  <a:pt x="204470" y="96265"/>
                </a:lnTo>
                <a:lnTo>
                  <a:pt x="203200" y="105918"/>
                </a:lnTo>
                <a:lnTo>
                  <a:pt x="200913" y="113537"/>
                </a:lnTo>
                <a:lnTo>
                  <a:pt x="197612" y="119125"/>
                </a:lnTo>
                <a:lnTo>
                  <a:pt x="194183" y="124713"/>
                </a:lnTo>
                <a:lnTo>
                  <a:pt x="189484" y="128650"/>
                </a:lnTo>
                <a:lnTo>
                  <a:pt x="183261" y="130810"/>
                </a:lnTo>
                <a:lnTo>
                  <a:pt x="177037" y="132841"/>
                </a:lnTo>
                <a:lnTo>
                  <a:pt x="168910" y="134112"/>
                </a:lnTo>
                <a:lnTo>
                  <a:pt x="158750" y="134493"/>
                </a:lnTo>
                <a:lnTo>
                  <a:pt x="159003" y="35051"/>
                </a:lnTo>
                <a:lnTo>
                  <a:pt x="159003" y="31114"/>
                </a:lnTo>
                <a:lnTo>
                  <a:pt x="159258" y="28701"/>
                </a:lnTo>
                <a:lnTo>
                  <a:pt x="162940" y="26543"/>
                </a:lnTo>
                <a:lnTo>
                  <a:pt x="179832" y="21716"/>
                </a:lnTo>
                <a:lnTo>
                  <a:pt x="179197" y="14097"/>
                </a:lnTo>
                <a:lnTo>
                  <a:pt x="175113" y="14220"/>
                </a:lnTo>
                <a:lnTo>
                  <a:pt x="163466" y="14491"/>
                </a:lnTo>
                <a:lnTo>
                  <a:pt x="150511" y="14668"/>
                </a:lnTo>
                <a:lnTo>
                  <a:pt x="117338" y="14616"/>
                </a:lnTo>
                <a:lnTo>
                  <a:pt x="104863" y="14400"/>
                </a:lnTo>
                <a:lnTo>
                  <a:pt x="93725" y="14097"/>
                </a:lnTo>
                <a:lnTo>
                  <a:pt x="94107" y="21716"/>
                </a:lnTo>
                <a:lnTo>
                  <a:pt x="111125" y="26797"/>
                </a:lnTo>
                <a:lnTo>
                  <a:pt x="114680" y="31876"/>
                </a:lnTo>
                <a:lnTo>
                  <a:pt x="114808" y="35687"/>
                </a:lnTo>
                <a:lnTo>
                  <a:pt x="115062" y="52197"/>
                </a:lnTo>
                <a:lnTo>
                  <a:pt x="115062" y="134365"/>
                </a:lnTo>
                <a:lnTo>
                  <a:pt x="108330" y="134112"/>
                </a:lnTo>
                <a:lnTo>
                  <a:pt x="102488" y="133476"/>
                </a:lnTo>
                <a:lnTo>
                  <a:pt x="97409" y="132587"/>
                </a:lnTo>
                <a:lnTo>
                  <a:pt x="92328" y="131572"/>
                </a:lnTo>
                <a:lnTo>
                  <a:pt x="88137" y="130048"/>
                </a:lnTo>
                <a:lnTo>
                  <a:pt x="84582" y="127888"/>
                </a:lnTo>
                <a:lnTo>
                  <a:pt x="81152" y="125602"/>
                </a:lnTo>
                <a:lnTo>
                  <a:pt x="78232" y="122682"/>
                </a:lnTo>
                <a:lnTo>
                  <a:pt x="76073" y="119125"/>
                </a:lnTo>
                <a:lnTo>
                  <a:pt x="73787" y="115443"/>
                </a:lnTo>
                <a:lnTo>
                  <a:pt x="71882" y="110871"/>
                </a:lnTo>
                <a:lnTo>
                  <a:pt x="70612" y="105283"/>
                </a:lnTo>
                <a:lnTo>
                  <a:pt x="69341" y="99822"/>
                </a:lnTo>
                <a:lnTo>
                  <a:pt x="68452" y="93218"/>
                </a:lnTo>
                <a:lnTo>
                  <a:pt x="68072" y="85471"/>
                </a:lnTo>
                <a:lnTo>
                  <a:pt x="67970" y="83823"/>
                </a:lnTo>
                <a:lnTo>
                  <a:pt x="67544" y="71856"/>
                </a:lnTo>
                <a:lnTo>
                  <a:pt x="67690" y="28448"/>
                </a:lnTo>
                <a:lnTo>
                  <a:pt x="67817" y="21209"/>
                </a:lnTo>
                <a:lnTo>
                  <a:pt x="67945" y="14477"/>
                </a:lnTo>
                <a:lnTo>
                  <a:pt x="60451" y="14605"/>
                </a:lnTo>
                <a:lnTo>
                  <a:pt x="24606" y="14602"/>
                </a:lnTo>
                <a:lnTo>
                  <a:pt x="12032" y="14389"/>
                </a:lnTo>
                <a:lnTo>
                  <a:pt x="0" y="14097"/>
                </a:lnTo>
                <a:lnTo>
                  <a:pt x="508" y="21716"/>
                </a:lnTo>
                <a:lnTo>
                  <a:pt x="20447" y="27559"/>
                </a:lnTo>
                <a:lnTo>
                  <a:pt x="24002" y="29845"/>
                </a:lnTo>
                <a:lnTo>
                  <a:pt x="24129" y="35940"/>
                </a:lnTo>
                <a:lnTo>
                  <a:pt x="24257" y="40132"/>
                </a:lnTo>
                <a:lnTo>
                  <a:pt x="24427" y="63614"/>
                </a:lnTo>
                <a:lnTo>
                  <a:pt x="24928" y="76728"/>
                </a:lnTo>
                <a:lnTo>
                  <a:pt x="26035" y="88391"/>
                </a:lnTo>
                <a:lnTo>
                  <a:pt x="27177" y="97282"/>
                </a:lnTo>
                <a:lnTo>
                  <a:pt x="29083" y="104901"/>
                </a:lnTo>
                <a:lnTo>
                  <a:pt x="31750" y="111506"/>
                </a:lnTo>
                <a:lnTo>
                  <a:pt x="34543" y="118110"/>
                </a:lnTo>
                <a:lnTo>
                  <a:pt x="38100" y="123698"/>
                </a:lnTo>
                <a:lnTo>
                  <a:pt x="42545" y="128015"/>
                </a:lnTo>
                <a:lnTo>
                  <a:pt x="47116" y="132461"/>
                </a:lnTo>
                <a:lnTo>
                  <a:pt x="52704" y="136144"/>
                </a:lnTo>
                <a:lnTo>
                  <a:pt x="59436" y="139064"/>
                </a:lnTo>
                <a:lnTo>
                  <a:pt x="66166" y="141986"/>
                </a:lnTo>
                <a:lnTo>
                  <a:pt x="74040" y="144145"/>
                </a:lnTo>
                <a:lnTo>
                  <a:pt x="83185" y="145541"/>
                </a:lnTo>
                <a:lnTo>
                  <a:pt x="89077" y="146340"/>
                </a:lnTo>
                <a:lnTo>
                  <a:pt x="101396" y="147514"/>
                </a:lnTo>
                <a:lnTo>
                  <a:pt x="115062" y="148209"/>
                </a:lnTo>
                <a:lnTo>
                  <a:pt x="114808" y="200660"/>
                </a:lnTo>
                <a:lnTo>
                  <a:pt x="114680" y="204597"/>
                </a:lnTo>
                <a:lnTo>
                  <a:pt x="114553" y="207010"/>
                </a:lnTo>
                <a:lnTo>
                  <a:pt x="110743" y="209423"/>
                </a:lnTo>
                <a:lnTo>
                  <a:pt x="89408" y="215519"/>
                </a:lnTo>
                <a:lnTo>
                  <a:pt x="90170" y="223012"/>
                </a:lnTo>
                <a:lnTo>
                  <a:pt x="98780" y="222818"/>
                </a:lnTo>
                <a:lnTo>
                  <a:pt x="111163" y="222633"/>
                </a:lnTo>
                <a:lnTo>
                  <a:pt x="137413" y="222503"/>
                </a:lnTo>
                <a:lnTo>
                  <a:pt x="159651" y="222597"/>
                </a:lnTo>
                <a:lnTo>
                  <a:pt x="172250" y="222756"/>
                </a:lnTo>
                <a:lnTo>
                  <a:pt x="184530" y="223012"/>
                </a:lnTo>
                <a:lnTo>
                  <a:pt x="184023" y="215519"/>
                </a:lnTo>
                <a:lnTo>
                  <a:pt x="164211" y="209676"/>
                </a:lnTo>
                <a:lnTo>
                  <a:pt x="160909" y="208661"/>
                </a:lnTo>
                <a:lnTo>
                  <a:pt x="159003" y="204470"/>
                </a:lnTo>
                <a:lnTo>
                  <a:pt x="158750" y="187071"/>
                </a:lnTo>
                <a:lnTo>
                  <a:pt x="158750" y="148082"/>
                </a:lnTo>
                <a:lnTo>
                  <a:pt x="165779" y="147757"/>
                </a:lnTo>
                <a:lnTo>
                  <a:pt x="179492" y="146655"/>
                </a:lnTo>
                <a:lnTo>
                  <a:pt x="191753" y="144985"/>
                </a:lnTo>
                <a:lnTo>
                  <a:pt x="202564" y="142748"/>
                </a:lnTo>
                <a:lnTo>
                  <a:pt x="208956" y="140797"/>
                </a:lnTo>
                <a:lnTo>
                  <a:pt x="220761" y="135325"/>
                </a:lnTo>
                <a:lnTo>
                  <a:pt x="230250" y="127888"/>
                </a:lnTo>
                <a:lnTo>
                  <a:pt x="233738" y="124012"/>
                </a:lnTo>
                <a:lnTo>
                  <a:pt x="240362" y="113492"/>
                </a:lnTo>
                <a:lnTo>
                  <a:pt x="244983" y="100711"/>
                </a:lnTo>
                <a:lnTo>
                  <a:pt x="245890" y="96759"/>
                </a:lnTo>
                <a:lnTo>
                  <a:pt x="247759" y="85438"/>
                </a:lnTo>
                <a:lnTo>
                  <a:pt x="248909" y="72495"/>
                </a:lnTo>
                <a:lnTo>
                  <a:pt x="249300" y="57912"/>
                </a:lnTo>
                <a:lnTo>
                  <a:pt x="249554" y="32512"/>
                </a:lnTo>
                <a:lnTo>
                  <a:pt x="249682" y="29845"/>
                </a:lnTo>
                <a:close/>
              </a:path>
              <a:path w="3165220" h="297180">
                <a:moveTo>
                  <a:pt x="2097441" y="222724"/>
                </a:moveTo>
                <a:lnTo>
                  <a:pt x="2110105" y="223012"/>
                </a:lnTo>
                <a:lnTo>
                  <a:pt x="2109596" y="215519"/>
                </a:lnTo>
                <a:lnTo>
                  <a:pt x="2094991" y="211200"/>
                </a:lnTo>
                <a:lnTo>
                  <a:pt x="2091309" y="210058"/>
                </a:lnTo>
                <a:lnTo>
                  <a:pt x="2088388" y="208280"/>
                </a:lnTo>
                <a:lnTo>
                  <a:pt x="2084323" y="203453"/>
                </a:lnTo>
                <a:lnTo>
                  <a:pt x="2082038" y="198755"/>
                </a:lnTo>
                <a:lnTo>
                  <a:pt x="2079624" y="191897"/>
                </a:lnTo>
                <a:lnTo>
                  <a:pt x="2015363" y="10922"/>
                </a:lnTo>
                <a:lnTo>
                  <a:pt x="2015743" y="140970"/>
                </a:lnTo>
                <a:lnTo>
                  <a:pt x="1965960" y="140970"/>
                </a:lnTo>
                <a:lnTo>
                  <a:pt x="1999361" y="13208"/>
                </a:lnTo>
                <a:lnTo>
                  <a:pt x="1925192" y="193801"/>
                </a:lnTo>
                <a:lnTo>
                  <a:pt x="1923034" y="198882"/>
                </a:lnTo>
                <a:lnTo>
                  <a:pt x="1921129" y="202819"/>
                </a:lnTo>
                <a:lnTo>
                  <a:pt x="1917445" y="207899"/>
                </a:lnTo>
                <a:lnTo>
                  <a:pt x="1914779" y="209676"/>
                </a:lnTo>
                <a:lnTo>
                  <a:pt x="1910968" y="210693"/>
                </a:lnTo>
                <a:lnTo>
                  <a:pt x="1894966" y="215519"/>
                </a:lnTo>
                <a:lnTo>
                  <a:pt x="1895729" y="223012"/>
                </a:lnTo>
                <a:lnTo>
                  <a:pt x="1903412" y="222799"/>
                </a:lnTo>
                <a:lnTo>
                  <a:pt x="1916359" y="222570"/>
                </a:lnTo>
                <a:lnTo>
                  <a:pt x="1936171" y="222535"/>
                </a:lnTo>
                <a:lnTo>
                  <a:pt x="1948618" y="222691"/>
                </a:lnTo>
                <a:lnTo>
                  <a:pt x="1963165" y="223012"/>
                </a:lnTo>
                <a:lnTo>
                  <a:pt x="1962785" y="215264"/>
                </a:lnTo>
                <a:lnTo>
                  <a:pt x="1948434" y="211074"/>
                </a:lnTo>
                <a:lnTo>
                  <a:pt x="1946529" y="210565"/>
                </a:lnTo>
                <a:lnTo>
                  <a:pt x="1943354" y="208025"/>
                </a:lnTo>
                <a:lnTo>
                  <a:pt x="1942972" y="205105"/>
                </a:lnTo>
                <a:lnTo>
                  <a:pt x="1943481" y="200787"/>
                </a:lnTo>
                <a:lnTo>
                  <a:pt x="1944623" y="197485"/>
                </a:lnTo>
                <a:lnTo>
                  <a:pt x="1945766" y="194056"/>
                </a:lnTo>
                <a:lnTo>
                  <a:pt x="1947417" y="189737"/>
                </a:lnTo>
                <a:lnTo>
                  <a:pt x="1949449" y="184276"/>
                </a:lnTo>
                <a:lnTo>
                  <a:pt x="1960117" y="156463"/>
                </a:lnTo>
                <a:lnTo>
                  <a:pt x="2021078" y="156463"/>
                </a:lnTo>
                <a:lnTo>
                  <a:pt x="2030857" y="184403"/>
                </a:lnTo>
                <a:lnTo>
                  <a:pt x="2032762" y="189611"/>
                </a:lnTo>
                <a:lnTo>
                  <a:pt x="2034286" y="193928"/>
                </a:lnTo>
                <a:lnTo>
                  <a:pt x="2035174" y="197103"/>
                </a:lnTo>
                <a:lnTo>
                  <a:pt x="2036190" y="200406"/>
                </a:lnTo>
                <a:lnTo>
                  <a:pt x="2036698" y="202946"/>
                </a:lnTo>
                <a:lnTo>
                  <a:pt x="2036698" y="206756"/>
                </a:lnTo>
                <a:lnTo>
                  <a:pt x="2034413" y="209803"/>
                </a:lnTo>
                <a:lnTo>
                  <a:pt x="2031111" y="211200"/>
                </a:lnTo>
                <a:lnTo>
                  <a:pt x="2016379" y="215519"/>
                </a:lnTo>
                <a:lnTo>
                  <a:pt x="2017014" y="223012"/>
                </a:lnTo>
                <a:lnTo>
                  <a:pt x="2018756" y="222974"/>
                </a:lnTo>
                <a:lnTo>
                  <a:pt x="2031265" y="222752"/>
                </a:lnTo>
                <a:lnTo>
                  <a:pt x="2043907" y="222607"/>
                </a:lnTo>
                <a:lnTo>
                  <a:pt x="2084755" y="222563"/>
                </a:lnTo>
                <a:lnTo>
                  <a:pt x="2097441" y="222724"/>
                </a:lnTo>
                <a:close/>
              </a:path>
              <a:path w="3165220" h="297180">
                <a:moveTo>
                  <a:pt x="1999361" y="13208"/>
                </a:moveTo>
                <a:lnTo>
                  <a:pt x="1965960" y="140970"/>
                </a:lnTo>
                <a:lnTo>
                  <a:pt x="1986407" y="87122"/>
                </a:lnTo>
                <a:lnTo>
                  <a:pt x="1988439" y="81534"/>
                </a:lnTo>
                <a:lnTo>
                  <a:pt x="1990470" y="76200"/>
                </a:lnTo>
                <a:lnTo>
                  <a:pt x="1992248" y="70993"/>
                </a:lnTo>
                <a:lnTo>
                  <a:pt x="1993772" y="76200"/>
                </a:lnTo>
                <a:lnTo>
                  <a:pt x="1995551" y="81534"/>
                </a:lnTo>
                <a:lnTo>
                  <a:pt x="1997456" y="87249"/>
                </a:lnTo>
                <a:lnTo>
                  <a:pt x="2015743" y="140970"/>
                </a:lnTo>
                <a:lnTo>
                  <a:pt x="2015363" y="10922"/>
                </a:lnTo>
                <a:lnTo>
                  <a:pt x="1999361" y="13208"/>
                </a:lnTo>
                <a:close/>
              </a:path>
              <a:path w="3165220" h="297180">
                <a:moveTo>
                  <a:pt x="2317749" y="6858"/>
                </a:moveTo>
                <a:lnTo>
                  <a:pt x="2308352" y="69469"/>
                </a:lnTo>
                <a:lnTo>
                  <a:pt x="2321052" y="69469"/>
                </a:lnTo>
                <a:lnTo>
                  <a:pt x="2357755" y="6858"/>
                </a:lnTo>
                <a:lnTo>
                  <a:pt x="2317749" y="6858"/>
                </a:lnTo>
                <a:close/>
              </a:path>
              <a:path w="3165220" h="297180">
                <a:moveTo>
                  <a:pt x="2572892" y="210565"/>
                </a:moveTo>
                <a:lnTo>
                  <a:pt x="2565781" y="210438"/>
                </a:lnTo>
                <a:lnTo>
                  <a:pt x="2559939" y="209803"/>
                </a:lnTo>
                <a:lnTo>
                  <a:pt x="2555366" y="208787"/>
                </a:lnTo>
                <a:lnTo>
                  <a:pt x="2550921" y="207645"/>
                </a:lnTo>
                <a:lnTo>
                  <a:pt x="2547239" y="205739"/>
                </a:lnTo>
                <a:lnTo>
                  <a:pt x="2544698" y="202946"/>
                </a:lnTo>
                <a:lnTo>
                  <a:pt x="2542032" y="200278"/>
                </a:lnTo>
                <a:lnTo>
                  <a:pt x="2540254" y="196469"/>
                </a:lnTo>
                <a:lnTo>
                  <a:pt x="2539238" y="191643"/>
                </a:lnTo>
                <a:lnTo>
                  <a:pt x="2538221" y="186816"/>
                </a:lnTo>
                <a:lnTo>
                  <a:pt x="2537714" y="180594"/>
                </a:lnTo>
                <a:lnTo>
                  <a:pt x="2537715" y="171716"/>
                </a:lnTo>
                <a:lnTo>
                  <a:pt x="2537886" y="159096"/>
                </a:lnTo>
                <a:lnTo>
                  <a:pt x="2538221" y="146303"/>
                </a:lnTo>
                <a:lnTo>
                  <a:pt x="2538933" y="131442"/>
                </a:lnTo>
                <a:lnTo>
                  <a:pt x="2539618" y="118618"/>
                </a:lnTo>
                <a:lnTo>
                  <a:pt x="2550986" y="118759"/>
                </a:lnTo>
                <a:lnTo>
                  <a:pt x="2563669" y="119234"/>
                </a:lnTo>
                <a:lnTo>
                  <a:pt x="2576321" y="120014"/>
                </a:lnTo>
                <a:lnTo>
                  <a:pt x="2576448" y="118618"/>
                </a:lnTo>
                <a:lnTo>
                  <a:pt x="2627121" y="118618"/>
                </a:lnTo>
                <a:lnTo>
                  <a:pt x="2623355" y="132093"/>
                </a:lnTo>
                <a:lnTo>
                  <a:pt x="2619692" y="146648"/>
                </a:lnTo>
                <a:lnTo>
                  <a:pt x="2616836" y="159885"/>
                </a:lnTo>
                <a:lnTo>
                  <a:pt x="2614792" y="171798"/>
                </a:lnTo>
                <a:lnTo>
                  <a:pt x="2613562" y="182385"/>
                </a:lnTo>
                <a:lnTo>
                  <a:pt x="2613152" y="191643"/>
                </a:lnTo>
                <a:lnTo>
                  <a:pt x="2613262" y="195475"/>
                </a:lnTo>
                <a:lnTo>
                  <a:pt x="2616158" y="209026"/>
                </a:lnTo>
                <a:lnTo>
                  <a:pt x="2622931" y="218312"/>
                </a:lnTo>
                <a:lnTo>
                  <a:pt x="2626639" y="220864"/>
                </a:lnTo>
                <a:lnTo>
                  <a:pt x="2637892" y="224951"/>
                </a:lnTo>
                <a:lnTo>
                  <a:pt x="2652648" y="226313"/>
                </a:lnTo>
                <a:lnTo>
                  <a:pt x="2653465" y="226309"/>
                </a:lnTo>
                <a:lnTo>
                  <a:pt x="2665116" y="225359"/>
                </a:lnTo>
                <a:lnTo>
                  <a:pt x="2677168" y="222730"/>
                </a:lnTo>
                <a:lnTo>
                  <a:pt x="2689611" y="218399"/>
                </a:lnTo>
                <a:lnTo>
                  <a:pt x="2702433" y="212344"/>
                </a:lnTo>
                <a:lnTo>
                  <a:pt x="2701416" y="204597"/>
                </a:lnTo>
                <a:lnTo>
                  <a:pt x="2692654" y="206121"/>
                </a:lnTo>
                <a:lnTo>
                  <a:pt x="2684780" y="206883"/>
                </a:lnTo>
                <a:lnTo>
                  <a:pt x="2669159" y="206883"/>
                </a:lnTo>
                <a:lnTo>
                  <a:pt x="2663190" y="204724"/>
                </a:lnTo>
                <a:lnTo>
                  <a:pt x="2659888" y="200533"/>
                </a:lnTo>
                <a:lnTo>
                  <a:pt x="2658971" y="199193"/>
                </a:lnTo>
                <a:lnTo>
                  <a:pt x="2655837" y="189100"/>
                </a:lnTo>
                <a:lnTo>
                  <a:pt x="2654808" y="172974"/>
                </a:lnTo>
                <a:lnTo>
                  <a:pt x="2654817" y="169394"/>
                </a:lnTo>
                <a:lnTo>
                  <a:pt x="2655009" y="156757"/>
                </a:lnTo>
                <a:lnTo>
                  <a:pt x="2655438" y="144094"/>
                </a:lnTo>
                <a:lnTo>
                  <a:pt x="2656094" y="131388"/>
                </a:lnTo>
                <a:lnTo>
                  <a:pt x="2656966" y="118618"/>
                </a:lnTo>
                <a:lnTo>
                  <a:pt x="2662549" y="118633"/>
                </a:lnTo>
                <a:lnTo>
                  <a:pt x="2675049" y="118775"/>
                </a:lnTo>
                <a:lnTo>
                  <a:pt x="2687715" y="119058"/>
                </a:lnTo>
                <a:lnTo>
                  <a:pt x="2700532" y="119474"/>
                </a:lnTo>
                <a:lnTo>
                  <a:pt x="2713482" y="120014"/>
                </a:lnTo>
                <a:lnTo>
                  <a:pt x="2714370" y="112013"/>
                </a:lnTo>
                <a:lnTo>
                  <a:pt x="2715387" y="104648"/>
                </a:lnTo>
                <a:lnTo>
                  <a:pt x="2716403" y="97662"/>
                </a:lnTo>
                <a:lnTo>
                  <a:pt x="2723768" y="97789"/>
                </a:lnTo>
                <a:lnTo>
                  <a:pt x="2729103" y="98806"/>
                </a:lnTo>
                <a:lnTo>
                  <a:pt x="2732278" y="100584"/>
                </a:lnTo>
                <a:lnTo>
                  <a:pt x="2735961" y="102743"/>
                </a:lnTo>
                <a:lnTo>
                  <a:pt x="2737866" y="106552"/>
                </a:lnTo>
                <a:lnTo>
                  <a:pt x="2737866" y="114173"/>
                </a:lnTo>
                <a:lnTo>
                  <a:pt x="2737612" y="119252"/>
                </a:lnTo>
                <a:lnTo>
                  <a:pt x="2737104" y="127253"/>
                </a:lnTo>
                <a:lnTo>
                  <a:pt x="2736828" y="131449"/>
                </a:lnTo>
                <a:lnTo>
                  <a:pt x="2735998" y="145890"/>
                </a:lnTo>
                <a:lnTo>
                  <a:pt x="2735707" y="155701"/>
                </a:lnTo>
                <a:lnTo>
                  <a:pt x="2735824" y="161905"/>
                </a:lnTo>
                <a:lnTo>
                  <a:pt x="2737222" y="176669"/>
                </a:lnTo>
                <a:lnTo>
                  <a:pt x="2740194" y="189477"/>
                </a:lnTo>
                <a:lnTo>
                  <a:pt x="2744729" y="200347"/>
                </a:lnTo>
                <a:lnTo>
                  <a:pt x="2750819" y="209296"/>
                </a:lnTo>
                <a:lnTo>
                  <a:pt x="2757689" y="215702"/>
                </a:lnTo>
                <a:lnTo>
                  <a:pt x="2768295" y="221800"/>
                </a:lnTo>
                <a:lnTo>
                  <a:pt x="2780901" y="225468"/>
                </a:lnTo>
                <a:lnTo>
                  <a:pt x="2795523" y="226695"/>
                </a:lnTo>
                <a:lnTo>
                  <a:pt x="2804144" y="226274"/>
                </a:lnTo>
                <a:lnTo>
                  <a:pt x="2817364" y="223706"/>
                </a:lnTo>
                <a:lnTo>
                  <a:pt x="2829145" y="218808"/>
                </a:lnTo>
                <a:lnTo>
                  <a:pt x="2839510" y="211589"/>
                </a:lnTo>
                <a:lnTo>
                  <a:pt x="2848483" y="202057"/>
                </a:lnTo>
                <a:lnTo>
                  <a:pt x="2857057" y="188244"/>
                </a:lnTo>
                <a:lnTo>
                  <a:pt x="2861599" y="176956"/>
                </a:lnTo>
                <a:lnTo>
                  <a:pt x="2864831" y="164500"/>
                </a:lnTo>
                <a:lnTo>
                  <a:pt x="2866764" y="150891"/>
                </a:lnTo>
                <a:lnTo>
                  <a:pt x="2867406" y="136144"/>
                </a:lnTo>
                <a:lnTo>
                  <a:pt x="2867330" y="131192"/>
                </a:lnTo>
                <a:lnTo>
                  <a:pt x="2866480" y="118741"/>
                </a:lnTo>
                <a:lnTo>
                  <a:pt x="2864686" y="106223"/>
                </a:lnTo>
                <a:lnTo>
                  <a:pt x="2861946" y="93649"/>
                </a:lnTo>
                <a:lnTo>
                  <a:pt x="2858262" y="81025"/>
                </a:lnTo>
                <a:lnTo>
                  <a:pt x="2856484" y="79756"/>
                </a:lnTo>
                <a:lnTo>
                  <a:pt x="2850134" y="81152"/>
                </a:lnTo>
                <a:lnTo>
                  <a:pt x="2843911" y="82423"/>
                </a:lnTo>
                <a:lnTo>
                  <a:pt x="2837434" y="83693"/>
                </a:lnTo>
                <a:lnTo>
                  <a:pt x="2831084" y="84836"/>
                </a:lnTo>
                <a:lnTo>
                  <a:pt x="2824607" y="85978"/>
                </a:lnTo>
                <a:lnTo>
                  <a:pt x="2817876" y="87249"/>
                </a:lnTo>
                <a:lnTo>
                  <a:pt x="2819751" y="91942"/>
                </a:lnTo>
                <a:lnTo>
                  <a:pt x="2823955" y="104152"/>
                </a:lnTo>
                <a:lnTo>
                  <a:pt x="2827233" y="116493"/>
                </a:lnTo>
                <a:lnTo>
                  <a:pt x="2829581" y="128966"/>
                </a:lnTo>
                <a:lnTo>
                  <a:pt x="2830993" y="141570"/>
                </a:lnTo>
                <a:lnTo>
                  <a:pt x="2831465" y="154305"/>
                </a:lnTo>
                <a:lnTo>
                  <a:pt x="2831387" y="160313"/>
                </a:lnTo>
                <a:lnTo>
                  <a:pt x="2830300" y="175442"/>
                </a:lnTo>
                <a:lnTo>
                  <a:pt x="2827949" y="187389"/>
                </a:lnTo>
                <a:lnTo>
                  <a:pt x="2824353" y="196214"/>
                </a:lnTo>
                <a:lnTo>
                  <a:pt x="2819654" y="204215"/>
                </a:lnTo>
                <a:lnTo>
                  <a:pt x="2812795" y="208152"/>
                </a:lnTo>
                <a:lnTo>
                  <a:pt x="2795016" y="208152"/>
                </a:lnTo>
                <a:lnTo>
                  <a:pt x="2788412" y="204597"/>
                </a:lnTo>
                <a:lnTo>
                  <a:pt x="2783966" y="197231"/>
                </a:lnTo>
                <a:lnTo>
                  <a:pt x="2779893" y="186465"/>
                </a:lnTo>
                <a:lnTo>
                  <a:pt x="2777904" y="173600"/>
                </a:lnTo>
                <a:lnTo>
                  <a:pt x="2777236" y="157225"/>
                </a:lnTo>
                <a:lnTo>
                  <a:pt x="2777326" y="150603"/>
                </a:lnTo>
                <a:lnTo>
                  <a:pt x="2777796" y="138366"/>
                </a:lnTo>
                <a:lnTo>
                  <a:pt x="2778633" y="123571"/>
                </a:lnTo>
                <a:lnTo>
                  <a:pt x="2779648" y="110616"/>
                </a:lnTo>
                <a:lnTo>
                  <a:pt x="2780157" y="103505"/>
                </a:lnTo>
                <a:lnTo>
                  <a:pt x="2780157" y="102235"/>
                </a:lnTo>
                <a:lnTo>
                  <a:pt x="2779036" y="94864"/>
                </a:lnTo>
                <a:lnTo>
                  <a:pt x="2770847" y="85636"/>
                </a:lnTo>
                <a:lnTo>
                  <a:pt x="2754757" y="82550"/>
                </a:lnTo>
                <a:lnTo>
                  <a:pt x="2743956" y="83264"/>
                </a:lnTo>
                <a:lnTo>
                  <a:pt x="2731488" y="85517"/>
                </a:lnTo>
                <a:lnTo>
                  <a:pt x="2717799" y="89281"/>
                </a:lnTo>
                <a:lnTo>
                  <a:pt x="2718562" y="85089"/>
                </a:lnTo>
                <a:lnTo>
                  <a:pt x="2717672" y="83820"/>
                </a:lnTo>
                <a:lnTo>
                  <a:pt x="2700079" y="84054"/>
                </a:lnTo>
                <a:lnTo>
                  <a:pt x="2672972" y="84184"/>
                </a:lnTo>
                <a:lnTo>
                  <a:pt x="2612897" y="84200"/>
                </a:lnTo>
                <a:lnTo>
                  <a:pt x="2608952" y="87110"/>
                </a:lnTo>
                <a:lnTo>
                  <a:pt x="2598773" y="94470"/>
                </a:lnTo>
                <a:lnTo>
                  <a:pt x="2588368" y="101791"/>
                </a:lnTo>
                <a:lnTo>
                  <a:pt x="2577718" y="109093"/>
                </a:lnTo>
                <a:lnTo>
                  <a:pt x="2578862" y="100457"/>
                </a:lnTo>
                <a:lnTo>
                  <a:pt x="2580132" y="92456"/>
                </a:lnTo>
                <a:lnTo>
                  <a:pt x="2581529" y="85089"/>
                </a:lnTo>
                <a:lnTo>
                  <a:pt x="2580513" y="83820"/>
                </a:lnTo>
                <a:lnTo>
                  <a:pt x="2571810" y="83977"/>
                </a:lnTo>
                <a:lnTo>
                  <a:pt x="2546572" y="84176"/>
                </a:lnTo>
                <a:lnTo>
                  <a:pt x="2442210" y="84200"/>
                </a:lnTo>
                <a:lnTo>
                  <a:pt x="2432570" y="91300"/>
                </a:lnTo>
                <a:lnTo>
                  <a:pt x="2422310" y="98634"/>
                </a:lnTo>
                <a:lnTo>
                  <a:pt x="2411807" y="105920"/>
                </a:lnTo>
                <a:lnTo>
                  <a:pt x="2401062" y="113157"/>
                </a:lnTo>
                <a:lnTo>
                  <a:pt x="2401951" y="118618"/>
                </a:lnTo>
                <a:lnTo>
                  <a:pt x="2445004" y="118618"/>
                </a:lnTo>
                <a:lnTo>
                  <a:pt x="2429891" y="179070"/>
                </a:lnTo>
                <a:lnTo>
                  <a:pt x="2427241" y="189267"/>
                </a:lnTo>
                <a:lnTo>
                  <a:pt x="2424050" y="202106"/>
                </a:lnTo>
                <a:lnTo>
                  <a:pt x="2421213" y="214164"/>
                </a:lnTo>
                <a:lnTo>
                  <a:pt x="2418715" y="225425"/>
                </a:lnTo>
                <a:lnTo>
                  <a:pt x="2423152" y="226203"/>
                </a:lnTo>
                <a:lnTo>
                  <a:pt x="2435082" y="224614"/>
                </a:lnTo>
                <a:lnTo>
                  <a:pt x="2447792" y="223154"/>
                </a:lnTo>
                <a:lnTo>
                  <a:pt x="2461260" y="221869"/>
                </a:lnTo>
                <a:lnTo>
                  <a:pt x="2462089" y="212522"/>
                </a:lnTo>
                <a:lnTo>
                  <a:pt x="2463304" y="200741"/>
                </a:lnTo>
                <a:lnTo>
                  <a:pt x="2464844" y="187435"/>
                </a:lnTo>
                <a:lnTo>
                  <a:pt x="2466720" y="172593"/>
                </a:lnTo>
                <a:lnTo>
                  <a:pt x="2474087" y="118618"/>
                </a:lnTo>
                <a:lnTo>
                  <a:pt x="2510536" y="118618"/>
                </a:lnTo>
                <a:lnTo>
                  <a:pt x="2507404" y="131237"/>
                </a:lnTo>
                <a:lnTo>
                  <a:pt x="2504142" y="145846"/>
                </a:lnTo>
                <a:lnTo>
                  <a:pt x="2501605" y="159157"/>
                </a:lnTo>
                <a:lnTo>
                  <a:pt x="2499793" y="171166"/>
                </a:lnTo>
                <a:lnTo>
                  <a:pt x="2498706" y="181869"/>
                </a:lnTo>
                <a:lnTo>
                  <a:pt x="2498343" y="191262"/>
                </a:lnTo>
                <a:lnTo>
                  <a:pt x="2498422" y="194768"/>
                </a:lnTo>
                <a:lnTo>
                  <a:pt x="2500884" y="208548"/>
                </a:lnTo>
                <a:lnTo>
                  <a:pt x="2506853" y="218059"/>
                </a:lnTo>
                <a:lnTo>
                  <a:pt x="2519509" y="224705"/>
                </a:lnTo>
                <a:lnTo>
                  <a:pt x="2534158" y="226313"/>
                </a:lnTo>
                <a:lnTo>
                  <a:pt x="2536007" y="226284"/>
                </a:lnTo>
                <a:lnTo>
                  <a:pt x="2546697" y="225188"/>
                </a:lnTo>
                <a:lnTo>
                  <a:pt x="2559346" y="222496"/>
                </a:lnTo>
                <a:lnTo>
                  <a:pt x="2573909" y="218186"/>
                </a:lnTo>
                <a:lnTo>
                  <a:pt x="2572892" y="210565"/>
                </a:lnTo>
                <a:close/>
              </a:path>
              <a:path w="3165220" h="297180">
                <a:moveTo>
                  <a:pt x="1772665" y="6858"/>
                </a:moveTo>
                <a:lnTo>
                  <a:pt x="1763267" y="69469"/>
                </a:lnTo>
                <a:lnTo>
                  <a:pt x="1775967" y="69469"/>
                </a:lnTo>
                <a:lnTo>
                  <a:pt x="1812670" y="6858"/>
                </a:lnTo>
                <a:lnTo>
                  <a:pt x="1772665" y="6858"/>
                </a:lnTo>
                <a:close/>
              </a:path>
              <a:path w="3165220" h="297180">
                <a:moveTo>
                  <a:pt x="2894773" y="10034"/>
                </a:moveTo>
                <a:lnTo>
                  <a:pt x="2896523" y="22572"/>
                </a:lnTo>
                <a:lnTo>
                  <a:pt x="2897759" y="35306"/>
                </a:lnTo>
                <a:lnTo>
                  <a:pt x="2938653" y="26797"/>
                </a:lnTo>
                <a:lnTo>
                  <a:pt x="2944241" y="25400"/>
                </a:lnTo>
                <a:lnTo>
                  <a:pt x="2950337" y="23622"/>
                </a:lnTo>
                <a:lnTo>
                  <a:pt x="2956941" y="21462"/>
                </a:lnTo>
                <a:lnTo>
                  <a:pt x="2957194" y="22225"/>
                </a:lnTo>
                <a:lnTo>
                  <a:pt x="2951607" y="24764"/>
                </a:lnTo>
                <a:lnTo>
                  <a:pt x="2944621" y="28194"/>
                </a:lnTo>
                <a:lnTo>
                  <a:pt x="2936113" y="32512"/>
                </a:lnTo>
                <a:lnTo>
                  <a:pt x="2925311" y="38854"/>
                </a:lnTo>
                <a:lnTo>
                  <a:pt x="2914766" y="46304"/>
                </a:lnTo>
                <a:lnTo>
                  <a:pt x="2907030" y="53466"/>
                </a:lnTo>
                <a:lnTo>
                  <a:pt x="2900934" y="59944"/>
                </a:lnTo>
                <a:lnTo>
                  <a:pt x="2898013" y="66928"/>
                </a:lnTo>
                <a:lnTo>
                  <a:pt x="2898013" y="82931"/>
                </a:lnTo>
                <a:lnTo>
                  <a:pt x="2901568" y="90043"/>
                </a:lnTo>
                <a:lnTo>
                  <a:pt x="2908935" y="95758"/>
                </a:lnTo>
                <a:lnTo>
                  <a:pt x="2914376" y="99282"/>
                </a:lnTo>
                <a:lnTo>
                  <a:pt x="2925800" y="103896"/>
                </a:lnTo>
                <a:lnTo>
                  <a:pt x="2939922" y="106807"/>
                </a:lnTo>
                <a:lnTo>
                  <a:pt x="2937515" y="107939"/>
                </a:lnTo>
                <a:lnTo>
                  <a:pt x="2924644" y="114599"/>
                </a:lnTo>
                <a:lnTo>
                  <a:pt x="2913403" y="121534"/>
                </a:lnTo>
                <a:lnTo>
                  <a:pt x="2903802" y="128755"/>
                </a:lnTo>
                <a:lnTo>
                  <a:pt x="2895854" y="136271"/>
                </a:lnTo>
                <a:lnTo>
                  <a:pt x="2886752" y="148973"/>
                </a:lnTo>
                <a:lnTo>
                  <a:pt x="2882335" y="160881"/>
                </a:lnTo>
                <a:lnTo>
                  <a:pt x="2880867" y="173862"/>
                </a:lnTo>
                <a:lnTo>
                  <a:pt x="2880867" y="182499"/>
                </a:lnTo>
                <a:lnTo>
                  <a:pt x="2882391" y="189611"/>
                </a:lnTo>
                <a:lnTo>
                  <a:pt x="2885566" y="195452"/>
                </a:lnTo>
                <a:lnTo>
                  <a:pt x="2888741" y="201168"/>
                </a:lnTo>
                <a:lnTo>
                  <a:pt x="2892933" y="205994"/>
                </a:lnTo>
                <a:lnTo>
                  <a:pt x="2898013" y="209803"/>
                </a:lnTo>
                <a:lnTo>
                  <a:pt x="2903092" y="213740"/>
                </a:lnTo>
                <a:lnTo>
                  <a:pt x="2908808" y="216788"/>
                </a:lnTo>
                <a:lnTo>
                  <a:pt x="2915158" y="219201"/>
                </a:lnTo>
                <a:lnTo>
                  <a:pt x="2921508" y="221614"/>
                </a:lnTo>
                <a:lnTo>
                  <a:pt x="2927731" y="223774"/>
                </a:lnTo>
                <a:lnTo>
                  <a:pt x="2933954" y="225678"/>
                </a:lnTo>
                <a:lnTo>
                  <a:pt x="2938907" y="227202"/>
                </a:lnTo>
                <a:lnTo>
                  <a:pt x="2943733" y="228726"/>
                </a:lnTo>
                <a:lnTo>
                  <a:pt x="2948432" y="230124"/>
                </a:lnTo>
                <a:lnTo>
                  <a:pt x="2953131" y="231521"/>
                </a:lnTo>
                <a:lnTo>
                  <a:pt x="2957194" y="233172"/>
                </a:lnTo>
                <a:lnTo>
                  <a:pt x="2960751" y="234950"/>
                </a:lnTo>
                <a:lnTo>
                  <a:pt x="2964180" y="236855"/>
                </a:lnTo>
                <a:lnTo>
                  <a:pt x="2967101" y="239013"/>
                </a:lnTo>
                <a:lnTo>
                  <a:pt x="2969133" y="241553"/>
                </a:lnTo>
                <a:lnTo>
                  <a:pt x="2971291" y="244094"/>
                </a:lnTo>
                <a:lnTo>
                  <a:pt x="2972435" y="247014"/>
                </a:lnTo>
                <a:lnTo>
                  <a:pt x="2972321" y="252869"/>
                </a:lnTo>
                <a:lnTo>
                  <a:pt x="2970057" y="262599"/>
                </a:lnTo>
                <a:lnTo>
                  <a:pt x="2964888" y="274695"/>
                </a:lnTo>
                <a:lnTo>
                  <a:pt x="2956814" y="289178"/>
                </a:lnTo>
                <a:lnTo>
                  <a:pt x="2966339" y="295401"/>
                </a:lnTo>
                <a:lnTo>
                  <a:pt x="2975920" y="285217"/>
                </a:lnTo>
                <a:lnTo>
                  <a:pt x="2986324" y="272837"/>
                </a:lnTo>
                <a:lnTo>
                  <a:pt x="2994416" y="261427"/>
                </a:lnTo>
                <a:lnTo>
                  <a:pt x="3000196" y="250988"/>
                </a:lnTo>
                <a:lnTo>
                  <a:pt x="3003664" y="241526"/>
                </a:lnTo>
                <a:lnTo>
                  <a:pt x="3004819" y="233045"/>
                </a:lnTo>
                <a:lnTo>
                  <a:pt x="3004819" y="226949"/>
                </a:lnTo>
                <a:lnTo>
                  <a:pt x="3003549" y="221869"/>
                </a:lnTo>
                <a:lnTo>
                  <a:pt x="3001137" y="217677"/>
                </a:lnTo>
                <a:lnTo>
                  <a:pt x="2998596" y="213613"/>
                </a:lnTo>
                <a:lnTo>
                  <a:pt x="2995421" y="210185"/>
                </a:lnTo>
                <a:lnTo>
                  <a:pt x="2991358" y="207263"/>
                </a:lnTo>
                <a:lnTo>
                  <a:pt x="2987293" y="204470"/>
                </a:lnTo>
                <a:lnTo>
                  <a:pt x="2982848" y="202057"/>
                </a:lnTo>
                <a:lnTo>
                  <a:pt x="2977768" y="200151"/>
                </a:lnTo>
                <a:lnTo>
                  <a:pt x="2972816" y="198247"/>
                </a:lnTo>
                <a:lnTo>
                  <a:pt x="2967609" y="196596"/>
                </a:lnTo>
                <a:lnTo>
                  <a:pt x="2962402" y="194945"/>
                </a:lnTo>
                <a:lnTo>
                  <a:pt x="2957448" y="193421"/>
                </a:lnTo>
                <a:lnTo>
                  <a:pt x="2952622" y="191770"/>
                </a:lnTo>
                <a:lnTo>
                  <a:pt x="2947923" y="190246"/>
                </a:lnTo>
                <a:lnTo>
                  <a:pt x="2943224" y="188722"/>
                </a:lnTo>
                <a:lnTo>
                  <a:pt x="2939034" y="186816"/>
                </a:lnTo>
                <a:lnTo>
                  <a:pt x="2935351" y="184403"/>
                </a:lnTo>
                <a:lnTo>
                  <a:pt x="2931794" y="181990"/>
                </a:lnTo>
                <a:lnTo>
                  <a:pt x="2928873" y="179070"/>
                </a:lnTo>
                <a:lnTo>
                  <a:pt x="2926715" y="175387"/>
                </a:lnTo>
                <a:lnTo>
                  <a:pt x="2924556" y="171831"/>
                </a:lnTo>
                <a:lnTo>
                  <a:pt x="2923413" y="167132"/>
                </a:lnTo>
                <a:lnTo>
                  <a:pt x="2923419" y="160995"/>
                </a:lnTo>
                <a:lnTo>
                  <a:pt x="2925601" y="149224"/>
                </a:lnTo>
                <a:lnTo>
                  <a:pt x="2931729" y="138053"/>
                </a:lnTo>
                <a:lnTo>
                  <a:pt x="2941828" y="127508"/>
                </a:lnTo>
                <a:lnTo>
                  <a:pt x="2948968" y="122114"/>
                </a:lnTo>
                <a:lnTo>
                  <a:pt x="2958816" y="116449"/>
                </a:lnTo>
                <a:lnTo>
                  <a:pt x="2970370" y="111395"/>
                </a:lnTo>
                <a:lnTo>
                  <a:pt x="2983630" y="106954"/>
                </a:lnTo>
                <a:lnTo>
                  <a:pt x="2998596" y="103124"/>
                </a:lnTo>
                <a:lnTo>
                  <a:pt x="2997072" y="90805"/>
                </a:lnTo>
                <a:lnTo>
                  <a:pt x="2992628" y="91186"/>
                </a:lnTo>
                <a:lnTo>
                  <a:pt x="2987929" y="91439"/>
                </a:lnTo>
                <a:lnTo>
                  <a:pt x="2982976" y="91439"/>
                </a:lnTo>
                <a:lnTo>
                  <a:pt x="2972499" y="91014"/>
                </a:lnTo>
                <a:lnTo>
                  <a:pt x="2959603" y="88884"/>
                </a:lnTo>
                <a:lnTo>
                  <a:pt x="2949447" y="84962"/>
                </a:lnTo>
                <a:lnTo>
                  <a:pt x="2941573" y="80645"/>
                </a:lnTo>
                <a:lnTo>
                  <a:pt x="2937764" y="74295"/>
                </a:lnTo>
                <a:lnTo>
                  <a:pt x="2937764" y="65912"/>
                </a:lnTo>
                <a:lnTo>
                  <a:pt x="2939332" y="57432"/>
                </a:lnTo>
                <a:lnTo>
                  <a:pt x="2945651" y="46720"/>
                </a:lnTo>
                <a:lnTo>
                  <a:pt x="2956814" y="35813"/>
                </a:lnTo>
                <a:lnTo>
                  <a:pt x="2961399" y="32371"/>
                </a:lnTo>
                <a:lnTo>
                  <a:pt x="2971220" y="26202"/>
                </a:lnTo>
                <a:lnTo>
                  <a:pt x="2982382" y="20592"/>
                </a:lnTo>
                <a:lnTo>
                  <a:pt x="2994860" y="15541"/>
                </a:lnTo>
                <a:lnTo>
                  <a:pt x="3008630" y="11049"/>
                </a:lnTo>
                <a:lnTo>
                  <a:pt x="3007360" y="0"/>
                </a:lnTo>
                <a:lnTo>
                  <a:pt x="3005143" y="75"/>
                </a:lnTo>
                <a:lnTo>
                  <a:pt x="2991778" y="456"/>
                </a:lnTo>
                <a:lnTo>
                  <a:pt x="2979147" y="685"/>
                </a:lnTo>
                <a:lnTo>
                  <a:pt x="2932422" y="671"/>
                </a:lnTo>
                <a:lnTo>
                  <a:pt x="2919758" y="520"/>
                </a:lnTo>
                <a:lnTo>
                  <a:pt x="2906982" y="296"/>
                </a:lnTo>
                <a:lnTo>
                  <a:pt x="2894076" y="0"/>
                </a:lnTo>
                <a:lnTo>
                  <a:pt x="2893187" y="1015"/>
                </a:lnTo>
                <a:lnTo>
                  <a:pt x="2894773" y="10034"/>
                </a:lnTo>
                <a:close/>
              </a:path>
              <a:path w="3165220" h="297180">
                <a:moveTo>
                  <a:pt x="369159" y="91942"/>
                </a:moveTo>
                <a:lnTo>
                  <a:pt x="373363" y="104152"/>
                </a:lnTo>
                <a:lnTo>
                  <a:pt x="376641" y="116493"/>
                </a:lnTo>
                <a:lnTo>
                  <a:pt x="378989" y="128966"/>
                </a:lnTo>
                <a:lnTo>
                  <a:pt x="380401" y="141570"/>
                </a:lnTo>
                <a:lnTo>
                  <a:pt x="380873" y="154305"/>
                </a:lnTo>
                <a:lnTo>
                  <a:pt x="380795" y="160313"/>
                </a:lnTo>
                <a:lnTo>
                  <a:pt x="379708" y="175442"/>
                </a:lnTo>
                <a:lnTo>
                  <a:pt x="377357" y="187389"/>
                </a:lnTo>
                <a:lnTo>
                  <a:pt x="373761" y="196214"/>
                </a:lnTo>
                <a:lnTo>
                  <a:pt x="369062" y="204215"/>
                </a:lnTo>
                <a:lnTo>
                  <a:pt x="362203" y="208152"/>
                </a:lnTo>
                <a:lnTo>
                  <a:pt x="344424" y="208152"/>
                </a:lnTo>
                <a:lnTo>
                  <a:pt x="337820" y="204597"/>
                </a:lnTo>
                <a:lnTo>
                  <a:pt x="333375" y="197231"/>
                </a:lnTo>
                <a:lnTo>
                  <a:pt x="329301" y="186465"/>
                </a:lnTo>
                <a:lnTo>
                  <a:pt x="327312" y="173600"/>
                </a:lnTo>
                <a:lnTo>
                  <a:pt x="326643" y="157225"/>
                </a:lnTo>
                <a:lnTo>
                  <a:pt x="326734" y="150603"/>
                </a:lnTo>
                <a:lnTo>
                  <a:pt x="327204" y="138366"/>
                </a:lnTo>
                <a:lnTo>
                  <a:pt x="328040" y="123571"/>
                </a:lnTo>
                <a:lnTo>
                  <a:pt x="329057" y="110616"/>
                </a:lnTo>
                <a:lnTo>
                  <a:pt x="329564" y="103505"/>
                </a:lnTo>
                <a:lnTo>
                  <a:pt x="329564" y="102235"/>
                </a:lnTo>
                <a:lnTo>
                  <a:pt x="328444" y="94864"/>
                </a:lnTo>
                <a:lnTo>
                  <a:pt x="320255" y="85636"/>
                </a:lnTo>
                <a:lnTo>
                  <a:pt x="304164" y="82550"/>
                </a:lnTo>
                <a:lnTo>
                  <a:pt x="300165" y="82652"/>
                </a:lnTo>
                <a:lnTo>
                  <a:pt x="288658" y="83930"/>
                </a:lnTo>
                <a:lnTo>
                  <a:pt x="275986" y="86654"/>
                </a:lnTo>
                <a:lnTo>
                  <a:pt x="262127" y="90805"/>
                </a:lnTo>
                <a:lnTo>
                  <a:pt x="263143" y="97662"/>
                </a:lnTo>
                <a:lnTo>
                  <a:pt x="271907" y="97536"/>
                </a:lnTo>
                <a:lnTo>
                  <a:pt x="278002" y="98551"/>
                </a:lnTo>
                <a:lnTo>
                  <a:pt x="281686" y="100584"/>
                </a:lnTo>
                <a:lnTo>
                  <a:pt x="285368" y="102743"/>
                </a:lnTo>
                <a:lnTo>
                  <a:pt x="287274" y="106552"/>
                </a:lnTo>
                <a:lnTo>
                  <a:pt x="287274" y="114173"/>
                </a:lnTo>
                <a:lnTo>
                  <a:pt x="287020" y="119252"/>
                </a:lnTo>
                <a:lnTo>
                  <a:pt x="286512" y="127253"/>
                </a:lnTo>
                <a:lnTo>
                  <a:pt x="286236" y="131449"/>
                </a:lnTo>
                <a:lnTo>
                  <a:pt x="285406" y="145890"/>
                </a:lnTo>
                <a:lnTo>
                  <a:pt x="285114" y="155701"/>
                </a:lnTo>
                <a:lnTo>
                  <a:pt x="285232" y="161905"/>
                </a:lnTo>
                <a:lnTo>
                  <a:pt x="286630" y="176669"/>
                </a:lnTo>
                <a:lnTo>
                  <a:pt x="289602" y="189477"/>
                </a:lnTo>
                <a:lnTo>
                  <a:pt x="294137" y="200347"/>
                </a:lnTo>
                <a:lnTo>
                  <a:pt x="300227" y="209296"/>
                </a:lnTo>
                <a:lnTo>
                  <a:pt x="307097" y="215702"/>
                </a:lnTo>
                <a:lnTo>
                  <a:pt x="317703" y="221800"/>
                </a:lnTo>
                <a:lnTo>
                  <a:pt x="330309" y="225468"/>
                </a:lnTo>
                <a:lnTo>
                  <a:pt x="344932" y="226695"/>
                </a:lnTo>
                <a:lnTo>
                  <a:pt x="353552" y="226274"/>
                </a:lnTo>
                <a:lnTo>
                  <a:pt x="366772" y="223706"/>
                </a:lnTo>
                <a:lnTo>
                  <a:pt x="378553" y="218808"/>
                </a:lnTo>
                <a:lnTo>
                  <a:pt x="388918" y="211589"/>
                </a:lnTo>
                <a:lnTo>
                  <a:pt x="397890" y="202057"/>
                </a:lnTo>
                <a:lnTo>
                  <a:pt x="406465" y="188244"/>
                </a:lnTo>
                <a:lnTo>
                  <a:pt x="411007" y="176956"/>
                </a:lnTo>
                <a:lnTo>
                  <a:pt x="414239" y="164500"/>
                </a:lnTo>
                <a:lnTo>
                  <a:pt x="416172" y="150891"/>
                </a:lnTo>
                <a:lnTo>
                  <a:pt x="416813" y="136144"/>
                </a:lnTo>
                <a:lnTo>
                  <a:pt x="416738" y="131192"/>
                </a:lnTo>
                <a:lnTo>
                  <a:pt x="415888" y="118741"/>
                </a:lnTo>
                <a:lnTo>
                  <a:pt x="414094" y="106223"/>
                </a:lnTo>
                <a:lnTo>
                  <a:pt x="411354" y="93649"/>
                </a:lnTo>
                <a:lnTo>
                  <a:pt x="407670" y="81025"/>
                </a:lnTo>
                <a:lnTo>
                  <a:pt x="405891" y="79756"/>
                </a:lnTo>
                <a:lnTo>
                  <a:pt x="399541" y="81152"/>
                </a:lnTo>
                <a:lnTo>
                  <a:pt x="393318" y="82423"/>
                </a:lnTo>
                <a:lnTo>
                  <a:pt x="386841" y="83693"/>
                </a:lnTo>
                <a:lnTo>
                  <a:pt x="380491" y="84836"/>
                </a:lnTo>
                <a:lnTo>
                  <a:pt x="374014" y="85978"/>
                </a:lnTo>
                <a:lnTo>
                  <a:pt x="367284" y="87249"/>
                </a:lnTo>
                <a:lnTo>
                  <a:pt x="369159" y="91942"/>
                </a:lnTo>
                <a:close/>
              </a:path>
              <a:path w="3165220" h="297180">
                <a:moveTo>
                  <a:pt x="624559" y="223039"/>
                </a:moveTo>
                <a:lnTo>
                  <a:pt x="637632" y="225782"/>
                </a:lnTo>
                <a:lnTo>
                  <a:pt x="652017" y="226695"/>
                </a:lnTo>
                <a:lnTo>
                  <a:pt x="664511" y="226011"/>
                </a:lnTo>
                <a:lnTo>
                  <a:pt x="677640" y="223575"/>
                </a:lnTo>
                <a:lnTo>
                  <a:pt x="679068" y="197738"/>
                </a:lnTo>
                <a:lnTo>
                  <a:pt x="677444" y="200568"/>
                </a:lnTo>
                <a:lnTo>
                  <a:pt x="668027" y="209697"/>
                </a:lnTo>
                <a:lnTo>
                  <a:pt x="655192" y="212725"/>
                </a:lnTo>
                <a:lnTo>
                  <a:pt x="649604" y="212246"/>
                </a:lnTo>
                <a:lnTo>
                  <a:pt x="638058" y="206935"/>
                </a:lnTo>
                <a:lnTo>
                  <a:pt x="629792" y="195834"/>
                </a:lnTo>
                <a:lnTo>
                  <a:pt x="627581" y="190547"/>
                </a:lnTo>
                <a:lnTo>
                  <a:pt x="624365" y="179277"/>
                </a:lnTo>
                <a:lnTo>
                  <a:pt x="622435" y="166361"/>
                </a:lnTo>
                <a:lnTo>
                  <a:pt x="621791" y="151764"/>
                </a:lnTo>
                <a:lnTo>
                  <a:pt x="624559" y="223039"/>
                </a:lnTo>
                <a:close/>
              </a:path>
              <a:path w="3165220" h="297180">
                <a:moveTo>
                  <a:pt x="575690" y="154812"/>
                </a:moveTo>
                <a:lnTo>
                  <a:pt x="575860" y="160551"/>
                </a:lnTo>
                <a:lnTo>
                  <a:pt x="577772" y="174024"/>
                </a:lnTo>
                <a:lnTo>
                  <a:pt x="581810" y="186209"/>
                </a:lnTo>
                <a:lnTo>
                  <a:pt x="587974" y="197117"/>
                </a:lnTo>
                <a:lnTo>
                  <a:pt x="596264" y="206756"/>
                </a:lnTo>
                <a:lnTo>
                  <a:pt x="602409" y="212031"/>
                </a:lnTo>
                <a:lnTo>
                  <a:pt x="612813" y="218458"/>
                </a:lnTo>
                <a:lnTo>
                  <a:pt x="624559" y="223039"/>
                </a:lnTo>
                <a:lnTo>
                  <a:pt x="621791" y="151764"/>
                </a:lnTo>
                <a:lnTo>
                  <a:pt x="621925" y="144558"/>
                </a:lnTo>
                <a:lnTo>
                  <a:pt x="623191" y="130171"/>
                </a:lnTo>
                <a:lnTo>
                  <a:pt x="625777" y="118222"/>
                </a:lnTo>
                <a:lnTo>
                  <a:pt x="629665" y="108712"/>
                </a:lnTo>
                <a:lnTo>
                  <a:pt x="640510" y="97381"/>
                </a:lnTo>
                <a:lnTo>
                  <a:pt x="653414" y="94361"/>
                </a:lnTo>
                <a:lnTo>
                  <a:pt x="658181" y="94701"/>
                </a:lnTo>
                <a:lnTo>
                  <a:pt x="670019" y="99589"/>
                </a:lnTo>
                <a:lnTo>
                  <a:pt x="678561" y="110236"/>
                </a:lnTo>
                <a:lnTo>
                  <a:pt x="680624" y="114731"/>
                </a:lnTo>
                <a:lnTo>
                  <a:pt x="684006" y="125739"/>
                </a:lnTo>
                <a:lnTo>
                  <a:pt x="686021" y="138682"/>
                </a:lnTo>
                <a:lnTo>
                  <a:pt x="686688" y="153543"/>
                </a:lnTo>
                <a:lnTo>
                  <a:pt x="686516" y="162043"/>
                </a:lnTo>
                <a:lnTo>
                  <a:pt x="685256" y="176264"/>
                </a:lnTo>
                <a:lnTo>
                  <a:pt x="682773" y="188162"/>
                </a:lnTo>
                <a:lnTo>
                  <a:pt x="679068" y="197738"/>
                </a:lnTo>
                <a:lnTo>
                  <a:pt x="677640" y="223575"/>
                </a:lnTo>
                <a:lnTo>
                  <a:pt x="689650" y="219368"/>
                </a:lnTo>
                <a:lnTo>
                  <a:pt x="700540" y="213383"/>
                </a:lnTo>
                <a:lnTo>
                  <a:pt x="710311" y="205612"/>
                </a:lnTo>
                <a:lnTo>
                  <a:pt x="716353" y="199220"/>
                </a:lnTo>
                <a:lnTo>
                  <a:pt x="723544" y="188821"/>
                </a:lnTo>
                <a:lnTo>
                  <a:pt x="728680" y="177259"/>
                </a:lnTo>
                <a:lnTo>
                  <a:pt x="731762" y="164529"/>
                </a:lnTo>
                <a:lnTo>
                  <a:pt x="732789" y="150622"/>
                </a:lnTo>
                <a:lnTo>
                  <a:pt x="732671" y="145890"/>
                </a:lnTo>
                <a:lnTo>
                  <a:pt x="730848" y="132361"/>
                </a:lnTo>
                <a:lnTo>
                  <a:pt x="726816" y="120146"/>
                </a:lnTo>
                <a:lnTo>
                  <a:pt x="720566" y="109254"/>
                </a:lnTo>
                <a:lnTo>
                  <a:pt x="712088" y="99695"/>
                </a:lnTo>
                <a:lnTo>
                  <a:pt x="706083" y="94675"/>
                </a:lnTo>
                <a:lnTo>
                  <a:pt x="695659" y="88403"/>
                </a:lnTo>
                <a:lnTo>
                  <a:pt x="683883" y="83941"/>
                </a:lnTo>
                <a:lnTo>
                  <a:pt x="670770" y="81276"/>
                </a:lnTo>
                <a:lnTo>
                  <a:pt x="656336" y="80390"/>
                </a:lnTo>
                <a:lnTo>
                  <a:pt x="642924" y="81129"/>
                </a:lnTo>
                <a:lnTo>
                  <a:pt x="629635" y="83591"/>
                </a:lnTo>
                <a:lnTo>
                  <a:pt x="617615" y="87781"/>
                </a:lnTo>
                <a:lnTo>
                  <a:pt x="606870" y="93699"/>
                </a:lnTo>
                <a:lnTo>
                  <a:pt x="597408" y="101346"/>
                </a:lnTo>
                <a:lnTo>
                  <a:pt x="592519" y="106492"/>
                </a:lnTo>
                <a:lnTo>
                  <a:pt x="585156" y="116854"/>
                </a:lnTo>
                <a:lnTo>
                  <a:pt x="579898" y="128373"/>
                </a:lnTo>
                <a:lnTo>
                  <a:pt x="576742" y="141031"/>
                </a:lnTo>
                <a:lnTo>
                  <a:pt x="575690" y="154812"/>
                </a:lnTo>
                <a:close/>
              </a:path>
              <a:path w="3165220" h="297180">
                <a:moveTo>
                  <a:pt x="1415541" y="206121"/>
                </a:moveTo>
                <a:lnTo>
                  <a:pt x="1407667" y="206883"/>
                </a:lnTo>
                <a:lnTo>
                  <a:pt x="1392046" y="206883"/>
                </a:lnTo>
                <a:lnTo>
                  <a:pt x="1386078" y="204724"/>
                </a:lnTo>
                <a:lnTo>
                  <a:pt x="1382776" y="200533"/>
                </a:lnTo>
                <a:lnTo>
                  <a:pt x="1378725" y="189100"/>
                </a:lnTo>
                <a:lnTo>
                  <a:pt x="1377695" y="172974"/>
                </a:lnTo>
                <a:lnTo>
                  <a:pt x="1377705" y="169394"/>
                </a:lnTo>
                <a:lnTo>
                  <a:pt x="1377897" y="156757"/>
                </a:lnTo>
                <a:lnTo>
                  <a:pt x="1378326" y="144094"/>
                </a:lnTo>
                <a:lnTo>
                  <a:pt x="1378982" y="131388"/>
                </a:lnTo>
                <a:lnTo>
                  <a:pt x="1379855" y="118618"/>
                </a:lnTo>
                <a:lnTo>
                  <a:pt x="1385437" y="118633"/>
                </a:lnTo>
                <a:lnTo>
                  <a:pt x="1397937" y="118775"/>
                </a:lnTo>
                <a:lnTo>
                  <a:pt x="1410603" y="119058"/>
                </a:lnTo>
                <a:lnTo>
                  <a:pt x="1423420" y="119474"/>
                </a:lnTo>
                <a:lnTo>
                  <a:pt x="1436369" y="120014"/>
                </a:lnTo>
                <a:lnTo>
                  <a:pt x="1437684" y="109445"/>
                </a:lnTo>
                <a:lnTo>
                  <a:pt x="1439486" y="96788"/>
                </a:lnTo>
                <a:lnTo>
                  <a:pt x="1441449" y="85089"/>
                </a:lnTo>
                <a:lnTo>
                  <a:pt x="1440561" y="83820"/>
                </a:lnTo>
                <a:lnTo>
                  <a:pt x="1422967" y="84054"/>
                </a:lnTo>
                <a:lnTo>
                  <a:pt x="1395860" y="84184"/>
                </a:lnTo>
                <a:lnTo>
                  <a:pt x="1335786" y="84200"/>
                </a:lnTo>
                <a:lnTo>
                  <a:pt x="1326146" y="91300"/>
                </a:lnTo>
                <a:lnTo>
                  <a:pt x="1315886" y="98634"/>
                </a:lnTo>
                <a:lnTo>
                  <a:pt x="1305383" y="105920"/>
                </a:lnTo>
                <a:lnTo>
                  <a:pt x="1294638" y="113157"/>
                </a:lnTo>
                <a:lnTo>
                  <a:pt x="1295781" y="118618"/>
                </a:lnTo>
                <a:lnTo>
                  <a:pt x="1350010" y="118618"/>
                </a:lnTo>
                <a:lnTo>
                  <a:pt x="1346243" y="132093"/>
                </a:lnTo>
                <a:lnTo>
                  <a:pt x="1342580" y="146648"/>
                </a:lnTo>
                <a:lnTo>
                  <a:pt x="1339724" y="159885"/>
                </a:lnTo>
                <a:lnTo>
                  <a:pt x="1337680" y="171798"/>
                </a:lnTo>
                <a:lnTo>
                  <a:pt x="1336450" y="182385"/>
                </a:lnTo>
                <a:lnTo>
                  <a:pt x="1336039" y="191643"/>
                </a:lnTo>
                <a:lnTo>
                  <a:pt x="1336150" y="195475"/>
                </a:lnTo>
                <a:lnTo>
                  <a:pt x="1339046" y="209026"/>
                </a:lnTo>
                <a:lnTo>
                  <a:pt x="1345818" y="218312"/>
                </a:lnTo>
                <a:lnTo>
                  <a:pt x="1349527" y="220864"/>
                </a:lnTo>
                <a:lnTo>
                  <a:pt x="1360780" y="224951"/>
                </a:lnTo>
                <a:lnTo>
                  <a:pt x="1375537" y="226313"/>
                </a:lnTo>
                <a:lnTo>
                  <a:pt x="1376353" y="226309"/>
                </a:lnTo>
                <a:lnTo>
                  <a:pt x="1388004" y="225359"/>
                </a:lnTo>
                <a:lnTo>
                  <a:pt x="1400056" y="222730"/>
                </a:lnTo>
                <a:lnTo>
                  <a:pt x="1412499" y="218399"/>
                </a:lnTo>
                <a:lnTo>
                  <a:pt x="1425320" y="212344"/>
                </a:lnTo>
                <a:lnTo>
                  <a:pt x="1424305" y="204597"/>
                </a:lnTo>
                <a:lnTo>
                  <a:pt x="1415541" y="206121"/>
                </a:lnTo>
                <a:close/>
              </a:path>
              <a:path w="3165220" h="297180">
                <a:moveTo>
                  <a:pt x="847471" y="98933"/>
                </a:moveTo>
                <a:lnTo>
                  <a:pt x="842517" y="104139"/>
                </a:lnTo>
                <a:lnTo>
                  <a:pt x="837691" y="110236"/>
                </a:lnTo>
                <a:lnTo>
                  <a:pt x="837023" y="111097"/>
                </a:lnTo>
                <a:lnTo>
                  <a:pt x="829618" y="120642"/>
                </a:lnTo>
                <a:lnTo>
                  <a:pt x="821436" y="131318"/>
                </a:lnTo>
                <a:lnTo>
                  <a:pt x="802893" y="155828"/>
                </a:lnTo>
                <a:lnTo>
                  <a:pt x="802893" y="103886"/>
                </a:lnTo>
                <a:lnTo>
                  <a:pt x="801848" y="95890"/>
                </a:lnTo>
                <a:lnTo>
                  <a:pt x="794153" y="85805"/>
                </a:lnTo>
                <a:lnTo>
                  <a:pt x="779017" y="82423"/>
                </a:lnTo>
                <a:lnTo>
                  <a:pt x="775628" y="82520"/>
                </a:lnTo>
                <a:lnTo>
                  <a:pt x="764876" y="83791"/>
                </a:lnTo>
                <a:lnTo>
                  <a:pt x="752036" y="86517"/>
                </a:lnTo>
                <a:lnTo>
                  <a:pt x="737108" y="90677"/>
                </a:lnTo>
                <a:lnTo>
                  <a:pt x="738124" y="97536"/>
                </a:lnTo>
                <a:lnTo>
                  <a:pt x="746760" y="97662"/>
                </a:lnTo>
                <a:lnTo>
                  <a:pt x="749680" y="98171"/>
                </a:lnTo>
                <a:lnTo>
                  <a:pt x="752728" y="98551"/>
                </a:lnTo>
                <a:lnTo>
                  <a:pt x="756538" y="100964"/>
                </a:lnTo>
                <a:lnTo>
                  <a:pt x="759205" y="104139"/>
                </a:lnTo>
                <a:lnTo>
                  <a:pt x="760476" y="108838"/>
                </a:lnTo>
                <a:lnTo>
                  <a:pt x="760857" y="111887"/>
                </a:lnTo>
                <a:lnTo>
                  <a:pt x="761111" y="128143"/>
                </a:lnTo>
                <a:lnTo>
                  <a:pt x="761364" y="140843"/>
                </a:lnTo>
                <a:lnTo>
                  <a:pt x="761111" y="215900"/>
                </a:lnTo>
                <a:lnTo>
                  <a:pt x="761111" y="225425"/>
                </a:lnTo>
                <a:lnTo>
                  <a:pt x="763142" y="226568"/>
                </a:lnTo>
                <a:lnTo>
                  <a:pt x="765773" y="226229"/>
                </a:lnTo>
                <a:lnTo>
                  <a:pt x="777964" y="224737"/>
                </a:lnTo>
                <a:lnTo>
                  <a:pt x="790642" y="223292"/>
                </a:lnTo>
                <a:lnTo>
                  <a:pt x="803783" y="221869"/>
                </a:lnTo>
                <a:lnTo>
                  <a:pt x="803528" y="213487"/>
                </a:lnTo>
                <a:lnTo>
                  <a:pt x="803275" y="205486"/>
                </a:lnTo>
                <a:lnTo>
                  <a:pt x="803148" y="197738"/>
                </a:lnTo>
                <a:lnTo>
                  <a:pt x="802893" y="190119"/>
                </a:lnTo>
                <a:lnTo>
                  <a:pt x="802893" y="177546"/>
                </a:lnTo>
                <a:lnTo>
                  <a:pt x="809751" y="168656"/>
                </a:lnTo>
                <a:lnTo>
                  <a:pt x="813094" y="172974"/>
                </a:lnTo>
                <a:lnTo>
                  <a:pt x="820070" y="182363"/>
                </a:lnTo>
                <a:lnTo>
                  <a:pt x="827628" y="192988"/>
                </a:lnTo>
                <a:lnTo>
                  <a:pt x="835787" y="204850"/>
                </a:lnTo>
                <a:lnTo>
                  <a:pt x="841248" y="212978"/>
                </a:lnTo>
                <a:lnTo>
                  <a:pt x="846836" y="218566"/>
                </a:lnTo>
                <a:lnTo>
                  <a:pt x="852677" y="221487"/>
                </a:lnTo>
                <a:lnTo>
                  <a:pt x="858647" y="224536"/>
                </a:lnTo>
                <a:lnTo>
                  <a:pt x="865124" y="226060"/>
                </a:lnTo>
                <a:lnTo>
                  <a:pt x="875002" y="226007"/>
                </a:lnTo>
                <a:lnTo>
                  <a:pt x="885500" y="224967"/>
                </a:lnTo>
                <a:lnTo>
                  <a:pt x="898321" y="222606"/>
                </a:lnTo>
                <a:lnTo>
                  <a:pt x="913511" y="218948"/>
                </a:lnTo>
                <a:lnTo>
                  <a:pt x="912622" y="211582"/>
                </a:lnTo>
                <a:lnTo>
                  <a:pt x="903224" y="210947"/>
                </a:lnTo>
                <a:lnTo>
                  <a:pt x="896112" y="209041"/>
                </a:lnTo>
                <a:lnTo>
                  <a:pt x="891159" y="205866"/>
                </a:lnTo>
                <a:lnTo>
                  <a:pt x="886333" y="202819"/>
                </a:lnTo>
                <a:lnTo>
                  <a:pt x="880617" y="197103"/>
                </a:lnTo>
                <a:lnTo>
                  <a:pt x="874267" y="188975"/>
                </a:lnTo>
                <a:lnTo>
                  <a:pt x="833627" y="137668"/>
                </a:lnTo>
                <a:lnTo>
                  <a:pt x="833946" y="137280"/>
                </a:lnTo>
                <a:lnTo>
                  <a:pt x="843681" y="126881"/>
                </a:lnTo>
                <a:lnTo>
                  <a:pt x="852677" y="120269"/>
                </a:lnTo>
                <a:lnTo>
                  <a:pt x="858647" y="117094"/>
                </a:lnTo>
                <a:lnTo>
                  <a:pt x="865632" y="115443"/>
                </a:lnTo>
                <a:lnTo>
                  <a:pt x="880490" y="115443"/>
                </a:lnTo>
                <a:lnTo>
                  <a:pt x="888238" y="116712"/>
                </a:lnTo>
                <a:lnTo>
                  <a:pt x="896874" y="119252"/>
                </a:lnTo>
                <a:lnTo>
                  <a:pt x="898143" y="118872"/>
                </a:lnTo>
                <a:lnTo>
                  <a:pt x="901519" y="107731"/>
                </a:lnTo>
                <a:lnTo>
                  <a:pt x="905017" y="95480"/>
                </a:lnTo>
                <a:lnTo>
                  <a:pt x="908050" y="83947"/>
                </a:lnTo>
                <a:lnTo>
                  <a:pt x="901953" y="82676"/>
                </a:lnTo>
                <a:lnTo>
                  <a:pt x="895476" y="82041"/>
                </a:lnTo>
                <a:lnTo>
                  <a:pt x="880745" y="82041"/>
                </a:lnTo>
                <a:lnTo>
                  <a:pt x="874013" y="83058"/>
                </a:lnTo>
                <a:lnTo>
                  <a:pt x="868172" y="85344"/>
                </a:lnTo>
                <a:lnTo>
                  <a:pt x="862457" y="87502"/>
                </a:lnTo>
                <a:lnTo>
                  <a:pt x="857123" y="90677"/>
                </a:lnTo>
                <a:lnTo>
                  <a:pt x="852297" y="94869"/>
                </a:lnTo>
                <a:lnTo>
                  <a:pt x="847471" y="98933"/>
                </a:lnTo>
                <a:close/>
              </a:path>
              <a:path w="3165220" h="297180">
                <a:moveTo>
                  <a:pt x="3030855" y="226568"/>
                </a:moveTo>
                <a:lnTo>
                  <a:pt x="3033507" y="226203"/>
                </a:lnTo>
                <a:lnTo>
                  <a:pt x="3045732" y="224614"/>
                </a:lnTo>
                <a:lnTo>
                  <a:pt x="3058379" y="223154"/>
                </a:lnTo>
                <a:lnTo>
                  <a:pt x="3071494" y="221869"/>
                </a:lnTo>
                <a:lnTo>
                  <a:pt x="3071345" y="217939"/>
                </a:lnTo>
                <a:lnTo>
                  <a:pt x="3070919" y="204195"/>
                </a:lnTo>
                <a:lnTo>
                  <a:pt x="3070680" y="191662"/>
                </a:lnTo>
                <a:lnTo>
                  <a:pt x="3070606" y="109600"/>
                </a:lnTo>
                <a:lnTo>
                  <a:pt x="3071741" y="108871"/>
                </a:lnTo>
                <a:lnTo>
                  <a:pt x="3083554" y="103594"/>
                </a:lnTo>
                <a:lnTo>
                  <a:pt x="3096133" y="101853"/>
                </a:lnTo>
                <a:lnTo>
                  <a:pt x="3104768" y="101853"/>
                </a:lnTo>
                <a:lnTo>
                  <a:pt x="3111245" y="104394"/>
                </a:lnTo>
                <a:lnTo>
                  <a:pt x="3115310" y="109600"/>
                </a:lnTo>
                <a:lnTo>
                  <a:pt x="3115545" y="109901"/>
                </a:lnTo>
                <a:lnTo>
                  <a:pt x="3120006" y="119943"/>
                </a:lnTo>
                <a:lnTo>
                  <a:pt x="3121533" y="134747"/>
                </a:lnTo>
                <a:lnTo>
                  <a:pt x="3121533" y="296037"/>
                </a:lnTo>
                <a:lnTo>
                  <a:pt x="3123565" y="297052"/>
                </a:lnTo>
                <a:lnTo>
                  <a:pt x="3127450" y="296421"/>
                </a:lnTo>
                <a:lnTo>
                  <a:pt x="3140040" y="294526"/>
                </a:lnTo>
                <a:lnTo>
                  <a:pt x="3152644" y="292867"/>
                </a:lnTo>
                <a:lnTo>
                  <a:pt x="3165220" y="291464"/>
                </a:lnTo>
                <a:lnTo>
                  <a:pt x="3164873" y="287480"/>
                </a:lnTo>
                <a:lnTo>
                  <a:pt x="3164196" y="277273"/>
                </a:lnTo>
                <a:lnTo>
                  <a:pt x="3163685" y="265672"/>
                </a:lnTo>
                <a:lnTo>
                  <a:pt x="3163332" y="252677"/>
                </a:lnTo>
                <a:lnTo>
                  <a:pt x="3163128" y="238287"/>
                </a:lnTo>
                <a:lnTo>
                  <a:pt x="3163062" y="125857"/>
                </a:lnTo>
                <a:lnTo>
                  <a:pt x="3162268" y="115578"/>
                </a:lnTo>
                <a:lnTo>
                  <a:pt x="3158620" y="103282"/>
                </a:lnTo>
                <a:lnTo>
                  <a:pt x="3152013" y="92963"/>
                </a:lnTo>
                <a:lnTo>
                  <a:pt x="3145562" y="87251"/>
                </a:lnTo>
                <a:lnTo>
                  <a:pt x="3134136" y="82106"/>
                </a:lnTo>
                <a:lnTo>
                  <a:pt x="3120009" y="80390"/>
                </a:lnTo>
                <a:lnTo>
                  <a:pt x="3118147" y="80421"/>
                </a:lnTo>
                <a:lnTo>
                  <a:pt x="3106989" y="81801"/>
                </a:lnTo>
                <a:lnTo>
                  <a:pt x="3095261" y="85226"/>
                </a:lnTo>
                <a:lnTo>
                  <a:pt x="3082964" y="90686"/>
                </a:lnTo>
                <a:lnTo>
                  <a:pt x="3070097" y="98171"/>
                </a:lnTo>
                <a:lnTo>
                  <a:pt x="3069456" y="94864"/>
                </a:lnTo>
                <a:lnTo>
                  <a:pt x="3061853" y="85555"/>
                </a:lnTo>
                <a:lnTo>
                  <a:pt x="3046221" y="82423"/>
                </a:lnTo>
                <a:lnTo>
                  <a:pt x="3043211" y="82502"/>
                </a:lnTo>
                <a:lnTo>
                  <a:pt x="3032517" y="83745"/>
                </a:lnTo>
                <a:lnTo>
                  <a:pt x="3019713" y="86477"/>
                </a:lnTo>
                <a:lnTo>
                  <a:pt x="3004819" y="90677"/>
                </a:lnTo>
                <a:lnTo>
                  <a:pt x="3005836" y="97536"/>
                </a:lnTo>
                <a:lnTo>
                  <a:pt x="3014471" y="97662"/>
                </a:lnTo>
                <a:lnTo>
                  <a:pt x="3017392" y="98171"/>
                </a:lnTo>
                <a:lnTo>
                  <a:pt x="3020441" y="98551"/>
                </a:lnTo>
                <a:lnTo>
                  <a:pt x="3024251" y="100837"/>
                </a:lnTo>
                <a:lnTo>
                  <a:pt x="3026917" y="104012"/>
                </a:lnTo>
                <a:lnTo>
                  <a:pt x="3028188" y="108585"/>
                </a:lnTo>
                <a:lnTo>
                  <a:pt x="3028568" y="111506"/>
                </a:lnTo>
                <a:lnTo>
                  <a:pt x="3028568" y="115188"/>
                </a:lnTo>
                <a:lnTo>
                  <a:pt x="3028822" y="123316"/>
                </a:lnTo>
                <a:lnTo>
                  <a:pt x="3028949" y="136016"/>
                </a:lnTo>
                <a:lnTo>
                  <a:pt x="3029077" y="141605"/>
                </a:lnTo>
                <a:lnTo>
                  <a:pt x="3028933" y="211972"/>
                </a:lnTo>
                <a:lnTo>
                  <a:pt x="3028822" y="225425"/>
                </a:lnTo>
                <a:lnTo>
                  <a:pt x="3030855" y="226568"/>
                </a:lnTo>
                <a:close/>
              </a:path>
              <a:path w="3165220" h="297180">
                <a:moveTo>
                  <a:pt x="1581658" y="103886"/>
                </a:moveTo>
                <a:lnTo>
                  <a:pt x="1580612" y="95890"/>
                </a:lnTo>
                <a:lnTo>
                  <a:pt x="1572917" y="85805"/>
                </a:lnTo>
                <a:lnTo>
                  <a:pt x="1557782" y="82423"/>
                </a:lnTo>
                <a:lnTo>
                  <a:pt x="1554392" y="82520"/>
                </a:lnTo>
                <a:lnTo>
                  <a:pt x="1543640" y="83791"/>
                </a:lnTo>
                <a:lnTo>
                  <a:pt x="1530800" y="86517"/>
                </a:lnTo>
                <a:lnTo>
                  <a:pt x="1515871" y="90677"/>
                </a:lnTo>
                <a:lnTo>
                  <a:pt x="1516888" y="97536"/>
                </a:lnTo>
                <a:lnTo>
                  <a:pt x="1525523" y="97662"/>
                </a:lnTo>
                <a:lnTo>
                  <a:pt x="1528444" y="98171"/>
                </a:lnTo>
                <a:lnTo>
                  <a:pt x="1531492" y="98551"/>
                </a:lnTo>
                <a:lnTo>
                  <a:pt x="1535303" y="100964"/>
                </a:lnTo>
                <a:lnTo>
                  <a:pt x="1537969" y="104139"/>
                </a:lnTo>
                <a:lnTo>
                  <a:pt x="1539239" y="108838"/>
                </a:lnTo>
                <a:lnTo>
                  <a:pt x="1539620" y="111887"/>
                </a:lnTo>
                <a:lnTo>
                  <a:pt x="1539874" y="128143"/>
                </a:lnTo>
                <a:lnTo>
                  <a:pt x="1540002" y="134493"/>
                </a:lnTo>
                <a:lnTo>
                  <a:pt x="1540002" y="207518"/>
                </a:lnTo>
                <a:lnTo>
                  <a:pt x="1539874" y="215900"/>
                </a:lnTo>
                <a:lnTo>
                  <a:pt x="1539874" y="225425"/>
                </a:lnTo>
                <a:lnTo>
                  <a:pt x="1541907" y="226568"/>
                </a:lnTo>
                <a:lnTo>
                  <a:pt x="1544537" y="226229"/>
                </a:lnTo>
                <a:lnTo>
                  <a:pt x="1556728" y="224737"/>
                </a:lnTo>
                <a:lnTo>
                  <a:pt x="1569406" y="223292"/>
                </a:lnTo>
                <a:lnTo>
                  <a:pt x="1582546" y="221869"/>
                </a:lnTo>
                <a:lnTo>
                  <a:pt x="1582292" y="213487"/>
                </a:lnTo>
                <a:lnTo>
                  <a:pt x="1582039" y="205486"/>
                </a:lnTo>
                <a:lnTo>
                  <a:pt x="1581912" y="197738"/>
                </a:lnTo>
                <a:lnTo>
                  <a:pt x="1581658" y="190119"/>
                </a:lnTo>
                <a:lnTo>
                  <a:pt x="1581658" y="177546"/>
                </a:lnTo>
                <a:lnTo>
                  <a:pt x="1588515" y="168656"/>
                </a:lnTo>
                <a:lnTo>
                  <a:pt x="1591858" y="172974"/>
                </a:lnTo>
                <a:lnTo>
                  <a:pt x="1598834" y="182363"/>
                </a:lnTo>
                <a:lnTo>
                  <a:pt x="1606392" y="192988"/>
                </a:lnTo>
                <a:lnTo>
                  <a:pt x="1614551" y="204850"/>
                </a:lnTo>
                <a:lnTo>
                  <a:pt x="1620012" y="212978"/>
                </a:lnTo>
                <a:lnTo>
                  <a:pt x="1625599" y="218566"/>
                </a:lnTo>
                <a:lnTo>
                  <a:pt x="1631441" y="221487"/>
                </a:lnTo>
                <a:lnTo>
                  <a:pt x="1637411" y="224536"/>
                </a:lnTo>
                <a:lnTo>
                  <a:pt x="1643888" y="226060"/>
                </a:lnTo>
                <a:lnTo>
                  <a:pt x="1653766" y="226007"/>
                </a:lnTo>
                <a:lnTo>
                  <a:pt x="1664264" y="224967"/>
                </a:lnTo>
                <a:lnTo>
                  <a:pt x="1677085" y="222606"/>
                </a:lnTo>
                <a:lnTo>
                  <a:pt x="1692274" y="218948"/>
                </a:lnTo>
                <a:lnTo>
                  <a:pt x="1691386" y="211582"/>
                </a:lnTo>
                <a:lnTo>
                  <a:pt x="1681988" y="210947"/>
                </a:lnTo>
                <a:lnTo>
                  <a:pt x="1674876" y="209041"/>
                </a:lnTo>
                <a:lnTo>
                  <a:pt x="1669922" y="205866"/>
                </a:lnTo>
                <a:lnTo>
                  <a:pt x="1665096" y="202819"/>
                </a:lnTo>
                <a:lnTo>
                  <a:pt x="1659382" y="197103"/>
                </a:lnTo>
                <a:lnTo>
                  <a:pt x="1653032" y="188975"/>
                </a:lnTo>
                <a:lnTo>
                  <a:pt x="1612391" y="137668"/>
                </a:lnTo>
                <a:lnTo>
                  <a:pt x="1612710" y="137280"/>
                </a:lnTo>
                <a:lnTo>
                  <a:pt x="1622445" y="126881"/>
                </a:lnTo>
                <a:lnTo>
                  <a:pt x="1631441" y="120269"/>
                </a:lnTo>
                <a:lnTo>
                  <a:pt x="1637411" y="117094"/>
                </a:lnTo>
                <a:lnTo>
                  <a:pt x="1644395" y="115443"/>
                </a:lnTo>
                <a:lnTo>
                  <a:pt x="1659255" y="115443"/>
                </a:lnTo>
                <a:lnTo>
                  <a:pt x="1667002" y="116712"/>
                </a:lnTo>
                <a:lnTo>
                  <a:pt x="1675638" y="119252"/>
                </a:lnTo>
                <a:lnTo>
                  <a:pt x="1676908" y="118872"/>
                </a:lnTo>
                <a:lnTo>
                  <a:pt x="1678089" y="115013"/>
                </a:lnTo>
                <a:lnTo>
                  <a:pt x="1681788" y="102580"/>
                </a:lnTo>
                <a:lnTo>
                  <a:pt x="1685036" y="90805"/>
                </a:lnTo>
                <a:lnTo>
                  <a:pt x="1686052" y="97536"/>
                </a:lnTo>
                <a:lnTo>
                  <a:pt x="1694688" y="97662"/>
                </a:lnTo>
                <a:lnTo>
                  <a:pt x="1697609" y="98171"/>
                </a:lnTo>
                <a:lnTo>
                  <a:pt x="1700657" y="98551"/>
                </a:lnTo>
                <a:lnTo>
                  <a:pt x="1704466" y="100837"/>
                </a:lnTo>
                <a:lnTo>
                  <a:pt x="1707134" y="104012"/>
                </a:lnTo>
                <a:lnTo>
                  <a:pt x="1708404" y="108585"/>
                </a:lnTo>
                <a:lnTo>
                  <a:pt x="1708785" y="111506"/>
                </a:lnTo>
                <a:lnTo>
                  <a:pt x="1708785" y="115188"/>
                </a:lnTo>
                <a:lnTo>
                  <a:pt x="1709039" y="123316"/>
                </a:lnTo>
                <a:lnTo>
                  <a:pt x="1709292" y="141605"/>
                </a:lnTo>
                <a:lnTo>
                  <a:pt x="1709149" y="211972"/>
                </a:lnTo>
                <a:lnTo>
                  <a:pt x="1709039" y="225425"/>
                </a:lnTo>
                <a:lnTo>
                  <a:pt x="1711070" y="226568"/>
                </a:lnTo>
                <a:lnTo>
                  <a:pt x="1713723" y="226203"/>
                </a:lnTo>
                <a:lnTo>
                  <a:pt x="1725948" y="224614"/>
                </a:lnTo>
                <a:lnTo>
                  <a:pt x="1738595" y="223154"/>
                </a:lnTo>
                <a:lnTo>
                  <a:pt x="1751711" y="221869"/>
                </a:lnTo>
                <a:lnTo>
                  <a:pt x="1751561" y="217939"/>
                </a:lnTo>
                <a:lnTo>
                  <a:pt x="1751135" y="204195"/>
                </a:lnTo>
                <a:lnTo>
                  <a:pt x="1750896" y="191662"/>
                </a:lnTo>
                <a:lnTo>
                  <a:pt x="1750821" y="109600"/>
                </a:lnTo>
                <a:lnTo>
                  <a:pt x="1751957" y="108871"/>
                </a:lnTo>
                <a:lnTo>
                  <a:pt x="1763770" y="103594"/>
                </a:lnTo>
                <a:lnTo>
                  <a:pt x="1776348" y="101853"/>
                </a:lnTo>
                <a:lnTo>
                  <a:pt x="1784985" y="101853"/>
                </a:lnTo>
                <a:lnTo>
                  <a:pt x="1791462" y="104394"/>
                </a:lnTo>
                <a:lnTo>
                  <a:pt x="1795526" y="109600"/>
                </a:lnTo>
                <a:lnTo>
                  <a:pt x="1795761" y="109901"/>
                </a:lnTo>
                <a:lnTo>
                  <a:pt x="1800222" y="119943"/>
                </a:lnTo>
                <a:lnTo>
                  <a:pt x="1801748" y="134747"/>
                </a:lnTo>
                <a:lnTo>
                  <a:pt x="1801748" y="296037"/>
                </a:lnTo>
                <a:lnTo>
                  <a:pt x="1803781" y="297052"/>
                </a:lnTo>
                <a:lnTo>
                  <a:pt x="1807666" y="296421"/>
                </a:lnTo>
                <a:lnTo>
                  <a:pt x="1820256" y="294526"/>
                </a:lnTo>
                <a:lnTo>
                  <a:pt x="1832860" y="292867"/>
                </a:lnTo>
                <a:lnTo>
                  <a:pt x="1845437" y="291464"/>
                </a:lnTo>
                <a:lnTo>
                  <a:pt x="1845089" y="287480"/>
                </a:lnTo>
                <a:lnTo>
                  <a:pt x="1844412" y="277273"/>
                </a:lnTo>
                <a:lnTo>
                  <a:pt x="1843901" y="265672"/>
                </a:lnTo>
                <a:lnTo>
                  <a:pt x="1843548" y="252677"/>
                </a:lnTo>
                <a:lnTo>
                  <a:pt x="1843344" y="238287"/>
                </a:lnTo>
                <a:lnTo>
                  <a:pt x="1843278" y="125857"/>
                </a:lnTo>
                <a:lnTo>
                  <a:pt x="1842484" y="115578"/>
                </a:lnTo>
                <a:lnTo>
                  <a:pt x="1838836" y="103282"/>
                </a:lnTo>
                <a:lnTo>
                  <a:pt x="1832229" y="92963"/>
                </a:lnTo>
                <a:lnTo>
                  <a:pt x="1825778" y="87251"/>
                </a:lnTo>
                <a:lnTo>
                  <a:pt x="1814352" y="82106"/>
                </a:lnTo>
                <a:lnTo>
                  <a:pt x="1800224" y="80390"/>
                </a:lnTo>
                <a:lnTo>
                  <a:pt x="1798363" y="80421"/>
                </a:lnTo>
                <a:lnTo>
                  <a:pt x="1787205" y="81801"/>
                </a:lnTo>
                <a:lnTo>
                  <a:pt x="1775477" y="85226"/>
                </a:lnTo>
                <a:lnTo>
                  <a:pt x="1763180" y="90686"/>
                </a:lnTo>
                <a:lnTo>
                  <a:pt x="1750314" y="98171"/>
                </a:lnTo>
                <a:lnTo>
                  <a:pt x="1749672" y="94864"/>
                </a:lnTo>
                <a:lnTo>
                  <a:pt x="1742069" y="85555"/>
                </a:lnTo>
                <a:lnTo>
                  <a:pt x="1726438" y="82423"/>
                </a:lnTo>
                <a:lnTo>
                  <a:pt x="1723530" y="82497"/>
                </a:lnTo>
                <a:lnTo>
                  <a:pt x="1712825" y="83723"/>
                </a:lnTo>
                <a:lnTo>
                  <a:pt x="1700022" y="86421"/>
                </a:lnTo>
                <a:lnTo>
                  <a:pt x="1685163" y="90550"/>
                </a:lnTo>
                <a:lnTo>
                  <a:pt x="1686814" y="83947"/>
                </a:lnTo>
                <a:lnTo>
                  <a:pt x="1680717" y="82676"/>
                </a:lnTo>
                <a:lnTo>
                  <a:pt x="1674240" y="82041"/>
                </a:lnTo>
                <a:lnTo>
                  <a:pt x="1659509" y="82041"/>
                </a:lnTo>
                <a:lnTo>
                  <a:pt x="1652778" y="83058"/>
                </a:lnTo>
                <a:lnTo>
                  <a:pt x="1646936" y="85344"/>
                </a:lnTo>
                <a:lnTo>
                  <a:pt x="1641220" y="87502"/>
                </a:lnTo>
                <a:lnTo>
                  <a:pt x="1635887" y="90677"/>
                </a:lnTo>
                <a:lnTo>
                  <a:pt x="1631061" y="94869"/>
                </a:lnTo>
                <a:lnTo>
                  <a:pt x="1626235" y="98933"/>
                </a:lnTo>
                <a:lnTo>
                  <a:pt x="1621282" y="104139"/>
                </a:lnTo>
                <a:lnTo>
                  <a:pt x="1616456" y="110236"/>
                </a:lnTo>
                <a:lnTo>
                  <a:pt x="1615787" y="111097"/>
                </a:lnTo>
                <a:lnTo>
                  <a:pt x="1608382" y="120642"/>
                </a:lnTo>
                <a:lnTo>
                  <a:pt x="1600199" y="131318"/>
                </a:lnTo>
                <a:lnTo>
                  <a:pt x="1581658" y="155828"/>
                </a:lnTo>
                <a:lnTo>
                  <a:pt x="1581658" y="103886"/>
                </a:lnTo>
                <a:close/>
              </a:path>
              <a:path w="3165220" h="297180">
                <a:moveTo>
                  <a:pt x="2326075" y="186415"/>
                </a:moveTo>
                <a:lnTo>
                  <a:pt x="2319909" y="194563"/>
                </a:lnTo>
                <a:lnTo>
                  <a:pt x="2314066" y="201040"/>
                </a:lnTo>
                <a:lnTo>
                  <a:pt x="2308606" y="204215"/>
                </a:lnTo>
                <a:lnTo>
                  <a:pt x="2294763" y="204215"/>
                </a:lnTo>
                <a:lnTo>
                  <a:pt x="2290571" y="226695"/>
                </a:lnTo>
                <a:lnTo>
                  <a:pt x="2302049" y="225061"/>
                </a:lnTo>
                <a:lnTo>
                  <a:pt x="2312618" y="220677"/>
                </a:lnTo>
                <a:lnTo>
                  <a:pt x="2323198" y="213535"/>
                </a:lnTo>
                <a:lnTo>
                  <a:pt x="2333797" y="203644"/>
                </a:lnTo>
                <a:lnTo>
                  <a:pt x="2344419" y="191008"/>
                </a:lnTo>
                <a:lnTo>
                  <a:pt x="2346349" y="197129"/>
                </a:lnTo>
                <a:lnTo>
                  <a:pt x="2351500" y="210397"/>
                </a:lnTo>
                <a:lnTo>
                  <a:pt x="2356358" y="218566"/>
                </a:lnTo>
                <a:lnTo>
                  <a:pt x="2360041" y="223012"/>
                </a:lnTo>
                <a:lnTo>
                  <a:pt x="2364105" y="225171"/>
                </a:lnTo>
                <a:lnTo>
                  <a:pt x="2372426" y="225088"/>
                </a:lnTo>
                <a:lnTo>
                  <a:pt x="2384057" y="224072"/>
                </a:lnTo>
                <a:lnTo>
                  <a:pt x="2396832" y="221869"/>
                </a:lnTo>
                <a:lnTo>
                  <a:pt x="2410714" y="218439"/>
                </a:lnTo>
                <a:lnTo>
                  <a:pt x="2409824" y="210693"/>
                </a:lnTo>
                <a:lnTo>
                  <a:pt x="2402068" y="210297"/>
                </a:lnTo>
                <a:lnTo>
                  <a:pt x="2389364" y="207446"/>
                </a:lnTo>
                <a:lnTo>
                  <a:pt x="2378837" y="201802"/>
                </a:lnTo>
                <a:lnTo>
                  <a:pt x="2371432" y="194489"/>
                </a:lnTo>
                <a:lnTo>
                  <a:pt x="2364705" y="183792"/>
                </a:lnTo>
                <a:lnTo>
                  <a:pt x="2359024" y="169925"/>
                </a:lnTo>
                <a:lnTo>
                  <a:pt x="2363024" y="163032"/>
                </a:lnTo>
                <a:lnTo>
                  <a:pt x="2368679" y="152726"/>
                </a:lnTo>
                <a:lnTo>
                  <a:pt x="2374217" y="141959"/>
                </a:lnTo>
                <a:lnTo>
                  <a:pt x="2379640" y="130734"/>
                </a:lnTo>
                <a:lnTo>
                  <a:pt x="2384947" y="119052"/>
                </a:lnTo>
                <a:lnTo>
                  <a:pt x="2390138" y="106914"/>
                </a:lnTo>
                <a:lnTo>
                  <a:pt x="2395213" y="94323"/>
                </a:lnTo>
                <a:lnTo>
                  <a:pt x="2400172" y="81280"/>
                </a:lnTo>
                <a:lnTo>
                  <a:pt x="2398903" y="80137"/>
                </a:lnTo>
                <a:lnTo>
                  <a:pt x="2394476" y="81307"/>
                </a:lnTo>
                <a:lnTo>
                  <a:pt x="2382368" y="84387"/>
                </a:lnTo>
                <a:lnTo>
                  <a:pt x="2369965" y="87319"/>
                </a:lnTo>
                <a:lnTo>
                  <a:pt x="2357246" y="90043"/>
                </a:lnTo>
                <a:lnTo>
                  <a:pt x="2356451" y="96637"/>
                </a:lnTo>
                <a:lnTo>
                  <a:pt x="2354435" y="109734"/>
                </a:lnTo>
                <a:lnTo>
                  <a:pt x="2351942" y="122014"/>
                </a:lnTo>
                <a:lnTo>
                  <a:pt x="2348991" y="133476"/>
                </a:lnTo>
                <a:lnTo>
                  <a:pt x="2348738" y="133476"/>
                </a:lnTo>
                <a:lnTo>
                  <a:pt x="2347179" y="126868"/>
                </a:lnTo>
                <a:lnTo>
                  <a:pt x="2342962" y="113221"/>
                </a:lnTo>
                <a:lnTo>
                  <a:pt x="2337929" y="101998"/>
                </a:lnTo>
                <a:lnTo>
                  <a:pt x="2332101" y="93218"/>
                </a:lnTo>
                <a:lnTo>
                  <a:pt x="2326830" y="87955"/>
                </a:lnTo>
                <a:lnTo>
                  <a:pt x="2315728" y="82084"/>
                </a:lnTo>
                <a:lnTo>
                  <a:pt x="2302002" y="80137"/>
                </a:lnTo>
                <a:lnTo>
                  <a:pt x="2299757" y="80173"/>
                </a:lnTo>
                <a:lnTo>
                  <a:pt x="2286727" y="81984"/>
                </a:lnTo>
                <a:lnTo>
                  <a:pt x="2274884" y="86533"/>
                </a:lnTo>
                <a:lnTo>
                  <a:pt x="2264227" y="93830"/>
                </a:lnTo>
                <a:lnTo>
                  <a:pt x="2254758" y="103886"/>
                </a:lnTo>
                <a:lnTo>
                  <a:pt x="2249881" y="110752"/>
                </a:lnTo>
                <a:lnTo>
                  <a:pt x="2243880" y="121882"/>
                </a:lnTo>
                <a:lnTo>
                  <a:pt x="2239612" y="133798"/>
                </a:lnTo>
                <a:lnTo>
                  <a:pt x="2237062" y="146508"/>
                </a:lnTo>
                <a:lnTo>
                  <a:pt x="2236216" y="160020"/>
                </a:lnTo>
                <a:lnTo>
                  <a:pt x="2236988" y="172209"/>
                </a:lnTo>
                <a:lnTo>
                  <a:pt x="2239703" y="184940"/>
                </a:lnTo>
                <a:lnTo>
                  <a:pt x="2244361" y="196586"/>
                </a:lnTo>
                <a:lnTo>
                  <a:pt x="2250947" y="207137"/>
                </a:lnTo>
                <a:lnTo>
                  <a:pt x="2255185" y="212167"/>
                </a:lnTo>
                <a:lnTo>
                  <a:pt x="2265281" y="220250"/>
                </a:lnTo>
                <a:lnTo>
                  <a:pt x="2277076" y="225086"/>
                </a:lnTo>
                <a:lnTo>
                  <a:pt x="2278176" y="168917"/>
                </a:lnTo>
                <a:lnTo>
                  <a:pt x="2277364" y="154432"/>
                </a:lnTo>
                <a:lnTo>
                  <a:pt x="2277380" y="152307"/>
                </a:lnTo>
                <a:lnTo>
                  <a:pt x="2278314" y="138666"/>
                </a:lnTo>
                <a:lnTo>
                  <a:pt x="2280654" y="126235"/>
                </a:lnTo>
                <a:lnTo>
                  <a:pt x="2284348" y="115062"/>
                </a:lnTo>
                <a:lnTo>
                  <a:pt x="2293715" y="102088"/>
                </a:lnTo>
                <a:lnTo>
                  <a:pt x="2305558" y="98425"/>
                </a:lnTo>
                <a:lnTo>
                  <a:pt x="2313051" y="98425"/>
                </a:lnTo>
                <a:lnTo>
                  <a:pt x="2319401" y="103759"/>
                </a:lnTo>
                <a:lnTo>
                  <a:pt x="2324481" y="114426"/>
                </a:lnTo>
                <a:lnTo>
                  <a:pt x="2328139" y="123149"/>
                </a:lnTo>
                <a:lnTo>
                  <a:pt x="2331698" y="134281"/>
                </a:lnTo>
                <a:lnTo>
                  <a:pt x="2335039" y="147503"/>
                </a:lnTo>
                <a:lnTo>
                  <a:pt x="2338196" y="162813"/>
                </a:lnTo>
                <a:lnTo>
                  <a:pt x="2332424" y="175217"/>
                </a:lnTo>
                <a:lnTo>
                  <a:pt x="2326075" y="186415"/>
                </a:lnTo>
                <a:close/>
              </a:path>
              <a:path w="3165220" h="297180">
                <a:moveTo>
                  <a:pt x="2290571" y="226695"/>
                </a:moveTo>
                <a:lnTo>
                  <a:pt x="2294763" y="204215"/>
                </a:lnTo>
                <a:lnTo>
                  <a:pt x="2288286" y="199644"/>
                </a:lnTo>
                <a:lnTo>
                  <a:pt x="2283967" y="190500"/>
                </a:lnTo>
                <a:lnTo>
                  <a:pt x="2280570" y="181271"/>
                </a:lnTo>
                <a:lnTo>
                  <a:pt x="2278176" y="168917"/>
                </a:lnTo>
                <a:lnTo>
                  <a:pt x="2277076" y="225086"/>
                </a:lnTo>
                <a:lnTo>
                  <a:pt x="2290571" y="226695"/>
                </a:lnTo>
                <a:close/>
              </a:path>
              <a:path w="3165220" h="297180">
                <a:moveTo>
                  <a:pt x="2086845" y="86547"/>
                </a:moveTo>
                <a:lnTo>
                  <a:pt x="2072005" y="90677"/>
                </a:lnTo>
                <a:lnTo>
                  <a:pt x="2072893" y="97536"/>
                </a:lnTo>
                <a:lnTo>
                  <a:pt x="2078355" y="97536"/>
                </a:lnTo>
                <a:lnTo>
                  <a:pt x="2082799" y="97789"/>
                </a:lnTo>
                <a:lnTo>
                  <a:pt x="2085974" y="98551"/>
                </a:lnTo>
                <a:lnTo>
                  <a:pt x="2089277" y="99187"/>
                </a:lnTo>
                <a:lnTo>
                  <a:pt x="2092197" y="100837"/>
                </a:lnTo>
                <a:lnTo>
                  <a:pt x="2096896" y="105537"/>
                </a:lnTo>
                <a:lnTo>
                  <a:pt x="2099183" y="108712"/>
                </a:lnTo>
                <a:lnTo>
                  <a:pt x="2101468" y="112902"/>
                </a:lnTo>
                <a:lnTo>
                  <a:pt x="2103882" y="117094"/>
                </a:lnTo>
                <a:lnTo>
                  <a:pt x="2106167" y="121665"/>
                </a:lnTo>
                <a:lnTo>
                  <a:pt x="2108454" y="126619"/>
                </a:lnTo>
                <a:lnTo>
                  <a:pt x="2110613" y="131445"/>
                </a:lnTo>
                <a:lnTo>
                  <a:pt x="2112771" y="136398"/>
                </a:lnTo>
                <a:lnTo>
                  <a:pt x="2114804" y="141350"/>
                </a:lnTo>
                <a:lnTo>
                  <a:pt x="2116709" y="146176"/>
                </a:lnTo>
                <a:lnTo>
                  <a:pt x="2118487" y="150495"/>
                </a:lnTo>
                <a:lnTo>
                  <a:pt x="2120011" y="154050"/>
                </a:lnTo>
                <a:lnTo>
                  <a:pt x="2124496" y="165959"/>
                </a:lnTo>
                <a:lnTo>
                  <a:pt x="2128928" y="177884"/>
                </a:lnTo>
                <a:lnTo>
                  <a:pt x="2133218" y="189611"/>
                </a:lnTo>
                <a:lnTo>
                  <a:pt x="2133388" y="190065"/>
                </a:lnTo>
                <a:lnTo>
                  <a:pt x="2137655" y="201683"/>
                </a:lnTo>
                <a:lnTo>
                  <a:pt x="2141949" y="213657"/>
                </a:lnTo>
                <a:lnTo>
                  <a:pt x="2146299" y="225933"/>
                </a:lnTo>
                <a:lnTo>
                  <a:pt x="2165477" y="223900"/>
                </a:lnTo>
                <a:lnTo>
                  <a:pt x="2168524" y="219583"/>
                </a:lnTo>
                <a:lnTo>
                  <a:pt x="2172335" y="214249"/>
                </a:lnTo>
                <a:lnTo>
                  <a:pt x="2176780" y="207899"/>
                </a:lnTo>
                <a:lnTo>
                  <a:pt x="2181224" y="201549"/>
                </a:lnTo>
                <a:lnTo>
                  <a:pt x="2185923" y="194563"/>
                </a:lnTo>
                <a:lnTo>
                  <a:pt x="2190749" y="186944"/>
                </a:lnTo>
                <a:lnTo>
                  <a:pt x="2198535" y="174060"/>
                </a:lnTo>
                <a:lnTo>
                  <a:pt x="2204846" y="162813"/>
                </a:lnTo>
                <a:lnTo>
                  <a:pt x="2212000" y="149094"/>
                </a:lnTo>
                <a:lnTo>
                  <a:pt x="2217419" y="137795"/>
                </a:lnTo>
                <a:lnTo>
                  <a:pt x="2222443" y="125344"/>
                </a:lnTo>
                <a:lnTo>
                  <a:pt x="2226310" y="113664"/>
                </a:lnTo>
                <a:lnTo>
                  <a:pt x="2228595" y="105790"/>
                </a:lnTo>
                <a:lnTo>
                  <a:pt x="2229739" y="98806"/>
                </a:lnTo>
                <a:lnTo>
                  <a:pt x="2229739" y="88391"/>
                </a:lnTo>
                <a:lnTo>
                  <a:pt x="2229104" y="84582"/>
                </a:lnTo>
                <a:lnTo>
                  <a:pt x="2227707" y="81025"/>
                </a:lnTo>
                <a:lnTo>
                  <a:pt x="2226056" y="79756"/>
                </a:lnTo>
                <a:lnTo>
                  <a:pt x="2225128" y="79970"/>
                </a:lnTo>
                <a:lnTo>
                  <a:pt x="2213810" y="82402"/>
                </a:lnTo>
                <a:lnTo>
                  <a:pt x="2201292" y="84811"/>
                </a:lnTo>
                <a:lnTo>
                  <a:pt x="2187574" y="87249"/>
                </a:lnTo>
                <a:lnTo>
                  <a:pt x="2188510" y="91292"/>
                </a:lnTo>
                <a:lnTo>
                  <a:pt x="2190380" y="103621"/>
                </a:lnTo>
                <a:lnTo>
                  <a:pt x="2191004" y="116839"/>
                </a:lnTo>
                <a:lnTo>
                  <a:pt x="2191004" y="124840"/>
                </a:lnTo>
                <a:lnTo>
                  <a:pt x="2190241" y="133096"/>
                </a:lnTo>
                <a:lnTo>
                  <a:pt x="2188844" y="141477"/>
                </a:lnTo>
                <a:lnTo>
                  <a:pt x="2185862" y="154557"/>
                </a:lnTo>
                <a:lnTo>
                  <a:pt x="2181860" y="166750"/>
                </a:lnTo>
                <a:lnTo>
                  <a:pt x="2179573" y="172720"/>
                </a:lnTo>
                <a:lnTo>
                  <a:pt x="2176653" y="178815"/>
                </a:lnTo>
                <a:lnTo>
                  <a:pt x="2173096" y="185038"/>
                </a:lnTo>
                <a:lnTo>
                  <a:pt x="2171065" y="177800"/>
                </a:lnTo>
                <a:lnTo>
                  <a:pt x="2168906" y="171196"/>
                </a:lnTo>
                <a:lnTo>
                  <a:pt x="2166746" y="164846"/>
                </a:lnTo>
                <a:lnTo>
                  <a:pt x="2164207" y="158114"/>
                </a:lnTo>
                <a:lnTo>
                  <a:pt x="2161413" y="151002"/>
                </a:lnTo>
                <a:lnTo>
                  <a:pt x="2158491" y="143637"/>
                </a:lnTo>
                <a:lnTo>
                  <a:pt x="2155443" y="136271"/>
                </a:lnTo>
                <a:lnTo>
                  <a:pt x="2152522" y="129286"/>
                </a:lnTo>
                <a:lnTo>
                  <a:pt x="2149602" y="122809"/>
                </a:lnTo>
                <a:lnTo>
                  <a:pt x="2146808" y="116205"/>
                </a:lnTo>
                <a:lnTo>
                  <a:pt x="2144267" y="110489"/>
                </a:lnTo>
                <a:lnTo>
                  <a:pt x="2141855" y="105537"/>
                </a:lnTo>
                <a:lnTo>
                  <a:pt x="2139568" y="100584"/>
                </a:lnTo>
                <a:lnTo>
                  <a:pt x="2137791" y="97027"/>
                </a:lnTo>
                <a:lnTo>
                  <a:pt x="2136520" y="94996"/>
                </a:lnTo>
                <a:lnTo>
                  <a:pt x="2133854" y="90043"/>
                </a:lnTo>
                <a:lnTo>
                  <a:pt x="2130679" y="86740"/>
                </a:lnTo>
                <a:lnTo>
                  <a:pt x="2127122" y="85089"/>
                </a:lnTo>
                <a:lnTo>
                  <a:pt x="2123693" y="83312"/>
                </a:lnTo>
                <a:lnTo>
                  <a:pt x="2119376" y="82423"/>
                </a:lnTo>
                <a:lnTo>
                  <a:pt x="2110569" y="82535"/>
                </a:lnTo>
                <a:lnTo>
                  <a:pt x="2099700" y="83826"/>
                </a:lnTo>
                <a:lnTo>
                  <a:pt x="2086845" y="86547"/>
                </a:lnTo>
                <a:close/>
              </a:path>
              <a:path w="3165220" h="297180">
                <a:moveTo>
                  <a:pt x="1495679" y="79756"/>
                </a:moveTo>
                <a:lnTo>
                  <a:pt x="1490952" y="80813"/>
                </a:lnTo>
                <a:lnTo>
                  <a:pt x="1478817" y="83325"/>
                </a:lnTo>
                <a:lnTo>
                  <a:pt x="1466260" y="85640"/>
                </a:lnTo>
                <a:lnTo>
                  <a:pt x="1453261" y="87757"/>
                </a:lnTo>
                <a:lnTo>
                  <a:pt x="1453369" y="89001"/>
                </a:lnTo>
                <a:lnTo>
                  <a:pt x="1454155" y="100687"/>
                </a:lnTo>
                <a:lnTo>
                  <a:pt x="1454627" y="113446"/>
                </a:lnTo>
                <a:lnTo>
                  <a:pt x="1454785" y="127253"/>
                </a:lnTo>
                <a:lnTo>
                  <a:pt x="1454785" y="199262"/>
                </a:lnTo>
                <a:lnTo>
                  <a:pt x="1454956" y="203118"/>
                </a:lnTo>
                <a:lnTo>
                  <a:pt x="1459353" y="215964"/>
                </a:lnTo>
                <a:lnTo>
                  <a:pt x="1469675" y="223638"/>
                </a:lnTo>
                <a:lnTo>
                  <a:pt x="1485899" y="226187"/>
                </a:lnTo>
                <a:lnTo>
                  <a:pt x="1488858" y="226124"/>
                </a:lnTo>
                <a:lnTo>
                  <a:pt x="1499999" y="224955"/>
                </a:lnTo>
                <a:lnTo>
                  <a:pt x="1512672" y="222309"/>
                </a:lnTo>
                <a:lnTo>
                  <a:pt x="1526920" y="218186"/>
                </a:lnTo>
                <a:lnTo>
                  <a:pt x="1526159" y="210693"/>
                </a:lnTo>
                <a:lnTo>
                  <a:pt x="1519046" y="210693"/>
                </a:lnTo>
                <a:lnTo>
                  <a:pt x="1513459" y="210185"/>
                </a:lnTo>
                <a:lnTo>
                  <a:pt x="1509394" y="209423"/>
                </a:lnTo>
                <a:lnTo>
                  <a:pt x="1505331" y="208661"/>
                </a:lnTo>
                <a:lnTo>
                  <a:pt x="1502283" y="207137"/>
                </a:lnTo>
                <a:lnTo>
                  <a:pt x="1498218" y="202946"/>
                </a:lnTo>
                <a:lnTo>
                  <a:pt x="1497203" y="198627"/>
                </a:lnTo>
                <a:lnTo>
                  <a:pt x="1496948" y="192024"/>
                </a:lnTo>
                <a:lnTo>
                  <a:pt x="1496825" y="188891"/>
                </a:lnTo>
                <a:lnTo>
                  <a:pt x="1496554" y="178594"/>
                </a:lnTo>
                <a:lnTo>
                  <a:pt x="1496377" y="165323"/>
                </a:lnTo>
                <a:lnTo>
                  <a:pt x="1496325" y="118775"/>
                </a:lnTo>
                <a:lnTo>
                  <a:pt x="1496498" y="105544"/>
                </a:lnTo>
                <a:lnTo>
                  <a:pt x="1496875" y="92967"/>
                </a:lnTo>
                <a:lnTo>
                  <a:pt x="1497457" y="81025"/>
                </a:lnTo>
                <a:lnTo>
                  <a:pt x="1495679" y="79756"/>
                </a:lnTo>
                <a:close/>
              </a:path>
              <a:path w="3165220" h="297180">
                <a:moveTo>
                  <a:pt x="988041" y="86547"/>
                </a:moveTo>
                <a:lnTo>
                  <a:pt x="973201" y="90677"/>
                </a:lnTo>
                <a:lnTo>
                  <a:pt x="974089" y="97536"/>
                </a:lnTo>
                <a:lnTo>
                  <a:pt x="979551" y="97536"/>
                </a:lnTo>
                <a:lnTo>
                  <a:pt x="983996" y="97789"/>
                </a:lnTo>
                <a:lnTo>
                  <a:pt x="987171" y="98551"/>
                </a:lnTo>
                <a:lnTo>
                  <a:pt x="990473" y="99187"/>
                </a:lnTo>
                <a:lnTo>
                  <a:pt x="993393" y="100837"/>
                </a:lnTo>
                <a:lnTo>
                  <a:pt x="998092" y="105537"/>
                </a:lnTo>
                <a:lnTo>
                  <a:pt x="1000378" y="108712"/>
                </a:lnTo>
                <a:lnTo>
                  <a:pt x="1002664" y="112902"/>
                </a:lnTo>
                <a:lnTo>
                  <a:pt x="1005077" y="117094"/>
                </a:lnTo>
                <a:lnTo>
                  <a:pt x="1007363" y="121665"/>
                </a:lnTo>
                <a:lnTo>
                  <a:pt x="1009650" y="126619"/>
                </a:lnTo>
                <a:lnTo>
                  <a:pt x="1011809" y="131445"/>
                </a:lnTo>
                <a:lnTo>
                  <a:pt x="1013967" y="136398"/>
                </a:lnTo>
                <a:lnTo>
                  <a:pt x="1016000" y="141350"/>
                </a:lnTo>
                <a:lnTo>
                  <a:pt x="1017904" y="146176"/>
                </a:lnTo>
                <a:lnTo>
                  <a:pt x="1019683" y="150495"/>
                </a:lnTo>
                <a:lnTo>
                  <a:pt x="1021207" y="154050"/>
                </a:lnTo>
                <a:lnTo>
                  <a:pt x="1025692" y="165959"/>
                </a:lnTo>
                <a:lnTo>
                  <a:pt x="1030124" y="177884"/>
                </a:lnTo>
                <a:lnTo>
                  <a:pt x="1034414" y="189611"/>
                </a:lnTo>
                <a:lnTo>
                  <a:pt x="1034584" y="190065"/>
                </a:lnTo>
                <a:lnTo>
                  <a:pt x="1038851" y="201683"/>
                </a:lnTo>
                <a:lnTo>
                  <a:pt x="1043145" y="213657"/>
                </a:lnTo>
                <a:lnTo>
                  <a:pt x="1047496" y="225933"/>
                </a:lnTo>
                <a:lnTo>
                  <a:pt x="1066673" y="223900"/>
                </a:lnTo>
                <a:lnTo>
                  <a:pt x="1069721" y="219583"/>
                </a:lnTo>
                <a:lnTo>
                  <a:pt x="1073530" y="214249"/>
                </a:lnTo>
                <a:lnTo>
                  <a:pt x="1077976" y="207899"/>
                </a:lnTo>
                <a:lnTo>
                  <a:pt x="1082421" y="201549"/>
                </a:lnTo>
                <a:lnTo>
                  <a:pt x="1087120" y="194563"/>
                </a:lnTo>
                <a:lnTo>
                  <a:pt x="1091946" y="186944"/>
                </a:lnTo>
                <a:lnTo>
                  <a:pt x="1099731" y="174060"/>
                </a:lnTo>
                <a:lnTo>
                  <a:pt x="1106042" y="162813"/>
                </a:lnTo>
                <a:lnTo>
                  <a:pt x="1113196" y="149094"/>
                </a:lnTo>
                <a:lnTo>
                  <a:pt x="1118615" y="137795"/>
                </a:lnTo>
                <a:lnTo>
                  <a:pt x="1123639" y="125344"/>
                </a:lnTo>
                <a:lnTo>
                  <a:pt x="1127505" y="113664"/>
                </a:lnTo>
                <a:lnTo>
                  <a:pt x="1129538" y="106680"/>
                </a:lnTo>
                <a:lnTo>
                  <a:pt x="1130680" y="100330"/>
                </a:lnTo>
                <a:lnTo>
                  <a:pt x="1130935" y="94614"/>
                </a:lnTo>
                <a:lnTo>
                  <a:pt x="1131315" y="97536"/>
                </a:lnTo>
                <a:lnTo>
                  <a:pt x="1139952" y="97662"/>
                </a:lnTo>
                <a:lnTo>
                  <a:pt x="1142872" y="98171"/>
                </a:lnTo>
                <a:lnTo>
                  <a:pt x="1145920" y="98551"/>
                </a:lnTo>
                <a:lnTo>
                  <a:pt x="1149731" y="100837"/>
                </a:lnTo>
                <a:lnTo>
                  <a:pt x="1152397" y="104012"/>
                </a:lnTo>
                <a:lnTo>
                  <a:pt x="1153667" y="108585"/>
                </a:lnTo>
                <a:lnTo>
                  <a:pt x="1154048" y="111506"/>
                </a:lnTo>
                <a:lnTo>
                  <a:pt x="1154048" y="115188"/>
                </a:lnTo>
                <a:lnTo>
                  <a:pt x="1154303" y="123316"/>
                </a:lnTo>
                <a:lnTo>
                  <a:pt x="1154557" y="141605"/>
                </a:lnTo>
                <a:lnTo>
                  <a:pt x="1154413" y="211972"/>
                </a:lnTo>
                <a:lnTo>
                  <a:pt x="1154303" y="225425"/>
                </a:lnTo>
                <a:lnTo>
                  <a:pt x="1156335" y="226568"/>
                </a:lnTo>
                <a:lnTo>
                  <a:pt x="1158987" y="226203"/>
                </a:lnTo>
                <a:lnTo>
                  <a:pt x="1171212" y="224614"/>
                </a:lnTo>
                <a:lnTo>
                  <a:pt x="1183859" y="223154"/>
                </a:lnTo>
                <a:lnTo>
                  <a:pt x="1196974" y="221869"/>
                </a:lnTo>
                <a:lnTo>
                  <a:pt x="1196825" y="217939"/>
                </a:lnTo>
                <a:lnTo>
                  <a:pt x="1196399" y="204195"/>
                </a:lnTo>
                <a:lnTo>
                  <a:pt x="1196160" y="191662"/>
                </a:lnTo>
                <a:lnTo>
                  <a:pt x="1196086" y="109600"/>
                </a:lnTo>
                <a:lnTo>
                  <a:pt x="1197221" y="108871"/>
                </a:lnTo>
                <a:lnTo>
                  <a:pt x="1209034" y="103594"/>
                </a:lnTo>
                <a:lnTo>
                  <a:pt x="1221613" y="101853"/>
                </a:lnTo>
                <a:lnTo>
                  <a:pt x="1230248" y="101853"/>
                </a:lnTo>
                <a:lnTo>
                  <a:pt x="1236726" y="104394"/>
                </a:lnTo>
                <a:lnTo>
                  <a:pt x="1240789" y="109600"/>
                </a:lnTo>
                <a:lnTo>
                  <a:pt x="1241025" y="109901"/>
                </a:lnTo>
                <a:lnTo>
                  <a:pt x="1245486" y="119943"/>
                </a:lnTo>
                <a:lnTo>
                  <a:pt x="1247013" y="134747"/>
                </a:lnTo>
                <a:lnTo>
                  <a:pt x="1247013" y="296037"/>
                </a:lnTo>
                <a:lnTo>
                  <a:pt x="1249044" y="297052"/>
                </a:lnTo>
                <a:lnTo>
                  <a:pt x="1252930" y="296421"/>
                </a:lnTo>
                <a:lnTo>
                  <a:pt x="1265520" y="294526"/>
                </a:lnTo>
                <a:lnTo>
                  <a:pt x="1278124" y="292867"/>
                </a:lnTo>
                <a:lnTo>
                  <a:pt x="1290701" y="291464"/>
                </a:lnTo>
                <a:lnTo>
                  <a:pt x="1290353" y="287480"/>
                </a:lnTo>
                <a:lnTo>
                  <a:pt x="1289676" y="277273"/>
                </a:lnTo>
                <a:lnTo>
                  <a:pt x="1289165" y="265672"/>
                </a:lnTo>
                <a:lnTo>
                  <a:pt x="1288812" y="252677"/>
                </a:lnTo>
                <a:lnTo>
                  <a:pt x="1288608" y="238287"/>
                </a:lnTo>
                <a:lnTo>
                  <a:pt x="1288541" y="125857"/>
                </a:lnTo>
                <a:lnTo>
                  <a:pt x="1287748" y="115578"/>
                </a:lnTo>
                <a:lnTo>
                  <a:pt x="1284100" y="103282"/>
                </a:lnTo>
                <a:lnTo>
                  <a:pt x="1277492" y="92963"/>
                </a:lnTo>
                <a:lnTo>
                  <a:pt x="1271042" y="87251"/>
                </a:lnTo>
                <a:lnTo>
                  <a:pt x="1259616" y="82106"/>
                </a:lnTo>
                <a:lnTo>
                  <a:pt x="1245489" y="80390"/>
                </a:lnTo>
                <a:lnTo>
                  <a:pt x="1243627" y="80421"/>
                </a:lnTo>
                <a:lnTo>
                  <a:pt x="1232469" y="81801"/>
                </a:lnTo>
                <a:lnTo>
                  <a:pt x="1220741" y="85226"/>
                </a:lnTo>
                <a:lnTo>
                  <a:pt x="1208444" y="90686"/>
                </a:lnTo>
                <a:lnTo>
                  <a:pt x="1195578" y="98171"/>
                </a:lnTo>
                <a:lnTo>
                  <a:pt x="1194936" y="94864"/>
                </a:lnTo>
                <a:lnTo>
                  <a:pt x="1187333" y="85555"/>
                </a:lnTo>
                <a:lnTo>
                  <a:pt x="1171702" y="82423"/>
                </a:lnTo>
                <a:lnTo>
                  <a:pt x="1169075" y="82481"/>
                </a:lnTo>
                <a:lnTo>
                  <a:pt x="1158407" y="83642"/>
                </a:lnTo>
                <a:lnTo>
                  <a:pt x="1145658" y="86290"/>
                </a:lnTo>
                <a:lnTo>
                  <a:pt x="1130808" y="90424"/>
                </a:lnTo>
                <a:lnTo>
                  <a:pt x="1130680" y="87122"/>
                </a:lnTo>
                <a:lnTo>
                  <a:pt x="1130046" y="83947"/>
                </a:lnTo>
                <a:lnTo>
                  <a:pt x="1128902" y="81025"/>
                </a:lnTo>
                <a:lnTo>
                  <a:pt x="1127252" y="79756"/>
                </a:lnTo>
                <a:lnTo>
                  <a:pt x="1126324" y="79970"/>
                </a:lnTo>
                <a:lnTo>
                  <a:pt x="1115006" y="82402"/>
                </a:lnTo>
                <a:lnTo>
                  <a:pt x="1102488" y="84811"/>
                </a:lnTo>
                <a:lnTo>
                  <a:pt x="1088771" y="87249"/>
                </a:lnTo>
                <a:lnTo>
                  <a:pt x="1089706" y="91292"/>
                </a:lnTo>
                <a:lnTo>
                  <a:pt x="1091576" y="103621"/>
                </a:lnTo>
                <a:lnTo>
                  <a:pt x="1092200" y="116839"/>
                </a:lnTo>
                <a:lnTo>
                  <a:pt x="1092200" y="124840"/>
                </a:lnTo>
                <a:lnTo>
                  <a:pt x="1091438" y="133096"/>
                </a:lnTo>
                <a:lnTo>
                  <a:pt x="1090040" y="141477"/>
                </a:lnTo>
                <a:lnTo>
                  <a:pt x="1087058" y="154557"/>
                </a:lnTo>
                <a:lnTo>
                  <a:pt x="1083055" y="166750"/>
                </a:lnTo>
                <a:lnTo>
                  <a:pt x="1080770" y="172720"/>
                </a:lnTo>
                <a:lnTo>
                  <a:pt x="1077849" y="178815"/>
                </a:lnTo>
                <a:lnTo>
                  <a:pt x="1074292" y="185038"/>
                </a:lnTo>
                <a:lnTo>
                  <a:pt x="1072261" y="177800"/>
                </a:lnTo>
                <a:lnTo>
                  <a:pt x="1070102" y="171196"/>
                </a:lnTo>
                <a:lnTo>
                  <a:pt x="1067942" y="164846"/>
                </a:lnTo>
                <a:lnTo>
                  <a:pt x="1065402" y="158114"/>
                </a:lnTo>
                <a:lnTo>
                  <a:pt x="1062609" y="151002"/>
                </a:lnTo>
                <a:lnTo>
                  <a:pt x="1059688" y="143637"/>
                </a:lnTo>
                <a:lnTo>
                  <a:pt x="1056639" y="136271"/>
                </a:lnTo>
                <a:lnTo>
                  <a:pt x="1053718" y="129286"/>
                </a:lnTo>
                <a:lnTo>
                  <a:pt x="1050798" y="122809"/>
                </a:lnTo>
                <a:lnTo>
                  <a:pt x="1048003" y="116205"/>
                </a:lnTo>
                <a:lnTo>
                  <a:pt x="1045463" y="110489"/>
                </a:lnTo>
                <a:lnTo>
                  <a:pt x="1043051" y="105537"/>
                </a:lnTo>
                <a:lnTo>
                  <a:pt x="1040764" y="100584"/>
                </a:lnTo>
                <a:lnTo>
                  <a:pt x="1038987" y="97027"/>
                </a:lnTo>
                <a:lnTo>
                  <a:pt x="1037716" y="94996"/>
                </a:lnTo>
                <a:lnTo>
                  <a:pt x="1035050" y="90043"/>
                </a:lnTo>
                <a:lnTo>
                  <a:pt x="1031875" y="86740"/>
                </a:lnTo>
                <a:lnTo>
                  <a:pt x="1028318" y="85089"/>
                </a:lnTo>
                <a:lnTo>
                  <a:pt x="1024889" y="83312"/>
                </a:lnTo>
                <a:lnTo>
                  <a:pt x="1020572" y="82423"/>
                </a:lnTo>
                <a:lnTo>
                  <a:pt x="1011765" y="82535"/>
                </a:lnTo>
                <a:lnTo>
                  <a:pt x="1000896" y="83826"/>
                </a:lnTo>
                <a:lnTo>
                  <a:pt x="988041" y="86547"/>
                </a:lnTo>
                <a:close/>
              </a:path>
            </a:pathLst>
          </a:custGeom>
          <a:solidFill>
            <a:srgbClr val="006FC0"/>
          </a:solidFill>
        </p:spPr>
        <p:txBody>
          <a:bodyPr wrap="square" lIns="0" tIns="0" rIns="0" bIns="0" rtlCol="0">
            <a:noAutofit/>
          </a:bodyPr>
          <a:lstStyle/>
          <a:p>
            <a:endParaRPr/>
          </a:p>
        </p:txBody>
      </p:sp>
      <p:sp>
        <p:nvSpPr>
          <p:cNvPr id="60" name="object 60"/>
          <p:cNvSpPr/>
          <p:nvPr/>
        </p:nvSpPr>
        <p:spPr>
          <a:xfrm>
            <a:off x="10196069" y="1067690"/>
            <a:ext cx="81109" cy="105790"/>
          </a:xfrm>
          <a:custGeom>
            <a:avLst/>
            <a:gdLst/>
            <a:ahLst/>
            <a:cxnLst/>
            <a:rect l="l" t="t" r="r" b="b"/>
            <a:pathLst>
              <a:path w="60832" h="105790">
                <a:moveTo>
                  <a:pt x="28194" y="0"/>
                </a:moveTo>
                <a:lnTo>
                  <a:pt x="16351" y="3663"/>
                </a:lnTo>
                <a:lnTo>
                  <a:pt x="7801" y="14759"/>
                </a:lnTo>
                <a:lnTo>
                  <a:pt x="3290" y="27810"/>
                </a:lnTo>
                <a:lnTo>
                  <a:pt x="950" y="40241"/>
                </a:lnTo>
                <a:lnTo>
                  <a:pt x="16" y="53882"/>
                </a:lnTo>
                <a:lnTo>
                  <a:pt x="0" y="56007"/>
                </a:lnTo>
                <a:lnTo>
                  <a:pt x="812" y="70492"/>
                </a:lnTo>
                <a:lnTo>
                  <a:pt x="3206" y="82846"/>
                </a:lnTo>
                <a:lnTo>
                  <a:pt x="6603" y="92075"/>
                </a:lnTo>
                <a:lnTo>
                  <a:pt x="10922" y="101219"/>
                </a:lnTo>
                <a:lnTo>
                  <a:pt x="17399" y="105790"/>
                </a:lnTo>
                <a:lnTo>
                  <a:pt x="25907" y="105790"/>
                </a:lnTo>
                <a:lnTo>
                  <a:pt x="31242" y="105790"/>
                </a:lnTo>
                <a:lnTo>
                  <a:pt x="36702" y="102615"/>
                </a:lnTo>
                <a:lnTo>
                  <a:pt x="42545" y="96138"/>
                </a:lnTo>
                <a:lnTo>
                  <a:pt x="48711" y="87990"/>
                </a:lnTo>
                <a:lnTo>
                  <a:pt x="55060" y="76792"/>
                </a:lnTo>
                <a:lnTo>
                  <a:pt x="60832" y="64388"/>
                </a:lnTo>
                <a:lnTo>
                  <a:pt x="57675" y="49078"/>
                </a:lnTo>
                <a:lnTo>
                  <a:pt x="54334" y="35856"/>
                </a:lnTo>
                <a:lnTo>
                  <a:pt x="50775" y="24724"/>
                </a:lnTo>
                <a:lnTo>
                  <a:pt x="47117" y="16001"/>
                </a:lnTo>
                <a:lnTo>
                  <a:pt x="42037" y="5334"/>
                </a:lnTo>
                <a:lnTo>
                  <a:pt x="35687" y="0"/>
                </a:lnTo>
                <a:lnTo>
                  <a:pt x="28194"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7988641" y="1063626"/>
            <a:ext cx="86529" cy="118363"/>
          </a:xfrm>
          <a:custGeom>
            <a:avLst/>
            <a:gdLst/>
            <a:ahLst/>
            <a:cxnLst/>
            <a:rect l="l" t="t" r="r" b="b"/>
            <a:pathLst>
              <a:path w="64897" h="118363">
                <a:moveTo>
                  <a:pt x="31623" y="0"/>
                </a:moveTo>
                <a:lnTo>
                  <a:pt x="18718" y="3020"/>
                </a:lnTo>
                <a:lnTo>
                  <a:pt x="9253" y="12033"/>
                </a:lnTo>
                <a:lnTo>
                  <a:pt x="3985" y="23861"/>
                </a:lnTo>
                <a:lnTo>
                  <a:pt x="1399" y="35810"/>
                </a:lnTo>
                <a:lnTo>
                  <a:pt x="133" y="50197"/>
                </a:lnTo>
                <a:lnTo>
                  <a:pt x="0" y="57403"/>
                </a:lnTo>
                <a:lnTo>
                  <a:pt x="643" y="72000"/>
                </a:lnTo>
                <a:lnTo>
                  <a:pt x="2573" y="84916"/>
                </a:lnTo>
                <a:lnTo>
                  <a:pt x="5789" y="96186"/>
                </a:lnTo>
                <a:lnTo>
                  <a:pt x="8000" y="101473"/>
                </a:lnTo>
                <a:lnTo>
                  <a:pt x="16266" y="112574"/>
                </a:lnTo>
                <a:lnTo>
                  <a:pt x="27812" y="117885"/>
                </a:lnTo>
                <a:lnTo>
                  <a:pt x="33400" y="118363"/>
                </a:lnTo>
                <a:lnTo>
                  <a:pt x="46235" y="115336"/>
                </a:lnTo>
                <a:lnTo>
                  <a:pt x="55652" y="106207"/>
                </a:lnTo>
                <a:lnTo>
                  <a:pt x="60981" y="93801"/>
                </a:lnTo>
                <a:lnTo>
                  <a:pt x="63464" y="81903"/>
                </a:lnTo>
                <a:lnTo>
                  <a:pt x="64724" y="67682"/>
                </a:lnTo>
                <a:lnTo>
                  <a:pt x="64897" y="59182"/>
                </a:lnTo>
                <a:lnTo>
                  <a:pt x="64229" y="44321"/>
                </a:lnTo>
                <a:lnTo>
                  <a:pt x="62214" y="31378"/>
                </a:lnTo>
                <a:lnTo>
                  <a:pt x="58832" y="20370"/>
                </a:lnTo>
                <a:lnTo>
                  <a:pt x="56769" y="15875"/>
                </a:lnTo>
                <a:lnTo>
                  <a:pt x="48227" y="5228"/>
                </a:lnTo>
                <a:lnTo>
                  <a:pt x="36389" y="340"/>
                </a:lnTo>
                <a:lnTo>
                  <a:pt x="31623"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8885769" y="1053086"/>
            <a:ext cx="195747" cy="142493"/>
          </a:xfrm>
          <a:custGeom>
            <a:avLst/>
            <a:gdLst/>
            <a:ahLst/>
            <a:cxnLst/>
            <a:rect l="l" t="t" r="r" b="b"/>
            <a:pathLst>
              <a:path w="146811" h="142493">
                <a:moveTo>
                  <a:pt x="145923" y="0"/>
                </a:moveTo>
                <a:lnTo>
                  <a:pt x="146811" y="1269"/>
                </a:lnTo>
                <a:lnTo>
                  <a:pt x="144848" y="12968"/>
                </a:lnTo>
                <a:lnTo>
                  <a:pt x="143046" y="25625"/>
                </a:lnTo>
                <a:lnTo>
                  <a:pt x="141731" y="36194"/>
                </a:lnTo>
                <a:lnTo>
                  <a:pt x="128782" y="35654"/>
                </a:lnTo>
                <a:lnTo>
                  <a:pt x="115965" y="35238"/>
                </a:lnTo>
                <a:lnTo>
                  <a:pt x="103299" y="34955"/>
                </a:lnTo>
                <a:lnTo>
                  <a:pt x="90799" y="34813"/>
                </a:lnTo>
                <a:lnTo>
                  <a:pt x="85217" y="34798"/>
                </a:lnTo>
                <a:lnTo>
                  <a:pt x="84344" y="47568"/>
                </a:lnTo>
                <a:lnTo>
                  <a:pt x="83688" y="60274"/>
                </a:lnTo>
                <a:lnTo>
                  <a:pt x="83259" y="72937"/>
                </a:lnTo>
                <a:lnTo>
                  <a:pt x="83067" y="85574"/>
                </a:lnTo>
                <a:lnTo>
                  <a:pt x="83057" y="89153"/>
                </a:lnTo>
                <a:lnTo>
                  <a:pt x="84087" y="105280"/>
                </a:lnTo>
                <a:lnTo>
                  <a:pt x="87221" y="115373"/>
                </a:lnTo>
                <a:lnTo>
                  <a:pt x="88138" y="116712"/>
                </a:lnTo>
                <a:lnTo>
                  <a:pt x="91440" y="120903"/>
                </a:lnTo>
                <a:lnTo>
                  <a:pt x="97408" y="123062"/>
                </a:lnTo>
                <a:lnTo>
                  <a:pt x="106172" y="123062"/>
                </a:lnTo>
                <a:lnTo>
                  <a:pt x="113029" y="123062"/>
                </a:lnTo>
                <a:lnTo>
                  <a:pt x="120903" y="122300"/>
                </a:lnTo>
                <a:lnTo>
                  <a:pt x="129667" y="120776"/>
                </a:lnTo>
                <a:lnTo>
                  <a:pt x="130682" y="128524"/>
                </a:lnTo>
                <a:lnTo>
                  <a:pt x="117861" y="134579"/>
                </a:lnTo>
                <a:lnTo>
                  <a:pt x="105418" y="138910"/>
                </a:lnTo>
                <a:lnTo>
                  <a:pt x="93366" y="141539"/>
                </a:lnTo>
                <a:lnTo>
                  <a:pt x="81715" y="142489"/>
                </a:lnTo>
                <a:lnTo>
                  <a:pt x="80899" y="142493"/>
                </a:lnTo>
                <a:lnTo>
                  <a:pt x="66142" y="141131"/>
                </a:lnTo>
                <a:lnTo>
                  <a:pt x="54889" y="137044"/>
                </a:lnTo>
                <a:lnTo>
                  <a:pt x="51180" y="134492"/>
                </a:lnTo>
                <a:lnTo>
                  <a:pt x="44408" y="125206"/>
                </a:lnTo>
                <a:lnTo>
                  <a:pt x="41512" y="111655"/>
                </a:lnTo>
                <a:lnTo>
                  <a:pt x="41401" y="107823"/>
                </a:lnTo>
                <a:lnTo>
                  <a:pt x="41812" y="98565"/>
                </a:lnTo>
                <a:lnTo>
                  <a:pt x="43042" y="87978"/>
                </a:lnTo>
                <a:lnTo>
                  <a:pt x="45086" y="76065"/>
                </a:lnTo>
                <a:lnTo>
                  <a:pt x="47942" y="62828"/>
                </a:lnTo>
                <a:lnTo>
                  <a:pt x="51605" y="48273"/>
                </a:lnTo>
                <a:lnTo>
                  <a:pt x="55372" y="34798"/>
                </a:lnTo>
                <a:lnTo>
                  <a:pt x="1143" y="34798"/>
                </a:lnTo>
                <a:lnTo>
                  <a:pt x="0" y="29337"/>
                </a:lnTo>
                <a:lnTo>
                  <a:pt x="10745" y="22100"/>
                </a:lnTo>
                <a:lnTo>
                  <a:pt x="21248" y="14814"/>
                </a:lnTo>
                <a:lnTo>
                  <a:pt x="31508" y="7480"/>
                </a:lnTo>
                <a:lnTo>
                  <a:pt x="41148" y="380"/>
                </a:lnTo>
                <a:lnTo>
                  <a:pt x="84581" y="380"/>
                </a:lnTo>
                <a:lnTo>
                  <a:pt x="101222" y="364"/>
                </a:lnTo>
                <a:lnTo>
                  <a:pt x="115805" y="315"/>
                </a:lnTo>
                <a:lnTo>
                  <a:pt x="128329" y="234"/>
                </a:lnTo>
                <a:lnTo>
                  <a:pt x="138797" y="119"/>
                </a:lnTo>
                <a:lnTo>
                  <a:pt x="145923" y="0"/>
                </a:lnTo>
                <a:close/>
              </a:path>
            </a:pathLst>
          </a:custGeom>
          <a:ln w="3047">
            <a:solidFill>
              <a:srgbClr val="3A431F"/>
            </a:solidFill>
          </a:ln>
        </p:spPr>
        <p:txBody>
          <a:bodyPr wrap="square" lIns="0" tIns="0" rIns="0" bIns="0" rtlCol="0">
            <a:noAutofit/>
          </a:bodyPr>
          <a:lstStyle/>
          <a:p>
            <a:endParaRPr/>
          </a:p>
        </p:txBody>
      </p:sp>
      <p:sp>
        <p:nvSpPr>
          <p:cNvPr id="63" name="object 63"/>
          <p:cNvSpPr/>
          <p:nvPr/>
        </p:nvSpPr>
        <p:spPr>
          <a:xfrm>
            <a:off x="8142395" y="1051306"/>
            <a:ext cx="235202" cy="144526"/>
          </a:xfrm>
          <a:custGeom>
            <a:avLst/>
            <a:gdLst/>
            <a:ahLst/>
            <a:cxnLst/>
            <a:rect l="l" t="t" r="r" b="b"/>
            <a:pathLst>
              <a:path w="176402" h="144526">
                <a:moveTo>
                  <a:pt x="151510" y="0"/>
                </a:moveTo>
                <a:lnTo>
                  <a:pt x="158368" y="0"/>
                </a:lnTo>
                <a:lnTo>
                  <a:pt x="164845" y="635"/>
                </a:lnTo>
                <a:lnTo>
                  <a:pt x="170941" y="1905"/>
                </a:lnTo>
                <a:lnTo>
                  <a:pt x="167909" y="13438"/>
                </a:lnTo>
                <a:lnTo>
                  <a:pt x="164411" y="25689"/>
                </a:lnTo>
                <a:lnTo>
                  <a:pt x="161035" y="36830"/>
                </a:lnTo>
                <a:lnTo>
                  <a:pt x="159765" y="37211"/>
                </a:lnTo>
                <a:lnTo>
                  <a:pt x="151129" y="34671"/>
                </a:lnTo>
                <a:lnTo>
                  <a:pt x="143382" y="33401"/>
                </a:lnTo>
                <a:lnTo>
                  <a:pt x="136651" y="33401"/>
                </a:lnTo>
                <a:lnTo>
                  <a:pt x="128524" y="33401"/>
                </a:lnTo>
                <a:lnTo>
                  <a:pt x="121538" y="35052"/>
                </a:lnTo>
                <a:lnTo>
                  <a:pt x="115569" y="38227"/>
                </a:lnTo>
                <a:lnTo>
                  <a:pt x="106573" y="44839"/>
                </a:lnTo>
                <a:lnTo>
                  <a:pt x="96838" y="55238"/>
                </a:lnTo>
                <a:lnTo>
                  <a:pt x="96519" y="55626"/>
                </a:lnTo>
                <a:lnTo>
                  <a:pt x="137159" y="106934"/>
                </a:lnTo>
                <a:lnTo>
                  <a:pt x="143509" y="115062"/>
                </a:lnTo>
                <a:lnTo>
                  <a:pt x="149225" y="120777"/>
                </a:lnTo>
                <a:lnTo>
                  <a:pt x="154050" y="123825"/>
                </a:lnTo>
                <a:lnTo>
                  <a:pt x="159003" y="127000"/>
                </a:lnTo>
                <a:lnTo>
                  <a:pt x="166115" y="128905"/>
                </a:lnTo>
                <a:lnTo>
                  <a:pt x="175513" y="129540"/>
                </a:lnTo>
                <a:lnTo>
                  <a:pt x="176402" y="136906"/>
                </a:lnTo>
                <a:lnTo>
                  <a:pt x="161213" y="140564"/>
                </a:lnTo>
                <a:lnTo>
                  <a:pt x="148392" y="142925"/>
                </a:lnTo>
                <a:lnTo>
                  <a:pt x="137894" y="143965"/>
                </a:lnTo>
                <a:lnTo>
                  <a:pt x="135381" y="144018"/>
                </a:lnTo>
                <a:lnTo>
                  <a:pt x="128015" y="144018"/>
                </a:lnTo>
                <a:lnTo>
                  <a:pt x="121538" y="142494"/>
                </a:lnTo>
                <a:lnTo>
                  <a:pt x="115569" y="139446"/>
                </a:lnTo>
                <a:lnTo>
                  <a:pt x="109727" y="136525"/>
                </a:lnTo>
                <a:lnTo>
                  <a:pt x="104139" y="130937"/>
                </a:lnTo>
                <a:lnTo>
                  <a:pt x="98678" y="122809"/>
                </a:lnTo>
                <a:lnTo>
                  <a:pt x="90520" y="110946"/>
                </a:lnTo>
                <a:lnTo>
                  <a:pt x="82962" y="100321"/>
                </a:lnTo>
                <a:lnTo>
                  <a:pt x="75986" y="90932"/>
                </a:lnTo>
                <a:lnTo>
                  <a:pt x="72643" y="86614"/>
                </a:lnTo>
                <a:lnTo>
                  <a:pt x="65785" y="95504"/>
                </a:lnTo>
                <a:lnTo>
                  <a:pt x="65785" y="101346"/>
                </a:lnTo>
                <a:lnTo>
                  <a:pt x="65785" y="108077"/>
                </a:lnTo>
                <a:lnTo>
                  <a:pt x="66039" y="115697"/>
                </a:lnTo>
                <a:lnTo>
                  <a:pt x="66166" y="123444"/>
                </a:lnTo>
                <a:lnTo>
                  <a:pt x="66420" y="131445"/>
                </a:lnTo>
                <a:lnTo>
                  <a:pt x="66675" y="139827"/>
                </a:lnTo>
                <a:lnTo>
                  <a:pt x="53534" y="141250"/>
                </a:lnTo>
                <a:lnTo>
                  <a:pt x="40856" y="142695"/>
                </a:lnTo>
                <a:lnTo>
                  <a:pt x="28665" y="144187"/>
                </a:lnTo>
                <a:lnTo>
                  <a:pt x="26034" y="144526"/>
                </a:lnTo>
                <a:lnTo>
                  <a:pt x="24002" y="143383"/>
                </a:lnTo>
                <a:lnTo>
                  <a:pt x="24002" y="133858"/>
                </a:lnTo>
                <a:lnTo>
                  <a:pt x="24129" y="125476"/>
                </a:lnTo>
                <a:lnTo>
                  <a:pt x="24129" y="118237"/>
                </a:lnTo>
                <a:lnTo>
                  <a:pt x="24256" y="110871"/>
                </a:lnTo>
                <a:lnTo>
                  <a:pt x="24256" y="104902"/>
                </a:lnTo>
                <a:lnTo>
                  <a:pt x="24256" y="100076"/>
                </a:lnTo>
                <a:lnTo>
                  <a:pt x="24256" y="71374"/>
                </a:lnTo>
                <a:lnTo>
                  <a:pt x="24256" y="65151"/>
                </a:lnTo>
                <a:lnTo>
                  <a:pt x="24256" y="58801"/>
                </a:lnTo>
                <a:lnTo>
                  <a:pt x="24129" y="52451"/>
                </a:lnTo>
                <a:lnTo>
                  <a:pt x="24002" y="46101"/>
                </a:lnTo>
                <a:lnTo>
                  <a:pt x="23875" y="39878"/>
                </a:lnTo>
                <a:lnTo>
                  <a:pt x="23749" y="33655"/>
                </a:lnTo>
                <a:lnTo>
                  <a:pt x="23749" y="29845"/>
                </a:lnTo>
                <a:lnTo>
                  <a:pt x="23367" y="26797"/>
                </a:lnTo>
                <a:lnTo>
                  <a:pt x="22732" y="24511"/>
                </a:lnTo>
                <a:lnTo>
                  <a:pt x="22097" y="22098"/>
                </a:lnTo>
                <a:lnTo>
                  <a:pt x="21081" y="20320"/>
                </a:lnTo>
                <a:lnTo>
                  <a:pt x="19430" y="18923"/>
                </a:lnTo>
                <a:lnTo>
                  <a:pt x="17906" y="17526"/>
                </a:lnTo>
                <a:lnTo>
                  <a:pt x="15620" y="16510"/>
                </a:lnTo>
                <a:lnTo>
                  <a:pt x="12572" y="16129"/>
                </a:lnTo>
                <a:lnTo>
                  <a:pt x="9651" y="15621"/>
                </a:lnTo>
                <a:lnTo>
                  <a:pt x="5841" y="15494"/>
                </a:lnTo>
                <a:lnTo>
                  <a:pt x="1015" y="15494"/>
                </a:lnTo>
                <a:lnTo>
                  <a:pt x="0" y="8636"/>
                </a:lnTo>
                <a:lnTo>
                  <a:pt x="14928" y="4475"/>
                </a:lnTo>
                <a:lnTo>
                  <a:pt x="27768" y="1749"/>
                </a:lnTo>
                <a:lnTo>
                  <a:pt x="38520" y="478"/>
                </a:lnTo>
                <a:lnTo>
                  <a:pt x="41909" y="381"/>
                </a:lnTo>
                <a:lnTo>
                  <a:pt x="57045" y="3763"/>
                </a:lnTo>
                <a:lnTo>
                  <a:pt x="64740" y="13848"/>
                </a:lnTo>
                <a:lnTo>
                  <a:pt x="65785" y="21844"/>
                </a:lnTo>
                <a:lnTo>
                  <a:pt x="65785" y="73787"/>
                </a:lnTo>
                <a:lnTo>
                  <a:pt x="84327" y="49276"/>
                </a:lnTo>
                <a:lnTo>
                  <a:pt x="92510" y="38600"/>
                </a:lnTo>
                <a:lnTo>
                  <a:pt x="99915" y="29055"/>
                </a:lnTo>
                <a:lnTo>
                  <a:pt x="100583" y="28194"/>
                </a:lnTo>
                <a:lnTo>
                  <a:pt x="105409" y="22098"/>
                </a:lnTo>
                <a:lnTo>
                  <a:pt x="110362" y="16891"/>
                </a:lnTo>
                <a:lnTo>
                  <a:pt x="115188" y="12827"/>
                </a:lnTo>
                <a:lnTo>
                  <a:pt x="120014" y="8636"/>
                </a:lnTo>
                <a:lnTo>
                  <a:pt x="125349" y="5461"/>
                </a:lnTo>
                <a:lnTo>
                  <a:pt x="131063" y="3302"/>
                </a:lnTo>
                <a:lnTo>
                  <a:pt x="136905" y="1016"/>
                </a:lnTo>
                <a:lnTo>
                  <a:pt x="143637" y="0"/>
                </a:lnTo>
                <a:lnTo>
                  <a:pt x="151510"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11166012" y="1049654"/>
            <a:ext cx="213866" cy="216662"/>
          </a:xfrm>
          <a:custGeom>
            <a:avLst/>
            <a:gdLst/>
            <a:ahLst/>
            <a:cxnLst/>
            <a:rect l="l" t="t" r="r" b="b"/>
            <a:pathLst>
              <a:path w="160400" h="216662">
                <a:moveTo>
                  <a:pt x="115189" y="0"/>
                </a:moveTo>
                <a:lnTo>
                  <a:pt x="129316" y="1715"/>
                </a:lnTo>
                <a:lnTo>
                  <a:pt x="140742" y="6860"/>
                </a:lnTo>
                <a:lnTo>
                  <a:pt x="147193" y="12573"/>
                </a:lnTo>
                <a:lnTo>
                  <a:pt x="153800" y="22891"/>
                </a:lnTo>
                <a:lnTo>
                  <a:pt x="157448" y="35187"/>
                </a:lnTo>
                <a:lnTo>
                  <a:pt x="158242" y="45466"/>
                </a:lnTo>
                <a:lnTo>
                  <a:pt x="158242" y="142112"/>
                </a:lnTo>
                <a:lnTo>
                  <a:pt x="158308" y="157896"/>
                </a:lnTo>
                <a:lnTo>
                  <a:pt x="158512" y="172286"/>
                </a:lnTo>
                <a:lnTo>
                  <a:pt x="158865" y="185281"/>
                </a:lnTo>
                <a:lnTo>
                  <a:pt x="159376" y="196882"/>
                </a:lnTo>
                <a:lnTo>
                  <a:pt x="160053" y="207089"/>
                </a:lnTo>
                <a:lnTo>
                  <a:pt x="160400" y="211074"/>
                </a:lnTo>
                <a:lnTo>
                  <a:pt x="147824" y="212476"/>
                </a:lnTo>
                <a:lnTo>
                  <a:pt x="135220" y="214135"/>
                </a:lnTo>
                <a:lnTo>
                  <a:pt x="122630" y="216030"/>
                </a:lnTo>
                <a:lnTo>
                  <a:pt x="118745" y="216662"/>
                </a:lnTo>
                <a:lnTo>
                  <a:pt x="116713" y="215646"/>
                </a:lnTo>
                <a:lnTo>
                  <a:pt x="116713" y="54356"/>
                </a:lnTo>
                <a:lnTo>
                  <a:pt x="115186" y="39552"/>
                </a:lnTo>
                <a:lnTo>
                  <a:pt x="110725" y="29510"/>
                </a:lnTo>
                <a:lnTo>
                  <a:pt x="110490" y="29210"/>
                </a:lnTo>
                <a:lnTo>
                  <a:pt x="106425" y="24003"/>
                </a:lnTo>
                <a:lnTo>
                  <a:pt x="99949" y="21462"/>
                </a:lnTo>
                <a:lnTo>
                  <a:pt x="91313" y="21462"/>
                </a:lnTo>
                <a:lnTo>
                  <a:pt x="78734" y="23203"/>
                </a:lnTo>
                <a:lnTo>
                  <a:pt x="66921" y="28480"/>
                </a:lnTo>
                <a:lnTo>
                  <a:pt x="65786" y="29210"/>
                </a:lnTo>
                <a:lnTo>
                  <a:pt x="65786" y="99949"/>
                </a:lnTo>
                <a:lnTo>
                  <a:pt x="65860" y="111271"/>
                </a:lnTo>
                <a:lnTo>
                  <a:pt x="66099" y="123804"/>
                </a:lnTo>
                <a:lnTo>
                  <a:pt x="66525" y="137548"/>
                </a:lnTo>
                <a:lnTo>
                  <a:pt x="66675" y="141478"/>
                </a:lnTo>
                <a:lnTo>
                  <a:pt x="53559" y="142763"/>
                </a:lnTo>
                <a:lnTo>
                  <a:pt x="40912" y="144223"/>
                </a:lnTo>
                <a:lnTo>
                  <a:pt x="28687" y="145812"/>
                </a:lnTo>
                <a:lnTo>
                  <a:pt x="26035" y="146177"/>
                </a:lnTo>
                <a:lnTo>
                  <a:pt x="24002" y="145034"/>
                </a:lnTo>
                <a:lnTo>
                  <a:pt x="24113" y="131581"/>
                </a:lnTo>
                <a:lnTo>
                  <a:pt x="24203" y="118760"/>
                </a:lnTo>
                <a:lnTo>
                  <a:pt x="24252" y="106591"/>
                </a:lnTo>
                <a:lnTo>
                  <a:pt x="24257" y="102489"/>
                </a:lnTo>
                <a:lnTo>
                  <a:pt x="24257" y="73406"/>
                </a:lnTo>
                <a:lnTo>
                  <a:pt x="24257" y="67183"/>
                </a:lnTo>
                <a:lnTo>
                  <a:pt x="24257" y="61214"/>
                </a:lnTo>
                <a:lnTo>
                  <a:pt x="24129" y="55625"/>
                </a:lnTo>
                <a:lnTo>
                  <a:pt x="24129" y="49911"/>
                </a:lnTo>
                <a:lnTo>
                  <a:pt x="24002" y="42925"/>
                </a:lnTo>
                <a:lnTo>
                  <a:pt x="23749" y="34798"/>
                </a:lnTo>
                <a:lnTo>
                  <a:pt x="23749" y="31115"/>
                </a:lnTo>
                <a:lnTo>
                  <a:pt x="23368" y="28194"/>
                </a:lnTo>
                <a:lnTo>
                  <a:pt x="22733" y="25908"/>
                </a:lnTo>
                <a:lnTo>
                  <a:pt x="22098" y="23622"/>
                </a:lnTo>
                <a:lnTo>
                  <a:pt x="21082" y="21844"/>
                </a:lnTo>
                <a:lnTo>
                  <a:pt x="19431" y="20447"/>
                </a:lnTo>
                <a:lnTo>
                  <a:pt x="17907" y="19050"/>
                </a:lnTo>
                <a:lnTo>
                  <a:pt x="15621" y="18161"/>
                </a:lnTo>
                <a:lnTo>
                  <a:pt x="12573" y="17780"/>
                </a:lnTo>
                <a:lnTo>
                  <a:pt x="9651" y="17272"/>
                </a:lnTo>
                <a:lnTo>
                  <a:pt x="5842" y="17145"/>
                </a:lnTo>
                <a:lnTo>
                  <a:pt x="1016" y="17145"/>
                </a:lnTo>
                <a:lnTo>
                  <a:pt x="0" y="10287"/>
                </a:lnTo>
                <a:lnTo>
                  <a:pt x="14893" y="6086"/>
                </a:lnTo>
                <a:lnTo>
                  <a:pt x="27697" y="3354"/>
                </a:lnTo>
                <a:lnTo>
                  <a:pt x="38391" y="2111"/>
                </a:lnTo>
                <a:lnTo>
                  <a:pt x="41401" y="2032"/>
                </a:lnTo>
                <a:lnTo>
                  <a:pt x="57033" y="5164"/>
                </a:lnTo>
                <a:lnTo>
                  <a:pt x="64636" y="14473"/>
                </a:lnTo>
                <a:lnTo>
                  <a:pt x="65277" y="17780"/>
                </a:lnTo>
                <a:lnTo>
                  <a:pt x="78144" y="10295"/>
                </a:lnTo>
                <a:lnTo>
                  <a:pt x="90441" y="4835"/>
                </a:lnTo>
                <a:lnTo>
                  <a:pt x="102169" y="1410"/>
                </a:lnTo>
                <a:lnTo>
                  <a:pt x="113327" y="30"/>
                </a:lnTo>
                <a:lnTo>
                  <a:pt x="115189"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9180746" y="1049654"/>
            <a:ext cx="439420" cy="216662"/>
          </a:xfrm>
          <a:custGeom>
            <a:avLst/>
            <a:gdLst/>
            <a:ahLst/>
            <a:cxnLst/>
            <a:rect l="l" t="t" r="r" b="b"/>
            <a:pathLst>
              <a:path w="329565" h="216662">
                <a:moveTo>
                  <a:pt x="284352" y="0"/>
                </a:moveTo>
                <a:lnTo>
                  <a:pt x="298480" y="1715"/>
                </a:lnTo>
                <a:lnTo>
                  <a:pt x="309906" y="6860"/>
                </a:lnTo>
                <a:lnTo>
                  <a:pt x="316357" y="12573"/>
                </a:lnTo>
                <a:lnTo>
                  <a:pt x="322964" y="22891"/>
                </a:lnTo>
                <a:lnTo>
                  <a:pt x="326612" y="35187"/>
                </a:lnTo>
                <a:lnTo>
                  <a:pt x="327406" y="45466"/>
                </a:lnTo>
                <a:lnTo>
                  <a:pt x="327406" y="142112"/>
                </a:lnTo>
                <a:lnTo>
                  <a:pt x="327472" y="157896"/>
                </a:lnTo>
                <a:lnTo>
                  <a:pt x="327676" y="172286"/>
                </a:lnTo>
                <a:lnTo>
                  <a:pt x="328029" y="185281"/>
                </a:lnTo>
                <a:lnTo>
                  <a:pt x="328540" y="196882"/>
                </a:lnTo>
                <a:lnTo>
                  <a:pt x="329217" y="207089"/>
                </a:lnTo>
                <a:lnTo>
                  <a:pt x="329565" y="211074"/>
                </a:lnTo>
                <a:lnTo>
                  <a:pt x="316988" y="212476"/>
                </a:lnTo>
                <a:lnTo>
                  <a:pt x="304384" y="214135"/>
                </a:lnTo>
                <a:lnTo>
                  <a:pt x="291794" y="216030"/>
                </a:lnTo>
                <a:lnTo>
                  <a:pt x="287909" y="216662"/>
                </a:lnTo>
                <a:lnTo>
                  <a:pt x="285876" y="215646"/>
                </a:lnTo>
                <a:lnTo>
                  <a:pt x="285876" y="54356"/>
                </a:lnTo>
                <a:lnTo>
                  <a:pt x="284350" y="39552"/>
                </a:lnTo>
                <a:lnTo>
                  <a:pt x="279889" y="29510"/>
                </a:lnTo>
                <a:lnTo>
                  <a:pt x="279654" y="29210"/>
                </a:lnTo>
                <a:lnTo>
                  <a:pt x="275590" y="24003"/>
                </a:lnTo>
                <a:lnTo>
                  <a:pt x="269113" y="21462"/>
                </a:lnTo>
                <a:lnTo>
                  <a:pt x="260476" y="21462"/>
                </a:lnTo>
                <a:lnTo>
                  <a:pt x="247898" y="23203"/>
                </a:lnTo>
                <a:lnTo>
                  <a:pt x="236085" y="28480"/>
                </a:lnTo>
                <a:lnTo>
                  <a:pt x="234950" y="29210"/>
                </a:lnTo>
                <a:lnTo>
                  <a:pt x="234950" y="99949"/>
                </a:lnTo>
                <a:lnTo>
                  <a:pt x="235024" y="111271"/>
                </a:lnTo>
                <a:lnTo>
                  <a:pt x="235263" y="123804"/>
                </a:lnTo>
                <a:lnTo>
                  <a:pt x="235689" y="137548"/>
                </a:lnTo>
                <a:lnTo>
                  <a:pt x="235839" y="141478"/>
                </a:lnTo>
                <a:lnTo>
                  <a:pt x="222723" y="142763"/>
                </a:lnTo>
                <a:lnTo>
                  <a:pt x="210076" y="144223"/>
                </a:lnTo>
                <a:lnTo>
                  <a:pt x="197851" y="145812"/>
                </a:lnTo>
                <a:lnTo>
                  <a:pt x="195199" y="146177"/>
                </a:lnTo>
                <a:lnTo>
                  <a:pt x="193167" y="145034"/>
                </a:lnTo>
                <a:lnTo>
                  <a:pt x="193277" y="131581"/>
                </a:lnTo>
                <a:lnTo>
                  <a:pt x="193367" y="118760"/>
                </a:lnTo>
                <a:lnTo>
                  <a:pt x="193416" y="106591"/>
                </a:lnTo>
                <a:lnTo>
                  <a:pt x="193421" y="102489"/>
                </a:lnTo>
                <a:lnTo>
                  <a:pt x="193421" y="73406"/>
                </a:lnTo>
                <a:lnTo>
                  <a:pt x="193421" y="67183"/>
                </a:lnTo>
                <a:lnTo>
                  <a:pt x="193421" y="61214"/>
                </a:lnTo>
                <a:lnTo>
                  <a:pt x="193294" y="55625"/>
                </a:lnTo>
                <a:lnTo>
                  <a:pt x="193294" y="49911"/>
                </a:lnTo>
                <a:lnTo>
                  <a:pt x="193167" y="42925"/>
                </a:lnTo>
                <a:lnTo>
                  <a:pt x="192913" y="34798"/>
                </a:lnTo>
                <a:lnTo>
                  <a:pt x="192913" y="31115"/>
                </a:lnTo>
                <a:lnTo>
                  <a:pt x="192532" y="28194"/>
                </a:lnTo>
                <a:lnTo>
                  <a:pt x="191897" y="25908"/>
                </a:lnTo>
                <a:lnTo>
                  <a:pt x="191262" y="23622"/>
                </a:lnTo>
                <a:lnTo>
                  <a:pt x="190246" y="21844"/>
                </a:lnTo>
                <a:lnTo>
                  <a:pt x="188595" y="20447"/>
                </a:lnTo>
                <a:lnTo>
                  <a:pt x="187071" y="19050"/>
                </a:lnTo>
                <a:lnTo>
                  <a:pt x="184785" y="18161"/>
                </a:lnTo>
                <a:lnTo>
                  <a:pt x="181737" y="17780"/>
                </a:lnTo>
                <a:lnTo>
                  <a:pt x="178816" y="17272"/>
                </a:lnTo>
                <a:lnTo>
                  <a:pt x="175006" y="17145"/>
                </a:lnTo>
                <a:lnTo>
                  <a:pt x="170180" y="17145"/>
                </a:lnTo>
                <a:lnTo>
                  <a:pt x="169164" y="10414"/>
                </a:lnTo>
                <a:lnTo>
                  <a:pt x="165916" y="22189"/>
                </a:lnTo>
                <a:lnTo>
                  <a:pt x="162217" y="34622"/>
                </a:lnTo>
                <a:lnTo>
                  <a:pt x="161036" y="38481"/>
                </a:lnTo>
                <a:lnTo>
                  <a:pt x="159766" y="38862"/>
                </a:lnTo>
                <a:lnTo>
                  <a:pt x="151130" y="36322"/>
                </a:lnTo>
                <a:lnTo>
                  <a:pt x="143383" y="35052"/>
                </a:lnTo>
                <a:lnTo>
                  <a:pt x="136651" y="35052"/>
                </a:lnTo>
                <a:lnTo>
                  <a:pt x="128524" y="35052"/>
                </a:lnTo>
                <a:lnTo>
                  <a:pt x="121539" y="36703"/>
                </a:lnTo>
                <a:lnTo>
                  <a:pt x="115570" y="39878"/>
                </a:lnTo>
                <a:lnTo>
                  <a:pt x="106573" y="46490"/>
                </a:lnTo>
                <a:lnTo>
                  <a:pt x="96838" y="56889"/>
                </a:lnTo>
                <a:lnTo>
                  <a:pt x="96520" y="57277"/>
                </a:lnTo>
                <a:lnTo>
                  <a:pt x="137160" y="108585"/>
                </a:lnTo>
                <a:lnTo>
                  <a:pt x="143510" y="116712"/>
                </a:lnTo>
                <a:lnTo>
                  <a:pt x="149225" y="122428"/>
                </a:lnTo>
                <a:lnTo>
                  <a:pt x="154050" y="125475"/>
                </a:lnTo>
                <a:lnTo>
                  <a:pt x="159004" y="128650"/>
                </a:lnTo>
                <a:lnTo>
                  <a:pt x="166116" y="130556"/>
                </a:lnTo>
                <a:lnTo>
                  <a:pt x="175514" y="131191"/>
                </a:lnTo>
                <a:lnTo>
                  <a:pt x="176402" y="138557"/>
                </a:lnTo>
                <a:lnTo>
                  <a:pt x="161213" y="142215"/>
                </a:lnTo>
                <a:lnTo>
                  <a:pt x="148392" y="144576"/>
                </a:lnTo>
                <a:lnTo>
                  <a:pt x="137894" y="145616"/>
                </a:lnTo>
                <a:lnTo>
                  <a:pt x="135382" y="145669"/>
                </a:lnTo>
                <a:lnTo>
                  <a:pt x="128016" y="145669"/>
                </a:lnTo>
                <a:lnTo>
                  <a:pt x="121539" y="144145"/>
                </a:lnTo>
                <a:lnTo>
                  <a:pt x="115570" y="141097"/>
                </a:lnTo>
                <a:lnTo>
                  <a:pt x="109727" y="138175"/>
                </a:lnTo>
                <a:lnTo>
                  <a:pt x="104140" y="132587"/>
                </a:lnTo>
                <a:lnTo>
                  <a:pt x="98679" y="124460"/>
                </a:lnTo>
                <a:lnTo>
                  <a:pt x="90520" y="112597"/>
                </a:lnTo>
                <a:lnTo>
                  <a:pt x="82962" y="101972"/>
                </a:lnTo>
                <a:lnTo>
                  <a:pt x="75986" y="92583"/>
                </a:lnTo>
                <a:lnTo>
                  <a:pt x="72644" y="88265"/>
                </a:lnTo>
                <a:lnTo>
                  <a:pt x="65786" y="97155"/>
                </a:lnTo>
                <a:lnTo>
                  <a:pt x="65786" y="102997"/>
                </a:lnTo>
                <a:lnTo>
                  <a:pt x="65786" y="109728"/>
                </a:lnTo>
                <a:lnTo>
                  <a:pt x="66040" y="117348"/>
                </a:lnTo>
                <a:lnTo>
                  <a:pt x="66167" y="125095"/>
                </a:lnTo>
                <a:lnTo>
                  <a:pt x="66421" y="133096"/>
                </a:lnTo>
                <a:lnTo>
                  <a:pt x="66675" y="141478"/>
                </a:lnTo>
                <a:lnTo>
                  <a:pt x="53534" y="142901"/>
                </a:lnTo>
                <a:lnTo>
                  <a:pt x="40856" y="144346"/>
                </a:lnTo>
                <a:lnTo>
                  <a:pt x="28665" y="145838"/>
                </a:lnTo>
                <a:lnTo>
                  <a:pt x="26035" y="146177"/>
                </a:lnTo>
                <a:lnTo>
                  <a:pt x="24002" y="145034"/>
                </a:lnTo>
                <a:lnTo>
                  <a:pt x="24002" y="135509"/>
                </a:lnTo>
                <a:lnTo>
                  <a:pt x="24130" y="127127"/>
                </a:lnTo>
                <a:lnTo>
                  <a:pt x="24130" y="119887"/>
                </a:lnTo>
                <a:lnTo>
                  <a:pt x="24257" y="112522"/>
                </a:lnTo>
                <a:lnTo>
                  <a:pt x="24257" y="106553"/>
                </a:lnTo>
                <a:lnTo>
                  <a:pt x="24257" y="101727"/>
                </a:lnTo>
                <a:lnTo>
                  <a:pt x="24257" y="73025"/>
                </a:lnTo>
                <a:lnTo>
                  <a:pt x="24257" y="66802"/>
                </a:lnTo>
                <a:lnTo>
                  <a:pt x="24257" y="60452"/>
                </a:lnTo>
                <a:lnTo>
                  <a:pt x="24130" y="54102"/>
                </a:lnTo>
                <a:lnTo>
                  <a:pt x="24002" y="47752"/>
                </a:lnTo>
                <a:lnTo>
                  <a:pt x="23875" y="41529"/>
                </a:lnTo>
                <a:lnTo>
                  <a:pt x="23749" y="35306"/>
                </a:lnTo>
                <a:lnTo>
                  <a:pt x="23749" y="31496"/>
                </a:lnTo>
                <a:lnTo>
                  <a:pt x="23368" y="28448"/>
                </a:lnTo>
                <a:lnTo>
                  <a:pt x="22733" y="26162"/>
                </a:lnTo>
                <a:lnTo>
                  <a:pt x="22098" y="23749"/>
                </a:lnTo>
                <a:lnTo>
                  <a:pt x="21082" y="21971"/>
                </a:lnTo>
                <a:lnTo>
                  <a:pt x="19431" y="20574"/>
                </a:lnTo>
                <a:lnTo>
                  <a:pt x="17907" y="19177"/>
                </a:lnTo>
                <a:lnTo>
                  <a:pt x="15621" y="18161"/>
                </a:lnTo>
                <a:lnTo>
                  <a:pt x="12573" y="17780"/>
                </a:lnTo>
                <a:lnTo>
                  <a:pt x="9651" y="17272"/>
                </a:lnTo>
                <a:lnTo>
                  <a:pt x="5842" y="17145"/>
                </a:lnTo>
                <a:lnTo>
                  <a:pt x="1016" y="17145"/>
                </a:lnTo>
                <a:lnTo>
                  <a:pt x="0" y="10287"/>
                </a:lnTo>
                <a:lnTo>
                  <a:pt x="14928" y="6126"/>
                </a:lnTo>
                <a:lnTo>
                  <a:pt x="27768" y="3400"/>
                </a:lnTo>
                <a:lnTo>
                  <a:pt x="38520" y="2129"/>
                </a:lnTo>
                <a:lnTo>
                  <a:pt x="41910" y="2032"/>
                </a:lnTo>
                <a:lnTo>
                  <a:pt x="57045" y="5414"/>
                </a:lnTo>
                <a:lnTo>
                  <a:pt x="64740" y="15499"/>
                </a:lnTo>
                <a:lnTo>
                  <a:pt x="65786" y="23495"/>
                </a:lnTo>
                <a:lnTo>
                  <a:pt x="65786" y="75437"/>
                </a:lnTo>
                <a:lnTo>
                  <a:pt x="84327" y="50927"/>
                </a:lnTo>
                <a:lnTo>
                  <a:pt x="92510" y="40251"/>
                </a:lnTo>
                <a:lnTo>
                  <a:pt x="99915" y="30706"/>
                </a:lnTo>
                <a:lnTo>
                  <a:pt x="100584" y="29845"/>
                </a:lnTo>
                <a:lnTo>
                  <a:pt x="105410" y="23749"/>
                </a:lnTo>
                <a:lnTo>
                  <a:pt x="110363" y="18542"/>
                </a:lnTo>
                <a:lnTo>
                  <a:pt x="115189" y="14478"/>
                </a:lnTo>
                <a:lnTo>
                  <a:pt x="120015" y="10287"/>
                </a:lnTo>
                <a:lnTo>
                  <a:pt x="125349" y="7112"/>
                </a:lnTo>
                <a:lnTo>
                  <a:pt x="131064" y="4953"/>
                </a:lnTo>
                <a:lnTo>
                  <a:pt x="136906" y="2667"/>
                </a:lnTo>
                <a:lnTo>
                  <a:pt x="143637" y="1650"/>
                </a:lnTo>
                <a:lnTo>
                  <a:pt x="151511" y="1650"/>
                </a:lnTo>
                <a:lnTo>
                  <a:pt x="158369" y="1650"/>
                </a:lnTo>
                <a:lnTo>
                  <a:pt x="164846" y="2286"/>
                </a:lnTo>
                <a:lnTo>
                  <a:pt x="170942" y="3556"/>
                </a:lnTo>
                <a:lnTo>
                  <a:pt x="169291" y="10160"/>
                </a:lnTo>
                <a:lnTo>
                  <a:pt x="184150" y="6030"/>
                </a:lnTo>
                <a:lnTo>
                  <a:pt x="196953" y="3332"/>
                </a:lnTo>
                <a:lnTo>
                  <a:pt x="207658" y="2106"/>
                </a:lnTo>
                <a:lnTo>
                  <a:pt x="210566" y="2032"/>
                </a:lnTo>
                <a:lnTo>
                  <a:pt x="226197" y="5164"/>
                </a:lnTo>
                <a:lnTo>
                  <a:pt x="233800" y="14473"/>
                </a:lnTo>
                <a:lnTo>
                  <a:pt x="234442" y="17780"/>
                </a:lnTo>
                <a:lnTo>
                  <a:pt x="247308" y="10295"/>
                </a:lnTo>
                <a:lnTo>
                  <a:pt x="259605" y="4835"/>
                </a:lnTo>
                <a:lnTo>
                  <a:pt x="271333" y="1410"/>
                </a:lnTo>
                <a:lnTo>
                  <a:pt x="282491" y="30"/>
                </a:lnTo>
                <a:lnTo>
                  <a:pt x="284352"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7927173" y="1049654"/>
            <a:ext cx="209465" cy="146304"/>
          </a:xfrm>
          <a:custGeom>
            <a:avLst/>
            <a:gdLst/>
            <a:ahLst/>
            <a:cxnLst/>
            <a:rect l="l" t="t" r="r" b="b"/>
            <a:pathLst>
              <a:path w="157099" h="146304">
                <a:moveTo>
                  <a:pt x="80645" y="0"/>
                </a:moveTo>
                <a:lnTo>
                  <a:pt x="95079" y="885"/>
                </a:lnTo>
                <a:lnTo>
                  <a:pt x="108192" y="3550"/>
                </a:lnTo>
                <a:lnTo>
                  <a:pt x="119968" y="8012"/>
                </a:lnTo>
                <a:lnTo>
                  <a:pt x="130392" y="14284"/>
                </a:lnTo>
                <a:lnTo>
                  <a:pt x="136398" y="19304"/>
                </a:lnTo>
                <a:lnTo>
                  <a:pt x="144875" y="28863"/>
                </a:lnTo>
                <a:lnTo>
                  <a:pt x="151125" y="39755"/>
                </a:lnTo>
                <a:lnTo>
                  <a:pt x="155157" y="51970"/>
                </a:lnTo>
                <a:lnTo>
                  <a:pt x="156980" y="65499"/>
                </a:lnTo>
                <a:lnTo>
                  <a:pt x="157099" y="70231"/>
                </a:lnTo>
                <a:lnTo>
                  <a:pt x="156071" y="84138"/>
                </a:lnTo>
                <a:lnTo>
                  <a:pt x="152989" y="96868"/>
                </a:lnTo>
                <a:lnTo>
                  <a:pt x="147853" y="108430"/>
                </a:lnTo>
                <a:lnTo>
                  <a:pt x="140662" y="118829"/>
                </a:lnTo>
                <a:lnTo>
                  <a:pt x="134620" y="125222"/>
                </a:lnTo>
                <a:lnTo>
                  <a:pt x="124849" y="132992"/>
                </a:lnTo>
                <a:lnTo>
                  <a:pt x="113959" y="138977"/>
                </a:lnTo>
                <a:lnTo>
                  <a:pt x="101949" y="143184"/>
                </a:lnTo>
                <a:lnTo>
                  <a:pt x="88820" y="145620"/>
                </a:lnTo>
                <a:lnTo>
                  <a:pt x="76326" y="146304"/>
                </a:lnTo>
                <a:lnTo>
                  <a:pt x="61941" y="145391"/>
                </a:lnTo>
                <a:lnTo>
                  <a:pt x="48868" y="142648"/>
                </a:lnTo>
                <a:lnTo>
                  <a:pt x="37122" y="138067"/>
                </a:lnTo>
                <a:lnTo>
                  <a:pt x="26718" y="131640"/>
                </a:lnTo>
                <a:lnTo>
                  <a:pt x="20574" y="126365"/>
                </a:lnTo>
                <a:lnTo>
                  <a:pt x="12283" y="116726"/>
                </a:lnTo>
                <a:lnTo>
                  <a:pt x="6119" y="105818"/>
                </a:lnTo>
                <a:lnTo>
                  <a:pt x="2081" y="93633"/>
                </a:lnTo>
                <a:lnTo>
                  <a:pt x="169" y="80160"/>
                </a:lnTo>
                <a:lnTo>
                  <a:pt x="0" y="74422"/>
                </a:lnTo>
                <a:lnTo>
                  <a:pt x="1051" y="60640"/>
                </a:lnTo>
                <a:lnTo>
                  <a:pt x="4207" y="47982"/>
                </a:lnTo>
                <a:lnTo>
                  <a:pt x="9465" y="36463"/>
                </a:lnTo>
                <a:lnTo>
                  <a:pt x="16828" y="26101"/>
                </a:lnTo>
                <a:lnTo>
                  <a:pt x="21717" y="20955"/>
                </a:lnTo>
                <a:lnTo>
                  <a:pt x="31179" y="13308"/>
                </a:lnTo>
                <a:lnTo>
                  <a:pt x="41924" y="7390"/>
                </a:lnTo>
                <a:lnTo>
                  <a:pt x="53944" y="3200"/>
                </a:lnTo>
                <a:lnTo>
                  <a:pt x="67233" y="738"/>
                </a:lnTo>
                <a:lnTo>
                  <a:pt x="80645" y="0"/>
                </a:lnTo>
                <a:close/>
              </a:path>
            </a:pathLst>
          </a:custGeom>
          <a:ln w="3047">
            <a:solidFill>
              <a:srgbClr val="3A431F"/>
            </a:solidFill>
          </a:ln>
        </p:spPr>
        <p:txBody>
          <a:bodyPr wrap="square" lIns="0" tIns="0" rIns="0" bIns="0" rtlCol="0">
            <a:noAutofit/>
          </a:bodyPr>
          <a:lstStyle/>
          <a:p>
            <a:endParaRPr/>
          </a:p>
        </p:txBody>
      </p:sp>
      <p:sp>
        <p:nvSpPr>
          <p:cNvPr id="67" name="object 67"/>
          <p:cNvSpPr/>
          <p:nvPr/>
        </p:nvSpPr>
        <p:spPr>
          <a:xfrm>
            <a:off x="10141206" y="1049401"/>
            <a:ext cx="232664" cy="146558"/>
          </a:xfrm>
          <a:custGeom>
            <a:avLst/>
            <a:gdLst/>
            <a:ahLst/>
            <a:cxnLst/>
            <a:rect l="l" t="t" r="r" b="b"/>
            <a:pathLst>
              <a:path w="174498" h="146558">
                <a:moveTo>
                  <a:pt x="65786" y="0"/>
                </a:moveTo>
                <a:lnTo>
                  <a:pt x="79512" y="1947"/>
                </a:lnTo>
                <a:lnTo>
                  <a:pt x="90614" y="7818"/>
                </a:lnTo>
                <a:lnTo>
                  <a:pt x="95885" y="13081"/>
                </a:lnTo>
                <a:lnTo>
                  <a:pt x="101713" y="21861"/>
                </a:lnTo>
                <a:lnTo>
                  <a:pt x="106746" y="33084"/>
                </a:lnTo>
                <a:lnTo>
                  <a:pt x="110963" y="46731"/>
                </a:lnTo>
                <a:lnTo>
                  <a:pt x="112522" y="53339"/>
                </a:lnTo>
                <a:lnTo>
                  <a:pt x="112775" y="53339"/>
                </a:lnTo>
                <a:lnTo>
                  <a:pt x="115726" y="41877"/>
                </a:lnTo>
                <a:lnTo>
                  <a:pt x="118219" y="29597"/>
                </a:lnTo>
                <a:lnTo>
                  <a:pt x="120235" y="16500"/>
                </a:lnTo>
                <a:lnTo>
                  <a:pt x="121030" y="9906"/>
                </a:lnTo>
                <a:lnTo>
                  <a:pt x="133749" y="7182"/>
                </a:lnTo>
                <a:lnTo>
                  <a:pt x="146152" y="4250"/>
                </a:lnTo>
                <a:lnTo>
                  <a:pt x="158260" y="1170"/>
                </a:lnTo>
                <a:lnTo>
                  <a:pt x="162687" y="0"/>
                </a:lnTo>
                <a:lnTo>
                  <a:pt x="163956" y="1143"/>
                </a:lnTo>
                <a:lnTo>
                  <a:pt x="158997" y="14186"/>
                </a:lnTo>
                <a:lnTo>
                  <a:pt x="153922" y="26777"/>
                </a:lnTo>
                <a:lnTo>
                  <a:pt x="148731" y="38915"/>
                </a:lnTo>
                <a:lnTo>
                  <a:pt x="143424" y="50597"/>
                </a:lnTo>
                <a:lnTo>
                  <a:pt x="138001" y="61822"/>
                </a:lnTo>
                <a:lnTo>
                  <a:pt x="132463" y="72589"/>
                </a:lnTo>
                <a:lnTo>
                  <a:pt x="126808" y="82895"/>
                </a:lnTo>
                <a:lnTo>
                  <a:pt x="122808" y="89788"/>
                </a:lnTo>
                <a:lnTo>
                  <a:pt x="128489" y="103655"/>
                </a:lnTo>
                <a:lnTo>
                  <a:pt x="135216" y="114352"/>
                </a:lnTo>
                <a:lnTo>
                  <a:pt x="142621" y="121665"/>
                </a:lnTo>
                <a:lnTo>
                  <a:pt x="153148" y="127309"/>
                </a:lnTo>
                <a:lnTo>
                  <a:pt x="165852" y="130160"/>
                </a:lnTo>
                <a:lnTo>
                  <a:pt x="173608" y="130556"/>
                </a:lnTo>
                <a:lnTo>
                  <a:pt x="174498" y="138302"/>
                </a:lnTo>
                <a:lnTo>
                  <a:pt x="160616" y="141732"/>
                </a:lnTo>
                <a:lnTo>
                  <a:pt x="147841" y="143935"/>
                </a:lnTo>
                <a:lnTo>
                  <a:pt x="136210" y="144951"/>
                </a:lnTo>
                <a:lnTo>
                  <a:pt x="132079" y="145034"/>
                </a:lnTo>
                <a:lnTo>
                  <a:pt x="127889" y="145034"/>
                </a:lnTo>
                <a:lnTo>
                  <a:pt x="123825" y="142875"/>
                </a:lnTo>
                <a:lnTo>
                  <a:pt x="120142" y="138429"/>
                </a:lnTo>
                <a:lnTo>
                  <a:pt x="115284" y="130260"/>
                </a:lnTo>
                <a:lnTo>
                  <a:pt x="110133" y="116992"/>
                </a:lnTo>
                <a:lnTo>
                  <a:pt x="108203" y="110871"/>
                </a:lnTo>
                <a:lnTo>
                  <a:pt x="97581" y="123507"/>
                </a:lnTo>
                <a:lnTo>
                  <a:pt x="86982" y="133398"/>
                </a:lnTo>
                <a:lnTo>
                  <a:pt x="76402" y="140540"/>
                </a:lnTo>
                <a:lnTo>
                  <a:pt x="65833" y="144924"/>
                </a:lnTo>
                <a:lnTo>
                  <a:pt x="55270" y="146547"/>
                </a:lnTo>
                <a:lnTo>
                  <a:pt x="54355" y="146558"/>
                </a:lnTo>
                <a:lnTo>
                  <a:pt x="40860" y="144949"/>
                </a:lnTo>
                <a:lnTo>
                  <a:pt x="29065" y="140113"/>
                </a:lnTo>
                <a:lnTo>
                  <a:pt x="18969" y="132030"/>
                </a:lnTo>
                <a:lnTo>
                  <a:pt x="14731" y="127000"/>
                </a:lnTo>
                <a:lnTo>
                  <a:pt x="8145" y="116449"/>
                </a:lnTo>
                <a:lnTo>
                  <a:pt x="3487" y="104803"/>
                </a:lnTo>
                <a:lnTo>
                  <a:pt x="772" y="92072"/>
                </a:lnTo>
                <a:lnTo>
                  <a:pt x="0" y="79883"/>
                </a:lnTo>
                <a:lnTo>
                  <a:pt x="846" y="66371"/>
                </a:lnTo>
                <a:lnTo>
                  <a:pt x="3396" y="53661"/>
                </a:lnTo>
                <a:lnTo>
                  <a:pt x="7664" y="41745"/>
                </a:lnTo>
                <a:lnTo>
                  <a:pt x="13665" y="30615"/>
                </a:lnTo>
                <a:lnTo>
                  <a:pt x="18542" y="23749"/>
                </a:lnTo>
                <a:lnTo>
                  <a:pt x="28011" y="13693"/>
                </a:lnTo>
                <a:lnTo>
                  <a:pt x="38668" y="6396"/>
                </a:lnTo>
                <a:lnTo>
                  <a:pt x="50511" y="1847"/>
                </a:lnTo>
                <a:lnTo>
                  <a:pt x="63541" y="36"/>
                </a:lnTo>
                <a:lnTo>
                  <a:pt x="65786"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10361001" y="1049020"/>
            <a:ext cx="621792" cy="146938"/>
          </a:xfrm>
          <a:custGeom>
            <a:avLst/>
            <a:gdLst/>
            <a:ahLst/>
            <a:cxnLst/>
            <a:rect l="l" t="t" r="r" b="b"/>
            <a:pathLst>
              <a:path w="466344" h="146938">
                <a:moveTo>
                  <a:pt x="455422" y="0"/>
                </a:moveTo>
                <a:lnTo>
                  <a:pt x="460884" y="13893"/>
                </a:lnTo>
                <a:lnTo>
                  <a:pt x="463624" y="26467"/>
                </a:lnTo>
                <a:lnTo>
                  <a:pt x="465418" y="38985"/>
                </a:lnTo>
                <a:lnTo>
                  <a:pt x="466268" y="51436"/>
                </a:lnTo>
                <a:lnTo>
                  <a:pt x="466344" y="56387"/>
                </a:lnTo>
                <a:lnTo>
                  <a:pt x="465702" y="71135"/>
                </a:lnTo>
                <a:lnTo>
                  <a:pt x="463769" y="84744"/>
                </a:lnTo>
                <a:lnTo>
                  <a:pt x="460537" y="97200"/>
                </a:lnTo>
                <a:lnTo>
                  <a:pt x="455995" y="108488"/>
                </a:lnTo>
                <a:lnTo>
                  <a:pt x="450134" y="118595"/>
                </a:lnTo>
                <a:lnTo>
                  <a:pt x="438448" y="131833"/>
                </a:lnTo>
                <a:lnTo>
                  <a:pt x="428083" y="139052"/>
                </a:lnTo>
                <a:lnTo>
                  <a:pt x="416302" y="143950"/>
                </a:lnTo>
                <a:lnTo>
                  <a:pt x="403082" y="146518"/>
                </a:lnTo>
                <a:lnTo>
                  <a:pt x="394461" y="146938"/>
                </a:lnTo>
                <a:lnTo>
                  <a:pt x="379839" y="145712"/>
                </a:lnTo>
                <a:lnTo>
                  <a:pt x="367233" y="142044"/>
                </a:lnTo>
                <a:lnTo>
                  <a:pt x="356627" y="135946"/>
                </a:lnTo>
                <a:lnTo>
                  <a:pt x="349757" y="129539"/>
                </a:lnTo>
                <a:lnTo>
                  <a:pt x="343667" y="120591"/>
                </a:lnTo>
                <a:lnTo>
                  <a:pt x="339132" y="109721"/>
                </a:lnTo>
                <a:lnTo>
                  <a:pt x="336160" y="96913"/>
                </a:lnTo>
                <a:lnTo>
                  <a:pt x="334762" y="82149"/>
                </a:lnTo>
                <a:lnTo>
                  <a:pt x="334645" y="75945"/>
                </a:lnTo>
                <a:lnTo>
                  <a:pt x="334936" y="66134"/>
                </a:lnTo>
                <a:lnTo>
                  <a:pt x="335766" y="51693"/>
                </a:lnTo>
                <a:lnTo>
                  <a:pt x="336042" y="47497"/>
                </a:lnTo>
                <a:lnTo>
                  <a:pt x="336550" y="39496"/>
                </a:lnTo>
                <a:lnTo>
                  <a:pt x="336803" y="34416"/>
                </a:lnTo>
                <a:lnTo>
                  <a:pt x="336803" y="32512"/>
                </a:lnTo>
                <a:lnTo>
                  <a:pt x="336803" y="26796"/>
                </a:lnTo>
                <a:lnTo>
                  <a:pt x="334899" y="22987"/>
                </a:lnTo>
                <a:lnTo>
                  <a:pt x="331216" y="20827"/>
                </a:lnTo>
                <a:lnTo>
                  <a:pt x="328041" y="19050"/>
                </a:lnTo>
                <a:lnTo>
                  <a:pt x="322706" y="18033"/>
                </a:lnTo>
                <a:lnTo>
                  <a:pt x="315341" y="17906"/>
                </a:lnTo>
                <a:lnTo>
                  <a:pt x="314325" y="24891"/>
                </a:lnTo>
                <a:lnTo>
                  <a:pt x="313308" y="32257"/>
                </a:lnTo>
                <a:lnTo>
                  <a:pt x="312420" y="40258"/>
                </a:lnTo>
                <a:lnTo>
                  <a:pt x="299470" y="39718"/>
                </a:lnTo>
                <a:lnTo>
                  <a:pt x="286653" y="39302"/>
                </a:lnTo>
                <a:lnTo>
                  <a:pt x="273987" y="39019"/>
                </a:lnTo>
                <a:lnTo>
                  <a:pt x="261487" y="38877"/>
                </a:lnTo>
                <a:lnTo>
                  <a:pt x="255904" y="38862"/>
                </a:lnTo>
                <a:lnTo>
                  <a:pt x="255032" y="51632"/>
                </a:lnTo>
                <a:lnTo>
                  <a:pt x="254376" y="64338"/>
                </a:lnTo>
                <a:lnTo>
                  <a:pt x="253947" y="77001"/>
                </a:lnTo>
                <a:lnTo>
                  <a:pt x="253755" y="89638"/>
                </a:lnTo>
                <a:lnTo>
                  <a:pt x="253746" y="93217"/>
                </a:lnTo>
                <a:lnTo>
                  <a:pt x="254775" y="109344"/>
                </a:lnTo>
                <a:lnTo>
                  <a:pt x="257909" y="119437"/>
                </a:lnTo>
                <a:lnTo>
                  <a:pt x="258825" y="120776"/>
                </a:lnTo>
                <a:lnTo>
                  <a:pt x="262127" y="124967"/>
                </a:lnTo>
                <a:lnTo>
                  <a:pt x="268097" y="127126"/>
                </a:lnTo>
                <a:lnTo>
                  <a:pt x="276859" y="127126"/>
                </a:lnTo>
                <a:lnTo>
                  <a:pt x="283718" y="127126"/>
                </a:lnTo>
                <a:lnTo>
                  <a:pt x="291592" y="126364"/>
                </a:lnTo>
                <a:lnTo>
                  <a:pt x="300354" y="124840"/>
                </a:lnTo>
                <a:lnTo>
                  <a:pt x="301371" y="132587"/>
                </a:lnTo>
                <a:lnTo>
                  <a:pt x="288549" y="138643"/>
                </a:lnTo>
                <a:lnTo>
                  <a:pt x="276106" y="142974"/>
                </a:lnTo>
                <a:lnTo>
                  <a:pt x="264054" y="145603"/>
                </a:lnTo>
                <a:lnTo>
                  <a:pt x="252403" y="146553"/>
                </a:lnTo>
                <a:lnTo>
                  <a:pt x="251586" y="146557"/>
                </a:lnTo>
                <a:lnTo>
                  <a:pt x="236830" y="145195"/>
                </a:lnTo>
                <a:lnTo>
                  <a:pt x="225577" y="141108"/>
                </a:lnTo>
                <a:lnTo>
                  <a:pt x="221869" y="138556"/>
                </a:lnTo>
                <a:lnTo>
                  <a:pt x="215096" y="129270"/>
                </a:lnTo>
                <a:lnTo>
                  <a:pt x="212200" y="115719"/>
                </a:lnTo>
                <a:lnTo>
                  <a:pt x="212090" y="111887"/>
                </a:lnTo>
                <a:lnTo>
                  <a:pt x="212500" y="102629"/>
                </a:lnTo>
                <a:lnTo>
                  <a:pt x="213730" y="92042"/>
                </a:lnTo>
                <a:lnTo>
                  <a:pt x="215774" y="80129"/>
                </a:lnTo>
                <a:lnTo>
                  <a:pt x="218630" y="66892"/>
                </a:lnTo>
                <a:lnTo>
                  <a:pt x="222293" y="52337"/>
                </a:lnTo>
                <a:lnTo>
                  <a:pt x="226059" y="38862"/>
                </a:lnTo>
                <a:lnTo>
                  <a:pt x="175386" y="38862"/>
                </a:lnTo>
                <a:lnTo>
                  <a:pt x="175386" y="39369"/>
                </a:lnTo>
                <a:lnTo>
                  <a:pt x="175259" y="39750"/>
                </a:lnTo>
                <a:lnTo>
                  <a:pt x="175259" y="40258"/>
                </a:lnTo>
                <a:lnTo>
                  <a:pt x="162607" y="39478"/>
                </a:lnTo>
                <a:lnTo>
                  <a:pt x="149924" y="39003"/>
                </a:lnTo>
                <a:lnTo>
                  <a:pt x="138556" y="38862"/>
                </a:lnTo>
                <a:lnTo>
                  <a:pt x="137871" y="51686"/>
                </a:lnTo>
                <a:lnTo>
                  <a:pt x="137258" y="64277"/>
                </a:lnTo>
                <a:lnTo>
                  <a:pt x="136824" y="79340"/>
                </a:lnTo>
                <a:lnTo>
                  <a:pt x="136653" y="91960"/>
                </a:lnTo>
                <a:lnTo>
                  <a:pt x="136651" y="93217"/>
                </a:lnTo>
                <a:lnTo>
                  <a:pt x="136651" y="100837"/>
                </a:lnTo>
                <a:lnTo>
                  <a:pt x="137159" y="107060"/>
                </a:lnTo>
                <a:lnTo>
                  <a:pt x="138175" y="111887"/>
                </a:lnTo>
                <a:lnTo>
                  <a:pt x="139192" y="116712"/>
                </a:lnTo>
                <a:lnTo>
                  <a:pt x="140970" y="120522"/>
                </a:lnTo>
                <a:lnTo>
                  <a:pt x="143636" y="123189"/>
                </a:lnTo>
                <a:lnTo>
                  <a:pt x="146176" y="125983"/>
                </a:lnTo>
                <a:lnTo>
                  <a:pt x="149859" y="127888"/>
                </a:lnTo>
                <a:lnTo>
                  <a:pt x="154304" y="129031"/>
                </a:lnTo>
                <a:lnTo>
                  <a:pt x="158876" y="130047"/>
                </a:lnTo>
                <a:lnTo>
                  <a:pt x="164719" y="130682"/>
                </a:lnTo>
                <a:lnTo>
                  <a:pt x="171830" y="130809"/>
                </a:lnTo>
                <a:lnTo>
                  <a:pt x="172847" y="138429"/>
                </a:lnTo>
                <a:lnTo>
                  <a:pt x="158284" y="142740"/>
                </a:lnTo>
                <a:lnTo>
                  <a:pt x="145635" y="145432"/>
                </a:lnTo>
                <a:lnTo>
                  <a:pt x="134945" y="146528"/>
                </a:lnTo>
                <a:lnTo>
                  <a:pt x="133096" y="146557"/>
                </a:lnTo>
                <a:lnTo>
                  <a:pt x="118447" y="144949"/>
                </a:lnTo>
                <a:lnTo>
                  <a:pt x="107792" y="140034"/>
                </a:lnTo>
                <a:lnTo>
                  <a:pt x="99822" y="128792"/>
                </a:lnTo>
                <a:lnTo>
                  <a:pt x="97360" y="115012"/>
                </a:lnTo>
                <a:lnTo>
                  <a:pt x="97281" y="111505"/>
                </a:lnTo>
                <a:lnTo>
                  <a:pt x="97644" y="102113"/>
                </a:lnTo>
                <a:lnTo>
                  <a:pt x="98731" y="91410"/>
                </a:lnTo>
                <a:lnTo>
                  <a:pt x="100543" y="79401"/>
                </a:lnTo>
                <a:lnTo>
                  <a:pt x="103080" y="66090"/>
                </a:lnTo>
                <a:lnTo>
                  <a:pt x="106342" y="51481"/>
                </a:lnTo>
                <a:lnTo>
                  <a:pt x="109474" y="38862"/>
                </a:lnTo>
                <a:lnTo>
                  <a:pt x="73025" y="38862"/>
                </a:lnTo>
                <a:lnTo>
                  <a:pt x="65658" y="92837"/>
                </a:lnTo>
                <a:lnTo>
                  <a:pt x="63782" y="107679"/>
                </a:lnTo>
                <a:lnTo>
                  <a:pt x="62242" y="120985"/>
                </a:lnTo>
                <a:lnTo>
                  <a:pt x="61027" y="132766"/>
                </a:lnTo>
                <a:lnTo>
                  <a:pt x="60198" y="142112"/>
                </a:lnTo>
                <a:lnTo>
                  <a:pt x="46730" y="143398"/>
                </a:lnTo>
                <a:lnTo>
                  <a:pt x="34020" y="144858"/>
                </a:lnTo>
                <a:lnTo>
                  <a:pt x="22090" y="146447"/>
                </a:lnTo>
                <a:lnTo>
                  <a:pt x="19557" y="146812"/>
                </a:lnTo>
                <a:lnTo>
                  <a:pt x="17652" y="145668"/>
                </a:lnTo>
                <a:lnTo>
                  <a:pt x="20151" y="134408"/>
                </a:lnTo>
                <a:lnTo>
                  <a:pt x="22988" y="122350"/>
                </a:lnTo>
                <a:lnTo>
                  <a:pt x="26179" y="109511"/>
                </a:lnTo>
                <a:lnTo>
                  <a:pt x="28828" y="99313"/>
                </a:lnTo>
                <a:lnTo>
                  <a:pt x="43942" y="38862"/>
                </a:lnTo>
                <a:lnTo>
                  <a:pt x="889" y="38862"/>
                </a:lnTo>
                <a:lnTo>
                  <a:pt x="0" y="33400"/>
                </a:lnTo>
                <a:lnTo>
                  <a:pt x="10745" y="26164"/>
                </a:lnTo>
                <a:lnTo>
                  <a:pt x="21248" y="18878"/>
                </a:lnTo>
                <a:lnTo>
                  <a:pt x="31508" y="11544"/>
                </a:lnTo>
                <a:lnTo>
                  <a:pt x="41148" y="4444"/>
                </a:lnTo>
                <a:lnTo>
                  <a:pt x="129667" y="4444"/>
                </a:lnTo>
                <a:lnTo>
                  <a:pt x="145510" y="4420"/>
                </a:lnTo>
                <a:lnTo>
                  <a:pt x="159208" y="4345"/>
                </a:lnTo>
                <a:lnTo>
                  <a:pt x="170748" y="4221"/>
                </a:lnTo>
                <a:lnTo>
                  <a:pt x="179450" y="4063"/>
                </a:lnTo>
                <a:lnTo>
                  <a:pt x="180467" y="5333"/>
                </a:lnTo>
                <a:lnTo>
                  <a:pt x="179070" y="12700"/>
                </a:lnTo>
                <a:lnTo>
                  <a:pt x="177800" y="20700"/>
                </a:lnTo>
                <a:lnTo>
                  <a:pt x="176656" y="29337"/>
                </a:lnTo>
                <a:lnTo>
                  <a:pt x="187306" y="22035"/>
                </a:lnTo>
                <a:lnTo>
                  <a:pt x="197711" y="14714"/>
                </a:lnTo>
                <a:lnTo>
                  <a:pt x="207890" y="7354"/>
                </a:lnTo>
                <a:lnTo>
                  <a:pt x="211835" y="4444"/>
                </a:lnTo>
                <a:lnTo>
                  <a:pt x="255270" y="4444"/>
                </a:lnTo>
                <a:lnTo>
                  <a:pt x="271910" y="4428"/>
                </a:lnTo>
                <a:lnTo>
                  <a:pt x="286493" y="4379"/>
                </a:lnTo>
                <a:lnTo>
                  <a:pt x="299017" y="4298"/>
                </a:lnTo>
                <a:lnTo>
                  <a:pt x="309485" y="4183"/>
                </a:lnTo>
                <a:lnTo>
                  <a:pt x="316610" y="4063"/>
                </a:lnTo>
                <a:lnTo>
                  <a:pt x="317500" y="5333"/>
                </a:lnTo>
                <a:lnTo>
                  <a:pt x="316737" y="9525"/>
                </a:lnTo>
                <a:lnTo>
                  <a:pt x="330426" y="5761"/>
                </a:lnTo>
                <a:lnTo>
                  <a:pt x="342894" y="3508"/>
                </a:lnTo>
                <a:lnTo>
                  <a:pt x="353695" y="2793"/>
                </a:lnTo>
                <a:lnTo>
                  <a:pt x="369785" y="5880"/>
                </a:lnTo>
                <a:lnTo>
                  <a:pt x="377974" y="15108"/>
                </a:lnTo>
                <a:lnTo>
                  <a:pt x="379095" y="22478"/>
                </a:lnTo>
                <a:lnTo>
                  <a:pt x="379095" y="23749"/>
                </a:lnTo>
                <a:lnTo>
                  <a:pt x="378586" y="30860"/>
                </a:lnTo>
                <a:lnTo>
                  <a:pt x="377571" y="43814"/>
                </a:lnTo>
                <a:lnTo>
                  <a:pt x="376734" y="58610"/>
                </a:lnTo>
                <a:lnTo>
                  <a:pt x="376264" y="70847"/>
                </a:lnTo>
                <a:lnTo>
                  <a:pt x="376174" y="77469"/>
                </a:lnTo>
                <a:lnTo>
                  <a:pt x="376842" y="93844"/>
                </a:lnTo>
                <a:lnTo>
                  <a:pt x="378831" y="106709"/>
                </a:lnTo>
                <a:lnTo>
                  <a:pt x="382117" y="116064"/>
                </a:lnTo>
                <a:lnTo>
                  <a:pt x="387350" y="124840"/>
                </a:lnTo>
                <a:lnTo>
                  <a:pt x="393953" y="128396"/>
                </a:lnTo>
                <a:lnTo>
                  <a:pt x="402717" y="128396"/>
                </a:lnTo>
                <a:lnTo>
                  <a:pt x="411733" y="128396"/>
                </a:lnTo>
                <a:lnTo>
                  <a:pt x="418592" y="124459"/>
                </a:lnTo>
                <a:lnTo>
                  <a:pt x="423291" y="116458"/>
                </a:lnTo>
                <a:lnTo>
                  <a:pt x="426887" y="107633"/>
                </a:lnTo>
                <a:lnTo>
                  <a:pt x="429238" y="95686"/>
                </a:lnTo>
                <a:lnTo>
                  <a:pt x="430325" y="80557"/>
                </a:lnTo>
                <a:lnTo>
                  <a:pt x="430402" y="74549"/>
                </a:lnTo>
                <a:lnTo>
                  <a:pt x="429931" y="61814"/>
                </a:lnTo>
                <a:lnTo>
                  <a:pt x="428519" y="49210"/>
                </a:lnTo>
                <a:lnTo>
                  <a:pt x="426171" y="36737"/>
                </a:lnTo>
                <a:lnTo>
                  <a:pt x="422893" y="24396"/>
                </a:lnTo>
                <a:lnTo>
                  <a:pt x="418689" y="12186"/>
                </a:lnTo>
                <a:lnTo>
                  <a:pt x="416814" y="7492"/>
                </a:lnTo>
                <a:lnTo>
                  <a:pt x="423545" y="6222"/>
                </a:lnTo>
                <a:lnTo>
                  <a:pt x="430022" y="5079"/>
                </a:lnTo>
                <a:lnTo>
                  <a:pt x="436372" y="3937"/>
                </a:lnTo>
                <a:lnTo>
                  <a:pt x="442849" y="2666"/>
                </a:lnTo>
                <a:lnTo>
                  <a:pt x="449072" y="1396"/>
                </a:lnTo>
                <a:lnTo>
                  <a:pt x="455422"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9922257" y="1049020"/>
            <a:ext cx="210310" cy="146176"/>
          </a:xfrm>
          <a:custGeom>
            <a:avLst/>
            <a:gdLst/>
            <a:ahLst/>
            <a:cxnLst/>
            <a:rect l="l" t="t" r="r" b="b"/>
            <a:pathLst>
              <a:path w="157733" h="146176">
                <a:moveTo>
                  <a:pt x="154050" y="0"/>
                </a:moveTo>
                <a:lnTo>
                  <a:pt x="155701" y="1269"/>
                </a:lnTo>
                <a:lnTo>
                  <a:pt x="157099" y="4825"/>
                </a:lnTo>
                <a:lnTo>
                  <a:pt x="157733" y="8635"/>
                </a:lnTo>
                <a:lnTo>
                  <a:pt x="157733" y="12826"/>
                </a:lnTo>
                <a:lnTo>
                  <a:pt x="157733" y="19050"/>
                </a:lnTo>
                <a:lnTo>
                  <a:pt x="156590" y="26034"/>
                </a:lnTo>
                <a:lnTo>
                  <a:pt x="154304" y="33908"/>
                </a:lnTo>
                <a:lnTo>
                  <a:pt x="150438" y="45588"/>
                </a:lnTo>
                <a:lnTo>
                  <a:pt x="145550" y="57730"/>
                </a:lnTo>
                <a:lnTo>
                  <a:pt x="139995" y="69338"/>
                </a:lnTo>
                <a:lnTo>
                  <a:pt x="134106" y="80722"/>
                </a:lnTo>
                <a:lnTo>
                  <a:pt x="126530" y="94304"/>
                </a:lnTo>
                <a:lnTo>
                  <a:pt x="120060" y="105092"/>
                </a:lnTo>
                <a:lnTo>
                  <a:pt x="113918" y="114807"/>
                </a:lnTo>
                <a:lnTo>
                  <a:pt x="109219" y="121792"/>
                </a:lnTo>
                <a:lnTo>
                  <a:pt x="104775" y="128142"/>
                </a:lnTo>
                <a:lnTo>
                  <a:pt x="100329" y="134492"/>
                </a:lnTo>
                <a:lnTo>
                  <a:pt x="96519" y="139826"/>
                </a:lnTo>
                <a:lnTo>
                  <a:pt x="93472" y="144144"/>
                </a:lnTo>
                <a:lnTo>
                  <a:pt x="74294" y="146176"/>
                </a:lnTo>
                <a:lnTo>
                  <a:pt x="69944" y="133901"/>
                </a:lnTo>
                <a:lnTo>
                  <a:pt x="65650" y="121927"/>
                </a:lnTo>
                <a:lnTo>
                  <a:pt x="61383" y="110309"/>
                </a:lnTo>
                <a:lnTo>
                  <a:pt x="61213" y="109854"/>
                </a:lnTo>
                <a:lnTo>
                  <a:pt x="56923" y="98128"/>
                </a:lnTo>
                <a:lnTo>
                  <a:pt x="52491" y="86203"/>
                </a:lnTo>
                <a:lnTo>
                  <a:pt x="48005" y="74294"/>
                </a:lnTo>
                <a:lnTo>
                  <a:pt x="46481" y="70738"/>
                </a:lnTo>
                <a:lnTo>
                  <a:pt x="44703" y="66420"/>
                </a:lnTo>
                <a:lnTo>
                  <a:pt x="42799" y="61594"/>
                </a:lnTo>
                <a:lnTo>
                  <a:pt x="40766" y="56641"/>
                </a:lnTo>
                <a:lnTo>
                  <a:pt x="38607" y="51688"/>
                </a:lnTo>
                <a:lnTo>
                  <a:pt x="36449" y="46862"/>
                </a:lnTo>
                <a:lnTo>
                  <a:pt x="34162" y="41909"/>
                </a:lnTo>
                <a:lnTo>
                  <a:pt x="31876" y="37337"/>
                </a:lnTo>
                <a:lnTo>
                  <a:pt x="29463" y="33146"/>
                </a:lnTo>
                <a:lnTo>
                  <a:pt x="27177" y="28955"/>
                </a:lnTo>
                <a:lnTo>
                  <a:pt x="24891" y="25780"/>
                </a:lnTo>
                <a:lnTo>
                  <a:pt x="22605" y="23494"/>
                </a:lnTo>
                <a:lnTo>
                  <a:pt x="20192" y="21081"/>
                </a:lnTo>
                <a:lnTo>
                  <a:pt x="17272" y="19430"/>
                </a:lnTo>
                <a:lnTo>
                  <a:pt x="13969" y="18795"/>
                </a:lnTo>
                <a:lnTo>
                  <a:pt x="10794" y="18033"/>
                </a:lnTo>
                <a:lnTo>
                  <a:pt x="6350" y="17779"/>
                </a:lnTo>
                <a:lnTo>
                  <a:pt x="888" y="17779"/>
                </a:lnTo>
                <a:lnTo>
                  <a:pt x="0" y="10921"/>
                </a:lnTo>
                <a:lnTo>
                  <a:pt x="14840" y="6791"/>
                </a:lnTo>
                <a:lnTo>
                  <a:pt x="27695" y="4070"/>
                </a:lnTo>
                <a:lnTo>
                  <a:pt x="38564" y="2779"/>
                </a:lnTo>
                <a:lnTo>
                  <a:pt x="42290" y="2666"/>
                </a:lnTo>
                <a:lnTo>
                  <a:pt x="47371" y="2666"/>
                </a:lnTo>
                <a:lnTo>
                  <a:pt x="51688" y="3555"/>
                </a:lnTo>
                <a:lnTo>
                  <a:pt x="55117" y="5333"/>
                </a:lnTo>
                <a:lnTo>
                  <a:pt x="58674" y="6984"/>
                </a:lnTo>
                <a:lnTo>
                  <a:pt x="61849" y="10287"/>
                </a:lnTo>
                <a:lnTo>
                  <a:pt x="64515" y="15239"/>
                </a:lnTo>
                <a:lnTo>
                  <a:pt x="65785" y="17271"/>
                </a:lnTo>
                <a:lnTo>
                  <a:pt x="67563" y="20827"/>
                </a:lnTo>
                <a:lnTo>
                  <a:pt x="69850" y="25780"/>
                </a:lnTo>
                <a:lnTo>
                  <a:pt x="72262" y="30733"/>
                </a:lnTo>
                <a:lnTo>
                  <a:pt x="74802" y="36449"/>
                </a:lnTo>
                <a:lnTo>
                  <a:pt x="77597" y="43052"/>
                </a:lnTo>
                <a:lnTo>
                  <a:pt x="80517" y="49529"/>
                </a:lnTo>
                <a:lnTo>
                  <a:pt x="83438" y="56514"/>
                </a:lnTo>
                <a:lnTo>
                  <a:pt x="86486" y="63880"/>
                </a:lnTo>
                <a:lnTo>
                  <a:pt x="89407" y="71246"/>
                </a:lnTo>
                <a:lnTo>
                  <a:pt x="92201" y="78358"/>
                </a:lnTo>
                <a:lnTo>
                  <a:pt x="94741" y="85089"/>
                </a:lnTo>
                <a:lnTo>
                  <a:pt x="96900" y="91439"/>
                </a:lnTo>
                <a:lnTo>
                  <a:pt x="99059" y="98043"/>
                </a:lnTo>
                <a:lnTo>
                  <a:pt x="101091" y="105282"/>
                </a:lnTo>
                <a:lnTo>
                  <a:pt x="104648" y="99059"/>
                </a:lnTo>
                <a:lnTo>
                  <a:pt x="107568" y="92963"/>
                </a:lnTo>
                <a:lnTo>
                  <a:pt x="109854" y="86994"/>
                </a:lnTo>
                <a:lnTo>
                  <a:pt x="113857" y="74801"/>
                </a:lnTo>
                <a:lnTo>
                  <a:pt x="116694" y="62520"/>
                </a:lnTo>
                <a:lnTo>
                  <a:pt x="118236" y="53339"/>
                </a:lnTo>
                <a:lnTo>
                  <a:pt x="118999" y="45084"/>
                </a:lnTo>
                <a:lnTo>
                  <a:pt x="118999" y="37083"/>
                </a:lnTo>
                <a:lnTo>
                  <a:pt x="118375" y="23865"/>
                </a:lnTo>
                <a:lnTo>
                  <a:pt x="116505" y="11536"/>
                </a:lnTo>
                <a:lnTo>
                  <a:pt x="115569" y="7492"/>
                </a:lnTo>
                <a:lnTo>
                  <a:pt x="129287" y="5055"/>
                </a:lnTo>
                <a:lnTo>
                  <a:pt x="141805" y="2646"/>
                </a:lnTo>
                <a:lnTo>
                  <a:pt x="153123" y="214"/>
                </a:lnTo>
                <a:lnTo>
                  <a:pt x="154050"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9097265" y="1049020"/>
            <a:ext cx="98212" cy="146430"/>
          </a:xfrm>
          <a:custGeom>
            <a:avLst/>
            <a:gdLst/>
            <a:ahLst/>
            <a:cxnLst/>
            <a:rect l="l" t="t" r="r" b="b"/>
            <a:pathLst>
              <a:path w="73659" h="146430">
                <a:moveTo>
                  <a:pt x="42418" y="0"/>
                </a:moveTo>
                <a:lnTo>
                  <a:pt x="44196" y="1269"/>
                </a:lnTo>
                <a:lnTo>
                  <a:pt x="43614" y="13211"/>
                </a:lnTo>
                <a:lnTo>
                  <a:pt x="43237" y="25788"/>
                </a:lnTo>
                <a:lnTo>
                  <a:pt x="43064" y="39019"/>
                </a:lnTo>
                <a:lnTo>
                  <a:pt x="43052" y="43687"/>
                </a:lnTo>
                <a:lnTo>
                  <a:pt x="43052" y="69341"/>
                </a:lnTo>
                <a:lnTo>
                  <a:pt x="43116" y="85567"/>
                </a:lnTo>
                <a:lnTo>
                  <a:pt x="43293" y="98838"/>
                </a:lnTo>
                <a:lnTo>
                  <a:pt x="43564" y="109135"/>
                </a:lnTo>
                <a:lnTo>
                  <a:pt x="43687" y="112267"/>
                </a:lnTo>
                <a:lnTo>
                  <a:pt x="43942" y="118871"/>
                </a:lnTo>
                <a:lnTo>
                  <a:pt x="44957" y="123189"/>
                </a:lnTo>
                <a:lnTo>
                  <a:pt x="46990" y="125349"/>
                </a:lnTo>
                <a:lnTo>
                  <a:pt x="49022" y="127380"/>
                </a:lnTo>
                <a:lnTo>
                  <a:pt x="52070" y="128904"/>
                </a:lnTo>
                <a:lnTo>
                  <a:pt x="56133" y="129666"/>
                </a:lnTo>
                <a:lnTo>
                  <a:pt x="60198" y="130428"/>
                </a:lnTo>
                <a:lnTo>
                  <a:pt x="65785" y="130937"/>
                </a:lnTo>
                <a:lnTo>
                  <a:pt x="72898" y="130937"/>
                </a:lnTo>
                <a:lnTo>
                  <a:pt x="73659" y="138429"/>
                </a:lnTo>
                <a:lnTo>
                  <a:pt x="59411" y="142553"/>
                </a:lnTo>
                <a:lnTo>
                  <a:pt x="46738" y="145199"/>
                </a:lnTo>
                <a:lnTo>
                  <a:pt x="35597" y="146368"/>
                </a:lnTo>
                <a:lnTo>
                  <a:pt x="32638" y="146430"/>
                </a:lnTo>
                <a:lnTo>
                  <a:pt x="16414" y="143882"/>
                </a:lnTo>
                <a:lnTo>
                  <a:pt x="6092" y="136208"/>
                </a:lnTo>
                <a:lnTo>
                  <a:pt x="1695" y="123362"/>
                </a:lnTo>
                <a:lnTo>
                  <a:pt x="1524" y="119506"/>
                </a:lnTo>
                <a:lnTo>
                  <a:pt x="1524" y="47497"/>
                </a:lnTo>
                <a:lnTo>
                  <a:pt x="1366" y="33690"/>
                </a:lnTo>
                <a:lnTo>
                  <a:pt x="894" y="20931"/>
                </a:lnTo>
                <a:lnTo>
                  <a:pt x="108" y="9245"/>
                </a:lnTo>
                <a:lnTo>
                  <a:pt x="0" y="8000"/>
                </a:lnTo>
                <a:lnTo>
                  <a:pt x="12999" y="5884"/>
                </a:lnTo>
                <a:lnTo>
                  <a:pt x="25556" y="3569"/>
                </a:lnTo>
                <a:lnTo>
                  <a:pt x="37691" y="1057"/>
                </a:lnTo>
                <a:lnTo>
                  <a:pt x="42418"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8457183" y="1049020"/>
            <a:ext cx="423334" cy="217296"/>
          </a:xfrm>
          <a:custGeom>
            <a:avLst/>
            <a:gdLst/>
            <a:ahLst/>
            <a:cxnLst/>
            <a:rect l="l" t="t" r="r" b="b"/>
            <a:pathLst>
              <a:path w="317500" h="217296">
                <a:moveTo>
                  <a:pt x="154050" y="0"/>
                </a:moveTo>
                <a:lnTo>
                  <a:pt x="155701" y="1269"/>
                </a:lnTo>
                <a:lnTo>
                  <a:pt x="156845" y="4190"/>
                </a:lnTo>
                <a:lnTo>
                  <a:pt x="157479" y="7365"/>
                </a:lnTo>
                <a:lnTo>
                  <a:pt x="157607" y="10667"/>
                </a:lnTo>
                <a:lnTo>
                  <a:pt x="172457" y="6534"/>
                </a:lnTo>
                <a:lnTo>
                  <a:pt x="185206" y="3886"/>
                </a:lnTo>
                <a:lnTo>
                  <a:pt x="195874" y="2725"/>
                </a:lnTo>
                <a:lnTo>
                  <a:pt x="198501" y="2666"/>
                </a:lnTo>
                <a:lnTo>
                  <a:pt x="214132" y="5799"/>
                </a:lnTo>
                <a:lnTo>
                  <a:pt x="221735" y="15108"/>
                </a:lnTo>
                <a:lnTo>
                  <a:pt x="222377" y="18414"/>
                </a:lnTo>
                <a:lnTo>
                  <a:pt x="235243" y="10930"/>
                </a:lnTo>
                <a:lnTo>
                  <a:pt x="247540" y="5470"/>
                </a:lnTo>
                <a:lnTo>
                  <a:pt x="259268" y="2045"/>
                </a:lnTo>
                <a:lnTo>
                  <a:pt x="270426" y="665"/>
                </a:lnTo>
                <a:lnTo>
                  <a:pt x="272288" y="634"/>
                </a:lnTo>
                <a:lnTo>
                  <a:pt x="286415" y="2350"/>
                </a:lnTo>
                <a:lnTo>
                  <a:pt x="297841" y="7495"/>
                </a:lnTo>
                <a:lnTo>
                  <a:pt x="304291" y="13207"/>
                </a:lnTo>
                <a:lnTo>
                  <a:pt x="310899" y="23526"/>
                </a:lnTo>
                <a:lnTo>
                  <a:pt x="314547" y="35822"/>
                </a:lnTo>
                <a:lnTo>
                  <a:pt x="315340" y="46100"/>
                </a:lnTo>
                <a:lnTo>
                  <a:pt x="315340" y="142747"/>
                </a:lnTo>
                <a:lnTo>
                  <a:pt x="315407" y="158531"/>
                </a:lnTo>
                <a:lnTo>
                  <a:pt x="315611" y="172921"/>
                </a:lnTo>
                <a:lnTo>
                  <a:pt x="315964" y="185916"/>
                </a:lnTo>
                <a:lnTo>
                  <a:pt x="316475" y="197517"/>
                </a:lnTo>
                <a:lnTo>
                  <a:pt x="317152" y="207724"/>
                </a:lnTo>
                <a:lnTo>
                  <a:pt x="317500" y="211708"/>
                </a:lnTo>
                <a:lnTo>
                  <a:pt x="304923" y="213111"/>
                </a:lnTo>
                <a:lnTo>
                  <a:pt x="292319" y="214770"/>
                </a:lnTo>
                <a:lnTo>
                  <a:pt x="279729" y="216665"/>
                </a:lnTo>
                <a:lnTo>
                  <a:pt x="275843" y="217296"/>
                </a:lnTo>
                <a:lnTo>
                  <a:pt x="273812" y="216280"/>
                </a:lnTo>
                <a:lnTo>
                  <a:pt x="273812" y="54990"/>
                </a:lnTo>
                <a:lnTo>
                  <a:pt x="272285" y="40187"/>
                </a:lnTo>
                <a:lnTo>
                  <a:pt x="267824" y="30145"/>
                </a:lnTo>
                <a:lnTo>
                  <a:pt x="267588" y="29844"/>
                </a:lnTo>
                <a:lnTo>
                  <a:pt x="263525" y="24637"/>
                </a:lnTo>
                <a:lnTo>
                  <a:pt x="257047" y="22097"/>
                </a:lnTo>
                <a:lnTo>
                  <a:pt x="248412" y="22097"/>
                </a:lnTo>
                <a:lnTo>
                  <a:pt x="235833" y="23838"/>
                </a:lnTo>
                <a:lnTo>
                  <a:pt x="224020" y="29115"/>
                </a:lnTo>
                <a:lnTo>
                  <a:pt x="222885" y="29844"/>
                </a:lnTo>
                <a:lnTo>
                  <a:pt x="222885" y="100583"/>
                </a:lnTo>
                <a:lnTo>
                  <a:pt x="222959" y="111906"/>
                </a:lnTo>
                <a:lnTo>
                  <a:pt x="223198" y="124439"/>
                </a:lnTo>
                <a:lnTo>
                  <a:pt x="223624" y="138183"/>
                </a:lnTo>
                <a:lnTo>
                  <a:pt x="223773" y="142112"/>
                </a:lnTo>
                <a:lnTo>
                  <a:pt x="210658" y="143398"/>
                </a:lnTo>
                <a:lnTo>
                  <a:pt x="198011" y="144858"/>
                </a:lnTo>
                <a:lnTo>
                  <a:pt x="185786" y="146447"/>
                </a:lnTo>
                <a:lnTo>
                  <a:pt x="183134" y="146812"/>
                </a:lnTo>
                <a:lnTo>
                  <a:pt x="181102" y="145668"/>
                </a:lnTo>
                <a:lnTo>
                  <a:pt x="181212" y="132216"/>
                </a:lnTo>
                <a:lnTo>
                  <a:pt x="181302" y="119395"/>
                </a:lnTo>
                <a:lnTo>
                  <a:pt x="181351" y="107226"/>
                </a:lnTo>
                <a:lnTo>
                  <a:pt x="181356" y="103124"/>
                </a:lnTo>
                <a:lnTo>
                  <a:pt x="181356" y="74040"/>
                </a:lnTo>
                <a:lnTo>
                  <a:pt x="181356" y="67817"/>
                </a:lnTo>
                <a:lnTo>
                  <a:pt x="181356" y="61849"/>
                </a:lnTo>
                <a:lnTo>
                  <a:pt x="181229" y="56260"/>
                </a:lnTo>
                <a:lnTo>
                  <a:pt x="181229" y="50545"/>
                </a:lnTo>
                <a:lnTo>
                  <a:pt x="181102" y="43560"/>
                </a:lnTo>
                <a:lnTo>
                  <a:pt x="180847" y="35432"/>
                </a:lnTo>
                <a:lnTo>
                  <a:pt x="180847" y="31750"/>
                </a:lnTo>
                <a:lnTo>
                  <a:pt x="180466" y="28828"/>
                </a:lnTo>
                <a:lnTo>
                  <a:pt x="179832" y="26542"/>
                </a:lnTo>
                <a:lnTo>
                  <a:pt x="179196" y="24256"/>
                </a:lnTo>
                <a:lnTo>
                  <a:pt x="178181" y="22478"/>
                </a:lnTo>
                <a:lnTo>
                  <a:pt x="176530" y="21081"/>
                </a:lnTo>
                <a:lnTo>
                  <a:pt x="175006" y="19684"/>
                </a:lnTo>
                <a:lnTo>
                  <a:pt x="172719" y="18795"/>
                </a:lnTo>
                <a:lnTo>
                  <a:pt x="169671" y="18414"/>
                </a:lnTo>
                <a:lnTo>
                  <a:pt x="166751" y="17906"/>
                </a:lnTo>
                <a:lnTo>
                  <a:pt x="162940" y="17779"/>
                </a:lnTo>
                <a:lnTo>
                  <a:pt x="158114" y="17779"/>
                </a:lnTo>
                <a:lnTo>
                  <a:pt x="157734" y="14858"/>
                </a:lnTo>
                <a:lnTo>
                  <a:pt x="157479" y="20574"/>
                </a:lnTo>
                <a:lnTo>
                  <a:pt x="156337" y="26924"/>
                </a:lnTo>
                <a:lnTo>
                  <a:pt x="154304" y="33908"/>
                </a:lnTo>
                <a:lnTo>
                  <a:pt x="150438" y="45588"/>
                </a:lnTo>
                <a:lnTo>
                  <a:pt x="145550" y="57730"/>
                </a:lnTo>
                <a:lnTo>
                  <a:pt x="139995" y="69338"/>
                </a:lnTo>
                <a:lnTo>
                  <a:pt x="134106" y="80722"/>
                </a:lnTo>
                <a:lnTo>
                  <a:pt x="126530" y="94304"/>
                </a:lnTo>
                <a:lnTo>
                  <a:pt x="120060" y="105092"/>
                </a:lnTo>
                <a:lnTo>
                  <a:pt x="113919" y="114807"/>
                </a:lnTo>
                <a:lnTo>
                  <a:pt x="109220" y="121792"/>
                </a:lnTo>
                <a:lnTo>
                  <a:pt x="104775" y="128142"/>
                </a:lnTo>
                <a:lnTo>
                  <a:pt x="100329" y="134492"/>
                </a:lnTo>
                <a:lnTo>
                  <a:pt x="96520" y="139826"/>
                </a:lnTo>
                <a:lnTo>
                  <a:pt x="93472" y="144144"/>
                </a:lnTo>
                <a:lnTo>
                  <a:pt x="74295" y="146176"/>
                </a:lnTo>
                <a:lnTo>
                  <a:pt x="69944" y="133901"/>
                </a:lnTo>
                <a:lnTo>
                  <a:pt x="65650" y="121927"/>
                </a:lnTo>
                <a:lnTo>
                  <a:pt x="61383" y="110309"/>
                </a:lnTo>
                <a:lnTo>
                  <a:pt x="61213" y="109854"/>
                </a:lnTo>
                <a:lnTo>
                  <a:pt x="56923" y="98128"/>
                </a:lnTo>
                <a:lnTo>
                  <a:pt x="52491" y="86203"/>
                </a:lnTo>
                <a:lnTo>
                  <a:pt x="48006" y="74294"/>
                </a:lnTo>
                <a:lnTo>
                  <a:pt x="46482" y="70738"/>
                </a:lnTo>
                <a:lnTo>
                  <a:pt x="44703" y="66420"/>
                </a:lnTo>
                <a:lnTo>
                  <a:pt x="42799" y="61594"/>
                </a:lnTo>
                <a:lnTo>
                  <a:pt x="40766" y="56641"/>
                </a:lnTo>
                <a:lnTo>
                  <a:pt x="38608" y="51688"/>
                </a:lnTo>
                <a:lnTo>
                  <a:pt x="36449" y="46862"/>
                </a:lnTo>
                <a:lnTo>
                  <a:pt x="34162" y="41909"/>
                </a:lnTo>
                <a:lnTo>
                  <a:pt x="31876" y="37337"/>
                </a:lnTo>
                <a:lnTo>
                  <a:pt x="29463" y="33146"/>
                </a:lnTo>
                <a:lnTo>
                  <a:pt x="27177" y="28955"/>
                </a:lnTo>
                <a:lnTo>
                  <a:pt x="24891" y="25780"/>
                </a:lnTo>
                <a:lnTo>
                  <a:pt x="22606" y="23494"/>
                </a:lnTo>
                <a:lnTo>
                  <a:pt x="20192" y="21081"/>
                </a:lnTo>
                <a:lnTo>
                  <a:pt x="17272" y="19430"/>
                </a:lnTo>
                <a:lnTo>
                  <a:pt x="13970" y="18795"/>
                </a:lnTo>
                <a:lnTo>
                  <a:pt x="10795" y="18033"/>
                </a:lnTo>
                <a:lnTo>
                  <a:pt x="6350" y="17779"/>
                </a:lnTo>
                <a:lnTo>
                  <a:pt x="888" y="17779"/>
                </a:lnTo>
                <a:lnTo>
                  <a:pt x="0" y="10921"/>
                </a:lnTo>
                <a:lnTo>
                  <a:pt x="14840" y="6791"/>
                </a:lnTo>
                <a:lnTo>
                  <a:pt x="27695" y="4070"/>
                </a:lnTo>
                <a:lnTo>
                  <a:pt x="38564" y="2779"/>
                </a:lnTo>
                <a:lnTo>
                  <a:pt x="42290" y="2666"/>
                </a:lnTo>
                <a:lnTo>
                  <a:pt x="47371" y="2666"/>
                </a:lnTo>
                <a:lnTo>
                  <a:pt x="51688" y="3555"/>
                </a:lnTo>
                <a:lnTo>
                  <a:pt x="55117" y="5333"/>
                </a:lnTo>
                <a:lnTo>
                  <a:pt x="58674" y="6984"/>
                </a:lnTo>
                <a:lnTo>
                  <a:pt x="61849" y="10287"/>
                </a:lnTo>
                <a:lnTo>
                  <a:pt x="64515" y="15239"/>
                </a:lnTo>
                <a:lnTo>
                  <a:pt x="65786" y="17271"/>
                </a:lnTo>
                <a:lnTo>
                  <a:pt x="67563" y="20827"/>
                </a:lnTo>
                <a:lnTo>
                  <a:pt x="69850" y="25780"/>
                </a:lnTo>
                <a:lnTo>
                  <a:pt x="72262" y="30733"/>
                </a:lnTo>
                <a:lnTo>
                  <a:pt x="74802" y="36449"/>
                </a:lnTo>
                <a:lnTo>
                  <a:pt x="77597" y="43052"/>
                </a:lnTo>
                <a:lnTo>
                  <a:pt x="80517" y="49529"/>
                </a:lnTo>
                <a:lnTo>
                  <a:pt x="83438" y="56514"/>
                </a:lnTo>
                <a:lnTo>
                  <a:pt x="86487" y="63880"/>
                </a:lnTo>
                <a:lnTo>
                  <a:pt x="89408" y="71246"/>
                </a:lnTo>
                <a:lnTo>
                  <a:pt x="92201" y="78358"/>
                </a:lnTo>
                <a:lnTo>
                  <a:pt x="94741" y="85089"/>
                </a:lnTo>
                <a:lnTo>
                  <a:pt x="96900" y="91439"/>
                </a:lnTo>
                <a:lnTo>
                  <a:pt x="99060" y="98043"/>
                </a:lnTo>
                <a:lnTo>
                  <a:pt x="101091" y="105282"/>
                </a:lnTo>
                <a:lnTo>
                  <a:pt x="104648" y="99059"/>
                </a:lnTo>
                <a:lnTo>
                  <a:pt x="107569" y="92963"/>
                </a:lnTo>
                <a:lnTo>
                  <a:pt x="109854" y="86994"/>
                </a:lnTo>
                <a:lnTo>
                  <a:pt x="113857" y="74801"/>
                </a:lnTo>
                <a:lnTo>
                  <a:pt x="116694" y="62520"/>
                </a:lnTo>
                <a:lnTo>
                  <a:pt x="118237" y="53339"/>
                </a:lnTo>
                <a:lnTo>
                  <a:pt x="118999" y="45084"/>
                </a:lnTo>
                <a:lnTo>
                  <a:pt x="118999" y="37083"/>
                </a:lnTo>
                <a:lnTo>
                  <a:pt x="118375" y="23865"/>
                </a:lnTo>
                <a:lnTo>
                  <a:pt x="116505" y="11536"/>
                </a:lnTo>
                <a:lnTo>
                  <a:pt x="115570" y="7492"/>
                </a:lnTo>
                <a:lnTo>
                  <a:pt x="129287" y="5055"/>
                </a:lnTo>
                <a:lnTo>
                  <a:pt x="141805" y="2646"/>
                </a:lnTo>
                <a:lnTo>
                  <a:pt x="153123" y="214"/>
                </a:lnTo>
                <a:lnTo>
                  <a:pt x="154050"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8394193" y="1049020"/>
            <a:ext cx="98212" cy="146430"/>
          </a:xfrm>
          <a:custGeom>
            <a:avLst/>
            <a:gdLst/>
            <a:ahLst/>
            <a:cxnLst/>
            <a:rect l="l" t="t" r="r" b="b"/>
            <a:pathLst>
              <a:path w="73659" h="146430">
                <a:moveTo>
                  <a:pt x="42417" y="0"/>
                </a:moveTo>
                <a:lnTo>
                  <a:pt x="44195" y="1269"/>
                </a:lnTo>
                <a:lnTo>
                  <a:pt x="43614" y="13211"/>
                </a:lnTo>
                <a:lnTo>
                  <a:pt x="43237" y="25788"/>
                </a:lnTo>
                <a:lnTo>
                  <a:pt x="43064" y="39019"/>
                </a:lnTo>
                <a:lnTo>
                  <a:pt x="43052" y="43687"/>
                </a:lnTo>
                <a:lnTo>
                  <a:pt x="43052" y="69341"/>
                </a:lnTo>
                <a:lnTo>
                  <a:pt x="43116" y="85567"/>
                </a:lnTo>
                <a:lnTo>
                  <a:pt x="43293" y="98838"/>
                </a:lnTo>
                <a:lnTo>
                  <a:pt x="43564" y="109135"/>
                </a:lnTo>
                <a:lnTo>
                  <a:pt x="43687" y="112267"/>
                </a:lnTo>
                <a:lnTo>
                  <a:pt x="43941" y="118871"/>
                </a:lnTo>
                <a:lnTo>
                  <a:pt x="44957" y="123189"/>
                </a:lnTo>
                <a:lnTo>
                  <a:pt x="46989" y="125349"/>
                </a:lnTo>
                <a:lnTo>
                  <a:pt x="49021" y="127380"/>
                </a:lnTo>
                <a:lnTo>
                  <a:pt x="52069" y="128904"/>
                </a:lnTo>
                <a:lnTo>
                  <a:pt x="56133" y="129666"/>
                </a:lnTo>
                <a:lnTo>
                  <a:pt x="60197" y="130428"/>
                </a:lnTo>
                <a:lnTo>
                  <a:pt x="65785" y="130937"/>
                </a:lnTo>
                <a:lnTo>
                  <a:pt x="72897" y="130937"/>
                </a:lnTo>
                <a:lnTo>
                  <a:pt x="73659" y="138429"/>
                </a:lnTo>
                <a:lnTo>
                  <a:pt x="59411" y="142553"/>
                </a:lnTo>
                <a:lnTo>
                  <a:pt x="46738" y="145199"/>
                </a:lnTo>
                <a:lnTo>
                  <a:pt x="35597" y="146368"/>
                </a:lnTo>
                <a:lnTo>
                  <a:pt x="32638" y="146430"/>
                </a:lnTo>
                <a:lnTo>
                  <a:pt x="16414" y="143882"/>
                </a:lnTo>
                <a:lnTo>
                  <a:pt x="6092" y="136208"/>
                </a:lnTo>
                <a:lnTo>
                  <a:pt x="1695" y="123362"/>
                </a:lnTo>
                <a:lnTo>
                  <a:pt x="1523" y="119506"/>
                </a:lnTo>
                <a:lnTo>
                  <a:pt x="1523" y="47497"/>
                </a:lnTo>
                <a:lnTo>
                  <a:pt x="1366" y="33690"/>
                </a:lnTo>
                <a:lnTo>
                  <a:pt x="894" y="20931"/>
                </a:lnTo>
                <a:lnTo>
                  <a:pt x="108" y="9245"/>
                </a:lnTo>
                <a:lnTo>
                  <a:pt x="0" y="8000"/>
                </a:lnTo>
                <a:lnTo>
                  <a:pt x="12999" y="5884"/>
                </a:lnTo>
                <a:lnTo>
                  <a:pt x="25556" y="3569"/>
                </a:lnTo>
                <a:lnTo>
                  <a:pt x="37691" y="1057"/>
                </a:lnTo>
                <a:lnTo>
                  <a:pt x="42417" y="0"/>
                </a:lnTo>
                <a:close/>
              </a:path>
            </a:pathLst>
          </a:custGeom>
          <a:ln w="3048">
            <a:solidFill>
              <a:srgbClr val="3A431F"/>
            </a:solidFill>
          </a:ln>
        </p:spPr>
        <p:txBody>
          <a:bodyPr wrap="square" lIns="0" tIns="0" rIns="0" bIns="0" rtlCol="0">
            <a:noAutofit/>
          </a:bodyPr>
          <a:lstStyle/>
          <a:p>
            <a:endParaRPr/>
          </a:p>
        </p:txBody>
      </p:sp>
      <p:sp>
        <p:nvSpPr>
          <p:cNvPr id="73" name="object 73"/>
          <p:cNvSpPr/>
          <p:nvPr/>
        </p:nvSpPr>
        <p:spPr>
          <a:xfrm>
            <a:off x="7712119" y="1049020"/>
            <a:ext cx="234696" cy="217424"/>
          </a:xfrm>
          <a:custGeom>
            <a:avLst/>
            <a:gdLst/>
            <a:ahLst/>
            <a:cxnLst/>
            <a:rect l="l" t="t" r="r" b="b"/>
            <a:pathLst>
              <a:path w="176022" h="217424">
                <a:moveTo>
                  <a:pt x="171323" y="0"/>
                </a:moveTo>
                <a:lnTo>
                  <a:pt x="173100" y="1396"/>
                </a:lnTo>
                <a:lnTo>
                  <a:pt x="167113" y="10650"/>
                </a:lnTo>
                <a:lnTo>
                  <a:pt x="161003" y="20236"/>
                </a:lnTo>
                <a:lnTo>
                  <a:pt x="154769" y="30155"/>
                </a:lnTo>
                <a:lnTo>
                  <a:pt x="148412" y="40408"/>
                </a:lnTo>
                <a:lnTo>
                  <a:pt x="141931" y="50995"/>
                </a:lnTo>
                <a:lnTo>
                  <a:pt x="135324" y="61917"/>
                </a:lnTo>
                <a:lnTo>
                  <a:pt x="128591" y="73175"/>
                </a:lnTo>
                <a:lnTo>
                  <a:pt x="121732" y="84770"/>
                </a:lnTo>
                <a:lnTo>
                  <a:pt x="114747" y="96701"/>
                </a:lnTo>
                <a:lnTo>
                  <a:pt x="107633" y="108970"/>
                </a:lnTo>
                <a:lnTo>
                  <a:pt x="103250" y="116585"/>
                </a:lnTo>
                <a:lnTo>
                  <a:pt x="108405" y="130115"/>
                </a:lnTo>
                <a:lnTo>
                  <a:pt x="113264" y="142287"/>
                </a:lnTo>
                <a:lnTo>
                  <a:pt x="117827" y="153102"/>
                </a:lnTo>
                <a:lnTo>
                  <a:pt x="120396" y="158876"/>
                </a:lnTo>
                <a:lnTo>
                  <a:pt x="123316" y="165100"/>
                </a:lnTo>
                <a:lnTo>
                  <a:pt x="125984" y="170560"/>
                </a:lnTo>
                <a:lnTo>
                  <a:pt x="128397" y="175132"/>
                </a:lnTo>
                <a:lnTo>
                  <a:pt x="130810" y="179704"/>
                </a:lnTo>
                <a:lnTo>
                  <a:pt x="133223" y="183641"/>
                </a:lnTo>
                <a:lnTo>
                  <a:pt x="135509" y="186943"/>
                </a:lnTo>
                <a:lnTo>
                  <a:pt x="137922" y="190245"/>
                </a:lnTo>
                <a:lnTo>
                  <a:pt x="140335" y="192912"/>
                </a:lnTo>
                <a:lnTo>
                  <a:pt x="142875" y="194944"/>
                </a:lnTo>
                <a:lnTo>
                  <a:pt x="145414" y="197103"/>
                </a:lnTo>
                <a:lnTo>
                  <a:pt x="148209" y="198754"/>
                </a:lnTo>
                <a:lnTo>
                  <a:pt x="151384" y="199897"/>
                </a:lnTo>
                <a:lnTo>
                  <a:pt x="154432" y="201040"/>
                </a:lnTo>
                <a:lnTo>
                  <a:pt x="157861" y="201929"/>
                </a:lnTo>
                <a:lnTo>
                  <a:pt x="161798" y="202564"/>
                </a:lnTo>
                <a:lnTo>
                  <a:pt x="165608" y="203200"/>
                </a:lnTo>
                <a:lnTo>
                  <a:pt x="170052" y="203580"/>
                </a:lnTo>
                <a:lnTo>
                  <a:pt x="175006" y="203962"/>
                </a:lnTo>
                <a:lnTo>
                  <a:pt x="176022" y="211200"/>
                </a:lnTo>
                <a:lnTo>
                  <a:pt x="161850" y="214847"/>
                </a:lnTo>
                <a:lnTo>
                  <a:pt x="149523" y="216902"/>
                </a:lnTo>
                <a:lnTo>
                  <a:pt x="140715" y="217424"/>
                </a:lnTo>
                <a:lnTo>
                  <a:pt x="136651" y="217424"/>
                </a:lnTo>
                <a:lnTo>
                  <a:pt x="133223" y="216915"/>
                </a:lnTo>
                <a:lnTo>
                  <a:pt x="130301" y="215900"/>
                </a:lnTo>
                <a:lnTo>
                  <a:pt x="127381" y="214883"/>
                </a:lnTo>
                <a:lnTo>
                  <a:pt x="124713" y="213105"/>
                </a:lnTo>
                <a:lnTo>
                  <a:pt x="122427" y="210565"/>
                </a:lnTo>
                <a:lnTo>
                  <a:pt x="120141" y="208152"/>
                </a:lnTo>
                <a:lnTo>
                  <a:pt x="117983" y="204724"/>
                </a:lnTo>
                <a:lnTo>
                  <a:pt x="115824" y="200405"/>
                </a:lnTo>
                <a:lnTo>
                  <a:pt x="113664" y="196087"/>
                </a:lnTo>
                <a:lnTo>
                  <a:pt x="111378" y="190626"/>
                </a:lnTo>
                <a:lnTo>
                  <a:pt x="109092" y="184150"/>
                </a:lnTo>
                <a:lnTo>
                  <a:pt x="106029" y="176041"/>
                </a:lnTo>
                <a:lnTo>
                  <a:pt x="102065" y="165494"/>
                </a:lnTo>
                <a:lnTo>
                  <a:pt x="97211" y="152487"/>
                </a:lnTo>
                <a:lnTo>
                  <a:pt x="91479" y="136996"/>
                </a:lnTo>
                <a:lnTo>
                  <a:pt x="90932" y="135508"/>
                </a:lnTo>
                <a:lnTo>
                  <a:pt x="85261" y="146063"/>
                </a:lnTo>
                <a:lnTo>
                  <a:pt x="79526" y="156868"/>
                </a:lnTo>
                <a:lnTo>
                  <a:pt x="73729" y="167924"/>
                </a:lnTo>
                <a:lnTo>
                  <a:pt x="67873" y="179229"/>
                </a:lnTo>
                <a:lnTo>
                  <a:pt x="61960" y="190785"/>
                </a:lnTo>
                <a:lnTo>
                  <a:pt x="55993" y="202591"/>
                </a:lnTo>
                <a:lnTo>
                  <a:pt x="51435" y="211708"/>
                </a:lnTo>
                <a:lnTo>
                  <a:pt x="37583" y="212941"/>
                </a:lnTo>
                <a:lnTo>
                  <a:pt x="24650" y="214377"/>
                </a:lnTo>
                <a:lnTo>
                  <a:pt x="12621" y="216004"/>
                </a:lnTo>
                <a:lnTo>
                  <a:pt x="4445" y="217296"/>
                </a:lnTo>
                <a:lnTo>
                  <a:pt x="2286" y="216280"/>
                </a:lnTo>
                <a:lnTo>
                  <a:pt x="8588" y="204270"/>
                </a:lnTo>
                <a:lnTo>
                  <a:pt x="14867" y="192434"/>
                </a:lnTo>
                <a:lnTo>
                  <a:pt x="21122" y="180771"/>
                </a:lnTo>
                <a:lnTo>
                  <a:pt x="27353" y="169283"/>
                </a:lnTo>
                <a:lnTo>
                  <a:pt x="33558" y="157968"/>
                </a:lnTo>
                <a:lnTo>
                  <a:pt x="39737" y="146828"/>
                </a:lnTo>
                <a:lnTo>
                  <a:pt x="45890" y="135861"/>
                </a:lnTo>
                <a:lnTo>
                  <a:pt x="52016" y="125069"/>
                </a:lnTo>
                <a:lnTo>
                  <a:pt x="58115" y="114450"/>
                </a:lnTo>
                <a:lnTo>
                  <a:pt x="64187" y="104005"/>
                </a:lnTo>
                <a:lnTo>
                  <a:pt x="70230" y="93734"/>
                </a:lnTo>
                <a:lnTo>
                  <a:pt x="73025" y="89026"/>
                </a:lnTo>
                <a:lnTo>
                  <a:pt x="68170" y="77213"/>
                </a:lnTo>
                <a:lnTo>
                  <a:pt x="63097" y="65598"/>
                </a:lnTo>
                <a:lnTo>
                  <a:pt x="61340" y="61721"/>
                </a:lnTo>
                <a:lnTo>
                  <a:pt x="55003" y="49376"/>
                </a:lnTo>
                <a:lnTo>
                  <a:pt x="48852" y="39464"/>
                </a:lnTo>
                <a:lnTo>
                  <a:pt x="48513" y="38988"/>
                </a:lnTo>
                <a:lnTo>
                  <a:pt x="44450" y="33146"/>
                </a:lnTo>
                <a:lnTo>
                  <a:pt x="40004" y="28575"/>
                </a:lnTo>
                <a:lnTo>
                  <a:pt x="35306" y="25400"/>
                </a:lnTo>
                <a:lnTo>
                  <a:pt x="30607" y="22225"/>
                </a:lnTo>
                <a:lnTo>
                  <a:pt x="25526" y="20065"/>
                </a:lnTo>
                <a:lnTo>
                  <a:pt x="19938" y="18922"/>
                </a:lnTo>
                <a:lnTo>
                  <a:pt x="14350" y="17779"/>
                </a:lnTo>
                <a:lnTo>
                  <a:pt x="8000" y="17271"/>
                </a:lnTo>
                <a:lnTo>
                  <a:pt x="888" y="17399"/>
                </a:lnTo>
                <a:lnTo>
                  <a:pt x="0" y="10159"/>
                </a:lnTo>
                <a:lnTo>
                  <a:pt x="14485" y="6382"/>
                </a:lnTo>
                <a:lnTo>
                  <a:pt x="27212" y="3930"/>
                </a:lnTo>
                <a:lnTo>
                  <a:pt x="38203" y="2846"/>
                </a:lnTo>
                <a:lnTo>
                  <a:pt x="40894" y="2793"/>
                </a:lnTo>
                <a:lnTo>
                  <a:pt x="44196" y="2793"/>
                </a:lnTo>
                <a:lnTo>
                  <a:pt x="47116" y="3682"/>
                </a:lnTo>
                <a:lnTo>
                  <a:pt x="49784" y="5206"/>
                </a:lnTo>
                <a:lnTo>
                  <a:pt x="52324" y="6857"/>
                </a:lnTo>
                <a:lnTo>
                  <a:pt x="54737" y="8889"/>
                </a:lnTo>
                <a:lnTo>
                  <a:pt x="56769" y="11429"/>
                </a:lnTo>
                <a:lnTo>
                  <a:pt x="58800" y="13969"/>
                </a:lnTo>
                <a:lnTo>
                  <a:pt x="60578" y="16763"/>
                </a:lnTo>
                <a:lnTo>
                  <a:pt x="62357" y="20065"/>
                </a:lnTo>
                <a:lnTo>
                  <a:pt x="64008" y="23240"/>
                </a:lnTo>
                <a:lnTo>
                  <a:pt x="65659" y="26542"/>
                </a:lnTo>
                <a:lnTo>
                  <a:pt x="67437" y="29844"/>
                </a:lnTo>
                <a:lnTo>
                  <a:pt x="71680" y="39074"/>
                </a:lnTo>
                <a:lnTo>
                  <a:pt x="76586" y="50247"/>
                </a:lnTo>
                <a:lnTo>
                  <a:pt x="82136" y="63327"/>
                </a:lnTo>
                <a:lnTo>
                  <a:pt x="85216" y="70738"/>
                </a:lnTo>
                <a:lnTo>
                  <a:pt x="91356" y="59526"/>
                </a:lnTo>
                <a:lnTo>
                  <a:pt x="97640" y="48435"/>
                </a:lnTo>
                <a:lnTo>
                  <a:pt x="104073" y="37468"/>
                </a:lnTo>
                <a:lnTo>
                  <a:pt x="110657" y="26631"/>
                </a:lnTo>
                <a:lnTo>
                  <a:pt x="117399" y="15927"/>
                </a:lnTo>
                <a:lnTo>
                  <a:pt x="122300" y="8381"/>
                </a:lnTo>
                <a:lnTo>
                  <a:pt x="135193" y="6603"/>
                </a:lnTo>
                <a:lnTo>
                  <a:pt x="147813" y="4577"/>
                </a:lnTo>
                <a:lnTo>
                  <a:pt x="160185" y="2302"/>
                </a:lnTo>
                <a:lnTo>
                  <a:pt x="171323"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7509087" y="1049020"/>
            <a:ext cx="206248" cy="146938"/>
          </a:xfrm>
          <a:custGeom>
            <a:avLst/>
            <a:gdLst/>
            <a:ahLst/>
            <a:cxnLst/>
            <a:rect l="l" t="t" r="r" b="b"/>
            <a:pathLst>
              <a:path w="154686" h="146938">
                <a:moveTo>
                  <a:pt x="143763" y="0"/>
                </a:moveTo>
                <a:lnTo>
                  <a:pt x="149226" y="13893"/>
                </a:lnTo>
                <a:lnTo>
                  <a:pt x="151966" y="26467"/>
                </a:lnTo>
                <a:lnTo>
                  <a:pt x="153760" y="38985"/>
                </a:lnTo>
                <a:lnTo>
                  <a:pt x="154610" y="51436"/>
                </a:lnTo>
                <a:lnTo>
                  <a:pt x="154686" y="56387"/>
                </a:lnTo>
                <a:lnTo>
                  <a:pt x="154044" y="71135"/>
                </a:lnTo>
                <a:lnTo>
                  <a:pt x="152111" y="84744"/>
                </a:lnTo>
                <a:lnTo>
                  <a:pt x="148879" y="97200"/>
                </a:lnTo>
                <a:lnTo>
                  <a:pt x="144337" y="108488"/>
                </a:lnTo>
                <a:lnTo>
                  <a:pt x="138476" y="118595"/>
                </a:lnTo>
                <a:lnTo>
                  <a:pt x="126790" y="131833"/>
                </a:lnTo>
                <a:lnTo>
                  <a:pt x="116425" y="139052"/>
                </a:lnTo>
                <a:lnTo>
                  <a:pt x="104644" y="143950"/>
                </a:lnTo>
                <a:lnTo>
                  <a:pt x="91424" y="146518"/>
                </a:lnTo>
                <a:lnTo>
                  <a:pt x="82804" y="146938"/>
                </a:lnTo>
                <a:lnTo>
                  <a:pt x="68181" y="145712"/>
                </a:lnTo>
                <a:lnTo>
                  <a:pt x="55575" y="142044"/>
                </a:lnTo>
                <a:lnTo>
                  <a:pt x="44969" y="135946"/>
                </a:lnTo>
                <a:lnTo>
                  <a:pt x="38100" y="129539"/>
                </a:lnTo>
                <a:lnTo>
                  <a:pt x="32009" y="120591"/>
                </a:lnTo>
                <a:lnTo>
                  <a:pt x="27474" y="109721"/>
                </a:lnTo>
                <a:lnTo>
                  <a:pt x="24502" y="96913"/>
                </a:lnTo>
                <a:lnTo>
                  <a:pt x="23104" y="82149"/>
                </a:lnTo>
                <a:lnTo>
                  <a:pt x="22987" y="75945"/>
                </a:lnTo>
                <a:lnTo>
                  <a:pt x="23278" y="66134"/>
                </a:lnTo>
                <a:lnTo>
                  <a:pt x="24108" y="51693"/>
                </a:lnTo>
                <a:lnTo>
                  <a:pt x="24384" y="47497"/>
                </a:lnTo>
                <a:lnTo>
                  <a:pt x="24892" y="39496"/>
                </a:lnTo>
                <a:lnTo>
                  <a:pt x="25146" y="34416"/>
                </a:lnTo>
                <a:lnTo>
                  <a:pt x="25146" y="32512"/>
                </a:lnTo>
                <a:lnTo>
                  <a:pt x="25146" y="26796"/>
                </a:lnTo>
                <a:lnTo>
                  <a:pt x="23240" y="22987"/>
                </a:lnTo>
                <a:lnTo>
                  <a:pt x="19558" y="20827"/>
                </a:lnTo>
                <a:lnTo>
                  <a:pt x="15875" y="18795"/>
                </a:lnTo>
                <a:lnTo>
                  <a:pt x="9779" y="17779"/>
                </a:lnTo>
                <a:lnTo>
                  <a:pt x="1015" y="17906"/>
                </a:lnTo>
                <a:lnTo>
                  <a:pt x="0" y="11049"/>
                </a:lnTo>
                <a:lnTo>
                  <a:pt x="13858" y="6898"/>
                </a:lnTo>
                <a:lnTo>
                  <a:pt x="26530" y="4174"/>
                </a:lnTo>
                <a:lnTo>
                  <a:pt x="38037" y="2896"/>
                </a:lnTo>
                <a:lnTo>
                  <a:pt x="42037" y="2793"/>
                </a:lnTo>
                <a:lnTo>
                  <a:pt x="58127" y="5880"/>
                </a:lnTo>
                <a:lnTo>
                  <a:pt x="66316" y="15108"/>
                </a:lnTo>
                <a:lnTo>
                  <a:pt x="67437" y="22478"/>
                </a:lnTo>
                <a:lnTo>
                  <a:pt x="67437" y="23749"/>
                </a:lnTo>
                <a:lnTo>
                  <a:pt x="66929" y="30860"/>
                </a:lnTo>
                <a:lnTo>
                  <a:pt x="65912" y="43814"/>
                </a:lnTo>
                <a:lnTo>
                  <a:pt x="65076" y="58610"/>
                </a:lnTo>
                <a:lnTo>
                  <a:pt x="64606" y="70847"/>
                </a:lnTo>
                <a:lnTo>
                  <a:pt x="64515" y="77469"/>
                </a:lnTo>
                <a:lnTo>
                  <a:pt x="65184" y="93844"/>
                </a:lnTo>
                <a:lnTo>
                  <a:pt x="67173" y="106709"/>
                </a:lnTo>
                <a:lnTo>
                  <a:pt x="70459" y="116064"/>
                </a:lnTo>
                <a:lnTo>
                  <a:pt x="75692" y="124840"/>
                </a:lnTo>
                <a:lnTo>
                  <a:pt x="82296" y="128396"/>
                </a:lnTo>
                <a:lnTo>
                  <a:pt x="91059" y="128396"/>
                </a:lnTo>
                <a:lnTo>
                  <a:pt x="100075" y="128396"/>
                </a:lnTo>
                <a:lnTo>
                  <a:pt x="106934" y="124459"/>
                </a:lnTo>
                <a:lnTo>
                  <a:pt x="111633" y="116458"/>
                </a:lnTo>
                <a:lnTo>
                  <a:pt x="115229" y="107633"/>
                </a:lnTo>
                <a:lnTo>
                  <a:pt x="117580" y="95686"/>
                </a:lnTo>
                <a:lnTo>
                  <a:pt x="118667" y="80557"/>
                </a:lnTo>
                <a:lnTo>
                  <a:pt x="118745" y="74549"/>
                </a:lnTo>
                <a:lnTo>
                  <a:pt x="118273" y="61814"/>
                </a:lnTo>
                <a:lnTo>
                  <a:pt x="116861" y="49210"/>
                </a:lnTo>
                <a:lnTo>
                  <a:pt x="114513" y="36737"/>
                </a:lnTo>
                <a:lnTo>
                  <a:pt x="111235" y="24396"/>
                </a:lnTo>
                <a:lnTo>
                  <a:pt x="107031" y="12186"/>
                </a:lnTo>
                <a:lnTo>
                  <a:pt x="105156" y="7492"/>
                </a:lnTo>
                <a:lnTo>
                  <a:pt x="111887" y="6222"/>
                </a:lnTo>
                <a:lnTo>
                  <a:pt x="118363" y="5079"/>
                </a:lnTo>
                <a:lnTo>
                  <a:pt x="124713" y="3937"/>
                </a:lnTo>
                <a:lnTo>
                  <a:pt x="131190" y="2666"/>
                </a:lnTo>
                <a:lnTo>
                  <a:pt x="137413" y="1396"/>
                </a:lnTo>
                <a:lnTo>
                  <a:pt x="143763"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9780863" y="1040257"/>
            <a:ext cx="66378" cy="69976"/>
          </a:xfrm>
          <a:custGeom>
            <a:avLst/>
            <a:gdLst/>
            <a:ahLst/>
            <a:cxnLst/>
            <a:rect l="l" t="t" r="r" b="b"/>
            <a:pathLst>
              <a:path w="49783" h="69976">
                <a:moveTo>
                  <a:pt x="26288" y="0"/>
                </a:moveTo>
                <a:lnTo>
                  <a:pt x="24510" y="5206"/>
                </a:lnTo>
                <a:lnTo>
                  <a:pt x="22478" y="10540"/>
                </a:lnTo>
                <a:lnTo>
                  <a:pt x="20447" y="16128"/>
                </a:lnTo>
                <a:lnTo>
                  <a:pt x="0" y="69976"/>
                </a:lnTo>
                <a:lnTo>
                  <a:pt x="49783" y="69976"/>
                </a:lnTo>
                <a:lnTo>
                  <a:pt x="31496" y="16255"/>
                </a:lnTo>
                <a:lnTo>
                  <a:pt x="29591" y="10540"/>
                </a:lnTo>
                <a:lnTo>
                  <a:pt x="27812" y="5206"/>
                </a:lnTo>
                <a:lnTo>
                  <a:pt x="26288" y="0"/>
                </a:lnTo>
                <a:close/>
              </a:path>
            </a:pathLst>
          </a:custGeom>
          <a:ln w="3048">
            <a:solidFill>
              <a:srgbClr val="3A431F"/>
            </a:solidFill>
          </a:ln>
        </p:spPr>
        <p:txBody>
          <a:bodyPr wrap="square" lIns="0" tIns="0" rIns="0" bIns="0" rtlCol="0">
            <a:noAutofit/>
          </a:bodyPr>
          <a:lstStyle/>
          <a:p>
            <a:endParaRPr/>
          </a:p>
        </p:txBody>
      </p:sp>
      <p:sp>
        <p:nvSpPr>
          <p:cNvPr id="76" name="object 76"/>
          <p:cNvSpPr/>
          <p:nvPr/>
        </p:nvSpPr>
        <p:spPr>
          <a:xfrm>
            <a:off x="7159584" y="983361"/>
            <a:ext cx="364744" cy="208914"/>
          </a:xfrm>
          <a:custGeom>
            <a:avLst/>
            <a:gdLst/>
            <a:ahLst/>
            <a:cxnLst/>
            <a:rect l="l" t="t" r="r" b="b"/>
            <a:pathLst>
              <a:path w="273558" h="208914">
                <a:moveTo>
                  <a:pt x="0" y="0"/>
                </a:moveTo>
                <a:lnTo>
                  <a:pt x="12032" y="292"/>
                </a:lnTo>
                <a:lnTo>
                  <a:pt x="24606" y="505"/>
                </a:lnTo>
                <a:lnTo>
                  <a:pt x="37704" y="619"/>
                </a:lnTo>
                <a:lnTo>
                  <a:pt x="44450" y="635"/>
                </a:lnTo>
                <a:lnTo>
                  <a:pt x="52577" y="635"/>
                </a:lnTo>
                <a:lnTo>
                  <a:pt x="60451" y="508"/>
                </a:lnTo>
                <a:lnTo>
                  <a:pt x="67945" y="380"/>
                </a:lnTo>
                <a:lnTo>
                  <a:pt x="67817" y="7112"/>
                </a:lnTo>
                <a:lnTo>
                  <a:pt x="67690" y="14350"/>
                </a:lnTo>
                <a:lnTo>
                  <a:pt x="67563" y="22098"/>
                </a:lnTo>
                <a:lnTo>
                  <a:pt x="67437" y="29844"/>
                </a:lnTo>
                <a:lnTo>
                  <a:pt x="67437" y="37211"/>
                </a:lnTo>
                <a:lnTo>
                  <a:pt x="67437" y="44068"/>
                </a:lnTo>
                <a:lnTo>
                  <a:pt x="67544" y="57759"/>
                </a:lnTo>
                <a:lnTo>
                  <a:pt x="67970" y="69726"/>
                </a:lnTo>
                <a:lnTo>
                  <a:pt x="68072" y="71374"/>
                </a:lnTo>
                <a:lnTo>
                  <a:pt x="68452" y="79121"/>
                </a:lnTo>
                <a:lnTo>
                  <a:pt x="69341" y="85725"/>
                </a:lnTo>
                <a:lnTo>
                  <a:pt x="70612" y="91186"/>
                </a:lnTo>
                <a:lnTo>
                  <a:pt x="71882" y="96774"/>
                </a:lnTo>
                <a:lnTo>
                  <a:pt x="73787" y="101346"/>
                </a:lnTo>
                <a:lnTo>
                  <a:pt x="76073" y="105028"/>
                </a:lnTo>
                <a:lnTo>
                  <a:pt x="78232" y="108585"/>
                </a:lnTo>
                <a:lnTo>
                  <a:pt x="81152" y="111505"/>
                </a:lnTo>
                <a:lnTo>
                  <a:pt x="84582" y="113791"/>
                </a:lnTo>
                <a:lnTo>
                  <a:pt x="88137" y="115950"/>
                </a:lnTo>
                <a:lnTo>
                  <a:pt x="92328" y="117475"/>
                </a:lnTo>
                <a:lnTo>
                  <a:pt x="97409" y="118490"/>
                </a:lnTo>
                <a:lnTo>
                  <a:pt x="102488" y="119379"/>
                </a:lnTo>
                <a:lnTo>
                  <a:pt x="108330" y="120014"/>
                </a:lnTo>
                <a:lnTo>
                  <a:pt x="115062" y="120268"/>
                </a:lnTo>
                <a:lnTo>
                  <a:pt x="115062" y="43052"/>
                </a:lnTo>
                <a:lnTo>
                  <a:pt x="115062" y="38100"/>
                </a:lnTo>
                <a:lnTo>
                  <a:pt x="114935" y="33527"/>
                </a:lnTo>
                <a:lnTo>
                  <a:pt x="114935" y="29463"/>
                </a:lnTo>
                <a:lnTo>
                  <a:pt x="114935" y="25400"/>
                </a:lnTo>
                <a:lnTo>
                  <a:pt x="114808" y="21589"/>
                </a:lnTo>
                <a:lnTo>
                  <a:pt x="114680" y="17779"/>
                </a:lnTo>
                <a:lnTo>
                  <a:pt x="114553" y="15239"/>
                </a:lnTo>
                <a:lnTo>
                  <a:pt x="113411" y="13462"/>
                </a:lnTo>
                <a:lnTo>
                  <a:pt x="111125" y="12700"/>
                </a:lnTo>
                <a:lnTo>
                  <a:pt x="94107" y="7619"/>
                </a:lnTo>
                <a:lnTo>
                  <a:pt x="93725" y="0"/>
                </a:lnTo>
                <a:lnTo>
                  <a:pt x="104863" y="303"/>
                </a:lnTo>
                <a:lnTo>
                  <a:pt x="117338" y="519"/>
                </a:lnTo>
                <a:lnTo>
                  <a:pt x="131130" y="626"/>
                </a:lnTo>
                <a:lnTo>
                  <a:pt x="136271" y="635"/>
                </a:lnTo>
                <a:lnTo>
                  <a:pt x="150511" y="571"/>
                </a:lnTo>
                <a:lnTo>
                  <a:pt x="163466" y="394"/>
                </a:lnTo>
                <a:lnTo>
                  <a:pt x="175113" y="123"/>
                </a:lnTo>
                <a:lnTo>
                  <a:pt x="179197" y="0"/>
                </a:lnTo>
                <a:lnTo>
                  <a:pt x="179832" y="7619"/>
                </a:lnTo>
                <a:lnTo>
                  <a:pt x="162940" y="12446"/>
                </a:lnTo>
                <a:lnTo>
                  <a:pt x="160527" y="13080"/>
                </a:lnTo>
                <a:lnTo>
                  <a:pt x="159258" y="14604"/>
                </a:lnTo>
                <a:lnTo>
                  <a:pt x="159003" y="17017"/>
                </a:lnTo>
                <a:lnTo>
                  <a:pt x="159003" y="20954"/>
                </a:lnTo>
                <a:lnTo>
                  <a:pt x="158876" y="25018"/>
                </a:lnTo>
                <a:lnTo>
                  <a:pt x="158876" y="29083"/>
                </a:lnTo>
                <a:lnTo>
                  <a:pt x="158750" y="33274"/>
                </a:lnTo>
                <a:lnTo>
                  <a:pt x="158750" y="37718"/>
                </a:lnTo>
                <a:lnTo>
                  <a:pt x="158750" y="42417"/>
                </a:lnTo>
                <a:lnTo>
                  <a:pt x="158750" y="120396"/>
                </a:lnTo>
                <a:lnTo>
                  <a:pt x="168910" y="120014"/>
                </a:lnTo>
                <a:lnTo>
                  <a:pt x="177037" y="118744"/>
                </a:lnTo>
                <a:lnTo>
                  <a:pt x="183261" y="116712"/>
                </a:lnTo>
                <a:lnTo>
                  <a:pt x="189484" y="114553"/>
                </a:lnTo>
                <a:lnTo>
                  <a:pt x="194183" y="110616"/>
                </a:lnTo>
                <a:lnTo>
                  <a:pt x="197612" y="105028"/>
                </a:lnTo>
                <a:lnTo>
                  <a:pt x="200913" y="99440"/>
                </a:lnTo>
                <a:lnTo>
                  <a:pt x="203200" y="91821"/>
                </a:lnTo>
                <a:lnTo>
                  <a:pt x="204470" y="82168"/>
                </a:lnTo>
                <a:lnTo>
                  <a:pt x="205438" y="71457"/>
                </a:lnTo>
                <a:lnTo>
                  <a:pt x="206040" y="58802"/>
                </a:lnTo>
                <a:lnTo>
                  <a:pt x="206248" y="44068"/>
                </a:lnTo>
                <a:lnTo>
                  <a:pt x="206248" y="37211"/>
                </a:lnTo>
                <a:lnTo>
                  <a:pt x="206121" y="29844"/>
                </a:lnTo>
                <a:lnTo>
                  <a:pt x="205993" y="22098"/>
                </a:lnTo>
                <a:lnTo>
                  <a:pt x="205866" y="14350"/>
                </a:lnTo>
                <a:lnTo>
                  <a:pt x="205612" y="7112"/>
                </a:lnTo>
                <a:lnTo>
                  <a:pt x="205359" y="380"/>
                </a:lnTo>
                <a:lnTo>
                  <a:pt x="212851" y="508"/>
                </a:lnTo>
                <a:lnTo>
                  <a:pt x="220725" y="635"/>
                </a:lnTo>
                <a:lnTo>
                  <a:pt x="228726" y="635"/>
                </a:lnTo>
                <a:lnTo>
                  <a:pt x="242174" y="574"/>
                </a:lnTo>
                <a:lnTo>
                  <a:pt x="255004" y="404"/>
                </a:lnTo>
                <a:lnTo>
                  <a:pt x="267235" y="145"/>
                </a:lnTo>
                <a:lnTo>
                  <a:pt x="272668" y="0"/>
                </a:lnTo>
                <a:lnTo>
                  <a:pt x="273558" y="7619"/>
                </a:lnTo>
                <a:lnTo>
                  <a:pt x="253111" y="13462"/>
                </a:lnTo>
                <a:lnTo>
                  <a:pt x="250825" y="14097"/>
                </a:lnTo>
                <a:lnTo>
                  <a:pt x="249682" y="15748"/>
                </a:lnTo>
                <a:lnTo>
                  <a:pt x="249554" y="18414"/>
                </a:lnTo>
                <a:lnTo>
                  <a:pt x="249427" y="21843"/>
                </a:lnTo>
                <a:lnTo>
                  <a:pt x="249427" y="26035"/>
                </a:lnTo>
                <a:lnTo>
                  <a:pt x="249300" y="30861"/>
                </a:lnTo>
                <a:lnTo>
                  <a:pt x="249300" y="35687"/>
                </a:lnTo>
                <a:lnTo>
                  <a:pt x="249300" y="40004"/>
                </a:lnTo>
                <a:lnTo>
                  <a:pt x="249300" y="43814"/>
                </a:lnTo>
                <a:lnTo>
                  <a:pt x="248909" y="58398"/>
                </a:lnTo>
                <a:lnTo>
                  <a:pt x="247759" y="71341"/>
                </a:lnTo>
                <a:lnTo>
                  <a:pt x="245890" y="82662"/>
                </a:lnTo>
                <a:lnTo>
                  <a:pt x="244983" y="86613"/>
                </a:lnTo>
                <a:lnTo>
                  <a:pt x="240362" y="99395"/>
                </a:lnTo>
                <a:lnTo>
                  <a:pt x="233738" y="109915"/>
                </a:lnTo>
                <a:lnTo>
                  <a:pt x="230250" y="113791"/>
                </a:lnTo>
                <a:lnTo>
                  <a:pt x="220761" y="121228"/>
                </a:lnTo>
                <a:lnTo>
                  <a:pt x="208956" y="126700"/>
                </a:lnTo>
                <a:lnTo>
                  <a:pt x="202564" y="128650"/>
                </a:lnTo>
                <a:lnTo>
                  <a:pt x="191753" y="130888"/>
                </a:lnTo>
                <a:lnTo>
                  <a:pt x="179492" y="132558"/>
                </a:lnTo>
                <a:lnTo>
                  <a:pt x="165779" y="133660"/>
                </a:lnTo>
                <a:lnTo>
                  <a:pt x="158750" y="133985"/>
                </a:lnTo>
                <a:lnTo>
                  <a:pt x="158750" y="161671"/>
                </a:lnTo>
                <a:lnTo>
                  <a:pt x="158750" y="167639"/>
                </a:lnTo>
                <a:lnTo>
                  <a:pt x="158750" y="172974"/>
                </a:lnTo>
                <a:lnTo>
                  <a:pt x="158876" y="177546"/>
                </a:lnTo>
                <a:lnTo>
                  <a:pt x="158876" y="182117"/>
                </a:lnTo>
                <a:lnTo>
                  <a:pt x="159003" y="186436"/>
                </a:lnTo>
                <a:lnTo>
                  <a:pt x="159003" y="190373"/>
                </a:lnTo>
                <a:lnTo>
                  <a:pt x="159130" y="192912"/>
                </a:lnTo>
                <a:lnTo>
                  <a:pt x="160909" y="194563"/>
                </a:lnTo>
                <a:lnTo>
                  <a:pt x="164211" y="195579"/>
                </a:lnTo>
                <a:lnTo>
                  <a:pt x="184023" y="201422"/>
                </a:lnTo>
                <a:lnTo>
                  <a:pt x="184530" y="208914"/>
                </a:lnTo>
                <a:lnTo>
                  <a:pt x="172250" y="208659"/>
                </a:lnTo>
                <a:lnTo>
                  <a:pt x="159651" y="208500"/>
                </a:lnTo>
                <a:lnTo>
                  <a:pt x="146751" y="208421"/>
                </a:lnTo>
                <a:lnTo>
                  <a:pt x="137413" y="208406"/>
                </a:lnTo>
                <a:lnTo>
                  <a:pt x="124040" y="208436"/>
                </a:lnTo>
                <a:lnTo>
                  <a:pt x="111163" y="208536"/>
                </a:lnTo>
                <a:lnTo>
                  <a:pt x="98780" y="208721"/>
                </a:lnTo>
                <a:lnTo>
                  <a:pt x="90170" y="208914"/>
                </a:lnTo>
                <a:lnTo>
                  <a:pt x="89408" y="201422"/>
                </a:lnTo>
                <a:lnTo>
                  <a:pt x="110743" y="195325"/>
                </a:lnTo>
                <a:lnTo>
                  <a:pt x="113157" y="194563"/>
                </a:lnTo>
                <a:lnTo>
                  <a:pt x="114553" y="192912"/>
                </a:lnTo>
                <a:lnTo>
                  <a:pt x="114680" y="190500"/>
                </a:lnTo>
                <a:lnTo>
                  <a:pt x="114808" y="186562"/>
                </a:lnTo>
                <a:lnTo>
                  <a:pt x="114935" y="182244"/>
                </a:lnTo>
                <a:lnTo>
                  <a:pt x="114935" y="177546"/>
                </a:lnTo>
                <a:lnTo>
                  <a:pt x="114935" y="172974"/>
                </a:lnTo>
                <a:lnTo>
                  <a:pt x="115062" y="167639"/>
                </a:lnTo>
                <a:lnTo>
                  <a:pt x="115062" y="161671"/>
                </a:lnTo>
                <a:lnTo>
                  <a:pt x="115062" y="134112"/>
                </a:lnTo>
                <a:lnTo>
                  <a:pt x="101396" y="133417"/>
                </a:lnTo>
                <a:lnTo>
                  <a:pt x="89077" y="132243"/>
                </a:lnTo>
                <a:lnTo>
                  <a:pt x="83185" y="131444"/>
                </a:lnTo>
                <a:lnTo>
                  <a:pt x="74040" y="130048"/>
                </a:lnTo>
                <a:lnTo>
                  <a:pt x="66166" y="127888"/>
                </a:lnTo>
                <a:lnTo>
                  <a:pt x="59436" y="124967"/>
                </a:lnTo>
                <a:lnTo>
                  <a:pt x="52704" y="122047"/>
                </a:lnTo>
                <a:lnTo>
                  <a:pt x="47116" y="118363"/>
                </a:lnTo>
                <a:lnTo>
                  <a:pt x="42545" y="113918"/>
                </a:lnTo>
                <a:lnTo>
                  <a:pt x="38100" y="109600"/>
                </a:lnTo>
                <a:lnTo>
                  <a:pt x="34543" y="104012"/>
                </a:lnTo>
                <a:lnTo>
                  <a:pt x="31750" y="97409"/>
                </a:lnTo>
                <a:lnTo>
                  <a:pt x="29083" y="90804"/>
                </a:lnTo>
                <a:lnTo>
                  <a:pt x="27177" y="83185"/>
                </a:lnTo>
                <a:lnTo>
                  <a:pt x="26035" y="74294"/>
                </a:lnTo>
                <a:lnTo>
                  <a:pt x="24928" y="62631"/>
                </a:lnTo>
                <a:lnTo>
                  <a:pt x="24427" y="49517"/>
                </a:lnTo>
                <a:lnTo>
                  <a:pt x="24384" y="43814"/>
                </a:lnTo>
                <a:lnTo>
                  <a:pt x="24384" y="40004"/>
                </a:lnTo>
                <a:lnTo>
                  <a:pt x="24384" y="35687"/>
                </a:lnTo>
                <a:lnTo>
                  <a:pt x="24257" y="30861"/>
                </a:lnTo>
                <a:lnTo>
                  <a:pt x="24257" y="26035"/>
                </a:lnTo>
                <a:lnTo>
                  <a:pt x="24129" y="21843"/>
                </a:lnTo>
                <a:lnTo>
                  <a:pt x="24129" y="18414"/>
                </a:lnTo>
                <a:lnTo>
                  <a:pt x="24002" y="15748"/>
                </a:lnTo>
                <a:lnTo>
                  <a:pt x="22733" y="14097"/>
                </a:lnTo>
                <a:lnTo>
                  <a:pt x="20447" y="13462"/>
                </a:lnTo>
                <a:lnTo>
                  <a:pt x="508" y="7619"/>
                </a:lnTo>
                <a:lnTo>
                  <a:pt x="0" y="0"/>
                </a:lnTo>
                <a:close/>
              </a:path>
            </a:pathLst>
          </a:custGeom>
          <a:ln w="3048">
            <a:solidFill>
              <a:srgbClr val="3A431F"/>
            </a:solidFill>
          </a:ln>
        </p:spPr>
        <p:txBody>
          <a:bodyPr wrap="square" lIns="0" tIns="0" rIns="0" bIns="0" rtlCol="0">
            <a:noAutofit/>
          </a:bodyPr>
          <a:lstStyle/>
          <a:p>
            <a:endParaRPr/>
          </a:p>
        </p:txBody>
      </p:sp>
      <p:sp>
        <p:nvSpPr>
          <p:cNvPr id="77" name="object 77"/>
          <p:cNvSpPr/>
          <p:nvPr/>
        </p:nvSpPr>
        <p:spPr>
          <a:xfrm>
            <a:off x="9686205" y="980188"/>
            <a:ext cx="286851" cy="212089"/>
          </a:xfrm>
          <a:custGeom>
            <a:avLst/>
            <a:gdLst/>
            <a:ahLst/>
            <a:cxnLst/>
            <a:rect l="l" t="t" r="r" b="b"/>
            <a:pathLst>
              <a:path w="215138" h="212089">
                <a:moveTo>
                  <a:pt x="120396" y="0"/>
                </a:moveTo>
                <a:lnTo>
                  <a:pt x="184657" y="180975"/>
                </a:lnTo>
                <a:lnTo>
                  <a:pt x="187071" y="187833"/>
                </a:lnTo>
                <a:lnTo>
                  <a:pt x="189356" y="192531"/>
                </a:lnTo>
                <a:lnTo>
                  <a:pt x="191389" y="194944"/>
                </a:lnTo>
                <a:lnTo>
                  <a:pt x="193421" y="197358"/>
                </a:lnTo>
                <a:lnTo>
                  <a:pt x="196342" y="199136"/>
                </a:lnTo>
                <a:lnTo>
                  <a:pt x="200025" y="200278"/>
                </a:lnTo>
                <a:lnTo>
                  <a:pt x="214629" y="204597"/>
                </a:lnTo>
                <a:lnTo>
                  <a:pt x="215138" y="212089"/>
                </a:lnTo>
                <a:lnTo>
                  <a:pt x="202474" y="211802"/>
                </a:lnTo>
                <a:lnTo>
                  <a:pt x="189788" y="211641"/>
                </a:lnTo>
                <a:lnTo>
                  <a:pt x="177054" y="211583"/>
                </a:lnTo>
                <a:lnTo>
                  <a:pt x="174625" y="211581"/>
                </a:lnTo>
                <a:lnTo>
                  <a:pt x="161716" y="211606"/>
                </a:lnTo>
                <a:lnTo>
                  <a:pt x="148940" y="211685"/>
                </a:lnTo>
                <a:lnTo>
                  <a:pt x="136298" y="211830"/>
                </a:lnTo>
                <a:lnTo>
                  <a:pt x="123789" y="212052"/>
                </a:lnTo>
                <a:lnTo>
                  <a:pt x="122047" y="212089"/>
                </a:lnTo>
                <a:lnTo>
                  <a:pt x="121412" y="204597"/>
                </a:lnTo>
                <a:lnTo>
                  <a:pt x="136144" y="200278"/>
                </a:lnTo>
                <a:lnTo>
                  <a:pt x="138049" y="199643"/>
                </a:lnTo>
                <a:lnTo>
                  <a:pt x="139446" y="198881"/>
                </a:lnTo>
                <a:lnTo>
                  <a:pt x="140462" y="197992"/>
                </a:lnTo>
                <a:lnTo>
                  <a:pt x="141350" y="197103"/>
                </a:lnTo>
                <a:lnTo>
                  <a:pt x="141731" y="195834"/>
                </a:lnTo>
                <a:lnTo>
                  <a:pt x="141731" y="194055"/>
                </a:lnTo>
                <a:lnTo>
                  <a:pt x="141731" y="192024"/>
                </a:lnTo>
                <a:lnTo>
                  <a:pt x="141224" y="189484"/>
                </a:lnTo>
                <a:lnTo>
                  <a:pt x="140207" y="186181"/>
                </a:lnTo>
                <a:lnTo>
                  <a:pt x="139319" y="183006"/>
                </a:lnTo>
                <a:lnTo>
                  <a:pt x="137795" y="178688"/>
                </a:lnTo>
                <a:lnTo>
                  <a:pt x="135890" y="173481"/>
                </a:lnTo>
                <a:lnTo>
                  <a:pt x="126111" y="145541"/>
                </a:lnTo>
                <a:lnTo>
                  <a:pt x="65150" y="145541"/>
                </a:lnTo>
                <a:lnTo>
                  <a:pt x="54482" y="173354"/>
                </a:lnTo>
                <a:lnTo>
                  <a:pt x="52450" y="178815"/>
                </a:lnTo>
                <a:lnTo>
                  <a:pt x="50800" y="183134"/>
                </a:lnTo>
                <a:lnTo>
                  <a:pt x="49656" y="186562"/>
                </a:lnTo>
                <a:lnTo>
                  <a:pt x="48514" y="189864"/>
                </a:lnTo>
                <a:lnTo>
                  <a:pt x="48005" y="192404"/>
                </a:lnTo>
                <a:lnTo>
                  <a:pt x="48005" y="194183"/>
                </a:lnTo>
                <a:lnTo>
                  <a:pt x="48005" y="195834"/>
                </a:lnTo>
                <a:lnTo>
                  <a:pt x="48387" y="197103"/>
                </a:lnTo>
                <a:lnTo>
                  <a:pt x="49275" y="197992"/>
                </a:lnTo>
                <a:lnTo>
                  <a:pt x="50165" y="198881"/>
                </a:lnTo>
                <a:lnTo>
                  <a:pt x="51562" y="199643"/>
                </a:lnTo>
                <a:lnTo>
                  <a:pt x="53467" y="200151"/>
                </a:lnTo>
                <a:lnTo>
                  <a:pt x="67818" y="204342"/>
                </a:lnTo>
                <a:lnTo>
                  <a:pt x="68199" y="212089"/>
                </a:lnTo>
                <a:lnTo>
                  <a:pt x="53651" y="211769"/>
                </a:lnTo>
                <a:lnTo>
                  <a:pt x="41204" y="211613"/>
                </a:lnTo>
                <a:lnTo>
                  <a:pt x="33147" y="211581"/>
                </a:lnTo>
                <a:lnTo>
                  <a:pt x="21392" y="211648"/>
                </a:lnTo>
                <a:lnTo>
                  <a:pt x="8445" y="211877"/>
                </a:lnTo>
                <a:lnTo>
                  <a:pt x="762" y="212089"/>
                </a:lnTo>
                <a:lnTo>
                  <a:pt x="0" y="204597"/>
                </a:lnTo>
                <a:lnTo>
                  <a:pt x="16001" y="199771"/>
                </a:lnTo>
                <a:lnTo>
                  <a:pt x="19812" y="198754"/>
                </a:lnTo>
                <a:lnTo>
                  <a:pt x="22478" y="196976"/>
                </a:lnTo>
                <a:lnTo>
                  <a:pt x="24256" y="194437"/>
                </a:lnTo>
                <a:lnTo>
                  <a:pt x="26162" y="191897"/>
                </a:lnTo>
                <a:lnTo>
                  <a:pt x="28067" y="187960"/>
                </a:lnTo>
                <a:lnTo>
                  <a:pt x="30225" y="182879"/>
                </a:lnTo>
                <a:lnTo>
                  <a:pt x="104394" y="2286"/>
                </a:lnTo>
                <a:lnTo>
                  <a:pt x="120396" y="0"/>
                </a:lnTo>
                <a:close/>
              </a:path>
            </a:pathLst>
          </a:custGeom>
          <a:ln w="3048">
            <a:solidFill>
              <a:srgbClr val="3A431F"/>
            </a:solidFill>
          </a:ln>
        </p:spPr>
        <p:txBody>
          <a:bodyPr wrap="square" lIns="0" tIns="0" rIns="0" bIns="0" rtlCol="0">
            <a:noAutofit/>
          </a:bodyPr>
          <a:lstStyle/>
          <a:p>
            <a:endParaRPr/>
          </a:p>
        </p:txBody>
      </p:sp>
      <p:sp>
        <p:nvSpPr>
          <p:cNvPr id="78" name="object 78"/>
          <p:cNvSpPr/>
          <p:nvPr/>
        </p:nvSpPr>
        <p:spPr>
          <a:xfrm>
            <a:off x="10237385" y="976124"/>
            <a:ext cx="65869" cy="62611"/>
          </a:xfrm>
          <a:custGeom>
            <a:avLst/>
            <a:gdLst/>
            <a:ahLst/>
            <a:cxnLst/>
            <a:rect l="l" t="t" r="r" b="b"/>
            <a:pathLst>
              <a:path w="49402" h="62611">
                <a:moveTo>
                  <a:pt x="9397" y="0"/>
                </a:moveTo>
                <a:lnTo>
                  <a:pt x="49402" y="0"/>
                </a:lnTo>
                <a:lnTo>
                  <a:pt x="12700" y="62611"/>
                </a:lnTo>
                <a:lnTo>
                  <a:pt x="0" y="62611"/>
                </a:lnTo>
                <a:lnTo>
                  <a:pt x="9397" y="0"/>
                </a:lnTo>
                <a:close/>
              </a:path>
            </a:pathLst>
          </a:custGeom>
          <a:ln w="3048">
            <a:solidFill>
              <a:srgbClr val="3A431F"/>
            </a:solidFill>
          </a:ln>
        </p:spPr>
        <p:txBody>
          <a:bodyPr wrap="square" lIns="0" tIns="0" rIns="0" bIns="0" rtlCol="0">
            <a:noAutofit/>
          </a:bodyPr>
          <a:lstStyle/>
          <a:p>
            <a:endParaRPr/>
          </a:p>
        </p:txBody>
      </p:sp>
      <p:sp>
        <p:nvSpPr>
          <p:cNvPr id="79" name="object 79"/>
          <p:cNvSpPr/>
          <p:nvPr/>
        </p:nvSpPr>
        <p:spPr>
          <a:xfrm>
            <a:off x="9510607" y="976124"/>
            <a:ext cx="65869" cy="62611"/>
          </a:xfrm>
          <a:custGeom>
            <a:avLst/>
            <a:gdLst/>
            <a:ahLst/>
            <a:cxnLst/>
            <a:rect l="l" t="t" r="r" b="b"/>
            <a:pathLst>
              <a:path w="49402" h="62611">
                <a:moveTo>
                  <a:pt x="9398" y="0"/>
                </a:moveTo>
                <a:lnTo>
                  <a:pt x="49402" y="0"/>
                </a:lnTo>
                <a:lnTo>
                  <a:pt x="12700" y="62611"/>
                </a:lnTo>
                <a:lnTo>
                  <a:pt x="0" y="62611"/>
                </a:lnTo>
                <a:lnTo>
                  <a:pt x="9398" y="0"/>
                </a:lnTo>
                <a:close/>
              </a:path>
            </a:pathLst>
          </a:custGeom>
          <a:ln w="3048">
            <a:solidFill>
              <a:srgbClr val="3A431F"/>
            </a:solidFill>
          </a:ln>
        </p:spPr>
        <p:txBody>
          <a:bodyPr wrap="square" lIns="0" tIns="0" rIns="0" bIns="0" rtlCol="0">
            <a:noAutofit/>
          </a:bodyPr>
          <a:lstStyle/>
          <a:p>
            <a:endParaRPr/>
          </a:p>
        </p:txBody>
      </p:sp>
      <p:sp>
        <p:nvSpPr>
          <p:cNvPr id="80" name="object 80"/>
          <p:cNvSpPr/>
          <p:nvPr/>
        </p:nvSpPr>
        <p:spPr>
          <a:xfrm>
            <a:off x="11000740" y="969265"/>
            <a:ext cx="170349" cy="295401"/>
          </a:xfrm>
          <a:custGeom>
            <a:avLst/>
            <a:gdLst/>
            <a:ahLst/>
            <a:cxnLst/>
            <a:rect l="l" t="t" r="r" b="b"/>
            <a:pathLst>
              <a:path w="127762" h="295401">
                <a:moveTo>
                  <a:pt x="13208" y="0"/>
                </a:moveTo>
                <a:lnTo>
                  <a:pt x="26114" y="296"/>
                </a:lnTo>
                <a:lnTo>
                  <a:pt x="38890" y="520"/>
                </a:lnTo>
                <a:lnTo>
                  <a:pt x="51554" y="671"/>
                </a:lnTo>
                <a:lnTo>
                  <a:pt x="64119" y="749"/>
                </a:lnTo>
                <a:lnTo>
                  <a:pt x="71374" y="762"/>
                </a:lnTo>
                <a:lnTo>
                  <a:pt x="86360" y="762"/>
                </a:lnTo>
                <a:lnTo>
                  <a:pt x="98279" y="685"/>
                </a:lnTo>
                <a:lnTo>
                  <a:pt x="110910" y="456"/>
                </a:lnTo>
                <a:lnTo>
                  <a:pt x="124275" y="75"/>
                </a:lnTo>
                <a:lnTo>
                  <a:pt x="126492" y="0"/>
                </a:lnTo>
                <a:lnTo>
                  <a:pt x="127762" y="11049"/>
                </a:lnTo>
                <a:lnTo>
                  <a:pt x="113992" y="15541"/>
                </a:lnTo>
                <a:lnTo>
                  <a:pt x="101514" y="20592"/>
                </a:lnTo>
                <a:lnTo>
                  <a:pt x="90352" y="26202"/>
                </a:lnTo>
                <a:lnTo>
                  <a:pt x="80531" y="32371"/>
                </a:lnTo>
                <a:lnTo>
                  <a:pt x="75946" y="35813"/>
                </a:lnTo>
                <a:lnTo>
                  <a:pt x="64783" y="46720"/>
                </a:lnTo>
                <a:lnTo>
                  <a:pt x="58464" y="57432"/>
                </a:lnTo>
                <a:lnTo>
                  <a:pt x="56896" y="65912"/>
                </a:lnTo>
                <a:lnTo>
                  <a:pt x="56896" y="74295"/>
                </a:lnTo>
                <a:lnTo>
                  <a:pt x="60705" y="80645"/>
                </a:lnTo>
                <a:lnTo>
                  <a:pt x="68579" y="84962"/>
                </a:lnTo>
                <a:lnTo>
                  <a:pt x="78735" y="88884"/>
                </a:lnTo>
                <a:lnTo>
                  <a:pt x="91631" y="91014"/>
                </a:lnTo>
                <a:lnTo>
                  <a:pt x="102108" y="91439"/>
                </a:lnTo>
                <a:lnTo>
                  <a:pt x="107061" y="91439"/>
                </a:lnTo>
                <a:lnTo>
                  <a:pt x="111760" y="91186"/>
                </a:lnTo>
                <a:lnTo>
                  <a:pt x="116204" y="90805"/>
                </a:lnTo>
                <a:lnTo>
                  <a:pt x="117728" y="103124"/>
                </a:lnTo>
                <a:lnTo>
                  <a:pt x="102762" y="106954"/>
                </a:lnTo>
                <a:lnTo>
                  <a:pt x="89502" y="111395"/>
                </a:lnTo>
                <a:lnTo>
                  <a:pt x="77948" y="116449"/>
                </a:lnTo>
                <a:lnTo>
                  <a:pt x="68100" y="122114"/>
                </a:lnTo>
                <a:lnTo>
                  <a:pt x="60960" y="127508"/>
                </a:lnTo>
                <a:lnTo>
                  <a:pt x="50861" y="138053"/>
                </a:lnTo>
                <a:lnTo>
                  <a:pt x="44733" y="149224"/>
                </a:lnTo>
                <a:lnTo>
                  <a:pt x="42551" y="160995"/>
                </a:lnTo>
                <a:lnTo>
                  <a:pt x="42545" y="161671"/>
                </a:lnTo>
                <a:lnTo>
                  <a:pt x="42545" y="167132"/>
                </a:lnTo>
                <a:lnTo>
                  <a:pt x="43688" y="171831"/>
                </a:lnTo>
                <a:lnTo>
                  <a:pt x="45847" y="175387"/>
                </a:lnTo>
                <a:lnTo>
                  <a:pt x="48005" y="179070"/>
                </a:lnTo>
                <a:lnTo>
                  <a:pt x="50926" y="181990"/>
                </a:lnTo>
                <a:lnTo>
                  <a:pt x="54483" y="184403"/>
                </a:lnTo>
                <a:lnTo>
                  <a:pt x="58166" y="186816"/>
                </a:lnTo>
                <a:lnTo>
                  <a:pt x="62356" y="188722"/>
                </a:lnTo>
                <a:lnTo>
                  <a:pt x="67055" y="190246"/>
                </a:lnTo>
                <a:lnTo>
                  <a:pt x="71754" y="191770"/>
                </a:lnTo>
                <a:lnTo>
                  <a:pt x="76580" y="193421"/>
                </a:lnTo>
                <a:lnTo>
                  <a:pt x="81534" y="194945"/>
                </a:lnTo>
                <a:lnTo>
                  <a:pt x="86741" y="196596"/>
                </a:lnTo>
                <a:lnTo>
                  <a:pt x="91948" y="198247"/>
                </a:lnTo>
                <a:lnTo>
                  <a:pt x="96900" y="200151"/>
                </a:lnTo>
                <a:lnTo>
                  <a:pt x="101980" y="202057"/>
                </a:lnTo>
                <a:lnTo>
                  <a:pt x="106425" y="204470"/>
                </a:lnTo>
                <a:lnTo>
                  <a:pt x="110490" y="207263"/>
                </a:lnTo>
                <a:lnTo>
                  <a:pt x="114553" y="210185"/>
                </a:lnTo>
                <a:lnTo>
                  <a:pt x="117728" y="213613"/>
                </a:lnTo>
                <a:lnTo>
                  <a:pt x="120269" y="217677"/>
                </a:lnTo>
                <a:lnTo>
                  <a:pt x="122681" y="221869"/>
                </a:lnTo>
                <a:lnTo>
                  <a:pt x="123951" y="226949"/>
                </a:lnTo>
                <a:lnTo>
                  <a:pt x="123951" y="233045"/>
                </a:lnTo>
                <a:lnTo>
                  <a:pt x="122796" y="241526"/>
                </a:lnTo>
                <a:lnTo>
                  <a:pt x="119328" y="250988"/>
                </a:lnTo>
                <a:lnTo>
                  <a:pt x="113548" y="261427"/>
                </a:lnTo>
                <a:lnTo>
                  <a:pt x="105456" y="272837"/>
                </a:lnTo>
                <a:lnTo>
                  <a:pt x="95052" y="285217"/>
                </a:lnTo>
                <a:lnTo>
                  <a:pt x="85471" y="295401"/>
                </a:lnTo>
                <a:lnTo>
                  <a:pt x="75946" y="289178"/>
                </a:lnTo>
                <a:lnTo>
                  <a:pt x="84020" y="274695"/>
                </a:lnTo>
                <a:lnTo>
                  <a:pt x="89189" y="262599"/>
                </a:lnTo>
                <a:lnTo>
                  <a:pt x="91453" y="252869"/>
                </a:lnTo>
                <a:lnTo>
                  <a:pt x="91567" y="250571"/>
                </a:lnTo>
                <a:lnTo>
                  <a:pt x="91567" y="247014"/>
                </a:lnTo>
                <a:lnTo>
                  <a:pt x="90424" y="244094"/>
                </a:lnTo>
                <a:lnTo>
                  <a:pt x="88265" y="241553"/>
                </a:lnTo>
                <a:lnTo>
                  <a:pt x="86233" y="239013"/>
                </a:lnTo>
                <a:lnTo>
                  <a:pt x="83312" y="236855"/>
                </a:lnTo>
                <a:lnTo>
                  <a:pt x="79883" y="234950"/>
                </a:lnTo>
                <a:lnTo>
                  <a:pt x="76326" y="233172"/>
                </a:lnTo>
                <a:lnTo>
                  <a:pt x="72263" y="231521"/>
                </a:lnTo>
                <a:lnTo>
                  <a:pt x="67564" y="230124"/>
                </a:lnTo>
                <a:lnTo>
                  <a:pt x="62865" y="228726"/>
                </a:lnTo>
                <a:lnTo>
                  <a:pt x="58039" y="227202"/>
                </a:lnTo>
                <a:lnTo>
                  <a:pt x="53086" y="225678"/>
                </a:lnTo>
                <a:lnTo>
                  <a:pt x="46863" y="223774"/>
                </a:lnTo>
                <a:lnTo>
                  <a:pt x="40640" y="221614"/>
                </a:lnTo>
                <a:lnTo>
                  <a:pt x="34290" y="219201"/>
                </a:lnTo>
                <a:lnTo>
                  <a:pt x="27940" y="216788"/>
                </a:lnTo>
                <a:lnTo>
                  <a:pt x="22225" y="213740"/>
                </a:lnTo>
                <a:lnTo>
                  <a:pt x="17145" y="209803"/>
                </a:lnTo>
                <a:lnTo>
                  <a:pt x="12065" y="205994"/>
                </a:lnTo>
                <a:lnTo>
                  <a:pt x="7874" y="201168"/>
                </a:lnTo>
                <a:lnTo>
                  <a:pt x="4699" y="195452"/>
                </a:lnTo>
                <a:lnTo>
                  <a:pt x="1524" y="189611"/>
                </a:lnTo>
                <a:lnTo>
                  <a:pt x="0" y="182499"/>
                </a:lnTo>
                <a:lnTo>
                  <a:pt x="0" y="173862"/>
                </a:lnTo>
                <a:lnTo>
                  <a:pt x="1467" y="160881"/>
                </a:lnTo>
                <a:lnTo>
                  <a:pt x="5884" y="148973"/>
                </a:lnTo>
                <a:lnTo>
                  <a:pt x="13276" y="138164"/>
                </a:lnTo>
                <a:lnTo>
                  <a:pt x="22934" y="128755"/>
                </a:lnTo>
                <a:lnTo>
                  <a:pt x="32535" y="121534"/>
                </a:lnTo>
                <a:lnTo>
                  <a:pt x="43776" y="114599"/>
                </a:lnTo>
                <a:lnTo>
                  <a:pt x="56647" y="107939"/>
                </a:lnTo>
                <a:lnTo>
                  <a:pt x="59054" y="106807"/>
                </a:lnTo>
                <a:lnTo>
                  <a:pt x="44932" y="103896"/>
                </a:lnTo>
                <a:lnTo>
                  <a:pt x="33508" y="99282"/>
                </a:lnTo>
                <a:lnTo>
                  <a:pt x="28067" y="95758"/>
                </a:lnTo>
                <a:lnTo>
                  <a:pt x="20700" y="90043"/>
                </a:lnTo>
                <a:lnTo>
                  <a:pt x="17145" y="82931"/>
                </a:lnTo>
                <a:lnTo>
                  <a:pt x="17145" y="74422"/>
                </a:lnTo>
                <a:lnTo>
                  <a:pt x="17145" y="66928"/>
                </a:lnTo>
                <a:lnTo>
                  <a:pt x="20066" y="59944"/>
                </a:lnTo>
                <a:lnTo>
                  <a:pt x="26162" y="53466"/>
                </a:lnTo>
                <a:lnTo>
                  <a:pt x="33898" y="46304"/>
                </a:lnTo>
                <a:lnTo>
                  <a:pt x="44443" y="38854"/>
                </a:lnTo>
                <a:lnTo>
                  <a:pt x="55245" y="32512"/>
                </a:lnTo>
                <a:lnTo>
                  <a:pt x="63753" y="28194"/>
                </a:lnTo>
                <a:lnTo>
                  <a:pt x="70739" y="24764"/>
                </a:lnTo>
                <a:lnTo>
                  <a:pt x="76326" y="22225"/>
                </a:lnTo>
                <a:lnTo>
                  <a:pt x="76073" y="21462"/>
                </a:lnTo>
                <a:lnTo>
                  <a:pt x="69469" y="23622"/>
                </a:lnTo>
                <a:lnTo>
                  <a:pt x="63373" y="25400"/>
                </a:lnTo>
                <a:lnTo>
                  <a:pt x="57785" y="26797"/>
                </a:lnTo>
                <a:lnTo>
                  <a:pt x="16891" y="35306"/>
                </a:lnTo>
                <a:lnTo>
                  <a:pt x="15655" y="22572"/>
                </a:lnTo>
                <a:lnTo>
                  <a:pt x="13905" y="10034"/>
                </a:lnTo>
                <a:lnTo>
                  <a:pt x="12319" y="1015"/>
                </a:lnTo>
                <a:lnTo>
                  <a:pt x="13208" y="0"/>
                </a:lnTo>
                <a:close/>
              </a:path>
            </a:pathLst>
          </a:custGeom>
          <a:ln w="3048">
            <a:solidFill>
              <a:srgbClr val="3A431F"/>
            </a:solidFill>
          </a:ln>
        </p:spPr>
        <p:txBody>
          <a:bodyPr wrap="square" lIns="0" tIns="0" rIns="0" bIns="0" rtlCol="0">
            <a:noAutofit/>
          </a:bodyPr>
          <a:lstStyle/>
          <a:p>
            <a:endParaRPr/>
          </a:p>
        </p:txBody>
      </p:sp>
      <p:sp>
        <p:nvSpPr>
          <p:cNvPr id="81" name="object 81"/>
          <p:cNvSpPr/>
          <p:nvPr/>
        </p:nvSpPr>
        <p:spPr>
          <a:xfrm>
            <a:off x="1924304" y="2"/>
            <a:ext cx="8341360" cy="717803"/>
          </a:xfrm>
          <a:prstGeom prst="rect">
            <a:avLst/>
          </a:prstGeom>
          <a:blipFill>
            <a:blip r:embed="rId3" cstate="print"/>
            <a:stretch>
              <a:fillRect/>
            </a:stretch>
          </a:blipFill>
        </p:spPr>
        <p:txBody>
          <a:bodyPr wrap="square" lIns="0" tIns="0" rIns="0" bIns="0" rtlCol="0">
            <a:noAutofit/>
          </a:bodyPr>
          <a:lstStyle/>
          <a:p>
            <a:endParaRPr/>
          </a:p>
        </p:txBody>
      </p:sp>
      <p:sp>
        <p:nvSpPr>
          <p:cNvPr id="82" name="object 82"/>
          <p:cNvSpPr/>
          <p:nvPr/>
        </p:nvSpPr>
        <p:spPr>
          <a:xfrm>
            <a:off x="9448802" y="2"/>
            <a:ext cx="963168" cy="717803"/>
          </a:xfrm>
          <a:prstGeom prst="rect">
            <a:avLst/>
          </a:prstGeom>
          <a:blipFill>
            <a:blip r:embed="rId4" cstate="print"/>
            <a:stretch>
              <a:fillRect/>
            </a:stretch>
          </a:blipFill>
        </p:spPr>
        <p:txBody>
          <a:bodyPr wrap="square" lIns="0" tIns="0" rIns="0" bIns="0" rtlCol="0">
            <a:noAutofit/>
          </a:bodyPr>
          <a:lstStyle/>
          <a:p>
            <a:endParaRPr/>
          </a:p>
        </p:txBody>
      </p:sp>
      <p:sp>
        <p:nvSpPr>
          <p:cNvPr id="83" name="object 83"/>
          <p:cNvSpPr/>
          <p:nvPr/>
        </p:nvSpPr>
        <p:spPr>
          <a:xfrm>
            <a:off x="390146" y="562356"/>
            <a:ext cx="6705600" cy="765048"/>
          </a:xfrm>
          <a:prstGeom prst="rect">
            <a:avLst/>
          </a:prstGeom>
          <a:blipFill>
            <a:blip r:embed="rId5" cstate="print"/>
            <a:stretch>
              <a:fillRect/>
            </a:stretch>
          </a:blipFill>
        </p:spPr>
        <p:txBody>
          <a:bodyPr wrap="square" lIns="0" tIns="0" rIns="0" bIns="0" rtlCol="0">
            <a:noAutofit/>
          </a:bodyPr>
          <a:lstStyle/>
          <a:p>
            <a:endParaRPr/>
          </a:p>
        </p:txBody>
      </p:sp>
      <p:sp>
        <p:nvSpPr>
          <p:cNvPr id="84" name="object 84"/>
          <p:cNvSpPr/>
          <p:nvPr/>
        </p:nvSpPr>
        <p:spPr>
          <a:xfrm>
            <a:off x="6278881" y="562356"/>
            <a:ext cx="1139950" cy="765048"/>
          </a:xfrm>
          <a:prstGeom prst="rect">
            <a:avLst/>
          </a:prstGeom>
          <a:blipFill>
            <a:blip r:embed="rId6" cstate="print"/>
            <a:stretch>
              <a:fillRect/>
            </a:stretch>
          </a:blipFill>
        </p:spPr>
        <p:txBody>
          <a:bodyPr wrap="square" lIns="0" tIns="0" rIns="0" bIns="0" rtlCol="0">
            <a:noAutofit/>
          </a:bodyPr>
          <a:lstStyle/>
          <a:p>
            <a:endParaRPr/>
          </a:p>
        </p:txBody>
      </p:sp>
      <p:sp>
        <p:nvSpPr>
          <p:cNvPr id="85" name="object 85"/>
          <p:cNvSpPr/>
          <p:nvPr/>
        </p:nvSpPr>
        <p:spPr>
          <a:xfrm>
            <a:off x="6601968" y="562356"/>
            <a:ext cx="961135" cy="765048"/>
          </a:xfrm>
          <a:prstGeom prst="rect">
            <a:avLst/>
          </a:prstGeom>
          <a:blipFill>
            <a:blip r:embed="rId7" cstate="print"/>
            <a:stretch>
              <a:fillRect/>
            </a:stretch>
          </a:blipFill>
        </p:spPr>
        <p:txBody>
          <a:bodyPr wrap="square" lIns="0" tIns="0" rIns="0" bIns="0" rtlCol="0">
            <a:noAutofit/>
          </a:bodyPr>
          <a:lstStyle/>
          <a:p>
            <a:endParaRPr/>
          </a:p>
        </p:txBody>
      </p:sp>
      <p:sp>
        <p:nvSpPr>
          <p:cNvPr id="86" name="object 86"/>
          <p:cNvSpPr/>
          <p:nvPr/>
        </p:nvSpPr>
        <p:spPr>
          <a:xfrm>
            <a:off x="6908801" y="813815"/>
            <a:ext cx="4728464" cy="513588"/>
          </a:xfrm>
          <a:prstGeom prst="rect">
            <a:avLst/>
          </a:prstGeom>
          <a:blipFill>
            <a:blip r:embed="rId8" cstate="print"/>
            <a:stretch>
              <a:fillRect/>
            </a:stretch>
          </a:blipFill>
        </p:spPr>
        <p:txBody>
          <a:bodyPr wrap="square" lIns="0" tIns="0" rIns="0" bIns="0" rtlCol="0">
            <a:noAutofit/>
          </a:bodyPr>
          <a:lstStyle/>
          <a:p>
            <a:endParaRPr/>
          </a:p>
        </p:txBody>
      </p:sp>
      <p:sp>
        <p:nvSpPr>
          <p:cNvPr id="87" name="object 87"/>
          <p:cNvSpPr/>
          <p:nvPr/>
        </p:nvSpPr>
        <p:spPr>
          <a:xfrm>
            <a:off x="11145521" y="813815"/>
            <a:ext cx="577088" cy="513588"/>
          </a:xfrm>
          <a:prstGeom prst="rect">
            <a:avLst/>
          </a:prstGeom>
          <a:blipFill>
            <a:blip r:embed="rId9" cstate="print"/>
            <a:stretch>
              <a:fillRect/>
            </a:stretch>
          </a:blipFill>
        </p:spPr>
        <p:txBody>
          <a:bodyPr wrap="square" lIns="0" tIns="0" rIns="0" bIns="0" rtlCol="0">
            <a:noAutofit/>
          </a:bodyPr>
          <a:lstStyle/>
          <a:p>
            <a:endParaRPr/>
          </a:p>
        </p:txBody>
      </p:sp>
      <p:sp>
        <p:nvSpPr>
          <p:cNvPr id="3" name="object 3"/>
          <p:cNvSpPr txBox="1"/>
          <p:nvPr/>
        </p:nvSpPr>
        <p:spPr>
          <a:xfrm>
            <a:off x="714589" y="1627769"/>
            <a:ext cx="10749618" cy="4369765"/>
          </a:xfrm>
          <a:prstGeom prst="rect">
            <a:avLst/>
          </a:prstGeom>
        </p:spPr>
        <p:txBody>
          <a:bodyPr wrap="square" lIns="0" tIns="20066" rIns="0" bIns="0" rtlCol="0">
            <a:noAutofit/>
          </a:bodyPr>
          <a:lstStyle/>
          <a:p>
            <a:pPr marL="12700" marR="57150">
              <a:lnSpc>
                <a:spcPts val="3160"/>
              </a:lnSpc>
            </a:pPr>
            <a:r>
              <a:rPr sz="2550" spc="-198" dirty="0" smtClean="0">
                <a:solidFill>
                  <a:srgbClr val="F3A346"/>
                </a:solidFill>
                <a:latin typeface="unifont"/>
                <a:cs typeface="unifont"/>
              </a:rPr>
              <a:t> </a:t>
            </a:r>
            <a:r>
              <a:rPr sz="3000" b="1" spc="-30" dirty="0" smtClean="0">
                <a:solidFill>
                  <a:srgbClr val="FFFFFF"/>
                </a:solidFill>
                <a:latin typeface="Constantia"/>
                <a:cs typeface="Constantia"/>
              </a:rPr>
              <a:t>Υπάρχει μικρή καθυστέρηση στην κινητική</a:t>
            </a:r>
            <a:endParaRPr sz="3000">
              <a:latin typeface="Constantia"/>
              <a:cs typeface="Constantia"/>
            </a:endParaRPr>
          </a:p>
          <a:p>
            <a:pPr marL="287019" marR="57150">
              <a:lnSpc>
                <a:spcPts val="3604"/>
              </a:lnSpc>
              <a:spcBef>
                <a:spcPts val="22"/>
              </a:spcBef>
            </a:pPr>
            <a:r>
              <a:rPr sz="3000" b="1" spc="-25" dirty="0" smtClean="0">
                <a:solidFill>
                  <a:srgbClr val="FFFFFF"/>
                </a:solidFill>
                <a:latin typeface="Constantia"/>
                <a:cs typeface="Constantia"/>
              </a:rPr>
              <a:t>του ανάπτυξη (π.χ. αδεξιότητα).</a:t>
            </a:r>
            <a:endParaRPr sz="3000">
              <a:latin typeface="Constantia"/>
              <a:cs typeface="Constantia"/>
            </a:endParaRPr>
          </a:p>
          <a:p>
            <a:pPr marL="12700">
              <a:lnSpc>
                <a:spcPct val="101725"/>
              </a:lnSpc>
              <a:spcBef>
                <a:spcPts val="357"/>
              </a:spcBef>
            </a:pPr>
            <a:r>
              <a:rPr sz="2550" spc="-198" dirty="0" smtClean="0">
                <a:solidFill>
                  <a:srgbClr val="F3A346"/>
                </a:solidFill>
                <a:latin typeface="unifont"/>
                <a:cs typeface="unifont"/>
              </a:rPr>
              <a:t> </a:t>
            </a:r>
            <a:r>
              <a:rPr sz="3000" b="1" spc="-30" dirty="0" smtClean="0">
                <a:solidFill>
                  <a:srgbClr val="FFFFFF"/>
                </a:solidFill>
                <a:latin typeface="Constantia"/>
                <a:cs typeface="Constantia"/>
              </a:rPr>
              <a:t>Δεν μπορεί να συγκεντρωθεί για πολλή ώρα.</a:t>
            </a:r>
            <a:endParaRPr sz="3000">
              <a:latin typeface="Constantia"/>
              <a:cs typeface="Constantia"/>
            </a:endParaRPr>
          </a:p>
          <a:p>
            <a:pPr marL="12700" marR="57150">
              <a:lnSpc>
                <a:spcPct val="101725"/>
              </a:lnSpc>
              <a:spcBef>
                <a:spcPts val="537"/>
              </a:spcBef>
            </a:pPr>
            <a:r>
              <a:rPr sz="2550" spc="-198" dirty="0" smtClean="0">
                <a:solidFill>
                  <a:srgbClr val="F3A346"/>
                </a:solidFill>
                <a:latin typeface="unifont"/>
                <a:cs typeface="unifont"/>
              </a:rPr>
              <a:t> </a:t>
            </a:r>
            <a:r>
              <a:rPr sz="3000" b="1" spc="-33" dirty="0" smtClean="0">
                <a:solidFill>
                  <a:srgbClr val="FFFFFF"/>
                </a:solidFill>
                <a:latin typeface="Constantia"/>
                <a:cs typeface="Constantia"/>
              </a:rPr>
              <a:t>Κινείται συνεχώς.</a:t>
            </a:r>
            <a:endParaRPr sz="3000">
              <a:latin typeface="Constantia"/>
              <a:cs typeface="Constantia"/>
            </a:endParaRPr>
          </a:p>
          <a:p>
            <a:pPr marL="287019" marR="504530" indent="-274319">
              <a:lnSpc>
                <a:spcPts val="3600"/>
              </a:lnSpc>
              <a:spcBef>
                <a:spcPts val="696"/>
              </a:spcBef>
            </a:pPr>
            <a:r>
              <a:rPr sz="2550" spc="-198" dirty="0" smtClean="0">
                <a:solidFill>
                  <a:srgbClr val="F3A346"/>
                </a:solidFill>
                <a:latin typeface="unifont"/>
                <a:cs typeface="unifont"/>
              </a:rPr>
              <a:t> </a:t>
            </a:r>
            <a:r>
              <a:rPr sz="3000" b="1" spc="-30" dirty="0" smtClean="0">
                <a:solidFill>
                  <a:srgbClr val="FFFFFF"/>
                </a:solidFill>
                <a:latin typeface="Constantia"/>
                <a:cs typeface="Constantia"/>
              </a:rPr>
              <a:t>Παρουσιάζει προβλήματα προσανατολισμού στο χώρο (π.χ. χάνεται εύκολα).</a:t>
            </a:r>
            <a:endParaRPr sz="3000">
              <a:latin typeface="Constantia"/>
              <a:cs typeface="Constantia"/>
            </a:endParaRPr>
          </a:p>
          <a:p>
            <a:pPr marL="287019" marR="156550" indent="-274319">
              <a:lnSpc>
                <a:spcPts val="3600"/>
              </a:lnSpc>
              <a:spcBef>
                <a:spcPts val="603"/>
              </a:spcBef>
            </a:pPr>
            <a:r>
              <a:rPr sz="2550" spc="-198" dirty="0" smtClean="0">
                <a:solidFill>
                  <a:srgbClr val="F3A346"/>
                </a:solidFill>
                <a:latin typeface="unifont"/>
                <a:cs typeface="unifont"/>
              </a:rPr>
              <a:t> </a:t>
            </a:r>
            <a:r>
              <a:rPr sz="3000" b="1" spc="-26" dirty="0" smtClean="0">
                <a:solidFill>
                  <a:srgbClr val="FFFFFF"/>
                </a:solidFill>
                <a:latin typeface="Constantia"/>
                <a:cs typeface="Constantia"/>
              </a:rPr>
              <a:t>Δυσκολεύεται να κατανοήσει βασικές έννοιες χρόνου (π.χ. πριν-μετά, χθες, κλπ.).</a:t>
            </a:r>
            <a:endParaRPr sz="3000">
              <a:latin typeface="Constantia"/>
              <a:cs typeface="Constantia"/>
            </a:endParaRPr>
          </a:p>
        </p:txBody>
      </p:sp>
      <p:sp>
        <p:nvSpPr>
          <p:cNvPr id="2" name="object 2"/>
          <p:cNvSpPr txBox="1"/>
          <p:nvPr/>
        </p:nvSpPr>
        <p:spPr>
          <a:xfrm>
            <a:off x="6711358" y="1068594"/>
            <a:ext cx="292065" cy="15859"/>
          </a:xfrm>
          <a:prstGeom prst="rect">
            <a:avLst/>
          </a:prstGeom>
        </p:spPr>
        <p:txBody>
          <a:bodyPr wrap="square" lIns="0" tIns="0" rIns="0" bIns="0" rtlCol="0">
            <a:noAutofit/>
          </a:bodyPr>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761827" y="322200"/>
            <a:ext cx="6694253" cy="446531"/>
          </a:xfrm>
          <a:custGeom>
            <a:avLst/>
            <a:gdLst/>
            <a:ahLst/>
            <a:cxnLst/>
            <a:rect l="l" t="t" r="r" b="b"/>
            <a:pathLst>
              <a:path w="5020690" h="446531">
                <a:moveTo>
                  <a:pt x="2694051" y="305562"/>
                </a:moveTo>
                <a:lnTo>
                  <a:pt x="2696856" y="320435"/>
                </a:lnTo>
                <a:lnTo>
                  <a:pt x="2703957" y="330835"/>
                </a:lnTo>
                <a:lnTo>
                  <a:pt x="2716230" y="338550"/>
                </a:lnTo>
                <a:lnTo>
                  <a:pt x="2729610" y="340613"/>
                </a:lnTo>
                <a:lnTo>
                  <a:pt x="2731377" y="340581"/>
                </a:lnTo>
                <a:lnTo>
                  <a:pt x="2744199" y="337907"/>
                </a:lnTo>
                <a:lnTo>
                  <a:pt x="2754757" y="330835"/>
                </a:lnTo>
                <a:lnTo>
                  <a:pt x="2762494" y="318806"/>
                </a:lnTo>
                <a:lnTo>
                  <a:pt x="2764663" y="305562"/>
                </a:lnTo>
                <a:lnTo>
                  <a:pt x="2764631" y="303830"/>
                </a:lnTo>
                <a:lnTo>
                  <a:pt x="2761901" y="290833"/>
                </a:lnTo>
                <a:lnTo>
                  <a:pt x="2754757" y="280542"/>
                </a:lnTo>
                <a:lnTo>
                  <a:pt x="2742772" y="273142"/>
                </a:lnTo>
                <a:lnTo>
                  <a:pt x="2729610" y="271017"/>
                </a:lnTo>
                <a:lnTo>
                  <a:pt x="2727369" y="271067"/>
                </a:lnTo>
                <a:lnTo>
                  <a:pt x="2714344" y="273753"/>
                </a:lnTo>
                <a:lnTo>
                  <a:pt x="2703957" y="280542"/>
                </a:lnTo>
                <a:lnTo>
                  <a:pt x="2696257" y="292232"/>
                </a:lnTo>
                <a:lnTo>
                  <a:pt x="2694051" y="305562"/>
                </a:lnTo>
                <a:close/>
              </a:path>
              <a:path w="5020690" h="446531">
                <a:moveTo>
                  <a:pt x="2159127" y="305562"/>
                </a:moveTo>
                <a:lnTo>
                  <a:pt x="2161932" y="320435"/>
                </a:lnTo>
                <a:lnTo>
                  <a:pt x="2169033" y="330835"/>
                </a:lnTo>
                <a:lnTo>
                  <a:pt x="2181306" y="338550"/>
                </a:lnTo>
                <a:lnTo>
                  <a:pt x="2194687" y="340613"/>
                </a:lnTo>
                <a:lnTo>
                  <a:pt x="2196453" y="340581"/>
                </a:lnTo>
                <a:lnTo>
                  <a:pt x="2209275" y="337907"/>
                </a:lnTo>
                <a:lnTo>
                  <a:pt x="2219833" y="330835"/>
                </a:lnTo>
                <a:lnTo>
                  <a:pt x="2227570" y="318806"/>
                </a:lnTo>
                <a:lnTo>
                  <a:pt x="2229739" y="305562"/>
                </a:lnTo>
                <a:lnTo>
                  <a:pt x="2229707" y="303830"/>
                </a:lnTo>
                <a:lnTo>
                  <a:pt x="2226977" y="290833"/>
                </a:lnTo>
                <a:lnTo>
                  <a:pt x="2219833" y="280542"/>
                </a:lnTo>
                <a:lnTo>
                  <a:pt x="2207848" y="273142"/>
                </a:lnTo>
                <a:lnTo>
                  <a:pt x="2194687" y="271017"/>
                </a:lnTo>
                <a:lnTo>
                  <a:pt x="2192445" y="271067"/>
                </a:lnTo>
                <a:lnTo>
                  <a:pt x="2179420" y="273753"/>
                </a:lnTo>
                <a:lnTo>
                  <a:pt x="2169033" y="280542"/>
                </a:lnTo>
                <a:lnTo>
                  <a:pt x="2161333" y="292232"/>
                </a:lnTo>
                <a:lnTo>
                  <a:pt x="2159127" y="305562"/>
                </a:lnTo>
                <a:close/>
              </a:path>
              <a:path w="5020690" h="446531">
                <a:moveTo>
                  <a:pt x="4009825" y="201607"/>
                </a:moveTo>
                <a:lnTo>
                  <a:pt x="4006972" y="214175"/>
                </a:lnTo>
                <a:lnTo>
                  <a:pt x="4005261" y="227277"/>
                </a:lnTo>
                <a:lnTo>
                  <a:pt x="4004691" y="240918"/>
                </a:lnTo>
                <a:lnTo>
                  <a:pt x="4005143" y="252553"/>
                </a:lnTo>
                <a:lnTo>
                  <a:pt x="4006877" y="265807"/>
                </a:lnTo>
                <a:lnTo>
                  <a:pt x="4009908" y="278337"/>
                </a:lnTo>
                <a:lnTo>
                  <a:pt x="4014237" y="290150"/>
                </a:lnTo>
                <a:lnTo>
                  <a:pt x="4019864" y="301255"/>
                </a:lnTo>
                <a:lnTo>
                  <a:pt x="4026789" y="311658"/>
                </a:lnTo>
                <a:lnTo>
                  <a:pt x="4037840" y="323604"/>
                </a:lnTo>
                <a:lnTo>
                  <a:pt x="4048241" y="331148"/>
                </a:lnTo>
                <a:lnTo>
                  <a:pt x="4059754" y="336544"/>
                </a:lnTo>
                <a:lnTo>
                  <a:pt x="4072375" y="339786"/>
                </a:lnTo>
                <a:lnTo>
                  <a:pt x="4074910" y="283527"/>
                </a:lnTo>
                <a:lnTo>
                  <a:pt x="4071220" y="272866"/>
                </a:lnTo>
                <a:lnTo>
                  <a:pt x="4068607" y="260829"/>
                </a:lnTo>
                <a:lnTo>
                  <a:pt x="4067053" y="247425"/>
                </a:lnTo>
                <a:lnTo>
                  <a:pt x="4062633" y="130690"/>
                </a:lnTo>
                <a:lnTo>
                  <a:pt x="4051790" y="137545"/>
                </a:lnTo>
                <a:lnTo>
                  <a:pt x="4041746" y="146222"/>
                </a:lnTo>
                <a:lnTo>
                  <a:pt x="4032504" y="156717"/>
                </a:lnTo>
                <a:lnTo>
                  <a:pt x="4025228" y="167037"/>
                </a:lnTo>
                <a:lnTo>
                  <a:pt x="4018953" y="178045"/>
                </a:lnTo>
                <a:lnTo>
                  <a:pt x="4013818" y="189566"/>
                </a:lnTo>
                <a:lnTo>
                  <a:pt x="4009825" y="201607"/>
                </a:lnTo>
                <a:close/>
              </a:path>
              <a:path w="5020690" h="446531">
                <a:moveTo>
                  <a:pt x="4211511" y="130408"/>
                </a:moveTo>
                <a:lnTo>
                  <a:pt x="4198946" y="133260"/>
                </a:lnTo>
                <a:lnTo>
                  <a:pt x="4186174" y="136016"/>
                </a:lnTo>
                <a:lnTo>
                  <a:pt x="4185827" y="139082"/>
                </a:lnTo>
                <a:lnTo>
                  <a:pt x="4184056" y="152617"/>
                </a:lnTo>
                <a:lnTo>
                  <a:pt x="4181962" y="165593"/>
                </a:lnTo>
                <a:lnTo>
                  <a:pt x="4179557" y="178011"/>
                </a:lnTo>
                <a:lnTo>
                  <a:pt x="4176851" y="189869"/>
                </a:lnTo>
                <a:lnTo>
                  <a:pt x="4173854" y="201167"/>
                </a:lnTo>
                <a:lnTo>
                  <a:pt x="4172922" y="198694"/>
                </a:lnTo>
                <a:lnTo>
                  <a:pt x="4169095" y="183878"/>
                </a:lnTo>
                <a:lnTo>
                  <a:pt x="4164736" y="170677"/>
                </a:lnTo>
                <a:lnTo>
                  <a:pt x="4159857" y="159072"/>
                </a:lnTo>
                <a:lnTo>
                  <a:pt x="4154468" y="149048"/>
                </a:lnTo>
                <a:lnTo>
                  <a:pt x="4148581" y="140588"/>
                </a:lnTo>
                <a:lnTo>
                  <a:pt x="4140647" y="132713"/>
                </a:lnTo>
                <a:lnTo>
                  <a:pt x="4129965" y="126214"/>
                </a:lnTo>
                <a:lnTo>
                  <a:pt x="4117535" y="122324"/>
                </a:lnTo>
                <a:lnTo>
                  <a:pt x="4103370" y="121030"/>
                </a:lnTo>
                <a:lnTo>
                  <a:pt x="4099966" y="121087"/>
                </a:lnTo>
                <a:lnTo>
                  <a:pt x="4086722" y="122458"/>
                </a:lnTo>
                <a:lnTo>
                  <a:pt x="4074277" y="125660"/>
                </a:lnTo>
                <a:lnTo>
                  <a:pt x="4062633" y="130690"/>
                </a:lnTo>
                <a:lnTo>
                  <a:pt x="4067053" y="247425"/>
                </a:lnTo>
                <a:lnTo>
                  <a:pt x="4066540" y="232663"/>
                </a:lnTo>
                <a:lnTo>
                  <a:pt x="4066784" y="222307"/>
                </a:lnTo>
                <a:lnTo>
                  <a:pt x="4067915" y="208849"/>
                </a:lnTo>
                <a:lnTo>
                  <a:pt x="4069966" y="196231"/>
                </a:lnTo>
                <a:lnTo>
                  <a:pt x="4072937" y="184444"/>
                </a:lnTo>
                <a:lnTo>
                  <a:pt x="4076827" y="173481"/>
                </a:lnTo>
                <a:lnTo>
                  <a:pt x="4086146" y="158311"/>
                </a:lnTo>
                <a:lnTo>
                  <a:pt x="4096325" y="150928"/>
                </a:lnTo>
                <a:lnTo>
                  <a:pt x="4108704" y="148462"/>
                </a:lnTo>
                <a:lnTo>
                  <a:pt x="4118931" y="150884"/>
                </a:lnTo>
                <a:lnTo>
                  <a:pt x="4128691" y="158880"/>
                </a:lnTo>
                <a:lnTo>
                  <a:pt x="4137152" y="172465"/>
                </a:lnTo>
                <a:lnTo>
                  <a:pt x="4140718" y="180700"/>
                </a:lnTo>
                <a:lnTo>
                  <a:pt x="4144375" y="190798"/>
                </a:lnTo>
                <a:lnTo>
                  <a:pt x="4147895" y="202291"/>
                </a:lnTo>
                <a:lnTo>
                  <a:pt x="4151274" y="215177"/>
                </a:lnTo>
                <a:lnTo>
                  <a:pt x="4154510" y="229451"/>
                </a:lnTo>
                <a:lnTo>
                  <a:pt x="4157599" y="245110"/>
                </a:lnTo>
                <a:lnTo>
                  <a:pt x="4155442" y="250048"/>
                </a:lnTo>
                <a:lnTo>
                  <a:pt x="4148940" y="263771"/>
                </a:lnTo>
                <a:lnTo>
                  <a:pt x="4142560" y="275460"/>
                </a:lnTo>
                <a:lnTo>
                  <a:pt x="4136302" y="285114"/>
                </a:lnTo>
                <a:lnTo>
                  <a:pt x="4130167" y="292735"/>
                </a:lnTo>
                <a:lnTo>
                  <a:pt x="4116020" y="304396"/>
                </a:lnTo>
                <a:lnTo>
                  <a:pt x="4105275" y="307213"/>
                </a:lnTo>
                <a:lnTo>
                  <a:pt x="4095139" y="305542"/>
                </a:lnTo>
                <a:lnTo>
                  <a:pt x="4084515" y="298720"/>
                </a:lnTo>
                <a:lnTo>
                  <a:pt x="4076319" y="286638"/>
                </a:lnTo>
                <a:lnTo>
                  <a:pt x="4074910" y="283527"/>
                </a:lnTo>
                <a:lnTo>
                  <a:pt x="4072375" y="339786"/>
                </a:lnTo>
                <a:lnTo>
                  <a:pt x="4086098" y="340867"/>
                </a:lnTo>
                <a:lnTo>
                  <a:pt x="4092874" y="340492"/>
                </a:lnTo>
                <a:lnTo>
                  <a:pt x="4103446" y="338405"/>
                </a:lnTo>
                <a:lnTo>
                  <a:pt x="4114021" y="334485"/>
                </a:lnTo>
                <a:lnTo>
                  <a:pt x="4124600" y="328729"/>
                </a:lnTo>
                <a:lnTo>
                  <a:pt x="4135185" y="321133"/>
                </a:lnTo>
                <a:lnTo>
                  <a:pt x="4145779" y="311694"/>
                </a:lnTo>
                <a:lnTo>
                  <a:pt x="4156382" y="300409"/>
                </a:lnTo>
                <a:lnTo>
                  <a:pt x="4166997" y="287274"/>
                </a:lnTo>
                <a:lnTo>
                  <a:pt x="4169929" y="296568"/>
                </a:lnTo>
                <a:lnTo>
                  <a:pt x="4175102" y="310709"/>
                </a:lnTo>
                <a:lnTo>
                  <a:pt x="4180093" y="321401"/>
                </a:lnTo>
                <a:lnTo>
                  <a:pt x="4184904" y="328675"/>
                </a:lnTo>
                <a:lnTo>
                  <a:pt x="4190492" y="335406"/>
                </a:lnTo>
                <a:lnTo>
                  <a:pt x="4196460" y="338709"/>
                </a:lnTo>
                <a:lnTo>
                  <a:pt x="4203696" y="338706"/>
                </a:lnTo>
                <a:lnTo>
                  <a:pt x="4214670" y="338251"/>
                </a:lnTo>
                <a:lnTo>
                  <a:pt x="4226444" y="337009"/>
                </a:lnTo>
                <a:lnTo>
                  <a:pt x="4239018" y="334991"/>
                </a:lnTo>
                <a:lnTo>
                  <a:pt x="4252391" y="332210"/>
                </a:lnTo>
                <a:lnTo>
                  <a:pt x="4266565" y="328675"/>
                </a:lnTo>
                <a:lnTo>
                  <a:pt x="4265168" y="316991"/>
                </a:lnTo>
                <a:lnTo>
                  <a:pt x="4253390" y="316376"/>
                </a:lnTo>
                <a:lnTo>
                  <a:pt x="4240347" y="313951"/>
                </a:lnTo>
                <a:lnTo>
                  <a:pt x="4228741" y="309673"/>
                </a:lnTo>
                <a:lnTo>
                  <a:pt x="4218558" y="303529"/>
                </a:lnTo>
                <a:lnTo>
                  <a:pt x="4215116" y="300718"/>
                </a:lnTo>
                <a:lnTo>
                  <a:pt x="4207556" y="292658"/>
                </a:lnTo>
                <a:lnTo>
                  <a:pt x="4200657" y="282486"/>
                </a:lnTo>
                <a:lnTo>
                  <a:pt x="4194419" y="270196"/>
                </a:lnTo>
                <a:lnTo>
                  <a:pt x="4188841" y="255777"/>
                </a:lnTo>
                <a:lnTo>
                  <a:pt x="4192006" y="250388"/>
                </a:lnTo>
                <a:lnTo>
                  <a:pt x="4197730" y="240304"/>
                </a:lnTo>
                <a:lnTo>
                  <a:pt x="4203374" y="229918"/>
                </a:lnTo>
                <a:lnTo>
                  <a:pt x="4208940" y="219228"/>
                </a:lnTo>
                <a:lnTo>
                  <a:pt x="4214427" y="208236"/>
                </a:lnTo>
                <a:lnTo>
                  <a:pt x="4219837" y="196941"/>
                </a:lnTo>
                <a:lnTo>
                  <a:pt x="4225169" y="185342"/>
                </a:lnTo>
                <a:lnTo>
                  <a:pt x="4230425" y="173441"/>
                </a:lnTo>
                <a:lnTo>
                  <a:pt x="4235604" y="161238"/>
                </a:lnTo>
                <a:lnTo>
                  <a:pt x="4240708" y="148731"/>
                </a:lnTo>
                <a:lnTo>
                  <a:pt x="4245736" y="135921"/>
                </a:lnTo>
                <a:lnTo>
                  <a:pt x="4250690" y="122809"/>
                </a:lnTo>
                <a:lnTo>
                  <a:pt x="4247953" y="121223"/>
                </a:lnTo>
                <a:lnTo>
                  <a:pt x="4236014" y="124396"/>
                </a:lnTo>
                <a:lnTo>
                  <a:pt x="4223867" y="127455"/>
                </a:lnTo>
                <a:lnTo>
                  <a:pt x="4211511" y="130408"/>
                </a:lnTo>
                <a:close/>
              </a:path>
              <a:path w="5020690" h="446531">
                <a:moveTo>
                  <a:pt x="3540433" y="201607"/>
                </a:moveTo>
                <a:lnTo>
                  <a:pt x="3537580" y="214175"/>
                </a:lnTo>
                <a:lnTo>
                  <a:pt x="3535869" y="227277"/>
                </a:lnTo>
                <a:lnTo>
                  <a:pt x="3535299" y="240918"/>
                </a:lnTo>
                <a:lnTo>
                  <a:pt x="3535751" y="252553"/>
                </a:lnTo>
                <a:lnTo>
                  <a:pt x="3537485" y="265807"/>
                </a:lnTo>
                <a:lnTo>
                  <a:pt x="3540516" y="278337"/>
                </a:lnTo>
                <a:lnTo>
                  <a:pt x="3544845" y="290150"/>
                </a:lnTo>
                <a:lnTo>
                  <a:pt x="3550472" y="301255"/>
                </a:lnTo>
                <a:lnTo>
                  <a:pt x="3557397" y="311658"/>
                </a:lnTo>
                <a:lnTo>
                  <a:pt x="3568448" y="323604"/>
                </a:lnTo>
                <a:lnTo>
                  <a:pt x="3578849" y="331148"/>
                </a:lnTo>
                <a:lnTo>
                  <a:pt x="3590362" y="336544"/>
                </a:lnTo>
                <a:lnTo>
                  <a:pt x="3602983" y="339786"/>
                </a:lnTo>
                <a:lnTo>
                  <a:pt x="3605518" y="283527"/>
                </a:lnTo>
                <a:lnTo>
                  <a:pt x="3601828" y="272866"/>
                </a:lnTo>
                <a:lnTo>
                  <a:pt x="3599215" y="260829"/>
                </a:lnTo>
                <a:lnTo>
                  <a:pt x="3597661" y="247425"/>
                </a:lnTo>
                <a:lnTo>
                  <a:pt x="3593241" y="130690"/>
                </a:lnTo>
                <a:lnTo>
                  <a:pt x="3582398" y="137545"/>
                </a:lnTo>
                <a:lnTo>
                  <a:pt x="3572354" y="146222"/>
                </a:lnTo>
                <a:lnTo>
                  <a:pt x="3563112" y="156717"/>
                </a:lnTo>
                <a:lnTo>
                  <a:pt x="3555836" y="167037"/>
                </a:lnTo>
                <a:lnTo>
                  <a:pt x="3549561" y="178045"/>
                </a:lnTo>
                <a:lnTo>
                  <a:pt x="3544426" y="189566"/>
                </a:lnTo>
                <a:lnTo>
                  <a:pt x="3540433" y="201607"/>
                </a:lnTo>
                <a:close/>
              </a:path>
              <a:path w="5020690" h="446531">
                <a:moveTo>
                  <a:pt x="3742119" y="130408"/>
                </a:moveTo>
                <a:lnTo>
                  <a:pt x="3729554" y="133260"/>
                </a:lnTo>
                <a:lnTo>
                  <a:pt x="3716781" y="136016"/>
                </a:lnTo>
                <a:lnTo>
                  <a:pt x="3716435" y="139082"/>
                </a:lnTo>
                <a:lnTo>
                  <a:pt x="3714664" y="152617"/>
                </a:lnTo>
                <a:lnTo>
                  <a:pt x="3712570" y="165593"/>
                </a:lnTo>
                <a:lnTo>
                  <a:pt x="3710165" y="178011"/>
                </a:lnTo>
                <a:lnTo>
                  <a:pt x="3707459" y="189869"/>
                </a:lnTo>
                <a:lnTo>
                  <a:pt x="3704463" y="201167"/>
                </a:lnTo>
                <a:lnTo>
                  <a:pt x="3703530" y="198694"/>
                </a:lnTo>
                <a:lnTo>
                  <a:pt x="3699703" y="183878"/>
                </a:lnTo>
                <a:lnTo>
                  <a:pt x="3695344" y="170677"/>
                </a:lnTo>
                <a:lnTo>
                  <a:pt x="3690465" y="159072"/>
                </a:lnTo>
                <a:lnTo>
                  <a:pt x="3685076" y="149048"/>
                </a:lnTo>
                <a:lnTo>
                  <a:pt x="3679190" y="140588"/>
                </a:lnTo>
                <a:lnTo>
                  <a:pt x="3671255" y="132713"/>
                </a:lnTo>
                <a:lnTo>
                  <a:pt x="3660573" y="126214"/>
                </a:lnTo>
                <a:lnTo>
                  <a:pt x="3648143" y="122324"/>
                </a:lnTo>
                <a:lnTo>
                  <a:pt x="3633978" y="121030"/>
                </a:lnTo>
                <a:lnTo>
                  <a:pt x="3630574" y="121087"/>
                </a:lnTo>
                <a:lnTo>
                  <a:pt x="3617330" y="122458"/>
                </a:lnTo>
                <a:lnTo>
                  <a:pt x="3604885" y="125660"/>
                </a:lnTo>
                <a:lnTo>
                  <a:pt x="3593241" y="130690"/>
                </a:lnTo>
                <a:lnTo>
                  <a:pt x="3597661" y="247425"/>
                </a:lnTo>
                <a:lnTo>
                  <a:pt x="3597148" y="232663"/>
                </a:lnTo>
                <a:lnTo>
                  <a:pt x="3597392" y="222307"/>
                </a:lnTo>
                <a:lnTo>
                  <a:pt x="3598523" y="208849"/>
                </a:lnTo>
                <a:lnTo>
                  <a:pt x="3600574" y="196231"/>
                </a:lnTo>
                <a:lnTo>
                  <a:pt x="3603545" y="184444"/>
                </a:lnTo>
                <a:lnTo>
                  <a:pt x="3607434" y="173481"/>
                </a:lnTo>
                <a:lnTo>
                  <a:pt x="3616754" y="158311"/>
                </a:lnTo>
                <a:lnTo>
                  <a:pt x="3626933" y="150928"/>
                </a:lnTo>
                <a:lnTo>
                  <a:pt x="3639312" y="148462"/>
                </a:lnTo>
                <a:lnTo>
                  <a:pt x="3649539" y="150884"/>
                </a:lnTo>
                <a:lnTo>
                  <a:pt x="3659299" y="158880"/>
                </a:lnTo>
                <a:lnTo>
                  <a:pt x="3667759" y="172465"/>
                </a:lnTo>
                <a:lnTo>
                  <a:pt x="3671326" y="180700"/>
                </a:lnTo>
                <a:lnTo>
                  <a:pt x="3674983" y="190798"/>
                </a:lnTo>
                <a:lnTo>
                  <a:pt x="3678503" y="202291"/>
                </a:lnTo>
                <a:lnTo>
                  <a:pt x="3681882" y="215177"/>
                </a:lnTo>
                <a:lnTo>
                  <a:pt x="3685118" y="229451"/>
                </a:lnTo>
                <a:lnTo>
                  <a:pt x="3688206" y="245110"/>
                </a:lnTo>
                <a:lnTo>
                  <a:pt x="3686050" y="250048"/>
                </a:lnTo>
                <a:lnTo>
                  <a:pt x="3679548" y="263771"/>
                </a:lnTo>
                <a:lnTo>
                  <a:pt x="3673168" y="275460"/>
                </a:lnTo>
                <a:lnTo>
                  <a:pt x="3666910" y="285114"/>
                </a:lnTo>
                <a:lnTo>
                  <a:pt x="3660775" y="292735"/>
                </a:lnTo>
                <a:lnTo>
                  <a:pt x="3646628" y="304396"/>
                </a:lnTo>
                <a:lnTo>
                  <a:pt x="3635882" y="307213"/>
                </a:lnTo>
                <a:lnTo>
                  <a:pt x="3625747" y="305542"/>
                </a:lnTo>
                <a:lnTo>
                  <a:pt x="3615123" y="298720"/>
                </a:lnTo>
                <a:lnTo>
                  <a:pt x="3606927" y="286638"/>
                </a:lnTo>
                <a:lnTo>
                  <a:pt x="3605518" y="283527"/>
                </a:lnTo>
                <a:lnTo>
                  <a:pt x="3602983" y="339786"/>
                </a:lnTo>
                <a:lnTo>
                  <a:pt x="3616705" y="340867"/>
                </a:lnTo>
                <a:lnTo>
                  <a:pt x="3623482" y="340492"/>
                </a:lnTo>
                <a:lnTo>
                  <a:pt x="3634054" y="338405"/>
                </a:lnTo>
                <a:lnTo>
                  <a:pt x="3644629" y="334485"/>
                </a:lnTo>
                <a:lnTo>
                  <a:pt x="3655208" y="328729"/>
                </a:lnTo>
                <a:lnTo>
                  <a:pt x="3665793" y="321133"/>
                </a:lnTo>
                <a:lnTo>
                  <a:pt x="3676387" y="311694"/>
                </a:lnTo>
                <a:lnTo>
                  <a:pt x="3686990" y="300409"/>
                </a:lnTo>
                <a:lnTo>
                  <a:pt x="3697604" y="287274"/>
                </a:lnTo>
                <a:lnTo>
                  <a:pt x="3700537" y="296568"/>
                </a:lnTo>
                <a:lnTo>
                  <a:pt x="3705710" y="310709"/>
                </a:lnTo>
                <a:lnTo>
                  <a:pt x="3710701" y="321401"/>
                </a:lnTo>
                <a:lnTo>
                  <a:pt x="3715512" y="328675"/>
                </a:lnTo>
                <a:lnTo>
                  <a:pt x="3721100" y="335406"/>
                </a:lnTo>
                <a:lnTo>
                  <a:pt x="3727069" y="338709"/>
                </a:lnTo>
                <a:lnTo>
                  <a:pt x="3734304" y="338706"/>
                </a:lnTo>
                <a:lnTo>
                  <a:pt x="3745278" y="338251"/>
                </a:lnTo>
                <a:lnTo>
                  <a:pt x="3757052" y="337009"/>
                </a:lnTo>
                <a:lnTo>
                  <a:pt x="3769626" y="334991"/>
                </a:lnTo>
                <a:lnTo>
                  <a:pt x="3782999" y="332210"/>
                </a:lnTo>
                <a:lnTo>
                  <a:pt x="3797173" y="328675"/>
                </a:lnTo>
                <a:lnTo>
                  <a:pt x="3795776" y="316991"/>
                </a:lnTo>
                <a:lnTo>
                  <a:pt x="3783998" y="316376"/>
                </a:lnTo>
                <a:lnTo>
                  <a:pt x="3770955" y="313951"/>
                </a:lnTo>
                <a:lnTo>
                  <a:pt x="3759349" y="309673"/>
                </a:lnTo>
                <a:lnTo>
                  <a:pt x="3749167" y="303529"/>
                </a:lnTo>
                <a:lnTo>
                  <a:pt x="3745724" y="300718"/>
                </a:lnTo>
                <a:lnTo>
                  <a:pt x="3738164" y="292658"/>
                </a:lnTo>
                <a:lnTo>
                  <a:pt x="3731265" y="282486"/>
                </a:lnTo>
                <a:lnTo>
                  <a:pt x="3725027" y="270196"/>
                </a:lnTo>
                <a:lnTo>
                  <a:pt x="3719449" y="255777"/>
                </a:lnTo>
                <a:lnTo>
                  <a:pt x="3722614" y="250388"/>
                </a:lnTo>
                <a:lnTo>
                  <a:pt x="3728338" y="240304"/>
                </a:lnTo>
                <a:lnTo>
                  <a:pt x="3733982" y="229918"/>
                </a:lnTo>
                <a:lnTo>
                  <a:pt x="3739548" y="219228"/>
                </a:lnTo>
                <a:lnTo>
                  <a:pt x="3745035" y="208236"/>
                </a:lnTo>
                <a:lnTo>
                  <a:pt x="3750445" y="196941"/>
                </a:lnTo>
                <a:lnTo>
                  <a:pt x="3755777" y="185342"/>
                </a:lnTo>
                <a:lnTo>
                  <a:pt x="3761033" y="173441"/>
                </a:lnTo>
                <a:lnTo>
                  <a:pt x="3766212" y="161238"/>
                </a:lnTo>
                <a:lnTo>
                  <a:pt x="3771316" y="148731"/>
                </a:lnTo>
                <a:lnTo>
                  <a:pt x="3776344" y="135921"/>
                </a:lnTo>
                <a:lnTo>
                  <a:pt x="3781298" y="122809"/>
                </a:lnTo>
                <a:lnTo>
                  <a:pt x="3778561" y="121223"/>
                </a:lnTo>
                <a:lnTo>
                  <a:pt x="3766622" y="124396"/>
                </a:lnTo>
                <a:lnTo>
                  <a:pt x="3754475" y="127455"/>
                </a:lnTo>
                <a:lnTo>
                  <a:pt x="3742119" y="130408"/>
                </a:lnTo>
                <a:close/>
              </a:path>
              <a:path w="5020690" h="446531">
                <a:moveTo>
                  <a:pt x="682740" y="286059"/>
                </a:moveTo>
                <a:lnTo>
                  <a:pt x="688353" y="274654"/>
                </a:lnTo>
                <a:lnTo>
                  <a:pt x="692365" y="262500"/>
                </a:lnTo>
                <a:lnTo>
                  <a:pt x="694775" y="249602"/>
                </a:lnTo>
                <a:lnTo>
                  <a:pt x="695579" y="235965"/>
                </a:lnTo>
                <a:lnTo>
                  <a:pt x="695481" y="231063"/>
                </a:lnTo>
                <a:lnTo>
                  <a:pt x="694273" y="218405"/>
                </a:lnTo>
                <a:lnTo>
                  <a:pt x="691642" y="205993"/>
                </a:lnTo>
                <a:lnTo>
                  <a:pt x="686211" y="189492"/>
                </a:lnTo>
                <a:lnTo>
                  <a:pt x="680974" y="177800"/>
                </a:lnTo>
                <a:lnTo>
                  <a:pt x="672239" y="162064"/>
                </a:lnTo>
                <a:lnTo>
                  <a:pt x="665226" y="151384"/>
                </a:lnTo>
                <a:lnTo>
                  <a:pt x="654342" y="136814"/>
                </a:lnTo>
                <a:lnTo>
                  <a:pt x="646303" y="127126"/>
                </a:lnTo>
                <a:lnTo>
                  <a:pt x="634452" y="114164"/>
                </a:lnTo>
                <a:lnTo>
                  <a:pt x="625602" y="105155"/>
                </a:lnTo>
                <a:lnTo>
                  <a:pt x="614119" y="93947"/>
                </a:lnTo>
                <a:lnTo>
                  <a:pt x="605155" y="85471"/>
                </a:lnTo>
                <a:lnTo>
                  <a:pt x="602918" y="83441"/>
                </a:lnTo>
                <a:lnTo>
                  <a:pt x="592814" y="74264"/>
                </a:lnTo>
                <a:lnTo>
                  <a:pt x="584454" y="66675"/>
                </a:lnTo>
                <a:lnTo>
                  <a:pt x="578866" y="61595"/>
                </a:lnTo>
                <a:lnTo>
                  <a:pt x="574548" y="57403"/>
                </a:lnTo>
                <a:lnTo>
                  <a:pt x="571373" y="53975"/>
                </a:lnTo>
                <a:lnTo>
                  <a:pt x="568198" y="50418"/>
                </a:lnTo>
                <a:lnTo>
                  <a:pt x="565912" y="47498"/>
                </a:lnTo>
                <a:lnTo>
                  <a:pt x="563372" y="42545"/>
                </a:lnTo>
                <a:lnTo>
                  <a:pt x="562737" y="40004"/>
                </a:lnTo>
                <a:lnTo>
                  <a:pt x="562737" y="34036"/>
                </a:lnTo>
                <a:lnTo>
                  <a:pt x="564007" y="31496"/>
                </a:lnTo>
                <a:lnTo>
                  <a:pt x="568706" y="28321"/>
                </a:lnTo>
                <a:lnTo>
                  <a:pt x="571754" y="27431"/>
                </a:lnTo>
                <a:lnTo>
                  <a:pt x="575437" y="27431"/>
                </a:lnTo>
                <a:lnTo>
                  <a:pt x="583077" y="28125"/>
                </a:lnTo>
                <a:lnTo>
                  <a:pt x="591633" y="30254"/>
                </a:lnTo>
                <a:lnTo>
                  <a:pt x="600982" y="33819"/>
                </a:lnTo>
                <a:lnTo>
                  <a:pt x="611125" y="38818"/>
                </a:lnTo>
                <a:lnTo>
                  <a:pt x="622061" y="45253"/>
                </a:lnTo>
                <a:lnTo>
                  <a:pt x="633789" y="53123"/>
                </a:lnTo>
                <a:lnTo>
                  <a:pt x="646311" y="62428"/>
                </a:lnTo>
                <a:lnTo>
                  <a:pt x="659626" y="73168"/>
                </a:lnTo>
                <a:lnTo>
                  <a:pt x="673735" y="85343"/>
                </a:lnTo>
                <a:lnTo>
                  <a:pt x="674631" y="84122"/>
                </a:lnTo>
                <a:lnTo>
                  <a:pt x="682651" y="73301"/>
                </a:lnTo>
                <a:lnTo>
                  <a:pt x="690445" y="62976"/>
                </a:lnTo>
                <a:lnTo>
                  <a:pt x="698014" y="53147"/>
                </a:lnTo>
                <a:lnTo>
                  <a:pt x="705357" y="43814"/>
                </a:lnTo>
                <a:lnTo>
                  <a:pt x="704977" y="41275"/>
                </a:lnTo>
                <a:lnTo>
                  <a:pt x="698391" y="37326"/>
                </a:lnTo>
                <a:lnTo>
                  <a:pt x="685711" y="30225"/>
                </a:lnTo>
                <a:lnTo>
                  <a:pt x="673174" y="23874"/>
                </a:lnTo>
                <a:lnTo>
                  <a:pt x="660781" y="18273"/>
                </a:lnTo>
                <a:lnTo>
                  <a:pt x="648529" y="13421"/>
                </a:lnTo>
                <a:lnTo>
                  <a:pt x="636420" y="9317"/>
                </a:lnTo>
                <a:lnTo>
                  <a:pt x="624452" y="5961"/>
                </a:lnTo>
                <a:lnTo>
                  <a:pt x="612624" y="3352"/>
                </a:lnTo>
                <a:lnTo>
                  <a:pt x="600936" y="1489"/>
                </a:lnTo>
                <a:lnTo>
                  <a:pt x="589387" y="372"/>
                </a:lnTo>
                <a:lnTo>
                  <a:pt x="577977" y="0"/>
                </a:lnTo>
                <a:lnTo>
                  <a:pt x="565488" y="578"/>
                </a:lnTo>
                <a:lnTo>
                  <a:pt x="552154" y="2804"/>
                </a:lnTo>
                <a:lnTo>
                  <a:pt x="540607" y="6713"/>
                </a:lnTo>
                <a:lnTo>
                  <a:pt x="530860" y="12319"/>
                </a:lnTo>
                <a:lnTo>
                  <a:pt x="521050" y="22197"/>
                </a:lnTo>
                <a:lnTo>
                  <a:pt x="515648" y="33734"/>
                </a:lnTo>
                <a:lnTo>
                  <a:pt x="513842" y="47498"/>
                </a:lnTo>
                <a:lnTo>
                  <a:pt x="513850" y="48408"/>
                </a:lnTo>
                <a:lnTo>
                  <a:pt x="515520" y="60347"/>
                </a:lnTo>
                <a:lnTo>
                  <a:pt x="520089" y="72209"/>
                </a:lnTo>
                <a:lnTo>
                  <a:pt x="527557" y="84074"/>
                </a:lnTo>
                <a:lnTo>
                  <a:pt x="534090" y="92112"/>
                </a:lnTo>
                <a:lnTo>
                  <a:pt x="541638" y="100468"/>
                </a:lnTo>
                <a:lnTo>
                  <a:pt x="550541" y="109598"/>
                </a:lnTo>
                <a:lnTo>
                  <a:pt x="560793" y="119500"/>
                </a:lnTo>
                <a:lnTo>
                  <a:pt x="572388" y="130175"/>
                </a:lnTo>
                <a:lnTo>
                  <a:pt x="563677" y="132982"/>
                </a:lnTo>
                <a:lnTo>
                  <a:pt x="551108" y="137905"/>
                </a:lnTo>
                <a:lnTo>
                  <a:pt x="539346" y="143623"/>
                </a:lnTo>
                <a:lnTo>
                  <a:pt x="528393" y="150139"/>
                </a:lnTo>
                <a:lnTo>
                  <a:pt x="518247" y="157455"/>
                </a:lnTo>
                <a:lnTo>
                  <a:pt x="508909" y="165573"/>
                </a:lnTo>
                <a:lnTo>
                  <a:pt x="500380" y="174498"/>
                </a:lnTo>
                <a:lnTo>
                  <a:pt x="492211" y="184824"/>
                </a:lnTo>
                <a:lnTo>
                  <a:pt x="485358" y="195908"/>
                </a:lnTo>
                <a:lnTo>
                  <a:pt x="480034" y="207504"/>
                </a:lnTo>
                <a:lnTo>
                  <a:pt x="476236" y="219612"/>
                </a:lnTo>
                <a:lnTo>
                  <a:pt x="473959" y="232232"/>
                </a:lnTo>
                <a:lnTo>
                  <a:pt x="473202" y="245363"/>
                </a:lnTo>
                <a:lnTo>
                  <a:pt x="473992" y="258697"/>
                </a:lnTo>
                <a:lnTo>
                  <a:pt x="476494" y="271701"/>
                </a:lnTo>
                <a:lnTo>
                  <a:pt x="480704" y="283803"/>
                </a:lnTo>
                <a:lnTo>
                  <a:pt x="486621" y="295005"/>
                </a:lnTo>
                <a:lnTo>
                  <a:pt x="494238" y="305306"/>
                </a:lnTo>
                <a:lnTo>
                  <a:pt x="503555" y="314705"/>
                </a:lnTo>
                <a:lnTo>
                  <a:pt x="517087" y="324777"/>
                </a:lnTo>
                <a:lnTo>
                  <a:pt x="528070" y="330753"/>
                </a:lnTo>
                <a:lnTo>
                  <a:pt x="539800" y="335400"/>
                </a:lnTo>
                <a:lnTo>
                  <a:pt x="552280" y="338720"/>
                </a:lnTo>
                <a:lnTo>
                  <a:pt x="546856" y="290310"/>
                </a:lnTo>
                <a:lnTo>
                  <a:pt x="542870" y="279225"/>
                </a:lnTo>
                <a:lnTo>
                  <a:pt x="540013" y="267022"/>
                </a:lnTo>
                <a:lnTo>
                  <a:pt x="538293" y="253703"/>
                </a:lnTo>
                <a:lnTo>
                  <a:pt x="537718" y="239267"/>
                </a:lnTo>
                <a:lnTo>
                  <a:pt x="537818" y="233241"/>
                </a:lnTo>
                <a:lnTo>
                  <a:pt x="539074" y="218020"/>
                </a:lnTo>
                <a:lnTo>
                  <a:pt x="541763" y="204016"/>
                </a:lnTo>
                <a:lnTo>
                  <a:pt x="545886" y="191229"/>
                </a:lnTo>
                <a:lnTo>
                  <a:pt x="551443" y="179658"/>
                </a:lnTo>
                <a:lnTo>
                  <a:pt x="558433" y="169304"/>
                </a:lnTo>
                <a:lnTo>
                  <a:pt x="566858" y="160166"/>
                </a:lnTo>
                <a:lnTo>
                  <a:pt x="576717" y="152246"/>
                </a:lnTo>
                <a:lnTo>
                  <a:pt x="588010" y="145541"/>
                </a:lnTo>
                <a:lnTo>
                  <a:pt x="590932" y="148683"/>
                </a:lnTo>
                <a:lnTo>
                  <a:pt x="599299" y="158472"/>
                </a:lnTo>
                <a:lnTo>
                  <a:pt x="606679" y="168401"/>
                </a:lnTo>
                <a:lnTo>
                  <a:pt x="614734" y="181543"/>
                </a:lnTo>
                <a:lnTo>
                  <a:pt x="620141" y="192912"/>
                </a:lnTo>
                <a:lnTo>
                  <a:pt x="625210" y="207298"/>
                </a:lnTo>
                <a:lnTo>
                  <a:pt x="628269" y="219837"/>
                </a:lnTo>
                <a:lnTo>
                  <a:pt x="630578" y="236748"/>
                </a:lnTo>
                <a:lnTo>
                  <a:pt x="631063" y="249809"/>
                </a:lnTo>
                <a:lnTo>
                  <a:pt x="631060" y="250607"/>
                </a:lnTo>
                <a:lnTo>
                  <a:pt x="630242" y="264975"/>
                </a:lnTo>
                <a:lnTo>
                  <a:pt x="627951" y="277963"/>
                </a:lnTo>
                <a:lnTo>
                  <a:pt x="624199" y="289583"/>
                </a:lnTo>
                <a:lnTo>
                  <a:pt x="628992" y="331934"/>
                </a:lnTo>
                <a:lnTo>
                  <a:pt x="640382" y="326406"/>
                </a:lnTo>
                <a:lnTo>
                  <a:pt x="651190" y="319606"/>
                </a:lnTo>
                <a:lnTo>
                  <a:pt x="661416" y="311530"/>
                </a:lnTo>
                <a:lnTo>
                  <a:pt x="666726" y="306600"/>
                </a:lnTo>
                <a:lnTo>
                  <a:pt x="675530" y="296710"/>
                </a:lnTo>
                <a:lnTo>
                  <a:pt x="682740" y="286059"/>
                </a:lnTo>
                <a:close/>
              </a:path>
              <a:path w="5020690" h="446531">
                <a:moveTo>
                  <a:pt x="624199" y="289583"/>
                </a:moveTo>
                <a:lnTo>
                  <a:pt x="618998" y="299847"/>
                </a:lnTo>
                <a:lnTo>
                  <a:pt x="609007" y="311297"/>
                </a:lnTo>
                <a:lnTo>
                  <a:pt x="597799" y="317282"/>
                </a:lnTo>
                <a:lnTo>
                  <a:pt x="584454" y="319277"/>
                </a:lnTo>
                <a:lnTo>
                  <a:pt x="580785" y="319122"/>
                </a:lnTo>
                <a:lnTo>
                  <a:pt x="568489" y="315829"/>
                </a:lnTo>
                <a:lnTo>
                  <a:pt x="558177" y="308261"/>
                </a:lnTo>
                <a:lnTo>
                  <a:pt x="549782" y="296417"/>
                </a:lnTo>
                <a:lnTo>
                  <a:pt x="546856" y="290310"/>
                </a:lnTo>
                <a:lnTo>
                  <a:pt x="552280" y="338720"/>
                </a:lnTo>
                <a:lnTo>
                  <a:pt x="565512" y="340712"/>
                </a:lnTo>
                <a:lnTo>
                  <a:pt x="579501" y="341375"/>
                </a:lnTo>
                <a:lnTo>
                  <a:pt x="591330" y="340904"/>
                </a:lnTo>
                <a:lnTo>
                  <a:pt x="604466" y="339180"/>
                </a:lnTo>
                <a:lnTo>
                  <a:pt x="617020" y="336191"/>
                </a:lnTo>
                <a:lnTo>
                  <a:pt x="628992" y="331934"/>
                </a:lnTo>
                <a:lnTo>
                  <a:pt x="624199" y="289583"/>
                </a:lnTo>
                <a:close/>
              </a:path>
              <a:path w="5020690" h="446531">
                <a:moveTo>
                  <a:pt x="3419340" y="167503"/>
                </a:moveTo>
                <a:lnTo>
                  <a:pt x="3412056" y="176798"/>
                </a:lnTo>
                <a:lnTo>
                  <a:pt x="3404227" y="186893"/>
                </a:lnTo>
                <a:lnTo>
                  <a:pt x="3395853" y="197738"/>
                </a:lnTo>
                <a:lnTo>
                  <a:pt x="3368040" y="234568"/>
                </a:lnTo>
                <a:lnTo>
                  <a:pt x="3368040" y="156717"/>
                </a:lnTo>
                <a:lnTo>
                  <a:pt x="3366488" y="144717"/>
                </a:lnTo>
                <a:lnTo>
                  <a:pt x="3360057" y="133524"/>
                </a:lnTo>
                <a:lnTo>
                  <a:pt x="3348637" y="126819"/>
                </a:lnTo>
                <a:lnTo>
                  <a:pt x="3332226" y="124587"/>
                </a:lnTo>
                <a:lnTo>
                  <a:pt x="3331827" y="124587"/>
                </a:lnTo>
                <a:lnTo>
                  <a:pt x="3322089" y="125110"/>
                </a:lnTo>
                <a:lnTo>
                  <a:pt x="3310974" y="126597"/>
                </a:lnTo>
                <a:lnTo>
                  <a:pt x="3298480" y="129055"/>
                </a:lnTo>
                <a:lnTo>
                  <a:pt x="3284609" y="132489"/>
                </a:lnTo>
                <a:lnTo>
                  <a:pt x="3269360" y="136905"/>
                </a:lnTo>
                <a:lnTo>
                  <a:pt x="3270884" y="147065"/>
                </a:lnTo>
                <a:lnTo>
                  <a:pt x="3277997" y="147065"/>
                </a:lnTo>
                <a:lnTo>
                  <a:pt x="3283839" y="147447"/>
                </a:lnTo>
                <a:lnTo>
                  <a:pt x="3288283" y="148081"/>
                </a:lnTo>
                <a:lnTo>
                  <a:pt x="3292729" y="148843"/>
                </a:lnTo>
                <a:lnTo>
                  <a:pt x="3296157" y="150113"/>
                </a:lnTo>
                <a:lnTo>
                  <a:pt x="3300983" y="154304"/>
                </a:lnTo>
                <a:lnTo>
                  <a:pt x="3302634" y="157099"/>
                </a:lnTo>
                <a:lnTo>
                  <a:pt x="3303524" y="160654"/>
                </a:lnTo>
                <a:lnTo>
                  <a:pt x="3304413" y="164084"/>
                </a:lnTo>
                <a:lnTo>
                  <a:pt x="3304921" y="168655"/>
                </a:lnTo>
                <a:lnTo>
                  <a:pt x="3305087" y="177281"/>
                </a:lnTo>
                <a:lnTo>
                  <a:pt x="3305258" y="189944"/>
                </a:lnTo>
                <a:lnTo>
                  <a:pt x="3305429" y="202691"/>
                </a:lnTo>
                <a:lnTo>
                  <a:pt x="3305499" y="205639"/>
                </a:lnTo>
                <a:lnTo>
                  <a:pt x="3305660" y="218410"/>
                </a:lnTo>
                <a:lnTo>
                  <a:pt x="3305519" y="312587"/>
                </a:lnTo>
                <a:lnTo>
                  <a:pt x="3305302" y="339089"/>
                </a:lnTo>
                <a:lnTo>
                  <a:pt x="3308350" y="340613"/>
                </a:lnTo>
                <a:lnTo>
                  <a:pt x="3318286" y="339435"/>
                </a:lnTo>
                <a:lnTo>
                  <a:pt x="3330552" y="338015"/>
                </a:lnTo>
                <a:lnTo>
                  <a:pt x="3343144" y="336595"/>
                </a:lnTo>
                <a:lnTo>
                  <a:pt x="3356064" y="335175"/>
                </a:lnTo>
                <a:lnTo>
                  <a:pt x="3369309" y="333755"/>
                </a:lnTo>
                <a:lnTo>
                  <a:pt x="3368972" y="322552"/>
                </a:lnTo>
                <a:lnTo>
                  <a:pt x="3368602" y="309822"/>
                </a:lnTo>
                <a:lnTo>
                  <a:pt x="3368294" y="297561"/>
                </a:lnTo>
                <a:lnTo>
                  <a:pt x="3368232" y="292066"/>
                </a:lnTo>
                <a:lnTo>
                  <a:pt x="3368097" y="278931"/>
                </a:lnTo>
                <a:lnTo>
                  <a:pt x="3368040" y="267208"/>
                </a:lnTo>
                <a:lnTo>
                  <a:pt x="3378327" y="253873"/>
                </a:lnTo>
                <a:lnTo>
                  <a:pt x="3380009" y="256003"/>
                </a:lnTo>
                <a:lnTo>
                  <a:pt x="3386730" y="264762"/>
                </a:lnTo>
                <a:lnTo>
                  <a:pt x="3393816" y="274362"/>
                </a:lnTo>
                <a:lnTo>
                  <a:pt x="3401272" y="284792"/>
                </a:lnTo>
                <a:lnTo>
                  <a:pt x="3409104" y="296042"/>
                </a:lnTo>
                <a:lnTo>
                  <a:pt x="3417316" y="308101"/>
                </a:lnTo>
                <a:lnTo>
                  <a:pt x="3424567" y="317781"/>
                </a:lnTo>
                <a:lnTo>
                  <a:pt x="3433564" y="326950"/>
                </a:lnTo>
                <a:lnTo>
                  <a:pt x="3442843" y="333248"/>
                </a:lnTo>
                <a:lnTo>
                  <a:pt x="3447218" y="335249"/>
                </a:lnTo>
                <a:lnTo>
                  <a:pt x="3459264" y="338787"/>
                </a:lnTo>
                <a:lnTo>
                  <a:pt x="3472433" y="339978"/>
                </a:lnTo>
                <a:lnTo>
                  <a:pt x="3481004" y="339611"/>
                </a:lnTo>
                <a:lnTo>
                  <a:pt x="3491882" y="338362"/>
                </a:lnTo>
                <a:lnTo>
                  <a:pt x="3504321" y="336229"/>
                </a:lnTo>
                <a:lnTo>
                  <a:pt x="3518325" y="333212"/>
                </a:lnTo>
                <a:lnTo>
                  <a:pt x="3533902" y="329311"/>
                </a:lnTo>
                <a:lnTo>
                  <a:pt x="3532504" y="318388"/>
                </a:lnTo>
                <a:lnTo>
                  <a:pt x="3523249" y="317313"/>
                </a:lnTo>
                <a:lnTo>
                  <a:pt x="3510421" y="314329"/>
                </a:lnTo>
                <a:lnTo>
                  <a:pt x="3500501" y="309752"/>
                </a:lnTo>
                <a:lnTo>
                  <a:pt x="3493737" y="304669"/>
                </a:lnTo>
                <a:lnTo>
                  <a:pt x="3484817" y="295954"/>
                </a:lnTo>
                <a:lnTo>
                  <a:pt x="3475101" y="284352"/>
                </a:lnTo>
                <a:lnTo>
                  <a:pt x="3414268" y="207390"/>
                </a:lnTo>
                <a:lnTo>
                  <a:pt x="3414772" y="206762"/>
                </a:lnTo>
                <a:lnTo>
                  <a:pt x="3424539" y="195705"/>
                </a:lnTo>
                <a:lnTo>
                  <a:pt x="3433895" y="187212"/>
                </a:lnTo>
                <a:lnTo>
                  <a:pt x="3442843" y="181228"/>
                </a:lnTo>
                <a:lnTo>
                  <a:pt x="3448592" y="178568"/>
                </a:lnTo>
                <a:lnTo>
                  <a:pt x="3460594" y="175237"/>
                </a:lnTo>
                <a:lnTo>
                  <a:pt x="3474212" y="174116"/>
                </a:lnTo>
                <a:lnTo>
                  <a:pt x="3483141" y="174568"/>
                </a:lnTo>
                <a:lnTo>
                  <a:pt x="3495536" y="176431"/>
                </a:lnTo>
                <a:lnTo>
                  <a:pt x="3509137" y="179704"/>
                </a:lnTo>
                <a:lnTo>
                  <a:pt x="3510915" y="179324"/>
                </a:lnTo>
                <a:lnTo>
                  <a:pt x="3512157" y="175332"/>
                </a:lnTo>
                <a:lnTo>
                  <a:pt x="3516055" y="162445"/>
                </a:lnTo>
                <a:lnTo>
                  <a:pt x="3519624" y="150051"/>
                </a:lnTo>
                <a:lnTo>
                  <a:pt x="3522863" y="138151"/>
                </a:lnTo>
                <a:lnTo>
                  <a:pt x="3525774" y="126746"/>
                </a:lnTo>
                <a:lnTo>
                  <a:pt x="3522053" y="126032"/>
                </a:lnTo>
                <a:lnTo>
                  <a:pt x="3509625" y="124461"/>
                </a:lnTo>
                <a:lnTo>
                  <a:pt x="3496564" y="123951"/>
                </a:lnTo>
                <a:lnTo>
                  <a:pt x="3490383" y="124112"/>
                </a:lnTo>
                <a:lnTo>
                  <a:pt x="3477390" y="125650"/>
                </a:lnTo>
                <a:lnTo>
                  <a:pt x="3465956" y="128777"/>
                </a:lnTo>
                <a:lnTo>
                  <a:pt x="3452496" y="135500"/>
                </a:lnTo>
                <a:lnTo>
                  <a:pt x="3442080" y="143128"/>
                </a:lnTo>
                <a:lnTo>
                  <a:pt x="3437644" y="147120"/>
                </a:lnTo>
                <a:lnTo>
                  <a:pt x="3428928" y="156020"/>
                </a:lnTo>
                <a:lnTo>
                  <a:pt x="3420237" y="166370"/>
                </a:lnTo>
                <a:lnTo>
                  <a:pt x="3419340" y="167503"/>
                </a:lnTo>
                <a:close/>
              </a:path>
              <a:path w="5020690" h="446531">
                <a:moveTo>
                  <a:pt x="4680458" y="153542"/>
                </a:moveTo>
                <a:lnTo>
                  <a:pt x="4699836" y="157630"/>
                </a:lnTo>
                <a:lnTo>
                  <a:pt x="4709159" y="165226"/>
                </a:lnTo>
                <a:lnTo>
                  <a:pt x="4714485" y="175003"/>
                </a:lnTo>
                <a:lnTo>
                  <a:pt x="4717448" y="187427"/>
                </a:lnTo>
                <a:lnTo>
                  <a:pt x="4718431" y="202946"/>
                </a:lnTo>
                <a:lnTo>
                  <a:pt x="4718431" y="444880"/>
                </a:lnTo>
                <a:lnTo>
                  <a:pt x="4721479" y="446531"/>
                </a:lnTo>
                <a:lnTo>
                  <a:pt x="4733788" y="444575"/>
                </a:lnTo>
                <a:lnTo>
                  <a:pt x="4746385" y="442703"/>
                </a:lnTo>
                <a:lnTo>
                  <a:pt x="4758964" y="440979"/>
                </a:lnTo>
                <a:lnTo>
                  <a:pt x="4771530" y="439415"/>
                </a:lnTo>
                <a:lnTo>
                  <a:pt x="4784089" y="438023"/>
                </a:lnTo>
                <a:lnTo>
                  <a:pt x="4783969" y="436729"/>
                </a:lnTo>
                <a:lnTo>
                  <a:pt x="4783194" y="427240"/>
                </a:lnTo>
                <a:lnTo>
                  <a:pt x="4782521" y="416820"/>
                </a:lnTo>
                <a:lnTo>
                  <a:pt x="4781953" y="405466"/>
                </a:lnTo>
                <a:lnTo>
                  <a:pt x="4781488" y="393177"/>
                </a:lnTo>
                <a:lnTo>
                  <a:pt x="4781126" y="379952"/>
                </a:lnTo>
                <a:lnTo>
                  <a:pt x="4780867" y="365789"/>
                </a:lnTo>
                <a:lnTo>
                  <a:pt x="4780712" y="350687"/>
                </a:lnTo>
                <a:lnTo>
                  <a:pt x="4780652" y="188381"/>
                </a:lnTo>
                <a:lnTo>
                  <a:pt x="4779491" y="174363"/>
                </a:lnTo>
                <a:lnTo>
                  <a:pt x="4776362" y="161689"/>
                </a:lnTo>
                <a:lnTo>
                  <a:pt x="4771252" y="150381"/>
                </a:lnTo>
                <a:lnTo>
                  <a:pt x="4764151" y="140462"/>
                </a:lnTo>
                <a:lnTo>
                  <a:pt x="4754433" y="131778"/>
                </a:lnTo>
                <a:lnTo>
                  <a:pt x="4743467" y="126019"/>
                </a:lnTo>
                <a:lnTo>
                  <a:pt x="4730704" y="122563"/>
                </a:lnTo>
                <a:lnTo>
                  <a:pt x="4716145" y="121412"/>
                </a:lnTo>
                <a:lnTo>
                  <a:pt x="4713367" y="121457"/>
                </a:lnTo>
                <a:lnTo>
                  <a:pt x="4702308" y="122501"/>
                </a:lnTo>
                <a:lnTo>
                  <a:pt x="4690874" y="124918"/>
                </a:lnTo>
                <a:lnTo>
                  <a:pt x="4679064" y="128704"/>
                </a:lnTo>
                <a:lnTo>
                  <a:pt x="4666874" y="133852"/>
                </a:lnTo>
                <a:lnTo>
                  <a:pt x="4654301" y="140356"/>
                </a:lnTo>
                <a:lnTo>
                  <a:pt x="4641341" y="148209"/>
                </a:lnTo>
                <a:lnTo>
                  <a:pt x="4640335" y="143124"/>
                </a:lnTo>
                <a:lnTo>
                  <a:pt x="4634040" y="132825"/>
                </a:lnTo>
                <a:lnTo>
                  <a:pt x="4622401" y="126646"/>
                </a:lnTo>
                <a:lnTo>
                  <a:pt x="4605401" y="124587"/>
                </a:lnTo>
                <a:lnTo>
                  <a:pt x="4595988" y="125056"/>
                </a:lnTo>
                <a:lnTo>
                  <a:pt x="4584947" y="126516"/>
                </a:lnTo>
                <a:lnTo>
                  <a:pt x="4572501" y="128974"/>
                </a:lnTo>
                <a:lnTo>
                  <a:pt x="4558659" y="132435"/>
                </a:lnTo>
                <a:lnTo>
                  <a:pt x="4543425" y="136905"/>
                </a:lnTo>
                <a:lnTo>
                  <a:pt x="4544949" y="147065"/>
                </a:lnTo>
                <a:lnTo>
                  <a:pt x="4552060" y="147065"/>
                </a:lnTo>
                <a:lnTo>
                  <a:pt x="4557903" y="147447"/>
                </a:lnTo>
                <a:lnTo>
                  <a:pt x="4562348" y="148081"/>
                </a:lnTo>
                <a:lnTo>
                  <a:pt x="4566793" y="148843"/>
                </a:lnTo>
                <a:lnTo>
                  <a:pt x="4570222" y="150113"/>
                </a:lnTo>
                <a:lnTo>
                  <a:pt x="4575048" y="154177"/>
                </a:lnTo>
                <a:lnTo>
                  <a:pt x="4576699" y="156845"/>
                </a:lnTo>
                <a:lnTo>
                  <a:pt x="4577587" y="160274"/>
                </a:lnTo>
                <a:lnTo>
                  <a:pt x="4578477" y="163702"/>
                </a:lnTo>
                <a:lnTo>
                  <a:pt x="4579111" y="173736"/>
                </a:lnTo>
                <a:lnTo>
                  <a:pt x="4579250" y="180266"/>
                </a:lnTo>
                <a:lnTo>
                  <a:pt x="4579510" y="193435"/>
                </a:lnTo>
                <a:lnTo>
                  <a:pt x="4579733" y="218536"/>
                </a:lnTo>
                <a:lnTo>
                  <a:pt x="4579502" y="325467"/>
                </a:lnTo>
                <a:lnTo>
                  <a:pt x="4579365" y="339089"/>
                </a:lnTo>
                <a:lnTo>
                  <a:pt x="4582413" y="340613"/>
                </a:lnTo>
                <a:lnTo>
                  <a:pt x="4592449" y="339272"/>
                </a:lnTo>
                <a:lnTo>
                  <a:pt x="4604761" y="337746"/>
                </a:lnTo>
                <a:lnTo>
                  <a:pt x="4617339" y="336318"/>
                </a:lnTo>
                <a:lnTo>
                  <a:pt x="4630203" y="334988"/>
                </a:lnTo>
                <a:lnTo>
                  <a:pt x="4643374" y="333755"/>
                </a:lnTo>
                <a:lnTo>
                  <a:pt x="4642934" y="320794"/>
                </a:lnTo>
                <a:lnTo>
                  <a:pt x="4642561" y="307217"/>
                </a:lnTo>
                <a:lnTo>
                  <a:pt x="4642302" y="294484"/>
                </a:lnTo>
                <a:lnTo>
                  <a:pt x="4642152" y="282589"/>
                </a:lnTo>
                <a:lnTo>
                  <a:pt x="4642104" y="165226"/>
                </a:lnTo>
                <a:lnTo>
                  <a:pt x="4643873" y="164099"/>
                </a:lnTo>
                <a:lnTo>
                  <a:pt x="4655493" y="158250"/>
                </a:lnTo>
                <a:lnTo>
                  <a:pt x="4667695" y="154723"/>
                </a:lnTo>
                <a:lnTo>
                  <a:pt x="4680458" y="153542"/>
                </a:lnTo>
                <a:close/>
              </a:path>
              <a:path w="5020690" h="446531">
                <a:moveTo>
                  <a:pt x="1701419" y="443991"/>
                </a:moveTo>
                <a:lnTo>
                  <a:pt x="1711848" y="433006"/>
                </a:lnTo>
                <a:lnTo>
                  <a:pt x="1720288" y="423593"/>
                </a:lnTo>
                <a:lnTo>
                  <a:pt x="1727834" y="414654"/>
                </a:lnTo>
                <a:lnTo>
                  <a:pt x="1731450" y="410078"/>
                </a:lnTo>
                <a:lnTo>
                  <a:pt x="1739249" y="399566"/>
                </a:lnTo>
                <a:lnTo>
                  <a:pt x="1745742" y="389763"/>
                </a:lnTo>
                <a:lnTo>
                  <a:pt x="1750441" y="382142"/>
                </a:lnTo>
                <a:lnTo>
                  <a:pt x="1753870" y="375158"/>
                </a:lnTo>
                <a:lnTo>
                  <a:pt x="1756029" y="368553"/>
                </a:lnTo>
                <a:lnTo>
                  <a:pt x="1758188" y="362076"/>
                </a:lnTo>
                <a:lnTo>
                  <a:pt x="1759204" y="355980"/>
                </a:lnTo>
                <a:lnTo>
                  <a:pt x="1759204" y="342518"/>
                </a:lnTo>
                <a:lnTo>
                  <a:pt x="1757807" y="336041"/>
                </a:lnTo>
                <a:lnTo>
                  <a:pt x="1754758" y="330708"/>
                </a:lnTo>
                <a:lnTo>
                  <a:pt x="1751838" y="325500"/>
                </a:lnTo>
                <a:lnTo>
                  <a:pt x="1747901" y="320928"/>
                </a:lnTo>
                <a:lnTo>
                  <a:pt x="1743202" y="316991"/>
                </a:lnTo>
                <a:lnTo>
                  <a:pt x="1738376" y="313181"/>
                </a:lnTo>
                <a:lnTo>
                  <a:pt x="1732915" y="309752"/>
                </a:lnTo>
                <a:lnTo>
                  <a:pt x="1726819" y="306959"/>
                </a:lnTo>
                <a:lnTo>
                  <a:pt x="1720595" y="304164"/>
                </a:lnTo>
                <a:lnTo>
                  <a:pt x="1714245" y="301243"/>
                </a:lnTo>
                <a:lnTo>
                  <a:pt x="1707769" y="298196"/>
                </a:lnTo>
                <a:lnTo>
                  <a:pt x="1701292" y="295148"/>
                </a:lnTo>
                <a:lnTo>
                  <a:pt x="1694942" y="291718"/>
                </a:lnTo>
                <a:lnTo>
                  <a:pt x="1688845" y="288036"/>
                </a:lnTo>
                <a:lnTo>
                  <a:pt x="1682622" y="284225"/>
                </a:lnTo>
                <a:lnTo>
                  <a:pt x="1677162" y="279653"/>
                </a:lnTo>
                <a:lnTo>
                  <a:pt x="1672463" y="274320"/>
                </a:lnTo>
                <a:lnTo>
                  <a:pt x="1667637" y="268859"/>
                </a:lnTo>
                <a:lnTo>
                  <a:pt x="1663827" y="262254"/>
                </a:lnTo>
                <a:lnTo>
                  <a:pt x="1660779" y="254635"/>
                </a:lnTo>
                <a:lnTo>
                  <a:pt x="1657235" y="240339"/>
                </a:lnTo>
                <a:lnTo>
                  <a:pt x="1656333" y="226567"/>
                </a:lnTo>
                <a:lnTo>
                  <a:pt x="1656402" y="222446"/>
                </a:lnTo>
                <a:lnTo>
                  <a:pt x="1657472" y="209838"/>
                </a:lnTo>
                <a:lnTo>
                  <a:pt x="1659890" y="197230"/>
                </a:lnTo>
                <a:lnTo>
                  <a:pt x="1664985" y="181867"/>
                </a:lnTo>
                <a:lnTo>
                  <a:pt x="1670684" y="170814"/>
                </a:lnTo>
                <a:lnTo>
                  <a:pt x="1679399" y="159656"/>
                </a:lnTo>
                <a:lnTo>
                  <a:pt x="1689100" y="151637"/>
                </a:lnTo>
                <a:lnTo>
                  <a:pt x="1702487" y="145809"/>
                </a:lnTo>
                <a:lnTo>
                  <a:pt x="1715770" y="144272"/>
                </a:lnTo>
                <a:lnTo>
                  <a:pt x="1722628" y="144272"/>
                </a:lnTo>
                <a:lnTo>
                  <a:pt x="1728343" y="145034"/>
                </a:lnTo>
                <a:lnTo>
                  <a:pt x="1732915" y="146685"/>
                </a:lnTo>
                <a:lnTo>
                  <a:pt x="1749679" y="199771"/>
                </a:lnTo>
                <a:lnTo>
                  <a:pt x="1761744" y="197992"/>
                </a:lnTo>
                <a:lnTo>
                  <a:pt x="1763597" y="188500"/>
                </a:lnTo>
                <a:lnTo>
                  <a:pt x="1766074" y="175908"/>
                </a:lnTo>
                <a:lnTo>
                  <a:pt x="1768475" y="164211"/>
                </a:lnTo>
                <a:lnTo>
                  <a:pt x="1769656" y="158775"/>
                </a:lnTo>
                <a:lnTo>
                  <a:pt x="1772531" y="146379"/>
                </a:lnTo>
                <a:lnTo>
                  <a:pt x="1775587" y="134112"/>
                </a:lnTo>
                <a:lnTo>
                  <a:pt x="1768156" y="131239"/>
                </a:lnTo>
                <a:lnTo>
                  <a:pt x="1756009" y="127413"/>
                </a:lnTo>
                <a:lnTo>
                  <a:pt x="1743709" y="124587"/>
                </a:lnTo>
                <a:lnTo>
                  <a:pt x="1735985" y="123241"/>
                </a:lnTo>
                <a:lnTo>
                  <a:pt x="1723384" y="121862"/>
                </a:lnTo>
                <a:lnTo>
                  <a:pt x="1710563" y="121412"/>
                </a:lnTo>
                <a:lnTo>
                  <a:pt x="1699420" y="121815"/>
                </a:lnTo>
                <a:lnTo>
                  <a:pt x="1686655" y="123328"/>
                </a:lnTo>
                <a:lnTo>
                  <a:pt x="1674329" y="125949"/>
                </a:lnTo>
                <a:lnTo>
                  <a:pt x="1662430" y="129666"/>
                </a:lnTo>
                <a:lnTo>
                  <a:pt x="1655392" y="132535"/>
                </a:lnTo>
                <a:lnTo>
                  <a:pt x="1643854" y="138334"/>
                </a:lnTo>
                <a:lnTo>
                  <a:pt x="1633229" y="145198"/>
                </a:lnTo>
                <a:lnTo>
                  <a:pt x="1623568" y="153162"/>
                </a:lnTo>
                <a:lnTo>
                  <a:pt x="1610452" y="167580"/>
                </a:lnTo>
                <a:lnTo>
                  <a:pt x="1603360" y="178173"/>
                </a:lnTo>
                <a:lnTo>
                  <a:pt x="1597406" y="189737"/>
                </a:lnTo>
                <a:lnTo>
                  <a:pt x="1593691" y="199339"/>
                </a:lnTo>
                <a:lnTo>
                  <a:pt x="1590410" y="211405"/>
                </a:lnTo>
                <a:lnTo>
                  <a:pt x="1588422" y="224118"/>
                </a:lnTo>
                <a:lnTo>
                  <a:pt x="1587754" y="237489"/>
                </a:lnTo>
                <a:lnTo>
                  <a:pt x="1588299" y="250633"/>
                </a:lnTo>
                <a:lnTo>
                  <a:pt x="1590076" y="263245"/>
                </a:lnTo>
                <a:lnTo>
                  <a:pt x="1593088" y="274447"/>
                </a:lnTo>
                <a:lnTo>
                  <a:pt x="1600248" y="290960"/>
                </a:lnTo>
                <a:lnTo>
                  <a:pt x="1606931" y="301116"/>
                </a:lnTo>
                <a:lnTo>
                  <a:pt x="1616714" y="312013"/>
                </a:lnTo>
                <a:lnTo>
                  <a:pt x="1626489" y="319913"/>
                </a:lnTo>
                <a:lnTo>
                  <a:pt x="1638035" y="327189"/>
                </a:lnTo>
                <a:lnTo>
                  <a:pt x="1649095" y="333121"/>
                </a:lnTo>
                <a:lnTo>
                  <a:pt x="1656715" y="336803"/>
                </a:lnTo>
                <a:lnTo>
                  <a:pt x="1664208" y="340105"/>
                </a:lnTo>
                <a:lnTo>
                  <a:pt x="1671574" y="343153"/>
                </a:lnTo>
                <a:lnTo>
                  <a:pt x="1678940" y="346075"/>
                </a:lnTo>
                <a:lnTo>
                  <a:pt x="1685544" y="349250"/>
                </a:lnTo>
                <a:lnTo>
                  <a:pt x="1691258" y="352551"/>
                </a:lnTo>
                <a:lnTo>
                  <a:pt x="1696974" y="355726"/>
                </a:lnTo>
                <a:lnTo>
                  <a:pt x="1701672" y="359410"/>
                </a:lnTo>
                <a:lnTo>
                  <a:pt x="1705102" y="363600"/>
                </a:lnTo>
                <a:lnTo>
                  <a:pt x="1708658" y="367664"/>
                </a:lnTo>
                <a:lnTo>
                  <a:pt x="1710308" y="372617"/>
                </a:lnTo>
                <a:lnTo>
                  <a:pt x="1710308" y="385063"/>
                </a:lnTo>
                <a:lnTo>
                  <a:pt x="1708531" y="392556"/>
                </a:lnTo>
                <a:lnTo>
                  <a:pt x="1704847" y="401447"/>
                </a:lnTo>
                <a:lnTo>
                  <a:pt x="1700505" y="410673"/>
                </a:lnTo>
                <a:lnTo>
                  <a:pt x="1694576" y="421849"/>
                </a:lnTo>
                <a:lnTo>
                  <a:pt x="1687195" y="434593"/>
                </a:lnTo>
                <a:lnTo>
                  <a:pt x="1701419" y="443991"/>
                </a:lnTo>
                <a:close/>
              </a:path>
              <a:path w="5020690" h="446531">
                <a:moveTo>
                  <a:pt x="1256792" y="281050"/>
                </a:moveTo>
                <a:lnTo>
                  <a:pt x="1258593" y="295209"/>
                </a:lnTo>
                <a:lnTo>
                  <a:pt x="1263585" y="306888"/>
                </a:lnTo>
                <a:lnTo>
                  <a:pt x="1271786" y="316950"/>
                </a:lnTo>
                <a:lnTo>
                  <a:pt x="1283208" y="325374"/>
                </a:lnTo>
                <a:lnTo>
                  <a:pt x="1297859" y="332347"/>
                </a:lnTo>
                <a:lnTo>
                  <a:pt x="1309463" y="336067"/>
                </a:lnTo>
                <a:lnTo>
                  <a:pt x="1322019" y="338731"/>
                </a:lnTo>
                <a:lnTo>
                  <a:pt x="1335533" y="340333"/>
                </a:lnTo>
                <a:lnTo>
                  <a:pt x="1350009" y="340867"/>
                </a:lnTo>
                <a:lnTo>
                  <a:pt x="1352512" y="340853"/>
                </a:lnTo>
                <a:lnTo>
                  <a:pt x="1365620" y="340288"/>
                </a:lnTo>
                <a:lnTo>
                  <a:pt x="1378350" y="338910"/>
                </a:lnTo>
                <a:lnTo>
                  <a:pt x="1390711" y="336729"/>
                </a:lnTo>
                <a:lnTo>
                  <a:pt x="1402715" y="333755"/>
                </a:lnTo>
                <a:lnTo>
                  <a:pt x="1410646" y="331235"/>
                </a:lnTo>
                <a:lnTo>
                  <a:pt x="1423018" y="326345"/>
                </a:lnTo>
                <a:lnTo>
                  <a:pt x="1434090" y="320634"/>
                </a:lnTo>
                <a:lnTo>
                  <a:pt x="1443863" y="314071"/>
                </a:lnTo>
                <a:lnTo>
                  <a:pt x="1442212" y="302513"/>
                </a:lnTo>
                <a:lnTo>
                  <a:pt x="1437558" y="303776"/>
                </a:lnTo>
                <a:lnTo>
                  <a:pt x="1424469" y="306821"/>
                </a:lnTo>
                <a:lnTo>
                  <a:pt x="1411767" y="309008"/>
                </a:lnTo>
                <a:lnTo>
                  <a:pt x="1399472" y="310327"/>
                </a:lnTo>
                <a:lnTo>
                  <a:pt x="1387602" y="310768"/>
                </a:lnTo>
                <a:lnTo>
                  <a:pt x="1375233" y="310377"/>
                </a:lnTo>
                <a:lnTo>
                  <a:pt x="1361418" y="308726"/>
                </a:lnTo>
                <a:lnTo>
                  <a:pt x="1349844" y="305771"/>
                </a:lnTo>
                <a:lnTo>
                  <a:pt x="1340484" y="301498"/>
                </a:lnTo>
                <a:lnTo>
                  <a:pt x="1334174" y="296707"/>
                </a:lnTo>
                <a:lnTo>
                  <a:pt x="1327191" y="286157"/>
                </a:lnTo>
                <a:lnTo>
                  <a:pt x="1324864" y="272541"/>
                </a:lnTo>
                <a:lnTo>
                  <a:pt x="1325083" y="268323"/>
                </a:lnTo>
                <a:lnTo>
                  <a:pt x="1329108" y="255958"/>
                </a:lnTo>
                <a:lnTo>
                  <a:pt x="1338199" y="246634"/>
                </a:lnTo>
                <a:lnTo>
                  <a:pt x="1347242" y="242050"/>
                </a:lnTo>
                <a:lnTo>
                  <a:pt x="1359462" y="238831"/>
                </a:lnTo>
                <a:lnTo>
                  <a:pt x="1373758" y="237743"/>
                </a:lnTo>
                <a:lnTo>
                  <a:pt x="1380870" y="237743"/>
                </a:lnTo>
                <a:lnTo>
                  <a:pt x="1388999" y="238633"/>
                </a:lnTo>
                <a:lnTo>
                  <a:pt x="1398270" y="240156"/>
                </a:lnTo>
                <a:lnTo>
                  <a:pt x="1396238" y="212978"/>
                </a:lnTo>
                <a:lnTo>
                  <a:pt x="1389253" y="213867"/>
                </a:lnTo>
                <a:lnTo>
                  <a:pt x="1382521" y="214375"/>
                </a:lnTo>
                <a:lnTo>
                  <a:pt x="1372619" y="214335"/>
                </a:lnTo>
                <a:lnTo>
                  <a:pt x="1358217" y="213024"/>
                </a:lnTo>
                <a:lnTo>
                  <a:pt x="1346108" y="209862"/>
                </a:lnTo>
                <a:lnTo>
                  <a:pt x="1336294" y="204850"/>
                </a:lnTo>
                <a:lnTo>
                  <a:pt x="1332281" y="201686"/>
                </a:lnTo>
                <a:lnTo>
                  <a:pt x="1324822" y="191289"/>
                </a:lnTo>
                <a:lnTo>
                  <a:pt x="1322324" y="178180"/>
                </a:lnTo>
                <a:lnTo>
                  <a:pt x="1322546" y="174095"/>
                </a:lnTo>
                <a:lnTo>
                  <a:pt x="1326789" y="161867"/>
                </a:lnTo>
                <a:lnTo>
                  <a:pt x="1336420" y="152780"/>
                </a:lnTo>
                <a:lnTo>
                  <a:pt x="1347666" y="147810"/>
                </a:lnTo>
                <a:lnTo>
                  <a:pt x="1360172" y="145152"/>
                </a:lnTo>
                <a:lnTo>
                  <a:pt x="1374775" y="144272"/>
                </a:lnTo>
                <a:lnTo>
                  <a:pt x="1378296" y="144330"/>
                </a:lnTo>
                <a:lnTo>
                  <a:pt x="1391047" y="145625"/>
                </a:lnTo>
                <a:lnTo>
                  <a:pt x="1403222" y="148716"/>
                </a:lnTo>
                <a:lnTo>
                  <a:pt x="1416558" y="191135"/>
                </a:lnTo>
                <a:lnTo>
                  <a:pt x="1428622" y="189356"/>
                </a:lnTo>
                <a:lnTo>
                  <a:pt x="1429583" y="184049"/>
                </a:lnTo>
                <a:lnTo>
                  <a:pt x="1431967" y="171539"/>
                </a:lnTo>
                <a:lnTo>
                  <a:pt x="1434506" y="159094"/>
                </a:lnTo>
                <a:lnTo>
                  <a:pt x="1437201" y="146706"/>
                </a:lnTo>
                <a:lnTo>
                  <a:pt x="1440053" y="134365"/>
                </a:lnTo>
                <a:lnTo>
                  <a:pt x="1437481" y="133481"/>
                </a:lnTo>
                <a:lnTo>
                  <a:pt x="1425165" y="129677"/>
                </a:lnTo>
                <a:lnTo>
                  <a:pt x="1412777" y="126564"/>
                </a:lnTo>
                <a:lnTo>
                  <a:pt x="1400310" y="124143"/>
                </a:lnTo>
                <a:lnTo>
                  <a:pt x="1387752" y="122414"/>
                </a:lnTo>
                <a:lnTo>
                  <a:pt x="1375095" y="121376"/>
                </a:lnTo>
                <a:lnTo>
                  <a:pt x="1362329" y="121030"/>
                </a:lnTo>
                <a:lnTo>
                  <a:pt x="1349347" y="121371"/>
                </a:lnTo>
                <a:lnTo>
                  <a:pt x="1335307" y="122618"/>
                </a:lnTo>
                <a:lnTo>
                  <a:pt x="1322308" y="124787"/>
                </a:lnTo>
                <a:lnTo>
                  <a:pt x="1310350" y="127887"/>
                </a:lnTo>
                <a:lnTo>
                  <a:pt x="1299433" y="131924"/>
                </a:lnTo>
                <a:lnTo>
                  <a:pt x="1289558" y="136905"/>
                </a:lnTo>
                <a:lnTo>
                  <a:pt x="1276133" y="147080"/>
                </a:lnTo>
                <a:lnTo>
                  <a:pt x="1268351" y="157329"/>
                </a:lnTo>
                <a:lnTo>
                  <a:pt x="1263682" y="169177"/>
                </a:lnTo>
                <a:lnTo>
                  <a:pt x="1262126" y="182625"/>
                </a:lnTo>
                <a:lnTo>
                  <a:pt x="1262280" y="186495"/>
                </a:lnTo>
                <a:lnTo>
                  <a:pt x="1265303" y="198984"/>
                </a:lnTo>
                <a:lnTo>
                  <a:pt x="1272285" y="209803"/>
                </a:lnTo>
                <a:lnTo>
                  <a:pt x="1279280" y="216260"/>
                </a:lnTo>
                <a:lnTo>
                  <a:pt x="1289838" y="223121"/>
                </a:lnTo>
                <a:lnTo>
                  <a:pt x="1302893" y="229235"/>
                </a:lnTo>
                <a:lnTo>
                  <a:pt x="1302507" y="229337"/>
                </a:lnTo>
                <a:lnTo>
                  <a:pt x="1289974" y="233865"/>
                </a:lnTo>
                <a:lnTo>
                  <a:pt x="1278993" y="240274"/>
                </a:lnTo>
                <a:lnTo>
                  <a:pt x="1269619" y="248538"/>
                </a:lnTo>
                <a:lnTo>
                  <a:pt x="1263529" y="256558"/>
                </a:lnTo>
                <a:lnTo>
                  <a:pt x="1258464" y="268219"/>
                </a:lnTo>
                <a:lnTo>
                  <a:pt x="1256792" y="281050"/>
                </a:lnTo>
                <a:close/>
              </a:path>
              <a:path w="5020690" h="446531">
                <a:moveTo>
                  <a:pt x="723392" y="281050"/>
                </a:moveTo>
                <a:lnTo>
                  <a:pt x="725193" y="295209"/>
                </a:lnTo>
                <a:lnTo>
                  <a:pt x="730185" y="306888"/>
                </a:lnTo>
                <a:lnTo>
                  <a:pt x="738386" y="316950"/>
                </a:lnTo>
                <a:lnTo>
                  <a:pt x="749807" y="325374"/>
                </a:lnTo>
                <a:lnTo>
                  <a:pt x="764459" y="332347"/>
                </a:lnTo>
                <a:lnTo>
                  <a:pt x="776063" y="336067"/>
                </a:lnTo>
                <a:lnTo>
                  <a:pt x="788619" y="338731"/>
                </a:lnTo>
                <a:lnTo>
                  <a:pt x="802133" y="340333"/>
                </a:lnTo>
                <a:lnTo>
                  <a:pt x="816610" y="340867"/>
                </a:lnTo>
                <a:lnTo>
                  <a:pt x="819112" y="340853"/>
                </a:lnTo>
                <a:lnTo>
                  <a:pt x="832220" y="340288"/>
                </a:lnTo>
                <a:lnTo>
                  <a:pt x="844950" y="338910"/>
                </a:lnTo>
                <a:lnTo>
                  <a:pt x="857311" y="336729"/>
                </a:lnTo>
                <a:lnTo>
                  <a:pt x="869315" y="333755"/>
                </a:lnTo>
                <a:lnTo>
                  <a:pt x="877246" y="331235"/>
                </a:lnTo>
                <a:lnTo>
                  <a:pt x="889618" y="326345"/>
                </a:lnTo>
                <a:lnTo>
                  <a:pt x="900690" y="320634"/>
                </a:lnTo>
                <a:lnTo>
                  <a:pt x="910463" y="314071"/>
                </a:lnTo>
                <a:lnTo>
                  <a:pt x="908812" y="302513"/>
                </a:lnTo>
                <a:lnTo>
                  <a:pt x="904158" y="303776"/>
                </a:lnTo>
                <a:lnTo>
                  <a:pt x="891069" y="306821"/>
                </a:lnTo>
                <a:lnTo>
                  <a:pt x="878367" y="309008"/>
                </a:lnTo>
                <a:lnTo>
                  <a:pt x="866072" y="310327"/>
                </a:lnTo>
                <a:lnTo>
                  <a:pt x="854202" y="310768"/>
                </a:lnTo>
                <a:lnTo>
                  <a:pt x="841833" y="310377"/>
                </a:lnTo>
                <a:lnTo>
                  <a:pt x="828018" y="308726"/>
                </a:lnTo>
                <a:lnTo>
                  <a:pt x="816444" y="305771"/>
                </a:lnTo>
                <a:lnTo>
                  <a:pt x="807085" y="301498"/>
                </a:lnTo>
                <a:lnTo>
                  <a:pt x="800774" y="296707"/>
                </a:lnTo>
                <a:lnTo>
                  <a:pt x="793791" y="286157"/>
                </a:lnTo>
                <a:lnTo>
                  <a:pt x="791463" y="272541"/>
                </a:lnTo>
                <a:lnTo>
                  <a:pt x="791683" y="268323"/>
                </a:lnTo>
                <a:lnTo>
                  <a:pt x="795708" y="255958"/>
                </a:lnTo>
                <a:lnTo>
                  <a:pt x="804799" y="246634"/>
                </a:lnTo>
                <a:lnTo>
                  <a:pt x="813842" y="242050"/>
                </a:lnTo>
                <a:lnTo>
                  <a:pt x="826062" y="238831"/>
                </a:lnTo>
                <a:lnTo>
                  <a:pt x="840359" y="237743"/>
                </a:lnTo>
                <a:lnTo>
                  <a:pt x="847471" y="237743"/>
                </a:lnTo>
                <a:lnTo>
                  <a:pt x="855599" y="238633"/>
                </a:lnTo>
                <a:lnTo>
                  <a:pt x="864869" y="240156"/>
                </a:lnTo>
                <a:lnTo>
                  <a:pt x="862838" y="212978"/>
                </a:lnTo>
                <a:lnTo>
                  <a:pt x="855853" y="213867"/>
                </a:lnTo>
                <a:lnTo>
                  <a:pt x="849122" y="214375"/>
                </a:lnTo>
                <a:lnTo>
                  <a:pt x="839219" y="214335"/>
                </a:lnTo>
                <a:lnTo>
                  <a:pt x="824817" y="213024"/>
                </a:lnTo>
                <a:lnTo>
                  <a:pt x="812708" y="209862"/>
                </a:lnTo>
                <a:lnTo>
                  <a:pt x="802894" y="204850"/>
                </a:lnTo>
                <a:lnTo>
                  <a:pt x="798881" y="201686"/>
                </a:lnTo>
                <a:lnTo>
                  <a:pt x="791422" y="191289"/>
                </a:lnTo>
                <a:lnTo>
                  <a:pt x="788924" y="178180"/>
                </a:lnTo>
                <a:lnTo>
                  <a:pt x="789146" y="174095"/>
                </a:lnTo>
                <a:lnTo>
                  <a:pt x="793389" y="161867"/>
                </a:lnTo>
                <a:lnTo>
                  <a:pt x="803021" y="152780"/>
                </a:lnTo>
                <a:lnTo>
                  <a:pt x="814266" y="147810"/>
                </a:lnTo>
                <a:lnTo>
                  <a:pt x="826772" y="145152"/>
                </a:lnTo>
                <a:lnTo>
                  <a:pt x="841375" y="144272"/>
                </a:lnTo>
                <a:lnTo>
                  <a:pt x="844896" y="144330"/>
                </a:lnTo>
                <a:lnTo>
                  <a:pt x="857647" y="145625"/>
                </a:lnTo>
                <a:lnTo>
                  <a:pt x="869823" y="148716"/>
                </a:lnTo>
                <a:lnTo>
                  <a:pt x="883157" y="191135"/>
                </a:lnTo>
                <a:lnTo>
                  <a:pt x="895223" y="189356"/>
                </a:lnTo>
                <a:lnTo>
                  <a:pt x="896183" y="184049"/>
                </a:lnTo>
                <a:lnTo>
                  <a:pt x="898567" y="171539"/>
                </a:lnTo>
                <a:lnTo>
                  <a:pt x="901106" y="159094"/>
                </a:lnTo>
                <a:lnTo>
                  <a:pt x="903801" y="146706"/>
                </a:lnTo>
                <a:lnTo>
                  <a:pt x="906653" y="134365"/>
                </a:lnTo>
                <a:lnTo>
                  <a:pt x="904081" y="133481"/>
                </a:lnTo>
                <a:lnTo>
                  <a:pt x="891765" y="129677"/>
                </a:lnTo>
                <a:lnTo>
                  <a:pt x="879377" y="126564"/>
                </a:lnTo>
                <a:lnTo>
                  <a:pt x="866910" y="124143"/>
                </a:lnTo>
                <a:lnTo>
                  <a:pt x="854352" y="122414"/>
                </a:lnTo>
                <a:lnTo>
                  <a:pt x="841695" y="121376"/>
                </a:lnTo>
                <a:lnTo>
                  <a:pt x="828929" y="121030"/>
                </a:lnTo>
                <a:lnTo>
                  <a:pt x="815947" y="121371"/>
                </a:lnTo>
                <a:lnTo>
                  <a:pt x="801907" y="122618"/>
                </a:lnTo>
                <a:lnTo>
                  <a:pt x="788908" y="124787"/>
                </a:lnTo>
                <a:lnTo>
                  <a:pt x="776950" y="127887"/>
                </a:lnTo>
                <a:lnTo>
                  <a:pt x="766033" y="131924"/>
                </a:lnTo>
                <a:lnTo>
                  <a:pt x="756157" y="136905"/>
                </a:lnTo>
                <a:lnTo>
                  <a:pt x="742733" y="147080"/>
                </a:lnTo>
                <a:lnTo>
                  <a:pt x="734951" y="157329"/>
                </a:lnTo>
                <a:lnTo>
                  <a:pt x="730282" y="169177"/>
                </a:lnTo>
                <a:lnTo>
                  <a:pt x="728726" y="182625"/>
                </a:lnTo>
                <a:lnTo>
                  <a:pt x="728880" y="186495"/>
                </a:lnTo>
                <a:lnTo>
                  <a:pt x="731903" y="198984"/>
                </a:lnTo>
                <a:lnTo>
                  <a:pt x="738886" y="209803"/>
                </a:lnTo>
                <a:lnTo>
                  <a:pt x="745880" y="216260"/>
                </a:lnTo>
                <a:lnTo>
                  <a:pt x="756438" y="223121"/>
                </a:lnTo>
                <a:lnTo>
                  <a:pt x="769493" y="229235"/>
                </a:lnTo>
                <a:lnTo>
                  <a:pt x="769107" y="229337"/>
                </a:lnTo>
                <a:lnTo>
                  <a:pt x="756574" y="233865"/>
                </a:lnTo>
                <a:lnTo>
                  <a:pt x="745593" y="240274"/>
                </a:lnTo>
                <a:lnTo>
                  <a:pt x="736219" y="248538"/>
                </a:lnTo>
                <a:lnTo>
                  <a:pt x="730129" y="256558"/>
                </a:lnTo>
                <a:lnTo>
                  <a:pt x="725064" y="268219"/>
                </a:lnTo>
                <a:lnTo>
                  <a:pt x="723392" y="281050"/>
                </a:lnTo>
                <a:close/>
              </a:path>
              <a:path w="5020690" h="446531">
                <a:moveTo>
                  <a:pt x="4799241" y="132519"/>
                </a:moveTo>
                <a:lnTo>
                  <a:pt x="4784089" y="136905"/>
                </a:lnTo>
                <a:lnTo>
                  <a:pt x="4785359" y="147065"/>
                </a:lnTo>
                <a:lnTo>
                  <a:pt x="4793614" y="147065"/>
                </a:lnTo>
                <a:lnTo>
                  <a:pt x="4800091" y="147700"/>
                </a:lnTo>
                <a:lnTo>
                  <a:pt x="4805045" y="148716"/>
                </a:lnTo>
                <a:lnTo>
                  <a:pt x="4809998" y="149733"/>
                </a:lnTo>
                <a:lnTo>
                  <a:pt x="4814315" y="152146"/>
                </a:lnTo>
                <a:lnTo>
                  <a:pt x="4817999" y="155828"/>
                </a:lnTo>
                <a:lnTo>
                  <a:pt x="4821301" y="159130"/>
                </a:lnTo>
                <a:lnTo>
                  <a:pt x="4824730" y="163956"/>
                </a:lnTo>
                <a:lnTo>
                  <a:pt x="4828285" y="170179"/>
                </a:lnTo>
                <a:lnTo>
                  <a:pt x="4831841" y="176529"/>
                </a:lnTo>
                <a:lnTo>
                  <a:pt x="4835271" y="183387"/>
                </a:lnTo>
                <a:lnTo>
                  <a:pt x="4838700" y="190753"/>
                </a:lnTo>
                <a:lnTo>
                  <a:pt x="4842002" y="198120"/>
                </a:lnTo>
                <a:lnTo>
                  <a:pt x="4845177" y="205486"/>
                </a:lnTo>
                <a:lnTo>
                  <a:pt x="4848098" y="212851"/>
                </a:lnTo>
                <a:lnTo>
                  <a:pt x="4851146" y="220217"/>
                </a:lnTo>
                <a:lnTo>
                  <a:pt x="4853685" y="226567"/>
                </a:lnTo>
                <a:lnTo>
                  <a:pt x="4855972" y="231901"/>
                </a:lnTo>
                <a:lnTo>
                  <a:pt x="4858258" y="237868"/>
                </a:lnTo>
                <a:lnTo>
                  <a:pt x="4862814" y="249886"/>
                </a:lnTo>
                <a:lnTo>
                  <a:pt x="4867269" y="261803"/>
                </a:lnTo>
                <a:lnTo>
                  <a:pt x="4871632" y="273628"/>
                </a:lnTo>
                <a:lnTo>
                  <a:pt x="4875910" y="285368"/>
                </a:lnTo>
                <a:lnTo>
                  <a:pt x="4878214" y="291697"/>
                </a:lnTo>
                <a:lnTo>
                  <a:pt x="4882445" y="303399"/>
                </a:lnTo>
                <a:lnTo>
                  <a:pt x="4886726" y="315310"/>
                </a:lnTo>
                <a:lnTo>
                  <a:pt x="4891065" y="327421"/>
                </a:lnTo>
                <a:lnTo>
                  <a:pt x="4895469" y="339725"/>
                </a:lnTo>
                <a:lnTo>
                  <a:pt x="4924298" y="336676"/>
                </a:lnTo>
                <a:lnTo>
                  <a:pt x="4926155" y="334048"/>
                </a:lnTo>
                <a:lnTo>
                  <a:pt x="4933056" y="324296"/>
                </a:lnTo>
                <a:lnTo>
                  <a:pt x="4941188" y="312800"/>
                </a:lnTo>
                <a:lnTo>
                  <a:pt x="4947906" y="303087"/>
                </a:lnTo>
                <a:lnTo>
                  <a:pt x="4954939" y="292511"/>
                </a:lnTo>
                <a:lnTo>
                  <a:pt x="4962144" y="281304"/>
                </a:lnTo>
                <a:lnTo>
                  <a:pt x="4970553" y="267479"/>
                </a:lnTo>
                <a:lnTo>
                  <a:pt x="4976977" y="256469"/>
                </a:lnTo>
                <a:lnTo>
                  <a:pt x="4983353" y="245110"/>
                </a:lnTo>
                <a:lnTo>
                  <a:pt x="4991179" y="230224"/>
                </a:lnTo>
                <a:lnTo>
                  <a:pt x="4996775" y="218847"/>
                </a:lnTo>
                <a:lnTo>
                  <a:pt x="5002022" y="207517"/>
                </a:lnTo>
                <a:lnTo>
                  <a:pt x="5007408" y="194844"/>
                </a:lnTo>
                <a:lnTo>
                  <a:pt x="5011866" y="182960"/>
                </a:lnTo>
                <a:lnTo>
                  <a:pt x="5015610" y="171323"/>
                </a:lnTo>
                <a:lnTo>
                  <a:pt x="5017512" y="164215"/>
                </a:lnTo>
                <a:lnTo>
                  <a:pt x="5019904" y="151418"/>
                </a:lnTo>
                <a:lnTo>
                  <a:pt x="5020690" y="139700"/>
                </a:lnTo>
                <a:lnTo>
                  <a:pt x="5020690" y="133476"/>
                </a:lnTo>
                <a:lnTo>
                  <a:pt x="5019675" y="127762"/>
                </a:lnTo>
                <a:lnTo>
                  <a:pt x="5017515" y="122300"/>
                </a:lnTo>
                <a:lnTo>
                  <a:pt x="5015103" y="120523"/>
                </a:lnTo>
                <a:lnTo>
                  <a:pt x="5008211" y="122080"/>
                </a:lnTo>
                <a:lnTo>
                  <a:pt x="4996686" y="124512"/>
                </a:lnTo>
                <a:lnTo>
                  <a:pt x="4984356" y="126920"/>
                </a:lnTo>
                <a:lnTo>
                  <a:pt x="4971231" y="129313"/>
                </a:lnTo>
                <a:lnTo>
                  <a:pt x="4957318" y="131699"/>
                </a:lnTo>
                <a:lnTo>
                  <a:pt x="4958727" y="137825"/>
                </a:lnTo>
                <a:lnTo>
                  <a:pt x="4960778" y="149982"/>
                </a:lnTo>
                <a:lnTo>
                  <a:pt x="4961995" y="162745"/>
                </a:lnTo>
                <a:lnTo>
                  <a:pt x="4962398" y="176149"/>
                </a:lnTo>
                <a:lnTo>
                  <a:pt x="4962086" y="187724"/>
                </a:lnTo>
                <a:lnTo>
                  <a:pt x="4961038" y="200360"/>
                </a:lnTo>
                <a:lnTo>
                  <a:pt x="4959223" y="213233"/>
                </a:lnTo>
                <a:lnTo>
                  <a:pt x="4956445" y="226468"/>
                </a:lnTo>
                <a:lnTo>
                  <a:pt x="4953014" y="238710"/>
                </a:lnTo>
                <a:lnTo>
                  <a:pt x="4948808" y="250951"/>
                </a:lnTo>
                <a:lnTo>
                  <a:pt x="4947020" y="255445"/>
                </a:lnTo>
                <a:lnTo>
                  <a:pt x="4941802" y="266848"/>
                </a:lnTo>
                <a:lnTo>
                  <a:pt x="4935601" y="278384"/>
                </a:lnTo>
                <a:lnTo>
                  <a:pt x="4933787" y="272201"/>
                </a:lnTo>
                <a:lnTo>
                  <a:pt x="4929944" y="259935"/>
                </a:lnTo>
                <a:lnTo>
                  <a:pt x="4926076" y="248285"/>
                </a:lnTo>
                <a:lnTo>
                  <a:pt x="4923044" y="240174"/>
                </a:lnTo>
                <a:lnTo>
                  <a:pt x="4918507" y="228383"/>
                </a:lnTo>
                <a:lnTo>
                  <a:pt x="4913630" y="216280"/>
                </a:lnTo>
                <a:lnTo>
                  <a:pt x="4910229" y="208147"/>
                </a:lnTo>
                <a:lnTo>
                  <a:pt x="4905285" y="196379"/>
                </a:lnTo>
                <a:lnTo>
                  <a:pt x="4900422" y="185038"/>
                </a:lnTo>
                <a:lnTo>
                  <a:pt x="4893804" y="169881"/>
                </a:lnTo>
                <a:lnTo>
                  <a:pt x="4888864" y="159130"/>
                </a:lnTo>
                <a:lnTo>
                  <a:pt x="4885308" y="151764"/>
                </a:lnTo>
                <a:lnTo>
                  <a:pt x="4882641" y="146430"/>
                </a:lnTo>
                <a:lnTo>
                  <a:pt x="4880736" y="143383"/>
                </a:lnTo>
                <a:lnTo>
                  <a:pt x="4876673" y="136016"/>
                </a:lnTo>
                <a:lnTo>
                  <a:pt x="4872101" y="131063"/>
                </a:lnTo>
                <a:lnTo>
                  <a:pt x="4866766" y="128524"/>
                </a:lnTo>
                <a:lnTo>
                  <a:pt x="4861433" y="125856"/>
                </a:lnTo>
                <a:lnTo>
                  <a:pt x="4855083" y="124587"/>
                </a:lnTo>
                <a:lnTo>
                  <a:pt x="4846695" y="124590"/>
                </a:lnTo>
                <a:lnTo>
                  <a:pt x="4836793" y="125142"/>
                </a:lnTo>
                <a:lnTo>
                  <a:pt x="4825587" y="126643"/>
                </a:lnTo>
                <a:lnTo>
                  <a:pt x="4813072" y="129101"/>
                </a:lnTo>
                <a:lnTo>
                  <a:pt x="4799241" y="132519"/>
                </a:lnTo>
                <a:close/>
              </a:path>
              <a:path w="5020690" h="446531">
                <a:moveTo>
                  <a:pt x="1487675" y="130510"/>
                </a:moveTo>
                <a:lnTo>
                  <a:pt x="1474596" y="132587"/>
                </a:lnTo>
                <a:lnTo>
                  <a:pt x="1475248" y="140064"/>
                </a:lnTo>
                <a:lnTo>
                  <a:pt x="1476030" y="151913"/>
                </a:lnTo>
                <a:lnTo>
                  <a:pt x="1476579" y="164475"/>
                </a:lnTo>
                <a:lnTo>
                  <a:pt x="1476903" y="177758"/>
                </a:lnTo>
                <a:lnTo>
                  <a:pt x="1477009" y="299847"/>
                </a:lnTo>
                <a:lnTo>
                  <a:pt x="1478464" y="312830"/>
                </a:lnTo>
                <a:lnTo>
                  <a:pt x="1483841" y="324819"/>
                </a:lnTo>
                <a:lnTo>
                  <a:pt x="1493168" y="333382"/>
                </a:lnTo>
                <a:lnTo>
                  <a:pt x="1506432" y="338520"/>
                </a:lnTo>
                <a:lnTo>
                  <a:pt x="1523619" y="340233"/>
                </a:lnTo>
                <a:lnTo>
                  <a:pt x="1533287" y="339798"/>
                </a:lnTo>
                <a:lnTo>
                  <a:pt x="1544662" y="338369"/>
                </a:lnTo>
                <a:lnTo>
                  <a:pt x="1557082" y="335950"/>
                </a:lnTo>
                <a:lnTo>
                  <a:pt x="1570555" y="332547"/>
                </a:lnTo>
                <a:lnTo>
                  <a:pt x="1585087" y="328167"/>
                </a:lnTo>
                <a:lnTo>
                  <a:pt x="1583944" y="316991"/>
                </a:lnTo>
                <a:lnTo>
                  <a:pt x="1573276" y="316864"/>
                </a:lnTo>
                <a:lnTo>
                  <a:pt x="1564894" y="316229"/>
                </a:lnTo>
                <a:lnTo>
                  <a:pt x="1558797" y="314960"/>
                </a:lnTo>
                <a:lnTo>
                  <a:pt x="1552829" y="313816"/>
                </a:lnTo>
                <a:lnTo>
                  <a:pt x="1548257" y="311658"/>
                </a:lnTo>
                <a:lnTo>
                  <a:pt x="1545208" y="308483"/>
                </a:lnTo>
                <a:lnTo>
                  <a:pt x="1542160" y="305435"/>
                </a:lnTo>
                <a:lnTo>
                  <a:pt x="1540509" y="298830"/>
                </a:lnTo>
                <a:lnTo>
                  <a:pt x="1540256" y="288925"/>
                </a:lnTo>
                <a:lnTo>
                  <a:pt x="1540229" y="288379"/>
                </a:lnTo>
                <a:lnTo>
                  <a:pt x="1539903" y="279582"/>
                </a:lnTo>
                <a:lnTo>
                  <a:pt x="1539660" y="268799"/>
                </a:lnTo>
                <a:lnTo>
                  <a:pt x="1539493" y="256030"/>
                </a:lnTo>
                <a:lnTo>
                  <a:pt x="1539429" y="172288"/>
                </a:lnTo>
                <a:lnTo>
                  <a:pt x="1539612" y="159200"/>
                </a:lnTo>
                <a:lnTo>
                  <a:pt x="1539917" y="146505"/>
                </a:lnTo>
                <a:lnTo>
                  <a:pt x="1540343" y="134206"/>
                </a:lnTo>
                <a:lnTo>
                  <a:pt x="1540891" y="122300"/>
                </a:lnTo>
                <a:lnTo>
                  <a:pt x="1538224" y="120523"/>
                </a:lnTo>
                <a:lnTo>
                  <a:pt x="1537058" y="120796"/>
                </a:lnTo>
                <a:lnTo>
                  <a:pt x="1525151" y="123458"/>
                </a:lnTo>
                <a:lnTo>
                  <a:pt x="1512952" y="125956"/>
                </a:lnTo>
                <a:lnTo>
                  <a:pt x="1500460" y="128303"/>
                </a:lnTo>
                <a:lnTo>
                  <a:pt x="1487675" y="130510"/>
                </a:lnTo>
                <a:close/>
              </a:path>
              <a:path w="5020690" h="446531">
                <a:moveTo>
                  <a:pt x="955799" y="130510"/>
                </a:moveTo>
                <a:lnTo>
                  <a:pt x="942721" y="132587"/>
                </a:lnTo>
                <a:lnTo>
                  <a:pt x="943372" y="140064"/>
                </a:lnTo>
                <a:lnTo>
                  <a:pt x="944154" y="151913"/>
                </a:lnTo>
                <a:lnTo>
                  <a:pt x="944703" y="164475"/>
                </a:lnTo>
                <a:lnTo>
                  <a:pt x="945027" y="177758"/>
                </a:lnTo>
                <a:lnTo>
                  <a:pt x="945134" y="299847"/>
                </a:lnTo>
                <a:lnTo>
                  <a:pt x="946588" y="312830"/>
                </a:lnTo>
                <a:lnTo>
                  <a:pt x="951965" y="324819"/>
                </a:lnTo>
                <a:lnTo>
                  <a:pt x="961292" y="333382"/>
                </a:lnTo>
                <a:lnTo>
                  <a:pt x="974556" y="338520"/>
                </a:lnTo>
                <a:lnTo>
                  <a:pt x="991743" y="340233"/>
                </a:lnTo>
                <a:lnTo>
                  <a:pt x="1001411" y="339798"/>
                </a:lnTo>
                <a:lnTo>
                  <a:pt x="1012786" y="338369"/>
                </a:lnTo>
                <a:lnTo>
                  <a:pt x="1025206" y="335950"/>
                </a:lnTo>
                <a:lnTo>
                  <a:pt x="1038679" y="332547"/>
                </a:lnTo>
                <a:lnTo>
                  <a:pt x="1053211" y="328167"/>
                </a:lnTo>
                <a:lnTo>
                  <a:pt x="1052068" y="316991"/>
                </a:lnTo>
                <a:lnTo>
                  <a:pt x="1041400" y="316864"/>
                </a:lnTo>
                <a:lnTo>
                  <a:pt x="1033018" y="316229"/>
                </a:lnTo>
                <a:lnTo>
                  <a:pt x="1026922" y="314960"/>
                </a:lnTo>
                <a:lnTo>
                  <a:pt x="1020953" y="313816"/>
                </a:lnTo>
                <a:lnTo>
                  <a:pt x="1016381" y="311658"/>
                </a:lnTo>
                <a:lnTo>
                  <a:pt x="1013332" y="308483"/>
                </a:lnTo>
                <a:lnTo>
                  <a:pt x="1010285" y="305435"/>
                </a:lnTo>
                <a:lnTo>
                  <a:pt x="1008634" y="298830"/>
                </a:lnTo>
                <a:lnTo>
                  <a:pt x="1008380" y="288925"/>
                </a:lnTo>
                <a:lnTo>
                  <a:pt x="1008353" y="288379"/>
                </a:lnTo>
                <a:lnTo>
                  <a:pt x="1008027" y="279582"/>
                </a:lnTo>
                <a:lnTo>
                  <a:pt x="1007784" y="268799"/>
                </a:lnTo>
                <a:lnTo>
                  <a:pt x="1007617" y="256030"/>
                </a:lnTo>
                <a:lnTo>
                  <a:pt x="1007553" y="172288"/>
                </a:lnTo>
                <a:lnTo>
                  <a:pt x="1007736" y="159200"/>
                </a:lnTo>
                <a:lnTo>
                  <a:pt x="1008041" y="146505"/>
                </a:lnTo>
                <a:lnTo>
                  <a:pt x="1008467" y="134206"/>
                </a:lnTo>
                <a:lnTo>
                  <a:pt x="1009015" y="122300"/>
                </a:lnTo>
                <a:lnTo>
                  <a:pt x="1006348" y="120523"/>
                </a:lnTo>
                <a:lnTo>
                  <a:pt x="1005182" y="120796"/>
                </a:lnTo>
                <a:lnTo>
                  <a:pt x="993275" y="123458"/>
                </a:lnTo>
                <a:lnTo>
                  <a:pt x="981076" y="125956"/>
                </a:lnTo>
                <a:lnTo>
                  <a:pt x="968584" y="128303"/>
                </a:lnTo>
                <a:lnTo>
                  <a:pt x="955799" y="130510"/>
                </a:lnTo>
                <a:close/>
              </a:path>
              <a:path w="5020690" h="446531">
                <a:moveTo>
                  <a:pt x="240957" y="132519"/>
                </a:moveTo>
                <a:lnTo>
                  <a:pt x="225806" y="136905"/>
                </a:lnTo>
                <a:lnTo>
                  <a:pt x="227075" y="147065"/>
                </a:lnTo>
                <a:lnTo>
                  <a:pt x="235331" y="147065"/>
                </a:lnTo>
                <a:lnTo>
                  <a:pt x="241807" y="147700"/>
                </a:lnTo>
                <a:lnTo>
                  <a:pt x="246761" y="148716"/>
                </a:lnTo>
                <a:lnTo>
                  <a:pt x="251713" y="149733"/>
                </a:lnTo>
                <a:lnTo>
                  <a:pt x="256031" y="152146"/>
                </a:lnTo>
                <a:lnTo>
                  <a:pt x="259715" y="155828"/>
                </a:lnTo>
                <a:lnTo>
                  <a:pt x="263017" y="159130"/>
                </a:lnTo>
                <a:lnTo>
                  <a:pt x="266446" y="163956"/>
                </a:lnTo>
                <a:lnTo>
                  <a:pt x="270002" y="170179"/>
                </a:lnTo>
                <a:lnTo>
                  <a:pt x="273557" y="176529"/>
                </a:lnTo>
                <a:lnTo>
                  <a:pt x="276987" y="183387"/>
                </a:lnTo>
                <a:lnTo>
                  <a:pt x="280416" y="190753"/>
                </a:lnTo>
                <a:lnTo>
                  <a:pt x="283718" y="198120"/>
                </a:lnTo>
                <a:lnTo>
                  <a:pt x="286893" y="205486"/>
                </a:lnTo>
                <a:lnTo>
                  <a:pt x="289813" y="212851"/>
                </a:lnTo>
                <a:lnTo>
                  <a:pt x="292862" y="220217"/>
                </a:lnTo>
                <a:lnTo>
                  <a:pt x="295402" y="226567"/>
                </a:lnTo>
                <a:lnTo>
                  <a:pt x="297688" y="231901"/>
                </a:lnTo>
                <a:lnTo>
                  <a:pt x="299974" y="237868"/>
                </a:lnTo>
                <a:lnTo>
                  <a:pt x="304530" y="249886"/>
                </a:lnTo>
                <a:lnTo>
                  <a:pt x="308985" y="261803"/>
                </a:lnTo>
                <a:lnTo>
                  <a:pt x="313348" y="273628"/>
                </a:lnTo>
                <a:lnTo>
                  <a:pt x="317627" y="285368"/>
                </a:lnTo>
                <a:lnTo>
                  <a:pt x="319930" y="291697"/>
                </a:lnTo>
                <a:lnTo>
                  <a:pt x="324161" y="303399"/>
                </a:lnTo>
                <a:lnTo>
                  <a:pt x="328442" y="315310"/>
                </a:lnTo>
                <a:lnTo>
                  <a:pt x="332781" y="327421"/>
                </a:lnTo>
                <a:lnTo>
                  <a:pt x="337185" y="339725"/>
                </a:lnTo>
                <a:lnTo>
                  <a:pt x="366013" y="336676"/>
                </a:lnTo>
                <a:lnTo>
                  <a:pt x="367871" y="334048"/>
                </a:lnTo>
                <a:lnTo>
                  <a:pt x="374772" y="324296"/>
                </a:lnTo>
                <a:lnTo>
                  <a:pt x="382905" y="312800"/>
                </a:lnTo>
                <a:lnTo>
                  <a:pt x="389622" y="303087"/>
                </a:lnTo>
                <a:lnTo>
                  <a:pt x="396655" y="292511"/>
                </a:lnTo>
                <a:lnTo>
                  <a:pt x="403860" y="281304"/>
                </a:lnTo>
                <a:lnTo>
                  <a:pt x="412269" y="267479"/>
                </a:lnTo>
                <a:lnTo>
                  <a:pt x="418693" y="256469"/>
                </a:lnTo>
                <a:lnTo>
                  <a:pt x="425069" y="245110"/>
                </a:lnTo>
                <a:lnTo>
                  <a:pt x="432895" y="230224"/>
                </a:lnTo>
                <a:lnTo>
                  <a:pt x="438491" y="218847"/>
                </a:lnTo>
                <a:lnTo>
                  <a:pt x="443738" y="207517"/>
                </a:lnTo>
                <a:lnTo>
                  <a:pt x="449124" y="194844"/>
                </a:lnTo>
                <a:lnTo>
                  <a:pt x="453582" y="182960"/>
                </a:lnTo>
                <a:lnTo>
                  <a:pt x="457327" y="171323"/>
                </a:lnTo>
                <a:lnTo>
                  <a:pt x="459228" y="164215"/>
                </a:lnTo>
                <a:lnTo>
                  <a:pt x="461620" y="151418"/>
                </a:lnTo>
                <a:lnTo>
                  <a:pt x="462406" y="139700"/>
                </a:lnTo>
                <a:lnTo>
                  <a:pt x="462406" y="133476"/>
                </a:lnTo>
                <a:lnTo>
                  <a:pt x="461391" y="127762"/>
                </a:lnTo>
                <a:lnTo>
                  <a:pt x="459231" y="122300"/>
                </a:lnTo>
                <a:lnTo>
                  <a:pt x="456819" y="120523"/>
                </a:lnTo>
                <a:lnTo>
                  <a:pt x="449927" y="122080"/>
                </a:lnTo>
                <a:lnTo>
                  <a:pt x="438402" y="124512"/>
                </a:lnTo>
                <a:lnTo>
                  <a:pt x="426072" y="126920"/>
                </a:lnTo>
                <a:lnTo>
                  <a:pt x="412947" y="129313"/>
                </a:lnTo>
                <a:lnTo>
                  <a:pt x="399034" y="131699"/>
                </a:lnTo>
                <a:lnTo>
                  <a:pt x="400443" y="137825"/>
                </a:lnTo>
                <a:lnTo>
                  <a:pt x="402494" y="149982"/>
                </a:lnTo>
                <a:lnTo>
                  <a:pt x="403711" y="162745"/>
                </a:lnTo>
                <a:lnTo>
                  <a:pt x="404113" y="176149"/>
                </a:lnTo>
                <a:lnTo>
                  <a:pt x="403802" y="187724"/>
                </a:lnTo>
                <a:lnTo>
                  <a:pt x="402754" y="200360"/>
                </a:lnTo>
                <a:lnTo>
                  <a:pt x="400938" y="213233"/>
                </a:lnTo>
                <a:lnTo>
                  <a:pt x="398161" y="226468"/>
                </a:lnTo>
                <a:lnTo>
                  <a:pt x="394730" y="238710"/>
                </a:lnTo>
                <a:lnTo>
                  <a:pt x="390525" y="250951"/>
                </a:lnTo>
                <a:lnTo>
                  <a:pt x="388736" y="255445"/>
                </a:lnTo>
                <a:lnTo>
                  <a:pt x="383518" y="266848"/>
                </a:lnTo>
                <a:lnTo>
                  <a:pt x="377317" y="278384"/>
                </a:lnTo>
                <a:lnTo>
                  <a:pt x="375503" y="272201"/>
                </a:lnTo>
                <a:lnTo>
                  <a:pt x="371660" y="259935"/>
                </a:lnTo>
                <a:lnTo>
                  <a:pt x="367792" y="248285"/>
                </a:lnTo>
                <a:lnTo>
                  <a:pt x="364760" y="240174"/>
                </a:lnTo>
                <a:lnTo>
                  <a:pt x="360223" y="228383"/>
                </a:lnTo>
                <a:lnTo>
                  <a:pt x="355346" y="216280"/>
                </a:lnTo>
                <a:lnTo>
                  <a:pt x="351945" y="208147"/>
                </a:lnTo>
                <a:lnTo>
                  <a:pt x="347001" y="196379"/>
                </a:lnTo>
                <a:lnTo>
                  <a:pt x="342138" y="185038"/>
                </a:lnTo>
                <a:lnTo>
                  <a:pt x="335520" y="169881"/>
                </a:lnTo>
                <a:lnTo>
                  <a:pt x="330581" y="159130"/>
                </a:lnTo>
                <a:lnTo>
                  <a:pt x="327025" y="151764"/>
                </a:lnTo>
                <a:lnTo>
                  <a:pt x="324357" y="146430"/>
                </a:lnTo>
                <a:lnTo>
                  <a:pt x="322453" y="143383"/>
                </a:lnTo>
                <a:lnTo>
                  <a:pt x="318388" y="136016"/>
                </a:lnTo>
                <a:lnTo>
                  <a:pt x="313817" y="131063"/>
                </a:lnTo>
                <a:lnTo>
                  <a:pt x="308482" y="128524"/>
                </a:lnTo>
                <a:lnTo>
                  <a:pt x="303149" y="125856"/>
                </a:lnTo>
                <a:lnTo>
                  <a:pt x="296799" y="124587"/>
                </a:lnTo>
                <a:lnTo>
                  <a:pt x="288411" y="124590"/>
                </a:lnTo>
                <a:lnTo>
                  <a:pt x="278509" y="125142"/>
                </a:lnTo>
                <a:lnTo>
                  <a:pt x="267303" y="126643"/>
                </a:lnTo>
                <a:lnTo>
                  <a:pt x="254788" y="129101"/>
                </a:lnTo>
                <a:lnTo>
                  <a:pt x="240957" y="132519"/>
                </a:lnTo>
                <a:close/>
              </a:path>
              <a:path w="5020690" h="446531">
                <a:moveTo>
                  <a:pt x="2654935" y="33527"/>
                </a:moveTo>
                <a:lnTo>
                  <a:pt x="2653538" y="22098"/>
                </a:lnTo>
                <a:lnTo>
                  <a:pt x="2652075" y="22144"/>
                </a:lnTo>
                <a:lnTo>
                  <a:pt x="2638034" y="22529"/>
                </a:lnTo>
                <a:lnTo>
                  <a:pt x="2624912" y="22790"/>
                </a:lnTo>
                <a:lnTo>
                  <a:pt x="2612719" y="22939"/>
                </a:lnTo>
                <a:lnTo>
                  <a:pt x="2585340" y="22908"/>
                </a:lnTo>
                <a:lnTo>
                  <a:pt x="2572830" y="22742"/>
                </a:lnTo>
                <a:lnTo>
                  <a:pt x="2559703" y="22475"/>
                </a:lnTo>
                <a:lnTo>
                  <a:pt x="2545969" y="22098"/>
                </a:lnTo>
                <a:lnTo>
                  <a:pt x="2465832" y="218821"/>
                </a:lnTo>
                <a:lnTo>
                  <a:pt x="2465642" y="219301"/>
                </a:lnTo>
                <a:lnTo>
                  <a:pt x="2460899" y="231403"/>
                </a:lnTo>
                <a:lnTo>
                  <a:pt x="2456434" y="242950"/>
                </a:lnTo>
                <a:lnTo>
                  <a:pt x="2456308" y="242592"/>
                </a:lnTo>
                <a:lnTo>
                  <a:pt x="2452076" y="230982"/>
                </a:lnTo>
                <a:lnTo>
                  <a:pt x="2447290" y="218821"/>
                </a:lnTo>
                <a:lnTo>
                  <a:pt x="2369312" y="22098"/>
                </a:lnTo>
                <a:lnTo>
                  <a:pt x="2368139" y="22139"/>
                </a:lnTo>
                <a:lnTo>
                  <a:pt x="2355251" y="22527"/>
                </a:lnTo>
                <a:lnTo>
                  <a:pt x="2342478" y="22790"/>
                </a:lnTo>
                <a:lnTo>
                  <a:pt x="2329844" y="22939"/>
                </a:lnTo>
                <a:lnTo>
                  <a:pt x="2303811" y="22907"/>
                </a:lnTo>
                <a:lnTo>
                  <a:pt x="2291728" y="22741"/>
                </a:lnTo>
                <a:lnTo>
                  <a:pt x="2277714" y="22474"/>
                </a:lnTo>
                <a:lnTo>
                  <a:pt x="2261743" y="22098"/>
                </a:lnTo>
                <a:lnTo>
                  <a:pt x="2262378" y="33527"/>
                </a:lnTo>
                <a:lnTo>
                  <a:pt x="2292350" y="42163"/>
                </a:lnTo>
                <a:lnTo>
                  <a:pt x="2297916" y="59617"/>
                </a:lnTo>
                <a:lnTo>
                  <a:pt x="2298112" y="72237"/>
                </a:lnTo>
                <a:lnTo>
                  <a:pt x="2298072" y="285596"/>
                </a:lnTo>
                <a:lnTo>
                  <a:pt x="2297895" y="297969"/>
                </a:lnTo>
                <a:lnTo>
                  <a:pt x="2297684" y="308990"/>
                </a:lnTo>
                <a:lnTo>
                  <a:pt x="2261743" y="324103"/>
                </a:lnTo>
                <a:lnTo>
                  <a:pt x="2262885" y="335279"/>
                </a:lnTo>
                <a:lnTo>
                  <a:pt x="2277140" y="335028"/>
                </a:lnTo>
                <a:lnTo>
                  <a:pt x="2290652" y="334823"/>
                </a:lnTo>
                <a:lnTo>
                  <a:pt x="2302626" y="334691"/>
                </a:lnTo>
                <a:lnTo>
                  <a:pt x="2331760" y="334785"/>
                </a:lnTo>
                <a:lnTo>
                  <a:pt x="2344781" y="334995"/>
                </a:lnTo>
                <a:lnTo>
                  <a:pt x="2358897" y="335279"/>
                </a:lnTo>
                <a:lnTo>
                  <a:pt x="2358135" y="324103"/>
                </a:lnTo>
                <a:lnTo>
                  <a:pt x="2333625" y="316356"/>
                </a:lnTo>
                <a:lnTo>
                  <a:pt x="2329942" y="315340"/>
                </a:lnTo>
                <a:lnTo>
                  <a:pt x="2328037" y="312674"/>
                </a:lnTo>
                <a:lnTo>
                  <a:pt x="2327690" y="303633"/>
                </a:lnTo>
                <a:lnTo>
                  <a:pt x="2327530" y="292075"/>
                </a:lnTo>
                <a:lnTo>
                  <a:pt x="2327402" y="264540"/>
                </a:lnTo>
                <a:lnTo>
                  <a:pt x="2327335" y="115150"/>
                </a:lnTo>
                <a:lnTo>
                  <a:pt x="2327174" y="101885"/>
                </a:lnTo>
                <a:lnTo>
                  <a:pt x="2326894" y="84581"/>
                </a:lnTo>
                <a:lnTo>
                  <a:pt x="2328815" y="89876"/>
                </a:lnTo>
                <a:lnTo>
                  <a:pt x="2333482" y="102294"/>
                </a:lnTo>
                <a:lnTo>
                  <a:pt x="2338068" y="113991"/>
                </a:lnTo>
                <a:lnTo>
                  <a:pt x="2342515" y="124967"/>
                </a:lnTo>
                <a:lnTo>
                  <a:pt x="2427351" y="336423"/>
                </a:lnTo>
                <a:lnTo>
                  <a:pt x="2447544" y="334645"/>
                </a:lnTo>
                <a:lnTo>
                  <a:pt x="2536317" y="116966"/>
                </a:lnTo>
                <a:lnTo>
                  <a:pt x="2538220" y="112383"/>
                </a:lnTo>
                <a:lnTo>
                  <a:pt x="2543128" y="100427"/>
                </a:lnTo>
                <a:lnTo>
                  <a:pt x="2547864" y="88711"/>
                </a:lnTo>
                <a:lnTo>
                  <a:pt x="2552446" y="77215"/>
                </a:lnTo>
                <a:lnTo>
                  <a:pt x="2552243" y="86197"/>
                </a:lnTo>
                <a:lnTo>
                  <a:pt x="2551932" y="101499"/>
                </a:lnTo>
                <a:lnTo>
                  <a:pt x="2551746" y="113310"/>
                </a:lnTo>
                <a:lnTo>
                  <a:pt x="2551597" y="285093"/>
                </a:lnTo>
                <a:lnTo>
                  <a:pt x="2551400" y="297460"/>
                </a:lnTo>
                <a:lnTo>
                  <a:pt x="2551049" y="308355"/>
                </a:lnTo>
                <a:lnTo>
                  <a:pt x="2550922" y="312674"/>
                </a:lnTo>
                <a:lnTo>
                  <a:pt x="2549017" y="315340"/>
                </a:lnTo>
                <a:lnTo>
                  <a:pt x="2545460" y="316356"/>
                </a:lnTo>
                <a:lnTo>
                  <a:pt x="2519807" y="324103"/>
                </a:lnTo>
                <a:lnTo>
                  <a:pt x="2520950" y="335279"/>
                </a:lnTo>
                <a:lnTo>
                  <a:pt x="2531320" y="335072"/>
                </a:lnTo>
                <a:lnTo>
                  <a:pt x="2543005" y="334894"/>
                </a:lnTo>
                <a:lnTo>
                  <a:pt x="2555695" y="334760"/>
                </a:lnTo>
                <a:lnTo>
                  <a:pt x="2618541" y="334795"/>
                </a:lnTo>
                <a:lnTo>
                  <a:pt x="2631113" y="334925"/>
                </a:lnTo>
                <a:lnTo>
                  <a:pt x="2643244" y="335088"/>
                </a:lnTo>
                <a:lnTo>
                  <a:pt x="2654935" y="335279"/>
                </a:lnTo>
                <a:lnTo>
                  <a:pt x="2653919" y="324103"/>
                </a:lnTo>
                <a:lnTo>
                  <a:pt x="2624963" y="315849"/>
                </a:lnTo>
                <a:lnTo>
                  <a:pt x="2618845" y="303647"/>
                </a:lnTo>
                <a:lnTo>
                  <a:pt x="2618634" y="291947"/>
                </a:lnTo>
                <a:lnTo>
                  <a:pt x="2618485" y="264540"/>
                </a:lnTo>
                <a:lnTo>
                  <a:pt x="2618527" y="73319"/>
                </a:lnTo>
                <a:lnTo>
                  <a:pt x="2618686" y="60560"/>
                </a:lnTo>
                <a:lnTo>
                  <a:pt x="2618994" y="49529"/>
                </a:lnTo>
                <a:lnTo>
                  <a:pt x="2624328" y="42163"/>
                </a:lnTo>
                <a:lnTo>
                  <a:pt x="2654935" y="33527"/>
                </a:lnTo>
                <a:close/>
              </a:path>
              <a:path w="5020690" h="446531">
                <a:moveTo>
                  <a:pt x="2056510" y="127253"/>
                </a:moveTo>
                <a:lnTo>
                  <a:pt x="2048383" y="157861"/>
                </a:lnTo>
                <a:lnTo>
                  <a:pt x="2047240" y="161671"/>
                </a:lnTo>
                <a:lnTo>
                  <a:pt x="2036950" y="163924"/>
                </a:lnTo>
                <a:lnTo>
                  <a:pt x="2023772" y="164168"/>
                </a:lnTo>
                <a:lnTo>
                  <a:pt x="2011171" y="164299"/>
                </a:lnTo>
                <a:lnTo>
                  <a:pt x="1987042" y="164337"/>
                </a:lnTo>
                <a:lnTo>
                  <a:pt x="1987042" y="45720"/>
                </a:lnTo>
                <a:lnTo>
                  <a:pt x="2073402" y="45720"/>
                </a:lnTo>
                <a:lnTo>
                  <a:pt x="2087753" y="100075"/>
                </a:lnTo>
                <a:lnTo>
                  <a:pt x="2099818" y="98171"/>
                </a:lnTo>
                <a:lnTo>
                  <a:pt x="2113660" y="23875"/>
                </a:lnTo>
                <a:lnTo>
                  <a:pt x="2112010" y="22098"/>
                </a:lnTo>
                <a:lnTo>
                  <a:pt x="2100759" y="22272"/>
                </a:lnTo>
                <a:lnTo>
                  <a:pt x="2087765" y="22448"/>
                </a:lnTo>
                <a:lnTo>
                  <a:pt x="2074862" y="22598"/>
                </a:lnTo>
                <a:lnTo>
                  <a:pt x="2049339" y="22820"/>
                </a:lnTo>
                <a:lnTo>
                  <a:pt x="2011796" y="22977"/>
                </a:lnTo>
                <a:lnTo>
                  <a:pt x="1922461" y="22882"/>
                </a:lnTo>
                <a:lnTo>
                  <a:pt x="1909807" y="22713"/>
                </a:lnTo>
                <a:lnTo>
                  <a:pt x="1896874" y="22454"/>
                </a:lnTo>
                <a:lnTo>
                  <a:pt x="1883664" y="22098"/>
                </a:lnTo>
                <a:lnTo>
                  <a:pt x="1884299" y="33527"/>
                </a:lnTo>
                <a:lnTo>
                  <a:pt x="1914270" y="42163"/>
                </a:lnTo>
                <a:lnTo>
                  <a:pt x="1917700" y="43179"/>
                </a:lnTo>
                <a:lnTo>
                  <a:pt x="1919478" y="45720"/>
                </a:lnTo>
                <a:lnTo>
                  <a:pt x="1919732" y="54610"/>
                </a:lnTo>
                <a:lnTo>
                  <a:pt x="1919985" y="66293"/>
                </a:lnTo>
                <a:lnTo>
                  <a:pt x="1919985" y="72389"/>
                </a:lnTo>
                <a:lnTo>
                  <a:pt x="1920113" y="79121"/>
                </a:lnTo>
                <a:lnTo>
                  <a:pt x="1920113" y="273430"/>
                </a:lnTo>
                <a:lnTo>
                  <a:pt x="1919985" y="281686"/>
                </a:lnTo>
                <a:lnTo>
                  <a:pt x="1919732" y="303022"/>
                </a:lnTo>
                <a:lnTo>
                  <a:pt x="1919605" y="308990"/>
                </a:lnTo>
                <a:lnTo>
                  <a:pt x="1919351" y="312547"/>
                </a:lnTo>
                <a:lnTo>
                  <a:pt x="1917319" y="314833"/>
                </a:lnTo>
                <a:lnTo>
                  <a:pt x="1913635" y="315849"/>
                </a:lnTo>
                <a:lnTo>
                  <a:pt x="1883664" y="324103"/>
                </a:lnTo>
                <a:lnTo>
                  <a:pt x="1884807" y="335279"/>
                </a:lnTo>
                <a:lnTo>
                  <a:pt x="1893675" y="335122"/>
                </a:lnTo>
                <a:lnTo>
                  <a:pt x="1906552" y="334924"/>
                </a:lnTo>
                <a:lnTo>
                  <a:pt x="1919257" y="334774"/>
                </a:lnTo>
                <a:lnTo>
                  <a:pt x="1944243" y="334645"/>
                </a:lnTo>
                <a:lnTo>
                  <a:pt x="2060117" y="334840"/>
                </a:lnTo>
                <a:lnTo>
                  <a:pt x="2085710" y="335034"/>
                </a:lnTo>
                <a:lnTo>
                  <a:pt x="2098628" y="335151"/>
                </a:lnTo>
                <a:lnTo>
                  <a:pt x="2111629" y="335279"/>
                </a:lnTo>
                <a:lnTo>
                  <a:pt x="2113153" y="333755"/>
                </a:lnTo>
                <a:lnTo>
                  <a:pt x="2118487" y="250316"/>
                </a:lnTo>
                <a:lnTo>
                  <a:pt x="2104897" y="252222"/>
                </a:lnTo>
                <a:lnTo>
                  <a:pt x="2076831" y="311023"/>
                </a:lnTo>
                <a:lnTo>
                  <a:pt x="1987550" y="311023"/>
                </a:lnTo>
                <a:lnTo>
                  <a:pt x="1987335" y="300418"/>
                </a:lnTo>
                <a:lnTo>
                  <a:pt x="1987163" y="287748"/>
                </a:lnTo>
                <a:lnTo>
                  <a:pt x="1987042" y="185800"/>
                </a:lnTo>
                <a:lnTo>
                  <a:pt x="2027942" y="185988"/>
                </a:lnTo>
                <a:lnTo>
                  <a:pt x="2041270" y="186181"/>
                </a:lnTo>
                <a:lnTo>
                  <a:pt x="2046985" y="188467"/>
                </a:lnTo>
                <a:lnTo>
                  <a:pt x="2056510" y="223900"/>
                </a:lnTo>
                <a:lnTo>
                  <a:pt x="2071243" y="222758"/>
                </a:lnTo>
                <a:lnTo>
                  <a:pt x="2070965" y="210470"/>
                </a:lnTo>
                <a:lnTo>
                  <a:pt x="2070696" y="196325"/>
                </a:lnTo>
                <a:lnTo>
                  <a:pt x="2070534" y="184494"/>
                </a:lnTo>
                <a:lnTo>
                  <a:pt x="2070515" y="167457"/>
                </a:lnTo>
                <a:lnTo>
                  <a:pt x="2070653" y="156101"/>
                </a:lnTo>
                <a:lnTo>
                  <a:pt x="2070895" y="142488"/>
                </a:lnTo>
                <a:lnTo>
                  <a:pt x="2071243" y="126618"/>
                </a:lnTo>
                <a:lnTo>
                  <a:pt x="2056510" y="127253"/>
                </a:lnTo>
                <a:close/>
              </a:path>
              <a:path w="5020690" h="446531">
                <a:moveTo>
                  <a:pt x="172847" y="127253"/>
                </a:moveTo>
                <a:lnTo>
                  <a:pt x="164719" y="157861"/>
                </a:lnTo>
                <a:lnTo>
                  <a:pt x="163575" y="161671"/>
                </a:lnTo>
                <a:lnTo>
                  <a:pt x="153286" y="163924"/>
                </a:lnTo>
                <a:lnTo>
                  <a:pt x="140108" y="164168"/>
                </a:lnTo>
                <a:lnTo>
                  <a:pt x="127507" y="164299"/>
                </a:lnTo>
                <a:lnTo>
                  <a:pt x="103378" y="164337"/>
                </a:lnTo>
                <a:lnTo>
                  <a:pt x="103378" y="45720"/>
                </a:lnTo>
                <a:lnTo>
                  <a:pt x="189737" y="45720"/>
                </a:lnTo>
                <a:lnTo>
                  <a:pt x="204088" y="100075"/>
                </a:lnTo>
                <a:lnTo>
                  <a:pt x="216154" y="98171"/>
                </a:lnTo>
                <a:lnTo>
                  <a:pt x="229997" y="23875"/>
                </a:lnTo>
                <a:lnTo>
                  <a:pt x="228346" y="22098"/>
                </a:lnTo>
                <a:lnTo>
                  <a:pt x="217095" y="22272"/>
                </a:lnTo>
                <a:lnTo>
                  <a:pt x="204101" y="22448"/>
                </a:lnTo>
                <a:lnTo>
                  <a:pt x="191198" y="22598"/>
                </a:lnTo>
                <a:lnTo>
                  <a:pt x="165675" y="22820"/>
                </a:lnTo>
                <a:lnTo>
                  <a:pt x="128132" y="22977"/>
                </a:lnTo>
                <a:lnTo>
                  <a:pt x="38797" y="22882"/>
                </a:lnTo>
                <a:lnTo>
                  <a:pt x="26143" y="22713"/>
                </a:lnTo>
                <a:lnTo>
                  <a:pt x="13210" y="22454"/>
                </a:lnTo>
                <a:lnTo>
                  <a:pt x="0" y="22098"/>
                </a:lnTo>
                <a:lnTo>
                  <a:pt x="635" y="33527"/>
                </a:lnTo>
                <a:lnTo>
                  <a:pt x="30606" y="42163"/>
                </a:lnTo>
                <a:lnTo>
                  <a:pt x="36194" y="60198"/>
                </a:lnTo>
                <a:lnTo>
                  <a:pt x="36322" y="66293"/>
                </a:lnTo>
                <a:lnTo>
                  <a:pt x="36322" y="289051"/>
                </a:lnTo>
                <a:lnTo>
                  <a:pt x="35941" y="308990"/>
                </a:lnTo>
                <a:lnTo>
                  <a:pt x="0" y="324103"/>
                </a:lnTo>
                <a:lnTo>
                  <a:pt x="1143" y="335279"/>
                </a:lnTo>
                <a:lnTo>
                  <a:pt x="10011" y="335122"/>
                </a:lnTo>
                <a:lnTo>
                  <a:pt x="22888" y="334924"/>
                </a:lnTo>
                <a:lnTo>
                  <a:pt x="35593" y="334774"/>
                </a:lnTo>
                <a:lnTo>
                  <a:pt x="60579" y="334645"/>
                </a:lnTo>
                <a:lnTo>
                  <a:pt x="176453" y="334840"/>
                </a:lnTo>
                <a:lnTo>
                  <a:pt x="202046" y="335034"/>
                </a:lnTo>
                <a:lnTo>
                  <a:pt x="214964" y="335151"/>
                </a:lnTo>
                <a:lnTo>
                  <a:pt x="227965" y="335279"/>
                </a:lnTo>
                <a:lnTo>
                  <a:pt x="229488" y="333755"/>
                </a:lnTo>
                <a:lnTo>
                  <a:pt x="234823" y="250316"/>
                </a:lnTo>
                <a:lnTo>
                  <a:pt x="221234" y="252222"/>
                </a:lnTo>
                <a:lnTo>
                  <a:pt x="193167" y="311023"/>
                </a:lnTo>
                <a:lnTo>
                  <a:pt x="103886" y="311023"/>
                </a:lnTo>
                <a:lnTo>
                  <a:pt x="103671" y="300418"/>
                </a:lnTo>
                <a:lnTo>
                  <a:pt x="103499" y="287748"/>
                </a:lnTo>
                <a:lnTo>
                  <a:pt x="103378" y="185800"/>
                </a:lnTo>
                <a:lnTo>
                  <a:pt x="144278" y="185988"/>
                </a:lnTo>
                <a:lnTo>
                  <a:pt x="157606" y="186181"/>
                </a:lnTo>
                <a:lnTo>
                  <a:pt x="163322" y="188467"/>
                </a:lnTo>
                <a:lnTo>
                  <a:pt x="172847" y="223900"/>
                </a:lnTo>
                <a:lnTo>
                  <a:pt x="187579" y="222758"/>
                </a:lnTo>
                <a:lnTo>
                  <a:pt x="187301" y="210470"/>
                </a:lnTo>
                <a:lnTo>
                  <a:pt x="187032" y="196325"/>
                </a:lnTo>
                <a:lnTo>
                  <a:pt x="186870" y="184494"/>
                </a:lnTo>
                <a:lnTo>
                  <a:pt x="186851" y="167457"/>
                </a:lnTo>
                <a:lnTo>
                  <a:pt x="186989" y="156101"/>
                </a:lnTo>
                <a:lnTo>
                  <a:pt x="187231" y="142488"/>
                </a:lnTo>
                <a:lnTo>
                  <a:pt x="187579" y="126618"/>
                </a:lnTo>
                <a:lnTo>
                  <a:pt x="172847" y="127253"/>
                </a:lnTo>
                <a:close/>
              </a:path>
              <a:path w="5020690" h="446531">
                <a:moveTo>
                  <a:pt x="3054731" y="324103"/>
                </a:moveTo>
                <a:lnTo>
                  <a:pt x="2944495" y="15367"/>
                </a:lnTo>
                <a:lnTo>
                  <a:pt x="2920619" y="20827"/>
                </a:lnTo>
                <a:lnTo>
                  <a:pt x="2794000" y="324103"/>
                </a:lnTo>
                <a:lnTo>
                  <a:pt x="2795143" y="335279"/>
                </a:lnTo>
                <a:lnTo>
                  <a:pt x="2803949" y="335133"/>
                </a:lnTo>
                <a:lnTo>
                  <a:pt x="2817541" y="334931"/>
                </a:lnTo>
                <a:lnTo>
                  <a:pt x="2840735" y="287781"/>
                </a:lnTo>
                <a:lnTo>
                  <a:pt x="2901569" y="130428"/>
                </a:lnTo>
                <a:lnTo>
                  <a:pt x="2905304" y="120037"/>
                </a:lnTo>
                <a:lnTo>
                  <a:pt x="2910332" y="105537"/>
                </a:lnTo>
                <a:lnTo>
                  <a:pt x="2910580" y="106382"/>
                </a:lnTo>
                <a:lnTo>
                  <a:pt x="2914900" y="120807"/>
                </a:lnTo>
                <a:lnTo>
                  <a:pt x="2917952" y="130428"/>
                </a:lnTo>
                <a:lnTo>
                  <a:pt x="2972435" y="287781"/>
                </a:lnTo>
                <a:lnTo>
                  <a:pt x="2991358" y="334645"/>
                </a:lnTo>
                <a:lnTo>
                  <a:pt x="3016091" y="334765"/>
                </a:lnTo>
                <a:lnTo>
                  <a:pt x="3028822" y="334898"/>
                </a:lnTo>
                <a:lnTo>
                  <a:pt x="3042167" y="335071"/>
                </a:lnTo>
                <a:lnTo>
                  <a:pt x="3056128" y="335279"/>
                </a:lnTo>
                <a:lnTo>
                  <a:pt x="3054731" y="324103"/>
                </a:lnTo>
                <a:close/>
              </a:path>
              <a:path w="5020690" h="446531">
                <a:moveTo>
                  <a:pt x="2817541" y="334931"/>
                </a:moveTo>
                <a:lnTo>
                  <a:pt x="2830382" y="334777"/>
                </a:lnTo>
                <a:lnTo>
                  <a:pt x="2853817" y="334645"/>
                </a:lnTo>
                <a:lnTo>
                  <a:pt x="2991358" y="334645"/>
                </a:lnTo>
                <a:lnTo>
                  <a:pt x="2972435" y="287781"/>
                </a:lnTo>
                <a:lnTo>
                  <a:pt x="2840735" y="287781"/>
                </a:lnTo>
                <a:lnTo>
                  <a:pt x="2817541" y="334931"/>
                </a:lnTo>
                <a:close/>
              </a:path>
              <a:path w="5020690" h="446531">
                <a:moveTo>
                  <a:pt x="4126992" y="11175"/>
                </a:moveTo>
                <a:lnTo>
                  <a:pt x="4112895" y="105155"/>
                </a:lnTo>
                <a:lnTo>
                  <a:pt x="4131945" y="105155"/>
                </a:lnTo>
                <a:lnTo>
                  <a:pt x="4187063" y="11175"/>
                </a:lnTo>
                <a:lnTo>
                  <a:pt x="4126992" y="11175"/>
                </a:lnTo>
                <a:close/>
              </a:path>
              <a:path w="5020690" h="446531">
                <a:moveTo>
                  <a:pt x="977773" y="11175"/>
                </a:moveTo>
                <a:lnTo>
                  <a:pt x="963676" y="105155"/>
                </a:lnTo>
                <a:lnTo>
                  <a:pt x="982599" y="105155"/>
                </a:lnTo>
                <a:lnTo>
                  <a:pt x="1037844" y="11175"/>
                </a:lnTo>
                <a:lnTo>
                  <a:pt x="977773" y="11175"/>
                </a:lnTo>
                <a:close/>
              </a:path>
              <a:path w="5020690" h="446531">
                <a:moveTo>
                  <a:pt x="1185418" y="443991"/>
                </a:moveTo>
                <a:lnTo>
                  <a:pt x="1193800" y="435245"/>
                </a:lnTo>
                <a:lnTo>
                  <a:pt x="1205369" y="422381"/>
                </a:lnTo>
                <a:lnTo>
                  <a:pt x="1215400" y="410161"/>
                </a:lnTo>
                <a:lnTo>
                  <a:pt x="1223890" y="398588"/>
                </a:lnTo>
                <a:lnTo>
                  <a:pt x="1230839" y="387666"/>
                </a:lnTo>
                <a:lnTo>
                  <a:pt x="1236246" y="377395"/>
                </a:lnTo>
                <a:lnTo>
                  <a:pt x="1240110" y="367779"/>
                </a:lnTo>
                <a:lnTo>
                  <a:pt x="1242429" y="358820"/>
                </a:lnTo>
                <a:lnTo>
                  <a:pt x="1243203" y="350520"/>
                </a:lnTo>
                <a:lnTo>
                  <a:pt x="1243203" y="341249"/>
                </a:lnTo>
                <a:lnTo>
                  <a:pt x="1241297" y="333628"/>
                </a:lnTo>
                <a:lnTo>
                  <a:pt x="1237615" y="327533"/>
                </a:lnTo>
                <a:lnTo>
                  <a:pt x="1233932" y="321437"/>
                </a:lnTo>
                <a:lnTo>
                  <a:pt x="1228979" y="316229"/>
                </a:lnTo>
                <a:lnTo>
                  <a:pt x="1223009" y="311912"/>
                </a:lnTo>
                <a:lnTo>
                  <a:pt x="1216914" y="307593"/>
                </a:lnTo>
                <a:lnTo>
                  <a:pt x="1210183" y="304038"/>
                </a:lnTo>
                <a:lnTo>
                  <a:pt x="1202690" y="301116"/>
                </a:lnTo>
                <a:lnTo>
                  <a:pt x="1195196" y="298323"/>
                </a:lnTo>
                <a:lnTo>
                  <a:pt x="1187450" y="295783"/>
                </a:lnTo>
                <a:lnTo>
                  <a:pt x="1179576" y="293370"/>
                </a:lnTo>
                <a:lnTo>
                  <a:pt x="1172083" y="290956"/>
                </a:lnTo>
                <a:lnTo>
                  <a:pt x="1164844" y="288671"/>
                </a:lnTo>
                <a:lnTo>
                  <a:pt x="1157859" y="286258"/>
                </a:lnTo>
                <a:lnTo>
                  <a:pt x="1150747" y="283972"/>
                </a:lnTo>
                <a:lnTo>
                  <a:pt x="1144524" y="281050"/>
                </a:lnTo>
                <a:lnTo>
                  <a:pt x="1139063" y="277495"/>
                </a:lnTo>
                <a:lnTo>
                  <a:pt x="1133602" y="273938"/>
                </a:lnTo>
                <a:lnTo>
                  <a:pt x="1129284" y="269366"/>
                </a:lnTo>
                <a:lnTo>
                  <a:pt x="1125982" y="264033"/>
                </a:lnTo>
                <a:lnTo>
                  <a:pt x="1122680" y="258572"/>
                </a:lnTo>
                <a:lnTo>
                  <a:pt x="1121029" y="251713"/>
                </a:lnTo>
                <a:lnTo>
                  <a:pt x="1121029" y="243331"/>
                </a:lnTo>
                <a:lnTo>
                  <a:pt x="1121470" y="236427"/>
                </a:lnTo>
                <a:lnTo>
                  <a:pt x="1124320" y="224759"/>
                </a:lnTo>
                <a:lnTo>
                  <a:pt x="1129800" y="213479"/>
                </a:lnTo>
                <a:lnTo>
                  <a:pt x="1137895" y="202605"/>
                </a:lnTo>
                <a:lnTo>
                  <a:pt x="1148588" y="192150"/>
                </a:lnTo>
                <a:lnTo>
                  <a:pt x="1159394" y="184066"/>
                </a:lnTo>
                <a:lnTo>
                  <a:pt x="1168991" y="178317"/>
                </a:lnTo>
                <a:lnTo>
                  <a:pt x="1179712" y="172968"/>
                </a:lnTo>
                <a:lnTo>
                  <a:pt x="1191557" y="168020"/>
                </a:lnTo>
                <a:lnTo>
                  <a:pt x="1204521" y="163471"/>
                </a:lnTo>
                <a:lnTo>
                  <a:pt x="1218604" y="159323"/>
                </a:lnTo>
                <a:lnTo>
                  <a:pt x="1233805" y="155575"/>
                </a:lnTo>
                <a:lnTo>
                  <a:pt x="1231645" y="137033"/>
                </a:lnTo>
                <a:lnTo>
                  <a:pt x="1224915" y="137667"/>
                </a:lnTo>
                <a:lnTo>
                  <a:pt x="1217803" y="137922"/>
                </a:lnTo>
                <a:lnTo>
                  <a:pt x="1209913" y="137921"/>
                </a:lnTo>
                <a:lnTo>
                  <a:pt x="1194678" y="137295"/>
                </a:lnTo>
                <a:lnTo>
                  <a:pt x="1181328" y="135486"/>
                </a:lnTo>
                <a:lnTo>
                  <a:pt x="1169828" y="132481"/>
                </a:lnTo>
                <a:lnTo>
                  <a:pt x="1160145" y="128270"/>
                </a:lnTo>
                <a:lnTo>
                  <a:pt x="1152634" y="123049"/>
                </a:lnTo>
                <a:lnTo>
                  <a:pt x="1145020" y="112717"/>
                </a:lnTo>
                <a:lnTo>
                  <a:pt x="1142492" y="99822"/>
                </a:lnTo>
                <a:lnTo>
                  <a:pt x="1142562" y="97631"/>
                </a:lnTo>
                <a:lnTo>
                  <a:pt x="1144850" y="87043"/>
                </a:lnTo>
                <a:lnTo>
                  <a:pt x="1150378" y="76351"/>
                </a:lnTo>
                <a:lnTo>
                  <a:pt x="1159156" y="65576"/>
                </a:lnTo>
                <a:lnTo>
                  <a:pt x="1171194" y="54737"/>
                </a:lnTo>
                <a:lnTo>
                  <a:pt x="1178230" y="49442"/>
                </a:lnTo>
                <a:lnTo>
                  <a:pt x="1187829" y="43154"/>
                </a:lnTo>
                <a:lnTo>
                  <a:pt x="1198306" y="37244"/>
                </a:lnTo>
                <a:lnTo>
                  <a:pt x="1209664" y="31714"/>
                </a:lnTo>
                <a:lnTo>
                  <a:pt x="1221905" y="26563"/>
                </a:lnTo>
                <a:lnTo>
                  <a:pt x="1235031" y="21791"/>
                </a:lnTo>
                <a:lnTo>
                  <a:pt x="1249045" y="17399"/>
                </a:lnTo>
                <a:lnTo>
                  <a:pt x="1247013" y="889"/>
                </a:lnTo>
                <a:lnTo>
                  <a:pt x="1236780" y="1221"/>
                </a:lnTo>
                <a:lnTo>
                  <a:pt x="1223547" y="1576"/>
                </a:lnTo>
                <a:lnTo>
                  <a:pt x="1210778" y="1829"/>
                </a:lnTo>
                <a:lnTo>
                  <a:pt x="1198487" y="1981"/>
                </a:lnTo>
                <a:lnTo>
                  <a:pt x="1128253" y="1832"/>
                </a:lnTo>
                <a:lnTo>
                  <a:pt x="1115558" y="1669"/>
                </a:lnTo>
                <a:lnTo>
                  <a:pt x="1102799" y="1457"/>
                </a:lnTo>
                <a:lnTo>
                  <a:pt x="1089975" y="1197"/>
                </a:lnTo>
                <a:lnTo>
                  <a:pt x="1077087" y="889"/>
                </a:lnTo>
                <a:lnTo>
                  <a:pt x="1076008" y="3477"/>
                </a:lnTo>
                <a:lnTo>
                  <a:pt x="1078085" y="15933"/>
                </a:lnTo>
                <a:lnTo>
                  <a:pt x="1079889" y="28480"/>
                </a:lnTo>
                <a:lnTo>
                  <a:pt x="1081419" y="41118"/>
                </a:lnTo>
                <a:lnTo>
                  <a:pt x="1082675" y="53848"/>
                </a:lnTo>
                <a:lnTo>
                  <a:pt x="1143889" y="41021"/>
                </a:lnTo>
                <a:lnTo>
                  <a:pt x="1146715" y="40320"/>
                </a:lnTo>
                <a:lnTo>
                  <a:pt x="1158616" y="37046"/>
                </a:lnTo>
                <a:lnTo>
                  <a:pt x="1171321" y="33020"/>
                </a:lnTo>
                <a:lnTo>
                  <a:pt x="1171702" y="34162"/>
                </a:lnTo>
                <a:lnTo>
                  <a:pt x="1164299" y="37653"/>
                </a:lnTo>
                <a:lnTo>
                  <a:pt x="1153084" y="43108"/>
                </a:lnTo>
                <a:lnTo>
                  <a:pt x="1140079" y="49529"/>
                </a:lnTo>
                <a:lnTo>
                  <a:pt x="1123871" y="59173"/>
                </a:lnTo>
                <a:lnTo>
                  <a:pt x="1112863" y="66695"/>
                </a:lnTo>
                <a:lnTo>
                  <a:pt x="1103700" y="73982"/>
                </a:lnTo>
                <a:lnTo>
                  <a:pt x="1096391" y="81025"/>
                </a:lnTo>
                <a:lnTo>
                  <a:pt x="1090313" y="88758"/>
                </a:lnTo>
                <a:lnTo>
                  <a:pt x="1084768" y="100358"/>
                </a:lnTo>
                <a:lnTo>
                  <a:pt x="1082929" y="112522"/>
                </a:lnTo>
                <a:lnTo>
                  <a:pt x="1084319" y="123178"/>
                </a:lnTo>
                <a:lnTo>
                  <a:pt x="1089758" y="134633"/>
                </a:lnTo>
                <a:lnTo>
                  <a:pt x="1099312" y="144399"/>
                </a:lnTo>
                <a:lnTo>
                  <a:pt x="1107606" y="149823"/>
                </a:lnTo>
                <a:lnTo>
                  <a:pt x="1118546" y="154755"/>
                </a:lnTo>
                <a:lnTo>
                  <a:pt x="1131313" y="158535"/>
                </a:lnTo>
                <a:lnTo>
                  <a:pt x="1145921" y="161162"/>
                </a:lnTo>
                <a:lnTo>
                  <a:pt x="1142211" y="162896"/>
                </a:lnTo>
                <a:lnTo>
                  <a:pt x="1129065" y="169476"/>
                </a:lnTo>
                <a:lnTo>
                  <a:pt x="1117005" y="176237"/>
                </a:lnTo>
                <a:lnTo>
                  <a:pt x="1106031" y="183187"/>
                </a:lnTo>
                <a:lnTo>
                  <a:pt x="1096144" y="190332"/>
                </a:lnTo>
                <a:lnTo>
                  <a:pt x="1087342" y="197678"/>
                </a:lnTo>
                <a:lnTo>
                  <a:pt x="1079627" y="205231"/>
                </a:lnTo>
                <a:lnTo>
                  <a:pt x="1072967" y="213254"/>
                </a:lnTo>
                <a:lnTo>
                  <a:pt x="1066112" y="224243"/>
                </a:lnTo>
                <a:lnTo>
                  <a:pt x="1061207" y="235967"/>
                </a:lnTo>
                <a:lnTo>
                  <a:pt x="1058259" y="248426"/>
                </a:lnTo>
                <a:lnTo>
                  <a:pt x="1057275" y="261620"/>
                </a:lnTo>
                <a:lnTo>
                  <a:pt x="1057653" y="270356"/>
                </a:lnTo>
                <a:lnTo>
                  <a:pt x="1059945" y="283131"/>
                </a:lnTo>
                <a:lnTo>
                  <a:pt x="1064387" y="294004"/>
                </a:lnTo>
                <a:lnTo>
                  <a:pt x="1073648" y="307125"/>
                </a:lnTo>
                <a:lnTo>
                  <a:pt x="1083056" y="315722"/>
                </a:lnTo>
                <a:lnTo>
                  <a:pt x="1096852" y="324416"/>
                </a:lnTo>
                <a:lnTo>
                  <a:pt x="1108710" y="329691"/>
                </a:lnTo>
                <a:lnTo>
                  <a:pt x="1124888" y="335514"/>
                </a:lnTo>
                <a:lnTo>
                  <a:pt x="1136904" y="339343"/>
                </a:lnTo>
                <a:lnTo>
                  <a:pt x="1144397" y="341756"/>
                </a:lnTo>
                <a:lnTo>
                  <a:pt x="1151636" y="343915"/>
                </a:lnTo>
                <a:lnTo>
                  <a:pt x="1158621" y="346075"/>
                </a:lnTo>
                <a:lnTo>
                  <a:pt x="1165606" y="348106"/>
                </a:lnTo>
                <a:lnTo>
                  <a:pt x="1171702" y="350520"/>
                </a:lnTo>
                <a:lnTo>
                  <a:pt x="1177036" y="353440"/>
                </a:lnTo>
                <a:lnTo>
                  <a:pt x="1182243" y="356235"/>
                </a:lnTo>
                <a:lnTo>
                  <a:pt x="1186560" y="359537"/>
                </a:lnTo>
                <a:lnTo>
                  <a:pt x="1189735" y="363220"/>
                </a:lnTo>
                <a:lnTo>
                  <a:pt x="1192910" y="366902"/>
                </a:lnTo>
                <a:lnTo>
                  <a:pt x="1194562" y="371475"/>
                </a:lnTo>
                <a:lnTo>
                  <a:pt x="1194562" y="376809"/>
                </a:lnTo>
                <a:lnTo>
                  <a:pt x="1193748" y="384620"/>
                </a:lnTo>
                <a:lnTo>
                  <a:pt x="1190991" y="394722"/>
                </a:lnTo>
                <a:lnTo>
                  <a:pt x="1186287" y="406423"/>
                </a:lnTo>
                <a:lnTo>
                  <a:pt x="1179643" y="419715"/>
                </a:lnTo>
                <a:lnTo>
                  <a:pt x="1171067" y="434593"/>
                </a:lnTo>
                <a:lnTo>
                  <a:pt x="1185418" y="443991"/>
                </a:lnTo>
                <a:close/>
              </a:path>
              <a:path w="5020690" h="446531">
                <a:moveTo>
                  <a:pt x="3781932" y="178815"/>
                </a:moveTo>
                <a:lnTo>
                  <a:pt x="3863340" y="178815"/>
                </a:lnTo>
                <a:lnTo>
                  <a:pt x="3859757" y="191367"/>
                </a:lnTo>
                <a:lnTo>
                  <a:pt x="3855685" y="206554"/>
                </a:lnTo>
                <a:lnTo>
                  <a:pt x="3852156" y="220869"/>
                </a:lnTo>
                <a:lnTo>
                  <a:pt x="3849170" y="234313"/>
                </a:lnTo>
                <a:lnTo>
                  <a:pt x="3846728" y="246884"/>
                </a:lnTo>
                <a:lnTo>
                  <a:pt x="3844827" y="258581"/>
                </a:lnTo>
                <a:lnTo>
                  <a:pt x="3843470" y="269403"/>
                </a:lnTo>
                <a:lnTo>
                  <a:pt x="3842656" y="279348"/>
                </a:lnTo>
                <a:lnTo>
                  <a:pt x="3842384" y="288416"/>
                </a:lnTo>
                <a:lnTo>
                  <a:pt x="3842549" y="294137"/>
                </a:lnTo>
                <a:lnTo>
                  <a:pt x="3844788" y="308377"/>
                </a:lnTo>
                <a:lnTo>
                  <a:pt x="3849615" y="319785"/>
                </a:lnTo>
                <a:lnTo>
                  <a:pt x="3856990" y="328422"/>
                </a:lnTo>
                <a:lnTo>
                  <a:pt x="3862590" y="332259"/>
                </a:lnTo>
                <a:lnTo>
                  <a:pt x="3873277" y="336819"/>
                </a:lnTo>
                <a:lnTo>
                  <a:pt x="3886269" y="339567"/>
                </a:lnTo>
                <a:lnTo>
                  <a:pt x="3901567" y="340487"/>
                </a:lnTo>
                <a:lnTo>
                  <a:pt x="3902937" y="340479"/>
                </a:lnTo>
                <a:lnTo>
                  <a:pt x="3914545" y="339784"/>
                </a:lnTo>
                <a:lnTo>
                  <a:pt x="3926401" y="337968"/>
                </a:lnTo>
                <a:lnTo>
                  <a:pt x="3938508" y="335024"/>
                </a:lnTo>
                <a:lnTo>
                  <a:pt x="3950869" y="330952"/>
                </a:lnTo>
                <a:lnTo>
                  <a:pt x="3963489" y="325746"/>
                </a:lnTo>
                <a:lnTo>
                  <a:pt x="3976370" y="319404"/>
                </a:lnTo>
                <a:lnTo>
                  <a:pt x="3974846" y="307848"/>
                </a:lnTo>
                <a:lnTo>
                  <a:pt x="3963889" y="309492"/>
                </a:lnTo>
                <a:lnTo>
                  <a:pt x="3951142" y="310747"/>
                </a:lnTo>
                <a:lnTo>
                  <a:pt x="3939540" y="311150"/>
                </a:lnTo>
                <a:lnTo>
                  <a:pt x="3935073" y="311017"/>
                </a:lnTo>
                <a:lnTo>
                  <a:pt x="3921338" y="308173"/>
                </a:lnTo>
                <a:lnTo>
                  <a:pt x="3912362" y="301625"/>
                </a:lnTo>
                <a:lnTo>
                  <a:pt x="3907634" y="290571"/>
                </a:lnTo>
                <a:lnTo>
                  <a:pt x="3905563" y="277475"/>
                </a:lnTo>
                <a:lnTo>
                  <a:pt x="3904869" y="260350"/>
                </a:lnTo>
                <a:lnTo>
                  <a:pt x="3904883" y="255005"/>
                </a:lnTo>
                <a:lnTo>
                  <a:pt x="3905034" y="242399"/>
                </a:lnTo>
                <a:lnTo>
                  <a:pt x="3905343" y="229756"/>
                </a:lnTo>
                <a:lnTo>
                  <a:pt x="3905804" y="217076"/>
                </a:lnTo>
                <a:lnTo>
                  <a:pt x="3906412" y="204360"/>
                </a:lnTo>
                <a:lnTo>
                  <a:pt x="3907160" y="191606"/>
                </a:lnTo>
                <a:lnTo>
                  <a:pt x="3908044" y="178815"/>
                </a:lnTo>
                <a:lnTo>
                  <a:pt x="3928979" y="178938"/>
                </a:lnTo>
                <a:lnTo>
                  <a:pt x="3941551" y="179131"/>
                </a:lnTo>
                <a:lnTo>
                  <a:pt x="3954222" y="179415"/>
                </a:lnTo>
                <a:lnTo>
                  <a:pt x="3966997" y="179794"/>
                </a:lnTo>
                <a:lnTo>
                  <a:pt x="3979881" y="180271"/>
                </a:lnTo>
                <a:lnTo>
                  <a:pt x="3992879" y="180848"/>
                </a:lnTo>
                <a:lnTo>
                  <a:pt x="3993121" y="178714"/>
                </a:lnTo>
                <a:lnTo>
                  <a:pt x="3994767" y="165183"/>
                </a:lnTo>
                <a:lnTo>
                  <a:pt x="3996545" y="152308"/>
                </a:lnTo>
                <a:lnTo>
                  <a:pt x="3998456" y="140120"/>
                </a:lnTo>
                <a:lnTo>
                  <a:pt x="4000500" y="128650"/>
                </a:lnTo>
                <a:lnTo>
                  <a:pt x="3999103" y="126618"/>
                </a:lnTo>
                <a:lnTo>
                  <a:pt x="3988502" y="126802"/>
                </a:lnTo>
                <a:lnTo>
                  <a:pt x="3978397" y="126932"/>
                </a:lnTo>
                <a:lnTo>
                  <a:pt x="3954032" y="127132"/>
                </a:lnTo>
                <a:lnTo>
                  <a:pt x="3842004" y="127253"/>
                </a:lnTo>
                <a:lnTo>
                  <a:pt x="3832617" y="134158"/>
                </a:lnTo>
                <a:lnTo>
                  <a:pt x="3822453" y="141503"/>
                </a:lnTo>
                <a:lnTo>
                  <a:pt x="3812137" y="148820"/>
                </a:lnTo>
                <a:lnTo>
                  <a:pt x="3801670" y="156104"/>
                </a:lnTo>
                <a:lnTo>
                  <a:pt x="3791051" y="163352"/>
                </a:lnTo>
                <a:lnTo>
                  <a:pt x="3780281" y="170561"/>
                </a:lnTo>
                <a:lnTo>
                  <a:pt x="3781932" y="178815"/>
                </a:lnTo>
                <a:close/>
              </a:path>
              <a:path w="5020690" h="446531">
                <a:moveTo>
                  <a:pt x="4326001" y="178815"/>
                </a:moveTo>
                <a:lnTo>
                  <a:pt x="4407408" y="178815"/>
                </a:lnTo>
                <a:lnTo>
                  <a:pt x="4403825" y="191367"/>
                </a:lnTo>
                <a:lnTo>
                  <a:pt x="4399753" y="206554"/>
                </a:lnTo>
                <a:lnTo>
                  <a:pt x="4396224" y="220869"/>
                </a:lnTo>
                <a:lnTo>
                  <a:pt x="4393238" y="234313"/>
                </a:lnTo>
                <a:lnTo>
                  <a:pt x="4390796" y="246884"/>
                </a:lnTo>
                <a:lnTo>
                  <a:pt x="4388895" y="258581"/>
                </a:lnTo>
                <a:lnTo>
                  <a:pt x="4387538" y="269403"/>
                </a:lnTo>
                <a:lnTo>
                  <a:pt x="4386724" y="279348"/>
                </a:lnTo>
                <a:lnTo>
                  <a:pt x="4386453" y="288416"/>
                </a:lnTo>
                <a:lnTo>
                  <a:pt x="4386617" y="294137"/>
                </a:lnTo>
                <a:lnTo>
                  <a:pt x="4388856" y="308377"/>
                </a:lnTo>
                <a:lnTo>
                  <a:pt x="4393683" y="319785"/>
                </a:lnTo>
                <a:lnTo>
                  <a:pt x="4401058" y="328422"/>
                </a:lnTo>
                <a:lnTo>
                  <a:pt x="4406658" y="332259"/>
                </a:lnTo>
                <a:lnTo>
                  <a:pt x="4417345" y="336819"/>
                </a:lnTo>
                <a:lnTo>
                  <a:pt x="4430337" y="339567"/>
                </a:lnTo>
                <a:lnTo>
                  <a:pt x="4445634" y="340487"/>
                </a:lnTo>
                <a:lnTo>
                  <a:pt x="4447005" y="340479"/>
                </a:lnTo>
                <a:lnTo>
                  <a:pt x="4458613" y="339784"/>
                </a:lnTo>
                <a:lnTo>
                  <a:pt x="4470469" y="337968"/>
                </a:lnTo>
                <a:lnTo>
                  <a:pt x="4482576" y="335024"/>
                </a:lnTo>
                <a:lnTo>
                  <a:pt x="4494937" y="330952"/>
                </a:lnTo>
                <a:lnTo>
                  <a:pt x="4507557" y="325746"/>
                </a:lnTo>
                <a:lnTo>
                  <a:pt x="4520437" y="319404"/>
                </a:lnTo>
                <a:lnTo>
                  <a:pt x="4518913" y="307848"/>
                </a:lnTo>
                <a:lnTo>
                  <a:pt x="4507957" y="309492"/>
                </a:lnTo>
                <a:lnTo>
                  <a:pt x="4495210" y="310747"/>
                </a:lnTo>
                <a:lnTo>
                  <a:pt x="4483608" y="311150"/>
                </a:lnTo>
                <a:lnTo>
                  <a:pt x="4479141" y="311017"/>
                </a:lnTo>
                <a:lnTo>
                  <a:pt x="4465406" y="308173"/>
                </a:lnTo>
                <a:lnTo>
                  <a:pt x="4456430" y="301625"/>
                </a:lnTo>
                <a:lnTo>
                  <a:pt x="4451702" y="290571"/>
                </a:lnTo>
                <a:lnTo>
                  <a:pt x="4449631" y="277475"/>
                </a:lnTo>
                <a:lnTo>
                  <a:pt x="4448936" y="260350"/>
                </a:lnTo>
                <a:lnTo>
                  <a:pt x="4448951" y="255005"/>
                </a:lnTo>
                <a:lnTo>
                  <a:pt x="4449102" y="242399"/>
                </a:lnTo>
                <a:lnTo>
                  <a:pt x="4449411" y="229756"/>
                </a:lnTo>
                <a:lnTo>
                  <a:pt x="4449872" y="217076"/>
                </a:lnTo>
                <a:lnTo>
                  <a:pt x="4450480" y="204360"/>
                </a:lnTo>
                <a:lnTo>
                  <a:pt x="4451228" y="191606"/>
                </a:lnTo>
                <a:lnTo>
                  <a:pt x="4452111" y="178815"/>
                </a:lnTo>
                <a:lnTo>
                  <a:pt x="4473047" y="178938"/>
                </a:lnTo>
                <a:lnTo>
                  <a:pt x="4485619" y="179131"/>
                </a:lnTo>
                <a:lnTo>
                  <a:pt x="4498290" y="179415"/>
                </a:lnTo>
                <a:lnTo>
                  <a:pt x="4511065" y="179794"/>
                </a:lnTo>
                <a:lnTo>
                  <a:pt x="4523949" y="180271"/>
                </a:lnTo>
                <a:lnTo>
                  <a:pt x="4536948" y="180848"/>
                </a:lnTo>
                <a:lnTo>
                  <a:pt x="4537189" y="178714"/>
                </a:lnTo>
                <a:lnTo>
                  <a:pt x="4538835" y="165183"/>
                </a:lnTo>
                <a:lnTo>
                  <a:pt x="4540613" y="152308"/>
                </a:lnTo>
                <a:lnTo>
                  <a:pt x="4542524" y="140120"/>
                </a:lnTo>
                <a:lnTo>
                  <a:pt x="4544568" y="128650"/>
                </a:lnTo>
                <a:lnTo>
                  <a:pt x="4543171" y="126618"/>
                </a:lnTo>
                <a:lnTo>
                  <a:pt x="4532570" y="126802"/>
                </a:lnTo>
                <a:lnTo>
                  <a:pt x="4522465" y="126932"/>
                </a:lnTo>
                <a:lnTo>
                  <a:pt x="4498100" y="127132"/>
                </a:lnTo>
                <a:lnTo>
                  <a:pt x="4386072" y="127253"/>
                </a:lnTo>
                <a:lnTo>
                  <a:pt x="4376685" y="134158"/>
                </a:lnTo>
                <a:lnTo>
                  <a:pt x="4366521" y="141503"/>
                </a:lnTo>
                <a:lnTo>
                  <a:pt x="4356205" y="148820"/>
                </a:lnTo>
                <a:lnTo>
                  <a:pt x="4345738" y="156104"/>
                </a:lnTo>
                <a:lnTo>
                  <a:pt x="4335119" y="163352"/>
                </a:lnTo>
                <a:lnTo>
                  <a:pt x="4324350" y="170561"/>
                </a:lnTo>
                <a:lnTo>
                  <a:pt x="4326001" y="178815"/>
                </a:lnTo>
                <a:close/>
              </a:path>
              <a:path w="5020690" h="446531">
                <a:moveTo>
                  <a:pt x="3090291" y="305562"/>
                </a:moveTo>
                <a:lnTo>
                  <a:pt x="3093096" y="320435"/>
                </a:lnTo>
                <a:lnTo>
                  <a:pt x="3100197" y="330835"/>
                </a:lnTo>
                <a:lnTo>
                  <a:pt x="3112470" y="338550"/>
                </a:lnTo>
                <a:lnTo>
                  <a:pt x="3125851" y="340613"/>
                </a:lnTo>
                <a:lnTo>
                  <a:pt x="3127617" y="340581"/>
                </a:lnTo>
                <a:lnTo>
                  <a:pt x="3140439" y="337907"/>
                </a:lnTo>
                <a:lnTo>
                  <a:pt x="3150997" y="330835"/>
                </a:lnTo>
                <a:lnTo>
                  <a:pt x="3158734" y="318806"/>
                </a:lnTo>
                <a:lnTo>
                  <a:pt x="3160903" y="305562"/>
                </a:lnTo>
                <a:lnTo>
                  <a:pt x="3160871" y="303830"/>
                </a:lnTo>
                <a:lnTo>
                  <a:pt x="3158141" y="290833"/>
                </a:lnTo>
                <a:lnTo>
                  <a:pt x="3150997" y="280542"/>
                </a:lnTo>
                <a:lnTo>
                  <a:pt x="3139012" y="273142"/>
                </a:lnTo>
                <a:lnTo>
                  <a:pt x="3125851" y="271017"/>
                </a:lnTo>
                <a:lnTo>
                  <a:pt x="3123609" y="271067"/>
                </a:lnTo>
                <a:lnTo>
                  <a:pt x="3110584" y="273753"/>
                </a:lnTo>
                <a:lnTo>
                  <a:pt x="3100197" y="280542"/>
                </a:lnTo>
                <a:lnTo>
                  <a:pt x="3092497" y="292232"/>
                </a:lnTo>
                <a:lnTo>
                  <a:pt x="3090291" y="305562"/>
                </a:lnTo>
                <a:close/>
              </a:path>
            </a:pathLst>
          </a:custGeom>
          <a:solidFill>
            <a:srgbClr val="006FC0"/>
          </a:solidFill>
        </p:spPr>
        <p:txBody>
          <a:bodyPr wrap="square" lIns="0" tIns="0" rIns="0" bIns="0" rtlCol="0">
            <a:noAutofit/>
          </a:bodyPr>
          <a:lstStyle/>
          <a:p>
            <a:endParaRPr/>
          </a:p>
        </p:txBody>
      </p:sp>
      <p:sp>
        <p:nvSpPr>
          <p:cNvPr id="6" name="object 6"/>
          <p:cNvSpPr/>
          <p:nvPr/>
        </p:nvSpPr>
        <p:spPr>
          <a:xfrm>
            <a:off x="6882216" y="593217"/>
            <a:ext cx="94150" cy="69596"/>
          </a:xfrm>
          <a:custGeom>
            <a:avLst/>
            <a:gdLst/>
            <a:ahLst/>
            <a:cxnLst/>
            <a:rect l="l" t="t" r="r" b="b"/>
            <a:pathLst>
              <a:path w="70612" h="69596">
                <a:moveTo>
                  <a:pt x="35560" y="0"/>
                </a:moveTo>
                <a:lnTo>
                  <a:pt x="48721" y="2124"/>
                </a:lnTo>
                <a:lnTo>
                  <a:pt x="59573" y="8498"/>
                </a:lnTo>
                <a:lnTo>
                  <a:pt x="67850" y="19815"/>
                </a:lnTo>
                <a:lnTo>
                  <a:pt x="70580" y="32812"/>
                </a:lnTo>
                <a:lnTo>
                  <a:pt x="70612" y="34544"/>
                </a:lnTo>
                <a:lnTo>
                  <a:pt x="68443" y="47788"/>
                </a:lnTo>
                <a:lnTo>
                  <a:pt x="61938" y="58542"/>
                </a:lnTo>
                <a:lnTo>
                  <a:pt x="50148" y="66889"/>
                </a:lnTo>
                <a:lnTo>
                  <a:pt x="37326" y="69563"/>
                </a:lnTo>
                <a:lnTo>
                  <a:pt x="35560" y="69596"/>
                </a:lnTo>
                <a:lnTo>
                  <a:pt x="22179" y="67532"/>
                </a:lnTo>
                <a:lnTo>
                  <a:pt x="11396" y="61242"/>
                </a:lnTo>
                <a:lnTo>
                  <a:pt x="2805" y="49417"/>
                </a:lnTo>
                <a:lnTo>
                  <a:pt x="40" y="36505"/>
                </a:lnTo>
                <a:lnTo>
                  <a:pt x="0" y="34544"/>
                </a:lnTo>
                <a:lnTo>
                  <a:pt x="2206" y="21214"/>
                </a:lnTo>
                <a:lnTo>
                  <a:pt x="8826" y="10611"/>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6353895" y="593217"/>
            <a:ext cx="94150" cy="69596"/>
          </a:xfrm>
          <a:custGeom>
            <a:avLst/>
            <a:gdLst/>
            <a:ahLst/>
            <a:cxnLst/>
            <a:rect l="l" t="t" r="r" b="b"/>
            <a:pathLst>
              <a:path w="70612" h="69596">
                <a:moveTo>
                  <a:pt x="35559" y="0"/>
                </a:moveTo>
                <a:lnTo>
                  <a:pt x="48721" y="2124"/>
                </a:lnTo>
                <a:lnTo>
                  <a:pt x="59573" y="8498"/>
                </a:lnTo>
                <a:lnTo>
                  <a:pt x="67850" y="19815"/>
                </a:lnTo>
                <a:lnTo>
                  <a:pt x="70580" y="32812"/>
                </a:lnTo>
                <a:lnTo>
                  <a:pt x="70612" y="34544"/>
                </a:lnTo>
                <a:lnTo>
                  <a:pt x="68443" y="47788"/>
                </a:lnTo>
                <a:lnTo>
                  <a:pt x="61938" y="58542"/>
                </a:lnTo>
                <a:lnTo>
                  <a:pt x="50148" y="66889"/>
                </a:lnTo>
                <a:lnTo>
                  <a:pt x="37326" y="69563"/>
                </a:lnTo>
                <a:lnTo>
                  <a:pt x="35559" y="69596"/>
                </a:lnTo>
                <a:lnTo>
                  <a:pt x="22179" y="67532"/>
                </a:lnTo>
                <a:lnTo>
                  <a:pt x="11396" y="61242"/>
                </a:lnTo>
                <a:lnTo>
                  <a:pt x="2805" y="49417"/>
                </a:lnTo>
                <a:lnTo>
                  <a:pt x="40" y="36505"/>
                </a:lnTo>
                <a:lnTo>
                  <a:pt x="0" y="34544"/>
                </a:lnTo>
                <a:lnTo>
                  <a:pt x="2206" y="21214"/>
                </a:lnTo>
                <a:lnTo>
                  <a:pt x="8826" y="10611"/>
                </a:lnTo>
                <a:lnTo>
                  <a:pt x="20293" y="2735"/>
                </a:lnTo>
                <a:lnTo>
                  <a:pt x="33318" y="49"/>
                </a:lnTo>
                <a:lnTo>
                  <a:pt x="35559"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5640664" y="593217"/>
            <a:ext cx="94150" cy="69596"/>
          </a:xfrm>
          <a:custGeom>
            <a:avLst/>
            <a:gdLst/>
            <a:ahLst/>
            <a:cxnLst/>
            <a:rect l="l" t="t" r="r" b="b"/>
            <a:pathLst>
              <a:path w="70612" h="69596">
                <a:moveTo>
                  <a:pt x="35560" y="0"/>
                </a:moveTo>
                <a:lnTo>
                  <a:pt x="48721" y="2124"/>
                </a:lnTo>
                <a:lnTo>
                  <a:pt x="59573" y="8498"/>
                </a:lnTo>
                <a:lnTo>
                  <a:pt x="67850" y="19815"/>
                </a:lnTo>
                <a:lnTo>
                  <a:pt x="70580" y="32812"/>
                </a:lnTo>
                <a:lnTo>
                  <a:pt x="70612" y="34544"/>
                </a:lnTo>
                <a:lnTo>
                  <a:pt x="68443" y="47788"/>
                </a:lnTo>
                <a:lnTo>
                  <a:pt x="61938" y="58542"/>
                </a:lnTo>
                <a:lnTo>
                  <a:pt x="50148" y="66889"/>
                </a:lnTo>
                <a:lnTo>
                  <a:pt x="37326" y="69563"/>
                </a:lnTo>
                <a:lnTo>
                  <a:pt x="35560" y="69596"/>
                </a:lnTo>
                <a:lnTo>
                  <a:pt x="22179" y="67532"/>
                </a:lnTo>
                <a:lnTo>
                  <a:pt x="11396" y="61242"/>
                </a:lnTo>
                <a:lnTo>
                  <a:pt x="2805" y="49417"/>
                </a:lnTo>
                <a:lnTo>
                  <a:pt x="40" y="36505"/>
                </a:lnTo>
                <a:lnTo>
                  <a:pt x="0" y="34544"/>
                </a:lnTo>
                <a:lnTo>
                  <a:pt x="2206" y="21214"/>
                </a:lnTo>
                <a:lnTo>
                  <a:pt x="8826" y="10611"/>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183882" y="470662"/>
            <a:ext cx="121412" cy="158750"/>
          </a:xfrm>
          <a:custGeom>
            <a:avLst/>
            <a:gdLst/>
            <a:ahLst/>
            <a:cxnLst/>
            <a:rect l="l" t="t" r="r" b="b"/>
            <a:pathLst>
              <a:path w="91059" h="158750">
                <a:moveTo>
                  <a:pt x="42163"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3"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558027" y="470662"/>
            <a:ext cx="121412" cy="158750"/>
          </a:xfrm>
          <a:custGeom>
            <a:avLst/>
            <a:gdLst/>
            <a:ahLst/>
            <a:cxnLst/>
            <a:rect l="l" t="t" r="r" b="b"/>
            <a:pathLst>
              <a:path w="91059" h="158750">
                <a:moveTo>
                  <a:pt x="42164"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4"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3478786" y="467740"/>
            <a:ext cx="124458" cy="173736"/>
          </a:xfrm>
          <a:custGeom>
            <a:avLst/>
            <a:gdLst/>
            <a:ahLst/>
            <a:cxnLst/>
            <a:rect l="l" t="t" r="r" b="b"/>
            <a:pathLst>
              <a:path w="93344" h="173736">
                <a:moveTo>
                  <a:pt x="50292" y="0"/>
                </a:moveTo>
                <a:lnTo>
                  <a:pt x="38999" y="6704"/>
                </a:lnTo>
                <a:lnTo>
                  <a:pt x="29140" y="14624"/>
                </a:lnTo>
                <a:lnTo>
                  <a:pt x="20715" y="23762"/>
                </a:lnTo>
                <a:lnTo>
                  <a:pt x="13725" y="34116"/>
                </a:lnTo>
                <a:lnTo>
                  <a:pt x="8168" y="45687"/>
                </a:lnTo>
                <a:lnTo>
                  <a:pt x="4045" y="58474"/>
                </a:lnTo>
                <a:lnTo>
                  <a:pt x="1356" y="72478"/>
                </a:lnTo>
                <a:lnTo>
                  <a:pt x="100" y="87699"/>
                </a:lnTo>
                <a:lnTo>
                  <a:pt x="0" y="93725"/>
                </a:lnTo>
                <a:lnTo>
                  <a:pt x="575" y="108161"/>
                </a:lnTo>
                <a:lnTo>
                  <a:pt x="2295" y="121480"/>
                </a:lnTo>
                <a:lnTo>
                  <a:pt x="5152" y="133683"/>
                </a:lnTo>
                <a:lnTo>
                  <a:pt x="9138" y="144768"/>
                </a:lnTo>
                <a:lnTo>
                  <a:pt x="12064" y="150875"/>
                </a:lnTo>
                <a:lnTo>
                  <a:pt x="20459" y="162719"/>
                </a:lnTo>
                <a:lnTo>
                  <a:pt x="30771" y="170287"/>
                </a:lnTo>
                <a:lnTo>
                  <a:pt x="43067" y="173580"/>
                </a:lnTo>
                <a:lnTo>
                  <a:pt x="46736" y="173736"/>
                </a:lnTo>
                <a:lnTo>
                  <a:pt x="60081" y="171740"/>
                </a:lnTo>
                <a:lnTo>
                  <a:pt x="71289" y="165755"/>
                </a:lnTo>
                <a:lnTo>
                  <a:pt x="80335" y="155779"/>
                </a:lnTo>
                <a:lnTo>
                  <a:pt x="86481" y="144041"/>
                </a:lnTo>
                <a:lnTo>
                  <a:pt x="90233" y="132421"/>
                </a:lnTo>
                <a:lnTo>
                  <a:pt x="92524" y="119433"/>
                </a:lnTo>
                <a:lnTo>
                  <a:pt x="93342" y="105065"/>
                </a:lnTo>
                <a:lnTo>
                  <a:pt x="93344" y="104267"/>
                </a:lnTo>
                <a:lnTo>
                  <a:pt x="92860" y="91206"/>
                </a:lnTo>
                <a:lnTo>
                  <a:pt x="91369" y="78744"/>
                </a:lnTo>
                <a:lnTo>
                  <a:pt x="87492" y="61756"/>
                </a:lnTo>
                <a:lnTo>
                  <a:pt x="83431" y="49854"/>
                </a:lnTo>
                <a:lnTo>
                  <a:pt x="77016" y="36001"/>
                </a:lnTo>
                <a:lnTo>
                  <a:pt x="70437" y="25032"/>
                </a:lnTo>
                <a:lnTo>
                  <a:pt x="61581" y="12930"/>
                </a:lnTo>
                <a:lnTo>
                  <a:pt x="53214" y="3141"/>
                </a:lnTo>
                <a:lnTo>
                  <a:pt x="50292"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527628" y="448817"/>
            <a:ext cx="293624" cy="213868"/>
          </a:xfrm>
          <a:custGeom>
            <a:avLst/>
            <a:gdLst/>
            <a:ahLst/>
            <a:cxnLst/>
            <a:rect l="l" t="t" r="r" b="b"/>
            <a:pathLst>
              <a:path w="220218" h="213868">
                <a:moveTo>
                  <a:pt x="218821" y="0"/>
                </a:moveTo>
                <a:lnTo>
                  <a:pt x="220218" y="2032"/>
                </a:lnTo>
                <a:lnTo>
                  <a:pt x="218174" y="13501"/>
                </a:lnTo>
                <a:lnTo>
                  <a:pt x="216263" y="25689"/>
                </a:lnTo>
                <a:lnTo>
                  <a:pt x="214485" y="38564"/>
                </a:lnTo>
                <a:lnTo>
                  <a:pt x="212839" y="52095"/>
                </a:lnTo>
                <a:lnTo>
                  <a:pt x="212598" y="54229"/>
                </a:lnTo>
                <a:lnTo>
                  <a:pt x="199599" y="53652"/>
                </a:lnTo>
                <a:lnTo>
                  <a:pt x="186715" y="53175"/>
                </a:lnTo>
                <a:lnTo>
                  <a:pt x="173940" y="52796"/>
                </a:lnTo>
                <a:lnTo>
                  <a:pt x="161269" y="52512"/>
                </a:lnTo>
                <a:lnTo>
                  <a:pt x="148697" y="52319"/>
                </a:lnTo>
                <a:lnTo>
                  <a:pt x="136219" y="52216"/>
                </a:lnTo>
                <a:lnTo>
                  <a:pt x="127761" y="52197"/>
                </a:lnTo>
                <a:lnTo>
                  <a:pt x="126878" y="64987"/>
                </a:lnTo>
                <a:lnTo>
                  <a:pt x="126130" y="77741"/>
                </a:lnTo>
                <a:lnTo>
                  <a:pt x="125522" y="90457"/>
                </a:lnTo>
                <a:lnTo>
                  <a:pt x="125061" y="103137"/>
                </a:lnTo>
                <a:lnTo>
                  <a:pt x="124752" y="115780"/>
                </a:lnTo>
                <a:lnTo>
                  <a:pt x="124601" y="128386"/>
                </a:lnTo>
                <a:lnTo>
                  <a:pt x="124586" y="133731"/>
                </a:lnTo>
                <a:lnTo>
                  <a:pt x="125281" y="150856"/>
                </a:lnTo>
                <a:lnTo>
                  <a:pt x="127352" y="163952"/>
                </a:lnTo>
                <a:lnTo>
                  <a:pt x="130777" y="173039"/>
                </a:lnTo>
                <a:lnTo>
                  <a:pt x="141056" y="181554"/>
                </a:lnTo>
                <a:lnTo>
                  <a:pt x="154791" y="184398"/>
                </a:lnTo>
                <a:lnTo>
                  <a:pt x="159257" y="184531"/>
                </a:lnTo>
                <a:lnTo>
                  <a:pt x="170860" y="184128"/>
                </a:lnTo>
                <a:lnTo>
                  <a:pt x="183607" y="182873"/>
                </a:lnTo>
                <a:lnTo>
                  <a:pt x="194563" y="181229"/>
                </a:lnTo>
                <a:lnTo>
                  <a:pt x="196087" y="192786"/>
                </a:lnTo>
                <a:lnTo>
                  <a:pt x="183207" y="199127"/>
                </a:lnTo>
                <a:lnTo>
                  <a:pt x="170587" y="204333"/>
                </a:lnTo>
                <a:lnTo>
                  <a:pt x="158226" y="208405"/>
                </a:lnTo>
                <a:lnTo>
                  <a:pt x="146119" y="211349"/>
                </a:lnTo>
                <a:lnTo>
                  <a:pt x="134263" y="213165"/>
                </a:lnTo>
                <a:lnTo>
                  <a:pt x="122655" y="213860"/>
                </a:lnTo>
                <a:lnTo>
                  <a:pt x="121284" y="213868"/>
                </a:lnTo>
                <a:lnTo>
                  <a:pt x="105987" y="212948"/>
                </a:lnTo>
                <a:lnTo>
                  <a:pt x="92995" y="210200"/>
                </a:lnTo>
                <a:lnTo>
                  <a:pt x="82308" y="205640"/>
                </a:lnTo>
                <a:lnTo>
                  <a:pt x="76707" y="201803"/>
                </a:lnTo>
                <a:lnTo>
                  <a:pt x="69333" y="193166"/>
                </a:lnTo>
                <a:lnTo>
                  <a:pt x="64506" y="181758"/>
                </a:lnTo>
                <a:lnTo>
                  <a:pt x="62267"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7" y="52197"/>
                </a:lnTo>
                <a:lnTo>
                  <a:pt x="1650" y="52197"/>
                </a:lnTo>
                <a:lnTo>
                  <a:pt x="0" y="43942"/>
                </a:lnTo>
                <a:lnTo>
                  <a:pt x="10769" y="36733"/>
                </a:lnTo>
                <a:lnTo>
                  <a:pt x="21388" y="29485"/>
                </a:lnTo>
                <a:lnTo>
                  <a:pt x="31855" y="22201"/>
                </a:lnTo>
                <a:lnTo>
                  <a:pt x="42171" y="14884"/>
                </a:lnTo>
                <a:lnTo>
                  <a:pt x="52335" y="7539"/>
                </a:lnTo>
                <a:lnTo>
                  <a:pt x="61721" y="635"/>
                </a:lnTo>
                <a:lnTo>
                  <a:pt x="126873" y="635"/>
                </a:lnTo>
                <a:lnTo>
                  <a:pt x="143870" y="620"/>
                </a:lnTo>
                <a:lnTo>
                  <a:pt x="159497" y="579"/>
                </a:lnTo>
                <a:lnTo>
                  <a:pt x="173750" y="513"/>
                </a:lnTo>
                <a:lnTo>
                  <a:pt x="186624" y="423"/>
                </a:lnTo>
                <a:lnTo>
                  <a:pt x="198115" y="313"/>
                </a:lnTo>
                <a:lnTo>
                  <a:pt x="208220" y="183"/>
                </a:lnTo>
                <a:lnTo>
                  <a:pt x="216935" y="37"/>
                </a:lnTo>
                <a:lnTo>
                  <a:pt x="218821"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7802204" y="448817"/>
            <a:ext cx="293624" cy="213868"/>
          </a:xfrm>
          <a:custGeom>
            <a:avLst/>
            <a:gdLst/>
            <a:ahLst/>
            <a:cxnLst/>
            <a:rect l="l" t="t" r="r" b="b"/>
            <a:pathLst>
              <a:path w="220218" h="213868">
                <a:moveTo>
                  <a:pt x="218821" y="0"/>
                </a:moveTo>
                <a:lnTo>
                  <a:pt x="220218" y="2032"/>
                </a:lnTo>
                <a:lnTo>
                  <a:pt x="218174" y="13501"/>
                </a:lnTo>
                <a:lnTo>
                  <a:pt x="216263" y="25689"/>
                </a:lnTo>
                <a:lnTo>
                  <a:pt x="214485" y="38564"/>
                </a:lnTo>
                <a:lnTo>
                  <a:pt x="212839" y="52095"/>
                </a:lnTo>
                <a:lnTo>
                  <a:pt x="212598" y="54229"/>
                </a:lnTo>
                <a:lnTo>
                  <a:pt x="199599" y="53652"/>
                </a:lnTo>
                <a:lnTo>
                  <a:pt x="186715" y="53175"/>
                </a:lnTo>
                <a:lnTo>
                  <a:pt x="173940" y="52796"/>
                </a:lnTo>
                <a:lnTo>
                  <a:pt x="161269" y="52512"/>
                </a:lnTo>
                <a:lnTo>
                  <a:pt x="148697" y="52319"/>
                </a:lnTo>
                <a:lnTo>
                  <a:pt x="136219" y="52216"/>
                </a:lnTo>
                <a:lnTo>
                  <a:pt x="127762" y="52197"/>
                </a:lnTo>
                <a:lnTo>
                  <a:pt x="126878" y="64987"/>
                </a:lnTo>
                <a:lnTo>
                  <a:pt x="126130" y="77741"/>
                </a:lnTo>
                <a:lnTo>
                  <a:pt x="125522" y="90457"/>
                </a:lnTo>
                <a:lnTo>
                  <a:pt x="125061" y="103137"/>
                </a:lnTo>
                <a:lnTo>
                  <a:pt x="124752" y="115780"/>
                </a:lnTo>
                <a:lnTo>
                  <a:pt x="124601" y="128386"/>
                </a:lnTo>
                <a:lnTo>
                  <a:pt x="124587" y="133731"/>
                </a:lnTo>
                <a:lnTo>
                  <a:pt x="125281" y="150856"/>
                </a:lnTo>
                <a:lnTo>
                  <a:pt x="127352" y="163952"/>
                </a:lnTo>
                <a:lnTo>
                  <a:pt x="130777" y="173039"/>
                </a:lnTo>
                <a:lnTo>
                  <a:pt x="141056" y="181554"/>
                </a:lnTo>
                <a:lnTo>
                  <a:pt x="154791" y="184398"/>
                </a:lnTo>
                <a:lnTo>
                  <a:pt x="159258" y="184531"/>
                </a:lnTo>
                <a:lnTo>
                  <a:pt x="170860" y="184128"/>
                </a:lnTo>
                <a:lnTo>
                  <a:pt x="183607" y="182873"/>
                </a:lnTo>
                <a:lnTo>
                  <a:pt x="194563" y="181229"/>
                </a:lnTo>
                <a:lnTo>
                  <a:pt x="196087" y="192786"/>
                </a:lnTo>
                <a:lnTo>
                  <a:pt x="183207" y="199127"/>
                </a:lnTo>
                <a:lnTo>
                  <a:pt x="170587" y="204333"/>
                </a:lnTo>
                <a:lnTo>
                  <a:pt x="158226" y="208405"/>
                </a:lnTo>
                <a:lnTo>
                  <a:pt x="146119" y="211349"/>
                </a:lnTo>
                <a:lnTo>
                  <a:pt x="134263" y="213165"/>
                </a:lnTo>
                <a:lnTo>
                  <a:pt x="122655" y="213860"/>
                </a:lnTo>
                <a:lnTo>
                  <a:pt x="121285" y="213868"/>
                </a:lnTo>
                <a:lnTo>
                  <a:pt x="105987" y="212948"/>
                </a:lnTo>
                <a:lnTo>
                  <a:pt x="92995" y="210200"/>
                </a:lnTo>
                <a:lnTo>
                  <a:pt x="82308" y="205640"/>
                </a:lnTo>
                <a:lnTo>
                  <a:pt x="76708" y="201803"/>
                </a:lnTo>
                <a:lnTo>
                  <a:pt x="69333" y="193166"/>
                </a:lnTo>
                <a:lnTo>
                  <a:pt x="64506" y="181758"/>
                </a:lnTo>
                <a:lnTo>
                  <a:pt x="62267"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8" y="52197"/>
                </a:lnTo>
                <a:lnTo>
                  <a:pt x="1650" y="52197"/>
                </a:lnTo>
                <a:lnTo>
                  <a:pt x="0" y="43942"/>
                </a:lnTo>
                <a:lnTo>
                  <a:pt x="10769" y="36733"/>
                </a:lnTo>
                <a:lnTo>
                  <a:pt x="21388" y="29485"/>
                </a:lnTo>
                <a:lnTo>
                  <a:pt x="31855" y="22201"/>
                </a:lnTo>
                <a:lnTo>
                  <a:pt x="42171" y="14884"/>
                </a:lnTo>
                <a:lnTo>
                  <a:pt x="52335" y="7539"/>
                </a:lnTo>
                <a:lnTo>
                  <a:pt x="61722" y="635"/>
                </a:lnTo>
                <a:lnTo>
                  <a:pt x="126873" y="635"/>
                </a:lnTo>
                <a:lnTo>
                  <a:pt x="143870" y="620"/>
                </a:lnTo>
                <a:lnTo>
                  <a:pt x="159497" y="579"/>
                </a:lnTo>
                <a:lnTo>
                  <a:pt x="173750" y="513"/>
                </a:lnTo>
                <a:lnTo>
                  <a:pt x="186624" y="423"/>
                </a:lnTo>
                <a:lnTo>
                  <a:pt x="198115" y="313"/>
                </a:lnTo>
                <a:lnTo>
                  <a:pt x="208220" y="183"/>
                </a:lnTo>
                <a:lnTo>
                  <a:pt x="216935" y="37"/>
                </a:lnTo>
                <a:lnTo>
                  <a:pt x="218821"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7120975" y="446150"/>
            <a:ext cx="352722" cy="216662"/>
          </a:xfrm>
          <a:custGeom>
            <a:avLst/>
            <a:gdLst/>
            <a:ahLst/>
            <a:cxnLst/>
            <a:rect l="l" t="t" r="r" b="b"/>
            <a:pathLst>
              <a:path w="264541" h="216662">
                <a:moveTo>
                  <a:pt x="227203" y="0"/>
                </a:moveTo>
                <a:lnTo>
                  <a:pt x="240264" y="509"/>
                </a:lnTo>
                <a:lnTo>
                  <a:pt x="252692" y="2080"/>
                </a:lnTo>
                <a:lnTo>
                  <a:pt x="256413" y="2794"/>
                </a:lnTo>
                <a:lnTo>
                  <a:pt x="253502" y="14199"/>
                </a:lnTo>
                <a:lnTo>
                  <a:pt x="250263" y="26099"/>
                </a:lnTo>
                <a:lnTo>
                  <a:pt x="246694" y="38493"/>
                </a:lnTo>
                <a:lnTo>
                  <a:pt x="242796" y="51380"/>
                </a:lnTo>
                <a:lnTo>
                  <a:pt x="241554" y="55372"/>
                </a:lnTo>
                <a:lnTo>
                  <a:pt x="239776" y="55752"/>
                </a:lnTo>
                <a:lnTo>
                  <a:pt x="226175" y="52479"/>
                </a:lnTo>
                <a:lnTo>
                  <a:pt x="213780" y="50616"/>
                </a:lnTo>
                <a:lnTo>
                  <a:pt x="204851" y="50164"/>
                </a:lnTo>
                <a:lnTo>
                  <a:pt x="191233" y="51285"/>
                </a:lnTo>
                <a:lnTo>
                  <a:pt x="179231" y="54616"/>
                </a:lnTo>
                <a:lnTo>
                  <a:pt x="173482" y="57276"/>
                </a:lnTo>
                <a:lnTo>
                  <a:pt x="164534" y="63260"/>
                </a:lnTo>
                <a:lnTo>
                  <a:pt x="155178" y="71753"/>
                </a:lnTo>
                <a:lnTo>
                  <a:pt x="145411" y="82810"/>
                </a:lnTo>
                <a:lnTo>
                  <a:pt x="144907" y="83438"/>
                </a:lnTo>
                <a:lnTo>
                  <a:pt x="205740" y="160400"/>
                </a:lnTo>
                <a:lnTo>
                  <a:pt x="215456" y="172002"/>
                </a:lnTo>
                <a:lnTo>
                  <a:pt x="224376" y="180717"/>
                </a:lnTo>
                <a:lnTo>
                  <a:pt x="231140" y="185800"/>
                </a:lnTo>
                <a:lnTo>
                  <a:pt x="241060" y="190377"/>
                </a:lnTo>
                <a:lnTo>
                  <a:pt x="253888" y="193361"/>
                </a:lnTo>
                <a:lnTo>
                  <a:pt x="263144" y="194437"/>
                </a:lnTo>
                <a:lnTo>
                  <a:pt x="264541" y="205359"/>
                </a:lnTo>
                <a:lnTo>
                  <a:pt x="248964" y="209260"/>
                </a:lnTo>
                <a:lnTo>
                  <a:pt x="234960" y="212277"/>
                </a:lnTo>
                <a:lnTo>
                  <a:pt x="222521" y="214410"/>
                </a:lnTo>
                <a:lnTo>
                  <a:pt x="211643" y="215659"/>
                </a:lnTo>
                <a:lnTo>
                  <a:pt x="203073" y="216026"/>
                </a:lnTo>
                <a:lnTo>
                  <a:pt x="189903" y="214835"/>
                </a:lnTo>
                <a:lnTo>
                  <a:pt x="177857" y="211297"/>
                </a:lnTo>
                <a:lnTo>
                  <a:pt x="173482" y="209296"/>
                </a:lnTo>
                <a:lnTo>
                  <a:pt x="164203" y="202998"/>
                </a:lnTo>
                <a:lnTo>
                  <a:pt x="155206" y="193829"/>
                </a:lnTo>
                <a:lnTo>
                  <a:pt x="147955" y="184150"/>
                </a:lnTo>
                <a:lnTo>
                  <a:pt x="139743" y="172090"/>
                </a:lnTo>
                <a:lnTo>
                  <a:pt x="131911" y="160840"/>
                </a:lnTo>
                <a:lnTo>
                  <a:pt x="124455" y="150410"/>
                </a:lnTo>
                <a:lnTo>
                  <a:pt x="117369" y="140810"/>
                </a:lnTo>
                <a:lnTo>
                  <a:pt x="110648" y="132051"/>
                </a:lnTo>
                <a:lnTo>
                  <a:pt x="108966" y="129921"/>
                </a:lnTo>
                <a:lnTo>
                  <a:pt x="98679" y="143256"/>
                </a:lnTo>
                <a:lnTo>
                  <a:pt x="98736" y="154979"/>
                </a:lnTo>
                <a:lnTo>
                  <a:pt x="98871" y="168114"/>
                </a:lnTo>
                <a:lnTo>
                  <a:pt x="98933" y="173609"/>
                </a:lnTo>
                <a:lnTo>
                  <a:pt x="99241" y="185870"/>
                </a:lnTo>
                <a:lnTo>
                  <a:pt x="99611" y="198600"/>
                </a:lnTo>
                <a:lnTo>
                  <a:pt x="99949" y="209803"/>
                </a:lnTo>
                <a:lnTo>
                  <a:pt x="86703" y="211223"/>
                </a:lnTo>
                <a:lnTo>
                  <a:pt x="73783" y="212643"/>
                </a:lnTo>
                <a:lnTo>
                  <a:pt x="61191" y="214063"/>
                </a:lnTo>
                <a:lnTo>
                  <a:pt x="48925" y="215483"/>
                </a:lnTo>
                <a:lnTo>
                  <a:pt x="38989" y="216662"/>
                </a:lnTo>
                <a:lnTo>
                  <a:pt x="35941" y="215137"/>
                </a:lnTo>
                <a:lnTo>
                  <a:pt x="36064" y="201343"/>
                </a:lnTo>
                <a:lnTo>
                  <a:pt x="36158" y="188635"/>
                </a:lnTo>
                <a:lnTo>
                  <a:pt x="36195" y="177291"/>
                </a:lnTo>
                <a:lnTo>
                  <a:pt x="36303" y="163168"/>
                </a:lnTo>
                <a:lnTo>
                  <a:pt x="36321" y="151564"/>
                </a:lnTo>
                <a:lnTo>
                  <a:pt x="36322" y="150240"/>
                </a:lnTo>
                <a:lnTo>
                  <a:pt x="36322" y="107061"/>
                </a:lnTo>
                <a:lnTo>
                  <a:pt x="36299" y="94458"/>
                </a:lnTo>
                <a:lnTo>
                  <a:pt x="36138" y="81687"/>
                </a:lnTo>
                <a:lnTo>
                  <a:pt x="36068" y="78739"/>
                </a:lnTo>
                <a:lnTo>
                  <a:pt x="35897" y="65992"/>
                </a:lnTo>
                <a:lnTo>
                  <a:pt x="35726" y="53329"/>
                </a:lnTo>
                <a:lnTo>
                  <a:pt x="35687" y="50419"/>
                </a:lnTo>
                <a:lnTo>
                  <a:pt x="35560" y="44703"/>
                </a:lnTo>
                <a:lnTo>
                  <a:pt x="35052" y="40132"/>
                </a:lnTo>
                <a:lnTo>
                  <a:pt x="34163" y="36702"/>
                </a:lnTo>
                <a:lnTo>
                  <a:pt x="33274" y="33147"/>
                </a:lnTo>
                <a:lnTo>
                  <a:pt x="31623" y="30352"/>
                </a:lnTo>
                <a:lnTo>
                  <a:pt x="29210" y="28321"/>
                </a:lnTo>
                <a:lnTo>
                  <a:pt x="26797" y="26162"/>
                </a:lnTo>
                <a:lnTo>
                  <a:pt x="23368" y="24891"/>
                </a:lnTo>
                <a:lnTo>
                  <a:pt x="18923" y="24129"/>
                </a:lnTo>
                <a:lnTo>
                  <a:pt x="14478" y="23495"/>
                </a:lnTo>
                <a:lnTo>
                  <a:pt x="8636" y="23113"/>
                </a:lnTo>
                <a:lnTo>
                  <a:pt x="1524" y="23113"/>
                </a:lnTo>
                <a:lnTo>
                  <a:pt x="0" y="12953"/>
                </a:lnTo>
                <a:lnTo>
                  <a:pt x="15248" y="8537"/>
                </a:lnTo>
                <a:lnTo>
                  <a:pt x="29119" y="5103"/>
                </a:lnTo>
                <a:lnTo>
                  <a:pt x="41613" y="2645"/>
                </a:lnTo>
                <a:lnTo>
                  <a:pt x="52728" y="1158"/>
                </a:lnTo>
                <a:lnTo>
                  <a:pt x="62466" y="635"/>
                </a:lnTo>
                <a:lnTo>
                  <a:pt x="62865" y="635"/>
                </a:lnTo>
                <a:lnTo>
                  <a:pt x="79276" y="2867"/>
                </a:lnTo>
                <a:lnTo>
                  <a:pt x="90696" y="9572"/>
                </a:lnTo>
                <a:lnTo>
                  <a:pt x="97127" y="20765"/>
                </a:lnTo>
                <a:lnTo>
                  <a:pt x="98679" y="32765"/>
                </a:lnTo>
                <a:lnTo>
                  <a:pt x="98679" y="110616"/>
                </a:lnTo>
                <a:lnTo>
                  <a:pt x="126492" y="73787"/>
                </a:lnTo>
                <a:lnTo>
                  <a:pt x="134866" y="62941"/>
                </a:lnTo>
                <a:lnTo>
                  <a:pt x="142695" y="52846"/>
                </a:lnTo>
                <a:lnTo>
                  <a:pt x="149979" y="43551"/>
                </a:lnTo>
                <a:lnTo>
                  <a:pt x="159567" y="32068"/>
                </a:lnTo>
                <a:lnTo>
                  <a:pt x="168283" y="23168"/>
                </a:lnTo>
                <a:lnTo>
                  <a:pt x="172720" y="19176"/>
                </a:lnTo>
                <a:lnTo>
                  <a:pt x="183135" y="11548"/>
                </a:lnTo>
                <a:lnTo>
                  <a:pt x="194328" y="5735"/>
                </a:lnTo>
                <a:lnTo>
                  <a:pt x="208029" y="1698"/>
                </a:lnTo>
                <a:lnTo>
                  <a:pt x="221022" y="160"/>
                </a:lnTo>
                <a:lnTo>
                  <a:pt x="227203"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8819727" y="443613"/>
            <a:ext cx="320885" cy="325119"/>
          </a:xfrm>
          <a:custGeom>
            <a:avLst/>
            <a:gdLst/>
            <a:ahLst/>
            <a:cxnLst/>
            <a:rect l="l" t="t" r="r" b="b"/>
            <a:pathLst>
              <a:path w="240664" h="325119">
                <a:moveTo>
                  <a:pt x="172720" y="0"/>
                </a:moveTo>
                <a:lnTo>
                  <a:pt x="187279" y="1151"/>
                </a:lnTo>
                <a:lnTo>
                  <a:pt x="200042" y="4607"/>
                </a:lnTo>
                <a:lnTo>
                  <a:pt x="211008" y="10366"/>
                </a:lnTo>
                <a:lnTo>
                  <a:pt x="220177" y="18429"/>
                </a:lnTo>
                <a:lnTo>
                  <a:pt x="227827" y="28969"/>
                </a:lnTo>
                <a:lnTo>
                  <a:pt x="232937" y="40277"/>
                </a:lnTo>
                <a:lnTo>
                  <a:pt x="236066" y="52951"/>
                </a:lnTo>
                <a:lnTo>
                  <a:pt x="237227" y="66969"/>
                </a:lnTo>
                <a:lnTo>
                  <a:pt x="237235" y="68325"/>
                </a:lnTo>
                <a:lnTo>
                  <a:pt x="237235"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4" y="316611"/>
                </a:lnTo>
                <a:lnTo>
                  <a:pt x="228105" y="318003"/>
                </a:lnTo>
                <a:lnTo>
                  <a:pt x="215539" y="319567"/>
                </a:lnTo>
                <a:lnTo>
                  <a:pt x="202960" y="321291"/>
                </a:lnTo>
                <a:lnTo>
                  <a:pt x="190363" y="323163"/>
                </a:lnTo>
                <a:lnTo>
                  <a:pt x="178053" y="325119"/>
                </a:lnTo>
                <a:lnTo>
                  <a:pt x="175005" y="323468"/>
                </a:lnTo>
                <a:lnTo>
                  <a:pt x="175005" y="81534"/>
                </a:lnTo>
                <a:lnTo>
                  <a:pt x="174023" y="66015"/>
                </a:lnTo>
                <a:lnTo>
                  <a:pt x="171060" y="53591"/>
                </a:lnTo>
                <a:lnTo>
                  <a:pt x="166088" y="44264"/>
                </a:lnTo>
                <a:lnTo>
                  <a:pt x="156411" y="36218"/>
                </a:lnTo>
                <a:lnTo>
                  <a:pt x="143708" y="32514"/>
                </a:lnTo>
                <a:lnTo>
                  <a:pt x="137032" y="32130"/>
                </a:lnTo>
                <a:lnTo>
                  <a:pt x="124270" y="33311"/>
                </a:lnTo>
                <a:lnTo>
                  <a:pt x="112068" y="36838"/>
                </a:lnTo>
                <a:lnTo>
                  <a:pt x="100448" y="42687"/>
                </a:lnTo>
                <a:lnTo>
                  <a:pt x="98678" y="43814"/>
                </a:lnTo>
                <a:lnTo>
                  <a:pt x="98678" y="150113"/>
                </a:lnTo>
                <a:lnTo>
                  <a:pt x="98727" y="161177"/>
                </a:lnTo>
                <a:lnTo>
                  <a:pt x="98877" y="173072"/>
                </a:lnTo>
                <a:lnTo>
                  <a:pt x="99136" y="185805"/>
                </a:lnTo>
                <a:lnTo>
                  <a:pt x="99509" y="199382"/>
                </a:lnTo>
                <a:lnTo>
                  <a:pt x="99949" y="212343"/>
                </a:lnTo>
                <a:lnTo>
                  <a:pt x="86778" y="213576"/>
                </a:lnTo>
                <a:lnTo>
                  <a:pt x="73914" y="214906"/>
                </a:lnTo>
                <a:lnTo>
                  <a:pt x="61336" y="216334"/>
                </a:lnTo>
                <a:lnTo>
                  <a:pt x="49024" y="217860"/>
                </a:lnTo>
                <a:lnTo>
                  <a:pt x="38988" y="219201"/>
                </a:lnTo>
                <a:lnTo>
                  <a:pt x="35940" y="217677"/>
                </a:lnTo>
                <a:lnTo>
                  <a:pt x="36077" y="204055"/>
                </a:lnTo>
                <a:lnTo>
                  <a:pt x="36183" y="190903"/>
                </a:lnTo>
                <a:lnTo>
                  <a:pt x="36259" y="178208"/>
                </a:lnTo>
                <a:lnTo>
                  <a:pt x="36306" y="165960"/>
                </a:lnTo>
                <a:lnTo>
                  <a:pt x="36321" y="154145"/>
                </a:lnTo>
                <a:lnTo>
                  <a:pt x="36322" y="153797"/>
                </a:lnTo>
                <a:lnTo>
                  <a:pt x="36322" y="110109"/>
                </a:lnTo>
                <a:lnTo>
                  <a:pt x="36308" y="97124"/>
                </a:lnTo>
                <a:lnTo>
                  <a:pt x="36212" y="84657"/>
                </a:lnTo>
                <a:lnTo>
                  <a:pt x="36195" y="83438"/>
                </a:lnTo>
                <a:lnTo>
                  <a:pt x="36085" y="72023"/>
                </a:lnTo>
                <a:lnTo>
                  <a:pt x="35825" y="58854"/>
                </a:lnTo>
                <a:lnTo>
                  <a:pt x="35686" y="52324"/>
                </a:lnTo>
                <a:lnTo>
                  <a:pt x="35559" y="46736"/>
                </a:lnTo>
                <a:lnTo>
                  <a:pt x="35051" y="42290"/>
                </a:lnTo>
                <a:lnTo>
                  <a:pt x="34162" y="38862"/>
                </a:lnTo>
                <a:lnTo>
                  <a:pt x="33274" y="35433"/>
                </a:lnTo>
                <a:lnTo>
                  <a:pt x="31623" y="32765"/>
                </a:lnTo>
                <a:lnTo>
                  <a:pt x="29209" y="30734"/>
                </a:lnTo>
                <a:lnTo>
                  <a:pt x="26797" y="28701"/>
                </a:lnTo>
                <a:lnTo>
                  <a:pt x="23368" y="27431"/>
                </a:lnTo>
                <a:lnTo>
                  <a:pt x="18923" y="26669"/>
                </a:lnTo>
                <a:lnTo>
                  <a:pt x="14477" y="26035"/>
                </a:lnTo>
                <a:lnTo>
                  <a:pt x="8635" y="25653"/>
                </a:lnTo>
                <a:lnTo>
                  <a:pt x="1524" y="25653"/>
                </a:lnTo>
                <a:lnTo>
                  <a:pt x="0" y="15493"/>
                </a:lnTo>
                <a:lnTo>
                  <a:pt x="15234" y="11023"/>
                </a:lnTo>
                <a:lnTo>
                  <a:pt x="29076" y="7562"/>
                </a:lnTo>
                <a:lnTo>
                  <a:pt x="41522" y="5104"/>
                </a:lnTo>
                <a:lnTo>
                  <a:pt x="52563" y="3644"/>
                </a:lnTo>
                <a:lnTo>
                  <a:pt x="61975" y="3175"/>
                </a:lnTo>
                <a:lnTo>
                  <a:pt x="78976" y="5234"/>
                </a:lnTo>
                <a:lnTo>
                  <a:pt x="90615" y="11413"/>
                </a:lnTo>
                <a:lnTo>
                  <a:pt x="96910" y="21712"/>
                </a:lnTo>
                <a:lnTo>
                  <a:pt x="97916" y="26797"/>
                </a:lnTo>
                <a:lnTo>
                  <a:pt x="110876" y="18944"/>
                </a:lnTo>
                <a:lnTo>
                  <a:pt x="123449" y="12440"/>
                </a:lnTo>
                <a:lnTo>
                  <a:pt x="135639" y="7292"/>
                </a:lnTo>
                <a:lnTo>
                  <a:pt x="147449" y="3506"/>
                </a:lnTo>
                <a:lnTo>
                  <a:pt x="158883" y="1089"/>
                </a:lnTo>
                <a:lnTo>
                  <a:pt x="169942" y="45"/>
                </a:lnTo>
                <a:lnTo>
                  <a:pt x="172720" y="0"/>
                </a:lnTo>
                <a:close/>
              </a:path>
            </a:pathLst>
          </a:custGeom>
          <a:ln w="3047">
            <a:solidFill>
              <a:srgbClr val="3A431F"/>
            </a:solidFill>
          </a:ln>
        </p:spPr>
        <p:txBody>
          <a:bodyPr wrap="square" lIns="0" tIns="0" rIns="0" bIns="0" rtlCol="0">
            <a:noAutofit/>
          </a:bodyPr>
          <a:lstStyle/>
          <a:p>
            <a:endParaRPr/>
          </a:p>
        </p:txBody>
      </p:sp>
      <p:sp>
        <p:nvSpPr>
          <p:cNvPr id="16" name="object 16"/>
          <p:cNvSpPr/>
          <p:nvPr/>
        </p:nvSpPr>
        <p:spPr>
          <a:xfrm>
            <a:off x="4878833" y="443613"/>
            <a:ext cx="250444" cy="322579"/>
          </a:xfrm>
          <a:custGeom>
            <a:avLst/>
            <a:gdLst/>
            <a:ahLst/>
            <a:cxnLst/>
            <a:rect l="l" t="t" r="r" b="b"/>
            <a:pathLst>
              <a:path w="187833" h="322579">
                <a:moveTo>
                  <a:pt x="122809" y="0"/>
                </a:moveTo>
                <a:lnTo>
                  <a:pt x="135630" y="450"/>
                </a:lnTo>
                <a:lnTo>
                  <a:pt x="148231" y="1829"/>
                </a:lnTo>
                <a:lnTo>
                  <a:pt x="155955" y="3175"/>
                </a:lnTo>
                <a:lnTo>
                  <a:pt x="168255" y="6001"/>
                </a:lnTo>
                <a:lnTo>
                  <a:pt x="180402" y="9827"/>
                </a:lnTo>
                <a:lnTo>
                  <a:pt x="187833" y="12700"/>
                </a:lnTo>
                <a:lnTo>
                  <a:pt x="184777" y="24967"/>
                </a:lnTo>
                <a:lnTo>
                  <a:pt x="181902" y="37363"/>
                </a:lnTo>
                <a:lnTo>
                  <a:pt x="180721" y="42799"/>
                </a:lnTo>
                <a:lnTo>
                  <a:pt x="178320" y="54496"/>
                </a:lnTo>
                <a:lnTo>
                  <a:pt x="175843" y="67088"/>
                </a:lnTo>
                <a:lnTo>
                  <a:pt x="173989" y="76580"/>
                </a:lnTo>
                <a:lnTo>
                  <a:pt x="161925" y="78359"/>
                </a:lnTo>
                <a:lnTo>
                  <a:pt x="145161" y="25273"/>
                </a:lnTo>
                <a:lnTo>
                  <a:pt x="140588" y="23622"/>
                </a:lnTo>
                <a:lnTo>
                  <a:pt x="134874" y="22860"/>
                </a:lnTo>
                <a:lnTo>
                  <a:pt x="128015" y="22860"/>
                </a:lnTo>
                <a:lnTo>
                  <a:pt x="114733" y="24397"/>
                </a:lnTo>
                <a:lnTo>
                  <a:pt x="103217" y="29058"/>
                </a:lnTo>
                <a:lnTo>
                  <a:pt x="91645" y="38244"/>
                </a:lnTo>
                <a:lnTo>
                  <a:pt x="83601" y="48356"/>
                </a:lnTo>
                <a:lnTo>
                  <a:pt x="77231" y="60455"/>
                </a:lnTo>
                <a:lnTo>
                  <a:pt x="72973" y="72631"/>
                </a:lnTo>
                <a:lnTo>
                  <a:pt x="69718" y="88426"/>
                </a:lnTo>
                <a:lnTo>
                  <a:pt x="68648" y="101034"/>
                </a:lnTo>
                <a:lnTo>
                  <a:pt x="68579" y="105155"/>
                </a:lnTo>
                <a:lnTo>
                  <a:pt x="69481" y="118927"/>
                </a:lnTo>
                <a:lnTo>
                  <a:pt x="72142" y="130703"/>
                </a:lnTo>
                <a:lnTo>
                  <a:pt x="76073" y="140842"/>
                </a:lnTo>
                <a:lnTo>
                  <a:pt x="79883" y="147447"/>
                </a:lnTo>
                <a:lnTo>
                  <a:pt x="84709" y="152908"/>
                </a:lnTo>
                <a:lnTo>
                  <a:pt x="89408" y="158241"/>
                </a:lnTo>
                <a:lnTo>
                  <a:pt x="94868" y="162813"/>
                </a:lnTo>
                <a:lnTo>
                  <a:pt x="101091" y="166624"/>
                </a:lnTo>
                <a:lnTo>
                  <a:pt x="107187" y="170306"/>
                </a:lnTo>
                <a:lnTo>
                  <a:pt x="113537" y="173736"/>
                </a:lnTo>
                <a:lnTo>
                  <a:pt x="120014" y="176784"/>
                </a:lnTo>
                <a:lnTo>
                  <a:pt x="126491" y="179831"/>
                </a:lnTo>
                <a:lnTo>
                  <a:pt x="132841" y="182752"/>
                </a:lnTo>
                <a:lnTo>
                  <a:pt x="139064" y="185547"/>
                </a:lnTo>
                <a:lnTo>
                  <a:pt x="145161" y="188340"/>
                </a:lnTo>
                <a:lnTo>
                  <a:pt x="150622" y="191769"/>
                </a:lnTo>
                <a:lnTo>
                  <a:pt x="155448" y="195579"/>
                </a:lnTo>
                <a:lnTo>
                  <a:pt x="160147" y="199516"/>
                </a:lnTo>
                <a:lnTo>
                  <a:pt x="164084" y="204088"/>
                </a:lnTo>
                <a:lnTo>
                  <a:pt x="167004" y="209296"/>
                </a:lnTo>
                <a:lnTo>
                  <a:pt x="170052" y="214629"/>
                </a:lnTo>
                <a:lnTo>
                  <a:pt x="171450" y="221106"/>
                </a:lnTo>
                <a:lnTo>
                  <a:pt x="171450" y="228853"/>
                </a:lnTo>
                <a:lnTo>
                  <a:pt x="171450" y="234568"/>
                </a:lnTo>
                <a:lnTo>
                  <a:pt x="170434" y="240664"/>
                </a:lnTo>
                <a:lnTo>
                  <a:pt x="168275" y="247141"/>
                </a:lnTo>
                <a:lnTo>
                  <a:pt x="166115" y="253746"/>
                </a:lnTo>
                <a:lnTo>
                  <a:pt x="162687" y="260730"/>
                </a:lnTo>
                <a:lnTo>
                  <a:pt x="157987" y="268350"/>
                </a:lnTo>
                <a:lnTo>
                  <a:pt x="151495" y="278154"/>
                </a:lnTo>
                <a:lnTo>
                  <a:pt x="143696" y="288666"/>
                </a:lnTo>
                <a:lnTo>
                  <a:pt x="140080" y="293242"/>
                </a:lnTo>
                <a:lnTo>
                  <a:pt x="132534" y="302181"/>
                </a:lnTo>
                <a:lnTo>
                  <a:pt x="124094" y="311594"/>
                </a:lnTo>
                <a:lnTo>
                  <a:pt x="114736" y="321479"/>
                </a:lnTo>
                <a:lnTo>
                  <a:pt x="113664" y="322579"/>
                </a:lnTo>
                <a:lnTo>
                  <a:pt x="99440" y="313181"/>
                </a:lnTo>
                <a:lnTo>
                  <a:pt x="106822" y="300437"/>
                </a:lnTo>
                <a:lnTo>
                  <a:pt x="112751" y="289261"/>
                </a:lnTo>
                <a:lnTo>
                  <a:pt x="117093" y="280035"/>
                </a:lnTo>
                <a:lnTo>
                  <a:pt x="120776" y="271144"/>
                </a:lnTo>
                <a:lnTo>
                  <a:pt x="122554" y="263651"/>
                </a:lnTo>
                <a:lnTo>
                  <a:pt x="122554" y="257175"/>
                </a:lnTo>
                <a:lnTo>
                  <a:pt x="122554" y="251205"/>
                </a:lnTo>
                <a:lnTo>
                  <a:pt x="120903" y="246252"/>
                </a:lnTo>
                <a:lnTo>
                  <a:pt x="117348" y="242188"/>
                </a:lnTo>
                <a:lnTo>
                  <a:pt x="113918" y="237998"/>
                </a:lnTo>
                <a:lnTo>
                  <a:pt x="109220" y="234314"/>
                </a:lnTo>
                <a:lnTo>
                  <a:pt x="103504" y="231139"/>
                </a:lnTo>
                <a:lnTo>
                  <a:pt x="97789" y="227837"/>
                </a:lnTo>
                <a:lnTo>
                  <a:pt x="91186" y="224662"/>
                </a:lnTo>
                <a:lnTo>
                  <a:pt x="83820" y="221741"/>
                </a:lnTo>
                <a:lnTo>
                  <a:pt x="76453" y="218693"/>
                </a:lnTo>
                <a:lnTo>
                  <a:pt x="68961" y="215391"/>
                </a:lnTo>
                <a:lnTo>
                  <a:pt x="61340" y="211709"/>
                </a:lnTo>
                <a:lnTo>
                  <a:pt x="50281" y="205777"/>
                </a:lnTo>
                <a:lnTo>
                  <a:pt x="39395" y="198953"/>
                </a:lnTo>
                <a:lnTo>
                  <a:pt x="28960" y="190601"/>
                </a:lnTo>
                <a:lnTo>
                  <a:pt x="20277" y="181119"/>
                </a:lnTo>
                <a:lnTo>
                  <a:pt x="12494" y="169548"/>
                </a:lnTo>
                <a:lnTo>
                  <a:pt x="7015" y="157758"/>
                </a:lnTo>
                <a:lnTo>
                  <a:pt x="2322" y="141833"/>
                </a:lnTo>
                <a:lnTo>
                  <a:pt x="545" y="129221"/>
                </a:lnTo>
                <a:lnTo>
                  <a:pt x="0" y="116077"/>
                </a:lnTo>
                <a:lnTo>
                  <a:pt x="668" y="102706"/>
                </a:lnTo>
                <a:lnTo>
                  <a:pt x="2656" y="89993"/>
                </a:lnTo>
                <a:lnTo>
                  <a:pt x="5937" y="77927"/>
                </a:lnTo>
                <a:lnTo>
                  <a:pt x="9651" y="68325"/>
                </a:lnTo>
                <a:lnTo>
                  <a:pt x="15606" y="56761"/>
                </a:lnTo>
                <a:lnTo>
                  <a:pt x="22698" y="46168"/>
                </a:lnTo>
                <a:lnTo>
                  <a:pt x="30910" y="36548"/>
                </a:lnTo>
                <a:lnTo>
                  <a:pt x="45475" y="23786"/>
                </a:lnTo>
                <a:lnTo>
                  <a:pt x="56100" y="16922"/>
                </a:lnTo>
                <a:lnTo>
                  <a:pt x="67638" y="11123"/>
                </a:lnTo>
                <a:lnTo>
                  <a:pt x="74675" y="8254"/>
                </a:lnTo>
                <a:lnTo>
                  <a:pt x="86575" y="4537"/>
                </a:lnTo>
                <a:lnTo>
                  <a:pt x="98901" y="1916"/>
                </a:lnTo>
                <a:lnTo>
                  <a:pt x="111666" y="403"/>
                </a:lnTo>
                <a:lnTo>
                  <a:pt x="122809"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8101414" y="443231"/>
            <a:ext cx="349166" cy="219837"/>
          </a:xfrm>
          <a:custGeom>
            <a:avLst/>
            <a:gdLst/>
            <a:ahLst/>
            <a:cxnLst/>
            <a:rect l="l" t="t" r="r" b="b"/>
            <a:pathLst>
              <a:path w="261874" h="219837">
                <a:moveTo>
                  <a:pt x="98678" y="0"/>
                </a:moveTo>
                <a:lnTo>
                  <a:pt x="112844" y="1293"/>
                </a:lnTo>
                <a:lnTo>
                  <a:pt x="125274" y="5183"/>
                </a:lnTo>
                <a:lnTo>
                  <a:pt x="135956" y="11682"/>
                </a:lnTo>
                <a:lnTo>
                  <a:pt x="143890" y="19558"/>
                </a:lnTo>
                <a:lnTo>
                  <a:pt x="149777" y="28017"/>
                </a:lnTo>
                <a:lnTo>
                  <a:pt x="155166" y="38041"/>
                </a:lnTo>
                <a:lnTo>
                  <a:pt x="160045" y="49646"/>
                </a:lnTo>
                <a:lnTo>
                  <a:pt x="164404" y="62847"/>
                </a:lnTo>
                <a:lnTo>
                  <a:pt x="168231" y="77663"/>
                </a:lnTo>
                <a:lnTo>
                  <a:pt x="168783" y="80137"/>
                </a:lnTo>
                <a:lnTo>
                  <a:pt x="169163" y="80137"/>
                </a:lnTo>
                <a:lnTo>
                  <a:pt x="172160" y="68838"/>
                </a:lnTo>
                <a:lnTo>
                  <a:pt x="174866" y="56980"/>
                </a:lnTo>
                <a:lnTo>
                  <a:pt x="177271" y="44562"/>
                </a:lnTo>
                <a:lnTo>
                  <a:pt x="179365" y="31586"/>
                </a:lnTo>
                <a:lnTo>
                  <a:pt x="181136" y="18051"/>
                </a:lnTo>
                <a:lnTo>
                  <a:pt x="181483" y="14986"/>
                </a:lnTo>
                <a:lnTo>
                  <a:pt x="194255" y="12229"/>
                </a:lnTo>
                <a:lnTo>
                  <a:pt x="206820" y="9377"/>
                </a:lnTo>
                <a:lnTo>
                  <a:pt x="219176" y="6424"/>
                </a:lnTo>
                <a:lnTo>
                  <a:pt x="231323" y="3365"/>
                </a:lnTo>
                <a:lnTo>
                  <a:pt x="243262" y="192"/>
                </a:lnTo>
                <a:lnTo>
                  <a:pt x="243966" y="0"/>
                </a:lnTo>
                <a:lnTo>
                  <a:pt x="245999" y="1778"/>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7"/>
                </a:lnTo>
                <a:lnTo>
                  <a:pt x="189728" y="149165"/>
                </a:lnTo>
                <a:lnTo>
                  <a:pt x="195966" y="161455"/>
                </a:lnTo>
                <a:lnTo>
                  <a:pt x="202865" y="171627"/>
                </a:lnTo>
                <a:lnTo>
                  <a:pt x="210425" y="179687"/>
                </a:lnTo>
                <a:lnTo>
                  <a:pt x="213867" y="182499"/>
                </a:lnTo>
                <a:lnTo>
                  <a:pt x="224050" y="188642"/>
                </a:lnTo>
                <a:lnTo>
                  <a:pt x="235656" y="192920"/>
                </a:lnTo>
                <a:lnTo>
                  <a:pt x="248699" y="195345"/>
                </a:lnTo>
                <a:lnTo>
                  <a:pt x="260476" y="195961"/>
                </a:lnTo>
                <a:lnTo>
                  <a:pt x="261874" y="207645"/>
                </a:lnTo>
                <a:lnTo>
                  <a:pt x="247700" y="211179"/>
                </a:lnTo>
                <a:lnTo>
                  <a:pt x="234327" y="213960"/>
                </a:lnTo>
                <a:lnTo>
                  <a:pt x="221753" y="215978"/>
                </a:lnTo>
                <a:lnTo>
                  <a:pt x="209979" y="217220"/>
                </a:lnTo>
                <a:lnTo>
                  <a:pt x="199005" y="217675"/>
                </a:lnTo>
                <a:lnTo>
                  <a:pt x="198247" y="217678"/>
                </a:lnTo>
                <a:lnTo>
                  <a:pt x="191769" y="217678"/>
                </a:lnTo>
                <a:lnTo>
                  <a:pt x="185800" y="214375"/>
                </a:lnTo>
                <a:lnTo>
                  <a:pt x="180212" y="207645"/>
                </a:lnTo>
                <a:lnTo>
                  <a:pt x="175402" y="200370"/>
                </a:lnTo>
                <a:lnTo>
                  <a:pt x="170411" y="189678"/>
                </a:lnTo>
                <a:lnTo>
                  <a:pt x="165238" y="175537"/>
                </a:lnTo>
                <a:lnTo>
                  <a:pt x="162305" y="166243"/>
                </a:lnTo>
                <a:lnTo>
                  <a:pt x="151691" y="179378"/>
                </a:lnTo>
                <a:lnTo>
                  <a:pt x="141088" y="190663"/>
                </a:lnTo>
                <a:lnTo>
                  <a:pt x="130494" y="200102"/>
                </a:lnTo>
                <a:lnTo>
                  <a:pt x="119909" y="207698"/>
                </a:lnTo>
                <a:lnTo>
                  <a:pt x="109330" y="213454"/>
                </a:lnTo>
                <a:lnTo>
                  <a:pt x="98755" y="217374"/>
                </a:lnTo>
                <a:lnTo>
                  <a:pt x="88183" y="219461"/>
                </a:lnTo>
                <a:lnTo>
                  <a:pt x="81406"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055" y="25191"/>
                </a:lnTo>
                <a:lnTo>
                  <a:pt x="47099" y="16514"/>
                </a:lnTo>
                <a:lnTo>
                  <a:pt x="57942" y="9659"/>
                </a:lnTo>
                <a:lnTo>
                  <a:pt x="69586" y="4629"/>
                </a:lnTo>
                <a:lnTo>
                  <a:pt x="82031" y="1427"/>
                </a:lnTo>
                <a:lnTo>
                  <a:pt x="95275" y="56"/>
                </a:lnTo>
                <a:lnTo>
                  <a:pt x="98678"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7475561" y="443231"/>
            <a:ext cx="349164" cy="219837"/>
          </a:xfrm>
          <a:custGeom>
            <a:avLst/>
            <a:gdLst/>
            <a:ahLst/>
            <a:cxnLst/>
            <a:rect l="l" t="t" r="r" b="b"/>
            <a:pathLst>
              <a:path w="261873" h="219837">
                <a:moveTo>
                  <a:pt x="98678" y="0"/>
                </a:moveTo>
                <a:lnTo>
                  <a:pt x="112844" y="1293"/>
                </a:lnTo>
                <a:lnTo>
                  <a:pt x="125274" y="5183"/>
                </a:lnTo>
                <a:lnTo>
                  <a:pt x="135956" y="11682"/>
                </a:lnTo>
                <a:lnTo>
                  <a:pt x="143890" y="19558"/>
                </a:lnTo>
                <a:lnTo>
                  <a:pt x="149777" y="28017"/>
                </a:lnTo>
                <a:lnTo>
                  <a:pt x="155166" y="38041"/>
                </a:lnTo>
                <a:lnTo>
                  <a:pt x="160045" y="49646"/>
                </a:lnTo>
                <a:lnTo>
                  <a:pt x="164404" y="62847"/>
                </a:lnTo>
                <a:lnTo>
                  <a:pt x="168231" y="77663"/>
                </a:lnTo>
                <a:lnTo>
                  <a:pt x="168782" y="80137"/>
                </a:lnTo>
                <a:lnTo>
                  <a:pt x="169163" y="80137"/>
                </a:lnTo>
                <a:lnTo>
                  <a:pt x="172160" y="68838"/>
                </a:lnTo>
                <a:lnTo>
                  <a:pt x="174866" y="56980"/>
                </a:lnTo>
                <a:lnTo>
                  <a:pt x="177271" y="44562"/>
                </a:lnTo>
                <a:lnTo>
                  <a:pt x="179365" y="31586"/>
                </a:lnTo>
                <a:lnTo>
                  <a:pt x="181136" y="18051"/>
                </a:lnTo>
                <a:lnTo>
                  <a:pt x="181482" y="14986"/>
                </a:lnTo>
                <a:lnTo>
                  <a:pt x="194255" y="12229"/>
                </a:lnTo>
                <a:lnTo>
                  <a:pt x="206820" y="9377"/>
                </a:lnTo>
                <a:lnTo>
                  <a:pt x="219176" y="6424"/>
                </a:lnTo>
                <a:lnTo>
                  <a:pt x="231323" y="3365"/>
                </a:lnTo>
                <a:lnTo>
                  <a:pt x="243262" y="192"/>
                </a:lnTo>
                <a:lnTo>
                  <a:pt x="243966" y="0"/>
                </a:lnTo>
                <a:lnTo>
                  <a:pt x="245998" y="1778"/>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7"/>
                </a:lnTo>
                <a:lnTo>
                  <a:pt x="189728" y="149165"/>
                </a:lnTo>
                <a:lnTo>
                  <a:pt x="195966" y="161455"/>
                </a:lnTo>
                <a:lnTo>
                  <a:pt x="202865" y="171627"/>
                </a:lnTo>
                <a:lnTo>
                  <a:pt x="210425" y="179687"/>
                </a:lnTo>
                <a:lnTo>
                  <a:pt x="213867" y="182499"/>
                </a:lnTo>
                <a:lnTo>
                  <a:pt x="224050" y="188642"/>
                </a:lnTo>
                <a:lnTo>
                  <a:pt x="235656" y="192920"/>
                </a:lnTo>
                <a:lnTo>
                  <a:pt x="248699" y="195345"/>
                </a:lnTo>
                <a:lnTo>
                  <a:pt x="260476" y="195961"/>
                </a:lnTo>
                <a:lnTo>
                  <a:pt x="261873" y="207645"/>
                </a:lnTo>
                <a:lnTo>
                  <a:pt x="247700" y="211179"/>
                </a:lnTo>
                <a:lnTo>
                  <a:pt x="234327" y="213960"/>
                </a:lnTo>
                <a:lnTo>
                  <a:pt x="221753" y="215978"/>
                </a:lnTo>
                <a:lnTo>
                  <a:pt x="209979" y="217220"/>
                </a:lnTo>
                <a:lnTo>
                  <a:pt x="199005" y="217675"/>
                </a:lnTo>
                <a:lnTo>
                  <a:pt x="198246" y="217678"/>
                </a:lnTo>
                <a:lnTo>
                  <a:pt x="191769" y="217678"/>
                </a:lnTo>
                <a:lnTo>
                  <a:pt x="185800" y="214375"/>
                </a:lnTo>
                <a:lnTo>
                  <a:pt x="180212" y="207645"/>
                </a:lnTo>
                <a:lnTo>
                  <a:pt x="175402" y="200370"/>
                </a:lnTo>
                <a:lnTo>
                  <a:pt x="170411" y="189678"/>
                </a:lnTo>
                <a:lnTo>
                  <a:pt x="165238" y="175537"/>
                </a:lnTo>
                <a:lnTo>
                  <a:pt x="162305" y="166243"/>
                </a:lnTo>
                <a:lnTo>
                  <a:pt x="151691" y="179378"/>
                </a:lnTo>
                <a:lnTo>
                  <a:pt x="141088" y="190663"/>
                </a:lnTo>
                <a:lnTo>
                  <a:pt x="130494" y="200102"/>
                </a:lnTo>
                <a:lnTo>
                  <a:pt x="119909" y="207698"/>
                </a:lnTo>
                <a:lnTo>
                  <a:pt x="109330" y="213454"/>
                </a:lnTo>
                <a:lnTo>
                  <a:pt x="98755" y="217374"/>
                </a:lnTo>
                <a:lnTo>
                  <a:pt x="88183" y="219461"/>
                </a:lnTo>
                <a:lnTo>
                  <a:pt x="81406"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055" y="25191"/>
                </a:lnTo>
                <a:lnTo>
                  <a:pt x="47099" y="16514"/>
                </a:lnTo>
                <a:lnTo>
                  <a:pt x="57942" y="9659"/>
                </a:lnTo>
                <a:lnTo>
                  <a:pt x="69586" y="4629"/>
                </a:lnTo>
                <a:lnTo>
                  <a:pt x="82031" y="1427"/>
                </a:lnTo>
                <a:lnTo>
                  <a:pt x="95275" y="56"/>
                </a:lnTo>
                <a:lnTo>
                  <a:pt x="98678"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4437551" y="443231"/>
            <a:ext cx="249429" cy="219837"/>
          </a:xfrm>
          <a:custGeom>
            <a:avLst/>
            <a:gdLst/>
            <a:ahLst/>
            <a:cxnLst/>
            <a:rect l="l" t="t" r="r" b="b"/>
            <a:pathLst>
              <a:path w="187071" h="219837">
                <a:moveTo>
                  <a:pt x="105537" y="0"/>
                </a:moveTo>
                <a:lnTo>
                  <a:pt x="118303" y="345"/>
                </a:lnTo>
                <a:lnTo>
                  <a:pt x="130960" y="1383"/>
                </a:lnTo>
                <a:lnTo>
                  <a:pt x="143518" y="3112"/>
                </a:lnTo>
                <a:lnTo>
                  <a:pt x="155985" y="5533"/>
                </a:lnTo>
                <a:lnTo>
                  <a:pt x="168373" y="8646"/>
                </a:lnTo>
                <a:lnTo>
                  <a:pt x="180689" y="12450"/>
                </a:lnTo>
                <a:lnTo>
                  <a:pt x="183261" y="13335"/>
                </a:lnTo>
                <a:lnTo>
                  <a:pt x="180409" y="25675"/>
                </a:lnTo>
                <a:lnTo>
                  <a:pt x="177714" y="38063"/>
                </a:lnTo>
                <a:lnTo>
                  <a:pt x="175175" y="50508"/>
                </a:lnTo>
                <a:lnTo>
                  <a:pt x="172791" y="63018"/>
                </a:lnTo>
                <a:lnTo>
                  <a:pt x="171830" y="68325"/>
                </a:lnTo>
                <a:lnTo>
                  <a:pt x="159765" y="70104"/>
                </a:lnTo>
                <a:lnTo>
                  <a:pt x="146430" y="27686"/>
                </a:lnTo>
                <a:lnTo>
                  <a:pt x="134255" y="24594"/>
                </a:lnTo>
                <a:lnTo>
                  <a:pt x="121504" y="23299"/>
                </a:lnTo>
                <a:lnTo>
                  <a:pt x="117983" y="23241"/>
                </a:lnTo>
                <a:lnTo>
                  <a:pt x="103380" y="24121"/>
                </a:lnTo>
                <a:lnTo>
                  <a:pt x="90874" y="26779"/>
                </a:lnTo>
                <a:lnTo>
                  <a:pt x="80489" y="31240"/>
                </a:lnTo>
                <a:lnTo>
                  <a:pt x="69997" y="40836"/>
                </a:lnTo>
                <a:lnTo>
                  <a:pt x="65754" y="53064"/>
                </a:lnTo>
                <a:lnTo>
                  <a:pt x="65532" y="57150"/>
                </a:lnTo>
                <a:lnTo>
                  <a:pt x="68030" y="70258"/>
                </a:lnTo>
                <a:lnTo>
                  <a:pt x="75489" y="80655"/>
                </a:lnTo>
                <a:lnTo>
                  <a:pt x="79501" y="83820"/>
                </a:lnTo>
                <a:lnTo>
                  <a:pt x="89316" y="88831"/>
                </a:lnTo>
                <a:lnTo>
                  <a:pt x="101425" y="91993"/>
                </a:lnTo>
                <a:lnTo>
                  <a:pt x="115827" y="93304"/>
                </a:lnTo>
                <a:lnTo>
                  <a:pt x="119125" y="93345"/>
                </a:lnTo>
                <a:lnTo>
                  <a:pt x="125729" y="93345"/>
                </a:lnTo>
                <a:lnTo>
                  <a:pt x="132461" y="92837"/>
                </a:lnTo>
                <a:lnTo>
                  <a:pt x="139446" y="91948"/>
                </a:lnTo>
                <a:lnTo>
                  <a:pt x="141477" y="119125"/>
                </a:lnTo>
                <a:lnTo>
                  <a:pt x="132207" y="117602"/>
                </a:lnTo>
                <a:lnTo>
                  <a:pt x="124078" y="116712"/>
                </a:lnTo>
                <a:lnTo>
                  <a:pt x="116966" y="116712"/>
                </a:lnTo>
                <a:lnTo>
                  <a:pt x="102670" y="117800"/>
                </a:lnTo>
                <a:lnTo>
                  <a:pt x="90450" y="121019"/>
                </a:lnTo>
                <a:lnTo>
                  <a:pt x="81407" y="125603"/>
                </a:lnTo>
                <a:lnTo>
                  <a:pt x="72316" y="134927"/>
                </a:lnTo>
                <a:lnTo>
                  <a:pt x="68291" y="147292"/>
                </a:lnTo>
                <a:lnTo>
                  <a:pt x="68072" y="151511"/>
                </a:lnTo>
                <a:lnTo>
                  <a:pt x="70399" y="165126"/>
                </a:lnTo>
                <a:lnTo>
                  <a:pt x="77382" y="175676"/>
                </a:lnTo>
                <a:lnTo>
                  <a:pt x="83692" y="180467"/>
                </a:lnTo>
                <a:lnTo>
                  <a:pt x="93052" y="184740"/>
                </a:lnTo>
                <a:lnTo>
                  <a:pt x="104626" y="187695"/>
                </a:lnTo>
                <a:lnTo>
                  <a:pt x="118441" y="189346"/>
                </a:lnTo>
                <a:lnTo>
                  <a:pt x="130810" y="189737"/>
                </a:lnTo>
                <a:lnTo>
                  <a:pt x="142680" y="189296"/>
                </a:lnTo>
                <a:lnTo>
                  <a:pt x="154975" y="187977"/>
                </a:lnTo>
                <a:lnTo>
                  <a:pt x="167677" y="185790"/>
                </a:lnTo>
                <a:lnTo>
                  <a:pt x="180766" y="182745"/>
                </a:lnTo>
                <a:lnTo>
                  <a:pt x="185420" y="181483"/>
                </a:lnTo>
                <a:lnTo>
                  <a:pt x="187071" y="193040"/>
                </a:lnTo>
                <a:lnTo>
                  <a:pt x="177298" y="199603"/>
                </a:lnTo>
                <a:lnTo>
                  <a:pt x="166226" y="205314"/>
                </a:lnTo>
                <a:lnTo>
                  <a:pt x="153854" y="210204"/>
                </a:lnTo>
                <a:lnTo>
                  <a:pt x="145923" y="212725"/>
                </a:lnTo>
                <a:lnTo>
                  <a:pt x="133919" y="215698"/>
                </a:lnTo>
                <a:lnTo>
                  <a:pt x="121558" y="217879"/>
                </a:lnTo>
                <a:lnTo>
                  <a:pt x="108828" y="219257"/>
                </a:lnTo>
                <a:lnTo>
                  <a:pt x="95720" y="219822"/>
                </a:lnTo>
                <a:lnTo>
                  <a:pt x="93217" y="219837"/>
                </a:lnTo>
                <a:lnTo>
                  <a:pt x="78741" y="219302"/>
                </a:lnTo>
                <a:lnTo>
                  <a:pt x="65227" y="217700"/>
                </a:lnTo>
                <a:lnTo>
                  <a:pt x="52671" y="215036"/>
                </a:lnTo>
                <a:lnTo>
                  <a:pt x="41067" y="211316"/>
                </a:lnTo>
                <a:lnTo>
                  <a:pt x="30410" y="206543"/>
                </a:lnTo>
                <a:lnTo>
                  <a:pt x="14994" y="195919"/>
                </a:lnTo>
                <a:lnTo>
                  <a:pt x="6793" y="185857"/>
                </a:lnTo>
                <a:lnTo>
                  <a:pt x="1801" y="174178"/>
                </a:lnTo>
                <a:lnTo>
                  <a:pt x="6" y="160906"/>
                </a:lnTo>
                <a:lnTo>
                  <a:pt x="0" y="160020"/>
                </a:lnTo>
                <a:lnTo>
                  <a:pt x="1672" y="147188"/>
                </a:lnTo>
                <a:lnTo>
                  <a:pt x="6737" y="135527"/>
                </a:lnTo>
                <a:lnTo>
                  <a:pt x="12826" y="127508"/>
                </a:lnTo>
                <a:lnTo>
                  <a:pt x="22201" y="119243"/>
                </a:lnTo>
                <a:lnTo>
                  <a:pt x="33182" y="112834"/>
                </a:lnTo>
                <a:lnTo>
                  <a:pt x="45715" y="108306"/>
                </a:lnTo>
                <a:lnTo>
                  <a:pt x="46100" y="108204"/>
                </a:lnTo>
                <a:lnTo>
                  <a:pt x="33046" y="102090"/>
                </a:lnTo>
                <a:lnTo>
                  <a:pt x="22488" y="95229"/>
                </a:lnTo>
                <a:lnTo>
                  <a:pt x="15493" y="88773"/>
                </a:lnTo>
                <a:lnTo>
                  <a:pt x="8511" y="77953"/>
                </a:lnTo>
                <a:lnTo>
                  <a:pt x="5488" y="65464"/>
                </a:lnTo>
                <a:lnTo>
                  <a:pt x="5334" y="61595"/>
                </a:lnTo>
                <a:lnTo>
                  <a:pt x="6890" y="48146"/>
                </a:lnTo>
                <a:lnTo>
                  <a:pt x="11559" y="36298"/>
                </a:lnTo>
                <a:lnTo>
                  <a:pt x="19341" y="26049"/>
                </a:lnTo>
                <a:lnTo>
                  <a:pt x="30235" y="17400"/>
                </a:lnTo>
                <a:lnTo>
                  <a:pt x="42641" y="10893"/>
                </a:lnTo>
                <a:lnTo>
                  <a:pt x="53558" y="6856"/>
                </a:lnTo>
                <a:lnTo>
                  <a:pt x="65516" y="3756"/>
                </a:lnTo>
                <a:lnTo>
                  <a:pt x="78515" y="1587"/>
                </a:lnTo>
                <a:lnTo>
                  <a:pt x="92555" y="340"/>
                </a:lnTo>
                <a:lnTo>
                  <a:pt x="105537"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3726351" y="443231"/>
            <a:ext cx="249426" cy="219837"/>
          </a:xfrm>
          <a:custGeom>
            <a:avLst/>
            <a:gdLst/>
            <a:ahLst/>
            <a:cxnLst/>
            <a:rect l="l" t="t" r="r" b="b"/>
            <a:pathLst>
              <a:path w="187070" h="219837">
                <a:moveTo>
                  <a:pt x="105537" y="0"/>
                </a:moveTo>
                <a:lnTo>
                  <a:pt x="118303" y="345"/>
                </a:lnTo>
                <a:lnTo>
                  <a:pt x="130960" y="1383"/>
                </a:lnTo>
                <a:lnTo>
                  <a:pt x="143518" y="3112"/>
                </a:lnTo>
                <a:lnTo>
                  <a:pt x="155985" y="5533"/>
                </a:lnTo>
                <a:lnTo>
                  <a:pt x="168373" y="8646"/>
                </a:lnTo>
                <a:lnTo>
                  <a:pt x="180689" y="12450"/>
                </a:lnTo>
                <a:lnTo>
                  <a:pt x="183261" y="13335"/>
                </a:lnTo>
                <a:lnTo>
                  <a:pt x="180409" y="25675"/>
                </a:lnTo>
                <a:lnTo>
                  <a:pt x="177714" y="38063"/>
                </a:lnTo>
                <a:lnTo>
                  <a:pt x="175175" y="50508"/>
                </a:lnTo>
                <a:lnTo>
                  <a:pt x="172791" y="63018"/>
                </a:lnTo>
                <a:lnTo>
                  <a:pt x="171831" y="68325"/>
                </a:lnTo>
                <a:lnTo>
                  <a:pt x="159765" y="70104"/>
                </a:lnTo>
                <a:lnTo>
                  <a:pt x="146431" y="27686"/>
                </a:lnTo>
                <a:lnTo>
                  <a:pt x="134255" y="24594"/>
                </a:lnTo>
                <a:lnTo>
                  <a:pt x="121504" y="23299"/>
                </a:lnTo>
                <a:lnTo>
                  <a:pt x="117982" y="23241"/>
                </a:lnTo>
                <a:lnTo>
                  <a:pt x="103380" y="24121"/>
                </a:lnTo>
                <a:lnTo>
                  <a:pt x="90874" y="26779"/>
                </a:lnTo>
                <a:lnTo>
                  <a:pt x="80489" y="31240"/>
                </a:lnTo>
                <a:lnTo>
                  <a:pt x="69997" y="40836"/>
                </a:lnTo>
                <a:lnTo>
                  <a:pt x="65754" y="53064"/>
                </a:lnTo>
                <a:lnTo>
                  <a:pt x="65531" y="57150"/>
                </a:lnTo>
                <a:lnTo>
                  <a:pt x="68030" y="70258"/>
                </a:lnTo>
                <a:lnTo>
                  <a:pt x="75489" y="80655"/>
                </a:lnTo>
                <a:lnTo>
                  <a:pt x="79501" y="83820"/>
                </a:lnTo>
                <a:lnTo>
                  <a:pt x="89316" y="88831"/>
                </a:lnTo>
                <a:lnTo>
                  <a:pt x="101425" y="91993"/>
                </a:lnTo>
                <a:lnTo>
                  <a:pt x="115827" y="93304"/>
                </a:lnTo>
                <a:lnTo>
                  <a:pt x="119125" y="93345"/>
                </a:lnTo>
                <a:lnTo>
                  <a:pt x="125730" y="93345"/>
                </a:lnTo>
                <a:lnTo>
                  <a:pt x="132461" y="92837"/>
                </a:lnTo>
                <a:lnTo>
                  <a:pt x="139445" y="91948"/>
                </a:lnTo>
                <a:lnTo>
                  <a:pt x="141477" y="119125"/>
                </a:lnTo>
                <a:lnTo>
                  <a:pt x="132206" y="117602"/>
                </a:lnTo>
                <a:lnTo>
                  <a:pt x="124079" y="116712"/>
                </a:lnTo>
                <a:lnTo>
                  <a:pt x="116967" y="116712"/>
                </a:lnTo>
                <a:lnTo>
                  <a:pt x="102670" y="117800"/>
                </a:lnTo>
                <a:lnTo>
                  <a:pt x="90450" y="121019"/>
                </a:lnTo>
                <a:lnTo>
                  <a:pt x="81406" y="125603"/>
                </a:lnTo>
                <a:lnTo>
                  <a:pt x="72316" y="134927"/>
                </a:lnTo>
                <a:lnTo>
                  <a:pt x="68291" y="147292"/>
                </a:lnTo>
                <a:lnTo>
                  <a:pt x="68071" y="151511"/>
                </a:lnTo>
                <a:lnTo>
                  <a:pt x="70399" y="165126"/>
                </a:lnTo>
                <a:lnTo>
                  <a:pt x="77382" y="175676"/>
                </a:lnTo>
                <a:lnTo>
                  <a:pt x="83693" y="180467"/>
                </a:lnTo>
                <a:lnTo>
                  <a:pt x="93052" y="184740"/>
                </a:lnTo>
                <a:lnTo>
                  <a:pt x="104626" y="187695"/>
                </a:lnTo>
                <a:lnTo>
                  <a:pt x="118441" y="189346"/>
                </a:lnTo>
                <a:lnTo>
                  <a:pt x="130810" y="189737"/>
                </a:lnTo>
                <a:lnTo>
                  <a:pt x="142680" y="189296"/>
                </a:lnTo>
                <a:lnTo>
                  <a:pt x="154975" y="187977"/>
                </a:lnTo>
                <a:lnTo>
                  <a:pt x="167677" y="185790"/>
                </a:lnTo>
                <a:lnTo>
                  <a:pt x="180766" y="182745"/>
                </a:lnTo>
                <a:lnTo>
                  <a:pt x="185419" y="181483"/>
                </a:lnTo>
                <a:lnTo>
                  <a:pt x="187070" y="193040"/>
                </a:lnTo>
                <a:lnTo>
                  <a:pt x="177298" y="199603"/>
                </a:lnTo>
                <a:lnTo>
                  <a:pt x="166226" y="205314"/>
                </a:lnTo>
                <a:lnTo>
                  <a:pt x="153854" y="210204"/>
                </a:lnTo>
                <a:lnTo>
                  <a:pt x="145923" y="212725"/>
                </a:lnTo>
                <a:lnTo>
                  <a:pt x="133919" y="215698"/>
                </a:lnTo>
                <a:lnTo>
                  <a:pt x="121558" y="217879"/>
                </a:lnTo>
                <a:lnTo>
                  <a:pt x="108828" y="219257"/>
                </a:lnTo>
                <a:lnTo>
                  <a:pt x="95720" y="219822"/>
                </a:lnTo>
                <a:lnTo>
                  <a:pt x="93218" y="219837"/>
                </a:lnTo>
                <a:lnTo>
                  <a:pt x="78741" y="219302"/>
                </a:lnTo>
                <a:lnTo>
                  <a:pt x="65227" y="217700"/>
                </a:lnTo>
                <a:lnTo>
                  <a:pt x="52671" y="215036"/>
                </a:lnTo>
                <a:lnTo>
                  <a:pt x="41067" y="211316"/>
                </a:lnTo>
                <a:lnTo>
                  <a:pt x="30410" y="206543"/>
                </a:lnTo>
                <a:lnTo>
                  <a:pt x="14994" y="195919"/>
                </a:lnTo>
                <a:lnTo>
                  <a:pt x="6793" y="185857"/>
                </a:lnTo>
                <a:lnTo>
                  <a:pt x="1801" y="174178"/>
                </a:lnTo>
                <a:lnTo>
                  <a:pt x="6" y="160906"/>
                </a:lnTo>
                <a:lnTo>
                  <a:pt x="0" y="160020"/>
                </a:lnTo>
                <a:lnTo>
                  <a:pt x="1672" y="147188"/>
                </a:lnTo>
                <a:lnTo>
                  <a:pt x="6737" y="135527"/>
                </a:lnTo>
                <a:lnTo>
                  <a:pt x="12826" y="127508"/>
                </a:lnTo>
                <a:lnTo>
                  <a:pt x="22201" y="119243"/>
                </a:lnTo>
                <a:lnTo>
                  <a:pt x="33182" y="112834"/>
                </a:lnTo>
                <a:lnTo>
                  <a:pt x="45715" y="108306"/>
                </a:lnTo>
                <a:lnTo>
                  <a:pt x="46100" y="108204"/>
                </a:lnTo>
                <a:lnTo>
                  <a:pt x="33046" y="102090"/>
                </a:lnTo>
                <a:lnTo>
                  <a:pt x="22488" y="95229"/>
                </a:lnTo>
                <a:lnTo>
                  <a:pt x="15493" y="88773"/>
                </a:lnTo>
                <a:lnTo>
                  <a:pt x="8511" y="77953"/>
                </a:lnTo>
                <a:lnTo>
                  <a:pt x="5488" y="65464"/>
                </a:lnTo>
                <a:lnTo>
                  <a:pt x="5333" y="61595"/>
                </a:lnTo>
                <a:lnTo>
                  <a:pt x="6890" y="48146"/>
                </a:lnTo>
                <a:lnTo>
                  <a:pt x="11559" y="36298"/>
                </a:lnTo>
                <a:lnTo>
                  <a:pt x="19341" y="26049"/>
                </a:lnTo>
                <a:lnTo>
                  <a:pt x="30235" y="17400"/>
                </a:lnTo>
                <a:lnTo>
                  <a:pt x="42641" y="10893"/>
                </a:lnTo>
                <a:lnTo>
                  <a:pt x="53558" y="6856"/>
                </a:lnTo>
                <a:lnTo>
                  <a:pt x="65516" y="3756"/>
                </a:lnTo>
                <a:lnTo>
                  <a:pt x="78515" y="1587"/>
                </a:lnTo>
                <a:lnTo>
                  <a:pt x="92555" y="340"/>
                </a:lnTo>
                <a:lnTo>
                  <a:pt x="105537"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9140614" y="442724"/>
            <a:ext cx="315466" cy="219201"/>
          </a:xfrm>
          <a:custGeom>
            <a:avLst/>
            <a:gdLst/>
            <a:ahLst/>
            <a:cxnLst/>
            <a:rect l="l" t="t" r="r" b="b"/>
            <a:pathLst>
              <a:path w="236600" h="219201">
                <a:moveTo>
                  <a:pt x="231013" y="0"/>
                </a:moveTo>
                <a:lnTo>
                  <a:pt x="233425" y="1777"/>
                </a:lnTo>
                <a:lnTo>
                  <a:pt x="235585" y="7238"/>
                </a:lnTo>
                <a:lnTo>
                  <a:pt x="236600" y="12953"/>
                </a:lnTo>
                <a:lnTo>
                  <a:pt x="236600" y="19176"/>
                </a:lnTo>
                <a:lnTo>
                  <a:pt x="235814" y="30895"/>
                </a:lnTo>
                <a:lnTo>
                  <a:pt x="233422" y="43692"/>
                </a:lnTo>
                <a:lnTo>
                  <a:pt x="231521" y="50800"/>
                </a:lnTo>
                <a:lnTo>
                  <a:pt x="227776" y="62437"/>
                </a:lnTo>
                <a:lnTo>
                  <a:pt x="223318" y="74321"/>
                </a:lnTo>
                <a:lnTo>
                  <a:pt x="218174" y="86452"/>
                </a:lnTo>
                <a:lnTo>
                  <a:pt x="212685" y="98324"/>
                </a:lnTo>
                <a:lnTo>
                  <a:pt x="207089" y="109701"/>
                </a:lnTo>
                <a:lnTo>
                  <a:pt x="201144" y="121107"/>
                </a:lnTo>
                <a:lnTo>
                  <a:pt x="192887" y="135946"/>
                </a:lnTo>
                <a:lnTo>
                  <a:pt x="186463" y="146956"/>
                </a:lnTo>
                <a:lnTo>
                  <a:pt x="180012" y="157618"/>
                </a:lnTo>
                <a:lnTo>
                  <a:pt x="170849" y="171988"/>
                </a:lnTo>
                <a:lnTo>
                  <a:pt x="163816" y="182564"/>
                </a:lnTo>
                <a:lnTo>
                  <a:pt x="157099" y="192277"/>
                </a:lnTo>
                <a:lnTo>
                  <a:pt x="148966" y="203773"/>
                </a:lnTo>
                <a:lnTo>
                  <a:pt x="142065" y="213525"/>
                </a:lnTo>
                <a:lnTo>
                  <a:pt x="140208" y="216153"/>
                </a:lnTo>
                <a:lnTo>
                  <a:pt x="111379" y="219201"/>
                </a:lnTo>
                <a:lnTo>
                  <a:pt x="106975" y="206898"/>
                </a:lnTo>
                <a:lnTo>
                  <a:pt x="102636" y="194787"/>
                </a:lnTo>
                <a:lnTo>
                  <a:pt x="98355" y="182876"/>
                </a:lnTo>
                <a:lnTo>
                  <a:pt x="94124" y="171174"/>
                </a:lnTo>
                <a:lnTo>
                  <a:pt x="91821" y="164845"/>
                </a:lnTo>
                <a:lnTo>
                  <a:pt x="87542" y="153105"/>
                </a:lnTo>
                <a:lnTo>
                  <a:pt x="83179" y="141280"/>
                </a:lnTo>
                <a:lnTo>
                  <a:pt x="78724" y="129363"/>
                </a:lnTo>
                <a:lnTo>
                  <a:pt x="74168" y="117345"/>
                </a:lnTo>
                <a:lnTo>
                  <a:pt x="71882" y="111378"/>
                </a:lnTo>
                <a:lnTo>
                  <a:pt x="69596" y="106044"/>
                </a:lnTo>
                <a:lnTo>
                  <a:pt x="67056" y="99694"/>
                </a:lnTo>
                <a:lnTo>
                  <a:pt x="64008" y="92328"/>
                </a:lnTo>
                <a:lnTo>
                  <a:pt x="61087" y="84962"/>
                </a:lnTo>
                <a:lnTo>
                  <a:pt x="57912" y="77597"/>
                </a:lnTo>
                <a:lnTo>
                  <a:pt x="54610" y="70230"/>
                </a:lnTo>
                <a:lnTo>
                  <a:pt x="51181" y="62864"/>
                </a:lnTo>
                <a:lnTo>
                  <a:pt x="47751" y="56006"/>
                </a:lnTo>
                <a:lnTo>
                  <a:pt x="44196" y="49656"/>
                </a:lnTo>
                <a:lnTo>
                  <a:pt x="40640" y="43433"/>
                </a:lnTo>
                <a:lnTo>
                  <a:pt x="37211" y="38607"/>
                </a:lnTo>
                <a:lnTo>
                  <a:pt x="33909" y="35305"/>
                </a:lnTo>
                <a:lnTo>
                  <a:pt x="30225" y="31623"/>
                </a:lnTo>
                <a:lnTo>
                  <a:pt x="25908" y="29210"/>
                </a:lnTo>
                <a:lnTo>
                  <a:pt x="20955" y="28193"/>
                </a:lnTo>
                <a:lnTo>
                  <a:pt x="16001" y="27177"/>
                </a:lnTo>
                <a:lnTo>
                  <a:pt x="9525" y="26542"/>
                </a:lnTo>
                <a:lnTo>
                  <a:pt x="1270" y="26542"/>
                </a:lnTo>
                <a:lnTo>
                  <a:pt x="0" y="16382"/>
                </a:lnTo>
                <a:lnTo>
                  <a:pt x="15151" y="11996"/>
                </a:lnTo>
                <a:lnTo>
                  <a:pt x="28982" y="8578"/>
                </a:lnTo>
                <a:lnTo>
                  <a:pt x="41497" y="6120"/>
                </a:lnTo>
                <a:lnTo>
                  <a:pt x="52703" y="4619"/>
                </a:lnTo>
                <a:lnTo>
                  <a:pt x="62605" y="4067"/>
                </a:lnTo>
                <a:lnTo>
                  <a:pt x="63373" y="4063"/>
                </a:lnTo>
                <a:lnTo>
                  <a:pt x="70993" y="4063"/>
                </a:lnTo>
                <a:lnTo>
                  <a:pt x="77343" y="5333"/>
                </a:lnTo>
                <a:lnTo>
                  <a:pt x="82676" y="8000"/>
                </a:lnTo>
                <a:lnTo>
                  <a:pt x="88011" y="10540"/>
                </a:lnTo>
                <a:lnTo>
                  <a:pt x="92583" y="15493"/>
                </a:lnTo>
                <a:lnTo>
                  <a:pt x="96647" y="22860"/>
                </a:lnTo>
                <a:lnTo>
                  <a:pt x="98551" y="25907"/>
                </a:lnTo>
                <a:lnTo>
                  <a:pt x="101219" y="31241"/>
                </a:lnTo>
                <a:lnTo>
                  <a:pt x="104775" y="38607"/>
                </a:lnTo>
                <a:lnTo>
                  <a:pt x="109714" y="49358"/>
                </a:lnTo>
                <a:lnTo>
                  <a:pt x="115028" y="61483"/>
                </a:lnTo>
                <a:lnTo>
                  <a:pt x="121195" y="75856"/>
                </a:lnTo>
                <a:lnTo>
                  <a:pt x="126139" y="87624"/>
                </a:lnTo>
                <a:lnTo>
                  <a:pt x="129540" y="95757"/>
                </a:lnTo>
                <a:lnTo>
                  <a:pt x="134417" y="107860"/>
                </a:lnTo>
                <a:lnTo>
                  <a:pt x="138954" y="119651"/>
                </a:lnTo>
                <a:lnTo>
                  <a:pt x="141986" y="127762"/>
                </a:lnTo>
                <a:lnTo>
                  <a:pt x="145854" y="139412"/>
                </a:lnTo>
                <a:lnTo>
                  <a:pt x="149697" y="151678"/>
                </a:lnTo>
                <a:lnTo>
                  <a:pt x="151511" y="157861"/>
                </a:lnTo>
                <a:lnTo>
                  <a:pt x="157712" y="146325"/>
                </a:lnTo>
                <a:lnTo>
                  <a:pt x="162930" y="134922"/>
                </a:lnTo>
                <a:lnTo>
                  <a:pt x="164719" y="130428"/>
                </a:lnTo>
                <a:lnTo>
                  <a:pt x="168924" y="118187"/>
                </a:lnTo>
                <a:lnTo>
                  <a:pt x="172355" y="105945"/>
                </a:lnTo>
                <a:lnTo>
                  <a:pt x="174959" y="93703"/>
                </a:lnTo>
                <a:lnTo>
                  <a:pt x="176948" y="79837"/>
                </a:lnTo>
                <a:lnTo>
                  <a:pt x="177996" y="67201"/>
                </a:lnTo>
                <a:lnTo>
                  <a:pt x="178308" y="55625"/>
                </a:lnTo>
                <a:lnTo>
                  <a:pt x="177905" y="42222"/>
                </a:lnTo>
                <a:lnTo>
                  <a:pt x="176688" y="29459"/>
                </a:lnTo>
                <a:lnTo>
                  <a:pt x="174637" y="17302"/>
                </a:lnTo>
                <a:lnTo>
                  <a:pt x="173228" y="11175"/>
                </a:lnTo>
                <a:lnTo>
                  <a:pt x="187141" y="8790"/>
                </a:lnTo>
                <a:lnTo>
                  <a:pt x="200266" y="6397"/>
                </a:lnTo>
                <a:lnTo>
                  <a:pt x="212596" y="3989"/>
                </a:lnTo>
                <a:lnTo>
                  <a:pt x="224121" y="1557"/>
                </a:lnTo>
                <a:lnTo>
                  <a:pt x="231013" y="0"/>
                </a:lnTo>
                <a:close/>
              </a:path>
            </a:pathLst>
          </a:custGeom>
          <a:ln w="3047">
            <a:solidFill>
              <a:srgbClr val="3A431F"/>
            </a:solidFill>
          </a:ln>
        </p:spPr>
        <p:txBody>
          <a:bodyPr wrap="square" lIns="0" tIns="0" rIns="0" bIns="0" rtlCol="0">
            <a:noAutofit/>
          </a:bodyPr>
          <a:lstStyle/>
          <a:p>
            <a:endParaRPr/>
          </a:p>
        </p:txBody>
      </p:sp>
      <p:sp>
        <p:nvSpPr>
          <p:cNvPr id="22" name="object 22"/>
          <p:cNvSpPr/>
          <p:nvPr/>
        </p:nvSpPr>
        <p:spPr>
          <a:xfrm>
            <a:off x="4727956" y="442722"/>
            <a:ext cx="147320" cy="219710"/>
          </a:xfrm>
          <a:custGeom>
            <a:avLst/>
            <a:gdLst/>
            <a:ahLst/>
            <a:cxnLst/>
            <a:rect l="l" t="t" r="r" b="b"/>
            <a:pathLst>
              <a:path w="110490" h="219710">
                <a:moveTo>
                  <a:pt x="63627"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7"/>
                </a:lnTo>
                <a:lnTo>
                  <a:pt x="67563" y="184912"/>
                </a:lnTo>
                <a:lnTo>
                  <a:pt x="70612" y="187960"/>
                </a:lnTo>
                <a:lnTo>
                  <a:pt x="73660" y="191135"/>
                </a:lnTo>
                <a:lnTo>
                  <a:pt x="78232" y="193293"/>
                </a:lnTo>
                <a:lnTo>
                  <a:pt x="84200" y="194437"/>
                </a:lnTo>
                <a:lnTo>
                  <a:pt x="90297" y="195706"/>
                </a:lnTo>
                <a:lnTo>
                  <a:pt x="98679" y="196341"/>
                </a:lnTo>
                <a:lnTo>
                  <a:pt x="109347" y="196468"/>
                </a:lnTo>
                <a:lnTo>
                  <a:pt x="110490" y="207644"/>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018788" y="44272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8" y="168401"/>
                </a:lnTo>
                <a:lnTo>
                  <a:pt x="65912" y="178307"/>
                </a:lnTo>
                <a:lnTo>
                  <a:pt x="67563" y="184912"/>
                </a:lnTo>
                <a:lnTo>
                  <a:pt x="70611" y="187960"/>
                </a:lnTo>
                <a:lnTo>
                  <a:pt x="73659" y="191135"/>
                </a:lnTo>
                <a:lnTo>
                  <a:pt x="78231" y="193293"/>
                </a:lnTo>
                <a:lnTo>
                  <a:pt x="84200" y="194437"/>
                </a:lnTo>
                <a:lnTo>
                  <a:pt x="90296" y="195706"/>
                </a:lnTo>
                <a:lnTo>
                  <a:pt x="98678" y="196341"/>
                </a:lnTo>
                <a:lnTo>
                  <a:pt x="109346" y="196468"/>
                </a:lnTo>
                <a:lnTo>
                  <a:pt x="110489" y="207644"/>
                </a:lnTo>
                <a:lnTo>
                  <a:pt x="95958" y="212024"/>
                </a:lnTo>
                <a:lnTo>
                  <a:pt x="82485" y="215427"/>
                </a:lnTo>
                <a:lnTo>
                  <a:pt x="70065" y="217846"/>
                </a:lnTo>
                <a:lnTo>
                  <a:pt x="58690" y="219275"/>
                </a:lnTo>
                <a:lnTo>
                  <a:pt x="49021"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24" name="object 24"/>
          <p:cNvSpPr/>
          <p:nvPr/>
        </p:nvSpPr>
        <p:spPr>
          <a:xfrm>
            <a:off x="3062903" y="442724"/>
            <a:ext cx="315466" cy="219201"/>
          </a:xfrm>
          <a:custGeom>
            <a:avLst/>
            <a:gdLst/>
            <a:ahLst/>
            <a:cxnLst/>
            <a:rect l="l" t="t" r="r" b="b"/>
            <a:pathLst>
              <a:path w="236600" h="219201">
                <a:moveTo>
                  <a:pt x="231012" y="0"/>
                </a:moveTo>
                <a:lnTo>
                  <a:pt x="233425" y="1777"/>
                </a:lnTo>
                <a:lnTo>
                  <a:pt x="235585" y="7238"/>
                </a:lnTo>
                <a:lnTo>
                  <a:pt x="236600" y="12953"/>
                </a:lnTo>
                <a:lnTo>
                  <a:pt x="236600" y="19176"/>
                </a:lnTo>
                <a:lnTo>
                  <a:pt x="235814" y="30895"/>
                </a:lnTo>
                <a:lnTo>
                  <a:pt x="233422" y="43692"/>
                </a:lnTo>
                <a:lnTo>
                  <a:pt x="231521" y="50800"/>
                </a:lnTo>
                <a:lnTo>
                  <a:pt x="227776" y="62437"/>
                </a:lnTo>
                <a:lnTo>
                  <a:pt x="223318" y="74321"/>
                </a:lnTo>
                <a:lnTo>
                  <a:pt x="218174" y="86452"/>
                </a:lnTo>
                <a:lnTo>
                  <a:pt x="212685" y="98324"/>
                </a:lnTo>
                <a:lnTo>
                  <a:pt x="207089" y="109701"/>
                </a:lnTo>
                <a:lnTo>
                  <a:pt x="201144" y="121107"/>
                </a:lnTo>
                <a:lnTo>
                  <a:pt x="192887" y="135946"/>
                </a:lnTo>
                <a:lnTo>
                  <a:pt x="186463" y="146956"/>
                </a:lnTo>
                <a:lnTo>
                  <a:pt x="180012" y="157618"/>
                </a:lnTo>
                <a:lnTo>
                  <a:pt x="170849" y="171988"/>
                </a:lnTo>
                <a:lnTo>
                  <a:pt x="163816" y="182564"/>
                </a:lnTo>
                <a:lnTo>
                  <a:pt x="157099" y="192277"/>
                </a:lnTo>
                <a:lnTo>
                  <a:pt x="148966" y="203773"/>
                </a:lnTo>
                <a:lnTo>
                  <a:pt x="142065" y="213525"/>
                </a:lnTo>
                <a:lnTo>
                  <a:pt x="140207" y="216153"/>
                </a:lnTo>
                <a:lnTo>
                  <a:pt x="111379" y="219201"/>
                </a:lnTo>
                <a:lnTo>
                  <a:pt x="106975" y="206898"/>
                </a:lnTo>
                <a:lnTo>
                  <a:pt x="102636" y="194787"/>
                </a:lnTo>
                <a:lnTo>
                  <a:pt x="98355" y="182876"/>
                </a:lnTo>
                <a:lnTo>
                  <a:pt x="94124" y="171174"/>
                </a:lnTo>
                <a:lnTo>
                  <a:pt x="91821" y="164845"/>
                </a:lnTo>
                <a:lnTo>
                  <a:pt x="87542" y="153105"/>
                </a:lnTo>
                <a:lnTo>
                  <a:pt x="83179" y="141280"/>
                </a:lnTo>
                <a:lnTo>
                  <a:pt x="78724" y="129363"/>
                </a:lnTo>
                <a:lnTo>
                  <a:pt x="74168" y="117345"/>
                </a:lnTo>
                <a:lnTo>
                  <a:pt x="71881" y="111378"/>
                </a:lnTo>
                <a:lnTo>
                  <a:pt x="69596" y="106044"/>
                </a:lnTo>
                <a:lnTo>
                  <a:pt x="67056" y="99694"/>
                </a:lnTo>
                <a:lnTo>
                  <a:pt x="64007" y="92328"/>
                </a:lnTo>
                <a:lnTo>
                  <a:pt x="61087" y="84962"/>
                </a:lnTo>
                <a:lnTo>
                  <a:pt x="57912" y="77597"/>
                </a:lnTo>
                <a:lnTo>
                  <a:pt x="54610" y="70230"/>
                </a:lnTo>
                <a:lnTo>
                  <a:pt x="51181" y="62864"/>
                </a:lnTo>
                <a:lnTo>
                  <a:pt x="47751" y="56006"/>
                </a:lnTo>
                <a:lnTo>
                  <a:pt x="44196" y="49656"/>
                </a:lnTo>
                <a:lnTo>
                  <a:pt x="40640" y="43433"/>
                </a:lnTo>
                <a:lnTo>
                  <a:pt x="37211" y="38607"/>
                </a:lnTo>
                <a:lnTo>
                  <a:pt x="33909" y="35305"/>
                </a:lnTo>
                <a:lnTo>
                  <a:pt x="30225" y="31623"/>
                </a:lnTo>
                <a:lnTo>
                  <a:pt x="25907" y="29210"/>
                </a:lnTo>
                <a:lnTo>
                  <a:pt x="20955" y="28193"/>
                </a:lnTo>
                <a:lnTo>
                  <a:pt x="16001" y="27177"/>
                </a:lnTo>
                <a:lnTo>
                  <a:pt x="9525" y="26542"/>
                </a:lnTo>
                <a:lnTo>
                  <a:pt x="1269" y="26542"/>
                </a:lnTo>
                <a:lnTo>
                  <a:pt x="0" y="16382"/>
                </a:lnTo>
                <a:lnTo>
                  <a:pt x="15151" y="11996"/>
                </a:lnTo>
                <a:lnTo>
                  <a:pt x="28982" y="8578"/>
                </a:lnTo>
                <a:lnTo>
                  <a:pt x="41497" y="6120"/>
                </a:lnTo>
                <a:lnTo>
                  <a:pt x="52703" y="4619"/>
                </a:lnTo>
                <a:lnTo>
                  <a:pt x="62605" y="4067"/>
                </a:lnTo>
                <a:lnTo>
                  <a:pt x="63373" y="4063"/>
                </a:lnTo>
                <a:lnTo>
                  <a:pt x="70993" y="4063"/>
                </a:lnTo>
                <a:lnTo>
                  <a:pt x="77343" y="5333"/>
                </a:lnTo>
                <a:lnTo>
                  <a:pt x="82676" y="8000"/>
                </a:lnTo>
                <a:lnTo>
                  <a:pt x="88011" y="10540"/>
                </a:lnTo>
                <a:lnTo>
                  <a:pt x="92582" y="15493"/>
                </a:lnTo>
                <a:lnTo>
                  <a:pt x="96647" y="22860"/>
                </a:lnTo>
                <a:lnTo>
                  <a:pt x="98551" y="25907"/>
                </a:lnTo>
                <a:lnTo>
                  <a:pt x="101218" y="31241"/>
                </a:lnTo>
                <a:lnTo>
                  <a:pt x="104775" y="38607"/>
                </a:lnTo>
                <a:lnTo>
                  <a:pt x="109714" y="49358"/>
                </a:lnTo>
                <a:lnTo>
                  <a:pt x="115028" y="61483"/>
                </a:lnTo>
                <a:lnTo>
                  <a:pt x="121195" y="75856"/>
                </a:lnTo>
                <a:lnTo>
                  <a:pt x="126139" y="87624"/>
                </a:lnTo>
                <a:lnTo>
                  <a:pt x="129540" y="95757"/>
                </a:lnTo>
                <a:lnTo>
                  <a:pt x="134417" y="107860"/>
                </a:lnTo>
                <a:lnTo>
                  <a:pt x="138954" y="119651"/>
                </a:lnTo>
                <a:lnTo>
                  <a:pt x="141986" y="127762"/>
                </a:lnTo>
                <a:lnTo>
                  <a:pt x="145854" y="139412"/>
                </a:lnTo>
                <a:lnTo>
                  <a:pt x="149697" y="151678"/>
                </a:lnTo>
                <a:lnTo>
                  <a:pt x="151511" y="157861"/>
                </a:lnTo>
                <a:lnTo>
                  <a:pt x="157712" y="146325"/>
                </a:lnTo>
                <a:lnTo>
                  <a:pt x="162930" y="134922"/>
                </a:lnTo>
                <a:lnTo>
                  <a:pt x="164719" y="130428"/>
                </a:lnTo>
                <a:lnTo>
                  <a:pt x="168924" y="118187"/>
                </a:lnTo>
                <a:lnTo>
                  <a:pt x="172355" y="105945"/>
                </a:lnTo>
                <a:lnTo>
                  <a:pt x="174959" y="93703"/>
                </a:lnTo>
                <a:lnTo>
                  <a:pt x="176948" y="79837"/>
                </a:lnTo>
                <a:lnTo>
                  <a:pt x="177996" y="67201"/>
                </a:lnTo>
                <a:lnTo>
                  <a:pt x="178307" y="55625"/>
                </a:lnTo>
                <a:lnTo>
                  <a:pt x="177905" y="42222"/>
                </a:lnTo>
                <a:lnTo>
                  <a:pt x="176688" y="29459"/>
                </a:lnTo>
                <a:lnTo>
                  <a:pt x="174637" y="17302"/>
                </a:lnTo>
                <a:lnTo>
                  <a:pt x="173228" y="11175"/>
                </a:lnTo>
                <a:lnTo>
                  <a:pt x="187141" y="8790"/>
                </a:lnTo>
                <a:lnTo>
                  <a:pt x="200266" y="6397"/>
                </a:lnTo>
                <a:lnTo>
                  <a:pt x="212596" y="3989"/>
                </a:lnTo>
                <a:lnTo>
                  <a:pt x="224121" y="1557"/>
                </a:lnTo>
                <a:lnTo>
                  <a:pt x="231012" y="0"/>
                </a:lnTo>
                <a:close/>
              </a:path>
            </a:pathLst>
          </a:custGeom>
          <a:ln w="3047">
            <a:solidFill>
              <a:srgbClr val="3A431F"/>
            </a:solidFill>
          </a:ln>
        </p:spPr>
        <p:txBody>
          <a:bodyPr wrap="square" lIns="0" tIns="0" rIns="0" bIns="0" rtlCol="0">
            <a:noAutofit/>
          </a:bodyPr>
          <a:lstStyle/>
          <a:p>
            <a:endParaRPr/>
          </a:p>
        </p:txBody>
      </p:sp>
      <p:sp>
        <p:nvSpPr>
          <p:cNvPr id="25" name="object 25"/>
          <p:cNvSpPr/>
          <p:nvPr/>
        </p:nvSpPr>
        <p:spPr>
          <a:xfrm>
            <a:off x="6549475" y="427737"/>
            <a:ext cx="175598" cy="182244"/>
          </a:xfrm>
          <a:custGeom>
            <a:avLst/>
            <a:gdLst/>
            <a:ahLst/>
            <a:cxnLst/>
            <a:rect l="l" t="t" r="r" b="b"/>
            <a:pathLst>
              <a:path w="131699" h="182244">
                <a:moveTo>
                  <a:pt x="69596" y="0"/>
                </a:moveTo>
                <a:lnTo>
                  <a:pt x="64568" y="14500"/>
                </a:lnTo>
                <a:lnTo>
                  <a:pt x="61051" y="24320"/>
                </a:lnTo>
                <a:lnTo>
                  <a:pt x="60833" y="24891"/>
                </a:lnTo>
                <a:lnTo>
                  <a:pt x="0" y="182244"/>
                </a:lnTo>
                <a:lnTo>
                  <a:pt x="131699" y="182244"/>
                </a:lnTo>
                <a:lnTo>
                  <a:pt x="77216" y="24891"/>
                </a:lnTo>
                <a:lnTo>
                  <a:pt x="74164" y="15270"/>
                </a:lnTo>
                <a:lnTo>
                  <a:pt x="69844" y="845"/>
                </a:lnTo>
                <a:lnTo>
                  <a:pt x="69596"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5777485" y="344299"/>
            <a:ext cx="524254" cy="314325"/>
          </a:xfrm>
          <a:custGeom>
            <a:avLst/>
            <a:gdLst/>
            <a:ahLst/>
            <a:cxnLst/>
            <a:rect l="l" t="t" r="r" b="b"/>
            <a:pathLst>
              <a:path w="393191" h="314325">
                <a:moveTo>
                  <a:pt x="0" y="0"/>
                </a:moveTo>
                <a:lnTo>
                  <a:pt x="15971" y="376"/>
                </a:lnTo>
                <a:lnTo>
                  <a:pt x="29985" y="643"/>
                </a:lnTo>
                <a:lnTo>
                  <a:pt x="42068" y="809"/>
                </a:lnTo>
                <a:lnTo>
                  <a:pt x="52246" y="883"/>
                </a:lnTo>
                <a:lnTo>
                  <a:pt x="55625" y="888"/>
                </a:lnTo>
                <a:lnTo>
                  <a:pt x="68101" y="841"/>
                </a:lnTo>
                <a:lnTo>
                  <a:pt x="80735" y="692"/>
                </a:lnTo>
                <a:lnTo>
                  <a:pt x="93508" y="429"/>
                </a:lnTo>
                <a:lnTo>
                  <a:pt x="106396" y="41"/>
                </a:lnTo>
                <a:lnTo>
                  <a:pt x="107569" y="0"/>
                </a:lnTo>
                <a:lnTo>
                  <a:pt x="185547" y="196723"/>
                </a:lnTo>
                <a:lnTo>
                  <a:pt x="190333" y="208884"/>
                </a:lnTo>
                <a:lnTo>
                  <a:pt x="194565" y="220494"/>
                </a:lnTo>
                <a:lnTo>
                  <a:pt x="194690" y="220852"/>
                </a:lnTo>
                <a:lnTo>
                  <a:pt x="199156" y="209305"/>
                </a:lnTo>
                <a:lnTo>
                  <a:pt x="203899" y="197203"/>
                </a:lnTo>
                <a:lnTo>
                  <a:pt x="204088" y="196723"/>
                </a:lnTo>
                <a:lnTo>
                  <a:pt x="284225" y="0"/>
                </a:lnTo>
                <a:lnTo>
                  <a:pt x="297960" y="377"/>
                </a:lnTo>
                <a:lnTo>
                  <a:pt x="311087" y="644"/>
                </a:lnTo>
                <a:lnTo>
                  <a:pt x="323597" y="810"/>
                </a:lnTo>
                <a:lnTo>
                  <a:pt x="335481" y="883"/>
                </a:lnTo>
                <a:lnTo>
                  <a:pt x="339725" y="888"/>
                </a:lnTo>
                <a:lnTo>
                  <a:pt x="350976" y="841"/>
                </a:lnTo>
                <a:lnTo>
                  <a:pt x="363169" y="692"/>
                </a:lnTo>
                <a:lnTo>
                  <a:pt x="376291" y="431"/>
                </a:lnTo>
                <a:lnTo>
                  <a:pt x="390332" y="46"/>
                </a:lnTo>
                <a:lnTo>
                  <a:pt x="391795" y="0"/>
                </a:lnTo>
                <a:lnTo>
                  <a:pt x="393191" y="11429"/>
                </a:lnTo>
                <a:lnTo>
                  <a:pt x="362585" y="20065"/>
                </a:lnTo>
                <a:lnTo>
                  <a:pt x="356943" y="38462"/>
                </a:lnTo>
                <a:lnTo>
                  <a:pt x="356784" y="51221"/>
                </a:lnTo>
                <a:lnTo>
                  <a:pt x="356742" y="64515"/>
                </a:lnTo>
                <a:lnTo>
                  <a:pt x="356742" y="242442"/>
                </a:lnTo>
                <a:lnTo>
                  <a:pt x="356777" y="256808"/>
                </a:lnTo>
                <a:lnTo>
                  <a:pt x="356891" y="269849"/>
                </a:lnTo>
                <a:lnTo>
                  <a:pt x="357102" y="281549"/>
                </a:lnTo>
                <a:lnTo>
                  <a:pt x="359410" y="292607"/>
                </a:lnTo>
                <a:lnTo>
                  <a:pt x="392175" y="302005"/>
                </a:lnTo>
                <a:lnTo>
                  <a:pt x="393191" y="313181"/>
                </a:lnTo>
                <a:lnTo>
                  <a:pt x="381501" y="312990"/>
                </a:lnTo>
                <a:lnTo>
                  <a:pt x="369370" y="312827"/>
                </a:lnTo>
                <a:lnTo>
                  <a:pt x="356798" y="312697"/>
                </a:lnTo>
                <a:lnTo>
                  <a:pt x="343786" y="312605"/>
                </a:lnTo>
                <a:lnTo>
                  <a:pt x="330333" y="312555"/>
                </a:lnTo>
                <a:lnTo>
                  <a:pt x="322325" y="312547"/>
                </a:lnTo>
                <a:lnTo>
                  <a:pt x="307642" y="312576"/>
                </a:lnTo>
                <a:lnTo>
                  <a:pt x="293952" y="312662"/>
                </a:lnTo>
                <a:lnTo>
                  <a:pt x="281262" y="312796"/>
                </a:lnTo>
                <a:lnTo>
                  <a:pt x="269577" y="312974"/>
                </a:lnTo>
                <a:lnTo>
                  <a:pt x="259207" y="313181"/>
                </a:lnTo>
                <a:lnTo>
                  <a:pt x="258063" y="302005"/>
                </a:lnTo>
                <a:lnTo>
                  <a:pt x="283717" y="294258"/>
                </a:lnTo>
                <a:lnTo>
                  <a:pt x="287274" y="293242"/>
                </a:lnTo>
                <a:lnTo>
                  <a:pt x="289178" y="290575"/>
                </a:lnTo>
                <a:lnTo>
                  <a:pt x="289306" y="286257"/>
                </a:lnTo>
                <a:lnTo>
                  <a:pt x="289657" y="275362"/>
                </a:lnTo>
                <a:lnTo>
                  <a:pt x="289854" y="262995"/>
                </a:lnTo>
                <a:lnTo>
                  <a:pt x="289933" y="249156"/>
                </a:lnTo>
                <a:lnTo>
                  <a:pt x="289940" y="242442"/>
                </a:lnTo>
                <a:lnTo>
                  <a:pt x="289940" y="99567"/>
                </a:lnTo>
                <a:lnTo>
                  <a:pt x="290003" y="91212"/>
                </a:lnTo>
                <a:lnTo>
                  <a:pt x="290189" y="79401"/>
                </a:lnTo>
                <a:lnTo>
                  <a:pt x="290500" y="64099"/>
                </a:lnTo>
                <a:lnTo>
                  <a:pt x="290702" y="55117"/>
                </a:lnTo>
                <a:lnTo>
                  <a:pt x="286121" y="66613"/>
                </a:lnTo>
                <a:lnTo>
                  <a:pt x="281385" y="78329"/>
                </a:lnTo>
                <a:lnTo>
                  <a:pt x="276477" y="90285"/>
                </a:lnTo>
                <a:lnTo>
                  <a:pt x="274574" y="94868"/>
                </a:lnTo>
                <a:lnTo>
                  <a:pt x="185800" y="312547"/>
                </a:lnTo>
                <a:lnTo>
                  <a:pt x="165608" y="314325"/>
                </a:lnTo>
                <a:lnTo>
                  <a:pt x="80772" y="102869"/>
                </a:lnTo>
                <a:lnTo>
                  <a:pt x="76325" y="91893"/>
                </a:lnTo>
                <a:lnTo>
                  <a:pt x="71739" y="80196"/>
                </a:lnTo>
                <a:lnTo>
                  <a:pt x="67072" y="67778"/>
                </a:lnTo>
                <a:lnTo>
                  <a:pt x="65150" y="62483"/>
                </a:lnTo>
                <a:lnTo>
                  <a:pt x="65431" y="79787"/>
                </a:lnTo>
                <a:lnTo>
                  <a:pt x="65592" y="93052"/>
                </a:lnTo>
                <a:lnTo>
                  <a:pt x="65655" y="102319"/>
                </a:lnTo>
                <a:lnTo>
                  <a:pt x="65659" y="104266"/>
                </a:lnTo>
                <a:lnTo>
                  <a:pt x="65659" y="242442"/>
                </a:lnTo>
                <a:lnTo>
                  <a:pt x="65691" y="256946"/>
                </a:lnTo>
                <a:lnTo>
                  <a:pt x="65787" y="269977"/>
                </a:lnTo>
                <a:lnTo>
                  <a:pt x="65947" y="281535"/>
                </a:lnTo>
                <a:lnTo>
                  <a:pt x="66039" y="286257"/>
                </a:lnTo>
                <a:lnTo>
                  <a:pt x="66294" y="290575"/>
                </a:lnTo>
                <a:lnTo>
                  <a:pt x="68199" y="293242"/>
                </a:lnTo>
                <a:lnTo>
                  <a:pt x="71882" y="294258"/>
                </a:lnTo>
                <a:lnTo>
                  <a:pt x="96392" y="302005"/>
                </a:lnTo>
                <a:lnTo>
                  <a:pt x="97154" y="313181"/>
                </a:lnTo>
                <a:lnTo>
                  <a:pt x="83038" y="312897"/>
                </a:lnTo>
                <a:lnTo>
                  <a:pt x="70017" y="312687"/>
                </a:lnTo>
                <a:lnTo>
                  <a:pt x="58074" y="312568"/>
                </a:lnTo>
                <a:lnTo>
                  <a:pt x="51308" y="312547"/>
                </a:lnTo>
                <a:lnTo>
                  <a:pt x="40883" y="312593"/>
                </a:lnTo>
                <a:lnTo>
                  <a:pt x="28909" y="312725"/>
                </a:lnTo>
                <a:lnTo>
                  <a:pt x="15397" y="312930"/>
                </a:lnTo>
                <a:lnTo>
                  <a:pt x="1142" y="313181"/>
                </a:lnTo>
                <a:lnTo>
                  <a:pt x="0" y="302005"/>
                </a:lnTo>
                <a:lnTo>
                  <a:pt x="29972" y="293750"/>
                </a:lnTo>
                <a:lnTo>
                  <a:pt x="36152" y="275871"/>
                </a:lnTo>
                <a:lnTo>
                  <a:pt x="36329" y="263498"/>
                </a:lnTo>
                <a:lnTo>
                  <a:pt x="36434" y="249793"/>
                </a:lnTo>
                <a:lnTo>
                  <a:pt x="36449" y="242442"/>
                </a:lnTo>
                <a:lnTo>
                  <a:pt x="36449" y="64515"/>
                </a:lnTo>
                <a:lnTo>
                  <a:pt x="36369" y="50139"/>
                </a:lnTo>
                <a:lnTo>
                  <a:pt x="36173" y="37519"/>
                </a:lnTo>
                <a:lnTo>
                  <a:pt x="35940" y="27431"/>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5273381" y="344299"/>
            <a:ext cx="313097" cy="313181"/>
          </a:xfrm>
          <a:custGeom>
            <a:avLst/>
            <a:gdLst/>
            <a:ahLst/>
            <a:cxnLst/>
            <a:rect l="l" t="t" r="r" b="b"/>
            <a:pathLst>
              <a:path w="234823" h="313181">
                <a:moveTo>
                  <a:pt x="0" y="0"/>
                </a:moveTo>
                <a:lnTo>
                  <a:pt x="13210" y="356"/>
                </a:lnTo>
                <a:lnTo>
                  <a:pt x="26143" y="615"/>
                </a:lnTo>
                <a:lnTo>
                  <a:pt x="38797" y="784"/>
                </a:lnTo>
                <a:lnTo>
                  <a:pt x="51173" y="872"/>
                </a:lnTo>
                <a:lnTo>
                  <a:pt x="59436" y="888"/>
                </a:lnTo>
                <a:lnTo>
                  <a:pt x="115824" y="888"/>
                </a:lnTo>
                <a:lnTo>
                  <a:pt x="128132" y="879"/>
                </a:lnTo>
                <a:lnTo>
                  <a:pt x="140545" y="848"/>
                </a:lnTo>
                <a:lnTo>
                  <a:pt x="153060" y="796"/>
                </a:lnTo>
                <a:lnTo>
                  <a:pt x="165675" y="722"/>
                </a:lnTo>
                <a:lnTo>
                  <a:pt x="178389" y="623"/>
                </a:lnTo>
                <a:lnTo>
                  <a:pt x="191198" y="500"/>
                </a:lnTo>
                <a:lnTo>
                  <a:pt x="204101" y="350"/>
                </a:lnTo>
                <a:lnTo>
                  <a:pt x="217095" y="174"/>
                </a:lnTo>
                <a:lnTo>
                  <a:pt x="228345" y="0"/>
                </a:lnTo>
                <a:lnTo>
                  <a:pt x="229996" y="1777"/>
                </a:lnTo>
                <a:lnTo>
                  <a:pt x="216153" y="76073"/>
                </a:lnTo>
                <a:lnTo>
                  <a:pt x="204088" y="77977"/>
                </a:lnTo>
                <a:lnTo>
                  <a:pt x="189737" y="23622"/>
                </a:lnTo>
                <a:lnTo>
                  <a:pt x="103377" y="23622"/>
                </a:lnTo>
                <a:lnTo>
                  <a:pt x="103377" y="142239"/>
                </a:lnTo>
                <a:lnTo>
                  <a:pt x="115442" y="142239"/>
                </a:lnTo>
                <a:lnTo>
                  <a:pt x="127507" y="142201"/>
                </a:lnTo>
                <a:lnTo>
                  <a:pt x="140108" y="142070"/>
                </a:lnTo>
                <a:lnTo>
                  <a:pt x="153286" y="141826"/>
                </a:lnTo>
                <a:lnTo>
                  <a:pt x="161036" y="141604"/>
                </a:lnTo>
                <a:lnTo>
                  <a:pt x="164718" y="135762"/>
                </a:lnTo>
                <a:lnTo>
                  <a:pt x="172846" y="105155"/>
                </a:lnTo>
                <a:lnTo>
                  <a:pt x="187578" y="104520"/>
                </a:lnTo>
                <a:lnTo>
                  <a:pt x="187231" y="120390"/>
                </a:lnTo>
                <a:lnTo>
                  <a:pt x="186989" y="134003"/>
                </a:lnTo>
                <a:lnTo>
                  <a:pt x="186851" y="145359"/>
                </a:lnTo>
                <a:lnTo>
                  <a:pt x="186816" y="152907"/>
                </a:lnTo>
                <a:lnTo>
                  <a:pt x="186870" y="162396"/>
                </a:lnTo>
                <a:lnTo>
                  <a:pt x="187032" y="174227"/>
                </a:lnTo>
                <a:lnTo>
                  <a:pt x="187301" y="188372"/>
                </a:lnTo>
                <a:lnTo>
                  <a:pt x="187578" y="200660"/>
                </a:lnTo>
                <a:lnTo>
                  <a:pt x="172846" y="201802"/>
                </a:lnTo>
                <a:lnTo>
                  <a:pt x="164591" y="170306"/>
                </a:lnTo>
                <a:lnTo>
                  <a:pt x="161036" y="164211"/>
                </a:lnTo>
                <a:lnTo>
                  <a:pt x="144278" y="163890"/>
                </a:lnTo>
                <a:lnTo>
                  <a:pt x="131469" y="163764"/>
                </a:lnTo>
                <a:lnTo>
                  <a:pt x="119220" y="163706"/>
                </a:lnTo>
                <a:lnTo>
                  <a:pt x="115188" y="163702"/>
                </a:lnTo>
                <a:lnTo>
                  <a:pt x="103377" y="163702"/>
                </a:lnTo>
                <a:lnTo>
                  <a:pt x="103377" y="240156"/>
                </a:lnTo>
                <a:lnTo>
                  <a:pt x="103406" y="252929"/>
                </a:lnTo>
                <a:lnTo>
                  <a:pt x="103499" y="265650"/>
                </a:lnTo>
                <a:lnTo>
                  <a:pt x="103671" y="278320"/>
                </a:lnTo>
                <a:lnTo>
                  <a:pt x="103886" y="288925"/>
                </a:lnTo>
                <a:lnTo>
                  <a:pt x="193166" y="288925"/>
                </a:lnTo>
                <a:lnTo>
                  <a:pt x="221233" y="230124"/>
                </a:lnTo>
                <a:lnTo>
                  <a:pt x="234823" y="228218"/>
                </a:lnTo>
                <a:lnTo>
                  <a:pt x="229488" y="311657"/>
                </a:lnTo>
                <a:lnTo>
                  <a:pt x="227964" y="313181"/>
                </a:lnTo>
                <a:lnTo>
                  <a:pt x="214964" y="313053"/>
                </a:lnTo>
                <a:lnTo>
                  <a:pt x="202046" y="312936"/>
                </a:lnTo>
                <a:lnTo>
                  <a:pt x="189209" y="312832"/>
                </a:lnTo>
                <a:lnTo>
                  <a:pt x="176453" y="312742"/>
                </a:lnTo>
                <a:lnTo>
                  <a:pt x="163775" y="312668"/>
                </a:lnTo>
                <a:lnTo>
                  <a:pt x="151175" y="312610"/>
                </a:lnTo>
                <a:lnTo>
                  <a:pt x="138651" y="312570"/>
                </a:lnTo>
                <a:lnTo>
                  <a:pt x="126203" y="312549"/>
                </a:lnTo>
                <a:lnTo>
                  <a:pt x="119633" y="312547"/>
                </a:lnTo>
                <a:lnTo>
                  <a:pt x="60578" y="312547"/>
                </a:lnTo>
                <a:lnTo>
                  <a:pt x="48149" y="312580"/>
                </a:lnTo>
                <a:lnTo>
                  <a:pt x="35593" y="312676"/>
                </a:lnTo>
                <a:lnTo>
                  <a:pt x="22888" y="312826"/>
                </a:lnTo>
                <a:lnTo>
                  <a:pt x="10011" y="313024"/>
                </a:lnTo>
                <a:lnTo>
                  <a:pt x="1142" y="313181"/>
                </a:lnTo>
                <a:lnTo>
                  <a:pt x="0" y="302005"/>
                </a:lnTo>
                <a:lnTo>
                  <a:pt x="29971" y="293750"/>
                </a:lnTo>
                <a:lnTo>
                  <a:pt x="33654" y="292735"/>
                </a:lnTo>
                <a:lnTo>
                  <a:pt x="35687" y="290449"/>
                </a:lnTo>
                <a:lnTo>
                  <a:pt x="35940" y="286892"/>
                </a:lnTo>
                <a:lnTo>
                  <a:pt x="36067" y="280924"/>
                </a:lnTo>
                <a:lnTo>
                  <a:pt x="36194" y="274319"/>
                </a:lnTo>
                <a:lnTo>
                  <a:pt x="36321" y="266953"/>
                </a:lnTo>
                <a:lnTo>
                  <a:pt x="36321" y="259587"/>
                </a:lnTo>
                <a:lnTo>
                  <a:pt x="36449" y="251332"/>
                </a:lnTo>
                <a:lnTo>
                  <a:pt x="36449" y="242442"/>
                </a:lnTo>
                <a:lnTo>
                  <a:pt x="36449" y="64515"/>
                </a:lnTo>
                <a:lnTo>
                  <a:pt x="36449" y="57023"/>
                </a:lnTo>
                <a:lnTo>
                  <a:pt x="36321" y="50291"/>
                </a:lnTo>
                <a:lnTo>
                  <a:pt x="36321" y="44195"/>
                </a:lnTo>
                <a:lnTo>
                  <a:pt x="36194" y="38100"/>
                </a:lnTo>
                <a:lnTo>
                  <a:pt x="36067" y="32512"/>
                </a:lnTo>
                <a:lnTo>
                  <a:pt x="35940" y="27431"/>
                </a:lnTo>
                <a:lnTo>
                  <a:pt x="35813" y="23622"/>
                </a:lnTo>
                <a:lnTo>
                  <a:pt x="34036" y="21081"/>
                </a:lnTo>
                <a:lnTo>
                  <a:pt x="30606" y="20065"/>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2761829" y="344299"/>
            <a:ext cx="313097" cy="313181"/>
          </a:xfrm>
          <a:custGeom>
            <a:avLst/>
            <a:gdLst/>
            <a:ahLst/>
            <a:cxnLst/>
            <a:rect l="l" t="t" r="r" b="b"/>
            <a:pathLst>
              <a:path w="234823" h="313181">
                <a:moveTo>
                  <a:pt x="0" y="0"/>
                </a:moveTo>
                <a:lnTo>
                  <a:pt x="13210" y="356"/>
                </a:lnTo>
                <a:lnTo>
                  <a:pt x="26143" y="615"/>
                </a:lnTo>
                <a:lnTo>
                  <a:pt x="38797" y="784"/>
                </a:lnTo>
                <a:lnTo>
                  <a:pt x="51173" y="872"/>
                </a:lnTo>
                <a:lnTo>
                  <a:pt x="59436" y="888"/>
                </a:lnTo>
                <a:lnTo>
                  <a:pt x="115824" y="888"/>
                </a:lnTo>
                <a:lnTo>
                  <a:pt x="128132" y="879"/>
                </a:lnTo>
                <a:lnTo>
                  <a:pt x="140545" y="848"/>
                </a:lnTo>
                <a:lnTo>
                  <a:pt x="153060" y="796"/>
                </a:lnTo>
                <a:lnTo>
                  <a:pt x="165675" y="722"/>
                </a:lnTo>
                <a:lnTo>
                  <a:pt x="178389" y="623"/>
                </a:lnTo>
                <a:lnTo>
                  <a:pt x="191198" y="500"/>
                </a:lnTo>
                <a:lnTo>
                  <a:pt x="204101" y="350"/>
                </a:lnTo>
                <a:lnTo>
                  <a:pt x="217095" y="174"/>
                </a:lnTo>
                <a:lnTo>
                  <a:pt x="228346" y="0"/>
                </a:lnTo>
                <a:lnTo>
                  <a:pt x="229997" y="1777"/>
                </a:lnTo>
                <a:lnTo>
                  <a:pt x="216154" y="76073"/>
                </a:lnTo>
                <a:lnTo>
                  <a:pt x="204088" y="77977"/>
                </a:lnTo>
                <a:lnTo>
                  <a:pt x="189737" y="23622"/>
                </a:lnTo>
                <a:lnTo>
                  <a:pt x="103378" y="23622"/>
                </a:lnTo>
                <a:lnTo>
                  <a:pt x="103378" y="142239"/>
                </a:lnTo>
                <a:lnTo>
                  <a:pt x="115443" y="142239"/>
                </a:lnTo>
                <a:lnTo>
                  <a:pt x="127507" y="142201"/>
                </a:lnTo>
                <a:lnTo>
                  <a:pt x="140108" y="142070"/>
                </a:lnTo>
                <a:lnTo>
                  <a:pt x="153286" y="141826"/>
                </a:lnTo>
                <a:lnTo>
                  <a:pt x="161036" y="141604"/>
                </a:lnTo>
                <a:lnTo>
                  <a:pt x="164719" y="135762"/>
                </a:lnTo>
                <a:lnTo>
                  <a:pt x="172847" y="105155"/>
                </a:lnTo>
                <a:lnTo>
                  <a:pt x="187579" y="104520"/>
                </a:lnTo>
                <a:lnTo>
                  <a:pt x="187231" y="120390"/>
                </a:lnTo>
                <a:lnTo>
                  <a:pt x="186989" y="134003"/>
                </a:lnTo>
                <a:lnTo>
                  <a:pt x="186851" y="145359"/>
                </a:lnTo>
                <a:lnTo>
                  <a:pt x="186817" y="152907"/>
                </a:lnTo>
                <a:lnTo>
                  <a:pt x="186870" y="162396"/>
                </a:lnTo>
                <a:lnTo>
                  <a:pt x="187032" y="174227"/>
                </a:lnTo>
                <a:lnTo>
                  <a:pt x="187301" y="188372"/>
                </a:lnTo>
                <a:lnTo>
                  <a:pt x="187579" y="200660"/>
                </a:lnTo>
                <a:lnTo>
                  <a:pt x="172847" y="201802"/>
                </a:lnTo>
                <a:lnTo>
                  <a:pt x="164592" y="170306"/>
                </a:lnTo>
                <a:lnTo>
                  <a:pt x="161036" y="164211"/>
                </a:lnTo>
                <a:lnTo>
                  <a:pt x="144278" y="163890"/>
                </a:lnTo>
                <a:lnTo>
                  <a:pt x="131469" y="163764"/>
                </a:lnTo>
                <a:lnTo>
                  <a:pt x="119220" y="163706"/>
                </a:lnTo>
                <a:lnTo>
                  <a:pt x="115188" y="163702"/>
                </a:lnTo>
                <a:lnTo>
                  <a:pt x="103378" y="163702"/>
                </a:lnTo>
                <a:lnTo>
                  <a:pt x="103378" y="240156"/>
                </a:lnTo>
                <a:lnTo>
                  <a:pt x="103406" y="252929"/>
                </a:lnTo>
                <a:lnTo>
                  <a:pt x="103499" y="265650"/>
                </a:lnTo>
                <a:lnTo>
                  <a:pt x="103671" y="278320"/>
                </a:lnTo>
                <a:lnTo>
                  <a:pt x="103886" y="288925"/>
                </a:lnTo>
                <a:lnTo>
                  <a:pt x="193167" y="288925"/>
                </a:lnTo>
                <a:lnTo>
                  <a:pt x="221234" y="230124"/>
                </a:lnTo>
                <a:lnTo>
                  <a:pt x="234823" y="228218"/>
                </a:lnTo>
                <a:lnTo>
                  <a:pt x="229488" y="311657"/>
                </a:lnTo>
                <a:lnTo>
                  <a:pt x="227965" y="313181"/>
                </a:lnTo>
                <a:lnTo>
                  <a:pt x="214964" y="313053"/>
                </a:lnTo>
                <a:lnTo>
                  <a:pt x="202046" y="312936"/>
                </a:lnTo>
                <a:lnTo>
                  <a:pt x="189209" y="312832"/>
                </a:lnTo>
                <a:lnTo>
                  <a:pt x="176453" y="312742"/>
                </a:lnTo>
                <a:lnTo>
                  <a:pt x="163775" y="312668"/>
                </a:lnTo>
                <a:lnTo>
                  <a:pt x="151175" y="312610"/>
                </a:lnTo>
                <a:lnTo>
                  <a:pt x="138651" y="312570"/>
                </a:lnTo>
                <a:lnTo>
                  <a:pt x="126203" y="312549"/>
                </a:lnTo>
                <a:lnTo>
                  <a:pt x="119634" y="312547"/>
                </a:lnTo>
                <a:lnTo>
                  <a:pt x="60579" y="312547"/>
                </a:lnTo>
                <a:lnTo>
                  <a:pt x="48149" y="312580"/>
                </a:lnTo>
                <a:lnTo>
                  <a:pt x="35593" y="312676"/>
                </a:lnTo>
                <a:lnTo>
                  <a:pt x="22888" y="312826"/>
                </a:lnTo>
                <a:lnTo>
                  <a:pt x="10011" y="313024"/>
                </a:lnTo>
                <a:lnTo>
                  <a:pt x="1143" y="313181"/>
                </a:lnTo>
                <a:lnTo>
                  <a:pt x="0" y="302005"/>
                </a:lnTo>
                <a:lnTo>
                  <a:pt x="29972" y="293750"/>
                </a:lnTo>
                <a:lnTo>
                  <a:pt x="33655" y="292735"/>
                </a:lnTo>
                <a:lnTo>
                  <a:pt x="35687" y="290449"/>
                </a:lnTo>
                <a:lnTo>
                  <a:pt x="35941" y="286892"/>
                </a:lnTo>
                <a:lnTo>
                  <a:pt x="36068" y="280924"/>
                </a:lnTo>
                <a:lnTo>
                  <a:pt x="36194" y="274319"/>
                </a:lnTo>
                <a:lnTo>
                  <a:pt x="36322" y="266953"/>
                </a:lnTo>
                <a:lnTo>
                  <a:pt x="36322" y="259587"/>
                </a:lnTo>
                <a:lnTo>
                  <a:pt x="36449" y="251332"/>
                </a:lnTo>
                <a:lnTo>
                  <a:pt x="36449" y="242442"/>
                </a:lnTo>
                <a:lnTo>
                  <a:pt x="36449" y="64515"/>
                </a:lnTo>
                <a:lnTo>
                  <a:pt x="36449" y="57023"/>
                </a:lnTo>
                <a:lnTo>
                  <a:pt x="36322" y="50291"/>
                </a:lnTo>
                <a:lnTo>
                  <a:pt x="36322" y="44195"/>
                </a:lnTo>
                <a:lnTo>
                  <a:pt x="36194" y="38100"/>
                </a:lnTo>
                <a:lnTo>
                  <a:pt x="36068" y="32512"/>
                </a:lnTo>
                <a:lnTo>
                  <a:pt x="35941" y="27431"/>
                </a:lnTo>
                <a:lnTo>
                  <a:pt x="35813" y="23622"/>
                </a:lnTo>
                <a:lnTo>
                  <a:pt x="34036" y="21081"/>
                </a:lnTo>
                <a:lnTo>
                  <a:pt x="30606" y="20065"/>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6487161" y="337567"/>
            <a:ext cx="349502" cy="319912"/>
          </a:xfrm>
          <a:custGeom>
            <a:avLst/>
            <a:gdLst/>
            <a:ahLst/>
            <a:cxnLst/>
            <a:rect l="l" t="t" r="r" b="b"/>
            <a:pathLst>
              <a:path w="262127" h="319912">
                <a:moveTo>
                  <a:pt x="150494" y="0"/>
                </a:moveTo>
                <a:lnTo>
                  <a:pt x="260730" y="308736"/>
                </a:lnTo>
                <a:lnTo>
                  <a:pt x="262127" y="319912"/>
                </a:lnTo>
                <a:lnTo>
                  <a:pt x="248167" y="319704"/>
                </a:lnTo>
                <a:lnTo>
                  <a:pt x="234822" y="319531"/>
                </a:lnTo>
                <a:lnTo>
                  <a:pt x="222091" y="319398"/>
                </a:lnTo>
                <a:lnTo>
                  <a:pt x="209976" y="319312"/>
                </a:lnTo>
                <a:lnTo>
                  <a:pt x="198476" y="319278"/>
                </a:lnTo>
                <a:lnTo>
                  <a:pt x="197357" y="319277"/>
                </a:lnTo>
                <a:lnTo>
                  <a:pt x="59816" y="319277"/>
                </a:lnTo>
                <a:lnTo>
                  <a:pt x="48474" y="319312"/>
                </a:lnTo>
                <a:lnTo>
                  <a:pt x="36382" y="319410"/>
                </a:lnTo>
                <a:lnTo>
                  <a:pt x="23541" y="319564"/>
                </a:lnTo>
                <a:lnTo>
                  <a:pt x="9949" y="319766"/>
                </a:lnTo>
                <a:lnTo>
                  <a:pt x="1142" y="319912"/>
                </a:lnTo>
                <a:lnTo>
                  <a:pt x="0" y="308736"/>
                </a:lnTo>
                <a:lnTo>
                  <a:pt x="126618" y="5460"/>
                </a:lnTo>
                <a:lnTo>
                  <a:pt x="150494"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8245688" y="333377"/>
            <a:ext cx="98890" cy="93979"/>
          </a:xfrm>
          <a:custGeom>
            <a:avLst/>
            <a:gdLst/>
            <a:ahLst/>
            <a:cxnLst/>
            <a:rect l="l" t="t" r="r" b="b"/>
            <a:pathLst>
              <a:path w="74168" h="93979">
                <a:moveTo>
                  <a:pt x="14097" y="0"/>
                </a:moveTo>
                <a:lnTo>
                  <a:pt x="74168" y="0"/>
                </a:lnTo>
                <a:lnTo>
                  <a:pt x="19050" y="93979"/>
                </a:lnTo>
                <a:lnTo>
                  <a:pt x="0" y="93979"/>
                </a:lnTo>
                <a:lnTo>
                  <a:pt x="14097"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4046730" y="333377"/>
            <a:ext cx="98890" cy="93979"/>
          </a:xfrm>
          <a:custGeom>
            <a:avLst/>
            <a:gdLst/>
            <a:ahLst/>
            <a:cxnLst/>
            <a:rect l="l" t="t" r="r" b="b"/>
            <a:pathLst>
              <a:path w="74168" h="93979">
                <a:moveTo>
                  <a:pt x="14097" y="0"/>
                </a:moveTo>
                <a:lnTo>
                  <a:pt x="74168" y="0"/>
                </a:lnTo>
                <a:lnTo>
                  <a:pt x="18923" y="93979"/>
                </a:lnTo>
                <a:lnTo>
                  <a:pt x="0" y="93979"/>
                </a:lnTo>
                <a:lnTo>
                  <a:pt x="14097"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4171529" y="323088"/>
            <a:ext cx="255692" cy="443102"/>
          </a:xfrm>
          <a:custGeom>
            <a:avLst/>
            <a:gdLst/>
            <a:ahLst/>
            <a:cxnLst/>
            <a:rect l="l" t="t" r="r" b="b"/>
            <a:pathLst>
              <a:path w="191769" h="443102">
                <a:moveTo>
                  <a:pt x="19812" y="0"/>
                </a:moveTo>
                <a:lnTo>
                  <a:pt x="32700" y="308"/>
                </a:lnTo>
                <a:lnTo>
                  <a:pt x="45524" y="568"/>
                </a:lnTo>
                <a:lnTo>
                  <a:pt x="58283" y="780"/>
                </a:lnTo>
                <a:lnTo>
                  <a:pt x="70978" y="943"/>
                </a:lnTo>
                <a:lnTo>
                  <a:pt x="83608" y="1058"/>
                </a:lnTo>
                <a:lnTo>
                  <a:pt x="96174" y="1124"/>
                </a:lnTo>
                <a:lnTo>
                  <a:pt x="107061" y="1142"/>
                </a:lnTo>
                <a:lnTo>
                  <a:pt x="129413" y="1142"/>
                </a:lnTo>
                <a:lnTo>
                  <a:pt x="141212" y="1092"/>
                </a:lnTo>
                <a:lnTo>
                  <a:pt x="153503" y="940"/>
                </a:lnTo>
                <a:lnTo>
                  <a:pt x="166272" y="687"/>
                </a:lnTo>
                <a:lnTo>
                  <a:pt x="179505" y="332"/>
                </a:lnTo>
                <a:lnTo>
                  <a:pt x="189738" y="0"/>
                </a:lnTo>
                <a:lnTo>
                  <a:pt x="191769" y="16509"/>
                </a:lnTo>
                <a:lnTo>
                  <a:pt x="177756" y="20902"/>
                </a:lnTo>
                <a:lnTo>
                  <a:pt x="164630" y="25674"/>
                </a:lnTo>
                <a:lnTo>
                  <a:pt x="152389" y="30825"/>
                </a:lnTo>
                <a:lnTo>
                  <a:pt x="141031" y="36355"/>
                </a:lnTo>
                <a:lnTo>
                  <a:pt x="130554" y="42265"/>
                </a:lnTo>
                <a:lnTo>
                  <a:pt x="120955" y="48553"/>
                </a:lnTo>
                <a:lnTo>
                  <a:pt x="113918" y="53847"/>
                </a:lnTo>
                <a:lnTo>
                  <a:pt x="101881" y="64687"/>
                </a:lnTo>
                <a:lnTo>
                  <a:pt x="93103" y="75462"/>
                </a:lnTo>
                <a:lnTo>
                  <a:pt x="87575" y="86154"/>
                </a:lnTo>
                <a:lnTo>
                  <a:pt x="85287" y="96742"/>
                </a:lnTo>
                <a:lnTo>
                  <a:pt x="85217" y="98932"/>
                </a:lnTo>
                <a:lnTo>
                  <a:pt x="87745" y="111828"/>
                </a:lnTo>
                <a:lnTo>
                  <a:pt x="95359" y="122160"/>
                </a:lnTo>
                <a:lnTo>
                  <a:pt x="102869" y="127380"/>
                </a:lnTo>
                <a:lnTo>
                  <a:pt x="112553" y="131592"/>
                </a:lnTo>
                <a:lnTo>
                  <a:pt x="124053" y="134597"/>
                </a:lnTo>
                <a:lnTo>
                  <a:pt x="137403" y="136406"/>
                </a:lnTo>
                <a:lnTo>
                  <a:pt x="152638" y="137032"/>
                </a:lnTo>
                <a:lnTo>
                  <a:pt x="153162" y="137032"/>
                </a:lnTo>
                <a:lnTo>
                  <a:pt x="160528" y="137032"/>
                </a:lnTo>
                <a:lnTo>
                  <a:pt x="167640" y="136778"/>
                </a:lnTo>
                <a:lnTo>
                  <a:pt x="174370" y="136143"/>
                </a:lnTo>
                <a:lnTo>
                  <a:pt x="176530" y="154685"/>
                </a:lnTo>
                <a:lnTo>
                  <a:pt x="161329" y="158434"/>
                </a:lnTo>
                <a:lnTo>
                  <a:pt x="147246" y="162582"/>
                </a:lnTo>
                <a:lnTo>
                  <a:pt x="134282" y="167131"/>
                </a:lnTo>
                <a:lnTo>
                  <a:pt x="122437" y="172079"/>
                </a:lnTo>
                <a:lnTo>
                  <a:pt x="111716" y="177428"/>
                </a:lnTo>
                <a:lnTo>
                  <a:pt x="102119" y="183177"/>
                </a:lnTo>
                <a:lnTo>
                  <a:pt x="93648" y="189326"/>
                </a:lnTo>
                <a:lnTo>
                  <a:pt x="80620" y="201716"/>
                </a:lnTo>
                <a:lnTo>
                  <a:pt x="72525" y="212590"/>
                </a:lnTo>
                <a:lnTo>
                  <a:pt x="67045" y="223870"/>
                </a:lnTo>
                <a:lnTo>
                  <a:pt x="64195" y="235538"/>
                </a:lnTo>
                <a:lnTo>
                  <a:pt x="63754" y="242442"/>
                </a:lnTo>
                <a:lnTo>
                  <a:pt x="63754" y="250824"/>
                </a:lnTo>
                <a:lnTo>
                  <a:pt x="65405" y="257682"/>
                </a:lnTo>
                <a:lnTo>
                  <a:pt x="68706" y="263143"/>
                </a:lnTo>
                <a:lnTo>
                  <a:pt x="72009" y="268477"/>
                </a:lnTo>
                <a:lnTo>
                  <a:pt x="76327" y="273049"/>
                </a:lnTo>
                <a:lnTo>
                  <a:pt x="81787" y="276605"/>
                </a:lnTo>
                <a:lnTo>
                  <a:pt x="87249" y="280161"/>
                </a:lnTo>
                <a:lnTo>
                  <a:pt x="93472" y="283082"/>
                </a:lnTo>
                <a:lnTo>
                  <a:pt x="100584" y="285368"/>
                </a:lnTo>
                <a:lnTo>
                  <a:pt x="107568" y="287781"/>
                </a:lnTo>
                <a:lnTo>
                  <a:pt x="114807" y="290067"/>
                </a:lnTo>
                <a:lnTo>
                  <a:pt x="122300" y="292480"/>
                </a:lnTo>
                <a:lnTo>
                  <a:pt x="130175" y="294893"/>
                </a:lnTo>
                <a:lnTo>
                  <a:pt x="137921" y="297433"/>
                </a:lnTo>
                <a:lnTo>
                  <a:pt x="145415" y="300227"/>
                </a:lnTo>
                <a:lnTo>
                  <a:pt x="152907" y="303148"/>
                </a:lnTo>
                <a:lnTo>
                  <a:pt x="159639" y="306704"/>
                </a:lnTo>
                <a:lnTo>
                  <a:pt x="165734" y="311022"/>
                </a:lnTo>
                <a:lnTo>
                  <a:pt x="171704" y="315340"/>
                </a:lnTo>
                <a:lnTo>
                  <a:pt x="176656" y="320547"/>
                </a:lnTo>
                <a:lnTo>
                  <a:pt x="180340" y="326643"/>
                </a:lnTo>
                <a:lnTo>
                  <a:pt x="184022" y="332739"/>
                </a:lnTo>
                <a:lnTo>
                  <a:pt x="185928" y="340359"/>
                </a:lnTo>
                <a:lnTo>
                  <a:pt x="185928" y="349630"/>
                </a:lnTo>
                <a:lnTo>
                  <a:pt x="185154" y="357931"/>
                </a:lnTo>
                <a:lnTo>
                  <a:pt x="182835" y="366890"/>
                </a:lnTo>
                <a:lnTo>
                  <a:pt x="178971" y="376506"/>
                </a:lnTo>
                <a:lnTo>
                  <a:pt x="173564" y="386777"/>
                </a:lnTo>
                <a:lnTo>
                  <a:pt x="166615" y="397699"/>
                </a:lnTo>
                <a:lnTo>
                  <a:pt x="158125" y="409272"/>
                </a:lnTo>
                <a:lnTo>
                  <a:pt x="148094" y="421492"/>
                </a:lnTo>
                <a:lnTo>
                  <a:pt x="136525" y="434356"/>
                </a:lnTo>
                <a:lnTo>
                  <a:pt x="128143" y="443102"/>
                </a:lnTo>
                <a:lnTo>
                  <a:pt x="113792" y="433704"/>
                </a:lnTo>
                <a:lnTo>
                  <a:pt x="122368" y="418826"/>
                </a:lnTo>
                <a:lnTo>
                  <a:pt x="129012" y="405534"/>
                </a:lnTo>
                <a:lnTo>
                  <a:pt x="133716" y="393833"/>
                </a:lnTo>
                <a:lnTo>
                  <a:pt x="136473" y="383731"/>
                </a:lnTo>
                <a:lnTo>
                  <a:pt x="137287" y="375919"/>
                </a:lnTo>
                <a:lnTo>
                  <a:pt x="137287" y="370585"/>
                </a:lnTo>
                <a:lnTo>
                  <a:pt x="135635" y="366013"/>
                </a:lnTo>
                <a:lnTo>
                  <a:pt x="132460" y="362330"/>
                </a:lnTo>
                <a:lnTo>
                  <a:pt x="129285" y="358647"/>
                </a:lnTo>
                <a:lnTo>
                  <a:pt x="124968" y="355345"/>
                </a:lnTo>
                <a:lnTo>
                  <a:pt x="119761" y="352551"/>
                </a:lnTo>
                <a:lnTo>
                  <a:pt x="114427" y="349630"/>
                </a:lnTo>
                <a:lnTo>
                  <a:pt x="108331" y="347217"/>
                </a:lnTo>
                <a:lnTo>
                  <a:pt x="101346" y="345185"/>
                </a:lnTo>
                <a:lnTo>
                  <a:pt x="94361" y="343026"/>
                </a:lnTo>
                <a:lnTo>
                  <a:pt x="87122" y="340867"/>
                </a:lnTo>
                <a:lnTo>
                  <a:pt x="79629" y="338454"/>
                </a:lnTo>
                <a:lnTo>
                  <a:pt x="67613" y="334625"/>
                </a:lnTo>
                <a:lnTo>
                  <a:pt x="55598" y="330360"/>
                </a:lnTo>
                <a:lnTo>
                  <a:pt x="39577" y="323527"/>
                </a:lnTo>
                <a:lnTo>
                  <a:pt x="28809" y="317017"/>
                </a:lnTo>
                <a:lnTo>
                  <a:pt x="16373" y="306236"/>
                </a:lnTo>
                <a:lnTo>
                  <a:pt x="8764" y="295992"/>
                </a:lnTo>
                <a:lnTo>
                  <a:pt x="2670" y="282242"/>
                </a:lnTo>
                <a:lnTo>
                  <a:pt x="378" y="269467"/>
                </a:lnTo>
                <a:lnTo>
                  <a:pt x="0" y="260730"/>
                </a:lnTo>
                <a:lnTo>
                  <a:pt x="984" y="247537"/>
                </a:lnTo>
                <a:lnTo>
                  <a:pt x="3932" y="235078"/>
                </a:lnTo>
                <a:lnTo>
                  <a:pt x="8837" y="223354"/>
                </a:lnTo>
                <a:lnTo>
                  <a:pt x="15692" y="212365"/>
                </a:lnTo>
                <a:lnTo>
                  <a:pt x="22352" y="204342"/>
                </a:lnTo>
                <a:lnTo>
                  <a:pt x="30067" y="196789"/>
                </a:lnTo>
                <a:lnTo>
                  <a:pt x="38869" y="189443"/>
                </a:lnTo>
                <a:lnTo>
                  <a:pt x="48756" y="182298"/>
                </a:lnTo>
                <a:lnTo>
                  <a:pt x="59730" y="175348"/>
                </a:lnTo>
                <a:lnTo>
                  <a:pt x="71790" y="168587"/>
                </a:lnTo>
                <a:lnTo>
                  <a:pt x="84936" y="162007"/>
                </a:lnTo>
                <a:lnTo>
                  <a:pt x="88646" y="160273"/>
                </a:lnTo>
                <a:lnTo>
                  <a:pt x="74038" y="157646"/>
                </a:lnTo>
                <a:lnTo>
                  <a:pt x="61271" y="153866"/>
                </a:lnTo>
                <a:lnTo>
                  <a:pt x="50331" y="148934"/>
                </a:lnTo>
                <a:lnTo>
                  <a:pt x="42037" y="143509"/>
                </a:lnTo>
                <a:lnTo>
                  <a:pt x="32483" y="133744"/>
                </a:lnTo>
                <a:lnTo>
                  <a:pt x="27044" y="122289"/>
                </a:lnTo>
                <a:lnTo>
                  <a:pt x="25654" y="111632"/>
                </a:lnTo>
                <a:lnTo>
                  <a:pt x="27493" y="99469"/>
                </a:lnTo>
                <a:lnTo>
                  <a:pt x="33038" y="87869"/>
                </a:lnTo>
                <a:lnTo>
                  <a:pt x="39116" y="80136"/>
                </a:lnTo>
                <a:lnTo>
                  <a:pt x="46425" y="73093"/>
                </a:lnTo>
                <a:lnTo>
                  <a:pt x="55588" y="65806"/>
                </a:lnTo>
                <a:lnTo>
                  <a:pt x="66596" y="58284"/>
                </a:lnTo>
                <a:lnTo>
                  <a:pt x="79439" y="50538"/>
                </a:lnTo>
                <a:lnTo>
                  <a:pt x="95809" y="42219"/>
                </a:lnTo>
                <a:lnTo>
                  <a:pt x="107024" y="36764"/>
                </a:lnTo>
                <a:lnTo>
                  <a:pt x="114427" y="33273"/>
                </a:lnTo>
                <a:lnTo>
                  <a:pt x="114046" y="32130"/>
                </a:lnTo>
                <a:lnTo>
                  <a:pt x="101341" y="36157"/>
                </a:lnTo>
                <a:lnTo>
                  <a:pt x="89440" y="39431"/>
                </a:lnTo>
                <a:lnTo>
                  <a:pt x="86613" y="40131"/>
                </a:lnTo>
                <a:lnTo>
                  <a:pt x="25400" y="52958"/>
                </a:lnTo>
                <a:lnTo>
                  <a:pt x="24144" y="40229"/>
                </a:lnTo>
                <a:lnTo>
                  <a:pt x="22614" y="27591"/>
                </a:lnTo>
                <a:lnTo>
                  <a:pt x="20810" y="15044"/>
                </a:lnTo>
                <a:lnTo>
                  <a:pt x="18733" y="2588"/>
                </a:lnTo>
                <a:lnTo>
                  <a:pt x="18542" y="1523"/>
                </a:lnTo>
                <a:lnTo>
                  <a:pt x="19812"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3392765" y="322201"/>
            <a:ext cx="309540" cy="341375"/>
          </a:xfrm>
          <a:custGeom>
            <a:avLst/>
            <a:gdLst/>
            <a:ahLst/>
            <a:cxnLst/>
            <a:rect l="l" t="t" r="r" b="b"/>
            <a:pathLst>
              <a:path w="232155" h="341375">
                <a:moveTo>
                  <a:pt x="104775" y="0"/>
                </a:moveTo>
                <a:lnTo>
                  <a:pt x="116185" y="372"/>
                </a:lnTo>
                <a:lnTo>
                  <a:pt x="127734" y="1489"/>
                </a:lnTo>
                <a:lnTo>
                  <a:pt x="139422" y="3352"/>
                </a:lnTo>
                <a:lnTo>
                  <a:pt x="151250" y="5961"/>
                </a:lnTo>
                <a:lnTo>
                  <a:pt x="163218" y="9317"/>
                </a:lnTo>
                <a:lnTo>
                  <a:pt x="175327" y="13421"/>
                </a:lnTo>
                <a:lnTo>
                  <a:pt x="187579" y="18273"/>
                </a:lnTo>
                <a:lnTo>
                  <a:pt x="199972" y="23874"/>
                </a:lnTo>
                <a:lnTo>
                  <a:pt x="212509" y="30225"/>
                </a:lnTo>
                <a:lnTo>
                  <a:pt x="225189" y="37326"/>
                </a:lnTo>
                <a:lnTo>
                  <a:pt x="231775" y="41275"/>
                </a:lnTo>
                <a:lnTo>
                  <a:pt x="232155" y="43814"/>
                </a:lnTo>
                <a:lnTo>
                  <a:pt x="224812" y="53147"/>
                </a:lnTo>
                <a:lnTo>
                  <a:pt x="217243" y="62976"/>
                </a:lnTo>
                <a:lnTo>
                  <a:pt x="209449" y="73301"/>
                </a:lnTo>
                <a:lnTo>
                  <a:pt x="201429" y="84122"/>
                </a:lnTo>
                <a:lnTo>
                  <a:pt x="200532" y="85343"/>
                </a:lnTo>
                <a:lnTo>
                  <a:pt x="186424" y="73168"/>
                </a:lnTo>
                <a:lnTo>
                  <a:pt x="173109" y="62428"/>
                </a:lnTo>
                <a:lnTo>
                  <a:pt x="160587" y="53123"/>
                </a:lnTo>
                <a:lnTo>
                  <a:pt x="148859" y="45253"/>
                </a:lnTo>
                <a:lnTo>
                  <a:pt x="137923" y="38818"/>
                </a:lnTo>
                <a:lnTo>
                  <a:pt x="127780" y="33819"/>
                </a:lnTo>
                <a:lnTo>
                  <a:pt x="118431" y="30254"/>
                </a:lnTo>
                <a:lnTo>
                  <a:pt x="109875" y="28125"/>
                </a:lnTo>
                <a:lnTo>
                  <a:pt x="102234" y="27431"/>
                </a:lnTo>
                <a:lnTo>
                  <a:pt x="98551" y="27431"/>
                </a:lnTo>
                <a:lnTo>
                  <a:pt x="95503" y="28321"/>
                </a:lnTo>
                <a:lnTo>
                  <a:pt x="93090" y="29972"/>
                </a:lnTo>
                <a:lnTo>
                  <a:pt x="90804" y="31496"/>
                </a:lnTo>
                <a:lnTo>
                  <a:pt x="89534" y="34036"/>
                </a:lnTo>
                <a:lnTo>
                  <a:pt x="89534" y="37337"/>
                </a:lnTo>
                <a:lnTo>
                  <a:pt x="89534" y="40004"/>
                </a:lnTo>
                <a:lnTo>
                  <a:pt x="90169" y="42545"/>
                </a:lnTo>
                <a:lnTo>
                  <a:pt x="91439" y="44958"/>
                </a:lnTo>
                <a:lnTo>
                  <a:pt x="92709" y="47498"/>
                </a:lnTo>
                <a:lnTo>
                  <a:pt x="94995" y="50418"/>
                </a:lnTo>
                <a:lnTo>
                  <a:pt x="98170" y="53975"/>
                </a:lnTo>
                <a:lnTo>
                  <a:pt x="101345" y="57403"/>
                </a:lnTo>
                <a:lnTo>
                  <a:pt x="105663" y="61595"/>
                </a:lnTo>
                <a:lnTo>
                  <a:pt x="111251" y="66675"/>
                </a:lnTo>
                <a:lnTo>
                  <a:pt x="119612" y="74264"/>
                </a:lnTo>
                <a:lnTo>
                  <a:pt x="129716" y="83441"/>
                </a:lnTo>
                <a:lnTo>
                  <a:pt x="140917" y="93947"/>
                </a:lnTo>
                <a:lnTo>
                  <a:pt x="150170" y="102966"/>
                </a:lnTo>
                <a:lnTo>
                  <a:pt x="161250" y="114164"/>
                </a:lnTo>
                <a:lnTo>
                  <a:pt x="169888" y="123521"/>
                </a:lnTo>
                <a:lnTo>
                  <a:pt x="181140" y="136814"/>
                </a:lnTo>
                <a:lnTo>
                  <a:pt x="188867" y="146967"/>
                </a:lnTo>
                <a:lnTo>
                  <a:pt x="199037" y="162064"/>
                </a:lnTo>
                <a:lnTo>
                  <a:pt x="205325" y="173058"/>
                </a:lnTo>
                <a:lnTo>
                  <a:pt x="213009" y="189492"/>
                </a:lnTo>
                <a:lnTo>
                  <a:pt x="217165" y="201455"/>
                </a:lnTo>
                <a:lnTo>
                  <a:pt x="221071" y="218405"/>
                </a:lnTo>
                <a:lnTo>
                  <a:pt x="222279" y="231063"/>
                </a:lnTo>
                <a:lnTo>
                  <a:pt x="222376" y="235965"/>
                </a:lnTo>
                <a:lnTo>
                  <a:pt x="221573" y="249602"/>
                </a:lnTo>
                <a:lnTo>
                  <a:pt x="219163" y="262500"/>
                </a:lnTo>
                <a:lnTo>
                  <a:pt x="215151" y="274654"/>
                </a:lnTo>
                <a:lnTo>
                  <a:pt x="209538" y="286059"/>
                </a:lnTo>
                <a:lnTo>
                  <a:pt x="202328" y="296710"/>
                </a:lnTo>
                <a:lnTo>
                  <a:pt x="193524" y="306600"/>
                </a:lnTo>
                <a:lnTo>
                  <a:pt x="177988" y="319606"/>
                </a:lnTo>
                <a:lnTo>
                  <a:pt x="167180" y="326406"/>
                </a:lnTo>
                <a:lnTo>
                  <a:pt x="155790" y="331934"/>
                </a:lnTo>
                <a:lnTo>
                  <a:pt x="143818" y="336191"/>
                </a:lnTo>
                <a:lnTo>
                  <a:pt x="131264" y="339180"/>
                </a:lnTo>
                <a:lnTo>
                  <a:pt x="118128" y="340904"/>
                </a:lnTo>
                <a:lnTo>
                  <a:pt x="106298" y="341375"/>
                </a:lnTo>
                <a:lnTo>
                  <a:pt x="92310" y="340712"/>
                </a:lnTo>
                <a:lnTo>
                  <a:pt x="79078" y="338720"/>
                </a:lnTo>
                <a:lnTo>
                  <a:pt x="66598" y="335400"/>
                </a:lnTo>
                <a:lnTo>
                  <a:pt x="54868" y="330753"/>
                </a:lnTo>
                <a:lnTo>
                  <a:pt x="43885" y="324777"/>
                </a:lnTo>
                <a:lnTo>
                  <a:pt x="33646" y="317474"/>
                </a:lnTo>
                <a:lnTo>
                  <a:pt x="21036" y="305306"/>
                </a:lnTo>
                <a:lnTo>
                  <a:pt x="13419" y="295005"/>
                </a:lnTo>
                <a:lnTo>
                  <a:pt x="7502" y="283803"/>
                </a:lnTo>
                <a:lnTo>
                  <a:pt x="3292" y="271701"/>
                </a:lnTo>
                <a:lnTo>
                  <a:pt x="790" y="258697"/>
                </a:lnTo>
                <a:lnTo>
                  <a:pt x="0" y="245363"/>
                </a:lnTo>
                <a:lnTo>
                  <a:pt x="757" y="232232"/>
                </a:lnTo>
                <a:lnTo>
                  <a:pt x="3034" y="219612"/>
                </a:lnTo>
                <a:lnTo>
                  <a:pt x="6832" y="207504"/>
                </a:lnTo>
                <a:lnTo>
                  <a:pt x="12156" y="195908"/>
                </a:lnTo>
                <a:lnTo>
                  <a:pt x="19009" y="184824"/>
                </a:lnTo>
                <a:lnTo>
                  <a:pt x="27177" y="174498"/>
                </a:lnTo>
                <a:lnTo>
                  <a:pt x="35707" y="165573"/>
                </a:lnTo>
                <a:lnTo>
                  <a:pt x="45045" y="157455"/>
                </a:lnTo>
                <a:lnTo>
                  <a:pt x="55191" y="150139"/>
                </a:lnTo>
                <a:lnTo>
                  <a:pt x="66144" y="143623"/>
                </a:lnTo>
                <a:lnTo>
                  <a:pt x="77906" y="137905"/>
                </a:lnTo>
                <a:lnTo>
                  <a:pt x="90475" y="132982"/>
                </a:lnTo>
                <a:lnTo>
                  <a:pt x="99186" y="130175"/>
                </a:lnTo>
                <a:lnTo>
                  <a:pt x="87591" y="119500"/>
                </a:lnTo>
                <a:lnTo>
                  <a:pt x="77339" y="109598"/>
                </a:lnTo>
                <a:lnTo>
                  <a:pt x="68436" y="100468"/>
                </a:lnTo>
                <a:lnTo>
                  <a:pt x="60888" y="92112"/>
                </a:lnTo>
                <a:lnTo>
                  <a:pt x="54702" y="84528"/>
                </a:lnTo>
                <a:lnTo>
                  <a:pt x="46887" y="72209"/>
                </a:lnTo>
                <a:lnTo>
                  <a:pt x="42318" y="60347"/>
                </a:lnTo>
                <a:lnTo>
                  <a:pt x="40648" y="48408"/>
                </a:lnTo>
                <a:lnTo>
                  <a:pt x="40639" y="47498"/>
                </a:lnTo>
                <a:lnTo>
                  <a:pt x="42446" y="33734"/>
                </a:lnTo>
                <a:lnTo>
                  <a:pt x="47848" y="22197"/>
                </a:lnTo>
                <a:lnTo>
                  <a:pt x="56818" y="12936"/>
                </a:lnTo>
                <a:lnTo>
                  <a:pt x="67405" y="6713"/>
                </a:lnTo>
                <a:lnTo>
                  <a:pt x="78952" y="2804"/>
                </a:lnTo>
                <a:lnTo>
                  <a:pt x="92286" y="578"/>
                </a:lnTo>
                <a:lnTo>
                  <a:pt x="104775" y="0"/>
                </a:lnTo>
                <a:close/>
              </a:path>
            </a:pathLst>
          </a:custGeom>
          <a:ln w="3047">
            <a:solidFill>
              <a:srgbClr val="3A431F"/>
            </a:solidFill>
          </a:ln>
        </p:spPr>
        <p:txBody>
          <a:bodyPr wrap="square" lIns="0" tIns="0" rIns="0" bIns="0" rtlCol="0">
            <a:noAutofit/>
          </a:bodyPr>
          <a:lstStyle/>
          <a:p>
            <a:endParaRPr/>
          </a:p>
        </p:txBody>
      </p:sp>
      <p:sp>
        <p:nvSpPr>
          <p:cNvPr id="34" name="object 34"/>
          <p:cNvSpPr/>
          <p:nvPr/>
        </p:nvSpPr>
        <p:spPr>
          <a:xfrm>
            <a:off x="979798" y="871984"/>
            <a:ext cx="5144143" cy="445515"/>
          </a:xfrm>
          <a:custGeom>
            <a:avLst/>
            <a:gdLst/>
            <a:ahLst/>
            <a:cxnLst/>
            <a:rect l="l" t="t" r="r" b="b"/>
            <a:pathLst>
              <a:path w="3858107" h="445515">
                <a:moveTo>
                  <a:pt x="434936" y="161797"/>
                </a:moveTo>
                <a:lnTo>
                  <a:pt x="441178" y="153942"/>
                </a:lnTo>
                <a:lnTo>
                  <a:pt x="452033" y="147463"/>
                </a:lnTo>
                <a:lnTo>
                  <a:pt x="465975" y="145287"/>
                </a:lnTo>
                <a:lnTo>
                  <a:pt x="470398" y="145493"/>
                </a:lnTo>
                <a:lnTo>
                  <a:pt x="482853" y="148724"/>
                </a:lnTo>
                <a:lnTo>
                  <a:pt x="493471" y="155859"/>
                </a:lnTo>
                <a:lnTo>
                  <a:pt x="502246" y="166877"/>
                </a:lnTo>
                <a:lnTo>
                  <a:pt x="506906" y="176132"/>
                </a:lnTo>
                <a:lnTo>
                  <a:pt x="510581" y="187012"/>
                </a:lnTo>
                <a:lnTo>
                  <a:pt x="513205" y="199417"/>
                </a:lnTo>
                <a:lnTo>
                  <a:pt x="514778" y="213360"/>
                </a:lnTo>
                <a:lnTo>
                  <a:pt x="515302" y="228853"/>
                </a:lnTo>
                <a:lnTo>
                  <a:pt x="515285" y="231493"/>
                </a:lnTo>
                <a:lnTo>
                  <a:pt x="514504" y="246388"/>
                </a:lnTo>
                <a:lnTo>
                  <a:pt x="512552" y="259958"/>
                </a:lnTo>
                <a:lnTo>
                  <a:pt x="509431" y="272192"/>
                </a:lnTo>
                <a:lnTo>
                  <a:pt x="507803" y="331819"/>
                </a:lnTo>
                <a:lnTo>
                  <a:pt x="519608" y="327125"/>
                </a:lnTo>
                <a:lnTo>
                  <a:pt x="530704" y="321058"/>
                </a:lnTo>
                <a:lnTo>
                  <a:pt x="541093" y="313617"/>
                </a:lnTo>
                <a:lnTo>
                  <a:pt x="550773" y="304800"/>
                </a:lnTo>
                <a:lnTo>
                  <a:pt x="560473" y="293546"/>
                </a:lnTo>
                <a:lnTo>
                  <a:pt x="567404" y="283111"/>
                </a:lnTo>
                <a:lnTo>
                  <a:pt x="573076" y="271931"/>
                </a:lnTo>
                <a:lnTo>
                  <a:pt x="577487" y="260002"/>
                </a:lnTo>
                <a:lnTo>
                  <a:pt x="580637" y="247324"/>
                </a:lnTo>
                <a:lnTo>
                  <a:pt x="582528" y="233894"/>
                </a:lnTo>
                <a:lnTo>
                  <a:pt x="583158" y="219709"/>
                </a:lnTo>
                <a:lnTo>
                  <a:pt x="583145" y="217805"/>
                </a:lnTo>
                <a:lnTo>
                  <a:pt x="582174" y="203676"/>
                </a:lnTo>
                <a:lnTo>
                  <a:pt x="579662" y="190503"/>
                </a:lnTo>
                <a:lnTo>
                  <a:pt x="575609" y="178290"/>
                </a:lnTo>
                <a:lnTo>
                  <a:pt x="570015" y="167041"/>
                </a:lnTo>
                <a:lnTo>
                  <a:pt x="562879" y="156759"/>
                </a:lnTo>
                <a:lnTo>
                  <a:pt x="554202" y="147446"/>
                </a:lnTo>
                <a:lnTo>
                  <a:pt x="540296" y="136663"/>
                </a:lnTo>
                <a:lnTo>
                  <a:pt x="529490" y="130753"/>
                </a:lnTo>
                <a:lnTo>
                  <a:pt x="517773" y="126162"/>
                </a:lnTo>
                <a:lnTo>
                  <a:pt x="505142" y="122886"/>
                </a:lnTo>
                <a:lnTo>
                  <a:pt x="491597" y="120922"/>
                </a:lnTo>
                <a:lnTo>
                  <a:pt x="477139" y="120268"/>
                </a:lnTo>
                <a:lnTo>
                  <a:pt x="476084" y="120271"/>
                </a:lnTo>
                <a:lnTo>
                  <a:pt x="461228" y="120973"/>
                </a:lnTo>
                <a:lnTo>
                  <a:pt x="447355" y="122905"/>
                </a:lnTo>
                <a:lnTo>
                  <a:pt x="434466" y="126064"/>
                </a:lnTo>
                <a:lnTo>
                  <a:pt x="422561" y="130444"/>
                </a:lnTo>
                <a:lnTo>
                  <a:pt x="411639" y="136043"/>
                </a:lnTo>
                <a:lnTo>
                  <a:pt x="401701" y="142854"/>
                </a:lnTo>
                <a:lnTo>
                  <a:pt x="392747" y="150875"/>
                </a:lnTo>
                <a:lnTo>
                  <a:pt x="385366" y="159347"/>
                </a:lnTo>
                <a:lnTo>
                  <a:pt x="378482" y="169464"/>
                </a:lnTo>
                <a:lnTo>
                  <a:pt x="372851" y="180466"/>
                </a:lnTo>
                <a:lnTo>
                  <a:pt x="368470" y="192359"/>
                </a:lnTo>
                <a:lnTo>
                  <a:pt x="365342" y="205147"/>
                </a:lnTo>
                <a:lnTo>
                  <a:pt x="363464" y="218834"/>
                </a:lnTo>
                <a:lnTo>
                  <a:pt x="362839" y="233425"/>
                </a:lnTo>
                <a:lnTo>
                  <a:pt x="362839" y="443738"/>
                </a:lnTo>
                <a:lnTo>
                  <a:pt x="365963" y="445388"/>
                </a:lnTo>
                <a:lnTo>
                  <a:pt x="366198" y="445350"/>
                </a:lnTo>
                <a:lnTo>
                  <a:pt x="378677" y="443365"/>
                </a:lnTo>
                <a:lnTo>
                  <a:pt x="391212" y="441514"/>
                </a:lnTo>
                <a:lnTo>
                  <a:pt x="403801" y="439807"/>
                </a:lnTo>
                <a:lnTo>
                  <a:pt x="416442" y="438259"/>
                </a:lnTo>
                <a:lnTo>
                  <a:pt x="429133" y="436879"/>
                </a:lnTo>
                <a:lnTo>
                  <a:pt x="428664" y="431386"/>
                </a:lnTo>
                <a:lnTo>
                  <a:pt x="427885" y="420811"/>
                </a:lnTo>
                <a:lnTo>
                  <a:pt x="427209" y="409584"/>
                </a:lnTo>
                <a:lnTo>
                  <a:pt x="426637" y="397704"/>
                </a:lnTo>
                <a:lnTo>
                  <a:pt x="426169" y="385169"/>
                </a:lnTo>
                <a:lnTo>
                  <a:pt x="425804" y="371975"/>
                </a:lnTo>
                <a:lnTo>
                  <a:pt x="425544" y="358121"/>
                </a:lnTo>
                <a:lnTo>
                  <a:pt x="425387" y="343604"/>
                </a:lnTo>
                <a:lnTo>
                  <a:pt x="425335" y="328421"/>
                </a:lnTo>
                <a:lnTo>
                  <a:pt x="431491" y="330981"/>
                </a:lnTo>
                <a:lnTo>
                  <a:pt x="443597" y="334721"/>
                </a:lnTo>
                <a:lnTo>
                  <a:pt x="456132" y="336953"/>
                </a:lnTo>
                <a:lnTo>
                  <a:pt x="469378" y="314095"/>
                </a:lnTo>
                <a:lnTo>
                  <a:pt x="455701" y="315594"/>
                </a:lnTo>
                <a:lnTo>
                  <a:pt x="449700" y="315272"/>
                </a:lnTo>
                <a:lnTo>
                  <a:pt x="437450" y="312546"/>
                </a:lnTo>
                <a:lnTo>
                  <a:pt x="425335" y="306958"/>
                </a:lnTo>
                <a:lnTo>
                  <a:pt x="425399" y="210225"/>
                </a:lnTo>
                <a:lnTo>
                  <a:pt x="426266" y="194745"/>
                </a:lnTo>
                <a:lnTo>
                  <a:pt x="428144" y="181514"/>
                </a:lnTo>
                <a:lnTo>
                  <a:pt x="431034" y="170531"/>
                </a:lnTo>
                <a:lnTo>
                  <a:pt x="434936" y="161797"/>
                </a:lnTo>
                <a:close/>
              </a:path>
              <a:path w="3858107" h="445515">
                <a:moveTo>
                  <a:pt x="509431" y="272192"/>
                </a:moveTo>
                <a:lnTo>
                  <a:pt x="505141" y="283079"/>
                </a:lnTo>
                <a:lnTo>
                  <a:pt x="499681" y="292607"/>
                </a:lnTo>
                <a:lnTo>
                  <a:pt x="491737" y="302062"/>
                </a:lnTo>
                <a:lnTo>
                  <a:pt x="481391" y="309589"/>
                </a:lnTo>
                <a:lnTo>
                  <a:pt x="469378" y="314095"/>
                </a:lnTo>
                <a:lnTo>
                  <a:pt x="456132" y="336953"/>
                </a:lnTo>
                <a:lnTo>
                  <a:pt x="469099" y="337692"/>
                </a:lnTo>
                <a:lnTo>
                  <a:pt x="482071" y="337099"/>
                </a:lnTo>
                <a:lnTo>
                  <a:pt x="495291" y="335143"/>
                </a:lnTo>
                <a:lnTo>
                  <a:pt x="507803" y="331819"/>
                </a:lnTo>
                <a:lnTo>
                  <a:pt x="509431" y="272192"/>
                </a:lnTo>
                <a:close/>
              </a:path>
              <a:path w="3858107" h="445515">
                <a:moveTo>
                  <a:pt x="3494757" y="129367"/>
                </a:moveTo>
                <a:lnTo>
                  <a:pt x="3481679" y="131444"/>
                </a:lnTo>
                <a:lnTo>
                  <a:pt x="3482330" y="138921"/>
                </a:lnTo>
                <a:lnTo>
                  <a:pt x="3483112" y="150770"/>
                </a:lnTo>
                <a:lnTo>
                  <a:pt x="3483662" y="163332"/>
                </a:lnTo>
                <a:lnTo>
                  <a:pt x="3483986" y="176615"/>
                </a:lnTo>
                <a:lnTo>
                  <a:pt x="3484092" y="298703"/>
                </a:lnTo>
                <a:lnTo>
                  <a:pt x="3485547" y="311687"/>
                </a:lnTo>
                <a:lnTo>
                  <a:pt x="3490924" y="323676"/>
                </a:lnTo>
                <a:lnTo>
                  <a:pt x="3500251" y="332239"/>
                </a:lnTo>
                <a:lnTo>
                  <a:pt x="3513514" y="337377"/>
                </a:lnTo>
                <a:lnTo>
                  <a:pt x="3530701" y="339089"/>
                </a:lnTo>
                <a:lnTo>
                  <a:pt x="3540370" y="338655"/>
                </a:lnTo>
                <a:lnTo>
                  <a:pt x="3551744" y="337226"/>
                </a:lnTo>
                <a:lnTo>
                  <a:pt x="3564165" y="334807"/>
                </a:lnTo>
                <a:lnTo>
                  <a:pt x="3577638" y="331404"/>
                </a:lnTo>
                <a:lnTo>
                  <a:pt x="3592169" y="327025"/>
                </a:lnTo>
                <a:lnTo>
                  <a:pt x="3591026" y="315848"/>
                </a:lnTo>
                <a:lnTo>
                  <a:pt x="3580358" y="315721"/>
                </a:lnTo>
                <a:lnTo>
                  <a:pt x="3571976" y="315087"/>
                </a:lnTo>
                <a:lnTo>
                  <a:pt x="3565880" y="313816"/>
                </a:lnTo>
                <a:lnTo>
                  <a:pt x="3559911" y="312673"/>
                </a:lnTo>
                <a:lnTo>
                  <a:pt x="3555339" y="310514"/>
                </a:lnTo>
                <a:lnTo>
                  <a:pt x="3552291" y="307339"/>
                </a:lnTo>
                <a:lnTo>
                  <a:pt x="3549243" y="304291"/>
                </a:lnTo>
                <a:lnTo>
                  <a:pt x="3547592" y="297688"/>
                </a:lnTo>
                <a:lnTo>
                  <a:pt x="3547338" y="287781"/>
                </a:lnTo>
                <a:lnTo>
                  <a:pt x="3547312" y="287236"/>
                </a:lnTo>
                <a:lnTo>
                  <a:pt x="3546986" y="278439"/>
                </a:lnTo>
                <a:lnTo>
                  <a:pt x="3546742" y="267656"/>
                </a:lnTo>
                <a:lnTo>
                  <a:pt x="3546575" y="254887"/>
                </a:lnTo>
                <a:lnTo>
                  <a:pt x="3546511" y="171145"/>
                </a:lnTo>
                <a:lnTo>
                  <a:pt x="3546695" y="158057"/>
                </a:lnTo>
                <a:lnTo>
                  <a:pt x="3546999" y="145362"/>
                </a:lnTo>
                <a:lnTo>
                  <a:pt x="3547426" y="133063"/>
                </a:lnTo>
                <a:lnTo>
                  <a:pt x="3547973" y="121157"/>
                </a:lnTo>
                <a:lnTo>
                  <a:pt x="3545306" y="119379"/>
                </a:lnTo>
                <a:lnTo>
                  <a:pt x="3544140" y="119653"/>
                </a:lnTo>
                <a:lnTo>
                  <a:pt x="3532234" y="122315"/>
                </a:lnTo>
                <a:lnTo>
                  <a:pt x="3520035" y="124813"/>
                </a:lnTo>
                <a:lnTo>
                  <a:pt x="3507543" y="127160"/>
                </a:lnTo>
                <a:lnTo>
                  <a:pt x="3494757" y="129367"/>
                </a:lnTo>
                <a:close/>
              </a:path>
              <a:path w="3858107" h="445515">
                <a:moveTo>
                  <a:pt x="3103089" y="129367"/>
                </a:moveTo>
                <a:lnTo>
                  <a:pt x="3090011" y="131444"/>
                </a:lnTo>
                <a:lnTo>
                  <a:pt x="3090662" y="138921"/>
                </a:lnTo>
                <a:lnTo>
                  <a:pt x="3091444" y="150770"/>
                </a:lnTo>
                <a:lnTo>
                  <a:pt x="3091994" y="163332"/>
                </a:lnTo>
                <a:lnTo>
                  <a:pt x="3092318" y="176615"/>
                </a:lnTo>
                <a:lnTo>
                  <a:pt x="3092424" y="298703"/>
                </a:lnTo>
                <a:lnTo>
                  <a:pt x="3093879" y="311687"/>
                </a:lnTo>
                <a:lnTo>
                  <a:pt x="3099256" y="323676"/>
                </a:lnTo>
                <a:lnTo>
                  <a:pt x="3108583" y="332239"/>
                </a:lnTo>
                <a:lnTo>
                  <a:pt x="3121846" y="337377"/>
                </a:lnTo>
                <a:lnTo>
                  <a:pt x="3139033" y="339089"/>
                </a:lnTo>
                <a:lnTo>
                  <a:pt x="3148702" y="338655"/>
                </a:lnTo>
                <a:lnTo>
                  <a:pt x="3160076" y="337226"/>
                </a:lnTo>
                <a:lnTo>
                  <a:pt x="3172497" y="334807"/>
                </a:lnTo>
                <a:lnTo>
                  <a:pt x="3185970" y="331404"/>
                </a:lnTo>
                <a:lnTo>
                  <a:pt x="3200501" y="327025"/>
                </a:lnTo>
                <a:lnTo>
                  <a:pt x="3199358" y="315848"/>
                </a:lnTo>
                <a:lnTo>
                  <a:pt x="3188690" y="315721"/>
                </a:lnTo>
                <a:lnTo>
                  <a:pt x="3180308" y="315087"/>
                </a:lnTo>
                <a:lnTo>
                  <a:pt x="3174212" y="313816"/>
                </a:lnTo>
                <a:lnTo>
                  <a:pt x="3168243" y="312673"/>
                </a:lnTo>
                <a:lnTo>
                  <a:pt x="3163671" y="310514"/>
                </a:lnTo>
                <a:lnTo>
                  <a:pt x="3160623" y="307339"/>
                </a:lnTo>
                <a:lnTo>
                  <a:pt x="3157575" y="304291"/>
                </a:lnTo>
                <a:lnTo>
                  <a:pt x="3155924" y="297688"/>
                </a:lnTo>
                <a:lnTo>
                  <a:pt x="3155670" y="287781"/>
                </a:lnTo>
                <a:lnTo>
                  <a:pt x="3155644" y="287236"/>
                </a:lnTo>
                <a:lnTo>
                  <a:pt x="3155318" y="278439"/>
                </a:lnTo>
                <a:lnTo>
                  <a:pt x="3155074" y="267656"/>
                </a:lnTo>
                <a:lnTo>
                  <a:pt x="3154907" y="254887"/>
                </a:lnTo>
                <a:lnTo>
                  <a:pt x="3154843" y="171145"/>
                </a:lnTo>
                <a:lnTo>
                  <a:pt x="3155027" y="158057"/>
                </a:lnTo>
                <a:lnTo>
                  <a:pt x="3155331" y="145362"/>
                </a:lnTo>
                <a:lnTo>
                  <a:pt x="3155758" y="133063"/>
                </a:lnTo>
                <a:lnTo>
                  <a:pt x="3156305" y="121157"/>
                </a:lnTo>
                <a:lnTo>
                  <a:pt x="3153638" y="119379"/>
                </a:lnTo>
                <a:lnTo>
                  <a:pt x="3152472" y="119653"/>
                </a:lnTo>
                <a:lnTo>
                  <a:pt x="3140566" y="122315"/>
                </a:lnTo>
                <a:lnTo>
                  <a:pt x="3128367" y="124813"/>
                </a:lnTo>
                <a:lnTo>
                  <a:pt x="3115875" y="127160"/>
                </a:lnTo>
                <a:lnTo>
                  <a:pt x="3103089" y="129367"/>
                </a:lnTo>
                <a:close/>
              </a:path>
              <a:path w="3858107" h="445515">
                <a:moveTo>
                  <a:pt x="1877793" y="129367"/>
                </a:moveTo>
                <a:lnTo>
                  <a:pt x="1864715" y="131444"/>
                </a:lnTo>
                <a:lnTo>
                  <a:pt x="1865366" y="138921"/>
                </a:lnTo>
                <a:lnTo>
                  <a:pt x="1866148" y="150770"/>
                </a:lnTo>
                <a:lnTo>
                  <a:pt x="1866698" y="163332"/>
                </a:lnTo>
                <a:lnTo>
                  <a:pt x="1867022" y="176615"/>
                </a:lnTo>
                <a:lnTo>
                  <a:pt x="1867128" y="298703"/>
                </a:lnTo>
                <a:lnTo>
                  <a:pt x="1868583" y="311687"/>
                </a:lnTo>
                <a:lnTo>
                  <a:pt x="1873960" y="323676"/>
                </a:lnTo>
                <a:lnTo>
                  <a:pt x="1883287" y="332239"/>
                </a:lnTo>
                <a:lnTo>
                  <a:pt x="1896550" y="337377"/>
                </a:lnTo>
                <a:lnTo>
                  <a:pt x="1913737" y="339089"/>
                </a:lnTo>
                <a:lnTo>
                  <a:pt x="1923406" y="338655"/>
                </a:lnTo>
                <a:lnTo>
                  <a:pt x="1934780" y="337226"/>
                </a:lnTo>
                <a:lnTo>
                  <a:pt x="1947201" y="334807"/>
                </a:lnTo>
                <a:lnTo>
                  <a:pt x="1960674" y="331404"/>
                </a:lnTo>
                <a:lnTo>
                  <a:pt x="1975205" y="327025"/>
                </a:lnTo>
                <a:lnTo>
                  <a:pt x="1974062" y="315848"/>
                </a:lnTo>
                <a:lnTo>
                  <a:pt x="1963394" y="315721"/>
                </a:lnTo>
                <a:lnTo>
                  <a:pt x="1955012" y="315087"/>
                </a:lnTo>
                <a:lnTo>
                  <a:pt x="1948916" y="313816"/>
                </a:lnTo>
                <a:lnTo>
                  <a:pt x="1942947" y="312673"/>
                </a:lnTo>
                <a:lnTo>
                  <a:pt x="1938375" y="310514"/>
                </a:lnTo>
                <a:lnTo>
                  <a:pt x="1935327" y="307339"/>
                </a:lnTo>
                <a:lnTo>
                  <a:pt x="1932279" y="304291"/>
                </a:lnTo>
                <a:lnTo>
                  <a:pt x="1930628" y="297688"/>
                </a:lnTo>
                <a:lnTo>
                  <a:pt x="1930374" y="287781"/>
                </a:lnTo>
                <a:lnTo>
                  <a:pt x="1930348" y="287236"/>
                </a:lnTo>
                <a:lnTo>
                  <a:pt x="1930022" y="278439"/>
                </a:lnTo>
                <a:lnTo>
                  <a:pt x="1929778" y="267656"/>
                </a:lnTo>
                <a:lnTo>
                  <a:pt x="1929611" y="254887"/>
                </a:lnTo>
                <a:lnTo>
                  <a:pt x="1929547" y="171145"/>
                </a:lnTo>
                <a:lnTo>
                  <a:pt x="1929731" y="158057"/>
                </a:lnTo>
                <a:lnTo>
                  <a:pt x="1930035" y="145362"/>
                </a:lnTo>
                <a:lnTo>
                  <a:pt x="1930462" y="133063"/>
                </a:lnTo>
                <a:lnTo>
                  <a:pt x="1931009" y="121157"/>
                </a:lnTo>
                <a:lnTo>
                  <a:pt x="1928342" y="119379"/>
                </a:lnTo>
                <a:lnTo>
                  <a:pt x="1927176" y="119653"/>
                </a:lnTo>
                <a:lnTo>
                  <a:pt x="1915270" y="122315"/>
                </a:lnTo>
                <a:lnTo>
                  <a:pt x="1903071" y="124813"/>
                </a:lnTo>
                <a:lnTo>
                  <a:pt x="1890579" y="127160"/>
                </a:lnTo>
                <a:lnTo>
                  <a:pt x="1877793" y="129367"/>
                </a:lnTo>
                <a:close/>
              </a:path>
              <a:path w="3858107" h="445515">
                <a:moveTo>
                  <a:pt x="1025916" y="278467"/>
                </a:moveTo>
                <a:lnTo>
                  <a:pt x="1022361" y="290147"/>
                </a:lnTo>
                <a:lnTo>
                  <a:pt x="1017371" y="300354"/>
                </a:lnTo>
                <a:lnTo>
                  <a:pt x="1009428" y="310145"/>
                </a:lnTo>
                <a:lnTo>
                  <a:pt x="998596" y="316804"/>
                </a:lnTo>
                <a:lnTo>
                  <a:pt x="985621" y="319023"/>
                </a:lnTo>
                <a:lnTo>
                  <a:pt x="978290" y="318508"/>
                </a:lnTo>
                <a:lnTo>
                  <a:pt x="966012" y="314848"/>
                </a:lnTo>
                <a:lnTo>
                  <a:pt x="955375" y="307690"/>
                </a:lnTo>
                <a:lnTo>
                  <a:pt x="946378" y="297052"/>
                </a:lnTo>
                <a:lnTo>
                  <a:pt x="944310" y="293821"/>
                </a:lnTo>
                <a:lnTo>
                  <a:pt x="942005" y="333855"/>
                </a:lnTo>
                <a:lnTo>
                  <a:pt x="954487" y="337118"/>
                </a:lnTo>
                <a:lnTo>
                  <a:pt x="967629" y="339073"/>
                </a:lnTo>
                <a:lnTo>
                  <a:pt x="981430" y="339725"/>
                </a:lnTo>
                <a:lnTo>
                  <a:pt x="988018" y="339590"/>
                </a:lnTo>
                <a:lnTo>
                  <a:pt x="1001822" y="338362"/>
                </a:lnTo>
                <a:lnTo>
                  <a:pt x="1014826" y="335847"/>
                </a:lnTo>
                <a:lnTo>
                  <a:pt x="1027033" y="332039"/>
                </a:lnTo>
                <a:lnTo>
                  <a:pt x="1025916" y="278467"/>
                </a:lnTo>
                <a:close/>
              </a:path>
              <a:path w="3858107" h="445515">
                <a:moveTo>
                  <a:pt x="29908" y="314705"/>
                </a:moveTo>
                <a:lnTo>
                  <a:pt x="0" y="322960"/>
                </a:lnTo>
                <a:lnTo>
                  <a:pt x="1117" y="334137"/>
                </a:lnTo>
                <a:lnTo>
                  <a:pt x="6656" y="334039"/>
                </a:lnTo>
                <a:lnTo>
                  <a:pt x="18469" y="333858"/>
                </a:lnTo>
                <a:lnTo>
                  <a:pt x="30787" y="333709"/>
                </a:lnTo>
                <a:lnTo>
                  <a:pt x="56934" y="333526"/>
                </a:lnTo>
                <a:lnTo>
                  <a:pt x="100517" y="333625"/>
                </a:lnTo>
                <a:lnTo>
                  <a:pt x="113159" y="333758"/>
                </a:lnTo>
                <a:lnTo>
                  <a:pt x="125042" y="333930"/>
                </a:lnTo>
                <a:lnTo>
                  <a:pt x="136169" y="334137"/>
                </a:lnTo>
                <a:lnTo>
                  <a:pt x="135508" y="322960"/>
                </a:lnTo>
                <a:lnTo>
                  <a:pt x="109613" y="315213"/>
                </a:lnTo>
                <a:lnTo>
                  <a:pt x="105892" y="314197"/>
                </a:lnTo>
                <a:lnTo>
                  <a:pt x="103949" y="311530"/>
                </a:lnTo>
                <a:lnTo>
                  <a:pt x="103809" y="307339"/>
                </a:lnTo>
                <a:lnTo>
                  <a:pt x="103696" y="302517"/>
                </a:lnTo>
                <a:lnTo>
                  <a:pt x="103505" y="290938"/>
                </a:lnTo>
                <a:lnTo>
                  <a:pt x="103352" y="263397"/>
                </a:lnTo>
                <a:lnTo>
                  <a:pt x="103352" y="46227"/>
                </a:lnTo>
                <a:lnTo>
                  <a:pt x="59601" y="21843"/>
                </a:lnTo>
                <a:lnTo>
                  <a:pt x="38662" y="21738"/>
                </a:lnTo>
                <a:lnTo>
                  <a:pt x="25998" y="21569"/>
                </a:lnTo>
                <a:lnTo>
                  <a:pt x="13111" y="21310"/>
                </a:lnTo>
                <a:lnTo>
                  <a:pt x="0" y="20954"/>
                </a:lnTo>
                <a:lnTo>
                  <a:pt x="673" y="32384"/>
                </a:lnTo>
                <a:lnTo>
                  <a:pt x="30581" y="41020"/>
                </a:lnTo>
                <a:lnTo>
                  <a:pt x="36175" y="58474"/>
                </a:lnTo>
                <a:lnTo>
                  <a:pt x="36332" y="71094"/>
                </a:lnTo>
                <a:lnTo>
                  <a:pt x="36302" y="284453"/>
                </a:lnTo>
                <a:lnTo>
                  <a:pt x="36156" y="296825"/>
                </a:lnTo>
                <a:lnTo>
                  <a:pt x="35940" y="307847"/>
                </a:lnTo>
                <a:lnTo>
                  <a:pt x="35788" y="311276"/>
                </a:lnTo>
                <a:lnTo>
                  <a:pt x="33781" y="313563"/>
                </a:lnTo>
                <a:lnTo>
                  <a:pt x="29908" y="314705"/>
                </a:lnTo>
                <a:close/>
              </a:path>
              <a:path w="3858107" h="445515">
                <a:moveTo>
                  <a:pt x="298170" y="42037"/>
                </a:moveTo>
                <a:lnTo>
                  <a:pt x="301599" y="41020"/>
                </a:lnTo>
                <a:lnTo>
                  <a:pt x="332181" y="32384"/>
                </a:lnTo>
                <a:lnTo>
                  <a:pt x="330847" y="20954"/>
                </a:lnTo>
                <a:lnTo>
                  <a:pt x="322747" y="21191"/>
                </a:lnTo>
                <a:lnTo>
                  <a:pt x="309875" y="21488"/>
                </a:lnTo>
                <a:lnTo>
                  <a:pt x="297149" y="21691"/>
                </a:lnTo>
                <a:lnTo>
                  <a:pt x="272135" y="21843"/>
                </a:lnTo>
                <a:lnTo>
                  <a:pt x="59601" y="21843"/>
                </a:lnTo>
                <a:lnTo>
                  <a:pt x="103352" y="46227"/>
                </a:lnTo>
                <a:lnTo>
                  <a:pt x="229044" y="46227"/>
                </a:lnTo>
                <a:lnTo>
                  <a:pt x="228923" y="284075"/>
                </a:lnTo>
                <a:lnTo>
                  <a:pt x="228702" y="296453"/>
                </a:lnTo>
                <a:lnTo>
                  <a:pt x="228371" y="307339"/>
                </a:lnTo>
                <a:lnTo>
                  <a:pt x="222567" y="315213"/>
                </a:lnTo>
                <a:lnTo>
                  <a:pt x="195783" y="322960"/>
                </a:lnTo>
                <a:lnTo>
                  <a:pt x="197116" y="334137"/>
                </a:lnTo>
                <a:lnTo>
                  <a:pt x="197782" y="334122"/>
                </a:lnTo>
                <a:lnTo>
                  <a:pt x="208768" y="333914"/>
                </a:lnTo>
                <a:lnTo>
                  <a:pt x="220623" y="333743"/>
                </a:lnTo>
                <a:lnTo>
                  <a:pt x="233349" y="333613"/>
                </a:lnTo>
                <a:lnTo>
                  <a:pt x="295801" y="333651"/>
                </a:lnTo>
                <a:lnTo>
                  <a:pt x="308372" y="333781"/>
                </a:lnTo>
                <a:lnTo>
                  <a:pt x="320499" y="333944"/>
                </a:lnTo>
                <a:lnTo>
                  <a:pt x="332181" y="334137"/>
                </a:lnTo>
                <a:lnTo>
                  <a:pt x="331292" y="322960"/>
                </a:lnTo>
                <a:lnTo>
                  <a:pt x="302272" y="314705"/>
                </a:lnTo>
                <a:lnTo>
                  <a:pt x="296123" y="302504"/>
                </a:lnTo>
                <a:lnTo>
                  <a:pt x="295942" y="290805"/>
                </a:lnTo>
                <a:lnTo>
                  <a:pt x="295795" y="263397"/>
                </a:lnTo>
                <a:lnTo>
                  <a:pt x="295840" y="72176"/>
                </a:lnTo>
                <a:lnTo>
                  <a:pt x="295989" y="59417"/>
                </a:lnTo>
                <a:lnTo>
                  <a:pt x="296240" y="48387"/>
                </a:lnTo>
                <a:lnTo>
                  <a:pt x="296392" y="44576"/>
                </a:lnTo>
                <a:lnTo>
                  <a:pt x="298170" y="42037"/>
                </a:lnTo>
                <a:close/>
              </a:path>
              <a:path w="3858107" h="445515">
                <a:moveTo>
                  <a:pt x="3516731" y="10032"/>
                </a:moveTo>
                <a:lnTo>
                  <a:pt x="3502634" y="104012"/>
                </a:lnTo>
                <a:lnTo>
                  <a:pt x="3521557" y="104012"/>
                </a:lnTo>
                <a:lnTo>
                  <a:pt x="3576802" y="10032"/>
                </a:lnTo>
                <a:lnTo>
                  <a:pt x="3516731" y="10032"/>
                </a:lnTo>
                <a:close/>
              </a:path>
              <a:path w="3858107" h="445515">
                <a:moveTo>
                  <a:pt x="2358364" y="10032"/>
                </a:moveTo>
                <a:lnTo>
                  <a:pt x="2344267" y="104012"/>
                </a:lnTo>
                <a:lnTo>
                  <a:pt x="2363317" y="104012"/>
                </a:lnTo>
                <a:lnTo>
                  <a:pt x="2418435" y="10032"/>
                </a:lnTo>
                <a:lnTo>
                  <a:pt x="2358364" y="10032"/>
                </a:lnTo>
                <a:close/>
              </a:path>
              <a:path w="3858107" h="445515">
                <a:moveTo>
                  <a:pt x="2863238" y="3476"/>
                </a:moveTo>
                <a:lnTo>
                  <a:pt x="2849346" y="6222"/>
                </a:lnTo>
                <a:lnTo>
                  <a:pt x="2860141" y="58038"/>
                </a:lnTo>
                <a:lnTo>
                  <a:pt x="2862280" y="58330"/>
                </a:lnTo>
                <a:lnTo>
                  <a:pt x="2876576" y="55205"/>
                </a:lnTo>
                <a:lnTo>
                  <a:pt x="2889095" y="53330"/>
                </a:lnTo>
                <a:lnTo>
                  <a:pt x="2899892" y="52704"/>
                </a:lnTo>
                <a:lnTo>
                  <a:pt x="2904615" y="52881"/>
                </a:lnTo>
                <a:lnTo>
                  <a:pt x="2917653" y="55778"/>
                </a:lnTo>
                <a:lnTo>
                  <a:pt x="2927705" y="62229"/>
                </a:lnTo>
                <a:lnTo>
                  <a:pt x="2931352" y="66137"/>
                </a:lnTo>
                <a:lnTo>
                  <a:pt x="2938247" y="76351"/>
                </a:lnTo>
                <a:lnTo>
                  <a:pt x="2943834" y="89026"/>
                </a:lnTo>
                <a:lnTo>
                  <a:pt x="2945739" y="94614"/>
                </a:lnTo>
                <a:lnTo>
                  <a:pt x="2947644" y="100202"/>
                </a:lnTo>
                <a:lnTo>
                  <a:pt x="2949295" y="106171"/>
                </a:lnTo>
                <a:lnTo>
                  <a:pt x="2951073" y="112013"/>
                </a:lnTo>
                <a:lnTo>
                  <a:pt x="2952597" y="117855"/>
                </a:lnTo>
                <a:lnTo>
                  <a:pt x="2954121" y="123697"/>
                </a:lnTo>
                <a:lnTo>
                  <a:pt x="2826613" y="337946"/>
                </a:lnTo>
                <a:lnTo>
                  <a:pt x="2829788" y="339470"/>
                </a:lnTo>
                <a:lnTo>
                  <a:pt x="2836742" y="338603"/>
                </a:lnTo>
                <a:lnTo>
                  <a:pt x="2850046" y="337004"/>
                </a:lnTo>
                <a:lnTo>
                  <a:pt x="2862966" y="335538"/>
                </a:lnTo>
                <a:lnTo>
                  <a:pt x="2875499" y="334208"/>
                </a:lnTo>
                <a:lnTo>
                  <a:pt x="2887640" y="333020"/>
                </a:lnTo>
                <a:lnTo>
                  <a:pt x="2899384" y="331977"/>
                </a:lnTo>
                <a:lnTo>
                  <a:pt x="2955899" y="226567"/>
                </a:lnTo>
                <a:lnTo>
                  <a:pt x="2958582" y="221229"/>
                </a:lnTo>
                <a:lnTo>
                  <a:pt x="2964135" y="209837"/>
                </a:lnTo>
                <a:lnTo>
                  <a:pt x="2969488" y="198246"/>
                </a:lnTo>
                <a:lnTo>
                  <a:pt x="2972313" y="213501"/>
                </a:lnTo>
                <a:lnTo>
                  <a:pt x="2975604" y="230942"/>
                </a:lnTo>
                <a:lnTo>
                  <a:pt x="2978603" y="246459"/>
                </a:lnTo>
                <a:lnTo>
                  <a:pt x="2981309" y="260053"/>
                </a:lnTo>
                <a:lnTo>
                  <a:pt x="2983721" y="271728"/>
                </a:lnTo>
                <a:lnTo>
                  <a:pt x="2985836" y="281488"/>
                </a:lnTo>
                <a:lnTo>
                  <a:pt x="2987654" y="289336"/>
                </a:lnTo>
                <a:lnTo>
                  <a:pt x="2989173" y="295275"/>
                </a:lnTo>
                <a:lnTo>
                  <a:pt x="2994349" y="312321"/>
                </a:lnTo>
                <a:lnTo>
                  <a:pt x="2998063" y="321055"/>
                </a:lnTo>
                <a:lnTo>
                  <a:pt x="3001492" y="327532"/>
                </a:lnTo>
                <a:lnTo>
                  <a:pt x="3005175" y="331977"/>
                </a:lnTo>
                <a:lnTo>
                  <a:pt x="3009112" y="334137"/>
                </a:lnTo>
                <a:lnTo>
                  <a:pt x="3013049" y="336422"/>
                </a:lnTo>
                <a:lnTo>
                  <a:pt x="3018256" y="337565"/>
                </a:lnTo>
                <a:lnTo>
                  <a:pt x="3024606" y="337565"/>
                </a:lnTo>
                <a:lnTo>
                  <a:pt x="3030390" y="337435"/>
                </a:lnTo>
                <a:lnTo>
                  <a:pt x="3041912" y="336483"/>
                </a:lnTo>
                <a:lnTo>
                  <a:pt x="3054249" y="334616"/>
                </a:lnTo>
                <a:lnTo>
                  <a:pt x="3067404" y="331841"/>
                </a:lnTo>
                <a:lnTo>
                  <a:pt x="3081375" y="328167"/>
                </a:lnTo>
                <a:lnTo>
                  <a:pt x="3079978" y="316483"/>
                </a:lnTo>
                <a:lnTo>
                  <a:pt x="3077780" y="316390"/>
                </a:lnTo>
                <a:lnTo>
                  <a:pt x="3064366" y="315108"/>
                </a:lnTo>
                <a:lnTo>
                  <a:pt x="3052927" y="312673"/>
                </a:lnTo>
                <a:lnTo>
                  <a:pt x="3045434" y="310514"/>
                </a:lnTo>
                <a:lnTo>
                  <a:pt x="3038957" y="307213"/>
                </a:lnTo>
                <a:lnTo>
                  <a:pt x="3033623" y="302767"/>
                </a:lnTo>
                <a:lnTo>
                  <a:pt x="3028289" y="298450"/>
                </a:lnTo>
                <a:lnTo>
                  <a:pt x="3023717" y="292734"/>
                </a:lnTo>
                <a:lnTo>
                  <a:pt x="3020161" y="286003"/>
                </a:lnTo>
                <a:lnTo>
                  <a:pt x="3014896" y="273965"/>
                </a:lnTo>
                <a:lnTo>
                  <a:pt x="3010763" y="260984"/>
                </a:lnTo>
                <a:lnTo>
                  <a:pt x="3009239" y="255015"/>
                </a:lnTo>
                <a:lnTo>
                  <a:pt x="3007334" y="247650"/>
                </a:lnTo>
                <a:lnTo>
                  <a:pt x="3005429" y="238887"/>
                </a:lnTo>
                <a:lnTo>
                  <a:pt x="3005160" y="237649"/>
                </a:lnTo>
                <a:lnTo>
                  <a:pt x="3002437" y="225160"/>
                </a:lnTo>
                <a:lnTo>
                  <a:pt x="2999714" y="212851"/>
                </a:lnTo>
                <a:lnTo>
                  <a:pt x="2999656" y="212574"/>
                </a:lnTo>
                <a:lnTo>
                  <a:pt x="2997034" y="200046"/>
                </a:lnTo>
                <a:lnTo>
                  <a:pt x="2994507" y="187705"/>
                </a:lnTo>
                <a:lnTo>
                  <a:pt x="2992856" y="179577"/>
                </a:lnTo>
                <a:lnTo>
                  <a:pt x="2991332" y="172084"/>
                </a:lnTo>
                <a:lnTo>
                  <a:pt x="2989808" y="165226"/>
                </a:lnTo>
                <a:lnTo>
                  <a:pt x="2987352" y="152857"/>
                </a:lnTo>
                <a:lnTo>
                  <a:pt x="2984872" y="140386"/>
                </a:lnTo>
                <a:lnTo>
                  <a:pt x="2982569" y="128777"/>
                </a:lnTo>
                <a:lnTo>
                  <a:pt x="2981508" y="123483"/>
                </a:lnTo>
                <a:lnTo>
                  <a:pt x="2978949" y="110732"/>
                </a:lnTo>
                <a:lnTo>
                  <a:pt x="2976600" y="98932"/>
                </a:lnTo>
                <a:lnTo>
                  <a:pt x="2974695" y="90042"/>
                </a:lnTo>
                <a:lnTo>
                  <a:pt x="2972790" y="81787"/>
                </a:lnTo>
                <a:lnTo>
                  <a:pt x="2971012" y="74421"/>
                </a:lnTo>
                <a:lnTo>
                  <a:pt x="2969107" y="67055"/>
                </a:lnTo>
                <a:lnTo>
                  <a:pt x="2967329" y="60197"/>
                </a:lnTo>
                <a:lnTo>
                  <a:pt x="2965551" y="53975"/>
                </a:lnTo>
                <a:lnTo>
                  <a:pt x="2959895" y="38896"/>
                </a:lnTo>
                <a:lnTo>
                  <a:pt x="2954375" y="28447"/>
                </a:lnTo>
                <a:lnTo>
                  <a:pt x="2950057" y="21462"/>
                </a:lnTo>
                <a:lnTo>
                  <a:pt x="2945104" y="16001"/>
                </a:lnTo>
                <a:lnTo>
                  <a:pt x="2939643" y="11683"/>
                </a:lnTo>
                <a:lnTo>
                  <a:pt x="2934055" y="7492"/>
                </a:lnTo>
                <a:lnTo>
                  <a:pt x="2927959" y="4444"/>
                </a:lnTo>
                <a:lnTo>
                  <a:pt x="2921355" y="2666"/>
                </a:lnTo>
                <a:lnTo>
                  <a:pt x="2914624" y="888"/>
                </a:lnTo>
                <a:lnTo>
                  <a:pt x="2907385" y="0"/>
                </a:lnTo>
                <a:lnTo>
                  <a:pt x="2899638" y="0"/>
                </a:lnTo>
                <a:lnTo>
                  <a:pt x="2888437" y="377"/>
                </a:lnTo>
                <a:lnTo>
                  <a:pt x="2876268" y="1532"/>
                </a:lnTo>
                <a:lnTo>
                  <a:pt x="2863238" y="3476"/>
                </a:lnTo>
                <a:close/>
              </a:path>
              <a:path w="3858107" h="445515">
                <a:moveTo>
                  <a:pt x="1637942" y="3476"/>
                </a:moveTo>
                <a:lnTo>
                  <a:pt x="1624050" y="6222"/>
                </a:lnTo>
                <a:lnTo>
                  <a:pt x="1634845" y="58038"/>
                </a:lnTo>
                <a:lnTo>
                  <a:pt x="1636984" y="58330"/>
                </a:lnTo>
                <a:lnTo>
                  <a:pt x="1651280" y="55205"/>
                </a:lnTo>
                <a:lnTo>
                  <a:pt x="1663799" y="53330"/>
                </a:lnTo>
                <a:lnTo>
                  <a:pt x="1674596" y="52704"/>
                </a:lnTo>
                <a:lnTo>
                  <a:pt x="1679319" y="52881"/>
                </a:lnTo>
                <a:lnTo>
                  <a:pt x="1692357" y="55778"/>
                </a:lnTo>
                <a:lnTo>
                  <a:pt x="1702409" y="62229"/>
                </a:lnTo>
                <a:lnTo>
                  <a:pt x="1706056" y="66137"/>
                </a:lnTo>
                <a:lnTo>
                  <a:pt x="1712951" y="76351"/>
                </a:lnTo>
                <a:lnTo>
                  <a:pt x="1718538" y="89026"/>
                </a:lnTo>
                <a:lnTo>
                  <a:pt x="1720443" y="94614"/>
                </a:lnTo>
                <a:lnTo>
                  <a:pt x="1722348" y="100202"/>
                </a:lnTo>
                <a:lnTo>
                  <a:pt x="1723999" y="106171"/>
                </a:lnTo>
                <a:lnTo>
                  <a:pt x="1725777" y="112013"/>
                </a:lnTo>
                <a:lnTo>
                  <a:pt x="1727301" y="117855"/>
                </a:lnTo>
                <a:lnTo>
                  <a:pt x="1728825" y="123697"/>
                </a:lnTo>
                <a:lnTo>
                  <a:pt x="1601317" y="337946"/>
                </a:lnTo>
                <a:lnTo>
                  <a:pt x="1604492" y="339470"/>
                </a:lnTo>
                <a:lnTo>
                  <a:pt x="1611446" y="338603"/>
                </a:lnTo>
                <a:lnTo>
                  <a:pt x="1624750" y="337004"/>
                </a:lnTo>
                <a:lnTo>
                  <a:pt x="1637670" y="335538"/>
                </a:lnTo>
                <a:lnTo>
                  <a:pt x="1650203" y="334208"/>
                </a:lnTo>
                <a:lnTo>
                  <a:pt x="1662344" y="333020"/>
                </a:lnTo>
                <a:lnTo>
                  <a:pt x="1674088" y="331977"/>
                </a:lnTo>
                <a:lnTo>
                  <a:pt x="1730603" y="226567"/>
                </a:lnTo>
                <a:lnTo>
                  <a:pt x="1733286" y="221229"/>
                </a:lnTo>
                <a:lnTo>
                  <a:pt x="1738839" y="209837"/>
                </a:lnTo>
                <a:lnTo>
                  <a:pt x="1744192" y="198246"/>
                </a:lnTo>
                <a:lnTo>
                  <a:pt x="1747017" y="213501"/>
                </a:lnTo>
                <a:lnTo>
                  <a:pt x="1750308" y="230942"/>
                </a:lnTo>
                <a:lnTo>
                  <a:pt x="1753307" y="246459"/>
                </a:lnTo>
                <a:lnTo>
                  <a:pt x="1756013" y="260053"/>
                </a:lnTo>
                <a:lnTo>
                  <a:pt x="1758425" y="271728"/>
                </a:lnTo>
                <a:lnTo>
                  <a:pt x="1760540" y="281488"/>
                </a:lnTo>
                <a:lnTo>
                  <a:pt x="1762358" y="289336"/>
                </a:lnTo>
                <a:lnTo>
                  <a:pt x="1763877" y="295275"/>
                </a:lnTo>
                <a:lnTo>
                  <a:pt x="1769053" y="312321"/>
                </a:lnTo>
                <a:lnTo>
                  <a:pt x="1772767" y="321055"/>
                </a:lnTo>
                <a:lnTo>
                  <a:pt x="1776196" y="327532"/>
                </a:lnTo>
                <a:lnTo>
                  <a:pt x="1779879" y="331977"/>
                </a:lnTo>
                <a:lnTo>
                  <a:pt x="1783816" y="334137"/>
                </a:lnTo>
                <a:lnTo>
                  <a:pt x="1787753" y="336422"/>
                </a:lnTo>
                <a:lnTo>
                  <a:pt x="1792960" y="337565"/>
                </a:lnTo>
                <a:lnTo>
                  <a:pt x="1799310" y="337565"/>
                </a:lnTo>
                <a:lnTo>
                  <a:pt x="1805094" y="337435"/>
                </a:lnTo>
                <a:lnTo>
                  <a:pt x="1816616" y="336483"/>
                </a:lnTo>
                <a:lnTo>
                  <a:pt x="1828953" y="334616"/>
                </a:lnTo>
                <a:lnTo>
                  <a:pt x="1842108" y="331841"/>
                </a:lnTo>
                <a:lnTo>
                  <a:pt x="1856079" y="328167"/>
                </a:lnTo>
                <a:lnTo>
                  <a:pt x="1854682" y="316483"/>
                </a:lnTo>
                <a:lnTo>
                  <a:pt x="1852484" y="316390"/>
                </a:lnTo>
                <a:lnTo>
                  <a:pt x="1839070" y="315108"/>
                </a:lnTo>
                <a:lnTo>
                  <a:pt x="1827631" y="312673"/>
                </a:lnTo>
                <a:lnTo>
                  <a:pt x="1820138" y="310514"/>
                </a:lnTo>
                <a:lnTo>
                  <a:pt x="1813661" y="307213"/>
                </a:lnTo>
                <a:lnTo>
                  <a:pt x="1808327" y="302767"/>
                </a:lnTo>
                <a:lnTo>
                  <a:pt x="1802993" y="298450"/>
                </a:lnTo>
                <a:lnTo>
                  <a:pt x="1798421" y="292734"/>
                </a:lnTo>
                <a:lnTo>
                  <a:pt x="1794865" y="286003"/>
                </a:lnTo>
                <a:lnTo>
                  <a:pt x="1789600" y="273965"/>
                </a:lnTo>
                <a:lnTo>
                  <a:pt x="1785467" y="260984"/>
                </a:lnTo>
                <a:lnTo>
                  <a:pt x="1783943" y="255015"/>
                </a:lnTo>
                <a:lnTo>
                  <a:pt x="1782038" y="247650"/>
                </a:lnTo>
                <a:lnTo>
                  <a:pt x="1780133" y="238887"/>
                </a:lnTo>
                <a:lnTo>
                  <a:pt x="1779864" y="237649"/>
                </a:lnTo>
                <a:lnTo>
                  <a:pt x="1777141" y="225160"/>
                </a:lnTo>
                <a:lnTo>
                  <a:pt x="1774418" y="212851"/>
                </a:lnTo>
                <a:lnTo>
                  <a:pt x="1774360" y="212574"/>
                </a:lnTo>
                <a:lnTo>
                  <a:pt x="1771738" y="200046"/>
                </a:lnTo>
                <a:lnTo>
                  <a:pt x="1769211" y="187705"/>
                </a:lnTo>
                <a:lnTo>
                  <a:pt x="1767560" y="179577"/>
                </a:lnTo>
                <a:lnTo>
                  <a:pt x="1766036" y="172084"/>
                </a:lnTo>
                <a:lnTo>
                  <a:pt x="1764512" y="165226"/>
                </a:lnTo>
                <a:lnTo>
                  <a:pt x="1762056" y="152857"/>
                </a:lnTo>
                <a:lnTo>
                  <a:pt x="1759576" y="140386"/>
                </a:lnTo>
                <a:lnTo>
                  <a:pt x="1757273" y="128777"/>
                </a:lnTo>
                <a:lnTo>
                  <a:pt x="1756212" y="123483"/>
                </a:lnTo>
                <a:lnTo>
                  <a:pt x="1753653" y="110732"/>
                </a:lnTo>
                <a:lnTo>
                  <a:pt x="1751304" y="98932"/>
                </a:lnTo>
                <a:lnTo>
                  <a:pt x="1749399" y="90042"/>
                </a:lnTo>
                <a:lnTo>
                  <a:pt x="1747494" y="81787"/>
                </a:lnTo>
                <a:lnTo>
                  <a:pt x="1745716" y="74421"/>
                </a:lnTo>
                <a:lnTo>
                  <a:pt x="1743811" y="67055"/>
                </a:lnTo>
                <a:lnTo>
                  <a:pt x="1742033" y="60197"/>
                </a:lnTo>
                <a:lnTo>
                  <a:pt x="1740255" y="53975"/>
                </a:lnTo>
                <a:lnTo>
                  <a:pt x="1734599" y="38896"/>
                </a:lnTo>
                <a:lnTo>
                  <a:pt x="1729079" y="28447"/>
                </a:lnTo>
                <a:lnTo>
                  <a:pt x="1724761" y="21462"/>
                </a:lnTo>
                <a:lnTo>
                  <a:pt x="1719808" y="16001"/>
                </a:lnTo>
                <a:lnTo>
                  <a:pt x="1714347" y="11683"/>
                </a:lnTo>
                <a:lnTo>
                  <a:pt x="1708759" y="7492"/>
                </a:lnTo>
                <a:lnTo>
                  <a:pt x="1702663" y="4444"/>
                </a:lnTo>
                <a:lnTo>
                  <a:pt x="1696059" y="2666"/>
                </a:lnTo>
                <a:lnTo>
                  <a:pt x="1689328" y="888"/>
                </a:lnTo>
                <a:lnTo>
                  <a:pt x="1682089" y="0"/>
                </a:lnTo>
                <a:lnTo>
                  <a:pt x="1674342" y="0"/>
                </a:lnTo>
                <a:lnTo>
                  <a:pt x="1663141" y="377"/>
                </a:lnTo>
                <a:lnTo>
                  <a:pt x="1650972" y="1532"/>
                </a:lnTo>
                <a:lnTo>
                  <a:pt x="1637942" y="3476"/>
                </a:lnTo>
                <a:close/>
              </a:path>
              <a:path w="3858107" h="445515">
                <a:moveTo>
                  <a:pt x="1126464" y="127634"/>
                </a:moveTo>
                <a:lnTo>
                  <a:pt x="1124940" y="125475"/>
                </a:lnTo>
                <a:lnTo>
                  <a:pt x="1111556" y="125690"/>
                </a:lnTo>
                <a:lnTo>
                  <a:pt x="1090884" y="125886"/>
                </a:lnTo>
                <a:lnTo>
                  <a:pt x="1064342" y="126026"/>
                </a:lnTo>
                <a:lnTo>
                  <a:pt x="1013561" y="126110"/>
                </a:lnTo>
                <a:lnTo>
                  <a:pt x="1004314" y="126254"/>
                </a:lnTo>
                <a:lnTo>
                  <a:pt x="989723" y="127109"/>
                </a:lnTo>
                <a:lnTo>
                  <a:pt x="975862" y="128735"/>
                </a:lnTo>
                <a:lnTo>
                  <a:pt x="962731" y="131133"/>
                </a:lnTo>
                <a:lnTo>
                  <a:pt x="950330" y="134301"/>
                </a:lnTo>
                <a:lnTo>
                  <a:pt x="938658" y="138241"/>
                </a:lnTo>
                <a:lnTo>
                  <a:pt x="927717" y="142951"/>
                </a:lnTo>
                <a:lnTo>
                  <a:pt x="917506" y="148433"/>
                </a:lnTo>
                <a:lnTo>
                  <a:pt x="908024" y="154685"/>
                </a:lnTo>
                <a:lnTo>
                  <a:pt x="896304" y="164647"/>
                </a:lnTo>
                <a:lnTo>
                  <a:pt x="887916" y="174251"/>
                </a:lnTo>
                <a:lnTo>
                  <a:pt x="881062" y="184830"/>
                </a:lnTo>
                <a:lnTo>
                  <a:pt x="875738" y="196382"/>
                </a:lnTo>
                <a:lnTo>
                  <a:pt x="871941" y="208905"/>
                </a:lnTo>
                <a:lnTo>
                  <a:pt x="869666" y="222396"/>
                </a:lnTo>
                <a:lnTo>
                  <a:pt x="868908" y="236854"/>
                </a:lnTo>
                <a:lnTo>
                  <a:pt x="868992" y="241293"/>
                </a:lnTo>
                <a:lnTo>
                  <a:pt x="870325" y="254607"/>
                </a:lnTo>
                <a:lnTo>
                  <a:pt x="873282" y="267185"/>
                </a:lnTo>
                <a:lnTo>
                  <a:pt x="877867" y="279033"/>
                </a:lnTo>
                <a:lnTo>
                  <a:pt x="884083" y="290158"/>
                </a:lnTo>
                <a:lnTo>
                  <a:pt x="891933" y="300565"/>
                </a:lnTo>
                <a:lnTo>
                  <a:pt x="901420" y="310260"/>
                </a:lnTo>
                <a:lnTo>
                  <a:pt x="908513" y="316202"/>
                </a:lnTo>
                <a:lnTo>
                  <a:pt x="919017" y="323400"/>
                </a:lnTo>
                <a:lnTo>
                  <a:pt x="930181" y="329283"/>
                </a:lnTo>
                <a:lnTo>
                  <a:pt x="942005" y="333855"/>
                </a:lnTo>
                <a:lnTo>
                  <a:pt x="944310" y="293821"/>
                </a:lnTo>
                <a:lnTo>
                  <a:pt x="938811" y="282927"/>
                </a:lnTo>
                <a:lnTo>
                  <a:pt x="934895" y="271022"/>
                </a:lnTo>
                <a:lnTo>
                  <a:pt x="932552" y="258117"/>
                </a:lnTo>
                <a:lnTo>
                  <a:pt x="931773" y="244220"/>
                </a:lnTo>
                <a:lnTo>
                  <a:pt x="931889" y="238855"/>
                </a:lnTo>
                <a:lnTo>
                  <a:pt x="933613" y="224209"/>
                </a:lnTo>
                <a:lnTo>
                  <a:pt x="937391" y="211615"/>
                </a:lnTo>
                <a:lnTo>
                  <a:pt x="943216" y="201092"/>
                </a:lnTo>
                <a:lnTo>
                  <a:pt x="951077" y="192658"/>
                </a:lnTo>
                <a:lnTo>
                  <a:pt x="959327" y="187002"/>
                </a:lnTo>
                <a:lnTo>
                  <a:pt x="969716" y="182257"/>
                </a:lnTo>
                <a:lnTo>
                  <a:pt x="981871" y="178744"/>
                </a:lnTo>
                <a:lnTo>
                  <a:pt x="995805" y="176456"/>
                </a:lnTo>
                <a:lnTo>
                  <a:pt x="1011529" y="175387"/>
                </a:lnTo>
                <a:lnTo>
                  <a:pt x="1012216" y="176903"/>
                </a:lnTo>
                <a:lnTo>
                  <a:pt x="1017414" y="189392"/>
                </a:lnTo>
                <a:lnTo>
                  <a:pt x="1021571" y="201333"/>
                </a:lnTo>
                <a:lnTo>
                  <a:pt x="1024737" y="212725"/>
                </a:lnTo>
                <a:lnTo>
                  <a:pt x="1027028" y="225363"/>
                </a:lnTo>
                <a:lnTo>
                  <a:pt x="1028267" y="238032"/>
                </a:lnTo>
                <a:lnTo>
                  <a:pt x="1028674" y="251587"/>
                </a:lnTo>
                <a:lnTo>
                  <a:pt x="1028023" y="265317"/>
                </a:lnTo>
                <a:lnTo>
                  <a:pt x="1025916" y="278467"/>
                </a:lnTo>
                <a:lnTo>
                  <a:pt x="1027033" y="332039"/>
                </a:lnTo>
                <a:lnTo>
                  <a:pt x="1038446" y="326932"/>
                </a:lnTo>
                <a:lnTo>
                  <a:pt x="1049067" y="320521"/>
                </a:lnTo>
                <a:lnTo>
                  <a:pt x="1058900" y="312800"/>
                </a:lnTo>
                <a:lnTo>
                  <a:pt x="1064688" y="307333"/>
                </a:lnTo>
                <a:lnTo>
                  <a:pt x="1073577" y="296985"/>
                </a:lnTo>
                <a:lnTo>
                  <a:pt x="1080491" y="285995"/>
                </a:lnTo>
                <a:lnTo>
                  <a:pt x="1085429" y="274363"/>
                </a:lnTo>
                <a:lnTo>
                  <a:pt x="1088392" y="262089"/>
                </a:lnTo>
                <a:lnTo>
                  <a:pt x="1089380" y="249173"/>
                </a:lnTo>
                <a:lnTo>
                  <a:pt x="1088661" y="238201"/>
                </a:lnTo>
                <a:lnTo>
                  <a:pt x="1085999" y="226027"/>
                </a:lnTo>
                <a:lnTo>
                  <a:pt x="1081371" y="214541"/>
                </a:lnTo>
                <a:lnTo>
                  <a:pt x="1074774" y="203739"/>
                </a:lnTo>
                <a:lnTo>
                  <a:pt x="1066207" y="193616"/>
                </a:lnTo>
                <a:lnTo>
                  <a:pt x="1055667" y="184166"/>
                </a:lnTo>
                <a:lnTo>
                  <a:pt x="1043152" y="175387"/>
                </a:lnTo>
                <a:lnTo>
                  <a:pt x="1052513" y="175653"/>
                </a:lnTo>
                <a:lnTo>
                  <a:pt x="1063363" y="176100"/>
                </a:lnTo>
                <a:lnTo>
                  <a:pt x="1075424" y="176725"/>
                </a:lnTo>
                <a:lnTo>
                  <a:pt x="1088694" y="177532"/>
                </a:lnTo>
                <a:lnTo>
                  <a:pt x="1103169" y="178524"/>
                </a:lnTo>
                <a:lnTo>
                  <a:pt x="1118844" y="179704"/>
                </a:lnTo>
                <a:lnTo>
                  <a:pt x="1119973" y="170390"/>
                </a:lnTo>
                <a:lnTo>
                  <a:pt x="1121643" y="157726"/>
                </a:lnTo>
                <a:lnTo>
                  <a:pt x="1123416" y="145541"/>
                </a:lnTo>
                <a:lnTo>
                  <a:pt x="1132433" y="145541"/>
                </a:lnTo>
                <a:lnTo>
                  <a:pt x="1140688" y="146303"/>
                </a:lnTo>
                <a:lnTo>
                  <a:pt x="1147927" y="147700"/>
                </a:lnTo>
                <a:lnTo>
                  <a:pt x="1156182" y="149351"/>
                </a:lnTo>
                <a:lnTo>
                  <a:pt x="1163929" y="152653"/>
                </a:lnTo>
                <a:lnTo>
                  <a:pt x="1170914" y="157479"/>
                </a:lnTo>
                <a:lnTo>
                  <a:pt x="1182314" y="167377"/>
                </a:lnTo>
                <a:lnTo>
                  <a:pt x="1190853" y="177926"/>
                </a:lnTo>
                <a:lnTo>
                  <a:pt x="1197446" y="188123"/>
                </a:lnTo>
                <a:lnTo>
                  <a:pt x="1203634" y="199290"/>
                </a:lnTo>
                <a:lnTo>
                  <a:pt x="1209903" y="212089"/>
                </a:lnTo>
                <a:lnTo>
                  <a:pt x="1212545" y="217754"/>
                </a:lnTo>
                <a:lnTo>
                  <a:pt x="1217738" y="229268"/>
                </a:lnTo>
                <a:lnTo>
                  <a:pt x="1222754" y="240969"/>
                </a:lnTo>
                <a:lnTo>
                  <a:pt x="1227556" y="252856"/>
                </a:lnTo>
                <a:lnTo>
                  <a:pt x="1226388" y="254816"/>
                </a:lnTo>
                <a:lnTo>
                  <a:pt x="1220350" y="265001"/>
                </a:lnTo>
                <a:lnTo>
                  <a:pt x="1214296" y="275302"/>
                </a:lnTo>
                <a:lnTo>
                  <a:pt x="1208227" y="285719"/>
                </a:lnTo>
                <a:lnTo>
                  <a:pt x="1202141" y="296252"/>
                </a:lnTo>
                <a:lnTo>
                  <a:pt x="1196040" y="306901"/>
                </a:lnTo>
                <a:lnTo>
                  <a:pt x="1189922" y="317666"/>
                </a:lnTo>
                <a:lnTo>
                  <a:pt x="1183788" y="328547"/>
                </a:lnTo>
                <a:lnTo>
                  <a:pt x="1177637" y="339544"/>
                </a:lnTo>
                <a:lnTo>
                  <a:pt x="1171470" y="350658"/>
                </a:lnTo>
                <a:lnTo>
                  <a:pt x="1165285" y="361887"/>
                </a:lnTo>
                <a:lnTo>
                  <a:pt x="1159084" y="373232"/>
                </a:lnTo>
                <a:lnTo>
                  <a:pt x="1152866" y="384693"/>
                </a:lnTo>
                <a:lnTo>
                  <a:pt x="1146630" y="396270"/>
                </a:lnTo>
                <a:lnTo>
                  <a:pt x="1140377" y="407963"/>
                </a:lnTo>
                <a:lnTo>
                  <a:pt x="1134106" y="419772"/>
                </a:lnTo>
                <a:lnTo>
                  <a:pt x="1127817" y="431697"/>
                </a:lnTo>
                <a:lnTo>
                  <a:pt x="1121511" y="443738"/>
                </a:lnTo>
                <a:lnTo>
                  <a:pt x="1124686" y="445388"/>
                </a:lnTo>
                <a:lnTo>
                  <a:pt x="1131229" y="444320"/>
                </a:lnTo>
                <a:lnTo>
                  <a:pt x="1142798" y="442591"/>
                </a:lnTo>
                <a:lnTo>
                  <a:pt x="1154977" y="440974"/>
                </a:lnTo>
                <a:lnTo>
                  <a:pt x="1167766" y="439478"/>
                </a:lnTo>
                <a:lnTo>
                  <a:pt x="1181164" y="438110"/>
                </a:lnTo>
                <a:lnTo>
                  <a:pt x="1195171" y="436879"/>
                </a:lnTo>
                <a:lnTo>
                  <a:pt x="1195987" y="435248"/>
                </a:lnTo>
                <a:lnTo>
                  <a:pt x="1202011" y="423247"/>
                </a:lnTo>
                <a:lnTo>
                  <a:pt x="1207992" y="411409"/>
                </a:lnTo>
                <a:lnTo>
                  <a:pt x="1213930" y="399734"/>
                </a:lnTo>
                <a:lnTo>
                  <a:pt x="1219825" y="388222"/>
                </a:lnTo>
                <a:lnTo>
                  <a:pt x="1225679" y="376874"/>
                </a:lnTo>
                <a:lnTo>
                  <a:pt x="1231493" y="365689"/>
                </a:lnTo>
                <a:lnTo>
                  <a:pt x="1237266" y="354666"/>
                </a:lnTo>
                <a:lnTo>
                  <a:pt x="1243000" y="343808"/>
                </a:lnTo>
                <a:lnTo>
                  <a:pt x="1248695" y="333112"/>
                </a:lnTo>
                <a:lnTo>
                  <a:pt x="1254353" y="322579"/>
                </a:lnTo>
                <a:lnTo>
                  <a:pt x="1255196" y="324859"/>
                </a:lnTo>
                <a:lnTo>
                  <a:pt x="1261083" y="340769"/>
                </a:lnTo>
                <a:lnTo>
                  <a:pt x="1266367" y="355036"/>
                </a:lnTo>
                <a:lnTo>
                  <a:pt x="1271050" y="367657"/>
                </a:lnTo>
                <a:lnTo>
                  <a:pt x="1275136" y="378627"/>
                </a:lnTo>
                <a:lnTo>
                  <a:pt x="1278629" y="387944"/>
                </a:lnTo>
                <a:lnTo>
                  <a:pt x="1281531" y="395604"/>
                </a:lnTo>
                <a:lnTo>
                  <a:pt x="1281954" y="396726"/>
                </a:lnTo>
                <a:lnTo>
                  <a:pt x="1286995" y="409502"/>
                </a:lnTo>
                <a:lnTo>
                  <a:pt x="1291691" y="419988"/>
                </a:lnTo>
                <a:lnTo>
                  <a:pt x="1294993" y="426465"/>
                </a:lnTo>
                <a:lnTo>
                  <a:pt x="1298295" y="431545"/>
                </a:lnTo>
                <a:lnTo>
                  <a:pt x="1301724" y="435355"/>
                </a:lnTo>
                <a:lnTo>
                  <a:pt x="1305153" y="439038"/>
                </a:lnTo>
                <a:lnTo>
                  <a:pt x="1308963" y="441705"/>
                </a:lnTo>
                <a:lnTo>
                  <a:pt x="1313408" y="443229"/>
                </a:lnTo>
                <a:lnTo>
                  <a:pt x="1317853" y="444753"/>
                </a:lnTo>
                <a:lnTo>
                  <a:pt x="1323060" y="445515"/>
                </a:lnTo>
                <a:lnTo>
                  <a:pt x="1331405" y="445490"/>
                </a:lnTo>
                <a:lnTo>
                  <a:pt x="1342222" y="444745"/>
                </a:lnTo>
                <a:lnTo>
                  <a:pt x="1354264" y="442963"/>
                </a:lnTo>
                <a:lnTo>
                  <a:pt x="1367523" y="440132"/>
                </a:lnTo>
                <a:lnTo>
                  <a:pt x="1381988" y="436244"/>
                </a:lnTo>
                <a:lnTo>
                  <a:pt x="1380464" y="425195"/>
                </a:lnTo>
                <a:lnTo>
                  <a:pt x="1373098" y="424814"/>
                </a:lnTo>
                <a:lnTo>
                  <a:pt x="1366367" y="424179"/>
                </a:lnTo>
                <a:lnTo>
                  <a:pt x="1360652" y="423290"/>
                </a:lnTo>
                <a:lnTo>
                  <a:pt x="1354810" y="422401"/>
                </a:lnTo>
                <a:lnTo>
                  <a:pt x="1349603" y="421004"/>
                </a:lnTo>
                <a:lnTo>
                  <a:pt x="1345031" y="419226"/>
                </a:lnTo>
                <a:lnTo>
                  <a:pt x="1340332" y="417448"/>
                </a:lnTo>
                <a:lnTo>
                  <a:pt x="1336141" y="415035"/>
                </a:lnTo>
                <a:lnTo>
                  <a:pt x="1332331" y="411860"/>
                </a:lnTo>
                <a:lnTo>
                  <a:pt x="1328521" y="408685"/>
                </a:lnTo>
                <a:lnTo>
                  <a:pt x="1324838" y="404748"/>
                </a:lnTo>
                <a:lnTo>
                  <a:pt x="1321282" y="399795"/>
                </a:lnTo>
                <a:lnTo>
                  <a:pt x="1317726" y="394842"/>
                </a:lnTo>
                <a:lnTo>
                  <a:pt x="1314170" y="389000"/>
                </a:lnTo>
                <a:lnTo>
                  <a:pt x="1310614" y="382015"/>
                </a:lnTo>
                <a:lnTo>
                  <a:pt x="1309899" y="380633"/>
                </a:lnTo>
                <a:lnTo>
                  <a:pt x="1304512" y="369963"/>
                </a:lnTo>
                <a:lnTo>
                  <a:pt x="1298549" y="357631"/>
                </a:lnTo>
                <a:lnTo>
                  <a:pt x="1292497" y="343905"/>
                </a:lnTo>
                <a:lnTo>
                  <a:pt x="1287895" y="332868"/>
                </a:lnTo>
                <a:lnTo>
                  <a:pt x="1283097" y="320909"/>
                </a:lnTo>
                <a:lnTo>
                  <a:pt x="1278099" y="308035"/>
                </a:lnTo>
                <a:lnTo>
                  <a:pt x="1272895" y="294258"/>
                </a:lnTo>
                <a:lnTo>
                  <a:pt x="1279443" y="282845"/>
                </a:lnTo>
                <a:lnTo>
                  <a:pt x="1286560" y="270519"/>
                </a:lnTo>
                <a:lnTo>
                  <a:pt x="1293596" y="258418"/>
                </a:lnTo>
                <a:lnTo>
                  <a:pt x="1300550" y="246542"/>
                </a:lnTo>
                <a:lnTo>
                  <a:pt x="1307421" y="234889"/>
                </a:lnTo>
                <a:lnTo>
                  <a:pt x="1314211" y="223461"/>
                </a:lnTo>
                <a:lnTo>
                  <a:pt x="1320918" y="212257"/>
                </a:lnTo>
                <a:lnTo>
                  <a:pt x="1327542" y="201275"/>
                </a:lnTo>
                <a:lnTo>
                  <a:pt x="1334084" y="190516"/>
                </a:lnTo>
                <a:lnTo>
                  <a:pt x="1340543" y="179980"/>
                </a:lnTo>
                <a:lnTo>
                  <a:pt x="1346919" y="169666"/>
                </a:lnTo>
                <a:lnTo>
                  <a:pt x="1353211" y="159573"/>
                </a:lnTo>
                <a:lnTo>
                  <a:pt x="1359420" y="149702"/>
                </a:lnTo>
                <a:lnTo>
                  <a:pt x="1365545" y="140051"/>
                </a:lnTo>
                <a:lnTo>
                  <a:pt x="1371586" y="130621"/>
                </a:lnTo>
                <a:lnTo>
                  <a:pt x="1377543" y="121412"/>
                </a:lnTo>
                <a:lnTo>
                  <a:pt x="1374876" y="119379"/>
                </a:lnTo>
                <a:lnTo>
                  <a:pt x="1364423" y="121567"/>
                </a:lnTo>
                <a:lnTo>
                  <a:pt x="1352166" y="123955"/>
                </a:lnTo>
                <a:lnTo>
                  <a:pt x="1339738" y="126187"/>
                </a:lnTo>
                <a:lnTo>
                  <a:pt x="1327143" y="128264"/>
                </a:lnTo>
                <a:lnTo>
                  <a:pt x="1314386" y="130186"/>
                </a:lnTo>
                <a:lnTo>
                  <a:pt x="1301470" y="131952"/>
                </a:lnTo>
                <a:lnTo>
                  <a:pt x="1297568" y="137943"/>
                </a:lnTo>
                <a:lnTo>
                  <a:pt x="1290739" y="148608"/>
                </a:lnTo>
                <a:lnTo>
                  <a:pt x="1284014" y="159349"/>
                </a:lnTo>
                <a:lnTo>
                  <a:pt x="1277392" y="170165"/>
                </a:lnTo>
                <a:lnTo>
                  <a:pt x="1270875" y="181058"/>
                </a:lnTo>
                <a:lnTo>
                  <a:pt x="1264461" y="192029"/>
                </a:lnTo>
                <a:lnTo>
                  <a:pt x="1258152" y="203080"/>
                </a:lnTo>
                <a:lnTo>
                  <a:pt x="1251946" y="214211"/>
                </a:lnTo>
                <a:lnTo>
                  <a:pt x="1245844" y="225425"/>
                </a:lnTo>
                <a:lnTo>
                  <a:pt x="1244195" y="221419"/>
                </a:lnTo>
                <a:lnTo>
                  <a:pt x="1238350" y="207429"/>
                </a:lnTo>
                <a:lnTo>
                  <a:pt x="1232902" y="194700"/>
                </a:lnTo>
                <a:lnTo>
                  <a:pt x="1227862" y="183233"/>
                </a:lnTo>
                <a:lnTo>
                  <a:pt x="1223240" y="173027"/>
                </a:lnTo>
                <a:lnTo>
                  <a:pt x="1219047" y="164083"/>
                </a:lnTo>
                <a:lnTo>
                  <a:pt x="1216507" y="159130"/>
                </a:lnTo>
                <a:lnTo>
                  <a:pt x="1213967" y="154304"/>
                </a:lnTo>
                <a:lnTo>
                  <a:pt x="1211554" y="149478"/>
                </a:lnTo>
                <a:lnTo>
                  <a:pt x="1209014" y="144652"/>
                </a:lnTo>
                <a:lnTo>
                  <a:pt x="1206220" y="140334"/>
                </a:lnTo>
                <a:lnTo>
                  <a:pt x="1203172" y="136525"/>
                </a:lnTo>
                <a:lnTo>
                  <a:pt x="1200124" y="132714"/>
                </a:lnTo>
                <a:lnTo>
                  <a:pt x="1196568" y="129666"/>
                </a:lnTo>
                <a:lnTo>
                  <a:pt x="1192631" y="127253"/>
                </a:lnTo>
                <a:lnTo>
                  <a:pt x="1188694" y="124840"/>
                </a:lnTo>
                <a:lnTo>
                  <a:pt x="1184249" y="123697"/>
                </a:lnTo>
                <a:lnTo>
                  <a:pt x="1176518" y="123734"/>
                </a:lnTo>
                <a:lnTo>
                  <a:pt x="1165661" y="124478"/>
                </a:lnTo>
                <a:lnTo>
                  <a:pt x="1153566" y="126180"/>
                </a:lnTo>
                <a:lnTo>
                  <a:pt x="1140243" y="128841"/>
                </a:lnTo>
                <a:lnTo>
                  <a:pt x="1125702" y="132460"/>
                </a:lnTo>
                <a:lnTo>
                  <a:pt x="1126464" y="127634"/>
                </a:lnTo>
                <a:close/>
              </a:path>
              <a:path w="3858107" h="445515">
                <a:moveTo>
                  <a:pt x="3601367" y="200464"/>
                </a:moveTo>
                <a:lnTo>
                  <a:pt x="3598515" y="213032"/>
                </a:lnTo>
                <a:lnTo>
                  <a:pt x="3596804" y="226134"/>
                </a:lnTo>
                <a:lnTo>
                  <a:pt x="3596233" y="239775"/>
                </a:lnTo>
                <a:lnTo>
                  <a:pt x="3596686" y="251410"/>
                </a:lnTo>
                <a:lnTo>
                  <a:pt x="3598419" y="264664"/>
                </a:lnTo>
                <a:lnTo>
                  <a:pt x="3601450" y="277194"/>
                </a:lnTo>
                <a:lnTo>
                  <a:pt x="3605779" y="289007"/>
                </a:lnTo>
                <a:lnTo>
                  <a:pt x="3611406" y="300112"/>
                </a:lnTo>
                <a:lnTo>
                  <a:pt x="3618331" y="310514"/>
                </a:lnTo>
                <a:lnTo>
                  <a:pt x="3629383" y="322461"/>
                </a:lnTo>
                <a:lnTo>
                  <a:pt x="3639783" y="330005"/>
                </a:lnTo>
                <a:lnTo>
                  <a:pt x="3651297" y="335401"/>
                </a:lnTo>
                <a:lnTo>
                  <a:pt x="3663917" y="338643"/>
                </a:lnTo>
                <a:lnTo>
                  <a:pt x="3666453" y="282384"/>
                </a:lnTo>
                <a:lnTo>
                  <a:pt x="3662762" y="271723"/>
                </a:lnTo>
                <a:lnTo>
                  <a:pt x="3660150" y="259686"/>
                </a:lnTo>
                <a:lnTo>
                  <a:pt x="3658596" y="246282"/>
                </a:lnTo>
                <a:lnTo>
                  <a:pt x="3654176" y="129547"/>
                </a:lnTo>
                <a:lnTo>
                  <a:pt x="3643332" y="136402"/>
                </a:lnTo>
                <a:lnTo>
                  <a:pt x="3633289" y="145079"/>
                </a:lnTo>
                <a:lnTo>
                  <a:pt x="3624046" y="155575"/>
                </a:lnTo>
                <a:lnTo>
                  <a:pt x="3616771" y="165894"/>
                </a:lnTo>
                <a:lnTo>
                  <a:pt x="3610495" y="176902"/>
                </a:lnTo>
                <a:lnTo>
                  <a:pt x="3605361" y="188423"/>
                </a:lnTo>
                <a:lnTo>
                  <a:pt x="3601367" y="200464"/>
                </a:lnTo>
                <a:close/>
              </a:path>
              <a:path w="3858107" h="445515">
                <a:moveTo>
                  <a:pt x="3803053" y="129265"/>
                </a:moveTo>
                <a:lnTo>
                  <a:pt x="3790489" y="132117"/>
                </a:lnTo>
                <a:lnTo>
                  <a:pt x="3777716" y="134873"/>
                </a:lnTo>
                <a:lnTo>
                  <a:pt x="3777369" y="137939"/>
                </a:lnTo>
                <a:lnTo>
                  <a:pt x="3775598" y="151474"/>
                </a:lnTo>
                <a:lnTo>
                  <a:pt x="3773505" y="164450"/>
                </a:lnTo>
                <a:lnTo>
                  <a:pt x="3771100" y="176868"/>
                </a:lnTo>
                <a:lnTo>
                  <a:pt x="3768394" y="188726"/>
                </a:lnTo>
                <a:lnTo>
                  <a:pt x="3765397" y="200025"/>
                </a:lnTo>
                <a:lnTo>
                  <a:pt x="3764464" y="197551"/>
                </a:lnTo>
                <a:lnTo>
                  <a:pt x="3760637" y="182735"/>
                </a:lnTo>
                <a:lnTo>
                  <a:pt x="3756278" y="169534"/>
                </a:lnTo>
                <a:lnTo>
                  <a:pt x="3751399" y="157929"/>
                </a:lnTo>
                <a:lnTo>
                  <a:pt x="3746011" y="147905"/>
                </a:lnTo>
                <a:lnTo>
                  <a:pt x="3740124" y="139445"/>
                </a:lnTo>
                <a:lnTo>
                  <a:pt x="3732190" y="131570"/>
                </a:lnTo>
                <a:lnTo>
                  <a:pt x="3721508" y="125071"/>
                </a:lnTo>
                <a:lnTo>
                  <a:pt x="3709077" y="121181"/>
                </a:lnTo>
                <a:lnTo>
                  <a:pt x="3694912" y="119887"/>
                </a:lnTo>
                <a:lnTo>
                  <a:pt x="3691509" y="119944"/>
                </a:lnTo>
                <a:lnTo>
                  <a:pt x="3678264" y="121315"/>
                </a:lnTo>
                <a:lnTo>
                  <a:pt x="3665820" y="124517"/>
                </a:lnTo>
                <a:lnTo>
                  <a:pt x="3654176" y="129547"/>
                </a:lnTo>
                <a:lnTo>
                  <a:pt x="3658596" y="246282"/>
                </a:lnTo>
                <a:lnTo>
                  <a:pt x="3658082" y="231520"/>
                </a:lnTo>
                <a:lnTo>
                  <a:pt x="3658327" y="221164"/>
                </a:lnTo>
                <a:lnTo>
                  <a:pt x="3659458" y="207706"/>
                </a:lnTo>
                <a:lnTo>
                  <a:pt x="3661509" y="195088"/>
                </a:lnTo>
                <a:lnTo>
                  <a:pt x="3664479" y="183301"/>
                </a:lnTo>
                <a:lnTo>
                  <a:pt x="3668369" y="172338"/>
                </a:lnTo>
                <a:lnTo>
                  <a:pt x="3677688" y="157168"/>
                </a:lnTo>
                <a:lnTo>
                  <a:pt x="3687868" y="149785"/>
                </a:lnTo>
                <a:lnTo>
                  <a:pt x="3700246" y="147319"/>
                </a:lnTo>
                <a:lnTo>
                  <a:pt x="3710473" y="149741"/>
                </a:lnTo>
                <a:lnTo>
                  <a:pt x="3720234" y="157737"/>
                </a:lnTo>
                <a:lnTo>
                  <a:pt x="3728694" y="171322"/>
                </a:lnTo>
                <a:lnTo>
                  <a:pt x="3732261" y="179557"/>
                </a:lnTo>
                <a:lnTo>
                  <a:pt x="3735917" y="189655"/>
                </a:lnTo>
                <a:lnTo>
                  <a:pt x="3739437" y="201148"/>
                </a:lnTo>
                <a:lnTo>
                  <a:pt x="3742817" y="214034"/>
                </a:lnTo>
                <a:lnTo>
                  <a:pt x="3746053" y="228308"/>
                </a:lnTo>
                <a:lnTo>
                  <a:pt x="3749141" y="243966"/>
                </a:lnTo>
                <a:lnTo>
                  <a:pt x="3746985" y="248905"/>
                </a:lnTo>
                <a:lnTo>
                  <a:pt x="3740483" y="262628"/>
                </a:lnTo>
                <a:lnTo>
                  <a:pt x="3734103" y="274317"/>
                </a:lnTo>
                <a:lnTo>
                  <a:pt x="3727845" y="283971"/>
                </a:lnTo>
                <a:lnTo>
                  <a:pt x="3721709" y="291591"/>
                </a:lnTo>
                <a:lnTo>
                  <a:pt x="3707562" y="303253"/>
                </a:lnTo>
                <a:lnTo>
                  <a:pt x="3696817" y="306069"/>
                </a:lnTo>
                <a:lnTo>
                  <a:pt x="3686682" y="304399"/>
                </a:lnTo>
                <a:lnTo>
                  <a:pt x="3676057" y="297577"/>
                </a:lnTo>
                <a:lnTo>
                  <a:pt x="3667861" y="285495"/>
                </a:lnTo>
                <a:lnTo>
                  <a:pt x="3666453" y="282384"/>
                </a:lnTo>
                <a:lnTo>
                  <a:pt x="3663917" y="338643"/>
                </a:lnTo>
                <a:lnTo>
                  <a:pt x="3677640" y="339725"/>
                </a:lnTo>
                <a:lnTo>
                  <a:pt x="3684416" y="339349"/>
                </a:lnTo>
                <a:lnTo>
                  <a:pt x="3694988" y="337262"/>
                </a:lnTo>
                <a:lnTo>
                  <a:pt x="3705563" y="333342"/>
                </a:lnTo>
                <a:lnTo>
                  <a:pt x="3716143" y="327586"/>
                </a:lnTo>
                <a:lnTo>
                  <a:pt x="3726728" y="319990"/>
                </a:lnTo>
                <a:lnTo>
                  <a:pt x="3737322" y="310551"/>
                </a:lnTo>
                <a:lnTo>
                  <a:pt x="3747925" y="299266"/>
                </a:lnTo>
                <a:lnTo>
                  <a:pt x="3758539" y="286130"/>
                </a:lnTo>
                <a:lnTo>
                  <a:pt x="3761471" y="295425"/>
                </a:lnTo>
                <a:lnTo>
                  <a:pt x="3766644" y="309566"/>
                </a:lnTo>
                <a:lnTo>
                  <a:pt x="3771636" y="320258"/>
                </a:lnTo>
                <a:lnTo>
                  <a:pt x="3776446" y="327532"/>
                </a:lnTo>
                <a:lnTo>
                  <a:pt x="3782034" y="334263"/>
                </a:lnTo>
                <a:lnTo>
                  <a:pt x="3788003" y="337565"/>
                </a:lnTo>
                <a:lnTo>
                  <a:pt x="3795238" y="337563"/>
                </a:lnTo>
                <a:lnTo>
                  <a:pt x="3806213" y="337108"/>
                </a:lnTo>
                <a:lnTo>
                  <a:pt x="3817986" y="335866"/>
                </a:lnTo>
                <a:lnTo>
                  <a:pt x="3830560" y="333848"/>
                </a:lnTo>
                <a:lnTo>
                  <a:pt x="3843934" y="331067"/>
                </a:lnTo>
                <a:lnTo>
                  <a:pt x="3858107" y="327532"/>
                </a:lnTo>
                <a:lnTo>
                  <a:pt x="3856710" y="315848"/>
                </a:lnTo>
                <a:lnTo>
                  <a:pt x="3844932" y="315233"/>
                </a:lnTo>
                <a:lnTo>
                  <a:pt x="3831889" y="312808"/>
                </a:lnTo>
                <a:lnTo>
                  <a:pt x="3820283" y="308530"/>
                </a:lnTo>
                <a:lnTo>
                  <a:pt x="3810101" y="302387"/>
                </a:lnTo>
                <a:lnTo>
                  <a:pt x="3806658" y="299575"/>
                </a:lnTo>
                <a:lnTo>
                  <a:pt x="3799099" y="291515"/>
                </a:lnTo>
                <a:lnTo>
                  <a:pt x="3792200" y="281343"/>
                </a:lnTo>
                <a:lnTo>
                  <a:pt x="3785961" y="269053"/>
                </a:lnTo>
                <a:lnTo>
                  <a:pt x="3780383" y="254634"/>
                </a:lnTo>
                <a:lnTo>
                  <a:pt x="3783549" y="249245"/>
                </a:lnTo>
                <a:lnTo>
                  <a:pt x="3789272" y="239161"/>
                </a:lnTo>
                <a:lnTo>
                  <a:pt x="3794917" y="228775"/>
                </a:lnTo>
                <a:lnTo>
                  <a:pt x="3800482" y="218085"/>
                </a:lnTo>
                <a:lnTo>
                  <a:pt x="3805970" y="207093"/>
                </a:lnTo>
                <a:lnTo>
                  <a:pt x="3811379" y="195798"/>
                </a:lnTo>
                <a:lnTo>
                  <a:pt x="3816712" y="184199"/>
                </a:lnTo>
                <a:lnTo>
                  <a:pt x="3821967" y="172298"/>
                </a:lnTo>
                <a:lnTo>
                  <a:pt x="3827147" y="160095"/>
                </a:lnTo>
                <a:lnTo>
                  <a:pt x="3832250" y="147588"/>
                </a:lnTo>
                <a:lnTo>
                  <a:pt x="3837279" y="134778"/>
                </a:lnTo>
                <a:lnTo>
                  <a:pt x="3842232" y="121665"/>
                </a:lnTo>
                <a:lnTo>
                  <a:pt x="3839496" y="120080"/>
                </a:lnTo>
                <a:lnTo>
                  <a:pt x="3827557" y="123253"/>
                </a:lnTo>
                <a:lnTo>
                  <a:pt x="3815409" y="126312"/>
                </a:lnTo>
                <a:lnTo>
                  <a:pt x="3803053" y="129265"/>
                </a:lnTo>
                <a:close/>
              </a:path>
              <a:path w="3858107" h="445515">
                <a:moveTo>
                  <a:pt x="1457167" y="305487"/>
                </a:moveTo>
                <a:lnTo>
                  <a:pt x="1449425" y="293369"/>
                </a:lnTo>
                <a:lnTo>
                  <a:pt x="1448209" y="290692"/>
                </a:lnTo>
                <a:lnTo>
                  <a:pt x="1444335" y="280236"/>
                </a:lnTo>
                <a:lnTo>
                  <a:pt x="1441331" y="268684"/>
                </a:lnTo>
                <a:lnTo>
                  <a:pt x="1439192" y="256037"/>
                </a:lnTo>
                <a:lnTo>
                  <a:pt x="1441558" y="334241"/>
                </a:lnTo>
                <a:lnTo>
                  <a:pt x="1454412" y="337287"/>
                </a:lnTo>
                <a:lnTo>
                  <a:pt x="1468167" y="339115"/>
                </a:lnTo>
                <a:lnTo>
                  <a:pt x="1482826" y="339725"/>
                </a:lnTo>
                <a:lnTo>
                  <a:pt x="1487570" y="339662"/>
                </a:lnTo>
                <a:lnTo>
                  <a:pt x="1501625" y="338688"/>
                </a:lnTo>
                <a:lnTo>
                  <a:pt x="1514939" y="336536"/>
                </a:lnTo>
                <a:lnTo>
                  <a:pt x="1527510" y="333206"/>
                </a:lnTo>
                <a:lnTo>
                  <a:pt x="1539337" y="328698"/>
                </a:lnTo>
                <a:lnTo>
                  <a:pt x="1550417" y="323011"/>
                </a:lnTo>
                <a:lnTo>
                  <a:pt x="1560748" y="316145"/>
                </a:lnTo>
                <a:lnTo>
                  <a:pt x="1570329" y="308101"/>
                </a:lnTo>
                <a:lnTo>
                  <a:pt x="1579343" y="298632"/>
                </a:lnTo>
                <a:lnTo>
                  <a:pt x="1586882" y="288452"/>
                </a:lnTo>
                <a:lnTo>
                  <a:pt x="1593044" y="277474"/>
                </a:lnTo>
                <a:lnTo>
                  <a:pt x="1597834" y="265704"/>
                </a:lnTo>
                <a:lnTo>
                  <a:pt x="1601252" y="253145"/>
                </a:lnTo>
                <a:lnTo>
                  <a:pt x="1603301" y="239801"/>
                </a:lnTo>
                <a:lnTo>
                  <a:pt x="1603984" y="225678"/>
                </a:lnTo>
                <a:lnTo>
                  <a:pt x="1603804" y="218521"/>
                </a:lnTo>
                <a:lnTo>
                  <a:pt x="1602346" y="204753"/>
                </a:lnTo>
                <a:lnTo>
                  <a:pt x="1599421" y="191880"/>
                </a:lnTo>
                <a:lnTo>
                  <a:pt x="1595027" y="179897"/>
                </a:lnTo>
                <a:lnTo>
                  <a:pt x="1589159" y="168797"/>
                </a:lnTo>
                <a:lnTo>
                  <a:pt x="1581817" y="158574"/>
                </a:lnTo>
                <a:lnTo>
                  <a:pt x="1572996" y="149225"/>
                </a:lnTo>
                <a:lnTo>
                  <a:pt x="1563906" y="141706"/>
                </a:lnTo>
                <a:lnTo>
                  <a:pt x="1553686" y="135155"/>
                </a:lnTo>
                <a:lnTo>
                  <a:pt x="1542578" y="129796"/>
                </a:lnTo>
                <a:lnTo>
                  <a:pt x="1530584" y="125628"/>
                </a:lnTo>
                <a:lnTo>
                  <a:pt x="1517705" y="122650"/>
                </a:lnTo>
                <a:lnTo>
                  <a:pt x="1503944" y="120864"/>
                </a:lnTo>
                <a:lnTo>
                  <a:pt x="1489303" y="120268"/>
                </a:lnTo>
                <a:lnTo>
                  <a:pt x="1483542" y="120355"/>
                </a:lnTo>
                <a:lnTo>
                  <a:pt x="1469181" y="121379"/>
                </a:lnTo>
                <a:lnTo>
                  <a:pt x="1455672" y="123559"/>
                </a:lnTo>
                <a:lnTo>
                  <a:pt x="1443016" y="126888"/>
                </a:lnTo>
                <a:lnTo>
                  <a:pt x="1431211" y="131365"/>
                </a:lnTo>
                <a:lnTo>
                  <a:pt x="1437487" y="227456"/>
                </a:lnTo>
                <a:lnTo>
                  <a:pt x="1437502" y="224441"/>
                </a:lnTo>
                <a:lnTo>
                  <a:pt x="1438100" y="208855"/>
                </a:lnTo>
                <a:lnTo>
                  <a:pt x="1439572" y="194887"/>
                </a:lnTo>
                <a:lnTo>
                  <a:pt x="1441911" y="182536"/>
                </a:lnTo>
                <a:lnTo>
                  <a:pt x="1445113" y="171803"/>
                </a:lnTo>
                <a:lnTo>
                  <a:pt x="1449171" y="162687"/>
                </a:lnTo>
                <a:lnTo>
                  <a:pt x="1460166" y="149313"/>
                </a:lnTo>
                <a:lnTo>
                  <a:pt x="1471361" y="143341"/>
                </a:lnTo>
                <a:lnTo>
                  <a:pt x="1484858" y="141350"/>
                </a:lnTo>
                <a:lnTo>
                  <a:pt x="1492095" y="141863"/>
                </a:lnTo>
                <a:lnTo>
                  <a:pt x="1504456" y="145759"/>
                </a:lnTo>
                <a:lnTo>
                  <a:pt x="1514671" y="153499"/>
                </a:lnTo>
                <a:lnTo>
                  <a:pt x="1522704" y="165100"/>
                </a:lnTo>
                <a:lnTo>
                  <a:pt x="1527685" y="177067"/>
                </a:lnTo>
                <a:lnTo>
                  <a:pt x="1530801" y="188388"/>
                </a:lnTo>
                <a:lnTo>
                  <a:pt x="1533012" y="200997"/>
                </a:lnTo>
                <a:lnTo>
                  <a:pt x="1534332" y="214905"/>
                </a:lnTo>
                <a:lnTo>
                  <a:pt x="1534769" y="230123"/>
                </a:lnTo>
                <a:lnTo>
                  <a:pt x="1534733" y="234990"/>
                </a:lnTo>
                <a:lnTo>
                  <a:pt x="1534084" y="250372"/>
                </a:lnTo>
                <a:lnTo>
                  <a:pt x="1532620" y="264205"/>
                </a:lnTo>
                <a:lnTo>
                  <a:pt x="1530341" y="276491"/>
                </a:lnTo>
                <a:lnTo>
                  <a:pt x="1527247" y="287228"/>
                </a:lnTo>
                <a:lnTo>
                  <a:pt x="1523339" y="296417"/>
                </a:lnTo>
                <a:lnTo>
                  <a:pt x="1512177" y="310660"/>
                </a:lnTo>
                <a:lnTo>
                  <a:pt x="1501024" y="316739"/>
                </a:lnTo>
                <a:lnTo>
                  <a:pt x="1487525" y="318769"/>
                </a:lnTo>
                <a:lnTo>
                  <a:pt x="1479156" y="318050"/>
                </a:lnTo>
                <a:lnTo>
                  <a:pt x="1467077" y="313719"/>
                </a:lnTo>
                <a:lnTo>
                  <a:pt x="1457167" y="305487"/>
                </a:lnTo>
                <a:close/>
              </a:path>
              <a:path w="3858107" h="445515">
                <a:moveTo>
                  <a:pt x="1368272" y="231901"/>
                </a:moveTo>
                <a:lnTo>
                  <a:pt x="1368540" y="240722"/>
                </a:lnTo>
                <a:lnTo>
                  <a:pt x="1370116" y="254359"/>
                </a:lnTo>
                <a:lnTo>
                  <a:pt x="1373106" y="267159"/>
                </a:lnTo>
                <a:lnTo>
                  <a:pt x="1377512" y="279124"/>
                </a:lnTo>
                <a:lnTo>
                  <a:pt x="1383339" y="290254"/>
                </a:lnTo>
                <a:lnTo>
                  <a:pt x="1390587" y="300548"/>
                </a:lnTo>
                <a:lnTo>
                  <a:pt x="1399260" y="310006"/>
                </a:lnTo>
                <a:lnTo>
                  <a:pt x="1408385" y="317789"/>
                </a:lnTo>
                <a:lnTo>
                  <a:pt x="1418547" y="324491"/>
                </a:lnTo>
                <a:lnTo>
                  <a:pt x="1429604" y="329975"/>
                </a:lnTo>
                <a:lnTo>
                  <a:pt x="1441558" y="334241"/>
                </a:lnTo>
                <a:lnTo>
                  <a:pt x="1439192" y="256037"/>
                </a:lnTo>
                <a:lnTo>
                  <a:pt x="1437913" y="242295"/>
                </a:lnTo>
                <a:lnTo>
                  <a:pt x="1437487" y="227456"/>
                </a:lnTo>
                <a:lnTo>
                  <a:pt x="1431211" y="131365"/>
                </a:lnTo>
                <a:lnTo>
                  <a:pt x="1420259" y="136985"/>
                </a:lnTo>
                <a:lnTo>
                  <a:pt x="1410159" y="143743"/>
                </a:lnTo>
                <a:lnTo>
                  <a:pt x="1400911" y="151637"/>
                </a:lnTo>
                <a:lnTo>
                  <a:pt x="1393527" y="159471"/>
                </a:lnTo>
                <a:lnTo>
                  <a:pt x="1385820" y="169679"/>
                </a:lnTo>
                <a:lnTo>
                  <a:pt x="1379509" y="180636"/>
                </a:lnTo>
                <a:lnTo>
                  <a:pt x="1374597" y="192339"/>
                </a:lnTo>
                <a:lnTo>
                  <a:pt x="1371085" y="204786"/>
                </a:lnTo>
                <a:lnTo>
                  <a:pt x="1368976" y="217974"/>
                </a:lnTo>
                <a:lnTo>
                  <a:pt x="1368272" y="231901"/>
                </a:lnTo>
                <a:close/>
              </a:path>
              <a:path w="3858107" h="445515">
                <a:moveTo>
                  <a:pt x="696691" y="305487"/>
                </a:moveTo>
                <a:lnTo>
                  <a:pt x="688949" y="293369"/>
                </a:lnTo>
                <a:lnTo>
                  <a:pt x="687733" y="290692"/>
                </a:lnTo>
                <a:lnTo>
                  <a:pt x="683859" y="280236"/>
                </a:lnTo>
                <a:lnTo>
                  <a:pt x="680855" y="268684"/>
                </a:lnTo>
                <a:lnTo>
                  <a:pt x="678716" y="256037"/>
                </a:lnTo>
                <a:lnTo>
                  <a:pt x="681082" y="334241"/>
                </a:lnTo>
                <a:lnTo>
                  <a:pt x="693936" y="337287"/>
                </a:lnTo>
                <a:lnTo>
                  <a:pt x="707691" y="339115"/>
                </a:lnTo>
                <a:lnTo>
                  <a:pt x="722350" y="339725"/>
                </a:lnTo>
                <a:lnTo>
                  <a:pt x="727094" y="339662"/>
                </a:lnTo>
                <a:lnTo>
                  <a:pt x="741149" y="338688"/>
                </a:lnTo>
                <a:lnTo>
                  <a:pt x="754463" y="336536"/>
                </a:lnTo>
                <a:lnTo>
                  <a:pt x="767034" y="333206"/>
                </a:lnTo>
                <a:lnTo>
                  <a:pt x="778861" y="328698"/>
                </a:lnTo>
                <a:lnTo>
                  <a:pt x="789941" y="323011"/>
                </a:lnTo>
                <a:lnTo>
                  <a:pt x="800272" y="316145"/>
                </a:lnTo>
                <a:lnTo>
                  <a:pt x="809853" y="308101"/>
                </a:lnTo>
                <a:lnTo>
                  <a:pt x="818867" y="298632"/>
                </a:lnTo>
                <a:lnTo>
                  <a:pt x="826406" y="288452"/>
                </a:lnTo>
                <a:lnTo>
                  <a:pt x="832568" y="277474"/>
                </a:lnTo>
                <a:lnTo>
                  <a:pt x="837358" y="265704"/>
                </a:lnTo>
                <a:lnTo>
                  <a:pt x="840776" y="253145"/>
                </a:lnTo>
                <a:lnTo>
                  <a:pt x="842825" y="239801"/>
                </a:lnTo>
                <a:lnTo>
                  <a:pt x="843508" y="225678"/>
                </a:lnTo>
                <a:lnTo>
                  <a:pt x="843328" y="218521"/>
                </a:lnTo>
                <a:lnTo>
                  <a:pt x="841870" y="204753"/>
                </a:lnTo>
                <a:lnTo>
                  <a:pt x="838945" y="191880"/>
                </a:lnTo>
                <a:lnTo>
                  <a:pt x="834551" y="179897"/>
                </a:lnTo>
                <a:lnTo>
                  <a:pt x="828683" y="168797"/>
                </a:lnTo>
                <a:lnTo>
                  <a:pt x="821341" y="158574"/>
                </a:lnTo>
                <a:lnTo>
                  <a:pt x="812520" y="149225"/>
                </a:lnTo>
                <a:lnTo>
                  <a:pt x="803430" y="141706"/>
                </a:lnTo>
                <a:lnTo>
                  <a:pt x="793210" y="135155"/>
                </a:lnTo>
                <a:lnTo>
                  <a:pt x="782102" y="129796"/>
                </a:lnTo>
                <a:lnTo>
                  <a:pt x="770108" y="125628"/>
                </a:lnTo>
                <a:lnTo>
                  <a:pt x="757229" y="122650"/>
                </a:lnTo>
                <a:lnTo>
                  <a:pt x="743468" y="120864"/>
                </a:lnTo>
                <a:lnTo>
                  <a:pt x="728827" y="120268"/>
                </a:lnTo>
                <a:lnTo>
                  <a:pt x="723066" y="120355"/>
                </a:lnTo>
                <a:lnTo>
                  <a:pt x="708705" y="121379"/>
                </a:lnTo>
                <a:lnTo>
                  <a:pt x="695196" y="123559"/>
                </a:lnTo>
                <a:lnTo>
                  <a:pt x="682540" y="126888"/>
                </a:lnTo>
                <a:lnTo>
                  <a:pt x="670735" y="131365"/>
                </a:lnTo>
                <a:lnTo>
                  <a:pt x="677011" y="227456"/>
                </a:lnTo>
                <a:lnTo>
                  <a:pt x="677026" y="224441"/>
                </a:lnTo>
                <a:lnTo>
                  <a:pt x="677624" y="208855"/>
                </a:lnTo>
                <a:lnTo>
                  <a:pt x="679096" y="194887"/>
                </a:lnTo>
                <a:lnTo>
                  <a:pt x="681435" y="182536"/>
                </a:lnTo>
                <a:lnTo>
                  <a:pt x="684637" y="171803"/>
                </a:lnTo>
                <a:lnTo>
                  <a:pt x="688695" y="162687"/>
                </a:lnTo>
                <a:lnTo>
                  <a:pt x="699690" y="149313"/>
                </a:lnTo>
                <a:lnTo>
                  <a:pt x="710885" y="143341"/>
                </a:lnTo>
                <a:lnTo>
                  <a:pt x="724382" y="141350"/>
                </a:lnTo>
                <a:lnTo>
                  <a:pt x="731619" y="141863"/>
                </a:lnTo>
                <a:lnTo>
                  <a:pt x="743980" y="145759"/>
                </a:lnTo>
                <a:lnTo>
                  <a:pt x="754195" y="153499"/>
                </a:lnTo>
                <a:lnTo>
                  <a:pt x="762228" y="165100"/>
                </a:lnTo>
                <a:lnTo>
                  <a:pt x="767209" y="177067"/>
                </a:lnTo>
                <a:lnTo>
                  <a:pt x="770325" y="188388"/>
                </a:lnTo>
                <a:lnTo>
                  <a:pt x="772536" y="200997"/>
                </a:lnTo>
                <a:lnTo>
                  <a:pt x="773856" y="214905"/>
                </a:lnTo>
                <a:lnTo>
                  <a:pt x="774293" y="230123"/>
                </a:lnTo>
                <a:lnTo>
                  <a:pt x="774257" y="234990"/>
                </a:lnTo>
                <a:lnTo>
                  <a:pt x="773608" y="250372"/>
                </a:lnTo>
                <a:lnTo>
                  <a:pt x="772144" y="264205"/>
                </a:lnTo>
                <a:lnTo>
                  <a:pt x="769865" y="276491"/>
                </a:lnTo>
                <a:lnTo>
                  <a:pt x="766771" y="287228"/>
                </a:lnTo>
                <a:lnTo>
                  <a:pt x="762863" y="296417"/>
                </a:lnTo>
                <a:lnTo>
                  <a:pt x="751701" y="310660"/>
                </a:lnTo>
                <a:lnTo>
                  <a:pt x="740548" y="316739"/>
                </a:lnTo>
                <a:lnTo>
                  <a:pt x="727049" y="318769"/>
                </a:lnTo>
                <a:lnTo>
                  <a:pt x="718680" y="318050"/>
                </a:lnTo>
                <a:lnTo>
                  <a:pt x="706601" y="313719"/>
                </a:lnTo>
                <a:lnTo>
                  <a:pt x="696691" y="305487"/>
                </a:lnTo>
                <a:close/>
              </a:path>
              <a:path w="3858107" h="445515">
                <a:moveTo>
                  <a:pt x="607796" y="231901"/>
                </a:moveTo>
                <a:lnTo>
                  <a:pt x="608064" y="240722"/>
                </a:lnTo>
                <a:lnTo>
                  <a:pt x="609640" y="254359"/>
                </a:lnTo>
                <a:lnTo>
                  <a:pt x="612630" y="267159"/>
                </a:lnTo>
                <a:lnTo>
                  <a:pt x="617036" y="279124"/>
                </a:lnTo>
                <a:lnTo>
                  <a:pt x="622863" y="290254"/>
                </a:lnTo>
                <a:lnTo>
                  <a:pt x="630111" y="300548"/>
                </a:lnTo>
                <a:lnTo>
                  <a:pt x="638784" y="310006"/>
                </a:lnTo>
                <a:lnTo>
                  <a:pt x="647909" y="317789"/>
                </a:lnTo>
                <a:lnTo>
                  <a:pt x="658071" y="324491"/>
                </a:lnTo>
                <a:lnTo>
                  <a:pt x="669128" y="329975"/>
                </a:lnTo>
                <a:lnTo>
                  <a:pt x="681082" y="334241"/>
                </a:lnTo>
                <a:lnTo>
                  <a:pt x="678716" y="256037"/>
                </a:lnTo>
                <a:lnTo>
                  <a:pt x="677437" y="242295"/>
                </a:lnTo>
                <a:lnTo>
                  <a:pt x="677011" y="227456"/>
                </a:lnTo>
                <a:lnTo>
                  <a:pt x="670735" y="131365"/>
                </a:lnTo>
                <a:lnTo>
                  <a:pt x="659783" y="136985"/>
                </a:lnTo>
                <a:lnTo>
                  <a:pt x="649683" y="143743"/>
                </a:lnTo>
                <a:lnTo>
                  <a:pt x="640435" y="151637"/>
                </a:lnTo>
                <a:lnTo>
                  <a:pt x="633051" y="159471"/>
                </a:lnTo>
                <a:lnTo>
                  <a:pt x="625344" y="169679"/>
                </a:lnTo>
                <a:lnTo>
                  <a:pt x="619033" y="180636"/>
                </a:lnTo>
                <a:lnTo>
                  <a:pt x="614121" y="192339"/>
                </a:lnTo>
                <a:lnTo>
                  <a:pt x="610609" y="204786"/>
                </a:lnTo>
                <a:lnTo>
                  <a:pt x="608500" y="217974"/>
                </a:lnTo>
                <a:lnTo>
                  <a:pt x="607796" y="231901"/>
                </a:lnTo>
                <a:close/>
              </a:path>
              <a:path w="3858107" h="445515">
                <a:moveTo>
                  <a:pt x="3341591" y="166360"/>
                </a:moveTo>
                <a:lnTo>
                  <a:pt x="3334307" y="175655"/>
                </a:lnTo>
                <a:lnTo>
                  <a:pt x="3326477" y="185750"/>
                </a:lnTo>
                <a:lnTo>
                  <a:pt x="3318103" y="196595"/>
                </a:lnTo>
                <a:lnTo>
                  <a:pt x="3290290" y="233425"/>
                </a:lnTo>
                <a:lnTo>
                  <a:pt x="3290290" y="155575"/>
                </a:lnTo>
                <a:lnTo>
                  <a:pt x="3288738" y="143574"/>
                </a:lnTo>
                <a:lnTo>
                  <a:pt x="3282308" y="132381"/>
                </a:lnTo>
                <a:lnTo>
                  <a:pt x="3270887" y="125676"/>
                </a:lnTo>
                <a:lnTo>
                  <a:pt x="3254476" y="123443"/>
                </a:lnTo>
                <a:lnTo>
                  <a:pt x="3254078" y="123444"/>
                </a:lnTo>
                <a:lnTo>
                  <a:pt x="3244340" y="123967"/>
                </a:lnTo>
                <a:lnTo>
                  <a:pt x="3233224" y="125454"/>
                </a:lnTo>
                <a:lnTo>
                  <a:pt x="3220731" y="127912"/>
                </a:lnTo>
                <a:lnTo>
                  <a:pt x="3206860" y="131346"/>
                </a:lnTo>
                <a:lnTo>
                  <a:pt x="3191611" y="135762"/>
                </a:lnTo>
                <a:lnTo>
                  <a:pt x="3193135" y="145922"/>
                </a:lnTo>
                <a:lnTo>
                  <a:pt x="3200247" y="145922"/>
                </a:lnTo>
                <a:lnTo>
                  <a:pt x="3206089" y="146303"/>
                </a:lnTo>
                <a:lnTo>
                  <a:pt x="3210534" y="146938"/>
                </a:lnTo>
                <a:lnTo>
                  <a:pt x="3214979" y="147700"/>
                </a:lnTo>
                <a:lnTo>
                  <a:pt x="3218408" y="148970"/>
                </a:lnTo>
                <a:lnTo>
                  <a:pt x="3223234" y="153162"/>
                </a:lnTo>
                <a:lnTo>
                  <a:pt x="3224885" y="155955"/>
                </a:lnTo>
                <a:lnTo>
                  <a:pt x="3225774" y="159512"/>
                </a:lnTo>
                <a:lnTo>
                  <a:pt x="3226663" y="162940"/>
                </a:lnTo>
                <a:lnTo>
                  <a:pt x="3227171" y="167512"/>
                </a:lnTo>
                <a:lnTo>
                  <a:pt x="3227337" y="176138"/>
                </a:lnTo>
                <a:lnTo>
                  <a:pt x="3227508" y="188801"/>
                </a:lnTo>
                <a:lnTo>
                  <a:pt x="3227679" y="201548"/>
                </a:lnTo>
                <a:lnTo>
                  <a:pt x="3227750" y="204496"/>
                </a:lnTo>
                <a:lnTo>
                  <a:pt x="3227910" y="217267"/>
                </a:lnTo>
                <a:lnTo>
                  <a:pt x="3227769" y="311444"/>
                </a:lnTo>
                <a:lnTo>
                  <a:pt x="3227552" y="337946"/>
                </a:lnTo>
                <a:lnTo>
                  <a:pt x="3230600" y="339470"/>
                </a:lnTo>
                <a:lnTo>
                  <a:pt x="3240536" y="338292"/>
                </a:lnTo>
                <a:lnTo>
                  <a:pt x="3252802" y="336872"/>
                </a:lnTo>
                <a:lnTo>
                  <a:pt x="3265395" y="335452"/>
                </a:lnTo>
                <a:lnTo>
                  <a:pt x="3278314" y="334032"/>
                </a:lnTo>
                <a:lnTo>
                  <a:pt x="3291560" y="332613"/>
                </a:lnTo>
                <a:lnTo>
                  <a:pt x="3291222" y="321409"/>
                </a:lnTo>
                <a:lnTo>
                  <a:pt x="3290853" y="308679"/>
                </a:lnTo>
                <a:lnTo>
                  <a:pt x="3290544" y="296417"/>
                </a:lnTo>
                <a:lnTo>
                  <a:pt x="3290482" y="290923"/>
                </a:lnTo>
                <a:lnTo>
                  <a:pt x="3290347" y="277788"/>
                </a:lnTo>
                <a:lnTo>
                  <a:pt x="3290290" y="266064"/>
                </a:lnTo>
                <a:lnTo>
                  <a:pt x="3300577" y="252729"/>
                </a:lnTo>
                <a:lnTo>
                  <a:pt x="3302260" y="254860"/>
                </a:lnTo>
                <a:lnTo>
                  <a:pt x="3308981" y="263619"/>
                </a:lnTo>
                <a:lnTo>
                  <a:pt x="3316067" y="273219"/>
                </a:lnTo>
                <a:lnTo>
                  <a:pt x="3323523" y="283649"/>
                </a:lnTo>
                <a:lnTo>
                  <a:pt x="3331354" y="294899"/>
                </a:lnTo>
                <a:lnTo>
                  <a:pt x="3339566" y="306958"/>
                </a:lnTo>
                <a:lnTo>
                  <a:pt x="3346818" y="316638"/>
                </a:lnTo>
                <a:lnTo>
                  <a:pt x="3355815" y="325807"/>
                </a:lnTo>
                <a:lnTo>
                  <a:pt x="3365093" y="332104"/>
                </a:lnTo>
                <a:lnTo>
                  <a:pt x="3369469" y="334106"/>
                </a:lnTo>
                <a:lnTo>
                  <a:pt x="3381515" y="337644"/>
                </a:lnTo>
                <a:lnTo>
                  <a:pt x="3394684" y="338835"/>
                </a:lnTo>
                <a:lnTo>
                  <a:pt x="3403254" y="338468"/>
                </a:lnTo>
                <a:lnTo>
                  <a:pt x="3414133" y="337219"/>
                </a:lnTo>
                <a:lnTo>
                  <a:pt x="3426571" y="335086"/>
                </a:lnTo>
                <a:lnTo>
                  <a:pt x="3440575" y="332069"/>
                </a:lnTo>
                <a:lnTo>
                  <a:pt x="3456152" y="328167"/>
                </a:lnTo>
                <a:lnTo>
                  <a:pt x="3454755" y="317245"/>
                </a:lnTo>
                <a:lnTo>
                  <a:pt x="3445500" y="316170"/>
                </a:lnTo>
                <a:lnTo>
                  <a:pt x="3432671" y="313186"/>
                </a:lnTo>
                <a:lnTo>
                  <a:pt x="3422751" y="308609"/>
                </a:lnTo>
                <a:lnTo>
                  <a:pt x="3415988" y="303526"/>
                </a:lnTo>
                <a:lnTo>
                  <a:pt x="3407067" y="294811"/>
                </a:lnTo>
                <a:lnTo>
                  <a:pt x="3397351" y="283209"/>
                </a:lnTo>
                <a:lnTo>
                  <a:pt x="3336518" y="206247"/>
                </a:lnTo>
                <a:lnTo>
                  <a:pt x="3337023" y="205619"/>
                </a:lnTo>
                <a:lnTo>
                  <a:pt x="3346789" y="194562"/>
                </a:lnTo>
                <a:lnTo>
                  <a:pt x="3356146" y="186069"/>
                </a:lnTo>
                <a:lnTo>
                  <a:pt x="3365093" y="180085"/>
                </a:lnTo>
                <a:lnTo>
                  <a:pt x="3370843" y="177425"/>
                </a:lnTo>
                <a:lnTo>
                  <a:pt x="3382844" y="174094"/>
                </a:lnTo>
                <a:lnTo>
                  <a:pt x="3396462" y="172973"/>
                </a:lnTo>
                <a:lnTo>
                  <a:pt x="3405392" y="173425"/>
                </a:lnTo>
                <a:lnTo>
                  <a:pt x="3417786" y="175288"/>
                </a:lnTo>
                <a:lnTo>
                  <a:pt x="3431387" y="178562"/>
                </a:lnTo>
                <a:lnTo>
                  <a:pt x="3433165" y="178180"/>
                </a:lnTo>
                <a:lnTo>
                  <a:pt x="3434408" y="174189"/>
                </a:lnTo>
                <a:lnTo>
                  <a:pt x="3438306" y="161302"/>
                </a:lnTo>
                <a:lnTo>
                  <a:pt x="3441875" y="148908"/>
                </a:lnTo>
                <a:lnTo>
                  <a:pt x="3445114" y="137008"/>
                </a:lnTo>
                <a:lnTo>
                  <a:pt x="3448024" y="125602"/>
                </a:lnTo>
                <a:lnTo>
                  <a:pt x="3444304" y="124889"/>
                </a:lnTo>
                <a:lnTo>
                  <a:pt x="3431875" y="123318"/>
                </a:lnTo>
                <a:lnTo>
                  <a:pt x="3418814" y="122808"/>
                </a:lnTo>
                <a:lnTo>
                  <a:pt x="3412634" y="122969"/>
                </a:lnTo>
                <a:lnTo>
                  <a:pt x="3399641" y="124507"/>
                </a:lnTo>
                <a:lnTo>
                  <a:pt x="3388207" y="127634"/>
                </a:lnTo>
                <a:lnTo>
                  <a:pt x="3374746" y="134357"/>
                </a:lnTo>
                <a:lnTo>
                  <a:pt x="3364331" y="141985"/>
                </a:lnTo>
                <a:lnTo>
                  <a:pt x="3359895" y="145977"/>
                </a:lnTo>
                <a:lnTo>
                  <a:pt x="3351179" y="154877"/>
                </a:lnTo>
                <a:lnTo>
                  <a:pt x="3342487" y="165226"/>
                </a:lnTo>
                <a:lnTo>
                  <a:pt x="3341591" y="166360"/>
                </a:lnTo>
                <a:close/>
              </a:path>
              <a:path w="3858107" h="445515">
                <a:moveTo>
                  <a:pt x="2116295" y="166360"/>
                </a:moveTo>
                <a:lnTo>
                  <a:pt x="2109011" y="175655"/>
                </a:lnTo>
                <a:lnTo>
                  <a:pt x="2101181" y="185750"/>
                </a:lnTo>
                <a:lnTo>
                  <a:pt x="2092807" y="196595"/>
                </a:lnTo>
                <a:lnTo>
                  <a:pt x="2064994" y="233425"/>
                </a:lnTo>
                <a:lnTo>
                  <a:pt x="2064994" y="155575"/>
                </a:lnTo>
                <a:lnTo>
                  <a:pt x="2063442" y="143574"/>
                </a:lnTo>
                <a:lnTo>
                  <a:pt x="2057012" y="132381"/>
                </a:lnTo>
                <a:lnTo>
                  <a:pt x="2045591" y="125676"/>
                </a:lnTo>
                <a:lnTo>
                  <a:pt x="2029180" y="123443"/>
                </a:lnTo>
                <a:lnTo>
                  <a:pt x="2028782" y="123444"/>
                </a:lnTo>
                <a:lnTo>
                  <a:pt x="2019044" y="123967"/>
                </a:lnTo>
                <a:lnTo>
                  <a:pt x="2007928" y="125454"/>
                </a:lnTo>
                <a:lnTo>
                  <a:pt x="1995435" y="127912"/>
                </a:lnTo>
                <a:lnTo>
                  <a:pt x="1981564" y="131346"/>
                </a:lnTo>
                <a:lnTo>
                  <a:pt x="1966315" y="135762"/>
                </a:lnTo>
                <a:lnTo>
                  <a:pt x="1967839" y="145922"/>
                </a:lnTo>
                <a:lnTo>
                  <a:pt x="1974951" y="145922"/>
                </a:lnTo>
                <a:lnTo>
                  <a:pt x="1980793" y="146303"/>
                </a:lnTo>
                <a:lnTo>
                  <a:pt x="1985238" y="146938"/>
                </a:lnTo>
                <a:lnTo>
                  <a:pt x="1989683" y="147700"/>
                </a:lnTo>
                <a:lnTo>
                  <a:pt x="1993112" y="148970"/>
                </a:lnTo>
                <a:lnTo>
                  <a:pt x="1997938" y="153162"/>
                </a:lnTo>
                <a:lnTo>
                  <a:pt x="1999589" y="155955"/>
                </a:lnTo>
                <a:lnTo>
                  <a:pt x="2000478" y="159512"/>
                </a:lnTo>
                <a:lnTo>
                  <a:pt x="2001367" y="162940"/>
                </a:lnTo>
                <a:lnTo>
                  <a:pt x="2001875" y="167512"/>
                </a:lnTo>
                <a:lnTo>
                  <a:pt x="2002041" y="176138"/>
                </a:lnTo>
                <a:lnTo>
                  <a:pt x="2002212" y="188801"/>
                </a:lnTo>
                <a:lnTo>
                  <a:pt x="2002383" y="201548"/>
                </a:lnTo>
                <a:lnTo>
                  <a:pt x="2002454" y="204496"/>
                </a:lnTo>
                <a:lnTo>
                  <a:pt x="2002614" y="217267"/>
                </a:lnTo>
                <a:lnTo>
                  <a:pt x="2002473" y="311444"/>
                </a:lnTo>
                <a:lnTo>
                  <a:pt x="2002256" y="337946"/>
                </a:lnTo>
                <a:lnTo>
                  <a:pt x="2005304" y="339470"/>
                </a:lnTo>
                <a:lnTo>
                  <a:pt x="2015240" y="338292"/>
                </a:lnTo>
                <a:lnTo>
                  <a:pt x="2027506" y="336872"/>
                </a:lnTo>
                <a:lnTo>
                  <a:pt x="2040099" y="335452"/>
                </a:lnTo>
                <a:lnTo>
                  <a:pt x="2053018" y="334032"/>
                </a:lnTo>
                <a:lnTo>
                  <a:pt x="2066264" y="332613"/>
                </a:lnTo>
                <a:lnTo>
                  <a:pt x="2065926" y="321409"/>
                </a:lnTo>
                <a:lnTo>
                  <a:pt x="2065557" y="308679"/>
                </a:lnTo>
                <a:lnTo>
                  <a:pt x="2065248" y="296417"/>
                </a:lnTo>
                <a:lnTo>
                  <a:pt x="2065186" y="290923"/>
                </a:lnTo>
                <a:lnTo>
                  <a:pt x="2065051" y="277788"/>
                </a:lnTo>
                <a:lnTo>
                  <a:pt x="2064994" y="266064"/>
                </a:lnTo>
                <a:lnTo>
                  <a:pt x="2075281" y="252729"/>
                </a:lnTo>
                <a:lnTo>
                  <a:pt x="2076964" y="254860"/>
                </a:lnTo>
                <a:lnTo>
                  <a:pt x="2083685" y="263619"/>
                </a:lnTo>
                <a:lnTo>
                  <a:pt x="2090771" y="273219"/>
                </a:lnTo>
                <a:lnTo>
                  <a:pt x="2098227" y="283649"/>
                </a:lnTo>
                <a:lnTo>
                  <a:pt x="2106058" y="294899"/>
                </a:lnTo>
                <a:lnTo>
                  <a:pt x="2114270" y="306958"/>
                </a:lnTo>
                <a:lnTo>
                  <a:pt x="2121522" y="316638"/>
                </a:lnTo>
                <a:lnTo>
                  <a:pt x="2130519" y="325807"/>
                </a:lnTo>
                <a:lnTo>
                  <a:pt x="2139797" y="332104"/>
                </a:lnTo>
                <a:lnTo>
                  <a:pt x="2144173" y="334106"/>
                </a:lnTo>
                <a:lnTo>
                  <a:pt x="2156219" y="337644"/>
                </a:lnTo>
                <a:lnTo>
                  <a:pt x="2169388" y="338835"/>
                </a:lnTo>
                <a:lnTo>
                  <a:pt x="2177958" y="338468"/>
                </a:lnTo>
                <a:lnTo>
                  <a:pt x="2188837" y="337219"/>
                </a:lnTo>
                <a:lnTo>
                  <a:pt x="2201275" y="335086"/>
                </a:lnTo>
                <a:lnTo>
                  <a:pt x="2215279" y="332069"/>
                </a:lnTo>
                <a:lnTo>
                  <a:pt x="2230856" y="328167"/>
                </a:lnTo>
                <a:lnTo>
                  <a:pt x="2229459" y="317245"/>
                </a:lnTo>
                <a:lnTo>
                  <a:pt x="2220204" y="316170"/>
                </a:lnTo>
                <a:lnTo>
                  <a:pt x="2207375" y="313186"/>
                </a:lnTo>
                <a:lnTo>
                  <a:pt x="2197455" y="308609"/>
                </a:lnTo>
                <a:lnTo>
                  <a:pt x="2190692" y="303526"/>
                </a:lnTo>
                <a:lnTo>
                  <a:pt x="2181771" y="294811"/>
                </a:lnTo>
                <a:lnTo>
                  <a:pt x="2172055" y="283209"/>
                </a:lnTo>
                <a:lnTo>
                  <a:pt x="2111222" y="206247"/>
                </a:lnTo>
                <a:lnTo>
                  <a:pt x="2111727" y="205619"/>
                </a:lnTo>
                <a:lnTo>
                  <a:pt x="2121493" y="194562"/>
                </a:lnTo>
                <a:lnTo>
                  <a:pt x="2130850" y="186069"/>
                </a:lnTo>
                <a:lnTo>
                  <a:pt x="2139797" y="180085"/>
                </a:lnTo>
                <a:lnTo>
                  <a:pt x="2145547" y="177425"/>
                </a:lnTo>
                <a:lnTo>
                  <a:pt x="2157548" y="174094"/>
                </a:lnTo>
                <a:lnTo>
                  <a:pt x="2171166" y="172973"/>
                </a:lnTo>
                <a:lnTo>
                  <a:pt x="2180096" y="173425"/>
                </a:lnTo>
                <a:lnTo>
                  <a:pt x="2192490" y="175288"/>
                </a:lnTo>
                <a:lnTo>
                  <a:pt x="2206091" y="178562"/>
                </a:lnTo>
                <a:lnTo>
                  <a:pt x="2207869" y="178180"/>
                </a:lnTo>
                <a:lnTo>
                  <a:pt x="2209112" y="174189"/>
                </a:lnTo>
                <a:lnTo>
                  <a:pt x="2213010" y="161302"/>
                </a:lnTo>
                <a:lnTo>
                  <a:pt x="2216579" y="148908"/>
                </a:lnTo>
                <a:lnTo>
                  <a:pt x="2219818" y="137008"/>
                </a:lnTo>
                <a:lnTo>
                  <a:pt x="2222728" y="125602"/>
                </a:lnTo>
                <a:lnTo>
                  <a:pt x="2219008" y="124889"/>
                </a:lnTo>
                <a:lnTo>
                  <a:pt x="2206579" y="123318"/>
                </a:lnTo>
                <a:lnTo>
                  <a:pt x="2193518" y="122808"/>
                </a:lnTo>
                <a:lnTo>
                  <a:pt x="2187338" y="122969"/>
                </a:lnTo>
                <a:lnTo>
                  <a:pt x="2174345" y="124507"/>
                </a:lnTo>
                <a:lnTo>
                  <a:pt x="2162911" y="127634"/>
                </a:lnTo>
                <a:lnTo>
                  <a:pt x="2149450" y="134357"/>
                </a:lnTo>
                <a:lnTo>
                  <a:pt x="2139035" y="141985"/>
                </a:lnTo>
                <a:lnTo>
                  <a:pt x="2134599" y="145977"/>
                </a:lnTo>
                <a:lnTo>
                  <a:pt x="2125883" y="154877"/>
                </a:lnTo>
                <a:lnTo>
                  <a:pt x="2117191" y="165226"/>
                </a:lnTo>
                <a:lnTo>
                  <a:pt x="2116295" y="166360"/>
                </a:lnTo>
                <a:close/>
              </a:path>
              <a:path w="3858107" h="445515">
                <a:moveTo>
                  <a:pt x="2706852" y="152400"/>
                </a:moveTo>
                <a:lnTo>
                  <a:pt x="2726231" y="156487"/>
                </a:lnTo>
                <a:lnTo>
                  <a:pt x="2735554" y="164083"/>
                </a:lnTo>
                <a:lnTo>
                  <a:pt x="2740879" y="173860"/>
                </a:lnTo>
                <a:lnTo>
                  <a:pt x="2743843" y="186284"/>
                </a:lnTo>
                <a:lnTo>
                  <a:pt x="2744825" y="201802"/>
                </a:lnTo>
                <a:lnTo>
                  <a:pt x="2744825" y="443738"/>
                </a:lnTo>
                <a:lnTo>
                  <a:pt x="2747873" y="445388"/>
                </a:lnTo>
                <a:lnTo>
                  <a:pt x="2760183" y="443432"/>
                </a:lnTo>
                <a:lnTo>
                  <a:pt x="2772780" y="441560"/>
                </a:lnTo>
                <a:lnTo>
                  <a:pt x="2785358" y="439836"/>
                </a:lnTo>
                <a:lnTo>
                  <a:pt x="2797924" y="438272"/>
                </a:lnTo>
                <a:lnTo>
                  <a:pt x="2810484" y="436879"/>
                </a:lnTo>
                <a:lnTo>
                  <a:pt x="2810364" y="435586"/>
                </a:lnTo>
                <a:lnTo>
                  <a:pt x="2809588" y="426097"/>
                </a:lnTo>
                <a:lnTo>
                  <a:pt x="2808916" y="415677"/>
                </a:lnTo>
                <a:lnTo>
                  <a:pt x="2808347" y="404323"/>
                </a:lnTo>
                <a:lnTo>
                  <a:pt x="2807882" y="392034"/>
                </a:lnTo>
                <a:lnTo>
                  <a:pt x="2807520" y="378809"/>
                </a:lnTo>
                <a:lnTo>
                  <a:pt x="2807262" y="364646"/>
                </a:lnTo>
                <a:lnTo>
                  <a:pt x="2807107" y="349544"/>
                </a:lnTo>
                <a:lnTo>
                  <a:pt x="2807047" y="187238"/>
                </a:lnTo>
                <a:lnTo>
                  <a:pt x="2805886" y="173220"/>
                </a:lnTo>
                <a:lnTo>
                  <a:pt x="2802756" y="160546"/>
                </a:lnTo>
                <a:lnTo>
                  <a:pt x="2797646" y="149238"/>
                </a:lnTo>
                <a:lnTo>
                  <a:pt x="2790545" y="139318"/>
                </a:lnTo>
                <a:lnTo>
                  <a:pt x="2780828" y="130635"/>
                </a:lnTo>
                <a:lnTo>
                  <a:pt x="2769862" y="124876"/>
                </a:lnTo>
                <a:lnTo>
                  <a:pt x="2757099" y="121420"/>
                </a:lnTo>
                <a:lnTo>
                  <a:pt x="2742539" y="120268"/>
                </a:lnTo>
                <a:lnTo>
                  <a:pt x="2739762" y="120314"/>
                </a:lnTo>
                <a:lnTo>
                  <a:pt x="2728702" y="121358"/>
                </a:lnTo>
                <a:lnTo>
                  <a:pt x="2717269" y="123775"/>
                </a:lnTo>
                <a:lnTo>
                  <a:pt x="2705459" y="127561"/>
                </a:lnTo>
                <a:lnTo>
                  <a:pt x="2693269" y="132709"/>
                </a:lnTo>
                <a:lnTo>
                  <a:pt x="2680696" y="139213"/>
                </a:lnTo>
                <a:lnTo>
                  <a:pt x="2667736" y="147065"/>
                </a:lnTo>
                <a:lnTo>
                  <a:pt x="2666730" y="141981"/>
                </a:lnTo>
                <a:lnTo>
                  <a:pt x="2660434" y="131682"/>
                </a:lnTo>
                <a:lnTo>
                  <a:pt x="2648796" y="125503"/>
                </a:lnTo>
                <a:lnTo>
                  <a:pt x="2631795" y="123443"/>
                </a:lnTo>
                <a:lnTo>
                  <a:pt x="2622383" y="123913"/>
                </a:lnTo>
                <a:lnTo>
                  <a:pt x="2611341" y="125373"/>
                </a:lnTo>
                <a:lnTo>
                  <a:pt x="2598896" y="127831"/>
                </a:lnTo>
                <a:lnTo>
                  <a:pt x="2585053" y="131292"/>
                </a:lnTo>
                <a:lnTo>
                  <a:pt x="2569819" y="135762"/>
                </a:lnTo>
                <a:lnTo>
                  <a:pt x="2571343" y="145922"/>
                </a:lnTo>
                <a:lnTo>
                  <a:pt x="2578455" y="145922"/>
                </a:lnTo>
                <a:lnTo>
                  <a:pt x="2584297" y="146303"/>
                </a:lnTo>
                <a:lnTo>
                  <a:pt x="2588742" y="146938"/>
                </a:lnTo>
                <a:lnTo>
                  <a:pt x="2593187" y="147700"/>
                </a:lnTo>
                <a:lnTo>
                  <a:pt x="2596616" y="148970"/>
                </a:lnTo>
                <a:lnTo>
                  <a:pt x="2601442" y="153034"/>
                </a:lnTo>
                <a:lnTo>
                  <a:pt x="2603093" y="155701"/>
                </a:lnTo>
                <a:lnTo>
                  <a:pt x="2603982" y="159130"/>
                </a:lnTo>
                <a:lnTo>
                  <a:pt x="2604871" y="162559"/>
                </a:lnTo>
                <a:lnTo>
                  <a:pt x="2605506" y="172592"/>
                </a:lnTo>
                <a:lnTo>
                  <a:pt x="2605645" y="179123"/>
                </a:lnTo>
                <a:lnTo>
                  <a:pt x="2605904" y="192292"/>
                </a:lnTo>
                <a:lnTo>
                  <a:pt x="2606127" y="217393"/>
                </a:lnTo>
                <a:lnTo>
                  <a:pt x="2605897" y="324324"/>
                </a:lnTo>
                <a:lnTo>
                  <a:pt x="2605760" y="337946"/>
                </a:lnTo>
                <a:lnTo>
                  <a:pt x="2608808" y="339470"/>
                </a:lnTo>
                <a:lnTo>
                  <a:pt x="2618798" y="338129"/>
                </a:lnTo>
                <a:lnTo>
                  <a:pt x="2631100" y="336603"/>
                </a:lnTo>
                <a:lnTo>
                  <a:pt x="2643695" y="335175"/>
                </a:lnTo>
                <a:lnTo>
                  <a:pt x="2656585" y="333845"/>
                </a:lnTo>
                <a:lnTo>
                  <a:pt x="2669768" y="332613"/>
                </a:lnTo>
                <a:lnTo>
                  <a:pt x="2669329" y="319651"/>
                </a:lnTo>
                <a:lnTo>
                  <a:pt x="2668955" y="306074"/>
                </a:lnTo>
                <a:lnTo>
                  <a:pt x="2668697" y="293341"/>
                </a:lnTo>
                <a:lnTo>
                  <a:pt x="2668547" y="281446"/>
                </a:lnTo>
                <a:lnTo>
                  <a:pt x="2668498" y="164083"/>
                </a:lnTo>
                <a:lnTo>
                  <a:pt x="2670268" y="162956"/>
                </a:lnTo>
                <a:lnTo>
                  <a:pt x="2681887" y="157107"/>
                </a:lnTo>
                <a:lnTo>
                  <a:pt x="2694090" y="153580"/>
                </a:lnTo>
                <a:lnTo>
                  <a:pt x="2706852" y="152400"/>
                </a:lnTo>
                <a:close/>
              </a:path>
              <a:path w="3858107" h="445515">
                <a:moveTo>
                  <a:pt x="2363952" y="152400"/>
                </a:moveTo>
                <a:lnTo>
                  <a:pt x="2383331" y="156487"/>
                </a:lnTo>
                <a:lnTo>
                  <a:pt x="2392654" y="164083"/>
                </a:lnTo>
                <a:lnTo>
                  <a:pt x="2397979" y="173860"/>
                </a:lnTo>
                <a:lnTo>
                  <a:pt x="2400943" y="186284"/>
                </a:lnTo>
                <a:lnTo>
                  <a:pt x="2401925" y="201802"/>
                </a:lnTo>
                <a:lnTo>
                  <a:pt x="2401925" y="443738"/>
                </a:lnTo>
                <a:lnTo>
                  <a:pt x="2404973" y="445388"/>
                </a:lnTo>
                <a:lnTo>
                  <a:pt x="2417283" y="443432"/>
                </a:lnTo>
                <a:lnTo>
                  <a:pt x="2429880" y="441560"/>
                </a:lnTo>
                <a:lnTo>
                  <a:pt x="2442458" y="439836"/>
                </a:lnTo>
                <a:lnTo>
                  <a:pt x="2455024" y="438272"/>
                </a:lnTo>
                <a:lnTo>
                  <a:pt x="2467584" y="436879"/>
                </a:lnTo>
                <a:lnTo>
                  <a:pt x="2467464" y="435586"/>
                </a:lnTo>
                <a:lnTo>
                  <a:pt x="2466688" y="426097"/>
                </a:lnTo>
                <a:lnTo>
                  <a:pt x="2466016" y="415677"/>
                </a:lnTo>
                <a:lnTo>
                  <a:pt x="2465447" y="404323"/>
                </a:lnTo>
                <a:lnTo>
                  <a:pt x="2464982" y="392034"/>
                </a:lnTo>
                <a:lnTo>
                  <a:pt x="2464620" y="378809"/>
                </a:lnTo>
                <a:lnTo>
                  <a:pt x="2464362" y="364646"/>
                </a:lnTo>
                <a:lnTo>
                  <a:pt x="2464207" y="349544"/>
                </a:lnTo>
                <a:lnTo>
                  <a:pt x="2464147" y="187238"/>
                </a:lnTo>
                <a:lnTo>
                  <a:pt x="2462986" y="173220"/>
                </a:lnTo>
                <a:lnTo>
                  <a:pt x="2459856" y="160546"/>
                </a:lnTo>
                <a:lnTo>
                  <a:pt x="2454746" y="149238"/>
                </a:lnTo>
                <a:lnTo>
                  <a:pt x="2447645" y="139318"/>
                </a:lnTo>
                <a:lnTo>
                  <a:pt x="2437928" y="130635"/>
                </a:lnTo>
                <a:lnTo>
                  <a:pt x="2426962" y="124876"/>
                </a:lnTo>
                <a:lnTo>
                  <a:pt x="2414199" y="121420"/>
                </a:lnTo>
                <a:lnTo>
                  <a:pt x="2399639" y="120268"/>
                </a:lnTo>
                <a:lnTo>
                  <a:pt x="2396862" y="120314"/>
                </a:lnTo>
                <a:lnTo>
                  <a:pt x="2385802" y="121358"/>
                </a:lnTo>
                <a:lnTo>
                  <a:pt x="2374369" y="123775"/>
                </a:lnTo>
                <a:lnTo>
                  <a:pt x="2362559" y="127561"/>
                </a:lnTo>
                <a:lnTo>
                  <a:pt x="2350369" y="132709"/>
                </a:lnTo>
                <a:lnTo>
                  <a:pt x="2337796" y="139213"/>
                </a:lnTo>
                <a:lnTo>
                  <a:pt x="2324836" y="147065"/>
                </a:lnTo>
                <a:lnTo>
                  <a:pt x="2323830" y="141981"/>
                </a:lnTo>
                <a:lnTo>
                  <a:pt x="2317534" y="131682"/>
                </a:lnTo>
                <a:lnTo>
                  <a:pt x="2305896" y="125503"/>
                </a:lnTo>
                <a:lnTo>
                  <a:pt x="2288895" y="123443"/>
                </a:lnTo>
                <a:lnTo>
                  <a:pt x="2279483" y="123913"/>
                </a:lnTo>
                <a:lnTo>
                  <a:pt x="2268441" y="125373"/>
                </a:lnTo>
                <a:lnTo>
                  <a:pt x="2255996" y="127831"/>
                </a:lnTo>
                <a:lnTo>
                  <a:pt x="2242153" y="131292"/>
                </a:lnTo>
                <a:lnTo>
                  <a:pt x="2226919" y="135762"/>
                </a:lnTo>
                <a:lnTo>
                  <a:pt x="2228443" y="145922"/>
                </a:lnTo>
                <a:lnTo>
                  <a:pt x="2235555" y="145922"/>
                </a:lnTo>
                <a:lnTo>
                  <a:pt x="2241397" y="146303"/>
                </a:lnTo>
                <a:lnTo>
                  <a:pt x="2245842" y="146938"/>
                </a:lnTo>
                <a:lnTo>
                  <a:pt x="2250287" y="147700"/>
                </a:lnTo>
                <a:lnTo>
                  <a:pt x="2253716" y="148970"/>
                </a:lnTo>
                <a:lnTo>
                  <a:pt x="2258542" y="153034"/>
                </a:lnTo>
                <a:lnTo>
                  <a:pt x="2260193" y="155701"/>
                </a:lnTo>
                <a:lnTo>
                  <a:pt x="2261082" y="159130"/>
                </a:lnTo>
                <a:lnTo>
                  <a:pt x="2261971" y="162559"/>
                </a:lnTo>
                <a:lnTo>
                  <a:pt x="2262606" y="172592"/>
                </a:lnTo>
                <a:lnTo>
                  <a:pt x="2262745" y="179123"/>
                </a:lnTo>
                <a:lnTo>
                  <a:pt x="2263004" y="192292"/>
                </a:lnTo>
                <a:lnTo>
                  <a:pt x="2263227" y="217393"/>
                </a:lnTo>
                <a:lnTo>
                  <a:pt x="2262997" y="324324"/>
                </a:lnTo>
                <a:lnTo>
                  <a:pt x="2262860" y="337946"/>
                </a:lnTo>
                <a:lnTo>
                  <a:pt x="2265908" y="339470"/>
                </a:lnTo>
                <a:lnTo>
                  <a:pt x="2275898" y="338129"/>
                </a:lnTo>
                <a:lnTo>
                  <a:pt x="2288200" y="336603"/>
                </a:lnTo>
                <a:lnTo>
                  <a:pt x="2300795" y="335175"/>
                </a:lnTo>
                <a:lnTo>
                  <a:pt x="2313685" y="333845"/>
                </a:lnTo>
                <a:lnTo>
                  <a:pt x="2326868" y="332613"/>
                </a:lnTo>
                <a:lnTo>
                  <a:pt x="2326429" y="319651"/>
                </a:lnTo>
                <a:lnTo>
                  <a:pt x="2326055" y="306074"/>
                </a:lnTo>
                <a:lnTo>
                  <a:pt x="2325797" y="293341"/>
                </a:lnTo>
                <a:lnTo>
                  <a:pt x="2325647" y="281446"/>
                </a:lnTo>
                <a:lnTo>
                  <a:pt x="2325598" y="164083"/>
                </a:lnTo>
                <a:lnTo>
                  <a:pt x="2327368" y="162956"/>
                </a:lnTo>
                <a:lnTo>
                  <a:pt x="2338987" y="157107"/>
                </a:lnTo>
                <a:lnTo>
                  <a:pt x="2351190" y="153580"/>
                </a:lnTo>
                <a:lnTo>
                  <a:pt x="2363952" y="152400"/>
                </a:lnTo>
                <a:close/>
              </a:path>
            </a:pathLst>
          </a:custGeom>
          <a:solidFill>
            <a:srgbClr val="006FC0"/>
          </a:solidFill>
        </p:spPr>
        <p:txBody>
          <a:bodyPr wrap="square" lIns="0" tIns="0" rIns="0" bIns="0" rtlCol="0">
            <a:noAutofit/>
          </a:bodyPr>
          <a:lstStyle/>
          <a:p>
            <a:endParaRPr/>
          </a:p>
        </p:txBody>
      </p:sp>
      <p:sp>
        <p:nvSpPr>
          <p:cNvPr id="35" name="object 35"/>
          <p:cNvSpPr/>
          <p:nvPr/>
        </p:nvSpPr>
        <p:spPr>
          <a:xfrm>
            <a:off x="2222162" y="1047370"/>
            <a:ext cx="129201" cy="143636"/>
          </a:xfrm>
          <a:custGeom>
            <a:avLst/>
            <a:gdLst/>
            <a:ahLst/>
            <a:cxnLst/>
            <a:rect l="l" t="t" r="r" b="b"/>
            <a:pathLst>
              <a:path w="96901" h="143636">
                <a:moveTo>
                  <a:pt x="79756" y="0"/>
                </a:moveTo>
                <a:lnTo>
                  <a:pt x="64031" y="1069"/>
                </a:lnTo>
                <a:lnTo>
                  <a:pt x="50098" y="3357"/>
                </a:lnTo>
                <a:lnTo>
                  <a:pt x="37943" y="6870"/>
                </a:lnTo>
                <a:lnTo>
                  <a:pt x="27553" y="11615"/>
                </a:lnTo>
                <a:lnTo>
                  <a:pt x="19304" y="17271"/>
                </a:lnTo>
                <a:lnTo>
                  <a:pt x="11442" y="25705"/>
                </a:lnTo>
                <a:lnTo>
                  <a:pt x="5618" y="36228"/>
                </a:lnTo>
                <a:lnTo>
                  <a:pt x="1839" y="48822"/>
                </a:lnTo>
                <a:lnTo>
                  <a:pt x="116" y="63468"/>
                </a:lnTo>
                <a:lnTo>
                  <a:pt x="0" y="68833"/>
                </a:lnTo>
                <a:lnTo>
                  <a:pt x="778" y="82730"/>
                </a:lnTo>
                <a:lnTo>
                  <a:pt x="3121" y="95635"/>
                </a:lnTo>
                <a:lnTo>
                  <a:pt x="7037" y="107540"/>
                </a:lnTo>
                <a:lnTo>
                  <a:pt x="12536" y="118434"/>
                </a:lnTo>
                <a:lnTo>
                  <a:pt x="23601" y="132303"/>
                </a:lnTo>
                <a:lnTo>
                  <a:pt x="34239" y="139461"/>
                </a:lnTo>
                <a:lnTo>
                  <a:pt x="46517" y="143121"/>
                </a:lnTo>
                <a:lnTo>
                  <a:pt x="53848" y="143636"/>
                </a:lnTo>
                <a:lnTo>
                  <a:pt x="66822" y="141417"/>
                </a:lnTo>
                <a:lnTo>
                  <a:pt x="77654" y="134758"/>
                </a:lnTo>
                <a:lnTo>
                  <a:pt x="85598" y="124967"/>
                </a:lnTo>
                <a:lnTo>
                  <a:pt x="90587" y="114760"/>
                </a:lnTo>
                <a:lnTo>
                  <a:pt x="94142" y="103080"/>
                </a:lnTo>
                <a:lnTo>
                  <a:pt x="96250" y="89930"/>
                </a:lnTo>
                <a:lnTo>
                  <a:pt x="96901" y="76200"/>
                </a:lnTo>
                <a:lnTo>
                  <a:pt x="96493" y="62645"/>
                </a:lnTo>
                <a:lnTo>
                  <a:pt x="95255" y="49976"/>
                </a:lnTo>
                <a:lnTo>
                  <a:pt x="93158" y="38193"/>
                </a:lnTo>
                <a:lnTo>
                  <a:pt x="89797" y="25946"/>
                </a:lnTo>
                <a:lnTo>
                  <a:pt x="85640" y="14005"/>
                </a:lnTo>
                <a:lnTo>
                  <a:pt x="80443" y="1516"/>
                </a:lnTo>
                <a:lnTo>
                  <a:pt x="79756"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5857243" y="1019301"/>
            <a:ext cx="121412" cy="158750"/>
          </a:xfrm>
          <a:custGeom>
            <a:avLst/>
            <a:gdLst/>
            <a:ahLst/>
            <a:cxnLst/>
            <a:rect l="l" t="t" r="r" b="b"/>
            <a:pathLst>
              <a:path w="91059" h="158750">
                <a:moveTo>
                  <a:pt x="42164"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4"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1546910" y="1017270"/>
            <a:ext cx="119955" cy="170306"/>
          </a:xfrm>
          <a:custGeom>
            <a:avLst/>
            <a:gdLst/>
            <a:ahLst/>
            <a:cxnLst/>
            <a:rect l="l" t="t" r="r" b="b"/>
            <a:pathLst>
              <a:path w="89966" h="170306">
                <a:moveTo>
                  <a:pt x="40640" y="0"/>
                </a:moveTo>
                <a:lnTo>
                  <a:pt x="26698" y="2175"/>
                </a:lnTo>
                <a:lnTo>
                  <a:pt x="15842" y="8654"/>
                </a:lnTo>
                <a:lnTo>
                  <a:pt x="9601" y="16509"/>
                </a:lnTo>
                <a:lnTo>
                  <a:pt x="5699" y="25243"/>
                </a:lnTo>
                <a:lnTo>
                  <a:pt x="2808" y="36226"/>
                </a:lnTo>
                <a:lnTo>
                  <a:pt x="930" y="49457"/>
                </a:lnTo>
                <a:lnTo>
                  <a:pt x="64" y="64937"/>
                </a:lnTo>
                <a:lnTo>
                  <a:pt x="0" y="70992"/>
                </a:lnTo>
                <a:lnTo>
                  <a:pt x="0" y="161670"/>
                </a:lnTo>
                <a:lnTo>
                  <a:pt x="12114" y="167258"/>
                </a:lnTo>
                <a:lnTo>
                  <a:pt x="24365" y="169984"/>
                </a:lnTo>
                <a:lnTo>
                  <a:pt x="30365" y="170306"/>
                </a:lnTo>
                <a:lnTo>
                  <a:pt x="44043" y="168807"/>
                </a:lnTo>
                <a:lnTo>
                  <a:pt x="56056" y="164301"/>
                </a:lnTo>
                <a:lnTo>
                  <a:pt x="66401" y="156774"/>
                </a:lnTo>
                <a:lnTo>
                  <a:pt x="74345" y="147319"/>
                </a:lnTo>
                <a:lnTo>
                  <a:pt x="79805" y="137791"/>
                </a:lnTo>
                <a:lnTo>
                  <a:pt x="84096" y="126904"/>
                </a:lnTo>
                <a:lnTo>
                  <a:pt x="87217" y="114670"/>
                </a:lnTo>
                <a:lnTo>
                  <a:pt x="89168" y="101100"/>
                </a:lnTo>
                <a:lnTo>
                  <a:pt x="89950" y="86205"/>
                </a:lnTo>
                <a:lnTo>
                  <a:pt x="89966" y="83565"/>
                </a:lnTo>
                <a:lnTo>
                  <a:pt x="89442" y="68072"/>
                </a:lnTo>
                <a:lnTo>
                  <a:pt x="87869" y="54129"/>
                </a:lnTo>
                <a:lnTo>
                  <a:pt x="85246" y="41724"/>
                </a:lnTo>
                <a:lnTo>
                  <a:pt x="81571" y="30844"/>
                </a:lnTo>
                <a:lnTo>
                  <a:pt x="76911" y="21589"/>
                </a:lnTo>
                <a:lnTo>
                  <a:pt x="68135" y="10571"/>
                </a:lnTo>
                <a:lnTo>
                  <a:pt x="57517" y="3436"/>
                </a:lnTo>
                <a:lnTo>
                  <a:pt x="45063" y="205"/>
                </a:lnTo>
                <a:lnTo>
                  <a:pt x="40640"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2896448" y="1013333"/>
            <a:ext cx="129708" cy="177418"/>
          </a:xfrm>
          <a:custGeom>
            <a:avLst/>
            <a:gdLst/>
            <a:ahLst/>
            <a:cxnLst/>
            <a:rect l="l" t="t" r="r" b="b"/>
            <a:pathLst>
              <a:path w="97281" h="177418">
                <a:moveTo>
                  <a:pt x="47370" y="0"/>
                </a:moveTo>
                <a:lnTo>
                  <a:pt x="33873" y="1990"/>
                </a:lnTo>
                <a:lnTo>
                  <a:pt x="22678" y="7962"/>
                </a:lnTo>
                <a:lnTo>
                  <a:pt x="13743" y="17915"/>
                </a:lnTo>
                <a:lnTo>
                  <a:pt x="7625" y="30452"/>
                </a:lnTo>
                <a:lnTo>
                  <a:pt x="4424" y="41185"/>
                </a:lnTo>
                <a:lnTo>
                  <a:pt x="2084" y="53536"/>
                </a:lnTo>
                <a:lnTo>
                  <a:pt x="613" y="67504"/>
                </a:lnTo>
                <a:lnTo>
                  <a:pt x="14" y="83090"/>
                </a:lnTo>
                <a:lnTo>
                  <a:pt x="0" y="86105"/>
                </a:lnTo>
                <a:lnTo>
                  <a:pt x="425" y="100944"/>
                </a:lnTo>
                <a:lnTo>
                  <a:pt x="1705" y="114686"/>
                </a:lnTo>
                <a:lnTo>
                  <a:pt x="3844" y="127333"/>
                </a:lnTo>
                <a:lnTo>
                  <a:pt x="6848" y="138885"/>
                </a:lnTo>
                <a:lnTo>
                  <a:pt x="10722" y="149341"/>
                </a:lnTo>
                <a:lnTo>
                  <a:pt x="19679" y="164136"/>
                </a:lnTo>
                <a:lnTo>
                  <a:pt x="29590" y="172368"/>
                </a:lnTo>
                <a:lnTo>
                  <a:pt x="41669" y="176699"/>
                </a:lnTo>
                <a:lnTo>
                  <a:pt x="50037" y="177418"/>
                </a:lnTo>
                <a:lnTo>
                  <a:pt x="63536" y="175388"/>
                </a:lnTo>
                <a:lnTo>
                  <a:pt x="74690" y="169309"/>
                </a:lnTo>
                <a:lnTo>
                  <a:pt x="83499" y="159203"/>
                </a:lnTo>
                <a:lnTo>
                  <a:pt x="89760" y="145877"/>
                </a:lnTo>
                <a:lnTo>
                  <a:pt x="92853" y="135140"/>
                </a:lnTo>
                <a:lnTo>
                  <a:pt x="95132" y="122854"/>
                </a:lnTo>
                <a:lnTo>
                  <a:pt x="96596" y="109021"/>
                </a:lnTo>
                <a:lnTo>
                  <a:pt x="97246" y="93639"/>
                </a:lnTo>
                <a:lnTo>
                  <a:pt x="97281" y="88772"/>
                </a:lnTo>
                <a:lnTo>
                  <a:pt x="96844" y="73554"/>
                </a:lnTo>
                <a:lnTo>
                  <a:pt x="95525" y="59646"/>
                </a:lnTo>
                <a:lnTo>
                  <a:pt x="93313" y="47037"/>
                </a:lnTo>
                <a:lnTo>
                  <a:pt x="90197" y="35716"/>
                </a:lnTo>
                <a:lnTo>
                  <a:pt x="86168" y="25672"/>
                </a:lnTo>
                <a:lnTo>
                  <a:pt x="77183" y="12148"/>
                </a:lnTo>
                <a:lnTo>
                  <a:pt x="66969" y="4408"/>
                </a:lnTo>
                <a:lnTo>
                  <a:pt x="54608" y="512"/>
                </a:lnTo>
                <a:lnTo>
                  <a:pt x="47370"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1882480" y="1013333"/>
            <a:ext cx="129708" cy="177418"/>
          </a:xfrm>
          <a:custGeom>
            <a:avLst/>
            <a:gdLst/>
            <a:ahLst/>
            <a:cxnLst/>
            <a:rect l="l" t="t" r="r" b="b"/>
            <a:pathLst>
              <a:path w="97281" h="177418">
                <a:moveTo>
                  <a:pt x="47371" y="0"/>
                </a:moveTo>
                <a:lnTo>
                  <a:pt x="33873" y="1990"/>
                </a:lnTo>
                <a:lnTo>
                  <a:pt x="22678" y="7962"/>
                </a:lnTo>
                <a:lnTo>
                  <a:pt x="13743" y="17915"/>
                </a:lnTo>
                <a:lnTo>
                  <a:pt x="7625" y="30452"/>
                </a:lnTo>
                <a:lnTo>
                  <a:pt x="4424" y="41185"/>
                </a:lnTo>
                <a:lnTo>
                  <a:pt x="2084" y="53536"/>
                </a:lnTo>
                <a:lnTo>
                  <a:pt x="613" y="67504"/>
                </a:lnTo>
                <a:lnTo>
                  <a:pt x="14" y="83090"/>
                </a:lnTo>
                <a:lnTo>
                  <a:pt x="0" y="86105"/>
                </a:lnTo>
                <a:lnTo>
                  <a:pt x="425" y="100944"/>
                </a:lnTo>
                <a:lnTo>
                  <a:pt x="1705" y="114686"/>
                </a:lnTo>
                <a:lnTo>
                  <a:pt x="3844" y="127333"/>
                </a:lnTo>
                <a:lnTo>
                  <a:pt x="6848" y="138885"/>
                </a:lnTo>
                <a:lnTo>
                  <a:pt x="10722" y="149341"/>
                </a:lnTo>
                <a:lnTo>
                  <a:pt x="19679" y="164136"/>
                </a:lnTo>
                <a:lnTo>
                  <a:pt x="29590" y="172368"/>
                </a:lnTo>
                <a:lnTo>
                  <a:pt x="41669" y="176699"/>
                </a:lnTo>
                <a:lnTo>
                  <a:pt x="50037" y="177418"/>
                </a:lnTo>
                <a:lnTo>
                  <a:pt x="63536" y="175388"/>
                </a:lnTo>
                <a:lnTo>
                  <a:pt x="74690" y="169309"/>
                </a:lnTo>
                <a:lnTo>
                  <a:pt x="83499" y="159203"/>
                </a:lnTo>
                <a:lnTo>
                  <a:pt x="89760" y="145877"/>
                </a:lnTo>
                <a:lnTo>
                  <a:pt x="92853" y="135140"/>
                </a:lnTo>
                <a:lnTo>
                  <a:pt x="95132" y="122854"/>
                </a:lnTo>
                <a:lnTo>
                  <a:pt x="96596" y="109021"/>
                </a:lnTo>
                <a:lnTo>
                  <a:pt x="97246" y="93639"/>
                </a:lnTo>
                <a:lnTo>
                  <a:pt x="97281" y="88772"/>
                </a:lnTo>
                <a:lnTo>
                  <a:pt x="96844" y="73554"/>
                </a:lnTo>
                <a:lnTo>
                  <a:pt x="95525" y="59646"/>
                </a:lnTo>
                <a:lnTo>
                  <a:pt x="93313" y="47037"/>
                </a:lnTo>
                <a:lnTo>
                  <a:pt x="90197" y="35716"/>
                </a:lnTo>
                <a:lnTo>
                  <a:pt x="86168" y="25672"/>
                </a:lnTo>
                <a:lnTo>
                  <a:pt x="77183" y="12148"/>
                </a:lnTo>
                <a:lnTo>
                  <a:pt x="66969" y="4408"/>
                </a:lnTo>
                <a:lnTo>
                  <a:pt x="54608" y="512"/>
                </a:lnTo>
                <a:lnTo>
                  <a:pt x="47371"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5235279" y="994790"/>
            <a:ext cx="352720" cy="216662"/>
          </a:xfrm>
          <a:custGeom>
            <a:avLst/>
            <a:gdLst/>
            <a:ahLst/>
            <a:cxnLst/>
            <a:rect l="l" t="t" r="r" b="b"/>
            <a:pathLst>
              <a:path w="264540" h="216662">
                <a:moveTo>
                  <a:pt x="227202" y="0"/>
                </a:moveTo>
                <a:lnTo>
                  <a:pt x="240264" y="509"/>
                </a:lnTo>
                <a:lnTo>
                  <a:pt x="252692" y="2080"/>
                </a:lnTo>
                <a:lnTo>
                  <a:pt x="256412" y="2794"/>
                </a:lnTo>
                <a:lnTo>
                  <a:pt x="253502" y="14199"/>
                </a:lnTo>
                <a:lnTo>
                  <a:pt x="250263" y="26099"/>
                </a:lnTo>
                <a:lnTo>
                  <a:pt x="246694" y="38493"/>
                </a:lnTo>
                <a:lnTo>
                  <a:pt x="242796" y="51380"/>
                </a:lnTo>
                <a:lnTo>
                  <a:pt x="241553" y="55372"/>
                </a:lnTo>
                <a:lnTo>
                  <a:pt x="239775" y="55753"/>
                </a:lnTo>
                <a:lnTo>
                  <a:pt x="226175" y="52479"/>
                </a:lnTo>
                <a:lnTo>
                  <a:pt x="213780" y="50616"/>
                </a:lnTo>
                <a:lnTo>
                  <a:pt x="204850" y="50164"/>
                </a:lnTo>
                <a:lnTo>
                  <a:pt x="191233" y="51285"/>
                </a:lnTo>
                <a:lnTo>
                  <a:pt x="179231" y="54616"/>
                </a:lnTo>
                <a:lnTo>
                  <a:pt x="173481" y="57276"/>
                </a:lnTo>
                <a:lnTo>
                  <a:pt x="164534" y="63260"/>
                </a:lnTo>
                <a:lnTo>
                  <a:pt x="155178" y="71753"/>
                </a:lnTo>
                <a:lnTo>
                  <a:pt x="145411" y="82810"/>
                </a:lnTo>
                <a:lnTo>
                  <a:pt x="144906" y="83438"/>
                </a:lnTo>
                <a:lnTo>
                  <a:pt x="205739" y="160400"/>
                </a:lnTo>
                <a:lnTo>
                  <a:pt x="215456" y="172002"/>
                </a:lnTo>
                <a:lnTo>
                  <a:pt x="224376" y="180717"/>
                </a:lnTo>
                <a:lnTo>
                  <a:pt x="231139" y="185800"/>
                </a:lnTo>
                <a:lnTo>
                  <a:pt x="241060" y="190377"/>
                </a:lnTo>
                <a:lnTo>
                  <a:pt x="253888" y="193361"/>
                </a:lnTo>
                <a:lnTo>
                  <a:pt x="263143" y="194437"/>
                </a:lnTo>
                <a:lnTo>
                  <a:pt x="264540" y="205359"/>
                </a:lnTo>
                <a:lnTo>
                  <a:pt x="248964" y="209260"/>
                </a:lnTo>
                <a:lnTo>
                  <a:pt x="234960" y="212277"/>
                </a:lnTo>
                <a:lnTo>
                  <a:pt x="222521" y="214410"/>
                </a:lnTo>
                <a:lnTo>
                  <a:pt x="211643" y="215659"/>
                </a:lnTo>
                <a:lnTo>
                  <a:pt x="203073" y="216026"/>
                </a:lnTo>
                <a:lnTo>
                  <a:pt x="189903" y="214835"/>
                </a:lnTo>
                <a:lnTo>
                  <a:pt x="177857" y="211297"/>
                </a:lnTo>
                <a:lnTo>
                  <a:pt x="173481" y="209296"/>
                </a:lnTo>
                <a:lnTo>
                  <a:pt x="164203" y="202998"/>
                </a:lnTo>
                <a:lnTo>
                  <a:pt x="155206" y="193829"/>
                </a:lnTo>
                <a:lnTo>
                  <a:pt x="147954" y="184150"/>
                </a:lnTo>
                <a:lnTo>
                  <a:pt x="139743" y="172090"/>
                </a:lnTo>
                <a:lnTo>
                  <a:pt x="131911" y="160840"/>
                </a:lnTo>
                <a:lnTo>
                  <a:pt x="124455" y="150410"/>
                </a:lnTo>
                <a:lnTo>
                  <a:pt x="117369" y="140810"/>
                </a:lnTo>
                <a:lnTo>
                  <a:pt x="110648" y="132051"/>
                </a:lnTo>
                <a:lnTo>
                  <a:pt x="108965" y="129921"/>
                </a:lnTo>
                <a:lnTo>
                  <a:pt x="98678" y="143256"/>
                </a:lnTo>
                <a:lnTo>
                  <a:pt x="98736" y="154979"/>
                </a:lnTo>
                <a:lnTo>
                  <a:pt x="98871" y="168114"/>
                </a:lnTo>
                <a:lnTo>
                  <a:pt x="98932" y="173609"/>
                </a:lnTo>
                <a:lnTo>
                  <a:pt x="99241" y="185870"/>
                </a:lnTo>
                <a:lnTo>
                  <a:pt x="99611" y="198600"/>
                </a:lnTo>
                <a:lnTo>
                  <a:pt x="99949" y="209804"/>
                </a:lnTo>
                <a:lnTo>
                  <a:pt x="86703" y="211223"/>
                </a:lnTo>
                <a:lnTo>
                  <a:pt x="73783" y="212643"/>
                </a:lnTo>
                <a:lnTo>
                  <a:pt x="61191" y="214063"/>
                </a:lnTo>
                <a:lnTo>
                  <a:pt x="48925" y="215483"/>
                </a:lnTo>
                <a:lnTo>
                  <a:pt x="38988" y="216662"/>
                </a:lnTo>
                <a:lnTo>
                  <a:pt x="35940" y="215137"/>
                </a:lnTo>
                <a:lnTo>
                  <a:pt x="36064" y="201343"/>
                </a:lnTo>
                <a:lnTo>
                  <a:pt x="36158" y="188635"/>
                </a:lnTo>
                <a:lnTo>
                  <a:pt x="36194" y="177292"/>
                </a:lnTo>
                <a:lnTo>
                  <a:pt x="36303" y="163168"/>
                </a:lnTo>
                <a:lnTo>
                  <a:pt x="36321" y="151564"/>
                </a:lnTo>
                <a:lnTo>
                  <a:pt x="36321" y="150241"/>
                </a:lnTo>
                <a:lnTo>
                  <a:pt x="36321" y="107061"/>
                </a:lnTo>
                <a:lnTo>
                  <a:pt x="36299" y="94458"/>
                </a:lnTo>
                <a:lnTo>
                  <a:pt x="36138" y="81687"/>
                </a:lnTo>
                <a:lnTo>
                  <a:pt x="36067" y="78739"/>
                </a:lnTo>
                <a:lnTo>
                  <a:pt x="35897" y="65992"/>
                </a:lnTo>
                <a:lnTo>
                  <a:pt x="35726" y="53329"/>
                </a:lnTo>
                <a:lnTo>
                  <a:pt x="35687" y="50419"/>
                </a:lnTo>
                <a:lnTo>
                  <a:pt x="35560" y="44704"/>
                </a:lnTo>
                <a:lnTo>
                  <a:pt x="35051" y="40132"/>
                </a:lnTo>
                <a:lnTo>
                  <a:pt x="34162" y="36703"/>
                </a:lnTo>
                <a:lnTo>
                  <a:pt x="33274" y="33147"/>
                </a:lnTo>
                <a:lnTo>
                  <a:pt x="31623" y="30353"/>
                </a:lnTo>
                <a:lnTo>
                  <a:pt x="29210" y="28321"/>
                </a:lnTo>
                <a:lnTo>
                  <a:pt x="26796" y="26162"/>
                </a:lnTo>
                <a:lnTo>
                  <a:pt x="23367" y="24892"/>
                </a:lnTo>
                <a:lnTo>
                  <a:pt x="18923" y="24130"/>
                </a:lnTo>
                <a:lnTo>
                  <a:pt x="14477" y="23495"/>
                </a:lnTo>
                <a:lnTo>
                  <a:pt x="8636" y="23113"/>
                </a:lnTo>
                <a:lnTo>
                  <a:pt x="1524" y="23113"/>
                </a:lnTo>
                <a:lnTo>
                  <a:pt x="0" y="12954"/>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8" y="32766"/>
                </a:lnTo>
                <a:lnTo>
                  <a:pt x="98678" y="110617"/>
                </a:lnTo>
                <a:lnTo>
                  <a:pt x="126491" y="73787"/>
                </a:lnTo>
                <a:lnTo>
                  <a:pt x="134866" y="62941"/>
                </a:lnTo>
                <a:lnTo>
                  <a:pt x="142695" y="52846"/>
                </a:lnTo>
                <a:lnTo>
                  <a:pt x="149979" y="43551"/>
                </a:lnTo>
                <a:lnTo>
                  <a:pt x="159567" y="32068"/>
                </a:lnTo>
                <a:lnTo>
                  <a:pt x="168283" y="23168"/>
                </a:lnTo>
                <a:lnTo>
                  <a:pt x="172719" y="19176"/>
                </a:lnTo>
                <a:lnTo>
                  <a:pt x="183135" y="11548"/>
                </a:lnTo>
                <a:lnTo>
                  <a:pt x="194328" y="5735"/>
                </a:lnTo>
                <a:lnTo>
                  <a:pt x="208029" y="1698"/>
                </a:lnTo>
                <a:lnTo>
                  <a:pt x="221022" y="160"/>
                </a:lnTo>
                <a:lnTo>
                  <a:pt x="227202"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3601551" y="994790"/>
            <a:ext cx="352722" cy="216662"/>
          </a:xfrm>
          <a:custGeom>
            <a:avLst/>
            <a:gdLst/>
            <a:ahLst/>
            <a:cxnLst/>
            <a:rect l="l" t="t" r="r" b="b"/>
            <a:pathLst>
              <a:path w="264541" h="216662">
                <a:moveTo>
                  <a:pt x="227203" y="0"/>
                </a:moveTo>
                <a:lnTo>
                  <a:pt x="240264" y="509"/>
                </a:lnTo>
                <a:lnTo>
                  <a:pt x="252692" y="2080"/>
                </a:lnTo>
                <a:lnTo>
                  <a:pt x="256412" y="2794"/>
                </a:lnTo>
                <a:lnTo>
                  <a:pt x="253502" y="14199"/>
                </a:lnTo>
                <a:lnTo>
                  <a:pt x="250263" y="26099"/>
                </a:lnTo>
                <a:lnTo>
                  <a:pt x="246694" y="38493"/>
                </a:lnTo>
                <a:lnTo>
                  <a:pt x="242796" y="51380"/>
                </a:lnTo>
                <a:lnTo>
                  <a:pt x="241554" y="55372"/>
                </a:lnTo>
                <a:lnTo>
                  <a:pt x="239775" y="55753"/>
                </a:lnTo>
                <a:lnTo>
                  <a:pt x="226175" y="52479"/>
                </a:lnTo>
                <a:lnTo>
                  <a:pt x="213780" y="50616"/>
                </a:lnTo>
                <a:lnTo>
                  <a:pt x="204850" y="50164"/>
                </a:lnTo>
                <a:lnTo>
                  <a:pt x="191233" y="51285"/>
                </a:lnTo>
                <a:lnTo>
                  <a:pt x="179231" y="54616"/>
                </a:lnTo>
                <a:lnTo>
                  <a:pt x="173481" y="57276"/>
                </a:lnTo>
                <a:lnTo>
                  <a:pt x="164534" y="63260"/>
                </a:lnTo>
                <a:lnTo>
                  <a:pt x="155178" y="71753"/>
                </a:lnTo>
                <a:lnTo>
                  <a:pt x="145411" y="82810"/>
                </a:lnTo>
                <a:lnTo>
                  <a:pt x="144906" y="83438"/>
                </a:lnTo>
                <a:lnTo>
                  <a:pt x="205739" y="160400"/>
                </a:lnTo>
                <a:lnTo>
                  <a:pt x="215456" y="172002"/>
                </a:lnTo>
                <a:lnTo>
                  <a:pt x="224376" y="180717"/>
                </a:lnTo>
                <a:lnTo>
                  <a:pt x="231139" y="185800"/>
                </a:lnTo>
                <a:lnTo>
                  <a:pt x="241060" y="190377"/>
                </a:lnTo>
                <a:lnTo>
                  <a:pt x="253888" y="193361"/>
                </a:lnTo>
                <a:lnTo>
                  <a:pt x="263144" y="194437"/>
                </a:lnTo>
                <a:lnTo>
                  <a:pt x="264541" y="205359"/>
                </a:lnTo>
                <a:lnTo>
                  <a:pt x="248964" y="209260"/>
                </a:lnTo>
                <a:lnTo>
                  <a:pt x="234960" y="212277"/>
                </a:lnTo>
                <a:lnTo>
                  <a:pt x="222521" y="214410"/>
                </a:lnTo>
                <a:lnTo>
                  <a:pt x="211643" y="215659"/>
                </a:lnTo>
                <a:lnTo>
                  <a:pt x="203073" y="216026"/>
                </a:lnTo>
                <a:lnTo>
                  <a:pt x="189903" y="214835"/>
                </a:lnTo>
                <a:lnTo>
                  <a:pt x="177857" y="211297"/>
                </a:lnTo>
                <a:lnTo>
                  <a:pt x="173481" y="209296"/>
                </a:lnTo>
                <a:lnTo>
                  <a:pt x="164203" y="202998"/>
                </a:lnTo>
                <a:lnTo>
                  <a:pt x="155206" y="193829"/>
                </a:lnTo>
                <a:lnTo>
                  <a:pt x="147955" y="184150"/>
                </a:lnTo>
                <a:lnTo>
                  <a:pt x="139743" y="172090"/>
                </a:lnTo>
                <a:lnTo>
                  <a:pt x="131911" y="160840"/>
                </a:lnTo>
                <a:lnTo>
                  <a:pt x="124455" y="150410"/>
                </a:lnTo>
                <a:lnTo>
                  <a:pt x="117369" y="140810"/>
                </a:lnTo>
                <a:lnTo>
                  <a:pt x="110648" y="132051"/>
                </a:lnTo>
                <a:lnTo>
                  <a:pt x="108966" y="129921"/>
                </a:lnTo>
                <a:lnTo>
                  <a:pt x="98679" y="143256"/>
                </a:lnTo>
                <a:lnTo>
                  <a:pt x="98736" y="154979"/>
                </a:lnTo>
                <a:lnTo>
                  <a:pt x="98871" y="168114"/>
                </a:lnTo>
                <a:lnTo>
                  <a:pt x="98932" y="173609"/>
                </a:lnTo>
                <a:lnTo>
                  <a:pt x="99241" y="185870"/>
                </a:lnTo>
                <a:lnTo>
                  <a:pt x="99611" y="198600"/>
                </a:lnTo>
                <a:lnTo>
                  <a:pt x="99949" y="209804"/>
                </a:lnTo>
                <a:lnTo>
                  <a:pt x="86703" y="211223"/>
                </a:lnTo>
                <a:lnTo>
                  <a:pt x="73783" y="212643"/>
                </a:lnTo>
                <a:lnTo>
                  <a:pt x="61191" y="214063"/>
                </a:lnTo>
                <a:lnTo>
                  <a:pt x="48925" y="215483"/>
                </a:lnTo>
                <a:lnTo>
                  <a:pt x="38988" y="216662"/>
                </a:lnTo>
                <a:lnTo>
                  <a:pt x="35941" y="215137"/>
                </a:lnTo>
                <a:lnTo>
                  <a:pt x="36064" y="201343"/>
                </a:lnTo>
                <a:lnTo>
                  <a:pt x="36158" y="188635"/>
                </a:lnTo>
                <a:lnTo>
                  <a:pt x="36194" y="177292"/>
                </a:lnTo>
                <a:lnTo>
                  <a:pt x="36303" y="163168"/>
                </a:lnTo>
                <a:lnTo>
                  <a:pt x="36321" y="151564"/>
                </a:lnTo>
                <a:lnTo>
                  <a:pt x="36322" y="150241"/>
                </a:lnTo>
                <a:lnTo>
                  <a:pt x="36322" y="107061"/>
                </a:lnTo>
                <a:lnTo>
                  <a:pt x="36299" y="94458"/>
                </a:lnTo>
                <a:lnTo>
                  <a:pt x="36138" y="81687"/>
                </a:lnTo>
                <a:lnTo>
                  <a:pt x="36068" y="78739"/>
                </a:lnTo>
                <a:lnTo>
                  <a:pt x="35897" y="65992"/>
                </a:lnTo>
                <a:lnTo>
                  <a:pt x="35726" y="53329"/>
                </a:lnTo>
                <a:lnTo>
                  <a:pt x="35687" y="50419"/>
                </a:lnTo>
                <a:lnTo>
                  <a:pt x="35560" y="44704"/>
                </a:lnTo>
                <a:lnTo>
                  <a:pt x="35051" y="40132"/>
                </a:lnTo>
                <a:lnTo>
                  <a:pt x="34162" y="36703"/>
                </a:lnTo>
                <a:lnTo>
                  <a:pt x="33274" y="33147"/>
                </a:lnTo>
                <a:lnTo>
                  <a:pt x="31623" y="30353"/>
                </a:lnTo>
                <a:lnTo>
                  <a:pt x="29210" y="28321"/>
                </a:lnTo>
                <a:lnTo>
                  <a:pt x="26797" y="26162"/>
                </a:lnTo>
                <a:lnTo>
                  <a:pt x="23368" y="24892"/>
                </a:lnTo>
                <a:lnTo>
                  <a:pt x="18923" y="24130"/>
                </a:lnTo>
                <a:lnTo>
                  <a:pt x="14478" y="23495"/>
                </a:lnTo>
                <a:lnTo>
                  <a:pt x="8636" y="23113"/>
                </a:lnTo>
                <a:lnTo>
                  <a:pt x="1524" y="23113"/>
                </a:lnTo>
                <a:lnTo>
                  <a:pt x="0" y="12954"/>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9" y="32766"/>
                </a:lnTo>
                <a:lnTo>
                  <a:pt x="98679" y="110617"/>
                </a:lnTo>
                <a:lnTo>
                  <a:pt x="126492" y="73787"/>
                </a:lnTo>
                <a:lnTo>
                  <a:pt x="134866" y="62941"/>
                </a:lnTo>
                <a:lnTo>
                  <a:pt x="142695" y="52846"/>
                </a:lnTo>
                <a:lnTo>
                  <a:pt x="149979" y="43551"/>
                </a:lnTo>
                <a:lnTo>
                  <a:pt x="159567" y="32068"/>
                </a:lnTo>
                <a:lnTo>
                  <a:pt x="168283" y="23168"/>
                </a:lnTo>
                <a:lnTo>
                  <a:pt x="172719" y="19176"/>
                </a:lnTo>
                <a:lnTo>
                  <a:pt x="183135" y="11548"/>
                </a:lnTo>
                <a:lnTo>
                  <a:pt x="194328" y="5735"/>
                </a:lnTo>
                <a:lnTo>
                  <a:pt x="208029" y="1698"/>
                </a:lnTo>
                <a:lnTo>
                  <a:pt x="221022" y="160"/>
                </a:lnTo>
                <a:lnTo>
                  <a:pt x="227203"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4406224" y="992251"/>
            <a:ext cx="320886" cy="325120"/>
          </a:xfrm>
          <a:custGeom>
            <a:avLst/>
            <a:gdLst/>
            <a:ahLst/>
            <a:cxnLst/>
            <a:rect l="l" t="t" r="r" b="b"/>
            <a:pathLst>
              <a:path w="240665" h="325120">
                <a:moveTo>
                  <a:pt x="172720" y="0"/>
                </a:moveTo>
                <a:lnTo>
                  <a:pt x="187279" y="1151"/>
                </a:lnTo>
                <a:lnTo>
                  <a:pt x="200042" y="4607"/>
                </a:lnTo>
                <a:lnTo>
                  <a:pt x="211008" y="10366"/>
                </a:lnTo>
                <a:lnTo>
                  <a:pt x="220177" y="18429"/>
                </a:lnTo>
                <a:lnTo>
                  <a:pt x="227827" y="28969"/>
                </a:lnTo>
                <a:lnTo>
                  <a:pt x="232937" y="40277"/>
                </a:lnTo>
                <a:lnTo>
                  <a:pt x="236066" y="52951"/>
                </a:lnTo>
                <a:lnTo>
                  <a:pt x="237227" y="66969"/>
                </a:lnTo>
                <a:lnTo>
                  <a:pt x="237236" y="68325"/>
                </a:lnTo>
                <a:lnTo>
                  <a:pt x="237236"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5" y="316611"/>
                </a:lnTo>
                <a:lnTo>
                  <a:pt x="228105" y="318003"/>
                </a:lnTo>
                <a:lnTo>
                  <a:pt x="215539" y="319567"/>
                </a:lnTo>
                <a:lnTo>
                  <a:pt x="202960" y="321291"/>
                </a:lnTo>
                <a:lnTo>
                  <a:pt x="190363" y="323163"/>
                </a:lnTo>
                <a:lnTo>
                  <a:pt x="178054" y="325120"/>
                </a:lnTo>
                <a:lnTo>
                  <a:pt x="175006" y="323469"/>
                </a:lnTo>
                <a:lnTo>
                  <a:pt x="175006" y="81534"/>
                </a:lnTo>
                <a:lnTo>
                  <a:pt x="174023" y="66015"/>
                </a:lnTo>
                <a:lnTo>
                  <a:pt x="171060" y="53591"/>
                </a:lnTo>
                <a:lnTo>
                  <a:pt x="166088" y="44264"/>
                </a:lnTo>
                <a:lnTo>
                  <a:pt x="156411" y="36218"/>
                </a:lnTo>
                <a:lnTo>
                  <a:pt x="143708" y="32514"/>
                </a:lnTo>
                <a:lnTo>
                  <a:pt x="137033" y="32131"/>
                </a:lnTo>
                <a:lnTo>
                  <a:pt x="124270" y="33311"/>
                </a:lnTo>
                <a:lnTo>
                  <a:pt x="112068" y="36838"/>
                </a:lnTo>
                <a:lnTo>
                  <a:pt x="100448" y="42687"/>
                </a:lnTo>
                <a:lnTo>
                  <a:pt x="98679" y="43814"/>
                </a:lnTo>
                <a:lnTo>
                  <a:pt x="98679" y="150113"/>
                </a:lnTo>
                <a:lnTo>
                  <a:pt x="98727" y="161177"/>
                </a:lnTo>
                <a:lnTo>
                  <a:pt x="98877" y="173072"/>
                </a:lnTo>
                <a:lnTo>
                  <a:pt x="99136" y="185805"/>
                </a:lnTo>
                <a:lnTo>
                  <a:pt x="99509" y="199382"/>
                </a:lnTo>
                <a:lnTo>
                  <a:pt x="99949" y="212344"/>
                </a:lnTo>
                <a:lnTo>
                  <a:pt x="86765" y="213576"/>
                </a:lnTo>
                <a:lnTo>
                  <a:pt x="73876" y="214906"/>
                </a:lnTo>
                <a:lnTo>
                  <a:pt x="61280" y="216334"/>
                </a:lnTo>
                <a:lnTo>
                  <a:pt x="48979" y="217860"/>
                </a:lnTo>
                <a:lnTo>
                  <a:pt x="38988" y="219201"/>
                </a:lnTo>
                <a:lnTo>
                  <a:pt x="35941" y="217677"/>
                </a:lnTo>
                <a:lnTo>
                  <a:pt x="36077" y="204055"/>
                </a:lnTo>
                <a:lnTo>
                  <a:pt x="36183" y="190903"/>
                </a:lnTo>
                <a:lnTo>
                  <a:pt x="36259" y="178208"/>
                </a:lnTo>
                <a:lnTo>
                  <a:pt x="36306" y="165960"/>
                </a:lnTo>
                <a:lnTo>
                  <a:pt x="36321" y="154145"/>
                </a:lnTo>
                <a:lnTo>
                  <a:pt x="36322" y="153797"/>
                </a:lnTo>
                <a:lnTo>
                  <a:pt x="36322" y="110109"/>
                </a:lnTo>
                <a:lnTo>
                  <a:pt x="36308" y="97124"/>
                </a:lnTo>
                <a:lnTo>
                  <a:pt x="36212" y="84657"/>
                </a:lnTo>
                <a:lnTo>
                  <a:pt x="36195" y="83438"/>
                </a:lnTo>
                <a:lnTo>
                  <a:pt x="36085" y="72023"/>
                </a:lnTo>
                <a:lnTo>
                  <a:pt x="35825" y="58854"/>
                </a:lnTo>
                <a:lnTo>
                  <a:pt x="35687" y="52324"/>
                </a:lnTo>
                <a:lnTo>
                  <a:pt x="35560" y="46736"/>
                </a:lnTo>
                <a:lnTo>
                  <a:pt x="35052" y="42290"/>
                </a:lnTo>
                <a:lnTo>
                  <a:pt x="34162" y="38862"/>
                </a:lnTo>
                <a:lnTo>
                  <a:pt x="33274" y="35433"/>
                </a:lnTo>
                <a:lnTo>
                  <a:pt x="31623" y="32765"/>
                </a:lnTo>
                <a:lnTo>
                  <a:pt x="29210" y="30734"/>
                </a:lnTo>
                <a:lnTo>
                  <a:pt x="26797" y="28701"/>
                </a:lnTo>
                <a:lnTo>
                  <a:pt x="23368" y="27432"/>
                </a:lnTo>
                <a:lnTo>
                  <a:pt x="18923" y="26670"/>
                </a:lnTo>
                <a:lnTo>
                  <a:pt x="14478" y="26035"/>
                </a:lnTo>
                <a:lnTo>
                  <a:pt x="8636" y="25653"/>
                </a:lnTo>
                <a:lnTo>
                  <a:pt x="1524" y="25653"/>
                </a:lnTo>
                <a:lnTo>
                  <a:pt x="0" y="15494"/>
                </a:lnTo>
                <a:lnTo>
                  <a:pt x="15234" y="11023"/>
                </a:lnTo>
                <a:lnTo>
                  <a:pt x="29076" y="7562"/>
                </a:lnTo>
                <a:lnTo>
                  <a:pt x="41522" y="5104"/>
                </a:lnTo>
                <a:lnTo>
                  <a:pt x="52563" y="3644"/>
                </a:lnTo>
                <a:lnTo>
                  <a:pt x="61975" y="3175"/>
                </a:lnTo>
                <a:lnTo>
                  <a:pt x="78976" y="5234"/>
                </a:lnTo>
                <a:lnTo>
                  <a:pt x="90615" y="11413"/>
                </a:lnTo>
                <a:lnTo>
                  <a:pt x="96910" y="21712"/>
                </a:lnTo>
                <a:lnTo>
                  <a:pt x="97917" y="26797"/>
                </a:lnTo>
                <a:lnTo>
                  <a:pt x="110876" y="18944"/>
                </a:lnTo>
                <a:lnTo>
                  <a:pt x="123449" y="12440"/>
                </a:lnTo>
                <a:lnTo>
                  <a:pt x="135639" y="7292"/>
                </a:lnTo>
                <a:lnTo>
                  <a:pt x="147449" y="3506"/>
                </a:lnTo>
                <a:lnTo>
                  <a:pt x="158883" y="1089"/>
                </a:lnTo>
                <a:lnTo>
                  <a:pt x="169942" y="45"/>
                </a:lnTo>
                <a:lnTo>
                  <a:pt x="172720"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3949023" y="992251"/>
            <a:ext cx="320885" cy="325120"/>
          </a:xfrm>
          <a:custGeom>
            <a:avLst/>
            <a:gdLst/>
            <a:ahLst/>
            <a:cxnLst/>
            <a:rect l="l" t="t" r="r" b="b"/>
            <a:pathLst>
              <a:path w="240664" h="325120">
                <a:moveTo>
                  <a:pt x="172719" y="0"/>
                </a:moveTo>
                <a:lnTo>
                  <a:pt x="187279" y="1151"/>
                </a:lnTo>
                <a:lnTo>
                  <a:pt x="200042" y="4607"/>
                </a:lnTo>
                <a:lnTo>
                  <a:pt x="211008" y="10366"/>
                </a:lnTo>
                <a:lnTo>
                  <a:pt x="220177" y="18429"/>
                </a:lnTo>
                <a:lnTo>
                  <a:pt x="227827" y="28969"/>
                </a:lnTo>
                <a:lnTo>
                  <a:pt x="232937" y="40277"/>
                </a:lnTo>
                <a:lnTo>
                  <a:pt x="236066" y="52951"/>
                </a:lnTo>
                <a:lnTo>
                  <a:pt x="237227" y="66969"/>
                </a:lnTo>
                <a:lnTo>
                  <a:pt x="237235" y="68325"/>
                </a:lnTo>
                <a:lnTo>
                  <a:pt x="237235"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4" y="316611"/>
                </a:lnTo>
                <a:lnTo>
                  <a:pt x="228105" y="318003"/>
                </a:lnTo>
                <a:lnTo>
                  <a:pt x="215539" y="319567"/>
                </a:lnTo>
                <a:lnTo>
                  <a:pt x="202960" y="321291"/>
                </a:lnTo>
                <a:lnTo>
                  <a:pt x="190363" y="323163"/>
                </a:lnTo>
                <a:lnTo>
                  <a:pt x="178053" y="325120"/>
                </a:lnTo>
                <a:lnTo>
                  <a:pt x="175006" y="323469"/>
                </a:lnTo>
                <a:lnTo>
                  <a:pt x="175006" y="81534"/>
                </a:lnTo>
                <a:lnTo>
                  <a:pt x="174023" y="66015"/>
                </a:lnTo>
                <a:lnTo>
                  <a:pt x="171060" y="53591"/>
                </a:lnTo>
                <a:lnTo>
                  <a:pt x="166088" y="44264"/>
                </a:lnTo>
                <a:lnTo>
                  <a:pt x="156411" y="36218"/>
                </a:lnTo>
                <a:lnTo>
                  <a:pt x="143708" y="32514"/>
                </a:lnTo>
                <a:lnTo>
                  <a:pt x="137032" y="32131"/>
                </a:lnTo>
                <a:lnTo>
                  <a:pt x="124270" y="33311"/>
                </a:lnTo>
                <a:lnTo>
                  <a:pt x="112068" y="36838"/>
                </a:lnTo>
                <a:lnTo>
                  <a:pt x="100448" y="42687"/>
                </a:lnTo>
                <a:lnTo>
                  <a:pt x="98678" y="43814"/>
                </a:lnTo>
                <a:lnTo>
                  <a:pt x="98678" y="150113"/>
                </a:lnTo>
                <a:lnTo>
                  <a:pt x="98727" y="161177"/>
                </a:lnTo>
                <a:lnTo>
                  <a:pt x="98877" y="173072"/>
                </a:lnTo>
                <a:lnTo>
                  <a:pt x="99136" y="185805"/>
                </a:lnTo>
                <a:lnTo>
                  <a:pt x="99509" y="199382"/>
                </a:lnTo>
                <a:lnTo>
                  <a:pt x="99949" y="212344"/>
                </a:lnTo>
                <a:lnTo>
                  <a:pt x="86765" y="213576"/>
                </a:lnTo>
                <a:lnTo>
                  <a:pt x="73876" y="214906"/>
                </a:lnTo>
                <a:lnTo>
                  <a:pt x="61280" y="216334"/>
                </a:lnTo>
                <a:lnTo>
                  <a:pt x="48979" y="217860"/>
                </a:lnTo>
                <a:lnTo>
                  <a:pt x="38988" y="219201"/>
                </a:lnTo>
                <a:lnTo>
                  <a:pt x="35940" y="217677"/>
                </a:lnTo>
                <a:lnTo>
                  <a:pt x="36077" y="204055"/>
                </a:lnTo>
                <a:lnTo>
                  <a:pt x="36183" y="190903"/>
                </a:lnTo>
                <a:lnTo>
                  <a:pt x="36259" y="178208"/>
                </a:lnTo>
                <a:lnTo>
                  <a:pt x="36306" y="165960"/>
                </a:lnTo>
                <a:lnTo>
                  <a:pt x="36321" y="154145"/>
                </a:lnTo>
                <a:lnTo>
                  <a:pt x="36321" y="153797"/>
                </a:lnTo>
                <a:lnTo>
                  <a:pt x="36321" y="110109"/>
                </a:lnTo>
                <a:lnTo>
                  <a:pt x="36308" y="97124"/>
                </a:lnTo>
                <a:lnTo>
                  <a:pt x="36212" y="84657"/>
                </a:lnTo>
                <a:lnTo>
                  <a:pt x="36194" y="83438"/>
                </a:lnTo>
                <a:lnTo>
                  <a:pt x="36085" y="72023"/>
                </a:lnTo>
                <a:lnTo>
                  <a:pt x="35825" y="58854"/>
                </a:lnTo>
                <a:lnTo>
                  <a:pt x="35687" y="52324"/>
                </a:lnTo>
                <a:lnTo>
                  <a:pt x="35559" y="46736"/>
                </a:lnTo>
                <a:lnTo>
                  <a:pt x="35051" y="42290"/>
                </a:lnTo>
                <a:lnTo>
                  <a:pt x="34162" y="38862"/>
                </a:lnTo>
                <a:lnTo>
                  <a:pt x="33274" y="35433"/>
                </a:lnTo>
                <a:lnTo>
                  <a:pt x="31622" y="32765"/>
                </a:lnTo>
                <a:lnTo>
                  <a:pt x="29209" y="30734"/>
                </a:lnTo>
                <a:lnTo>
                  <a:pt x="26796" y="28701"/>
                </a:lnTo>
                <a:lnTo>
                  <a:pt x="23368" y="27432"/>
                </a:lnTo>
                <a:lnTo>
                  <a:pt x="18922" y="26670"/>
                </a:lnTo>
                <a:lnTo>
                  <a:pt x="14477" y="26035"/>
                </a:lnTo>
                <a:lnTo>
                  <a:pt x="8635" y="25653"/>
                </a:lnTo>
                <a:lnTo>
                  <a:pt x="1524" y="25653"/>
                </a:lnTo>
                <a:lnTo>
                  <a:pt x="0" y="15494"/>
                </a:lnTo>
                <a:lnTo>
                  <a:pt x="15234" y="11023"/>
                </a:lnTo>
                <a:lnTo>
                  <a:pt x="29076" y="7562"/>
                </a:lnTo>
                <a:lnTo>
                  <a:pt x="41522" y="5104"/>
                </a:lnTo>
                <a:lnTo>
                  <a:pt x="52563" y="3644"/>
                </a:lnTo>
                <a:lnTo>
                  <a:pt x="61975" y="3175"/>
                </a:lnTo>
                <a:lnTo>
                  <a:pt x="78976" y="5234"/>
                </a:lnTo>
                <a:lnTo>
                  <a:pt x="90615" y="11413"/>
                </a:lnTo>
                <a:lnTo>
                  <a:pt x="96910" y="21712"/>
                </a:lnTo>
                <a:lnTo>
                  <a:pt x="97916" y="26797"/>
                </a:lnTo>
                <a:lnTo>
                  <a:pt x="110876" y="18944"/>
                </a:lnTo>
                <a:lnTo>
                  <a:pt x="123449" y="12440"/>
                </a:lnTo>
                <a:lnTo>
                  <a:pt x="135639" y="7292"/>
                </a:lnTo>
                <a:lnTo>
                  <a:pt x="147449" y="3506"/>
                </a:lnTo>
                <a:lnTo>
                  <a:pt x="158883" y="1089"/>
                </a:lnTo>
                <a:lnTo>
                  <a:pt x="169942" y="45"/>
                </a:lnTo>
                <a:lnTo>
                  <a:pt x="172719"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2804161" y="992251"/>
            <a:ext cx="314283" cy="219456"/>
          </a:xfrm>
          <a:custGeom>
            <a:avLst/>
            <a:gdLst/>
            <a:ahLst/>
            <a:cxnLst/>
            <a:rect l="l" t="t" r="r" b="b"/>
            <a:pathLst>
              <a:path w="235712" h="219456">
                <a:moveTo>
                  <a:pt x="121031" y="0"/>
                </a:moveTo>
                <a:lnTo>
                  <a:pt x="135671" y="595"/>
                </a:lnTo>
                <a:lnTo>
                  <a:pt x="149432" y="2381"/>
                </a:lnTo>
                <a:lnTo>
                  <a:pt x="162311" y="5359"/>
                </a:lnTo>
                <a:lnTo>
                  <a:pt x="174306" y="9527"/>
                </a:lnTo>
                <a:lnTo>
                  <a:pt x="185414" y="14886"/>
                </a:lnTo>
                <a:lnTo>
                  <a:pt x="195633" y="21437"/>
                </a:lnTo>
                <a:lnTo>
                  <a:pt x="204724" y="28956"/>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6" y="187833"/>
                </a:lnTo>
                <a:lnTo>
                  <a:pt x="192476" y="195876"/>
                </a:lnTo>
                <a:lnTo>
                  <a:pt x="182144" y="202742"/>
                </a:lnTo>
                <a:lnTo>
                  <a:pt x="171064" y="208429"/>
                </a:lnTo>
                <a:lnTo>
                  <a:pt x="159238" y="212937"/>
                </a:lnTo>
                <a:lnTo>
                  <a:pt x="146666" y="216267"/>
                </a:lnTo>
                <a:lnTo>
                  <a:pt x="133352" y="218419"/>
                </a:lnTo>
                <a:lnTo>
                  <a:pt x="119297" y="219393"/>
                </a:lnTo>
                <a:lnTo>
                  <a:pt x="114554" y="219456"/>
                </a:lnTo>
                <a:lnTo>
                  <a:pt x="99894" y="218846"/>
                </a:lnTo>
                <a:lnTo>
                  <a:pt x="86139" y="217018"/>
                </a:lnTo>
                <a:lnTo>
                  <a:pt x="73285" y="213972"/>
                </a:lnTo>
                <a:lnTo>
                  <a:pt x="61331" y="209706"/>
                </a:lnTo>
                <a:lnTo>
                  <a:pt x="50275" y="204222"/>
                </a:lnTo>
                <a:lnTo>
                  <a:pt x="40113" y="197520"/>
                </a:lnTo>
                <a:lnTo>
                  <a:pt x="30987" y="189737"/>
                </a:lnTo>
                <a:lnTo>
                  <a:pt x="22314" y="180279"/>
                </a:lnTo>
                <a:lnTo>
                  <a:pt x="15066" y="169985"/>
                </a:lnTo>
                <a:lnTo>
                  <a:pt x="9240" y="158855"/>
                </a:lnTo>
                <a:lnTo>
                  <a:pt x="4833" y="146890"/>
                </a:lnTo>
                <a:lnTo>
                  <a:pt x="1843" y="134090"/>
                </a:lnTo>
                <a:lnTo>
                  <a:pt x="267" y="120453"/>
                </a:lnTo>
                <a:lnTo>
                  <a:pt x="0" y="111633"/>
                </a:lnTo>
                <a:lnTo>
                  <a:pt x="703" y="97705"/>
                </a:lnTo>
                <a:lnTo>
                  <a:pt x="2812" y="84517"/>
                </a:lnTo>
                <a:lnTo>
                  <a:pt x="6324" y="72070"/>
                </a:lnTo>
                <a:lnTo>
                  <a:pt x="11237" y="60367"/>
                </a:lnTo>
                <a:lnTo>
                  <a:pt x="17548" y="49410"/>
                </a:lnTo>
                <a:lnTo>
                  <a:pt x="25255" y="39202"/>
                </a:lnTo>
                <a:lnTo>
                  <a:pt x="32638" y="31369"/>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1790192" y="992251"/>
            <a:ext cx="314283" cy="219456"/>
          </a:xfrm>
          <a:custGeom>
            <a:avLst/>
            <a:gdLst/>
            <a:ahLst/>
            <a:cxnLst/>
            <a:rect l="l" t="t" r="r" b="b"/>
            <a:pathLst>
              <a:path w="235712" h="219456">
                <a:moveTo>
                  <a:pt x="121031" y="0"/>
                </a:moveTo>
                <a:lnTo>
                  <a:pt x="135671" y="595"/>
                </a:lnTo>
                <a:lnTo>
                  <a:pt x="149432" y="2381"/>
                </a:lnTo>
                <a:lnTo>
                  <a:pt x="162311" y="5359"/>
                </a:lnTo>
                <a:lnTo>
                  <a:pt x="174306" y="9527"/>
                </a:lnTo>
                <a:lnTo>
                  <a:pt x="185414" y="14886"/>
                </a:lnTo>
                <a:lnTo>
                  <a:pt x="195633" y="21437"/>
                </a:lnTo>
                <a:lnTo>
                  <a:pt x="204724" y="28956"/>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6" y="187833"/>
                </a:lnTo>
                <a:lnTo>
                  <a:pt x="192476" y="195876"/>
                </a:lnTo>
                <a:lnTo>
                  <a:pt x="182144" y="202742"/>
                </a:lnTo>
                <a:lnTo>
                  <a:pt x="171064" y="208429"/>
                </a:lnTo>
                <a:lnTo>
                  <a:pt x="159238" y="212937"/>
                </a:lnTo>
                <a:lnTo>
                  <a:pt x="146666" y="216267"/>
                </a:lnTo>
                <a:lnTo>
                  <a:pt x="133352" y="218419"/>
                </a:lnTo>
                <a:lnTo>
                  <a:pt x="119297" y="219393"/>
                </a:lnTo>
                <a:lnTo>
                  <a:pt x="114553" y="219456"/>
                </a:lnTo>
                <a:lnTo>
                  <a:pt x="99894" y="218846"/>
                </a:lnTo>
                <a:lnTo>
                  <a:pt x="86139" y="217018"/>
                </a:lnTo>
                <a:lnTo>
                  <a:pt x="73285" y="213972"/>
                </a:lnTo>
                <a:lnTo>
                  <a:pt x="61331" y="209706"/>
                </a:lnTo>
                <a:lnTo>
                  <a:pt x="50275" y="204222"/>
                </a:lnTo>
                <a:lnTo>
                  <a:pt x="40113" y="197520"/>
                </a:lnTo>
                <a:lnTo>
                  <a:pt x="30987" y="189737"/>
                </a:lnTo>
                <a:lnTo>
                  <a:pt x="22314" y="180279"/>
                </a:lnTo>
                <a:lnTo>
                  <a:pt x="15066" y="169985"/>
                </a:lnTo>
                <a:lnTo>
                  <a:pt x="9240" y="158855"/>
                </a:lnTo>
                <a:lnTo>
                  <a:pt x="4833" y="146890"/>
                </a:lnTo>
                <a:lnTo>
                  <a:pt x="1843" y="134090"/>
                </a:lnTo>
                <a:lnTo>
                  <a:pt x="267" y="120453"/>
                </a:lnTo>
                <a:lnTo>
                  <a:pt x="0" y="111633"/>
                </a:lnTo>
                <a:lnTo>
                  <a:pt x="703" y="97705"/>
                </a:lnTo>
                <a:lnTo>
                  <a:pt x="2812" y="84517"/>
                </a:lnTo>
                <a:lnTo>
                  <a:pt x="6324" y="72070"/>
                </a:lnTo>
                <a:lnTo>
                  <a:pt x="11237" y="60367"/>
                </a:lnTo>
                <a:lnTo>
                  <a:pt x="17548" y="49410"/>
                </a:lnTo>
                <a:lnTo>
                  <a:pt x="25255" y="39202"/>
                </a:lnTo>
                <a:lnTo>
                  <a:pt x="32639" y="31369"/>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1463581" y="992251"/>
            <a:ext cx="293759" cy="325120"/>
          </a:xfrm>
          <a:custGeom>
            <a:avLst/>
            <a:gdLst/>
            <a:ahLst/>
            <a:cxnLst/>
            <a:rect l="l" t="t" r="r" b="b"/>
            <a:pathLst>
              <a:path w="220319" h="325120">
                <a:moveTo>
                  <a:pt x="114300" y="0"/>
                </a:moveTo>
                <a:lnTo>
                  <a:pt x="128758" y="653"/>
                </a:lnTo>
                <a:lnTo>
                  <a:pt x="142303" y="2617"/>
                </a:lnTo>
                <a:lnTo>
                  <a:pt x="154934" y="5893"/>
                </a:lnTo>
                <a:lnTo>
                  <a:pt x="166651" y="10484"/>
                </a:lnTo>
                <a:lnTo>
                  <a:pt x="177457" y="16394"/>
                </a:lnTo>
                <a:lnTo>
                  <a:pt x="187350" y="23625"/>
                </a:lnTo>
                <a:lnTo>
                  <a:pt x="200040" y="36490"/>
                </a:lnTo>
                <a:lnTo>
                  <a:pt x="207176" y="46772"/>
                </a:lnTo>
                <a:lnTo>
                  <a:pt x="212770" y="58021"/>
                </a:lnTo>
                <a:lnTo>
                  <a:pt x="216823" y="70234"/>
                </a:lnTo>
                <a:lnTo>
                  <a:pt x="219335" y="83407"/>
                </a:lnTo>
                <a:lnTo>
                  <a:pt x="220306" y="97536"/>
                </a:lnTo>
                <a:lnTo>
                  <a:pt x="220319" y="99440"/>
                </a:lnTo>
                <a:lnTo>
                  <a:pt x="219689" y="113625"/>
                </a:lnTo>
                <a:lnTo>
                  <a:pt x="217798" y="127055"/>
                </a:lnTo>
                <a:lnTo>
                  <a:pt x="214648" y="139733"/>
                </a:lnTo>
                <a:lnTo>
                  <a:pt x="210237" y="151662"/>
                </a:lnTo>
                <a:lnTo>
                  <a:pt x="204565" y="162842"/>
                </a:lnTo>
                <a:lnTo>
                  <a:pt x="197634" y="173277"/>
                </a:lnTo>
                <a:lnTo>
                  <a:pt x="189442" y="182967"/>
                </a:lnTo>
                <a:lnTo>
                  <a:pt x="178254" y="193348"/>
                </a:lnTo>
                <a:lnTo>
                  <a:pt x="167865" y="200789"/>
                </a:lnTo>
                <a:lnTo>
                  <a:pt x="156769" y="206856"/>
                </a:lnTo>
                <a:lnTo>
                  <a:pt x="144964" y="211550"/>
                </a:lnTo>
                <a:lnTo>
                  <a:pt x="132452" y="214874"/>
                </a:lnTo>
                <a:lnTo>
                  <a:pt x="119232" y="216830"/>
                </a:lnTo>
                <a:lnTo>
                  <a:pt x="106260" y="217424"/>
                </a:lnTo>
                <a:lnTo>
                  <a:pt x="93293" y="216684"/>
                </a:lnTo>
                <a:lnTo>
                  <a:pt x="80758" y="214452"/>
                </a:lnTo>
                <a:lnTo>
                  <a:pt x="68652" y="210712"/>
                </a:lnTo>
                <a:lnTo>
                  <a:pt x="62496" y="208152"/>
                </a:lnTo>
                <a:lnTo>
                  <a:pt x="62548" y="223335"/>
                </a:lnTo>
                <a:lnTo>
                  <a:pt x="62705" y="237852"/>
                </a:lnTo>
                <a:lnTo>
                  <a:pt x="62965" y="251706"/>
                </a:lnTo>
                <a:lnTo>
                  <a:pt x="63330" y="264900"/>
                </a:lnTo>
                <a:lnTo>
                  <a:pt x="63798" y="277435"/>
                </a:lnTo>
                <a:lnTo>
                  <a:pt x="64370" y="289315"/>
                </a:lnTo>
                <a:lnTo>
                  <a:pt x="65046" y="300542"/>
                </a:lnTo>
                <a:lnTo>
                  <a:pt x="65825" y="311117"/>
                </a:lnTo>
                <a:lnTo>
                  <a:pt x="66293" y="316611"/>
                </a:lnTo>
                <a:lnTo>
                  <a:pt x="53603" y="317990"/>
                </a:lnTo>
                <a:lnTo>
                  <a:pt x="40962" y="319538"/>
                </a:lnTo>
                <a:lnTo>
                  <a:pt x="28373" y="321245"/>
                </a:lnTo>
                <a:lnTo>
                  <a:pt x="15838" y="323096"/>
                </a:lnTo>
                <a:lnTo>
                  <a:pt x="3359" y="325081"/>
                </a:lnTo>
                <a:lnTo>
                  <a:pt x="3124" y="325120"/>
                </a:lnTo>
                <a:lnTo>
                  <a:pt x="0" y="323469"/>
                </a:lnTo>
                <a:lnTo>
                  <a:pt x="0" y="113157"/>
                </a:lnTo>
                <a:lnTo>
                  <a:pt x="625" y="98565"/>
                </a:lnTo>
                <a:lnTo>
                  <a:pt x="2503" y="84878"/>
                </a:lnTo>
                <a:lnTo>
                  <a:pt x="5631" y="72090"/>
                </a:lnTo>
                <a:lnTo>
                  <a:pt x="10012" y="60197"/>
                </a:lnTo>
                <a:lnTo>
                  <a:pt x="15643" y="49195"/>
                </a:lnTo>
                <a:lnTo>
                  <a:pt x="22527" y="39078"/>
                </a:lnTo>
                <a:lnTo>
                  <a:pt x="29908" y="30607"/>
                </a:lnTo>
                <a:lnTo>
                  <a:pt x="38862" y="22585"/>
                </a:lnTo>
                <a:lnTo>
                  <a:pt x="48800" y="15774"/>
                </a:lnTo>
                <a:lnTo>
                  <a:pt x="59722" y="10175"/>
                </a:lnTo>
                <a:lnTo>
                  <a:pt x="71627" y="5795"/>
                </a:lnTo>
                <a:lnTo>
                  <a:pt x="84516" y="2636"/>
                </a:lnTo>
                <a:lnTo>
                  <a:pt x="98389" y="704"/>
                </a:lnTo>
                <a:lnTo>
                  <a:pt x="113245" y="2"/>
                </a:lnTo>
                <a:lnTo>
                  <a:pt x="114300"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5774776" y="991872"/>
            <a:ext cx="349166" cy="219837"/>
          </a:xfrm>
          <a:custGeom>
            <a:avLst/>
            <a:gdLst/>
            <a:ahLst/>
            <a:cxnLst/>
            <a:rect l="l" t="t" r="r" b="b"/>
            <a:pathLst>
              <a:path w="261874" h="219837">
                <a:moveTo>
                  <a:pt x="98679" y="0"/>
                </a:moveTo>
                <a:lnTo>
                  <a:pt x="112844" y="1293"/>
                </a:lnTo>
                <a:lnTo>
                  <a:pt x="125274" y="5183"/>
                </a:lnTo>
                <a:lnTo>
                  <a:pt x="135956" y="11682"/>
                </a:lnTo>
                <a:lnTo>
                  <a:pt x="143891" y="19557"/>
                </a:lnTo>
                <a:lnTo>
                  <a:pt x="149777" y="28017"/>
                </a:lnTo>
                <a:lnTo>
                  <a:pt x="155166" y="38041"/>
                </a:lnTo>
                <a:lnTo>
                  <a:pt x="160045" y="49646"/>
                </a:lnTo>
                <a:lnTo>
                  <a:pt x="164404" y="62847"/>
                </a:lnTo>
                <a:lnTo>
                  <a:pt x="168231" y="77663"/>
                </a:lnTo>
                <a:lnTo>
                  <a:pt x="168783" y="80137"/>
                </a:lnTo>
                <a:lnTo>
                  <a:pt x="169164" y="80137"/>
                </a:lnTo>
                <a:lnTo>
                  <a:pt x="172160" y="68838"/>
                </a:lnTo>
                <a:lnTo>
                  <a:pt x="174866" y="56980"/>
                </a:lnTo>
                <a:lnTo>
                  <a:pt x="177271" y="44562"/>
                </a:lnTo>
                <a:lnTo>
                  <a:pt x="179365" y="31586"/>
                </a:lnTo>
                <a:lnTo>
                  <a:pt x="181136" y="18051"/>
                </a:lnTo>
                <a:lnTo>
                  <a:pt x="181483" y="14985"/>
                </a:lnTo>
                <a:lnTo>
                  <a:pt x="194255" y="12229"/>
                </a:lnTo>
                <a:lnTo>
                  <a:pt x="206820" y="9377"/>
                </a:lnTo>
                <a:lnTo>
                  <a:pt x="219176" y="6424"/>
                </a:lnTo>
                <a:lnTo>
                  <a:pt x="231323" y="3365"/>
                </a:lnTo>
                <a:lnTo>
                  <a:pt x="243262" y="192"/>
                </a:lnTo>
                <a:lnTo>
                  <a:pt x="243967" y="0"/>
                </a:lnTo>
                <a:lnTo>
                  <a:pt x="245999" y="1777"/>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6"/>
                </a:lnTo>
                <a:lnTo>
                  <a:pt x="189728" y="149165"/>
                </a:lnTo>
                <a:lnTo>
                  <a:pt x="195966" y="161455"/>
                </a:lnTo>
                <a:lnTo>
                  <a:pt x="202865" y="171627"/>
                </a:lnTo>
                <a:lnTo>
                  <a:pt x="210425" y="179687"/>
                </a:lnTo>
                <a:lnTo>
                  <a:pt x="213868" y="182499"/>
                </a:lnTo>
                <a:lnTo>
                  <a:pt x="224050" y="188642"/>
                </a:lnTo>
                <a:lnTo>
                  <a:pt x="235656" y="192920"/>
                </a:lnTo>
                <a:lnTo>
                  <a:pt x="248699" y="195345"/>
                </a:lnTo>
                <a:lnTo>
                  <a:pt x="260477" y="195960"/>
                </a:lnTo>
                <a:lnTo>
                  <a:pt x="261874" y="207644"/>
                </a:lnTo>
                <a:lnTo>
                  <a:pt x="247700" y="211179"/>
                </a:lnTo>
                <a:lnTo>
                  <a:pt x="234327" y="213960"/>
                </a:lnTo>
                <a:lnTo>
                  <a:pt x="221753" y="215978"/>
                </a:lnTo>
                <a:lnTo>
                  <a:pt x="209979" y="217220"/>
                </a:lnTo>
                <a:lnTo>
                  <a:pt x="199005" y="217675"/>
                </a:lnTo>
                <a:lnTo>
                  <a:pt x="198247" y="217677"/>
                </a:lnTo>
                <a:lnTo>
                  <a:pt x="191770" y="217677"/>
                </a:lnTo>
                <a:lnTo>
                  <a:pt x="185801" y="214375"/>
                </a:lnTo>
                <a:lnTo>
                  <a:pt x="180213" y="207644"/>
                </a:lnTo>
                <a:lnTo>
                  <a:pt x="175402" y="200370"/>
                </a:lnTo>
                <a:lnTo>
                  <a:pt x="170411" y="189678"/>
                </a:lnTo>
                <a:lnTo>
                  <a:pt x="165238" y="175537"/>
                </a:lnTo>
                <a:lnTo>
                  <a:pt x="162306" y="166242"/>
                </a:lnTo>
                <a:lnTo>
                  <a:pt x="151691" y="179378"/>
                </a:lnTo>
                <a:lnTo>
                  <a:pt x="141088" y="190663"/>
                </a:lnTo>
                <a:lnTo>
                  <a:pt x="130494" y="200102"/>
                </a:lnTo>
                <a:lnTo>
                  <a:pt x="119909" y="207698"/>
                </a:lnTo>
                <a:lnTo>
                  <a:pt x="109330" y="213454"/>
                </a:lnTo>
                <a:lnTo>
                  <a:pt x="98755" y="217374"/>
                </a:lnTo>
                <a:lnTo>
                  <a:pt x="88183" y="219461"/>
                </a:lnTo>
                <a:lnTo>
                  <a:pt x="81407"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3" y="35687"/>
                </a:lnTo>
                <a:lnTo>
                  <a:pt x="37055" y="25191"/>
                </a:lnTo>
                <a:lnTo>
                  <a:pt x="47099" y="16514"/>
                </a:lnTo>
                <a:lnTo>
                  <a:pt x="57942" y="9659"/>
                </a:lnTo>
                <a:lnTo>
                  <a:pt x="69586" y="4629"/>
                </a:lnTo>
                <a:lnTo>
                  <a:pt x="82031" y="1427"/>
                </a:lnTo>
                <a:lnTo>
                  <a:pt x="95275" y="56"/>
                </a:lnTo>
                <a:lnTo>
                  <a:pt x="98679"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5622037" y="991362"/>
            <a:ext cx="147319" cy="219710"/>
          </a:xfrm>
          <a:custGeom>
            <a:avLst/>
            <a:gdLst/>
            <a:ahLst/>
            <a:cxnLst/>
            <a:rect l="l" t="t" r="r" b="b"/>
            <a:pathLst>
              <a:path w="110489" h="219710">
                <a:moveTo>
                  <a:pt x="63626"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8"/>
                </a:lnTo>
                <a:lnTo>
                  <a:pt x="67563" y="184912"/>
                </a:lnTo>
                <a:lnTo>
                  <a:pt x="70612" y="187960"/>
                </a:lnTo>
                <a:lnTo>
                  <a:pt x="73660" y="191135"/>
                </a:lnTo>
                <a:lnTo>
                  <a:pt x="78232" y="193293"/>
                </a:lnTo>
                <a:lnTo>
                  <a:pt x="84200" y="194437"/>
                </a:lnTo>
                <a:lnTo>
                  <a:pt x="90297" y="195707"/>
                </a:lnTo>
                <a:lnTo>
                  <a:pt x="98678" y="196341"/>
                </a:lnTo>
                <a:lnTo>
                  <a:pt x="109347" y="196468"/>
                </a:lnTo>
                <a:lnTo>
                  <a:pt x="110489" y="207645"/>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49" name="object 49"/>
          <p:cNvSpPr/>
          <p:nvPr/>
        </p:nvSpPr>
        <p:spPr>
          <a:xfrm>
            <a:off x="5099813" y="99136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8" y="168401"/>
                </a:lnTo>
                <a:lnTo>
                  <a:pt x="65912" y="178308"/>
                </a:lnTo>
                <a:lnTo>
                  <a:pt x="67563" y="184912"/>
                </a:lnTo>
                <a:lnTo>
                  <a:pt x="70612" y="187960"/>
                </a:lnTo>
                <a:lnTo>
                  <a:pt x="73660" y="191135"/>
                </a:lnTo>
                <a:lnTo>
                  <a:pt x="78231" y="193293"/>
                </a:lnTo>
                <a:lnTo>
                  <a:pt x="84200" y="194437"/>
                </a:lnTo>
                <a:lnTo>
                  <a:pt x="90296" y="195707"/>
                </a:lnTo>
                <a:lnTo>
                  <a:pt x="98678" y="196341"/>
                </a:lnTo>
                <a:lnTo>
                  <a:pt x="109346" y="196468"/>
                </a:lnTo>
                <a:lnTo>
                  <a:pt x="110489" y="207645"/>
                </a:lnTo>
                <a:lnTo>
                  <a:pt x="95958" y="212024"/>
                </a:lnTo>
                <a:lnTo>
                  <a:pt x="82485" y="215427"/>
                </a:lnTo>
                <a:lnTo>
                  <a:pt x="70065" y="217846"/>
                </a:lnTo>
                <a:lnTo>
                  <a:pt x="58690" y="219275"/>
                </a:lnTo>
                <a:lnTo>
                  <a:pt x="49021"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50" name="object 50"/>
          <p:cNvSpPr/>
          <p:nvPr/>
        </p:nvSpPr>
        <p:spPr>
          <a:xfrm>
            <a:off x="3466085" y="99136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9" y="168401"/>
                </a:lnTo>
                <a:lnTo>
                  <a:pt x="65912" y="178308"/>
                </a:lnTo>
                <a:lnTo>
                  <a:pt x="67563" y="184912"/>
                </a:lnTo>
                <a:lnTo>
                  <a:pt x="70612" y="187960"/>
                </a:lnTo>
                <a:lnTo>
                  <a:pt x="73660" y="191135"/>
                </a:lnTo>
                <a:lnTo>
                  <a:pt x="78231" y="193293"/>
                </a:lnTo>
                <a:lnTo>
                  <a:pt x="84200" y="194437"/>
                </a:lnTo>
                <a:lnTo>
                  <a:pt x="90297" y="195707"/>
                </a:lnTo>
                <a:lnTo>
                  <a:pt x="98679" y="196341"/>
                </a:lnTo>
                <a:lnTo>
                  <a:pt x="109347" y="196468"/>
                </a:lnTo>
                <a:lnTo>
                  <a:pt x="110489" y="207645"/>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51" name="object 51"/>
          <p:cNvSpPr/>
          <p:nvPr/>
        </p:nvSpPr>
        <p:spPr>
          <a:xfrm>
            <a:off x="2138343" y="991362"/>
            <a:ext cx="684106" cy="326136"/>
          </a:xfrm>
          <a:custGeom>
            <a:avLst/>
            <a:gdLst/>
            <a:ahLst/>
            <a:cxnLst/>
            <a:rect l="l" t="t" r="r" b="b"/>
            <a:pathLst>
              <a:path w="513080" h="326136">
                <a:moveTo>
                  <a:pt x="505968" y="0"/>
                </a:moveTo>
                <a:lnTo>
                  <a:pt x="508635" y="2032"/>
                </a:lnTo>
                <a:lnTo>
                  <a:pt x="502677" y="11241"/>
                </a:lnTo>
                <a:lnTo>
                  <a:pt x="496636" y="20671"/>
                </a:lnTo>
                <a:lnTo>
                  <a:pt x="490511" y="30322"/>
                </a:lnTo>
                <a:lnTo>
                  <a:pt x="484302" y="40193"/>
                </a:lnTo>
                <a:lnTo>
                  <a:pt x="478010" y="50286"/>
                </a:lnTo>
                <a:lnTo>
                  <a:pt x="471634" y="60600"/>
                </a:lnTo>
                <a:lnTo>
                  <a:pt x="465176" y="71136"/>
                </a:lnTo>
                <a:lnTo>
                  <a:pt x="458634" y="81895"/>
                </a:lnTo>
                <a:lnTo>
                  <a:pt x="452009" y="92877"/>
                </a:lnTo>
                <a:lnTo>
                  <a:pt x="445302" y="104081"/>
                </a:lnTo>
                <a:lnTo>
                  <a:pt x="438513" y="115509"/>
                </a:lnTo>
                <a:lnTo>
                  <a:pt x="431641" y="127162"/>
                </a:lnTo>
                <a:lnTo>
                  <a:pt x="424687" y="139038"/>
                </a:lnTo>
                <a:lnTo>
                  <a:pt x="417652" y="151139"/>
                </a:lnTo>
                <a:lnTo>
                  <a:pt x="410534" y="163465"/>
                </a:lnTo>
                <a:lnTo>
                  <a:pt x="403987" y="174878"/>
                </a:lnTo>
                <a:lnTo>
                  <a:pt x="409190" y="188655"/>
                </a:lnTo>
                <a:lnTo>
                  <a:pt x="414188" y="201529"/>
                </a:lnTo>
                <a:lnTo>
                  <a:pt x="418986" y="213488"/>
                </a:lnTo>
                <a:lnTo>
                  <a:pt x="423588" y="224525"/>
                </a:lnTo>
                <a:lnTo>
                  <a:pt x="427999" y="234628"/>
                </a:lnTo>
                <a:lnTo>
                  <a:pt x="435603" y="250583"/>
                </a:lnTo>
                <a:lnTo>
                  <a:pt x="440991" y="261253"/>
                </a:lnTo>
                <a:lnTo>
                  <a:pt x="441706" y="262636"/>
                </a:lnTo>
                <a:lnTo>
                  <a:pt x="445262" y="269621"/>
                </a:lnTo>
                <a:lnTo>
                  <a:pt x="448818" y="275463"/>
                </a:lnTo>
                <a:lnTo>
                  <a:pt x="452374" y="280415"/>
                </a:lnTo>
                <a:lnTo>
                  <a:pt x="455930" y="285368"/>
                </a:lnTo>
                <a:lnTo>
                  <a:pt x="459613" y="289305"/>
                </a:lnTo>
                <a:lnTo>
                  <a:pt x="463423" y="292480"/>
                </a:lnTo>
                <a:lnTo>
                  <a:pt x="467232" y="295655"/>
                </a:lnTo>
                <a:lnTo>
                  <a:pt x="471424" y="298068"/>
                </a:lnTo>
                <a:lnTo>
                  <a:pt x="476123" y="299847"/>
                </a:lnTo>
                <a:lnTo>
                  <a:pt x="480694" y="301625"/>
                </a:lnTo>
                <a:lnTo>
                  <a:pt x="485901" y="303022"/>
                </a:lnTo>
                <a:lnTo>
                  <a:pt x="491744" y="303911"/>
                </a:lnTo>
                <a:lnTo>
                  <a:pt x="497458" y="304800"/>
                </a:lnTo>
                <a:lnTo>
                  <a:pt x="504189" y="305435"/>
                </a:lnTo>
                <a:lnTo>
                  <a:pt x="511556" y="305815"/>
                </a:lnTo>
                <a:lnTo>
                  <a:pt x="513080" y="316864"/>
                </a:lnTo>
                <a:lnTo>
                  <a:pt x="498614" y="320752"/>
                </a:lnTo>
                <a:lnTo>
                  <a:pt x="485356" y="323583"/>
                </a:lnTo>
                <a:lnTo>
                  <a:pt x="473313" y="325365"/>
                </a:lnTo>
                <a:lnTo>
                  <a:pt x="462497" y="326110"/>
                </a:lnTo>
                <a:lnTo>
                  <a:pt x="460248" y="326136"/>
                </a:lnTo>
                <a:lnTo>
                  <a:pt x="454151" y="326136"/>
                </a:lnTo>
                <a:lnTo>
                  <a:pt x="448944" y="325374"/>
                </a:lnTo>
                <a:lnTo>
                  <a:pt x="444500" y="323850"/>
                </a:lnTo>
                <a:lnTo>
                  <a:pt x="440055" y="322325"/>
                </a:lnTo>
                <a:lnTo>
                  <a:pt x="436244" y="319659"/>
                </a:lnTo>
                <a:lnTo>
                  <a:pt x="432816" y="315975"/>
                </a:lnTo>
                <a:lnTo>
                  <a:pt x="429387" y="312165"/>
                </a:lnTo>
                <a:lnTo>
                  <a:pt x="426085" y="307086"/>
                </a:lnTo>
                <a:lnTo>
                  <a:pt x="422782" y="300609"/>
                </a:lnTo>
                <a:lnTo>
                  <a:pt x="418087" y="290122"/>
                </a:lnTo>
                <a:lnTo>
                  <a:pt x="413046" y="277346"/>
                </a:lnTo>
                <a:lnTo>
                  <a:pt x="412623" y="276225"/>
                </a:lnTo>
                <a:lnTo>
                  <a:pt x="409720" y="268564"/>
                </a:lnTo>
                <a:lnTo>
                  <a:pt x="406228" y="259247"/>
                </a:lnTo>
                <a:lnTo>
                  <a:pt x="402141" y="248277"/>
                </a:lnTo>
                <a:lnTo>
                  <a:pt x="397458" y="235656"/>
                </a:lnTo>
                <a:lnTo>
                  <a:pt x="392175" y="221389"/>
                </a:lnTo>
                <a:lnTo>
                  <a:pt x="386288" y="205479"/>
                </a:lnTo>
                <a:lnTo>
                  <a:pt x="385444" y="203200"/>
                </a:lnTo>
                <a:lnTo>
                  <a:pt x="379787" y="213732"/>
                </a:lnTo>
                <a:lnTo>
                  <a:pt x="374091" y="224428"/>
                </a:lnTo>
                <a:lnTo>
                  <a:pt x="368357" y="235286"/>
                </a:lnTo>
                <a:lnTo>
                  <a:pt x="362584" y="246309"/>
                </a:lnTo>
                <a:lnTo>
                  <a:pt x="356771" y="257494"/>
                </a:lnTo>
                <a:lnTo>
                  <a:pt x="350917" y="268842"/>
                </a:lnTo>
                <a:lnTo>
                  <a:pt x="345021" y="280354"/>
                </a:lnTo>
                <a:lnTo>
                  <a:pt x="339083" y="292029"/>
                </a:lnTo>
                <a:lnTo>
                  <a:pt x="333103" y="303867"/>
                </a:lnTo>
                <a:lnTo>
                  <a:pt x="327078" y="315868"/>
                </a:lnTo>
                <a:lnTo>
                  <a:pt x="326263" y="317500"/>
                </a:lnTo>
                <a:lnTo>
                  <a:pt x="312255" y="318730"/>
                </a:lnTo>
                <a:lnTo>
                  <a:pt x="298857" y="320098"/>
                </a:lnTo>
                <a:lnTo>
                  <a:pt x="286069" y="321594"/>
                </a:lnTo>
                <a:lnTo>
                  <a:pt x="273890" y="323211"/>
                </a:lnTo>
                <a:lnTo>
                  <a:pt x="262321" y="324940"/>
                </a:lnTo>
                <a:lnTo>
                  <a:pt x="255777" y="326009"/>
                </a:lnTo>
                <a:lnTo>
                  <a:pt x="252602" y="324358"/>
                </a:lnTo>
                <a:lnTo>
                  <a:pt x="258909" y="312317"/>
                </a:lnTo>
                <a:lnTo>
                  <a:pt x="265197" y="300392"/>
                </a:lnTo>
                <a:lnTo>
                  <a:pt x="271468" y="288583"/>
                </a:lnTo>
                <a:lnTo>
                  <a:pt x="277721" y="276890"/>
                </a:lnTo>
                <a:lnTo>
                  <a:pt x="283957" y="265313"/>
                </a:lnTo>
                <a:lnTo>
                  <a:pt x="290175" y="253852"/>
                </a:lnTo>
                <a:lnTo>
                  <a:pt x="296377" y="242507"/>
                </a:lnTo>
                <a:lnTo>
                  <a:pt x="302561" y="231278"/>
                </a:lnTo>
                <a:lnTo>
                  <a:pt x="308729" y="220164"/>
                </a:lnTo>
                <a:lnTo>
                  <a:pt x="314879" y="209167"/>
                </a:lnTo>
                <a:lnTo>
                  <a:pt x="321013" y="198286"/>
                </a:lnTo>
                <a:lnTo>
                  <a:pt x="327131" y="187521"/>
                </a:lnTo>
                <a:lnTo>
                  <a:pt x="333233" y="176872"/>
                </a:lnTo>
                <a:lnTo>
                  <a:pt x="339318" y="166339"/>
                </a:lnTo>
                <a:lnTo>
                  <a:pt x="345388" y="155922"/>
                </a:lnTo>
                <a:lnTo>
                  <a:pt x="351442" y="145621"/>
                </a:lnTo>
                <a:lnTo>
                  <a:pt x="357480" y="135436"/>
                </a:lnTo>
                <a:lnTo>
                  <a:pt x="358648" y="133476"/>
                </a:lnTo>
                <a:lnTo>
                  <a:pt x="353845" y="121589"/>
                </a:lnTo>
                <a:lnTo>
                  <a:pt x="348830" y="109888"/>
                </a:lnTo>
                <a:lnTo>
                  <a:pt x="343636" y="98374"/>
                </a:lnTo>
                <a:lnTo>
                  <a:pt x="340994" y="92710"/>
                </a:lnTo>
                <a:lnTo>
                  <a:pt x="334726" y="79910"/>
                </a:lnTo>
                <a:lnTo>
                  <a:pt x="328537" y="68743"/>
                </a:lnTo>
                <a:lnTo>
                  <a:pt x="322429" y="59234"/>
                </a:lnTo>
                <a:lnTo>
                  <a:pt x="313405" y="47997"/>
                </a:lnTo>
                <a:lnTo>
                  <a:pt x="304347" y="39776"/>
                </a:lnTo>
                <a:lnTo>
                  <a:pt x="295020" y="33274"/>
                </a:lnTo>
                <a:lnTo>
                  <a:pt x="287274" y="29972"/>
                </a:lnTo>
                <a:lnTo>
                  <a:pt x="279019" y="28321"/>
                </a:lnTo>
                <a:lnTo>
                  <a:pt x="271780" y="26924"/>
                </a:lnTo>
                <a:lnTo>
                  <a:pt x="263525" y="26162"/>
                </a:lnTo>
                <a:lnTo>
                  <a:pt x="254507" y="26162"/>
                </a:lnTo>
                <a:lnTo>
                  <a:pt x="252734" y="38346"/>
                </a:lnTo>
                <a:lnTo>
                  <a:pt x="251064" y="51010"/>
                </a:lnTo>
                <a:lnTo>
                  <a:pt x="249936" y="60325"/>
                </a:lnTo>
                <a:lnTo>
                  <a:pt x="234260" y="59144"/>
                </a:lnTo>
                <a:lnTo>
                  <a:pt x="219786" y="58152"/>
                </a:lnTo>
                <a:lnTo>
                  <a:pt x="206516" y="57345"/>
                </a:lnTo>
                <a:lnTo>
                  <a:pt x="194454" y="56720"/>
                </a:lnTo>
                <a:lnTo>
                  <a:pt x="183604" y="56273"/>
                </a:lnTo>
                <a:lnTo>
                  <a:pt x="174244" y="56007"/>
                </a:lnTo>
                <a:lnTo>
                  <a:pt x="186759" y="64786"/>
                </a:lnTo>
                <a:lnTo>
                  <a:pt x="197299" y="74236"/>
                </a:lnTo>
                <a:lnTo>
                  <a:pt x="205866" y="84359"/>
                </a:lnTo>
                <a:lnTo>
                  <a:pt x="212462" y="95161"/>
                </a:lnTo>
                <a:lnTo>
                  <a:pt x="217090" y="106647"/>
                </a:lnTo>
                <a:lnTo>
                  <a:pt x="219753" y="118821"/>
                </a:lnTo>
                <a:lnTo>
                  <a:pt x="220471" y="129793"/>
                </a:lnTo>
                <a:lnTo>
                  <a:pt x="219484" y="142709"/>
                </a:lnTo>
                <a:lnTo>
                  <a:pt x="216521" y="154983"/>
                </a:lnTo>
                <a:lnTo>
                  <a:pt x="211582" y="166615"/>
                </a:lnTo>
                <a:lnTo>
                  <a:pt x="204669" y="177605"/>
                </a:lnTo>
                <a:lnTo>
                  <a:pt x="195779" y="187953"/>
                </a:lnTo>
                <a:lnTo>
                  <a:pt x="189992" y="193421"/>
                </a:lnTo>
                <a:lnTo>
                  <a:pt x="180159" y="201141"/>
                </a:lnTo>
                <a:lnTo>
                  <a:pt x="169537" y="207552"/>
                </a:lnTo>
                <a:lnTo>
                  <a:pt x="158124" y="212659"/>
                </a:lnTo>
                <a:lnTo>
                  <a:pt x="145918" y="216467"/>
                </a:lnTo>
                <a:lnTo>
                  <a:pt x="132914" y="218982"/>
                </a:lnTo>
                <a:lnTo>
                  <a:pt x="119110" y="220210"/>
                </a:lnTo>
                <a:lnTo>
                  <a:pt x="112521" y="220345"/>
                </a:lnTo>
                <a:lnTo>
                  <a:pt x="98720" y="219693"/>
                </a:lnTo>
                <a:lnTo>
                  <a:pt x="85578" y="217738"/>
                </a:lnTo>
                <a:lnTo>
                  <a:pt x="73096" y="214475"/>
                </a:lnTo>
                <a:lnTo>
                  <a:pt x="61273" y="209903"/>
                </a:lnTo>
                <a:lnTo>
                  <a:pt x="50109" y="204020"/>
                </a:lnTo>
                <a:lnTo>
                  <a:pt x="39604" y="196822"/>
                </a:lnTo>
                <a:lnTo>
                  <a:pt x="32512" y="190880"/>
                </a:lnTo>
                <a:lnTo>
                  <a:pt x="23025" y="181185"/>
                </a:lnTo>
                <a:lnTo>
                  <a:pt x="15175" y="170778"/>
                </a:lnTo>
                <a:lnTo>
                  <a:pt x="8959" y="159653"/>
                </a:lnTo>
                <a:lnTo>
                  <a:pt x="4373" y="147805"/>
                </a:lnTo>
                <a:lnTo>
                  <a:pt x="1416" y="135227"/>
                </a:lnTo>
                <a:lnTo>
                  <a:pt x="83" y="121913"/>
                </a:lnTo>
                <a:lnTo>
                  <a:pt x="0" y="117475"/>
                </a:lnTo>
                <a:lnTo>
                  <a:pt x="757" y="103016"/>
                </a:lnTo>
                <a:lnTo>
                  <a:pt x="3032" y="89525"/>
                </a:lnTo>
                <a:lnTo>
                  <a:pt x="6830" y="77002"/>
                </a:lnTo>
                <a:lnTo>
                  <a:pt x="12153" y="65450"/>
                </a:lnTo>
                <a:lnTo>
                  <a:pt x="19007" y="54871"/>
                </a:lnTo>
                <a:lnTo>
                  <a:pt x="27395" y="45267"/>
                </a:lnTo>
                <a:lnTo>
                  <a:pt x="37322" y="36641"/>
                </a:lnTo>
                <a:lnTo>
                  <a:pt x="48597" y="29053"/>
                </a:lnTo>
                <a:lnTo>
                  <a:pt x="58808" y="23571"/>
                </a:lnTo>
                <a:lnTo>
                  <a:pt x="69750" y="18861"/>
                </a:lnTo>
                <a:lnTo>
                  <a:pt x="81421" y="14921"/>
                </a:lnTo>
                <a:lnTo>
                  <a:pt x="93822" y="11753"/>
                </a:lnTo>
                <a:lnTo>
                  <a:pt x="106953" y="9355"/>
                </a:lnTo>
                <a:lnTo>
                  <a:pt x="120815" y="7729"/>
                </a:lnTo>
                <a:lnTo>
                  <a:pt x="135406" y="6874"/>
                </a:lnTo>
                <a:lnTo>
                  <a:pt x="144652" y="6730"/>
                </a:lnTo>
                <a:lnTo>
                  <a:pt x="163039" y="6721"/>
                </a:lnTo>
                <a:lnTo>
                  <a:pt x="179967" y="6692"/>
                </a:lnTo>
                <a:lnTo>
                  <a:pt x="195433" y="6646"/>
                </a:lnTo>
                <a:lnTo>
                  <a:pt x="209437" y="6584"/>
                </a:lnTo>
                <a:lnTo>
                  <a:pt x="221976" y="6506"/>
                </a:lnTo>
                <a:lnTo>
                  <a:pt x="233046" y="6415"/>
                </a:lnTo>
                <a:lnTo>
                  <a:pt x="242647" y="6310"/>
                </a:lnTo>
                <a:lnTo>
                  <a:pt x="250776" y="6193"/>
                </a:lnTo>
                <a:lnTo>
                  <a:pt x="256031" y="6096"/>
                </a:lnTo>
                <a:lnTo>
                  <a:pt x="257556" y="8254"/>
                </a:lnTo>
                <a:lnTo>
                  <a:pt x="256794" y="13080"/>
                </a:lnTo>
                <a:lnTo>
                  <a:pt x="271335" y="9461"/>
                </a:lnTo>
                <a:lnTo>
                  <a:pt x="284658" y="6800"/>
                </a:lnTo>
                <a:lnTo>
                  <a:pt x="296753" y="5098"/>
                </a:lnTo>
                <a:lnTo>
                  <a:pt x="307610" y="4354"/>
                </a:lnTo>
                <a:lnTo>
                  <a:pt x="310388" y="4317"/>
                </a:lnTo>
                <a:lnTo>
                  <a:pt x="315341" y="4317"/>
                </a:lnTo>
                <a:lnTo>
                  <a:pt x="319786" y="5461"/>
                </a:lnTo>
                <a:lnTo>
                  <a:pt x="323723" y="7874"/>
                </a:lnTo>
                <a:lnTo>
                  <a:pt x="327660" y="10287"/>
                </a:lnTo>
                <a:lnTo>
                  <a:pt x="331216" y="13335"/>
                </a:lnTo>
                <a:lnTo>
                  <a:pt x="334263" y="17145"/>
                </a:lnTo>
                <a:lnTo>
                  <a:pt x="337312" y="20954"/>
                </a:lnTo>
                <a:lnTo>
                  <a:pt x="340106" y="25273"/>
                </a:lnTo>
                <a:lnTo>
                  <a:pt x="342645" y="30099"/>
                </a:lnTo>
                <a:lnTo>
                  <a:pt x="345058" y="34925"/>
                </a:lnTo>
                <a:lnTo>
                  <a:pt x="347599" y="39750"/>
                </a:lnTo>
                <a:lnTo>
                  <a:pt x="350138" y="44703"/>
                </a:lnTo>
                <a:lnTo>
                  <a:pt x="354332" y="53647"/>
                </a:lnTo>
                <a:lnTo>
                  <a:pt x="358954" y="63853"/>
                </a:lnTo>
                <a:lnTo>
                  <a:pt x="363994" y="75320"/>
                </a:lnTo>
                <a:lnTo>
                  <a:pt x="369441" y="88049"/>
                </a:lnTo>
                <a:lnTo>
                  <a:pt x="375286" y="102039"/>
                </a:lnTo>
                <a:lnTo>
                  <a:pt x="376936" y="106045"/>
                </a:lnTo>
                <a:lnTo>
                  <a:pt x="383037" y="94831"/>
                </a:lnTo>
                <a:lnTo>
                  <a:pt x="389243" y="83700"/>
                </a:lnTo>
                <a:lnTo>
                  <a:pt x="395553" y="72649"/>
                </a:lnTo>
                <a:lnTo>
                  <a:pt x="401966" y="61678"/>
                </a:lnTo>
                <a:lnTo>
                  <a:pt x="408484" y="50785"/>
                </a:lnTo>
                <a:lnTo>
                  <a:pt x="415105" y="39969"/>
                </a:lnTo>
                <a:lnTo>
                  <a:pt x="421830" y="29228"/>
                </a:lnTo>
                <a:lnTo>
                  <a:pt x="428659" y="18563"/>
                </a:lnTo>
                <a:lnTo>
                  <a:pt x="432562" y="12573"/>
                </a:lnTo>
                <a:lnTo>
                  <a:pt x="445477" y="10806"/>
                </a:lnTo>
                <a:lnTo>
                  <a:pt x="458235" y="8884"/>
                </a:lnTo>
                <a:lnTo>
                  <a:pt x="470829" y="6807"/>
                </a:lnTo>
                <a:lnTo>
                  <a:pt x="483257" y="4575"/>
                </a:lnTo>
                <a:lnTo>
                  <a:pt x="495515" y="2187"/>
                </a:lnTo>
                <a:lnTo>
                  <a:pt x="505968" y="0"/>
                </a:lnTo>
                <a:close/>
              </a:path>
            </a:pathLst>
          </a:custGeom>
          <a:ln w="3047">
            <a:solidFill>
              <a:srgbClr val="3A431F"/>
            </a:solidFill>
          </a:ln>
        </p:spPr>
        <p:txBody>
          <a:bodyPr wrap="square" lIns="0" tIns="0" rIns="0" bIns="0" rtlCol="0">
            <a:noAutofit/>
          </a:bodyPr>
          <a:lstStyle/>
          <a:p>
            <a:endParaRPr/>
          </a:p>
        </p:txBody>
      </p:sp>
      <p:sp>
        <p:nvSpPr>
          <p:cNvPr id="52" name="object 52"/>
          <p:cNvSpPr/>
          <p:nvPr/>
        </p:nvSpPr>
        <p:spPr>
          <a:xfrm>
            <a:off x="979797" y="892937"/>
            <a:ext cx="442908" cy="313182"/>
          </a:xfrm>
          <a:custGeom>
            <a:avLst/>
            <a:gdLst/>
            <a:ahLst/>
            <a:cxnLst/>
            <a:rect l="l" t="t" r="r" b="b"/>
            <a:pathLst>
              <a:path w="332181" h="313182">
                <a:moveTo>
                  <a:pt x="0" y="0"/>
                </a:moveTo>
                <a:lnTo>
                  <a:pt x="13111" y="355"/>
                </a:lnTo>
                <a:lnTo>
                  <a:pt x="25998" y="614"/>
                </a:lnTo>
                <a:lnTo>
                  <a:pt x="38662" y="783"/>
                </a:lnTo>
                <a:lnTo>
                  <a:pt x="51103" y="871"/>
                </a:lnTo>
                <a:lnTo>
                  <a:pt x="59601" y="888"/>
                </a:lnTo>
                <a:lnTo>
                  <a:pt x="272135" y="888"/>
                </a:lnTo>
                <a:lnTo>
                  <a:pt x="284569" y="852"/>
                </a:lnTo>
                <a:lnTo>
                  <a:pt x="297149" y="736"/>
                </a:lnTo>
                <a:lnTo>
                  <a:pt x="309875" y="533"/>
                </a:lnTo>
                <a:lnTo>
                  <a:pt x="322747" y="236"/>
                </a:lnTo>
                <a:lnTo>
                  <a:pt x="330847" y="0"/>
                </a:lnTo>
                <a:lnTo>
                  <a:pt x="332181" y="11429"/>
                </a:lnTo>
                <a:lnTo>
                  <a:pt x="301599" y="20065"/>
                </a:lnTo>
                <a:lnTo>
                  <a:pt x="295989" y="38462"/>
                </a:lnTo>
                <a:lnTo>
                  <a:pt x="295840" y="51221"/>
                </a:lnTo>
                <a:lnTo>
                  <a:pt x="295795" y="64515"/>
                </a:lnTo>
                <a:lnTo>
                  <a:pt x="295795" y="242442"/>
                </a:lnTo>
                <a:lnTo>
                  <a:pt x="295832" y="256808"/>
                </a:lnTo>
                <a:lnTo>
                  <a:pt x="295942" y="269850"/>
                </a:lnTo>
                <a:lnTo>
                  <a:pt x="296123" y="281549"/>
                </a:lnTo>
                <a:lnTo>
                  <a:pt x="298399" y="292608"/>
                </a:lnTo>
                <a:lnTo>
                  <a:pt x="331292" y="302005"/>
                </a:lnTo>
                <a:lnTo>
                  <a:pt x="332181" y="313182"/>
                </a:lnTo>
                <a:lnTo>
                  <a:pt x="320499" y="312989"/>
                </a:lnTo>
                <a:lnTo>
                  <a:pt x="308372" y="312826"/>
                </a:lnTo>
                <a:lnTo>
                  <a:pt x="295801" y="312696"/>
                </a:lnTo>
                <a:lnTo>
                  <a:pt x="282784" y="312604"/>
                </a:lnTo>
                <a:lnTo>
                  <a:pt x="269321" y="312554"/>
                </a:lnTo>
                <a:lnTo>
                  <a:pt x="261416" y="312547"/>
                </a:lnTo>
                <a:lnTo>
                  <a:pt x="246946" y="312575"/>
                </a:lnTo>
                <a:lnTo>
                  <a:pt x="233349" y="312658"/>
                </a:lnTo>
                <a:lnTo>
                  <a:pt x="220623" y="312788"/>
                </a:lnTo>
                <a:lnTo>
                  <a:pt x="208768" y="312959"/>
                </a:lnTo>
                <a:lnTo>
                  <a:pt x="197782" y="313167"/>
                </a:lnTo>
                <a:lnTo>
                  <a:pt x="197116" y="313182"/>
                </a:lnTo>
                <a:lnTo>
                  <a:pt x="195783" y="302005"/>
                </a:lnTo>
                <a:lnTo>
                  <a:pt x="222567" y="294259"/>
                </a:lnTo>
                <a:lnTo>
                  <a:pt x="226288" y="293242"/>
                </a:lnTo>
                <a:lnTo>
                  <a:pt x="228218" y="290575"/>
                </a:lnTo>
                <a:lnTo>
                  <a:pt x="228702" y="275498"/>
                </a:lnTo>
                <a:lnTo>
                  <a:pt x="228923" y="263120"/>
                </a:lnTo>
                <a:lnTo>
                  <a:pt x="229032" y="249289"/>
                </a:lnTo>
                <a:lnTo>
                  <a:pt x="229044" y="242442"/>
                </a:lnTo>
                <a:lnTo>
                  <a:pt x="229044" y="25273"/>
                </a:lnTo>
                <a:lnTo>
                  <a:pt x="103352" y="25273"/>
                </a:lnTo>
                <a:lnTo>
                  <a:pt x="103352" y="242442"/>
                </a:lnTo>
                <a:lnTo>
                  <a:pt x="103390" y="256931"/>
                </a:lnTo>
                <a:lnTo>
                  <a:pt x="103505" y="269983"/>
                </a:lnTo>
                <a:lnTo>
                  <a:pt x="103696" y="281562"/>
                </a:lnTo>
                <a:lnTo>
                  <a:pt x="103949" y="290575"/>
                </a:lnTo>
                <a:lnTo>
                  <a:pt x="109613" y="294259"/>
                </a:lnTo>
                <a:lnTo>
                  <a:pt x="135508" y="302005"/>
                </a:lnTo>
                <a:lnTo>
                  <a:pt x="136169" y="313182"/>
                </a:lnTo>
                <a:lnTo>
                  <a:pt x="125042" y="312975"/>
                </a:lnTo>
                <a:lnTo>
                  <a:pt x="113159" y="312803"/>
                </a:lnTo>
                <a:lnTo>
                  <a:pt x="100517" y="312670"/>
                </a:lnTo>
                <a:lnTo>
                  <a:pt x="87117" y="312583"/>
                </a:lnTo>
                <a:lnTo>
                  <a:pt x="72957" y="312547"/>
                </a:lnTo>
                <a:lnTo>
                  <a:pt x="70764" y="312547"/>
                </a:lnTo>
                <a:lnTo>
                  <a:pt x="56934" y="312571"/>
                </a:lnTo>
                <a:lnTo>
                  <a:pt x="43608" y="312642"/>
                </a:lnTo>
                <a:lnTo>
                  <a:pt x="30787" y="312754"/>
                </a:lnTo>
                <a:lnTo>
                  <a:pt x="18469" y="312903"/>
                </a:lnTo>
                <a:lnTo>
                  <a:pt x="6656" y="313084"/>
                </a:lnTo>
                <a:lnTo>
                  <a:pt x="1117" y="313182"/>
                </a:lnTo>
                <a:lnTo>
                  <a:pt x="0" y="302005"/>
                </a:lnTo>
                <a:lnTo>
                  <a:pt x="29908" y="293750"/>
                </a:lnTo>
                <a:lnTo>
                  <a:pt x="36156" y="275870"/>
                </a:lnTo>
                <a:lnTo>
                  <a:pt x="36302" y="263498"/>
                </a:lnTo>
                <a:lnTo>
                  <a:pt x="36376" y="249792"/>
                </a:lnTo>
                <a:lnTo>
                  <a:pt x="36385" y="242442"/>
                </a:lnTo>
                <a:lnTo>
                  <a:pt x="36385" y="64515"/>
                </a:lnTo>
                <a:lnTo>
                  <a:pt x="36332" y="50139"/>
                </a:lnTo>
                <a:lnTo>
                  <a:pt x="36175" y="37519"/>
                </a:lnTo>
                <a:lnTo>
                  <a:pt x="35940" y="27432"/>
                </a:lnTo>
                <a:lnTo>
                  <a:pt x="673" y="11429"/>
                </a:lnTo>
                <a:lnTo>
                  <a:pt x="0"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5649976" y="882014"/>
            <a:ext cx="98889" cy="93980"/>
          </a:xfrm>
          <a:custGeom>
            <a:avLst/>
            <a:gdLst/>
            <a:ahLst/>
            <a:cxnLst/>
            <a:rect l="l" t="t" r="r" b="b"/>
            <a:pathLst>
              <a:path w="74167" h="93980">
                <a:moveTo>
                  <a:pt x="14096" y="0"/>
                </a:moveTo>
                <a:lnTo>
                  <a:pt x="74167" y="0"/>
                </a:lnTo>
                <a:lnTo>
                  <a:pt x="18922" y="93980"/>
                </a:lnTo>
                <a:lnTo>
                  <a:pt x="0" y="93980"/>
                </a:lnTo>
                <a:lnTo>
                  <a:pt x="14096"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4105489" y="882014"/>
            <a:ext cx="98890" cy="93980"/>
          </a:xfrm>
          <a:custGeom>
            <a:avLst/>
            <a:gdLst/>
            <a:ahLst/>
            <a:cxnLst/>
            <a:rect l="l" t="t" r="r" b="b"/>
            <a:pathLst>
              <a:path w="74168" h="93980">
                <a:moveTo>
                  <a:pt x="14097" y="0"/>
                </a:moveTo>
                <a:lnTo>
                  <a:pt x="74168" y="0"/>
                </a:lnTo>
                <a:lnTo>
                  <a:pt x="19050" y="93980"/>
                </a:lnTo>
                <a:lnTo>
                  <a:pt x="0" y="93980"/>
                </a:lnTo>
                <a:lnTo>
                  <a:pt x="14097"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4748616" y="871983"/>
            <a:ext cx="339682" cy="339470"/>
          </a:xfrm>
          <a:custGeom>
            <a:avLst/>
            <a:gdLst/>
            <a:ahLst/>
            <a:cxnLst/>
            <a:rect l="l" t="t" r="r" b="b"/>
            <a:pathLst>
              <a:path w="254762" h="339470">
                <a:moveTo>
                  <a:pt x="73025" y="0"/>
                </a:moveTo>
                <a:lnTo>
                  <a:pt x="80772" y="0"/>
                </a:lnTo>
                <a:lnTo>
                  <a:pt x="88011" y="888"/>
                </a:lnTo>
                <a:lnTo>
                  <a:pt x="94741" y="2666"/>
                </a:lnTo>
                <a:lnTo>
                  <a:pt x="101346" y="4444"/>
                </a:lnTo>
                <a:lnTo>
                  <a:pt x="107441" y="7492"/>
                </a:lnTo>
                <a:lnTo>
                  <a:pt x="113029" y="11683"/>
                </a:lnTo>
                <a:lnTo>
                  <a:pt x="118490" y="16001"/>
                </a:lnTo>
                <a:lnTo>
                  <a:pt x="123443" y="21462"/>
                </a:lnTo>
                <a:lnTo>
                  <a:pt x="127762" y="28447"/>
                </a:lnTo>
                <a:lnTo>
                  <a:pt x="133282" y="38896"/>
                </a:lnTo>
                <a:lnTo>
                  <a:pt x="138082" y="51344"/>
                </a:lnTo>
                <a:lnTo>
                  <a:pt x="140715" y="60197"/>
                </a:lnTo>
                <a:lnTo>
                  <a:pt x="142493" y="67055"/>
                </a:lnTo>
                <a:lnTo>
                  <a:pt x="144399" y="74421"/>
                </a:lnTo>
                <a:lnTo>
                  <a:pt x="146176" y="81787"/>
                </a:lnTo>
                <a:lnTo>
                  <a:pt x="148081" y="90042"/>
                </a:lnTo>
                <a:lnTo>
                  <a:pt x="149987" y="98932"/>
                </a:lnTo>
                <a:lnTo>
                  <a:pt x="152336" y="110732"/>
                </a:lnTo>
                <a:lnTo>
                  <a:pt x="154895" y="123483"/>
                </a:lnTo>
                <a:lnTo>
                  <a:pt x="155955" y="128777"/>
                </a:lnTo>
                <a:lnTo>
                  <a:pt x="158258" y="140386"/>
                </a:lnTo>
                <a:lnTo>
                  <a:pt x="160739" y="152857"/>
                </a:lnTo>
                <a:lnTo>
                  <a:pt x="163194" y="165226"/>
                </a:lnTo>
                <a:lnTo>
                  <a:pt x="164718" y="172084"/>
                </a:lnTo>
                <a:lnTo>
                  <a:pt x="166242" y="179577"/>
                </a:lnTo>
                <a:lnTo>
                  <a:pt x="167893" y="187705"/>
                </a:lnTo>
                <a:lnTo>
                  <a:pt x="170421" y="200046"/>
                </a:lnTo>
                <a:lnTo>
                  <a:pt x="173042" y="212574"/>
                </a:lnTo>
                <a:lnTo>
                  <a:pt x="173100" y="212851"/>
                </a:lnTo>
                <a:lnTo>
                  <a:pt x="175823" y="225160"/>
                </a:lnTo>
                <a:lnTo>
                  <a:pt x="178546" y="237649"/>
                </a:lnTo>
                <a:lnTo>
                  <a:pt x="178815" y="238887"/>
                </a:lnTo>
                <a:lnTo>
                  <a:pt x="180721" y="247650"/>
                </a:lnTo>
                <a:lnTo>
                  <a:pt x="182625" y="255015"/>
                </a:lnTo>
                <a:lnTo>
                  <a:pt x="184150" y="260984"/>
                </a:lnTo>
                <a:lnTo>
                  <a:pt x="188282" y="273965"/>
                </a:lnTo>
                <a:lnTo>
                  <a:pt x="193021" y="284972"/>
                </a:lnTo>
                <a:lnTo>
                  <a:pt x="197103" y="292734"/>
                </a:lnTo>
                <a:lnTo>
                  <a:pt x="201675" y="298450"/>
                </a:lnTo>
                <a:lnTo>
                  <a:pt x="207010" y="302767"/>
                </a:lnTo>
                <a:lnTo>
                  <a:pt x="212343" y="307213"/>
                </a:lnTo>
                <a:lnTo>
                  <a:pt x="218821" y="310514"/>
                </a:lnTo>
                <a:lnTo>
                  <a:pt x="226313" y="312673"/>
                </a:lnTo>
                <a:lnTo>
                  <a:pt x="237752" y="315108"/>
                </a:lnTo>
                <a:lnTo>
                  <a:pt x="251167" y="316390"/>
                </a:lnTo>
                <a:lnTo>
                  <a:pt x="253364" y="316483"/>
                </a:lnTo>
                <a:lnTo>
                  <a:pt x="254762" y="328167"/>
                </a:lnTo>
                <a:lnTo>
                  <a:pt x="240790" y="331841"/>
                </a:lnTo>
                <a:lnTo>
                  <a:pt x="227636" y="334616"/>
                </a:lnTo>
                <a:lnTo>
                  <a:pt x="215298" y="336483"/>
                </a:lnTo>
                <a:lnTo>
                  <a:pt x="203777" y="337435"/>
                </a:lnTo>
                <a:lnTo>
                  <a:pt x="197992" y="337565"/>
                </a:lnTo>
                <a:lnTo>
                  <a:pt x="191642" y="337565"/>
                </a:lnTo>
                <a:lnTo>
                  <a:pt x="186436" y="336422"/>
                </a:lnTo>
                <a:lnTo>
                  <a:pt x="182499" y="334137"/>
                </a:lnTo>
                <a:lnTo>
                  <a:pt x="178562" y="331977"/>
                </a:lnTo>
                <a:lnTo>
                  <a:pt x="174878"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1027" y="333020"/>
                </a:lnTo>
                <a:lnTo>
                  <a:pt x="48886" y="334208"/>
                </a:lnTo>
                <a:lnTo>
                  <a:pt x="36353" y="335538"/>
                </a:lnTo>
                <a:lnTo>
                  <a:pt x="23432" y="337004"/>
                </a:lnTo>
                <a:lnTo>
                  <a:pt x="10128" y="338603"/>
                </a:lnTo>
                <a:lnTo>
                  <a:pt x="3175" y="339470"/>
                </a:lnTo>
                <a:lnTo>
                  <a:pt x="0" y="337946"/>
                </a:lnTo>
                <a:lnTo>
                  <a:pt x="127508" y="123697"/>
                </a:lnTo>
                <a:lnTo>
                  <a:pt x="125984" y="117855"/>
                </a:lnTo>
                <a:lnTo>
                  <a:pt x="124460" y="112013"/>
                </a:lnTo>
                <a:lnTo>
                  <a:pt x="122681" y="106171"/>
                </a:lnTo>
                <a:lnTo>
                  <a:pt x="121030" y="100202"/>
                </a:lnTo>
                <a:lnTo>
                  <a:pt x="119125" y="94614"/>
                </a:lnTo>
                <a:lnTo>
                  <a:pt x="117221" y="89026"/>
                </a:lnTo>
                <a:lnTo>
                  <a:pt x="111633" y="76351"/>
                </a:lnTo>
                <a:lnTo>
                  <a:pt x="104738" y="66137"/>
                </a:lnTo>
                <a:lnTo>
                  <a:pt x="101091" y="62229"/>
                </a:lnTo>
                <a:lnTo>
                  <a:pt x="91040" y="55778"/>
                </a:lnTo>
                <a:lnTo>
                  <a:pt x="78002" y="52881"/>
                </a:lnTo>
                <a:lnTo>
                  <a:pt x="73278" y="52704"/>
                </a:lnTo>
                <a:lnTo>
                  <a:pt x="62481" y="53330"/>
                </a:lnTo>
                <a:lnTo>
                  <a:pt x="49962" y="55205"/>
                </a:lnTo>
                <a:lnTo>
                  <a:pt x="35666" y="58330"/>
                </a:lnTo>
                <a:lnTo>
                  <a:pt x="35305" y="58419"/>
                </a:lnTo>
                <a:lnTo>
                  <a:pt x="33527" y="58038"/>
                </a:lnTo>
                <a:lnTo>
                  <a:pt x="22733"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3114889" y="871983"/>
            <a:ext cx="339682" cy="339470"/>
          </a:xfrm>
          <a:custGeom>
            <a:avLst/>
            <a:gdLst/>
            <a:ahLst/>
            <a:cxnLst/>
            <a:rect l="l" t="t" r="r" b="b"/>
            <a:pathLst>
              <a:path w="254762" h="339470">
                <a:moveTo>
                  <a:pt x="73025" y="0"/>
                </a:moveTo>
                <a:lnTo>
                  <a:pt x="80772" y="0"/>
                </a:lnTo>
                <a:lnTo>
                  <a:pt x="88011" y="888"/>
                </a:lnTo>
                <a:lnTo>
                  <a:pt x="94742" y="2666"/>
                </a:lnTo>
                <a:lnTo>
                  <a:pt x="101346" y="4444"/>
                </a:lnTo>
                <a:lnTo>
                  <a:pt x="107442" y="7492"/>
                </a:lnTo>
                <a:lnTo>
                  <a:pt x="113030" y="11683"/>
                </a:lnTo>
                <a:lnTo>
                  <a:pt x="118491" y="16001"/>
                </a:lnTo>
                <a:lnTo>
                  <a:pt x="123443" y="21462"/>
                </a:lnTo>
                <a:lnTo>
                  <a:pt x="127762" y="28447"/>
                </a:lnTo>
                <a:lnTo>
                  <a:pt x="133282" y="38896"/>
                </a:lnTo>
                <a:lnTo>
                  <a:pt x="138082" y="51344"/>
                </a:lnTo>
                <a:lnTo>
                  <a:pt x="140716" y="60197"/>
                </a:lnTo>
                <a:lnTo>
                  <a:pt x="142494" y="67055"/>
                </a:lnTo>
                <a:lnTo>
                  <a:pt x="144399" y="74421"/>
                </a:lnTo>
                <a:lnTo>
                  <a:pt x="146177" y="81787"/>
                </a:lnTo>
                <a:lnTo>
                  <a:pt x="148082" y="90042"/>
                </a:lnTo>
                <a:lnTo>
                  <a:pt x="149987" y="98932"/>
                </a:lnTo>
                <a:lnTo>
                  <a:pt x="152336" y="110732"/>
                </a:lnTo>
                <a:lnTo>
                  <a:pt x="154895" y="123483"/>
                </a:lnTo>
                <a:lnTo>
                  <a:pt x="155956" y="128777"/>
                </a:lnTo>
                <a:lnTo>
                  <a:pt x="158258" y="140386"/>
                </a:lnTo>
                <a:lnTo>
                  <a:pt x="160739" y="152857"/>
                </a:lnTo>
                <a:lnTo>
                  <a:pt x="163195" y="165226"/>
                </a:lnTo>
                <a:lnTo>
                  <a:pt x="164719" y="172084"/>
                </a:lnTo>
                <a:lnTo>
                  <a:pt x="166243" y="179577"/>
                </a:lnTo>
                <a:lnTo>
                  <a:pt x="167894" y="187705"/>
                </a:lnTo>
                <a:lnTo>
                  <a:pt x="170421" y="200046"/>
                </a:lnTo>
                <a:lnTo>
                  <a:pt x="173042" y="212574"/>
                </a:lnTo>
                <a:lnTo>
                  <a:pt x="173101" y="212851"/>
                </a:lnTo>
                <a:lnTo>
                  <a:pt x="175823" y="225160"/>
                </a:lnTo>
                <a:lnTo>
                  <a:pt x="178546" y="237649"/>
                </a:lnTo>
                <a:lnTo>
                  <a:pt x="178816" y="238887"/>
                </a:lnTo>
                <a:lnTo>
                  <a:pt x="180721" y="247650"/>
                </a:lnTo>
                <a:lnTo>
                  <a:pt x="182626" y="255015"/>
                </a:lnTo>
                <a:lnTo>
                  <a:pt x="184150" y="260984"/>
                </a:lnTo>
                <a:lnTo>
                  <a:pt x="188282" y="273965"/>
                </a:lnTo>
                <a:lnTo>
                  <a:pt x="193021" y="284972"/>
                </a:lnTo>
                <a:lnTo>
                  <a:pt x="197104" y="292734"/>
                </a:lnTo>
                <a:lnTo>
                  <a:pt x="201676" y="298450"/>
                </a:lnTo>
                <a:lnTo>
                  <a:pt x="207010" y="302767"/>
                </a:lnTo>
                <a:lnTo>
                  <a:pt x="212344" y="307213"/>
                </a:lnTo>
                <a:lnTo>
                  <a:pt x="218821" y="310514"/>
                </a:lnTo>
                <a:lnTo>
                  <a:pt x="226314" y="312673"/>
                </a:lnTo>
                <a:lnTo>
                  <a:pt x="237752" y="315108"/>
                </a:lnTo>
                <a:lnTo>
                  <a:pt x="251167" y="316390"/>
                </a:lnTo>
                <a:lnTo>
                  <a:pt x="253365" y="316483"/>
                </a:lnTo>
                <a:lnTo>
                  <a:pt x="254762" y="328167"/>
                </a:lnTo>
                <a:lnTo>
                  <a:pt x="240790" y="331841"/>
                </a:lnTo>
                <a:lnTo>
                  <a:pt x="227636" y="334616"/>
                </a:lnTo>
                <a:lnTo>
                  <a:pt x="215298" y="336483"/>
                </a:lnTo>
                <a:lnTo>
                  <a:pt x="203777" y="337435"/>
                </a:lnTo>
                <a:lnTo>
                  <a:pt x="197993" y="337565"/>
                </a:lnTo>
                <a:lnTo>
                  <a:pt x="191643" y="337565"/>
                </a:lnTo>
                <a:lnTo>
                  <a:pt x="186436" y="336422"/>
                </a:lnTo>
                <a:lnTo>
                  <a:pt x="182499" y="334137"/>
                </a:lnTo>
                <a:lnTo>
                  <a:pt x="178562" y="331977"/>
                </a:lnTo>
                <a:lnTo>
                  <a:pt x="174879"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1027" y="333020"/>
                </a:lnTo>
                <a:lnTo>
                  <a:pt x="48886" y="334208"/>
                </a:lnTo>
                <a:lnTo>
                  <a:pt x="36353" y="335538"/>
                </a:lnTo>
                <a:lnTo>
                  <a:pt x="23432" y="337004"/>
                </a:lnTo>
                <a:lnTo>
                  <a:pt x="10128" y="338603"/>
                </a:lnTo>
                <a:lnTo>
                  <a:pt x="3175" y="339470"/>
                </a:lnTo>
                <a:lnTo>
                  <a:pt x="0" y="337946"/>
                </a:lnTo>
                <a:lnTo>
                  <a:pt x="127508" y="123697"/>
                </a:lnTo>
                <a:lnTo>
                  <a:pt x="125984" y="117855"/>
                </a:lnTo>
                <a:lnTo>
                  <a:pt x="124460" y="112013"/>
                </a:lnTo>
                <a:lnTo>
                  <a:pt x="122682" y="106171"/>
                </a:lnTo>
                <a:lnTo>
                  <a:pt x="121031" y="100202"/>
                </a:lnTo>
                <a:lnTo>
                  <a:pt x="119126" y="94614"/>
                </a:lnTo>
                <a:lnTo>
                  <a:pt x="117221" y="89026"/>
                </a:lnTo>
                <a:lnTo>
                  <a:pt x="111633" y="76351"/>
                </a:lnTo>
                <a:lnTo>
                  <a:pt x="104738" y="66137"/>
                </a:lnTo>
                <a:lnTo>
                  <a:pt x="101092" y="62229"/>
                </a:lnTo>
                <a:lnTo>
                  <a:pt x="91040" y="55778"/>
                </a:lnTo>
                <a:lnTo>
                  <a:pt x="78002" y="52881"/>
                </a:lnTo>
                <a:lnTo>
                  <a:pt x="73279" y="52704"/>
                </a:lnTo>
                <a:lnTo>
                  <a:pt x="62481" y="53330"/>
                </a:lnTo>
                <a:lnTo>
                  <a:pt x="49962" y="55205"/>
                </a:lnTo>
                <a:lnTo>
                  <a:pt x="35666" y="58330"/>
                </a:lnTo>
                <a:lnTo>
                  <a:pt x="35306" y="58419"/>
                </a:lnTo>
                <a:lnTo>
                  <a:pt x="33528" y="58038"/>
                </a:lnTo>
                <a:lnTo>
                  <a:pt x="22733"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6239597" y="1094549"/>
            <a:ext cx="263127" cy="0"/>
          </a:xfrm>
          <a:custGeom>
            <a:avLst/>
            <a:gdLst/>
            <a:ahLst/>
            <a:cxnLst/>
            <a:rect l="l" t="t" r="r" b="b"/>
            <a:pathLst>
              <a:path w="197345">
                <a:moveTo>
                  <a:pt x="0" y="0"/>
                </a:moveTo>
                <a:lnTo>
                  <a:pt x="197345" y="0"/>
                </a:lnTo>
              </a:path>
            </a:pathLst>
          </a:custGeom>
          <a:ln w="29845">
            <a:solidFill>
              <a:srgbClr val="006FC0"/>
            </a:solidFill>
          </a:ln>
        </p:spPr>
        <p:txBody>
          <a:bodyPr wrap="square" lIns="0" tIns="0" rIns="0" bIns="0" rtlCol="0">
            <a:noAutofit/>
          </a:bodyPr>
          <a:lstStyle/>
          <a:p>
            <a:endParaRPr/>
          </a:p>
        </p:txBody>
      </p:sp>
      <p:sp>
        <p:nvSpPr>
          <p:cNvPr id="58" name="object 58"/>
          <p:cNvSpPr/>
          <p:nvPr/>
        </p:nvSpPr>
        <p:spPr>
          <a:xfrm>
            <a:off x="6239597" y="1080264"/>
            <a:ext cx="263127" cy="28575"/>
          </a:xfrm>
          <a:custGeom>
            <a:avLst/>
            <a:gdLst/>
            <a:ahLst/>
            <a:cxnLst/>
            <a:rect l="l" t="t" r="r" b="b"/>
            <a:pathLst>
              <a:path w="197345" h="28575">
                <a:moveTo>
                  <a:pt x="0" y="28575"/>
                </a:moveTo>
                <a:lnTo>
                  <a:pt x="197345" y="28575"/>
                </a:lnTo>
                <a:lnTo>
                  <a:pt x="197345" y="0"/>
                </a:lnTo>
                <a:lnTo>
                  <a:pt x="0" y="0"/>
                </a:lnTo>
                <a:lnTo>
                  <a:pt x="0" y="28575"/>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6645319" y="1007747"/>
            <a:ext cx="4613655" cy="265881"/>
          </a:xfrm>
          <a:custGeom>
            <a:avLst/>
            <a:gdLst/>
            <a:ahLst/>
            <a:cxnLst/>
            <a:rect l="l" t="t" r="r" b="b"/>
            <a:pathLst>
              <a:path w="3460241" h="265881">
                <a:moveTo>
                  <a:pt x="1580912" y="104846"/>
                </a:moveTo>
                <a:lnTo>
                  <a:pt x="1577975" y="116331"/>
                </a:lnTo>
                <a:lnTo>
                  <a:pt x="1577194" y="114018"/>
                </a:lnTo>
                <a:lnTo>
                  <a:pt x="1573167" y="99855"/>
                </a:lnTo>
                <a:lnTo>
                  <a:pt x="1568287" y="88307"/>
                </a:lnTo>
                <a:lnTo>
                  <a:pt x="1562481" y="79375"/>
                </a:lnTo>
                <a:lnTo>
                  <a:pt x="1559292" y="75961"/>
                </a:lnTo>
                <a:lnTo>
                  <a:pt x="1548577" y="69558"/>
                </a:lnTo>
                <a:lnTo>
                  <a:pt x="1534921" y="67437"/>
                </a:lnTo>
                <a:lnTo>
                  <a:pt x="1524215" y="68410"/>
                </a:lnTo>
                <a:lnTo>
                  <a:pt x="1512105" y="72326"/>
                </a:lnTo>
                <a:lnTo>
                  <a:pt x="1512442" y="135508"/>
                </a:lnTo>
                <a:lnTo>
                  <a:pt x="1513047" y="123287"/>
                </a:lnTo>
                <a:lnTo>
                  <a:pt x="1515171" y="110692"/>
                </a:lnTo>
                <a:lnTo>
                  <a:pt x="1518792" y="99440"/>
                </a:lnTo>
                <a:lnTo>
                  <a:pt x="1523111" y="89280"/>
                </a:lnTo>
                <a:lnTo>
                  <a:pt x="1529461" y="84200"/>
                </a:lnTo>
                <a:lnTo>
                  <a:pt x="1545082" y="84200"/>
                </a:lnTo>
                <a:lnTo>
                  <a:pt x="1550923" y="89026"/>
                </a:lnTo>
                <a:lnTo>
                  <a:pt x="1555622" y="98805"/>
                </a:lnTo>
                <a:lnTo>
                  <a:pt x="1557998" y="104306"/>
                </a:lnTo>
                <a:lnTo>
                  <a:pt x="1561582" y="114954"/>
                </a:lnTo>
                <a:lnTo>
                  <a:pt x="1564928" y="127889"/>
                </a:lnTo>
                <a:lnTo>
                  <a:pt x="1568068" y="143128"/>
                </a:lnTo>
                <a:lnTo>
                  <a:pt x="1563875" y="152301"/>
                </a:lnTo>
                <a:lnTo>
                  <a:pt x="1557510" y="163919"/>
                </a:lnTo>
                <a:lnTo>
                  <a:pt x="1551432" y="172212"/>
                </a:lnTo>
                <a:lnTo>
                  <a:pt x="1546097" y="178053"/>
                </a:lnTo>
                <a:lnTo>
                  <a:pt x="1541017" y="180975"/>
                </a:lnTo>
                <a:lnTo>
                  <a:pt x="1528444" y="180975"/>
                </a:lnTo>
                <a:lnTo>
                  <a:pt x="1522476" y="176783"/>
                </a:lnTo>
                <a:lnTo>
                  <a:pt x="1518539" y="168401"/>
                </a:lnTo>
                <a:lnTo>
                  <a:pt x="1515957" y="161958"/>
                </a:lnTo>
                <a:lnTo>
                  <a:pt x="1513321" y="149873"/>
                </a:lnTo>
                <a:lnTo>
                  <a:pt x="1511054" y="199776"/>
                </a:lnTo>
                <a:lnTo>
                  <a:pt x="1524508" y="201549"/>
                </a:lnTo>
                <a:lnTo>
                  <a:pt x="1531421" y="200902"/>
                </a:lnTo>
                <a:lnTo>
                  <a:pt x="1542011" y="197416"/>
                </a:lnTo>
                <a:lnTo>
                  <a:pt x="1552612" y="190917"/>
                </a:lnTo>
                <a:lnTo>
                  <a:pt x="1563208" y="181412"/>
                </a:lnTo>
                <a:lnTo>
                  <a:pt x="1573784" y="168909"/>
                </a:lnTo>
                <a:lnTo>
                  <a:pt x="1574691" y="171784"/>
                </a:lnTo>
                <a:lnTo>
                  <a:pt x="1579854" y="185746"/>
                </a:lnTo>
                <a:lnTo>
                  <a:pt x="1584706" y="194182"/>
                </a:lnTo>
                <a:lnTo>
                  <a:pt x="1588135" y="198119"/>
                </a:lnTo>
                <a:lnTo>
                  <a:pt x="1591817" y="200151"/>
                </a:lnTo>
                <a:lnTo>
                  <a:pt x="1596678" y="200147"/>
                </a:lnTo>
                <a:lnTo>
                  <a:pt x="1607960" y="199395"/>
                </a:lnTo>
                <a:lnTo>
                  <a:pt x="1620572" y="197365"/>
                </a:lnTo>
                <a:lnTo>
                  <a:pt x="1634489" y="194055"/>
                </a:lnTo>
                <a:lnTo>
                  <a:pt x="1633728" y="186943"/>
                </a:lnTo>
                <a:lnTo>
                  <a:pt x="1628871" y="186780"/>
                </a:lnTo>
                <a:lnTo>
                  <a:pt x="1615894" y="184285"/>
                </a:lnTo>
                <a:lnTo>
                  <a:pt x="1605280" y="178688"/>
                </a:lnTo>
                <a:lnTo>
                  <a:pt x="1599810" y="173595"/>
                </a:lnTo>
                <a:lnTo>
                  <a:pt x="1592908" y="163358"/>
                </a:lnTo>
                <a:lnTo>
                  <a:pt x="1587118" y="149605"/>
                </a:lnTo>
                <a:lnTo>
                  <a:pt x="1587387" y="149153"/>
                </a:lnTo>
                <a:lnTo>
                  <a:pt x="1593106" y="139143"/>
                </a:lnTo>
                <a:lnTo>
                  <a:pt x="1598701" y="128628"/>
                </a:lnTo>
                <a:lnTo>
                  <a:pt x="1604174" y="117605"/>
                </a:lnTo>
                <a:lnTo>
                  <a:pt x="1609524" y="106077"/>
                </a:lnTo>
                <a:lnTo>
                  <a:pt x="1614751" y="94042"/>
                </a:lnTo>
                <a:lnTo>
                  <a:pt x="1619856" y="81500"/>
                </a:lnTo>
                <a:lnTo>
                  <a:pt x="1624838" y="68452"/>
                </a:lnTo>
                <a:lnTo>
                  <a:pt x="1622567" y="67709"/>
                </a:lnTo>
                <a:lnTo>
                  <a:pt x="1610601" y="70827"/>
                </a:lnTo>
                <a:lnTo>
                  <a:pt x="1598234" y="73784"/>
                </a:lnTo>
                <a:lnTo>
                  <a:pt x="1585467" y="76580"/>
                </a:lnTo>
                <a:lnTo>
                  <a:pt x="1585172" y="79135"/>
                </a:lnTo>
                <a:lnTo>
                  <a:pt x="1583295" y="92432"/>
                </a:lnTo>
                <a:lnTo>
                  <a:pt x="1580912" y="104846"/>
                </a:lnTo>
                <a:close/>
              </a:path>
              <a:path w="3460241" h="265881">
                <a:moveTo>
                  <a:pt x="1511054" y="199776"/>
                </a:moveTo>
                <a:lnTo>
                  <a:pt x="1513321" y="149873"/>
                </a:lnTo>
                <a:lnTo>
                  <a:pt x="1512442" y="135508"/>
                </a:lnTo>
                <a:lnTo>
                  <a:pt x="1512105" y="72326"/>
                </a:lnTo>
                <a:lnTo>
                  <a:pt x="1501285" y="79240"/>
                </a:lnTo>
                <a:lnTo>
                  <a:pt x="1491741" y="89153"/>
                </a:lnTo>
                <a:lnTo>
                  <a:pt x="1483159" y="102827"/>
                </a:lnTo>
                <a:lnTo>
                  <a:pt x="1478479" y="114577"/>
                </a:lnTo>
                <a:lnTo>
                  <a:pt x="1475664" y="127164"/>
                </a:lnTo>
                <a:lnTo>
                  <a:pt x="1474724" y="140588"/>
                </a:lnTo>
                <a:lnTo>
                  <a:pt x="1475067" y="148422"/>
                </a:lnTo>
                <a:lnTo>
                  <a:pt x="1477355" y="161372"/>
                </a:lnTo>
                <a:lnTo>
                  <a:pt x="1481776" y="173148"/>
                </a:lnTo>
                <a:lnTo>
                  <a:pt x="1488313" y="183768"/>
                </a:lnTo>
                <a:lnTo>
                  <a:pt x="1499489" y="194476"/>
                </a:lnTo>
                <a:lnTo>
                  <a:pt x="1511054" y="199776"/>
                </a:lnTo>
                <a:close/>
              </a:path>
              <a:path w="3460241" h="265881">
                <a:moveTo>
                  <a:pt x="1217167" y="173354"/>
                </a:moveTo>
                <a:lnTo>
                  <a:pt x="1216177" y="171154"/>
                </a:lnTo>
                <a:lnTo>
                  <a:pt x="1212620" y="160227"/>
                </a:lnTo>
                <a:lnTo>
                  <a:pt x="1210502" y="147555"/>
                </a:lnTo>
                <a:lnTo>
                  <a:pt x="1209802" y="133095"/>
                </a:lnTo>
                <a:lnTo>
                  <a:pt x="1210236" y="197543"/>
                </a:lnTo>
                <a:lnTo>
                  <a:pt x="1223129" y="200546"/>
                </a:lnTo>
                <a:lnTo>
                  <a:pt x="1217167" y="173354"/>
                </a:lnTo>
                <a:close/>
              </a:path>
              <a:path w="3460241" h="265881">
                <a:moveTo>
                  <a:pt x="1167638" y="135762"/>
                </a:moveTo>
                <a:lnTo>
                  <a:pt x="1168862" y="150105"/>
                </a:lnTo>
                <a:lnTo>
                  <a:pt x="1172394" y="162570"/>
                </a:lnTo>
                <a:lnTo>
                  <a:pt x="1178248" y="173653"/>
                </a:lnTo>
                <a:lnTo>
                  <a:pt x="1186434" y="183387"/>
                </a:lnTo>
                <a:lnTo>
                  <a:pt x="1188844" y="185580"/>
                </a:lnTo>
                <a:lnTo>
                  <a:pt x="1198807" y="192552"/>
                </a:lnTo>
                <a:lnTo>
                  <a:pt x="1210236" y="197543"/>
                </a:lnTo>
                <a:lnTo>
                  <a:pt x="1209802" y="133095"/>
                </a:lnTo>
                <a:lnTo>
                  <a:pt x="1209820" y="130420"/>
                </a:lnTo>
                <a:lnTo>
                  <a:pt x="1210779" y="115443"/>
                </a:lnTo>
                <a:lnTo>
                  <a:pt x="1213186" y="103161"/>
                </a:lnTo>
                <a:lnTo>
                  <a:pt x="1217040" y="93599"/>
                </a:lnTo>
                <a:lnTo>
                  <a:pt x="1221739" y="84835"/>
                </a:lnTo>
                <a:lnTo>
                  <a:pt x="1228978" y="80517"/>
                </a:lnTo>
                <a:lnTo>
                  <a:pt x="1240754" y="80579"/>
                </a:lnTo>
                <a:lnTo>
                  <a:pt x="1253037" y="84623"/>
                </a:lnTo>
                <a:lnTo>
                  <a:pt x="1261745" y="94995"/>
                </a:lnTo>
                <a:lnTo>
                  <a:pt x="1266265" y="107253"/>
                </a:lnTo>
                <a:lnTo>
                  <a:pt x="1268490" y="119922"/>
                </a:lnTo>
                <a:lnTo>
                  <a:pt x="1269238" y="134746"/>
                </a:lnTo>
                <a:lnTo>
                  <a:pt x="1269202" y="138439"/>
                </a:lnTo>
                <a:lnTo>
                  <a:pt x="1268205" y="153191"/>
                </a:lnTo>
                <a:lnTo>
                  <a:pt x="1265873" y="165445"/>
                </a:lnTo>
                <a:lnTo>
                  <a:pt x="1262252" y="175132"/>
                </a:lnTo>
                <a:lnTo>
                  <a:pt x="1253096" y="185394"/>
                </a:lnTo>
                <a:lnTo>
                  <a:pt x="1240409" y="188721"/>
                </a:lnTo>
                <a:lnTo>
                  <a:pt x="1237649" y="188602"/>
                </a:lnTo>
                <a:lnTo>
                  <a:pt x="1225588" y="184188"/>
                </a:lnTo>
                <a:lnTo>
                  <a:pt x="1217167" y="173354"/>
                </a:lnTo>
                <a:lnTo>
                  <a:pt x="1223129" y="200546"/>
                </a:lnTo>
                <a:lnTo>
                  <a:pt x="1237488" y="201549"/>
                </a:lnTo>
                <a:lnTo>
                  <a:pt x="1244200" y="201337"/>
                </a:lnTo>
                <a:lnTo>
                  <a:pt x="1257690" y="199458"/>
                </a:lnTo>
                <a:lnTo>
                  <a:pt x="1269958" y="195644"/>
                </a:lnTo>
                <a:lnTo>
                  <a:pt x="1281004" y="189904"/>
                </a:lnTo>
                <a:lnTo>
                  <a:pt x="1290827" y="182244"/>
                </a:lnTo>
                <a:lnTo>
                  <a:pt x="1301286" y="169691"/>
                </a:lnTo>
                <a:lnTo>
                  <a:pt x="1306906" y="158402"/>
                </a:lnTo>
                <a:lnTo>
                  <a:pt x="1310278" y="145822"/>
                </a:lnTo>
                <a:lnTo>
                  <a:pt x="1311402" y="131952"/>
                </a:lnTo>
                <a:lnTo>
                  <a:pt x="1310299" y="118557"/>
                </a:lnTo>
                <a:lnTo>
                  <a:pt x="1306795" y="106021"/>
                </a:lnTo>
                <a:lnTo>
                  <a:pt x="1300863" y="94942"/>
                </a:lnTo>
                <a:lnTo>
                  <a:pt x="1292478" y="85343"/>
                </a:lnTo>
                <a:lnTo>
                  <a:pt x="1280204" y="76453"/>
                </a:lnTo>
                <a:lnTo>
                  <a:pt x="1268752" y="71578"/>
                </a:lnTo>
                <a:lnTo>
                  <a:pt x="1255825" y="68661"/>
                </a:lnTo>
                <a:lnTo>
                  <a:pt x="1241425" y="67690"/>
                </a:lnTo>
                <a:lnTo>
                  <a:pt x="1234014" y="67927"/>
                </a:lnTo>
                <a:lnTo>
                  <a:pt x="1220288" y="69813"/>
                </a:lnTo>
                <a:lnTo>
                  <a:pt x="1207978" y="73594"/>
                </a:lnTo>
                <a:lnTo>
                  <a:pt x="1197077" y="79276"/>
                </a:lnTo>
                <a:lnTo>
                  <a:pt x="1187577" y="86867"/>
                </a:lnTo>
                <a:lnTo>
                  <a:pt x="1178000" y="98328"/>
                </a:lnTo>
                <a:lnTo>
                  <a:pt x="1172236" y="109581"/>
                </a:lnTo>
                <a:lnTo>
                  <a:pt x="1168785" y="122066"/>
                </a:lnTo>
                <a:lnTo>
                  <a:pt x="1167638" y="135762"/>
                </a:lnTo>
                <a:close/>
              </a:path>
              <a:path w="3460241" h="265881">
                <a:moveTo>
                  <a:pt x="1118178" y="120015"/>
                </a:moveTo>
                <a:lnTo>
                  <a:pt x="1119251" y="134365"/>
                </a:lnTo>
                <a:lnTo>
                  <a:pt x="1119193" y="138087"/>
                </a:lnTo>
                <a:lnTo>
                  <a:pt x="1117698" y="152347"/>
                </a:lnTo>
                <a:lnTo>
                  <a:pt x="1114196" y="164372"/>
                </a:lnTo>
                <a:lnTo>
                  <a:pt x="1108710" y="174116"/>
                </a:lnTo>
                <a:lnTo>
                  <a:pt x="1115770" y="192767"/>
                </a:lnTo>
                <a:lnTo>
                  <a:pt x="1126597" y="187217"/>
                </a:lnTo>
                <a:lnTo>
                  <a:pt x="1136269" y="180339"/>
                </a:lnTo>
                <a:lnTo>
                  <a:pt x="1147328" y="168638"/>
                </a:lnTo>
                <a:lnTo>
                  <a:pt x="1153595" y="157606"/>
                </a:lnTo>
                <a:lnTo>
                  <a:pt x="1157362" y="145251"/>
                </a:lnTo>
                <a:lnTo>
                  <a:pt x="1158621" y="131571"/>
                </a:lnTo>
                <a:lnTo>
                  <a:pt x="1157424" y="118727"/>
                </a:lnTo>
                <a:lnTo>
                  <a:pt x="1153535" y="106459"/>
                </a:lnTo>
                <a:lnTo>
                  <a:pt x="1146949" y="95590"/>
                </a:lnTo>
                <a:lnTo>
                  <a:pt x="1137665" y="86105"/>
                </a:lnTo>
                <a:lnTo>
                  <a:pt x="1131135" y="81310"/>
                </a:lnTo>
                <a:lnTo>
                  <a:pt x="1120635" y="75621"/>
                </a:lnTo>
                <a:lnTo>
                  <a:pt x="1108809" y="71349"/>
                </a:lnTo>
                <a:lnTo>
                  <a:pt x="1099355" y="86363"/>
                </a:lnTo>
                <a:lnTo>
                  <a:pt x="1108583" y="95757"/>
                </a:lnTo>
                <a:lnTo>
                  <a:pt x="1109598" y="97193"/>
                </a:lnTo>
                <a:lnTo>
                  <a:pt x="1114961" y="107633"/>
                </a:lnTo>
                <a:lnTo>
                  <a:pt x="1118178" y="120015"/>
                </a:lnTo>
                <a:close/>
              </a:path>
              <a:path w="3460241" h="265881">
                <a:moveTo>
                  <a:pt x="971931" y="135508"/>
                </a:moveTo>
                <a:lnTo>
                  <a:pt x="973279" y="149384"/>
                </a:lnTo>
                <a:lnTo>
                  <a:pt x="977235" y="161621"/>
                </a:lnTo>
                <a:lnTo>
                  <a:pt x="983808" y="172490"/>
                </a:lnTo>
                <a:lnTo>
                  <a:pt x="993013" y="181990"/>
                </a:lnTo>
                <a:lnTo>
                  <a:pt x="1001931" y="188300"/>
                </a:lnTo>
                <a:lnTo>
                  <a:pt x="1012560" y="193568"/>
                </a:lnTo>
                <a:lnTo>
                  <a:pt x="1024615" y="197557"/>
                </a:lnTo>
                <a:lnTo>
                  <a:pt x="1038085" y="200261"/>
                </a:lnTo>
                <a:lnTo>
                  <a:pt x="1052957" y="201675"/>
                </a:lnTo>
                <a:lnTo>
                  <a:pt x="1053171" y="214170"/>
                </a:lnTo>
                <a:lnTo>
                  <a:pt x="1053396" y="227239"/>
                </a:lnTo>
                <a:lnTo>
                  <a:pt x="1053609" y="239943"/>
                </a:lnTo>
                <a:lnTo>
                  <a:pt x="1053803" y="252290"/>
                </a:lnTo>
                <a:lnTo>
                  <a:pt x="1053973" y="264287"/>
                </a:lnTo>
                <a:lnTo>
                  <a:pt x="1055370" y="265556"/>
                </a:lnTo>
                <a:lnTo>
                  <a:pt x="1076706" y="261619"/>
                </a:lnTo>
                <a:lnTo>
                  <a:pt x="1076833" y="252666"/>
                </a:lnTo>
                <a:lnTo>
                  <a:pt x="1077030" y="240313"/>
                </a:lnTo>
                <a:lnTo>
                  <a:pt x="1077249" y="227654"/>
                </a:lnTo>
                <a:lnTo>
                  <a:pt x="1077482" y="214690"/>
                </a:lnTo>
                <a:lnTo>
                  <a:pt x="1077722" y="201421"/>
                </a:lnTo>
                <a:lnTo>
                  <a:pt x="1090598" y="199914"/>
                </a:lnTo>
                <a:lnTo>
                  <a:pt x="1103775" y="196998"/>
                </a:lnTo>
                <a:lnTo>
                  <a:pt x="1115770" y="192767"/>
                </a:lnTo>
                <a:lnTo>
                  <a:pt x="1108710" y="174116"/>
                </a:lnTo>
                <a:lnTo>
                  <a:pt x="1102142" y="180955"/>
                </a:lnTo>
                <a:lnTo>
                  <a:pt x="1091218" y="187252"/>
                </a:lnTo>
                <a:lnTo>
                  <a:pt x="1077722" y="190372"/>
                </a:lnTo>
                <a:lnTo>
                  <a:pt x="1077933" y="179971"/>
                </a:lnTo>
                <a:lnTo>
                  <a:pt x="1078206" y="167065"/>
                </a:lnTo>
                <a:lnTo>
                  <a:pt x="1078488" y="154222"/>
                </a:lnTo>
                <a:lnTo>
                  <a:pt x="1078780" y="141444"/>
                </a:lnTo>
                <a:lnTo>
                  <a:pt x="1079082" y="128734"/>
                </a:lnTo>
                <a:lnTo>
                  <a:pt x="1079394" y="116093"/>
                </a:lnTo>
                <a:lnTo>
                  <a:pt x="1079716" y="103525"/>
                </a:lnTo>
                <a:lnTo>
                  <a:pt x="1080047" y="91030"/>
                </a:lnTo>
                <a:lnTo>
                  <a:pt x="1080389" y="78612"/>
                </a:lnTo>
                <a:lnTo>
                  <a:pt x="1088096" y="80467"/>
                </a:lnTo>
                <a:lnTo>
                  <a:pt x="1099355" y="86363"/>
                </a:lnTo>
                <a:lnTo>
                  <a:pt x="1108809" y="71349"/>
                </a:lnTo>
                <a:lnTo>
                  <a:pt x="1095650" y="68494"/>
                </a:lnTo>
                <a:lnTo>
                  <a:pt x="1081151" y="67055"/>
                </a:lnTo>
                <a:lnTo>
                  <a:pt x="1081414" y="59529"/>
                </a:lnTo>
                <a:lnTo>
                  <a:pt x="1081907" y="46994"/>
                </a:lnTo>
                <a:lnTo>
                  <a:pt x="1082472" y="34339"/>
                </a:lnTo>
                <a:lnTo>
                  <a:pt x="1083109" y="21555"/>
                </a:lnTo>
                <a:lnTo>
                  <a:pt x="1083817" y="8635"/>
                </a:lnTo>
                <a:lnTo>
                  <a:pt x="1082548" y="7619"/>
                </a:lnTo>
                <a:lnTo>
                  <a:pt x="1071318" y="10059"/>
                </a:lnTo>
                <a:lnTo>
                  <a:pt x="1058866" y="12470"/>
                </a:lnTo>
                <a:lnTo>
                  <a:pt x="1045972" y="14731"/>
                </a:lnTo>
                <a:lnTo>
                  <a:pt x="1046080" y="16152"/>
                </a:lnTo>
                <a:lnTo>
                  <a:pt x="1046815" y="26681"/>
                </a:lnTo>
                <a:lnTo>
                  <a:pt x="1047550" y="38718"/>
                </a:lnTo>
                <a:lnTo>
                  <a:pt x="1048285" y="52260"/>
                </a:lnTo>
                <a:lnTo>
                  <a:pt x="1049020" y="67309"/>
                </a:lnTo>
                <a:lnTo>
                  <a:pt x="1049654" y="78485"/>
                </a:lnTo>
                <a:lnTo>
                  <a:pt x="1050028" y="88365"/>
                </a:lnTo>
                <a:lnTo>
                  <a:pt x="1050467" y="100751"/>
                </a:lnTo>
                <a:lnTo>
                  <a:pt x="1050882" y="113242"/>
                </a:lnTo>
                <a:lnTo>
                  <a:pt x="1051272" y="125834"/>
                </a:lnTo>
                <a:lnTo>
                  <a:pt x="1051642" y="138526"/>
                </a:lnTo>
                <a:lnTo>
                  <a:pt x="1051993" y="151315"/>
                </a:lnTo>
                <a:lnTo>
                  <a:pt x="1052328" y="164200"/>
                </a:lnTo>
                <a:lnTo>
                  <a:pt x="1052648" y="177177"/>
                </a:lnTo>
                <a:lnTo>
                  <a:pt x="1052957" y="190245"/>
                </a:lnTo>
                <a:lnTo>
                  <a:pt x="1041446" y="187385"/>
                </a:lnTo>
                <a:lnTo>
                  <a:pt x="1030263" y="181255"/>
                </a:lnTo>
                <a:lnTo>
                  <a:pt x="1021714" y="172084"/>
                </a:lnTo>
                <a:lnTo>
                  <a:pt x="1015262" y="159273"/>
                </a:lnTo>
                <a:lnTo>
                  <a:pt x="1012199" y="146827"/>
                </a:lnTo>
                <a:lnTo>
                  <a:pt x="1011174" y="132587"/>
                </a:lnTo>
                <a:lnTo>
                  <a:pt x="1011211" y="129614"/>
                </a:lnTo>
                <a:lnTo>
                  <a:pt x="1012691" y="115092"/>
                </a:lnTo>
                <a:lnTo>
                  <a:pt x="1016292" y="103094"/>
                </a:lnTo>
                <a:lnTo>
                  <a:pt x="1013254" y="75777"/>
                </a:lnTo>
                <a:lnTo>
                  <a:pt x="1002452" y="81461"/>
                </a:lnTo>
                <a:lnTo>
                  <a:pt x="992886" y="88518"/>
                </a:lnTo>
                <a:lnTo>
                  <a:pt x="983421" y="98777"/>
                </a:lnTo>
                <a:lnTo>
                  <a:pt x="977038" y="109787"/>
                </a:lnTo>
                <a:lnTo>
                  <a:pt x="973207" y="122027"/>
                </a:lnTo>
                <a:lnTo>
                  <a:pt x="971931" y="135508"/>
                </a:lnTo>
                <a:close/>
              </a:path>
              <a:path w="3460241" h="265881">
                <a:moveTo>
                  <a:pt x="1038595" y="68554"/>
                </a:moveTo>
                <a:lnTo>
                  <a:pt x="1025299" y="71472"/>
                </a:lnTo>
                <a:lnTo>
                  <a:pt x="1013254" y="75777"/>
                </a:lnTo>
                <a:lnTo>
                  <a:pt x="1016292" y="103094"/>
                </a:lnTo>
                <a:lnTo>
                  <a:pt x="1021969" y="93599"/>
                </a:lnTo>
                <a:lnTo>
                  <a:pt x="1026416" y="88959"/>
                </a:lnTo>
                <a:lnTo>
                  <a:pt x="1037035" y="81956"/>
                </a:lnTo>
                <a:lnTo>
                  <a:pt x="1049654" y="78485"/>
                </a:lnTo>
                <a:lnTo>
                  <a:pt x="1049020" y="67309"/>
                </a:lnTo>
                <a:lnTo>
                  <a:pt x="1038595" y="68554"/>
                </a:lnTo>
                <a:close/>
              </a:path>
              <a:path w="3460241" h="265881">
                <a:moveTo>
                  <a:pt x="617854" y="186816"/>
                </a:moveTo>
                <a:lnTo>
                  <a:pt x="611377" y="186689"/>
                </a:lnTo>
                <a:lnTo>
                  <a:pt x="606044" y="186054"/>
                </a:lnTo>
                <a:lnTo>
                  <a:pt x="601852" y="185165"/>
                </a:lnTo>
                <a:lnTo>
                  <a:pt x="597788" y="184150"/>
                </a:lnTo>
                <a:lnTo>
                  <a:pt x="594487" y="182499"/>
                </a:lnTo>
                <a:lnTo>
                  <a:pt x="592074" y="179958"/>
                </a:lnTo>
                <a:lnTo>
                  <a:pt x="589661" y="177418"/>
                </a:lnTo>
                <a:lnTo>
                  <a:pt x="588010" y="173862"/>
                </a:lnTo>
                <a:lnTo>
                  <a:pt x="587121" y="169544"/>
                </a:lnTo>
                <a:lnTo>
                  <a:pt x="586232" y="165100"/>
                </a:lnTo>
                <a:lnTo>
                  <a:pt x="585724" y="159384"/>
                </a:lnTo>
                <a:lnTo>
                  <a:pt x="585851" y="136270"/>
                </a:lnTo>
                <a:lnTo>
                  <a:pt x="586232" y="128015"/>
                </a:lnTo>
                <a:lnTo>
                  <a:pt x="586486" y="119760"/>
                </a:lnTo>
                <a:lnTo>
                  <a:pt x="586994" y="111251"/>
                </a:lnTo>
                <a:lnTo>
                  <a:pt x="587501" y="102742"/>
                </a:lnTo>
                <a:lnTo>
                  <a:pt x="595714" y="102810"/>
                </a:lnTo>
                <a:lnTo>
                  <a:pt x="608427" y="103184"/>
                </a:lnTo>
                <a:lnTo>
                  <a:pt x="621029" y="103885"/>
                </a:lnTo>
                <a:lnTo>
                  <a:pt x="621949" y="96552"/>
                </a:lnTo>
                <a:lnTo>
                  <a:pt x="623792" y="83760"/>
                </a:lnTo>
                <a:lnTo>
                  <a:pt x="625728" y="72008"/>
                </a:lnTo>
                <a:lnTo>
                  <a:pt x="624839" y="70865"/>
                </a:lnTo>
                <a:lnTo>
                  <a:pt x="619553" y="70979"/>
                </a:lnTo>
                <a:lnTo>
                  <a:pt x="608534" y="71128"/>
                </a:lnTo>
                <a:lnTo>
                  <a:pt x="498348" y="71246"/>
                </a:lnTo>
                <a:lnTo>
                  <a:pt x="492133" y="75790"/>
                </a:lnTo>
                <a:lnTo>
                  <a:pt x="481911" y="83108"/>
                </a:lnTo>
                <a:lnTo>
                  <a:pt x="471463" y="90393"/>
                </a:lnTo>
                <a:lnTo>
                  <a:pt x="460756" y="97662"/>
                </a:lnTo>
                <a:lnTo>
                  <a:pt x="461517" y="102742"/>
                </a:lnTo>
                <a:lnTo>
                  <a:pt x="500888" y="102742"/>
                </a:lnTo>
                <a:lnTo>
                  <a:pt x="487045" y="157987"/>
                </a:lnTo>
                <a:lnTo>
                  <a:pt x="485526" y="163918"/>
                </a:lnTo>
                <a:lnTo>
                  <a:pt x="482280" y="176921"/>
                </a:lnTo>
                <a:lnTo>
                  <a:pt x="479358" y="189096"/>
                </a:lnTo>
                <a:lnTo>
                  <a:pt x="476758" y="200405"/>
                </a:lnTo>
                <a:lnTo>
                  <a:pt x="478536" y="201421"/>
                </a:lnTo>
                <a:lnTo>
                  <a:pt x="489711" y="199907"/>
                </a:lnTo>
                <a:lnTo>
                  <a:pt x="502320" y="198481"/>
                </a:lnTo>
                <a:lnTo>
                  <a:pt x="515747" y="197230"/>
                </a:lnTo>
                <a:lnTo>
                  <a:pt x="516233" y="191410"/>
                </a:lnTo>
                <a:lnTo>
                  <a:pt x="517374" y="179966"/>
                </a:lnTo>
                <a:lnTo>
                  <a:pt x="518900" y="166883"/>
                </a:lnTo>
                <a:lnTo>
                  <a:pt x="520826" y="152145"/>
                </a:lnTo>
                <a:lnTo>
                  <a:pt x="527431" y="102742"/>
                </a:lnTo>
                <a:lnTo>
                  <a:pt x="560832" y="102742"/>
                </a:lnTo>
                <a:lnTo>
                  <a:pt x="559582" y="107626"/>
                </a:lnTo>
                <a:lnTo>
                  <a:pt x="555995" y="122782"/>
                </a:lnTo>
                <a:lnTo>
                  <a:pt x="553214" y="136508"/>
                </a:lnTo>
                <a:lnTo>
                  <a:pt x="551234" y="148810"/>
                </a:lnTo>
                <a:lnTo>
                  <a:pt x="550049" y="159694"/>
                </a:lnTo>
                <a:lnTo>
                  <a:pt x="549656" y="169163"/>
                </a:lnTo>
                <a:lnTo>
                  <a:pt x="549657" y="169616"/>
                </a:lnTo>
                <a:lnTo>
                  <a:pt x="551693" y="183964"/>
                </a:lnTo>
                <a:lnTo>
                  <a:pt x="557529" y="193675"/>
                </a:lnTo>
                <a:lnTo>
                  <a:pt x="567945" y="199481"/>
                </a:lnTo>
                <a:lnTo>
                  <a:pt x="582422" y="201294"/>
                </a:lnTo>
                <a:lnTo>
                  <a:pt x="592020" y="200531"/>
                </a:lnTo>
                <a:lnTo>
                  <a:pt x="604366" y="198025"/>
                </a:lnTo>
                <a:lnTo>
                  <a:pt x="618871" y="193801"/>
                </a:lnTo>
                <a:lnTo>
                  <a:pt x="617854" y="186816"/>
                </a:lnTo>
                <a:close/>
              </a:path>
              <a:path w="3460241" h="265881">
                <a:moveTo>
                  <a:pt x="1423241" y="194722"/>
                </a:moveTo>
                <a:lnTo>
                  <a:pt x="1434315" y="188604"/>
                </a:lnTo>
                <a:lnTo>
                  <a:pt x="1444244" y="180212"/>
                </a:lnTo>
                <a:lnTo>
                  <a:pt x="1454705" y="166452"/>
                </a:lnTo>
                <a:lnTo>
                  <a:pt x="1459841" y="154950"/>
                </a:lnTo>
                <a:lnTo>
                  <a:pt x="1462910" y="142216"/>
                </a:lnTo>
                <a:lnTo>
                  <a:pt x="1463928" y="128269"/>
                </a:lnTo>
                <a:lnTo>
                  <a:pt x="1463244" y="117854"/>
                </a:lnTo>
                <a:lnTo>
                  <a:pt x="1460127" y="105079"/>
                </a:lnTo>
                <a:lnTo>
                  <a:pt x="1454475" y="93856"/>
                </a:lnTo>
                <a:lnTo>
                  <a:pt x="1446276" y="84200"/>
                </a:lnTo>
                <a:lnTo>
                  <a:pt x="1437315" y="77334"/>
                </a:lnTo>
                <a:lnTo>
                  <a:pt x="1426153" y="71968"/>
                </a:lnTo>
                <a:lnTo>
                  <a:pt x="1413481" y="68758"/>
                </a:lnTo>
                <a:lnTo>
                  <a:pt x="1399286" y="67690"/>
                </a:lnTo>
                <a:lnTo>
                  <a:pt x="1394613" y="67786"/>
                </a:lnTo>
                <a:lnTo>
                  <a:pt x="1380498" y="69412"/>
                </a:lnTo>
                <a:lnTo>
                  <a:pt x="1367980" y="73050"/>
                </a:lnTo>
                <a:lnTo>
                  <a:pt x="1357088" y="78699"/>
                </a:lnTo>
                <a:lnTo>
                  <a:pt x="1347851" y="86359"/>
                </a:lnTo>
                <a:lnTo>
                  <a:pt x="1338791" y="98263"/>
                </a:lnTo>
                <a:lnTo>
                  <a:pt x="1333664" y="109623"/>
                </a:lnTo>
                <a:lnTo>
                  <a:pt x="1330588" y="122458"/>
                </a:lnTo>
                <a:lnTo>
                  <a:pt x="1329563" y="136778"/>
                </a:lnTo>
                <a:lnTo>
                  <a:pt x="1329563" y="265049"/>
                </a:lnTo>
                <a:lnTo>
                  <a:pt x="1332186" y="265823"/>
                </a:lnTo>
                <a:lnTo>
                  <a:pt x="1344692" y="263925"/>
                </a:lnTo>
                <a:lnTo>
                  <a:pt x="1357279" y="262219"/>
                </a:lnTo>
                <a:lnTo>
                  <a:pt x="1369949" y="260730"/>
                </a:lnTo>
                <a:lnTo>
                  <a:pt x="1369765" y="258604"/>
                </a:lnTo>
                <a:lnTo>
                  <a:pt x="1369008" y="247974"/>
                </a:lnTo>
                <a:lnTo>
                  <a:pt x="1368420" y="236266"/>
                </a:lnTo>
                <a:lnTo>
                  <a:pt x="1367999" y="223469"/>
                </a:lnTo>
                <a:lnTo>
                  <a:pt x="1367747" y="209572"/>
                </a:lnTo>
                <a:lnTo>
                  <a:pt x="1367663" y="194563"/>
                </a:lnTo>
                <a:lnTo>
                  <a:pt x="1369399" y="195322"/>
                </a:lnTo>
                <a:lnTo>
                  <a:pt x="1381535" y="199039"/>
                </a:lnTo>
                <a:lnTo>
                  <a:pt x="1394333" y="200278"/>
                </a:lnTo>
                <a:lnTo>
                  <a:pt x="1399371" y="184336"/>
                </a:lnTo>
                <a:lnTo>
                  <a:pt x="1386204" y="186816"/>
                </a:lnTo>
                <a:lnTo>
                  <a:pt x="1379982" y="186816"/>
                </a:lnTo>
                <a:lnTo>
                  <a:pt x="1373759" y="185038"/>
                </a:lnTo>
                <a:lnTo>
                  <a:pt x="1367663" y="181482"/>
                </a:lnTo>
                <a:lnTo>
                  <a:pt x="1367663" y="126237"/>
                </a:lnTo>
                <a:lnTo>
                  <a:pt x="1368034" y="115576"/>
                </a:lnTo>
                <a:lnTo>
                  <a:pt x="1369975" y="102426"/>
                </a:lnTo>
                <a:lnTo>
                  <a:pt x="1373504" y="92963"/>
                </a:lnTo>
                <a:lnTo>
                  <a:pt x="1377441" y="86359"/>
                </a:lnTo>
                <a:lnTo>
                  <a:pt x="1383791" y="82930"/>
                </a:lnTo>
                <a:lnTo>
                  <a:pt x="1392927" y="82935"/>
                </a:lnTo>
                <a:lnTo>
                  <a:pt x="1405306" y="86365"/>
                </a:lnTo>
                <a:lnTo>
                  <a:pt x="1414652" y="96138"/>
                </a:lnTo>
                <a:lnTo>
                  <a:pt x="1419086" y="106426"/>
                </a:lnTo>
                <a:lnTo>
                  <a:pt x="1421662" y="118900"/>
                </a:lnTo>
                <a:lnTo>
                  <a:pt x="1422527" y="133857"/>
                </a:lnTo>
                <a:lnTo>
                  <a:pt x="1422502" y="136361"/>
                </a:lnTo>
                <a:lnTo>
                  <a:pt x="1421243" y="150699"/>
                </a:lnTo>
                <a:lnTo>
                  <a:pt x="1418076" y="162853"/>
                </a:lnTo>
                <a:lnTo>
                  <a:pt x="1413002" y="172846"/>
                </a:lnTo>
                <a:lnTo>
                  <a:pt x="1411019" y="198586"/>
                </a:lnTo>
                <a:lnTo>
                  <a:pt x="1423241" y="194722"/>
                </a:lnTo>
                <a:close/>
              </a:path>
              <a:path w="3460241" h="265881">
                <a:moveTo>
                  <a:pt x="1394333" y="200278"/>
                </a:moveTo>
                <a:lnTo>
                  <a:pt x="1397651" y="200217"/>
                </a:lnTo>
                <a:lnTo>
                  <a:pt x="1411019" y="198586"/>
                </a:lnTo>
                <a:lnTo>
                  <a:pt x="1413002" y="172846"/>
                </a:lnTo>
                <a:lnTo>
                  <a:pt x="1409769" y="176933"/>
                </a:lnTo>
                <a:lnTo>
                  <a:pt x="1399371" y="184336"/>
                </a:lnTo>
                <a:lnTo>
                  <a:pt x="1394333" y="200278"/>
                </a:lnTo>
                <a:close/>
              </a:path>
              <a:path w="3460241" h="265881">
                <a:moveTo>
                  <a:pt x="848693" y="194722"/>
                </a:moveTo>
                <a:lnTo>
                  <a:pt x="859767" y="188604"/>
                </a:lnTo>
                <a:lnTo>
                  <a:pt x="869696" y="180212"/>
                </a:lnTo>
                <a:lnTo>
                  <a:pt x="880157" y="166452"/>
                </a:lnTo>
                <a:lnTo>
                  <a:pt x="885293" y="154950"/>
                </a:lnTo>
                <a:lnTo>
                  <a:pt x="888362" y="142216"/>
                </a:lnTo>
                <a:lnTo>
                  <a:pt x="889381" y="128269"/>
                </a:lnTo>
                <a:lnTo>
                  <a:pt x="888696" y="117854"/>
                </a:lnTo>
                <a:lnTo>
                  <a:pt x="885579" y="105079"/>
                </a:lnTo>
                <a:lnTo>
                  <a:pt x="879927" y="93856"/>
                </a:lnTo>
                <a:lnTo>
                  <a:pt x="871727" y="84200"/>
                </a:lnTo>
                <a:lnTo>
                  <a:pt x="862767" y="77334"/>
                </a:lnTo>
                <a:lnTo>
                  <a:pt x="851605" y="71968"/>
                </a:lnTo>
                <a:lnTo>
                  <a:pt x="838933" y="68758"/>
                </a:lnTo>
                <a:lnTo>
                  <a:pt x="824738" y="67690"/>
                </a:lnTo>
                <a:lnTo>
                  <a:pt x="820065" y="67786"/>
                </a:lnTo>
                <a:lnTo>
                  <a:pt x="805950" y="69412"/>
                </a:lnTo>
                <a:lnTo>
                  <a:pt x="793432" y="73050"/>
                </a:lnTo>
                <a:lnTo>
                  <a:pt x="782540" y="78699"/>
                </a:lnTo>
                <a:lnTo>
                  <a:pt x="773302" y="86359"/>
                </a:lnTo>
                <a:lnTo>
                  <a:pt x="764243" y="98263"/>
                </a:lnTo>
                <a:lnTo>
                  <a:pt x="759116" y="109623"/>
                </a:lnTo>
                <a:lnTo>
                  <a:pt x="756040" y="122458"/>
                </a:lnTo>
                <a:lnTo>
                  <a:pt x="755014" y="136778"/>
                </a:lnTo>
                <a:lnTo>
                  <a:pt x="755014" y="265049"/>
                </a:lnTo>
                <a:lnTo>
                  <a:pt x="757638" y="265823"/>
                </a:lnTo>
                <a:lnTo>
                  <a:pt x="770144" y="263925"/>
                </a:lnTo>
                <a:lnTo>
                  <a:pt x="782731" y="262219"/>
                </a:lnTo>
                <a:lnTo>
                  <a:pt x="795401" y="260730"/>
                </a:lnTo>
                <a:lnTo>
                  <a:pt x="795217" y="258604"/>
                </a:lnTo>
                <a:lnTo>
                  <a:pt x="794460" y="247974"/>
                </a:lnTo>
                <a:lnTo>
                  <a:pt x="793872" y="236266"/>
                </a:lnTo>
                <a:lnTo>
                  <a:pt x="793451" y="223469"/>
                </a:lnTo>
                <a:lnTo>
                  <a:pt x="793199" y="209572"/>
                </a:lnTo>
                <a:lnTo>
                  <a:pt x="793114" y="194563"/>
                </a:lnTo>
                <a:lnTo>
                  <a:pt x="794851" y="195322"/>
                </a:lnTo>
                <a:lnTo>
                  <a:pt x="806987" y="199039"/>
                </a:lnTo>
                <a:lnTo>
                  <a:pt x="819785" y="200278"/>
                </a:lnTo>
                <a:lnTo>
                  <a:pt x="824823" y="184336"/>
                </a:lnTo>
                <a:lnTo>
                  <a:pt x="811657" y="186816"/>
                </a:lnTo>
                <a:lnTo>
                  <a:pt x="805434" y="186816"/>
                </a:lnTo>
                <a:lnTo>
                  <a:pt x="799211" y="185038"/>
                </a:lnTo>
                <a:lnTo>
                  <a:pt x="793114" y="181482"/>
                </a:lnTo>
                <a:lnTo>
                  <a:pt x="793114" y="126237"/>
                </a:lnTo>
                <a:lnTo>
                  <a:pt x="793486" y="115576"/>
                </a:lnTo>
                <a:lnTo>
                  <a:pt x="795427" y="102426"/>
                </a:lnTo>
                <a:lnTo>
                  <a:pt x="798957" y="92963"/>
                </a:lnTo>
                <a:lnTo>
                  <a:pt x="802894" y="86359"/>
                </a:lnTo>
                <a:lnTo>
                  <a:pt x="809244" y="82930"/>
                </a:lnTo>
                <a:lnTo>
                  <a:pt x="818379" y="82935"/>
                </a:lnTo>
                <a:lnTo>
                  <a:pt x="830758" y="86365"/>
                </a:lnTo>
                <a:lnTo>
                  <a:pt x="840104" y="96138"/>
                </a:lnTo>
                <a:lnTo>
                  <a:pt x="844538" y="106426"/>
                </a:lnTo>
                <a:lnTo>
                  <a:pt x="847114" y="118900"/>
                </a:lnTo>
                <a:lnTo>
                  <a:pt x="847978" y="133857"/>
                </a:lnTo>
                <a:lnTo>
                  <a:pt x="847954" y="136361"/>
                </a:lnTo>
                <a:lnTo>
                  <a:pt x="846695" y="150699"/>
                </a:lnTo>
                <a:lnTo>
                  <a:pt x="843528" y="162853"/>
                </a:lnTo>
                <a:lnTo>
                  <a:pt x="838453" y="172846"/>
                </a:lnTo>
                <a:lnTo>
                  <a:pt x="836471" y="198586"/>
                </a:lnTo>
                <a:lnTo>
                  <a:pt x="848693" y="194722"/>
                </a:lnTo>
                <a:close/>
              </a:path>
              <a:path w="3460241" h="265881">
                <a:moveTo>
                  <a:pt x="819785" y="200278"/>
                </a:moveTo>
                <a:lnTo>
                  <a:pt x="823103" y="200217"/>
                </a:lnTo>
                <a:lnTo>
                  <a:pt x="836471" y="198586"/>
                </a:lnTo>
                <a:lnTo>
                  <a:pt x="838453" y="172846"/>
                </a:lnTo>
                <a:lnTo>
                  <a:pt x="835221" y="176933"/>
                </a:lnTo>
                <a:lnTo>
                  <a:pt x="824823" y="184336"/>
                </a:lnTo>
                <a:lnTo>
                  <a:pt x="819785" y="200278"/>
                </a:lnTo>
                <a:close/>
              </a:path>
              <a:path w="3460241" h="265881">
                <a:moveTo>
                  <a:pt x="684402" y="140462"/>
                </a:moveTo>
                <a:lnTo>
                  <a:pt x="691514" y="138683"/>
                </a:lnTo>
                <a:lnTo>
                  <a:pt x="704976" y="138683"/>
                </a:lnTo>
                <a:lnTo>
                  <a:pt x="709929" y="139191"/>
                </a:lnTo>
                <a:lnTo>
                  <a:pt x="715517" y="140080"/>
                </a:lnTo>
                <a:lnTo>
                  <a:pt x="714248" y="123570"/>
                </a:lnTo>
                <a:lnTo>
                  <a:pt x="710057" y="124078"/>
                </a:lnTo>
                <a:lnTo>
                  <a:pt x="705865" y="124332"/>
                </a:lnTo>
                <a:lnTo>
                  <a:pt x="691514" y="124332"/>
                </a:lnTo>
                <a:lnTo>
                  <a:pt x="683387" y="122427"/>
                </a:lnTo>
                <a:lnTo>
                  <a:pt x="677799" y="118490"/>
                </a:lnTo>
                <a:lnTo>
                  <a:pt x="672084" y="114680"/>
                </a:lnTo>
                <a:lnTo>
                  <a:pt x="669289" y="109219"/>
                </a:lnTo>
                <a:lnTo>
                  <a:pt x="669289" y="95503"/>
                </a:lnTo>
                <a:lnTo>
                  <a:pt x="672084" y="90296"/>
                </a:lnTo>
                <a:lnTo>
                  <a:pt x="677799" y="86867"/>
                </a:lnTo>
                <a:lnTo>
                  <a:pt x="683513" y="83312"/>
                </a:lnTo>
                <a:lnTo>
                  <a:pt x="691388" y="81533"/>
                </a:lnTo>
                <a:lnTo>
                  <a:pt x="707263" y="81533"/>
                </a:lnTo>
                <a:lnTo>
                  <a:pt x="713104" y="82550"/>
                </a:lnTo>
                <a:lnTo>
                  <a:pt x="718565" y="84327"/>
                </a:lnTo>
                <a:lnTo>
                  <a:pt x="726694" y="110235"/>
                </a:lnTo>
                <a:lnTo>
                  <a:pt x="734060" y="109092"/>
                </a:lnTo>
                <a:lnTo>
                  <a:pt x="735687" y="100358"/>
                </a:lnTo>
                <a:lnTo>
                  <a:pt x="738228" y="87909"/>
                </a:lnTo>
                <a:lnTo>
                  <a:pt x="741045" y="75564"/>
                </a:lnTo>
                <a:lnTo>
                  <a:pt x="731375" y="72527"/>
                </a:lnTo>
                <a:lnTo>
                  <a:pt x="718944" y="69690"/>
                </a:lnTo>
                <a:lnTo>
                  <a:pt x="706382" y="67997"/>
                </a:lnTo>
                <a:lnTo>
                  <a:pt x="693674" y="67437"/>
                </a:lnTo>
                <a:lnTo>
                  <a:pt x="684941" y="67688"/>
                </a:lnTo>
                <a:lnTo>
                  <a:pt x="671317" y="69305"/>
                </a:lnTo>
                <a:lnTo>
                  <a:pt x="659422" y="72433"/>
                </a:lnTo>
                <a:lnTo>
                  <a:pt x="649224" y="77088"/>
                </a:lnTo>
                <a:lnTo>
                  <a:pt x="642647" y="81781"/>
                </a:lnTo>
                <a:lnTo>
                  <a:pt x="635006" y="92096"/>
                </a:lnTo>
                <a:lnTo>
                  <a:pt x="632460" y="105028"/>
                </a:lnTo>
                <a:lnTo>
                  <a:pt x="632460" y="111505"/>
                </a:lnTo>
                <a:lnTo>
                  <a:pt x="634491" y="116966"/>
                </a:lnTo>
                <a:lnTo>
                  <a:pt x="638683" y="121538"/>
                </a:lnTo>
                <a:lnTo>
                  <a:pt x="642747" y="126110"/>
                </a:lnTo>
                <a:lnTo>
                  <a:pt x="649097" y="130047"/>
                </a:lnTo>
                <a:lnTo>
                  <a:pt x="657351" y="133476"/>
                </a:lnTo>
                <a:lnTo>
                  <a:pt x="649097" y="135635"/>
                </a:lnTo>
                <a:lnTo>
                  <a:pt x="642365" y="139572"/>
                </a:lnTo>
                <a:lnTo>
                  <a:pt x="637159" y="145287"/>
                </a:lnTo>
                <a:lnTo>
                  <a:pt x="631825" y="150875"/>
                </a:lnTo>
                <a:lnTo>
                  <a:pt x="629158" y="157479"/>
                </a:lnTo>
                <a:lnTo>
                  <a:pt x="629158" y="165100"/>
                </a:lnTo>
                <a:lnTo>
                  <a:pt x="629769" y="171583"/>
                </a:lnTo>
                <a:lnTo>
                  <a:pt x="634938" y="183168"/>
                </a:lnTo>
                <a:lnTo>
                  <a:pt x="645287" y="192150"/>
                </a:lnTo>
                <a:lnTo>
                  <a:pt x="659381" y="198086"/>
                </a:lnTo>
                <a:lnTo>
                  <a:pt x="671989" y="200679"/>
                </a:lnTo>
                <a:lnTo>
                  <a:pt x="686181" y="201549"/>
                </a:lnTo>
                <a:lnTo>
                  <a:pt x="693435" y="201351"/>
                </a:lnTo>
                <a:lnTo>
                  <a:pt x="706130" y="199969"/>
                </a:lnTo>
                <a:lnTo>
                  <a:pt x="718312" y="197230"/>
                </a:lnTo>
                <a:lnTo>
                  <a:pt x="733169" y="191484"/>
                </a:lnTo>
                <a:lnTo>
                  <a:pt x="743331" y="185165"/>
                </a:lnTo>
                <a:lnTo>
                  <a:pt x="742314" y="178180"/>
                </a:lnTo>
                <a:lnTo>
                  <a:pt x="733753" y="180310"/>
                </a:lnTo>
                <a:lnTo>
                  <a:pt x="721058" y="182428"/>
                </a:lnTo>
                <a:lnTo>
                  <a:pt x="709040" y="183133"/>
                </a:lnTo>
                <a:lnTo>
                  <a:pt x="704018" y="183030"/>
                </a:lnTo>
                <a:lnTo>
                  <a:pt x="690293" y="181316"/>
                </a:lnTo>
                <a:lnTo>
                  <a:pt x="680212" y="177545"/>
                </a:lnTo>
                <a:lnTo>
                  <a:pt x="673862" y="173735"/>
                </a:lnTo>
                <a:lnTo>
                  <a:pt x="670687" y="167893"/>
                </a:lnTo>
                <a:lnTo>
                  <a:pt x="670687" y="153034"/>
                </a:lnTo>
                <a:lnTo>
                  <a:pt x="673481" y="147700"/>
                </a:lnTo>
                <a:lnTo>
                  <a:pt x="678941" y="144144"/>
                </a:lnTo>
                <a:lnTo>
                  <a:pt x="684402" y="140462"/>
                </a:lnTo>
                <a:close/>
              </a:path>
              <a:path w="3460241" h="265881">
                <a:moveTo>
                  <a:pt x="2037054" y="73049"/>
                </a:moveTo>
                <a:lnTo>
                  <a:pt x="2022347" y="77088"/>
                </a:lnTo>
                <a:lnTo>
                  <a:pt x="2023110" y="83312"/>
                </a:lnTo>
                <a:lnTo>
                  <a:pt x="2028063" y="83312"/>
                </a:lnTo>
                <a:lnTo>
                  <a:pt x="2032127" y="83692"/>
                </a:lnTo>
                <a:lnTo>
                  <a:pt x="2035175" y="84327"/>
                </a:lnTo>
                <a:lnTo>
                  <a:pt x="2038095" y="84962"/>
                </a:lnTo>
                <a:lnTo>
                  <a:pt x="2040763" y="86359"/>
                </a:lnTo>
                <a:lnTo>
                  <a:pt x="2044954" y="90677"/>
                </a:lnTo>
                <a:lnTo>
                  <a:pt x="2047113" y="93599"/>
                </a:lnTo>
                <a:lnTo>
                  <a:pt x="2049271" y="97408"/>
                </a:lnTo>
                <a:lnTo>
                  <a:pt x="2051431" y="101345"/>
                </a:lnTo>
                <a:lnTo>
                  <a:pt x="2053589" y="105537"/>
                </a:lnTo>
                <a:lnTo>
                  <a:pt x="2055621" y="109981"/>
                </a:lnTo>
                <a:lnTo>
                  <a:pt x="2057654" y="114426"/>
                </a:lnTo>
                <a:lnTo>
                  <a:pt x="2059559" y="118999"/>
                </a:lnTo>
                <a:lnTo>
                  <a:pt x="2061337" y="123443"/>
                </a:lnTo>
                <a:lnTo>
                  <a:pt x="2063241" y="127888"/>
                </a:lnTo>
                <a:lnTo>
                  <a:pt x="2064765" y="131825"/>
                </a:lnTo>
                <a:lnTo>
                  <a:pt x="2066163" y="135127"/>
                </a:lnTo>
                <a:lnTo>
                  <a:pt x="2069586" y="143975"/>
                </a:lnTo>
                <a:lnTo>
                  <a:pt x="2074072" y="155877"/>
                </a:lnTo>
                <a:lnTo>
                  <a:pt x="2078355" y="167639"/>
                </a:lnTo>
                <a:lnTo>
                  <a:pt x="2081627" y="176742"/>
                </a:lnTo>
                <a:lnTo>
                  <a:pt x="2085924" y="188649"/>
                </a:lnTo>
                <a:lnTo>
                  <a:pt x="2090292" y="200913"/>
                </a:lnTo>
                <a:lnTo>
                  <a:pt x="2107818" y="199008"/>
                </a:lnTo>
                <a:lnTo>
                  <a:pt x="2110613" y="195071"/>
                </a:lnTo>
                <a:lnTo>
                  <a:pt x="2114041" y="190245"/>
                </a:lnTo>
                <a:lnTo>
                  <a:pt x="2118233" y="184403"/>
                </a:lnTo>
                <a:lnTo>
                  <a:pt x="2122296" y="178562"/>
                </a:lnTo>
                <a:lnTo>
                  <a:pt x="2126488" y="172212"/>
                </a:lnTo>
                <a:lnTo>
                  <a:pt x="2130933" y="165226"/>
                </a:lnTo>
                <a:lnTo>
                  <a:pt x="2137511" y="154370"/>
                </a:lnTo>
                <a:lnTo>
                  <a:pt x="2143887" y="143128"/>
                </a:lnTo>
                <a:lnTo>
                  <a:pt x="2149948" y="131466"/>
                </a:lnTo>
                <a:lnTo>
                  <a:pt x="2155316" y="120141"/>
                </a:lnTo>
                <a:lnTo>
                  <a:pt x="2158745" y="112649"/>
                </a:lnTo>
                <a:lnTo>
                  <a:pt x="2161413" y="105282"/>
                </a:lnTo>
                <a:lnTo>
                  <a:pt x="2163571" y="98170"/>
                </a:lnTo>
                <a:lnTo>
                  <a:pt x="2165604" y="91058"/>
                </a:lnTo>
                <a:lnTo>
                  <a:pt x="2166619" y="84581"/>
                </a:lnTo>
                <a:lnTo>
                  <a:pt x="2166619" y="75056"/>
                </a:lnTo>
                <a:lnTo>
                  <a:pt x="2165985" y="71500"/>
                </a:lnTo>
                <a:lnTo>
                  <a:pt x="2164715" y="68199"/>
                </a:lnTo>
                <a:lnTo>
                  <a:pt x="2163317" y="67182"/>
                </a:lnTo>
                <a:lnTo>
                  <a:pt x="2154034" y="69168"/>
                </a:lnTo>
                <a:lnTo>
                  <a:pt x="2141658" y="71527"/>
                </a:lnTo>
                <a:lnTo>
                  <a:pt x="2128012" y="73913"/>
                </a:lnTo>
                <a:lnTo>
                  <a:pt x="2128430" y="75689"/>
                </a:lnTo>
                <a:lnTo>
                  <a:pt x="2130402" y="87854"/>
                </a:lnTo>
                <a:lnTo>
                  <a:pt x="2131060" y="101091"/>
                </a:lnTo>
                <a:lnTo>
                  <a:pt x="2131060" y="108457"/>
                </a:lnTo>
                <a:lnTo>
                  <a:pt x="2130425" y="115950"/>
                </a:lnTo>
                <a:lnTo>
                  <a:pt x="2129155" y="123697"/>
                </a:lnTo>
                <a:lnTo>
                  <a:pt x="2127885" y="131317"/>
                </a:lnTo>
                <a:lnTo>
                  <a:pt x="2125726" y="139064"/>
                </a:lnTo>
                <a:lnTo>
                  <a:pt x="2122805" y="146684"/>
                </a:lnTo>
                <a:lnTo>
                  <a:pt x="2120772" y="152272"/>
                </a:lnTo>
                <a:lnTo>
                  <a:pt x="2118106" y="157733"/>
                </a:lnTo>
                <a:lnTo>
                  <a:pt x="2114804" y="163449"/>
                </a:lnTo>
                <a:lnTo>
                  <a:pt x="2112898" y="156844"/>
                </a:lnTo>
                <a:lnTo>
                  <a:pt x="2110866" y="150749"/>
                </a:lnTo>
                <a:lnTo>
                  <a:pt x="2108962" y="145033"/>
                </a:lnTo>
                <a:lnTo>
                  <a:pt x="2106676" y="138810"/>
                </a:lnTo>
                <a:lnTo>
                  <a:pt x="2104136" y="132333"/>
                </a:lnTo>
                <a:lnTo>
                  <a:pt x="2101341" y="125602"/>
                </a:lnTo>
                <a:lnTo>
                  <a:pt x="2098547" y="118871"/>
                </a:lnTo>
                <a:lnTo>
                  <a:pt x="2095881" y="112521"/>
                </a:lnTo>
                <a:lnTo>
                  <a:pt x="2093340" y="106552"/>
                </a:lnTo>
                <a:lnTo>
                  <a:pt x="2090801" y="100456"/>
                </a:lnTo>
                <a:lnTo>
                  <a:pt x="2088388" y="95250"/>
                </a:lnTo>
                <a:lnTo>
                  <a:pt x="2086229" y="90677"/>
                </a:lnTo>
                <a:lnTo>
                  <a:pt x="2084069" y="86105"/>
                </a:lnTo>
                <a:lnTo>
                  <a:pt x="2082418" y="82930"/>
                </a:lnTo>
                <a:lnTo>
                  <a:pt x="2081276" y="81025"/>
                </a:lnTo>
                <a:lnTo>
                  <a:pt x="2078863" y="76580"/>
                </a:lnTo>
                <a:lnTo>
                  <a:pt x="2075941" y="73532"/>
                </a:lnTo>
                <a:lnTo>
                  <a:pt x="2072766" y="72008"/>
                </a:lnTo>
                <a:lnTo>
                  <a:pt x="2069591" y="70357"/>
                </a:lnTo>
                <a:lnTo>
                  <a:pt x="2065655" y="69595"/>
                </a:lnTo>
                <a:lnTo>
                  <a:pt x="2060064" y="69603"/>
                </a:lnTo>
                <a:lnTo>
                  <a:pt x="2049644" y="70546"/>
                </a:lnTo>
                <a:lnTo>
                  <a:pt x="2037054" y="73049"/>
                </a:lnTo>
                <a:close/>
              </a:path>
              <a:path w="3460241" h="265881">
                <a:moveTo>
                  <a:pt x="1898861" y="73166"/>
                </a:moveTo>
                <a:lnTo>
                  <a:pt x="1885061" y="77215"/>
                </a:lnTo>
                <a:lnTo>
                  <a:pt x="1885950" y="83438"/>
                </a:lnTo>
                <a:lnTo>
                  <a:pt x="1893951" y="83438"/>
                </a:lnTo>
                <a:lnTo>
                  <a:pt x="1899665" y="84327"/>
                </a:lnTo>
                <a:lnTo>
                  <a:pt x="1902967" y="86232"/>
                </a:lnTo>
                <a:lnTo>
                  <a:pt x="1906396" y="88137"/>
                </a:lnTo>
                <a:lnTo>
                  <a:pt x="1908047" y="91693"/>
                </a:lnTo>
                <a:lnTo>
                  <a:pt x="1908047" y="98678"/>
                </a:lnTo>
                <a:lnTo>
                  <a:pt x="1907793" y="103250"/>
                </a:lnTo>
                <a:lnTo>
                  <a:pt x="1907413" y="110616"/>
                </a:lnTo>
                <a:lnTo>
                  <a:pt x="1907345" y="111544"/>
                </a:lnTo>
                <a:lnTo>
                  <a:pt x="1906429" y="126633"/>
                </a:lnTo>
                <a:lnTo>
                  <a:pt x="1906142" y="136651"/>
                </a:lnTo>
                <a:lnTo>
                  <a:pt x="1906143" y="136831"/>
                </a:lnTo>
                <a:lnTo>
                  <a:pt x="1907016" y="152198"/>
                </a:lnTo>
                <a:lnTo>
                  <a:pt x="1909606" y="165468"/>
                </a:lnTo>
                <a:lnTo>
                  <a:pt x="1913926" y="176631"/>
                </a:lnTo>
                <a:lnTo>
                  <a:pt x="1919986" y="185674"/>
                </a:lnTo>
                <a:lnTo>
                  <a:pt x="1923828" y="189561"/>
                </a:lnTo>
                <a:lnTo>
                  <a:pt x="1933946" y="196208"/>
                </a:lnTo>
                <a:lnTo>
                  <a:pt x="1946308" y="200210"/>
                </a:lnTo>
                <a:lnTo>
                  <a:pt x="1960880" y="201549"/>
                </a:lnTo>
                <a:lnTo>
                  <a:pt x="1963820" y="201497"/>
                </a:lnTo>
                <a:lnTo>
                  <a:pt x="1977513" y="199711"/>
                </a:lnTo>
                <a:lnTo>
                  <a:pt x="1989652" y="195378"/>
                </a:lnTo>
                <a:lnTo>
                  <a:pt x="2000236" y="188497"/>
                </a:lnTo>
                <a:lnTo>
                  <a:pt x="2009266" y="179069"/>
                </a:lnTo>
                <a:lnTo>
                  <a:pt x="2015259" y="169932"/>
                </a:lnTo>
                <a:lnTo>
                  <a:pt x="2020240" y="159031"/>
                </a:lnTo>
                <a:lnTo>
                  <a:pt x="2023805" y="146870"/>
                </a:lnTo>
                <a:lnTo>
                  <a:pt x="2025949" y="133443"/>
                </a:lnTo>
                <a:lnTo>
                  <a:pt x="2026665" y="118744"/>
                </a:lnTo>
                <a:lnTo>
                  <a:pt x="2026665" y="118299"/>
                </a:lnTo>
                <a:lnTo>
                  <a:pt x="2026111" y="105903"/>
                </a:lnTo>
                <a:lnTo>
                  <a:pt x="2024516" y="93437"/>
                </a:lnTo>
                <a:lnTo>
                  <a:pt x="2021868" y="80876"/>
                </a:lnTo>
                <a:lnTo>
                  <a:pt x="2018157" y="68199"/>
                </a:lnTo>
                <a:lnTo>
                  <a:pt x="2016633" y="67182"/>
                </a:lnTo>
                <a:lnTo>
                  <a:pt x="2010790" y="68452"/>
                </a:lnTo>
                <a:lnTo>
                  <a:pt x="2005076" y="69595"/>
                </a:lnTo>
                <a:lnTo>
                  <a:pt x="1999234" y="70738"/>
                </a:lnTo>
                <a:lnTo>
                  <a:pt x="1993391" y="71754"/>
                </a:lnTo>
                <a:lnTo>
                  <a:pt x="1987422" y="72897"/>
                </a:lnTo>
                <a:lnTo>
                  <a:pt x="1981327" y="73913"/>
                </a:lnTo>
                <a:lnTo>
                  <a:pt x="1985572" y="85315"/>
                </a:lnTo>
                <a:lnTo>
                  <a:pt x="1989114" y="97619"/>
                </a:lnTo>
                <a:lnTo>
                  <a:pt x="1991636" y="110061"/>
                </a:lnTo>
                <a:lnTo>
                  <a:pt x="1993144" y="122646"/>
                </a:lnTo>
                <a:lnTo>
                  <a:pt x="1993645" y="135381"/>
                </a:lnTo>
                <a:lnTo>
                  <a:pt x="1993644" y="136321"/>
                </a:lnTo>
                <a:lnTo>
                  <a:pt x="1992875" y="152228"/>
                </a:lnTo>
                <a:lnTo>
                  <a:pt x="1990717" y="164649"/>
                </a:lnTo>
                <a:lnTo>
                  <a:pt x="1987168" y="173608"/>
                </a:lnTo>
                <a:lnTo>
                  <a:pt x="1982851" y="180975"/>
                </a:lnTo>
                <a:lnTo>
                  <a:pt x="1976628" y="184657"/>
                </a:lnTo>
                <a:lnTo>
                  <a:pt x="1960371" y="184657"/>
                </a:lnTo>
                <a:lnTo>
                  <a:pt x="1954276" y="181355"/>
                </a:lnTo>
                <a:lnTo>
                  <a:pt x="1950212" y="174625"/>
                </a:lnTo>
                <a:lnTo>
                  <a:pt x="1946957" y="166563"/>
                </a:lnTo>
                <a:lnTo>
                  <a:pt x="1944826" y="154181"/>
                </a:lnTo>
                <a:lnTo>
                  <a:pt x="1944115" y="137921"/>
                </a:lnTo>
                <a:lnTo>
                  <a:pt x="1944151" y="133805"/>
                </a:lnTo>
                <a:lnTo>
                  <a:pt x="1944535" y="121952"/>
                </a:lnTo>
                <a:lnTo>
                  <a:pt x="1945386" y="107187"/>
                </a:lnTo>
                <a:lnTo>
                  <a:pt x="1946275" y="95376"/>
                </a:lnTo>
                <a:lnTo>
                  <a:pt x="1946656" y="88900"/>
                </a:lnTo>
                <a:lnTo>
                  <a:pt x="1946656" y="87756"/>
                </a:lnTo>
                <a:lnTo>
                  <a:pt x="1946247" y="83247"/>
                </a:lnTo>
                <a:lnTo>
                  <a:pt x="1939265" y="73093"/>
                </a:lnTo>
                <a:lnTo>
                  <a:pt x="1923541" y="69722"/>
                </a:lnTo>
                <a:lnTo>
                  <a:pt x="1922625" y="69729"/>
                </a:lnTo>
                <a:lnTo>
                  <a:pt x="1911383" y="70662"/>
                </a:lnTo>
                <a:lnTo>
                  <a:pt x="1898861" y="73166"/>
                </a:lnTo>
                <a:close/>
              </a:path>
              <a:path w="3460241" h="265881">
                <a:moveTo>
                  <a:pt x="170645" y="73166"/>
                </a:moveTo>
                <a:lnTo>
                  <a:pt x="156845" y="77215"/>
                </a:lnTo>
                <a:lnTo>
                  <a:pt x="157734" y="83438"/>
                </a:lnTo>
                <a:lnTo>
                  <a:pt x="165735" y="83438"/>
                </a:lnTo>
                <a:lnTo>
                  <a:pt x="171450" y="84327"/>
                </a:lnTo>
                <a:lnTo>
                  <a:pt x="174751" y="86232"/>
                </a:lnTo>
                <a:lnTo>
                  <a:pt x="178181" y="88137"/>
                </a:lnTo>
                <a:lnTo>
                  <a:pt x="179832" y="91693"/>
                </a:lnTo>
                <a:lnTo>
                  <a:pt x="179832" y="98678"/>
                </a:lnTo>
                <a:lnTo>
                  <a:pt x="179577" y="103250"/>
                </a:lnTo>
                <a:lnTo>
                  <a:pt x="179197" y="110616"/>
                </a:lnTo>
                <a:lnTo>
                  <a:pt x="179129" y="111544"/>
                </a:lnTo>
                <a:lnTo>
                  <a:pt x="178213" y="126633"/>
                </a:lnTo>
                <a:lnTo>
                  <a:pt x="177926" y="136651"/>
                </a:lnTo>
                <a:lnTo>
                  <a:pt x="177927" y="136831"/>
                </a:lnTo>
                <a:lnTo>
                  <a:pt x="178800" y="152198"/>
                </a:lnTo>
                <a:lnTo>
                  <a:pt x="181390" y="165468"/>
                </a:lnTo>
                <a:lnTo>
                  <a:pt x="185710" y="176631"/>
                </a:lnTo>
                <a:lnTo>
                  <a:pt x="191770" y="185674"/>
                </a:lnTo>
                <a:lnTo>
                  <a:pt x="195612" y="189561"/>
                </a:lnTo>
                <a:lnTo>
                  <a:pt x="205730" y="196208"/>
                </a:lnTo>
                <a:lnTo>
                  <a:pt x="218092" y="200210"/>
                </a:lnTo>
                <a:lnTo>
                  <a:pt x="232663" y="201549"/>
                </a:lnTo>
                <a:lnTo>
                  <a:pt x="235604" y="201497"/>
                </a:lnTo>
                <a:lnTo>
                  <a:pt x="249297" y="199711"/>
                </a:lnTo>
                <a:lnTo>
                  <a:pt x="261436" y="195378"/>
                </a:lnTo>
                <a:lnTo>
                  <a:pt x="272020" y="188497"/>
                </a:lnTo>
                <a:lnTo>
                  <a:pt x="281050" y="179069"/>
                </a:lnTo>
                <a:lnTo>
                  <a:pt x="287043" y="169932"/>
                </a:lnTo>
                <a:lnTo>
                  <a:pt x="292024" y="159031"/>
                </a:lnTo>
                <a:lnTo>
                  <a:pt x="295589" y="146870"/>
                </a:lnTo>
                <a:lnTo>
                  <a:pt x="297733" y="133443"/>
                </a:lnTo>
                <a:lnTo>
                  <a:pt x="298450" y="118744"/>
                </a:lnTo>
                <a:lnTo>
                  <a:pt x="298449" y="118299"/>
                </a:lnTo>
                <a:lnTo>
                  <a:pt x="297895" y="105903"/>
                </a:lnTo>
                <a:lnTo>
                  <a:pt x="296300" y="93437"/>
                </a:lnTo>
                <a:lnTo>
                  <a:pt x="293652" y="80876"/>
                </a:lnTo>
                <a:lnTo>
                  <a:pt x="289940" y="68199"/>
                </a:lnTo>
                <a:lnTo>
                  <a:pt x="288416" y="67182"/>
                </a:lnTo>
                <a:lnTo>
                  <a:pt x="282575" y="68452"/>
                </a:lnTo>
                <a:lnTo>
                  <a:pt x="276860" y="69595"/>
                </a:lnTo>
                <a:lnTo>
                  <a:pt x="271017" y="70738"/>
                </a:lnTo>
                <a:lnTo>
                  <a:pt x="265175" y="71754"/>
                </a:lnTo>
                <a:lnTo>
                  <a:pt x="259207" y="72897"/>
                </a:lnTo>
                <a:lnTo>
                  <a:pt x="253111" y="73913"/>
                </a:lnTo>
                <a:lnTo>
                  <a:pt x="257356" y="85315"/>
                </a:lnTo>
                <a:lnTo>
                  <a:pt x="260898" y="97619"/>
                </a:lnTo>
                <a:lnTo>
                  <a:pt x="263420" y="110061"/>
                </a:lnTo>
                <a:lnTo>
                  <a:pt x="264928" y="122646"/>
                </a:lnTo>
                <a:lnTo>
                  <a:pt x="265429" y="135381"/>
                </a:lnTo>
                <a:lnTo>
                  <a:pt x="265428" y="136321"/>
                </a:lnTo>
                <a:lnTo>
                  <a:pt x="264659" y="152228"/>
                </a:lnTo>
                <a:lnTo>
                  <a:pt x="262501" y="164649"/>
                </a:lnTo>
                <a:lnTo>
                  <a:pt x="258952" y="173608"/>
                </a:lnTo>
                <a:lnTo>
                  <a:pt x="254635" y="180975"/>
                </a:lnTo>
                <a:lnTo>
                  <a:pt x="248412" y="184657"/>
                </a:lnTo>
                <a:lnTo>
                  <a:pt x="232156" y="184657"/>
                </a:lnTo>
                <a:lnTo>
                  <a:pt x="226060" y="181355"/>
                </a:lnTo>
                <a:lnTo>
                  <a:pt x="221996" y="174625"/>
                </a:lnTo>
                <a:lnTo>
                  <a:pt x="218741" y="166563"/>
                </a:lnTo>
                <a:lnTo>
                  <a:pt x="216610" y="154181"/>
                </a:lnTo>
                <a:lnTo>
                  <a:pt x="215900" y="137921"/>
                </a:lnTo>
                <a:lnTo>
                  <a:pt x="215935" y="133805"/>
                </a:lnTo>
                <a:lnTo>
                  <a:pt x="216319" y="121952"/>
                </a:lnTo>
                <a:lnTo>
                  <a:pt x="217170" y="107187"/>
                </a:lnTo>
                <a:lnTo>
                  <a:pt x="218059" y="95376"/>
                </a:lnTo>
                <a:lnTo>
                  <a:pt x="218439" y="88900"/>
                </a:lnTo>
                <a:lnTo>
                  <a:pt x="218439" y="87756"/>
                </a:lnTo>
                <a:lnTo>
                  <a:pt x="218031" y="83247"/>
                </a:lnTo>
                <a:lnTo>
                  <a:pt x="211049" y="73093"/>
                </a:lnTo>
                <a:lnTo>
                  <a:pt x="195325" y="69722"/>
                </a:lnTo>
                <a:lnTo>
                  <a:pt x="194409" y="69729"/>
                </a:lnTo>
                <a:lnTo>
                  <a:pt x="183167" y="70662"/>
                </a:lnTo>
                <a:lnTo>
                  <a:pt x="170645" y="73166"/>
                </a:lnTo>
                <a:close/>
              </a:path>
              <a:path w="3460241" h="265881">
                <a:moveTo>
                  <a:pt x="2598792" y="82640"/>
                </a:moveTo>
                <a:lnTo>
                  <a:pt x="2599836" y="67836"/>
                </a:lnTo>
                <a:lnTo>
                  <a:pt x="2601540" y="54779"/>
                </a:lnTo>
                <a:lnTo>
                  <a:pt x="2603904" y="43470"/>
                </a:lnTo>
                <a:lnTo>
                  <a:pt x="2606929" y="33908"/>
                </a:lnTo>
                <a:lnTo>
                  <a:pt x="2609916" y="3208"/>
                </a:lnTo>
                <a:lnTo>
                  <a:pt x="2598436" y="8572"/>
                </a:lnTo>
                <a:lnTo>
                  <a:pt x="2598792" y="82640"/>
                </a:lnTo>
                <a:close/>
              </a:path>
              <a:path w="3460241" h="265881">
                <a:moveTo>
                  <a:pt x="2659499" y="192696"/>
                </a:moveTo>
                <a:lnTo>
                  <a:pt x="2669538" y="184835"/>
                </a:lnTo>
                <a:lnTo>
                  <a:pt x="2678048" y="174497"/>
                </a:lnTo>
                <a:lnTo>
                  <a:pt x="2683881" y="164395"/>
                </a:lnTo>
                <a:lnTo>
                  <a:pt x="2688337" y="153716"/>
                </a:lnTo>
                <a:lnTo>
                  <a:pt x="2691792" y="141910"/>
                </a:lnTo>
                <a:lnTo>
                  <a:pt x="2694251" y="128973"/>
                </a:lnTo>
                <a:lnTo>
                  <a:pt x="2695721" y="114902"/>
                </a:lnTo>
                <a:lnTo>
                  <a:pt x="2696210" y="99694"/>
                </a:lnTo>
                <a:lnTo>
                  <a:pt x="2695809" y="86285"/>
                </a:lnTo>
                <a:lnTo>
                  <a:pt x="2694407" y="72261"/>
                </a:lnTo>
                <a:lnTo>
                  <a:pt x="2692003" y="59313"/>
                </a:lnTo>
                <a:lnTo>
                  <a:pt x="2688600" y="47441"/>
                </a:lnTo>
                <a:lnTo>
                  <a:pt x="2684201" y="36644"/>
                </a:lnTo>
                <a:lnTo>
                  <a:pt x="2678811" y="26924"/>
                </a:lnTo>
                <a:lnTo>
                  <a:pt x="2666515" y="12714"/>
                </a:lnTo>
                <a:lnTo>
                  <a:pt x="2655864" y="5656"/>
                </a:lnTo>
                <a:lnTo>
                  <a:pt x="2643794" y="1415"/>
                </a:lnTo>
                <a:lnTo>
                  <a:pt x="2630296" y="0"/>
                </a:lnTo>
                <a:lnTo>
                  <a:pt x="2622523" y="428"/>
                </a:lnTo>
                <a:lnTo>
                  <a:pt x="2609916" y="3208"/>
                </a:lnTo>
                <a:lnTo>
                  <a:pt x="2606929" y="33908"/>
                </a:lnTo>
                <a:lnTo>
                  <a:pt x="2608419" y="30335"/>
                </a:lnTo>
                <a:lnTo>
                  <a:pt x="2616774" y="18514"/>
                </a:lnTo>
                <a:lnTo>
                  <a:pt x="2627376" y="14604"/>
                </a:lnTo>
                <a:lnTo>
                  <a:pt x="2628786" y="14674"/>
                </a:lnTo>
                <a:lnTo>
                  <a:pt x="2638703" y="19940"/>
                </a:lnTo>
                <a:lnTo>
                  <a:pt x="2646680" y="33527"/>
                </a:lnTo>
                <a:lnTo>
                  <a:pt x="2648192" y="37759"/>
                </a:lnTo>
                <a:lnTo>
                  <a:pt x="2650995" y="48018"/>
                </a:lnTo>
                <a:lnTo>
                  <a:pt x="2653264" y="60067"/>
                </a:lnTo>
                <a:lnTo>
                  <a:pt x="2655001" y="73906"/>
                </a:lnTo>
                <a:lnTo>
                  <a:pt x="2656205" y="89534"/>
                </a:lnTo>
                <a:lnTo>
                  <a:pt x="2598546" y="89534"/>
                </a:lnTo>
                <a:lnTo>
                  <a:pt x="2598792" y="82640"/>
                </a:lnTo>
                <a:lnTo>
                  <a:pt x="2598436" y="8572"/>
                </a:lnTo>
                <a:lnTo>
                  <a:pt x="2588085" y="16519"/>
                </a:lnTo>
                <a:lnTo>
                  <a:pt x="2578862" y="27050"/>
                </a:lnTo>
                <a:lnTo>
                  <a:pt x="2572605" y="36995"/>
                </a:lnTo>
                <a:lnTo>
                  <a:pt x="2567725" y="47628"/>
                </a:lnTo>
                <a:lnTo>
                  <a:pt x="2563929" y="59361"/>
                </a:lnTo>
                <a:lnTo>
                  <a:pt x="2561218" y="72199"/>
                </a:lnTo>
                <a:lnTo>
                  <a:pt x="2559592" y="86149"/>
                </a:lnTo>
                <a:lnTo>
                  <a:pt x="2559050" y="101218"/>
                </a:lnTo>
                <a:lnTo>
                  <a:pt x="2559498" y="115963"/>
                </a:lnTo>
                <a:lnTo>
                  <a:pt x="2560910" y="130106"/>
                </a:lnTo>
                <a:lnTo>
                  <a:pt x="2563285" y="143085"/>
                </a:lnTo>
                <a:lnTo>
                  <a:pt x="2566625" y="154897"/>
                </a:lnTo>
                <a:lnTo>
                  <a:pt x="2570928" y="165539"/>
                </a:lnTo>
                <a:lnTo>
                  <a:pt x="2576194" y="175005"/>
                </a:lnTo>
                <a:lnTo>
                  <a:pt x="2588508" y="189131"/>
                </a:lnTo>
                <a:lnTo>
                  <a:pt x="2599192" y="196024"/>
                </a:lnTo>
                <a:lnTo>
                  <a:pt x="2598788" y="120247"/>
                </a:lnTo>
                <a:lnTo>
                  <a:pt x="2598292" y="105028"/>
                </a:lnTo>
                <a:lnTo>
                  <a:pt x="2656966" y="105028"/>
                </a:lnTo>
                <a:lnTo>
                  <a:pt x="2656966" y="107314"/>
                </a:lnTo>
                <a:lnTo>
                  <a:pt x="2656710" y="121155"/>
                </a:lnTo>
                <a:lnTo>
                  <a:pt x="2655892" y="135973"/>
                </a:lnTo>
                <a:lnTo>
                  <a:pt x="2654519" y="148765"/>
                </a:lnTo>
                <a:lnTo>
                  <a:pt x="2652592" y="159532"/>
                </a:lnTo>
                <a:lnTo>
                  <a:pt x="2650109" y="168275"/>
                </a:lnTo>
                <a:lnTo>
                  <a:pt x="2648867" y="171443"/>
                </a:lnTo>
                <a:lnTo>
                  <a:pt x="2640683" y="183068"/>
                </a:lnTo>
                <a:lnTo>
                  <a:pt x="2629408" y="186943"/>
                </a:lnTo>
                <a:lnTo>
                  <a:pt x="2623903" y="186102"/>
                </a:lnTo>
                <a:lnTo>
                  <a:pt x="2625216" y="201549"/>
                </a:lnTo>
                <a:lnTo>
                  <a:pt x="2634870" y="200987"/>
                </a:lnTo>
                <a:lnTo>
                  <a:pt x="2647941" y="198080"/>
                </a:lnTo>
                <a:lnTo>
                  <a:pt x="2659499" y="192696"/>
                </a:lnTo>
                <a:close/>
              </a:path>
              <a:path w="3460241" h="265881">
                <a:moveTo>
                  <a:pt x="2614256" y="179115"/>
                </a:moveTo>
                <a:lnTo>
                  <a:pt x="2606675" y="164972"/>
                </a:lnTo>
                <a:lnTo>
                  <a:pt x="2604300" y="157509"/>
                </a:lnTo>
                <a:lnTo>
                  <a:pt x="2601791" y="146501"/>
                </a:lnTo>
                <a:lnTo>
                  <a:pt x="2599954" y="134076"/>
                </a:lnTo>
                <a:lnTo>
                  <a:pt x="2598788" y="120247"/>
                </a:lnTo>
                <a:lnTo>
                  <a:pt x="2599192" y="196024"/>
                </a:lnTo>
                <a:lnTo>
                  <a:pt x="2611422" y="200166"/>
                </a:lnTo>
                <a:lnTo>
                  <a:pt x="2625216" y="201549"/>
                </a:lnTo>
                <a:lnTo>
                  <a:pt x="2623903" y="186102"/>
                </a:lnTo>
                <a:lnTo>
                  <a:pt x="2614256" y="179115"/>
                </a:lnTo>
                <a:close/>
              </a:path>
              <a:path w="3460241" h="265881">
                <a:moveTo>
                  <a:pt x="1799843" y="106933"/>
                </a:moveTo>
                <a:lnTo>
                  <a:pt x="1728215" y="192024"/>
                </a:lnTo>
                <a:lnTo>
                  <a:pt x="1728851" y="198119"/>
                </a:lnTo>
                <a:lnTo>
                  <a:pt x="1740531" y="197910"/>
                </a:lnTo>
                <a:lnTo>
                  <a:pt x="1753242" y="197781"/>
                </a:lnTo>
                <a:lnTo>
                  <a:pt x="1864488" y="197995"/>
                </a:lnTo>
                <a:lnTo>
                  <a:pt x="1878838" y="198119"/>
                </a:lnTo>
                <a:lnTo>
                  <a:pt x="1879854" y="197230"/>
                </a:lnTo>
                <a:lnTo>
                  <a:pt x="1884171" y="132206"/>
                </a:lnTo>
                <a:lnTo>
                  <a:pt x="1875916" y="133603"/>
                </a:lnTo>
                <a:lnTo>
                  <a:pt x="1859788" y="167385"/>
                </a:lnTo>
                <a:lnTo>
                  <a:pt x="1769744" y="167385"/>
                </a:lnTo>
                <a:lnTo>
                  <a:pt x="1835150" y="89026"/>
                </a:lnTo>
                <a:lnTo>
                  <a:pt x="1784477" y="21462"/>
                </a:lnTo>
                <a:lnTo>
                  <a:pt x="1853945" y="21462"/>
                </a:lnTo>
                <a:lnTo>
                  <a:pt x="1863343" y="57530"/>
                </a:lnTo>
                <a:lnTo>
                  <a:pt x="1870583" y="56387"/>
                </a:lnTo>
                <a:lnTo>
                  <a:pt x="1879600" y="8000"/>
                </a:lnTo>
                <a:lnTo>
                  <a:pt x="1878584" y="6984"/>
                </a:lnTo>
                <a:lnTo>
                  <a:pt x="1875862" y="7028"/>
                </a:lnTo>
                <a:lnTo>
                  <a:pt x="1862490" y="7226"/>
                </a:lnTo>
                <a:lnTo>
                  <a:pt x="1849477" y="7390"/>
                </a:lnTo>
                <a:lnTo>
                  <a:pt x="1824509" y="7592"/>
                </a:lnTo>
                <a:lnTo>
                  <a:pt x="1755525" y="7554"/>
                </a:lnTo>
                <a:lnTo>
                  <a:pt x="1742739" y="7393"/>
                </a:lnTo>
                <a:lnTo>
                  <a:pt x="1729486" y="7112"/>
                </a:lnTo>
                <a:lnTo>
                  <a:pt x="1730120" y="13715"/>
                </a:lnTo>
                <a:lnTo>
                  <a:pt x="1799843" y="106933"/>
                </a:lnTo>
                <a:close/>
              </a:path>
              <a:path w="3460241" h="265881">
                <a:moveTo>
                  <a:pt x="71627" y="106933"/>
                </a:moveTo>
                <a:lnTo>
                  <a:pt x="0" y="192024"/>
                </a:lnTo>
                <a:lnTo>
                  <a:pt x="635" y="198119"/>
                </a:lnTo>
                <a:lnTo>
                  <a:pt x="12315" y="197910"/>
                </a:lnTo>
                <a:lnTo>
                  <a:pt x="25026" y="197781"/>
                </a:lnTo>
                <a:lnTo>
                  <a:pt x="136272" y="197995"/>
                </a:lnTo>
                <a:lnTo>
                  <a:pt x="150622" y="198119"/>
                </a:lnTo>
                <a:lnTo>
                  <a:pt x="151637" y="197230"/>
                </a:lnTo>
                <a:lnTo>
                  <a:pt x="155956" y="132206"/>
                </a:lnTo>
                <a:lnTo>
                  <a:pt x="147700" y="133603"/>
                </a:lnTo>
                <a:lnTo>
                  <a:pt x="131572" y="167385"/>
                </a:lnTo>
                <a:lnTo>
                  <a:pt x="41528" y="167385"/>
                </a:lnTo>
                <a:lnTo>
                  <a:pt x="106934" y="89026"/>
                </a:lnTo>
                <a:lnTo>
                  <a:pt x="56261" y="21462"/>
                </a:lnTo>
                <a:lnTo>
                  <a:pt x="125729" y="21462"/>
                </a:lnTo>
                <a:lnTo>
                  <a:pt x="135127" y="57530"/>
                </a:lnTo>
                <a:lnTo>
                  <a:pt x="142366" y="56387"/>
                </a:lnTo>
                <a:lnTo>
                  <a:pt x="151384" y="8000"/>
                </a:lnTo>
                <a:lnTo>
                  <a:pt x="150367" y="6984"/>
                </a:lnTo>
                <a:lnTo>
                  <a:pt x="147646" y="7028"/>
                </a:lnTo>
                <a:lnTo>
                  <a:pt x="134274" y="7226"/>
                </a:lnTo>
                <a:lnTo>
                  <a:pt x="121261" y="7390"/>
                </a:lnTo>
                <a:lnTo>
                  <a:pt x="96293" y="7592"/>
                </a:lnTo>
                <a:lnTo>
                  <a:pt x="27309" y="7554"/>
                </a:lnTo>
                <a:lnTo>
                  <a:pt x="14523" y="7393"/>
                </a:lnTo>
                <a:lnTo>
                  <a:pt x="1270" y="7112"/>
                </a:lnTo>
                <a:lnTo>
                  <a:pt x="1904" y="13715"/>
                </a:lnTo>
                <a:lnTo>
                  <a:pt x="71627" y="106933"/>
                </a:lnTo>
                <a:close/>
              </a:path>
              <a:path w="3460241" h="265881">
                <a:moveTo>
                  <a:pt x="1702562" y="3555"/>
                </a:moveTo>
                <a:lnTo>
                  <a:pt x="1633728" y="228472"/>
                </a:lnTo>
                <a:lnTo>
                  <a:pt x="1652905" y="228472"/>
                </a:lnTo>
                <a:lnTo>
                  <a:pt x="1721612" y="3555"/>
                </a:lnTo>
                <a:lnTo>
                  <a:pt x="1702562" y="3555"/>
                </a:lnTo>
                <a:close/>
              </a:path>
              <a:path w="3460241" h="265881">
                <a:moveTo>
                  <a:pt x="2781554" y="380"/>
                </a:moveTo>
                <a:lnTo>
                  <a:pt x="2772917" y="57784"/>
                </a:lnTo>
                <a:lnTo>
                  <a:pt x="2784475" y="57784"/>
                </a:lnTo>
                <a:lnTo>
                  <a:pt x="2818130" y="380"/>
                </a:lnTo>
                <a:lnTo>
                  <a:pt x="2781554" y="380"/>
                </a:lnTo>
                <a:close/>
              </a:path>
              <a:path w="3460241" h="265881">
                <a:moveTo>
                  <a:pt x="1549400" y="380"/>
                </a:moveTo>
                <a:lnTo>
                  <a:pt x="1540764" y="57784"/>
                </a:lnTo>
                <a:lnTo>
                  <a:pt x="1552447" y="57784"/>
                </a:lnTo>
                <a:lnTo>
                  <a:pt x="1585976" y="380"/>
                </a:lnTo>
                <a:lnTo>
                  <a:pt x="1549400" y="380"/>
                </a:lnTo>
                <a:close/>
              </a:path>
              <a:path w="3460241" h="265881">
                <a:moveTo>
                  <a:pt x="323135" y="265823"/>
                </a:moveTo>
                <a:lnTo>
                  <a:pt x="335246" y="263955"/>
                </a:lnTo>
                <a:lnTo>
                  <a:pt x="347845" y="262275"/>
                </a:lnTo>
                <a:lnTo>
                  <a:pt x="360934" y="260730"/>
                </a:lnTo>
                <a:lnTo>
                  <a:pt x="359917" y="251977"/>
                </a:lnTo>
                <a:lnTo>
                  <a:pt x="358493" y="238468"/>
                </a:lnTo>
                <a:lnTo>
                  <a:pt x="357303" y="225465"/>
                </a:lnTo>
                <a:lnTo>
                  <a:pt x="356342" y="212966"/>
                </a:lnTo>
                <a:lnTo>
                  <a:pt x="355607" y="200972"/>
                </a:lnTo>
                <a:lnTo>
                  <a:pt x="355091" y="189483"/>
                </a:lnTo>
                <a:lnTo>
                  <a:pt x="361188" y="198119"/>
                </a:lnTo>
                <a:lnTo>
                  <a:pt x="368426" y="202310"/>
                </a:lnTo>
                <a:lnTo>
                  <a:pt x="382524" y="202310"/>
                </a:lnTo>
                <a:lnTo>
                  <a:pt x="387858" y="200405"/>
                </a:lnTo>
                <a:lnTo>
                  <a:pt x="393064" y="196468"/>
                </a:lnTo>
                <a:lnTo>
                  <a:pt x="398272" y="192658"/>
                </a:lnTo>
                <a:lnTo>
                  <a:pt x="402589" y="186943"/>
                </a:lnTo>
                <a:lnTo>
                  <a:pt x="406019" y="179577"/>
                </a:lnTo>
                <a:lnTo>
                  <a:pt x="406908" y="187325"/>
                </a:lnTo>
                <a:lnTo>
                  <a:pt x="409575" y="192912"/>
                </a:lnTo>
                <a:lnTo>
                  <a:pt x="414147" y="196214"/>
                </a:lnTo>
                <a:lnTo>
                  <a:pt x="418591" y="199516"/>
                </a:lnTo>
                <a:lnTo>
                  <a:pt x="424814" y="201167"/>
                </a:lnTo>
                <a:lnTo>
                  <a:pt x="433294" y="201166"/>
                </a:lnTo>
                <a:lnTo>
                  <a:pt x="444159" y="200272"/>
                </a:lnTo>
                <a:lnTo>
                  <a:pt x="456639" y="197766"/>
                </a:lnTo>
                <a:lnTo>
                  <a:pt x="470788" y="193675"/>
                </a:lnTo>
                <a:lnTo>
                  <a:pt x="470026" y="186943"/>
                </a:lnTo>
                <a:lnTo>
                  <a:pt x="463803" y="186943"/>
                </a:lnTo>
                <a:lnTo>
                  <a:pt x="458850" y="186562"/>
                </a:lnTo>
                <a:lnTo>
                  <a:pt x="455295" y="185927"/>
                </a:lnTo>
                <a:lnTo>
                  <a:pt x="451738" y="185292"/>
                </a:lnTo>
                <a:lnTo>
                  <a:pt x="449072" y="184022"/>
                </a:lnTo>
                <a:lnTo>
                  <a:pt x="445642" y="180339"/>
                </a:lnTo>
                <a:lnTo>
                  <a:pt x="444373" y="171576"/>
                </a:lnTo>
                <a:lnTo>
                  <a:pt x="444149" y="161024"/>
                </a:lnTo>
                <a:lnTo>
                  <a:pt x="443991" y="132079"/>
                </a:lnTo>
                <a:lnTo>
                  <a:pt x="443992" y="106226"/>
                </a:lnTo>
                <a:lnTo>
                  <a:pt x="444124" y="92900"/>
                </a:lnTo>
                <a:lnTo>
                  <a:pt x="444471" y="80224"/>
                </a:lnTo>
                <a:lnTo>
                  <a:pt x="445008" y="68199"/>
                </a:lnTo>
                <a:lnTo>
                  <a:pt x="441912" y="67529"/>
                </a:lnTo>
                <a:lnTo>
                  <a:pt x="429949" y="70145"/>
                </a:lnTo>
                <a:lnTo>
                  <a:pt x="417417" y="72476"/>
                </a:lnTo>
                <a:lnTo>
                  <a:pt x="404367" y="74549"/>
                </a:lnTo>
                <a:lnTo>
                  <a:pt x="405208" y="84281"/>
                </a:lnTo>
                <a:lnTo>
                  <a:pt x="405822" y="96892"/>
                </a:lnTo>
                <a:lnTo>
                  <a:pt x="406019" y="110362"/>
                </a:lnTo>
                <a:lnTo>
                  <a:pt x="406019" y="163829"/>
                </a:lnTo>
                <a:lnTo>
                  <a:pt x="402844" y="167893"/>
                </a:lnTo>
                <a:lnTo>
                  <a:pt x="399034" y="171068"/>
                </a:lnTo>
                <a:lnTo>
                  <a:pt x="394588" y="173354"/>
                </a:lnTo>
                <a:lnTo>
                  <a:pt x="390144" y="175640"/>
                </a:lnTo>
                <a:lnTo>
                  <a:pt x="385572" y="176783"/>
                </a:lnTo>
                <a:lnTo>
                  <a:pt x="374141" y="176783"/>
                </a:lnTo>
                <a:lnTo>
                  <a:pt x="368681" y="174751"/>
                </a:lnTo>
                <a:lnTo>
                  <a:pt x="364616" y="170687"/>
                </a:lnTo>
                <a:lnTo>
                  <a:pt x="360552" y="166624"/>
                </a:lnTo>
                <a:lnTo>
                  <a:pt x="358521" y="159892"/>
                </a:lnTo>
                <a:lnTo>
                  <a:pt x="358617" y="92902"/>
                </a:lnTo>
                <a:lnTo>
                  <a:pt x="358905" y="80225"/>
                </a:lnTo>
                <a:lnTo>
                  <a:pt x="359410" y="68199"/>
                </a:lnTo>
                <a:lnTo>
                  <a:pt x="357759" y="67182"/>
                </a:lnTo>
                <a:lnTo>
                  <a:pt x="356535" y="67476"/>
                </a:lnTo>
                <a:lnTo>
                  <a:pt x="344548" y="70113"/>
                </a:lnTo>
                <a:lnTo>
                  <a:pt x="332036" y="72462"/>
                </a:lnTo>
                <a:lnTo>
                  <a:pt x="319024" y="74549"/>
                </a:lnTo>
                <a:lnTo>
                  <a:pt x="319782" y="84356"/>
                </a:lnTo>
                <a:lnTo>
                  <a:pt x="320356" y="96977"/>
                </a:lnTo>
                <a:lnTo>
                  <a:pt x="320548" y="110362"/>
                </a:lnTo>
                <a:lnTo>
                  <a:pt x="320548" y="265049"/>
                </a:lnTo>
                <a:lnTo>
                  <a:pt x="323135" y="265823"/>
                </a:lnTo>
                <a:close/>
              </a:path>
              <a:path w="3460241" h="265881">
                <a:moveTo>
                  <a:pt x="948784" y="169095"/>
                </a:moveTo>
                <a:lnTo>
                  <a:pt x="948503" y="159520"/>
                </a:lnTo>
                <a:lnTo>
                  <a:pt x="948353" y="146674"/>
                </a:lnTo>
                <a:lnTo>
                  <a:pt x="948405" y="92902"/>
                </a:lnTo>
                <a:lnTo>
                  <a:pt x="948693" y="80225"/>
                </a:lnTo>
                <a:lnTo>
                  <a:pt x="949198" y="68199"/>
                </a:lnTo>
                <a:lnTo>
                  <a:pt x="947547" y="67182"/>
                </a:lnTo>
                <a:lnTo>
                  <a:pt x="946323" y="67464"/>
                </a:lnTo>
                <a:lnTo>
                  <a:pt x="934336" y="70026"/>
                </a:lnTo>
                <a:lnTo>
                  <a:pt x="921824" y="72379"/>
                </a:lnTo>
                <a:lnTo>
                  <a:pt x="908812" y="74549"/>
                </a:lnTo>
                <a:lnTo>
                  <a:pt x="909581" y="84241"/>
                </a:lnTo>
                <a:lnTo>
                  <a:pt x="910147" y="96846"/>
                </a:lnTo>
                <a:lnTo>
                  <a:pt x="910336" y="110616"/>
                </a:lnTo>
                <a:lnTo>
                  <a:pt x="910336" y="176529"/>
                </a:lnTo>
                <a:lnTo>
                  <a:pt x="913324" y="189926"/>
                </a:lnTo>
                <a:lnTo>
                  <a:pt x="922785" y="198352"/>
                </a:lnTo>
                <a:lnTo>
                  <a:pt x="938784" y="201167"/>
                </a:lnTo>
                <a:lnTo>
                  <a:pt x="949591" y="200351"/>
                </a:lnTo>
                <a:lnTo>
                  <a:pt x="962049" y="197905"/>
                </a:lnTo>
                <a:lnTo>
                  <a:pt x="976249" y="193801"/>
                </a:lnTo>
                <a:lnTo>
                  <a:pt x="975487" y="186943"/>
                </a:lnTo>
                <a:lnTo>
                  <a:pt x="969010" y="186943"/>
                </a:lnTo>
                <a:lnTo>
                  <a:pt x="963802" y="186435"/>
                </a:lnTo>
                <a:lnTo>
                  <a:pt x="960247" y="185800"/>
                </a:lnTo>
                <a:lnTo>
                  <a:pt x="956563" y="185038"/>
                </a:lnTo>
                <a:lnTo>
                  <a:pt x="953770" y="183768"/>
                </a:lnTo>
                <a:lnTo>
                  <a:pt x="949960" y="179958"/>
                </a:lnTo>
                <a:lnTo>
                  <a:pt x="948944" y="175894"/>
                </a:lnTo>
                <a:lnTo>
                  <a:pt x="948816" y="169799"/>
                </a:lnTo>
                <a:lnTo>
                  <a:pt x="948784" y="169095"/>
                </a:lnTo>
                <a:close/>
              </a:path>
              <a:path w="3460241" h="265881">
                <a:moveTo>
                  <a:pt x="2376772" y="169095"/>
                </a:moveTo>
                <a:lnTo>
                  <a:pt x="2376491" y="159520"/>
                </a:lnTo>
                <a:lnTo>
                  <a:pt x="2376341" y="146674"/>
                </a:lnTo>
                <a:lnTo>
                  <a:pt x="2376393" y="92902"/>
                </a:lnTo>
                <a:lnTo>
                  <a:pt x="2376681" y="80225"/>
                </a:lnTo>
                <a:lnTo>
                  <a:pt x="2377186" y="68199"/>
                </a:lnTo>
                <a:lnTo>
                  <a:pt x="2375535" y="67182"/>
                </a:lnTo>
                <a:lnTo>
                  <a:pt x="2374311" y="67464"/>
                </a:lnTo>
                <a:lnTo>
                  <a:pt x="2362324" y="70026"/>
                </a:lnTo>
                <a:lnTo>
                  <a:pt x="2349812" y="72379"/>
                </a:lnTo>
                <a:lnTo>
                  <a:pt x="2336800" y="74549"/>
                </a:lnTo>
                <a:lnTo>
                  <a:pt x="2337569" y="84241"/>
                </a:lnTo>
                <a:lnTo>
                  <a:pt x="2338135" y="96846"/>
                </a:lnTo>
                <a:lnTo>
                  <a:pt x="2338323" y="110616"/>
                </a:lnTo>
                <a:lnTo>
                  <a:pt x="2338323" y="176529"/>
                </a:lnTo>
                <a:lnTo>
                  <a:pt x="2341312" y="189926"/>
                </a:lnTo>
                <a:lnTo>
                  <a:pt x="2350773" y="198352"/>
                </a:lnTo>
                <a:lnTo>
                  <a:pt x="2366771" y="201167"/>
                </a:lnTo>
                <a:lnTo>
                  <a:pt x="2377579" y="200351"/>
                </a:lnTo>
                <a:lnTo>
                  <a:pt x="2390037" y="197905"/>
                </a:lnTo>
                <a:lnTo>
                  <a:pt x="2404237" y="193801"/>
                </a:lnTo>
                <a:lnTo>
                  <a:pt x="2403475" y="186943"/>
                </a:lnTo>
                <a:lnTo>
                  <a:pt x="2396997" y="186943"/>
                </a:lnTo>
                <a:lnTo>
                  <a:pt x="2391791" y="186435"/>
                </a:lnTo>
                <a:lnTo>
                  <a:pt x="2388235" y="185800"/>
                </a:lnTo>
                <a:lnTo>
                  <a:pt x="2384552" y="185038"/>
                </a:lnTo>
                <a:lnTo>
                  <a:pt x="2381758" y="183768"/>
                </a:lnTo>
                <a:lnTo>
                  <a:pt x="2377947" y="179958"/>
                </a:lnTo>
                <a:lnTo>
                  <a:pt x="2376932" y="175894"/>
                </a:lnTo>
                <a:lnTo>
                  <a:pt x="2376772" y="169095"/>
                </a:lnTo>
                <a:close/>
              </a:path>
              <a:path w="3460241" h="265881">
                <a:moveTo>
                  <a:pt x="2878883" y="265823"/>
                </a:moveTo>
                <a:lnTo>
                  <a:pt x="2890994" y="263955"/>
                </a:lnTo>
                <a:lnTo>
                  <a:pt x="2903593" y="262275"/>
                </a:lnTo>
                <a:lnTo>
                  <a:pt x="2916682" y="260730"/>
                </a:lnTo>
                <a:lnTo>
                  <a:pt x="2915665" y="251977"/>
                </a:lnTo>
                <a:lnTo>
                  <a:pt x="2914241" y="238468"/>
                </a:lnTo>
                <a:lnTo>
                  <a:pt x="2913051" y="225465"/>
                </a:lnTo>
                <a:lnTo>
                  <a:pt x="2912090" y="212966"/>
                </a:lnTo>
                <a:lnTo>
                  <a:pt x="2911355" y="200972"/>
                </a:lnTo>
                <a:lnTo>
                  <a:pt x="2910840" y="189483"/>
                </a:lnTo>
                <a:lnTo>
                  <a:pt x="2916936" y="198119"/>
                </a:lnTo>
                <a:lnTo>
                  <a:pt x="2924175" y="202310"/>
                </a:lnTo>
                <a:lnTo>
                  <a:pt x="2938271" y="202310"/>
                </a:lnTo>
                <a:lnTo>
                  <a:pt x="2943606" y="200405"/>
                </a:lnTo>
                <a:lnTo>
                  <a:pt x="2948813" y="196468"/>
                </a:lnTo>
                <a:lnTo>
                  <a:pt x="2954019" y="192658"/>
                </a:lnTo>
                <a:lnTo>
                  <a:pt x="2958338" y="186943"/>
                </a:lnTo>
                <a:lnTo>
                  <a:pt x="2961766" y="179577"/>
                </a:lnTo>
                <a:lnTo>
                  <a:pt x="2962656" y="187325"/>
                </a:lnTo>
                <a:lnTo>
                  <a:pt x="2965322" y="192912"/>
                </a:lnTo>
                <a:lnTo>
                  <a:pt x="2969894" y="196214"/>
                </a:lnTo>
                <a:lnTo>
                  <a:pt x="2974340" y="199516"/>
                </a:lnTo>
                <a:lnTo>
                  <a:pt x="2980563" y="201167"/>
                </a:lnTo>
                <a:lnTo>
                  <a:pt x="2989036" y="201166"/>
                </a:lnTo>
                <a:lnTo>
                  <a:pt x="2999851" y="200272"/>
                </a:lnTo>
                <a:lnTo>
                  <a:pt x="3012360" y="197766"/>
                </a:lnTo>
                <a:lnTo>
                  <a:pt x="3026537" y="193675"/>
                </a:lnTo>
                <a:lnTo>
                  <a:pt x="3025775" y="186943"/>
                </a:lnTo>
                <a:lnTo>
                  <a:pt x="3019552" y="186943"/>
                </a:lnTo>
                <a:lnTo>
                  <a:pt x="3014598" y="186562"/>
                </a:lnTo>
                <a:lnTo>
                  <a:pt x="3011042" y="185927"/>
                </a:lnTo>
                <a:lnTo>
                  <a:pt x="3007487" y="185292"/>
                </a:lnTo>
                <a:lnTo>
                  <a:pt x="3004819" y="184022"/>
                </a:lnTo>
                <a:lnTo>
                  <a:pt x="3001391" y="180339"/>
                </a:lnTo>
                <a:lnTo>
                  <a:pt x="3000120" y="171576"/>
                </a:lnTo>
                <a:lnTo>
                  <a:pt x="2999897" y="161024"/>
                </a:lnTo>
                <a:lnTo>
                  <a:pt x="2999740" y="132079"/>
                </a:lnTo>
                <a:lnTo>
                  <a:pt x="2999740" y="106226"/>
                </a:lnTo>
                <a:lnTo>
                  <a:pt x="2999872" y="92900"/>
                </a:lnTo>
                <a:lnTo>
                  <a:pt x="3000219" y="80224"/>
                </a:lnTo>
                <a:lnTo>
                  <a:pt x="3000756" y="68199"/>
                </a:lnTo>
                <a:lnTo>
                  <a:pt x="2997660" y="67529"/>
                </a:lnTo>
                <a:lnTo>
                  <a:pt x="2985697" y="70145"/>
                </a:lnTo>
                <a:lnTo>
                  <a:pt x="2973165" y="72476"/>
                </a:lnTo>
                <a:lnTo>
                  <a:pt x="2960116" y="74549"/>
                </a:lnTo>
                <a:lnTo>
                  <a:pt x="2960956" y="84281"/>
                </a:lnTo>
                <a:lnTo>
                  <a:pt x="2961570" y="96892"/>
                </a:lnTo>
                <a:lnTo>
                  <a:pt x="2961766" y="110362"/>
                </a:lnTo>
                <a:lnTo>
                  <a:pt x="2961766" y="163829"/>
                </a:lnTo>
                <a:lnTo>
                  <a:pt x="2958591" y="167893"/>
                </a:lnTo>
                <a:lnTo>
                  <a:pt x="2954782" y="171068"/>
                </a:lnTo>
                <a:lnTo>
                  <a:pt x="2950337" y="173354"/>
                </a:lnTo>
                <a:lnTo>
                  <a:pt x="2945891" y="175640"/>
                </a:lnTo>
                <a:lnTo>
                  <a:pt x="2941319" y="176783"/>
                </a:lnTo>
                <a:lnTo>
                  <a:pt x="2929890" y="176783"/>
                </a:lnTo>
                <a:lnTo>
                  <a:pt x="2924429" y="174751"/>
                </a:lnTo>
                <a:lnTo>
                  <a:pt x="2920365" y="170687"/>
                </a:lnTo>
                <a:lnTo>
                  <a:pt x="2916301" y="166624"/>
                </a:lnTo>
                <a:lnTo>
                  <a:pt x="2914268" y="159892"/>
                </a:lnTo>
                <a:lnTo>
                  <a:pt x="2914365" y="92902"/>
                </a:lnTo>
                <a:lnTo>
                  <a:pt x="2914653" y="80225"/>
                </a:lnTo>
                <a:lnTo>
                  <a:pt x="2915158" y="68199"/>
                </a:lnTo>
                <a:lnTo>
                  <a:pt x="2913507" y="67182"/>
                </a:lnTo>
                <a:lnTo>
                  <a:pt x="2912283" y="67476"/>
                </a:lnTo>
                <a:lnTo>
                  <a:pt x="2900296" y="70113"/>
                </a:lnTo>
                <a:lnTo>
                  <a:pt x="2887784" y="72462"/>
                </a:lnTo>
                <a:lnTo>
                  <a:pt x="2874771" y="74549"/>
                </a:lnTo>
                <a:lnTo>
                  <a:pt x="2875530" y="84356"/>
                </a:lnTo>
                <a:lnTo>
                  <a:pt x="2876104" y="96977"/>
                </a:lnTo>
                <a:lnTo>
                  <a:pt x="2876295" y="110362"/>
                </a:lnTo>
                <a:lnTo>
                  <a:pt x="2876295" y="265049"/>
                </a:lnTo>
                <a:lnTo>
                  <a:pt x="2878883" y="265823"/>
                </a:lnTo>
                <a:close/>
              </a:path>
              <a:path w="3460241" h="265881">
                <a:moveTo>
                  <a:pt x="3170301" y="102742"/>
                </a:moveTo>
                <a:lnTo>
                  <a:pt x="3220085" y="102742"/>
                </a:lnTo>
                <a:lnTo>
                  <a:pt x="3218443" y="108454"/>
                </a:lnTo>
                <a:lnTo>
                  <a:pt x="3214429" y="123534"/>
                </a:lnTo>
                <a:lnTo>
                  <a:pt x="3211299" y="137193"/>
                </a:lnTo>
                <a:lnTo>
                  <a:pt x="3209057" y="149421"/>
                </a:lnTo>
                <a:lnTo>
                  <a:pt x="3207708" y="160208"/>
                </a:lnTo>
                <a:lnTo>
                  <a:pt x="3207258" y="169544"/>
                </a:lnTo>
                <a:lnTo>
                  <a:pt x="3207261" y="170264"/>
                </a:lnTo>
                <a:lnTo>
                  <a:pt x="3209560" y="184377"/>
                </a:lnTo>
                <a:lnTo>
                  <a:pt x="3216147" y="193928"/>
                </a:lnTo>
                <a:lnTo>
                  <a:pt x="3228755" y="199810"/>
                </a:lnTo>
                <a:lnTo>
                  <a:pt x="3243326" y="201294"/>
                </a:lnTo>
                <a:lnTo>
                  <a:pt x="3251787" y="200800"/>
                </a:lnTo>
                <a:lnTo>
                  <a:pt x="3263756" y="198522"/>
                </a:lnTo>
                <a:lnTo>
                  <a:pt x="3276138" y="194406"/>
                </a:lnTo>
                <a:lnTo>
                  <a:pt x="3288918" y="188467"/>
                </a:lnTo>
                <a:lnTo>
                  <a:pt x="3288030" y="181355"/>
                </a:lnTo>
                <a:lnTo>
                  <a:pt x="3279902" y="182752"/>
                </a:lnTo>
                <a:lnTo>
                  <a:pt x="3272790" y="183387"/>
                </a:lnTo>
                <a:lnTo>
                  <a:pt x="3258566" y="183387"/>
                </a:lnTo>
                <a:lnTo>
                  <a:pt x="3252978" y="181482"/>
                </a:lnTo>
                <a:lnTo>
                  <a:pt x="3249930" y="177545"/>
                </a:lnTo>
                <a:lnTo>
                  <a:pt x="3246486" y="168276"/>
                </a:lnTo>
                <a:lnTo>
                  <a:pt x="3245358" y="152400"/>
                </a:lnTo>
                <a:lnTo>
                  <a:pt x="3245461" y="140895"/>
                </a:lnTo>
                <a:lnTo>
                  <a:pt x="3245813" y="128220"/>
                </a:lnTo>
                <a:lnTo>
                  <a:pt x="3246413" y="115494"/>
                </a:lnTo>
                <a:lnTo>
                  <a:pt x="3247263" y="102742"/>
                </a:lnTo>
                <a:lnTo>
                  <a:pt x="3260691" y="102823"/>
                </a:lnTo>
                <a:lnTo>
                  <a:pt x="3273304" y="103040"/>
                </a:lnTo>
                <a:lnTo>
                  <a:pt x="3286100" y="103394"/>
                </a:lnTo>
                <a:lnTo>
                  <a:pt x="3299079" y="103885"/>
                </a:lnTo>
                <a:lnTo>
                  <a:pt x="3299931" y="96568"/>
                </a:lnTo>
                <a:lnTo>
                  <a:pt x="3301721" y="83767"/>
                </a:lnTo>
                <a:lnTo>
                  <a:pt x="3303651" y="72008"/>
                </a:lnTo>
                <a:lnTo>
                  <a:pt x="3302889" y="70865"/>
                </a:lnTo>
                <a:lnTo>
                  <a:pt x="3299433" y="70934"/>
                </a:lnTo>
                <a:lnTo>
                  <a:pt x="3289626" y="71071"/>
                </a:lnTo>
                <a:lnTo>
                  <a:pt x="3263295" y="71227"/>
                </a:lnTo>
                <a:lnTo>
                  <a:pt x="3207004" y="71246"/>
                </a:lnTo>
                <a:lnTo>
                  <a:pt x="3200789" y="75790"/>
                </a:lnTo>
                <a:lnTo>
                  <a:pt x="3190567" y="83108"/>
                </a:lnTo>
                <a:lnTo>
                  <a:pt x="3180119" y="90393"/>
                </a:lnTo>
                <a:lnTo>
                  <a:pt x="3169412" y="97662"/>
                </a:lnTo>
                <a:lnTo>
                  <a:pt x="3170301" y="102742"/>
                </a:lnTo>
                <a:close/>
              </a:path>
              <a:path w="3460241" h="265881">
                <a:moveTo>
                  <a:pt x="2847374" y="251503"/>
                </a:moveTo>
                <a:lnTo>
                  <a:pt x="2846794" y="240379"/>
                </a:lnTo>
                <a:lnTo>
                  <a:pt x="2846387" y="227703"/>
                </a:lnTo>
                <a:lnTo>
                  <a:pt x="2846148" y="213485"/>
                </a:lnTo>
                <a:lnTo>
                  <a:pt x="2846069" y="109346"/>
                </a:lnTo>
                <a:lnTo>
                  <a:pt x="2845675" y="102249"/>
                </a:lnTo>
                <a:lnTo>
                  <a:pt x="2842479" y="89649"/>
                </a:lnTo>
                <a:lnTo>
                  <a:pt x="2836037" y="79247"/>
                </a:lnTo>
                <a:lnTo>
                  <a:pt x="2831764" y="75174"/>
                </a:lnTo>
                <a:lnTo>
                  <a:pt x="2820715" y="69553"/>
                </a:lnTo>
                <a:lnTo>
                  <a:pt x="2806700" y="67690"/>
                </a:lnTo>
                <a:lnTo>
                  <a:pt x="2797704" y="68438"/>
                </a:lnTo>
                <a:lnTo>
                  <a:pt x="2786104" y="71398"/>
                </a:lnTo>
                <a:lnTo>
                  <a:pt x="2773900" y="76610"/>
                </a:lnTo>
                <a:lnTo>
                  <a:pt x="2761107" y="84074"/>
                </a:lnTo>
                <a:lnTo>
                  <a:pt x="2760966" y="83087"/>
                </a:lnTo>
                <a:lnTo>
                  <a:pt x="2754403" y="72968"/>
                </a:lnTo>
                <a:lnTo>
                  <a:pt x="2739136" y="69595"/>
                </a:lnTo>
                <a:lnTo>
                  <a:pt x="2738797" y="69597"/>
                </a:lnTo>
                <a:lnTo>
                  <a:pt x="2728614" y="70480"/>
                </a:lnTo>
                <a:lnTo>
                  <a:pt x="2716094" y="72986"/>
                </a:lnTo>
                <a:lnTo>
                  <a:pt x="2701290" y="77088"/>
                </a:lnTo>
                <a:lnTo>
                  <a:pt x="2702306" y="83312"/>
                </a:lnTo>
                <a:lnTo>
                  <a:pt x="2706623" y="83312"/>
                </a:lnTo>
                <a:lnTo>
                  <a:pt x="2710180" y="83565"/>
                </a:lnTo>
                <a:lnTo>
                  <a:pt x="2712846" y="83946"/>
                </a:lnTo>
                <a:lnTo>
                  <a:pt x="2715641" y="84327"/>
                </a:lnTo>
                <a:lnTo>
                  <a:pt x="2719196" y="86359"/>
                </a:lnTo>
                <a:lnTo>
                  <a:pt x="2722753" y="93471"/>
                </a:lnTo>
                <a:lnTo>
                  <a:pt x="2723261" y="107060"/>
                </a:lnTo>
                <a:lnTo>
                  <a:pt x="2723515" y="123825"/>
                </a:lnTo>
                <a:lnTo>
                  <a:pt x="2723381" y="186951"/>
                </a:lnTo>
                <a:lnTo>
                  <a:pt x="2723261" y="200405"/>
                </a:lnTo>
                <a:lnTo>
                  <a:pt x="2725166" y="201421"/>
                </a:lnTo>
                <a:lnTo>
                  <a:pt x="2736674" y="199907"/>
                </a:lnTo>
                <a:lnTo>
                  <a:pt x="2749291" y="198481"/>
                </a:lnTo>
                <a:lnTo>
                  <a:pt x="2762377" y="197230"/>
                </a:lnTo>
                <a:lnTo>
                  <a:pt x="2761866" y="183263"/>
                </a:lnTo>
                <a:lnTo>
                  <a:pt x="2761577" y="170550"/>
                </a:lnTo>
                <a:lnTo>
                  <a:pt x="2761488" y="94360"/>
                </a:lnTo>
                <a:lnTo>
                  <a:pt x="2768727" y="89662"/>
                </a:lnTo>
                <a:lnTo>
                  <a:pt x="2776601" y="87249"/>
                </a:lnTo>
                <a:lnTo>
                  <a:pt x="2792857" y="87249"/>
                </a:lnTo>
                <a:lnTo>
                  <a:pt x="2798698" y="89662"/>
                </a:lnTo>
                <a:lnTo>
                  <a:pt x="2802382" y="94360"/>
                </a:lnTo>
                <a:lnTo>
                  <a:pt x="2806191" y="99059"/>
                </a:lnTo>
                <a:lnTo>
                  <a:pt x="2808096" y="106806"/>
                </a:lnTo>
                <a:lnTo>
                  <a:pt x="2808096" y="265049"/>
                </a:lnTo>
                <a:lnTo>
                  <a:pt x="2810352" y="265881"/>
                </a:lnTo>
                <a:lnTo>
                  <a:pt x="2822935" y="263961"/>
                </a:lnTo>
                <a:lnTo>
                  <a:pt x="2835518" y="262235"/>
                </a:lnTo>
                <a:lnTo>
                  <a:pt x="2848102" y="260730"/>
                </a:lnTo>
                <a:lnTo>
                  <a:pt x="2847374" y="251503"/>
                </a:lnTo>
                <a:close/>
              </a:path>
              <a:path w="3460241" h="265881">
                <a:moveTo>
                  <a:pt x="2553335" y="103885"/>
                </a:moveTo>
                <a:lnTo>
                  <a:pt x="2554161" y="96862"/>
                </a:lnTo>
                <a:lnTo>
                  <a:pt x="2555914" y="84117"/>
                </a:lnTo>
                <a:lnTo>
                  <a:pt x="2557907" y="72135"/>
                </a:lnTo>
                <a:lnTo>
                  <a:pt x="2557017" y="70865"/>
                </a:lnTo>
                <a:lnTo>
                  <a:pt x="2546371" y="71034"/>
                </a:lnTo>
                <a:lnTo>
                  <a:pt x="2522547" y="71193"/>
                </a:lnTo>
                <a:lnTo>
                  <a:pt x="2485237" y="71287"/>
                </a:lnTo>
                <a:lnTo>
                  <a:pt x="2470750" y="72241"/>
                </a:lnTo>
                <a:lnTo>
                  <a:pt x="2457452" y="74459"/>
                </a:lnTo>
                <a:lnTo>
                  <a:pt x="2445341" y="77936"/>
                </a:lnTo>
                <a:lnTo>
                  <a:pt x="2434418" y="82666"/>
                </a:lnTo>
                <a:lnTo>
                  <a:pt x="2424684" y="88645"/>
                </a:lnTo>
                <a:lnTo>
                  <a:pt x="2420779" y="91756"/>
                </a:lnTo>
                <a:lnTo>
                  <a:pt x="2412055" y="101134"/>
                </a:lnTo>
                <a:lnTo>
                  <a:pt x="2405812" y="112091"/>
                </a:lnTo>
                <a:lnTo>
                  <a:pt x="2402060" y="124644"/>
                </a:lnTo>
                <a:lnTo>
                  <a:pt x="2400808" y="138810"/>
                </a:lnTo>
                <a:lnTo>
                  <a:pt x="2401782" y="150269"/>
                </a:lnTo>
                <a:lnTo>
                  <a:pt x="2405407" y="162553"/>
                </a:lnTo>
                <a:lnTo>
                  <a:pt x="2411724" y="173630"/>
                </a:lnTo>
                <a:lnTo>
                  <a:pt x="2420746" y="183514"/>
                </a:lnTo>
                <a:lnTo>
                  <a:pt x="2431989" y="191884"/>
                </a:lnTo>
                <a:lnTo>
                  <a:pt x="2443406" y="197260"/>
                </a:lnTo>
                <a:lnTo>
                  <a:pt x="2440465" y="156796"/>
                </a:lnTo>
                <a:lnTo>
                  <a:pt x="2439162" y="143255"/>
                </a:lnTo>
                <a:lnTo>
                  <a:pt x="2439870" y="133346"/>
                </a:lnTo>
                <a:lnTo>
                  <a:pt x="2443738" y="120883"/>
                </a:lnTo>
                <a:lnTo>
                  <a:pt x="2450972" y="111759"/>
                </a:lnTo>
                <a:lnTo>
                  <a:pt x="2460422" y="106225"/>
                </a:lnTo>
                <a:lnTo>
                  <a:pt x="2472672" y="102764"/>
                </a:lnTo>
                <a:lnTo>
                  <a:pt x="2487803" y="101345"/>
                </a:lnTo>
                <a:lnTo>
                  <a:pt x="2491613" y="109346"/>
                </a:lnTo>
                <a:lnTo>
                  <a:pt x="2494280" y="116966"/>
                </a:lnTo>
                <a:lnTo>
                  <a:pt x="2495931" y="124078"/>
                </a:lnTo>
                <a:lnTo>
                  <a:pt x="2497455" y="131190"/>
                </a:lnTo>
                <a:lnTo>
                  <a:pt x="2498343" y="139064"/>
                </a:lnTo>
                <a:lnTo>
                  <a:pt x="2498343" y="147700"/>
                </a:lnTo>
                <a:lnTo>
                  <a:pt x="2498142" y="153820"/>
                </a:lnTo>
                <a:lnTo>
                  <a:pt x="2495966" y="166887"/>
                </a:lnTo>
                <a:lnTo>
                  <a:pt x="2491359" y="177545"/>
                </a:lnTo>
                <a:lnTo>
                  <a:pt x="2486787" y="185038"/>
                </a:lnTo>
                <a:lnTo>
                  <a:pt x="2480310" y="188849"/>
                </a:lnTo>
                <a:lnTo>
                  <a:pt x="2469832" y="188774"/>
                </a:lnTo>
                <a:lnTo>
                  <a:pt x="2457638" y="184996"/>
                </a:lnTo>
                <a:lnTo>
                  <a:pt x="2448052" y="175513"/>
                </a:lnTo>
                <a:lnTo>
                  <a:pt x="2455915" y="200478"/>
                </a:lnTo>
                <a:lnTo>
                  <a:pt x="2469515" y="201549"/>
                </a:lnTo>
                <a:lnTo>
                  <a:pt x="2482575" y="200620"/>
                </a:lnTo>
                <a:lnTo>
                  <a:pt x="2495283" y="197582"/>
                </a:lnTo>
                <a:lnTo>
                  <a:pt x="2506690" y="192431"/>
                </a:lnTo>
                <a:lnTo>
                  <a:pt x="2516759" y="185165"/>
                </a:lnTo>
                <a:lnTo>
                  <a:pt x="2520848" y="181273"/>
                </a:lnTo>
                <a:lnTo>
                  <a:pt x="2528948" y="170674"/>
                </a:lnTo>
                <a:lnTo>
                  <a:pt x="2533808" y="159018"/>
                </a:lnTo>
                <a:lnTo>
                  <a:pt x="2535428" y="146303"/>
                </a:lnTo>
                <a:lnTo>
                  <a:pt x="2535376" y="143978"/>
                </a:lnTo>
                <a:lnTo>
                  <a:pt x="2533185" y="131618"/>
                </a:lnTo>
                <a:lnTo>
                  <a:pt x="2527764" y="120392"/>
                </a:lnTo>
                <a:lnTo>
                  <a:pt x="2519113" y="110301"/>
                </a:lnTo>
                <a:lnTo>
                  <a:pt x="2507234" y="101345"/>
                </a:lnTo>
                <a:lnTo>
                  <a:pt x="2513369" y="101481"/>
                </a:lnTo>
                <a:lnTo>
                  <a:pt x="2524673" y="101968"/>
                </a:lnTo>
                <a:lnTo>
                  <a:pt x="2537995" y="102775"/>
                </a:lnTo>
                <a:lnTo>
                  <a:pt x="2553335" y="103885"/>
                </a:lnTo>
                <a:close/>
              </a:path>
              <a:path w="3460241" h="265881">
                <a:moveTo>
                  <a:pt x="2444319" y="168759"/>
                </a:moveTo>
                <a:lnTo>
                  <a:pt x="2440465" y="156796"/>
                </a:lnTo>
                <a:lnTo>
                  <a:pt x="2443406" y="197260"/>
                </a:lnTo>
                <a:lnTo>
                  <a:pt x="2455915" y="200478"/>
                </a:lnTo>
                <a:lnTo>
                  <a:pt x="2448052" y="175513"/>
                </a:lnTo>
                <a:lnTo>
                  <a:pt x="2444319" y="168759"/>
                </a:lnTo>
                <a:close/>
              </a:path>
              <a:path w="3460241" h="265881">
                <a:moveTo>
                  <a:pt x="3406664" y="104846"/>
                </a:moveTo>
                <a:lnTo>
                  <a:pt x="3403727" y="116331"/>
                </a:lnTo>
                <a:lnTo>
                  <a:pt x="3402946" y="114018"/>
                </a:lnTo>
                <a:lnTo>
                  <a:pt x="3398919" y="99855"/>
                </a:lnTo>
                <a:lnTo>
                  <a:pt x="3394039" y="88307"/>
                </a:lnTo>
                <a:lnTo>
                  <a:pt x="3388233" y="79375"/>
                </a:lnTo>
                <a:lnTo>
                  <a:pt x="3385044" y="75961"/>
                </a:lnTo>
                <a:lnTo>
                  <a:pt x="3374329" y="69558"/>
                </a:lnTo>
                <a:lnTo>
                  <a:pt x="3360673" y="67437"/>
                </a:lnTo>
                <a:lnTo>
                  <a:pt x="3349967" y="68410"/>
                </a:lnTo>
                <a:lnTo>
                  <a:pt x="3337857" y="72326"/>
                </a:lnTo>
                <a:lnTo>
                  <a:pt x="3338194" y="135508"/>
                </a:lnTo>
                <a:lnTo>
                  <a:pt x="3338799" y="123287"/>
                </a:lnTo>
                <a:lnTo>
                  <a:pt x="3340923" y="110692"/>
                </a:lnTo>
                <a:lnTo>
                  <a:pt x="3344544" y="99440"/>
                </a:lnTo>
                <a:lnTo>
                  <a:pt x="3348863" y="89280"/>
                </a:lnTo>
                <a:lnTo>
                  <a:pt x="3355213" y="84200"/>
                </a:lnTo>
                <a:lnTo>
                  <a:pt x="3370834" y="84200"/>
                </a:lnTo>
                <a:lnTo>
                  <a:pt x="3376676" y="89026"/>
                </a:lnTo>
                <a:lnTo>
                  <a:pt x="3381375" y="98805"/>
                </a:lnTo>
                <a:lnTo>
                  <a:pt x="3383750" y="104306"/>
                </a:lnTo>
                <a:lnTo>
                  <a:pt x="3387334" y="114954"/>
                </a:lnTo>
                <a:lnTo>
                  <a:pt x="3390680" y="127889"/>
                </a:lnTo>
                <a:lnTo>
                  <a:pt x="3393820" y="143128"/>
                </a:lnTo>
                <a:lnTo>
                  <a:pt x="3389627" y="152301"/>
                </a:lnTo>
                <a:lnTo>
                  <a:pt x="3383262" y="163919"/>
                </a:lnTo>
                <a:lnTo>
                  <a:pt x="3377184" y="172212"/>
                </a:lnTo>
                <a:lnTo>
                  <a:pt x="3371850" y="178053"/>
                </a:lnTo>
                <a:lnTo>
                  <a:pt x="3366769" y="180975"/>
                </a:lnTo>
                <a:lnTo>
                  <a:pt x="3354196" y="180975"/>
                </a:lnTo>
                <a:lnTo>
                  <a:pt x="3348228" y="176783"/>
                </a:lnTo>
                <a:lnTo>
                  <a:pt x="3344291" y="168401"/>
                </a:lnTo>
                <a:lnTo>
                  <a:pt x="3341709" y="161958"/>
                </a:lnTo>
                <a:lnTo>
                  <a:pt x="3339073" y="149873"/>
                </a:lnTo>
                <a:lnTo>
                  <a:pt x="3336806" y="199776"/>
                </a:lnTo>
                <a:lnTo>
                  <a:pt x="3350260" y="201549"/>
                </a:lnTo>
                <a:lnTo>
                  <a:pt x="3357173" y="200902"/>
                </a:lnTo>
                <a:lnTo>
                  <a:pt x="3367763" y="197416"/>
                </a:lnTo>
                <a:lnTo>
                  <a:pt x="3378364" y="190917"/>
                </a:lnTo>
                <a:lnTo>
                  <a:pt x="3388960" y="181412"/>
                </a:lnTo>
                <a:lnTo>
                  <a:pt x="3399536" y="168909"/>
                </a:lnTo>
                <a:lnTo>
                  <a:pt x="3400443" y="171784"/>
                </a:lnTo>
                <a:lnTo>
                  <a:pt x="3405606" y="185746"/>
                </a:lnTo>
                <a:lnTo>
                  <a:pt x="3410458" y="194182"/>
                </a:lnTo>
                <a:lnTo>
                  <a:pt x="3413887" y="198119"/>
                </a:lnTo>
                <a:lnTo>
                  <a:pt x="3417569" y="200151"/>
                </a:lnTo>
                <a:lnTo>
                  <a:pt x="3422430" y="200147"/>
                </a:lnTo>
                <a:lnTo>
                  <a:pt x="3433712" y="199395"/>
                </a:lnTo>
                <a:lnTo>
                  <a:pt x="3446324" y="197365"/>
                </a:lnTo>
                <a:lnTo>
                  <a:pt x="3460241" y="194055"/>
                </a:lnTo>
                <a:lnTo>
                  <a:pt x="3459480" y="186943"/>
                </a:lnTo>
                <a:lnTo>
                  <a:pt x="3454623" y="186780"/>
                </a:lnTo>
                <a:lnTo>
                  <a:pt x="3441646" y="184285"/>
                </a:lnTo>
                <a:lnTo>
                  <a:pt x="3431032" y="178688"/>
                </a:lnTo>
                <a:lnTo>
                  <a:pt x="3425562" y="173595"/>
                </a:lnTo>
                <a:lnTo>
                  <a:pt x="3418660" y="163358"/>
                </a:lnTo>
                <a:lnTo>
                  <a:pt x="3412870" y="149605"/>
                </a:lnTo>
                <a:lnTo>
                  <a:pt x="3413139" y="149153"/>
                </a:lnTo>
                <a:lnTo>
                  <a:pt x="3418858" y="139143"/>
                </a:lnTo>
                <a:lnTo>
                  <a:pt x="3424453" y="128628"/>
                </a:lnTo>
                <a:lnTo>
                  <a:pt x="3429926" y="117605"/>
                </a:lnTo>
                <a:lnTo>
                  <a:pt x="3435276" y="106077"/>
                </a:lnTo>
                <a:lnTo>
                  <a:pt x="3440503" y="94042"/>
                </a:lnTo>
                <a:lnTo>
                  <a:pt x="3445608" y="81500"/>
                </a:lnTo>
                <a:lnTo>
                  <a:pt x="3450590" y="68452"/>
                </a:lnTo>
                <a:lnTo>
                  <a:pt x="3448319" y="67709"/>
                </a:lnTo>
                <a:lnTo>
                  <a:pt x="3436353" y="70827"/>
                </a:lnTo>
                <a:lnTo>
                  <a:pt x="3423986" y="73784"/>
                </a:lnTo>
                <a:lnTo>
                  <a:pt x="3411219" y="76580"/>
                </a:lnTo>
                <a:lnTo>
                  <a:pt x="3410924" y="79135"/>
                </a:lnTo>
                <a:lnTo>
                  <a:pt x="3409047" y="92432"/>
                </a:lnTo>
                <a:lnTo>
                  <a:pt x="3406664" y="104846"/>
                </a:lnTo>
                <a:close/>
              </a:path>
              <a:path w="3460241" h="265881">
                <a:moveTo>
                  <a:pt x="3336806" y="199776"/>
                </a:moveTo>
                <a:lnTo>
                  <a:pt x="3339073" y="149873"/>
                </a:lnTo>
                <a:lnTo>
                  <a:pt x="3338194" y="135508"/>
                </a:lnTo>
                <a:lnTo>
                  <a:pt x="3337857" y="72326"/>
                </a:lnTo>
                <a:lnTo>
                  <a:pt x="3327037" y="79240"/>
                </a:lnTo>
                <a:lnTo>
                  <a:pt x="3317493" y="89153"/>
                </a:lnTo>
                <a:lnTo>
                  <a:pt x="3308911" y="102827"/>
                </a:lnTo>
                <a:lnTo>
                  <a:pt x="3304231" y="114577"/>
                </a:lnTo>
                <a:lnTo>
                  <a:pt x="3301416" y="127164"/>
                </a:lnTo>
                <a:lnTo>
                  <a:pt x="3300476" y="140588"/>
                </a:lnTo>
                <a:lnTo>
                  <a:pt x="3300819" y="148422"/>
                </a:lnTo>
                <a:lnTo>
                  <a:pt x="3303107" y="161372"/>
                </a:lnTo>
                <a:lnTo>
                  <a:pt x="3307528" y="173148"/>
                </a:lnTo>
                <a:lnTo>
                  <a:pt x="3314065" y="183768"/>
                </a:lnTo>
                <a:lnTo>
                  <a:pt x="3325241" y="194476"/>
                </a:lnTo>
                <a:lnTo>
                  <a:pt x="3336806" y="199776"/>
                </a:lnTo>
                <a:close/>
              </a:path>
              <a:path w="3460241" h="265881">
                <a:moveTo>
                  <a:pt x="3130820" y="104846"/>
                </a:moveTo>
                <a:lnTo>
                  <a:pt x="3127883" y="116331"/>
                </a:lnTo>
                <a:lnTo>
                  <a:pt x="3127102" y="114018"/>
                </a:lnTo>
                <a:lnTo>
                  <a:pt x="3123075" y="99855"/>
                </a:lnTo>
                <a:lnTo>
                  <a:pt x="3118195" y="88307"/>
                </a:lnTo>
                <a:lnTo>
                  <a:pt x="3112389" y="79375"/>
                </a:lnTo>
                <a:lnTo>
                  <a:pt x="3109200" y="75961"/>
                </a:lnTo>
                <a:lnTo>
                  <a:pt x="3098485" y="69558"/>
                </a:lnTo>
                <a:lnTo>
                  <a:pt x="3084830" y="67437"/>
                </a:lnTo>
                <a:lnTo>
                  <a:pt x="3074123" y="68410"/>
                </a:lnTo>
                <a:lnTo>
                  <a:pt x="3062013" y="72326"/>
                </a:lnTo>
                <a:lnTo>
                  <a:pt x="3062351" y="135508"/>
                </a:lnTo>
                <a:lnTo>
                  <a:pt x="3062955" y="123287"/>
                </a:lnTo>
                <a:lnTo>
                  <a:pt x="3065079" y="110692"/>
                </a:lnTo>
                <a:lnTo>
                  <a:pt x="3068701" y="99440"/>
                </a:lnTo>
                <a:lnTo>
                  <a:pt x="3073018" y="89280"/>
                </a:lnTo>
                <a:lnTo>
                  <a:pt x="3079368" y="84200"/>
                </a:lnTo>
                <a:lnTo>
                  <a:pt x="3094990" y="84200"/>
                </a:lnTo>
                <a:lnTo>
                  <a:pt x="3100832" y="89026"/>
                </a:lnTo>
                <a:lnTo>
                  <a:pt x="3105531" y="98805"/>
                </a:lnTo>
                <a:lnTo>
                  <a:pt x="3107906" y="104306"/>
                </a:lnTo>
                <a:lnTo>
                  <a:pt x="3111490" y="114954"/>
                </a:lnTo>
                <a:lnTo>
                  <a:pt x="3114836" y="127889"/>
                </a:lnTo>
                <a:lnTo>
                  <a:pt x="3117977" y="143128"/>
                </a:lnTo>
                <a:lnTo>
                  <a:pt x="3113783" y="152301"/>
                </a:lnTo>
                <a:lnTo>
                  <a:pt x="3107418" y="163919"/>
                </a:lnTo>
                <a:lnTo>
                  <a:pt x="3101340" y="172212"/>
                </a:lnTo>
                <a:lnTo>
                  <a:pt x="3096006" y="178053"/>
                </a:lnTo>
                <a:lnTo>
                  <a:pt x="3090926" y="180975"/>
                </a:lnTo>
                <a:lnTo>
                  <a:pt x="3078353" y="180975"/>
                </a:lnTo>
                <a:lnTo>
                  <a:pt x="3072384" y="176783"/>
                </a:lnTo>
                <a:lnTo>
                  <a:pt x="3068446" y="168401"/>
                </a:lnTo>
                <a:lnTo>
                  <a:pt x="3065865" y="161958"/>
                </a:lnTo>
                <a:lnTo>
                  <a:pt x="3063229" y="149873"/>
                </a:lnTo>
                <a:lnTo>
                  <a:pt x="3060962" y="199776"/>
                </a:lnTo>
                <a:lnTo>
                  <a:pt x="3074416" y="201549"/>
                </a:lnTo>
                <a:lnTo>
                  <a:pt x="3081329" y="200902"/>
                </a:lnTo>
                <a:lnTo>
                  <a:pt x="3091919" y="197416"/>
                </a:lnTo>
                <a:lnTo>
                  <a:pt x="3102520" y="190917"/>
                </a:lnTo>
                <a:lnTo>
                  <a:pt x="3113116" y="181412"/>
                </a:lnTo>
                <a:lnTo>
                  <a:pt x="3123691" y="168909"/>
                </a:lnTo>
                <a:lnTo>
                  <a:pt x="3124599" y="171784"/>
                </a:lnTo>
                <a:lnTo>
                  <a:pt x="3129762" y="185746"/>
                </a:lnTo>
                <a:lnTo>
                  <a:pt x="3134614" y="194182"/>
                </a:lnTo>
                <a:lnTo>
                  <a:pt x="3138042" y="198119"/>
                </a:lnTo>
                <a:lnTo>
                  <a:pt x="3141726" y="200151"/>
                </a:lnTo>
                <a:lnTo>
                  <a:pt x="3146586" y="200147"/>
                </a:lnTo>
                <a:lnTo>
                  <a:pt x="3157868" y="199395"/>
                </a:lnTo>
                <a:lnTo>
                  <a:pt x="3170480" y="197365"/>
                </a:lnTo>
                <a:lnTo>
                  <a:pt x="3184397" y="194055"/>
                </a:lnTo>
                <a:lnTo>
                  <a:pt x="3183636" y="186943"/>
                </a:lnTo>
                <a:lnTo>
                  <a:pt x="3178779" y="186780"/>
                </a:lnTo>
                <a:lnTo>
                  <a:pt x="3165802" y="184285"/>
                </a:lnTo>
                <a:lnTo>
                  <a:pt x="3155188" y="178688"/>
                </a:lnTo>
                <a:lnTo>
                  <a:pt x="3149718" y="173595"/>
                </a:lnTo>
                <a:lnTo>
                  <a:pt x="3142816" y="163358"/>
                </a:lnTo>
                <a:lnTo>
                  <a:pt x="3137027" y="149605"/>
                </a:lnTo>
                <a:lnTo>
                  <a:pt x="3137295" y="149153"/>
                </a:lnTo>
                <a:lnTo>
                  <a:pt x="3143014" y="139143"/>
                </a:lnTo>
                <a:lnTo>
                  <a:pt x="3148609" y="128628"/>
                </a:lnTo>
                <a:lnTo>
                  <a:pt x="3154082" y="117605"/>
                </a:lnTo>
                <a:lnTo>
                  <a:pt x="3159432" y="106077"/>
                </a:lnTo>
                <a:lnTo>
                  <a:pt x="3164659" y="94042"/>
                </a:lnTo>
                <a:lnTo>
                  <a:pt x="3169764" y="81500"/>
                </a:lnTo>
                <a:lnTo>
                  <a:pt x="3174745" y="68452"/>
                </a:lnTo>
                <a:lnTo>
                  <a:pt x="3172475" y="67709"/>
                </a:lnTo>
                <a:lnTo>
                  <a:pt x="3160509" y="70827"/>
                </a:lnTo>
                <a:lnTo>
                  <a:pt x="3148142" y="73784"/>
                </a:lnTo>
                <a:lnTo>
                  <a:pt x="3135376" y="76580"/>
                </a:lnTo>
                <a:lnTo>
                  <a:pt x="3135080" y="79135"/>
                </a:lnTo>
                <a:lnTo>
                  <a:pt x="3133203" y="92432"/>
                </a:lnTo>
                <a:lnTo>
                  <a:pt x="3130820" y="104846"/>
                </a:lnTo>
                <a:close/>
              </a:path>
              <a:path w="3460241" h="265881">
                <a:moveTo>
                  <a:pt x="3060962" y="199776"/>
                </a:moveTo>
                <a:lnTo>
                  <a:pt x="3063229" y="149873"/>
                </a:lnTo>
                <a:lnTo>
                  <a:pt x="3062351" y="135508"/>
                </a:lnTo>
                <a:lnTo>
                  <a:pt x="3062013" y="72326"/>
                </a:lnTo>
                <a:lnTo>
                  <a:pt x="3051193" y="79240"/>
                </a:lnTo>
                <a:lnTo>
                  <a:pt x="3041650" y="89153"/>
                </a:lnTo>
                <a:lnTo>
                  <a:pt x="3033067" y="102827"/>
                </a:lnTo>
                <a:lnTo>
                  <a:pt x="3028387" y="114577"/>
                </a:lnTo>
                <a:lnTo>
                  <a:pt x="3025572" y="127164"/>
                </a:lnTo>
                <a:lnTo>
                  <a:pt x="3024632" y="140588"/>
                </a:lnTo>
                <a:lnTo>
                  <a:pt x="3024975" y="148422"/>
                </a:lnTo>
                <a:lnTo>
                  <a:pt x="3027263" y="161372"/>
                </a:lnTo>
                <a:lnTo>
                  <a:pt x="3031684" y="173148"/>
                </a:lnTo>
                <a:lnTo>
                  <a:pt x="3038220" y="183768"/>
                </a:lnTo>
                <a:lnTo>
                  <a:pt x="3049397" y="194476"/>
                </a:lnTo>
                <a:lnTo>
                  <a:pt x="3060962" y="199776"/>
                </a:lnTo>
                <a:close/>
              </a:path>
              <a:path w="3460241" h="265881">
                <a:moveTo>
                  <a:pt x="2277380" y="104846"/>
                </a:moveTo>
                <a:lnTo>
                  <a:pt x="2274442" y="116331"/>
                </a:lnTo>
                <a:lnTo>
                  <a:pt x="2273662" y="114018"/>
                </a:lnTo>
                <a:lnTo>
                  <a:pt x="2269635" y="99855"/>
                </a:lnTo>
                <a:lnTo>
                  <a:pt x="2264755" y="88307"/>
                </a:lnTo>
                <a:lnTo>
                  <a:pt x="2258948" y="79375"/>
                </a:lnTo>
                <a:lnTo>
                  <a:pt x="2255760" y="75961"/>
                </a:lnTo>
                <a:lnTo>
                  <a:pt x="2245045" y="69558"/>
                </a:lnTo>
                <a:lnTo>
                  <a:pt x="2231390" y="67437"/>
                </a:lnTo>
                <a:lnTo>
                  <a:pt x="2220683" y="68410"/>
                </a:lnTo>
                <a:lnTo>
                  <a:pt x="2208573" y="72326"/>
                </a:lnTo>
                <a:lnTo>
                  <a:pt x="2208911" y="135508"/>
                </a:lnTo>
                <a:lnTo>
                  <a:pt x="2209515" y="123287"/>
                </a:lnTo>
                <a:lnTo>
                  <a:pt x="2211639" y="110692"/>
                </a:lnTo>
                <a:lnTo>
                  <a:pt x="2215261" y="99440"/>
                </a:lnTo>
                <a:lnTo>
                  <a:pt x="2219579" y="89280"/>
                </a:lnTo>
                <a:lnTo>
                  <a:pt x="2225929" y="84200"/>
                </a:lnTo>
                <a:lnTo>
                  <a:pt x="2241550" y="84200"/>
                </a:lnTo>
                <a:lnTo>
                  <a:pt x="2247391" y="89026"/>
                </a:lnTo>
                <a:lnTo>
                  <a:pt x="2252091" y="98805"/>
                </a:lnTo>
                <a:lnTo>
                  <a:pt x="2254466" y="104306"/>
                </a:lnTo>
                <a:lnTo>
                  <a:pt x="2258050" y="114954"/>
                </a:lnTo>
                <a:lnTo>
                  <a:pt x="2261396" y="127889"/>
                </a:lnTo>
                <a:lnTo>
                  <a:pt x="2264537" y="143128"/>
                </a:lnTo>
                <a:lnTo>
                  <a:pt x="2260343" y="152301"/>
                </a:lnTo>
                <a:lnTo>
                  <a:pt x="2253978" y="163919"/>
                </a:lnTo>
                <a:lnTo>
                  <a:pt x="2247900" y="172212"/>
                </a:lnTo>
                <a:lnTo>
                  <a:pt x="2242566" y="178053"/>
                </a:lnTo>
                <a:lnTo>
                  <a:pt x="2237486" y="180975"/>
                </a:lnTo>
                <a:lnTo>
                  <a:pt x="2224913" y="180975"/>
                </a:lnTo>
                <a:lnTo>
                  <a:pt x="2218943" y="176783"/>
                </a:lnTo>
                <a:lnTo>
                  <a:pt x="2215007" y="168401"/>
                </a:lnTo>
                <a:lnTo>
                  <a:pt x="2212425" y="161958"/>
                </a:lnTo>
                <a:lnTo>
                  <a:pt x="2209789" y="149873"/>
                </a:lnTo>
                <a:lnTo>
                  <a:pt x="2207522" y="199776"/>
                </a:lnTo>
                <a:lnTo>
                  <a:pt x="2220976" y="201549"/>
                </a:lnTo>
                <a:lnTo>
                  <a:pt x="2227889" y="200902"/>
                </a:lnTo>
                <a:lnTo>
                  <a:pt x="2238479" y="197416"/>
                </a:lnTo>
                <a:lnTo>
                  <a:pt x="2249080" y="190917"/>
                </a:lnTo>
                <a:lnTo>
                  <a:pt x="2259676" y="181412"/>
                </a:lnTo>
                <a:lnTo>
                  <a:pt x="2270252" y="168909"/>
                </a:lnTo>
                <a:lnTo>
                  <a:pt x="2271159" y="171784"/>
                </a:lnTo>
                <a:lnTo>
                  <a:pt x="2276322" y="185746"/>
                </a:lnTo>
                <a:lnTo>
                  <a:pt x="2281173" y="194182"/>
                </a:lnTo>
                <a:lnTo>
                  <a:pt x="2284603" y="198119"/>
                </a:lnTo>
                <a:lnTo>
                  <a:pt x="2288286" y="200151"/>
                </a:lnTo>
                <a:lnTo>
                  <a:pt x="2293146" y="200147"/>
                </a:lnTo>
                <a:lnTo>
                  <a:pt x="2304428" y="199395"/>
                </a:lnTo>
                <a:lnTo>
                  <a:pt x="2317040" y="197365"/>
                </a:lnTo>
                <a:lnTo>
                  <a:pt x="2330958" y="194055"/>
                </a:lnTo>
                <a:lnTo>
                  <a:pt x="2330195" y="186943"/>
                </a:lnTo>
                <a:lnTo>
                  <a:pt x="2325339" y="186780"/>
                </a:lnTo>
                <a:lnTo>
                  <a:pt x="2312362" y="184285"/>
                </a:lnTo>
                <a:lnTo>
                  <a:pt x="2301747" y="178688"/>
                </a:lnTo>
                <a:lnTo>
                  <a:pt x="2296278" y="173595"/>
                </a:lnTo>
                <a:lnTo>
                  <a:pt x="2289376" y="163358"/>
                </a:lnTo>
                <a:lnTo>
                  <a:pt x="2283587" y="149605"/>
                </a:lnTo>
                <a:lnTo>
                  <a:pt x="2283855" y="149153"/>
                </a:lnTo>
                <a:lnTo>
                  <a:pt x="2289574" y="139143"/>
                </a:lnTo>
                <a:lnTo>
                  <a:pt x="2295169" y="128628"/>
                </a:lnTo>
                <a:lnTo>
                  <a:pt x="2300642" y="117605"/>
                </a:lnTo>
                <a:lnTo>
                  <a:pt x="2305992" y="106077"/>
                </a:lnTo>
                <a:lnTo>
                  <a:pt x="2311219" y="94042"/>
                </a:lnTo>
                <a:lnTo>
                  <a:pt x="2316324" y="81500"/>
                </a:lnTo>
                <a:lnTo>
                  <a:pt x="2321306" y="68452"/>
                </a:lnTo>
                <a:lnTo>
                  <a:pt x="2319035" y="67709"/>
                </a:lnTo>
                <a:lnTo>
                  <a:pt x="2307069" y="70827"/>
                </a:lnTo>
                <a:lnTo>
                  <a:pt x="2294702" y="73784"/>
                </a:lnTo>
                <a:lnTo>
                  <a:pt x="2281936" y="76580"/>
                </a:lnTo>
                <a:lnTo>
                  <a:pt x="2281640" y="79135"/>
                </a:lnTo>
                <a:lnTo>
                  <a:pt x="2279763" y="92432"/>
                </a:lnTo>
                <a:lnTo>
                  <a:pt x="2277380" y="104846"/>
                </a:lnTo>
                <a:close/>
              </a:path>
              <a:path w="3460241" h="265881">
                <a:moveTo>
                  <a:pt x="2207522" y="199776"/>
                </a:moveTo>
                <a:lnTo>
                  <a:pt x="2209789" y="149873"/>
                </a:lnTo>
                <a:lnTo>
                  <a:pt x="2208911" y="135508"/>
                </a:lnTo>
                <a:lnTo>
                  <a:pt x="2208573" y="72326"/>
                </a:lnTo>
                <a:lnTo>
                  <a:pt x="2197753" y="79240"/>
                </a:lnTo>
                <a:lnTo>
                  <a:pt x="2188210" y="89153"/>
                </a:lnTo>
                <a:lnTo>
                  <a:pt x="2179627" y="102827"/>
                </a:lnTo>
                <a:lnTo>
                  <a:pt x="2174947" y="114577"/>
                </a:lnTo>
                <a:lnTo>
                  <a:pt x="2172132" y="127164"/>
                </a:lnTo>
                <a:lnTo>
                  <a:pt x="2171191" y="140588"/>
                </a:lnTo>
                <a:lnTo>
                  <a:pt x="2171535" y="148422"/>
                </a:lnTo>
                <a:lnTo>
                  <a:pt x="2173823" y="161372"/>
                </a:lnTo>
                <a:lnTo>
                  <a:pt x="2178244" y="173148"/>
                </a:lnTo>
                <a:lnTo>
                  <a:pt x="2184781" y="183768"/>
                </a:lnTo>
                <a:lnTo>
                  <a:pt x="2195957" y="194476"/>
                </a:lnTo>
                <a:lnTo>
                  <a:pt x="2207522" y="199776"/>
                </a:lnTo>
                <a:close/>
              </a:path>
            </a:pathLst>
          </a:custGeom>
          <a:solidFill>
            <a:srgbClr val="006FC0"/>
          </a:solidFill>
        </p:spPr>
        <p:txBody>
          <a:bodyPr wrap="square" lIns="0" tIns="0" rIns="0" bIns="0" rtlCol="0">
            <a:noAutofit/>
          </a:bodyPr>
          <a:lstStyle/>
          <a:p>
            <a:endParaRPr/>
          </a:p>
        </p:txBody>
      </p:sp>
      <p:sp>
        <p:nvSpPr>
          <p:cNvPr id="60" name="object 60"/>
          <p:cNvSpPr/>
          <p:nvPr/>
        </p:nvSpPr>
        <p:spPr>
          <a:xfrm>
            <a:off x="10109708" y="1112775"/>
            <a:ext cx="78232" cy="81914"/>
          </a:xfrm>
          <a:custGeom>
            <a:avLst/>
            <a:gdLst/>
            <a:ahLst/>
            <a:cxnLst/>
            <a:rect l="l" t="t" r="r" b="b"/>
            <a:pathLst>
              <a:path w="58674" h="81914">
                <a:moveTo>
                  <a:pt x="0" y="0"/>
                </a:moveTo>
                <a:lnTo>
                  <a:pt x="495" y="15218"/>
                </a:lnTo>
                <a:lnTo>
                  <a:pt x="1661" y="29047"/>
                </a:lnTo>
                <a:lnTo>
                  <a:pt x="3498" y="41472"/>
                </a:lnTo>
                <a:lnTo>
                  <a:pt x="6007" y="52480"/>
                </a:lnTo>
                <a:lnTo>
                  <a:pt x="8382" y="59943"/>
                </a:lnTo>
                <a:lnTo>
                  <a:pt x="15963" y="74086"/>
                </a:lnTo>
                <a:lnTo>
                  <a:pt x="25610" y="81073"/>
                </a:lnTo>
                <a:lnTo>
                  <a:pt x="31115" y="81914"/>
                </a:lnTo>
                <a:lnTo>
                  <a:pt x="42390" y="78039"/>
                </a:lnTo>
                <a:lnTo>
                  <a:pt x="50574" y="66414"/>
                </a:lnTo>
                <a:lnTo>
                  <a:pt x="51816" y="63246"/>
                </a:lnTo>
                <a:lnTo>
                  <a:pt x="54299" y="54503"/>
                </a:lnTo>
                <a:lnTo>
                  <a:pt x="56226" y="43736"/>
                </a:lnTo>
                <a:lnTo>
                  <a:pt x="57599" y="30944"/>
                </a:lnTo>
                <a:lnTo>
                  <a:pt x="58417" y="16126"/>
                </a:lnTo>
                <a:lnTo>
                  <a:pt x="58674" y="2286"/>
                </a:lnTo>
                <a:lnTo>
                  <a:pt x="58674" y="0"/>
                </a:lnTo>
                <a:lnTo>
                  <a:pt x="0"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9897535" y="1109092"/>
            <a:ext cx="78909" cy="87503"/>
          </a:xfrm>
          <a:custGeom>
            <a:avLst/>
            <a:gdLst/>
            <a:ahLst/>
            <a:cxnLst/>
            <a:rect l="l" t="t" r="r" b="b"/>
            <a:pathLst>
              <a:path w="59181" h="87503">
                <a:moveTo>
                  <a:pt x="48641" y="0"/>
                </a:moveTo>
                <a:lnTo>
                  <a:pt x="33510" y="1418"/>
                </a:lnTo>
                <a:lnTo>
                  <a:pt x="21260" y="4879"/>
                </a:lnTo>
                <a:lnTo>
                  <a:pt x="11810" y="10413"/>
                </a:lnTo>
                <a:lnTo>
                  <a:pt x="4576" y="19537"/>
                </a:lnTo>
                <a:lnTo>
                  <a:pt x="708" y="32000"/>
                </a:lnTo>
                <a:lnTo>
                  <a:pt x="0" y="41910"/>
                </a:lnTo>
                <a:lnTo>
                  <a:pt x="1303" y="55450"/>
                </a:lnTo>
                <a:lnTo>
                  <a:pt x="5157" y="67413"/>
                </a:lnTo>
                <a:lnTo>
                  <a:pt x="8890" y="74168"/>
                </a:lnTo>
                <a:lnTo>
                  <a:pt x="18476" y="83650"/>
                </a:lnTo>
                <a:lnTo>
                  <a:pt x="30670" y="87428"/>
                </a:lnTo>
                <a:lnTo>
                  <a:pt x="32893" y="87503"/>
                </a:lnTo>
                <a:lnTo>
                  <a:pt x="41148" y="87503"/>
                </a:lnTo>
                <a:lnTo>
                  <a:pt x="47625" y="83693"/>
                </a:lnTo>
                <a:lnTo>
                  <a:pt x="52197" y="76200"/>
                </a:lnTo>
                <a:lnTo>
                  <a:pt x="56804" y="65541"/>
                </a:lnTo>
                <a:lnTo>
                  <a:pt x="58980" y="52474"/>
                </a:lnTo>
                <a:lnTo>
                  <a:pt x="59181" y="46355"/>
                </a:lnTo>
                <a:lnTo>
                  <a:pt x="59181" y="37719"/>
                </a:lnTo>
                <a:lnTo>
                  <a:pt x="58293" y="29845"/>
                </a:lnTo>
                <a:lnTo>
                  <a:pt x="56769" y="22733"/>
                </a:lnTo>
                <a:lnTo>
                  <a:pt x="55118" y="15621"/>
                </a:lnTo>
                <a:lnTo>
                  <a:pt x="52450" y="8000"/>
                </a:lnTo>
                <a:lnTo>
                  <a:pt x="48641"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11096245" y="1091946"/>
            <a:ext cx="74167" cy="96774"/>
          </a:xfrm>
          <a:custGeom>
            <a:avLst/>
            <a:gdLst/>
            <a:ahLst/>
            <a:cxnLst/>
            <a:rect l="l" t="t" r="r" b="b"/>
            <a:pathLst>
              <a:path w="55625" h="96774">
                <a:moveTo>
                  <a:pt x="25781" y="0"/>
                </a:moveTo>
                <a:lnTo>
                  <a:pt x="17018" y="0"/>
                </a:lnTo>
                <a:lnTo>
                  <a:pt x="10668" y="5079"/>
                </a:lnTo>
                <a:lnTo>
                  <a:pt x="6350" y="15239"/>
                </a:lnTo>
                <a:lnTo>
                  <a:pt x="2728" y="26491"/>
                </a:lnTo>
                <a:lnTo>
                  <a:pt x="604" y="39086"/>
                </a:lnTo>
                <a:lnTo>
                  <a:pt x="0" y="51307"/>
                </a:lnTo>
                <a:lnTo>
                  <a:pt x="878" y="65672"/>
                </a:lnTo>
                <a:lnTo>
                  <a:pt x="3514" y="77757"/>
                </a:lnTo>
                <a:lnTo>
                  <a:pt x="6096" y="84200"/>
                </a:lnTo>
                <a:lnTo>
                  <a:pt x="10033" y="92582"/>
                </a:lnTo>
                <a:lnTo>
                  <a:pt x="16001" y="96774"/>
                </a:lnTo>
                <a:lnTo>
                  <a:pt x="23749" y="96774"/>
                </a:lnTo>
                <a:lnTo>
                  <a:pt x="28575" y="96774"/>
                </a:lnTo>
                <a:lnTo>
                  <a:pt x="33655" y="93852"/>
                </a:lnTo>
                <a:lnTo>
                  <a:pt x="38989" y="88011"/>
                </a:lnTo>
                <a:lnTo>
                  <a:pt x="45067" y="79718"/>
                </a:lnTo>
                <a:lnTo>
                  <a:pt x="51432" y="68100"/>
                </a:lnTo>
                <a:lnTo>
                  <a:pt x="55625" y="58927"/>
                </a:lnTo>
                <a:lnTo>
                  <a:pt x="52485" y="43688"/>
                </a:lnTo>
                <a:lnTo>
                  <a:pt x="49139" y="30753"/>
                </a:lnTo>
                <a:lnTo>
                  <a:pt x="45555" y="20105"/>
                </a:lnTo>
                <a:lnTo>
                  <a:pt x="43180" y="14604"/>
                </a:lnTo>
                <a:lnTo>
                  <a:pt x="38481" y="4825"/>
                </a:lnTo>
                <a:lnTo>
                  <a:pt x="32639" y="0"/>
                </a:lnTo>
                <a:lnTo>
                  <a:pt x="25781"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10728452" y="1091946"/>
            <a:ext cx="74167" cy="96774"/>
          </a:xfrm>
          <a:custGeom>
            <a:avLst/>
            <a:gdLst/>
            <a:ahLst/>
            <a:cxnLst/>
            <a:rect l="l" t="t" r="r" b="b"/>
            <a:pathLst>
              <a:path w="55625" h="96774">
                <a:moveTo>
                  <a:pt x="25780" y="0"/>
                </a:moveTo>
                <a:lnTo>
                  <a:pt x="17017" y="0"/>
                </a:lnTo>
                <a:lnTo>
                  <a:pt x="10667" y="5079"/>
                </a:lnTo>
                <a:lnTo>
                  <a:pt x="6350" y="15239"/>
                </a:lnTo>
                <a:lnTo>
                  <a:pt x="2728" y="26491"/>
                </a:lnTo>
                <a:lnTo>
                  <a:pt x="604" y="39086"/>
                </a:lnTo>
                <a:lnTo>
                  <a:pt x="0" y="51307"/>
                </a:lnTo>
                <a:lnTo>
                  <a:pt x="878" y="65672"/>
                </a:lnTo>
                <a:lnTo>
                  <a:pt x="3514" y="77757"/>
                </a:lnTo>
                <a:lnTo>
                  <a:pt x="6095" y="84200"/>
                </a:lnTo>
                <a:lnTo>
                  <a:pt x="10032" y="92582"/>
                </a:lnTo>
                <a:lnTo>
                  <a:pt x="16001" y="96774"/>
                </a:lnTo>
                <a:lnTo>
                  <a:pt x="23749" y="96774"/>
                </a:lnTo>
                <a:lnTo>
                  <a:pt x="28575" y="96774"/>
                </a:lnTo>
                <a:lnTo>
                  <a:pt x="33654" y="93852"/>
                </a:lnTo>
                <a:lnTo>
                  <a:pt x="38988" y="88011"/>
                </a:lnTo>
                <a:lnTo>
                  <a:pt x="45067" y="79718"/>
                </a:lnTo>
                <a:lnTo>
                  <a:pt x="51432" y="68100"/>
                </a:lnTo>
                <a:lnTo>
                  <a:pt x="55625" y="58927"/>
                </a:lnTo>
                <a:lnTo>
                  <a:pt x="52485" y="43688"/>
                </a:lnTo>
                <a:lnTo>
                  <a:pt x="49139" y="30753"/>
                </a:lnTo>
                <a:lnTo>
                  <a:pt x="45555" y="20105"/>
                </a:lnTo>
                <a:lnTo>
                  <a:pt x="43179" y="14604"/>
                </a:lnTo>
                <a:lnTo>
                  <a:pt x="38480" y="4825"/>
                </a:lnTo>
                <a:lnTo>
                  <a:pt x="32638" y="0"/>
                </a:lnTo>
                <a:lnTo>
                  <a:pt x="25780"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9590532" y="1091946"/>
            <a:ext cx="74167" cy="96774"/>
          </a:xfrm>
          <a:custGeom>
            <a:avLst/>
            <a:gdLst/>
            <a:ahLst/>
            <a:cxnLst/>
            <a:rect l="l" t="t" r="r" b="b"/>
            <a:pathLst>
              <a:path w="55625" h="96774">
                <a:moveTo>
                  <a:pt x="25780" y="0"/>
                </a:moveTo>
                <a:lnTo>
                  <a:pt x="17018" y="0"/>
                </a:lnTo>
                <a:lnTo>
                  <a:pt x="10668" y="5079"/>
                </a:lnTo>
                <a:lnTo>
                  <a:pt x="6350" y="15239"/>
                </a:lnTo>
                <a:lnTo>
                  <a:pt x="2728" y="26491"/>
                </a:lnTo>
                <a:lnTo>
                  <a:pt x="604" y="39086"/>
                </a:lnTo>
                <a:lnTo>
                  <a:pt x="0" y="51307"/>
                </a:lnTo>
                <a:lnTo>
                  <a:pt x="878" y="65672"/>
                </a:lnTo>
                <a:lnTo>
                  <a:pt x="3514" y="77757"/>
                </a:lnTo>
                <a:lnTo>
                  <a:pt x="6096" y="84200"/>
                </a:lnTo>
                <a:lnTo>
                  <a:pt x="10032" y="92582"/>
                </a:lnTo>
                <a:lnTo>
                  <a:pt x="16001" y="96774"/>
                </a:lnTo>
                <a:lnTo>
                  <a:pt x="23749" y="96774"/>
                </a:lnTo>
                <a:lnTo>
                  <a:pt x="28575" y="96774"/>
                </a:lnTo>
                <a:lnTo>
                  <a:pt x="33654" y="93852"/>
                </a:lnTo>
                <a:lnTo>
                  <a:pt x="38989" y="88011"/>
                </a:lnTo>
                <a:lnTo>
                  <a:pt x="45067" y="79718"/>
                </a:lnTo>
                <a:lnTo>
                  <a:pt x="51432" y="68100"/>
                </a:lnTo>
                <a:lnTo>
                  <a:pt x="55625" y="58927"/>
                </a:lnTo>
                <a:lnTo>
                  <a:pt x="52485" y="43688"/>
                </a:lnTo>
                <a:lnTo>
                  <a:pt x="49139" y="30753"/>
                </a:lnTo>
                <a:lnTo>
                  <a:pt x="45555" y="20105"/>
                </a:lnTo>
                <a:lnTo>
                  <a:pt x="43179" y="14604"/>
                </a:lnTo>
                <a:lnTo>
                  <a:pt x="38480" y="4825"/>
                </a:lnTo>
                <a:lnTo>
                  <a:pt x="32639" y="0"/>
                </a:lnTo>
                <a:lnTo>
                  <a:pt x="25780"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8661909" y="1091946"/>
            <a:ext cx="74167" cy="96774"/>
          </a:xfrm>
          <a:custGeom>
            <a:avLst/>
            <a:gdLst/>
            <a:ahLst/>
            <a:cxnLst/>
            <a:rect l="l" t="t" r="r" b="b"/>
            <a:pathLst>
              <a:path w="55625" h="96774">
                <a:moveTo>
                  <a:pt x="25780" y="0"/>
                </a:moveTo>
                <a:lnTo>
                  <a:pt x="17018" y="0"/>
                </a:lnTo>
                <a:lnTo>
                  <a:pt x="10668" y="5079"/>
                </a:lnTo>
                <a:lnTo>
                  <a:pt x="6350" y="15239"/>
                </a:lnTo>
                <a:lnTo>
                  <a:pt x="2728" y="26491"/>
                </a:lnTo>
                <a:lnTo>
                  <a:pt x="604" y="39086"/>
                </a:lnTo>
                <a:lnTo>
                  <a:pt x="0" y="51307"/>
                </a:lnTo>
                <a:lnTo>
                  <a:pt x="878" y="65672"/>
                </a:lnTo>
                <a:lnTo>
                  <a:pt x="3514" y="77757"/>
                </a:lnTo>
                <a:lnTo>
                  <a:pt x="6096" y="84200"/>
                </a:lnTo>
                <a:lnTo>
                  <a:pt x="10033" y="92582"/>
                </a:lnTo>
                <a:lnTo>
                  <a:pt x="16001" y="96774"/>
                </a:lnTo>
                <a:lnTo>
                  <a:pt x="23749" y="96774"/>
                </a:lnTo>
                <a:lnTo>
                  <a:pt x="28575" y="96774"/>
                </a:lnTo>
                <a:lnTo>
                  <a:pt x="33654" y="93852"/>
                </a:lnTo>
                <a:lnTo>
                  <a:pt x="38989" y="88011"/>
                </a:lnTo>
                <a:lnTo>
                  <a:pt x="45067" y="79718"/>
                </a:lnTo>
                <a:lnTo>
                  <a:pt x="51432" y="68100"/>
                </a:lnTo>
                <a:lnTo>
                  <a:pt x="55625" y="58927"/>
                </a:lnTo>
                <a:lnTo>
                  <a:pt x="52485" y="43688"/>
                </a:lnTo>
                <a:lnTo>
                  <a:pt x="49139" y="30753"/>
                </a:lnTo>
                <a:lnTo>
                  <a:pt x="45555" y="20105"/>
                </a:lnTo>
                <a:lnTo>
                  <a:pt x="43179" y="14604"/>
                </a:lnTo>
                <a:lnTo>
                  <a:pt x="38480" y="4825"/>
                </a:lnTo>
                <a:lnTo>
                  <a:pt x="32639" y="0"/>
                </a:lnTo>
                <a:lnTo>
                  <a:pt x="25780"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8468870" y="1090676"/>
            <a:ext cx="73151" cy="103886"/>
          </a:xfrm>
          <a:custGeom>
            <a:avLst/>
            <a:gdLst/>
            <a:ahLst/>
            <a:cxnLst/>
            <a:rect l="l" t="t" r="r" b="b"/>
            <a:pathLst>
              <a:path w="54863" h="103886">
                <a:moveTo>
                  <a:pt x="24764" y="0"/>
                </a:moveTo>
                <a:lnTo>
                  <a:pt x="16128" y="0"/>
                </a:lnTo>
                <a:lnTo>
                  <a:pt x="9778" y="3428"/>
                </a:lnTo>
                <a:lnTo>
                  <a:pt x="5841" y="10033"/>
                </a:lnTo>
                <a:lnTo>
                  <a:pt x="2312" y="19495"/>
                </a:lnTo>
                <a:lnTo>
                  <a:pt x="371" y="32645"/>
                </a:lnTo>
                <a:lnTo>
                  <a:pt x="0" y="43307"/>
                </a:lnTo>
                <a:lnTo>
                  <a:pt x="0" y="98551"/>
                </a:lnTo>
                <a:lnTo>
                  <a:pt x="6096" y="102108"/>
                </a:lnTo>
                <a:lnTo>
                  <a:pt x="12319" y="103886"/>
                </a:lnTo>
                <a:lnTo>
                  <a:pt x="18541" y="103886"/>
                </a:lnTo>
                <a:lnTo>
                  <a:pt x="31708" y="101405"/>
                </a:lnTo>
                <a:lnTo>
                  <a:pt x="42106" y="94002"/>
                </a:lnTo>
                <a:lnTo>
                  <a:pt x="45338" y="89915"/>
                </a:lnTo>
                <a:lnTo>
                  <a:pt x="50413" y="79922"/>
                </a:lnTo>
                <a:lnTo>
                  <a:pt x="53580" y="67768"/>
                </a:lnTo>
                <a:lnTo>
                  <a:pt x="54839" y="53430"/>
                </a:lnTo>
                <a:lnTo>
                  <a:pt x="54863" y="50926"/>
                </a:lnTo>
                <a:lnTo>
                  <a:pt x="53999" y="35969"/>
                </a:lnTo>
                <a:lnTo>
                  <a:pt x="51423" y="23495"/>
                </a:lnTo>
                <a:lnTo>
                  <a:pt x="47164" y="13504"/>
                </a:lnTo>
                <a:lnTo>
                  <a:pt x="37643" y="3434"/>
                </a:lnTo>
                <a:lnTo>
                  <a:pt x="25264" y="4"/>
                </a:lnTo>
                <a:lnTo>
                  <a:pt x="24764"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7702806" y="1090676"/>
            <a:ext cx="73151" cy="103886"/>
          </a:xfrm>
          <a:custGeom>
            <a:avLst/>
            <a:gdLst/>
            <a:ahLst/>
            <a:cxnLst/>
            <a:rect l="l" t="t" r="r" b="b"/>
            <a:pathLst>
              <a:path w="54863" h="103886">
                <a:moveTo>
                  <a:pt x="24764" y="0"/>
                </a:moveTo>
                <a:lnTo>
                  <a:pt x="16129" y="0"/>
                </a:lnTo>
                <a:lnTo>
                  <a:pt x="9779" y="3428"/>
                </a:lnTo>
                <a:lnTo>
                  <a:pt x="5842" y="10033"/>
                </a:lnTo>
                <a:lnTo>
                  <a:pt x="2312" y="19495"/>
                </a:lnTo>
                <a:lnTo>
                  <a:pt x="371" y="32645"/>
                </a:lnTo>
                <a:lnTo>
                  <a:pt x="0" y="43307"/>
                </a:lnTo>
                <a:lnTo>
                  <a:pt x="0" y="98551"/>
                </a:lnTo>
                <a:lnTo>
                  <a:pt x="6096" y="102108"/>
                </a:lnTo>
                <a:lnTo>
                  <a:pt x="12319" y="103886"/>
                </a:lnTo>
                <a:lnTo>
                  <a:pt x="18542" y="103886"/>
                </a:lnTo>
                <a:lnTo>
                  <a:pt x="31708" y="101405"/>
                </a:lnTo>
                <a:lnTo>
                  <a:pt x="42106" y="94002"/>
                </a:lnTo>
                <a:lnTo>
                  <a:pt x="45338" y="89915"/>
                </a:lnTo>
                <a:lnTo>
                  <a:pt x="50413" y="79922"/>
                </a:lnTo>
                <a:lnTo>
                  <a:pt x="53580" y="67768"/>
                </a:lnTo>
                <a:lnTo>
                  <a:pt x="54839" y="53430"/>
                </a:lnTo>
                <a:lnTo>
                  <a:pt x="54863" y="50926"/>
                </a:lnTo>
                <a:lnTo>
                  <a:pt x="53999" y="35969"/>
                </a:lnTo>
                <a:lnTo>
                  <a:pt x="51423" y="23495"/>
                </a:lnTo>
                <a:lnTo>
                  <a:pt x="47164" y="13504"/>
                </a:lnTo>
                <a:lnTo>
                  <a:pt x="37643" y="3434"/>
                </a:lnTo>
                <a:lnTo>
                  <a:pt x="25264" y="4"/>
                </a:lnTo>
                <a:lnTo>
                  <a:pt x="24764"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8258387" y="1088265"/>
            <a:ext cx="79248" cy="108203"/>
          </a:xfrm>
          <a:custGeom>
            <a:avLst/>
            <a:gdLst/>
            <a:ahLst/>
            <a:cxnLst/>
            <a:rect l="l" t="t" r="r" b="b"/>
            <a:pathLst>
              <a:path w="59436" h="108203">
                <a:moveTo>
                  <a:pt x="28956" y="0"/>
                </a:moveTo>
                <a:lnTo>
                  <a:pt x="19176" y="0"/>
                </a:lnTo>
                <a:lnTo>
                  <a:pt x="11937" y="4317"/>
                </a:lnTo>
                <a:lnTo>
                  <a:pt x="7238" y="13081"/>
                </a:lnTo>
                <a:lnTo>
                  <a:pt x="3384" y="22643"/>
                </a:lnTo>
                <a:lnTo>
                  <a:pt x="977" y="34925"/>
                </a:lnTo>
                <a:lnTo>
                  <a:pt x="18" y="49902"/>
                </a:lnTo>
                <a:lnTo>
                  <a:pt x="0" y="52577"/>
                </a:lnTo>
                <a:lnTo>
                  <a:pt x="700" y="67037"/>
                </a:lnTo>
                <a:lnTo>
                  <a:pt x="2818" y="79709"/>
                </a:lnTo>
                <a:lnTo>
                  <a:pt x="6375" y="90636"/>
                </a:lnTo>
                <a:lnTo>
                  <a:pt x="15786" y="103670"/>
                </a:lnTo>
                <a:lnTo>
                  <a:pt x="27847" y="108084"/>
                </a:lnTo>
                <a:lnTo>
                  <a:pt x="30607" y="108203"/>
                </a:lnTo>
                <a:lnTo>
                  <a:pt x="43294" y="104876"/>
                </a:lnTo>
                <a:lnTo>
                  <a:pt x="52271" y="94955"/>
                </a:lnTo>
                <a:lnTo>
                  <a:pt x="56071" y="84927"/>
                </a:lnTo>
                <a:lnTo>
                  <a:pt x="58403" y="72673"/>
                </a:lnTo>
                <a:lnTo>
                  <a:pt x="59400" y="57921"/>
                </a:lnTo>
                <a:lnTo>
                  <a:pt x="59436" y="54228"/>
                </a:lnTo>
                <a:lnTo>
                  <a:pt x="58688" y="39404"/>
                </a:lnTo>
                <a:lnTo>
                  <a:pt x="56463" y="26735"/>
                </a:lnTo>
                <a:lnTo>
                  <a:pt x="52782" y="16197"/>
                </a:lnTo>
                <a:lnTo>
                  <a:pt x="43235" y="4105"/>
                </a:lnTo>
                <a:lnTo>
                  <a:pt x="30952" y="61"/>
                </a:lnTo>
                <a:lnTo>
                  <a:pt x="28956" y="0"/>
                </a:lnTo>
                <a:close/>
              </a:path>
            </a:pathLst>
          </a:custGeom>
          <a:ln w="3047">
            <a:solidFill>
              <a:srgbClr val="3A431F"/>
            </a:solidFill>
          </a:ln>
        </p:spPr>
        <p:txBody>
          <a:bodyPr wrap="square" lIns="0" tIns="0" rIns="0" bIns="0" rtlCol="0">
            <a:noAutofit/>
          </a:bodyPr>
          <a:lstStyle/>
          <a:p>
            <a:endParaRPr/>
          </a:p>
        </p:txBody>
      </p:sp>
      <p:sp>
        <p:nvSpPr>
          <p:cNvPr id="69" name="object 69"/>
          <p:cNvSpPr/>
          <p:nvPr/>
        </p:nvSpPr>
        <p:spPr>
          <a:xfrm>
            <a:off x="8082279" y="1086360"/>
            <a:ext cx="55371" cy="111759"/>
          </a:xfrm>
          <a:custGeom>
            <a:avLst/>
            <a:gdLst/>
            <a:ahLst/>
            <a:cxnLst/>
            <a:rect l="l" t="t" r="r" b="b"/>
            <a:pathLst>
              <a:path w="41528" h="111759">
                <a:moveTo>
                  <a:pt x="2666" y="0"/>
                </a:moveTo>
                <a:lnTo>
                  <a:pt x="2325" y="12417"/>
                </a:lnTo>
                <a:lnTo>
                  <a:pt x="1994" y="24912"/>
                </a:lnTo>
                <a:lnTo>
                  <a:pt x="1672" y="37480"/>
                </a:lnTo>
                <a:lnTo>
                  <a:pt x="1360" y="50121"/>
                </a:lnTo>
                <a:lnTo>
                  <a:pt x="1058" y="62831"/>
                </a:lnTo>
                <a:lnTo>
                  <a:pt x="766" y="75609"/>
                </a:lnTo>
                <a:lnTo>
                  <a:pt x="484" y="88452"/>
                </a:lnTo>
                <a:lnTo>
                  <a:pt x="211" y="101358"/>
                </a:lnTo>
                <a:lnTo>
                  <a:pt x="0" y="111759"/>
                </a:lnTo>
                <a:lnTo>
                  <a:pt x="13496" y="108639"/>
                </a:lnTo>
                <a:lnTo>
                  <a:pt x="24420" y="102342"/>
                </a:lnTo>
                <a:lnTo>
                  <a:pt x="30987" y="95503"/>
                </a:lnTo>
                <a:lnTo>
                  <a:pt x="36474" y="85759"/>
                </a:lnTo>
                <a:lnTo>
                  <a:pt x="39976" y="73734"/>
                </a:lnTo>
                <a:lnTo>
                  <a:pt x="41471" y="59474"/>
                </a:lnTo>
                <a:lnTo>
                  <a:pt x="41528" y="55752"/>
                </a:lnTo>
                <a:lnTo>
                  <a:pt x="40456" y="41402"/>
                </a:lnTo>
                <a:lnTo>
                  <a:pt x="37239" y="29020"/>
                </a:lnTo>
                <a:lnTo>
                  <a:pt x="31876" y="18580"/>
                </a:lnTo>
                <a:lnTo>
                  <a:pt x="21633" y="7750"/>
                </a:lnTo>
                <a:lnTo>
                  <a:pt x="10374" y="1854"/>
                </a:lnTo>
                <a:lnTo>
                  <a:pt x="2666"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7993550" y="1086231"/>
            <a:ext cx="55711" cy="111760"/>
          </a:xfrm>
          <a:custGeom>
            <a:avLst/>
            <a:gdLst/>
            <a:ahLst/>
            <a:cxnLst/>
            <a:rect l="l" t="t" r="r" b="b"/>
            <a:pathLst>
              <a:path w="41783" h="111760">
                <a:moveTo>
                  <a:pt x="38480" y="0"/>
                </a:moveTo>
                <a:lnTo>
                  <a:pt x="25861" y="3470"/>
                </a:lnTo>
                <a:lnTo>
                  <a:pt x="15242" y="10473"/>
                </a:lnTo>
                <a:lnTo>
                  <a:pt x="10795" y="15113"/>
                </a:lnTo>
                <a:lnTo>
                  <a:pt x="5118" y="24608"/>
                </a:lnTo>
                <a:lnTo>
                  <a:pt x="1517" y="36606"/>
                </a:lnTo>
                <a:lnTo>
                  <a:pt x="37" y="51128"/>
                </a:lnTo>
                <a:lnTo>
                  <a:pt x="0" y="54102"/>
                </a:lnTo>
                <a:lnTo>
                  <a:pt x="1025" y="68341"/>
                </a:lnTo>
                <a:lnTo>
                  <a:pt x="4088" y="80787"/>
                </a:lnTo>
                <a:lnTo>
                  <a:pt x="9163" y="91486"/>
                </a:lnTo>
                <a:lnTo>
                  <a:pt x="19089" y="102769"/>
                </a:lnTo>
                <a:lnTo>
                  <a:pt x="30272" y="108899"/>
                </a:lnTo>
                <a:lnTo>
                  <a:pt x="41783" y="111760"/>
                </a:lnTo>
                <a:lnTo>
                  <a:pt x="41474" y="98691"/>
                </a:lnTo>
                <a:lnTo>
                  <a:pt x="41154" y="85714"/>
                </a:lnTo>
                <a:lnTo>
                  <a:pt x="40819" y="72829"/>
                </a:lnTo>
                <a:lnTo>
                  <a:pt x="40468" y="60040"/>
                </a:lnTo>
                <a:lnTo>
                  <a:pt x="40098" y="47348"/>
                </a:lnTo>
                <a:lnTo>
                  <a:pt x="39708" y="34756"/>
                </a:lnTo>
                <a:lnTo>
                  <a:pt x="39293" y="22265"/>
                </a:lnTo>
                <a:lnTo>
                  <a:pt x="38854" y="9879"/>
                </a:lnTo>
                <a:lnTo>
                  <a:pt x="38480"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10871202" y="1078611"/>
            <a:ext cx="178985" cy="130428"/>
          </a:xfrm>
          <a:custGeom>
            <a:avLst/>
            <a:gdLst/>
            <a:ahLst/>
            <a:cxnLst/>
            <a:rect l="l" t="t" r="r" b="b"/>
            <a:pathLst>
              <a:path w="134239" h="130428">
                <a:moveTo>
                  <a:pt x="133476" y="0"/>
                </a:moveTo>
                <a:lnTo>
                  <a:pt x="134239" y="1142"/>
                </a:lnTo>
                <a:lnTo>
                  <a:pt x="132309" y="12901"/>
                </a:lnTo>
                <a:lnTo>
                  <a:pt x="130519" y="25702"/>
                </a:lnTo>
                <a:lnTo>
                  <a:pt x="129667" y="33019"/>
                </a:lnTo>
                <a:lnTo>
                  <a:pt x="116688" y="32528"/>
                </a:lnTo>
                <a:lnTo>
                  <a:pt x="103892" y="32174"/>
                </a:lnTo>
                <a:lnTo>
                  <a:pt x="91279" y="31957"/>
                </a:lnTo>
                <a:lnTo>
                  <a:pt x="78849" y="31877"/>
                </a:lnTo>
                <a:lnTo>
                  <a:pt x="77850" y="31876"/>
                </a:lnTo>
                <a:lnTo>
                  <a:pt x="77001" y="44628"/>
                </a:lnTo>
                <a:lnTo>
                  <a:pt x="76401" y="57354"/>
                </a:lnTo>
                <a:lnTo>
                  <a:pt x="76049" y="70029"/>
                </a:lnTo>
                <a:lnTo>
                  <a:pt x="75946" y="81534"/>
                </a:lnTo>
                <a:lnTo>
                  <a:pt x="77074" y="97410"/>
                </a:lnTo>
                <a:lnTo>
                  <a:pt x="80518" y="106679"/>
                </a:lnTo>
                <a:lnTo>
                  <a:pt x="83566" y="110616"/>
                </a:lnTo>
                <a:lnTo>
                  <a:pt x="89153" y="112522"/>
                </a:lnTo>
                <a:lnTo>
                  <a:pt x="97027" y="112522"/>
                </a:lnTo>
                <a:lnTo>
                  <a:pt x="103377" y="112522"/>
                </a:lnTo>
                <a:lnTo>
                  <a:pt x="110490" y="111887"/>
                </a:lnTo>
                <a:lnTo>
                  <a:pt x="118618" y="110489"/>
                </a:lnTo>
                <a:lnTo>
                  <a:pt x="119506" y="117601"/>
                </a:lnTo>
                <a:lnTo>
                  <a:pt x="106726" y="123540"/>
                </a:lnTo>
                <a:lnTo>
                  <a:pt x="94344" y="127656"/>
                </a:lnTo>
                <a:lnTo>
                  <a:pt x="82375" y="129934"/>
                </a:lnTo>
                <a:lnTo>
                  <a:pt x="73914" y="130428"/>
                </a:lnTo>
                <a:lnTo>
                  <a:pt x="59343" y="128944"/>
                </a:lnTo>
                <a:lnTo>
                  <a:pt x="48578" y="124445"/>
                </a:lnTo>
                <a:lnTo>
                  <a:pt x="40148" y="113511"/>
                </a:lnTo>
                <a:lnTo>
                  <a:pt x="37849" y="99398"/>
                </a:lnTo>
                <a:lnTo>
                  <a:pt x="37846" y="98678"/>
                </a:lnTo>
                <a:lnTo>
                  <a:pt x="38296" y="89342"/>
                </a:lnTo>
                <a:lnTo>
                  <a:pt x="39645" y="78555"/>
                </a:lnTo>
                <a:lnTo>
                  <a:pt x="41887" y="66327"/>
                </a:lnTo>
                <a:lnTo>
                  <a:pt x="45017" y="52668"/>
                </a:lnTo>
                <a:lnTo>
                  <a:pt x="49031" y="37588"/>
                </a:lnTo>
                <a:lnTo>
                  <a:pt x="50673" y="31876"/>
                </a:lnTo>
                <a:lnTo>
                  <a:pt x="889" y="31876"/>
                </a:lnTo>
                <a:lnTo>
                  <a:pt x="0" y="26797"/>
                </a:lnTo>
                <a:lnTo>
                  <a:pt x="10707" y="19527"/>
                </a:lnTo>
                <a:lnTo>
                  <a:pt x="21155" y="12242"/>
                </a:lnTo>
                <a:lnTo>
                  <a:pt x="31377" y="4924"/>
                </a:lnTo>
                <a:lnTo>
                  <a:pt x="37592" y="380"/>
                </a:lnTo>
                <a:lnTo>
                  <a:pt x="77343" y="380"/>
                </a:lnTo>
                <a:lnTo>
                  <a:pt x="93883" y="361"/>
                </a:lnTo>
                <a:lnTo>
                  <a:pt x="108171" y="302"/>
                </a:lnTo>
                <a:lnTo>
                  <a:pt x="120214" y="205"/>
                </a:lnTo>
                <a:lnTo>
                  <a:pt x="130021" y="68"/>
                </a:lnTo>
                <a:lnTo>
                  <a:pt x="133476"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9846397" y="1078612"/>
            <a:ext cx="209465" cy="130683"/>
          </a:xfrm>
          <a:custGeom>
            <a:avLst/>
            <a:gdLst/>
            <a:ahLst/>
            <a:cxnLst/>
            <a:rect l="l" t="t" r="r" b="b"/>
            <a:pathLst>
              <a:path w="157099" h="130683">
                <a:moveTo>
                  <a:pt x="156209" y="0"/>
                </a:moveTo>
                <a:lnTo>
                  <a:pt x="157099" y="1269"/>
                </a:lnTo>
                <a:lnTo>
                  <a:pt x="155106" y="13251"/>
                </a:lnTo>
                <a:lnTo>
                  <a:pt x="153353" y="25996"/>
                </a:lnTo>
                <a:lnTo>
                  <a:pt x="152526" y="33019"/>
                </a:lnTo>
                <a:lnTo>
                  <a:pt x="137187" y="31909"/>
                </a:lnTo>
                <a:lnTo>
                  <a:pt x="123865" y="31102"/>
                </a:lnTo>
                <a:lnTo>
                  <a:pt x="112561" y="30615"/>
                </a:lnTo>
                <a:lnTo>
                  <a:pt x="106425" y="30479"/>
                </a:lnTo>
                <a:lnTo>
                  <a:pt x="118305" y="39435"/>
                </a:lnTo>
                <a:lnTo>
                  <a:pt x="126956" y="49526"/>
                </a:lnTo>
                <a:lnTo>
                  <a:pt x="132377" y="60752"/>
                </a:lnTo>
                <a:lnTo>
                  <a:pt x="134568" y="73112"/>
                </a:lnTo>
                <a:lnTo>
                  <a:pt x="134620" y="75437"/>
                </a:lnTo>
                <a:lnTo>
                  <a:pt x="133000" y="88152"/>
                </a:lnTo>
                <a:lnTo>
                  <a:pt x="128140" y="99808"/>
                </a:lnTo>
                <a:lnTo>
                  <a:pt x="120040" y="110407"/>
                </a:lnTo>
                <a:lnTo>
                  <a:pt x="115950" y="114300"/>
                </a:lnTo>
                <a:lnTo>
                  <a:pt x="105882" y="121565"/>
                </a:lnTo>
                <a:lnTo>
                  <a:pt x="94475" y="126716"/>
                </a:lnTo>
                <a:lnTo>
                  <a:pt x="81767" y="129754"/>
                </a:lnTo>
                <a:lnTo>
                  <a:pt x="68706" y="130683"/>
                </a:lnTo>
                <a:lnTo>
                  <a:pt x="55107" y="129612"/>
                </a:lnTo>
                <a:lnTo>
                  <a:pt x="42598" y="126394"/>
                </a:lnTo>
                <a:lnTo>
                  <a:pt x="31181" y="121018"/>
                </a:lnTo>
                <a:lnTo>
                  <a:pt x="20854" y="113471"/>
                </a:lnTo>
                <a:lnTo>
                  <a:pt x="10916" y="102764"/>
                </a:lnTo>
                <a:lnTo>
                  <a:pt x="4599" y="91687"/>
                </a:lnTo>
                <a:lnTo>
                  <a:pt x="974" y="79403"/>
                </a:lnTo>
                <a:lnTo>
                  <a:pt x="0" y="67944"/>
                </a:lnTo>
                <a:lnTo>
                  <a:pt x="1252" y="53778"/>
                </a:lnTo>
                <a:lnTo>
                  <a:pt x="5004" y="41225"/>
                </a:lnTo>
                <a:lnTo>
                  <a:pt x="11247" y="30268"/>
                </a:lnTo>
                <a:lnTo>
                  <a:pt x="19971" y="20890"/>
                </a:lnTo>
                <a:lnTo>
                  <a:pt x="23875" y="17779"/>
                </a:lnTo>
                <a:lnTo>
                  <a:pt x="33610" y="11800"/>
                </a:lnTo>
                <a:lnTo>
                  <a:pt x="44533" y="7070"/>
                </a:lnTo>
                <a:lnTo>
                  <a:pt x="56644" y="3593"/>
                </a:lnTo>
                <a:lnTo>
                  <a:pt x="69942" y="1375"/>
                </a:lnTo>
                <a:lnTo>
                  <a:pt x="84429" y="421"/>
                </a:lnTo>
                <a:lnTo>
                  <a:pt x="106211" y="367"/>
                </a:lnTo>
                <a:lnTo>
                  <a:pt x="121739" y="327"/>
                </a:lnTo>
                <a:lnTo>
                  <a:pt x="134855" y="261"/>
                </a:lnTo>
                <a:lnTo>
                  <a:pt x="145563" y="168"/>
                </a:lnTo>
                <a:lnTo>
                  <a:pt x="153869" y="48"/>
                </a:lnTo>
                <a:lnTo>
                  <a:pt x="156209" y="0"/>
                </a:lnTo>
                <a:close/>
              </a:path>
            </a:pathLst>
          </a:custGeom>
          <a:ln w="3048">
            <a:solidFill>
              <a:srgbClr val="3A431F"/>
            </a:solidFill>
          </a:ln>
        </p:spPr>
        <p:txBody>
          <a:bodyPr wrap="square" lIns="0" tIns="0" rIns="0" bIns="0" rtlCol="0">
            <a:noAutofit/>
          </a:bodyPr>
          <a:lstStyle/>
          <a:p>
            <a:endParaRPr/>
          </a:p>
        </p:txBody>
      </p:sp>
      <p:sp>
        <p:nvSpPr>
          <p:cNvPr id="73" name="object 73"/>
          <p:cNvSpPr/>
          <p:nvPr/>
        </p:nvSpPr>
        <p:spPr>
          <a:xfrm>
            <a:off x="7259659" y="1078612"/>
            <a:ext cx="219962" cy="130555"/>
          </a:xfrm>
          <a:custGeom>
            <a:avLst/>
            <a:gdLst/>
            <a:ahLst/>
            <a:cxnLst/>
            <a:rect l="l" t="t" r="r" b="b"/>
            <a:pathLst>
              <a:path w="164972" h="130555">
                <a:moveTo>
                  <a:pt x="164083" y="0"/>
                </a:moveTo>
                <a:lnTo>
                  <a:pt x="164972" y="1142"/>
                </a:lnTo>
                <a:lnTo>
                  <a:pt x="163036" y="12894"/>
                </a:lnTo>
                <a:lnTo>
                  <a:pt x="161193" y="25686"/>
                </a:lnTo>
                <a:lnTo>
                  <a:pt x="160273" y="33019"/>
                </a:lnTo>
                <a:lnTo>
                  <a:pt x="147671" y="32318"/>
                </a:lnTo>
                <a:lnTo>
                  <a:pt x="134958" y="31944"/>
                </a:lnTo>
                <a:lnTo>
                  <a:pt x="126745" y="31876"/>
                </a:lnTo>
                <a:lnTo>
                  <a:pt x="126237" y="40386"/>
                </a:lnTo>
                <a:lnTo>
                  <a:pt x="125729" y="48894"/>
                </a:lnTo>
                <a:lnTo>
                  <a:pt x="125475" y="57150"/>
                </a:lnTo>
                <a:lnTo>
                  <a:pt x="125094" y="65404"/>
                </a:lnTo>
                <a:lnTo>
                  <a:pt x="124967" y="73533"/>
                </a:lnTo>
                <a:lnTo>
                  <a:pt x="124967" y="81534"/>
                </a:lnTo>
                <a:lnTo>
                  <a:pt x="124967" y="88518"/>
                </a:lnTo>
                <a:lnTo>
                  <a:pt x="125475" y="94234"/>
                </a:lnTo>
                <a:lnTo>
                  <a:pt x="126364" y="98678"/>
                </a:lnTo>
                <a:lnTo>
                  <a:pt x="127253" y="102997"/>
                </a:lnTo>
                <a:lnTo>
                  <a:pt x="128904" y="106552"/>
                </a:lnTo>
                <a:lnTo>
                  <a:pt x="131317" y="109092"/>
                </a:lnTo>
                <a:lnTo>
                  <a:pt x="133730" y="111633"/>
                </a:lnTo>
                <a:lnTo>
                  <a:pt x="137032" y="113284"/>
                </a:lnTo>
                <a:lnTo>
                  <a:pt x="141096" y="114300"/>
                </a:lnTo>
                <a:lnTo>
                  <a:pt x="145287" y="115188"/>
                </a:lnTo>
                <a:lnTo>
                  <a:pt x="150621" y="115824"/>
                </a:lnTo>
                <a:lnTo>
                  <a:pt x="157098" y="115950"/>
                </a:lnTo>
                <a:lnTo>
                  <a:pt x="158114" y="122936"/>
                </a:lnTo>
                <a:lnTo>
                  <a:pt x="143610" y="127159"/>
                </a:lnTo>
                <a:lnTo>
                  <a:pt x="131264" y="129665"/>
                </a:lnTo>
                <a:lnTo>
                  <a:pt x="121665" y="130428"/>
                </a:lnTo>
                <a:lnTo>
                  <a:pt x="107189" y="128615"/>
                </a:lnTo>
                <a:lnTo>
                  <a:pt x="97158" y="123174"/>
                </a:lnTo>
                <a:lnTo>
                  <a:pt x="90937" y="113098"/>
                </a:lnTo>
                <a:lnTo>
                  <a:pt x="88901" y="98750"/>
                </a:lnTo>
                <a:lnTo>
                  <a:pt x="88900" y="98298"/>
                </a:lnTo>
                <a:lnTo>
                  <a:pt x="89293" y="88828"/>
                </a:lnTo>
                <a:lnTo>
                  <a:pt x="90478" y="77944"/>
                </a:lnTo>
                <a:lnTo>
                  <a:pt x="92458" y="65642"/>
                </a:lnTo>
                <a:lnTo>
                  <a:pt x="95239" y="51916"/>
                </a:lnTo>
                <a:lnTo>
                  <a:pt x="98826" y="36760"/>
                </a:lnTo>
                <a:lnTo>
                  <a:pt x="100075" y="31876"/>
                </a:lnTo>
                <a:lnTo>
                  <a:pt x="66675" y="31876"/>
                </a:lnTo>
                <a:lnTo>
                  <a:pt x="60070" y="81279"/>
                </a:lnTo>
                <a:lnTo>
                  <a:pt x="58144" y="96017"/>
                </a:lnTo>
                <a:lnTo>
                  <a:pt x="56618" y="109100"/>
                </a:lnTo>
                <a:lnTo>
                  <a:pt x="55477" y="120544"/>
                </a:lnTo>
                <a:lnTo>
                  <a:pt x="54990" y="126364"/>
                </a:lnTo>
                <a:lnTo>
                  <a:pt x="41564" y="127615"/>
                </a:lnTo>
                <a:lnTo>
                  <a:pt x="28955" y="129041"/>
                </a:lnTo>
                <a:lnTo>
                  <a:pt x="17779" y="130555"/>
                </a:lnTo>
                <a:lnTo>
                  <a:pt x="16001" y="129539"/>
                </a:lnTo>
                <a:lnTo>
                  <a:pt x="18602" y="118230"/>
                </a:lnTo>
                <a:lnTo>
                  <a:pt x="21524" y="106055"/>
                </a:lnTo>
                <a:lnTo>
                  <a:pt x="24770" y="93052"/>
                </a:lnTo>
                <a:lnTo>
                  <a:pt x="26288" y="87122"/>
                </a:lnTo>
                <a:lnTo>
                  <a:pt x="40131" y="31876"/>
                </a:lnTo>
                <a:lnTo>
                  <a:pt x="761" y="31876"/>
                </a:lnTo>
                <a:lnTo>
                  <a:pt x="0" y="26797"/>
                </a:lnTo>
                <a:lnTo>
                  <a:pt x="10707" y="19527"/>
                </a:lnTo>
                <a:lnTo>
                  <a:pt x="21155" y="12242"/>
                </a:lnTo>
                <a:lnTo>
                  <a:pt x="31377" y="4924"/>
                </a:lnTo>
                <a:lnTo>
                  <a:pt x="37591" y="380"/>
                </a:lnTo>
                <a:lnTo>
                  <a:pt x="118617" y="380"/>
                </a:lnTo>
                <a:lnTo>
                  <a:pt x="134374" y="351"/>
                </a:lnTo>
                <a:lnTo>
                  <a:pt x="147778" y="262"/>
                </a:lnTo>
                <a:lnTo>
                  <a:pt x="158797" y="113"/>
                </a:lnTo>
                <a:lnTo>
                  <a:pt x="164083"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10247039" y="1075438"/>
            <a:ext cx="195750" cy="198247"/>
          </a:xfrm>
          <a:custGeom>
            <a:avLst/>
            <a:gdLst/>
            <a:ahLst/>
            <a:cxnLst/>
            <a:rect l="l" t="t" r="r" b="b"/>
            <a:pathLst>
              <a:path w="146812" h="198247">
                <a:moveTo>
                  <a:pt x="105410" y="0"/>
                </a:moveTo>
                <a:lnTo>
                  <a:pt x="119425" y="1862"/>
                </a:lnTo>
                <a:lnTo>
                  <a:pt x="130474" y="7483"/>
                </a:lnTo>
                <a:lnTo>
                  <a:pt x="134747" y="11556"/>
                </a:lnTo>
                <a:lnTo>
                  <a:pt x="141189" y="21958"/>
                </a:lnTo>
                <a:lnTo>
                  <a:pt x="144385" y="34558"/>
                </a:lnTo>
                <a:lnTo>
                  <a:pt x="144779" y="41655"/>
                </a:lnTo>
                <a:lnTo>
                  <a:pt x="144779" y="130048"/>
                </a:lnTo>
                <a:lnTo>
                  <a:pt x="144858" y="145794"/>
                </a:lnTo>
                <a:lnTo>
                  <a:pt x="145097" y="160012"/>
                </a:lnTo>
                <a:lnTo>
                  <a:pt x="145504" y="172688"/>
                </a:lnTo>
                <a:lnTo>
                  <a:pt x="146084" y="183812"/>
                </a:lnTo>
                <a:lnTo>
                  <a:pt x="146812" y="193039"/>
                </a:lnTo>
                <a:lnTo>
                  <a:pt x="134228" y="194544"/>
                </a:lnTo>
                <a:lnTo>
                  <a:pt x="121645" y="196270"/>
                </a:lnTo>
                <a:lnTo>
                  <a:pt x="109062" y="198190"/>
                </a:lnTo>
                <a:lnTo>
                  <a:pt x="108712" y="198247"/>
                </a:lnTo>
                <a:lnTo>
                  <a:pt x="106806" y="197358"/>
                </a:lnTo>
                <a:lnTo>
                  <a:pt x="106806" y="49656"/>
                </a:lnTo>
                <a:lnTo>
                  <a:pt x="106806" y="39115"/>
                </a:lnTo>
                <a:lnTo>
                  <a:pt x="104901" y="31368"/>
                </a:lnTo>
                <a:lnTo>
                  <a:pt x="101092" y="26669"/>
                </a:lnTo>
                <a:lnTo>
                  <a:pt x="97408" y="21971"/>
                </a:lnTo>
                <a:lnTo>
                  <a:pt x="91567" y="19558"/>
                </a:lnTo>
                <a:lnTo>
                  <a:pt x="83693" y="19558"/>
                </a:lnTo>
                <a:lnTo>
                  <a:pt x="75311" y="19558"/>
                </a:lnTo>
                <a:lnTo>
                  <a:pt x="67437" y="21971"/>
                </a:lnTo>
                <a:lnTo>
                  <a:pt x="60198" y="26669"/>
                </a:lnTo>
                <a:lnTo>
                  <a:pt x="60198" y="91566"/>
                </a:lnTo>
                <a:lnTo>
                  <a:pt x="60287" y="102859"/>
                </a:lnTo>
                <a:lnTo>
                  <a:pt x="60576" y="115572"/>
                </a:lnTo>
                <a:lnTo>
                  <a:pt x="61087" y="129539"/>
                </a:lnTo>
                <a:lnTo>
                  <a:pt x="48001" y="130790"/>
                </a:lnTo>
                <a:lnTo>
                  <a:pt x="35384" y="132216"/>
                </a:lnTo>
                <a:lnTo>
                  <a:pt x="23875" y="133730"/>
                </a:lnTo>
                <a:lnTo>
                  <a:pt x="21971" y="132714"/>
                </a:lnTo>
                <a:lnTo>
                  <a:pt x="22091" y="119260"/>
                </a:lnTo>
                <a:lnTo>
                  <a:pt x="22184" y="106539"/>
                </a:lnTo>
                <a:lnTo>
                  <a:pt x="22224" y="94549"/>
                </a:lnTo>
                <a:lnTo>
                  <a:pt x="22225" y="93852"/>
                </a:lnTo>
                <a:lnTo>
                  <a:pt x="22225" y="67183"/>
                </a:lnTo>
                <a:lnTo>
                  <a:pt x="22225" y="61467"/>
                </a:lnTo>
                <a:lnTo>
                  <a:pt x="22225" y="56134"/>
                </a:lnTo>
                <a:lnTo>
                  <a:pt x="22098" y="50800"/>
                </a:lnTo>
                <a:lnTo>
                  <a:pt x="22098" y="45592"/>
                </a:lnTo>
                <a:lnTo>
                  <a:pt x="21971" y="39369"/>
                </a:lnTo>
                <a:lnTo>
                  <a:pt x="21844" y="31876"/>
                </a:lnTo>
                <a:lnTo>
                  <a:pt x="21717" y="28448"/>
                </a:lnTo>
                <a:lnTo>
                  <a:pt x="21463" y="25780"/>
                </a:lnTo>
                <a:lnTo>
                  <a:pt x="20827" y="23749"/>
                </a:lnTo>
                <a:lnTo>
                  <a:pt x="20320" y="21589"/>
                </a:lnTo>
                <a:lnTo>
                  <a:pt x="19303" y="19938"/>
                </a:lnTo>
                <a:lnTo>
                  <a:pt x="17906" y="18668"/>
                </a:lnTo>
                <a:lnTo>
                  <a:pt x="16382" y="17525"/>
                </a:lnTo>
                <a:lnTo>
                  <a:pt x="14350" y="16637"/>
                </a:lnTo>
                <a:lnTo>
                  <a:pt x="11556" y="16255"/>
                </a:lnTo>
                <a:lnTo>
                  <a:pt x="8890" y="15875"/>
                </a:lnTo>
                <a:lnTo>
                  <a:pt x="5333" y="15621"/>
                </a:lnTo>
                <a:lnTo>
                  <a:pt x="1016" y="15621"/>
                </a:lnTo>
                <a:lnTo>
                  <a:pt x="0" y="9398"/>
                </a:lnTo>
                <a:lnTo>
                  <a:pt x="14804" y="5295"/>
                </a:lnTo>
                <a:lnTo>
                  <a:pt x="27324" y="2789"/>
                </a:lnTo>
                <a:lnTo>
                  <a:pt x="37507" y="1906"/>
                </a:lnTo>
                <a:lnTo>
                  <a:pt x="37846" y="1904"/>
                </a:lnTo>
                <a:lnTo>
                  <a:pt x="53113" y="5277"/>
                </a:lnTo>
                <a:lnTo>
                  <a:pt x="59676" y="15396"/>
                </a:lnTo>
                <a:lnTo>
                  <a:pt x="59817" y="16383"/>
                </a:lnTo>
                <a:lnTo>
                  <a:pt x="72610" y="8919"/>
                </a:lnTo>
                <a:lnTo>
                  <a:pt x="84814" y="3707"/>
                </a:lnTo>
                <a:lnTo>
                  <a:pt x="96414" y="747"/>
                </a:lnTo>
                <a:lnTo>
                  <a:pt x="105410"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8418068" y="1075438"/>
            <a:ext cx="179153" cy="198247"/>
          </a:xfrm>
          <a:custGeom>
            <a:avLst/>
            <a:gdLst/>
            <a:ahLst/>
            <a:cxnLst/>
            <a:rect l="l" t="t" r="r" b="b"/>
            <a:pathLst>
              <a:path w="134365" h="198247">
                <a:moveTo>
                  <a:pt x="69723" y="0"/>
                </a:moveTo>
                <a:lnTo>
                  <a:pt x="83918" y="1067"/>
                </a:lnTo>
                <a:lnTo>
                  <a:pt x="96590" y="4277"/>
                </a:lnTo>
                <a:lnTo>
                  <a:pt x="107752" y="9643"/>
                </a:lnTo>
                <a:lnTo>
                  <a:pt x="116712" y="16510"/>
                </a:lnTo>
                <a:lnTo>
                  <a:pt x="124912" y="26165"/>
                </a:lnTo>
                <a:lnTo>
                  <a:pt x="130564" y="37388"/>
                </a:lnTo>
                <a:lnTo>
                  <a:pt x="133681" y="50163"/>
                </a:lnTo>
                <a:lnTo>
                  <a:pt x="134365" y="60578"/>
                </a:lnTo>
                <a:lnTo>
                  <a:pt x="133347" y="74525"/>
                </a:lnTo>
                <a:lnTo>
                  <a:pt x="130278" y="87259"/>
                </a:lnTo>
                <a:lnTo>
                  <a:pt x="125142" y="98761"/>
                </a:lnTo>
                <a:lnTo>
                  <a:pt x="117920" y="109013"/>
                </a:lnTo>
                <a:lnTo>
                  <a:pt x="114681" y="112522"/>
                </a:lnTo>
                <a:lnTo>
                  <a:pt x="104752" y="120913"/>
                </a:lnTo>
                <a:lnTo>
                  <a:pt x="93678" y="127031"/>
                </a:lnTo>
                <a:lnTo>
                  <a:pt x="81456" y="130895"/>
                </a:lnTo>
                <a:lnTo>
                  <a:pt x="68088" y="132526"/>
                </a:lnTo>
                <a:lnTo>
                  <a:pt x="64770" y="132587"/>
                </a:lnTo>
                <a:lnTo>
                  <a:pt x="51972" y="131348"/>
                </a:lnTo>
                <a:lnTo>
                  <a:pt x="39836" y="127631"/>
                </a:lnTo>
                <a:lnTo>
                  <a:pt x="38100" y="126873"/>
                </a:lnTo>
                <a:lnTo>
                  <a:pt x="38184" y="141881"/>
                </a:lnTo>
                <a:lnTo>
                  <a:pt x="38436" y="155778"/>
                </a:lnTo>
                <a:lnTo>
                  <a:pt x="38857" y="168575"/>
                </a:lnTo>
                <a:lnTo>
                  <a:pt x="39445" y="180283"/>
                </a:lnTo>
                <a:lnTo>
                  <a:pt x="40202" y="190913"/>
                </a:lnTo>
                <a:lnTo>
                  <a:pt x="40386" y="193039"/>
                </a:lnTo>
                <a:lnTo>
                  <a:pt x="27716" y="194528"/>
                </a:lnTo>
                <a:lnTo>
                  <a:pt x="15129" y="196234"/>
                </a:lnTo>
                <a:lnTo>
                  <a:pt x="2623" y="198132"/>
                </a:lnTo>
                <a:lnTo>
                  <a:pt x="1904" y="198247"/>
                </a:lnTo>
                <a:lnTo>
                  <a:pt x="0" y="197358"/>
                </a:lnTo>
                <a:lnTo>
                  <a:pt x="0" y="69087"/>
                </a:lnTo>
                <a:lnTo>
                  <a:pt x="1025" y="54767"/>
                </a:lnTo>
                <a:lnTo>
                  <a:pt x="4101" y="41932"/>
                </a:lnTo>
                <a:lnTo>
                  <a:pt x="9228" y="30572"/>
                </a:lnTo>
                <a:lnTo>
                  <a:pt x="16406" y="20677"/>
                </a:lnTo>
                <a:lnTo>
                  <a:pt x="27525" y="11008"/>
                </a:lnTo>
                <a:lnTo>
                  <a:pt x="38417" y="5359"/>
                </a:lnTo>
                <a:lnTo>
                  <a:pt x="50935" y="1721"/>
                </a:lnTo>
                <a:lnTo>
                  <a:pt x="65050" y="95"/>
                </a:lnTo>
                <a:lnTo>
                  <a:pt x="69723" y="0"/>
                </a:lnTo>
                <a:close/>
              </a:path>
            </a:pathLst>
          </a:custGeom>
          <a:ln w="3048">
            <a:solidFill>
              <a:srgbClr val="3A431F"/>
            </a:solidFill>
          </a:ln>
        </p:spPr>
        <p:txBody>
          <a:bodyPr wrap="square" lIns="0" tIns="0" rIns="0" bIns="0" rtlCol="0">
            <a:noAutofit/>
          </a:bodyPr>
          <a:lstStyle/>
          <a:p>
            <a:endParaRPr/>
          </a:p>
        </p:txBody>
      </p:sp>
      <p:sp>
        <p:nvSpPr>
          <p:cNvPr id="76" name="object 76"/>
          <p:cNvSpPr/>
          <p:nvPr/>
        </p:nvSpPr>
        <p:spPr>
          <a:xfrm>
            <a:off x="8202169" y="1075436"/>
            <a:ext cx="191684" cy="133858"/>
          </a:xfrm>
          <a:custGeom>
            <a:avLst/>
            <a:gdLst/>
            <a:ahLst/>
            <a:cxnLst/>
            <a:rect l="l" t="t" r="r" b="b"/>
            <a:pathLst>
              <a:path w="143763" h="133858">
                <a:moveTo>
                  <a:pt x="73787" y="0"/>
                </a:moveTo>
                <a:lnTo>
                  <a:pt x="88187" y="970"/>
                </a:lnTo>
                <a:lnTo>
                  <a:pt x="101114" y="3887"/>
                </a:lnTo>
                <a:lnTo>
                  <a:pt x="112566" y="8762"/>
                </a:lnTo>
                <a:lnTo>
                  <a:pt x="122545" y="15604"/>
                </a:lnTo>
                <a:lnTo>
                  <a:pt x="133225" y="27251"/>
                </a:lnTo>
                <a:lnTo>
                  <a:pt x="139157" y="38330"/>
                </a:lnTo>
                <a:lnTo>
                  <a:pt x="142661" y="50866"/>
                </a:lnTo>
                <a:lnTo>
                  <a:pt x="143763" y="64262"/>
                </a:lnTo>
                <a:lnTo>
                  <a:pt x="142640" y="78131"/>
                </a:lnTo>
                <a:lnTo>
                  <a:pt x="139268" y="90711"/>
                </a:lnTo>
                <a:lnTo>
                  <a:pt x="133648" y="102000"/>
                </a:lnTo>
                <a:lnTo>
                  <a:pt x="125781" y="111998"/>
                </a:lnTo>
                <a:lnTo>
                  <a:pt x="113366" y="122213"/>
                </a:lnTo>
                <a:lnTo>
                  <a:pt x="102320" y="127953"/>
                </a:lnTo>
                <a:lnTo>
                  <a:pt x="90052" y="131767"/>
                </a:lnTo>
                <a:lnTo>
                  <a:pt x="76562" y="133646"/>
                </a:lnTo>
                <a:lnTo>
                  <a:pt x="69850" y="133858"/>
                </a:lnTo>
                <a:lnTo>
                  <a:pt x="55491" y="132855"/>
                </a:lnTo>
                <a:lnTo>
                  <a:pt x="42598" y="129852"/>
                </a:lnTo>
                <a:lnTo>
                  <a:pt x="31169" y="124861"/>
                </a:lnTo>
                <a:lnTo>
                  <a:pt x="21206" y="117889"/>
                </a:lnTo>
                <a:lnTo>
                  <a:pt x="10610" y="105962"/>
                </a:lnTo>
                <a:lnTo>
                  <a:pt x="4756" y="94879"/>
                </a:lnTo>
                <a:lnTo>
                  <a:pt x="1224" y="82414"/>
                </a:lnTo>
                <a:lnTo>
                  <a:pt x="1" y="68532"/>
                </a:lnTo>
                <a:lnTo>
                  <a:pt x="0" y="68072"/>
                </a:lnTo>
                <a:lnTo>
                  <a:pt x="1147" y="54375"/>
                </a:lnTo>
                <a:lnTo>
                  <a:pt x="4598" y="41890"/>
                </a:lnTo>
                <a:lnTo>
                  <a:pt x="10362" y="30637"/>
                </a:lnTo>
                <a:lnTo>
                  <a:pt x="18449" y="20639"/>
                </a:lnTo>
                <a:lnTo>
                  <a:pt x="29439" y="11585"/>
                </a:lnTo>
                <a:lnTo>
                  <a:pt x="40340" y="5903"/>
                </a:lnTo>
                <a:lnTo>
                  <a:pt x="52650" y="2122"/>
                </a:lnTo>
                <a:lnTo>
                  <a:pt x="66376" y="236"/>
                </a:lnTo>
                <a:lnTo>
                  <a:pt x="73787" y="0"/>
                </a:lnTo>
                <a:close/>
              </a:path>
            </a:pathLst>
          </a:custGeom>
          <a:ln w="3048">
            <a:solidFill>
              <a:srgbClr val="3A431F"/>
            </a:solidFill>
          </a:ln>
        </p:spPr>
        <p:txBody>
          <a:bodyPr wrap="square" lIns="0" tIns="0" rIns="0" bIns="0" rtlCol="0">
            <a:noAutofit/>
          </a:bodyPr>
          <a:lstStyle/>
          <a:p>
            <a:endParaRPr/>
          </a:p>
        </p:txBody>
      </p:sp>
      <p:sp>
        <p:nvSpPr>
          <p:cNvPr id="77" name="object 77"/>
          <p:cNvSpPr/>
          <p:nvPr/>
        </p:nvSpPr>
        <p:spPr>
          <a:xfrm>
            <a:off x="7652005" y="1075438"/>
            <a:ext cx="179154" cy="198247"/>
          </a:xfrm>
          <a:custGeom>
            <a:avLst/>
            <a:gdLst/>
            <a:ahLst/>
            <a:cxnLst/>
            <a:rect l="l" t="t" r="r" b="b"/>
            <a:pathLst>
              <a:path w="134366" h="198247">
                <a:moveTo>
                  <a:pt x="69723" y="0"/>
                </a:moveTo>
                <a:lnTo>
                  <a:pt x="83918" y="1067"/>
                </a:lnTo>
                <a:lnTo>
                  <a:pt x="96590" y="4277"/>
                </a:lnTo>
                <a:lnTo>
                  <a:pt x="107752" y="9643"/>
                </a:lnTo>
                <a:lnTo>
                  <a:pt x="116712" y="16510"/>
                </a:lnTo>
                <a:lnTo>
                  <a:pt x="124912" y="26165"/>
                </a:lnTo>
                <a:lnTo>
                  <a:pt x="130564" y="37388"/>
                </a:lnTo>
                <a:lnTo>
                  <a:pt x="133681" y="50163"/>
                </a:lnTo>
                <a:lnTo>
                  <a:pt x="134366" y="60578"/>
                </a:lnTo>
                <a:lnTo>
                  <a:pt x="133347" y="74525"/>
                </a:lnTo>
                <a:lnTo>
                  <a:pt x="130278" y="87259"/>
                </a:lnTo>
                <a:lnTo>
                  <a:pt x="125142" y="98761"/>
                </a:lnTo>
                <a:lnTo>
                  <a:pt x="117920" y="109013"/>
                </a:lnTo>
                <a:lnTo>
                  <a:pt x="114681" y="112522"/>
                </a:lnTo>
                <a:lnTo>
                  <a:pt x="104752" y="120913"/>
                </a:lnTo>
                <a:lnTo>
                  <a:pt x="93678" y="127031"/>
                </a:lnTo>
                <a:lnTo>
                  <a:pt x="81456" y="130895"/>
                </a:lnTo>
                <a:lnTo>
                  <a:pt x="68088" y="132526"/>
                </a:lnTo>
                <a:lnTo>
                  <a:pt x="64770" y="132587"/>
                </a:lnTo>
                <a:lnTo>
                  <a:pt x="51972" y="131348"/>
                </a:lnTo>
                <a:lnTo>
                  <a:pt x="39836" y="127631"/>
                </a:lnTo>
                <a:lnTo>
                  <a:pt x="38100" y="126873"/>
                </a:lnTo>
                <a:lnTo>
                  <a:pt x="38184" y="141881"/>
                </a:lnTo>
                <a:lnTo>
                  <a:pt x="38436" y="155778"/>
                </a:lnTo>
                <a:lnTo>
                  <a:pt x="38857" y="168575"/>
                </a:lnTo>
                <a:lnTo>
                  <a:pt x="39445" y="180283"/>
                </a:lnTo>
                <a:lnTo>
                  <a:pt x="40202" y="190913"/>
                </a:lnTo>
                <a:lnTo>
                  <a:pt x="40386" y="193039"/>
                </a:lnTo>
                <a:lnTo>
                  <a:pt x="27716" y="194528"/>
                </a:lnTo>
                <a:lnTo>
                  <a:pt x="15129" y="196234"/>
                </a:lnTo>
                <a:lnTo>
                  <a:pt x="2623" y="198132"/>
                </a:lnTo>
                <a:lnTo>
                  <a:pt x="1905" y="198247"/>
                </a:lnTo>
                <a:lnTo>
                  <a:pt x="0" y="197358"/>
                </a:lnTo>
                <a:lnTo>
                  <a:pt x="0" y="69087"/>
                </a:lnTo>
                <a:lnTo>
                  <a:pt x="1025" y="54767"/>
                </a:lnTo>
                <a:lnTo>
                  <a:pt x="4101" y="41932"/>
                </a:lnTo>
                <a:lnTo>
                  <a:pt x="9228" y="30572"/>
                </a:lnTo>
                <a:lnTo>
                  <a:pt x="16406" y="20677"/>
                </a:lnTo>
                <a:lnTo>
                  <a:pt x="27525" y="11008"/>
                </a:lnTo>
                <a:lnTo>
                  <a:pt x="38417" y="5359"/>
                </a:lnTo>
                <a:lnTo>
                  <a:pt x="50935" y="1721"/>
                </a:lnTo>
                <a:lnTo>
                  <a:pt x="65050" y="95"/>
                </a:lnTo>
                <a:lnTo>
                  <a:pt x="69723" y="0"/>
                </a:lnTo>
                <a:close/>
              </a:path>
            </a:pathLst>
          </a:custGeom>
          <a:ln w="3048">
            <a:solidFill>
              <a:srgbClr val="3A431F"/>
            </a:solidFill>
          </a:ln>
        </p:spPr>
        <p:txBody>
          <a:bodyPr wrap="square" lIns="0" tIns="0" rIns="0" bIns="0" rtlCol="0">
            <a:noAutofit/>
          </a:bodyPr>
          <a:lstStyle/>
          <a:p>
            <a:endParaRPr/>
          </a:p>
        </p:txBody>
      </p:sp>
      <p:sp>
        <p:nvSpPr>
          <p:cNvPr id="78" name="object 78"/>
          <p:cNvSpPr/>
          <p:nvPr/>
        </p:nvSpPr>
        <p:spPr>
          <a:xfrm>
            <a:off x="11045954" y="1075182"/>
            <a:ext cx="213020" cy="134112"/>
          </a:xfrm>
          <a:custGeom>
            <a:avLst/>
            <a:gdLst/>
            <a:ahLst/>
            <a:cxnLst/>
            <a:rect l="l" t="t" r="r" b="b"/>
            <a:pathLst>
              <a:path w="159765" h="134112">
                <a:moveTo>
                  <a:pt x="60197" y="0"/>
                </a:moveTo>
                <a:lnTo>
                  <a:pt x="73853" y="2121"/>
                </a:lnTo>
                <a:lnTo>
                  <a:pt x="84568" y="8524"/>
                </a:lnTo>
                <a:lnTo>
                  <a:pt x="87756" y="11937"/>
                </a:lnTo>
                <a:lnTo>
                  <a:pt x="93563" y="20870"/>
                </a:lnTo>
                <a:lnTo>
                  <a:pt x="98443" y="32418"/>
                </a:lnTo>
                <a:lnTo>
                  <a:pt x="102470" y="46581"/>
                </a:lnTo>
                <a:lnTo>
                  <a:pt x="102996" y="48894"/>
                </a:lnTo>
                <a:lnTo>
                  <a:pt x="103250" y="48894"/>
                </a:lnTo>
                <a:lnTo>
                  <a:pt x="106188" y="37409"/>
                </a:lnTo>
                <a:lnTo>
                  <a:pt x="108571" y="24995"/>
                </a:lnTo>
                <a:lnTo>
                  <a:pt x="110448" y="11698"/>
                </a:lnTo>
                <a:lnTo>
                  <a:pt x="110743" y="9143"/>
                </a:lnTo>
                <a:lnTo>
                  <a:pt x="123510" y="6347"/>
                </a:lnTo>
                <a:lnTo>
                  <a:pt x="135877" y="3390"/>
                </a:lnTo>
                <a:lnTo>
                  <a:pt x="147843" y="272"/>
                </a:lnTo>
                <a:lnTo>
                  <a:pt x="148843" y="0"/>
                </a:lnTo>
                <a:lnTo>
                  <a:pt x="150113" y="1015"/>
                </a:lnTo>
                <a:lnTo>
                  <a:pt x="145132" y="14063"/>
                </a:lnTo>
                <a:lnTo>
                  <a:pt x="140027" y="26605"/>
                </a:lnTo>
                <a:lnTo>
                  <a:pt x="134800" y="38640"/>
                </a:lnTo>
                <a:lnTo>
                  <a:pt x="129450" y="50168"/>
                </a:lnTo>
                <a:lnTo>
                  <a:pt x="123977" y="61191"/>
                </a:lnTo>
                <a:lnTo>
                  <a:pt x="118382" y="71706"/>
                </a:lnTo>
                <a:lnTo>
                  <a:pt x="112663" y="81716"/>
                </a:lnTo>
                <a:lnTo>
                  <a:pt x="112394" y="82168"/>
                </a:lnTo>
                <a:lnTo>
                  <a:pt x="118184" y="95921"/>
                </a:lnTo>
                <a:lnTo>
                  <a:pt x="125086" y="106158"/>
                </a:lnTo>
                <a:lnTo>
                  <a:pt x="130555" y="111251"/>
                </a:lnTo>
                <a:lnTo>
                  <a:pt x="141170" y="116848"/>
                </a:lnTo>
                <a:lnTo>
                  <a:pt x="154147" y="119343"/>
                </a:lnTo>
                <a:lnTo>
                  <a:pt x="159003" y="119506"/>
                </a:lnTo>
                <a:lnTo>
                  <a:pt x="159765" y="126618"/>
                </a:lnTo>
                <a:lnTo>
                  <a:pt x="145848" y="129928"/>
                </a:lnTo>
                <a:lnTo>
                  <a:pt x="133236" y="131958"/>
                </a:lnTo>
                <a:lnTo>
                  <a:pt x="121954" y="132710"/>
                </a:lnTo>
                <a:lnTo>
                  <a:pt x="121030" y="132714"/>
                </a:lnTo>
                <a:lnTo>
                  <a:pt x="117093" y="132714"/>
                </a:lnTo>
                <a:lnTo>
                  <a:pt x="113410" y="130682"/>
                </a:lnTo>
                <a:lnTo>
                  <a:pt x="109981" y="126745"/>
                </a:lnTo>
                <a:lnTo>
                  <a:pt x="105130" y="118309"/>
                </a:lnTo>
                <a:lnTo>
                  <a:pt x="99967" y="104347"/>
                </a:lnTo>
                <a:lnTo>
                  <a:pt x="99059" y="101472"/>
                </a:lnTo>
                <a:lnTo>
                  <a:pt x="88484" y="113975"/>
                </a:lnTo>
                <a:lnTo>
                  <a:pt x="77888" y="123480"/>
                </a:lnTo>
                <a:lnTo>
                  <a:pt x="67287" y="129979"/>
                </a:lnTo>
                <a:lnTo>
                  <a:pt x="56697" y="133465"/>
                </a:lnTo>
                <a:lnTo>
                  <a:pt x="49783" y="134112"/>
                </a:lnTo>
                <a:lnTo>
                  <a:pt x="36330" y="132339"/>
                </a:lnTo>
                <a:lnTo>
                  <a:pt x="24765" y="127039"/>
                </a:lnTo>
                <a:lnTo>
                  <a:pt x="15090" y="118234"/>
                </a:lnTo>
                <a:lnTo>
                  <a:pt x="7052" y="105711"/>
                </a:lnTo>
                <a:lnTo>
                  <a:pt x="2631" y="93935"/>
                </a:lnTo>
                <a:lnTo>
                  <a:pt x="343" y="80985"/>
                </a:lnTo>
                <a:lnTo>
                  <a:pt x="0" y="73151"/>
                </a:lnTo>
                <a:lnTo>
                  <a:pt x="940" y="59727"/>
                </a:lnTo>
                <a:lnTo>
                  <a:pt x="3755" y="47140"/>
                </a:lnTo>
                <a:lnTo>
                  <a:pt x="8435" y="35390"/>
                </a:lnTo>
                <a:lnTo>
                  <a:pt x="14969" y="24477"/>
                </a:lnTo>
                <a:lnTo>
                  <a:pt x="26561" y="11803"/>
                </a:lnTo>
                <a:lnTo>
                  <a:pt x="37381" y="4889"/>
                </a:lnTo>
                <a:lnTo>
                  <a:pt x="49491" y="973"/>
                </a:lnTo>
                <a:lnTo>
                  <a:pt x="60197" y="0"/>
                </a:lnTo>
                <a:close/>
              </a:path>
            </a:pathLst>
          </a:custGeom>
          <a:ln w="3048">
            <a:solidFill>
              <a:srgbClr val="3A431F"/>
            </a:solidFill>
          </a:ln>
        </p:spPr>
        <p:txBody>
          <a:bodyPr wrap="square" lIns="0" tIns="0" rIns="0" bIns="0" rtlCol="0">
            <a:noAutofit/>
          </a:bodyPr>
          <a:lstStyle/>
          <a:p>
            <a:endParaRPr/>
          </a:p>
        </p:txBody>
      </p:sp>
      <p:sp>
        <p:nvSpPr>
          <p:cNvPr id="79" name="object 79"/>
          <p:cNvSpPr/>
          <p:nvPr/>
        </p:nvSpPr>
        <p:spPr>
          <a:xfrm>
            <a:off x="10678162" y="1075182"/>
            <a:ext cx="213020" cy="134112"/>
          </a:xfrm>
          <a:custGeom>
            <a:avLst/>
            <a:gdLst/>
            <a:ahLst/>
            <a:cxnLst/>
            <a:rect l="l" t="t" r="r" b="b"/>
            <a:pathLst>
              <a:path w="159765" h="134112">
                <a:moveTo>
                  <a:pt x="60198" y="0"/>
                </a:moveTo>
                <a:lnTo>
                  <a:pt x="73853" y="2121"/>
                </a:lnTo>
                <a:lnTo>
                  <a:pt x="84568" y="8524"/>
                </a:lnTo>
                <a:lnTo>
                  <a:pt x="87756" y="11937"/>
                </a:lnTo>
                <a:lnTo>
                  <a:pt x="93563" y="20870"/>
                </a:lnTo>
                <a:lnTo>
                  <a:pt x="98443" y="32418"/>
                </a:lnTo>
                <a:lnTo>
                  <a:pt x="102470" y="46581"/>
                </a:lnTo>
                <a:lnTo>
                  <a:pt x="102997" y="48894"/>
                </a:lnTo>
                <a:lnTo>
                  <a:pt x="103250" y="48894"/>
                </a:lnTo>
                <a:lnTo>
                  <a:pt x="106188" y="37409"/>
                </a:lnTo>
                <a:lnTo>
                  <a:pt x="108571" y="24995"/>
                </a:lnTo>
                <a:lnTo>
                  <a:pt x="110448" y="11698"/>
                </a:lnTo>
                <a:lnTo>
                  <a:pt x="110744" y="9143"/>
                </a:lnTo>
                <a:lnTo>
                  <a:pt x="123510" y="6347"/>
                </a:lnTo>
                <a:lnTo>
                  <a:pt x="135877" y="3390"/>
                </a:lnTo>
                <a:lnTo>
                  <a:pt x="147843" y="272"/>
                </a:lnTo>
                <a:lnTo>
                  <a:pt x="148844" y="0"/>
                </a:lnTo>
                <a:lnTo>
                  <a:pt x="150113" y="1015"/>
                </a:lnTo>
                <a:lnTo>
                  <a:pt x="145132" y="14063"/>
                </a:lnTo>
                <a:lnTo>
                  <a:pt x="140027" y="26605"/>
                </a:lnTo>
                <a:lnTo>
                  <a:pt x="134800" y="38640"/>
                </a:lnTo>
                <a:lnTo>
                  <a:pt x="129450" y="50168"/>
                </a:lnTo>
                <a:lnTo>
                  <a:pt x="123977" y="61191"/>
                </a:lnTo>
                <a:lnTo>
                  <a:pt x="118382" y="71706"/>
                </a:lnTo>
                <a:lnTo>
                  <a:pt x="112663" y="81716"/>
                </a:lnTo>
                <a:lnTo>
                  <a:pt x="112395" y="82168"/>
                </a:lnTo>
                <a:lnTo>
                  <a:pt x="118184" y="95921"/>
                </a:lnTo>
                <a:lnTo>
                  <a:pt x="125086" y="106158"/>
                </a:lnTo>
                <a:lnTo>
                  <a:pt x="130555" y="111251"/>
                </a:lnTo>
                <a:lnTo>
                  <a:pt x="141170" y="116848"/>
                </a:lnTo>
                <a:lnTo>
                  <a:pt x="154147" y="119343"/>
                </a:lnTo>
                <a:lnTo>
                  <a:pt x="159003" y="119506"/>
                </a:lnTo>
                <a:lnTo>
                  <a:pt x="159765" y="126618"/>
                </a:lnTo>
                <a:lnTo>
                  <a:pt x="145848" y="129928"/>
                </a:lnTo>
                <a:lnTo>
                  <a:pt x="133236" y="131958"/>
                </a:lnTo>
                <a:lnTo>
                  <a:pt x="121954" y="132710"/>
                </a:lnTo>
                <a:lnTo>
                  <a:pt x="121030" y="132714"/>
                </a:lnTo>
                <a:lnTo>
                  <a:pt x="117094" y="132714"/>
                </a:lnTo>
                <a:lnTo>
                  <a:pt x="113410" y="130682"/>
                </a:lnTo>
                <a:lnTo>
                  <a:pt x="109981" y="126745"/>
                </a:lnTo>
                <a:lnTo>
                  <a:pt x="105130" y="118309"/>
                </a:lnTo>
                <a:lnTo>
                  <a:pt x="99967" y="104347"/>
                </a:lnTo>
                <a:lnTo>
                  <a:pt x="99059" y="101472"/>
                </a:lnTo>
                <a:lnTo>
                  <a:pt x="88484" y="113975"/>
                </a:lnTo>
                <a:lnTo>
                  <a:pt x="77888" y="123480"/>
                </a:lnTo>
                <a:lnTo>
                  <a:pt x="67287" y="129979"/>
                </a:lnTo>
                <a:lnTo>
                  <a:pt x="56697" y="133465"/>
                </a:lnTo>
                <a:lnTo>
                  <a:pt x="49783" y="134112"/>
                </a:lnTo>
                <a:lnTo>
                  <a:pt x="36330" y="132339"/>
                </a:lnTo>
                <a:lnTo>
                  <a:pt x="24765" y="127039"/>
                </a:lnTo>
                <a:lnTo>
                  <a:pt x="15090" y="118234"/>
                </a:lnTo>
                <a:lnTo>
                  <a:pt x="7052" y="105711"/>
                </a:lnTo>
                <a:lnTo>
                  <a:pt x="2631" y="93935"/>
                </a:lnTo>
                <a:lnTo>
                  <a:pt x="343" y="80985"/>
                </a:lnTo>
                <a:lnTo>
                  <a:pt x="0" y="73151"/>
                </a:lnTo>
                <a:lnTo>
                  <a:pt x="940" y="59727"/>
                </a:lnTo>
                <a:lnTo>
                  <a:pt x="3755" y="47140"/>
                </a:lnTo>
                <a:lnTo>
                  <a:pt x="8435" y="35390"/>
                </a:lnTo>
                <a:lnTo>
                  <a:pt x="14969" y="24477"/>
                </a:lnTo>
                <a:lnTo>
                  <a:pt x="26561" y="11803"/>
                </a:lnTo>
                <a:lnTo>
                  <a:pt x="37381" y="4889"/>
                </a:lnTo>
                <a:lnTo>
                  <a:pt x="49491" y="973"/>
                </a:lnTo>
                <a:lnTo>
                  <a:pt x="60198" y="0"/>
                </a:lnTo>
                <a:close/>
              </a:path>
            </a:pathLst>
          </a:custGeom>
          <a:ln w="3048">
            <a:solidFill>
              <a:srgbClr val="3A431F"/>
            </a:solidFill>
          </a:ln>
        </p:spPr>
        <p:txBody>
          <a:bodyPr wrap="square" lIns="0" tIns="0" rIns="0" bIns="0" rtlCol="0">
            <a:noAutofit/>
          </a:bodyPr>
          <a:lstStyle/>
          <a:p>
            <a:endParaRPr/>
          </a:p>
        </p:txBody>
      </p:sp>
      <p:sp>
        <p:nvSpPr>
          <p:cNvPr id="80" name="object 80"/>
          <p:cNvSpPr/>
          <p:nvPr/>
        </p:nvSpPr>
        <p:spPr>
          <a:xfrm>
            <a:off x="9540240" y="1075182"/>
            <a:ext cx="213021" cy="134112"/>
          </a:xfrm>
          <a:custGeom>
            <a:avLst/>
            <a:gdLst/>
            <a:ahLst/>
            <a:cxnLst/>
            <a:rect l="l" t="t" r="r" b="b"/>
            <a:pathLst>
              <a:path w="159766" h="134112">
                <a:moveTo>
                  <a:pt x="60198" y="0"/>
                </a:moveTo>
                <a:lnTo>
                  <a:pt x="73853" y="2121"/>
                </a:lnTo>
                <a:lnTo>
                  <a:pt x="84568" y="8524"/>
                </a:lnTo>
                <a:lnTo>
                  <a:pt x="87756" y="11937"/>
                </a:lnTo>
                <a:lnTo>
                  <a:pt x="93563" y="20870"/>
                </a:lnTo>
                <a:lnTo>
                  <a:pt x="98443" y="32418"/>
                </a:lnTo>
                <a:lnTo>
                  <a:pt x="102470" y="46581"/>
                </a:lnTo>
                <a:lnTo>
                  <a:pt x="102997" y="48894"/>
                </a:lnTo>
                <a:lnTo>
                  <a:pt x="103250" y="48894"/>
                </a:lnTo>
                <a:lnTo>
                  <a:pt x="106188" y="37409"/>
                </a:lnTo>
                <a:lnTo>
                  <a:pt x="108571" y="24995"/>
                </a:lnTo>
                <a:lnTo>
                  <a:pt x="110448" y="11698"/>
                </a:lnTo>
                <a:lnTo>
                  <a:pt x="110744" y="9143"/>
                </a:lnTo>
                <a:lnTo>
                  <a:pt x="123510" y="6347"/>
                </a:lnTo>
                <a:lnTo>
                  <a:pt x="135877" y="3390"/>
                </a:lnTo>
                <a:lnTo>
                  <a:pt x="147843" y="272"/>
                </a:lnTo>
                <a:lnTo>
                  <a:pt x="148844" y="0"/>
                </a:lnTo>
                <a:lnTo>
                  <a:pt x="150114" y="1015"/>
                </a:lnTo>
                <a:lnTo>
                  <a:pt x="145132" y="14063"/>
                </a:lnTo>
                <a:lnTo>
                  <a:pt x="140027" y="26605"/>
                </a:lnTo>
                <a:lnTo>
                  <a:pt x="134800" y="38640"/>
                </a:lnTo>
                <a:lnTo>
                  <a:pt x="129450" y="50168"/>
                </a:lnTo>
                <a:lnTo>
                  <a:pt x="123977" y="61191"/>
                </a:lnTo>
                <a:lnTo>
                  <a:pt x="118382" y="71706"/>
                </a:lnTo>
                <a:lnTo>
                  <a:pt x="112663" y="81716"/>
                </a:lnTo>
                <a:lnTo>
                  <a:pt x="112395" y="82168"/>
                </a:lnTo>
                <a:lnTo>
                  <a:pt x="118184" y="95921"/>
                </a:lnTo>
                <a:lnTo>
                  <a:pt x="125086" y="106158"/>
                </a:lnTo>
                <a:lnTo>
                  <a:pt x="130555" y="111251"/>
                </a:lnTo>
                <a:lnTo>
                  <a:pt x="141170" y="116848"/>
                </a:lnTo>
                <a:lnTo>
                  <a:pt x="154147" y="119343"/>
                </a:lnTo>
                <a:lnTo>
                  <a:pt x="159003" y="119506"/>
                </a:lnTo>
                <a:lnTo>
                  <a:pt x="159766" y="126618"/>
                </a:lnTo>
                <a:lnTo>
                  <a:pt x="145848" y="129928"/>
                </a:lnTo>
                <a:lnTo>
                  <a:pt x="133236" y="131958"/>
                </a:lnTo>
                <a:lnTo>
                  <a:pt x="121954" y="132710"/>
                </a:lnTo>
                <a:lnTo>
                  <a:pt x="121030" y="132714"/>
                </a:lnTo>
                <a:lnTo>
                  <a:pt x="117094" y="132714"/>
                </a:lnTo>
                <a:lnTo>
                  <a:pt x="113411" y="130682"/>
                </a:lnTo>
                <a:lnTo>
                  <a:pt x="109981" y="126745"/>
                </a:lnTo>
                <a:lnTo>
                  <a:pt x="105130" y="118309"/>
                </a:lnTo>
                <a:lnTo>
                  <a:pt x="99967" y="104347"/>
                </a:lnTo>
                <a:lnTo>
                  <a:pt x="99060" y="101472"/>
                </a:lnTo>
                <a:lnTo>
                  <a:pt x="88484" y="113975"/>
                </a:lnTo>
                <a:lnTo>
                  <a:pt x="77888" y="123480"/>
                </a:lnTo>
                <a:lnTo>
                  <a:pt x="67287" y="129979"/>
                </a:lnTo>
                <a:lnTo>
                  <a:pt x="56697" y="133465"/>
                </a:lnTo>
                <a:lnTo>
                  <a:pt x="49784" y="134112"/>
                </a:lnTo>
                <a:lnTo>
                  <a:pt x="36330" y="132339"/>
                </a:lnTo>
                <a:lnTo>
                  <a:pt x="24765" y="127039"/>
                </a:lnTo>
                <a:lnTo>
                  <a:pt x="15090" y="118234"/>
                </a:lnTo>
                <a:lnTo>
                  <a:pt x="7052" y="105711"/>
                </a:lnTo>
                <a:lnTo>
                  <a:pt x="2631" y="93935"/>
                </a:lnTo>
                <a:lnTo>
                  <a:pt x="343" y="80985"/>
                </a:lnTo>
                <a:lnTo>
                  <a:pt x="0" y="73151"/>
                </a:lnTo>
                <a:lnTo>
                  <a:pt x="940" y="59727"/>
                </a:lnTo>
                <a:lnTo>
                  <a:pt x="3755" y="47140"/>
                </a:lnTo>
                <a:lnTo>
                  <a:pt x="8435" y="35390"/>
                </a:lnTo>
                <a:lnTo>
                  <a:pt x="14969" y="24477"/>
                </a:lnTo>
                <a:lnTo>
                  <a:pt x="26561" y="11803"/>
                </a:lnTo>
                <a:lnTo>
                  <a:pt x="37381" y="4889"/>
                </a:lnTo>
                <a:lnTo>
                  <a:pt x="49491" y="973"/>
                </a:lnTo>
                <a:lnTo>
                  <a:pt x="60198" y="0"/>
                </a:lnTo>
                <a:close/>
              </a:path>
            </a:pathLst>
          </a:custGeom>
          <a:ln w="3047">
            <a:solidFill>
              <a:srgbClr val="3A431F"/>
            </a:solidFill>
          </a:ln>
        </p:spPr>
        <p:txBody>
          <a:bodyPr wrap="square" lIns="0" tIns="0" rIns="0" bIns="0" rtlCol="0">
            <a:noAutofit/>
          </a:bodyPr>
          <a:lstStyle/>
          <a:p>
            <a:endParaRPr/>
          </a:p>
        </p:txBody>
      </p:sp>
      <p:sp>
        <p:nvSpPr>
          <p:cNvPr id="81" name="object 81"/>
          <p:cNvSpPr/>
          <p:nvPr/>
        </p:nvSpPr>
        <p:spPr>
          <a:xfrm>
            <a:off x="8611618" y="1075182"/>
            <a:ext cx="213020" cy="134112"/>
          </a:xfrm>
          <a:custGeom>
            <a:avLst/>
            <a:gdLst/>
            <a:ahLst/>
            <a:cxnLst/>
            <a:rect l="l" t="t" r="r" b="b"/>
            <a:pathLst>
              <a:path w="159765" h="134112">
                <a:moveTo>
                  <a:pt x="60197" y="0"/>
                </a:moveTo>
                <a:lnTo>
                  <a:pt x="73853" y="2121"/>
                </a:lnTo>
                <a:lnTo>
                  <a:pt x="84568" y="8524"/>
                </a:lnTo>
                <a:lnTo>
                  <a:pt x="87757" y="11937"/>
                </a:lnTo>
                <a:lnTo>
                  <a:pt x="93563" y="20870"/>
                </a:lnTo>
                <a:lnTo>
                  <a:pt x="98443" y="32418"/>
                </a:lnTo>
                <a:lnTo>
                  <a:pt x="102470" y="46581"/>
                </a:lnTo>
                <a:lnTo>
                  <a:pt x="102996" y="48894"/>
                </a:lnTo>
                <a:lnTo>
                  <a:pt x="103251" y="48894"/>
                </a:lnTo>
                <a:lnTo>
                  <a:pt x="106188" y="37409"/>
                </a:lnTo>
                <a:lnTo>
                  <a:pt x="108571" y="24995"/>
                </a:lnTo>
                <a:lnTo>
                  <a:pt x="110448" y="11698"/>
                </a:lnTo>
                <a:lnTo>
                  <a:pt x="110743" y="9143"/>
                </a:lnTo>
                <a:lnTo>
                  <a:pt x="123510" y="6347"/>
                </a:lnTo>
                <a:lnTo>
                  <a:pt x="135877" y="3390"/>
                </a:lnTo>
                <a:lnTo>
                  <a:pt x="147843" y="272"/>
                </a:lnTo>
                <a:lnTo>
                  <a:pt x="148843" y="0"/>
                </a:lnTo>
                <a:lnTo>
                  <a:pt x="150113" y="1015"/>
                </a:lnTo>
                <a:lnTo>
                  <a:pt x="145132" y="14063"/>
                </a:lnTo>
                <a:lnTo>
                  <a:pt x="140027" y="26605"/>
                </a:lnTo>
                <a:lnTo>
                  <a:pt x="134800" y="38640"/>
                </a:lnTo>
                <a:lnTo>
                  <a:pt x="129450" y="50168"/>
                </a:lnTo>
                <a:lnTo>
                  <a:pt x="123977" y="61191"/>
                </a:lnTo>
                <a:lnTo>
                  <a:pt x="118382" y="71706"/>
                </a:lnTo>
                <a:lnTo>
                  <a:pt x="112663" y="81716"/>
                </a:lnTo>
                <a:lnTo>
                  <a:pt x="112394" y="82168"/>
                </a:lnTo>
                <a:lnTo>
                  <a:pt x="118184" y="95921"/>
                </a:lnTo>
                <a:lnTo>
                  <a:pt x="125086" y="106158"/>
                </a:lnTo>
                <a:lnTo>
                  <a:pt x="130556" y="111251"/>
                </a:lnTo>
                <a:lnTo>
                  <a:pt x="141170" y="116848"/>
                </a:lnTo>
                <a:lnTo>
                  <a:pt x="154147" y="119343"/>
                </a:lnTo>
                <a:lnTo>
                  <a:pt x="159004" y="119506"/>
                </a:lnTo>
                <a:lnTo>
                  <a:pt x="159765" y="126618"/>
                </a:lnTo>
                <a:lnTo>
                  <a:pt x="145848" y="129928"/>
                </a:lnTo>
                <a:lnTo>
                  <a:pt x="133236" y="131958"/>
                </a:lnTo>
                <a:lnTo>
                  <a:pt x="121954" y="132710"/>
                </a:lnTo>
                <a:lnTo>
                  <a:pt x="121031" y="132714"/>
                </a:lnTo>
                <a:lnTo>
                  <a:pt x="117093" y="132714"/>
                </a:lnTo>
                <a:lnTo>
                  <a:pt x="113411" y="130682"/>
                </a:lnTo>
                <a:lnTo>
                  <a:pt x="109982" y="126745"/>
                </a:lnTo>
                <a:lnTo>
                  <a:pt x="105130" y="118309"/>
                </a:lnTo>
                <a:lnTo>
                  <a:pt x="99967" y="104347"/>
                </a:lnTo>
                <a:lnTo>
                  <a:pt x="99060" y="101472"/>
                </a:lnTo>
                <a:lnTo>
                  <a:pt x="88484" y="113975"/>
                </a:lnTo>
                <a:lnTo>
                  <a:pt x="77888" y="123480"/>
                </a:lnTo>
                <a:lnTo>
                  <a:pt x="67287" y="129979"/>
                </a:lnTo>
                <a:lnTo>
                  <a:pt x="56697" y="133465"/>
                </a:lnTo>
                <a:lnTo>
                  <a:pt x="49784" y="134112"/>
                </a:lnTo>
                <a:lnTo>
                  <a:pt x="36330" y="132339"/>
                </a:lnTo>
                <a:lnTo>
                  <a:pt x="24765" y="127039"/>
                </a:lnTo>
                <a:lnTo>
                  <a:pt x="15090" y="118234"/>
                </a:lnTo>
                <a:lnTo>
                  <a:pt x="7052" y="105711"/>
                </a:lnTo>
                <a:lnTo>
                  <a:pt x="2631" y="93935"/>
                </a:lnTo>
                <a:lnTo>
                  <a:pt x="343" y="80985"/>
                </a:lnTo>
                <a:lnTo>
                  <a:pt x="0" y="73151"/>
                </a:lnTo>
                <a:lnTo>
                  <a:pt x="940" y="59727"/>
                </a:lnTo>
                <a:lnTo>
                  <a:pt x="3755" y="47140"/>
                </a:lnTo>
                <a:lnTo>
                  <a:pt x="8435" y="35390"/>
                </a:lnTo>
                <a:lnTo>
                  <a:pt x="14969" y="24477"/>
                </a:lnTo>
                <a:lnTo>
                  <a:pt x="26561" y="11803"/>
                </a:lnTo>
                <a:lnTo>
                  <a:pt x="37381" y="4889"/>
                </a:lnTo>
                <a:lnTo>
                  <a:pt x="49491" y="973"/>
                </a:lnTo>
                <a:lnTo>
                  <a:pt x="60197" y="0"/>
                </a:lnTo>
                <a:close/>
              </a:path>
            </a:pathLst>
          </a:custGeom>
          <a:ln w="3048">
            <a:solidFill>
              <a:srgbClr val="3A431F"/>
            </a:solidFill>
          </a:ln>
        </p:spPr>
        <p:txBody>
          <a:bodyPr wrap="square" lIns="0" tIns="0" rIns="0" bIns="0" rtlCol="0">
            <a:noAutofit/>
          </a:bodyPr>
          <a:lstStyle/>
          <a:p>
            <a:endParaRPr/>
          </a:p>
        </p:txBody>
      </p:sp>
      <p:sp>
        <p:nvSpPr>
          <p:cNvPr id="82" name="object 82"/>
          <p:cNvSpPr/>
          <p:nvPr/>
        </p:nvSpPr>
        <p:spPr>
          <a:xfrm>
            <a:off x="7484196" y="1075182"/>
            <a:ext cx="152230" cy="134112"/>
          </a:xfrm>
          <a:custGeom>
            <a:avLst/>
            <a:gdLst/>
            <a:ahLst/>
            <a:cxnLst/>
            <a:rect l="l" t="t" r="r" b="b"/>
            <a:pathLst>
              <a:path w="114173" h="134112">
                <a:moveTo>
                  <a:pt x="64515" y="0"/>
                </a:moveTo>
                <a:lnTo>
                  <a:pt x="77224" y="560"/>
                </a:lnTo>
                <a:lnTo>
                  <a:pt x="89786" y="2253"/>
                </a:lnTo>
                <a:lnTo>
                  <a:pt x="102217" y="5090"/>
                </a:lnTo>
                <a:lnTo>
                  <a:pt x="111887" y="8127"/>
                </a:lnTo>
                <a:lnTo>
                  <a:pt x="109070" y="20472"/>
                </a:lnTo>
                <a:lnTo>
                  <a:pt x="106529" y="32921"/>
                </a:lnTo>
                <a:lnTo>
                  <a:pt x="104901" y="41655"/>
                </a:lnTo>
                <a:lnTo>
                  <a:pt x="97536" y="42798"/>
                </a:lnTo>
                <a:lnTo>
                  <a:pt x="89407" y="16890"/>
                </a:lnTo>
                <a:lnTo>
                  <a:pt x="83946" y="15112"/>
                </a:lnTo>
                <a:lnTo>
                  <a:pt x="78104" y="14096"/>
                </a:lnTo>
                <a:lnTo>
                  <a:pt x="72136" y="14096"/>
                </a:lnTo>
                <a:lnTo>
                  <a:pt x="62229" y="14096"/>
                </a:lnTo>
                <a:lnTo>
                  <a:pt x="54355" y="15875"/>
                </a:lnTo>
                <a:lnTo>
                  <a:pt x="48640" y="19430"/>
                </a:lnTo>
                <a:lnTo>
                  <a:pt x="42925" y="22859"/>
                </a:lnTo>
                <a:lnTo>
                  <a:pt x="40131" y="28066"/>
                </a:lnTo>
                <a:lnTo>
                  <a:pt x="40131" y="34797"/>
                </a:lnTo>
                <a:lnTo>
                  <a:pt x="40131" y="41782"/>
                </a:lnTo>
                <a:lnTo>
                  <a:pt x="42925" y="47243"/>
                </a:lnTo>
                <a:lnTo>
                  <a:pt x="48640" y="51053"/>
                </a:lnTo>
                <a:lnTo>
                  <a:pt x="54228" y="54990"/>
                </a:lnTo>
                <a:lnTo>
                  <a:pt x="62356" y="56895"/>
                </a:lnTo>
                <a:lnTo>
                  <a:pt x="72770" y="56895"/>
                </a:lnTo>
                <a:lnTo>
                  <a:pt x="76707" y="56895"/>
                </a:lnTo>
                <a:lnTo>
                  <a:pt x="80899" y="56641"/>
                </a:lnTo>
                <a:lnTo>
                  <a:pt x="85089" y="56133"/>
                </a:lnTo>
                <a:lnTo>
                  <a:pt x="86359" y="72643"/>
                </a:lnTo>
                <a:lnTo>
                  <a:pt x="80771" y="71754"/>
                </a:lnTo>
                <a:lnTo>
                  <a:pt x="75818" y="71246"/>
                </a:lnTo>
                <a:lnTo>
                  <a:pt x="71374" y="71246"/>
                </a:lnTo>
                <a:lnTo>
                  <a:pt x="62356" y="71246"/>
                </a:lnTo>
                <a:lnTo>
                  <a:pt x="55244" y="73025"/>
                </a:lnTo>
                <a:lnTo>
                  <a:pt x="49783" y="76707"/>
                </a:lnTo>
                <a:lnTo>
                  <a:pt x="44323" y="80263"/>
                </a:lnTo>
                <a:lnTo>
                  <a:pt x="41528" y="85597"/>
                </a:lnTo>
                <a:lnTo>
                  <a:pt x="41528" y="92455"/>
                </a:lnTo>
                <a:lnTo>
                  <a:pt x="41528" y="100456"/>
                </a:lnTo>
                <a:lnTo>
                  <a:pt x="44703" y="106298"/>
                </a:lnTo>
                <a:lnTo>
                  <a:pt x="51053" y="110108"/>
                </a:lnTo>
                <a:lnTo>
                  <a:pt x="61135" y="113879"/>
                </a:lnTo>
                <a:lnTo>
                  <a:pt x="74860" y="115593"/>
                </a:lnTo>
                <a:lnTo>
                  <a:pt x="79882" y="115696"/>
                </a:lnTo>
                <a:lnTo>
                  <a:pt x="91900" y="114991"/>
                </a:lnTo>
                <a:lnTo>
                  <a:pt x="104595" y="112873"/>
                </a:lnTo>
                <a:lnTo>
                  <a:pt x="113156" y="110743"/>
                </a:lnTo>
                <a:lnTo>
                  <a:pt x="114173" y="117728"/>
                </a:lnTo>
                <a:lnTo>
                  <a:pt x="104011" y="124047"/>
                </a:lnTo>
                <a:lnTo>
                  <a:pt x="91692" y="129019"/>
                </a:lnTo>
                <a:lnTo>
                  <a:pt x="76972" y="132532"/>
                </a:lnTo>
                <a:lnTo>
                  <a:pt x="64277" y="133914"/>
                </a:lnTo>
                <a:lnTo>
                  <a:pt x="57023" y="134112"/>
                </a:lnTo>
                <a:lnTo>
                  <a:pt x="42831" y="133242"/>
                </a:lnTo>
                <a:lnTo>
                  <a:pt x="30223" y="130649"/>
                </a:lnTo>
                <a:lnTo>
                  <a:pt x="19179" y="126353"/>
                </a:lnTo>
                <a:lnTo>
                  <a:pt x="5780" y="115731"/>
                </a:lnTo>
                <a:lnTo>
                  <a:pt x="611" y="104146"/>
                </a:lnTo>
                <a:lnTo>
                  <a:pt x="0" y="97662"/>
                </a:lnTo>
                <a:lnTo>
                  <a:pt x="0" y="90042"/>
                </a:lnTo>
                <a:lnTo>
                  <a:pt x="2666" y="83438"/>
                </a:lnTo>
                <a:lnTo>
                  <a:pt x="8000" y="77850"/>
                </a:lnTo>
                <a:lnTo>
                  <a:pt x="13207" y="72135"/>
                </a:lnTo>
                <a:lnTo>
                  <a:pt x="19938" y="68198"/>
                </a:lnTo>
                <a:lnTo>
                  <a:pt x="28193" y="66039"/>
                </a:lnTo>
                <a:lnTo>
                  <a:pt x="19938" y="62610"/>
                </a:lnTo>
                <a:lnTo>
                  <a:pt x="13588" y="58673"/>
                </a:lnTo>
                <a:lnTo>
                  <a:pt x="9525" y="54101"/>
                </a:lnTo>
                <a:lnTo>
                  <a:pt x="5333" y="49529"/>
                </a:lnTo>
                <a:lnTo>
                  <a:pt x="3301" y="44068"/>
                </a:lnTo>
                <a:lnTo>
                  <a:pt x="3301" y="37591"/>
                </a:lnTo>
                <a:lnTo>
                  <a:pt x="5848" y="24659"/>
                </a:lnTo>
                <a:lnTo>
                  <a:pt x="13489" y="14344"/>
                </a:lnTo>
                <a:lnTo>
                  <a:pt x="20065" y="9651"/>
                </a:lnTo>
                <a:lnTo>
                  <a:pt x="30264" y="4996"/>
                </a:lnTo>
                <a:lnTo>
                  <a:pt x="42159" y="1868"/>
                </a:lnTo>
                <a:lnTo>
                  <a:pt x="55783" y="251"/>
                </a:lnTo>
                <a:lnTo>
                  <a:pt x="64515" y="0"/>
                </a:lnTo>
                <a:close/>
              </a:path>
            </a:pathLst>
          </a:custGeom>
          <a:ln w="3048">
            <a:solidFill>
              <a:srgbClr val="3A431F"/>
            </a:solidFill>
          </a:ln>
        </p:spPr>
        <p:txBody>
          <a:bodyPr wrap="square" lIns="0" tIns="0" rIns="0" bIns="0" rtlCol="0">
            <a:noAutofit/>
          </a:bodyPr>
          <a:lstStyle/>
          <a:p>
            <a:endParaRPr/>
          </a:p>
        </p:txBody>
      </p:sp>
      <p:sp>
        <p:nvSpPr>
          <p:cNvPr id="83" name="object 83"/>
          <p:cNvSpPr/>
          <p:nvPr/>
        </p:nvSpPr>
        <p:spPr>
          <a:xfrm>
            <a:off x="10478348" y="1074929"/>
            <a:ext cx="202353" cy="198755"/>
          </a:xfrm>
          <a:custGeom>
            <a:avLst/>
            <a:gdLst/>
            <a:ahLst/>
            <a:cxnLst/>
            <a:rect l="l" t="t" r="r" b="b"/>
            <a:pathLst>
              <a:path w="151765" h="198755">
                <a:moveTo>
                  <a:pt x="38735" y="0"/>
                </a:moveTo>
                <a:lnTo>
                  <a:pt x="40386" y="1016"/>
                </a:lnTo>
                <a:lnTo>
                  <a:pt x="39881" y="13042"/>
                </a:lnTo>
                <a:lnTo>
                  <a:pt x="39593" y="25719"/>
                </a:lnTo>
                <a:lnTo>
                  <a:pt x="39497" y="39046"/>
                </a:lnTo>
                <a:lnTo>
                  <a:pt x="39497" y="39877"/>
                </a:lnTo>
                <a:lnTo>
                  <a:pt x="39497" y="83185"/>
                </a:lnTo>
                <a:lnTo>
                  <a:pt x="39497" y="92710"/>
                </a:lnTo>
                <a:lnTo>
                  <a:pt x="41529" y="99441"/>
                </a:lnTo>
                <a:lnTo>
                  <a:pt x="45593" y="103505"/>
                </a:lnTo>
                <a:lnTo>
                  <a:pt x="49657" y="107569"/>
                </a:lnTo>
                <a:lnTo>
                  <a:pt x="55118" y="109600"/>
                </a:lnTo>
                <a:lnTo>
                  <a:pt x="61849" y="109600"/>
                </a:lnTo>
                <a:lnTo>
                  <a:pt x="66548" y="109600"/>
                </a:lnTo>
                <a:lnTo>
                  <a:pt x="71120" y="108458"/>
                </a:lnTo>
                <a:lnTo>
                  <a:pt x="75565" y="106172"/>
                </a:lnTo>
                <a:lnTo>
                  <a:pt x="80010" y="103886"/>
                </a:lnTo>
                <a:lnTo>
                  <a:pt x="83820" y="100711"/>
                </a:lnTo>
                <a:lnTo>
                  <a:pt x="86995" y="96647"/>
                </a:lnTo>
                <a:lnTo>
                  <a:pt x="86995" y="43180"/>
                </a:lnTo>
                <a:lnTo>
                  <a:pt x="86798" y="29709"/>
                </a:lnTo>
                <a:lnTo>
                  <a:pt x="86184" y="17098"/>
                </a:lnTo>
                <a:lnTo>
                  <a:pt x="85344" y="7366"/>
                </a:lnTo>
                <a:lnTo>
                  <a:pt x="98393" y="5293"/>
                </a:lnTo>
                <a:lnTo>
                  <a:pt x="110925" y="2962"/>
                </a:lnTo>
                <a:lnTo>
                  <a:pt x="122888" y="346"/>
                </a:lnTo>
                <a:lnTo>
                  <a:pt x="124333" y="0"/>
                </a:lnTo>
                <a:lnTo>
                  <a:pt x="125984" y="1016"/>
                </a:lnTo>
                <a:lnTo>
                  <a:pt x="125447" y="13041"/>
                </a:lnTo>
                <a:lnTo>
                  <a:pt x="125100" y="25717"/>
                </a:lnTo>
                <a:lnTo>
                  <a:pt x="124968" y="39043"/>
                </a:lnTo>
                <a:lnTo>
                  <a:pt x="124968" y="39877"/>
                </a:lnTo>
                <a:lnTo>
                  <a:pt x="124968" y="64897"/>
                </a:lnTo>
                <a:lnTo>
                  <a:pt x="125007" y="80957"/>
                </a:lnTo>
                <a:lnTo>
                  <a:pt x="125125" y="93841"/>
                </a:lnTo>
                <a:lnTo>
                  <a:pt x="125322" y="103524"/>
                </a:lnTo>
                <a:lnTo>
                  <a:pt x="125603" y="109600"/>
                </a:lnTo>
                <a:lnTo>
                  <a:pt x="128270" y="115062"/>
                </a:lnTo>
                <a:lnTo>
                  <a:pt x="132715" y="118110"/>
                </a:lnTo>
                <a:lnTo>
                  <a:pt x="136271" y="118745"/>
                </a:lnTo>
                <a:lnTo>
                  <a:pt x="139826" y="119380"/>
                </a:lnTo>
                <a:lnTo>
                  <a:pt x="144780" y="119761"/>
                </a:lnTo>
                <a:lnTo>
                  <a:pt x="151003" y="119761"/>
                </a:lnTo>
                <a:lnTo>
                  <a:pt x="151765" y="126492"/>
                </a:lnTo>
                <a:lnTo>
                  <a:pt x="137588" y="130583"/>
                </a:lnTo>
                <a:lnTo>
                  <a:pt x="125079" y="133089"/>
                </a:lnTo>
                <a:lnTo>
                  <a:pt x="114264" y="133983"/>
                </a:lnTo>
                <a:lnTo>
                  <a:pt x="113792" y="133985"/>
                </a:lnTo>
                <a:lnTo>
                  <a:pt x="105791" y="133985"/>
                </a:lnTo>
                <a:lnTo>
                  <a:pt x="99568" y="132334"/>
                </a:lnTo>
                <a:lnTo>
                  <a:pt x="95123" y="129032"/>
                </a:lnTo>
                <a:lnTo>
                  <a:pt x="90550" y="125730"/>
                </a:lnTo>
                <a:lnTo>
                  <a:pt x="87884" y="120142"/>
                </a:lnTo>
                <a:lnTo>
                  <a:pt x="86995" y="112395"/>
                </a:lnTo>
                <a:lnTo>
                  <a:pt x="83566" y="119761"/>
                </a:lnTo>
                <a:lnTo>
                  <a:pt x="79248" y="125475"/>
                </a:lnTo>
                <a:lnTo>
                  <a:pt x="74041" y="129286"/>
                </a:lnTo>
                <a:lnTo>
                  <a:pt x="68834" y="133223"/>
                </a:lnTo>
                <a:lnTo>
                  <a:pt x="63500" y="135127"/>
                </a:lnTo>
                <a:lnTo>
                  <a:pt x="57785" y="135127"/>
                </a:lnTo>
                <a:lnTo>
                  <a:pt x="49403" y="135127"/>
                </a:lnTo>
                <a:lnTo>
                  <a:pt x="42164" y="130937"/>
                </a:lnTo>
                <a:lnTo>
                  <a:pt x="36068" y="122300"/>
                </a:lnTo>
                <a:lnTo>
                  <a:pt x="36583" y="133789"/>
                </a:lnTo>
                <a:lnTo>
                  <a:pt x="37318" y="145783"/>
                </a:lnTo>
                <a:lnTo>
                  <a:pt x="38279" y="158282"/>
                </a:lnTo>
                <a:lnTo>
                  <a:pt x="39469" y="171285"/>
                </a:lnTo>
                <a:lnTo>
                  <a:pt x="40893" y="184794"/>
                </a:lnTo>
                <a:lnTo>
                  <a:pt x="41910" y="193548"/>
                </a:lnTo>
                <a:lnTo>
                  <a:pt x="28821" y="195092"/>
                </a:lnTo>
                <a:lnTo>
                  <a:pt x="16222" y="196772"/>
                </a:lnTo>
                <a:lnTo>
                  <a:pt x="4111" y="198640"/>
                </a:lnTo>
                <a:lnTo>
                  <a:pt x="3429" y="198755"/>
                </a:lnTo>
                <a:lnTo>
                  <a:pt x="1524" y="197866"/>
                </a:lnTo>
                <a:lnTo>
                  <a:pt x="1524" y="43180"/>
                </a:lnTo>
                <a:lnTo>
                  <a:pt x="1332" y="29794"/>
                </a:lnTo>
                <a:lnTo>
                  <a:pt x="758" y="17173"/>
                </a:lnTo>
                <a:lnTo>
                  <a:pt x="0" y="7366"/>
                </a:lnTo>
                <a:lnTo>
                  <a:pt x="13012" y="5279"/>
                </a:lnTo>
                <a:lnTo>
                  <a:pt x="25524" y="2930"/>
                </a:lnTo>
                <a:lnTo>
                  <a:pt x="37511" y="293"/>
                </a:lnTo>
                <a:lnTo>
                  <a:pt x="38735" y="0"/>
                </a:lnTo>
                <a:close/>
              </a:path>
            </a:pathLst>
          </a:custGeom>
          <a:ln w="3048">
            <a:solidFill>
              <a:srgbClr val="3A431F"/>
            </a:solidFill>
          </a:ln>
        </p:spPr>
        <p:txBody>
          <a:bodyPr wrap="square" lIns="0" tIns="0" rIns="0" bIns="0" rtlCol="0">
            <a:noAutofit/>
          </a:bodyPr>
          <a:lstStyle/>
          <a:p>
            <a:endParaRPr/>
          </a:p>
        </p:txBody>
      </p:sp>
      <p:sp>
        <p:nvSpPr>
          <p:cNvPr id="84" name="object 84"/>
          <p:cNvSpPr/>
          <p:nvPr/>
        </p:nvSpPr>
        <p:spPr>
          <a:xfrm>
            <a:off x="9761052" y="1074929"/>
            <a:ext cx="89915" cy="133985"/>
          </a:xfrm>
          <a:custGeom>
            <a:avLst/>
            <a:gdLst/>
            <a:ahLst/>
            <a:cxnLst/>
            <a:rect l="l" t="t" r="r" b="b"/>
            <a:pathLst>
              <a:path w="67436" h="133985">
                <a:moveTo>
                  <a:pt x="38734" y="0"/>
                </a:moveTo>
                <a:lnTo>
                  <a:pt x="40385" y="1016"/>
                </a:lnTo>
                <a:lnTo>
                  <a:pt x="39881" y="13042"/>
                </a:lnTo>
                <a:lnTo>
                  <a:pt x="39593" y="25719"/>
                </a:lnTo>
                <a:lnTo>
                  <a:pt x="39497" y="39046"/>
                </a:lnTo>
                <a:lnTo>
                  <a:pt x="39496" y="39877"/>
                </a:lnTo>
                <a:lnTo>
                  <a:pt x="39496" y="63373"/>
                </a:lnTo>
                <a:lnTo>
                  <a:pt x="39541" y="79491"/>
                </a:lnTo>
                <a:lnTo>
                  <a:pt x="39691" y="92337"/>
                </a:lnTo>
                <a:lnTo>
                  <a:pt x="39972" y="101912"/>
                </a:lnTo>
                <a:lnTo>
                  <a:pt x="40004" y="102616"/>
                </a:lnTo>
                <a:lnTo>
                  <a:pt x="40131" y="108712"/>
                </a:lnTo>
                <a:lnTo>
                  <a:pt x="41147" y="112775"/>
                </a:lnTo>
                <a:lnTo>
                  <a:pt x="43052" y="114681"/>
                </a:lnTo>
                <a:lnTo>
                  <a:pt x="44957" y="116586"/>
                </a:lnTo>
                <a:lnTo>
                  <a:pt x="47751" y="117856"/>
                </a:lnTo>
                <a:lnTo>
                  <a:pt x="51434" y="118618"/>
                </a:lnTo>
                <a:lnTo>
                  <a:pt x="54990" y="119252"/>
                </a:lnTo>
                <a:lnTo>
                  <a:pt x="60197" y="119761"/>
                </a:lnTo>
                <a:lnTo>
                  <a:pt x="66675" y="119761"/>
                </a:lnTo>
                <a:lnTo>
                  <a:pt x="67436" y="126619"/>
                </a:lnTo>
                <a:lnTo>
                  <a:pt x="53237" y="130722"/>
                </a:lnTo>
                <a:lnTo>
                  <a:pt x="40779" y="133168"/>
                </a:lnTo>
                <a:lnTo>
                  <a:pt x="29971" y="133985"/>
                </a:lnTo>
                <a:lnTo>
                  <a:pt x="13973" y="131169"/>
                </a:lnTo>
                <a:lnTo>
                  <a:pt x="4512" y="122743"/>
                </a:lnTo>
                <a:lnTo>
                  <a:pt x="1523" y="109347"/>
                </a:lnTo>
                <a:lnTo>
                  <a:pt x="1523" y="43434"/>
                </a:lnTo>
                <a:lnTo>
                  <a:pt x="1335" y="29663"/>
                </a:lnTo>
                <a:lnTo>
                  <a:pt x="769" y="17058"/>
                </a:lnTo>
                <a:lnTo>
                  <a:pt x="0" y="7366"/>
                </a:lnTo>
                <a:lnTo>
                  <a:pt x="13012" y="5196"/>
                </a:lnTo>
                <a:lnTo>
                  <a:pt x="25524" y="2843"/>
                </a:lnTo>
                <a:lnTo>
                  <a:pt x="37511" y="281"/>
                </a:lnTo>
                <a:lnTo>
                  <a:pt x="38734" y="0"/>
                </a:lnTo>
                <a:close/>
              </a:path>
            </a:pathLst>
          </a:custGeom>
          <a:ln w="3047">
            <a:solidFill>
              <a:srgbClr val="3A431F"/>
            </a:solidFill>
          </a:ln>
        </p:spPr>
        <p:txBody>
          <a:bodyPr wrap="square" lIns="0" tIns="0" rIns="0" bIns="0" rtlCol="0">
            <a:noAutofit/>
          </a:bodyPr>
          <a:lstStyle/>
          <a:p>
            <a:endParaRPr/>
          </a:p>
        </p:txBody>
      </p:sp>
      <p:sp>
        <p:nvSpPr>
          <p:cNvPr id="85" name="object 85"/>
          <p:cNvSpPr/>
          <p:nvPr/>
        </p:nvSpPr>
        <p:spPr>
          <a:xfrm>
            <a:off x="9341780" y="1074929"/>
            <a:ext cx="192362" cy="133731"/>
          </a:xfrm>
          <a:custGeom>
            <a:avLst/>
            <a:gdLst/>
            <a:ahLst/>
            <a:cxnLst/>
            <a:rect l="l" t="t" r="r" b="b"/>
            <a:pathLst>
              <a:path w="144272" h="133731">
                <a:moveTo>
                  <a:pt x="140970" y="0"/>
                </a:moveTo>
                <a:lnTo>
                  <a:pt x="142367" y="1016"/>
                </a:lnTo>
                <a:lnTo>
                  <a:pt x="143637" y="4318"/>
                </a:lnTo>
                <a:lnTo>
                  <a:pt x="144272" y="7874"/>
                </a:lnTo>
                <a:lnTo>
                  <a:pt x="144272" y="11684"/>
                </a:lnTo>
                <a:lnTo>
                  <a:pt x="144272" y="17399"/>
                </a:lnTo>
                <a:lnTo>
                  <a:pt x="143256" y="23875"/>
                </a:lnTo>
                <a:lnTo>
                  <a:pt x="141224" y="30987"/>
                </a:lnTo>
                <a:lnTo>
                  <a:pt x="139065" y="38100"/>
                </a:lnTo>
                <a:lnTo>
                  <a:pt x="136398" y="45466"/>
                </a:lnTo>
                <a:lnTo>
                  <a:pt x="132969" y="52959"/>
                </a:lnTo>
                <a:lnTo>
                  <a:pt x="127600" y="64283"/>
                </a:lnTo>
                <a:lnTo>
                  <a:pt x="121672" y="75699"/>
                </a:lnTo>
                <a:lnTo>
                  <a:pt x="115163" y="87187"/>
                </a:lnTo>
                <a:lnTo>
                  <a:pt x="108696" y="97868"/>
                </a:lnTo>
                <a:lnTo>
                  <a:pt x="104140" y="105029"/>
                </a:lnTo>
                <a:lnTo>
                  <a:pt x="99949" y="111379"/>
                </a:lnTo>
                <a:lnTo>
                  <a:pt x="95885" y="117221"/>
                </a:lnTo>
                <a:lnTo>
                  <a:pt x="91694" y="123062"/>
                </a:lnTo>
                <a:lnTo>
                  <a:pt x="88265" y="127888"/>
                </a:lnTo>
                <a:lnTo>
                  <a:pt x="85471" y="131825"/>
                </a:lnTo>
                <a:lnTo>
                  <a:pt x="67945" y="133731"/>
                </a:lnTo>
                <a:lnTo>
                  <a:pt x="63576" y="121466"/>
                </a:lnTo>
                <a:lnTo>
                  <a:pt x="59279" y="109559"/>
                </a:lnTo>
                <a:lnTo>
                  <a:pt x="56007" y="100457"/>
                </a:lnTo>
                <a:lnTo>
                  <a:pt x="51724" y="88694"/>
                </a:lnTo>
                <a:lnTo>
                  <a:pt x="47238" y="76792"/>
                </a:lnTo>
                <a:lnTo>
                  <a:pt x="43815" y="67945"/>
                </a:lnTo>
                <a:lnTo>
                  <a:pt x="42418" y="64643"/>
                </a:lnTo>
                <a:lnTo>
                  <a:pt x="40894" y="60706"/>
                </a:lnTo>
                <a:lnTo>
                  <a:pt x="38989" y="56261"/>
                </a:lnTo>
                <a:lnTo>
                  <a:pt x="37211" y="51816"/>
                </a:lnTo>
                <a:lnTo>
                  <a:pt x="35306" y="47244"/>
                </a:lnTo>
                <a:lnTo>
                  <a:pt x="33274" y="42799"/>
                </a:lnTo>
                <a:lnTo>
                  <a:pt x="31242" y="38354"/>
                </a:lnTo>
                <a:lnTo>
                  <a:pt x="29083" y="34162"/>
                </a:lnTo>
                <a:lnTo>
                  <a:pt x="26924" y="30225"/>
                </a:lnTo>
                <a:lnTo>
                  <a:pt x="24765" y="26416"/>
                </a:lnTo>
                <a:lnTo>
                  <a:pt x="22606" y="23495"/>
                </a:lnTo>
                <a:lnTo>
                  <a:pt x="20700" y="21462"/>
                </a:lnTo>
                <a:lnTo>
                  <a:pt x="18415" y="19176"/>
                </a:lnTo>
                <a:lnTo>
                  <a:pt x="15748" y="17780"/>
                </a:lnTo>
                <a:lnTo>
                  <a:pt x="12827" y="17145"/>
                </a:lnTo>
                <a:lnTo>
                  <a:pt x="9779" y="16510"/>
                </a:lnTo>
                <a:lnTo>
                  <a:pt x="5715" y="16129"/>
                </a:lnTo>
                <a:lnTo>
                  <a:pt x="762" y="16129"/>
                </a:lnTo>
                <a:lnTo>
                  <a:pt x="0" y="9906"/>
                </a:lnTo>
                <a:lnTo>
                  <a:pt x="14706" y="5866"/>
                </a:lnTo>
                <a:lnTo>
                  <a:pt x="27296" y="3363"/>
                </a:lnTo>
                <a:lnTo>
                  <a:pt x="37716" y="2420"/>
                </a:lnTo>
                <a:lnTo>
                  <a:pt x="38608" y="2412"/>
                </a:lnTo>
                <a:lnTo>
                  <a:pt x="43307" y="2412"/>
                </a:lnTo>
                <a:lnTo>
                  <a:pt x="47244" y="3175"/>
                </a:lnTo>
                <a:lnTo>
                  <a:pt x="50419" y="4825"/>
                </a:lnTo>
                <a:lnTo>
                  <a:pt x="53594" y="6350"/>
                </a:lnTo>
                <a:lnTo>
                  <a:pt x="56515" y="9398"/>
                </a:lnTo>
                <a:lnTo>
                  <a:pt x="58928" y="13843"/>
                </a:lnTo>
                <a:lnTo>
                  <a:pt x="60071" y="15748"/>
                </a:lnTo>
                <a:lnTo>
                  <a:pt x="61722" y="18923"/>
                </a:lnTo>
                <a:lnTo>
                  <a:pt x="63881" y="23495"/>
                </a:lnTo>
                <a:lnTo>
                  <a:pt x="66040" y="28067"/>
                </a:lnTo>
                <a:lnTo>
                  <a:pt x="68453" y="33274"/>
                </a:lnTo>
                <a:lnTo>
                  <a:pt x="70993" y="39370"/>
                </a:lnTo>
                <a:lnTo>
                  <a:pt x="73533" y="45338"/>
                </a:lnTo>
                <a:lnTo>
                  <a:pt x="76200" y="51688"/>
                </a:lnTo>
                <a:lnTo>
                  <a:pt x="78994" y="58420"/>
                </a:lnTo>
                <a:lnTo>
                  <a:pt x="81788" y="65150"/>
                </a:lnTo>
                <a:lnTo>
                  <a:pt x="84328" y="71627"/>
                </a:lnTo>
                <a:lnTo>
                  <a:pt x="86614" y="77850"/>
                </a:lnTo>
                <a:lnTo>
                  <a:pt x="88519" y="83566"/>
                </a:lnTo>
                <a:lnTo>
                  <a:pt x="90550" y="89662"/>
                </a:lnTo>
                <a:lnTo>
                  <a:pt x="92456" y="96266"/>
                </a:lnTo>
                <a:lnTo>
                  <a:pt x="95758" y="90550"/>
                </a:lnTo>
                <a:lnTo>
                  <a:pt x="98425" y="85089"/>
                </a:lnTo>
                <a:lnTo>
                  <a:pt x="100457" y="79501"/>
                </a:lnTo>
                <a:lnTo>
                  <a:pt x="103378" y="71882"/>
                </a:lnTo>
                <a:lnTo>
                  <a:pt x="105537" y="64135"/>
                </a:lnTo>
                <a:lnTo>
                  <a:pt x="106807" y="56514"/>
                </a:lnTo>
                <a:lnTo>
                  <a:pt x="108077" y="48768"/>
                </a:lnTo>
                <a:lnTo>
                  <a:pt x="108712" y="41275"/>
                </a:lnTo>
                <a:lnTo>
                  <a:pt x="108712" y="33909"/>
                </a:lnTo>
                <a:lnTo>
                  <a:pt x="108054" y="20671"/>
                </a:lnTo>
                <a:lnTo>
                  <a:pt x="106082" y="8506"/>
                </a:lnTo>
                <a:lnTo>
                  <a:pt x="105664" y="6731"/>
                </a:lnTo>
                <a:lnTo>
                  <a:pt x="119310" y="4344"/>
                </a:lnTo>
                <a:lnTo>
                  <a:pt x="131686" y="1985"/>
                </a:lnTo>
                <a:lnTo>
                  <a:pt x="140970" y="0"/>
                </a:lnTo>
                <a:close/>
              </a:path>
            </a:pathLst>
          </a:custGeom>
          <a:ln w="3048">
            <a:solidFill>
              <a:srgbClr val="3A431F"/>
            </a:solidFill>
          </a:ln>
        </p:spPr>
        <p:txBody>
          <a:bodyPr wrap="square" lIns="0" tIns="0" rIns="0" bIns="0" rtlCol="0">
            <a:noAutofit/>
          </a:bodyPr>
          <a:lstStyle/>
          <a:p>
            <a:endParaRPr/>
          </a:p>
        </p:txBody>
      </p:sp>
      <p:sp>
        <p:nvSpPr>
          <p:cNvPr id="86" name="object 86"/>
          <p:cNvSpPr/>
          <p:nvPr/>
        </p:nvSpPr>
        <p:spPr>
          <a:xfrm>
            <a:off x="9158732" y="1074928"/>
            <a:ext cx="188805" cy="134366"/>
          </a:xfrm>
          <a:custGeom>
            <a:avLst/>
            <a:gdLst/>
            <a:ahLst/>
            <a:cxnLst/>
            <a:rect l="l" t="t" r="r" b="b"/>
            <a:pathLst>
              <a:path w="141604" h="134366">
                <a:moveTo>
                  <a:pt x="131572" y="0"/>
                </a:moveTo>
                <a:lnTo>
                  <a:pt x="136807" y="13693"/>
                </a:lnTo>
                <a:lnTo>
                  <a:pt x="139455" y="26254"/>
                </a:lnTo>
                <a:lnTo>
                  <a:pt x="141050" y="38720"/>
                </a:lnTo>
                <a:lnTo>
                  <a:pt x="141604" y="51116"/>
                </a:lnTo>
                <a:lnTo>
                  <a:pt x="141604" y="51562"/>
                </a:lnTo>
                <a:lnTo>
                  <a:pt x="140888" y="66260"/>
                </a:lnTo>
                <a:lnTo>
                  <a:pt x="138744" y="79687"/>
                </a:lnTo>
                <a:lnTo>
                  <a:pt x="135179" y="91848"/>
                </a:lnTo>
                <a:lnTo>
                  <a:pt x="130198" y="102749"/>
                </a:lnTo>
                <a:lnTo>
                  <a:pt x="124205" y="111887"/>
                </a:lnTo>
                <a:lnTo>
                  <a:pt x="115175" y="121314"/>
                </a:lnTo>
                <a:lnTo>
                  <a:pt x="104591" y="128195"/>
                </a:lnTo>
                <a:lnTo>
                  <a:pt x="92452" y="132528"/>
                </a:lnTo>
                <a:lnTo>
                  <a:pt x="78759" y="134314"/>
                </a:lnTo>
                <a:lnTo>
                  <a:pt x="75819" y="134366"/>
                </a:lnTo>
                <a:lnTo>
                  <a:pt x="61247" y="133027"/>
                </a:lnTo>
                <a:lnTo>
                  <a:pt x="48885" y="129025"/>
                </a:lnTo>
                <a:lnTo>
                  <a:pt x="38767" y="122378"/>
                </a:lnTo>
                <a:lnTo>
                  <a:pt x="34925" y="118491"/>
                </a:lnTo>
                <a:lnTo>
                  <a:pt x="28865" y="109448"/>
                </a:lnTo>
                <a:lnTo>
                  <a:pt x="24545" y="98285"/>
                </a:lnTo>
                <a:lnTo>
                  <a:pt x="21955" y="85015"/>
                </a:lnTo>
                <a:lnTo>
                  <a:pt x="21082" y="69648"/>
                </a:lnTo>
                <a:lnTo>
                  <a:pt x="21081" y="69469"/>
                </a:lnTo>
                <a:lnTo>
                  <a:pt x="21368" y="59450"/>
                </a:lnTo>
                <a:lnTo>
                  <a:pt x="22284" y="44361"/>
                </a:lnTo>
                <a:lnTo>
                  <a:pt x="22351" y="43434"/>
                </a:lnTo>
                <a:lnTo>
                  <a:pt x="22732" y="36068"/>
                </a:lnTo>
                <a:lnTo>
                  <a:pt x="22986" y="31496"/>
                </a:lnTo>
                <a:lnTo>
                  <a:pt x="22986" y="29591"/>
                </a:lnTo>
                <a:lnTo>
                  <a:pt x="22986" y="24511"/>
                </a:lnTo>
                <a:lnTo>
                  <a:pt x="21335" y="20955"/>
                </a:lnTo>
                <a:lnTo>
                  <a:pt x="17906" y="19050"/>
                </a:lnTo>
                <a:lnTo>
                  <a:pt x="14604" y="17145"/>
                </a:lnTo>
                <a:lnTo>
                  <a:pt x="8890" y="16256"/>
                </a:lnTo>
                <a:lnTo>
                  <a:pt x="889" y="16256"/>
                </a:lnTo>
                <a:lnTo>
                  <a:pt x="0" y="10033"/>
                </a:lnTo>
                <a:lnTo>
                  <a:pt x="13800" y="5983"/>
                </a:lnTo>
                <a:lnTo>
                  <a:pt x="26322" y="3479"/>
                </a:lnTo>
                <a:lnTo>
                  <a:pt x="37564" y="2546"/>
                </a:lnTo>
                <a:lnTo>
                  <a:pt x="38480" y="2539"/>
                </a:lnTo>
                <a:lnTo>
                  <a:pt x="54204" y="5910"/>
                </a:lnTo>
                <a:lnTo>
                  <a:pt x="61186" y="16064"/>
                </a:lnTo>
                <a:lnTo>
                  <a:pt x="61595" y="20574"/>
                </a:lnTo>
                <a:lnTo>
                  <a:pt x="61595" y="21717"/>
                </a:lnTo>
                <a:lnTo>
                  <a:pt x="61214" y="28194"/>
                </a:lnTo>
                <a:lnTo>
                  <a:pt x="60325" y="40005"/>
                </a:lnTo>
                <a:lnTo>
                  <a:pt x="59474" y="54769"/>
                </a:lnTo>
                <a:lnTo>
                  <a:pt x="59090" y="66622"/>
                </a:lnTo>
                <a:lnTo>
                  <a:pt x="59054" y="70738"/>
                </a:lnTo>
                <a:lnTo>
                  <a:pt x="59765" y="86998"/>
                </a:lnTo>
                <a:lnTo>
                  <a:pt x="61896" y="99380"/>
                </a:lnTo>
                <a:lnTo>
                  <a:pt x="65150" y="107442"/>
                </a:lnTo>
                <a:lnTo>
                  <a:pt x="69215" y="114173"/>
                </a:lnTo>
                <a:lnTo>
                  <a:pt x="75310" y="117475"/>
                </a:lnTo>
                <a:lnTo>
                  <a:pt x="83311" y="117475"/>
                </a:lnTo>
                <a:lnTo>
                  <a:pt x="91567" y="117475"/>
                </a:lnTo>
                <a:lnTo>
                  <a:pt x="97790" y="113792"/>
                </a:lnTo>
                <a:lnTo>
                  <a:pt x="102107" y="106425"/>
                </a:lnTo>
                <a:lnTo>
                  <a:pt x="105656" y="97466"/>
                </a:lnTo>
                <a:lnTo>
                  <a:pt x="107814" y="85045"/>
                </a:lnTo>
                <a:lnTo>
                  <a:pt x="108583" y="69138"/>
                </a:lnTo>
                <a:lnTo>
                  <a:pt x="108584" y="68199"/>
                </a:lnTo>
                <a:lnTo>
                  <a:pt x="108083" y="55463"/>
                </a:lnTo>
                <a:lnTo>
                  <a:pt x="106575" y="42878"/>
                </a:lnTo>
                <a:lnTo>
                  <a:pt x="104053" y="30436"/>
                </a:lnTo>
                <a:lnTo>
                  <a:pt x="100511" y="18132"/>
                </a:lnTo>
                <a:lnTo>
                  <a:pt x="96266" y="6731"/>
                </a:lnTo>
                <a:lnTo>
                  <a:pt x="102361" y="5714"/>
                </a:lnTo>
                <a:lnTo>
                  <a:pt x="108330" y="4572"/>
                </a:lnTo>
                <a:lnTo>
                  <a:pt x="114173" y="3556"/>
                </a:lnTo>
                <a:lnTo>
                  <a:pt x="120015" y="2412"/>
                </a:lnTo>
                <a:lnTo>
                  <a:pt x="125729" y="1270"/>
                </a:lnTo>
                <a:lnTo>
                  <a:pt x="131572" y="0"/>
                </a:lnTo>
                <a:close/>
              </a:path>
            </a:pathLst>
          </a:custGeom>
          <a:ln w="3048">
            <a:solidFill>
              <a:srgbClr val="3A431F"/>
            </a:solidFill>
          </a:ln>
        </p:spPr>
        <p:txBody>
          <a:bodyPr wrap="square" lIns="0" tIns="0" rIns="0" bIns="0" rtlCol="0">
            <a:noAutofit/>
          </a:bodyPr>
          <a:lstStyle/>
          <a:p>
            <a:endParaRPr/>
          </a:p>
        </p:txBody>
      </p:sp>
      <p:sp>
        <p:nvSpPr>
          <p:cNvPr id="87" name="object 87"/>
          <p:cNvSpPr/>
          <p:nvPr/>
        </p:nvSpPr>
        <p:spPr>
          <a:xfrm>
            <a:off x="7857067" y="1074929"/>
            <a:ext cx="89916" cy="133985"/>
          </a:xfrm>
          <a:custGeom>
            <a:avLst/>
            <a:gdLst/>
            <a:ahLst/>
            <a:cxnLst/>
            <a:rect l="l" t="t" r="r" b="b"/>
            <a:pathLst>
              <a:path w="67437" h="133985">
                <a:moveTo>
                  <a:pt x="38735" y="0"/>
                </a:moveTo>
                <a:lnTo>
                  <a:pt x="40386" y="1016"/>
                </a:lnTo>
                <a:lnTo>
                  <a:pt x="39881" y="13042"/>
                </a:lnTo>
                <a:lnTo>
                  <a:pt x="39593" y="25719"/>
                </a:lnTo>
                <a:lnTo>
                  <a:pt x="39497" y="39046"/>
                </a:lnTo>
                <a:lnTo>
                  <a:pt x="39497" y="39877"/>
                </a:lnTo>
                <a:lnTo>
                  <a:pt x="39497" y="63373"/>
                </a:lnTo>
                <a:lnTo>
                  <a:pt x="39541" y="79491"/>
                </a:lnTo>
                <a:lnTo>
                  <a:pt x="39691" y="92337"/>
                </a:lnTo>
                <a:lnTo>
                  <a:pt x="39972" y="101912"/>
                </a:lnTo>
                <a:lnTo>
                  <a:pt x="40004" y="102616"/>
                </a:lnTo>
                <a:lnTo>
                  <a:pt x="40132" y="108712"/>
                </a:lnTo>
                <a:lnTo>
                  <a:pt x="41148" y="112775"/>
                </a:lnTo>
                <a:lnTo>
                  <a:pt x="43052" y="114681"/>
                </a:lnTo>
                <a:lnTo>
                  <a:pt x="44958" y="116586"/>
                </a:lnTo>
                <a:lnTo>
                  <a:pt x="47751" y="117856"/>
                </a:lnTo>
                <a:lnTo>
                  <a:pt x="51435" y="118618"/>
                </a:lnTo>
                <a:lnTo>
                  <a:pt x="54990" y="119252"/>
                </a:lnTo>
                <a:lnTo>
                  <a:pt x="60198" y="119761"/>
                </a:lnTo>
                <a:lnTo>
                  <a:pt x="66675" y="119761"/>
                </a:lnTo>
                <a:lnTo>
                  <a:pt x="67437" y="126619"/>
                </a:lnTo>
                <a:lnTo>
                  <a:pt x="53237" y="130722"/>
                </a:lnTo>
                <a:lnTo>
                  <a:pt x="40779" y="133168"/>
                </a:lnTo>
                <a:lnTo>
                  <a:pt x="29972" y="133985"/>
                </a:lnTo>
                <a:lnTo>
                  <a:pt x="13973" y="131169"/>
                </a:lnTo>
                <a:lnTo>
                  <a:pt x="4512" y="122743"/>
                </a:lnTo>
                <a:lnTo>
                  <a:pt x="1524" y="109347"/>
                </a:lnTo>
                <a:lnTo>
                  <a:pt x="1524" y="43434"/>
                </a:lnTo>
                <a:lnTo>
                  <a:pt x="1335" y="29663"/>
                </a:lnTo>
                <a:lnTo>
                  <a:pt x="769" y="17058"/>
                </a:lnTo>
                <a:lnTo>
                  <a:pt x="0" y="7366"/>
                </a:lnTo>
                <a:lnTo>
                  <a:pt x="13012" y="5196"/>
                </a:lnTo>
                <a:lnTo>
                  <a:pt x="25524" y="2843"/>
                </a:lnTo>
                <a:lnTo>
                  <a:pt x="37511" y="281"/>
                </a:lnTo>
                <a:lnTo>
                  <a:pt x="38735" y="0"/>
                </a:lnTo>
                <a:close/>
              </a:path>
            </a:pathLst>
          </a:custGeom>
          <a:ln w="3047">
            <a:solidFill>
              <a:srgbClr val="3A431F"/>
            </a:solidFill>
          </a:ln>
        </p:spPr>
        <p:txBody>
          <a:bodyPr wrap="square" lIns="0" tIns="0" rIns="0" bIns="0" rtlCol="0">
            <a:noAutofit/>
          </a:bodyPr>
          <a:lstStyle/>
          <a:p>
            <a:endParaRPr/>
          </a:p>
        </p:txBody>
      </p:sp>
      <p:sp>
        <p:nvSpPr>
          <p:cNvPr id="88" name="object 88"/>
          <p:cNvSpPr/>
          <p:nvPr/>
        </p:nvSpPr>
        <p:spPr>
          <a:xfrm>
            <a:off x="7070682" y="1074929"/>
            <a:ext cx="202352" cy="198755"/>
          </a:xfrm>
          <a:custGeom>
            <a:avLst/>
            <a:gdLst/>
            <a:ahLst/>
            <a:cxnLst/>
            <a:rect l="l" t="t" r="r" b="b"/>
            <a:pathLst>
              <a:path w="151764" h="198755">
                <a:moveTo>
                  <a:pt x="38735" y="0"/>
                </a:moveTo>
                <a:lnTo>
                  <a:pt x="40386" y="1016"/>
                </a:lnTo>
                <a:lnTo>
                  <a:pt x="39881" y="13042"/>
                </a:lnTo>
                <a:lnTo>
                  <a:pt x="39593" y="25719"/>
                </a:lnTo>
                <a:lnTo>
                  <a:pt x="39497" y="39046"/>
                </a:lnTo>
                <a:lnTo>
                  <a:pt x="39497" y="39877"/>
                </a:lnTo>
                <a:lnTo>
                  <a:pt x="39497" y="83185"/>
                </a:lnTo>
                <a:lnTo>
                  <a:pt x="39497" y="92710"/>
                </a:lnTo>
                <a:lnTo>
                  <a:pt x="41528" y="99441"/>
                </a:lnTo>
                <a:lnTo>
                  <a:pt x="45592" y="103505"/>
                </a:lnTo>
                <a:lnTo>
                  <a:pt x="49657" y="107569"/>
                </a:lnTo>
                <a:lnTo>
                  <a:pt x="55117" y="109600"/>
                </a:lnTo>
                <a:lnTo>
                  <a:pt x="61849" y="109600"/>
                </a:lnTo>
                <a:lnTo>
                  <a:pt x="66548" y="109600"/>
                </a:lnTo>
                <a:lnTo>
                  <a:pt x="71120" y="108458"/>
                </a:lnTo>
                <a:lnTo>
                  <a:pt x="75564" y="106172"/>
                </a:lnTo>
                <a:lnTo>
                  <a:pt x="80010" y="103886"/>
                </a:lnTo>
                <a:lnTo>
                  <a:pt x="83820" y="100711"/>
                </a:lnTo>
                <a:lnTo>
                  <a:pt x="86995" y="96647"/>
                </a:lnTo>
                <a:lnTo>
                  <a:pt x="86995" y="43180"/>
                </a:lnTo>
                <a:lnTo>
                  <a:pt x="86798" y="29709"/>
                </a:lnTo>
                <a:lnTo>
                  <a:pt x="86184" y="17098"/>
                </a:lnTo>
                <a:lnTo>
                  <a:pt x="85343" y="7366"/>
                </a:lnTo>
                <a:lnTo>
                  <a:pt x="98393" y="5293"/>
                </a:lnTo>
                <a:lnTo>
                  <a:pt x="110925" y="2962"/>
                </a:lnTo>
                <a:lnTo>
                  <a:pt x="122888" y="346"/>
                </a:lnTo>
                <a:lnTo>
                  <a:pt x="124333" y="0"/>
                </a:lnTo>
                <a:lnTo>
                  <a:pt x="125984" y="1016"/>
                </a:lnTo>
                <a:lnTo>
                  <a:pt x="125447" y="13041"/>
                </a:lnTo>
                <a:lnTo>
                  <a:pt x="125100" y="25717"/>
                </a:lnTo>
                <a:lnTo>
                  <a:pt x="124968" y="39043"/>
                </a:lnTo>
                <a:lnTo>
                  <a:pt x="124967" y="39877"/>
                </a:lnTo>
                <a:lnTo>
                  <a:pt x="124967" y="64897"/>
                </a:lnTo>
                <a:lnTo>
                  <a:pt x="125007" y="80957"/>
                </a:lnTo>
                <a:lnTo>
                  <a:pt x="125125" y="93841"/>
                </a:lnTo>
                <a:lnTo>
                  <a:pt x="125322" y="103524"/>
                </a:lnTo>
                <a:lnTo>
                  <a:pt x="125602" y="109600"/>
                </a:lnTo>
                <a:lnTo>
                  <a:pt x="128270" y="115062"/>
                </a:lnTo>
                <a:lnTo>
                  <a:pt x="132714" y="118110"/>
                </a:lnTo>
                <a:lnTo>
                  <a:pt x="136271" y="118745"/>
                </a:lnTo>
                <a:lnTo>
                  <a:pt x="139826" y="119380"/>
                </a:lnTo>
                <a:lnTo>
                  <a:pt x="144779" y="119761"/>
                </a:lnTo>
                <a:lnTo>
                  <a:pt x="151002" y="119761"/>
                </a:lnTo>
                <a:lnTo>
                  <a:pt x="151764" y="126492"/>
                </a:lnTo>
                <a:lnTo>
                  <a:pt x="137615" y="130583"/>
                </a:lnTo>
                <a:lnTo>
                  <a:pt x="125135" y="133089"/>
                </a:lnTo>
                <a:lnTo>
                  <a:pt x="114270" y="133983"/>
                </a:lnTo>
                <a:lnTo>
                  <a:pt x="113791" y="133985"/>
                </a:lnTo>
                <a:lnTo>
                  <a:pt x="105790" y="133985"/>
                </a:lnTo>
                <a:lnTo>
                  <a:pt x="99567" y="132334"/>
                </a:lnTo>
                <a:lnTo>
                  <a:pt x="95123" y="129032"/>
                </a:lnTo>
                <a:lnTo>
                  <a:pt x="90550" y="125730"/>
                </a:lnTo>
                <a:lnTo>
                  <a:pt x="87884" y="120142"/>
                </a:lnTo>
                <a:lnTo>
                  <a:pt x="86995" y="112395"/>
                </a:lnTo>
                <a:lnTo>
                  <a:pt x="83565" y="119761"/>
                </a:lnTo>
                <a:lnTo>
                  <a:pt x="79248" y="125475"/>
                </a:lnTo>
                <a:lnTo>
                  <a:pt x="74040" y="129286"/>
                </a:lnTo>
                <a:lnTo>
                  <a:pt x="68834" y="133223"/>
                </a:lnTo>
                <a:lnTo>
                  <a:pt x="63500" y="135127"/>
                </a:lnTo>
                <a:lnTo>
                  <a:pt x="57785" y="135127"/>
                </a:lnTo>
                <a:lnTo>
                  <a:pt x="49402" y="135127"/>
                </a:lnTo>
                <a:lnTo>
                  <a:pt x="42163" y="130937"/>
                </a:lnTo>
                <a:lnTo>
                  <a:pt x="36067" y="122300"/>
                </a:lnTo>
                <a:lnTo>
                  <a:pt x="36583" y="133789"/>
                </a:lnTo>
                <a:lnTo>
                  <a:pt x="37318" y="145783"/>
                </a:lnTo>
                <a:lnTo>
                  <a:pt x="38279" y="158282"/>
                </a:lnTo>
                <a:lnTo>
                  <a:pt x="39469" y="171285"/>
                </a:lnTo>
                <a:lnTo>
                  <a:pt x="40893" y="184794"/>
                </a:lnTo>
                <a:lnTo>
                  <a:pt x="41910" y="193548"/>
                </a:lnTo>
                <a:lnTo>
                  <a:pt x="28821" y="195092"/>
                </a:lnTo>
                <a:lnTo>
                  <a:pt x="16222" y="196772"/>
                </a:lnTo>
                <a:lnTo>
                  <a:pt x="4111" y="198640"/>
                </a:lnTo>
                <a:lnTo>
                  <a:pt x="3428" y="198755"/>
                </a:lnTo>
                <a:lnTo>
                  <a:pt x="1524" y="197866"/>
                </a:lnTo>
                <a:lnTo>
                  <a:pt x="1524" y="43180"/>
                </a:lnTo>
                <a:lnTo>
                  <a:pt x="1332" y="29794"/>
                </a:lnTo>
                <a:lnTo>
                  <a:pt x="758" y="17173"/>
                </a:lnTo>
                <a:lnTo>
                  <a:pt x="0" y="7366"/>
                </a:lnTo>
                <a:lnTo>
                  <a:pt x="13012" y="5279"/>
                </a:lnTo>
                <a:lnTo>
                  <a:pt x="25524" y="2930"/>
                </a:lnTo>
                <a:lnTo>
                  <a:pt x="37511" y="293"/>
                </a:lnTo>
                <a:lnTo>
                  <a:pt x="38735" y="0"/>
                </a:lnTo>
                <a:close/>
              </a:path>
            </a:pathLst>
          </a:custGeom>
          <a:ln w="3048">
            <a:solidFill>
              <a:srgbClr val="3A431F"/>
            </a:solidFill>
          </a:ln>
        </p:spPr>
        <p:txBody>
          <a:bodyPr wrap="square" lIns="0" tIns="0" rIns="0" bIns="0" rtlCol="0">
            <a:noAutofit/>
          </a:bodyPr>
          <a:lstStyle/>
          <a:p>
            <a:endParaRPr/>
          </a:p>
        </p:txBody>
      </p:sp>
      <p:sp>
        <p:nvSpPr>
          <p:cNvPr id="89" name="object 89"/>
          <p:cNvSpPr/>
          <p:nvPr/>
        </p:nvSpPr>
        <p:spPr>
          <a:xfrm>
            <a:off x="6854444" y="1074928"/>
            <a:ext cx="188805" cy="134366"/>
          </a:xfrm>
          <a:custGeom>
            <a:avLst/>
            <a:gdLst/>
            <a:ahLst/>
            <a:cxnLst/>
            <a:rect l="l" t="t" r="r" b="b"/>
            <a:pathLst>
              <a:path w="141604" h="134366">
                <a:moveTo>
                  <a:pt x="131571" y="0"/>
                </a:moveTo>
                <a:lnTo>
                  <a:pt x="136807" y="13693"/>
                </a:lnTo>
                <a:lnTo>
                  <a:pt x="139455" y="26254"/>
                </a:lnTo>
                <a:lnTo>
                  <a:pt x="141050" y="38720"/>
                </a:lnTo>
                <a:lnTo>
                  <a:pt x="141604" y="51116"/>
                </a:lnTo>
                <a:lnTo>
                  <a:pt x="141604" y="51562"/>
                </a:lnTo>
                <a:lnTo>
                  <a:pt x="140888" y="66260"/>
                </a:lnTo>
                <a:lnTo>
                  <a:pt x="138744" y="79687"/>
                </a:lnTo>
                <a:lnTo>
                  <a:pt x="135179" y="91848"/>
                </a:lnTo>
                <a:lnTo>
                  <a:pt x="130198" y="102749"/>
                </a:lnTo>
                <a:lnTo>
                  <a:pt x="124205" y="111887"/>
                </a:lnTo>
                <a:lnTo>
                  <a:pt x="115175" y="121314"/>
                </a:lnTo>
                <a:lnTo>
                  <a:pt x="104591" y="128195"/>
                </a:lnTo>
                <a:lnTo>
                  <a:pt x="92452" y="132528"/>
                </a:lnTo>
                <a:lnTo>
                  <a:pt x="78759" y="134314"/>
                </a:lnTo>
                <a:lnTo>
                  <a:pt x="75818" y="134366"/>
                </a:lnTo>
                <a:lnTo>
                  <a:pt x="61247" y="133027"/>
                </a:lnTo>
                <a:lnTo>
                  <a:pt x="48885" y="129025"/>
                </a:lnTo>
                <a:lnTo>
                  <a:pt x="38767" y="122378"/>
                </a:lnTo>
                <a:lnTo>
                  <a:pt x="34925" y="118491"/>
                </a:lnTo>
                <a:lnTo>
                  <a:pt x="28865" y="109448"/>
                </a:lnTo>
                <a:lnTo>
                  <a:pt x="24545" y="98285"/>
                </a:lnTo>
                <a:lnTo>
                  <a:pt x="21955" y="85015"/>
                </a:lnTo>
                <a:lnTo>
                  <a:pt x="21082" y="69648"/>
                </a:lnTo>
                <a:lnTo>
                  <a:pt x="21081" y="69469"/>
                </a:lnTo>
                <a:lnTo>
                  <a:pt x="21368" y="59450"/>
                </a:lnTo>
                <a:lnTo>
                  <a:pt x="22284" y="44361"/>
                </a:lnTo>
                <a:lnTo>
                  <a:pt x="22351" y="43434"/>
                </a:lnTo>
                <a:lnTo>
                  <a:pt x="22732" y="36068"/>
                </a:lnTo>
                <a:lnTo>
                  <a:pt x="22987" y="31496"/>
                </a:lnTo>
                <a:lnTo>
                  <a:pt x="22987" y="29591"/>
                </a:lnTo>
                <a:lnTo>
                  <a:pt x="22987" y="24511"/>
                </a:lnTo>
                <a:lnTo>
                  <a:pt x="21336" y="20955"/>
                </a:lnTo>
                <a:lnTo>
                  <a:pt x="17906" y="19050"/>
                </a:lnTo>
                <a:lnTo>
                  <a:pt x="14604" y="17145"/>
                </a:lnTo>
                <a:lnTo>
                  <a:pt x="8889" y="16256"/>
                </a:lnTo>
                <a:lnTo>
                  <a:pt x="888" y="16256"/>
                </a:lnTo>
                <a:lnTo>
                  <a:pt x="0" y="10033"/>
                </a:lnTo>
                <a:lnTo>
                  <a:pt x="13800" y="5983"/>
                </a:lnTo>
                <a:lnTo>
                  <a:pt x="26322" y="3479"/>
                </a:lnTo>
                <a:lnTo>
                  <a:pt x="37564" y="2546"/>
                </a:lnTo>
                <a:lnTo>
                  <a:pt x="38480" y="2539"/>
                </a:lnTo>
                <a:lnTo>
                  <a:pt x="54204" y="5910"/>
                </a:lnTo>
                <a:lnTo>
                  <a:pt x="61186" y="16064"/>
                </a:lnTo>
                <a:lnTo>
                  <a:pt x="61594" y="20574"/>
                </a:lnTo>
                <a:lnTo>
                  <a:pt x="61594" y="21717"/>
                </a:lnTo>
                <a:lnTo>
                  <a:pt x="61213" y="28194"/>
                </a:lnTo>
                <a:lnTo>
                  <a:pt x="60325" y="40005"/>
                </a:lnTo>
                <a:lnTo>
                  <a:pt x="59474" y="54769"/>
                </a:lnTo>
                <a:lnTo>
                  <a:pt x="59090" y="66622"/>
                </a:lnTo>
                <a:lnTo>
                  <a:pt x="59054" y="70738"/>
                </a:lnTo>
                <a:lnTo>
                  <a:pt x="59765" y="86998"/>
                </a:lnTo>
                <a:lnTo>
                  <a:pt x="61896" y="99380"/>
                </a:lnTo>
                <a:lnTo>
                  <a:pt x="65150" y="107442"/>
                </a:lnTo>
                <a:lnTo>
                  <a:pt x="69214" y="114173"/>
                </a:lnTo>
                <a:lnTo>
                  <a:pt x="75311" y="117475"/>
                </a:lnTo>
                <a:lnTo>
                  <a:pt x="83312" y="117475"/>
                </a:lnTo>
                <a:lnTo>
                  <a:pt x="91566" y="117475"/>
                </a:lnTo>
                <a:lnTo>
                  <a:pt x="97789" y="113792"/>
                </a:lnTo>
                <a:lnTo>
                  <a:pt x="102107" y="106425"/>
                </a:lnTo>
                <a:lnTo>
                  <a:pt x="105656" y="97466"/>
                </a:lnTo>
                <a:lnTo>
                  <a:pt x="107814" y="85045"/>
                </a:lnTo>
                <a:lnTo>
                  <a:pt x="108583" y="69138"/>
                </a:lnTo>
                <a:lnTo>
                  <a:pt x="108584" y="68199"/>
                </a:lnTo>
                <a:lnTo>
                  <a:pt x="108083" y="55463"/>
                </a:lnTo>
                <a:lnTo>
                  <a:pt x="106575" y="42878"/>
                </a:lnTo>
                <a:lnTo>
                  <a:pt x="104053" y="30436"/>
                </a:lnTo>
                <a:lnTo>
                  <a:pt x="100511" y="18132"/>
                </a:lnTo>
                <a:lnTo>
                  <a:pt x="96265" y="6731"/>
                </a:lnTo>
                <a:lnTo>
                  <a:pt x="102362" y="5714"/>
                </a:lnTo>
                <a:lnTo>
                  <a:pt x="108330" y="4572"/>
                </a:lnTo>
                <a:lnTo>
                  <a:pt x="114172" y="3556"/>
                </a:lnTo>
                <a:lnTo>
                  <a:pt x="120014" y="2412"/>
                </a:lnTo>
                <a:lnTo>
                  <a:pt x="125729" y="1270"/>
                </a:lnTo>
                <a:lnTo>
                  <a:pt x="131571" y="0"/>
                </a:lnTo>
                <a:close/>
              </a:path>
            </a:pathLst>
          </a:custGeom>
          <a:ln w="3048">
            <a:solidFill>
              <a:srgbClr val="3A431F"/>
            </a:solidFill>
          </a:ln>
        </p:spPr>
        <p:txBody>
          <a:bodyPr wrap="square" lIns="0" tIns="0" rIns="0" bIns="0" rtlCol="0">
            <a:noAutofit/>
          </a:bodyPr>
          <a:lstStyle/>
          <a:p>
            <a:endParaRPr/>
          </a:p>
        </p:txBody>
      </p:sp>
      <p:sp>
        <p:nvSpPr>
          <p:cNvPr id="90" name="object 90"/>
          <p:cNvSpPr/>
          <p:nvPr/>
        </p:nvSpPr>
        <p:spPr>
          <a:xfrm>
            <a:off x="10110048" y="1022352"/>
            <a:ext cx="76877" cy="74929"/>
          </a:xfrm>
          <a:custGeom>
            <a:avLst/>
            <a:gdLst/>
            <a:ahLst/>
            <a:cxnLst/>
            <a:rect l="l" t="t" r="r" b="b"/>
            <a:pathLst>
              <a:path w="57658" h="74929">
                <a:moveTo>
                  <a:pt x="28829" y="0"/>
                </a:moveTo>
                <a:lnTo>
                  <a:pt x="18227" y="3909"/>
                </a:lnTo>
                <a:lnTo>
                  <a:pt x="9872" y="15730"/>
                </a:lnTo>
                <a:lnTo>
                  <a:pt x="8382" y="19303"/>
                </a:lnTo>
                <a:lnTo>
                  <a:pt x="5357" y="28865"/>
                </a:lnTo>
                <a:lnTo>
                  <a:pt x="2993" y="40174"/>
                </a:lnTo>
                <a:lnTo>
                  <a:pt x="1289" y="53231"/>
                </a:lnTo>
                <a:lnTo>
                  <a:pt x="245" y="68035"/>
                </a:lnTo>
                <a:lnTo>
                  <a:pt x="0" y="74929"/>
                </a:lnTo>
                <a:lnTo>
                  <a:pt x="57658" y="74929"/>
                </a:lnTo>
                <a:lnTo>
                  <a:pt x="56454" y="59301"/>
                </a:lnTo>
                <a:lnTo>
                  <a:pt x="54717" y="45462"/>
                </a:lnTo>
                <a:lnTo>
                  <a:pt x="52448" y="33413"/>
                </a:lnTo>
                <a:lnTo>
                  <a:pt x="49645" y="23154"/>
                </a:lnTo>
                <a:lnTo>
                  <a:pt x="48133" y="18923"/>
                </a:lnTo>
                <a:lnTo>
                  <a:pt x="40156" y="5335"/>
                </a:lnTo>
                <a:lnTo>
                  <a:pt x="30239" y="69"/>
                </a:lnTo>
                <a:lnTo>
                  <a:pt x="28829" y="0"/>
                </a:lnTo>
                <a:close/>
              </a:path>
            </a:pathLst>
          </a:custGeom>
          <a:ln w="3048">
            <a:solidFill>
              <a:srgbClr val="3A431F"/>
            </a:solidFill>
          </a:ln>
        </p:spPr>
        <p:txBody>
          <a:bodyPr wrap="square" lIns="0" tIns="0" rIns="0" bIns="0" rtlCol="0">
            <a:noAutofit/>
          </a:bodyPr>
          <a:lstStyle/>
          <a:p>
            <a:endParaRPr/>
          </a:p>
        </p:txBody>
      </p:sp>
      <p:sp>
        <p:nvSpPr>
          <p:cNvPr id="91" name="object 91"/>
          <p:cNvSpPr/>
          <p:nvPr/>
        </p:nvSpPr>
        <p:spPr>
          <a:xfrm>
            <a:off x="7941226" y="1015365"/>
            <a:ext cx="248919" cy="257937"/>
          </a:xfrm>
          <a:custGeom>
            <a:avLst/>
            <a:gdLst/>
            <a:ahLst/>
            <a:cxnLst/>
            <a:rect l="l" t="t" r="r" b="b"/>
            <a:pathLst>
              <a:path w="186689" h="257937">
                <a:moveTo>
                  <a:pt x="110616" y="0"/>
                </a:moveTo>
                <a:lnTo>
                  <a:pt x="111886" y="1015"/>
                </a:lnTo>
                <a:lnTo>
                  <a:pt x="111178" y="13935"/>
                </a:lnTo>
                <a:lnTo>
                  <a:pt x="110541" y="26719"/>
                </a:lnTo>
                <a:lnTo>
                  <a:pt x="109976" y="39374"/>
                </a:lnTo>
                <a:lnTo>
                  <a:pt x="109483" y="51909"/>
                </a:lnTo>
                <a:lnTo>
                  <a:pt x="109219" y="59436"/>
                </a:lnTo>
                <a:lnTo>
                  <a:pt x="123719" y="60874"/>
                </a:lnTo>
                <a:lnTo>
                  <a:pt x="136878" y="63729"/>
                </a:lnTo>
                <a:lnTo>
                  <a:pt x="148704" y="68001"/>
                </a:lnTo>
                <a:lnTo>
                  <a:pt x="159204" y="73690"/>
                </a:lnTo>
                <a:lnTo>
                  <a:pt x="165734" y="78486"/>
                </a:lnTo>
                <a:lnTo>
                  <a:pt x="175018" y="87970"/>
                </a:lnTo>
                <a:lnTo>
                  <a:pt x="181604" y="98839"/>
                </a:lnTo>
                <a:lnTo>
                  <a:pt x="185493" y="111107"/>
                </a:lnTo>
                <a:lnTo>
                  <a:pt x="186689" y="123951"/>
                </a:lnTo>
                <a:lnTo>
                  <a:pt x="185431" y="137631"/>
                </a:lnTo>
                <a:lnTo>
                  <a:pt x="181664" y="149986"/>
                </a:lnTo>
                <a:lnTo>
                  <a:pt x="175397" y="161018"/>
                </a:lnTo>
                <a:lnTo>
                  <a:pt x="166640" y="170725"/>
                </a:lnTo>
                <a:lnTo>
                  <a:pt x="154666" y="179597"/>
                </a:lnTo>
                <a:lnTo>
                  <a:pt x="143839" y="185147"/>
                </a:lnTo>
                <a:lnTo>
                  <a:pt x="131844" y="189378"/>
                </a:lnTo>
                <a:lnTo>
                  <a:pt x="118667" y="192294"/>
                </a:lnTo>
                <a:lnTo>
                  <a:pt x="105790" y="193801"/>
                </a:lnTo>
                <a:lnTo>
                  <a:pt x="105551" y="207070"/>
                </a:lnTo>
                <a:lnTo>
                  <a:pt x="105318" y="220034"/>
                </a:lnTo>
                <a:lnTo>
                  <a:pt x="105099" y="232693"/>
                </a:lnTo>
                <a:lnTo>
                  <a:pt x="104902" y="245046"/>
                </a:lnTo>
                <a:lnTo>
                  <a:pt x="104775" y="254000"/>
                </a:lnTo>
                <a:lnTo>
                  <a:pt x="83438" y="257937"/>
                </a:lnTo>
                <a:lnTo>
                  <a:pt x="82041" y="256667"/>
                </a:lnTo>
                <a:lnTo>
                  <a:pt x="81872" y="244670"/>
                </a:lnTo>
                <a:lnTo>
                  <a:pt x="81678" y="232323"/>
                </a:lnTo>
                <a:lnTo>
                  <a:pt x="81465" y="219619"/>
                </a:lnTo>
                <a:lnTo>
                  <a:pt x="81240" y="206550"/>
                </a:lnTo>
                <a:lnTo>
                  <a:pt x="81025" y="194056"/>
                </a:lnTo>
                <a:lnTo>
                  <a:pt x="66154" y="192641"/>
                </a:lnTo>
                <a:lnTo>
                  <a:pt x="52684" y="189937"/>
                </a:lnTo>
                <a:lnTo>
                  <a:pt x="40629" y="185948"/>
                </a:lnTo>
                <a:lnTo>
                  <a:pt x="30000" y="180680"/>
                </a:lnTo>
                <a:lnTo>
                  <a:pt x="21081" y="174371"/>
                </a:lnTo>
                <a:lnTo>
                  <a:pt x="11877" y="164870"/>
                </a:lnTo>
                <a:lnTo>
                  <a:pt x="5304" y="154001"/>
                </a:lnTo>
                <a:lnTo>
                  <a:pt x="1348" y="141764"/>
                </a:lnTo>
                <a:lnTo>
                  <a:pt x="0" y="128158"/>
                </a:lnTo>
                <a:lnTo>
                  <a:pt x="0" y="127888"/>
                </a:lnTo>
                <a:lnTo>
                  <a:pt x="1276" y="114407"/>
                </a:lnTo>
                <a:lnTo>
                  <a:pt x="5107" y="102167"/>
                </a:lnTo>
                <a:lnTo>
                  <a:pt x="11490" y="91157"/>
                </a:lnTo>
                <a:lnTo>
                  <a:pt x="20428" y="81367"/>
                </a:lnTo>
                <a:lnTo>
                  <a:pt x="30521" y="73841"/>
                </a:lnTo>
                <a:lnTo>
                  <a:pt x="41323" y="68157"/>
                </a:lnTo>
                <a:lnTo>
                  <a:pt x="53368" y="63852"/>
                </a:lnTo>
                <a:lnTo>
                  <a:pt x="66664" y="60934"/>
                </a:lnTo>
                <a:lnTo>
                  <a:pt x="77088" y="59689"/>
                </a:lnTo>
                <a:lnTo>
                  <a:pt x="76354" y="44640"/>
                </a:lnTo>
                <a:lnTo>
                  <a:pt x="75619" y="31098"/>
                </a:lnTo>
                <a:lnTo>
                  <a:pt x="74884" y="19061"/>
                </a:lnTo>
                <a:lnTo>
                  <a:pt x="74149" y="8532"/>
                </a:lnTo>
                <a:lnTo>
                  <a:pt x="74040" y="7112"/>
                </a:lnTo>
                <a:lnTo>
                  <a:pt x="86935" y="4850"/>
                </a:lnTo>
                <a:lnTo>
                  <a:pt x="99387" y="2439"/>
                </a:lnTo>
                <a:lnTo>
                  <a:pt x="110616" y="0"/>
                </a:lnTo>
                <a:close/>
              </a:path>
            </a:pathLst>
          </a:custGeom>
          <a:ln w="3048">
            <a:solidFill>
              <a:srgbClr val="3A431F"/>
            </a:solidFill>
          </a:ln>
        </p:spPr>
        <p:txBody>
          <a:bodyPr wrap="square" lIns="0" tIns="0" rIns="0" bIns="0" rtlCol="0">
            <a:noAutofit/>
          </a:bodyPr>
          <a:lstStyle/>
          <a:p>
            <a:endParaRPr/>
          </a:p>
        </p:txBody>
      </p:sp>
      <p:sp>
        <p:nvSpPr>
          <p:cNvPr id="92" name="object 92"/>
          <p:cNvSpPr/>
          <p:nvPr/>
        </p:nvSpPr>
        <p:spPr>
          <a:xfrm>
            <a:off x="8949607" y="1014731"/>
            <a:ext cx="207940" cy="191135"/>
          </a:xfrm>
          <a:custGeom>
            <a:avLst/>
            <a:gdLst/>
            <a:ahLst/>
            <a:cxnLst/>
            <a:rect l="l" t="t" r="r" b="b"/>
            <a:pathLst>
              <a:path w="155955" h="191135">
                <a:moveTo>
                  <a:pt x="150368" y="0"/>
                </a:moveTo>
                <a:lnTo>
                  <a:pt x="151384" y="1016"/>
                </a:lnTo>
                <a:lnTo>
                  <a:pt x="142367" y="49403"/>
                </a:lnTo>
                <a:lnTo>
                  <a:pt x="135127" y="50546"/>
                </a:lnTo>
                <a:lnTo>
                  <a:pt x="125729" y="14478"/>
                </a:lnTo>
                <a:lnTo>
                  <a:pt x="56261" y="14478"/>
                </a:lnTo>
                <a:lnTo>
                  <a:pt x="106934" y="82042"/>
                </a:lnTo>
                <a:lnTo>
                  <a:pt x="41528" y="160400"/>
                </a:lnTo>
                <a:lnTo>
                  <a:pt x="131572" y="160400"/>
                </a:lnTo>
                <a:lnTo>
                  <a:pt x="147700" y="126619"/>
                </a:lnTo>
                <a:lnTo>
                  <a:pt x="155955" y="125222"/>
                </a:lnTo>
                <a:lnTo>
                  <a:pt x="151638" y="190246"/>
                </a:lnTo>
                <a:lnTo>
                  <a:pt x="150622" y="191135"/>
                </a:lnTo>
                <a:lnTo>
                  <a:pt x="136272" y="191010"/>
                </a:lnTo>
                <a:lnTo>
                  <a:pt x="122639" y="190910"/>
                </a:lnTo>
                <a:lnTo>
                  <a:pt x="109728" y="190835"/>
                </a:lnTo>
                <a:lnTo>
                  <a:pt x="97542" y="190784"/>
                </a:lnTo>
                <a:lnTo>
                  <a:pt x="86085" y="190757"/>
                </a:lnTo>
                <a:lnTo>
                  <a:pt x="79882" y="190754"/>
                </a:lnTo>
                <a:lnTo>
                  <a:pt x="38480" y="190754"/>
                </a:lnTo>
                <a:lnTo>
                  <a:pt x="25026" y="190796"/>
                </a:lnTo>
                <a:lnTo>
                  <a:pt x="12315" y="190925"/>
                </a:lnTo>
                <a:lnTo>
                  <a:pt x="635" y="191135"/>
                </a:lnTo>
                <a:lnTo>
                  <a:pt x="0" y="185039"/>
                </a:lnTo>
                <a:lnTo>
                  <a:pt x="71627" y="99949"/>
                </a:lnTo>
                <a:lnTo>
                  <a:pt x="1904" y="6731"/>
                </a:lnTo>
                <a:lnTo>
                  <a:pt x="1270" y="127"/>
                </a:lnTo>
                <a:lnTo>
                  <a:pt x="14523" y="408"/>
                </a:lnTo>
                <a:lnTo>
                  <a:pt x="27309" y="569"/>
                </a:lnTo>
                <a:lnTo>
                  <a:pt x="39583" y="632"/>
                </a:lnTo>
                <a:lnTo>
                  <a:pt x="42925" y="635"/>
                </a:lnTo>
                <a:lnTo>
                  <a:pt x="84327" y="635"/>
                </a:lnTo>
                <a:lnTo>
                  <a:pt x="96293" y="607"/>
                </a:lnTo>
                <a:lnTo>
                  <a:pt x="108603" y="529"/>
                </a:lnTo>
                <a:lnTo>
                  <a:pt x="121261" y="405"/>
                </a:lnTo>
                <a:lnTo>
                  <a:pt x="134274" y="241"/>
                </a:lnTo>
                <a:lnTo>
                  <a:pt x="147646" y="43"/>
                </a:lnTo>
                <a:lnTo>
                  <a:pt x="150368" y="0"/>
                </a:lnTo>
                <a:close/>
              </a:path>
            </a:pathLst>
          </a:custGeom>
          <a:ln w="3048">
            <a:solidFill>
              <a:srgbClr val="3A431F"/>
            </a:solidFill>
          </a:ln>
        </p:spPr>
        <p:txBody>
          <a:bodyPr wrap="square" lIns="0" tIns="0" rIns="0" bIns="0" rtlCol="0">
            <a:noAutofit/>
          </a:bodyPr>
          <a:lstStyle/>
          <a:p>
            <a:endParaRPr/>
          </a:p>
        </p:txBody>
      </p:sp>
      <p:sp>
        <p:nvSpPr>
          <p:cNvPr id="93" name="object 93"/>
          <p:cNvSpPr/>
          <p:nvPr/>
        </p:nvSpPr>
        <p:spPr>
          <a:xfrm>
            <a:off x="6645318" y="1014731"/>
            <a:ext cx="207941" cy="191135"/>
          </a:xfrm>
          <a:custGeom>
            <a:avLst/>
            <a:gdLst/>
            <a:ahLst/>
            <a:cxnLst/>
            <a:rect l="l" t="t" r="r" b="b"/>
            <a:pathLst>
              <a:path w="155956" h="191135">
                <a:moveTo>
                  <a:pt x="150367" y="0"/>
                </a:moveTo>
                <a:lnTo>
                  <a:pt x="151384" y="1016"/>
                </a:lnTo>
                <a:lnTo>
                  <a:pt x="142366" y="49403"/>
                </a:lnTo>
                <a:lnTo>
                  <a:pt x="135127" y="50546"/>
                </a:lnTo>
                <a:lnTo>
                  <a:pt x="125729" y="14478"/>
                </a:lnTo>
                <a:lnTo>
                  <a:pt x="56261" y="14478"/>
                </a:lnTo>
                <a:lnTo>
                  <a:pt x="106934" y="82042"/>
                </a:lnTo>
                <a:lnTo>
                  <a:pt x="41528" y="160400"/>
                </a:lnTo>
                <a:lnTo>
                  <a:pt x="131572" y="160400"/>
                </a:lnTo>
                <a:lnTo>
                  <a:pt x="147700" y="126619"/>
                </a:lnTo>
                <a:lnTo>
                  <a:pt x="155956" y="125222"/>
                </a:lnTo>
                <a:lnTo>
                  <a:pt x="151637" y="190246"/>
                </a:lnTo>
                <a:lnTo>
                  <a:pt x="150622" y="191135"/>
                </a:lnTo>
                <a:lnTo>
                  <a:pt x="136272" y="191010"/>
                </a:lnTo>
                <a:lnTo>
                  <a:pt x="122639" y="190910"/>
                </a:lnTo>
                <a:lnTo>
                  <a:pt x="109728" y="190835"/>
                </a:lnTo>
                <a:lnTo>
                  <a:pt x="97542" y="190784"/>
                </a:lnTo>
                <a:lnTo>
                  <a:pt x="86085" y="190757"/>
                </a:lnTo>
                <a:lnTo>
                  <a:pt x="79883" y="190754"/>
                </a:lnTo>
                <a:lnTo>
                  <a:pt x="38481" y="190754"/>
                </a:lnTo>
                <a:lnTo>
                  <a:pt x="25026" y="190796"/>
                </a:lnTo>
                <a:lnTo>
                  <a:pt x="12315" y="190925"/>
                </a:lnTo>
                <a:lnTo>
                  <a:pt x="635" y="191135"/>
                </a:lnTo>
                <a:lnTo>
                  <a:pt x="0" y="185039"/>
                </a:lnTo>
                <a:lnTo>
                  <a:pt x="71627" y="99949"/>
                </a:lnTo>
                <a:lnTo>
                  <a:pt x="1904" y="6731"/>
                </a:lnTo>
                <a:lnTo>
                  <a:pt x="1270" y="127"/>
                </a:lnTo>
                <a:lnTo>
                  <a:pt x="14523" y="408"/>
                </a:lnTo>
                <a:lnTo>
                  <a:pt x="27309" y="569"/>
                </a:lnTo>
                <a:lnTo>
                  <a:pt x="39583" y="632"/>
                </a:lnTo>
                <a:lnTo>
                  <a:pt x="42925" y="635"/>
                </a:lnTo>
                <a:lnTo>
                  <a:pt x="84327" y="635"/>
                </a:lnTo>
                <a:lnTo>
                  <a:pt x="96293" y="607"/>
                </a:lnTo>
                <a:lnTo>
                  <a:pt x="108603" y="529"/>
                </a:lnTo>
                <a:lnTo>
                  <a:pt x="121261" y="405"/>
                </a:lnTo>
                <a:lnTo>
                  <a:pt x="134274" y="241"/>
                </a:lnTo>
                <a:lnTo>
                  <a:pt x="147646" y="43"/>
                </a:lnTo>
                <a:lnTo>
                  <a:pt x="150367" y="0"/>
                </a:lnTo>
                <a:close/>
              </a:path>
            </a:pathLst>
          </a:custGeom>
          <a:ln w="3047">
            <a:solidFill>
              <a:srgbClr val="3A431F"/>
            </a:solidFill>
          </a:ln>
        </p:spPr>
        <p:txBody>
          <a:bodyPr wrap="square" lIns="0" tIns="0" rIns="0" bIns="0" rtlCol="0">
            <a:noAutofit/>
          </a:bodyPr>
          <a:lstStyle/>
          <a:p>
            <a:endParaRPr/>
          </a:p>
        </p:txBody>
      </p:sp>
      <p:sp>
        <p:nvSpPr>
          <p:cNvPr id="94" name="object 94"/>
          <p:cNvSpPr/>
          <p:nvPr/>
        </p:nvSpPr>
        <p:spPr>
          <a:xfrm>
            <a:off x="8823623" y="1011301"/>
            <a:ext cx="117178" cy="224916"/>
          </a:xfrm>
          <a:custGeom>
            <a:avLst/>
            <a:gdLst/>
            <a:ahLst/>
            <a:cxnLst/>
            <a:rect l="l" t="t" r="r" b="b"/>
            <a:pathLst>
              <a:path w="87883" h="224916">
                <a:moveTo>
                  <a:pt x="68833" y="0"/>
                </a:moveTo>
                <a:lnTo>
                  <a:pt x="87883" y="0"/>
                </a:lnTo>
                <a:lnTo>
                  <a:pt x="19176" y="224916"/>
                </a:lnTo>
                <a:lnTo>
                  <a:pt x="0" y="224916"/>
                </a:lnTo>
                <a:lnTo>
                  <a:pt x="68833" y="0"/>
                </a:lnTo>
                <a:close/>
              </a:path>
            </a:pathLst>
          </a:custGeom>
          <a:ln w="3048">
            <a:solidFill>
              <a:srgbClr val="3A431F"/>
            </a:solidFill>
          </a:ln>
        </p:spPr>
        <p:txBody>
          <a:bodyPr wrap="square" lIns="0" tIns="0" rIns="0" bIns="0" rtlCol="0">
            <a:noAutofit/>
          </a:bodyPr>
          <a:lstStyle/>
          <a:p>
            <a:endParaRPr/>
          </a:p>
        </p:txBody>
      </p:sp>
      <p:sp>
        <p:nvSpPr>
          <p:cNvPr id="95" name="object 95"/>
          <p:cNvSpPr/>
          <p:nvPr/>
        </p:nvSpPr>
        <p:spPr>
          <a:xfrm>
            <a:off x="10342542" y="1008127"/>
            <a:ext cx="60282" cy="57403"/>
          </a:xfrm>
          <a:custGeom>
            <a:avLst/>
            <a:gdLst/>
            <a:ahLst/>
            <a:cxnLst/>
            <a:rect l="l" t="t" r="r" b="b"/>
            <a:pathLst>
              <a:path w="45212" h="57403">
                <a:moveTo>
                  <a:pt x="8636" y="0"/>
                </a:moveTo>
                <a:lnTo>
                  <a:pt x="45212" y="0"/>
                </a:lnTo>
                <a:lnTo>
                  <a:pt x="11557" y="57403"/>
                </a:lnTo>
                <a:lnTo>
                  <a:pt x="0" y="57403"/>
                </a:lnTo>
                <a:lnTo>
                  <a:pt x="8636" y="0"/>
                </a:lnTo>
                <a:close/>
              </a:path>
            </a:pathLst>
          </a:custGeom>
          <a:ln w="3048">
            <a:solidFill>
              <a:srgbClr val="3A431F"/>
            </a:solidFill>
          </a:ln>
        </p:spPr>
        <p:txBody>
          <a:bodyPr wrap="square" lIns="0" tIns="0" rIns="0" bIns="0" rtlCol="0">
            <a:noAutofit/>
          </a:bodyPr>
          <a:lstStyle/>
          <a:p>
            <a:endParaRPr/>
          </a:p>
        </p:txBody>
      </p:sp>
      <p:sp>
        <p:nvSpPr>
          <p:cNvPr id="96" name="object 96"/>
          <p:cNvSpPr/>
          <p:nvPr/>
        </p:nvSpPr>
        <p:spPr>
          <a:xfrm>
            <a:off x="8699670" y="1008127"/>
            <a:ext cx="60282" cy="57403"/>
          </a:xfrm>
          <a:custGeom>
            <a:avLst/>
            <a:gdLst/>
            <a:ahLst/>
            <a:cxnLst/>
            <a:rect l="l" t="t" r="r" b="b"/>
            <a:pathLst>
              <a:path w="45212" h="57403">
                <a:moveTo>
                  <a:pt x="8636" y="0"/>
                </a:moveTo>
                <a:lnTo>
                  <a:pt x="45212" y="0"/>
                </a:lnTo>
                <a:lnTo>
                  <a:pt x="11683" y="57403"/>
                </a:lnTo>
                <a:lnTo>
                  <a:pt x="0" y="57403"/>
                </a:lnTo>
                <a:lnTo>
                  <a:pt x="8636" y="0"/>
                </a:lnTo>
                <a:close/>
              </a:path>
            </a:pathLst>
          </a:custGeom>
          <a:ln w="3048">
            <a:solidFill>
              <a:srgbClr val="3A431F"/>
            </a:solidFill>
          </a:ln>
        </p:spPr>
        <p:txBody>
          <a:bodyPr wrap="square" lIns="0" tIns="0" rIns="0" bIns="0" rtlCol="0">
            <a:noAutofit/>
          </a:bodyPr>
          <a:lstStyle/>
          <a:p>
            <a:endParaRPr/>
          </a:p>
        </p:txBody>
      </p:sp>
      <p:sp>
        <p:nvSpPr>
          <p:cNvPr id="97" name="object 97"/>
          <p:cNvSpPr/>
          <p:nvPr/>
        </p:nvSpPr>
        <p:spPr>
          <a:xfrm>
            <a:off x="10057384" y="1007747"/>
            <a:ext cx="182879" cy="201549"/>
          </a:xfrm>
          <a:custGeom>
            <a:avLst/>
            <a:gdLst/>
            <a:ahLst/>
            <a:cxnLst/>
            <a:rect l="l" t="t" r="r" b="b"/>
            <a:pathLst>
              <a:path w="137159" h="201549">
                <a:moveTo>
                  <a:pt x="71246" y="0"/>
                </a:moveTo>
                <a:lnTo>
                  <a:pt x="84744" y="1415"/>
                </a:lnTo>
                <a:lnTo>
                  <a:pt x="96814" y="5656"/>
                </a:lnTo>
                <a:lnTo>
                  <a:pt x="107465" y="12714"/>
                </a:lnTo>
                <a:lnTo>
                  <a:pt x="116706" y="22578"/>
                </a:lnTo>
                <a:lnTo>
                  <a:pt x="125151" y="36644"/>
                </a:lnTo>
                <a:lnTo>
                  <a:pt x="129550" y="47441"/>
                </a:lnTo>
                <a:lnTo>
                  <a:pt x="132953" y="59313"/>
                </a:lnTo>
                <a:lnTo>
                  <a:pt x="135357" y="72261"/>
                </a:lnTo>
                <a:lnTo>
                  <a:pt x="136759" y="86285"/>
                </a:lnTo>
                <a:lnTo>
                  <a:pt x="137159" y="99694"/>
                </a:lnTo>
                <a:lnTo>
                  <a:pt x="136671" y="114902"/>
                </a:lnTo>
                <a:lnTo>
                  <a:pt x="135201" y="128973"/>
                </a:lnTo>
                <a:lnTo>
                  <a:pt x="132742" y="141910"/>
                </a:lnTo>
                <a:lnTo>
                  <a:pt x="129287" y="153716"/>
                </a:lnTo>
                <a:lnTo>
                  <a:pt x="124831" y="164395"/>
                </a:lnTo>
                <a:lnTo>
                  <a:pt x="119365" y="173950"/>
                </a:lnTo>
                <a:lnTo>
                  <a:pt x="110488" y="184835"/>
                </a:lnTo>
                <a:lnTo>
                  <a:pt x="100449" y="192696"/>
                </a:lnTo>
                <a:lnTo>
                  <a:pt x="88891" y="198080"/>
                </a:lnTo>
                <a:lnTo>
                  <a:pt x="75820" y="200987"/>
                </a:lnTo>
                <a:lnTo>
                  <a:pt x="66166" y="201549"/>
                </a:lnTo>
                <a:lnTo>
                  <a:pt x="52372" y="200166"/>
                </a:lnTo>
                <a:lnTo>
                  <a:pt x="40142" y="196024"/>
                </a:lnTo>
                <a:lnTo>
                  <a:pt x="29458" y="189131"/>
                </a:lnTo>
                <a:lnTo>
                  <a:pt x="20301" y="179498"/>
                </a:lnTo>
                <a:lnTo>
                  <a:pt x="11878" y="165539"/>
                </a:lnTo>
                <a:lnTo>
                  <a:pt x="7575" y="154897"/>
                </a:lnTo>
                <a:lnTo>
                  <a:pt x="4235" y="143085"/>
                </a:lnTo>
                <a:lnTo>
                  <a:pt x="1860" y="130106"/>
                </a:lnTo>
                <a:lnTo>
                  <a:pt x="448" y="115963"/>
                </a:lnTo>
                <a:lnTo>
                  <a:pt x="0" y="101218"/>
                </a:lnTo>
                <a:lnTo>
                  <a:pt x="542" y="86149"/>
                </a:lnTo>
                <a:lnTo>
                  <a:pt x="2168" y="72199"/>
                </a:lnTo>
                <a:lnTo>
                  <a:pt x="4879" y="59361"/>
                </a:lnTo>
                <a:lnTo>
                  <a:pt x="8675" y="47628"/>
                </a:lnTo>
                <a:lnTo>
                  <a:pt x="13555" y="36995"/>
                </a:lnTo>
                <a:lnTo>
                  <a:pt x="19519" y="27452"/>
                </a:lnTo>
                <a:lnTo>
                  <a:pt x="29035" y="16519"/>
                </a:lnTo>
                <a:lnTo>
                  <a:pt x="39386" y="8572"/>
                </a:lnTo>
                <a:lnTo>
                  <a:pt x="50866" y="3208"/>
                </a:lnTo>
                <a:lnTo>
                  <a:pt x="63473" y="428"/>
                </a:lnTo>
                <a:lnTo>
                  <a:pt x="71246" y="0"/>
                </a:lnTo>
                <a:close/>
              </a:path>
            </a:pathLst>
          </a:custGeom>
          <a:ln w="3048">
            <a:solidFill>
              <a:srgbClr val="3A431F"/>
            </a:solidFill>
          </a:ln>
        </p:spPr>
        <p:txBody>
          <a:bodyPr wrap="square" lIns="0" tIns="0" rIns="0" bIns="0" rtlCol="0">
            <a:noAutofit/>
          </a:bodyPr>
          <a:lstStyle/>
          <a:p>
            <a:endParaRPr/>
          </a:p>
        </p:txBody>
      </p:sp>
      <p:sp>
        <p:nvSpPr>
          <p:cNvPr id="98" name="object 98"/>
          <p:cNvSpPr/>
          <p:nvPr/>
        </p:nvSpPr>
        <p:spPr>
          <a:xfrm>
            <a:off x="2367282" y="89918"/>
            <a:ext cx="7453376" cy="688847"/>
          </a:xfrm>
          <a:prstGeom prst="rect">
            <a:avLst/>
          </a:prstGeom>
          <a:blipFill>
            <a:blip r:embed="rId3" cstate="print"/>
            <a:stretch>
              <a:fillRect/>
            </a:stretch>
          </a:blipFill>
        </p:spPr>
        <p:txBody>
          <a:bodyPr wrap="square" lIns="0" tIns="0" rIns="0" bIns="0" rtlCol="0">
            <a:noAutofit/>
          </a:bodyPr>
          <a:lstStyle/>
          <a:p>
            <a:endParaRPr/>
          </a:p>
        </p:txBody>
      </p:sp>
      <p:sp>
        <p:nvSpPr>
          <p:cNvPr id="99" name="object 99"/>
          <p:cNvSpPr/>
          <p:nvPr/>
        </p:nvSpPr>
        <p:spPr>
          <a:xfrm>
            <a:off x="9085072" y="89918"/>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100" name="object 100"/>
          <p:cNvSpPr/>
          <p:nvPr/>
        </p:nvSpPr>
        <p:spPr>
          <a:xfrm>
            <a:off x="585216" y="638555"/>
            <a:ext cx="6000495" cy="688848"/>
          </a:xfrm>
          <a:prstGeom prst="rect">
            <a:avLst/>
          </a:prstGeom>
          <a:blipFill>
            <a:blip r:embed="rId5" cstate="print"/>
            <a:stretch>
              <a:fillRect/>
            </a:stretch>
          </a:blipFill>
        </p:spPr>
        <p:txBody>
          <a:bodyPr wrap="square" lIns="0" tIns="0" rIns="0" bIns="0" rtlCol="0">
            <a:noAutofit/>
          </a:bodyPr>
          <a:lstStyle/>
          <a:p>
            <a:endParaRPr/>
          </a:p>
        </p:txBody>
      </p:sp>
      <p:sp>
        <p:nvSpPr>
          <p:cNvPr id="101" name="object 101"/>
          <p:cNvSpPr/>
          <p:nvPr/>
        </p:nvSpPr>
        <p:spPr>
          <a:xfrm>
            <a:off x="5850128" y="638555"/>
            <a:ext cx="1024128" cy="688848"/>
          </a:xfrm>
          <a:prstGeom prst="rect">
            <a:avLst/>
          </a:prstGeom>
          <a:blipFill>
            <a:blip r:embed="rId6" cstate="print"/>
            <a:stretch>
              <a:fillRect/>
            </a:stretch>
          </a:blipFill>
        </p:spPr>
        <p:txBody>
          <a:bodyPr wrap="square" lIns="0" tIns="0" rIns="0" bIns="0" rtlCol="0">
            <a:noAutofit/>
          </a:bodyPr>
          <a:lstStyle/>
          <a:p>
            <a:endParaRPr/>
          </a:p>
        </p:txBody>
      </p:sp>
      <p:sp>
        <p:nvSpPr>
          <p:cNvPr id="102" name="object 102"/>
          <p:cNvSpPr/>
          <p:nvPr/>
        </p:nvSpPr>
        <p:spPr>
          <a:xfrm>
            <a:off x="6138672" y="638555"/>
            <a:ext cx="863600" cy="688848"/>
          </a:xfrm>
          <a:prstGeom prst="rect">
            <a:avLst/>
          </a:prstGeom>
          <a:blipFill>
            <a:blip r:embed="rId4" cstate="print"/>
            <a:stretch>
              <a:fillRect/>
            </a:stretch>
          </a:blipFill>
        </p:spPr>
        <p:txBody>
          <a:bodyPr wrap="square" lIns="0" tIns="0" rIns="0" bIns="0" rtlCol="0">
            <a:noAutofit/>
          </a:bodyPr>
          <a:lstStyle/>
          <a:p>
            <a:endParaRPr/>
          </a:p>
        </p:txBody>
      </p:sp>
      <p:sp>
        <p:nvSpPr>
          <p:cNvPr id="103" name="object 103"/>
          <p:cNvSpPr/>
          <p:nvPr/>
        </p:nvSpPr>
        <p:spPr>
          <a:xfrm>
            <a:off x="6408929" y="858014"/>
            <a:ext cx="5053584" cy="469391"/>
          </a:xfrm>
          <a:prstGeom prst="rect">
            <a:avLst/>
          </a:prstGeom>
          <a:blipFill>
            <a:blip r:embed="rId7" cstate="print"/>
            <a:stretch>
              <a:fillRect/>
            </a:stretch>
          </a:blipFill>
        </p:spPr>
        <p:txBody>
          <a:bodyPr wrap="square" lIns="0" tIns="0" rIns="0" bIns="0" rtlCol="0">
            <a:noAutofit/>
          </a:bodyPr>
          <a:lstStyle/>
          <a:p>
            <a:endParaRPr/>
          </a:p>
        </p:txBody>
      </p:sp>
      <p:sp>
        <p:nvSpPr>
          <p:cNvPr id="104" name="object 104"/>
          <p:cNvSpPr/>
          <p:nvPr/>
        </p:nvSpPr>
        <p:spPr>
          <a:xfrm>
            <a:off x="11011408" y="858014"/>
            <a:ext cx="524257" cy="469391"/>
          </a:xfrm>
          <a:prstGeom prst="rect">
            <a:avLst/>
          </a:prstGeom>
          <a:blipFill>
            <a:blip r:embed="rId8" cstate="print"/>
            <a:stretch>
              <a:fillRect/>
            </a:stretch>
          </a:blipFill>
        </p:spPr>
        <p:txBody>
          <a:bodyPr wrap="square" lIns="0" tIns="0" rIns="0" bIns="0" rtlCol="0">
            <a:noAutofit/>
          </a:bodyPr>
          <a:lstStyle/>
          <a:p>
            <a:endParaRPr/>
          </a:p>
        </p:txBody>
      </p:sp>
      <p:sp>
        <p:nvSpPr>
          <p:cNvPr id="3" name="object 3"/>
          <p:cNvSpPr txBox="1"/>
          <p:nvPr/>
        </p:nvSpPr>
        <p:spPr>
          <a:xfrm>
            <a:off x="714589" y="1521445"/>
            <a:ext cx="10374297" cy="4228033"/>
          </a:xfrm>
          <a:prstGeom prst="rect">
            <a:avLst/>
          </a:prstGeom>
        </p:spPr>
        <p:txBody>
          <a:bodyPr wrap="square" lIns="0" tIns="21367" rIns="0" bIns="0" rtlCol="0">
            <a:noAutofit/>
          </a:bodyPr>
          <a:lstStyle/>
          <a:p>
            <a:pPr marL="12700" marR="61036">
              <a:lnSpc>
                <a:spcPts val="3365"/>
              </a:lnSpc>
            </a:pPr>
            <a:r>
              <a:rPr sz="2700" spc="-275" dirty="0" smtClean="0">
                <a:solidFill>
                  <a:srgbClr val="F3A346"/>
                </a:solidFill>
                <a:latin typeface="unifont"/>
                <a:cs typeface="unifont"/>
              </a:rPr>
              <a:t> </a:t>
            </a:r>
            <a:r>
              <a:rPr sz="3200" b="1" spc="-30" dirty="0" smtClean="0">
                <a:solidFill>
                  <a:srgbClr val="FFFFFF"/>
                </a:solidFill>
                <a:latin typeface="Constantia"/>
                <a:cs typeface="Constantia"/>
              </a:rPr>
              <a:t>Παρουσιάζει προβλήματα κοινωνικής</a:t>
            </a:r>
            <a:endParaRPr sz="3200">
              <a:latin typeface="Constantia"/>
              <a:cs typeface="Constantia"/>
            </a:endParaRPr>
          </a:p>
          <a:p>
            <a:pPr marL="287019" marR="61036">
              <a:lnSpc>
                <a:spcPts val="3845"/>
              </a:lnSpc>
              <a:spcBef>
                <a:spcPts val="24"/>
              </a:spcBef>
            </a:pPr>
            <a:r>
              <a:rPr sz="3200" b="1" spc="-17" dirty="0" smtClean="0">
                <a:solidFill>
                  <a:srgbClr val="FFFFFF"/>
                </a:solidFill>
                <a:latin typeface="Constantia"/>
                <a:cs typeface="Constantia"/>
              </a:rPr>
              <a:t>συμπεριφοράς ή/και συναισθηματικά:</a:t>
            </a:r>
            <a:endParaRPr sz="3200">
              <a:latin typeface="Constantia"/>
              <a:cs typeface="Constantia"/>
            </a:endParaRPr>
          </a:p>
          <a:p>
            <a:pPr marL="12700" marR="61036">
              <a:lnSpc>
                <a:spcPct val="101725"/>
              </a:lnSpc>
              <a:spcBef>
                <a:spcPts val="341"/>
              </a:spcBef>
            </a:pPr>
            <a:r>
              <a:rPr sz="2700" spc="14" dirty="0" smtClean="0">
                <a:solidFill>
                  <a:srgbClr val="F3A346"/>
                </a:solidFill>
                <a:latin typeface="Constantia"/>
                <a:cs typeface="Constantia"/>
              </a:rPr>
              <a:t>- </a:t>
            </a:r>
            <a:r>
              <a:rPr sz="3200" b="1" spc="14" dirty="0" smtClean="0">
                <a:solidFill>
                  <a:srgbClr val="FFFFFF"/>
                </a:solidFill>
                <a:latin typeface="Constantia"/>
                <a:cs typeface="Constantia"/>
              </a:rPr>
              <a:t>Επιθετικότητα</a:t>
            </a:r>
            <a:endParaRPr sz="3200">
              <a:latin typeface="Constantia"/>
              <a:cs typeface="Constantia"/>
            </a:endParaRPr>
          </a:p>
          <a:p>
            <a:pPr marL="12700" marR="61036">
              <a:lnSpc>
                <a:spcPct val="101725"/>
              </a:lnSpc>
              <a:spcBef>
                <a:spcPts val="535"/>
              </a:spcBef>
            </a:pPr>
            <a:r>
              <a:rPr sz="2700" spc="31" dirty="0" smtClean="0">
                <a:solidFill>
                  <a:srgbClr val="F3A346"/>
                </a:solidFill>
                <a:latin typeface="Constantia"/>
                <a:cs typeface="Constantia"/>
              </a:rPr>
              <a:t>- </a:t>
            </a:r>
            <a:r>
              <a:rPr sz="3200" b="1" spc="31" dirty="0" smtClean="0">
                <a:solidFill>
                  <a:srgbClr val="FFFFFF"/>
                </a:solidFill>
                <a:latin typeface="Constantia"/>
                <a:cs typeface="Constantia"/>
              </a:rPr>
              <a:t>Απομόνωση</a:t>
            </a:r>
            <a:endParaRPr sz="3200">
              <a:latin typeface="Constantia"/>
              <a:cs typeface="Constantia"/>
            </a:endParaRPr>
          </a:p>
          <a:p>
            <a:pPr marL="12700" marR="61036">
              <a:lnSpc>
                <a:spcPct val="101725"/>
              </a:lnSpc>
              <a:spcBef>
                <a:spcPts val="533"/>
              </a:spcBef>
            </a:pPr>
            <a:r>
              <a:rPr sz="2700" spc="-6" dirty="0" smtClean="0">
                <a:solidFill>
                  <a:srgbClr val="F3A346"/>
                </a:solidFill>
                <a:latin typeface="Constantia"/>
                <a:cs typeface="Constantia"/>
              </a:rPr>
              <a:t>- </a:t>
            </a:r>
            <a:r>
              <a:rPr sz="3200" b="1" spc="-6" dirty="0" smtClean="0">
                <a:solidFill>
                  <a:srgbClr val="FFFFFF"/>
                </a:solidFill>
                <a:latin typeface="Constantia"/>
                <a:cs typeface="Constantia"/>
              </a:rPr>
              <a:t>Ελλιπείς κοινωνικές δεξιότητες</a:t>
            </a:r>
            <a:endParaRPr sz="3200">
              <a:latin typeface="Constantia"/>
              <a:cs typeface="Constantia"/>
            </a:endParaRPr>
          </a:p>
          <a:p>
            <a:pPr marL="12700">
              <a:lnSpc>
                <a:spcPct val="101725"/>
              </a:lnSpc>
              <a:spcBef>
                <a:spcPts val="533"/>
              </a:spcBef>
            </a:pPr>
            <a:r>
              <a:rPr sz="2700" spc="-14" dirty="0" smtClean="0">
                <a:solidFill>
                  <a:srgbClr val="F3A346"/>
                </a:solidFill>
                <a:latin typeface="Constantia"/>
                <a:cs typeface="Constantia"/>
              </a:rPr>
              <a:t>- </a:t>
            </a:r>
            <a:r>
              <a:rPr sz="3200" b="1" spc="-14" dirty="0" smtClean="0">
                <a:solidFill>
                  <a:srgbClr val="FFFFFF"/>
                </a:solidFill>
                <a:latin typeface="Constantia"/>
                <a:cs typeface="Constantia"/>
              </a:rPr>
              <a:t>Δυσκολία στις σχέσεις με συνομηλίκους</a:t>
            </a:r>
            <a:endParaRPr sz="3200">
              <a:latin typeface="Constantia"/>
              <a:cs typeface="Constantia"/>
            </a:endParaRPr>
          </a:p>
          <a:p>
            <a:pPr marL="12700" marR="61036">
              <a:lnSpc>
                <a:spcPct val="101725"/>
              </a:lnSpc>
              <a:spcBef>
                <a:spcPts val="536"/>
              </a:spcBef>
            </a:pPr>
            <a:r>
              <a:rPr sz="2700" spc="-24" dirty="0" smtClean="0">
                <a:solidFill>
                  <a:srgbClr val="F3A346"/>
                </a:solidFill>
                <a:latin typeface="Constantia"/>
                <a:cs typeface="Constantia"/>
              </a:rPr>
              <a:t>- </a:t>
            </a:r>
            <a:r>
              <a:rPr sz="3200" b="1" spc="-24" dirty="0" smtClean="0">
                <a:solidFill>
                  <a:srgbClr val="FFFFFF"/>
                </a:solidFill>
                <a:latin typeface="Constantia"/>
                <a:cs typeface="Constantia"/>
              </a:rPr>
              <a:t>Δυσκολία να ακολουθήσει κανόνες σε</a:t>
            </a:r>
            <a:endParaRPr sz="3200">
              <a:latin typeface="Constantia"/>
              <a:cs typeface="Constantia"/>
            </a:endParaRPr>
          </a:p>
          <a:p>
            <a:pPr marL="287019" marR="61036">
              <a:lnSpc>
                <a:spcPts val="3840"/>
              </a:lnSpc>
              <a:spcBef>
                <a:spcPts val="192"/>
              </a:spcBef>
            </a:pPr>
            <a:r>
              <a:rPr sz="3200" b="1" spc="-14" dirty="0" smtClean="0">
                <a:solidFill>
                  <a:srgbClr val="FFFFFF"/>
                </a:solidFill>
                <a:latin typeface="Constantia"/>
                <a:cs typeface="Constantia"/>
              </a:rPr>
              <a:t>παιχνίδια, κλπ.</a:t>
            </a:r>
            <a:endParaRPr sz="3200">
              <a:latin typeface="Constantia"/>
              <a:cs typeface="Constantia"/>
            </a:endParaRPr>
          </a:p>
        </p:txBody>
      </p:sp>
      <p:sp>
        <p:nvSpPr>
          <p:cNvPr id="2" name="object 2"/>
          <p:cNvSpPr txBox="1"/>
          <p:nvPr/>
        </p:nvSpPr>
        <p:spPr>
          <a:xfrm>
            <a:off x="6239597" y="1094550"/>
            <a:ext cx="263127" cy="14287"/>
          </a:xfrm>
          <a:prstGeom prst="rect">
            <a:avLst/>
          </a:prstGeom>
        </p:spPr>
        <p:txBody>
          <a:bodyPr wrap="square" lIns="0" tIns="0" rIns="0" bIns="0" rtlCol="0">
            <a:noAutofit/>
          </a:bodyPr>
          <a:lstStyle/>
          <a:p>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5"/>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6" name="object 6"/>
          <p:cNvSpPr/>
          <p:nvPr/>
        </p:nvSpPr>
        <p:spPr>
          <a:xfrm>
            <a:off x="1509336" y="407164"/>
            <a:ext cx="9204384" cy="398399"/>
          </a:xfrm>
          <a:custGeom>
            <a:avLst/>
            <a:gdLst/>
            <a:ahLst/>
            <a:cxnLst/>
            <a:rect l="l" t="t" r="r" b="b"/>
            <a:pathLst>
              <a:path w="6903288" h="398399">
                <a:moveTo>
                  <a:pt x="2987287" y="294877"/>
                </a:moveTo>
                <a:lnTo>
                  <a:pt x="2987243" y="205612"/>
                </a:lnTo>
                <a:lnTo>
                  <a:pt x="2986994" y="215001"/>
                </a:lnTo>
                <a:lnTo>
                  <a:pt x="2985524" y="229107"/>
                </a:lnTo>
                <a:lnTo>
                  <a:pt x="2982743" y="241722"/>
                </a:lnTo>
                <a:lnTo>
                  <a:pt x="2978656" y="252853"/>
                </a:lnTo>
                <a:lnTo>
                  <a:pt x="2975198" y="298994"/>
                </a:lnTo>
                <a:lnTo>
                  <a:pt x="2987287" y="294877"/>
                </a:lnTo>
                <a:close/>
              </a:path>
              <a:path w="6903288" h="398399">
                <a:moveTo>
                  <a:pt x="972152" y="181748"/>
                </a:moveTo>
                <a:lnTo>
                  <a:pt x="970043" y="195274"/>
                </a:lnTo>
                <a:lnTo>
                  <a:pt x="969340" y="209803"/>
                </a:lnTo>
                <a:lnTo>
                  <a:pt x="969340" y="397001"/>
                </a:lnTo>
                <a:lnTo>
                  <a:pt x="972134" y="398399"/>
                </a:lnTo>
                <a:lnTo>
                  <a:pt x="977981" y="397456"/>
                </a:lnTo>
                <a:lnTo>
                  <a:pt x="990497" y="395562"/>
                </a:lnTo>
                <a:lnTo>
                  <a:pt x="1003077" y="393833"/>
                </a:lnTo>
                <a:lnTo>
                  <a:pt x="1015713" y="392278"/>
                </a:lnTo>
                <a:lnTo>
                  <a:pt x="1028395" y="390905"/>
                </a:lnTo>
                <a:lnTo>
                  <a:pt x="1027863" y="384678"/>
                </a:lnTo>
                <a:lnTo>
                  <a:pt x="1027095" y="373963"/>
                </a:lnTo>
                <a:lnTo>
                  <a:pt x="1026444" y="362520"/>
                </a:lnTo>
                <a:lnTo>
                  <a:pt x="1025912" y="350345"/>
                </a:lnTo>
                <a:lnTo>
                  <a:pt x="1025498" y="337435"/>
                </a:lnTo>
                <a:lnTo>
                  <a:pt x="1025202" y="323786"/>
                </a:lnTo>
                <a:lnTo>
                  <a:pt x="1025025" y="309395"/>
                </a:lnTo>
                <a:lnTo>
                  <a:pt x="1024966" y="294259"/>
                </a:lnTo>
                <a:lnTo>
                  <a:pt x="1026603" y="294990"/>
                </a:lnTo>
                <a:lnTo>
                  <a:pt x="1038585" y="299240"/>
                </a:lnTo>
                <a:lnTo>
                  <a:pt x="1051052" y="301790"/>
                </a:lnTo>
                <a:lnTo>
                  <a:pt x="1063955" y="302640"/>
                </a:lnTo>
                <a:lnTo>
                  <a:pt x="1066479" y="302616"/>
                </a:lnTo>
                <a:lnTo>
                  <a:pt x="1080172" y="301574"/>
                </a:lnTo>
                <a:lnTo>
                  <a:pt x="1093058" y="298994"/>
                </a:lnTo>
                <a:lnTo>
                  <a:pt x="1096516" y="252853"/>
                </a:lnTo>
                <a:lnTo>
                  <a:pt x="1091133" y="262509"/>
                </a:lnTo>
                <a:lnTo>
                  <a:pt x="1087121" y="267707"/>
                </a:lnTo>
                <a:lnTo>
                  <a:pt x="1077315" y="276166"/>
                </a:lnTo>
                <a:lnTo>
                  <a:pt x="1065625" y="281255"/>
                </a:lnTo>
                <a:lnTo>
                  <a:pt x="1052017" y="282955"/>
                </a:lnTo>
                <a:lnTo>
                  <a:pt x="1037081" y="280641"/>
                </a:lnTo>
                <a:lnTo>
                  <a:pt x="1024966" y="275209"/>
                </a:lnTo>
                <a:lnTo>
                  <a:pt x="1024966" y="194563"/>
                </a:lnTo>
                <a:lnTo>
                  <a:pt x="1025415" y="180231"/>
                </a:lnTo>
                <a:lnTo>
                  <a:pt x="1027009" y="166299"/>
                </a:lnTo>
                <a:lnTo>
                  <a:pt x="1029742" y="154897"/>
                </a:lnTo>
                <a:lnTo>
                  <a:pt x="1033602" y="146050"/>
                </a:lnTo>
                <a:lnTo>
                  <a:pt x="1037172" y="141066"/>
                </a:lnTo>
                <a:lnTo>
                  <a:pt x="1047430" y="133763"/>
                </a:lnTo>
                <a:lnTo>
                  <a:pt x="1061161" y="131317"/>
                </a:lnTo>
                <a:lnTo>
                  <a:pt x="1073595" y="133338"/>
                </a:lnTo>
                <a:lnTo>
                  <a:pt x="1084540" y="139749"/>
                </a:lnTo>
                <a:lnTo>
                  <a:pt x="1093419" y="150495"/>
                </a:lnTo>
                <a:lnTo>
                  <a:pt x="1099741" y="164707"/>
                </a:lnTo>
                <a:lnTo>
                  <a:pt x="1102714" y="176663"/>
                </a:lnTo>
                <a:lnTo>
                  <a:pt x="1104504" y="190301"/>
                </a:lnTo>
                <a:lnTo>
                  <a:pt x="1105103" y="205612"/>
                </a:lnTo>
                <a:lnTo>
                  <a:pt x="1105147" y="294877"/>
                </a:lnTo>
                <a:lnTo>
                  <a:pt x="1116448" y="289223"/>
                </a:lnTo>
                <a:lnTo>
                  <a:pt x="1126971" y="282032"/>
                </a:lnTo>
                <a:lnTo>
                  <a:pt x="1136726" y="273303"/>
                </a:lnTo>
                <a:lnTo>
                  <a:pt x="1147835" y="259782"/>
                </a:lnTo>
                <a:lnTo>
                  <a:pt x="1154176" y="249006"/>
                </a:lnTo>
                <a:lnTo>
                  <a:pt x="1159103" y="237388"/>
                </a:lnTo>
                <a:lnTo>
                  <a:pt x="1162619" y="224928"/>
                </a:lnTo>
                <a:lnTo>
                  <a:pt x="1164726" y="211627"/>
                </a:lnTo>
                <a:lnTo>
                  <a:pt x="1165428" y="197485"/>
                </a:lnTo>
                <a:lnTo>
                  <a:pt x="1165252" y="190958"/>
                </a:lnTo>
                <a:lnTo>
                  <a:pt x="1163612" y="177286"/>
                </a:lnTo>
                <a:lnTo>
                  <a:pt x="1160241" y="164672"/>
                </a:lnTo>
                <a:lnTo>
                  <a:pt x="1155130" y="153120"/>
                </a:lnTo>
                <a:lnTo>
                  <a:pt x="1148268" y="142635"/>
                </a:lnTo>
                <a:lnTo>
                  <a:pt x="1139647" y="133223"/>
                </a:lnTo>
                <a:lnTo>
                  <a:pt x="1132862" y="127489"/>
                </a:lnTo>
                <a:lnTo>
                  <a:pt x="1122596" y="120855"/>
                </a:lnTo>
                <a:lnTo>
                  <a:pt x="1111283" y="115703"/>
                </a:lnTo>
                <a:lnTo>
                  <a:pt x="1098924" y="112028"/>
                </a:lnTo>
                <a:lnTo>
                  <a:pt x="1085519" y="109826"/>
                </a:lnTo>
                <a:lnTo>
                  <a:pt x="1071067" y="109092"/>
                </a:lnTo>
                <a:lnTo>
                  <a:pt x="1066716" y="109149"/>
                </a:lnTo>
                <a:lnTo>
                  <a:pt x="1052183" y="110238"/>
                </a:lnTo>
                <a:lnTo>
                  <a:pt x="1038749" y="112707"/>
                </a:lnTo>
                <a:lnTo>
                  <a:pt x="1026415" y="116551"/>
                </a:lnTo>
                <a:lnTo>
                  <a:pt x="1015181" y="121764"/>
                </a:lnTo>
                <a:lnTo>
                  <a:pt x="1005046" y="128339"/>
                </a:lnTo>
                <a:lnTo>
                  <a:pt x="996010" y="136271"/>
                </a:lnTo>
                <a:lnTo>
                  <a:pt x="986916" y="147198"/>
                </a:lnTo>
                <a:lnTo>
                  <a:pt x="980589" y="157711"/>
                </a:lnTo>
                <a:lnTo>
                  <a:pt x="975667" y="169227"/>
                </a:lnTo>
                <a:lnTo>
                  <a:pt x="972152" y="181748"/>
                </a:lnTo>
                <a:close/>
              </a:path>
              <a:path w="6903288" h="398399">
                <a:moveTo>
                  <a:pt x="1105147" y="294877"/>
                </a:moveTo>
                <a:lnTo>
                  <a:pt x="1105103" y="205612"/>
                </a:lnTo>
                <a:lnTo>
                  <a:pt x="1104854" y="215001"/>
                </a:lnTo>
                <a:lnTo>
                  <a:pt x="1103384" y="229107"/>
                </a:lnTo>
                <a:lnTo>
                  <a:pt x="1100603" y="241722"/>
                </a:lnTo>
                <a:lnTo>
                  <a:pt x="1096516" y="252853"/>
                </a:lnTo>
                <a:lnTo>
                  <a:pt x="1093058" y="298994"/>
                </a:lnTo>
                <a:lnTo>
                  <a:pt x="1105147" y="294877"/>
                </a:lnTo>
                <a:close/>
              </a:path>
              <a:path w="6903288" h="398399">
                <a:moveTo>
                  <a:pt x="645490" y="285750"/>
                </a:moveTo>
                <a:lnTo>
                  <a:pt x="642625" y="285661"/>
                </a:lnTo>
                <a:lnTo>
                  <a:pt x="629829" y="282580"/>
                </a:lnTo>
                <a:lnTo>
                  <a:pt x="619516" y="275081"/>
                </a:lnTo>
                <a:lnTo>
                  <a:pt x="611708" y="263143"/>
                </a:lnTo>
                <a:lnTo>
                  <a:pt x="613138" y="301658"/>
                </a:lnTo>
                <a:lnTo>
                  <a:pt x="626715" y="303728"/>
                </a:lnTo>
                <a:lnTo>
                  <a:pt x="641299" y="304418"/>
                </a:lnTo>
                <a:lnTo>
                  <a:pt x="648914" y="304236"/>
                </a:lnTo>
                <a:lnTo>
                  <a:pt x="662749" y="302879"/>
                </a:lnTo>
                <a:lnTo>
                  <a:pt x="675734" y="300203"/>
                </a:lnTo>
                <a:lnTo>
                  <a:pt x="687873" y="296209"/>
                </a:lnTo>
                <a:lnTo>
                  <a:pt x="699173" y="290901"/>
                </a:lnTo>
                <a:lnTo>
                  <a:pt x="709639" y="284281"/>
                </a:lnTo>
                <a:lnTo>
                  <a:pt x="719277" y="276351"/>
                </a:lnTo>
                <a:lnTo>
                  <a:pt x="730009" y="264444"/>
                </a:lnTo>
                <a:lnTo>
                  <a:pt x="736927" y="253883"/>
                </a:lnTo>
                <a:lnTo>
                  <a:pt x="742313" y="242450"/>
                </a:lnTo>
                <a:lnTo>
                  <a:pt x="746164" y="230147"/>
                </a:lnTo>
                <a:lnTo>
                  <a:pt x="748477" y="216978"/>
                </a:lnTo>
                <a:lnTo>
                  <a:pt x="749249" y="202946"/>
                </a:lnTo>
                <a:lnTo>
                  <a:pt x="748735" y="191715"/>
                </a:lnTo>
                <a:lnTo>
                  <a:pt x="746602" y="178342"/>
                </a:lnTo>
                <a:lnTo>
                  <a:pt x="742814" y="165980"/>
                </a:lnTo>
                <a:lnTo>
                  <a:pt x="737375" y="154619"/>
                </a:lnTo>
                <a:lnTo>
                  <a:pt x="730290" y="144253"/>
                </a:lnTo>
                <a:lnTo>
                  <a:pt x="721563" y="134874"/>
                </a:lnTo>
                <a:lnTo>
                  <a:pt x="710142" y="125867"/>
                </a:lnTo>
                <a:lnTo>
                  <a:pt x="699544" y="119836"/>
                </a:lnTo>
                <a:lnTo>
                  <a:pt x="687947" y="115141"/>
                </a:lnTo>
                <a:lnTo>
                  <a:pt x="675350" y="111783"/>
                </a:lnTo>
                <a:lnTo>
                  <a:pt x="661749" y="109766"/>
                </a:lnTo>
                <a:lnTo>
                  <a:pt x="647141" y="109092"/>
                </a:lnTo>
                <a:lnTo>
                  <a:pt x="638555" y="109308"/>
                </a:lnTo>
                <a:lnTo>
                  <a:pt x="624480" y="110696"/>
                </a:lnTo>
                <a:lnTo>
                  <a:pt x="611366" y="113374"/>
                </a:lnTo>
                <a:lnTo>
                  <a:pt x="599206" y="117343"/>
                </a:lnTo>
                <a:lnTo>
                  <a:pt x="587996" y="122608"/>
                </a:lnTo>
                <a:lnTo>
                  <a:pt x="577729" y="129170"/>
                </a:lnTo>
                <a:lnTo>
                  <a:pt x="568401" y="137033"/>
                </a:lnTo>
                <a:lnTo>
                  <a:pt x="559125" y="147291"/>
                </a:lnTo>
                <a:lnTo>
                  <a:pt x="552040" y="157816"/>
                </a:lnTo>
                <a:lnTo>
                  <a:pt x="546530" y="169197"/>
                </a:lnTo>
                <a:lnTo>
                  <a:pt x="542594" y="181427"/>
                </a:lnTo>
                <a:lnTo>
                  <a:pt x="540232" y="194499"/>
                </a:lnTo>
                <a:lnTo>
                  <a:pt x="539445" y="208407"/>
                </a:lnTo>
                <a:lnTo>
                  <a:pt x="540065" y="220973"/>
                </a:lnTo>
                <a:lnTo>
                  <a:pt x="542263" y="234268"/>
                </a:lnTo>
                <a:lnTo>
                  <a:pt x="546052" y="246603"/>
                </a:lnTo>
                <a:lnTo>
                  <a:pt x="551436" y="257979"/>
                </a:lnTo>
                <a:lnTo>
                  <a:pt x="558418" y="268402"/>
                </a:lnTo>
                <a:lnTo>
                  <a:pt x="567004" y="277875"/>
                </a:lnTo>
                <a:lnTo>
                  <a:pt x="578449" y="287207"/>
                </a:lnTo>
                <a:lnTo>
                  <a:pt x="589005" y="293395"/>
                </a:lnTo>
                <a:lnTo>
                  <a:pt x="600568" y="298213"/>
                </a:lnTo>
                <a:lnTo>
                  <a:pt x="601040" y="204470"/>
                </a:lnTo>
                <a:lnTo>
                  <a:pt x="601222" y="194573"/>
                </a:lnTo>
                <a:lnTo>
                  <a:pt x="602303" y="179895"/>
                </a:lnTo>
                <a:lnTo>
                  <a:pt x="604364" y="167031"/>
                </a:lnTo>
                <a:lnTo>
                  <a:pt x="607411" y="155998"/>
                </a:lnTo>
                <a:lnTo>
                  <a:pt x="611454" y="146812"/>
                </a:lnTo>
                <a:lnTo>
                  <a:pt x="619030" y="136779"/>
                </a:lnTo>
                <a:lnTo>
                  <a:pt x="629791" y="130016"/>
                </a:lnTo>
                <a:lnTo>
                  <a:pt x="643077" y="127762"/>
                </a:lnTo>
                <a:lnTo>
                  <a:pt x="645102" y="127804"/>
                </a:lnTo>
                <a:lnTo>
                  <a:pt x="658119" y="130570"/>
                </a:lnTo>
                <a:lnTo>
                  <a:pt x="668712" y="137634"/>
                </a:lnTo>
                <a:lnTo>
                  <a:pt x="676859" y="148971"/>
                </a:lnTo>
                <a:lnTo>
                  <a:pt x="679639" y="155088"/>
                </a:lnTo>
                <a:lnTo>
                  <a:pt x="683157" y="165859"/>
                </a:lnTo>
                <a:lnTo>
                  <a:pt x="685660" y="178081"/>
                </a:lnTo>
                <a:lnTo>
                  <a:pt x="687157" y="191756"/>
                </a:lnTo>
                <a:lnTo>
                  <a:pt x="687654" y="206883"/>
                </a:lnTo>
                <a:lnTo>
                  <a:pt x="687420" y="218225"/>
                </a:lnTo>
                <a:lnTo>
                  <a:pt x="686298" y="232723"/>
                </a:lnTo>
                <a:lnTo>
                  <a:pt x="684248" y="245492"/>
                </a:lnTo>
                <a:lnTo>
                  <a:pt x="681271" y="256523"/>
                </a:lnTo>
                <a:lnTo>
                  <a:pt x="677367" y="265811"/>
                </a:lnTo>
                <a:lnTo>
                  <a:pt x="669576" y="276669"/>
                </a:lnTo>
                <a:lnTo>
                  <a:pt x="658852" y="283484"/>
                </a:lnTo>
                <a:lnTo>
                  <a:pt x="645490" y="285750"/>
                </a:lnTo>
                <a:close/>
              </a:path>
              <a:path w="6903288" h="398399">
                <a:moveTo>
                  <a:pt x="613138" y="301658"/>
                </a:moveTo>
                <a:lnTo>
                  <a:pt x="611708" y="263143"/>
                </a:lnTo>
                <a:lnTo>
                  <a:pt x="608781" y="256181"/>
                </a:lnTo>
                <a:lnTo>
                  <a:pt x="605394" y="245119"/>
                </a:lnTo>
                <a:lnTo>
                  <a:pt x="602975" y="232814"/>
                </a:lnTo>
                <a:lnTo>
                  <a:pt x="601524" y="219264"/>
                </a:lnTo>
                <a:lnTo>
                  <a:pt x="601040" y="204470"/>
                </a:lnTo>
                <a:lnTo>
                  <a:pt x="600568" y="298213"/>
                </a:lnTo>
                <a:lnTo>
                  <a:pt x="613138" y="301658"/>
                </a:lnTo>
                <a:close/>
              </a:path>
              <a:path w="6903288" h="398399">
                <a:moveTo>
                  <a:pt x="325976" y="181748"/>
                </a:moveTo>
                <a:lnTo>
                  <a:pt x="323867" y="195274"/>
                </a:lnTo>
                <a:lnTo>
                  <a:pt x="323164" y="209803"/>
                </a:lnTo>
                <a:lnTo>
                  <a:pt x="323164" y="397001"/>
                </a:lnTo>
                <a:lnTo>
                  <a:pt x="325958" y="398399"/>
                </a:lnTo>
                <a:lnTo>
                  <a:pt x="331805" y="397456"/>
                </a:lnTo>
                <a:lnTo>
                  <a:pt x="344321" y="395562"/>
                </a:lnTo>
                <a:lnTo>
                  <a:pt x="356901" y="393833"/>
                </a:lnTo>
                <a:lnTo>
                  <a:pt x="369537" y="392278"/>
                </a:lnTo>
                <a:lnTo>
                  <a:pt x="382219" y="390905"/>
                </a:lnTo>
                <a:lnTo>
                  <a:pt x="381687" y="384678"/>
                </a:lnTo>
                <a:lnTo>
                  <a:pt x="380919" y="373963"/>
                </a:lnTo>
                <a:lnTo>
                  <a:pt x="380268" y="362520"/>
                </a:lnTo>
                <a:lnTo>
                  <a:pt x="379736" y="350345"/>
                </a:lnTo>
                <a:lnTo>
                  <a:pt x="379322" y="337435"/>
                </a:lnTo>
                <a:lnTo>
                  <a:pt x="379026" y="323786"/>
                </a:lnTo>
                <a:lnTo>
                  <a:pt x="378849" y="309395"/>
                </a:lnTo>
                <a:lnTo>
                  <a:pt x="378790" y="294259"/>
                </a:lnTo>
                <a:lnTo>
                  <a:pt x="380427" y="294990"/>
                </a:lnTo>
                <a:lnTo>
                  <a:pt x="392409" y="299240"/>
                </a:lnTo>
                <a:lnTo>
                  <a:pt x="404876" y="301790"/>
                </a:lnTo>
                <a:lnTo>
                  <a:pt x="417779" y="302640"/>
                </a:lnTo>
                <a:lnTo>
                  <a:pt x="420303" y="302616"/>
                </a:lnTo>
                <a:lnTo>
                  <a:pt x="433996" y="301574"/>
                </a:lnTo>
                <a:lnTo>
                  <a:pt x="446882" y="298994"/>
                </a:lnTo>
                <a:lnTo>
                  <a:pt x="450340" y="252853"/>
                </a:lnTo>
                <a:lnTo>
                  <a:pt x="444957" y="262509"/>
                </a:lnTo>
                <a:lnTo>
                  <a:pt x="440945" y="267707"/>
                </a:lnTo>
                <a:lnTo>
                  <a:pt x="431139" y="276166"/>
                </a:lnTo>
                <a:lnTo>
                  <a:pt x="419449" y="281255"/>
                </a:lnTo>
                <a:lnTo>
                  <a:pt x="405841" y="282955"/>
                </a:lnTo>
                <a:lnTo>
                  <a:pt x="390905" y="280641"/>
                </a:lnTo>
                <a:lnTo>
                  <a:pt x="378790" y="275209"/>
                </a:lnTo>
                <a:lnTo>
                  <a:pt x="378790" y="194563"/>
                </a:lnTo>
                <a:lnTo>
                  <a:pt x="379239" y="180231"/>
                </a:lnTo>
                <a:lnTo>
                  <a:pt x="380833" y="166299"/>
                </a:lnTo>
                <a:lnTo>
                  <a:pt x="383566" y="154897"/>
                </a:lnTo>
                <a:lnTo>
                  <a:pt x="387426" y="146050"/>
                </a:lnTo>
                <a:lnTo>
                  <a:pt x="390996" y="141066"/>
                </a:lnTo>
                <a:lnTo>
                  <a:pt x="401254" y="133763"/>
                </a:lnTo>
                <a:lnTo>
                  <a:pt x="414985" y="131317"/>
                </a:lnTo>
                <a:lnTo>
                  <a:pt x="427419" y="133338"/>
                </a:lnTo>
                <a:lnTo>
                  <a:pt x="438364" y="139749"/>
                </a:lnTo>
                <a:lnTo>
                  <a:pt x="447243" y="150495"/>
                </a:lnTo>
                <a:lnTo>
                  <a:pt x="453565" y="164707"/>
                </a:lnTo>
                <a:lnTo>
                  <a:pt x="456538" y="176663"/>
                </a:lnTo>
                <a:lnTo>
                  <a:pt x="458328" y="190301"/>
                </a:lnTo>
                <a:lnTo>
                  <a:pt x="458927" y="205612"/>
                </a:lnTo>
                <a:lnTo>
                  <a:pt x="458971" y="294877"/>
                </a:lnTo>
                <a:lnTo>
                  <a:pt x="470272" y="289223"/>
                </a:lnTo>
                <a:lnTo>
                  <a:pt x="480795" y="282032"/>
                </a:lnTo>
                <a:lnTo>
                  <a:pt x="490550" y="273303"/>
                </a:lnTo>
                <a:lnTo>
                  <a:pt x="501659" y="259782"/>
                </a:lnTo>
                <a:lnTo>
                  <a:pt x="508000" y="249006"/>
                </a:lnTo>
                <a:lnTo>
                  <a:pt x="512927" y="237388"/>
                </a:lnTo>
                <a:lnTo>
                  <a:pt x="516443" y="224928"/>
                </a:lnTo>
                <a:lnTo>
                  <a:pt x="518550" y="211627"/>
                </a:lnTo>
                <a:lnTo>
                  <a:pt x="519252" y="197485"/>
                </a:lnTo>
                <a:lnTo>
                  <a:pt x="519076" y="190958"/>
                </a:lnTo>
                <a:lnTo>
                  <a:pt x="517436" y="177286"/>
                </a:lnTo>
                <a:lnTo>
                  <a:pt x="514065" y="164672"/>
                </a:lnTo>
                <a:lnTo>
                  <a:pt x="508954" y="153120"/>
                </a:lnTo>
                <a:lnTo>
                  <a:pt x="502092" y="142635"/>
                </a:lnTo>
                <a:lnTo>
                  <a:pt x="493471" y="133223"/>
                </a:lnTo>
                <a:lnTo>
                  <a:pt x="486686" y="127489"/>
                </a:lnTo>
                <a:lnTo>
                  <a:pt x="476420" y="120855"/>
                </a:lnTo>
                <a:lnTo>
                  <a:pt x="465107" y="115703"/>
                </a:lnTo>
                <a:lnTo>
                  <a:pt x="452748" y="112028"/>
                </a:lnTo>
                <a:lnTo>
                  <a:pt x="439343" y="109826"/>
                </a:lnTo>
                <a:lnTo>
                  <a:pt x="424891" y="109092"/>
                </a:lnTo>
                <a:lnTo>
                  <a:pt x="420540" y="109149"/>
                </a:lnTo>
                <a:lnTo>
                  <a:pt x="406007" y="110238"/>
                </a:lnTo>
                <a:lnTo>
                  <a:pt x="392573" y="112707"/>
                </a:lnTo>
                <a:lnTo>
                  <a:pt x="380239" y="116551"/>
                </a:lnTo>
                <a:lnTo>
                  <a:pt x="369005" y="121764"/>
                </a:lnTo>
                <a:lnTo>
                  <a:pt x="358870" y="128339"/>
                </a:lnTo>
                <a:lnTo>
                  <a:pt x="349834" y="136271"/>
                </a:lnTo>
                <a:lnTo>
                  <a:pt x="340740" y="147198"/>
                </a:lnTo>
                <a:lnTo>
                  <a:pt x="334413" y="157711"/>
                </a:lnTo>
                <a:lnTo>
                  <a:pt x="329491" y="169227"/>
                </a:lnTo>
                <a:lnTo>
                  <a:pt x="325976" y="181748"/>
                </a:lnTo>
                <a:close/>
              </a:path>
              <a:path w="6903288" h="398399">
                <a:moveTo>
                  <a:pt x="458971" y="294877"/>
                </a:moveTo>
                <a:lnTo>
                  <a:pt x="458927" y="205612"/>
                </a:lnTo>
                <a:lnTo>
                  <a:pt x="458678" y="215001"/>
                </a:lnTo>
                <a:lnTo>
                  <a:pt x="457208" y="229107"/>
                </a:lnTo>
                <a:lnTo>
                  <a:pt x="454427" y="241722"/>
                </a:lnTo>
                <a:lnTo>
                  <a:pt x="450340" y="252853"/>
                </a:lnTo>
                <a:lnTo>
                  <a:pt x="446882" y="298994"/>
                </a:lnTo>
                <a:lnTo>
                  <a:pt x="458971" y="294877"/>
                </a:lnTo>
                <a:close/>
              </a:path>
              <a:path w="6903288" h="398399">
                <a:moveTo>
                  <a:pt x="6815220" y="133425"/>
                </a:moveTo>
                <a:lnTo>
                  <a:pt x="6827302" y="130416"/>
                </a:lnTo>
                <a:lnTo>
                  <a:pt x="6841820" y="129412"/>
                </a:lnTo>
                <a:lnTo>
                  <a:pt x="6842005" y="129413"/>
                </a:lnTo>
                <a:lnTo>
                  <a:pt x="6854877" y="130394"/>
                </a:lnTo>
                <a:lnTo>
                  <a:pt x="6867093" y="133350"/>
                </a:lnTo>
                <a:lnTo>
                  <a:pt x="6879031" y="171068"/>
                </a:lnTo>
                <a:lnTo>
                  <a:pt x="6889699" y="169545"/>
                </a:lnTo>
                <a:lnTo>
                  <a:pt x="6891860" y="157843"/>
                </a:lnTo>
                <a:lnTo>
                  <a:pt x="6894358" y="145375"/>
                </a:lnTo>
                <a:lnTo>
                  <a:pt x="6897028" y="132981"/>
                </a:lnTo>
                <a:lnTo>
                  <a:pt x="6899859" y="120650"/>
                </a:lnTo>
                <a:lnTo>
                  <a:pt x="6893482" y="118494"/>
                </a:lnTo>
                <a:lnTo>
                  <a:pt x="6881144" y="114960"/>
                </a:lnTo>
                <a:lnTo>
                  <a:pt x="6868695" y="112220"/>
                </a:lnTo>
                <a:lnTo>
                  <a:pt x="6856144" y="110268"/>
                </a:lnTo>
                <a:lnTo>
                  <a:pt x="6843499" y="109100"/>
                </a:lnTo>
                <a:lnTo>
                  <a:pt x="6830771" y="108712"/>
                </a:lnTo>
                <a:lnTo>
                  <a:pt x="6827404" y="108736"/>
                </a:lnTo>
                <a:lnTo>
                  <a:pt x="6812774" y="109481"/>
                </a:lnTo>
                <a:lnTo>
                  <a:pt x="6799318" y="111260"/>
                </a:lnTo>
                <a:lnTo>
                  <a:pt x="6795212" y="159172"/>
                </a:lnTo>
                <a:lnTo>
                  <a:pt x="6798362" y="146334"/>
                </a:lnTo>
                <a:lnTo>
                  <a:pt x="6807657" y="137033"/>
                </a:lnTo>
                <a:lnTo>
                  <a:pt x="6815220" y="133425"/>
                </a:lnTo>
                <a:close/>
              </a:path>
              <a:path w="6903288" h="398399">
                <a:moveTo>
                  <a:pt x="6811213" y="269366"/>
                </a:moveTo>
                <a:lnTo>
                  <a:pt x="6807787" y="267038"/>
                </a:lnTo>
                <a:lnTo>
                  <a:pt x="6799964" y="257065"/>
                </a:lnTo>
                <a:lnTo>
                  <a:pt x="6805435" y="303826"/>
                </a:lnTo>
                <a:lnTo>
                  <a:pt x="6819849" y="304418"/>
                </a:lnTo>
                <a:lnTo>
                  <a:pt x="6829374" y="304175"/>
                </a:lnTo>
                <a:lnTo>
                  <a:pt x="6842205" y="303043"/>
                </a:lnTo>
                <a:lnTo>
                  <a:pt x="6854651" y="301003"/>
                </a:lnTo>
                <a:lnTo>
                  <a:pt x="6866712" y="298068"/>
                </a:lnTo>
                <a:lnTo>
                  <a:pt x="6882076" y="292678"/>
                </a:lnTo>
                <a:lnTo>
                  <a:pt x="6893392" y="287096"/>
                </a:lnTo>
                <a:lnTo>
                  <a:pt x="6903288" y="280542"/>
                </a:lnTo>
                <a:lnTo>
                  <a:pt x="6901891" y="270255"/>
                </a:lnTo>
                <a:lnTo>
                  <a:pt x="6890193" y="273191"/>
                </a:lnTo>
                <a:lnTo>
                  <a:pt x="6877381" y="275635"/>
                </a:lnTo>
                <a:lnTo>
                  <a:pt x="6865025" y="277121"/>
                </a:lnTo>
                <a:lnTo>
                  <a:pt x="6853123" y="277622"/>
                </a:lnTo>
                <a:lnTo>
                  <a:pt x="6847236" y="277524"/>
                </a:lnTo>
                <a:lnTo>
                  <a:pt x="6832736" y="276253"/>
                </a:lnTo>
                <a:lnTo>
                  <a:pt x="6820728" y="273527"/>
                </a:lnTo>
                <a:lnTo>
                  <a:pt x="6811213" y="269366"/>
                </a:lnTo>
                <a:close/>
              </a:path>
              <a:path w="6903288" h="398399">
                <a:moveTo>
                  <a:pt x="6748221" y="222250"/>
                </a:moveTo>
                <a:lnTo>
                  <a:pt x="6744400" y="226950"/>
                </a:lnTo>
                <a:lnTo>
                  <a:pt x="6738693" y="238380"/>
                </a:lnTo>
                <a:lnTo>
                  <a:pt x="6736791" y="251205"/>
                </a:lnTo>
                <a:lnTo>
                  <a:pt x="6737456" y="259505"/>
                </a:lnTo>
                <a:lnTo>
                  <a:pt x="6741436" y="271679"/>
                </a:lnTo>
                <a:lnTo>
                  <a:pt x="6749035" y="282047"/>
                </a:lnTo>
                <a:lnTo>
                  <a:pt x="6760286" y="290575"/>
                </a:lnTo>
                <a:lnTo>
                  <a:pt x="6768632" y="294880"/>
                </a:lnTo>
                <a:lnTo>
                  <a:pt x="6779833" y="299063"/>
                </a:lnTo>
                <a:lnTo>
                  <a:pt x="6792099" y="302043"/>
                </a:lnTo>
                <a:lnTo>
                  <a:pt x="6805435" y="303826"/>
                </a:lnTo>
                <a:lnTo>
                  <a:pt x="6799964" y="257065"/>
                </a:lnTo>
                <a:lnTo>
                  <a:pt x="6797370" y="243586"/>
                </a:lnTo>
                <a:lnTo>
                  <a:pt x="6797374" y="243005"/>
                </a:lnTo>
                <a:lnTo>
                  <a:pt x="6800455" y="230108"/>
                </a:lnTo>
                <a:lnTo>
                  <a:pt x="6809308" y="220599"/>
                </a:lnTo>
                <a:lnTo>
                  <a:pt x="6814846" y="217486"/>
                </a:lnTo>
                <a:lnTo>
                  <a:pt x="6826638" y="213820"/>
                </a:lnTo>
                <a:lnTo>
                  <a:pt x="6840804" y="212598"/>
                </a:lnTo>
                <a:lnTo>
                  <a:pt x="6847154" y="212598"/>
                </a:lnTo>
                <a:lnTo>
                  <a:pt x="6854520" y="213360"/>
                </a:lnTo>
                <a:lnTo>
                  <a:pt x="6862648" y="214757"/>
                </a:lnTo>
                <a:lnTo>
                  <a:pt x="6860870" y="190626"/>
                </a:lnTo>
                <a:lnTo>
                  <a:pt x="6854647" y="191388"/>
                </a:lnTo>
                <a:lnTo>
                  <a:pt x="6848678" y="191770"/>
                </a:lnTo>
                <a:lnTo>
                  <a:pt x="6842836" y="191770"/>
                </a:lnTo>
                <a:lnTo>
                  <a:pt x="6830025" y="191009"/>
                </a:lnTo>
                <a:lnTo>
                  <a:pt x="6817489" y="188190"/>
                </a:lnTo>
                <a:lnTo>
                  <a:pt x="6807530" y="183261"/>
                </a:lnTo>
                <a:lnTo>
                  <a:pt x="6797972" y="172543"/>
                </a:lnTo>
                <a:lnTo>
                  <a:pt x="6795211" y="159512"/>
                </a:lnTo>
                <a:lnTo>
                  <a:pt x="6795212" y="159172"/>
                </a:lnTo>
                <a:lnTo>
                  <a:pt x="6799318" y="111260"/>
                </a:lnTo>
                <a:lnTo>
                  <a:pt x="6787038" y="114075"/>
                </a:lnTo>
                <a:lnTo>
                  <a:pt x="6775932" y="117924"/>
                </a:lnTo>
                <a:lnTo>
                  <a:pt x="6766001" y="122809"/>
                </a:lnTo>
                <a:lnTo>
                  <a:pt x="6757198" y="128919"/>
                </a:lnTo>
                <a:lnTo>
                  <a:pt x="6748461" y="138678"/>
                </a:lnTo>
                <a:lnTo>
                  <a:pt x="6743230" y="150231"/>
                </a:lnTo>
                <a:lnTo>
                  <a:pt x="6741490" y="163575"/>
                </a:lnTo>
                <a:lnTo>
                  <a:pt x="6741491" y="163968"/>
                </a:lnTo>
                <a:lnTo>
                  <a:pt x="6743823" y="176809"/>
                </a:lnTo>
                <a:lnTo>
                  <a:pt x="6750507" y="187705"/>
                </a:lnTo>
                <a:lnTo>
                  <a:pt x="6754857" y="191918"/>
                </a:lnTo>
                <a:lnTo>
                  <a:pt x="6764915" y="198909"/>
                </a:lnTo>
                <a:lnTo>
                  <a:pt x="6777812" y="205104"/>
                </a:lnTo>
                <a:lnTo>
                  <a:pt x="6768949" y="208060"/>
                </a:lnTo>
                <a:lnTo>
                  <a:pt x="6757705" y="214104"/>
                </a:lnTo>
                <a:lnTo>
                  <a:pt x="6748221" y="222250"/>
                </a:lnTo>
                <a:close/>
              </a:path>
              <a:path w="6903288" h="398399">
                <a:moveTo>
                  <a:pt x="5617286" y="208025"/>
                </a:moveTo>
                <a:lnTo>
                  <a:pt x="5608586" y="299590"/>
                </a:lnTo>
                <a:lnTo>
                  <a:pt x="5621011" y="303213"/>
                </a:lnTo>
                <a:lnTo>
                  <a:pt x="5617875" y="222766"/>
                </a:lnTo>
                <a:lnTo>
                  <a:pt x="5617286" y="208025"/>
                </a:lnTo>
                <a:close/>
              </a:path>
              <a:path w="6903288" h="398399">
                <a:moveTo>
                  <a:pt x="5727722" y="226005"/>
                </a:moveTo>
                <a:lnTo>
                  <a:pt x="5733444" y="215954"/>
                </a:lnTo>
                <a:lnTo>
                  <a:pt x="5739084" y="205565"/>
                </a:lnTo>
                <a:lnTo>
                  <a:pt x="5744642" y="194839"/>
                </a:lnTo>
                <a:lnTo>
                  <a:pt x="5750115" y="183776"/>
                </a:lnTo>
                <a:lnTo>
                  <a:pt x="5755504" y="172376"/>
                </a:lnTo>
                <a:lnTo>
                  <a:pt x="5760805" y="160642"/>
                </a:lnTo>
                <a:lnTo>
                  <a:pt x="5766019" y="148572"/>
                </a:lnTo>
                <a:lnTo>
                  <a:pt x="5771142" y="136169"/>
                </a:lnTo>
                <a:lnTo>
                  <a:pt x="5776175" y="123432"/>
                </a:lnTo>
                <a:lnTo>
                  <a:pt x="5781116" y="110362"/>
                </a:lnTo>
                <a:lnTo>
                  <a:pt x="5779338" y="108712"/>
                </a:lnTo>
                <a:lnTo>
                  <a:pt x="5773339" y="110355"/>
                </a:lnTo>
                <a:lnTo>
                  <a:pt x="5761270" y="113504"/>
                </a:lnTo>
                <a:lnTo>
                  <a:pt x="5748976" y="116501"/>
                </a:lnTo>
                <a:lnTo>
                  <a:pt x="5736457" y="119349"/>
                </a:lnTo>
                <a:lnTo>
                  <a:pt x="5723712" y="122047"/>
                </a:lnTo>
                <a:lnTo>
                  <a:pt x="5722632" y="130969"/>
                </a:lnTo>
                <a:lnTo>
                  <a:pt x="5720700" y="144173"/>
                </a:lnTo>
                <a:lnTo>
                  <a:pt x="5718425" y="156756"/>
                </a:lnTo>
                <a:lnTo>
                  <a:pt x="5715794" y="168724"/>
                </a:lnTo>
                <a:lnTo>
                  <a:pt x="5712790" y="180086"/>
                </a:lnTo>
                <a:lnTo>
                  <a:pt x="5712409" y="180086"/>
                </a:lnTo>
                <a:lnTo>
                  <a:pt x="5710274" y="171129"/>
                </a:lnTo>
                <a:lnTo>
                  <a:pt x="5706154" y="157186"/>
                </a:lnTo>
                <a:lnTo>
                  <a:pt x="5701453" y="145046"/>
                </a:lnTo>
                <a:lnTo>
                  <a:pt x="5696172" y="134725"/>
                </a:lnTo>
                <a:lnTo>
                  <a:pt x="5690311" y="126237"/>
                </a:lnTo>
                <a:lnTo>
                  <a:pt x="5676177" y="114576"/>
                </a:lnTo>
                <a:lnTo>
                  <a:pt x="5664080" y="110178"/>
                </a:lnTo>
                <a:lnTo>
                  <a:pt x="5650052" y="108712"/>
                </a:lnTo>
                <a:lnTo>
                  <a:pt x="5642403" y="109036"/>
                </a:lnTo>
                <a:lnTo>
                  <a:pt x="5629532" y="111211"/>
                </a:lnTo>
                <a:lnTo>
                  <a:pt x="5617559" y="115437"/>
                </a:lnTo>
                <a:lnTo>
                  <a:pt x="5606474" y="121718"/>
                </a:lnTo>
                <a:lnTo>
                  <a:pt x="5596268" y="130058"/>
                </a:lnTo>
                <a:lnTo>
                  <a:pt x="5586933" y="140462"/>
                </a:lnTo>
                <a:lnTo>
                  <a:pt x="5578202" y="153326"/>
                </a:lnTo>
                <a:lnTo>
                  <a:pt x="5572430" y="164576"/>
                </a:lnTo>
                <a:lnTo>
                  <a:pt x="5567940" y="176410"/>
                </a:lnTo>
                <a:lnTo>
                  <a:pt x="5564733" y="188826"/>
                </a:lnTo>
                <a:lnTo>
                  <a:pt x="5562809" y="201821"/>
                </a:lnTo>
                <a:lnTo>
                  <a:pt x="5562168" y="215391"/>
                </a:lnTo>
                <a:lnTo>
                  <a:pt x="5562196" y="218171"/>
                </a:lnTo>
                <a:lnTo>
                  <a:pt x="5563217" y="231827"/>
                </a:lnTo>
                <a:lnTo>
                  <a:pt x="5565698" y="244670"/>
                </a:lnTo>
                <a:lnTo>
                  <a:pt x="5569635" y="256707"/>
                </a:lnTo>
                <a:lnTo>
                  <a:pt x="5575021" y="267943"/>
                </a:lnTo>
                <a:lnTo>
                  <a:pt x="5581853" y="278384"/>
                </a:lnTo>
                <a:lnTo>
                  <a:pt x="5587508" y="285064"/>
                </a:lnTo>
                <a:lnTo>
                  <a:pt x="5597415" y="293543"/>
                </a:lnTo>
                <a:lnTo>
                  <a:pt x="5608586" y="299590"/>
                </a:lnTo>
                <a:lnTo>
                  <a:pt x="5617286" y="208025"/>
                </a:lnTo>
                <a:lnTo>
                  <a:pt x="5617307" y="205129"/>
                </a:lnTo>
                <a:lnTo>
                  <a:pt x="5618034" y="191328"/>
                </a:lnTo>
                <a:lnTo>
                  <a:pt x="5619797" y="178426"/>
                </a:lnTo>
                <a:lnTo>
                  <a:pt x="5622595" y="166456"/>
                </a:lnTo>
                <a:lnTo>
                  <a:pt x="5626430" y="155448"/>
                </a:lnTo>
                <a:lnTo>
                  <a:pt x="5632793" y="144193"/>
                </a:lnTo>
                <a:lnTo>
                  <a:pt x="5642561" y="135875"/>
                </a:lnTo>
                <a:lnTo>
                  <a:pt x="5654751" y="133096"/>
                </a:lnTo>
                <a:lnTo>
                  <a:pt x="5661655" y="134287"/>
                </a:lnTo>
                <a:lnTo>
                  <a:pt x="5671612" y="141277"/>
                </a:lnTo>
                <a:lnTo>
                  <a:pt x="5680151" y="154559"/>
                </a:lnTo>
                <a:lnTo>
                  <a:pt x="5684952" y="166237"/>
                </a:lnTo>
                <a:lnTo>
                  <a:pt x="5688519" y="177102"/>
                </a:lnTo>
                <a:lnTo>
                  <a:pt x="5691938" y="189544"/>
                </a:lnTo>
                <a:lnTo>
                  <a:pt x="5695204" y="203574"/>
                </a:lnTo>
                <a:lnTo>
                  <a:pt x="5698312" y="219201"/>
                </a:lnTo>
                <a:lnTo>
                  <a:pt x="5692719" y="231465"/>
                </a:lnTo>
                <a:lnTo>
                  <a:pt x="5686301" y="243782"/>
                </a:lnTo>
                <a:lnTo>
                  <a:pt x="5680037" y="253843"/>
                </a:lnTo>
                <a:lnTo>
                  <a:pt x="5673928" y="261620"/>
                </a:lnTo>
                <a:lnTo>
                  <a:pt x="5662528" y="271262"/>
                </a:lnTo>
                <a:lnTo>
                  <a:pt x="5651830" y="274447"/>
                </a:lnTo>
                <a:lnTo>
                  <a:pt x="5645336" y="273722"/>
                </a:lnTo>
                <a:lnTo>
                  <a:pt x="5634285" y="267873"/>
                </a:lnTo>
                <a:lnTo>
                  <a:pt x="5625922" y="256159"/>
                </a:lnTo>
                <a:lnTo>
                  <a:pt x="5622545" y="247520"/>
                </a:lnTo>
                <a:lnTo>
                  <a:pt x="5619632" y="235926"/>
                </a:lnTo>
                <a:lnTo>
                  <a:pt x="5617875" y="222766"/>
                </a:lnTo>
                <a:lnTo>
                  <a:pt x="5621011" y="303213"/>
                </a:lnTo>
                <a:lnTo>
                  <a:pt x="5634685" y="304418"/>
                </a:lnTo>
                <a:lnTo>
                  <a:pt x="5643137" y="303762"/>
                </a:lnTo>
                <a:lnTo>
                  <a:pt x="5653730" y="301087"/>
                </a:lnTo>
                <a:lnTo>
                  <a:pt x="5664322" y="296351"/>
                </a:lnTo>
                <a:lnTo>
                  <a:pt x="5674915" y="289553"/>
                </a:lnTo>
                <a:lnTo>
                  <a:pt x="5685508" y="280695"/>
                </a:lnTo>
                <a:lnTo>
                  <a:pt x="5696101" y="269775"/>
                </a:lnTo>
                <a:lnTo>
                  <a:pt x="5706694" y="256793"/>
                </a:lnTo>
                <a:lnTo>
                  <a:pt x="5707550" y="259610"/>
                </a:lnTo>
                <a:lnTo>
                  <a:pt x="5712751" y="274763"/>
                </a:lnTo>
                <a:lnTo>
                  <a:pt x="5717800" y="286085"/>
                </a:lnTo>
                <a:lnTo>
                  <a:pt x="5722696" y="293624"/>
                </a:lnTo>
                <a:lnTo>
                  <a:pt x="5727649" y="299465"/>
                </a:lnTo>
                <a:lnTo>
                  <a:pt x="5732983" y="302387"/>
                </a:lnTo>
                <a:lnTo>
                  <a:pt x="5744152" y="302272"/>
                </a:lnTo>
                <a:lnTo>
                  <a:pt x="5755629" y="301395"/>
                </a:lnTo>
                <a:lnTo>
                  <a:pt x="5767954" y="299646"/>
                </a:lnTo>
                <a:lnTo>
                  <a:pt x="5781143" y="297016"/>
                </a:lnTo>
                <a:lnTo>
                  <a:pt x="5795213" y="293497"/>
                </a:lnTo>
                <a:lnTo>
                  <a:pt x="5794070" y="283210"/>
                </a:lnTo>
                <a:lnTo>
                  <a:pt x="5788129" y="283037"/>
                </a:lnTo>
                <a:lnTo>
                  <a:pt x="5774624" y="281142"/>
                </a:lnTo>
                <a:lnTo>
                  <a:pt x="5762761" y="277172"/>
                </a:lnTo>
                <a:lnTo>
                  <a:pt x="5752541" y="271145"/>
                </a:lnTo>
                <a:lnTo>
                  <a:pt x="5745190" y="264409"/>
                </a:lnTo>
                <a:lnTo>
                  <a:pt x="5738076" y="254905"/>
                </a:lnTo>
                <a:lnTo>
                  <a:pt x="5731725" y="243016"/>
                </a:lnTo>
                <a:lnTo>
                  <a:pt x="5726125" y="228726"/>
                </a:lnTo>
                <a:lnTo>
                  <a:pt x="5727722" y="226005"/>
                </a:lnTo>
                <a:close/>
              </a:path>
              <a:path w="6903288" h="398399">
                <a:moveTo>
                  <a:pt x="4983372" y="133425"/>
                </a:moveTo>
                <a:lnTo>
                  <a:pt x="4995454" y="130416"/>
                </a:lnTo>
                <a:lnTo>
                  <a:pt x="5009972" y="129412"/>
                </a:lnTo>
                <a:lnTo>
                  <a:pt x="5010157" y="129413"/>
                </a:lnTo>
                <a:lnTo>
                  <a:pt x="5023029" y="130394"/>
                </a:lnTo>
                <a:lnTo>
                  <a:pt x="5035245" y="133350"/>
                </a:lnTo>
                <a:lnTo>
                  <a:pt x="5047183" y="171068"/>
                </a:lnTo>
                <a:lnTo>
                  <a:pt x="5057851" y="169545"/>
                </a:lnTo>
                <a:lnTo>
                  <a:pt x="5060012" y="157843"/>
                </a:lnTo>
                <a:lnTo>
                  <a:pt x="5062510" y="145375"/>
                </a:lnTo>
                <a:lnTo>
                  <a:pt x="5065180" y="132981"/>
                </a:lnTo>
                <a:lnTo>
                  <a:pt x="5068011" y="120650"/>
                </a:lnTo>
                <a:lnTo>
                  <a:pt x="5061634" y="118494"/>
                </a:lnTo>
                <a:lnTo>
                  <a:pt x="5049296" y="114960"/>
                </a:lnTo>
                <a:lnTo>
                  <a:pt x="5036847" y="112220"/>
                </a:lnTo>
                <a:lnTo>
                  <a:pt x="5024296" y="110268"/>
                </a:lnTo>
                <a:lnTo>
                  <a:pt x="5011651" y="109100"/>
                </a:lnTo>
                <a:lnTo>
                  <a:pt x="4998923" y="108712"/>
                </a:lnTo>
                <a:lnTo>
                  <a:pt x="4995556" y="108736"/>
                </a:lnTo>
                <a:lnTo>
                  <a:pt x="4980926" y="109481"/>
                </a:lnTo>
                <a:lnTo>
                  <a:pt x="4967470" y="111260"/>
                </a:lnTo>
                <a:lnTo>
                  <a:pt x="4963364" y="159172"/>
                </a:lnTo>
                <a:lnTo>
                  <a:pt x="4966514" y="146334"/>
                </a:lnTo>
                <a:lnTo>
                  <a:pt x="4975809" y="137033"/>
                </a:lnTo>
                <a:lnTo>
                  <a:pt x="4983372" y="133425"/>
                </a:lnTo>
                <a:close/>
              </a:path>
              <a:path w="6903288" h="398399">
                <a:moveTo>
                  <a:pt x="4979365" y="269366"/>
                </a:moveTo>
                <a:lnTo>
                  <a:pt x="4975939" y="267038"/>
                </a:lnTo>
                <a:lnTo>
                  <a:pt x="4968116" y="257065"/>
                </a:lnTo>
                <a:lnTo>
                  <a:pt x="4973587" y="303826"/>
                </a:lnTo>
                <a:lnTo>
                  <a:pt x="4988001" y="304418"/>
                </a:lnTo>
                <a:lnTo>
                  <a:pt x="4997526" y="304175"/>
                </a:lnTo>
                <a:lnTo>
                  <a:pt x="5010357" y="303043"/>
                </a:lnTo>
                <a:lnTo>
                  <a:pt x="5022803" y="301003"/>
                </a:lnTo>
                <a:lnTo>
                  <a:pt x="5034864" y="298068"/>
                </a:lnTo>
                <a:lnTo>
                  <a:pt x="5050228" y="292678"/>
                </a:lnTo>
                <a:lnTo>
                  <a:pt x="5061544" y="287096"/>
                </a:lnTo>
                <a:lnTo>
                  <a:pt x="5071440" y="280542"/>
                </a:lnTo>
                <a:lnTo>
                  <a:pt x="5070043" y="270255"/>
                </a:lnTo>
                <a:lnTo>
                  <a:pt x="5058345" y="273191"/>
                </a:lnTo>
                <a:lnTo>
                  <a:pt x="5045533" y="275635"/>
                </a:lnTo>
                <a:lnTo>
                  <a:pt x="5033177" y="277121"/>
                </a:lnTo>
                <a:lnTo>
                  <a:pt x="5021275" y="277622"/>
                </a:lnTo>
                <a:lnTo>
                  <a:pt x="5015388" y="277524"/>
                </a:lnTo>
                <a:lnTo>
                  <a:pt x="5000888" y="276253"/>
                </a:lnTo>
                <a:lnTo>
                  <a:pt x="4988880" y="273527"/>
                </a:lnTo>
                <a:lnTo>
                  <a:pt x="4979365" y="269366"/>
                </a:lnTo>
                <a:close/>
              </a:path>
              <a:path w="6903288" h="398399">
                <a:moveTo>
                  <a:pt x="4916373" y="222250"/>
                </a:moveTo>
                <a:lnTo>
                  <a:pt x="4912552" y="226950"/>
                </a:lnTo>
                <a:lnTo>
                  <a:pt x="4906845" y="238380"/>
                </a:lnTo>
                <a:lnTo>
                  <a:pt x="4904943" y="251205"/>
                </a:lnTo>
                <a:lnTo>
                  <a:pt x="4905608" y="259505"/>
                </a:lnTo>
                <a:lnTo>
                  <a:pt x="4909588" y="271679"/>
                </a:lnTo>
                <a:lnTo>
                  <a:pt x="4917187" y="282047"/>
                </a:lnTo>
                <a:lnTo>
                  <a:pt x="4928438" y="290575"/>
                </a:lnTo>
                <a:lnTo>
                  <a:pt x="4936784" y="294880"/>
                </a:lnTo>
                <a:lnTo>
                  <a:pt x="4947985" y="299063"/>
                </a:lnTo>
                <a:lnTo>
                  <a:pt x="4960251" y="302043"/>
                </a:lnTo>
                <a:lnTo>
                  <a:pt x="4973587" y="303826"/>
                </a:lnTo>
                <a:lnTo>
                  <a:pt x="4968116" y="257065"/>
                </a:lnTo>
                <a:lnTo>
                  <a:pt x="4965522" y="243586"/>
                </a:lnTo>
                <a:lnTo>
                  <a:pt x="4965526" y="243005"/>
                </a:lnTo>
                <a:lnTo>
                  <a:pt x="4968607" y="230108"/>
                </a:lnTo>
                <a:lnTo>
                  <a:pt x="4977460" y="220599"/>
                </a:lnTo>
                <a:lnTo>
                  <a:pt x="4982998" y="217486"/>
                </a:lnTo>
                <a:lnTo>
                  <a:pt x="4994790" y="213820"/>
                </a:lnTo>
                <a:lnTo>
                  <a:pt x="5008956" y="212598"/>
                </a:lnTo>
                <a:lnTo>
                  <a:pt x="5015306" y="212598"/>
                </a:lnTo>
                <a:lnTo>
                  <a:pt x="5022672" y="213360"/>
                </a:lnTo>
                <a:lnTo>
                  <a:pt x="5030800" y="214757"/>
                </a:lnTo>
                <a:lnTo>
                  <a:pt x="5029022" y="190626"/>
                </a:lnTo>
                <a:lnTo>
                  <a:pt x="5022799" y="191388"/>
                </a:lnTo>
                <a:lnTo>
                  <a:pt x="5016830" y="191770"/>
                </a:lnTo>
                <a:lnTo>
                  <a:pt x="5010988" y="191770"/>
                </a:lnTo>
                <a:lnTo>
                  <a:pt x="4998177" y="191009"/>
                </a:lnTo>
                <a:lnTo>
                  <a:pt x="4985641" y="188190"/>
                </a:lnTo>
                <a:lnTo>
                  <a:pt x="4975682" y="183261"/>
                </a:lnTo>
                <a:lnTo>
                  <a:pt x="4966124" y="172543"/>
                </a:lnTo>
                <a:lnTo>
                  <a:pt x="4963363" y="159512"/>
                </a:lnTo>
                <a:lnTo>
                  <a:pt x="4963364" y="159172"/>
                </a:lnTo>
                <a:lnTo>
                  <a:pt x="4967470" y="111260"/>
                </a:lnTo>
                <a:lnTo>
                  <a:pt x="4955190" y="114075"/>
                </a:lnTo>
                <a:lnTo>
                  <a:pt x="4944084" y="117924"/>
                </a:lnTo>
                <a:lnTo>
                  <a:pt x="4934153" y="122809"/>
                </a:lnTo>
                <a:lnTo>
                  <a:pt x="4925350" y="128919"/>
                </a:lnTo>
                <a:lnTo>
                  <a:pt x="4916613" y="138678"/>
                </a:lnTo>
                <a:lnTo>
                  <a:pt x="4911382" y="150231"/>
                </a:lnTo>
                <a:lnTo>
                  <a:pt x="4909642" y="163575"/>
                </a:lnTo>
                <a:lnTo>
                  <a:pt x="4909643" y="163968"/>
                </a:lnTo>
                <a:lnTo>
                  <a:pt x="4911975" y="176809"/>
                </a:lnTo>
                <a:lnTo>
                  <a:pt x="4918659" y="187705"/>
                </a:lnTo>
                <a:lnTo>
                  <a:pt x="4923009" y="191918"/>
                </a:lnTo>
                <a:lnTo>
                  <a:pt x="4933067" y="198909"/>
                </a:lnTo>
                <a:lnTo>
                  <a:pt x="4945964" y="205104"/>
                </a:lnTo>
                <a:lnTo>
                  <a:pt x="4937101" y="208060"/>
                </a:lnTo>
                <a:lnTo>
                  <a:pt x="4925857" y="214104"/>
                </a:lnTo>
                <a:lnTo>
                  <a:pt x="4916373" y="222250"/>
                </a:lnTo>
                <a:close/>
              </a:path>
              <a:path w="6903288" h="398399">
                <a:moveTo>
                  <a:pt x="4497146" y="208025"/>
                </a:moveTo>
                <a:lnTo>
                  <a:pt x="4488446" y="299590"/>
                </a:lnTo>
                <a:lnTo>
                  <a:pt x="4500871" y="303213"/>
                </a:lnTo>
                <a:lnTo>
                  <a:pt x="4497735" y="222766"/>
                </a:lnTo>
                <a:lnTo>
                  <a:pt x="4497146" y="208025"/>
                </a:lnTo>
                <a:close/>
              </a:path>
              <a:path w="6903288" h="398399">
                <a:moveTo>
                  <a:pt x="4607582" y="226005"/>
                </a:moveTo>
                <a:lnTo>
                  <a:pt x="4613304" y="215954"/>
                </a:lnTo>
                <a:lnTo>
                  <a:pt x="4618944" y="205565"/>
                </a:lnTo>
                <a:lnTo>
                  <a:pt x="4624502" y="194839"/>
                </a:lnTo>
                <a:lnTo>
                  <a:pt x="4629975" y="183776"/>
                </a:lnTo>
                <a:lnTo>
                  <a:pt x="4635364" y="172376"/>
                </a:lnTo>
                <a:lnTo>
                  <a:pt x="4640665" y="160642"/>
                </a:lnTo>
                <a:lnTo>
                  <a:pt x="4645879" y="148572"/>
                </a:lnTo>
                <a:lnTo>
                  <a:pt x="4651002" y="136169"/>
                </a:lnTo>
                <a:lnTo>
                  <a:pt x="4656035" y="123432"/>
                </a:lnTo>
                <a:lnTo>
                  <a:pt x="4660976" y="110362"/>
                </a:lnTo>
                <a:lnTo>
                  <a:pt x="4659198" y="108712"/>
                </a:lnTo>
                <a:lnTo>
                  <a:pt x="4653199" y="110355"/>
                </a:lnTo>
                <a:lnTo>
                  <a:pt x="4641130" y="113504"/>
                </a:lnTo>
                <a:lnTo>
                  <a:pt x="4628836" y="116501"/>
                </a:lnTo>
                <a:lnTo>
                  <a:pt x="4616317" y="119349"/>
                </a:lnTo>
                <a:lnTo>
                  <a:pt x="4603572" y="122047"/>
                </a:lnTo>
                <a:lnTo>
                  <a:pt x="4602492" y="130969"/>
                </a:lnTo>
                <a:lnTo>
                  <a:pt x="4600560" y="144173"/>
                </a:lnTo>
                <a:lnTo>
                  <a:pt x="4598285" y="156756"/>
                </a:lnTo>
                <a:lnTo>
                  <a:pt x="4595654" y="168724"/>
                </a:lnTo>
                <a:lnTo>
                  <a:pt x="4592650" y="180086"/>
                </a:lnTo>
                <a:lnTo>
                  <a:pt x="4592269" y="180086"/>
                </a:lnTo>
                <a:lnTo>
                  <a:pt x="4590134" y="171129"/>
                </a:lnTo>
                <a:lnTo>
                  <a:pt x="4586014" y="157186"/>
                </a:lnTo>
                <a:lnTo>
                  <a:pt x="4581313" y="145046"/>
                </a:lnTo>
                <a:lnTo>
                  <a:pt x="4576032" y="134725"/>
                </a:lnTo>
                <a:lnTo>
                  <a:pt x="4570171" y="126237"/>
                </a:lnTo>
                <a:lnTo>
                  <a:pt x="4556037" y="114576"/>
                </a:lnTo>
                <a:lnTo>
                  <a:pt x="4543940" y="110178"/>
                </a:lnTo>
                <a:lnTo>
                  <a:pt x="4529912" y="108712"/>
                </a:lnTo>
                <a:lnTo>
                  <a:pt x="4522263" y="109036"/>
                </a:lnTo>
                <a:lnTo>
                  <a:pt x="4509392" y="111211"/>
                </a:lnTo>
                <a:lnTo>
                  <a:pt x="4497419" y="115437"/>
                </a:lnTo>
                <a:lnTo>
                  <a:pt x="4486334" y="121718"/>
                </a:lnTo>
                <a:lnTo>
                  <a:pt x="4476128" y="130058"/>
                </a:lnTo>
                <a:lnTo>
                  <a:pt x="4466793" y="140462"/>
                </a:lnTo>
                <a:lnTo>
                  <a:pt x="4458062" y="153326"/>
                </a:lnTo>
                <a:lnTo>
                  <a:pt x="4452290" y="164576"/>
                </a:lnTo>
                <a:lnTo>
                  <a:pt x="4447800" y="176410"/>
                </a:lnTo>
                <a:lnTo>
                  <a:pt x="4444593" y="188826"/>
                </a:lnTo>
                <a:lnTo>
                  <a:pt x="4442669" y="201821"/>
                </a:lnTo>
                <a:lnTo>
                  <a:pt x="4442028" y="215391"/>
                </a:lnTo>
                <a:lnTo>
                  <a:pt x="4442056" y="218171"/>
                </a:lnTo>
                <a:lnTo>
                  <a:pt x="4443077" y="231827"/>
                </a:lnTo>
                <a:lnTo>
                  <a:pt x="4445558" y="244670"/>
                </a:lnTo>
                <a:lnTo>
                  <a:pt x="4449495" y="256707"/>
                </a:lnTo>
                <a:lnTo>
                  <a:pt x="4454881" y="267943"/>
                </a:lnTo>
                <a:lnTo>
                  <a:pt x="4461713" y="278384"/>
                </a:lnTo>
                <a:lnTo>
                  <a:pt x="4467368" y="285064"/>
                </a:lnTo>
                <a:lnTo>
                  <a:pt x="4477275" y="293543"/>
                </a:lnTo>
                <a:lnTo>
                  <a:pt x="4488446" y="299590"/>
                </a:lnTo>
                <a:lnTo>
                  <a:pt x="4497146" y="208025"/>
                </a:lnTo>
                <a:lnTo>
                  <a:pt x="4497167" y="205129"/>
                </a:lnTo>
                <a:lnTo>
                  <a:pt x="4497894" y="191328"/>
                </a:lnTo>
                <a:lnTo>
                  <a:pt x="4499657" y="178426"/>
                </a:lnTo>
                <a:lnTo>
                  <a:pt x="4502455" y="166456"/>
                </a:lnTo>
                <a:lnTo>
                  <a:pt x="4506290" y="155448"/>
                </a:lnTo>
                <a:lnTo>
                  <a:pt x="4512653" y="144193"/>
                </a:lnTo>
                <a:lnTo>
                  <a:pt x="4522421" y="135875"/>
                </a:lnTo>
                <a:lnTo>
                  <a:pt x="4534611" y="133096"/>
                </a:lnTo>
                <a:lnTo>
                  <a:pt x="4541515" y="134287"/>
                </a:lnTo>
                <a:lnTo>
                  <a:pt x="4551472" y="141277"/>
                </a:lnTo>
                <a:lnTo>
                  <a:pt x="4560011" y="154559"/>
                </a:lnTo>
                <a:lnTo>
                  <a:pt x="4564812" y="166237"/>
                </a:lnTo>
                <a:lnTo>
                  <a:pt x="4568379" y="177102"/>
                </a:lnTo>
                <a:lnTo>
                  <a:pt x="4571798" y="189544"/>
                </a:lnTo>
                <a:lnTo>
                  <a:pt x="4575064" y="203574"/>
                </a:lnTo>
                <a:lnTo>
                  <a:pt x="4578172" y="219201"/>
                </a:lnTo>
                <a:lnTo>
                  <a:pt x="4572579" y="231465"/>
                </a:lnTo>
                <a:lnTo>
                  <a:pt x="4566161" y="243782"/>
                </a:lnTo>
                <a:lnTo>
                  <a:pt x="4559897" y="253843"/>
                </a:lnTo>
                <a:lnTo>
                  <a:pt x="4553788" y="261620"/>
                </a:lnTo>
                <a:lnTo>
                  <a:pt x="4542388" y="271262"/>
                </a:lnTo>
                <a:lnTo>
                  <a:pt x="4531690" y="274447"/>
                </a:lnTo>
                <a:lnTo>
                  <a:pt x="4525196" y="273722"/>
                </a:lnTo>
                <a:lnTo>
                  <a:pt x="4514145" y="267873"/>
                </a:lnTo>
                <a:lnTo>
                  <a:pt x="4505782" y="256159"/>
                </a:lnTo>
                <a:lnTo>
                  <a:pt x="4502405" y="247520"/>
                </a:lnTo>
                <a:lnTo>
                  <a:pt x="4499492" y="235926"/>
                </a:lnTo>
                <a:lnTo>
                  <a:pt x="4497735" y="222766"/>
                </a:lnTo>
                <a:lnTo>
                  <a:pt x="4500871" y="303213"/>
                </a:lnTo>
                <a:lnTo>
                  <a:pt x="4514545" y="304418"/>
                </a:lnTo>
                <a:lnTo>
                  <a:pt x="4522997" y="303762"/>
                </a:lnTo>
                <a:lnTo>
                  <a:pt x="4533590" y="301087"/>
                </a:lnTo>
                <a:lnTo>
                  <a:pt x="4544182" y="296351"/>
                </a:lnTo>
                <a:lnTo>
                  <a:pt x="4554775" y="289553"/>
                </a:lnTo>
                <a:lnTo>
                  <a:pt x="4565368" y="280695"/>
                </a:lnTo>
                <a:lnTo>
                  <a:pt x="4575961" y="269775"/>
                </a:lnTo>
                <a:lnTo>
                  <a:pt x="4586554" y="256793"/>
                </a:lnTo>
                <a:lnTo>
                  <a:pt x="4587410" y="259610"/>
                </a:lnTo>
                <a:lnTo>
                  <a:pt x="4592611" y="274763"/>
                </a:lnTo>
                <a:lnTo>
                  <a:pt x="4597660" y="286085"/>
                </a:lnTo>
                <a:lnTo>
                  <a:pt x="4602556" y="293624"/>
                </a:lnTo>
                <a:lnTo>
                  <a:pt x="4607509" y="299465"/>
                </a:lnTo>
                <a:lnTo>
                  <a:pt x="4612843" y="302387"/>
                </a:lnTo>
                <a:lnTo>
                  <a:pt x="4624012" y="302272"/>
                </a:lnTo>
                <a:lnTo>
                  <a:pt x="4635489" y="301395"/>
                </a:lnTo>
                <a:lnTo>
                  <a:pt x="4647814" y="299646"/>
                </a:lnTo>
                <a:lnTo>
                  <a:pt x="4661003" y="297016"/>
                </a:lnTo>
                <a:lnTo>
                  <a:pt x="4675073" y="293497"/>
                </a:lnTo>
                <a:lnTo>
                  <a:pt x="4673930" y="283210"/>
                </a:lnTo>
                <a:lnTo>
                  <a:pt x="4667989" y="283037"/>
                </a:lnTo>
                <a:lnTo>
                  <a:pt x="4654484" y="281142"/>
                </a:lnTo>
                <a:lnTo>
                  <a:pt x="4642621" y="277172"/>
                </a:lnTo>
                <a:lnTo>
                  <a:pt x="4632401" y="271145"/>
                </a:lnTo>
                <a:lnTo>
                  <a:pt x="4625050" y="264409"/>
                </a:lnTo>
                <a:lnTo>
                  <a:pt x="4617936" y="254905"/>
                </a:lnTo>
                <a:lnTo>
                  <a:pt x="4611585" y="243016"/>
                </a:lnTo>
                <a:lnTo>
                  <a:pt x="4605985" y="228726"/>
                </a:lnTo>
                <a:lnTo>
                  <a:pt x="4607582" y="226005"/>
                </a:lnTo>
                <a:close/>
              </a:path>
              <a:path w="6903288" h="398399">
                <a:moveTo>
                  <a:pt x="2366594" y="208025"/>
                </a:moveTo>
                <a:lnTo>
                  <a:pt x="2357894" y="299590"/>
                </a:lnTo>
                <a:lnTo>
                  <a:pt x="2370319" y="303213"/>
                </a:lnTo>
                <a:lnTo>
                  <a:pt x="2367183" y="222766"/>
                </a:lnTo>
                <a:lnTo>
                  <a:pt x="2366594" y="208025"/>
                </a:lnTo>
                <a:close/>
              </a:path>
              <a:path w="6903288" h="398399">
                <a:moveTo>
                  <a:pt x="2477030" y="226005"/>
                </a:moveTo>
                <a:lnTo>
                  <a:pt x="2482752" y="215954"/>
                </a:lnTo>
                <a:lnTo>
                  <a:pt x="2488392" y="205565"/>
                </a:lnTo>
                <a:lnTo>
                  <a:pt x="2493950" y="194839"/>
                </a:lnTo>
                <a:lnTo>
                  <a:pt x="2499423" y="183776"/>
                </a:lnTo>
                <a:lnTo>
                  <a:pt x="2504812" y="172376"/>
                </a:lnTo>
                <a:lnTo>
                  <a:pt x="2510113" y="160642"/>
                </a:lnTo>
                <a:lnTo>
                  <a:pt x="2515327" y="148572"/>
                </a:lnTo>
                <a:lnTo>
                  <a:pt x="2520450" y="136169"/>
                </a:lnTo>
                <a:lnTo>
                  <a:pt x="2525483" y="123432"/>
                </a:lnTo>
                <a:lnTo>
                  <a:pt x="2530424" y="110362"/>
                </a:lnTo>
                <a:lnTo>
                  <a:pt x="2528646" y="108712"/>
                </a:lnTo>
                <a:lnTo>
                  <a:pt x="2522647" y="110355"/>
                </a:lnTo>
                <a:lnTo>
                  <a:pt x="2510578" y="113504"/>
                </a:lnTo>
                <a:lnTo>
                  <a:pt x="2498284" y="116501"/>
                </a:lnTo>
                <a:lnTo>
                  <a:pt x="2485765" y="119349"/>
                </a:lnTo>
                <a:lnTo>
                  <a:pt x="2473020" y="122047"/>
                </a:lnTo>
                <a:lnTo>
                  <a:pt x="2471940" y="130969"/>
                </a:lnTo>
                <a:lnTo>
                  <a:pt x="2470008" y="144173"/>
                </a:lnTo>
                <a:lnTo>
                  <a:pt x="2467733" y="156756"/>
                </a:lnTo>
                <a:lnTo>
                  <a:pt x="2465102" y="168724"/>
                </a:lnTo>
                <a:lnTo>
                  <a:pt x="2462098" y="180086"/>
                </a:lnTo>
                <a:lnTo>
                  <a:pt x="2461717" y="180086"/>
                </a:lnTo>
                <a:lnTo>
                  <a:pt x="2459582" y="171129"/>
                </a:lnTo>
                <a:lnTo>
                  <a:pt x="2455462" y="157186"/>
                </a:lnTo>
                <a:lnTo>
                  <a:pt x="2450761" y="145046"/>
                </a:lnTo>
                <a:lnTo>
                  <a:pt x="2445480" y="134725"/>
                </a:lnTo>
                <a:lnTo>
                  <a:pt x="2439619" y="126237"/>
                </a:lnTo>
                <a:lnTo>
                  <a:pt x="2425485" y="114576"/>
                </a:lnTo>
                <a:lnTo>
                  <a:pt x="2413388" y="110178"/>
                </a:lnTo>
                <a:lnTo>
                  <a:pt x="2399360" y="108712"/>
                </a:lnTo>
                <a:lnTo>
                  <a:pt x="2391711" y="109036"/>
                </a:lnTo>
                <a:lnTo>
                  <a:pt x="2378840" y="111211"/>
                </a:lnTo>
                <a:lnTo>
                  <a:pt x="2366867" y="115437"/>
                </a:lnTo>
                <a:lnTo>
                  <a:pt x="2355782" y="121718"/>
                </a:lnTo>
                <a:lnTo>
                  <a:pt x="2345576" y="130058"/>
                </a:lnTo>
                <a:lnTo>
                  <a:pt x="2336241" y="140462"/>
                </a:lnTo>
                <a:lnTo>
                  <a:pt x="2327510" y="153326"/>
                </a:lnTo>
                <a:lnTo>
                  <a:pt x="2321738" y="164576"/>
                </a:lnTo>
                <a:lnTo>
                  <a:pt x="2317248" y="176410"/>
                </a:lnTo>
                <a:lnTo>
                  <a:pt x="2314041" y="188826"/>
                </a:lnTo>
                <a:lnTo>
                  <a:pt x="2312117" y="201821"/>
                </a:lnTo>
                <a:lnTo>
                  <a:pt x="2311476" y="215391"/>
                </a:lnTo>
                <a:lnTo>
                  <a:pt x="2311504" y="218171"/>
                </a:lnTo>
                <a:lnTo>
                  <a:pt x="2312525" y="231827"/>
                </a:lnTo>
                <a:lnTo>
                  <a:pt x="2315006" y="244670"/>
                </a:lnTo>
                <a:lnTo>
                  <a:pt x="2318943" y="256707"/>
                </a:lnTo>
                <a:lnTo>
                  <a:pt x="2324329" y="267943"/>
                </a:lnTo>
                <a:lnTo>
                  <a:pt x="2331161" y="278384"/>
                </a:lnTo>
                <a:lnTo>
                  <a:pt x="2336816" y="285064"/>
                </a:lnTo>
                <a:lnTo>
                  <a:pt x="2346723" y="293543"/>
                </a:lnTo>
                <a:lnTo>
                  <a:pt x="2357894" y="299590"/>
                </a:lnTo>
                <a:lnTo>
                  <a:pt x="2366594" y="208025"/>
                </a:lnTo>
                <a:lnTo>
                  <a:pt x="2366615" y="205129"/>
                </a:lnTo>
                <a:lnTo>
                  <a:pt x="2367342" y="191328"/>
                </a:lnTo>
                <a:lnTo>
                  <a:pt x="2369105" y="178426"/>
                </a:lnTo>
                <a:lnTo>
                  <a:pt x="2371903" y="166456"/>
                </a:lnTo>
                <a:lnTo>
                  <a:pt x="2375738" y="155448"/>
                </a:lnTo>
                <a:lnTo>
                  <a:pt x="2382101" y="144193"/>
                </a:lnTo>
                <a:lnTo>
                  <a:pt x="2391869" y="135875"/>
                </a:lnTo>
                <a:lnTo>
                  <a:pt x="2404059" y="133096"/>
                </a:lnTo>
                <a:lnTo>
                  <a:pt x="2410963" y="134287"/>
                </a:lnTo>
                <a:lnTo>
                  <a:pt x="2420920" y="141277"/>
                </a:lnTo>
                <a:lnTo>
                  <a:pt x="2429459" y="154559"/>
                </a:lnTo>
                <a:lnTo>
                  <a:pt x="2434260" y="166237"/>
                </a:lnTo>
                <a:lnTo>
                  <a:pt x="2437827" y="177102"/>
                </a:lnTo>
                <a:lnTo>
                  <a:pt x="2441246" y="189544"/>
                </a:lnTo>
                <a:lnTo>
                  <a:pt x="2444512" y="203574"/>
                </a:lnTo>
                <a:lnTo>
                  <a:pt x="2447620" y="219201"/>
                </a:lnTo>
                <a:lnTo>
                  <a:pt x="2442027" y="231465"/>
                </a:lnTo>
                <a:lnTo>
                  <a:pt x="2435609" y="243782"/>
                </a:lnTo>
                <a:lnTo>
                  <a:pt x="2429345" y="253843"/>
                </a:lnTo>
                <a:lnTo>
                  <a:pt x="2423236" y="261620"/>
                </a:lnTo>
                <a:lnTo>
                  <a:pt x="2411836" y="271262"/>
                </a:lnTo>
                <a:lnTo>
                  <a:pt x="2401138" y="274447"/>
                </a:lnTo>
                <a:lnTo>
                  <a:pt x="2394644" y="273722"/>
                </a:lnTo>
                <a:lnTo>
                  <a:pt x="2383593" y="267873"/>
                </a:lnTo>
                <a:lnTo>
                  <a:pt x="2375230" y="256159"/>
                </a:lnTo>
                <a:lnTo>
                  <a:pt x="2371853" y="247520"/>
                </a:lnTo>
                <a:lnTo>
                  <a:pt x="2368940" y="235926"/>
                </a:lnTo>
                <a:lnTo>
                  <a:pt x="2367183" y="222766"/>
                </a:lnTo>
                <a:lnTo>
                  <a:pt x="2370319" y="303213"/>
                </a:lnTo>
                <a:lnTo>
                  <a:pt x="2383993" y="304418"/>
                </a:lnTo>
                <a:lnTo>
                  <a:pt x="2392445" y="303762"/>
                </a:lnTo>
                <a:lnTo>
                  <a:pt x="2403038" y="301087"/>
                </a:lnTo>
                <a:lnTo>
                  <a:pt x="2413630" y="296351"/>
                </a:lnTo>
                <a:lnTo>
                  <a:pt x="2424223" y="289553"/>
                </a:lnTo>
                <a:lnTo>
                  <a:pt x="2434816" y="280695"/>
                </a:lnTo>
                <a:lnTo>
                  <a:pt x="2445409" y="269775"/>
                </a:lnTo>
                <a:lnTo>
                  <a:pt x="2456002" y="256793"/>
                </a:lnTo>
                <a:lnTo>
                  <a:pt x="2456858" y="259610"/>
                </a:lnTo>
                <a:lnTo>
                  <a:pt x="2462059" y="274763"/>
                </a:lnTo>
                <a:lnTo>
                  <a:pt x="2467108" y="286085"/>
                </a:lnTo>
                <a:lnTo>
                  <a:pt x="2472004" y="293624"/>
                </a:lnTo>
                <a:lnTo>
                  <a:pt x="2476957" y="299465"/>
                </a:lnTo>
                <a:lnTo>
                  <a:pt x="2482291" y="302387"/>
                </a:lnTo>
                <a:lnTo>
                  <a:pt x="2493460" y="302272"/>
                </a:lnTo>
                <a:lnTo>
                  <a:pt x="2504937" y="301395"/>
                </a:lnTo>
                <a:lnTo>
                  <a:pt x="2517262" y="299646"/>
                </a:lnTo>
                <a:lnTo>
                  <a:pt x="2530451" y="297016"/>
                </a:lnTo>
                <a:lnTo>
                  <a:pt x="2544521" y="293497"/>
                </a:lnTo>
                <a:lnTo>
                  <a:pt x="2543378" y="283210"/>
                </a:lnTo>
                <a:lnTo>
                  <a:pt x="2537437" y="283037"/>
                </a:lnTo>
                <a:lnTo>
                  <a:pt x="2523932" y="281142"/>
                </a:lnTo>
                <a:lnTo>
                  <a:pt x="2512069" y="277172"/>
                </a:lnTo>
                <a:lnTo>
                  <a:pt x="2501849" y="271145"/>
                </a:lnTo>
                <a:lnTo>
                  <a:pt x="2494498" y="264409"/>
                </a:lnTo>
                <a:lnTo>
                  <a:pt x="2487384" y="254905"/>
                </a:lnTo>
                <a:lnTo>
                  <a:pt x="2481033" y="243016"/>
                </a:lnTo>
                <a:lnTo>
                  <a:pt x="2475433" y="228726"/>
                </a:lnTo>
                <a:lnTo>
                  <a:pt x="2477030" y="226005"/>
                </a:lnTo>
                <a:close/>
              </a:path>
              <a:path w="6903288" h="398399">
                <a:moveTo>
                  <a:pt x="1953590" y="208025"/>
                </a:moveTo>
                <a:lnTo>
                  <a:pt x="1944890" y="299590"/>
                </a:lnTo>
                <a:lnTo>
                  <a:pt x="1957315" y="303213"/>
                </a:lnTo>
                <a:lnTo>
                  <a:pt x="1954179" y="222766"/>
                </a:lnTo>
                <a:lnTo>
                  <a:pt x="1953590" y="208025"/>
                </a:lnTo>
                <a:close/>
              </a:path>
              <a:path w="6903288" h="398399">
                <a:moveTo>
                  <a:pt x="2064026" y="226005"/>
                </a:moveTo>
                <a:lnTo>
                  <a:pt x="2069748" y="215954"/>
                </a:lnTo>
                <a:lnTo>
                  <a:pt x="2075388" y="205565"/>
                </a:lnTo>
                <a:lnTo>
                  <a:pt x="2080946" y="194839"/>
                </a:lnTo>
                <a:lnTo>
                  <a:pt x="2086419" y="183776"/>
                </a:lnTo>
                <a:lnTo>
                  <a:pt x="2091808" y="172376"/>
                </a:lnTo>
                <a:lnTo>
                  <a:pt x="2097109" y="160642"/>
                </a:lnTo>
                <a:lnTo>
                  <a:pt x="2102323" y="148572"/>
                </a:lnTo>
                <a:lnTo>
                  <a:pt x="2107446" y="136169"/>
                </a:lnTo>
                <a:lnTo>
                  <a:pt x="2112479" y="123432"/>
                </a:lnTo>
                <a:lnTo>
                  <a:pt x="2117420" y="110362"/>
                </a:lnTo>
                <a:lnTo>
                  <a:pt x="2115642" y="108712"/>
                </a:lnTo>
                <a:lnTo>
                  <a:pt x="2109643" y="110355"/>
                </a:lnTo>
                <a:lnTo>
                  <a:pt x="2097574" y="113504"/>
                </a:lnTo>
                <a:lnTo>
                  <a:pt x="2085280" y="116501"/>
                </a:lnTo>
                <a:lnTo>
                  <a:pt x="2072761" y="119349"/>
                </a:lnTo>
                <a:lnTo>
                  <a:pt x="2060016" y="122047"/>
                </a:lnTo>
                <a:lnTo>
                  <a:pt x="2058936" y="130969"/>
                </a:lnTo>
                <a:lnTo>
                  <a:pt x="2057004" y="144173"/>
                </a:lnTo>
                <a:lnTo>
                  <a:pt x="2054729" y="156756"/>
                </a:lnTo>
                <a:lnTo>
                  <a:pt x="2052098" y="168724"/>
                </a:lnTo>
                <a:lnTo>
                  <a:pt x="2049094" y="180086"/>
                </a:lnTo>
                <a:lnTo>
                  <a:pt x="2048713" y="180086"/>
                </a:lnTo>
                <a:lnTo>
                  <a:pt x="2046578" y="171129"/>
                </a:lnTo>
                <a:lnTo>
                  <a:pt x="2042458" y="157186"/>
                </a:lnTo>
                <a:lnTo>
                  <a:pt x="2037757" y="145046"/>
                </a:lnTo>
                <a:lnTo>
                  <a:pt x="2032476" y="134725"/>
                </a:lnTo>
                <a:lnTo>
                  <a:pt x="2026615" y="126237"/>
                </a:lnTo>
                <a:lnTo>
                  <a:pt x="2012481" y="114576"/>
                </a:lnTo>
                <a:lnTo>
                  <a:pt x="2000384" y="110178"/>
                </a:lnTo>
                <a:lnTo>
                  <a:pt x="1986356" y="108712"/>
                </a:lnTo>
                <a:lnTo>
                  <a:pt x="1978707" y="109036"/>
                </a:lnTo>
                <a:lnTo>
                  <a:pt x="1965836" y="111211"/>
                </a:lnTo>
                <a:lnTo>
                  <a:pt x="1953863" y="115437"/>
                </a:lnTo>
                <a:lnTo>
                  <a:pt x="1942778" y="121718"/>
                </a:lnTo>
                <a:lnTo>
                  <a:pt x="1932572" y="130058"/>
                </a:lnTo>
                <a:lnTo>
                  <a:pt x="1923237" y="140462"/>
                </a:lnTo>
                <a:lnTo>
                  <a:pt x="1914506" y="153326"/>
                </a:lnTo>
                <a:lnTo>
                  <a:pt x="1908734" y="164576"/>
                </a:lnTo>
                <a:lnTo>
                  <a:pt x="1904244" y="176410"/>
                </a:lnTo>
                <a:lnTo>
                  <a:pt x="1901037" y="188826"/>
                </a:lnTo>
                <a:lnTo>
                  <a:pt x="1899113" y="201821"/>
                </a:lnTo>
                <a:lnTo>
                  <a:pt x="1898472" y="215391"/>
                </a:lnTo>
                <a:lnTo>
                  <a:pt x="1898500" y="218171"/>
                </a:lnTo>
                <a:lnTo>
                  <a:pt x="1899521" y="231827"/>
                </a:lnTo>
                <a:lnTo>
                  <a:pt x="1902002" y="244670"/>
                </a:lnTo>
                <a:lnTo>
                  <a:pt x="1905939" y="256707"/>
                </a:lnTo>
                <a:lnTo>
                  <a:pt x="1911325" y="267943"/>
                </a:lnTo>
                <a:lnTo>
                  <a:pt x="1918157" y="278384"/>
                </a:lnTo>
                <a:lnTo>
                  <a:pt x="1923812" y="285064"/>
                </a:lnTo>
                <a:lnTo>
                  <a:pt x="1933719" y="293543"/>
                </a:lnTo>
                <a:lnTo>
                  <a:pt x="1944890" y="299590"/>
                </a:lnTo>
                <a:lnTo>
                  <a:pt x="1953590" y="208025"/>
                </a:lnTo>
                <a:lnTo>
                  <a:pt x="1953611" y="205129"/>
                </a:lnTo>
                <a:lnTo>
                  <a:pt x="1954338" y="191328"/>
                </a:lnTo>
                <a:lnTo>
                  <a:pt x="1956101" y="178426"/>
                </a:lnTo>
                <a:lnTo>
                  <a:pt x="1958899" y="166456"/>
                </a:lnTo>
                <a:lnTo>
                  <a:pt x="1962734" y="155448"/>
                </a:lnTo>
                <a:lnTo>
                  <a:pt x="1969097" y="144193"/>
                </a:lnTo>
                <a:lnTo>
                  <a:pt x="1978865" y="135875"/>
                </a:lnTo>
                <a:lnTo>
                  <a:pt x="1991055" y="133096"/>
                </a:lnTo>
                <a:lnTo>
                  <a:pt x="1997959" y="134287"/>
                </a:lnTo>
                <a:lnTo>
                  <a:pt x="2007916" y="141277"/>
                </a:lnTo>
                <a:lnTo>
                  <a:pt x="2016455" y="154559"/>
                </a:lnTo>
                <a:lnTo>
                  <a:pt x="2021256" y="166237"/>
                </a:lnTo>
                <a:lnTo>
                  <a:pt x="2024823" y="177102"/>
                </a:lnTo>
                <a:lnTo>
                  <a:pt x="2028242" y="189544"/>
                </a:lnTo>
                <a:lnTo>
                  <a:pt x="2031508" y="203574"/>
                </a:lnTo>
                <a:lnTo>
                  <a:pt x="2034616" y="219201"/>
                </a:lnTo>
                <a:lnTo>
                  <a:pt x="2029023" y="231465"/>
                </a:lnTo>
                <a:lnTo>
                  <a:pt x="2022605" y="243782"/>
                </a:lnTo>
                <a:lnTo>
                  <a:pt x="2016341" y="253843"/>
                </a:lnTo>
                <a:lnTo>
                  <a:pt x="2010232" y="261620"/>
                </a:lnTo>
                <a:lnTo>
                  <a:pt x="1998832" y="271262"/>
                </a:lnTo>
                <a:lnTo>
                  <a:pt x="1988134" y="274447"/>
                </a:lnTo>
                <a:lnTo>
                  <a:pt x="1981640" y="273722"/>
                </a:lnTo>
                <a:lnTo>
                  <a:pt x="1970589" y="267873"/>
                </a:lnTo>
                <a:lnTo>
                  <a:pt x="1962226" y="256159"/>
                </a:lnTo>
                <a:lnTo>
                  <a:pt x="1958849" y="247520"/>
                </a:lnTo>
                <a:lnTo>
                  <a:pt x="1955936" y="235926"/>
                </a:lnTo>
                <a:lnTo>
                  <a:pt x="1954179" y="222766"/>
                </a:lnTo>
                <a:lnTo>
                  <a:pt x="1957315" y="303213"/>
                </a:lnTo>
                <a:lnTo>
                  <a:pt x="1970989" y="304418"/>
                </a:lnTo>
                <a:lnTo>
                  <a:pt x="1979441" y="303762"/>
                </a:lnTo>
                <a:lnTo>
                  <a:pt x="1990034" y="301087"/>
                </a:lnTo>
                <a:lnTo>
                  <a:pt x="2000626" y="296351"/>
                </a:lnTo>
                <a:lnTo>
                  <a:pt x="2011219" y="289553"/>
                </a:lnTo>
                <a:lnTo>
                  <a:pt x="2021812" y="280695"/>
                </a:lnTo>
                <a:lnTo>
                  <a:pt x="2032405" y="269775"/>
                </a:lnTo>
                <a:lnTo>
                  <a:pt x="2042998" y="256793"/>
                </a:lnTo>
                <a:lnTo>
                  <a:pt x="2043854" y="259610"/>
                </a:lnTo>
                <a:lnTo>
                  <a:pt x="2049055" y="274763"/>
                </a:lnTo>
                <a:lnTo>
                  <a:pt x="2054104" y="286085"/>
                </a:lnTo>
                <a:lnTo>
                  <a:pt x="2059000" y="293624"/>
                </a:lnTo>
                <a:lnTo>
                  <a:pt x="2063953" y="299465"/>
                </a:lnTo>
                <a:lnTo>
                  <a:pt x="2069287" y="302387"/>
                </a:lnTo>
                <a:lnTo>
                  <a:pt x="2080456" y="302272"/>
                </a:lnTo>
                <a:lnTo>
                  <a:pt x="2091933" y="301395"/>
                </a:lnTo>
                <a:lnTo>
                  <a:pt x="2104258" y="299646"/>
                </a:lnTo>
                <a:lnTo>
                  <a:pt x="2117447" y="297016"/>
                </a:lnTo>
                <a:lnTo>
                  <a:pt x="2131517" y="293497"/>
                </a:lnTo>
                <a:lnTo>
                  <a:pt x="2130374" y="283210"/>
                </a:lnTo>
                <a:lnTo>
                  <a:pt x="2124433" y="283037"/>
                </a:lnTo>
                <a:lnTo>
                  <a:pt x="2110928" y="281142"/>
                </a:lnTo>
                <a:lnTo>
                  <a:pt x="2099065" y="277172"/>
                </a:lnTo>
                <a:lnTo>
                  <a:pt x="2088845" y="271145"/>
                </a:lnTo>
                <a:lnTo>
                  <a:pt x="2081494" y="264409"/>
                </a:lnTo>
                <a:lnTo>
                  <a:pt x="2074380" y="254905"/>
                </a:lnTo>
                <a:lnTo>
                  <a:pt x="2068029" y="243016"/>
                </a:lnTo>
                <a:lnTo>
                  <a:pt x="2062429" y="228726"/>
                </a:lnTo>
                <a:lnTo>
                  <a:pt x="2064026" y="226005"/>
                </a:lnTo>
                <a:close/>
              </a:path>
              <a:path w="6903288" h="398399">
                <a:moveTo>
                  <a:pt x="1241882" y="208025"/>
                </a:moveTo>
                <a:lnTo>
                  <a:pt x="1233182" y="299590"/>
                </a:lnTo>
                <a:lnTo>
                  <a:pt x="1245607" y="303213"/>
                </a:lnTo>
                <a:lnTo>
                  <a:pt x="1242471" y="222766"/>
                </a:lnTo>
                <a:lnTo>
                  <a:pt x="1241882" y="208025"/>
                </a:lnTo>
                <a:close/>
              </a:path>
              <a:path w="6903288" h="398399">
                <a:moveTo>
                  <a:pt x="1352318" y="226005"/>
                </a:moveTo>
                <a:lnTo>
                  <a:pt x="1358040" y="215954"/>
                </a:lnTo>
                <a:lnTo>
                  <a:pt x="1363680" y="205565"/>
                </a:lnTo>
                <a:lnTo>
                  <a:pt x="1369238" y="194839"/>
                </a:lnTo>
                <a:lnTo>
                  <a:pt x="1374711" y="183776"/>
                </a:lnTo>
                <a:lnTo>
                  <a:pt x="1380100" y="172376"/>
                </a:lnTo>
                <a:lnTo>
                  <a:pt x="1385401" y="160642"/>
                </a:lnTo>
                <a:lnTo>
                  <a:pt x="1390615" y="148572"/>
                </a:lnTo>
                <a:lnTo>
                  <a:pt x="1395738" y="136169"/>
                </a:lnTo>
                <a:lnTo>
                  <a:pt x="1400771" y="123432"/>
                </a:lnTo>
                <a:lnTo>
                  <a:pt x="1405712" y="110362"/>
                </a:lnTo>
                <a:lnTo>
                  <a:pt x="1403934" y="108712"/>
                </a:lnTo>
                <a:lnTo>
                  <a:pt x="1397935" y="110355"/>
                </a:lnTo>
                <a:lnTo>
                  <a:pt x="1385866" y="113504"/>
                </a:lnTo>
                <a:lnTo>
                  <a:pt x="1373572" y="116501"/>
                </a:lnTo>
                <a:lnTo>
                  <a:pt x="1361053" y="119349"/>
                </a:lnTo>
                <a:lnTo>
                  <a:pt x="1348308" y="122047"/>
                </a:lnTo>
                <a:lnTo>
                  <a:pt x="1347228" y="130969"/>
                </a:lnTo>
                <a:lnTo>
                  <a:pt x="1345296" y="144173"/>
                </a:lnTo>
                <a:lnTo>
                  <a:pt x="1343021" y="156756"/>
                </a:lnTo>
                <a:lnTo>
                  <a:pt x="1340390" y="168724"/>
                </a:lnTo>
                <a:lnTo>
                  <a:pt x="1337386" y="180086"/>
                </a:lnTo>
                <a:lnTo>
                  <a:pt x="1337005" y="180086"/>
                </a:lnTo>
                <a:lnTo>
                  <a:pt x="1334870" y="171129"/>
                </a:lnTo>
                <a:lnTo>
                  <a:pt x="1330750" y="157186"/>
                </a:lnTo>
                <a:lnTo>
                  <a:pt x="1326049" y="145046"/>
                </a:lnTo>
                <a:lnTo>
                  <a:pt x="1320768" y="134725"/>
                </a:lnTo>
                <a:lnTo>
                  <a:pt x="1314907" y="126237"/>
                </a:lnTo>
                <a:lnTo>
                  <a:pt x="1300773" y="114576"/>
                </a:lnTo>
                <a:lnTo>
                  <a:pt x="1288676" y="110178"/>
                </a:lnTo>
                <a:lnTo>
                  <a:pt x="1274648" y="108712"/>
                </a:lnTo>
                <a:lnTo>
                  <a:pt x="1266999" y="109036"/>
                </a:lnTo>
                <a:lnTo>
                  <a:pt x="1254128" y="111211"/>
                </a:lnTo>
                <a:lnTo>
                  <a:pt x="1242155" y="115437"/>
                </a:lnTo>
                <a:lnTo>
                  <a:pt x="1231070" y="121718"/>
                </a:lnTo>
                <a:lnTo>
                  <a:pt x="1220864" y="130058"/>
                </a:lnTo>
                <a:lnTo>
                  <a:pt x="1211529" y="140462"/>
                </a:lnTo>
                <a:lnTo>
                  <a:pt x="1202798" y="153326"/>
                </a:lnTo>
                <a:lnTo>
                  <a:pt x="1197026" y="164576"/>
                </a:lnTo>
                <a:lnTo>
                  <a:pt x="1192536" y="176410"/>
                </a:lnTo>
                <a:lnTo>
                  <a:pt x="1189329" y="188826"/>
                </a:lnTo>
                <a:lnTo>
                  <a:pt x="1187405" y="201821"/>
                </a:lnTo>
                <a:lnTo>
                  <a:pt x="1186764" y="215391"/>
                </a:lnTo>
                <a:lnTo>
                  <a:pt x="1186792" y="218171"/>
                </a:lnTo>
                <a:lnTo>
                  <a:pt x="1187813" y="231827"/>
                </a:lnTo>
                <a:lnTo>
                  <a:pt x="1190294" y="244670"/>
                </a:lnTo>
                <a:lnTo>
                  <a:pt x="1194231" y="256707"/>
                </a:lnTo>
                <a:lnTo>
                  <a:pt x="1199617" y="267943"/>
                </a:lnTo>
                <a:lnTo>
                  <a:pt x="1206449" y="278384"/>
                </a:lnTo>
                <a:lnTo>
                  <a:pt x="1212104" y="285064"/>
                </a:lnTo>
                <a:lnTo>
                  <a:pt x="1222011" y="293543"/>
                </a:lnTo>
                <a:lnTo>
                  <a:pt x="1233182" y="299590"/>
                </a:lnTo>
                <a:lnTo>
                  <a:pt x="1241882" y="208025"/>
                </a:lnTo>
                <a:lnTo>
                  <a:pt x="1241903" y="205129"/>
                </a:lnTo>
                <a:lnTo>
                  <a:pt x="1242630" y="191328"/>
                </a:lnTo>
                <a:lnTo>
                  <a:pt x="1244393" y="178426"/>
                </a:lnTo>
                <a:lnTo>
                  <a:pt x="1247191" y="166456"/>
                </a:lnTo>
                <a:lnTo>
                  <a:pt x="1251026" y="155448"/>
                </a:lnTo>
                <a:lnTo>
                  <a:pt x="1257389" y="144193"/>
                </a:lnTo>
                <a:lnTo>
                  <a:pt x="1267157" y="135875"/>
                </a:lnTo>
                <a:lnTo>
                  <a:pt x="1279347" y="133096"/>
                </a:lnTo>
                <a:lnTo>
                  <a:pt x="1286251" y="134287"/>
                </a:lnTo>
                <a:lnTo>
                  <a:pt x="1296208" y="141277"/>
                </a:lnTo>
                <a:lnTo>
                  <a:pt x="1304747" y="154559"/>
                </a:lnTo>
                <a:lnTo>
                  <a:pt x="1309548" y="166237"/>
                </a:lnTo>
                <a:lnTo>
                  <a:pt x="1313115" y="177102"/>
                </a:lnTo>
                <a:lnTo>
                  <a:pt x="1316534" y="189544"/>
                </a:lnTo>
                <a:lnTo>
                  <a:pt x="1319800" y="203574"/>
                </a:lnTo>
                <a:lnTo>
                  <a:pt x="1322908" y="219201"/>
                </a:lnTo>
                <a:lnTo>
                  <a:pt x="1317315" y="231465"/>
                </a:lnTo>
                <a:lnTo>
                  <a:pt x="1310897" y="243782"/>
                </a:lnTo>
                <a:lnTo>
                  <a:pt x="1304633" y="253843"/>
                </a:lnTo>
                <a:lnTo>
                  <a:pt x="1298524" y="261620"/>
                </a:lnTo>
                <a:lnTo>
                  <a:pt x="1287124" y="271262"/>
                </a:lnTo>
                <a:lnTo>
                  <a:pt x="1276426" y="274447"/>
                </a:lnTo>
                <a:lnTo>
                  <a:pt x="1269932" y="273722"/>
                </a:lnTo>
                <a:lnTo>
                  <a:pt x="1258881" y="267873"/>
                </a:lnTo>
                <a:lnTo>
                  <a:pt x="1250518" y="256159"/>
                </a:lnTo>
                <a:lnTo>
                  <a:pt x="1247141" y="247520"/>
                </a:lnTo>
                <a:lnTo>
                  <a:pt x="1244228" y="235926"/>
                </a:lnTo>
                <a:lnTo>
                  <a:pt x="1242471" y="222766"/>
                </a:lnTo>
                <a:lnTo>
                  <a:pt x="1245607" y="303213"/>
                </a:lnTo>
                <a:lnTo>
                  <a:pt x="1259281" y="304418"/>
                </a:lnTo>
                <a:lnTo>
                  <a:pt x="1267733" y="303762"/>
                </a:lnTo>
                <a:lnTo>
                  <a:pt x="1278326" y="301087"/>
                </a:lnTo>
                <a:lnTo>
                  <a:pt x="1288918" y="296351"/>
                </a:lnTo>
                <a:lnTo>
                  <a:pt x="1299511" y="289553"/>
                </a:lnTo>
                <a:lnTo>
                  <a:pt x="1310104" y="280695"/>
                </a:lnTo>
                <a:lnTo>
                  <a:pt x="1320697" y="269775"/>
                </a:lnTo>
                <a:lnTo>
                  <a:pt x="1331290" y="256793"/>
                </a:lnTo>
                <a:lnTo>
                  <a:pt x="1332146" y="259610"/>
                </a:lnTo>
                <a:lnTo>
                  <a:pt x="1337347" y="274763"/>
                </a:lnTo>
                <a:lnTo>
                  <a:pt x="1342396" y="286085"/>
                </a:lnTo>
                <a:lnTo>
                  <a:pt x="1347292" y="293624"/>
                </a:lnTo>
                <a:lnTo>
                  <a:pt x="1352245" y="299465"/>
                </a:lnTo>
                <a:lnTo>
                  <a:pt x="1357579" y="302387"/>
                </a:lnTo>
                <a:lnTo>
                  <a:pt x="1368748" y="302272"/>
                </a:lnTo>
                <a:lnTo>
                  <a:pt x="1380225" y="301395"/>
                </a:lnTo>
                <a:lnTo>
                  <a:pt x="1392550" y="299646"/>
                </a:lnTo>
                <a:lnTo>
                  <a:pt x="1405739" y="297016"/>
                </a:lnTo>
                <a:lnTo>
                  <a:pt x="1419809" y="293497"/>
                </a:lnTo>
                <a:lnTo>
                  <a:pt x="1418666" y="283210"/>
                </a:lnTo>
                <a:lnTo>
                  <a:pt x="1412725" y="283037"/>
                </a:lnTo>
                <a:lnTo>
                  <a:pt x="1399220" y="281142"/>
                </a:lnTo>
                <a:lnTo>
                  <a:pt x="1387357" y="277172"/>
                </a:lnTo>
                <a:lnTo>
                  <a:pt x="1377137" y="271145"/>
                </a:lnTo>
                <a:lnTo>
                  <a:pt x="1369786" y="264409"/>
                </a:lnTo>
                <a:lnTo>
                  <a:pt x="1362672" y="254905"/>
                </a:lnTo>
                <a:lnTo>
                  <a:pt x="1356321" y="243016"/>
                </a:lnTo>
                <a:lnTo>
                  <a:pt x="1350721" y="228726"/>
                </a:lnTo>
                <a:lnTo>
                  <a:pt x="1352318" y="226005"/>
                </a:lnTo>
                <a:close/>
              </a:path>
              <a:path w="6903288" h="398399">
                <a:moveTo>
                  <a:pt x="5308041" y="283083"/>
                </a:moveTo>
                <a:lnTo>
                  <a:pt x="5300929" y="282448"/>
                </a:lnTo>
                <a:lnTo>
                  <a:pt x="5295722" y="281559"/>
                </a:lnTo>
                <a:lnTo>
                  <a:pt x="5290515" y="280670"/>
                </a:lnTo>
                <a:lnTo>
                  <a:pt x="5290624" y="300515"/>
                </a:lnTo>
                <a:lnTo>
                  <a:pt x="5303902" y="297258"/>
                </a:lnTo>
                <a:lnTo>
                  <a:pt x="5318328" y="292862"/>
                </a:lnTo>
                <a:lnTo>
                  <a:pt x="5317185" y="283210"/>
                </a:lnTo>
                <a:lnTo>
                  <a:pt x="5308041" y="283083"/>
                </a:lnTo>
                <a:close/>
              </a:path>
              <a:path w="6903288" h="398399">
                <a:moveTo>
                  <a:pt x="5154498" y="229742"/>
                </a:moveTo>
                <a:lnTo>
                  <a:pt x="5154629" y="146983"/>
                </a:lnTo>
                <a:lnTo>
                  <a:pt x="5154888" y="134161"/>
                </a:lnTo>
                <a:lnTo>
                  <a:pt x="5155304" y="121783"/>
                </a:lnTo>
                <a:lnTo>
                  <a:pt x="5155895" y="109854"/>
                </a:lnTo>
                <a:lnTo>
                  <a:pt x="5153482" y="108330"/>
                </a:lnTo>
                <a:lnTo>
                  <a:pt x="5147150" y="109795"/>
                </a:lnTo>
                <a:lnTo>
                  <a:pt x="5135126" y="112374"/>
                </a:lnTo>
                <a:lnTo>
                  <a:pt x="5122744" y="114767"/>
                </a:lnTo>
                <a:lnTo>
                  <a:pt x="5109987" y="116975"/>
                </a:lnTo>
                <a:lnTo>
                  <a:pt x="5096840" y="118999"/>
                </a:lnTo>
                <a:lnTo>
                  <a:pt x="5096964" y="120451"/>
                </a:lnTo>
                <a:lnTo>
                  <a:pt x="5097838" y="132468"/>
                </a:lnTo>
                <a:lnTo>
                  <a:pt x="5098475" y="144944"/>
                </a:lnTo>
                <a:lnTo>
                  <a:pt x="5098866" y="157892"/>
                </a:lnTo>
                <a:lnTo>
                  <a:pt x="5098999" y="171323"/>
                </a:lnTo>
                <a:lnTo>
                  <a:pt x="5098999" y="397001"/>
                </a:lnTo>
                <a:lnTo>
                  <a:pt x="5101793" y="398399"/>
                </a:lnTo>
                <a:lnTo>
                  <a:pt x="5107421" y="397491"/>
                </a:lnTo>
                <a:lnTo>
                  <a:pt x="5119624" y="395646"/>
                </a:lnTo>
                <a:lnTo>
                  <a:pt x="5132119" y="393927"/>
                </a:lnTo>
                <a:lnTo>
                  <a:pt x="5144923" y="392344"/>
                </a:lnTo>
                <a:lnTo>
                  <a:pt x="5158054" y="390905"/>
                </a:lnTo>
                <a:lnTo>
                  <a:pt x="5157669" y="387714"/>
                </a:lnTo>
                <a:lnTo>
                  <a:pt x="5156078" y="373890"/>
                </a:lnTo>
                <a:lnTo>
                  <a:pt x="5154654" y="360412"/>
                </a:lnTo>
                <a:lnTo>
                  <a:pt x="5153396" y="347281"/>
                </a:lnTo>
                <a:lnTo>
                  <a:pt x="5152302" y="334494"/>
                </a:lnTo>
                <a:lnTo>
                  <a:pt x="5151371" y="322051"/>
                </a:lnTo>
                <a:lnTo>
                  <a:pt x="5150603" y="309949"/>
                </a:lnTo>
                <a:lnTo>
                  <a:pt x="5149994" y="298188"/>
                </a:lnTo>
                <a:lnTo>
                  <a:pt x="5149545" y="286765"/>
                </a:lnTo>
                <a:lnTo>
                  <a:pt x="5158283" y="296673"/>
                </a:lnTo>
                <a:lnTo>
                  <a:pt x="5169171" y="303344"/>
                </a:lnTo>
                <a:lnTo>
                  <a:pt x="5181295" y="305562"/>
                </a:lnTo>
                <a:lnTo>
                  <a:pt x="5189550" y="305562"/>
                </a:lnTo>
                <a:lnTo>
                  <a:pt x="5197424" y="302767"/>
                </a:lnTo>
                <a:lnTo>
                  <a:pt x="5204917" y="297052"/>
                </a:lnTo>
                <a:lnTo>
                  <a:pt x="5208948" y="293683"/>
                </a:lnTo>
                <a:lnTo>
                  <a:pt x="5217019" y="284334"/>
                </a:lnTo>
                <a:lnTo>
                  <a:pt x="5223840" y="272414"/>
                </a:lnTo>
                <a:lnTo>
                  <a:pt x="5224071" y="274235"/>
                </a:lnTo>
                <a:lnTo>
                  <a:pt x="5228073" y="287558"/>
                </a:lnTo>
                <a:lnTo>
                  <a:pt x="5235651" y="296545"/>
                </a:lnTo>
                <a:lnTo>
                  <a:pt x="5237691" y="297931"/>
                </a:lnTo>
                <a:lnTo>
                  <a:pt x="5248749" y="302320"/>
                </a:lnTo>
                <a:lnTo>
                  <a:pt x="5262956" y="303784"/>
                </a:lnTo>
                <a:lnTo>
                  <a:pt x="5267482" y="303677"/>
                </a:lnTo>
                <a:lnTo>
                  <a:pt x="5278487" y="302648"/>
                </a:lnTo>
                <a:lnTo>
                  <a:pt x="5290624" y="300515"/>
                </a:lnTo>
                <a:lnTo>
                  <a:pt x="5290515" y="280670"/>
                </a:lnTo>
                <a:lnTo>
                  <a:pt x="5286705" y="278891"/>
                </a:lnTo>
                <a:lnTo>
                  <a:pt x="5284038" y="276225"/>
                </a:lnTo>
                <a:lnTo>
                  <a:pt x="5280228" y="268224"/>
                </a:lnTo>
                <a:lnTo>
                  <a:pt x="5279847" y="260730"/>
                </a:lnTo>
                <a:lnTo>
                  <a:pt x="5279508" y="246162"/>
                </a:lnTo>
                <a:lnTo>
                  <a:pt x="5279349" y="233966"/>
                </a:lnTo>
                <a:lnTo>
                  <a:pt x="5279212" y="203073"/>
                </a:lnTo>
                <a:lnTo>
                  <a:pt x="5279228" y="160237"/>
                </a:lnTo>
                <a:lnTo>
                  <a:pt x="5279371" y="146983"/>
                </a:lnTo>
                <a:lnTo>
                  <a:pt x="5279654" y="134161"/>
                </a:lnTo>
                <a:lnTo>
                  <a:pt x="5280070" y="121783"/>
                </a:lnTo>
                <a:lnTo>
                  <a:pt x="5280609" y="109854"/>
                </a:lnTo>
                <a:lnTo>
                  <a:pt x="5278196" y="108330"/>
                </a:lnTo>
                <a:lnTo>
                  <a:pt x="5271792" y="109818"/>
                </a:lnTo>
                <a:lnTo>
                  <a:pt x="5259783" y="112390"/>
                </a:lnTo>
                <a:lnTo>
                  <a:pt x="5247370" y="114777"/>
                </a:lnTo>
                <a:lnTo>
                  <a:pt x="5234576" y="116980"/>
                </a:lnTo>
                <a:lnTo>
                  <a:pt x="5221427" y="118999"/>
                </a:lnTo>
                <a:lnTo>
                  <a:pt x="5221563" y="120428"/>
                </a:lnTo>
                <a:lnTo>
                  <a:pt x="5222526" y="132269"/>
                </a:lnTo>
                <a:lnTo>
                  <a:pt x="5223242" y="144713"/>
                </a:lnTo>
                <a:lnTo>
                  <a:pt x="5223687" y="157738"/>
                </a:lnTo>
                <a:lnTo>
                  <a:pt x="5223840" y="171323"/>
                </a:lnTo>
                <a:lnTo>
                  <a:pt x="5223840" y="249427"/>
                </a:lnTo>
                <a:lnTo>
                  <a:pt x="5219141" y="255397"/>
                </a:lnTo>
                <a:lnTo>
                  <a:pt x="5213553" y="259968"/>
                </a:lnTo>
                <a:lnTo>
                  <a:pt x="5207076" y="263271"/>
                </a:lnTo>
                <a:lnTo>
                  <a:pt x="5200599" y="266573"/>
                </a:lnTo>
                <a:lnTo>
                  <a:pt x="5193868" y="268224"/>
                </a:lnTo>
                <a:lnTo>
                  <a:pt x="5177231" y="268224"/>
                </a:lnTo>
                <a:lnTo>
                  <a:pt x="5169357" y="265302"/>
                </a:lnTo>
                <a:lnTo>
                  <a:pt x="5163388" y="259461"/>
                </a:lnTo>
                <a:lnTo>
                  <a:pt x="5160443" y="255829"/>
                </a:lnTo>
                <a:lnTo>
                  <a:pt x="5155975" y="244766"/>
                </a:lnTo>
                <a:lnTo>
                  <a:pt x="5154498" y="229742"/>
                </a:lnTo>
                <a:close/>
              </a:path>
              <a:path w="6903288" h="398399">
                <a:moveTo>
                  <a:pt x="3710889" y="283083"/>
                </a:moveTo>
                <a:lnTo>
                  <a:pt x="3703777" y="282448"/>
                </a:lnTo>
                <a:lnTo>
                  <a:pt x="3698570" y="281559"/>
                </a:lnTo>
                <a:lnTo>
                  <a:pt x="3693363" y="280670"/>
                </a:lnTo>
                <a:lnTo>
                  <a:pt x="3693472" y="300515"/>
                </a:lnTo>
                <a:lnTo>
                  <a:pt x="3706750" y="297258"/>
                </a:lnTo>
                <a:lnTo>
                  <a:pt x="3721176" y="292862"/>
                </a:lnTo>
                <a:lnTo>
                  <a:pt x="3720033" y="283210"/>
                </a:lnTo>
                <a:lnTo>
                  <a:pt x="3710889" y="283083"/>
                </a:lnTo>
                <a:close/>
              </a:path>
              <a:path w="6903288" h="398399">
                <a:moveTo>
                  <a:pt x="3557346" y="229742"/>
                </a:moveTo>
                <a:lnTo>
                  <a:pt x="3557477" y="146983"/>
                </a:lnTo>
                <a:lnTo>
                  <a:pt x="3557736" y="134161"/>
                </a:lnTo>
                <a:lnTo>
                  <a:pt x="3558152" y="121783"/>
                </a:lnTo>
                <a:lnTo>
                  <a:pt x="3558743" y="109854"/>
                </a:lnTo>
                <a:lnTo>
                  <a:pt x="3556330" y="108330"/>
                </a:lnTo>
                <a:lnTo>
                  <a:pt x="3549998" y="109795"/>
                </a:lnTo>
                <a:lnTo>
                  <a:pt x="3537974" y="112374"/>
                </a:lnTo>
                <a:lnTo>
                  <a:pt x="3525592" y="114767"/>
                </a:lnTo>
                <a:lnTo>
                  <a:pt x="3512835" y="116975"/>
                </a:lnTo>
                <a:lnTo>
                  <a:pt x="3499688" y="118999"/>
                </a:lnTo>
                <a:lnTo>
                  <a:pt x="3499812" y="120451"/>
                </a:lnTo>
                <a:lnTo>
                  <a:pt x="3500686" y="132468"/>
                </a:lnTo>
                <a:lnTo>
                  <a:pt x="3501323" y="144944"/>
                </a:lnTo>
                <a:lnTo>
                  <a:pt x="3501714" y="157892"/>
                </a:lnTo>
                <a:lnTo>
                  <a:pt x="3501847" y="171323"/>
                </a:lnTo>
                <a:lnTo>
                  <a:pt x="3501847" y="397001"/>
                </a:lnTo>
                <a:lnTo>
                  <a:pt x="3504641" y="398399"/>
                </a:lnTo>
                <a:lnTo>
                  <a:pt x="3510269" y="397491"/>
                </a:lnTo>
                <a:lnTo>
                  <a:pt x="3522472" y="395646"/>
                </a:lnTo>
                <a:lnTo>
                  <a:pt x="3534967" y="393927"/>
                </a:lnTo>
                <a:lnTo>
                  <a:pt x="3547771" y="392344"/>
                </a:lnTo>
                <a:lnTo>
                  <a:pt x="3560902" y="390905"/>
                </a:lnTo>
                <a:lnTo>
                  <a:pt x="3560517" y="387714"/>
                </a:lnTo>
                <a:lnTo>
                  <a:pt x="3558926" y="373890"/>
                </a:lnTo>
                <a:lnTo>
                  <a:pt x="3557502" y="360412"/>
                </a:lnTo>
                <a:lnTo>
                  <a:pt x="3556244" y="347281"/>
                </a:lnTo>
                <a:lnTo>
                  <a:pt x="3555150" y="334494"/>
                </a:lnTo>
                <a:lnTo>
                  <a:pt x="3554219" y="322051"/>
                </a:lnTo>
                <a:lnTo>
                  <a:pt x="3553451" y="309949"/>
                </a:lnTo>
                <a:lnTo>
                  <a:pt x="3552842" y="298188"/>
                </a:lnTo>
                <a:lnTo>
                  <a:pt x="3552393" y="286765"/>
                </a:lnTo>
                <a:lnTo>
                  <a:pt x="3561131" y="296673"/>
                </a:lnTo>
                <a:lnTo>
                  <a:pt x="3572019" y="303344"/>
                </a:lnTo>
                <a:lnTo>
                  <a:pt x="3584143" y="305562"/>
                </a:lnTo>
                <a:lnTo>
                  <a:pt x="3592398" y="305562"/>
                </a:lnTo>
                <a:lnTo>
                  <a:pt x="3600272" y="302767"/>
                </a:lnTo>
                <a:lnTo>
                  <a:pt x="3607765" y="297052"/>
                </a:lnTo>
                <a:lnTo>
                  <a:pt x="3611796" y="293683"/>
                </a:lnTo>
                <a:lnTo>
                  <a:pt x="3619867" y="284334"/>
                </a:lnTo>
                <a:lnTo>
                  <a:pt x="3626688" y="272414"/>
                </a:lnTo>
                <a:lnTo>
                  <a:pt x="3626919" y="274235"/>
                </a:lnTo>
                <a:lnTo>
                  <a:pt x="3630921" y="287558"/>
                </a:lnTo>
                <a:lnTo>
                  <a:pt x="3638499" y="296545"/>
                </a:lnTo>
                <a:lnTo>
                  <a:pt x="3640539" y="297931"/>
                </a:lnTo>
                <a:lnTo>
                  <a:pt x="3651597" y="302320"/>
                </a:lnTo>
                <a:lnTo>
                  <a:pt x="3665804" y="303784"/>
                </a:lnTo>
                <a:lnTo>
                  <a:pt x="3670330" y="303677"/>
                </a:lnTo>
                <a:lnTo>
                  <a:pt x="3681335" y="302648"/>
                </a:lnTo>
                <a:lnTo>
                  <a:pt x="3693472" y="300515"/>
                </a:lnTo>
                <a:lnTo>
                  <a:pt x="3693363" y="280670"/>
                </a:lnTo>
                <a:lnTo>
                  <a:pt x="3689553" y="278891"/>
                </a:lnTo>
                <a:lnTo>
                  <a:pt x="3686886" y="276225"/>
                </a:lnTo>
                <a:lnTo>
                  <a:pt x="3683076" y="268224"/>
                </a:lnTo>
                <a:lnTo>
                  <a:pt x="3682695" y="260730"/>
                </a:lnTo>
                <a:lnTo>
                  <a:pt x="3682356" y="246162"/>
                </a:lnTo>
                <a:lnTo>
                  <a:pt x="3682197" y="233966"/>
                </a:lnTo>
                <a:lnTo>
                  <a:pt x="3682060" y="203073"/>
                </a:lnTo>
                <a:lnTo>
                  <a:pt x="3682076" y="160237"/>
                </a:lnTo>
                <a:lnTo>
                  <a:pt x="3682219" y="146983"/>
                </a:lnTo>
                <a:lnTo>
                  <a:pt x="3682502" y="134161"/>
                </a:lnTo>
                <a:lnTo>
                  <a:pt x="3682918" y="121783"/>
                </a:lnTo>
                <a:lnTo>
                  <a:pt x="3683457" y="109854"/>
                </a:lnTo>
                <a:lnTo>
                  <a:pt x="3681044" y="108330"/>
                </a:lnTo>
                <a:lnTo>
                  <a:pt x="3674640" y="109818"/>
                </a:lnTo>
                <a:lnTo>
                  <a:pt x="3662631" y="112390"/>
                </a:lnTo>
                <a:lnTo>
                  <a:pt x="3650218" y="114777"/>
                </a:lnTo>
                <a:lnTo>
                  <a:pt x="3637424" y="116980"/>
                </a:lnTo>
                <a:lnTo>
                  <a:pt x="3624275" y="118999"/>
                </a:lnTo>
                <a:lnTo>
                  <a:pt x="3624411" y="120428"/>
                </a:lnTo>
                <a:lnTo>
                  <a:pt x="3625374" y="132269"/>
                </a:lnTo>
                <a:lnTo>
                  <a:pt x="3626090" y="144713"/>
                </a:lnTo>
                <a:lnTo>
                  <a:pt x="3626535" y="157738"/>
                </a:lnTo>
                <a:lnTo>
                  <a:pt x="3626688" y="171323"/>
                </a:lnTo>
                <a:lnTo>
                  <a:pt x="3626688" y="249427"/>
                </a:lnTo>
                <a:lnTo>
                  <a:pt x="3621989" y="255397"/>
                </a:lnTo>
                <a:lnTo>
                  <a:pt x="3616401" y="259968"/>
                </a:lnTo>
                <a:lnTo>
                  <a:pt x="3609924" y="263271"/>
                </a:lnTo>
                <a:lnTo>
                  <a:pt x="3603447" y="266573"/>
                </a:lnTo>
                <a:lnTo>
                  <a:pt x="3596716" y="268224"/>
                </a:lnTo>
                <a:lnTo>
                  <a:pt x="3580079" y="268224"/>
                </a:lnTo>
                <a:lnTo>
                  <a:pt x="3572205" y="265302"/>
                </a:lnTo>
                <a:lnTo>
                  <a:pt x="3566236" y="259461"/>
                </a:lnTo>
                <a:lnTo>
                  <a:pt x="3563291" y="255829"/>
                </a:lnTo>
                <a:lnTo>
                  <a:pt x="3558823" y="244766"/>
                </a:lnTo>
                <a:lnTo>
                  <a:pt x="3557346" y="229742"/>
                </a:lnTo>
                <a:close/>
              </a:path>
              <a:path w="6903288" h="398399">
                <a:moveTo>
                  <a:pt x="1886661" y="283083"/>
                </a:moveTo>
                <a:lnTo>
                  <a:pt x="1879549" y="282448"/>
                </a:lnTo>
                <a:lnTo>
                  <a:pt x="1874342" y="281559"/>
                </a:lnTo>
                <a:lnTo>
                  <a:pt x="1869135" y="280670"/>
                </a:lnTo>
                <a:lnTo>
                  <a:pt x="1869244" y="300515"/>
                </a:lnTo>
                <a:lnTo>
                  <a:pt x="1882522" y="297258"/>
                </a:lnTo>
                <a:lnTo>
                  <a:pt x="1896948" y="292862"/>
                </a:lnTo>
                <a:lnTo>
                  <a:pt x="1895805" y="283210"/>
                </a:lnTo>
                <a:lnTo>
                  <a:pt x="1886661" y="283083"/>
                </a:lnTo>
                <a:close/>
              </a:path>
              <a:path w="6903288" h="398399">
                <a:moveTo>
                  <a:pt x="1733118" y="229742"/>
                </a:moveTo>
                <a:lnTo>
                  <a:pt x="1733249" y="146983"/>
                </a:lnTo>
                <a:lnTo>
                  <a:pt x="1733508" y="134161"/>
                </a:lnTo>
                <a:lnTo>
                  <a:pt x="1733924" y="121783"/>
                </a:lnTo>
                <a:lnTo>
                  <a:pt x="1734515" y="109854"/>
                </a:lnTo>
                <a:lnTo>
                  <a:pt x="1732102" y="108330"/>
                </a:lnTo>
                <a:lnTo>
                  <a:pt x="1725770" y="109795"/>
                </a:lnTo>
                <a:lnTo>
                  <a:pt x="1713746" y="112374"/>
                </a:lnTo>
                <a:lnTo>
                  <a:pt x="1701364" y="114767"/>
                </a:lnTo>
                <a:lnTo>
                  <a:pt x="1688607" y="116975"/>
                </a:lnTo>
                <a:lnTo>
                  <a:pt x="1675460" y="118999"/>
                </a:lnTo>
                <a:lnTo>
                  <a:pt x="1675584" y="120451"/>
                </a:lnTo>
                <a:lnTo>
                  <a:pt x="1676458" y="132468"/>
                </a:lnTo>
                <a:lnTo>
                  <a:pt x="1677095" y="144944"/>
                </a:lnTo>
                <a:lnTo>
                  <a:pt x="1677486" y="157892"/>
                </a:lnTo>
                <a:lnTo>
                  <a:pt x="1677619" y="171323"/>
                </a:lnTo>
                <a:lnTo>
                  <a:pt x="1677619" y="397001"/>
                </a:lnTo>
                <a:lnTo>
                  <a:pt x="1680413" y="398399"/>
                </a:lnTo>
                <a:lnTo>
                  <a:pt x="1686041" y="397491"/>
                </a:lnTo>
                <a:lnTo>
                  <a:pt x="1698244" y="395646"/>
                </a:lnTo>
                <a:lnTo>
                  <a:pt x="1710739" y="393927"/>
                </a:lnTo>
                <a:lnTo>
                  <a:pt x="1723543" y="392344"/>
                </a:lnTo>
                <a:lnTo>
                  <a:pt x="1736674" y="390905"/>
                </a:lnTo>
                <a:lnTo>
                  <a:pt x="1736289" y="387714"/>
                </a:lnTo>
                <a:lnTo>
                  <a:pt x="1734698" y="373890"/>
                </a:lnTo>
                <a:lnTo>
                  <a:pt x="1733274" y="360412"/>
                </a:lnTo>
                <a:lnTo>
                  <a:pt x="1732016" y="347281"/>
                </a:lnTo>
                <a:lnTo>
                  <a:pt x="1730922" y="334494"/>
                </a:lnTo>
                <a:lnTo>
                  <a:pt x="1729991" y="322051"/>
                </a:lnTo>
                <a:lnTo>
                  <a:pt x="1729223" y="309949"/>
                </a:lnTo>
                <a:lnTo>
                  <a:pt x="1728614" y="298188"/>
                </a:lnTo>
                <a:lnTo>
                  <a:pt x="1728165" y="286765"/>
                </a:lnTo>
                <a:lnTo>
                  <a:pt x="1736903" y="296673"/>
                </a:lnTo>
                <a:lnTo>
                  <a:pt x="1747791" y="303344"/>
                </a:lnTo>
                <a:lnTo>
                  <a:pt x="1759915" y="305562"/>
                </a:lnTo>
                <a:lnTo>
                  <a:pt x="1768170" y="305562"/>
                </a:lnTo>
                <a:lnTo>
                  <a:pt x="1776044" y="302767"/>
                </a:lnTo>
                <a:lnTo>
                  <a:pt x="1783537" y="297052"/>
                </a:lnTo>
                <a:lnTo>
                  <a:pt x="1787568" y="293683"/>
                </a:lnTo>
                <a:lnTo>
                  <a:pt x="1795639" y="284334"/>
                </a:lnTo>
                <a:lnTo>
                  <a:pt x="1802460" y="272414"/>
                </a:lnTo>
                <a:lnTo>
                  <a:pt x="1802691" y="274235"/>
                </a:lnTo>
                <a:lnTo>
                  <a:pt x="1806693" y="287558"/>
                </a:lnTo>
                <a:lnTo>
                  <a:pt x="1814271" y="296545"/>
                </a:lnTo>
                <a:lnTo>
                  <a:pt x="1816311" y="297931"/>
                </a:lnTo>
                <a:lnTo>
                  <a:pt x="1827369" y="302320"/>
                </a:lnTo>
                <a:lnTo>
                  <a:pt x="1841576" y="303784"/>
                </a:lnTo>
                <a:lnTo>
                  <a:pt x="1846102" y="303677"/>
                </a:lnTo>
                <a:lnTo>
                  <a:pt x="1857107" y="302648"/>
                </a:lnTo>
                <a:lnTo>
                  <a:pt x="1869244" y="300515"/>
                </a:lnTo>
                <a:lnTo>
                  <a:pt x="1869135" y="280670"/>
                </a:lnTo>
                <a:lnTo>
                  <a:pt x="1865325" y="278891"/>
                </a:lnTo>
                <a:lnTo>
                  <a:pt x="1862658" y="276225"/>
                </a:lnTo>
                <a:lnTo>
                  <a:pt x="1858848" y="268224"/>
                </a:lnTo>
                <a:lnTo>
                  <a:pt x="1858467" y="260730"/>
                </a:lnTo>
                <a:lnTo>
                  <a:pt x="1858128" y="246162"/>
                </a:lnTo>
                <a:lnTo>
                  <a:pt x="1857969" y="233966"/>
                </a:lnTo>
                <a:lnTo>
                  <a:pt x="1857832" y="203073"/>
                </a:lnTo>
                <a:lnTo>
                  <a:pt x="1857848" y="160237"/>
                </a:lnTo>
                <a:lnTo>
                  <a:pt x="1857991" y="146983"/>
                </a:lnTo>
                <a:lnTo>
                  <a:pt x="1858274" y="134161"/>
                </a:lnTo>
                <a:lnTo>
                  <a:pt x="1858690" y="121783"/>
                </a:lnTo>
                <a:lnTo>
                  <a:pt x="1859229" y="109854"/>
                </a:lnTo>
                <a:lnTo>
                  <a:pt x="1856816" y="108330"/>
                </a:lnTo>
                <a:lnTo>
                  <a:pt x="1850412" y="109818"/>
                </a:lnTo>
                <a:lnTo>
                  <a:pt x="1838403" y="112390"/>
                </a:lnTo>
                <a:lnTo>
                  <a:pt x="1825990" y="114777"/>
                </a:lnTo>
                <a:lnTo>
                  <a:pt x="1813196" y="116980"/>
                </a:lnTo>
                <a:lnTo>
                  <a:pt x="1800047" y="118999"/>
                </a:lnTo>
                <a:lnTo>
                  <a:pt x="1800183" y="120428"/>
                </a:lnTo>
                <a:lnTo>
                  <a:pt x="1801146" y="132269"/>
                </a:lnTo>
                <a:lnTo>
                  <a:pt x="1801862" y="144713"/>
                </a:lnTo>
                <a:lnTo>
                  <a:pt x="1802307" y="157738"/>
                </a:lnTo>
                <a:lnTo>
                  <a:pt x="1802460" y="171323"/>
                </a:lnTo>
                <a:lnTo>
                  <a:pt x="1802460" y="249427"/>
                </a:lnTo>
                <a:lnTo>
                  <a:pt x="1797761" y="255397"/>
                </a:lnTo>
                <a:lnTo>
                  <a:pt x="1792173" y="259968"/>
                </a:lnTo>
                <a:lnTo>
                  <a:pt x="1785696" y="263271"/>
                </a:lnTo>
                <a:lnTo>
                  <a:pt x="1779219" y="266573"/>
                </a:lnTo>
                <a:lnTo>
                  <a:pt x="1772488" y="268224"/>
                </a:lnTo>
                <a:lnTo>
                  <a:pt x="1755851" y="268224"/>
                </a:lnTo>
                <a:lnTo>
                  <a:pt x="1747977" y="265302"/>
                </a:lnTo>
                <a:lnTo>
                  <a:pt x="1742008" y="259461"/>
                </a:lnTo>
                <a:lnTo>
                  <a:pt x="1739063" y="255829"/>
                </a:lnTo>
                <a:lnTo>
                  <a:pt x="1734595" y="244766"/>
                </a:lnTo>
                <a:lnTo>
                  <a:pt x="1733118" y="229742"/>
                </a:lnTo>
                <a:close/>
              </a:path>
              <a:path w="6903288" h="398399">
                <a:moveTo>
                  <a:pt x="1647393" y="283083"/>
                </a:moveTo>
                <a:lnTo>
                  <a:pt x="1640281" y="282448"/>
                </a:lnTo>
                <a:lnTo>
                  <a:pt x="1635074" y="281559"/>
                </a:lnTo>
                <a:lnTo>
                  <a:pt x="1629867" y="280670"/>
                </a:lnTo>
                <a:lnTo>
                  <a:pt x="1629976" y="300515"/>
                </a:lnTo>
                <a:lnTo>
                  <a:pt x="1643254" y="297258"/>
                </a:lnTo>
                <a:lnTo>
                  <a:pt x="1657680" y="292862"/>
                </a:lnTo>
                <a:lnTo>
                  <a:pt x="1656537" y="283210"/>
                </a:lnTo>
                <a:lnTo>
                  <a:pt x="1647393" y="283083"/>
                </a:lnTo>
                <a:close/>
              </a:path>
              <a:path w="6903288" h="398399">
                <a:moveTo>
                  <a:pt x="1493850" y="229742"/>
                </a:moveTo>
                <a:lnTo>
                  <a:pt x="1493981" y="146983"/>
                </a:lnTo>
                <a:lnTo>
                  <a:pt x="1494240" y="134161"/>
                </a:lnTo>
                <a:lnTo>
                  <a:pt x="1494656" y="121783"/>
                </a:lnTo>
                <a:lnTo>
                  <a:pt x="1495247" y="109854"/>
                </a:lnTo>
                <a:lnTo>
                  <a:pt x="1492834" y="108330"/>
                </a:lnTo>
                <a:lnTo>
                  <a:pt x="1486502" y="109795"/>
                </a:lnTo>
                <a:lnTo>
                  <a:pt x="1474478" y="112374"/>
                </a:lnTo>
                <a:lnTo>
                  <a:pt x="1462096" y="114767"/>
                </a:lnTo>
                <a:lnTo>
                  <a:pt x="1449339" y="116975"/>
                </a:lnTo>
                <a:lnTo>
                  <a:pt x="1436192" y="118999"/>
                </a:lnTo>
                <a:lnTo>
                  <a:pt x="1436316" y="120451"/>
                </a:lnTo>
                <a:lnTo>
                  <a:pt x="1437190" y="132468"/>
                </a:lnTo>
                <a:lnTo>
                  <a:pt x="1437827" y="144944"/>
                </a:lnTo>
                <a:lnTo>
                  <a:pt x="1438218" y="157892"/>
                </a:lnTo>
                <a:lnTo>
                  <a:pt x="1438351" y="171323"/>
                </a:lnTo>
                <a:lnTo>
                  <a:pt x="1438351" y="397001"/>
                </a:lnTo>
                <a:lnTo>
                  <a:pt x="1441145" y="398399"/>
                </a:lnTo>
                <a:lnTo>
                  <a:pt x="1446773" y="397491"/>
                </a:lnTo>
                <a:lnTo>
                  <a:pt x="1458976" y="395646"/>
                </a:lnTo>
                <a:lnTo>
                  <a:pt x="1471471" y="393927"/>
                </a:lnTo>
                <a:lnTo>
                  <a:pt x="1484275" y="392344"/>
                </a:lnTo>
                <a:lnTo>
                  <a:pt x="1497406" y="390905"/>
                </a:lnTo>
                <a:lnTo>
                  <a:pt x="1497021" y="387714"/>
                </a:lnTo>
                <a:lnTo>
                  <a:pt x="1495430" y="373890"/>
                </a:lnTo>
                <a:lnTo>
                  <a:pt x="1494006" y="360412"/>
                </a:lnTo>
                <a:lnTo>
                  <a:pt x="1492748" y="347281"/>
                </a:lnTo>
                <a:lnTo>
                  <a:pt x="1491654" y="334494"/>
                </a:lnTo>
                <a:lnTo>
                  <a:pt x="1490723" y="322051"/>
                </a:lnTo>
                <a:lnTo>
                  <a:pt x="1489955" y="309949"/>
                </a:lnTo>
                <a:lnTo>
                  <a:pt x="1489346" y="298188"/>
                </a:lnTo>
                <a:lnTo>
                  <a:pt x="1488897" y="286765"/>
                </a:lnTo>
                <a:lnTo>
                  <a:pt x="1497635" y="296673"/>
                </a:lnTo>
                <a:lnTo>
                  <a:pt x="1508523" y="303344"/>
                </a:lnTo>
                <a:lnTo>
                  <a:pt x="1520647" y="305562"/>
                </a:lnTo>
                <a:lnTo>
                  <a:pt x="1528902" y="305562"/>
                </a:lnTo>
                <a:lnTo>
                  <a:pt x="1536776" y="302767"/>
                </a:lnTo>
                <a:lnTo>
                  <a:pt x="1544269" y="297052"/>
                </a:lnTo>
                <a:lnTo>
                  <a:pt x="1548300" y="293683"/>
                </a:lnTo>
                <a:lnTo>
                  <a:pt x="1556371" y="284334"/>
                </a:lnTo>
                <a:lnTo>
                  <a:pt x="1563192" y="272414"/>
                </a:lnTo>
                <a:lnTo>
                  <a:pt x="1563423" y="274235"/>
                </a:lnTo>
                <a:lnTo>
                  <a:pt x="1567425" y="287558"/>
                </a:lnTo>
                <a:lnTo>
                  <a:pt x="1575003" y="296545"/>
                </a:lnTo>
                <a:lnTo>
                  <a:pt x="1577043" y="297931"/>
                </a:lnTo>
                <a:lnTo>
                  <a:pt x="1588101" y="302320"/>
                </a:lnTo>
                <a:lnTo>
                  <a:pt x="1602308" y="303784"/>
                </a:lnTo>
                <a:lnTo>
                  <a:pt x="1606834" y="303677"/>
                </a:lnTo>
                <a:lnTo>
                  <a:pt x="1617839" y="302648"/>
                </a:lnTo>
                <a:lnTo>
                  <a:pt x="1629976" y="300515"/>
                </a:lnTo>
                <a:lnTo>
                  <a:pt x="1629867" y="280670"/>
                </a:lnTo>
                <a:lnTo>
                  <a:pt x="1626057" y="278891"/>
                </a:lnTo>
                <a:lnTo>
                  <a:pt x="1623390" y="276225"/>
                </a:lnTo>
                <a:lnTo>
                  <a:pt x="1619580" y="268224"/>
                </a:lnTo>
                <a:lnTo>
                  <a:pt x="1619199" y="260730"/>
                </a:lnTo>
                <a:lnTo>
                  <a:pt x="1618860" y="246162"/>
                </a:lnTo>
                <a:lnTo>
                  <a:pt x="1618701" y="233966"/>
                </a:lnTo>
                <a:lnTo>
                  <a:pt x="1618564" y="203073"/>
                </a:lnTo>
                <a:lnTo>
                  <a:pt x="1618580" y="160237"/>
                </a:lnTo>
                <a:lnTo>
                  <a:pt x="1618723" y="146983"/>
                </a:lnTo>
                <a:lnTo>
                  <a:pt x="1619006" y="134161"/>
                </a:lnTo>
                <a:lnTo>
                  <a:pt x="1619422" y="121783"/>
                </a:lnTo>
                <a:lnTo>
                  <a:pt x="1619961" y="109854"/>
                </a:lnTo>
                <a:lnTo>
                  <a:pt x="1617548" y="108330"/>
                </a:lnTo>
                <a:lnTo>
                  <a:pt x="1611144" y="109818"/>
                </a:lnTo>
                <a:lnTo>
                  <a:pt x="1599135" y="112390"/>
                </a:lnTo>
                <a:lnTo>
                  <a:pt x="1586722" y="114777"/>
                </a:lnTo>
                <a:lnTo>
                  <a:pt x="1573928" y="116980"/>
                </a:lnTo>
                <a:lnTo>
                  <a:pt x="1560779" y="118999"/>
                </a:lnTo>
                <a:lnTo>
                  <a:pt x="1560915" y="120428"/>
                </a:lnTo>
                <a:lnTo>
                  <a:pt x="1561878" y="132269"/>
                </a:lnTo>
                <a:lnTo>
                  <a:pt x="1562594" y="144713"/>
                </a:lnTo>
                <a:lnTo>
                  <a:pt x="1563039" y="157738"/>
                </a:lnTo>
                <a:lnTo>
                  <a:pt x="1563192" y="171323"/>
                </a:lnTo>
                <a:lnTo>
                  <a:pt x="1563192" y="249427"/>
                </a:lnTo>
                <a:lnTo>
                  <a:pt x="1558493" y="255397"/>
                </a:lnTo>
                <a:lnTo>
                  <a:pt x="1552905" y="259968"/>
                </a:lnTo>
                <a:lnTo>
                  <a:pt x="1546428" y="263271"/>
                </a:lnTo>
                <a:lnTo>
                  <a:pt x="1539951" y="266573"/>
                </a:lnTo>
                <a:lnTo>
                  <a:pt x="1533220" y="268224"/>
                </a:lnTo>
                <a:lnTo>
                  <a:pt x="1516583" y="268224"/>
                </a:lnTo>
                <a:lnTo>
                  <a:pt x="1508709" y="265302"/>
                </a:lnTo>
                <a:lnTo>
                  <a:pt x="1502740" y="259461"/>
                </a:lnTo>
                <a:lnTo>
                  <a:pt x="1499795" y="255829"/>
                </a:lnTo>
                <a:lnTo>
                  <a:pt x="1495327" y="244766"/>
                </a:lnTo>
                <a:lnTo>
                  <a:pt x="1493850" y="229742"/>
                </a:lnTo>
                <a:close/>
              </a:path>
              <a:path w="6903288" h="398399">
                <a:moveTo>
                  <a:pt x="879678" y="297688"/>
                </a:moveTo>
                <a:lnTo>
                  <a:pt x="882450" y="291596"/>
                </a:lnTo>
                <a:lnTo>
                  <a:pt x="887144" y="281365"/>
                </a:lnTo>
                <a:lnTo>
                  <a:pt x="892097" y="270662"/>
                </a:lnTo>
                <a:lnTo>
                  <a:pt x="897308" y="259486"/>
                </a:lnTo>
                <a:lnTo>
                  <a:pt x="902775" y="247838"/>
                </a:lnTo>
                <a:lnTo>
                  <a:pt x="908498" y="235717"/>
                </a:lnTo>
                <a:lnTo>
                  <a:pt x="914473" y="223124"/>
                </a:lnTo>
                <a:lnTo>
                  <a:pt x="920699" y="210058"/>
                </a:lnTo>
                <a:lnTo>
                  <a:pt x="925114" y="200888"/>
                </a:lnTo>
                <a:lnTo>
                  <a:pt x="931658" y="187163"/>
                </a:lnTo>
                <a:lnTo>
                  <a:pt x="937794" y="174120"/>
                </a:lnTo>
                <a:lnTo>
                  <a:pt x="943521" y="161757"/>
                </a:lnTo>
                <a:lnTo>
                  <a:pt x="948841" y="150073"/>
                </a:lnTo>
                <a:lnTo>
                  <a:pt x="953752" y="139068"/>
                </a:lnTo>
                <a:lnTo>
                  <a:pt x="958256" y="128739"/>
                </a:lnTo>
                <a:lnTo>
                  <a:pt x="962351" y="119087"/>
                </a:lnTo>
                <a:lnTo>
                  <a:pt x="966038" y="110109"/>
                </a:lnTo>
                <a:lnTo>
                  <a:pt x="963879" y="108330"/>
                </a:lnTo>
                <a:lnTo>
                  <a:pt x="957133" y="109800"/>
                </a:lnTo>
                <a:lnTo>
                  <a:pt x="944897" y="112320"/>
                </a:lnTo>
                <a:lnTo>
                  <a:pt x="932466" y="114693"/>
                </a:lnTo>
                <a:lnTo>
                  <a:pt x="919830" y="116919"/>
                </a:lnTo>
                <a:lnTo>
                  <a:pt x="906983" y="118999"/>
                </a:lnTo>
                <a:lnTo>
                  <a:pt x="906775" y="120213"/>
                </a:lnTo>
                <a:lnTo>
                  <a:pt x="904456" y="133363"/>
                </a:lnTo>
                <a:lnTo>
                  <a:pt x="902049" y="146342"/>
                </a:lnTo>
                <a:lnTo>
                  <a:pt x="899554" y="159153"/>
                </a:lnTo>
                <a:lnTo>
                  <a:pt x="896971" y="171796"/>
                </a:lnTo>
                <a:lnTo>
                  <a:pt x="894301" y="184273"/>
                </a:lnTo>
                <a:lnTo>
                  <a:pt x="891546" y="196586"/>
                </a:lnTo>
                <a:lnTo>
                  <a:pt x="888705" y="208735"/>
                </a:lnTo>
                <a:lnTo>
                  <a:pt x="885779" y="220723"/>
                </a:lnTo>
                <a:lnTo>
                  <a:pt x="882770" y="232551"/>
                </a:lnTo>
                <a:lnTo>
                  <a:pt x="879678" y="244221"/>
                </a:lnTo>
                <a:lnTo>
                  <a:pt x="877900" y="250951"/>
                </a:lnTo>
                <a:lnTo>
                  <a:pt x="875995" y="258445"/>
                </a:lnTo>
                <a:lnTo>
                  <a:pt x="873836" y="266700"/>
                </a:lnTo>
                <a:lnTo>
                  <a:pt x="872820" y="258572"/>
                </a:lnTo>
                <a:lnTo>
                  <a:pt x="871550" y="251205"/>
                </a:lnTo>
                <a:lnTo>
                  <a:pt x="870026" y="244475"/>
                </a:lnTo>
                <a:lnTo>
                  <a:pt x="867797" y="234949"/>
                </a:lnTo>
                <a:lnTo>
                  <a:pt x="864752" y="223395"/>
                </a:lnTo>
                <a:lnTo>
                  <a:pt x="861204" y="211242"/>
                </a:lnTo>
                <a:lnTo>
                  <a:pt x="857160" y="198497"/>
                </a:lnTo>
                <a:lnTo>
                  <a:pt x="852627" y="185165"/>
                </a:lnTo>
                <a:lnTo>
                  <a:pt x="850577" y="179478"/>
                </a:lnTo>
                <a:lnTo>
                  <a:pt x="844658" y="164031"/>
                </a:lnTo>
                <a:lnTo>
                  <a:pt x="839001" y="150765"/>
                </a:lnTo>
                <a:lnTo>
                  <a:pt x="833599" y="139670"/>
                </a:lnTo>
                <a:lnTo>
                  <a:pt x="828449" y="130735"/>
                </a:lnTo>
                <a:lnTo>
                  <a:pt x="823544" y="123951"/>
                </a:lnTo>
                <a:lnTo>
                  <a:pt x="819480" y="119252"/>
                </a:lnTo>
                <a:lnTo>
                  <a:pt x="815162" y="116077"/>
                </a:lnTo>
                <a:lnTo>
                  <a:pt x="810463" y="114426"/>
                </a:lnTo>
                <a:lnTo>
                  <a:pt x="805891" y="112775"/>
                </a:lnTo>
                <a:lnTo>
                  <a:pt x="800049" y="111887"/>
                </a:lnTo>
                <a:lnTo>
                  <a:pt x="793191" y="111887"/>
                </a:lnTo>
                <a:lnTo>
                  <a:pt x="788803" y="112015"/>
                </a:lnTo>
                <a:lnTo>
                  <a:pt x="778461" y="113091"/>
                </a:lnTo>
                <a:lnTo>
                  <a:pt x="766427" y="115255"/>
                </a:lnTo>
                <a:lnTo>
                  <a:pt x="752707" y="118497"/>
                </a:lnTo>
                <a:lnTo>
                  <a:pt x="737311" y="122809"/>
                </a:lnTo>
                <a:lnTo>
                  <a:pt x="738708" y="131952"/>
                </a:lnTo>
                <a:lnTo>
                  <a:pt x="746328" y="132079"/>
                </a:lnTo>
                <a:lnTo>
                  <a:pt x="749376" y="132334"/>
                </a:lnTo>
                <a:lnTo>
                  <a:pt x="762457" y="135509"/>
                </a:lnTo>
                <a:lnTo>
                  <a:pt x="770585" y="141350"/>
                </a:lnTo>
                <a:lnTo>
                  <a:pt x="778840" y="151384"/>
                </a:lnTo>
                <a:lnTo>
                  <a:pt x="783285" y="159765"/>
                </a:lnTo>
                <a:lnTo>
                  <a:pt x="790976" y="175823"/>
                </a:lnTo>
                <a:lnTo>
                  <a:pt x="796239" y="188213"/>
                </a:lnTo>
                <a:lnTo>
                  <a:pt x="799980" y="197693"/>
                </a:lnTo>
                <a:lnTo>
                  <a:pt x="804333" y="209590"/>
                </a:lnTo>
                <a:lnTo>
                  <a:pt x="808558" y="221996"/>
                </a:lnTo>
                <a:lnTo>
                  <a:pt x="811818" y="232099"/>
                </a:lnTo>
                <a:lnTo>
                  <a:pt x="815558" y="244277"/>
                </a:lnTo>
                <a:lnTo>
                  <a:pt x="818972" y="256032"/>
                </a:lnTo>
                <a:lnTo>
                  <a:pt x="823484" y="273757"/>
                </a:lnTo>
                <a:lnTo>
                  <a:pt x="825957" y="285368"/>
                </a:lnTo>
                <a:lnTo>
                  <a:pt x="827735" y="294132"/>
                </a:lnTo>
                <a:lnTo>
                  <a:pt x="828497" y="300609"/>
                </a:lnTo>
                <a:lnTo>
                  <a:pt x="828481" y="307765"/>
                </a:lnTo>
                <a:lnTo>
                  <a:pt x="828195" y="318196"/>
                </a:lnTo>
                <a:lnTo>
                  <a:pt x="827552" y="329399"/>
                </a:lnTo>
                <a:lnTo>
                  <a:pt x="826551" y="341374"/>
                </a:lnTo>
                <a:lnTo>
                  <a:pt x="825193" y="354123"/>
                </a:lnTo>
                <a:lnTo>
                  <a:pt x="823477" y="367643"/>
                </a:lnTo>
                <a:lnTo>
                  <a:pt x="821403" y="381936"/>
                </a:lnTo>
                <a:lnTo>
                  <a:pt x="818972" y="397001"/>
                </a:lnTo>
                <a:lnTo>
                  <a:pt x="821766" y="398399"/>
                </a:lnTo>
                <a:lnTo>
                  <a:pt x="825823" y="397746"/>
                </a:lnTo>
                <a:lnTo>
                  <a:pt x="838307" y="395859"/>
                </a:lnTo>
                <a:lnTo>
                  <a:pt x="850873" y="394147"/>
                </a:lnTo>
                <a:lnTo>
                  <a:pt x="863520" y="392620"/>
                </a:lnTo>
                <a:lnTo>
                  <a:pt x="876249" y="391287"/>
                </a:lnTo>
                <a:lnTo>
                  <a:pt x="876536" y="388387"/>
                </a:lnTo>
                <a:lnTo>
                  <a:pt x="877941" y="373119"/>
                </a:lnTo>
                <a:lnTo>
                  <a:pt x="879034" y="359197"/>
                </a:lnTo>
                <a:lnTo>
                  <a:pt x="879815" y="346634"/>
                </a:lnTo>
                <a:lnTo>
                  <a:pt x="880284" y="335441"/>
                </a:lnTo>
                <a:lnTo>
                  <a:pt x="880440" y="325627"/>
                </a:lnTo>
                <a:lnTo>
                  <a:pt x="880433" y="322739"/>
                </a:lnTo>
                <a:lnTo>
                  <a:pt x="880213" y="309341"/>
                </a:lnTo>
                <a:lnTo>
                  <a:pt x="879678" y="297688"/>
                </a:lnTo>
                <a:close/>
              </a:path>
              <a:path w="6903288" h="398399">
                <a:moveTo>
                  <a:pt x="204768" y="298970"/>
                </a:moveTo>
                <a:lnTo>
                  <a:pt x="232613" y="298830"/>
                </a:lnTo>
                <a:lnTo>
                  <a:pt x="259012" y="298942"/>
                </a:lnTo>
                <a:lnTo>
                  <a:pt x="271716" y="299075"/>
                </a:lnTo>
                <a:lnTo>
                  <a:pt x="283911" y="299252"/>
                </a:lnTo>
                <a:lnTo>
                  <a:pt x="295605" y="299465"/>
                </a:lnTo>
                <a:lnTo>
                  <a:pt x="294843" y="289560"/>
                </a:lnTo>
                <a:lnTo>
                  <a:pt x="269062" y="282193"/>
                </a:lnTo>
                <a:lnTo>
                  <a:pt x="263574" y="274828"/>
                </a:lnTo>
                <a:lnTo>
                  <a:pt x="263377" y="263582"/>
                </a:lnTo>
                <a:lnTo>
                  <a:pt x="263220" y="236474"/>
                </a:lnTo>
                <a:lnTo>
                  <a:pt x="263364" y="56202"/>
                </a:lnTo>
                <a:lnTo>
                  <a:pt x="263601" y="45085"/>
                </a:lnTo>
                <a:lnTo>
                  <a:pt x="295605" y="30861"/>
                </a:lnTo>
                <a:lnTo>
                  <a:pt x="294462" y="20700"/>
                </a:lnTo>
                <a:lnTo>
                  <a:pt x="279964" y="21059"/>
                </a:lnTo>
                <a:lnTo>
                  <a:pt x="267202" y="21283"/>
                </a:lnTo>
                <a:lnTo>
                  <a:pt x="254597" y="21418"/>
                </a:lnTo>
                <a:lnTo>
                  <a:pt x="53047" y="21462"/>
                </a:lnTo>
                <a:lnTo>
                  <a:pt x="91986" y="43179"/>
                </a:lnTo>
                <a:lnTo>
                  <a:pt x="203784" y="43179"/>
                </a:lnTo>
                <a:lnTo>
                  <a:pt x="203731" y="251966"/>
                </a:lnTo>
                <a:lnTo>
                  <a:pt x="203571" y="264608"/>
                </a:lnTo>
                <a:lnTo>
                  <a:pt x="203276" y="275589"/>
                </a:lnTo>
                <a:lnTo>
                  <a:pt x="198069" y="282575"/>
                </a:lnTo>
                <a:lnTo>
                  <a:pt x="174193" y="289560"/>
                </a:lnTo>
                <a:lnTo>
                  <a:pt x="175463" y="299465"/>
                </a:lnTo>
                <a:lnTo>
                  <a:pt x="180837" y="299343"/>
                </a:lnTo>
                <a:lnTo>
                  <a:pt x="192314" y="299132"/>
                </a:lnTo>
                <a:lnTo>
                  <a:pt x="204768" y="298970"/>
                </a:lnTo>
                <a:close/>
              </a:path>
              <a:path w="6903288" h="398399">
                <a:moveTo>
                  <a:pt x="26619" y="282193"/>
                </a:moveTo>
                <a:lnTo>
                  <a:pt x="0" y="289560"/>
                </a:lnTo>
                <a:lnTo>
                  <a:pt x="990" y="299465"/>
                </a:lnTo>
                <a:lnTo>
                  <a:pt x="11184" y="299272"/>
                </a:lnTo>
                <a:lnTo>
                  <a:pt x="23283" y="299089"/>
                </a:lnTo>
                <a:lnTo>
                  <a:pt x="35949" y="298950"/>
                </a:lnTo>
                <a:lnTo>
                  <a:pt x="85114" y="298916"/>
                </a:lnTo>
                <a:lnTo>
                  <a:pt x="97990" y="299050"/>
                </a:lnTo>
                <a:lnTo>
                  <a:pt x="110017" y="299236"/>
                </a:lnTo>
                <a:lnTo>
                  <a:pt x="121196" y="299465"/>
                </a:lnTo>
                <a:lnTo>
                  <a:pt x="120599" y="289560"/>
                </a:lnTo>
                <a:lnTo>
                  <a:pt x="97548" y="282575"/>
                </a:lnTo>
                <a:lnTo>
                  <a:pt x="94234" y="281686"/>
                </a:lnTo>
                <a:lnTo>
                  <a:pt x="92519" y="279273"/>
                </a:lnTo>
                <a:lnTo>
                  <a:pt x="92379" y="275589"/>
                </a:lnTo>
                <a:lnTo>
                  <a:pt x="92359" y="274771"/>
                </a:lnTo>
                <a:lnTo>
                  <a:pt x="92150" y="263655"/>
                </a:lnTo>
                <a:lnTo>
                  <a:pt x="91986" y="236474"/>
                </a:lnTo>
                <a:lnTo>
                  <a:pt x="91986" y="43179"/>
                </a:lnTo>
                <a:lnTo>
                  <a:pt x="53047" y="21462"/>
                </a:lnTo>
                <a:lnTo>
                  <a:pt x="38536" y="21402"/>
                </a:lnTo>
                <a:lnTo>
                  <a:pt x="25939" y="21255"/>
                </a:lnTo>
                <a:lnTo>
                  <a:pt x="13092" y="21022"/>
                </a:lnTo>
                <a:lnTo>
                  <a:pt x="0" y="20700"/>
                </a:lnTo>
                <a:lnTo>
                  <a:pt x="584" y="30861"/>
                </a:lnTo>
                <a:lnTo>
                  <a:pt x="27216" y="38608"/>
                </a:lnTo>
                <a:lnTo>
                  <a:pt x="32142" y="51517"/>
                </a:lnTo>
                <a:lnTo>
                  <a:pt x="32323" y="63831"/>
                </a:lnTo>
                <a:lnTo>
                  <a:pt x="32332" y="252273"/>
                </a:lnTo>
                <a:lnTo>
                  <a:pt x="32196" y="264897"/>
                </a:lnTo>
                <a:lnTo>
                  <a:pt x="31978" y="275971"/>
                </a:lnTo>
                <a:lnTo>
                  <a:pt x="31851" y="279018"/>
                </a:lnTo>
                <a:lnTo>
                  <a:pt x="30060" y="281050"/>
                </a:lnTo>
                <a:lnTo>
                  <a:pt x="26619" y="282193"/>
                </a:lnTo>
                <a:close/>
              </a:path>
              <a:path w="6903288" h="398399">
                <a:moveTo>
                  <a:pt x="5000066" y="10922"/>
                </a:moveTo>
                <a:lnTo>
                  <a:pt x="4987493" y="94614"/>
                </a:lnTo>
                <a:lnTo>
                  <a:pt x="5004384" y="94614"/>
                </a:lnTo>
                <a:lnTo>
                  <a:pt x="5053533" y="10922"/>
                </a:lnTo>
                <a:lnTo>
                  <a:pt x="5000066" y="10922"/>
                </a:lnTo>
                <a:close/>
              </a:path>
              <a:path w="6903288" h="398399">
                <a:moveTo>
                  <a:pt x="3208604" y="10922"/>
                </a:moveTo>
                <a:lnTo>
                  <a:pt x="3196031" y="94614"/>
                </a:lnTo>
                <a:lnTo>
                  <a:pt x="3212922" y="94614"/>
                </a:lnTo>
                <a:lnTo>
                  <a:pt x="3262071" y="10922"/>
                </a:lnTo>
                <a:lnTo>
                  <a:pt x="3208604" y="10922"/>
                </a:lnTo>
                <a:close/>
              </a:path>
              <a:path w="6903288" h="398399">
                <a:moveTo>
                  <a:pt x="1295730" y="10922"/>
                </a:moveTo>
                <a:lnTo>
                  <a:pt x="1283157" y="94614"/>
                </a:lnTo>
                <a:lnTo>
                  <a:pt x="1300048" y="94614"/>
                </a:lnTo>
                <a:lnTo>
                  <a:pt x="1349070" y="10922"/>
                </a:lnTo>
                <a:lnTo>
                  <a:pt x="1295730" y="10922"/>
                </a:lnTo>
                <a:close/>
              </a:path>
              <a:path w="6903288" h="398399">
                <a:moveTo>
                  <a:pt x="5471904" y="256284"/>
                </a:moveTo>
                <a:lnTo>
                  <a:pt x="5465394" y="265811"/>
                </a:lnTo>
                <a:lnTo>
                  <a:pt x="5461859" y="269564"/>
                </a:lnTo>
                <a:lnTo>
                  <a:pt x="5451553" y="277215"/>
                </a:lnTo>
                <a:lnTo>
                  <a:pt x="5439650" y="281806"/>
                </a:lnTo>
                <a:lnTo>
                  <a:pt x="5426689" y="303432"/>
                </a:lnTo>
                <a:lnTo>
                  <a:pt x="5439486" y="304038"/>
                </a:lnTo>
                <a:lnTo>
                  <a:pt x="5439694" y="304037"/>
                </a:lnTo>
                <a:lnTo>
                  <a:pt x="5453347" y="303332"/>
                </a:lnTo>
                <a:lnTo>
                  <a:pt x="5466333" y="301259"/>
                </a:lnTo>
                <a:lnTo>
                  <a:pt x="5478659" y="297816"/>
                </a:lnTo>
                <a:lnTo>
                  <a:pt x="5490333" y="293004"/>
                </a:lnTo>
                <a:lnTo>
                  <a:pt x="5501360" y="286823"/>
                </a:lnTo>
                <a:lnTo>
                  <a:pt x="5511749" y="279273"/>
                </a:lnTo>
                <a:lnTo>
                  <a:pt x="5517342" y="274335"/>
                </a:lnTo>
                <a:lnTo>
                  <a:pt x="5526222" y="264457"/>
                </a:lnTo>
                <a:lnTo>
                  <a:pt x="5533120" y="253671"/>
                </a:lnTo>
                <a:lnTo>
                  <a:pt x="5538042" y="241968"/>
                </a:lnTo>
                <a:lnTo>
                  <a:pt x="5540992" y="229338"/>
                </a:lnTo>
                <a:lnTo>
                  <a:pt x="5541975" y="215773"/>
                </a:lnTo>
                <a:lnTo>
                  <a:pt x="5541922" y="212608"/>
                </a:lnTo>
                <a:lnTo>
                  <a:pt x="5540407" y="199160"/>
                </a:lnTo>
                <a:lnTo>
                  <a:pt x="5536799" y="186823"/>
                </a:lnTo>
                <a:lnTo>
                  <a:pt x="5531099" y="175597"/>
                </a:lnTo>
                <a:lnTo>
                  <a:pt x="5523306" y="165480"/>
                </a:lnTo>
                <a:lnTo>
                  <a:pt x="5518890" y="161081"/>
                </a:lnTo>
                <a:lnTo>
                  <a:pt x="5509303" y="153597"/>
                </a:lnTo>
                <a:lnTo>
                  <a:pt x="5498335" y="147469"/>
                </a:lnTo>
                <a:lnTo>
                  <a:pt x="5485984" y="142707"/>
                </a:lnTo>
                <a:lnTo>
                  <a:pt x="5472252" y="139318"/>
                </a:lnTo>
                <a:lnTo>
                  <a:pt x="5471098" y="178430"/>
                </a:lnTo>
                <a:lnTo>
                  <a:pt x="5476263" y="189531"/>
                </a:lnTo>
                <a:lnTo>
                  <a:pt x="5479352" y="202444"/>
                </a:lnTo>
                <a:lnTo>
                  <a:pt x="5480380" y="217170"/>
                </a:lnTo>
                <a:lnTo>
                  <a:pt x="5479420" y="232011"/>
                </a:lnTo>
                <a:lnTo>
                  <a:pt x="5476587" y="245013"/>
                </a:lnTo>
                <a:lnTo>
                  <a:pt x="5471904" y="256284"/>
                </a:lnTo>
                <a:close/>
              </a:path>
              <a:path w="6903288" h="398399">
                <a:moveTo>
                  <a:pt x="5421200" y="134577"/>
                </a:moveTo>
                <a:lnTo>
                  <a:pt x="5406466" y="136778"/>
                </a:lnTo>
                <a:lnTo>
                  <a:pt x="5408879" y="152400"/>
                </a:lnTo>
                <a:lnTo>
                  <a:pt x="5416020" y="152273"/>
                </a:lnTo>
                <a:lnTo>
                  <a:pt x="5430815" y="153363"/>
                </a:lnTo>
                <a:lnTo>
                  <a:pt x="5443705" y="156534"/>
                </a:lnTo>
                <a:lnTo>
                  <a:pt x="5454716" y="161797"/>
                </a:lnTo>
                <a:lnTo>
                  <a:pt x="5463870" y="169163"/>
                </a:lnTo>
                <a:lnTo>
                  <a:pt x="5471098" y="178430"/>
                </a:lnTo>
                <a:lnTo>
                  <a:pt x="5472252" y="139318"/>
                </a:lnTo>
                <a:lnTo>
                  <a:pt x="5473291" y="137147"/>
                </a:lnTo>
                <a:lnTo>
                  <a:pt x="5487449" y="130360"/>
                </a:lnTo>
                <a:lnTo>
                  <a:pt x="5499423" y="122451"/>
                </a:lnTo>
                <a:lnTo>
                  <a:pt x="5509215" y="113424"/>
                </a:lnTo>
                <a:lnTo>
                  <a:pt x="5522262" y="92021"/>
                </a:lnTo>
                <a:lnTo>
                  <a:pt x="5526608" y="66166"/>
                </a:lnTo>
                <a:lnTo>
                  <a:pt x="5526568" y="63804"/>
                </a:lnTo>
                <a:lnTo>
                  <a:pt x="5520271" y="38915"/>
                </a:lnTo>
                <a:lnTo>
                  <a:pt x="5503113" y="18668"/>
                </a:lnTo>
                <a:lnTo>
                  <a:pt x="5482513" y="6848"/>
                </a:lnTo>
                <a:lnTo>
                  <a:pt x="5457269" y="760"/>
                </a:lnTo>
                <a:lnTo>
                  <a:pt x="5443042" y="0"/>
                </a:lnTo>
                <a:lnTo>
                  <a:pt x="5436386" y="141"/>
                </a:lnTo>
                <a:lnTo>
                  <a:pt x="5422305" y="1465"/>
                </a:lnTo>
                <a:lnTo>
                  <a:pt x="5409195" y="4185"/>
                </a:lnTo>
                <a:lnTo>
                  <a:pt x="5385886" y="13824"/>
                </a:lnTo>
                <a:lnTo>
                  <a:pt x="5366461" y="29083"/>
                </a:lnTo>
                <a:lnTo>
                  <a:pt x="5353340" y="47710"/>
                </a:lnTo>
                <a:lnTo>
                  <a:pt x="5344966" y="69893"/>
                </a:lnTo>
                <a:lnTo>
                  <a:pt x="5342035" y="82876"/>
                </a:lnTo>
                <a:lnTo>
                  <a:pt x="5339941" y="97123"/>
                </a:lnTo>
                <a:lnTo>
                  <a:pt x="5338685" y="112635"/>
                </a:lnTo>
                <a:lnTo>
                  <a:pt x="5338267" y="129412"/>
                </a:lnTo>
                <a:lnTo>
                  <a:pt x="5338267" y="397001"/>
                </a:lnTo>
                <a:lnTo>
                  <a:pt x="5341315" y="398399"/>
                </a:lnTo>
                <a:lnTo>
                  <a:pt x="5344173" y="397902"/>
                </a:lnTo>
                <a:lnTo>
                  <a:pt x="5355168" y="396151"/>
                </a:lnTo>
                <a:lnTo>
                  <a:pt x="5367344" y="394429"/>
                </a:lnTo>
                <a:lnTo>
                  <a:pt x="5380682" y="392726"/>
                </a:lnTo>
                <a:lnTo>
                  <a:pt x="5395163" y="391033"/>
                </a:lnTo>
                <a:lnTo>
                  <a:pt x="5394713" y="386965"/>
                </a:lnTo>
                <a:lnTo>
                  <a:pt x="5393980" y="378342"/>
                </a:lnTo>
                <a:lnTo>
                  <a:pt x="5393364" y="368230"/>
                </a:lnTo>
                <a:lnTo>
                  <a:pt x="5392864" y="356627"/>
                </a:lnTo>
                <a:lnTo>
                  <a:pt x="5392478" y="343532"/>
                </a:lnTo>
                <a:lnTo>
                  <a:pt x="5392204" y="328943"/>
                </a:lnTo>
                <a:lnTo>
                  <a:pt x="5392042" y="312858"/>
                </a:lnTo>
                <a:lnTo>
                  <a:pt x="5391988" y="295275"/>
                </a:lnTo>
                <a:lnTo>
                  <a:pt x="5401776" y="298585"/>
                </a:lnTo>
                <a:lnTo>
                  <a:pt x="5414129" y="301614"/>
                </a:lnTo>
                <a:lnTo>
                  <a:pt x="5426689" y="303432"/>
                </a:lnTo>
                <a:lnTo>
                  <a:pt x="5439650" y="281806"/>
                </a:lnTo>
                <a:lnTo>
                  <a:pt x="5426151" y="283337"/>
                </a:lnTo>
                <a:lnTo>
                  <a:pt x="5417238" y="282828"/>
                </a:lnTo>
                <a:lnTo>
                  <a:pt x="5404879" y="280532"/>
                </a:lnTo>
                <a:lnTo>
                  <a:pt x="5391988" y="276351"/>
                </a:lnTo>
                <a:lnTo>
                  <a:pt x="5392014" y="101449"/>
                </a:lnTo>
                <a:lnTo>
                  <a:pt x="5392546" y="85107"/>
                </a:lnTo>
                <a:lnTo>
                  <a:pt x="5393770" y="70792"/>
                </a:lnTo>
                <a:lnTo>
                  <a:pt x="5395690" y="58503"/>
                </a:lnTo>
                <a:lnTo>
                  <a:pt x="5398311" y="48240"/>
                </a:lnTo>
                <a:lnTo>
                  <a:pt x="5401640" y="40004"/>
                </a:lnTo>
                <a:lnTo>
                  <a:pt x="5408372" y="30411"/>
                </a:lnTo>
                <a:lnTo>
                  <a:pt x="5418952" y="23319"/>
                </a:lnTo>
                <a:lnTo>
                  <a:pt x="5432247" y="20954"/>
                </a:lnTo>
                <a:lnTo>
                  <a:pt x="5439315" y="21650"/>
                </a:lnTo>
                <a:lnTo>
                  <a:pt x="5450870" y="26708"/>
                </a:lnTo>
                <a:lnTo>
                  <a:pt x="5460314" y="36702"/>
                </a:lnTo>
                <a:lnTo>
                  <a:pt x="5466839" y="50048"/>
                </a:lnTo>
                <a:lnTo>
                  <a:pt x="5469847" y="62506"/>
                </a:lnTo>
                <a:lnTo>
                  <a:pt x="5470855" y="76580"/>
                </a:lnTo>
                <a:lnTo>
                  <a:pt x="5470320" y="86637"/>
                </a:lnTo>
                <a:lnTo>
                  <a:pt x="5467434" y="100093"/>
                </a:lnTo>
                <a:lnTo>
                  <a:pt x="5462061" y="111181"/>
                </a:lnTo>
                <a:lnTo>
                  <a:pt x="5454218" y="119887"/>
                </a:lnTo>
                <a:lnTo>
                  <a:pt x="5445113" y="126103"/>
                </a:lnTo>
                <a:lnTo>
                  <a:pt x="5434079" y="131023"/>
                </a:lnTo>
                <a:lnTo>
                  <a:pt x="5421200" y="134577"/>
                </a:lnTo>
                <a:close/>
              </a:path>
              <a:path w="6903288" h="398399">
                <a:moveTo>
                  <a:pt x="2115134" y="160147"/>
                </a:moveTo>
                <a:lnTo>
                  <a:pt x="2187651" y="160147"/>
                </a:lnTo>
                <a:lnTo>
                  <a:pt x="2183943" y="173191"/>
                </a:lnTo>
                <a:lnTo>
                  <a:pt x="2179974" y="188215"/>
                </a:lnTo>
                <a:lnTo>
                  <a:pt x="2176615" y="202254"/>
                </a:lnTo>
                <a:lnTo>
                  <a:pt x="2173867" y="215309"/>
                </a:lnTo>
                <a:lnTo>
                  <a:pt x="2171730" y="227379"/>
                </a:lnTo>
                <a:lnTo>
                  <a:pt x="2170203" y="238465"/>
                </a:lnTo>
                <a:lnTo>
                  <a:pt x="2169287" y="248566"/>
                </a:lnTo>
                <a:lnTo>
                  <a:pt x="2168982" y="257683"/>
                </a:lnTo>
                <a:lnTo>
                  <a:pt x="2170394" y="272566"/>
                </a:lnTo>
                <a:lnTo>
                  <a:pt x="2174744" y="284502"/>
                </a:lnTo>
                <a:lnTo>
                  <a:pt x="2182063" y="293242"/>
                </a:lnTo>
                <a:lnTo>
                  <a:pt x="2193943" y="299927"/>
                </a:lnTo>
                <a:lnTo>
                  <a:pt x="2206503" y="303014"/>
                </a:lnTo>
                <a:lnTo>
                  <a:pt x="2221687" y="304038"/>
                </a:lnTo>
                <a:lnTo>
                  <a:pt x="2226790" y="303914"/>
                </a:lnTo>
                <a:lnTo>
                  <a:pt x="2238518" y="302726"/>
                </a:lnTo>
                <a:lnTo>
                  <a:pt x="2250517" y="300278"/>
                </a:lnTo>
                <a:lnTo>
                  <a:pt x="2262797" y="296569"/>
                </a:lnTo>
                <a:lnTo>
                  <a:pt x="2275366" y="291599"/>
                </a:lnTo>
                <a:lnTo>
                  <a:pt x="2288235" y="285368"/>
                </a:lnTo>
                <a:lnTo>
                  <a:pt x="2286838" y="274954"/>
                </a:lnTo>
                <a:lnTo>
                  <a:pt x="2280118" y="276023"/>
                </a:lnTo>
                <a:lnTo>
                  <a:pt x="2267150" y="277508"/>
                </a:lnTo>
                <a:lnTo>
                  <a:pt x="2255469" y="278002"/>
                </a:lnTo>
                <a:lnTo>
                  <a:pt x="2255214" y="278002"/>
                </a:lnTo>
                <a:lnTo>
                  <a:pt x="2240601" y="275812"/>
                </a:lnTo>
                <a:lnTo>
                  <a:pt x="2231339" y="269493"/>
                </a:lnTo>
                <a:lnTo>
                  <a:pt x="2227724" y="261935"/>
                </a:lnTo>
                <a:lnTo>
                  <a:pt x="2225392" y="249550"/>
                </a:lnTo>
                <a:lnTo>
                  <a:pt x="2224608" y="232663"/>
                </a:lnTo>
                <a:lnTo>
                  <a:pt x="2224655" y="223657"/>
                </a:lnTo>
                <a:lnTo>
                  <a:pt x="2224875" y="211024"/>
                </a:lnTo>
                <a:lnTo>
                  <a:pt x="2225268" y="198360"/>
                </a:lnTo>
                <a:lnTo>
                  <a:pt x="2225826" y="185662"/>
                </a:lnTo>
                <a:lnTo>
                  <a:pt x="2226540" y="172926"/>
                </a:lnTo>
                <a:lnTo>
                  <a:pt x="2227402" y="160147"/>
                </a:lnTo>
                <a:lnTo>
                  <a:pt x="2239209" y="160195"/>
                </a:lnTo>
                <a:lnTo>
                  <a:pt x="2251724" y="160347"/>
                </a:lnTo>
                <a:lnTo>
                  <a:pt x="2264354" y="160600"/>
                </a:lnTo>
                <a:lnTo>
                  <a:pt x="2277102" y="160949"/>
                </a:lnTo>
                <a:lnTo>
                  <a:pt x="2289971" y="161392"/>
                </a:lnTo>
                <a:lnTo>
                  <a:pt x="2302967" y="161925"/>
                </a:lnTo>
                <a:lnTo>
                  <a:pt x="2304086" y="152391"/>
                </a:lnTo>
                <a:lnTo>
                  <a:pt x="2305820" y="139350"/>
                </a:lnTo>
                <a:lnTo>
                  <a:pt x="2307695" y="127034"/>
                </a:lnTo>
                <a:lnTo>
                  <a:pt x="2309698" y="115442"/>
                </a:lnTo>
                <a:lnTo>
                  <a:pt x="2308555" y="113664"/>
                </a:lnTo>
                <a:lnTo>
                  <a:pt x="2295715" y="113901"/>
                </a:lnTo>
                <a:lnTo>
                  <a:pt x="2284977" y="114037"/>
                </a:lnTo>
                <a:lnTo>
                  <a:pt x="2258885" y="114230"/>
                </a:lnTo>
                <a:lnTo>
                  <a:pt x="2168601" y="114300"/>
                </a:lnTo>
                <a:lnTo>
                  <a:pt x="2165856" y="116336"/>
                </a:lnTo>
                <a:lnTo>
                  <a:pt x="2155816" y="123680"/>
                </a:lnTo>
                <a:lnTo>
                  <a:pt x="2145583" y="130996"/>
                </a:lnTo>
                <a:lnTo>
                  <a:pt x="2135159" y="138285"/>
                </a:lnTo>
                <a:lnTo>
                  <a:pt x="2124544" y="145546"/>
                </a:lnTo>
                <a:lnTo>
                  <a:pt x="2113737" y="152780"/>
                </a:lnTo>
                <a:lnTo>
                  <a:pt x="2115134" y="160147"/>
                </a:lnTo>
                <a:close/>
              </a:path>
              <a:path w="6903288" h="398399">
                <a:moveTo>
                  <a:pt x="3387781" y="273043"/>
                </a:moveTo>
                <a:lnTo>
                  <a:pt x="3391443" y="286506"/>
                </a:lnTo>
                <a:lnTo>
                  <a:pt x="3399546" y="296111"/>
                </a:lnTo>
                <a:lnTo>
                  <a:pt x="3412090" y="301867"/>
                </a:lnTo>
                <a:lnTo>
                  <a:pt x="3429076" y="303784"/>
                </a:lnTo>
                <a:lnTo>
                  <a:pt x="3432939" y="303703"/>
                </a:lnTo>
                <a:lnTo>
                  <a:pt x="3443871" y="302723"/>
                </a:lnTo>
                <a:lnTo>
                  <a:pt x="3455967" y="300632"/>
                </a:lnTo>
                <a:lnTo>
                  <a:pt x="3469235" y="297430"/>
                </a:lnTo>
                <a:lnTo>
                  <a:pt x="3483686" y="293115"/>
                </a:lnTo>
                <a:lnTo>
                  <a:pt x="3482797" y="283210"/>
                </a:lnTo>
                <a:lnTo>
                  <a:pt x="3473145" y="283083"/>
                </a:lnTo>
                <a:lnTo>
                  <a:pt x="3465779" y="282448"/>
                </a:lnTo>
                <a:lnTo>
                  <a:pt x="3460445" y="281432"/>
                </a:lnTo>
                <a:lnTo>
                  <a:pt x="3454984" y="280288"/>
                </a:lnTo>
                <a:lnTo>
                  <a:pt x="3451047" y="278384"/>
                </a:lnTo>
                <a:lnTo>
                  <a:pt x="3448253" y="275589"/>
                </a:lnTo>
                <a:lnTo>
                  <a:pt x="3445586" y="272796"/>
                </a:lnTo>
                <a:lnTo>
                  <a:pt x="3444062" y="266953"/>
                </a:lnTo>
                <a:lnTo>
                  <a:pt x="3443808" y="258063"/>
                </a:lnTo>
                <a:lnTo>
                  <a:pt x="3443648" y="253968"/>
                </a:lnTo>
                <a:lnTo>
                  <a:pt x="3443384" y="244091"/>
                </a:lnTo>
                <a:lnTo>
                  <a:pt x="3443196" y="231956"/>
                </a:lnTo>
                <a:lnTo>
                  <a:pt x="3443046" y="200913"/>
                </a:lnTo>
                <a:lnTo>
                  <a:pt x="3443177" y="146983"/>
                </a:lnTo>
                <a:lnTo>
                  <a:pt x="3443436" y="134161"/>
                </a:lnTo>
                <a:lnTo>
                  <a:pt x="3443852" y="121783"/>
                </a:lnTo>
                <a:lnTo>
                  <a:pt x="3444443" y="109854"/>
                </a:lnTo>
                <a:lnTo>
                  <a:pt x="3442030" y="108330"/>
                </a:lnTo>
                <a:lnTo>
                  <a:pt x="3435654" y="109755"/>
                </a:lnTo>
                <a:lnTo>
                  <a:pt x="3423560" y="112288"/>
                </a:lnTo>
                <a:lnTo>
                  <a:pt x="3411145" y="114673"/>
                </a:lnTo>
                <a:lnTo>
                  <a:pt x="3398419" y="116910"/>
                </a:lnTo>
                <a:lnTo>
                  <a:pt x="3385388" y="118999"/>
                </a:lnTo>
                <a:lnTo>
                  <a:pt x="3385540" y="120697"/>
                </a:lnTo>
                <a:lnTo>
                  <a:pt x="3386402" y="132227"/>
                </a:lnTo>
                <a:lnTo>
                  <a:pt x="3387031" y="144564"/>
                </a:lnTo>
                <a:lnTo>
                  <a:pt x="3387416" y="157720"/>
                </a:lnTo>
                <a:lnTo>
                  <a:pt x="3387547" y="171703"/>
                </a:lnTo>
                <a:lnTo>
                  <a:pt x="3387547" y="267842"/>
                </a:lnTo>
                <a:lnTo>
                  <a:pt x="3387781" y="273043"/>
                </a:lnTo>
                <a:close/>
              </a:path>
              <a:path w="6903288" h="398399">
                <a:moveTo>
                  <a:pt x="6732600" y="113664"/>
                </a:moveTo>
                <a:lnTo>
                  <a:pt x="6727068" y="113778"/>
                </a:lnTo>
                <a:lnTo>
                  <a:pt x="6718666" y="113906"/>
                </a:lnTo>
                <a:lnTo>
                  <a:pt x="6696903" y="114116"/>
                </a:lnTo>
                <a:lnTo>
                  <a:pt x="6668528" y="114252"/>
                </a:lnTo>
                <a:lnTo>
                  <a:pt x="6633540" y="114300"/>
                </a:lnTo>
                <a:lnTo>
                  <a:pt x="6623600" y="114487"/>
                </a:lnTo>
                <a:lnTo>
                  <a:pt x="6609134" y="115492"/>
                </a:lnTo>
                <a:lnTo>
                  <a:pt x="6595496" y="117366"/>
                </a:lnTo>
                <a:lnTo>
                  <a:pt x="6582686" y="120107"/>
                </a:lnTo>
                <a:lnTo>
                  <a:pt x="6570701" y="123712"/>
                </a:lnTo>
                <a:lnTo>
                  <a:pt x="6559541" y="128180"/>
                </a:lnTo>
                <a:lnTo>
                  <a:pt x="6549204" y="133510"/>
                </a:lnTo>
                <a:lnTo>
                  <a:pt x="6539687" y="139700"/>
                </a:lnTo>
                <a:lnTo>
                  <a:pt x="6526160" y="151783"/>
                </a:lnTo>
                <a:lnTo>
                  <a:pt x="6518441" y="161805"/>
                </a:lnTo>
                <a:lnTo>
                  <a:pt x="6512447" y="172914"/>
                </a:lnTo>
                <a:lnTo>
                  <a:pt x="6508174" y="185119"/>
                </a:lnTo>
                <a:lnTo>
                  <a:pt x="6505614" y="198429"/>
                </a:lnTo>
                <a:lnTo>
                  <a:pt x="6504762" y="212851"/>
                </a:lnTo>
                <a:lnTo>
                  <a:pt x="6505117" y="221350"/>
                </a:lnTo>
                <a:lnTo>
                  <a:pt x="6507174" y="234342"/>
                </a:lnTo>
                <a:lnTo>
                  <a:pt x="6511063" y="246524"/>
                </a:lnTo>
                <a:lnTo>
                  <a:pt x="6516783" y="257888"/>
                </a:lnTo>
                <a:lnTo>
                  <a:pt x="6524334" y="268426"/>
                </a:lnTo>
                <a:lnTo>
                  <a:pt x="6533718" y="278129"/>
                </a:lnTo>
                <a:lnTo>
                  <a:pt x="6543525" y="285980"/>
                </a:lnTo>
                <a:lnTo>
                  <a:pt x="6554334" y="292618"/>
                </a:lnTo>
                <a:lnTo>
                  <a:pt x="6565863" y="297781"/>
                </a:lnTo>
                <a:lnTo>
                  <a:pt x="6578118" y="301468"/>
                </a:lnTo>
                <a:lnTo>
                  <a:pt x="6568644" y="257479"/>
                </a:lnTo>
                <a:lnTo>
                  <a:pt x="6564269" y="245865"/>
                </a:lnTo>
                <a:lnTo>
                  <a:pt x="6561644" y="233144"/>
                </a:lnTo>
                <a:lnTo>
                  <a:pt x="6560769" y="219328"/>
                </a:lnTo>
                <a:lnTo>
                  <a:pt x="6561611" y="206222"/>
                </a:lnTo>
                <a:lnTo>
                  <a:pt x="6564737" y="192993"/>
                </a:lnTo>
                <a:lnTo>
                  <a:pt x="6570171" y="182071"/>
                </a:lnTo>
                <a:lnTo>
                  <a:pt x="6577914" y="173482"/>
                </a:lnTo>
                <a:lnTo>
                  <a:pt x="6581275" y="170959"/>
                </a:lnTo>
                <a:lnTo>
                  <a:pt x="6590926" y="165719"/>
                </a:lnTo>
                <a:lnTo>
                  <a:pt x="6602551" y="161853"/>
                </a:lnTo>
                <a:lnTo>
                  <a:pt x="6616160" y="159361"/>
                </a:lnTo>
                <a:lnTo>
                  <a:pt x="6631762" y="158241"/>
                </a:lnTo>
                <a:lnTo>
                  <a:pt x="6635874" y="167815"/>
                </a:lnTo>
                <a:lnTo>
                  <a:pt x="6640239" y="179850"/>
                </a:lnTo>
                <a:lnTo>
                  <a:pt x="6643446" y="191388"/>
                </a:lnTo>
                <a:lnTo>
                  <a:pt x="6645118" y="199949"/>
                </a:lnTo>
                <a:lnTo>
                  <a:pt x="6646537" y="212464"/>
                </a:lnTo>
                <a:lnTo>
                  <a:pt x="6647002" y="225933"/>
                </a:lnTo>
                <a:lnTo>
                  <a:pt x="6646790" y="233550"/>
                </a:lnTo>
                <a:lnTo>
                  <a:pt x="6645145" y="247156"/>
                </a:lnTo>
                <a:lnTo>
                  <a:pt x="6641840" y="259095"/>
                </a:lnTo>
                <a:lnTo>
                  <a:pt x="6641692" y="298910"/>
                </a:lnTo>
                <a:lnTo>
                  <a:pt x="6653340" y="294192"/>
                </a:lnTo>
                <a:lnTo>
                  <a:pt x="6664083" y="288028"/>
                </a:lnTo>
                <a:lnTo>
                  <a:pt x="6673926" y="280415"/>
                </a:lnTo>
                <a:lnTo>
                  <a:pt x="6683302" y="270966"/>
                </a:lnTo>
                <a:lnTo>
                  <a:pt x="6691071" y="260264"/>
                </a:lnTo>
                <a:lnTo>
                  <a:pt x="6696637" y="248827"/>
                </a:lnTo>
                <a:lnTo>
                  <a:pt x="6699985" y="236662"/>
                </a:lnTo>
                <a:lnTo>
                  <a:pt x="6701104" y="223774"/>
                </a:lnTo>
                <a:lnTo>
                  <a:pt x="6701094" y="222557"/>
                </a:lnTo>
                <a:lnTo>
                  <a:pt x="6699780" y="209888"/>
                </a:lnTo>
                <a:lnTo>
                  <a:pt x="6696249" y="197999"/>
                </a:lnTo>
                <a:lnTo>
                  <a:pt x="6690501" y="186889"/>
                </a:lnTo>
                <a:lnTo>
                  <a:pt x="6682536" y="176560"/>
                </a:lnTo>
                <a:lnTo>
                  <a:pt x="6672354" y="167011"/>
                </a:lnTo>
                <a:lnTo>
                  <a:pt x="6659956" y="158241"/>
                </a:lnTo>
                <a:lnTo>
                  <a:pt x="6662806" y="158296"/>
                </a:lnTo>
                <a:lnTo>
                  <a:pt x="6672963" y="158612"/>
                </a:lnTo>
                <a:lnTo>
                  <a:pt x="6684492" y="159139"/>
                </a:lnTo>
                <a:lnTo>
                  <a:pt x="6697389" y="159869"/>
                </a:lnTo>
                <a:lnTo>
                  <a:pt x="6711649" y="160800"/>
                </a:lnTo>
                <a:lnTo>
                  <a:pt x="6727266" y="161925"/>
                </a:lnTo>
                <a:lnTo>
                  <a:pt x="6728347" y="152838"/>
                </a:lnTo>
                <a:lnTo>
                  <a:pt x="6730056" y="139889"/>
                </a:lnTo>
                <a:lnTo>
                  <a:pt x="6731929" y="127498"/>
                </a:lnTo>
                <a:lnTo>
                  <a:pt x="6733997" y="115697"/>
                </a:lnTo>
                <a:lnTo>
                  <a:pt x="6732600" y="113664"/>
                </a:lnTo>
                <a:close/>
              </a:path>
              <a:path w="6903288" h="398399">
                <a:moveTo>
                  <a:pt x="6641840" y="259095"/>
                </a:moveTo>
                <a:lnTo>
                  <a:pt x="6636842" y="269366"/>
                </a:lnTo>
                <a:lnTo>
                  <a:pt x="6631951" y="275915"/>
                </a:lnTo>
                <a:lnTo>
                  <a:pt x="6621508" y="283394"/>
                </a:lnTo>
                <a:lnTo>
                  <a:pt x="6608648" y="285876"/>
                </a:lnTo>
                <a:lnTo>
                  <a:pt x="6606604" y="285834"/>
                </a:lnTo>
                <a:lnTo>
                  <a:pt x="6593793" y="283295"/>
                </a:lnTo>
                <a:lnTo>
                  <a:pt x="6582848" y="276832"/>
                </a:lnTo>
                <a:lnTo>
                  <a:pt x="6573723" y="266446"/>
                </a:lnTo>
                <a:lnTo>
                  <a:pt x="6568644" y="257479"/>
                </a:lnTo>
                <a:lnTo>
                  <a:pt x="6578118" y="301468"/>
                </a:lnTo>
                <a:lnTo>
                  <a:pt x="6591107" y="303681"/>
                </a:lnTo>
                <a:lnTo>
                  <a:pt x="6604838" y="304418"/>
                </a:lnTo>
                <a:lnTo>
                  <a:pt x="6615670" y="304002"/>
                </a:lnTo>
                <a:lnTo>
                  <a:pt x="6629137" y="302179"/>
                </a:lnTo>
                <a:lnTo>
                  <a:pt x="6641692" y="298910"/>
                </a:lnTo>
                <a:lnTo>
                  <a:pt x="6641840" y="259095"/>
                </a:lnTo>
                <a:close/>
              </a:path>
              <a:path w="6903288" h="398399">
                <a:moveTo>
                  <a:pt x="5928608" y="259095"/>
                </a:moveTo>
                <a:lnTo>
                  <a:pt x="5923610" y="269366"/>
                </a:lnTo>
                <a:lnTo>
                  <a:pt x="5918719" y="275915"/>
                </a:lnTo>
                <a:lnTo>
                  <a:pt x="5908276" y="283394"/>
                </a:lnTo>
                <a:lnTo>
                  <a:pt x="5895416" y="285876"/>
                </a:lnTo>
                <a:lnTo>
                  <a:pt x="5893372" y="285834"/>
                </a:lnTo>
                <a:lnTo>
                  <a:pt x="5880561" y="283295"/>
                </a:lnTo>
                <a:lnTo>
                  <a:pt x="5869616" y="276832"/>
                </a:lnTo>
                <a:lnTo>
                  <a:pt x="5860491" y="266446"/>
                </a:lnTo>
                <a:lnTo>
                  <a:pt x="5855412" y="257479"/>
                </a:lnTo>
                <a:lnTo>
                  <a:pt x="5864886" y="301468"/>
                </a:lnTo>
                <a:lnTo>
                  <a:pt x="5877875" y="303681"/>
                </a:lnTo>
                <a:lnTo>
                  <a:pt x="5891606" y="304418"/>
                </a:lnTo>
                <a:lnTo>
                  <a:pt x="5902438" y="304002"/>
                </a:lnTo>
                <a:lnTo>
                  <a:pt x="5915905" y="302179"/>
                </a:lnTo>
                <a:lnTo>
                  <a:pt x="5928460" y="298910"/>
                </a:lnTo>
                <a:lnTo>
                  <a:pt x="5928608" y="259095"/>
                </a:lnTo>
                <a:close/>
              </a:path>
              <a:path w="6903288" h="398399">
                <a:moveTo>
                  <a:pt x="6135954" y="137667"/>
                </a:moveTo>
                <a:lnTo>
                  <a:pt x="6151993" y="140731"/>
                </a:lnTo>
                <a:lnTo>
                  <a:pt x="6161481" y="148082"/>
                </a:lnTo>
                <a:lnTo>
                  <a:pt x="6168608" y="166266"/>
                </a:lnTo>
                <a:lnTo>
                  <a:pt x="6169736" y="181610"/>
                </a:lnTo>
                <a:lnTo>
                  <a:pt x="6169736" y="397001"/>
                </a:lnTo>
                <a:lnTo>
                  <a:pt x="6172530" y="398399"/>
                </a:lnTo>
                <a:lnTo>
                  <a:pt x="6177810" y="397544"/>
                </a:lnTo>
                <a:lnTo>
                  <a:pt x="6190397" y="395623"/>
                </a:lnTo>
                <a:lnTo>
                  <a:pt x="6202983" y="393870"/>
                </a:lnTo>
                <a:lnTo>
                  <a:pt x="6215569" y="392295"/>
                </a:lnTo>
                <a:lnTo>
                  <a:pt x="6228156" y="390905"/>
                </a:lnTo>
                <a:lnTo>
                  <a:pt x="6227946" y="388617"/>
                </a:lnTo>
                <a:lnTo>
                  <a:pt x="6227193" y="378944"/>
                </a:lnTo>
                <a:lnTo>
                  <a:pt x="6226556" y="368217"/>
                </a:lnTo>
                <a:lnTo>
                  <a:pt x="6226034" y="356437"/>
                </a:lnTo>
                <a:lnTo>
                  <a:pt x="6225629" y="343606"/>
                </a:lnTo>
                <a:lnTo>
                  <a:pt x="6225339" y="329727"/>
                </a:lnTo>
                <a:lnTo>
                  <a:pt x="6225166" y="314801"/>
                </a:lnTo>
                <a:lnTo>
                  <a:pt x="6225108" y="169925"/>
                </a:lnTo>
                <a:lnTo>
                  <a:pt x="6224652" y="160661"/>
                </a:lnTo>
                <a:lnTo>
                  <a:pt x="6222145" y="147585"/>
                </a:lnTo>
                <a:lnTo>
                  <a:pt x="6217434" y="136031"/>
                </a:lnTo>
                <a:lnTo>
                  <a:pt x="6210503" y="125984"/>
                </a:lnTo>
                <a:lnTo>
                  <a:pt x="6205054" y="120659"/>
                </a:lnTo>
                <a:lnTo>
                  <a:pt x="6194631" y="114223"/>
                </a:lnTo>
                <a:lnTo>
                  <a:pt x="6182170" y="110372"/>
                </a:lnTo>
                <a:lnTo>
                  <a:pt x="6167704" y="109092"/>
                </a:lnTo>
                <a:lnTo>
                  <a:pt x="6161540" y="109341"/>
                </a:lnTo>
                <a:lnTo>
                  <a:pt x="6150325" y="110992"/>
                </a:lnTo>
                <a:lnTo>
                  <a:pt x="6138675" y="114184"/>
                </a:lnTo>
                <a:lnTo>
                  <a:pt x="6126594" y="118914"/>
                </a:lnTo>
                <a:lnTo>
                  <a:pt x="6114086" y="125177"/>
                </a:lnTo>
                <a:lnTo>
                  <a:pt x="6101156" y="132968"/>
                </a:lnTo>
                <a:lnTo>
                  <a:pt x="6101128" y="132722"/>
                </a:lnTo>
                <a:lnTo>
                  <a:pt x="6096494" y="121128"/>
                </a:lnTo>
                <a:lnTo>
                  <a:pt x="6085836" y="114192"/>
                </a:lnTo>
                <a:lnTo>
                  <a:pt x="6069152" y="111887"/>
                </a:lnTo>
                <a:lnTo>
                  <a:pt x="6059710" y="112412"/>
                </a:lnTo>
                <a:lnTo>
                  <a:pt x="6048088" y="114111"/>
                </a:lnTo>
                <a:lnTo>
                  <a:pt x="6034801" y="116983"/>
                </a:lnTo>
                <a:lnTo>
                  <a:pt x="6019876" y="121030"/>
                </a:lnTo>
                <a:lnTo>
                  <a:pt x="6020765" y="115697"/>
                </a:lnTo>
                <a:lnTo>
                  <a:pt x="6019368" y="113664"/>
                </a:lnTo>
                <a:lnTo>
                  <a:pt x="6013836" y="113778"/>
                </a:lnTo>
                <a:lnTo>
                  <a:pt x="6005434" y="113906"/>
                </a:lnTo>
                <a:lnTo>
                  <a:pt x="5983671" y="114116"/>
                </a:lnTo>
                <a:lnTo>
                  <a:pt x="5955296" y="114252"/>
                </a:lnTo>
                <a:lnTo>
                  <a:pt x="5920308" y="114300"/>
                </a:lnTo>
                <a:lnTo>
                  <a:pt x="5910368" y="114487"/>
                </a:lnTo>
                <a:lnTo>
                  <a:pt x="5895902" y="115492"/>
                </a:lnTo>
                <a:lnTo>
                  <a:pt x="5882264" y="117366"/>
                </a:lnTo>
                <a:lnTo>
                  <a:pt x="5869454" y="120107"/>
                </a:lnTo>
                <a:lnTo>
                  <a:pt x="5857469" y="123712"/>
                </a:lnTo>
                <a:lnTo>
                  <a:pt x="5846309" y="128180"/>
                </a:lnTo>
                <a:lnTo>
                  <a:pt x="5835972" y="133510"/>
                </a:lnTo>
                <a:lnTo>
                  <a:pt x="5826455" y="139700"/>
                </a:lnTo>
                <a:lnTo>
                  <a:pt x="5812928" y="151783"/>
                </a:lnTo>
                <a:lnTo>
                  <a:pt x="5805209" y="161805"/>
                </a:lnTo>
                <a:lnTo>
                  <a:pt x="5799215" y="172914"/>
                </a:lnTo>
                <a:lnTo>
                  <a:pt x="5794942" y="185119"/>
                </a:lnTo>
                <a:lnTo>
                  <a:pt x="5792382" y="198429"/>
                </a:lnTo>
                <a:lnTo>
                  <a:pt x="5791530" y="212851"/>
                </a:lnTo>
                <a:lnTo>
                  <a:pt x="5791885" y="221350"/>
                </a:lnTo>
                <a:lnTo>
                  <a:pt x="5793942" y="234342"/>
                </a:lnTo>
                <a:lnTo>
                  <a:pt x="5797831" y="246524"/>
                </a:lnTo>
                <a:lnTo>
                  <a:pt x="5803551" y="257888"/>
                </a:lnTo>
                <a:lnTo>
                  <a:pt x="5811102" y="268426"/>
                </a:lnTo>
                <a:lnTo>
                  <a:pt x="5820486" y="278129"/>
                </a:lnTo>
                <a:lnTo>
                  <a:pt x="5830293" y="285980"/>
                </a:lnTo>
                <a:lnTo>
                  <a:pt x="5841102" y="292618"/>
                </a:lnTo>
                <a:lnTo>
                  <a:pt x="5852631" y="297781"/>
                </a:lnTo>
                <a:lnTo>
                  <a:pt x="5864886" y="301468"/>
                </a:lnTo>
                <a:lnTo>
                  <a:pt x="5855412" y="257479"/>
                </a:lnTo>
                <a:lnTo>
                  <a:pt x="5851037" y="245865"/>
                </a:lnTo>
                <a:lnTo>
                  <a:pt x="5848412" y="233144"/>
                </a:lnTo>
                <a:lnTo>
                  <a:pt x="5847537" y="219328"/>
                </a:lnTo>
                <a:lnTo>
                  <a:pt x="5848379" y="206222"/>
                </a:lnTo>
                <a:lnTo>
                  <a:pt x="5851505" y="192993"/>
                </a:lnTo>
                <a:lnTo>
                  <a:pt x="5856939" y="182071"/>
                </a:lnTo>
                <a:lnTo>
                  <a:pt x="5864682" y="173482"/>
                </a:lnTo>
                <a:lnTo>
                  <a:pt x="5868043" y="170959"/>
                </a:lnTo>
                <a:lnTo>
                  <a:pt x="5877694" y="165719"/>
                </a:lnTo>
                <a:lnTo>
                  <a:pt x="5889319" y="161853"/>
                </a:lnTo>
                <a:lnTo>
                  <a:pt x="5902928" y="159361"/>
                </a:lnTo>
                <a:lnTo>
                  <a:pt x="5918530" y="158241"/>
                </a:lnTo>
                <a:lnTo>
                  <a:pt x="5922642" y="167815"/>
                </a:lnTo>
                <a:lnTo>
                  <a:pt x="5927007" y="179850"/>
                </a:lnTo>
                <a:lnTo>
                  <a:pt x="5930214" y="191388"/>
                </a:lnTo>
                <a:lnTo>
                  <a:pt x="5931886" y="199949"/>
                </a:lnTo>
                <a:lnTo>
                  <a:pt x="5933305" y="212464"/>
                </a:lnTo>
                <a:lnTo>
                  <a:pt x="5933770" y="225933"/>
                </a:lnTo>
                <a:lnTo>
                  <a:pt x="5933558" y="233550"/>
                </a:lnTo>
                <a:lnTo>
                  <a:pt x="5931913" y="247156"/>
                </a:lnTo>
                <a:lnTo>
                  <a:pt x="5928608" y="259095"/>
                </a:lnTo>
                <a:lnTo>
                  <a:pt x="5928460" y="298910"/>
                </a:lnTo>
                <a:lnTo>
                  <a:pt x="5940108" y="294192"/>
                </a:lnTo>
                <a:lnTo>
                  <a:pt x="5950851" y="288028"/>
                </a:lnTo>
                <a:lnTo>
                  <a:pt x="5960694" y="280415"/>
                </a:lnTo>
                <a:lnTo>
                  <a:pt x="5970070" y="270966"/>
                </a:lnTo>
                <a:lnTo>
                  <a:pt x="5977839" y="260264"/>
                </a:lnTo>
                <a:lnTo>
                  <a:pt x="5983405" y="248827"/>
                </a:lnTo>
                <a:lnTo>
                  <a:pt x="5986753" y="236662"/>
                </a:lnTo>
                <a:lnTo>
                  <a:pt x="5987872" y="223774"/>
                </a:lnTo>
                <a:lnTo>
                  <a:pt x="5987862" y="222557"/>
                </a:lnTo>
                <a:lnTo>
                  <a:pt x="5986548" y="209888"/>
                </a:lnTo>
                <a:lnTo>
                  <a:pt x="5983017" y="197999"/>
                </a:lnTo>
                <a:lnTo>
                  <a:pt x="5977269" y="186889"/>
                </a:lnTo>
                <a:lnTo>
                  <a:pt x="5969304" y="176560"/>
                </a:lnTo>
                <a:lnTo>
                  <a:pt x="5959122" y="167011"/>
                </a:lnTo>
                <a:lnTo>
                  <a:pt x="5946724" y="158241"/>
                </a:lnTo>
                <a:lnTo>
                  <a:pt x="5949574" y="158296"/>
                </a:lnTo>
                <a:lnTo>
                  <a:pt x="5959731" y="158612"/>
                </a:lnTo>
                <a:lnTo>
                  <a:pt x="5971260" y="159139"/>
                </a:lnTo>
                <a:lnTo>
                  <a:pt x="5984157" y="159869"/>
                </a:lnTo>
                <a:lnTo>
                  <a:pt x="5998417" y="160800"/>
                </a:lnTo>
                <a:lnTo>
                  <a:pt x="6014034" y="161925"/>
                </a:lnTo>
                <a:lnTo>
                  <a:pt x="6014602" y="156949"/>
                </a:lnTo>
                <a:lnTo>
                  <a:pt x="6016255" y="144210"/>
                </a:lnTo>
                <a:lnTo>
                  <a:pt x="6018098" y="131952"/>
                </a:lnTo>
                <a:lnTo>
                  <a:pt x="6023178" y="132079"/>
                </a:lnTo>
                <a:lnTo>
                  <a:pt x="6030798" y="132841"/>
                </a:lnTo>
                <a:lnTo>
                  <a:pt x="6037910" y="134620"/>
                </a:lnTo>
                <a:lnTo>
                  <a:pt x="6043625" y="140588"/>
                </a:lnTo>
                <a:lnTo>
                  <a:pt x="6045149" y="146685"/>
                </a:lnTo>
                <a:lnTo>
                  <a:pt x="6045844" y="158249"/>
                </a:lnTo>
                <a:lnTo>
                  <a:pt x="6046105" y="171790"/>
                </a:lnTo>
                <a:lnTo>
                  <a:pt x="6046292" y="183261"/>
                </a:lnTo>
                <a:lnTo>
                  <a:pt x="6046062" y="289208"/>
                </a:lnTo>
                <a:lnTo>
                  <a:pt x="6045911" y="302767"/>
                </a:lnTo>
                <a:lnTo>
                  <a:pt x="6048705" y="304164"/>
                </a:lnTo>
                <a:lnTo>
                  <a:pt x="6052271" y="303693"/>
                </a:lnTo>
                <a:lnTo>
                  <a:pt x="6064475" y="302140"/>
                </a:lnTo>
                <a:lnTo>
                  <a:pt x="6076981" y="300666"/>
                </a:lnTo>
                <a:lnTo>
                  <a:pt x="6089797" y="299299"/>
                </a:lnTo>
                <a:lnTo>
                  <a:pt x="6102934" y="298068"/>
                </a:lnTo>
                <a:lnTo>
                  <a:pt x="6102748" y="292667"/>
                </a:lnTo>
                <a:lnTo>
                  <a:pt x="6102329" y="278739"/>
                </a:lnTo>
                <a:lnTo>
                  <a:pt x="6102030" y="265741"/>
                </a:lnTo>
                <a:lnTo>
                  <a:pt x="6101851" y="253681"/>
                </a:lnTo>
                <a:lnTo>
                  <a:pt x="6101791" y="148082"/>
                </a:lnTo>
                <a:lnTo>
                  <a:pt x="6111143" y="142972"/>
                </a:lnTo>
                <a:lnTo>
                  <a:pt x="6123242" y="139005"/>
                </a:lnTo>
                <a:lnTo>
                  <a:pt x="6135954" y="137667"/>
                </a:lnTo>
                <a:close/>
              </a:path>
              <a:path w="6903288" h="398399">
                <a:moveTo>
                  <a:pt x="4432728" y="152359"/>
                </a:moveTo>
                <a:lnTo>
                  <a:pt x="4434556" y="139330"/>
                </a:lnTo>
                <a:lnTo>
                  <a:pt x="4436466" y="127025"/>
                </a:lnTo>
                <a:lnTo>
                  <a:pt x="4438472" y="115442"/>
                </a:lnTo>
                <a:lnTo>
                  <a:pt x="4437075" y="113664"/>
                </a:lnTo>
                <a:lnTo>
                  <a:pt x="4425455" y="113911"/>
                </a:lnTo>
                <a:lnTo>
                  <a:pt x="4414201" y="114073"/>
                </a:lnTo>
                <a:lnTo>
                  <a:pt x="4386806" y="114273"/>
                </a:lnTo>
                <a:lnTo>
                  <a:pt x="4252417" y="114300"/>
                </a:lnTo>
                <a:lnTo>
                  <a:pt x="4249750" y="116279"/>
                </a:lnTo>
                <a:lnTo>
                  <a:pt x="4239696" y="123634"/>
                </a:lnTo>
                <a:lnTo>
                  <a:pt x="4229458" y="130962"/>
                </a:lnTo>
                <a:lnTo>
                  <a:pt x="4219038" y="138262"/>
                </a:lnTo>
                <a:lnTo>
                  <a:pt x="4208444" y="145535"/>
                </a:lnTo>
                <a:lnTo>
                  <a:pt x="4197680" y="152780"/>
                </a:lnTo>
                <a:lnTo>
                  <a:pt x="4198823" y="160147"/>
                </a:lnTo>
                <a:lnTo>
                  <a:pt x="4256227" y="160147"/>
                </a:lnTo>
                <a:lnTo>
                  <a:pt x="4236034" y="240791"/>
                </a:lnTo>
                <a:lnTo>
                  <a:pt x="4235960" y="241076"/>
                </a:lnTo>
                <a:lnTo>
                  <a:pt x="4232506" y="254588"/>
                </a:lnTo>
                <a:lnTo>
                  <a:pt x="4229275" y="267518"/>
                </a:lnTo>
                <a:lnTo>
                  <a:pt x="4226281" y="279863"/>
                </a:lnTo>
                <a:lnTo>
                  <a:pt x="4223534" y="291614"/>
                </a:lnTo>
                <a:lnTo>
                  <a:pt x="4221048" y="302767"/>
                </a:lnTo>
                <a:lnTo>
                  <a:pt x="4223715" y="304164"/>
                </a:lnTo>
                <a:lnTo>
                  <a:pt x="4227110" y="303693"/>
                </a:lnTo>
                <a:lnTo>
                  <a:pt x="4238923" y="302140"/>
                </a:lnTo>
                <a:lnTo>
                  <a:pt x="4251327" y="300666"/>
                </a:lnTo>
                <a:lnTo>
                  <a:pt x="4264331" y="299299"/>
                </a:lnTo>
                <a:lnTo>
                  <a:pt x="4277944" y="298068"/>
                </a:lnTo>
                <a:lnTo>
                  <a:pt x="4278104" y="295990"/>
                </a:lnTo>
                <a:lnTo>
                  <a:pt x="4279015" y="285485"/>
                </a:lnTo>
                <a:lnTo>
                  <a:pt x="4280178" y="273872"/>
                </a:lnTo>
                <a:lnTo>
                  <a:pt x="4281594" y="261141"/>
                </a:lnTo>
                <a:lnTo>
                  <a:pt x="4283262" y="247282"/>
                </a:lnTo>
                <a:lnTo>
                  <a:pt x="4285183" y="232283"/>
                </a:lnTo>
                <a:lnTo>
                  <a:pt x="4294962" y="160147"/>
                </a:lnTo>
                <a:lnTo>
                  <a:pt x="4343603" y="160147"/>
                </a:lnTo>
                <a:lnTo>
                  <a:pt x="4340631" y="172060"/>
                </a:lnTo>
                <a:lnTo>
                  <a:pt x="4337116" y="187157"/>
                </a:lnTo>
                <a:lnTo>
                  <a:pt x="4334138" y="201269"/>
                </a:lnTo>
                <a:lnTo>
                  <a:pt x="4331697" y="214400"/>
                </a:lnTo>
                <a:lnTo>
                  <a:pt x="4329796" y="226553"/>
                </a:lnTo>
                <a:lnTo>
                  <a:pt x="4328437" y="237731"/>
                </a:lnTo>
                <a:lnTo>
                  <a:pt x="4327619" y="247937"/>
                </a:lnTo>
                <a:lnTo>
                  <a:pt x="4327347" y="257175"/>
                </a:lnTo>
                <a:lnTo>
                  <a:pt x="4328549" y="271797"/>
                </a:lnTo>
                <a:lnTo>
                  <a:pt x="4332359" y="283958"/>
                </a:lnTo>
                <a:lnTo>
                  <a:pt x="4338777" y="292988"/>
                </a:lnTo>
                <a:lnTo>
                  <a:pt x="4347909" y="299123"/>
                </a:lnTo>
                <a:lnTo>
                  <a:pt x="4360070" y="302809"/>
                </a:lnTo>
                <a:lnTo>
                  <a:pt x="4375226" y="304038"/>
                </a:lnTo>
                <a:lnTo>
                  <a:pt x="4377764" y="303994"/>
                </a:lnTo>
                <a:lnTo>
                  <a:pt x="4388198" y="303066"/>
                </a:lnTo>
                <a:lnTo>
                  <a:pt x="4400114" y="300937"/>
                </a:lnTo>
                <a:lnTo>
                  <a:pt x="4413492" y="297617"/>
                </a:lnTo>
                <a:lnTo>
                  <a:pt x="4428312" y="293115"/>
                </a:lnTo>
                <a:lnTo>
                  <a:pt x="4426915" y="282955"/>
                </a:lnTo>
                <a:lnTo>
                  <a:pt x="4417390" y="282701"/>
                </a:lnTo>
                <a:lnTo>
                  <a:pt x="4409643" y="281813"/>
                </a:lnTo>
                <a:lnTo>
                  <a:pt x="4403547" y="280415"/>
                </a:lnTo>
                <a:lnTo>
                  <a:pt x="4397578" y="279146"/>
                </a:lnTo>
                <a:lnTo>
                  <a:pt x="4392752" y="276478"/>
                </a:lnTo>
                <a:lnTo>
                  <a:pt x="4389196" y="272796"/>
                </a:lnTo>
                <a:lnTo>
                  <a:pt x="4385767" y="269113"/>
                </a:lnTo>
                <a:lnTo>
                  <a:pt x="4383354" y="264033"/>
                </a:lnTo>
                <a:lnTo>
                  <a:pt x="4381957" y="257683"/>
                </a:lnTo>
                <a:lnTo>
                  <a:pt x="4380687" y="251205"/>
                </a:lnTo>
                <a:lnTo>
                  <a:pt x="4380052" y="242950"/>
                </a:lnTo>
                <a:lnTo>
                  <a:pt x="4380111" y="222611"/>
                </a:lnTo>
                <a:lnTo>
                  <a:pt x="4380333" y="209937"/>
                </a:lnTo>
                <a:lnTo>
                  <a:pt x="4380687" y="197103"/>
                </a:lnTo>
                <a:lnTo>
                  <a:pt x="4381202" y="185677"/>
                </a:lnTo>
                <a:lnTo>
                  <a:pt x="4381852" y="173001"/>
                </a:lnTo>
                <a:lnTo>
                  <a:pt x="4382592" y="160147"/>
                </a:lnTo>
                <a:lnTo>
                  <a:pt x="4393465" y="160238"/>
                </a:lnTo>
                <a:lnTo>
                  <a:pt x="4406197" y="160573"/>
                </a:lnTo>
                <a:lnTo>
                  <a:pt x="4418880" y="161139"/>
                </a:lnTo>
                <a:lnTo>
                  <a:pt x="4431487" y="161925"/>
                </a:lnTo>
                <a:lnTo>
                  <a:pt x="4432728" y="152359"/>
                </a:lnTo>
                <a:close/>
              </a:path>
              <a:path w="6903288" h="398399">
                <a:moveTo>
                  <a:pt x="2834052" y="152359"/>
                </a:moveTo>
                <a:lnTo>
                  <a:pt x="2835880" y="139330"/>
                </a:lnTo>
                <a:lnTo>
                  <a:pt x="2837790" y="127025"/>
                </a:lnTo>
                <a:lnTo>
                  <a:pt x="2839796" y="115442"/>
                </a:lnTo>
                <a:lnTo>
                  <a:pt x="2838399" y="113664"/>
                </a:lnTo>
                <a:lnTo>
                  <a:pt x="2826779" y="113911"/>
                </a:lnTo>
                <a:lnTo>
                  <a:pt x="2815525" y="114073"/>
                </a:lnTo>
                <a:lnTo>
                  <a:pt x="2788130" y="114273"/>
                </a:lnTo>
                <a:lnTo>
                  <a:pt x="2653741" y="114300"/>
                </a:lnTo>
                <a:lnTo>
                  <a:pt x="2651074" y="116279"/>
                </a:lnTo>
                <a:lnTo>
                  <a:pt x="2641020" y="123634"/>
                </a:lnTo>
                <a:lnTo>
                  <a:pt x="2630782" y="130962"/>
                </a:lnTo>
                <a:lnTo>
                  <a:pt x="2620362" y="138262"/>
                </a:lnTo>
                <a:lnTo>
                  <a:pt x="2609768" y="145535"/>
                </a:lnTo>
                <a:lnTo>
                  <a:pt x="2599004" y="152780"/>
                </a:lnTo>
                <a:lnTo>
                  <a:pt x="2600147" y="160147"/>
                </a:lnTo>
                <a:lnTo>
                  <a:pt x="2657551" y="160147"/>
                </a:lnTo>
                <a:lnTo>
                  <a:pt x="2637358" y="240791"/>
                </a:lnTo>
                <a:lnTo>
                  <a:pt x="2637284" y="241076"/>
                </a:lnTo>
                <a:lnTo>
                  <a:pt x="2633830" y="254588"/>
                </a:lnTo>
                <a:lnTo>
                  <a:pt x="2630599" y="267518"/>
                </a:lnTo>
                <a:lnTo>
                  <a:pt x="2627605" y="279863"/>
                </a:lnTo>
                <a:lnTo>
                  <a:pt x="2624858" y="291614"/>
                </a:lnTo>
                <a:lnTo>
                  <a:pt x="2622372" y="302767"/>
                </a:lnTo>
                <a:lnTo>
                  <a:pt x="2625039" y="304164"/>
                </a:lnTo>
                <a:lnTo>
                  <a:pt x="2628434" y="303693"/>
                </a:lnTo>
                <a:lnTo>
                  <a:pt x="2640247" y="302140"/>
                </a:lnTo>
                <a:lnTo>
                  <a:pt x="2652651" y="300666"/>
                </a:lnTo>
                <a:lnTo>
                  <a:pt x="2665655" y="299299"/>
                </a:lnTo>
                <a:lnTo>
                  <a:pt x="2679268" y="298068"/>
                </a:lnTo>
                <a:lnTo>
                  <a:pt x="2679428" y="295990"/>
                </a:lnTo>
                <a:lnTo>
                  <a:pt x="2680339" y="285485"/>
                </a:lnTo>
                <a:lnTo>
                  <a:pt x="2681502" y="273872"/>
                </a:lnTo>
                <a:lnTo>
                  <a:pt x="2682918" y="261141"/>
                </a:lnTo>
                <a:lnTo>
                  <a:pt x="2684586" y="247282"/>
                </a:lnTo>
                <a:lnTo>
                  <a:pt x="2686507" y="232283"/>
                </a:lnTo>
                <a:lnTo>
                  <a:pt x="2696286" y="160147"/>
                </a:lnTo>
                <a:lnTo>
                  <a:pt x="2744927" y="160147"/>
                </a:lnTo>
                <a:lnTo>
                  <a:pt x="2741955" y="172060"/>
                </a:lnTo>
                <a:lnTo>
                  <a:pt x="2738440" y="187157"/>
                </a:lnTo>
                <a:lnTo>
                  <a:pt x="2735462" y="201269"/>
                </a:lnTo>
                <a:lnTo>
                  <a:pt x="2733021" y="214400"/>
                </a:lnTo>
                <a:lnTo>
                  <a:pt x="2731120" y="226553"/>
                </a:lnTo>
                <a:lnTo>
                  <a:pt x="2729761" y="237731"/>
                </a:lnTo>
                <a:lnTo>
                  <a:pt x="2728943" y="247937"/>
                </a:lnTo>
                <a:lnTo>
                  <a:pt x="2728671" y="257175"/>
                </a:lnTo>
                <a:lnTo>
                  <a:pt x="2729873" y="271797"/>
                </a:lnTo>
                <a:lnTo>
                  <a:pt x="2733683" y="283958"/>
                </a:lnTo>
                <a:lnTo>
                  <a:pt x="2740101" y="292988"/>
                </a:lnTo>
                <a:lnTo>
                  <a:pt x="2749233" y="299123"/>
                </a:lnTo>
                <a:lnTo>
                  <a:pt x="2761394" y="302809"/>
                </a:lnTo>
                <a:lnTo>
                  <a:pt x="2776550" y="304038"/>
                </a:lnTo>
                <a:lnTo>
                  <a:pt x="2779088" y="303994"/>
                </a:lnTo>
                <a:lnTo>
                  <a:pt x="2789522" y="303066"/>
                </a:lnTo>
                <a:lnTo>
                  <a:pt x="2801438" y="300937"/>
                </a:lnTo>
                <a:lnTo>
                  <a:pt x="2814816" y="297617"/>
                </a:lnTo>
                <a:lnTo>
                  <a:pt x="2829636" y="293115"/>
                </a:lnTo>
                <a:lnTo>
                  <a:pt x="2828239" y="282955"/>
                </a:lnTo>
                <a:lnTo>
                  <a:pt x="2818714" y="282701"/>
                </a:lnTo>
                <a:lnTo>
                  <a:pt x="2810967" y="281813"/>
                </a:lnTo>
                <a:lnTo>
                  <a:pt x="2804871" y="280415"/>
                </a:lnTo>
                <a:lnTo>
                  <a:pt x="2798902" y="279146"/>
                </a:lnTo>
                <a:lnTo>
                  <a:pt x="2794076" y="276478"/>
                </a:lnTo>
                <a:lnTo>
                  <a:pt x="2790520" y="272796"/>
                </a:lnTo>
                <a:lnTo>
                  <a:pt x="2787091" y="269113"/>
                </a:lnTo>
                <a:lnTo>
                  <a:pt x="2784678" y="264033"/>
                </a:lnTo>
                <a:lnTo>
                  <a:pt x="2783281" y="257683"/>
                </a:lnTo>
                <a:lnTo>
                  <a:pt x="2782011" y="251205"/>
                </a:lnTo>
                <a:lnTo>
                  <a:pt x="2781376" y="242950"/>
                </a:lnTo>
                <a:lnTo>
                  <a:pt x="2781435" y="222611"/>
                </a:lnTo>
                <a:lnTo>
                  <a:pt x="2781657" y="209937"/>
                </a:lnTo>
                <a:lnTo>
                  <a:pt x="2782011" y="197103"/>
                </a:lnTo>
                <a:lnTo>
                  <a:pt x="2782526" y="185677"/>
                </a:lnTo>
                <a:lnTo>
                  <a:pt x="2783176" y="173001"/>
                </a:lnTo>
                <a:lnTo>
                  <a:pt x="2783916" y="160147"/>
                </a:lnTo>
                <a:lnTo>
                  <a:pt x="2794789" y="160238"/>
                </a:lnTo>
                <a:lnTo>
                  <a:pt x="2807521" y="160573"/>
                </a:lnTo>
                <a:lnTo>
                  <a:pt x="2820204" y="161139"/>
                </a:lnTo>
                <a:lnTo>
                  <a:pt x="2832811" y="161925"/>
                </a:lnTo>
                <a:lnTo>
                  <a:pt x="2834052" y="152359"/>
                </a:lnTo>
                <a:close/>
              </a:path>
              <a:path w="6903288" h="398399">
                <a:moveTo>
                  <a:pt x="3137230" y="111505"/>
                </a:moveTo>
                <a:lnTo>
                  <a:pt x="3131190" y="114859"/>
                </a:lnTo>
                <a:lnTo>
                  <a:pt x="3120283" y="121917"/>
                </a:lnTo>
                <a:lnTo>
                  <a:pt x="3110244" y="129813"/>
                </a:lnTo>
                <a:lnTo>
                  <a:pt x="3101067" y="138557"/>
                </a:lnTo>
                <a:lnTo>
                  <a:pt x="3092750" y="148157"/>
                </a:lnTo>
                <a:lnTo>
                  <a:pt x="3085287" y="158623"/>
                </a:lnTo>
                <a:lnTo>
                  <a:pt x="3077617" y="171945"/>
                </a:lnTo>
                <a:lnTo>
                  <a:pt x="3072408" y="183923"/>
                </a:lnTo>
                <a:lnTo>
                  <a:pt x="3068693" y="196045"/>
                </a:lnTo>
                <a:lnTo>
                  <a:pt x="3066469" y="208313"/>
                </a:lnTo>
                <a:lnTo>
                  <a:pt x="3065729" y="220725"/>
                </a:lnTo>
                <a:lnTo>
                  <a:pt x="3066557" y="234249"/>
                </a:lnTo>
                <a:lnTo>
                  <a:pt x="3069105" y="247116"/>
                </a:lnTo>
                <a:lnTo>
                  <a:pt x="3073372" y="259074"/>
                </a:lnTo>
                <a:lnTo>
                  <a:pt x="3079359" y="270130"/>
                </a:lnTo>
                <a:lnTo>
                  <a:pt x="3087065" y="280288"/>
                </a:lnTo>
                <a:lnTo>
                  <a:pt x="3094744" y="287880"/>
                </a:lnTo>
                <a:lnTo>
                  <a:pt x="3105108" y="295126"/>
                </a:lnTo>
                <a:lnTo>
                  <a:pt x="3116681" y="300293"/>
                </a:lnTo>
                <a:lnTo>
                  <a:pt x="3129462" y="303388"/>
                </a:lnTo>
                <a:lnTo>
                  <a:pt x="3143453" y="304418"/>
                </a:lnTo>
                <a:lnTo>
                  <a:pt x="3146865" y="304370"/>
                </a:lnTo>
                <a:lnTo>
                  <a:pt x="3160662" y="303029"/>
                </a:lnTo>
                <a:lnTo>
                  <a:pt x="3172824" y="299836"/>
                </a:lnTo>
                <a:lnTo>
                  <a:pt x="3183331" y="294766"/>
                </a:lnTo>
                <a:lnTo>
                  <a:pt x="3192972" y="287149"/>
                </a:lnTo>
                <a:lnTo>
                  <a:pt x="3200985" y="277273"/>
                </a:lnTo>
                <a:lnTo>
                  <a:pt x="3207461" y="265049"/>
                </a:lnTo>
                <a:lnTo>
                  <a:pt x="3208604" y="265049"/>
                </a:lnTo>
                <a:lnTo>
                  <a:pt x="3212871" y="275077"/>
                </a:lnTo>
                <a:lnTo>
                  <a:pt x="3220008" y="285639"/>
                </a:lnTo>
                <a:lnTo>
                  <a:pt x="3229178" y="294132"/>
                </a:lnTo>
                <a:lnTo>
                  <a:pt x="3239008" y="299639"/>
                </a:lnTo>
                <a:lnTo>
                  <a:pt x="3251159" y="303224"/>
                </a:lnTo>
                <a:lnTo>
                  <a:pt x="3264992" y="304418"/>
                </a:lnTo>
                <a:lnTo>
                  <a:pt x="3270598" y="304258"/>
                </a:lnTo>
                <a:lnTo>
                  <a:pt x="3283780" y="302485"/>
                </a:lnTo>
                <a:lnTo>
                  <a:pt x="3296036" y="298749"/>
                </a:lnTo>
                <a:lnTo>
                  <a:pt x="3307376" y="293046"/>
                </a:lnTo>
                <a:lnTo>
                  <a:pt x="3317811" y="285370"/>
                </a:lnTo>
                <a:lnTo>
                  <a:pt x="3327349" y="275716"/>
                </a:lnTo>
                <a:lnTo>
                  <a:pt x="3331748" y="270240"/>
                </a:lnTo>
                <a:lnTo>
                  <a:pt x="3339000" y="259278"/>
                </a:lnTo>
                <a:lnTo>
                  <a:pt x="3344633" y="247782"/>
                </a:lnTo>
                <a:lnTo>
                  <a:pt x="3348651" y="235750"/>
                </a:lnTo>
                <a:lnTo>
                  <a:pt x="3351058" y="223177"/>
                </a:lnTo>
                <a:lnTo>
                  <a:pt x="3351860" y="210058"/>
                </a:lnTo>
                <a:lnTo>
                  <a:pt x="3351408" y="200873"/>
                </a:lnTo>
                <a:lnTo>
                  <a:pt x="3349310" y="188511"/>
                </a:lnTo>
                <a:lnTo>
                  <a:pt x="3345494" y="176443"/>
                </a:lnTo>
                <a:lnTo>
                  <a:pt x="3339954" y="164662"/>
                </a:lnTo>
                <a:lnTo>
                  <a:pt x="3332683" y="153162"/>
                </a:lnTo>
                <a:lnTo>
                  <a:pt x="3324522" y="142858"/>
                </a:lnTo>
                <a:lnTo>
                  <a:pt x="3315691" y="133606"/>
                </a:lnTo>
                <a:lnTo>
                  <a:pt x="3306089" y="125289"/>
                </a:lnTo>
                <a:lnTo>
                  <a:pt x="3295711" y="117918"/>
                </a:lnTo>
                <a:lnTo>
                  <a:pt x="3284550" y="111505"/>
                </a:lnTo>
                <a:lnTo>
                  <a:pt x="3269056" y="118237"/>
                </a:lnTo>
                <a:lnTo>
                  <a:pt x="3272959" y="126088"/>
                </a:lnTo>
                <a:lnTo>
                  <a:pt x="3278166" y="137788"/>
                </a:lnTo>
                <a:lnTo>
                  <a:pt x="3282669" y="149597"/>
                </a:lnTo>
                <a:lnTo>
                  <a:pt x="3286455" y="161543"/>
                </a:lnTo>
                <a:lnTo>
                  <a:pt x="3289199" y="172609"/>
                </a:lnTo>
                <a:lnTo>
                  <a:pt x="3291218" y="184829"/>
                </a:lnTo>
                <a:lnTo>
                  <a:pt x="3292412" y="197778"/>
                </a:lnTo>
                <a:lnTo>
                  <a:pt x="3292805" y="211454"/>
                </a:lnTo>
                <a:lnTo>
                  <a:pt x="3292424" y="223080"/>
                </a:lnTo>
                <a:lnTo>
                  <a:pt x="3290862" y="236450"/>
                </a:lnTo>
                <a:lnTo>
                  <a:pt x="3288105" y="248360"/>
                </a:lnTo>
                <a:lnTo>
                  <a:pt x="3284169" y="258825"/>
                </a:lnTo>
                <a:lnTo>
                  <a:pt x="3280664" y="264979"/>
                </a:lnTo>
                <a:lnTo>
                  <a:pt x="3271109" y="274158"/>
                </a:lnTo>
                <a:lnTo>
                  <a:pt x="3259023" y="277240"/>
                </a:lnTo>
                <a:lnTo>
                  <a:pt x="3250387" y="277240"/>
                </a:lnTo>
                <a:lnTo>
                  <a:pt x="3243529" y="272668"/>
                </a:lnTo>
                <a:lnTo>
                  <a:pt x="3238703" y="263778"/>
                </a:lnTo>
                <a:lnTo>
                  <a:pt x="3234986" y="254879"/>
                </a:lnTo>
                <a:lnTo>
                  <a:pt x="3232344" y="242567"/>
                </a:lnTo>
                <a:lnTo>
                  <a:pt x="3231464" y="228091"/>
                </a:lnTo>
                <a:lnTo>
                  <a:pt x="3231645" y="217206"/>
                </a:lnTo>
                <a:lnTo>
                  <a:pt x="3232230" y="205141"/>
                </a:lnTo>
                <a:lnTo>
                  <a:pt x="3233221" y="192502"/>
                </a:lnTo>
                <a:lnTo>
                  <a:pt x="3234616" y="179284"/>
                </a:lnTo>
                <a:lnTo>
                  <a:pt x="3236417" y="165480"/>
                </a:lnTo>
                <a:lnTo>
                  <a:pt x="3234385" y="164084"/>
                </a:lnTo>
                <a:lnTo>
                  <a:pt x="3231343" y="164928"/>
                </a:lnTo>
                <a:lnTo>
                  <a:pt x="3219338" y="168113"/>
                </a:lnTo>
                <a:lnTo>
                  <a:pt x="3207080" y="171129"/>
                </a:lnTo>
                <a:lnTo>
                  <a:pt x="3194569" y="173977"/>
                </a:lnTo>
                <a:lnTo>
                  <a:pt x="3181807" y="176657"/>
                </a:lnTo>
                <a:lnTo>
                  <a:pt x="3182218" y="178817"/>
                </a:lnTo>
                <a:lnTo>
                  <a:pt x="3184301" y="191490"/>
                </a:lnTo>
                <a:lnTo>
                  <a:pt x="3185801" y="204131"/>
                </a:lnTo>
                <a:lnTo>
                  <a:pt x="3186709" y="216752"/>
                </a:lnTo>
                <a:lnTo>
                  <a:pt x="3187014" y="229362"/>
                </a:lnTo>
                <a:lnTo>
                  <a:pt x="3186381" y="241207"/>
                </a:lnTo>
                <a:lnTo>
                  <a:pt x="3183883" y="253838"/>
                </a:lnTo>
                <a:lnTo>
                  <a:pt x="3179521" y="264287"/>
                </a:lnTo>
                <a:lnTo>
                  <a:pt x="3174568" y="273050"/>
                </a:lnTo>
                <a:lnTo>
                  <a:pt x="3167710" y="277367"/>
                </a:lnTo>
                <a:lnTo>
                  <a:pt x="3158947" y="277367"/>
                </a:lnTo>
                <a:lnTo>
                  <a:pt x="3153114" y="276618"/>
                </a:lnTo>
                <a:lnTo>
                  <a:pt x="3142624" y="270327"/>
                </a:lnTo>
                <a:lnTo>
                  <a:pt x="3134309" y="257683"/>
                </a:lnTo>
                <a:lnTo>
                  <a:pt x="3130447" y="247287"/>
                </a:lnTo>
                <a:lnTo>
                  <a:pt x="3127645" y="235427"/>
                </a:lnTo>
                <a:lnTo>
                  <a:pt x="3125973" y="222294"/>
                </a:lnTo>
                <a:lnTo>
                  <a:pt x="3125419" y="207899"/>
                </a:lnTo>
                <a:lnTo>
                  <a:pt x="3125503" y="202465"/>
                </a:lnTo>
                <a:lnTo>
                  <a:pt x="3126433" y="189282"/>
                </a:lnTo>
                <a:lnTo>
                  <a:pt x="3128395" y="176486"/>
                </a:lnTo>
                <a:lnTo>
                  <a:pt x="3131390" y="164074"/>
                </a:lnTo>
                <a:lnTo>
                  <a:pt x="3135420" y="152045"/>
                </a:lnTo>
                <a:lnTo>
                  <a:pt x="3140487" y="140397"/>
                </a:lnTo>
                <a:lnTo>
                  <a:pt x="3146593" y="129128"/>
                </a:lnTo>
                <a:lnTo>
                  <a:pt x="3153740" y="118237"/>
                </a:lnTo>
                <a:lnTo>
                  <a:pt x="3137230" y="111505"/>
                </a:lnTo>
                <a:close/>
              </a:path>
              <a:path w="6903288" h="398399">
                <a:moveTo>
                  <a:pt x="6334193" y="112762"/>
                </a:moveTo>
                <a:lnTo>
                  <a:pt x="6322263" y="116459"/>
                </a:lnTo>
                <a:lnTo>
                  <a:pt x="6308119" y="122790"/>
                </a:lnTo>
                <a:lnTo>
                  <a:pt x="6297329" y="129423"/>
                </a:lnTo>
                <a:lnTo>
                  <a:pt x="6287592" y="137287"/>
                </a:lnTo>
                <a:lnTo>
                  <a:pt x="6277669" y="147949"/>
                </a:lnTo>
                <a:lnTo>
                  <a:pt x="6270397" y="158389"/>
                </a:lnTo>
                <a:lnTo>
                  <a:pt x="6264351" y="169925"/>
                </a:lnTo>
                <a:lnTo>
                  <a:pt x="6258740" y="186498"/>
                </a:lnTo>
                <a:lnTo>
                  <a:pt x="6256563" y="199115"/>
                </a:lnTo>
                <a:lnTo>
                  <a:pt x="6255842" y="212471"/>
                </a:lnTo>
                <a:lnTo>
                  <a:pt x="6256097" y="221151"/>
                </a:lnTo>
                <a:lnTo>
                  <a:pt x="6257617" y="234002"/>
                </a:lnTo>
                <a:lnTo>
                  <a:pt x="6260541" y="245363"/>
                </a:lnTo>
                <a:lnTo>
                  <a:pt x="6266204" y="258741"/>
                </a:lnTo>
                <a:lnTo>
                  <a:pt x="6272860" y="269113"/>
                </a:lnTo>
                <a:lnTo>
                  <a:pt x="6277940" y="275716"/>
                </a:lnTo>
                <a:lnTo>
                  <a:pt x="6283782" y="281177"/>
                </a:lnTo>
                <a:lnTo>
                  <a:pt x="6290259" y="285750"/>
                </a:lnTo>
                <a:lnTo>
                  <a:pt x="6296863" y="290195"/>
                </a:lnTo>
                <a:lnTo>
                  <a:pt x="6303594" y="294132"/>
                </a:lnTo>
                <a:lnTo>
                  <a:pt x="6310325" y="297434"/>
                </a:lnTo>
                <a:lnTo>
                  <a:pt x="6317183" y="300736"/>
                </a:lnTo>
                <a:lnTo>
                  <a:pt x="6323914" y="303784"/>
                </a:lnTo>
                <a:lnTo>
                  <a:pt x="6330391" y="306450"/>
                </a:lnTo>
                <a:lnTo>
                  <a:pt x="6336995" y="308990"/>
                </a:lnTo>
                <a:lnTo>
                  <a:pt x="6335344" y="249936"/>
                </a:lnTo>
                <a:lnTo>
                  <a:pt x="6331153" y="245110"/>
                </a:lnTo>
                <a:lnTo>
                  <a:pt x="6326835" y="240284"/>
                </a:lnTo>
                <a:lnTo>
                  <a:pt x="6323406" y="234441"/>
                </a:lnTo>
                <a:lnTo>
                  <a:pt x="6320739" y="227584"/>
                </a:lnTo>
                <a:lnTo>
                  <a:pt x="6318199" y="220852"/>
                </a:lnTo>
                <a:lnTo>
                  <a:pt x="6316802" y="212471"/>
                </a:lnTo>
                <a:lnTo>
                  <a:pt x="6316806" y="201740"/>
                </a:lnTo>
                <a:lnTo>
                  <a:pt x="6317638" y="189138"/>
                </a:lnTo>
                <a:lnTo>
                  <a:pt x="6319977" y="176529"/>
                </a:lnTo>
                <a:lnTo>
                  <a:pt x="6323993" y="164163"/>
                </a:lnTo>
                <a:lnTo>
                  <a:pt x="6329629" y="153035"/>
                </a:lnTo>
                <a:lnTo>
                  <a:pt x="6333947" y="146050"/>
                </a:lnTo>
                <a:lnTo>
                  <a:pt x="6339408" y="140335"/>
                </a:lnTo>
                <a:lnTo>
                  <a:pt x="6346012" y="135889"/>
                </a:lnTo>
                <a:lnTo>
                  <a:pt x="6352616" y="131572"/>
                </a:lnTo>
                <a:lnTo>
                  <a:pt x="6360490" y="129412"/>
                </a:lnTo>
                <a:lnTo>
                  <a:pt x="6375730" y="129412"/>
                </a:lnTo>
                <a:lnTo>
                  <a:pt x="6380810" y="130048"/>
                </a:lnTo>
                <a:lnTo>
                  <a:pt x="6385001" y="131572"/>
                </a:lnTo>
                <a:lnTo>
                  <a:pt x="6399860" y="178815"/>
                </a:lnTo>
                <a:lnTo>
                  <a:pt x="6410528" y="177291"/>
                </a:lnTo>
                <a:lnTo>
                  <a:pt x="6411636" y="171651"/>
                </a:lnTo>
                <a:lnTo>
                  <a:pt x="6414195" y="158901"/>
                </a:lnTo>
                <a:lnTo>
                  <a:pt x="6416624" y="147192"/>
                </a:lnTo>
                <a:lnTo>
                  <a:pt x="6417066" y="145093"/>
                </a:lnTo>
                <a:lnTo>
                  <a:pt x="6419882" y="132625"/>
                </a:lnTo>
                <a:lnTo>
                  <a:pt x="6422847" y="120396"/>
                </a:lnTo>
                <a:lnTo>
                  <a:pt x="6419015" y="118881"/>
                </a:lnTo>
                <a:lnTo>
                  <a:pt x="6406904" y="114857"/>
                </a:lnTo>
                <a:lnTo>
                  <a:pt x="6394653" y="111887"/>
                </a:lnTo>
                <a:lnTo>
                  <a:pt x="6390433" y="111119"/>
                </a:lnTo>
                <a:lnTo>
                  <a:pt x="6377896" y="109589"/>
                </a:lnTo>
                <a:lnTo>
                  <a:pt x="6365062" y="109092"/>
                </a:lnTo>
                <a:lnTo>
                  <a:pt x="6359498" y="109202"/>
                </a:lnTo>
                <a:lnTo>
                  <a:pt x="6346598" y="110349"/>
                </a:lnTo>
                <a:lnTo>
                  <a:pt x="6334193" y="112762"/>
                </a:lnTo>
                <a:close/>
              </a:path>
              <a:path w="6903288" h="398399">
                <a:moveTo>
                  <a:pt x="6389827" y="279653"/>
                </a:moveTo>
                <a:lnTo>
                  <a:pt x="6385001" y="276733"/>
                </a:lnTo>
                <a:lnTo>
                  <a:pt x="6379540" y="274192"/>
                </a:lnTo>
                <a:lnTo>
                  <a:pt x="6373952" y="271652"/>
                </a:lnTo>
                <a:lnTo>
                  <a:pt x="6368364" y="269113"/>
                </a:lnTo>
                <a:lnTo>
                  <a:pt x="6362649" y="266318"/>
                </a:lnTo>
                <a:lnTo>
                  <a:pt x="6356807" y="263651"/>
                </a:lnTo>
                <a:lnTo>
                  <a:pt x="6351219" y="260603"/>
                </a:lnTo>
                <a:lnTo>
                  <a:pt x="6345758" y="257301"/>
                </a:lnTo>
                <a:lnTo>
                  <a:pt x="6340170" y="254000"/>
                </a:lnTo>
                <a:lnTo>
                  <a:pt x="6335344" y="249936"/>
                </a:lnTo>
                <a:lnTo>
                  <a:pt x="6336995" y="308990"/>
                </a:lnTo>
                <a:lnTo>
                  <a:pt x="6342837" y="311785"/>
                </a:lnTo>
                <a:lnTo>
                  <a:pt x="6347917" y="314705"/>
                </a:lnTo>
                <a:lnTo>
                  <a:pt x="6352997" y="317626"/>
                </a:lnTo>
                <a:lnTo>
                  <a:pt x="6357061" y="320928"/>
                </a:lnTo>
                <a:lnTo>
                  <a:pt x="6360236" y="324612"/>
                </a:lnTo>
                <a:lnTo>
                  <a:pt x="6363284" y="328167"/>
                </a:lnTo>
                <a:lnTo>
                  <a:pt x="6364935" y="332739"/>
                </a:lnTo>
                <a:lnTo>
                  <a:pt x="6364935" y="343662"/>
                </a:lnTo>
                <a:lnTo>
                  <a:pt x="6363284" y="350392"/>
                </a:lnTo>
                <a:lnTo>
                  <a:pt x="6359982" y="358266"/>
                </a:lnTo>
                <a:lnTo>
                  <a:pt x="6357175" y="364275"/>
                </a:lnTo>
                <a:lnTo>
                  <a:pt x="6351504" y="375171"/>
                </a:lnTo>
                <a:lnTo>
                  <a:pt x="6344234" y="387858"/>
                </a:lnTo>
                <a:lnTo>
                  <a:pt x="6356934" y="396239"/>
                </a:lnTo>
                <a:lnTo>
                  <a:pt x="6364254" y="388561"/>
                </a:lnTo>
                <a:lnTo>
                  <a:pt x="6372870" y="379039"/>
                </a:lnTo>
                <a:lnTo>
                  <a:pt x="6380429" y="370077"/>
                </a:lnTo>
                <a:lnTo>
                  <a:pt x="6389835" y="357792"/>
                </a:lnTo>
                <a:lnTo>
                  <a:pt x="6396431" y="347979"/>
                </a:lnTo>
                <a:lnTo>
                  <a:pt x="6400495" y="341122"/>
                </a:lnTo>
                <a:lnTo>
                  <a:pt x="6403543" y="334899"/>
                </a:lnTo>
                <a:lnTo>
                  <a:pt x="6405575" y="329057"/>
                </a:lnTo>
                <a:lnTo>
                  <a:pt x="6407480" y="323214"/>
                </a:lnTo>
                <a:lnTo>
                  <a:pt x="6408369" y="317753"/>
                </a:lnTo>
                <a:lnTo>
                  <a:pt x="6408369" y="305815"/>
                </a:lnTo>
                <a:lnTo>
                  <a:pt x="6407099" y="300100"/>
                </a:lnTo>
                <a:lnTo>
                  <a:pt x="6404432" y="295401"/>
                </a:lnTo>
                <a:lnTo>
                  <a:pt x="6401765" y="290702"/>
                </a:lnTo>
                <a:lnTo>
                  <a:pt x="6398336" y="286638"/>
                </a:lnTo>
                <a:lnTo>
                  <a:pt x="6394145" y="283210"/>
                </a:lnTo>
                <a:lnTo>
                  <a:pt x="6389827" y="279653"/>
                </a:lnTo>
                <a:close/>
              </a:path>
              <a:path w="6903288" h="398399">
                <a:moveTo>
                  <a:pt x="4687664" y="181748"/>
                </a:moveTo>
                <a:lnTo>
                  <a:pt x="4685555" y="195274"/>
                </a:lnTo>
                <a:lnTo>
                  <a:pt x="4684852" y="209803"/>
                </a:lnTo>
                <a:lnTo>
                  <a:pt x="4684852" y="397001"/>
                </a:lnTo>
                <a:lnTo>
                  <a:pt x="4687646" y="398399"/>
                </a:lnTo>
                <a:lnTo>
                  <a:pt x="4693493" y="397456"/>
                </a:lnTo>
                <a:lnTo>
                  <a:pt x="4706009" y="395562"/>
                </a:lnTo>
                <a:lnTo>
                  <a:pt x="4718589" y="393833"/>
                </a:lnTo>
                <a:lnTo>
                  <a:pt x="4731225" y="392278"/>
                </a:lnTo>
                <a:lnTo>
                  <a:pt x="4743907" y="390905"/>
                </a:lnTo>
                <a:lnTo>
                  <a:pt x="4743375" y="384678"/>
                </a:lnTo>
                <a:lnTo>
                  <a:pt x="4742607" y="373963"/>
                </a:lnTo>
                <a:lnTo>
                  <a:pt x="4741956" y="362520"/>
                </a:lnTo>
                <a:lnTo>
                  <a:pt x="4741424" y="350345"/>
                </a:lnTo>
                <a:lnTo>
                  <a:pt x="4741010" y="337435"/>
                </a:lnTo>
                <a:lnTo>
                  <a:pt x="4740714" y="323786"/>
                </a:lnTo>
                <a:lnTo>
                  <a:pt x="4740537" y="309395"/>
                </a:lnTo>
                <a:lnTo>
                  <a:pt x="4740478" y="294259"/>
                </a:lnTo>
                <a:lnTo>
                  <a:pt x="4742115" y="294990"/>
                </a:lnTo>
                <a:lnTo>
                  <a:pt x="4754097" y="299240"/>
                </a:lnTo>
                <a:lnTo>
                  <a:pt x="4766564" y="301790"/>
                </a:lnTo>
                <a:lnTo>
                  <a:pt x="4779467" y="302640"/>
                </a:lnTo>
                <a:lnTo>
                  <a:pt x="4781991" y="302616"/>
                </a:lnTo>
                <a:lnTo>
                  <a:pt x="4795684" y="301574"/>
                </a:lnTo>
                <a:lnTo>
                  <a:pt x="4808570" y="298994"/>
                </a:lnTo>
                <a:lnTo>
                  <a:pt x="4812028" y="252853"/>
                </a:lnTo>
                <a:lnTo>
                  <a:pt x="4806645" y="262509"/>
                </a:lnTo>
                <a:lnTo>
                  <a:pt x="4802633" y="267707"/>
                </a:lnTo>
                <a:lnTo>
                  <a:pt x="4792827" y="276166"/>
                </a:lnTo>
                <a:lnTo>
                  <a:pt x="4781137" y="281255"/>
                </a:lnTo>
                <a:lnTo>
                  <a:pt x="4767529" y="282955"/>
                </a:lnTo>
                <a:lnTo>
                  <a:pt x="4752593" y="280641"/>
                </a:lnTo>
                <a:lnTo>
                  <a:pt x="4740478" y="275209"/>
                </a:lnTo>
                <a:lnTo>
                  <a:pt x="4740478" y="194563"/>
                </a:lnTo>
                <a:lnTo>
                  <a:pt x="4740927" y="180231"/>
                </a:lnTo>
                <a:lnTo>
                  <a:pt x="4742521" y="166299"/>
                </a:lnTo>
                <a:lnTo>
                  <a:pt x="4745254" y="154897"/>
                </a:lnTo>
                <a:lnTo>
                  <a:pt x="4749114" y="146050"/>
                </a:lnTo>
                <a:lnTo>
                  <a:pt x="4752684" y="141066"/>
                </a:lnTo>
                <a:lnTo>
                  <a:pt x="4762942" y="133763"/>
                </a:lnTo>
                <a:lnTo>
                  <a:pt x="4776673" y="131317"/>
                </a:lnTo>
                <a:lnTo>
                  <a:pt x="4789107" y="133338"/>
                </a:lnTo>
                <a:lnTo>
                  <a:pt x="4800052" y="139749"/>
                </a:lnTo>
                <a:lnTo>
                  <a:pt x="4808931" y="150495"/>
                </a:lnTo>
                <a:lnTo>
                  <a:pt x="4815253" y="164707"/>
                </a:lnTo>
                <a:lnTo>
                  <a:pt x="4818226" y="176663"/>
                </a:lnTo>
                <a:lnTo>
                  <a:pt x="4820016" y="190301"/>
                </a:lnTo>
                <a:lnTo>
                  <a:pt x="4820615" y="205612"/>
                </a:lnTo>
                <a:lnTo>
                  <a:pt x="4820659" y="294877"/>
                </a:lnTo>
                <a:lnTo>
                  <a:pt x="4831960" y="289223"/>
                </a:lnTo>
                <a:lnTo>
                  <a:pt x="4842483" y="282032"/>
                </a:lnTo>
                <a:lnTo>
                  <a:pt x="4852238" y="273303"/>
                </a:lnTo>
                <a:lnTo>
                  <a:pt x="4863347" y="259782"/>
                </a:lnTo>
                <a:lnTo>
                  <a:pt x="4869688" y="249006"/>
                </a:lnTo>
                <a:lnTo>
                  <a:pt x="4874615" y="237388"/>
                </a:lnTo>
                <a:lnTo>
                  <a:pt x="4878131" y="224928"/>
                </a:lnTo>
                <a:lnTo>
                  <a:pt x="4880238" y="211627"/>
                </a:lnTo>
                <a:lnTo>
                  <a:pt x="4880940" y="197485"/>
                </a:lnTo>
                <a:lnTo>
                  <a:pt x="4880764" y="190958"/>
                </a:lnTo>
                <a:lnTo>
                  <a:pt x="4879124" y="177286"/>
                </a:lnTo>
                <a:lnTo>
                  <a:pt x="4875753" y="164672"/>
                </a:lnTo>
                <a:lnTo>
                  <a:pt x="4870642" y="153120"/>
                </a:lnTo>
                <a:lnTo>
                  <a:pt x="4863780" y="142635"/>
                </a:lnTo>
                <a:lnTo>
                  <a:pt x="4855159" y="133223"/>
                </a:lnTo>
                <a:lnTo>
                  <a:pt x="4848374" y="127489"/>
                </a:lnTo>
                <a:lnTo>
                  <a:pt x="4838108" y="120855"/>
                </a:lnTo>
                <a:lnTo>
                  <a:pt x="4826795" y="115703"/>
                </a:lnTo>
                <a:lnTo>
                  <a:pt x="4814436" y="112028"/>
                </a:lnTo>
                <a:lnTo>
                  <a:pt x="4801031" y="109826"/>
                </a:lnTo>
                <a:lnTo>
                  <a:pt x="4786579" y="109092"/>
                </a:lnTo>
                <a:lnTo>
                  <a:pt x="4782228" y="109149"/>
                </a:lnTo>
                <a:lnTo>
                  <a:pt x="4767695" y="110238"/>
                </a:lnTo>
                <a:lnTo>
                  <a:pt x="4754261" y="112707"/>
                </a:lnTo>
                <a:lnTo>
                  <a:pt x="4741927" y="116551"/>
                </a:lnTo>
                <a:lnTo>
                  <a:pt x="4730693" y="121764"/>
                </a:lnTo>
                <a:lnTo>
                  <a:pt x="4720558" y="128339"/>
                </a:lnTo>
                <a:lnTo>
                  <a:pt x="4711522" y="136271"/>
                </a:lnTo>
                <a:lnTo>
                  <a:pt x="4702428" y="147198"/>
                </a:lnTo>
                <a:lnTo>
                  <a:pt x="4696101" y="157711"/>
                </a:lnTo>
                <a:lnTo>
                  <a:pt x="4691179" y="169227"/>
                </a:lnTo>
                <a:lnTo>
                  <a:pt x="4687664" y="181748"/>
                </a:lnTo>
                <a:close/>
              </a:path>
              <a:path w="6903288" h="398399">
                <a:moveTo>
                  <a:pt x="4820659" y="294877"/>
                </a:moveTo>
                <a:lnTo>
                  <a:pt x="4820615" y="205612"/>
                </a:lnTo>
                <a:lnTo>
                  <a:pt x="4820366" y="215001"/>
                </a:lnTo>
                <a:lnTo>
                  <a:pt x="4818896" y="229107"/>
                </a:lnTo>
                <a:lnTo>
                  <a:pt x="4816115" y="241722"/>
                </a:lnTo>
                <a:lnTo>
                  <a:pt x="4812028" y="252853"/>
                </a:lnTo>
                <a:lnTo>
                  <a:pt x="4808570" y="298994"/>
                </a:lnTo>
                <a:lnTo>
                  <a:pt x="4820659" y="294877"/>
                </a:lnTo>
                <a:close/>
              </a:path>
              <a:path w="6903288" h="398399">
                <a:moveTo>
                  <a:pt x="4032953" y="112762"/>
                </a:moveTo>
                <a:lnTo>
                  <a:pt x="4021023" y="116459"/>
                </a:lnTo>
                <a:lnTo>
                  <a:pt x="4006879" y="122790"/>
                </a:lnTo>
                <a:lnTo>
                  <a:pt x="3996089" y="129423"/>
                </a:lnTo>
                <a:lnTo>
                  <a:pt x="3986352" y="137287"/>
                </a:lnTo>
                <a:lnTo>
                  <a:pt x="3976429" y="147949"/>
                </a:lnTo>
                <a:lnTo>
                  <a:pt x="3969157" y="158389"/>
                </a:lnTo>
                <a:lnTo>
                  <a:pt x="3963111" y="169925"/>
                </a:lnTo>
                <a:lnTo>
                  <a:pt x="3957500" y="186498"/>
                </a:lnTo>
                <a:lnTo>
                  <a:pt x="3955323" y="199115"/>
                </a:lnTo>
                <a:lnTo>
                  <a:pt x="3954602" y="212471"/>
                </a:lnTo>
                <a:lnTo>
                  <a:pt x="3954857" y="221151"/>
                </a:lnTo>
                <a:lnTo>
                  <a:pt x="3956377" y="234002"/>
                </a:lnTo>
                <a:lnTo>
                  <a:pt x="3959301" y="245363"/>
                </a:lnTo>
                <a:lnTo>
                  <a:pt x="3964964" y="258741"/>
                </a:lnTo>
                <a:lnTo>
                  <a:pt x="3971620" y="269113"/>
                </a:lnTo>
                <a:lnTo>
                  <a:pt x="3976700" y="275716"/>
                </a:lnTo>
                <a:lnTo>
                  <a:pt x="3982542" y="281177"/>
                </a:lnTo>
                <a:lnTo>
                  <a:pt x="3989019" y="285750"/>
                </a:lnTo>
                <a:lnTo>
                  <a:pt x="3995623" y="290195"/>
                </a:lnTo>
                <a:lnTo>
                  <a:pt x="4002354" y="294132"/>
                </a:lnTo>
                <a:lnTo>
                  <a:pt x="4009085" y="297434"/>
                </a:lnTo>
                <a:lnTo>
                  <a:pt x="4015943" y="300736"/>
                </a:lnTo>
                <a:lnTo>
                  <a:pt x="4022674" y="303784"/>
                </a:lnTo>
                <a:lnTo>
                  <a:pt x="4029151" y="306450"/>
                </a:lnTo>
                <a:lnTo>
                  <a:pt x="4035755" y="308990"/>
                </a:lnTo>
                <a:lnTo>
                  <a:pt x="4034104" y="249936"/>
                </a:lnTo>
                <a:lnTo>
                  <a:pt x="4029913" y="245110"/>
                </a:lnTo>
                <a:lnTo>
                  <a:pt x="4025595" y="240284"/>
                </a:lnTo>
                <a:lnTo>
                  <a:pt x="4022166" y="234441"/>
                </a:lnTo>
                <a:lnTo>
                  <a:pt x="4019499" y="227584"/>
                </a:lnTo>
                <a:lnTo>
                  <a:pt x="4016959" y="220852"/>
                </a:lnTo>
                <a:lnTo>
                  <a:pt x="4015562" y="212471"/>
                </a:lnTo>
                <a:lnTo>
                  <a:pt x="4015566" y="201740"/>
                </a:lnTo>
                <a:lnTo>
                  <a:pt x="4016398" y="189138"/>
                </a:lnTo>
                <a:lnTo>
                  <a:pt x="4018737" y="176529"/>
                </a:lnTo>
                <a:lnTo>
                  <a:pt x="4022753" y="164163"/>
                </a:lnTo>
                <a:lnTo>
                  <a:pt x="4028389" y="153035"/>
                </a:lnTo>
                <a:lnTo>
                  <a:pt x="4032707" y="146050"/>
                </a:lnTo>
                <a:lnTo>
                  <a:pt x="4038168" y="140335"/>
                </a:lnTo>
                <a:lnTo>
                  <a:pt x="4044772" y="135889"/>
                </a:lnTo>
                <a:lnTo>
                  <a:pt x="4051376" y="131572"/>
                </a:lnTo>
                <a:lnTo>
                  <a:pt x="4059250" y="129412"/>
                </a:lnTo>
                <a:lnTo>
                  <a:pt x="4074490" y="129412"/>
                </a:lnTo>
                <a:lnTo>
                  <a:pt x="4079570" y="130048"/>
                </a:lnTo>
                <a:lnTo>
                  <a:pt x="4083761" y="131572"/>
                </a:lnTo>
                <a:lnTo>
                  <a:pt x="4098620" y="178815"/>
                </a:lnTo>
                <a:lnTo>
                  <a:pt x="4109288" y="177291"/>
                </a:lnTo>
                <a:lnTo>
                  <a:pt x="4110396" y="171651"/>
                </a:lnTo>
                <a:lnTo>
                  <a:pt x="4112955" y="158901"/>
                </a:lnTo>
                <a:lnTo>
                  <a:pt x="4115384" y="147192"/>
                </a:lnTo>
                <a:lnTo>
                  <a:pt x="4115826" y="145093"/>
                </a:lnTo>
                <a:lnTo>
                  <a:pt x="4118642" y="132625"/>
                </a:lnTo>
                <a:lnTo>
                  <a:pt x="4121607" y="120396"/>
                </a:lnTo>
                <a:lnTo>
                  <a:pt x="4117775" y="118881"/>
                </a:lnTo>
                <a:lnTo>
                  <a:pt x="4105664" y="114857"/>
                </a:lnTo>
                <a:lnTo>
                  <a:pt x="4093413" y="111887"/>
                </a:lnTo>
                <a:lnTo>
                  <a:pt x="4089193" y="111119"/>
                </a:lnTo>
                <a:lnTo>
                  <a:pt x="4076656" y="109589"/>
                </a:lnTo>
                <a:lnTo>
                  <a:pt x="4063822" y="109092"/>
                </a:lnTo>
                <a:lnTo>
                  <a:pt x="4058258" y="109202"/>
                </a:lnTo>
                <a:lnTo>
                  <a:pt x="4045358" y="110349"/>
                </a:lnTo>
                <a:lnTo>
                  <a:pt x="4032953" y="112762"/>
                </a:lnTo>
                <a:close/>
              </a:path>
              <a:path w="6903288" h="398399">
                <a:moveTo>
                  <a:pt x="4088587" y="279653"/>
                </a:moveTo>
                <a:lnTo>
                  <a:pt x="4083761" y="276733"/>
                </a:lnTo>
                <a:lnTo>
                  <a:pt x="4078300" y="274192"/>
                </a:lnTo>
                <a:lnTo>
                  <a:pt x="4072712" y="271652"/>
                </a:lnTo>
                <a:lnTo>
                  <a:pt x="4067124" y="269113"/>
                </a:lnTo>
                <a:lnTo>
                  <a:pt x="4061409" y="266318"/>
                </a:lnTo>
                <a:lnTo>
                  <a:pt x="4055567" y="263651"/>
                </a:lnTo>
                <a:lnTo>
                  <a:pt x="4049979" y="260603"/>
                </a:lnTo>
                <a:lnTo>
                  <a:pt x="4044518" y="257301"/>
                </a:lnTo>
                <a:lnTo>
                  <a:pt x="4038930" y="254000"/>
                </a:lnTo>
                <a:lnTo>
                  <a:pt x="4034104" y="249936"/>
                </a:lnTo>
                <a:lnTo>
                  <a:pt x="4035755" y="308990"/>
                </a:lnTo>
                <a:lnTo>
                  <a:pt x="4041597" y="311785"/>
                </a:lnTo>
                <a:lnTo>
                  <a:pt x="4046677" y="314705"/>
                </a:lnTo>
                <a:lnTo>
                  <a:pt x="4051757" y="317626"/>
                </a:lnTo>
                <a:lnTo>
                  <a:pt x="4055821" y="320928"/>
                </a:lnTo>
                <a:lnTo>
                  <a:pt x="4058996" y="324612"/>
                </a:lnTo>
                <a:lnTo>
                  <a:pt x="4062044" y="328167"/>
                </a:lnTo>
                <a:lnTo>
                  <a:pt x="4063695" y="332739"/>
                </a:lnTo>
                <a:lnTo>
                  <a:pt x="4063695" y="343662"/>
                </a:lnTo>
                <a:lnTo>
                  <a:pt x="4062044" y="350392"/>
                </a:lnTo>
                <a:lnTo>
                  <a:pt x="4058742" y="358266"/>
                </a:lnTo>
                <a:lnTo>
                  <a:pt x="4055935" y="364275"/>
                </a:lnTo>
                <a:lnTo>
                  <a:pt x="4050264" y="375171"/>
                </a:lnTo>
                <a:lnTo>
                  <a:pt x="4042994" y="387858"/>
                </a:lnTo>
                <a:lnTo>
                  <a:pt x="4055694" y="396239"/>
                </a:lnTo>
                <a:lnTo>
                  <a:pt x="4063014" y="388561"/>
                </a:lnTo>
                <a:lnTo>
                  <a:pt x="4071630" y="379039"/>
                </a:lnTo>
                <a:lnTo>
                  <a:pt x="4079189" y="370077"/>
                </a:lnTo>
                <a:lnTo>
                  <a:pt x="4088595" y="357792"/>
                </a:lnTo>
                <a:lnTo>
                  <a:pt x="4095191" y="347979"/>
                </a:lnTo>
                <a:lnTo>
                  <a:pt x="4099255" y="341122"/>
                </a:lnTo>
                <a:lnTo>
                  <a:pt x="4102303" y="334899"/>
                </a:lnTo>
                <a:lnTo>
                  <a:pt x="4104335" y="329057"/>
                </a:lnTo>
                <a:lnTo>
                  <a:pt x="4106240" y="323214"/>
                </a:lnTo>
                <a:lnTo>
                  <a:pt x="4107129" y="317753"/>
                </a:lnTo>
                <a:lnTo>
                  <a:pt x="4107129" y="305815"/>
                </a:lnTo>
                <a:lnTo>
                  <a:pt x="4105859" y="300100"/>
                </a:lnTo>
                <a:lnTo>
                  <a:pt x="4103192" y="295401"/>
                </a:lnTo>
                <a:lnTo>
                  <a:pt x="4100525" y="290702"/>
                </a:lnTo>
                <a:lnTo>
                  <a:pt x="4097096" y="286638"/>
                </a:lnTo>
                <a:lnTo>
                  <a:pt x="4092905" y="283210"/>
                </a:lnTo>
                <a:lnTo>
                  <a:pt x="4088587" y="279653"/>
                </a:lnTo>
                <a:close/>
              </a:path>
              <a:path w="6903288" h="398399">
                <a:moveTo>
                  <a:pt x="3834714" y="137667"/>
                </a:moveTo>
                <a:lnTo>
                  <a:pt x="3850753" y="140731"/>
                </a:lnTo>
                <a:lnTo>
                  <a:pt x="3860241" y="148082"/>
                </a:lnTo>
                <a:lnTo>
                  <a:pt x="3867368" y="166266"/>
                </a:lnTo>
                <a:lnTo>
                  <a:pt x="3868496" y="181610"/>
                </a:lnTo>
                <a:lnTo>
                  <a:pt x="3868496" y="397001"/>
                </a:lnTo>
                <a:lnTo>
                  <a:pt x="3871290" y="398399"/>
                </a:lnTo>
                <a:lnTo>
                  <a:pt x="3876570" y="397544"/>
                </a:lnTo>
                <a:lnTo>
                  <a:pt x="3889157" y="395623"/>
                </a:lnTo>
                <a:lnTo>
                  <a:pt x="3901743" y="393870"/>
                </a:lnTo>
                <a:lnTo>
                  <a:pt x="3914329" y="392295"/>
                </a:lnTo>
                <a:lnTo>
                  <a:pt x="3926916" y="390905"/>
                </a:lnTo>
                <a:lnTo>
                  <a:pt x="3926707" y="388620"/>
                </a:lnTo>
                <a:lnTo>
                  <a:pt x="3925963" y="378947"/>
                </a:lnTo>
                <a:lnTo>
                  <a:pt x="3925345" y="368219"/>
                </a:lnTo>
                <a:lnTo>
                  <a:pt x="3924848" y="356439"/>
                </a:lnTo>
                <a:lnTo>
                  <a:pt x="3924469" y="343608"/>
                </a:lnTo>
                <a:lnTo>
                  <a:pt x="3924203" y="329728"/>
                </a:lnTo>
                <a:lnTo>
                  <a:pt x="3924046" y="314802"/>
                </a:lnTo>
                <a:lnTo>
                  <a:pt x="3923995" y="169925"/>
                </a:lnTo>
                <a:lnTo>
                  <a:pt x="3923525" y="160625"/>
                </a:lnTo>
                <a:lnTo>
                  <a:pt x="3920971" y="147564"/>
                </a:lnTo>
                <a:lnTo>
                  <a:pt x="3916212" y="136022"/>
                </a:lnTo>
                <a:lnTo>
                  <a:pt x="3909263" y="125984"/>
                </a:lnTo>
                <a:lnTo>
                  <a:pt x="3903814" y="120659"/>
                </a:lnTo>
                <a:lnTo>
                  <a:pt x="3893391" y="114223"/>
                </a:lnTo>
                <a:lnTo>
                  <a:pt x="3880930" y="110372"/>
                </a:lnTo>
                <a:lnTo>
                  <a:pt x="3866464" y="109092"/>
                </a:lnTo>
                <a:lnTo>
                  <a:pt x="3860300" y="109341"/>
                </a:lnTo>
                <a:lnTo>
                  <a:pt x="3849085" y="110992"/>
                </a:lnTo>
                <a:lnTo>
                  <a:pt x="3837435" y="114184"/>
                </a:lnTo>
                <a:lnTo>
                  <a:pt x="3825354" y="118914"/>
                </a:lnTo>
                <a:lnTo>
                  <a:pt x="3812846" y="125177"/>
                </a:lnTo>
                <a:lnTo>
                  <a:pt x="3799916" y="132968"/>
                </a:lnTo>
                <a:lnTo>
                  <a:pt x="3799888" y="132722"/>
                </a:lnTo>
                <a:lnTo>
                  <a:pt x="3795254" y="121128"/>
                </a:lnTo>
                <a:lnTo>
                  <a:pt x="3784596" y="114192"/>
                </a:lnTo>
                <a:lnTo>
                  <a:pt x="3767912" y="111887"/>
                </a:lnTo>
                <a:lnTo>
                  <a:pt x="3763882" y="111992"/>
                </a:lnTo>
                <a:lnTo>
                  <a:pt x="3753462" y="113038"/>
                </a:lnTo>
                <a:lnTo>
                  <a:pt x="3741452" y="115195"/>
                </a:lnTo>
                <a:lnTo>
                  <a:pt x="3727854" y="118455"/>
                </a:lnTo>
                <a:lnTo>
                  <a:pt x="3712667" y="122809"/>
                </a:lnTo>
                <a:lnTo>
                  <a:pt x="3714064" y="131952"/>
                </a:lnTo>
                <a:lnTo>
                  <a:pt x="3720541" y="131952"/>
                </a:lnTo>
                <a:lnTo>
                  <a:pt x="3725621" y="132207"/>
                </a:lnTo>
                <a:lnTo>
                  <a:pt x="3729558" y="132841"/>
                </a:lnTo>
                <a:lnTo>
                  <a:pt x="3733622" y="133476"/>
                </a:lnTo>
                <a:lnTo>
                  <a:pt x="3736670" y="134620"/>
                </a:lnTo>
                <a:lnTo>
                  <a:pt x="3738702" y="136398"/>
                </a:lnTo>
                <a:lnTo>
                  <a:pt x="3742385" y="140588"/>
                </a:lnTo>
                <a:lnTo>
                  <a:pt x="3743147" y="143637"/>
                </a:lnTo>
                <a:lnTo>
                  <a:pt x="3743909" y="146685"/>
                </a:lnTo>
                <a:lnTo>
                  <a:pt x="3744417" y="150749"/>
                </a:lnTo>
                <a:lnTo>
                  <a:pt x="3744604" y="158249"/>
                </a:lnTo>
                <a:lnTo>
                  <a:pt x="3744865" y="171790"/>
                </a:lnTo>
                <a:lnTo>
                  <a:pt x="3745052" y="183261"/>
                </a:lnTo>
                <a:lnTo>
                  <a:pt x="3744822" y="289208"/>
                </a:lnTo>
                <a:lnTo>
                  <a:pt x="3744671" y="302767"/>
                </a:lnTo>
                <a:lnTo>
                  <a:pt x="3747465" y="304164"/>
                </a:lnTo>
                <a:lnTo>
                  <a:pt x="3751031" y="303693"/>
                </a:lnTo>
                <a:lnTo>
                  <a:pt x="3763235" y="302140"/>
                </a:lnTo>
                <a:lnTo>
                  <a:pt x="3775741" y="300666"/>
                </a:lnTo>
                <a:lnTo>
                  <a:pt x="3788557" y="299299"/>
                </a:lnTo>
                <a:lnTo>
                  <a:pt x="3801694" y="298068"/>
                </a:lnTo>
                <a:lnTo>
                  <a:pt x="3801508" y="292667"/>
                </a:lnTo>
                <a:lnTo>
                  <a:pt x="3801089" y="278739"/>
                </a:lnTo>
                <a:lnTo>
                  <a:pt x="3800790" y="265741"/>
                </a:lnTo>
                <a:lnTo>
                  <a:pt x="3800611" y="253681"/>
                </a:lnTo>
                <a:lnTo>
                  <a:pt x="3800551" y="148082"/>
                </a:lnTo>
                <a:lnTo>
                  <a:pt x="3809903" y="142972"/>
                </a:lnTo>
                <a:lnTo>
                  <a:pt x="3822002" y="139005"/>
                </a:lnTo>
                <a:lnTo>
                  <a:pt x="3834714" y="137667"/>
                </a:lnTo>
                <a:close/>
              </a:path>
              <a:path w="6903288" h="398399">
                <a:moveTo>
                  <a:pt x="2854292" y="181748"/>
                </a:moveTo>
                <a:lnTo>
                  <a:pt x="2852183" y="195274"/>
                </a:lnTo>
                <a:lnTo>
                  <a:pt x="2851480" y="209803"/>
                </a:lnTo>
                <a:lnTo>
                  <a:pt x="2851480" y="397001"/>
                </a:lnTo>
                <a:lnTo>
                  <a:pt x="2854274" y="398399"/>
                </a:lnTo>
                <a:lnTo>
                  <a:pt x="2860121" y="397456"/>
                </a:lnTo>
                <a:lnTo>
                  <a:pt x="2872637" y="395562"/>
                </a:lnTo>
                <a:lnTo>
                  <a:pt x="2885217" y="393833"/>
                </a:lnTo>
                <a:lnTo>
                  <a:pt x="2897853" y="392278"/>
                </a:lnTo>
                <a:lnTo>
                  <a:pt x="2910535" y="390905"/>
                </a:lnTo>
                <a:lnTo>
                  <a:pt x="2910003" y="384678"/>
                </a:lnTo>
                <a:lnTo>
                  <a:pt x="2909235" y="373963"/>
                </a:lnTo>
                <a:lnTo>
                  <a:pt x="2908584" y="362520"/>
                </a:lnTo>
                <a:lnTo>
                  <a:pt x="2908052" y="350345"/>
                </a:lnTo>
                <a:lnTo>
                  <a:pt x="2907638" y="337435"/>
                </a:lnTo>
                <a:lnTo>
                  <a:pt x="2907342" y="323786"/>
                </a:lnTo>
                <a:lnTo>
                  <a:pt x="2907165" y="309395"/>
                </a:lnTo>
                <a:lnTo>
                  <a:pt x="2907106" y="294259"/>
                </a:lnTo>
                <a:lnTo>
                  <a:pt x="2908743" y="294990"/>
                </a:lnTo>
                <a:lnTo>
                  <a:pt x="2920725" y="299240"/>
                </a:lnTo>
                <a:lnTo>
                  <a:pt x="2933192" y="301790"/>
                </a:lnTo>
                <a:lnTo>
                  <a:pt x="2946095" y="302640"/>
                </a:lnTo>
                <a:lnTo>
                  <a:pt x="2948619" y="302616"/>
                </a:lnTo>
                <a:lnTo>
                  <a:pt x="2962312" y="301574"/>
                </a:lnTo>
                <a:lnTo>
                  <a:pt x="2975198" y="298994"/>
                </a:lnTo>
                <a:lnTo>
                  <a:pt x="2978656" y="252853"/>
                </a:lnTo>
                <a:lnTo>
                  <a:pt x="2973273" y="262509"/>
                </a:lnTo>
                <a:lnTo>
                  <a:pt x="2969261" y="267707"/>
                </a:lnTo>
                <a:lnTo>
                  <a:pt x="2959455" y="276166"/>
                </a:lnTo>
                <a:lnTo>
                  <a:pt x="2947765" y="281255"/>
                </a:lnTo>
                <a:lnTo>
                  <a:pt x="2934157" y="282955"/>
                </a:lnTo>
                <a:lnTo>
                  <a:pt x="2919221" y="280641"/>
                </a:lnTo>
                <a:lnTo>
                  <a:pt x="2907106" y="275209"/>
                </a:lnTo>
                <a:lnTo>
                  <a:pt x="2907106" y="194563"/>
                </a:lnTo>
                <a:lnTo>
                  <a:pt x="2907555" y="180231"/>
                </a:lnTo>
                <a:lnTo>
                  <a:pt x="2909149" y="166299"/>
                </a:lnTo>
                <a:lnTo>
                  <a:pt x="2911882" y="154897"/>
                </a:lnTo>
                <a:lnTo>
                  <a:pt x="2915742" y="146050"/>
                </a:lnTo>
                <a:lnTo>
                  <a:pt x="2919312" y="141066"/>
                </a:lnTo>
                <a:lnTo>
                  <a:pt x="2929570" y="133763"/>
                </a:lnTo>
                <a:lnTo>
                  <a:pt x="2943301" y="131317"/>
                </a:lnTo>
                <a:lnTo>
                  <a:pt x="2955735" y="133338"/>
                </a:lnTo>
                <a:lnTo>
                  <a:pt x="2966680" y="139749"/>
                </a:lnTo>
                <a:lnTo>
                  <a:pt x="2975559" y="150495"/>
                </a:lnTo>
                <a:lnTo>
                  <a:pt x="2981881" y="164707"/>
                </a:lnTo>
                <a:lnTo>
                  <a:pt x="2984854" y="176663"/>
                </a:lnTo>
                <a:lnTo>
                  <a:pt x="2986644" y="190301"/>
                </a:lnTo>
                <a:lnTo>
                  <a:pt x="2987243" y="205612"/>
                </a:lnTo>
                <a:lnTo>
                  <a:pt x="2987287" y="294877"/>
                </a:lnTo>
                <a:lnTo>
                  <a:pt x="2998588" y="289223"/>
                </a:lnTo>
                <a:lnTo>
                  <a:pt x="3009111" y="282032"/>
                </a:lnTo>
                <a:lnTo>
                  <a:pt x="3018866" y="273303"/>
                </a:lnTo>
                <a:lnTo>
                  <a:pt x="3029975" y="259782"/>
                </a:lnTo>
                <a:lnTo>
                  <a:pt x="3036316" y="249006"/>
                </a:lnTo>
                <a:lnTo>
                  <a:pt x="3041243" y="237388"/>
                </a:lnTo>
                <a:lnTo>
                  <a:pt x="3044759" y="224928"/>
                </a:lnTo>
                <a:lnTo>
                  <a:pt x="3046866" y="211627"/>
                </a:lnTo>
                <a:lnTo>
                  <a:pt x="3047568" y="197485"/>
                </a:lnTo>
                <a:lnTo>
                  <a:pt x="3047392" y="190958"/>
                </a:lnTo>
                <a:lnTo>
                  <a:pt x="3045752" y="177286"/>
                </a:lnTo>
                <a:lnTo>
                  <a:pt x="3042381" y="164672"/>
                </a:lnTo>
                <a:lnTo>
                  <a:pt x="3037270" y="153120"/>
                </a:lnTo>
                <a:lnTo>
                  <a:pt x="3030408" y="142635"/>
                </a:lnTo>
                <a:lnTo>
                  <a:pt x="3021787" y="133223"/>
                </a:lnTo>
                <a:lnTo>
                  <a:pt x="3015002" y="127489"/>
                </a:lnTo>
                <a:lnTo>
                  <a:pt x="3004736" y="120855"/>
                </a:lnTo>
                <a:lnTo>
                  <a:pt x="2993423" y="115703"/>
                </a:lnTo>
                <a:lnTo>
                  <a:pt x="2981064" y="112028"/>
                </a:lnTo>
                <a:lnTo>
                  <a:pt x="2967659" y="109826"/>
                </a:lnTo>
                <a:lnTo>
                  <a:pt x="2953207" y="109092"/>
                </a:lnTo>
                <a:lnTo>
                  <a:pt x="2948856" y="109149"/>
                </a:lnTo>
                <a:lnTo>
                  <a:pt x="2934323" y="110238"/>
                </a:lnTo>
                <a:lnTo>
                  <a:pt x="2920889" y="112707"/>
                </a:lnTo>
                <a:lnTo>
                  <a:pt x="2908555" y="116551"/>
                </a:lnTo>
                <a:lnTo>
                  <a:pt x="2897321" y="121764"/>
                </a:lnTo>
                <a:lnTo>
                  <a:pt x="2887186" y="128339"/>
                </a:lnTo>
                <a:lnTo>
                  <a:pt x="2878150" y="136271"/>
                </a:lnTo>
                <a:lnTo>
                  <a:pt x="2869056" y="147198"/>
                </a:lnTo>
                <a:lnTo>
                  <a:pt x="2862729" y="157711"/>
                </a:lnTo>
                <a:lnTo>
                  <a:pt x="2857807" y="169227"/>
                </a:lnTo>
                <a:lnTo>
                  <a:pt x="2854292" y="181748"/>
                </a:lnTo>
                <a:close/>
              </a:path>
            </a:pathLst>
          </a:custGeom>
          <a:solidFill>
            <a:srgbClr val="0000FF"/>
          </a:solidFill>
        </p:spPr>
        <p:txBody>
          <a:bodyPr wrap="square" lIns="0" tIns="0" rIns="0" bIns="0" rtlCol="0">
            <a:noAutofit/>
          </a:bodyPr>
          <a:lstStyle/>
          <a:p>
            <a:endParaRPr/>
          </a:p>
        </p:txBody>
      </p:sp>
      <p:sp>
        <p:nvSpPr>
          <p:cNvPr id="7" name="object 7"/>
          <p:cNvSpPr/>
          <p:nvPr/>
        </p:nvSpPr>
        <p:spPr>
          <a:xfrm>
            <a:off x="10257028" y="565405"/>
            <a:ext cx="114976" cy="127635"/>
          </a:xfrm>
          <a:custGeom>
            <a:avLst/>
            <a:gdLst/>
            <a:ahLst/>
            <a:cxnLst/>
            <a:rect l="l" t="t" r="r" b="b"/>
            <a:pathLst>
              <a:path w="86232" h="127635">
                <a:moveTo>
                  <a:pt x="70993" y="0"/>
                </a:moveTo>
                <a:lnTo>
                  <a:pt x="55391" y="1119"/>
                </a:lnTo>
                <a:lnTo>
                  <a:pt x="41782" y="3611"/>
                </a:lnTo>
                <a:lnTo>
                  <a:pt x="30156" y="7477"/>
                </a:lnTo>
                <a:lnTo>
                  <a:pt x="20505" y="12717"/>
                </a:lnTo>
                <a:lnTo>
                  <a:pt x="9402" y="23829"/>
                </a:lnTo>
                <a:lnTo>
                  <a:pt x="3968" y="34751"/>
                </a:lnTo>
                <a:lnTo>
                  <a:pt x="842" y="47980"/>
                </a:lnTo>
                <a:lnTo>
                  <a:pt x="0" y="61087"/>
                </a:lnTo>
                <a:lnTo>
                  <a:pt x="875" y="74902"/>
                </a:lnTo>
                <a:lnTo>
                  <a:pt x="3500" y="87623"/>
                </a:lnTo>
                <a:lnTo>
                  <a:pt x="7875" y="99237"/>
                </a:lnTo>
                <a:lnTo>
                  <a:pt x="12953" y="108204"/>
                </a:lnTo>
                <a:lnTo>
                  <a:pt x="22079" y="118590"/>
                </a:lnTo>
                <a:lnTo>
                  <a:pt x="33023" y="125053"/>
                </a:lnTo>
                <a:lnTo>
                  <a:pt x="45835" y="127592"/>
                </a:lnTo>
                <a:lnTo>
                  <a:pt x="47878" y="127635"/>
                </a:lnTo>
                <a:lnTo>
                  <a:pt x="60739" y="125152"/>
                </a:lnTo>
                <a:lnTo>
                  <a:pt x="71181" y="117673"/>
                </a:lnTo>
                <a:lnTo>
                  <a:pt x="76073" y="111125"/>
                </a:lnTo>
                <a:lnTo>
                  <a:pt x="81071" y="100853"/>
                </a:lnTo>
                <a:lnTo>
                  <a:pt x="84376" y="88914"/>
                </a:lnTo>
                <a:lnTo>
                  <a:pt x="86021" y="75308"/>
                </a:lnTo>
                <a:lnTo>
                  <a:pt x="86232" y="67691"/>
                </a:lnTo>
                <a:lnTo>
                  <a:pt x="85768" y="54222"/>
                </a:lnTo>
                <a:lnTo>
                  <a:pt x="84348" y="41707"/>
                </a:lnTo>
                <a:lnTo>
                  <a:pt x="82676" y="33147"/>
                </a:lnTo>
                <a:lnTo>
                  <a:pt x="79470" y="21608"/>
                </a:lnTo>
                <a:lnTo>
                  <a:pt x="75105" y="9573"/>
                </a:lnTo>
                <a:lnTo>
                  <a:pt x="70993"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9306052" y="565405"/>
            <a:ext cx="114976" cy="127635"/>
          </a:xfrm>
          <a:custGeom>
            <a:avLst/>
            <a:gdLst/>
            <a:ahLst/>
            <a:cxnLst/>
            <a:rect l="l" t="t" r="r" b="b"/>
            <a:pathLst>
              <a:path w="86232" h="127635">
                <a:moveTo>
                  <a:pt x="70992" y="0"/>
                </a:moveTo>
                <a:lnTo>
                  <a:pt x="55391" y="1119"/>
                </a:lnTo>
                <a:lnTo>
                  <a:pt x="41782" y="3611"/>
                </a:lnTo>
                <a:lnTo>
                  <a:pt x="30156" y="7477"/>
                </a:lnTo>
                <a:lnTo>
                  <a:pt x="20505" y="12717"/>
                </a:lnTo>
                <a:lnTo>
                  <a:pt x="9402" y="23829"/>
                </a:lnTo>
                <a:lnTo>
                  <a:pt x="3968" y="34751"/>
                </a:lnTo>
                <a:lnTo>
                  <a:pt x="842" y="47980"/>
                </a:lnTo>
                <a:lnTo>
                  <a:pt x="0" y="61087"/>
                </a:lnTo>
                <a:lnTo>
                  <a:pt x="875" y="74902"/>
                </a:lnTo>
                <a:lnTo>
                  <a:pt x="3500" y="87623"/>
                </a:lnTo>
                <a:lnTo>
                  <a:pt x="7875" y="99237"/>
                </a:lnTo>
                <a:lnTo>
                  <a:pt x="12953" y="108204"/>
                </a:lnTo>
                <a:lnTo>
                  <a:pt x="22079" y="118590"/>
                </a:lnTo>
                <a:lnTo>
                  <a:pt x="33023" y="125053"/>
                </a:lnTo>
                <a:lnTo>
                  <a:pt x="45835" y="127592"/>
                </a:lnTo>
                <a:lnTo>
                  <a:pt x="47878" y="127635"/>
                </a:lnTo>
                <a:lnTo>
                  <a:pt x="60739" y="125152"/>
                </a:lnTo>
                <a:lnTo>
                  <a:pt x="71181" y="117673"/>
                </a:lnTo>
                <a:lnTo>
                  <a:pt x="76072" y="111125"/>
                </a:lnTo>
                <a:lnTo>
                  <a:pt x="81071" y="100853"/>
                </a:lnTo>
                <a:lnTo>
                  <a:pt x="84376" y="88914"/>
                </a:lnTo>
                <a:lnTo>
                  <a:pt x="86021" y="75308"/>
                </a:lnTo>
                <a:lnTo>
                  <a:pt x="86232" y="67691"/>
                </a:lnTo>
                <a:lnTo>
                  <a:pt x="85768" y="54222"/>
                </a:lnTo>
                <a:lnTo>
                  <a:pt x="84348" y="41707"/>
                </a:lnTo>
                <a:lnTo>
                  <a:pt x="82676" y="33147"/>
                </a:lnTo>
                <a:lnTo>
                  <a:pt x="79470" y="21608"/>
                </a:lnTo>
                <a:lnTo>
                  <a:pt x="75105" y="9573"/>
                </a:lnTo>
                <a:lnTo>
                  <a:pt x="70992"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999052" y="54025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5"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5"/>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505532" y="54025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6"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5"/>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4664797" y="54025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6"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5"/>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4114125" y="54025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5"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5"/>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3165179" y="540258"/>
            <a:ext cx="108035" cy="141350"/>
          </a:xfrm>
          <a:custGeom>
            <a:avLst/>
            <a:gdLst/>
            <a:ahLst/>
            <a:cxnLst/>
            <a:rect l="l" t="t" r="r" b="b"/>
            <a:pathLst>
              <a:path w="81026" h="141350">
                <a:moveTo>
                  <a:pt x="37465"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6" y="123062"/>
                </a:lnTo>
                <a:lnTo>
                  <a:pt x="16999" y="134777"/>
                </a:lnTo>
                <a:lnTo>
                  <a:pt x="28050" y="140626"/>
                </a:lnTo>
                <a:lnTo>
                  <a:pt x="34543" y="141350"/>
                </a:lnTo>
                <a:lnTo>
                  <a:pt x="45241" y="138166"/>
                </a:lnTo>
                <a:lnTo>
                  <a:pt x="56504" y="128674"/>
                </a:lnTo>
                <a:lnTo>
                  <a:pt x="62751" y="120747"/>
                </a:lnTo>
                <a:lnTo>
                  <a:pt x="69015" y="110686"/>
                </a:lnTo>
                <a:lnTo>
                  <a:pt x="75433" y="98369"/>
                </a:lnTo>
                <a:lnTo>
                  <a:pt x="81026" y="86105"/>
                </a:lnTo>
                <a:lnTo>
                  <a:pt x="77918" y="70478"/>
                </a:lnTo>
                <a:lnTo>
                  <a:pt x="74652" y="56448"/>
                </a:lnTo>
                <a:lnTo>
                  <a:pt x="71233" y="44006"/>
                </a:lnTo>
                <a:lnTo>
                  <a:pt x="67665" y="33141"/>
                </a:lnTo>
                <a:lnTo>
                  <a:pt x="63955" y="23843"/>
                </a:lnTo>
                <a:lnTo>
                  <a:pt x="54326" y="8181"/>
                </a:lnTo>
                <a:lnTo>
                  <a:pt x="44369" y="1191"/>
                </a:lnTo>
                <a:lnTo>
                  <a:pt x="37465"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7829975" y="538480"/>
            <a:ext cx="106849" cy="151637"/>
          </a:xfrm>
          <a:custGeom>
            <a:avLst/>
            <a:gdLst/>
            <a:ahLst/>
            <a:cxnLst/>
            <a:rect l="l" t="t" r="r" b="b"/>
            <a:pathLst>
              <a:path w="80137" h="151637">
                <a:moveTo>
                  <a:pt x="36195" y="0"/>
                </a:moveTo>
                <a:lnTo>
                  <a:pt x="22464" y="2445"/>
                </a:lnTo>
                <a:lnTo>
                  <a:pt x="12206" y="9748"/>
                </a:lnTo>
                <a:lnTo>
                  <a:pt x="8636" y="14732"/>
                </a:lnTo>
                <a:lnTo>
                  <a:pt x="4776" y="23579"/>
                </a:lnTo>
                <a:lnTo>
                  <a:pt x="2042" y="34981"/>
                </a:lnTo>
                <a:lnTo>
                  <a:pt x="449" y="48913"/>
                </a:lnTo>
                <a:lnTo>
                  <a:pt x="0" y="63246"/>
                </a:lnTo>
                <a:lnTo>
                  <a:pt x="0" y="143891"/>
                </a:lnTo>
                <a:lnTo>
                  <a:pt x="12114" y="149323"/>
                </a:lnTo>
                <a:lnTo>
                  <a:pt x="24384" y="151565"/>
                </a:lnTo>
                <a:lnTo>
                  <a:pt x="27050" y="151637"/>
                </a:lnTo>
                <a:lnTo>
                  <a:pt x="40659" y="149937"/>
                </a:lnTo>
                <a:lnTo>
                  <a:pt x="52348" y="144848"/>
                </a:lnTo>
                <a:lnTo>
                  <a:pt x="62154" y="136389"/>
                </a:lnTo>
                <a:lnTo>
                  <a:pt x="66167" y="131191"/>
                </a:lnTo>
                <a:lnTo>
                  <a:pt x="71550" y="121535"/>
                </a:lnTo>
                <a:lnTo>
                  <a:pt x="75636" y="110404"/>
                </a:lnTo>
                <a:lnTo>
                  <a:pt x="78418" y="97789"/>
                </a:lnTo>
                <a:lnTo>
                  <a:pt x="79888" y="83683"/>
                </a:lnTo>
                <a:lnTo>
                  <a:pt x="80137" y="74295"/>
                </a:lnTo>
                <a:lnTo>
                  <a:pt x="79538" y="58983"/>
                </a:lnTo>
                <a:lnTo>
                  <a:pt x="77748" y="45345"/>
                </a:lnTo>
                <a:lnTo>
                  <a:pt x="74775" y="33389"/>
                </a:lnTo>
                <a:lnTo>
                  <a:pt x="70628" y="23124"/>
                </a:lnTo>
                <a:lnTo>
                  <a:pt x="59574" y="8431"/>
                </a:lnTo>
                <a:lnTo>
                  <a:pt x="48629" y="2020"/>
                </a:lnTo>
                <a:lnTo>
                  <a:pt x="36195"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385478" y="538480"/>
            <a:ext cx="106849" cy="151637"/>
          </a:xfrm>
          <a:custGeom>
            <a:avLst/>
            <a:gdLst/>
            <a:ahLst/>
            <a:cxnLst/>
            <a:rect l="l" t="t" r="r" b="b"/>
            <a:pathLst>
              <a:path w="80137" h="151637">
                <a:moveTo>
                  <a:pt x="36194" y="0"/>
                </a:moveTo>
                <a:lnTo>
                  <a:pt x="22464" y="2445"/>
                </a:lnTo>
                <a:lnTo>
                  <a:pt x="12206" y="9748"/>
                </a:lnTo>
                <a:lnTo>
                  <a:pt x="8636" y="14732"/>
                </a:lnTo>
                <a:lnTo>
                  <a:pt x="4776" y="23579"/>
                </a:lnTo>
                <a:lnTo>
                  <a:pt x="2042" y="34981"/>
                </a:lnTo>
                <a:lnTo>
                  <a:pt x="449" y="48913"/>
                </a:lnTo>
                <a:lnTo>
                  <a:pt x="0" y="63246"/>
                </a:lnTo>
                <a:lnTo>
                  <a:pt x="0" y="143891"/>
                </a:lnTo>
                <a:lnTo>
                  <a:pt x="12114" y="149323"/>
                </a:lnTo>
                <a:lnTo>
                  <a:pt x="24384" y="151565"/>
                </a:lnTo>
                <a:lnTo>
                  <a:pt x="27050" y="151637"/>
                </a:lnTo>
                <a:lnTo>
                  <a:pt x="40659" y="149937"/>
                </a:lnTo>
                <a:lnTo>
                  <a:pt x="52348" y="144848"/>
                </a:lnTo>
                <a:lnTo>
                  <a:pt x="62154" y="136389"/>
                </a:lnTo>
                <a:lnTo>
                  <a:pt x="66166" y="131191"/>
                </a:lnTo>
                <a:lnTo>
                  <a:pt x="71550" y="121535"/>
                </a:lnTo>
                <a:lnTo>
                  <a:pt x="75636" y="110404"/>
                </a:lnTo>
                <a:lnTo>
                  <a:pt x="78418" y="97789"/>
                </a:lnTo>
                <a:lnTo>
                  <a:pt x="79888" y="83683"/>
                </a:lnTo>
                <a:lnTo>
                  <a:pt x="80137" y="74295"/>
                </a:lnTo>
                <a:lnTo>
                  <a:pt x="79538" y="58983"/>
                </a:lnTo>
                <a:lnTo>
                  <a:pt x="77748" y="45345"/>
                </a:lnTo>
                <a:lnTo>
                  <a:pt x="74775" y="33389"/>
                </a:lnTo>
                <a:lnTo>
                  <a:pt x="70628" y="23124"/>
                </a:lnTo>
                <a:lnTo>
                  <a:pt x="59574" y="8431"/>
                </a:lnTo>
                <a:lnTo>
                  <a:pt x="48629" y="2020"/>
                </a:lnTo>
                <a:lnTo>
                  <a:pt x="36194"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2875958" y="538480"/>
            <a:ext cx="106849" cy="151637"/>
          </a:xfrm>
          <a:custGeom>
            <a:avLst/>
            <a:gdLst/>
            <a:ahLst/>
            <a:cxnLst/>
            <a:rect l="l" t="t" r="r" b="b"/>
            <a:pathLst>
              <a:path w="80137" h="151637">
                <a:moveTo>
                  <a:pt x="36194" y="0"/>
                </a:moveTo>
                <a:lnTo>
                  <a:pt x="22464" y="2445"/>
                </a:lnTo>
                <a:lnTo>
                  <a:pt x="12206" y="9748"/>
                </a:lnTo>
                <a:lnTo>
                  <a:pt x="8636" y="14732"/>
                </a:lnTo>
                <a:lnTo>
                  <a:pt x="4776" y="23579"/>
                </a:lnTo>
                <a:lnTo>
                  <a:pt x="2042" y="34981"/>
                </a:lnTo>
                <a:lnTo>
                  <a:pt x="449" y="48913"/>
                </a:lnTo>
                <a:lnTo>
                  <a:pt x="0" y="63246"/>
                </a:lnTo>
                <a:lnTo>
                  <a:pt x="0" y="143891"/>
                </a:lnTo>
                <a:lnTo>
                  <a:pt x="12114" y="149323"/>
                </a:lnTo>
                <a:lnTo>
                  <a:pt x="24384" y="151565"/>
                </a:lnTo>
                <a:lnTo>
                  <a:pt x="27050" y="151637"/>
                </a:lnTo>
                <a:lnTo>
                  <a:pt x="40659" y="149937"/>
                </a:lnTo>
                <a:lnTo>
                  <a:pt x="52348" y="144848"/>
                </a:lnTo>
                <a:lnTo>
                  <a:pt x="62154" y="136389"/>
                </a:lnTo>
                <a:lnTo>
                  <a:pt x="66167" y="131191"/>
                </a:lnTo>
                <a:lnTo>
                  <a:pt x="71550" y="121535"/>
                </a:lnTo>
                <a:lnTo>
                  <a:pt x="75636" y="110404"/>
                </a:lnTo>
                <a:lnTo>
                  <a:pt x="78418" y="97789"/>
                </a:lnTo>
                <a:lnTo>
                  <a:pt x="79888" y="83683"/>
                </a:lnTo>
                <a:lnTo>
                  <a:pt x="80137" y="74295"/>
                </a:lnTo>
                <a:lnTo>
                  <a:pt x="79538" y="58983"/>
                </a:lnTo>
                <a:lnTo>
                  <a:pt x="77748" y="45345"/>
                </a:lnTo>
                <a:lnTo>
                  <a:pt x="74775" y="33389"/>
                </a:lnTo>
                <a:lnTo>
                  <a:pt x="70628" y="23124"/>
                </a:lnTo>
                <a:lnTo>
                  <a:pt x="59574" y="8431"/>
                </a:lnTo>
                <a:lnTo>
                  <a:pt x="48629" y="2020"/>
                </a:lnTo>
                <a:lnTo>
                  <a:pt x="36194"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2014390" y="538480"/>
            <a:ext cx="106849" cy="151637"/>
          </a:xfrm>
          <a:custGeom>
            <a:avLst/>
            <a:gdLst/>
            <a:ahLst/>
            <a:cxnLst/>
            <a:rect l="l" t="t" r="r" b="b"/>
            <a:pathLst>
              <a:path w="80137" h="151637">
                <a:moveTo>
                  <a:pt x="36195" y="0"/>
                </a:moveTo>
                <a:lnTo>
                  <a:pt x="22464" y="2445"/>
                </a:lnTo>
                <a:lnTo>
                  <a:pt x="12206" y="9748"/>
                </a:lnTo>
                <a:lnTo>
                  <a:pt x="8636" y="14732"/>
                </a:lnTo>
                <a:lnTo>
                  <a:pt x="4776" y="23579"/>
                </a:lnTo>
                <a:lnTo>
                  <a:pt x="2042" y="34981"/>
                </a:lnTo>
                <a:lnTo>
                  <a:pt x="449" y="48913"/>
                </a:lnTo>
                <a:lnTo>
                  <a:pt x="0" y="63246"/>
                </a:lnTo>
                <a:lnTo>
                  <a:pt x="0" y="143891"/>
                </a:lnTo>
                <a:lnTo>
                  <a:pt x="12114" y="149323"/>
                </a:lnTo>
                <a:lnTo>
                  <a:pt x="24384" y="151565"/>
                </a:lnTo>
                <a:lnTo>
                  <a:pt x="27051" y="151637"/>
                </a:lnTo>
                <a:lnTo>
                  <a:pt x="40659" y="149937"/>
                </a:lnTo>
                <a:lnTo>
                  <a:pt x="52348" y="144848"/>
                </a:lnTo>
                <a:lnTo>
                  <a:pt x="62154" y="136389"/>
                </a:lnTo>
                <a:lnTo>
                  <a:pt x="66167" y="131191"/>
                </a:lnTo>
                <a:lnTo>
                  <a:pt x="71550" y="121535"/>
                </a:lnTo>
                <a:lnTo>
                  <a:pt x="75636" y="110404"/>
                </a:lnTo>
                <a:lnTo>
                  <a:pt x="78418" y="97789"/>
                </a:lnTo>
                <a:lnTo>
                  <a:pt x="79888" y="83683"/>
                </a:lnTo>
                <a:lnTo>
                  <a:pt x="80137" y="74295"/>
                </a:lnTo>
                <a:lnTo>
                  <a:pt x="79538" y="58983"/>
                </a:lnTo>
                <a:lnTo>
                  <a:pt x="77748" y="45345"/>
                </a:lnTo>
                <a:lnTo>
                  <a:pt x="74775" y="33389"/>
                </a:lnTo>
                <a:lnTo>
                  <a:pt x="70628" y="23124"/>
                </a:lnTo>
                <a:lnTo>
                  <a:pt x="59574" y="8431"/>
                </a:lnTo>
                <a:lnTo>
                  <a:pt x="48629" y="2020"/>
                </a:lnTo>
                <a:lnTo>
                  <a:pt x="36195"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2310723" y="534926"/>
            <a:ext cx="115485" cy="157987"/>
          </a:xfrm>
          <a:custGeom>
            <a:avLst/>
            <a:gdLst/>
            <a:ahLst/>
            <a:cxnLst/>
            <a:rect l="l" t="t" r="r" b="b"/>
            <a:pathLst>
              <a:path w="86613" h="157987">
                <a:moveTo>
                  <a:pt x="42037" y="0"/>
                </a:moveTo>
                <a:lnTo>
                  <a:pt x="28751" y="2254"/>
                </a:lnTo>
                <a:lnTo>
                  <a:pt x="17989" y="9017"/>
                </a:lnTo>
                <a:lnTo>
                  <a:pt x="10413" y="19050"/>
                </a:lnTo>
                <a:lnTo>
                  <a:pt x="6371" y="28236"/>
                </a:lnTo>
                <a:lnTo>
                  <a:pt x="3324" y="39269"/>
                </a:lnTo>
                <a:lnTo>
                  <a:pt x="1263" y="52133"/>
                </a:lnTo>
                <a:lnTo>
                  <a:pt x="182" y="66811"/>
                </a:lnTo>
                <a:lnTo>
                  <a:pt x="0" y="76708"/>
                </a:lnTo>
                <a:lnTo>
                  <a:pt x="483" y="91502"/>
                </a:lnTo>
                <a:lnTo>
                  <a:pt x="1935" y="105052"/>
                </a:lnTo>
                <a:lnTo>
                  <a:pt x="4354" y="117357"/>
                </a:lnTo>
                <a:lnTo>
                  <a:pt x="7740" y="128419"/>
                </a:lnTo>
                <a:lnTo>
                  <a:pt x="10668" y="135381"/>
                </a:lnTo>
                <a:lnTo>
                  <a:pt x="18475" y="147319"/>
                </a:lnTo>
                <a:lnTo>
                  <a:pt x="28789" y="154818"/>
                </a:lnTo>
                <a:lnTo>
                  <a:pt x="41585" y="157899"/>
                </a:lnTo>
                <a:lnTo>
                  <a:pt x="44450" y="157987"/>
                </a:lnTo>
                <a:lnTo>
                  <a:pt x="57811" y="155722"/>
                </a:lnTo>
                <a:lnTo>
                  <a:pt x="68536" y="148907"/>
                </a:lnTo>
                <a:lnTo>
                  <a:pt x="76326" y="138049"/>
                </a:lnTo>
                <a:lnTo>
                  <a:pt x="80231" y="128761"/>
                </a:lnTo>
                <a:lnTo>
                  <a:pt x="83208" y="117730"/>
                </a:lnTo>
                <a:lnTo>
                  <a:pt x="85257" y="104961"/>
                </a:lnTo>
                <a:lnTo>
                  <a:pt x="86380" y="90463"/>
                </a:lnTo>
                <a:lnTo>
                  <a:pt x="86613" y="79121"/>
                </a:lnTo>
                <a:lnTo>
                  <a:pt x="86116" y="63994"/>
                </a:lnTo>
                <a:lnTo>
                  <a:pt x="84620" y="50319"/>
                </a:lnTo>
                <a:lnTo>
                  <a:pt x="82117" y="38097"/>
                </a:lnTo>
                <a:lnTo>
                  <a:pt x="78599" y="27326"/>
                </a:lnTo>
                <a:lnTo>
                  <a:pt x="75818" y="21209"/>
                </a:lnTo>
                <a:lnTo>
                  <a:pt x="67672" y="9872"/>
                </a:lnTo>
                <a:lnTo>
                  <a:pt x="57078" y="2808"/>
                </a:lnTo>
                <a:lnTo>
                  <a:pt x="44062" y="42"/>
                </a:lnTo>
                <a:lnTo>
                  <a:pt x="42037"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10182354" y="520828"/>
            <a:ext cx="305645" cy="190753"/>
          </a:xfrm>
          <a:custGeom>
            <a:avLst/>
            <a:gdLst/>
            <a:ahLst/>
            <a:cxnLst/>
            <a:rect l="l" t="t" r="r" b="b"/>
            <a:pathLst>
              <a:path w="229234" h="190753">
                <a:moveTo>
                  <a:pt x="227837" y="0"/>
                </a:moveTo>
                <a:lnTo>
                  <a:pt x="229234" y="2032"/>
                </a:lnTo>
                <a:lnTo>
                  <a:pt x="227167" y="13833"/>
                </a:lnTo>
                <a:lnTo>
                  <a:pt x="225294" y="26224"/>
                </a:lnTo>
                <a:lnTo>
                  <a:pt x="223585" y="39173"/>
                </a:lnTo>
                <a:lnTo>
                  <a:pt x="222503" y="48260"/>
                </a:lnTo>
                <a:lnTo>
                  <a:pt x="206887" y="47135"/>
                </a:lnTo>
                <a:lnTo>
                  <a:pt x="192627" y="46204"/>
                </a:lnTo>
                <a:lnTo>
                  <a:pt x="179730" y="45474"/>
                </a:lnTo>
                <a:lnTo>
                  <a:pt x="168201" y="44947"/>
                </a:lnTo>
                <a:lnTo>
                  <a:pt x="158044" y="44631"/>
                </a:lnTo>
                <a:lnTo>
                  <a:pt x="155193" y="44576"/>
                </a:lnTo>
                <a:lnTo>
                  <a:pt x="167592" y="53346"/>
                </a:lnTo>
                <a:lnTo>
                  <a:pt x="177774" y="62895"/>
                </a:lnTo>
                <a:lnTo>
                  <a:pt x="185738" y="73224"/>
                </a:lnTo>
                <a:lnTo>
                  <a:pt x="191486" y="84334"/>
                </a:lnTo>
                <a:lnTo>
                  <a:pt x="195018" y="96223"/>
                </a:lnTo>
                <a:lnTo>
                  <a:pt x="196332" y="108892"/>
                </a:lnTo>
                <a:lnTo>
                  <a:pt x="196341" y="110109"/>
                </a:lnTo>
                <a:lnTo>
                  <a:pt x="195223" y="122997"/>
                </a:lnTo>
                <a:lnTo>
                  <a:pt x="191874" y="135162"/>
                </a:lnTo>
                <a:lnTo>
                  <a:pt x="186309" y="146599"/>
                </a:lnTo>
                <a:lnTo>
                  <a:pt x="178540" y="157301"/>
                </a:lnTo>
                <a:lnTo>
                  <a:pt x="169163" y="166750"/>
                </a:lnTo>
                <a:lnTo>
                  <a:pt x="159320" y="174363"/>
                </a:lnTo>
                <a:lnTo>
                  <a:pt x="148577" y="180527"/>
                </a:lnTo>
                <a:lnTo>
                  <a:pt x="136930" y="185245"/>
                </a:lnTo>
                <a:lnTo>
                  <a:pt x="124375" y="188514"/>
                </a:lnTo>
                <a:lnTo>
                  <a:pt x="110908" y="190337"/>
                </a:lnTo>
                <a:lnTo>
                  <a:pt x="100075" y="190753"/>
                </a:lnTo>
                <a:lnTo>
                  <a:pt x="86345" y="190016"/>
                </a:lnTo>
                <a:lnTo>
                  <a:pt x="73356" y="187803"/>
                </a:lnTo>
                <a:lnTo>
                  <a:pt x="61101" y="184116"/>
                </a:lnTo>
                <a:lnTo>
                  <a:pt x="49572" y="178953"/>
                </a:lnTo>
                <a:lnTo>
                  <a:pt x="38763" y="172315"/>
                </a:lnTo>
                <a:lnTo>
                  <a:pt x="28955" y="164464"/>
                </a:lnTo>
                <a:lnTo>
                  <a:pt x="19572" y="154761"/>
                </a:lnTo>
                <a:lnTo>
                  <a:pt x="12020" y="144223"/>
                </a:lnTo>
                <a:lnTo>
                  <a:pt x="6300" y="132859"/>
                </a:lnTo>
                <a:lnTo>
                  <a:pt x="2412" y="120677"/>
                </a:lnTo>
                <a:lnTo>
                  <a:pt x="355" y="107685"/>
                </a:lnTo>
                <a:lnTo>
                  <a:pt x="0" y="99187"/>
                </a:lnTo>
                <a:lnTo>
                  <a:pt x="852" y="84764"/>
                </a:lnTo>
                <a:lnTo>
                  <a:pt x="3411" y="71454"/>
                </a:lnTo>
                <a:lnTo>
                  <a:pt x="7685" y="59249"/>
                </a:lnTo>
                <a:lnTo>
                  <a:pt x="13678" y="48140"/>
                </a:lnTo>
                <a:lnTo>
                  <a:pt x="21397" y="38118"/>
                </a:lnTo>
                <a:lnTo>
                  <a:pt x="30848" y="29175"/>
                </a:lnTo>
                <a:lnTo>
                  <a:pt x="44441" y="19845"/>
                </a:lnTo>
                <a:lnTo>
                  <a:pt x="54779" y="14515"/>
                </a:lnTo>
                <a:lnTo>
                  <a:pt x="65939" y="10047"/>
                </a:lnTo>
                <a:lnTo>
                  <a:pt x="77924" y="6442"/>
                </a:lnTo>
                <a:lnTo>
                  <a:pt x="90734" y="3701"/>
                </a:lnTo>
                <a:lnTo>
                  <a:pt x="104371" y="1827"/>
                </a:lnTo>
                <a:lnTo>
                  <a:pt x="118838" y="822"/>
                </a:lnTo>
                <a:lnTo>
                  <a:pt x="128777" y="635"/>
                </a:lnTo>
                <a:lnTo>
                  <a:pt x="147098" y="622"/>
                </a:lnTo>
                <a:lnTo>
                  <a:pt x="163766" y="587"/>
                </a:lnTo>
                <a:lnTo>
                  <a:pt x="178780" y="529"/>
                </a:lnTo>
                <a:lnTo>
                  <a:pt x="192141" y="451"/>
                </a:lnTo>
                <a:lnTo>
                  <a:pt x="203849" y="355"/>
                </a:lnTo>
                <a:lnTo>
                  <a:pt x="213904" y="241"/>
                </a:lnTo>
                <a:lnTo>
                  <a:pt x="222306" y="113"/>
                </a:lnTo>
                <a:lnTo>
                  <a:pt x="227837"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7106244" y="520826"/>
            <a:ext cx="321055" cy="190500"/>
          </a:xfrm>
          <a:custGeom>
            <a:avLst/>
            <a:gdLst/>
            <a:ahLst/>
            <a:cxnLst/>
            <a:rect l="l" t="t" r="r" b="b"/>
            <a:pathLst>
              <a:path w="240791" h="190500">
                <a:moveTo>
                  <a:pt x="239394" y="0"/>
                </a:moveTo>
                <a:lnTo>
                  <a:pt x="240791" y="1777"/>
                </a:lnTo>
                <a:lnTo>
                  <a:pt x="238786" y="13360"/>
                </a:lnTo>
                <a:lnTo>
                  <a:pt x="236876" y="25665"/>
                </a:lnTo>
                <a:lnTo>
                  <a:pt x="235048" y="38694"/>
                </a:lnTo>
                <a:lnTo>
                  <a:pt x="233806" y="48260"/>
                </a:lnTo>
                <a:lnTo>
                  <a:pt x="221200" y="47474"/>
                </a:lnTo>
                <a:lnTo>
                  <a:pt x="208517" y="46908"/>
                </a:lnTo>
                <a:lnTo>
                  <a:pt x="195785" y="46573"/>
                </a:lnTo>
                <a:lnTo>
                  <a:pt x="184912" y="46482"/>
                </a:lnTo>
                <a:lnTo>
                  <a:pt x="184172" y="59336"/>
                </a:lnTo>
                <a:lnTo>
                  <a:pt x="183522" y="72012"/>
                </a:lnTo>
                <a:lnTo>
                  <a:pt x="183006" y="83438"/>
                </a:lnTo>
                <a:lnTo>
                  <a:pt x="182653" y="96272"/>
                </a:lnTo>
                <a:lnTo>
                  <a:pt x="182431" y="108946"/>
                </a:lnTo>
                <a:lnTo>
                  <a:pt x="182371" y="118999"/>
                </a:lnTo>
                <a:lnTo>
                  <a:pt x="182371" y="129286"/>
                </a:lnTo>
                <a:lnTo>
                  <a:pt x="183006" y="137540"/>
                </a:lnTo>
                <a:lnTo>
                  <a:pt x="184276" y="144018"/>
                </a:lnTo>
                <a:lnTo>
                  <a:pt x="185673" y="150368"/>
                </a:lnTo>
                <a:lnTo>
                  <a:pt x="188087" y="155448"/>
                </a:lnTo>
                <a:lnTo>
                  <a:pt x="191515" y="159131"/>
                </a:lnTo>
                <a:lnTo>
                  <a:pt x="195071" y="162813"/>
                </a:lnTo>
                <a:lnTo>
                  <a:pt x="199897" y="165481"/>
                </a:lnTo>
                <a:lnTo>
                  <a:pt x="205866" y="166750"/>
                </a:lnTo>
                <a:lnTo>
                  <a:pt x="211962" y="168148"/>
                </a:lnTo>
                <a:lnTo>
                  <a:pt x="219709" y="169037"/>
                </a:lnTo>
                <a:lnTo>
                  <a:pt x="229234" y="169290"/>
                </a:lnTo>
                <a:lnTo>
                  <a:pt x="230631" y="179450"/>
                </a:lnTo>
                <a:lnTo>
                  <a:pt x="215812" y="183952"/>
                </a:lnTo>
                <a:lnTo>
                  <a:pt x="202434" y="187272"/>
                </a:lnTo>
                <a:lnTo>
                  <a:pt x="190518" y="189401"/>
                </a:lnTo>
                <a:lnTo>
                  <a:pt x="180084" y="190329"/>
                </a:lnTo>
                <a:lnTo>
                  <a:pt x="177545" y="190373"/>
                </a:lnTo>
                <a:lnTo>
                  <a:pt x="162390" y="189144"/>
                </a:lnTo>
                <a:lnTo>
                  <a:pt x="150228" y="185458"/>
                </a:lnTo>
                <a:lnTo>
                  <a:pt x="141096" y="179324"/>
                </a:lnTo>
                <a:lnTo>
                  <a:pt x="134678" y="170293"/>
                </a:lnTo>
                <a:lnTo>
                  <a:pt x="130869" y="158132"/>
                </a:lnTo>
                <a:lnTo>
                  <a:pt x="129666" y="143510"/>
                </a:lnTo>
                <a:lnTo>
                  <a:pt x="129939" y="134272"/>
                </a:lnTo>
                <a:lnTo>
                  <a:pt x="130756" y="124066"/>
                </a:lnTo>
                <a:lnTo>
                  <a:pt x="132116" y="112888"/>
                </a:lnTo>
                <a:lnTo>
                  <a:pt x="134017" y="100735"/>
                </a:lnTo>
                <a:lnTo>
                  <a:pt x="136458" y="87604"/>
                </a:lnTo>
                <a:lnTo>
                  <a:pt x="139436" y="73492"/>
                </a:lnTo>
                <a:lnTo>
                  <a:pt x="142950" y="58395"/>
                </a:lnTo>
                <a:lnTo>
                  <a:pt x="145922" y="46482"/>
                </a:lnTo>
                <a:lnTo>
                  <a:pt x="97281" y="46482"/>
                </a:lnTo>
                <a:lnTo>
                  <a:pt x="87502" y="118618"/>
                </a:lnTo>
                <a:lnTo>
                  <a:pt x="85582" y="133617"/>
                </a:lnTo>
                <a:lnTo>
                  <a:pt x="83913" y="147476"/>
                </a:lnTo>
                <a:lnTo>
                  <a:pt x="82498" y="160207"/>
                </a:lnTo>
                <a:lnTo>
                  <a:pt x="81334" y="171820"/>
                </a:lnTo>
                <a:lnTo>
                  <a:pt x="80424" y="182325"/>
                </a:lnTo>
                <a:lnTo>
                  <a:pt x="80263" y="184403"/>
                </a:lnTo>
                <a:lnTo>
                  <a:pt x="66650" y="185634"/>
                </a:lnTo>
                <a:lnTo>
                  <a:pt x="53647" y="187001"/>
                </a:lnTo>
                <a:lnTo>
                  <a:pt x="41243" y="188475"/>
                </a:lnTo>
                <a:lnTo>
                  <a:pt x="29430" y="190028"/>
                </a:lnTo>
                <a:lnTo>
                  <a:pt x="26034" y="190500"/>
                </a:lnTo>
                <a:lnTo>
                  <a:pt x="23367" y="189102"/>
                </a:lnTo>
                <a:lnTo>
                  <a:pt x="25854" y="177949"/>
                </a:lnTo>
                <a:lnTo>
                  <a:pt x="28601" y="166198"/>
                </a:lnTo>
                <a:lnTo>
                  <a:pt x="31595" y="153853"/>
                </a:lnTo>
                <a:lnTo>
                  <a:pt x="34826" y="140923"/>
                </a:lnTo>
                <a:lnTo>
                  <a:pt x="38280" y="127411"/>
                </a:lnTo>
                <a:lnTo>
                  <a:pt x="38353" y="127126"/>
                </a:lnTo>
                <a:lnTo>
                  <a:pt x="58546" y="46482"/>
                </a:lnTo>
                <a:lnTo>
                  <a:pt x="1142" y="46482"/>
                </a:lnTo>
                <a:lnTo>
                  <a:pt x="0" y="39115"/>
                </a:lnTo>
                <a:lnTo>
                  <a:pt x="10764" y="31870"/>
                </a:lnTo>
                <a:lnTo>
                  <a:pt x="21358" y="24597"/>
                </a:lnTo>
                <a:lnTo>
                  <a:pt x="31777" y="17297"/>
                </a:lnTo>
                <a:lnTo>
                  <a:pt x="42016" y="9969"/>
                </a:lnTo>
                <a:lnTo>
                  <a:pt x="52070" y="2614"/>
                </a:lnTo>
                <a:lnTo>
                  <a:pt x="54737" y="635"/>
                </a:lnTo>
                <a:lnTo>
                  <a:pt x="172973" y="635"/>
                </a:lnTo>
                <a:lnTo>
                  <a:pt x="189126" y="608"/>
                </a:lnTo>
                <a:lnTo>
                  <a:pt x="203640" y="530"/>
                </a:lnTo>
                <a:lnTo>
                  <a:pt x="216521" y="408"/>
                </a:lnTo>
                <a:lnTo>
                  <a:pt x="227775" y="246"/>
                </a:lnTo>
                <a:lnTo>
                  <a:pt x="237406" y="49"/>
                </a:lnTo>
                <a:lnTo>
                  <a:pt x="239394"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974673" y="520826"/>
            <a:ext cx="321056" cy="190500"/>
          </a:xfrm>
          <a:custGeom>
            <a:avLst/>
            <a:gdLst/>
            <a:ahLst/>
            <a:cxnLst/>
            <a:rect l="l" t="t" r="r" b="b"/>
            <a:pathLst>
              <a:path w="240792" h="190500">
                <a:moveTo>
                  <a:pt x="239395" y="0"/>
                </a:moveTo>
                <a:lnTo>
                  <a:pt x="240792" y="1777"/>
                </a:lnTo>
                <a:lnTo>
                  <a:pt x="238786" y="13360"/>
                </a:lnTo>
                <a:lnTo>
                  <a:pt x="236876" y="25665"/>
                </a:lnTo>
                <a:lnTo>
                  <a:pt x="235048" y="38694"/>
                </a:lnTo>
                <a:lnTo>
                  <a:pt x="233807" y="48260"/>
                </a:lnTo>
                <a:lnTo>
                  <a:pt x="221200" y="47474"/>
                </a:lnTo>
                <a:lnTo>
                  <a:pt x="208517" y="46908"/>
                </a:lnTo>
                <a:lnTo>
                  <a:pt x="195785" y="46573"/>
                </a:lnTo>
                <a:lnTo>
                  <a:pt x="184912" y="46482"/>
                </a:lnTo>
                <a:lnTo>
                  <a:pt x="184172" y="59336"/>
                </a:lnTo>
                <a:lnTo>
                  <a:pt x="183522" y="72012"/>
                </a:lnTo>
                <a:lnTo>
                  <a:pt x="183007" y="83438"/>
                </a:lnTo>
                <a:lnTo>
                  <a:pt x="182653" y="96272"/>
                </a:lnTo>
                <a:lnTo>
                  <a:pt x="182431" y="108946"/>
                </a:lnTo>
                <a:lnTo>
                  <a:pt x="182372" y="118999"/>
                </a:lnTo>
                <a:lnTo>
                  <a:pt x="182372" y="129286"/>
                </a:lnTo>
                <a:lnTo>
                  <a:pt x="183007" y="137540"/>
                </a:lnTo>
                <a:lnTo>
                  <a:pt x="184277" y="144018"/>
                </a:lnTo>
                <a:lnTo>
                  <a:pt x="185674" y="150368"/>
                </a:lnTo>
                <a:lnTo>
                  <a:pt x="188087" y="155448"/>
                </a:lnTo>
                <a:lnTo>
                  <a:pt x="191516" y="159131"/>
                </a:lnTo>
                <a:lnTo>
                  <a:pt x="195072" y="162813"/>
                </a:lnTo>
                <a:lnTo>
                  <a:pt x="199898" y="165481"/>
                </a:lnTo>
                <a:lnTo>
                  <a:pt x="205867" y="166750"/>
                </a:lnTo>
                <a:lnTo>
                  <a:pt x="211963" y="168148"/>
                </a:lnTo>
                <a:lnTo>
                  <a:pt x="219710" y="169037"/>
                </a:lnTo>
                <a:lnTo>
                  <a:pt x="229235" y="169290"/>
                </a:lnTo>
                <a:lnTo>
                  <a:pt x="230632" y="179450"/>
                </a:lnTo>
                <a:lnTo>
                  <a:pt x="215812" y="183952"/>
                </a:lnTo>
                <a:lnTo>
                  <a:pt x="202434" y="187272"/>
                </a:lnTo>
                <a:lnTo>
                  <a:pt x="190518" y="189401"/>
                </a:lnTo>
                <a:lnTo>
                  <a:pt x="180084" y="190329"/>
                </a:lnTo>
                <a:lnTo>
                  <a:pt x="177546" y="190373"/>
                </a:lnTo>
                <a:lnTo>
                  <a:pt x="162390" y="189144"/>
                </a:lnTo>
                <a:lnTo>
                  <a:pt x="150228" y="185458"/>
                </a:lnTo>
                <a:lnTo>
                  <a:pt x="141097" y="179324"/>
                </a:lnTo>
                <a:lnTo>
                  <a:pt x="134678" y="170293"/>
                </a:lnTo>
                <a:lnTo>
                  <a:pt x="130869" y="158132"/>
                </a:lnTo>
                <a:lnTo>
                  <a:pt x="129667" y="143510"/>
                </a:lnTo>
                <a:lnTo>
                  <a:pt x="129939" y="134272"/>
                </a:lnTo>
                <a:lnTo>
                  <a:pt x="130756" y="124066"/>
                </a:lnTo>
                <a:lnTo>
                  <a:pt x="132116" y="112888"/>
                </a:lnTo>
                <a:lnTo>
                  <a:pt x="134017" y="100735"/>
                </a:lnTo>
                <a:lnTo>
                  <a:pt x="136458" y="87604"/>
                </a:lnTo>
                <a:lnTo>
                  <a:pt x="139436" y="73492"/>
                </a:lnTo>
                <a:lnTo>
                  <a:pt x="142950" y="58395"/>
                </a:lnTo>
                <a:lnTo>
                  <a:pt x="145923" y="46482"/>
                </a:lnTo>
                <a:lnTo>
                  <a:pt x="97282" y="46482"/>
                </a:lnTo>
                <a:lnTo>
                  <a:pt x="87503" y="118618"/>
                </a:lnTo>
                <a:lnTo>
                  <a:pt x="85582" y="133617"/>
                </a:lnTo>
                <a:lnTo>
                  <a:pt x="83913" y="147476"/>
                </a:lnTo>
                <a:lnTo>
                  <a:pt x="82498" y="160207"/>
                </a:lnTo>
                <a:lnTo>
                  <a:pt x="81334" y="171820"/>
                </a:lnTo>
                <a:lnTo>
                  <a:pt x="80424" y="182325"/>
                </a:lnTo>
                <a:lnTo>
                  <a:pt x="80264" y="184403"/>
                </a:lnTo>
                <a:lnTo>
                  <a:pt x="66650" y="185634"/>
                </a:lnTo>
                <a:lnTo>
                  <a:pt x="53647" y="187001"/>
                </a:lnTo>
                <a:lnTo>
                  <a:pt x="41243" y="188475"/>
                </a:lnTo>
                <a:lnTo>
                  <a:pt x="29430" y="190028"/>
                </a:lnTo>
                <a:lnTo>
                  <a:pt x="26035" y="190500"/>
                </a:lnTo>
                <a:lnTo>
                  <a:pt x="23368" y="189102"/>
                </a:lnTo>
                <a:lnTo>
                  <a:pt x="25854" y="177949"/>
                </a:lnTo>
                <a:lnTo>
                  <a:pt x="28601" y="166198"/>
                </a:lnTo>
                <a:lnTo>
                  <a:pt x="31595" y="153853"/>
                </a:lnTo>
                <a:lnTo>
                  <a:pt x="34826" y="140923"/>
                </a:lnTo>
                <a:lnTo>
                  <a:pt x="38280" y="127411"/>
                </a:lnTo>
                <a:lnTo>
                  <a:pt x="38354" y="127126"/>
                </a:lnTo>
                <a:lnTo>
                  <a:pt x="58547" y="46482"/>
                </a:lnTo>
                <a:lnTo>
                  <a:pt x="1143" y="46482"/>
                </a:lnTo>
                <a:lnTo>
                  <a:pt x="0" y="39115"/>
                </a:lnTo>
                <a:lnTo>
                  <a:pt x="10764" y="31870"/>
                </a:lnTo>
                <a:lnTo>
                  <a:pt x="21358" y="24597"/>
                </a:lnTo>
                <a:lnTo>
                  <a:pt x="31777" y="17297"/>
                </a:lnTo>
                <a:lnTo>
                  <a:pt x="42016" y="9969"/>
                </a:lnTo>
                <a:lnTo>
                  <a:pt x="52070" y="2614"/>
                </a:lnTo>
                <a:lnTo>
                  <a:pt x="54737" y="635"/>
                </a:lnTo>
                <a:lnTo>
                  <a:pt x="172974" y="635"/>
                </a:lnTo>
                <a:lnTo>
                  <a:pt x="189126" y="608"/>
                </a:lnTo>
                <a:lnTo>
                  <a:pt x="203640" y="530"/>
                </a:lnTo>
                <a:lnTo>
                  <a:pt x="216521" y="408"/>
                </a:lnTo>
                <a:lnTo>
                  <a:pt x="227775" y="246"/>
                </a:lnTo>
                <a:lnTo>
                  <a:pt x="237406" y="49"/>
                </a:lnTo>
                <a:lnTo>
                  <a:pt x="239395"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327654" y="520827"/>
            <a:ext cx="261281" cy="190373"/>
          </a:xfrm>
          <a:custGeom>
            <a:avLst/>
            <a:gdLst/>
            <a:ahLst/>
            <a:cxnLst/>
            <a:rect l="l" t="t" r="r" b="b"/>
            <a:pathLst>
              <a:path w="195961" h="190373">
                <a:moveTo>
                  <a:pt x="194818" y="0"/>
                </a:moveTo>
                <a:lnTo>
                  <a:pt x="195961" y="1777"/>
                </a:lnTo>
                <a:lnTo>
                  <a:pt x="193958" y="13369"/>
                </a:lnTo>
                <a:lnTo>
                  <a:pt x="192083" y="25685"/>
                </a:lnTo>
                <a:lnTo>
                  <a:pt x="190348" y="38726"/>
                </a:lnTo>
                <a:lnTo>
                  <a:pt x="189230" y="48260"/>
                </a:lnTo>
                <a:lnTo>
                  <a:pt x="176234" y="47727"/>
                </a:lnTo>
                <a:lnTo>
                  <a:pt x="163364" y="47284"/>
                </a:lnTo>
                <a:lnTo>
                  <a:pt x="150616" y="46935"/>
                </a:lnTo>
                <a:lnTo>
                  <a:pt x="137987" y="46682"/>
                </a:lnTo>
                <a:lnTo>
                  <a:pt x="125471" y="46530"/>
                </a:lnTo>
                <a:lnTo>
                  <a:pt x="113664" y="46482"/>
                </a:lnTo>
                <a:lnTo>
                  <a:pt x="112802" y="59261"/>
                </a:lnTo>
                <a:lnTo>
                  <a:pt x="112089" y="71997"/>
                </a:lnTo>
                <a:lnTo>
                  <a:pt x="111531" y="84695"/>
                </a:lnTo>
                <a:lnTo>
                  <a:pt x="111138" y="97359"/>
                </a:lnTo>
                <a:lnTo>
                  <a:pt x="110918" y="109992"/>
                </a:lnTo>
                <a:lnTo>
                  <a:pt x="110871" y="118999"/>
                </a:lnTo>
                <a:lnTo>
                  <a:pt x="111655" y="135885"/>
                </a:lnTo>
                <a:lnTo>
                  <a:pt x="113987" y="148270"/>
                </a:lnTo>
                <a:lnTo>
                  <a:pt x="117601" y="155828"/>
                </a:lnTo>
                <a:lnTo>
                  <a:pt x="126864" y="162147"/>
                </a:lnTo>
                <a:lnTo>
                  <a:pt x="141477" y="164337"/>
                </a:lnTo>
                <a:lnTo>
                  <a:pt x="141732" y="164337"/>
                </a:lnTo>
                <a:lnTo>
                  <a:pt x="153412" y="163843"/>
                </a:lnTo>
                <a:lnTo>
                  <a:pt x="166381" y="162358"/>
                </a:lnTo>
                <a:lnTo>
                  <a:pt x="173100" y="161289"/>
                </a:lnTo>
                <a:lnTo>
                  <a:pt x="174498" y="171703"/>
                </a:lnTo>
                <a:lnTo>
                  <a:pt x="161629" y="177934"/>
                </a:lnTo>
                <a:lnTo>
                  <a:pt x="149060" y="182904"/>
                </a:lnTo>
                <a:lnTo>
                  <a:pt x="136780" y="186613"/>
                </a:lnTo>
                <a:lnTo>
                  <a:pt x="124781" y="189061"/>
                </a:lnTo>
                <a:lnTo>
                  <a:pt x="113053" y="190249"/>
                </a:lnTo>
                <a:lnTo>
                  <a:pt x="107950" y="190373"/>
                </a:lnTo>
                <a:lnTo>
                  <a:pt x="92766" y="189349"/>
                </a:lnTo>
                <a:lnTo>
                  <a:pt x="80206" y="186262"/>
                </a:lnTo>
                <a:lnTo>
                  <a:pt x="70270" y="181089"/>
                </a:lnTo>
                <a:lnTo>
                  <a:pt x="61007" y="170837"/>
                </a:lnTo>
                <a:lnTo>
                  <a:pt x="56657" y="158901"/>
                </a:lnTo>
                <a:lnTo>
                  <a:pt x="55245" y="144018"/>
                </a:lnTo>
                <a:lnTo>
                  <a:pt x="55550" y="134901"/>
                </a:lnTo>
                <a:lnTo>
                  <a:pt x="56466" y="124800"/>
                </a:lnTo>
                <a:lnTo>
                  <a:pt x="57992" y="113714"/>
                </a:lnTo>
                <a:lnTo>
                  <a:pt x="60130" y="101644"/>
                </a:lnTo>
                <a:lnTo>
                  <a:pt x="62878" y="88589"/>
                </a:lnTo>
                <a:lnTo>
                  <a:pt x="66236" y="74550"/>
                </a:lnTo>
                <a:lnTo>
                  <a:pt x="70206" y="59526"/>
                </a:lnTo>
                <a:lnTo>
                  <a:pt x="73913" y="46482"/>
                </a:lnTo>
                <a:lnTo>
                  <a:pt x="1397" y="46482"/>
                </a:lnTo>
                <a:lnTo>
                  <a:pt x="0" y="39115"/>
                </a:lnTo>
                <a:lnTo>
                  <a:pt x="10807" y="31881"/>
                </a:lnTo>
                <a:lnTo>
                  <a:pt x="21422" y="24620"/>
                </a:lnTo>
                <a:lnTo>
                  <a:pt x="31846" y="17331"/>
                </a:lnTo>
                <a:lnTo>
                  <a:pt x="42078" y="10015"/>
                </a:lnTo>
                <a:lnTo>
                  <a:pt x="52119" y="2671"/>
                </a:lnTo>
                <a:lnTo>
                  <a:pt x="54863" y="635"/>
                </a:lnTo>
                <a:lnTo>
                  <a:pt x="112902" y="635"/>
                </a:lnTo>
                <a:lnTo>
                  <a:pt x="129795" y="617"/>
                </a:lnTo>
                <a:lnTo>
                  <a:pt x="145148" y="565"/>
                </a:lnTo>
                <a:lnTo>
                  <a:pt x="158963" y="482"/>
                </a:lnTo>
                <a:lnTo>
                  <a:pt x="171240" y="372"/>
                </a:lnTo>
                <a:lnTo>
                  <a:pt x="181978" y="236"/>
                </a:lnTo>
                <a:lnTo>
                  <a:pt x="191178" y="77"/>
                </a:lnTo>
                <a:lnTo>
                  <a:pt x="194818"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5596977" y="518667"/>
            <a:ext cx="381508" cy="192912"/>
          </a:xfrm>
          <a:custGeom>
            <a:avLst/>
            <a:gdLst/>
            <a:ahLst/>
            <a:cxnLst/>
            <a:rect l="l" t="t" r="r" b="b"/>
            <a:pathLst>
              <a:path w="286131" h="192912">
                <a:moveTo>
                  <a:pt x="71501" y="0"/>
                </a:moveTo>
                <a:lnTo>
                  <a:pt x="88011" y="6731"/>
                </a:lnTo>
                <a:lnTo>
                  <a:pt x="80864" y="17622"/>
                </a:lnTo>
                <a:lnTo>
                  <a:pt x="74758" y="28891"/>
                </a:lnTo>
                <a:lnTo>
                  <a:pt x="69691" y="40539"/>
                </a:lnTo>
                <a:lnTo>
                  <a:pt x="65661" y="52568"/>
                </a:lnTo>
                <a:lnTo>
                  <a:pt x="62666" y="64980"/>
                </a:lnTo>
                <a:lnTo>
                  <a:pt x="60704" y="77776"/>
                </a:lnTo>
                <a:lnTo>
                  <a:pt x="59773" y="90959"/>
                </a:lnTo>
                <a:lnTo>
                  <a:pt x="59690" y="96393"/>
                </a:lnTo>
                <a:lnTo>
                  <a:pt x="60244" y="110788"/>
                </a:lnTo>
                <a:lnTo>
                  <a:pt x="61916" y="123921"/>
                </a:lnTo>
                <a:lnTo>
                  <a:pt x="64718" y="135781"/>
                </a:lnTo>
                <a:lnTo>
                  <a:pt x="68580" y="146177"/>
                </a:lnTo>
                <a:lnTo>
                  <a:pt x="76895" y="158821"/>
                </a:lnTo>
                <a:lnTo>
                  <a:pt x="87385" y="165112"/>
                </a:lnTo>
                <a:lnTo>
                  <a:pt x="93218" y="165862"/>
                </a:lnTo>
                <a:lnTo>
                  <a:pt x="101981" y="165862"/>
                </a:lnTo>
                <a:lnTo>
                  <a:pt x="108839" y="161544"/>
                </a:lnTo>
                <a:lnTo>
                  <a:pt x="113792" y="152781"/>
                </a:lnTo>
                <a:lnTo>
                  <a:pt x="118154" y="142332"/>
                </a:lnTo>
                <a:lnTo>
                  <a:pt x="120652" y="129701"/>
                </a:lnTo>
                <a:lnTo>
                  <a:pt x="121285" y="117856"/>
                </a:lnTo>
                <a:lnTo>
                  <a:pt x="120980" y="105246"/>
                </a:lnTo>
                <a:lnTo>
                  <a:pt x="120072" y="92625"/>
                </a:lnTo>
                <a:lnTo>
                  <a:pt x="118571" y="79984"/>
                </a:lnTo>
                <a:lnTo>
                  <a:pt x="116489" y="67311"/>
                </a:lnTo>
                <a:lnTo>
                  <a:pt x="116078" y="65151"/>
                </a:lnTo>
                <a:lnTo>
                  <a:pt x="128840" y="62471"/>
                </a:lnTo>
                <a:lnTo>
                  <a:pt x="141350" y="59623"/>
                </a:lnTo>
                <a:lnTo>
                  <a:pt x="153608" y="56607"/>
                </a:lnTo>
                <a:lnTo>
                  <a:pt x="165614" y="53422"/>
                </a:lnTo>
                <a:lnTo>
                  <a:pt x="168656" y="52578"/>
                </a:lnTo>
                <a:lnTo>
                  <a:pt x="170688" y="53975"/>
                </a:lnTo>
                <a:lnTo>
                  <a:pt x="168887" y="67778"/>
                </a:lnTo>
                <a:lnTo>
                  <a:pt x="167491" y="80996"/>
                </a:lnTo>
                <a:lnTo>
                  <a:pt x="166501" y="93635"/>
                </a:lnTo>
                <a:lnTo>
                  <a:pt x="165916" y="105700"/>
                </a:lnTo>
                <a:lnTo>
                  <a:pt x="165735" y="116586"/>
                </a:lnTo>
                <a:lnTo>
                  <a:pt x="166615" y="131061"/>
                </a:lnTo>
                <a:lnTo>
                  <a:pt x="169257" y="143373"/>
                </a:lnTo>
                <a:lnTo>
                  <a:pt x="172974" y="152273"/>
                </a:lnTo>
                <a:lnTo>
                  <a:pt x="177800" y="161162"/>
                </a:lnTo>
                <a:lnTo>
                  <a:pt x="184658" y="165735"/>
                </a:lnTo>
                <a:lnTo>
                  <a:pt x="193294" y="165735"/>
                </a:lnTo>
                <a:lnTo>
                  <a:pt x="205380" y="162652"/>
                </a:lnTo>
                <a:lnTo>
                  <a:pt x="214935" y="153473"/>
                </a:lnTo>
                <a:lnTo>
                  <a:pt x="218440" y="147320"/>
                </a:lnTo>
                <a:lnTo>
                  <a:pt x="222376" y="136854"/>
                </a:lnTo>
                <a:lnTo>
                  <a:pt x="225132" y="124944"/>
                </a:lnTo>
                <a:lnTo>
                  <a:pt x="226695" y="111574"/>
                </a:lnTo>
                <a:lnTo>
                  <a:pt x="227076" y="99949"/>
                </a:lnTo>
                <a:lnTo>
                  <a:pt x="226683" y="86272"/>
                </a:lnTo>
                <a:lnTo>
                  <a:pt x="225489" y="73323"/>
                </a:lnTo>
                <a:lnTo>
                  <a:pt x="223470" y="61103"/>
                </a:lnTo>
                <a:lnTo>
                  <a:pt x="220726" y="50037"/>
                </a:lnTo>
                <a:lnTo>
                  <a:pt x="216940" y="38091"/>
                </a:lnTo>
                <a:lnTo>
                  <a:pt x="212436" y="26282"/>
                </a:lnTo>
                <a:lnTo>
                  <a:pt x="207230" y="14582"/>
                </a:lnTo>
                <a:lnTo>
                  <a:pt x="203327" y="6731"/>
                </a:lnTo>
                <a:lnTo>
                  <a:pt x="218821" y="0"/>
                </a:lnTo>
                <a:lnTo>
                  <a:pt x="229981" y="6412"/>
                </a:lnTo>
                <a:lnTo>
                  <a:pt x="240360" y="13783"/>
                </a:lnTo>
                <a:lnTo>
                  <a:pt x="249961" y="22100"/>
                </a:lnTo>
                <a:lnTo>
                  <a:pt x="258793" y="31352"/>
                </a:lnTo>
                <a:lnTo>
                  <a:pt x="266860" y="41525"/>
                </a:lnTo>
                <a:lnTo>
                  <a:pt x="274225" y="53156"/>
                </a:lnTo>
                <a:lnTo>
                  <a:pt x="279765" y="64937"/>
                </a:lnTo>
                <a:lnTo>
                  <a:pt x="283580" y="77005"/>
                </a:lnTo>
                <a:lnTo>
                  <a:pt x="285679" y="89367"/>
                </a:lnTo>
                <a:lnTo>
                  <a:pt x="286131" y="98552"/>
                </a:lnTo>
                <a:lnTo>
                  <a:pt x="285329" y="111671"/>
                </a:lnTo>
                <a:lnTo>
                  <a:pt x="282922" y="124244"/>
                </a:lnTo>
                <a:lnTo>
                  <a:pt x="278904" y="136276"/>
                </a:lnTo>
                <a:lnTo>
                  <a:pt x="273271" y="147772"/>
                </a:lnTo>
                <a:lnTo>
                  <a:pt x="266019" y="158734"/>
                </a:lnTo>
                <a:lnTo>
                  <a:pt x="261620" y="164211"/>
                </a:lnTo>
                <a:lnTo>
                  <a:pt x="252082" y="173864"/>
                </a:lnTo>
                <a:lnTo>
                  <a:pt x="241647" y="181540"/>
                </a:lnTo>
                <a:lnTo>
                  <a:pt x="230307" y="187243"/>
                </a:lnTo>
                <a:lnTo>
                  <a:pt x="218050" y="190979"/>
                </a:lnTo>
                <a:lnTo>
                  <a:pt x="204869" y="192752"/>
                </a:lnTo>
                <a:lnTo>
                  <a:pt x="199263" y="192912"/>
                </a:lnTo>
                <a:lnTo>
                  <a:pt x="185430" y="191718"/>
                </a:lnTo>
                <a:lnTo>
                  <a:pt x="173279" y="188133"/>
                </a:lnTo>
                <a:lnTo>
                  <a:pt x="163449" y="182626"/>
                </a:lnTo>
                <a:lnTo>
                  <a:pt x="154278" y="174133"/>
                </a:lnTo>
                <a:lnTo>
                  <a:pt x="147142" y="163571"/>
                </a:lnTo>
                <a:lnTo>
                  <a:pt x="142875" y="153543"/>
                </a:lnTo>
                <a:lnTo>
                  <a:pt x="141732" y="153543"/>
                </a:lnTo>
                <a:lnTo>
                  <a:pt x="135256" y="165767"/>
                </a:lnTo>
                <a:lnTo>
                  <a:pt x="127243" y="175643"/>
                </a:lnTo>
                <a:lnTo>
                  <a:pt x="117747" y="183170"/>
                </a:lnTo>
                <a:lnTo>
                  <a:pt x="107095" y="188330"/>
                </a:lnTo>
                <a:lnTo>
                  <a:pt x="94932" y="191523"/>
                </a:lnTo>
                <a:lnTo>
                  <a:pt x="81135" y="192864"/>
                </a:lnTo>
                <a:lnTo>
                  <a:pt x="77724" y="192912"/>
                </a:lnTo>
                <a:lnTo>
                  <a:pt x="63733" y="191882"/>
                </a:lnTo>
                <a:lnTo>
                  <a:pt x="50951" y="188787"/>
                </a:lnTo>
                <a:lnTo>
                  <a:pt x="39379" y="183620"/>
                </a:lnTo>
                <a:lnTo>
                  <a:pt x="29015" y="176374"/>
                </a:lnTo>
                <a:lnTo>
                  <a:pt x="21336" y="168783"/>
                </a:lnTo>
                <a:lnTo>
                  <a:pt x="13630" y="158624"/>
                </a:lnTo>
                <a:lnTo>
                  <a:pt x="7643" y="147568"/>
                </a:lnTo>
                <a:lnTo>
                  <a:pt x="3376" y="135610"/>
                </a:lnTo>
                <a:lnTo>
                  <a:pt x="828" y="122743"/>
                </a:lnTo>
                <a:lnTo>
                  <a:pt x="0" y="109220"/>
                </a:lnTo>
                <a:lnTo>
                  <a:pt x="740" y="96807"/>
                </a:lnTo>
                <a:lnTo>
                  <a:pt x="2964" y="84539"/>
                </a:lnTo>
                <a:lnTo>
                  <a:pt x="6678" y="72417"/>
                </a:lnTo>
                <a:lnTo>
                  <a:pt x="11888" y="60439"/>
                </a:lnTo>
                <a:lnTo>
                  <a:pt x="18599" y="48606"/>
                </a:lnTo>
                <a:lnTo>
                  <a:pt x="27021" y="36651"/>
                </a:lnTo>
                <a:lnTo>
                  <a:pt x="35338" y="27051"/>
                </a:lnTo>
                <a:lnTo>
                  <a:pt x="44514" y="18307"/>
                </a:lnTo>
                <a:lnTo>
                  <a:pt x="54554" y="10411"/>
                </a:lnTo>
                <a:lnTo>
                  <a:pt x="65461" y="3353"/>
                </a:lnTo>
                <a:lnTo>
                  <a:pt x="71501"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9850460" y="516256"/>
            <a:ext cx="222672" cy="287147"/>
          </a:xfrm>
          <a:custGeom>
            <a:avLst/>
            <a:gdLst/>
            <a:ahLst/>
            <a:cxnLst/>
            <a:rect l="l" t="t" r="r" b="b"/>
            <a:pathLst>
              <a:path w="167004" h="287147">
                <a:moveTo>
                  <a:pt x="109220" y="0"/>
                </a:moveTo>
                <a:lnTo>
                  <a:pt x="122054" y="496"/>
                </a:lnTo>
                <a:lnTo>
                  <a:pt x="134591" y="2026"/>
                </a:lnTo>
                <a:lnTo>
                  <a:pt x="138810" y="2794"/>
                </a:lnTo>
                <a:lnTo>
                  <a:pt x="151062" y="5764"/>
                </a:lnTo>
                <a:lnTo>
                  <a:pt x="163172" y="9788"/>
                </a:lnTo>
                <a:lnTo>
                  <a:pt x="167004" y="11303"/>
                </a:lnTo>
                <a:lnTo>
                  <a:pt x="164039" y="23532"/>
                </a:lnTo>
                <a:lnTo>
                  <a:pt x="161224" y="36000"/>
                </a:lnTo>
                <a:lnTo>
                  <a:pt x="160781" y="38100"/>
                </a:lnTo>
                <a:lnTo>
                  <a:pt x="158353" y="49808"/>
                </a:lnTo>
                <a:lnTo>
                  <a:pt x="155794" y="62558"/>
                </a:lnTo>
                <a:lnTo>
                  <a:pt x="154685" y="68199"/>
                </a:lnTo>
                <a:lnTo>
                  <a:pt x="144017" y="69723"/>
                </a:lnTo>
                <a:lnTo>
                  <a:pt x="129158" y="22479"/>
                </a:lnTo>
                <a:lnTo>
                  <a:pt x="124967" y="20955"/>
                </a:lnTo>
                <a:lnTo>
                  <a:pt x="119887" y="20320"/>
                </a:lnTo>
                <a:lnTo>
                  <a:pt x="113791" y="20320"/>
                </a:lnTo>
                <a:lnTo>
                  <a:pt x="104648" y="20320"/>
                </a:lnTo>
                <a:lnTo>
                  <a:pt x="96774" y="22479"/>
                </a:lnTo>
                <a:lnTo>
                  <a:pt x="90170" y="26797"/>
                </a:lnTo>
                <a:lnTo>
                  <a:pt x="83565" y="31242"/>
                </a:lnTo>
                <a:lnTo>
                  <a:pt x="78104" y="36957"/>
                </a:lnTo>
                <a:lnTo>
                  <a:pt x="73786" y="43942"/>
                </a:lnTo>
                <a:lnTo>
                  <a:pt x="68151" y="55070"/>
                </a:lnTo>
                <a:lnTo>
                  <a:pt x="64134" y="67437"/>
                </a:lnTo>
                <a:lnTo>
                  <a:pt x="61795" y="80045"/>
                </a:lnTo>
                <a:lnTo>
                  <a:pt x="60963" y="92647"/>
                </a:lnTo>
                <a:lnTo>
                  <a:pt x="60959" y="93599"/>
                </a:lnTo>
                <a:lnTo>
                  <a:pt x="60959" y="103378"/>
                </a:lnTo>
                <a:lnTo>
                  <a:pt x="62356" y="111760"/>
                </a:lnTo>
                <a:lnTo>
                  <a:pt x="64897" y="118491"/>
                </a:lnTo>
                <a:lnTo>
                  <a:pt x="67563" y="125349"/>
                </a:lnTo>
                <a:lnTo>
                  <a:pt x="70992" y="131191"/>
                </a:lnTo>
                <a:lnTo>
                  <a:pt x="75310" y="136017"/>
                </a:lnTo>
                <a:lnTo>
                  <a:pt x="79501" y="140843"/>
                </a:lnTo>
                <a:lnTo>
                  <a:pt x="84327" y="144907"/>
                </a:lnTo>
                <a:lnTo>
                  <a:pt x="89915" y="148209"/>
                </a:lnTo>
                <a:lnTo>
                  <a:pt x="95376" y="151511"/>
                </a:lnTo>
                <a:lnTo>
                  <a:pt x="100964" y="154559"/>
                </a:lnTo>
                <a:lnTo>
                  <a:pt x="106806" y="157225"/>
                </a:lnTo>
                <a:lnTo>
                  <a:pt x="112522" y="160020"/>
                </a:lnTo>
                <a:lnTo>
                  <a:pt x="118109" y="162560"/>
                </a:lnTo>
                <a:lnTo>
                  <a:pt x="123698" y="165100"/>
                </a:lnTo>
                <a:lnTo>
                  <a:pt x="129158" y="167640"/>
                </a:lnTo>
                <a:lnTo>
                  <a:pt x="133984" y="170561"/>
                </a:lnTo>
                <a:lnTo>
                  <a:pt x="138302" y="174117"/>
                </a:lnTo>
                <a:lnTo>
                  <a:pt x="142494" y="177546"/>
                </a:lnTo>
                <a:lnTo>
                  <a:pt x="145923" y="181610"/>
                </a:lnTo>
                <a:lnTo>
                  <a:pt x="148589" y="186309"/>
                </a:lnTo>
                <a:lnTo>
                  <a:pt x="151256" y="191008"/>
                </a:lnTo>
                <a:lnTo>
                  <a:pt x="152526" y="196723"/>
                </a:lnTo>
                <a:lnTo>
                  <a:pt x="152526" y="203708"/>
                </a:lnTo>
                <a:lnTo>
                  <a:pt x="152526" y="208661"/>
                </a:lnTo>
                <a:lnTo>
                  <a:pt x="151637" y="214122"/>
                </a:lnTo>
                <a:lnTo>
                  <a:pt x="149732" y="219964"/>
                </a:lnTo>
                <a:lnTo>
                  <a:pt x="147700" y="225806"/>
                </a:lnTo>
                <a:lnTo>
                  <a:pt x="144652" y="232029"/>
                </a:lnTo>
                <a:lnTo>
                  <a:pt x="140588" y="238887"/>
                </a:lnTo>
                <a:lnTo>
                  <a:pt x="133993" y="248699"/>
                </a:lnTo>
                <a:lnTo>
                  <a:pt x="125912" y="259337"/>
                </a:lnTo>
                <a:lnTo>
                  <a:pt x="117028" y="269946"/>
                </a:lnTo>
                <a:lnTo>
                  <a:pt x="108412" y="279468"/>
                </a:lnTo>
                <a:lnTo>
                  <a:pt x="101091" y="287147"/>
                </a:lnTo>
                <a:lnTo>
                  <a:pt x="88391" y="278765"/>
                </a:lnTo>
                <a:lnTo>
                  <a:pt x="95662" y="266078"/>
                </a:lnTo>
                <a:lnTo>
                  <a:pt x="101333" y="255182"/>
                </a:lnTo>
                <a:lnTo>
                  <a:pt x="104139" y="249174"/>
                </a:lnTo>
                <a:lnTo>
                  <a:pt x="107441" y="241300"/>
                </a:lnTo>
                <a:lnTo>
                  <a:pt x="109092" y="234569"/>
                </a:lnTo>
                <a:lnTo>
                  <a:pt x="109092" y="228854"/>
                </a:lnTo>
                <a:lnTo>
                  <a:pt x="109092" y="223647"/>
                </a:lnTo>
                <a:lnTo>
                  <a:pt x="107441" y="219075"/>
                </a:lnTo>
                <a:lnTo>
                  <a:pt x="104394" y="215519"/>
                </a:lnTo>
                <a:lnTo>
                  <a:pt x="101219" y="211836"/>
                </a:lnTo>
                <a:lnTo>
                  <a:pt x="97154" y="208534"/>
                </a:lnTo>
                <a:lnTo>
                  <a:pt x="92075" y="205612"/>
                </a:lnTo>
                <a:lnTo>
                  <a:pt x="86995" y="202692"/>
                </a:lnTo>
                <a:lnTo>
                  <a:pt x="81152" y="199898"/>
                </a:lnTo>
                <a:lnTo>
                  <a:pt x="74549" y="197358"/>
                </a:lnTo>
                <a:lnTo>
                  <a:pt x="68072" y="194691"/>
                </a:lnTo>
                <a:lnTo>
                  <a:pt x="61340" y="191643"/>
                </a:lnTo>
                <a:lnTo>
                  <a:pt x="54482" y="188341"/>
                </a:lnTo>
                <a:lnTo>
                  <a:pt x="47751" y="185039"/>
                </a:lnTo>
                <a:lnTo>
                  <a:pt x="41021" y="181102"/>
                </a:lnTo>
                <a:lnTo>
                  <a:pt x="34416" y="176657"/>
                </a:lnTo>
                <a:lnTo>
                  <a:pt x="27939" y="172085"/>
                </a:lnTo>
                <a:lnTo>
                  <a:pt x="22098" y="166624"/>
                </a:lnTo>
                <a:lnTo>
                  <a:pt x="17017" y="160020"/>
                </a:lnTo>
                <a:lnTo>
                  <a:pt x="10361" y="149648"/>
                </a:lnTo>
                <a:lnTo>
                  <a:pt x="5169" y="137649"/>
                </a:lnTo>
                <a:lnTo>
                  <a:pt x="1774" y="124909"/>
                </a:lnTo>
                <a:lnTo>
                  <a:pt x="255" y="112058"/>
                </a:lnTo>
                <a:lnTo>
                  <a:pt x="0" y="103378"/>
                </a:lnTo>
                <a:lnTo>
                  <a:pt x="721" y="90022"/>
                </a:lnTo>
                <a:lnTo>
                  <a:pt x="2898" y="77405"/>
                </a:lnTo>
                <a:lnTo>
                  <a:pt x="6549" y="65543"/>
                </a:lnTo>
                <a:lnTo>
                  <a:pt x="14555" y="49296"/>
                </a:lnTo>
                <a:lnTo>
                  <a:pt x="21827" y="38856"/>
                </a:lnTo>
                <a:lnTo>
                  <a:pt x="30323" y="29536"/>
                </a:lnTo>
                <a:lnTo>
                  <a:pt x="41487" y="20330"/>
                </a:lnTo>
                <a:lnTo>
                  <a:pt x="52277" y="13697"/>
                </a:lnTo>
                <a:lnTo>
                  <a:pt x="64118" y="8247"/>
                </a:lnTo>
                <a:lnTo>
                  <a:pt x="78351" y="3669"/>
                </a:lnTo>
                <a:lnTo>
                  <a:pt x="90756" y="1256"/>
                </a:lnTo>
                <a:lnTo>
                  <a:pt x="103656" y="109"/>
                </a:lnTo>
                <a:lnTo>
                  <a:pt x="10922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9231379" y="516254"/>
            <a:ext cx="582166" cy="289306"/>
          </a:xfrm>
          <a:custGeom>
            <a:avLst/>
            <a:gdLst/>
            <a:ahLst/>
            <a:cxnLst/>
            <a:rect l="l" t="t" r="r" b="b"/>
            <a:pathLst>
              <a:path w="436625" h="289306">
                <a:moveTo>
                  <a:pt x="376174" y="0"/>
                </a:moveTo>
                <a:lnTo>
                  <a:pt x="390640" y="1279"/>
                </a:lnTo>
                <a:lnTo>
                  <a:pt x="403101" y="5130"/>
                </a:lnTo>
                <a:lnTo>
                  <a:pt x="413524" y="11566"/>
                </a:lnTo>
                <a:lnTo>
                  <a:pt x="418973" y="16891"/>
                </a:lnTo>
                <a:lnTo>
                  <a:pt x="425904" y="26938"/>
                </a:lnTo>
                <a:lnTo>
                  <a:pt x="430615" y="38492"/>
                </a:lnTo>
                <a:lnTo>
                  <a:pt x="433122" y="51568"/>
                </a:lnTo>
                <a:lnTo>
                  <a:pt x="433577" y="60833"/>
                </a:lnTo>
                <a:lnTo>
                  <a:pt x="433577" y="189737"/>
                </a:lnTo>
                <a:lnTo>
                  <a:pt x="433635" y="205708"/>
                </a:lnTo>
                <a:lnTo>
                  <a:pt x="433809" y="220634"/>
                </a:lnTo>
                <a:lnTo>
                  <a:pt x="434099" y="234513"/>
                </a:lnTo>
                <a:lnTo>
                  <a:pt x="434504" y="247344"/>
                </a:lnTo>
                <a:lnTo>
                  <a:pt x="435026" y="259124"/>
                </a:lnTo>
                <a:lnTo>
                  <a:pt x="435663" y="269851"/>
                </a:lnTo>
                <a:lnTo>
                  <a:pt x="436416" y="279524"/>
                </a:lnTo>
                <a:lnTo>
                  <a:pt x="436625" y="281813"/>
                </a:lnTo>
                <a:lnTo>
                  <a:pt x="424039" y="283202"/>
                </a:lnTo>
                <a:lnTo>
                  <a:pt x="411453" y="284777"/>
                </a:lnTo>
                <a:lnTo>
                  <a:pt x="398867" y="286530"/>
                </a:lnTo>
                <a:lnTo>
                  <a:pt x="386280" y="288451"/>
                </a:lnTo>
                <a:lnTo>
                  <a:pt x="381000" y="289306"/>
                </a:lnTo>
                <a:lnTo>
                  <a:pt x="378206" y="287909"/>
                </a:lnTo>
                <a:lnTo>
                  <a:pt x="378206" y="72517"/>
                </a:lnTo>
                <a:lnTo>
                  <a:pt x="377078" y="57173"/>
                </a:lnTo>
                <a:lnTo>
                  <a:pt x="373720" y="45334"/>
                </a:lnTo>
                <a:lnTo>
                  <a:pt x="360463" y="31638"/>
                </a:lnTo>
                <a:lnTo>
                  <a:pt x="347095" y="28640"/>
                </a:lnTo>
                <a:lnTo>
                  <a:pt x="344424" y="28575"/>
                </a:lnTo>
                <a:lnTo>
                  <a:pt x="331712" y="29912"/>
                </a:lnTo>
                <a:lnTo>
                  <a:pt x="319613" y="33879"/>
                </a:lnTo>
                <a:lnTo>
                  <a:pt x="310261" y="38989"/>
                </a:lnTo>
                <a:lnTo>
                  <a:pt x="310261" y="133477"/>
                </a:lnTo>
                <a:lnTo>
                  <a:pt x="310320" y="144588"/>
                </a:lnTo>
                <a:lnTo>
                  <a:pt x="310500" y="156648"/>
                </a:lnTo>
                <a:lnTo>
                  <a:pt x="310799" y="169646"/>
                </a:lnTo>
                <a:lnTo>
                  <a:pt x="311218" y="183574"/>
                </a:lnTo>
                <a:lnTo>
                  <a:pt x="311403" y="188975"/>
                </a:lnTo>
                <a:lnTo>
                  <a:pt x="298267" y="190206"/>
                </a:lnTo>
                <a:lnTo>
                  <a:pt x="285450" y="191573"/>
                </a:lnTo>
                <a:lnTo>
                  <a:pt x="272945" y="193047"/>
                </a:lnTo>
                <a:lnTo>
                  <a:pt x="260741" y="194600"/>
                </a:lnTo>
                <a:lnTo>
                  <a:pt x="257175" y="195072"/>
                </a:lnTo>
                <a:lnTo>
                  <a:pt x="254381" y="193675"/>
                </a:lnTo>
                <a:lnTo>
                  <a:pt x="254532" y="180115"/>
                </a:lnTo>
                <a:lnTo>
                  <a:pt x="254645" y="167051"/>
                </a:lnTo>
                <a:lnTo>
                  <a:pt x="254720" y="154482"/>
                </a:lnTo>
                <a:lnTo>
                  <a:pt x="254757" y="142410"/>
                </a:lnTo>
                <a:lnTo>
                  <a:pt x="254762" y="136906"/>
                </a:lnTo>
                <a:lnTo>
                  <a:pt x="254762" y="97917"/>
                </a:lnTo>
                <a:lnTo>
                  <a:pt x="254762" y="89789"/>
                </a:lnTo>
                <a:lnTo>
                  <a:pt x="254762" y="81787"/>
                </a:lnTo>
                <a:lnTo>
                  <a:pt x="254762" y="74168"/>
                </a:lnTo>
                <a:lnTo>
                  <a:pt x="254575" y="62697"/>
                </a:lnTo>
                <a:lnTo>
                  <a:pt x="254314" y="49156"/>
                </a:lnTo>
                <a:lnTo>
                  <a:pt x="254253" y="46482"/>
                </a:lnTo>
                <a:lnTo>
                  <a:pt x="254126" y="41656"/>
                </a:lnTo>
                <a:lnTo>
                  <a:pt x="253619" y="37592"/>
                </a:lnTo>
                <a:lnTo>
                  <a:pt x="252857" y="34544"/>
                </a:lnTo>
                <a:lnTo>
                  <a:pt x="252095" y="31496"/>
                </a:lnTo>
                <a:lnTo>
                  <a:pt x="250571" y="29083"/>
                </a:lnTo>
                <a:lnTo>
                  <a:pt x="248412" y="27305"/>
                </a:lnTo>
                <a:lnTo>
                  <a:pt x="246379" y="25527"/>
                </a:lnTo>
                <a:lnTo>
                  <a:pt x="243332" y="24384"/>
                </a:lnTo>
                <a:lnTo>
                  <a:pt x="239268" y="23749"/>
                </a:lnTo>
                <a:lnTo>
                  <a:pt x="235966" y="23241"/>
                </a:lnTo>
                <a:lnTo>
                  <a:pt x="231648" y="22987"/>
                </a:lnTo>
                <a:lnTo>
                  <a:pt x="226568" y="22860"/>
                </a:lnTo>
                <a:lnTo>
                  <a:pt x="224724" y="35117"/>
                </a:lnTo>
                <a:lnTo>
                  <a:pt x="223072" y="47856"/>
                </a:lnTo>
                <a:lnTo>
                  <a:pt x="222503" y="52832"/>
                </a:lnTo>
                <a:lnTo>
                  <a:pt x="206887" y="51707"/>
                </a:lnTo>
                <a:lnTo>
                  <a:pt x="192627" y="50776"/>
                </a:lnTo>
                <a:lnTo>
                  <a:pt x="179730" y="50046"/>
                </a:lnTo>
                <a:lnTo>
                  <a:pt x="168201" y="49519"/>
                </a:lnTo>
                <a:lnTo>
                  <a:pt x="158044" y="49203"/>
                </a:lnTo>
                <a:lnTo>
                  <a:pt x="155194" y="49149"/>
                </a:lnTo>
                <a:lnTo>
                  <a:pt x="167592" y="57918"/>
                </a:lnTo>
                <a:lnTo>
                  <a:pt x="177774" y="67467"/>
                </a:lnTo>
                <a:lnTo>
                  <a:pt x="185738" y="77796"/>
                </a:lnTo>
                <a:lnTo>
                  <a:pt x="191486" y="88906"/>
                </a:lnTo>
                <a:lnTo>
                  <a:pt x="195018" y="100795"/>
                </a:lnTo>
                <a:lnTo>
                  <a:pt x="196332" y="113464"/>
                </a:lnTo>
                <a:lnTo>
                  <a:pt x="196342" y="114681"/>
                </a:lnTo>
                <a:lnTo>
                  <a:pt x="195223" y="127569"/>
                </a:lnTo>
                <a:lnTo>
                  <a:pt x="191874" y="139734"/>
                </a:lnTo>
                <a:lnTo>
                  <a:pt x="186309" y="151171"/>
                </a:lnTo>
                <a:lnTo>
                  <a:pt x="178540" y="161873"/>
                </a:lnTo>
                <a:lnTo>
                  <a:pt x="169164" y="171323"/>
                </a:lnTo>
                <a:lnTo>
                  <a:pt x="159320" y="178935"/>
                </a:lnTo>
                <a:lnTo>
                  <a:pt x="148577" y="185099"/>
                </a:lnTo>
                <a:lnTo>
                  <a:pt x="136930" y="189817"/>
                </a:lnTo>
                <a:lnTo>
                  <a:pt x="124375" y="193086"/>
                </a:lnTo>
                <a:lnTo>
                  <a:pt x="110908" y="194909"/>
                </a:lnTo>
                <a:lnTo>
                  <a:pt x="100075" y="195325"/>
                </a:lnTo>
                <a:lnTo>
                  <a:pt x="86345" y="194588"/>
                </a:lnTo>
                <a:lnTo>
                  <a:pt x="73356" y="192375"/>
                </a:lnTo>
                <a:lnTo>
                  <a:pt x="61101" y="188688"/>
                </a:lnTo>
                <a:lnTo>
                  <a:pt x="49572" y="183525"/>
                </a:lnTo>
                <a:lnTo>
                  <a:pt x="38763" y="176887"/>
                </a:lnTo>
                <a:lnTo>
                  <a:pt x="28956" y="169037"/>
                </a:lnTo>
                <a:lnTo>
                  <a:pt x="19572" y="159333"/>
                </a:lnTo>
                <a:lnTo>
                  <a:pt x="12020" y="148795"/>
                </a:lnTo>
                <a:lnTo>
                  <a:pt x="6300" y="137431"/>
                </a:lnTo>
                <a:lnTo>
                  <a:pt x="2412" y="125249"/>
                </a:lnTo>
                <a:lnTo>
                  <a:pt x="355" y="112257"/>
                </a:lnTo>
                <a:lnTo>
                  <a:pt x="0" y="103759"/>
                </a:lnTo>
                <a:lnTo>
                  <a:pt x="852" y="89336"/>
                </a:lnTo>
                <a:lnTo>
                  <a:pt x="3411" y="76026"/>
                </a:lnTo>
                <a:lnTo>
                  <a:pt x="7685" y="63821"/>
                </a:lnTo>
                <a:lnTo>
                  <a:pt x="13678" y="52712"/>
                </a:lnTo>
                <a:lnTo>
                  <a:pt x="21397" y="42690"/>
                </a:lnTo>
                <a:lnTo>
                  <a:pt x="30848" y="33747"/>
                </a:lnTo>
                <a:lnTo>
                  <a:pt x="44441" y="24417"/>
                </a:lnTo>
                <a:lnTo>
                  <a:pt x="54779" y="19087"/>
                </a:lnTo>
                <a:lnTo>
                  <a:pt x="65939" y="14619"/>
                </a:lnTo>
                <a:lnTo>
                  <a:pt x="77924" y="11014"/>
                </a:lnTo>
                <a:lnTo>
                  <a:pt x="90734" y="8273"/>
                </a:lnTo>
                <a:lnTo>
                  <a:pt x="104371" y="6399"/>
                </a:lnTo>
                <a:lnTo>
                  <a:pt x="118838" y="5394"/>
                </a:lnTo>
                <a:lnTo>
                  <a:pt x="128777" y="5207"/>
                </a:lnTo>
                <a:lnTo>
                  <a:pt x="147098" y="5194"/>
                </a:lnTo>
                <a:lnTo>
                  <a:pt x="163766" y="5159"/>
                </a:lnTo>
                <a:lnTo>
                  <a:pt x="178780" y="5101"/>
                </a:lnTo>
                <a:lnTo>
                  <a:pt x="192141" y="5023"/>
                </a:lnTo>
                <a:lnTo>
                  <a:pt x="203849" y="4927"/>
                </a:lnTo>
                <a:lnTo>
                  <a:pt x="213904" y="4813"/>
                </a:lnTo>
                <a:lnTo>
                  <a:pt x="222306" y="4685"/>
                </a:lnTo>
                <a:lnTo>
                  <a:pt x="227838" y="4572"/>
                </a:lnTo>
                <a:lnTo>
                  <a:pt x="229235" y="6604"/>
                </a:lnTo>
                <a:lnTo>
                  <a:pt x="228346" y="11937"/>
                </a:lnTo>
                <a:lnTo>
                  <a:pt x="243271" y="7890"/>
                </a:lnTo>
                <a:lnTo>
                  <a:pt x="256557" y="5018"/>
                </a:lnTo>
                <a:lnTo>
                  <a:pt x="268179" y="3319"/>
                </a:lnTo>
                <a:lnTo>
                  <a:pt x="277622" y="2794"/>
                </a:lnTo>
                <a:lnTo>
                  <a:pt x="294305" y="5099"/>
                </a:lnTo>
                <a:lnTo>
                  <a:pt x="304964" y="12035"/>
                </a:lnTo>
                <a:lnTo>
                  <a:pt x="309598" y="23629"/>
                </a:lnTo>
                <a:lnTo>
                  <a:pt x="309625" y="23875"/>
                </a:lnTo>
                <a:lnTo>
                  <a:pt x="322556" y="16084"/>
                </a:lnTo>
                <a:lnTo>
                  <a:pt x="335064" y="9821"/>
                </a:lnTo>
                <a:lnTo>
                  <a:pt x="347145" y="5091"/>
                </a:lnTo>
                <a:lnTo>
                  <a:pt x="358795" y="1899"/>
                </a:lnTo>
                <a:lnTo>
                  <a:pt x="370010" y="248"/>
                </a:lnTo>
                <a:lnTo>
                  <a:pt x="376174"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7755806" y="516254"/>
            <a:ext cx="261449" cy="289306"/>
          </a:xfrm>
          <a:custGeom>
            <a:avLst/>
            <a:gdLst/>
            <a:ahLst/>
            <a:cxnLst/>
            <a:rect l="l" t="t" r="r" b="b"/>
            <a:pathLst>
              <a:path w="196087" h="289306">
                <a:moveTo>
                  <a:pt x="101726" y="0"/>
                </a:moveTo>
                <a:lnTo>
                  <a:pt x="116178" y="733"/>
                </a:lnTo>
                <a:lnTo>
                  <a:pt x="129584" y="2935"/>
                </a:lnTo>
                <a:lnTo>
                  <a:pt x="141943" y="6610"/>
                </a:lnTo>
                <a:lnTo>
                  <a:pt x="153256" y="11762"/>
                </a:lnTo>
                <a:lnTo>
                  <a:pt x="163522" y="18396"/>
                </a:lnTo>
                <a:lnTo>
                  <a:pt x="170307" y="24130"/>
                </a:lnTo>
                <a:lnTo>
                  <a:pt x="178928" y="33542"/>
                </a:lnTo>
                <a:lnTo>
                  <a:pt x="185789" y="44027"/>
                </a:lnTo>
                <a:lnTo>
                  <a:pt x="190901" y="55579"/>
                </a:lnTo>
                <a:lnTo>
                  <a:pt x="194272" y="68193"/>
                </a:lnTo>
                <a:lnTo>
                  <a:pt x="195912" y="81865"/>
                </a:lnTo>
                <a:lnTo>
                  <a:pt x="196087" y="88392"/>
                </a:lnTo>
                <a:lnTo>
                  <a:pt x="195386" y="102534"/>
                </a:lnTo>
                <a:lnTo>
                  <a:pt x="193279" y="115835"/>
                </a:lnTo>
                <a:lnTo>
                  <a:pt x="189763" y="128295"/>
                </a:lnTo>
                <a:lnTo>
                  <a:pt x="184836" y="139913"/>
                </a:lnTo>
                <a:lnTo>
                  <a:pt x="178495" y="150689"/>
                </a:lnTo>
                <a:lnTo>
                  <a:pt x="170737" y="160624"/>
                </a:lnTo>
                <a:lnTo>
                  <a:pt x="157631" y="172939"/>
                </a:lnTo>
                <a:lnTo>
                  <a:pt x="147108" y="180130"/>
                </a:lnTo>
                <a:lnTo>
                  <a:pt x="135807" y="185784"/>
                </a:lnTo>
                <a:lnTo>
                  <a:pt x="123718" y="189901"/>
                </a:lnTo>
                <a:lnTo>
                  <a:pt x="110832" y="192481"/>
                </a:lnTo>
                <a:lnTo>
                  <a:pt x="97139" y="193523"/>
                </a:lnTo>
                <a:lnTo>
                  <a:pt x="94615" y="193548"/>
                </a:lnTo>
                <a:lnTo>
                  <a:pt x="81712" y="192697"/>
                </a:lnTo>
                <a:lnTo>
                  <a:pt x="69245" y="190147"/>
                </a:lnTo>
                <a:lnTo>
                  <a:pt x="57263" y="185897"/>
                </a:lnTo>
                <a:lnTo>
                  <a:pt x="55625" y="185166"/>
                </a:lnTo>
                <a:lnTo>
                  <a:pt x="55685" y="200302"/>
                </a:lnTo>
                <a:lnTo>
                  <a:pt x="55862" y="214693"/>
                </a:lnTo>
                <a:lnTo>
                  <a:pt x="56158" y="228342"/>
                </a:lnTo>
                <a:lnTo>
                  <a:pt x="56572" y="241252"/>
                </a:lnTo>
                <a:lnTo>
                  <a:pt x="57104" y="253427"/>
                </a:lnTo>
                <a:lnTo>
                  <a:pt x="57754" y="264870"/>
                </a:lnTo>
                <a:lnTo>
                  <a:pt x="58523" y="275585"/>
                </a:lnTo>
                <a:lnTo>
                  <a:pt x="59055" y="281813"/>
                </a:lnTo>
                <a:lnTo>
                  <a:pt x="46372" y="283185"/>
                </a:lnTo>
                <a:lnTo>
                  <a:pt x="33737" y="284740"/>
                </a:lnTo>
                <a:lnTo>
                  <a:pt x="21157" y="286469"/>
                </a:lnTo>
                <a:lnTo>
                  <a:pt x="8641" y="288363"/>
                </a:lnTo>
                <a:lnTo>
                  <a:pt x="2794" y="289306"/>
                </a:lnTo>
                <a:lnTo>
                  <a:pt x="0" y="287909"/>
                </a:lnTo>
                <a:lnTo>
                  <a:pt x="0" y="100711"/>
                </a:lnTo>
                <a:lnTo>
                  <a:pt x="703" y="86181"/>
                </a:lnTo>
                <a:lnTo>
                  <a:pt x="2812" y="72655"/>
                </a:lnTo>
                <a:lnTo>
                  <a:pt x="6327" y="60134"/>
                </a:lnTo>
                <a:lnTo>
                  <a:pt x="11248" y="48618"/>
                </a:lnTo>
                <a:lnTo>
                  <a:pt x="17576" y="38105"/>
                </a:lnTo>
                <a:lnTo>
                  <a:pt x="25310" y="28597"/>
                </a:lnTo>
                <a:lnTo>
                  <a:pt x="35705" y="19246"/>
                </a:lnTo>
                <a:lnTo>
                  <a:pt x="45841" y="12671"/>
                </a:lnTo>
                <a:lnTo>
                  <a:pt x="57075" y="7458"/>
                </a:lnTo>
                <a:lnTo>
                  <a:pt x="69409" y="3614"/>
                </a:lnTo>
                <a:lnTo>
                  <a:pt x="82843" y="1145"/>
                </a:lnTo>
                <a:lnTo>
                  <a:pt x="97375" y="56"/>
                </a:lnTo>
                <a:lnTo>
                  <a:pt x="101726"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6782140" y="516256"/>
            <a:ext cx="222673" cy="287147"/>
          </a:xfrm>
          <a:custGeom>
            <a:avLst/>
            <a:gdLst/>
            <a:ahLst/>
            <a:cxnLst/>
            <a:rect l="l" t="t" r="r" b="b"/>
            <a:pathLst>
              <a:path w="167005" h="287147">
                <a:moveTo>
                  <a:pt x="109220" y="0"/>
                </a:moveTo>
                <a:lnTo>
                  <a:pt x="122054" y="496"/>
                </a:lnTo>
                <a:lnTo>
                  <a:pt x="134591" y="2026"/>
                </a:lnTo>
                <a:lnTo>
                  <a:pt x="138811" y="2794"/>
                </a:lnTo>
                <a:lnTo>
                  <a:pt x="151062" y="5764"/>
                </a:lnTo>
                <a:lnTo>
                  <a:pt x="163172" y="9788"/>
                </a:lnTo>
                <a:lnTo>
                  <a:pt x="167005" y="11303"/>
                </a:lnTo>
                <a:lnTo>
                  <a:pt x="164039" y="23532"/>
                </a:lnTo>
                <a:lnTo>
                  <a:pt x="161224" y="36000"/>
                </a:lnTo>
                <a:lnTo>
                  <a:pt x="160782" y="38100"/>
                </a:lnTo>
                <a:lnTo>
                  <a:pt x="158353" y="49808"/>
                </a:lnTo>
                <a:lnTo>
                  <a:pt x="155794" y="62558"/>
                </a:lnTo>
                <a:lnTo>
                  <a:pt x="154686" y="68199"/>
                </a:lnTo>
                <a:lnTo>
                  <a:pt x="144018" y="69723"/>
                </a:lnTo>
                <a:lnTo>
                  <a:pt x="129159" y="22479"/>
                </a:lnTo>
                <a:lnTo>
                  <a:pt x="124968" y="20955"/>
                </a:lnTo>
                <a:lnTo>
                  <a:pt x="119887" y="20320"/>
                </a:lnTo>
                <a:lnTo>
                  <a:pt x="113792" y="20320"/>
                </a:lnTo>
                <a:lnTo>
                  <a:pt x="104648" y="20320"/>
                </a:lnTo>
                <a:lnTo>
                  <a:pt x="96774" y="22479"/>
                </a:lnTo>
                <a:lnTo>
                  <a:pt x="90170" y="26797"/>
                </a:lnTo>
                <a:lnTo>
                  <a:pt x="83566" y="31242"/>
                </a:lnTo>
                <a:lnTo>
                  <a:pt x="78105" y="36957"/>
                </a:lnTo>
                <a:lnTo>
                  <a:pt x="73787" y="43942"/>
                </a:lnTo>
                <a:lnTo>
                  <a:pt x="68151" y="55070"/>
                </a:lnTo>
                <a:lnTo>
                  <a:pt x="64135" y="67437"/>
                </a:lnTo>
                <a:lnTo>
                  <a:pt x="61795" y="80045"/>
                </a:lnTo>
                <a:lnTo>
                  <a:pt x="60963" y="92647"/>
                </a:lnTo>
                <a:lnTo>
                  <a:pt x="60960" y="93599"/>
                </a:lnTo>
                <a:lnTo>
                  <a:pt x="60960" y="103378"/>
                </a:lnTo>
                <a:lnTo>
                  <a:pt x="62357" y="111760"/>
                </a:lnTo>
                <a:lnTo>
                  <a:pt x="64897" y="118491"/>
                </a:lnTo>
                <a:lnTo>
                  <a:pt x="67563" y="125349"/>
                </a:lnTo>
                <a:lnTo>
                  <a:pt x="70993" y="131191"/>
                </a:lnTo>
                <a:lnTo>
                  <a:pt x="75311" y="136017"/>
                </a:lnTo>
                <a:lnTo>
                  <a:pt x="79501" y="140843"/>
                </a:lnTo>
                <a:lnTo>
                  <a:pt x="84328" y="144907"/>
                </a:lnTo>
                <a:lnTo>
                  <a:pt x="89916" y="148209"/>
                </a:lnTo>
                <a:lnTo>
                  <a:pt x="95376" y="151511"/>
                </a:lnTo>
                <a:lnTo>
                  <a:pt x="100965" y="154559"/>
                </a:lnTo>
                <a:lnTo>
                  <a:pt x="106807" y="157225"/>
                </a:lnTo>
                <a:lnTo>
                  <a:pt x="112522" y="160020"/>
                </a:lnTo>
                <a:lnTo>
                  <a:pt x="118110" y="162560"/>
                </a:lnTo>
                <a:lnTo>
                  <a:pt x="123698" y="165100"/>
                </a:lnTo>
                <a:lnTo>
                  <a:pt x="129159" y="167640"/>
                </a:lnTo>
                <a:lnTo>
                  <a:pt x="133985" y="170561"/>
                </a:lnTo>
                <a:lnTo>
                  <a:pt x="138303" y="174117"/>
                </a:lnTo>
                <a:lnTo>
                  <a:pt x="142494" y="177546"/>
                </a:lnTo>
                <a:lnTo>
                  <a:pt x="145923" y="181610"/>
                </a:lnTo>
                <a:lnTo>
                  <a:pt x="148590" y="186309"/>
                </a:lnTo>
                <a:lnTo>
                  <a:pt x="151257" y="191008"/>
                </a:lnTo>
                <a:lnTo>
                  <a:pt x="152526" y="196723"/>
                </a:lnTo>
                <a:lnTo>
                  <a:pt x="152526" y="203708"/>
                </a:lnTo>
                <a:lnTo>
                  <a:pt x="152526" y="208661"/>
                </a:lnTo>
                <a:lnTo>
                  <a:pt x="151637" y="214122"/>
                </a:lnTo>
                <a:lnTo>
                  <a:pt x="149733" y="219964"/>
                </a:lnTo>
                <a:lnTo>
                  <a:pt x="147700" y="225806"/>
                </a:lnTo>
                <a:lnTo>
                  <a:pt x="144653" y="232029"/>
                </a:lnTo>
                <a:lnTo>
                  <a:pt x="140588" y="238887"/>
                </a:lnTo>
                <a:lnTo>
                  <a:pt x="133993" y="248699"/>
                </a:lnTo>
                <a:lnTo>
                  <a:pt x="125912" y="259337"/>
                </a:lnTo>
                <a:lnTo>
                  <a:pt x="117028" y="269946"/>
                </a:lnTo>
                <a:lnTo>
                  <a:pt x="108412" y="279468"/>
                </a:lnTo>
                <a:lnTo>
                  <a:pt x="101092" y="287147"/>
                </a:lnTo>
                <a:lnTo>
                  <a:pt x="88392" y="278765"/>
                </a:lnTo>
                <a:lnTo>
                  <a:pt x="95662" y="266078"/>
                </a:lnTo>
                <a:lnTo>
                  <a:pt x="101333" y="255182"/>
                </a:lnTo>
                <a:lnTo>
                  <a:pt x="104140" y="249174"/>
                </a:lnTo>
                <a:lnTo>
                  <a:pt x="107442" y="241300"/>
                </a:lnTo>
                <a:lnTo>
                  <a:pt x="109093" y="234569"/>
                </a:lnTo>
                <a:lnTo>
                  <a:pt x="109093" y="228854"/>
                </a:lnTo>
                <a:lnTo>
                  <a:pt x="109093" y="223647"/>
                </a:lnTo>
                <a:lnTo>
                  <a:pt x="107442" y="219075"/>
                </a:lnTo>
                <a:lnTo>
                  <a:pt x="104394" y="215519"/>
                </a:lnTo>
                <a:lnTo>
                  <a:pt x="101219" y="211836"/>
                </a:lnTo>
                <a:lnTo>
                  <a:pt x="97155" y="208534"/>
                </a:lnTo>
                <a:lnTo>
                  <a:pt x="92075" y="205612"/>
                </a:lnTo>
                <a:lnTo>
                  <a:pt x="86995" y="202692"/>
                </a:lnTo>
                <a:lnTo>
                  <a:pt x="81153" y="199898"/>
                </a:lnTo>
                <a:lnTo>
                  <a:pt x="74549" y="197358"/>
                </a:lnTo>
                <a:lnTo>
                  <a:pt x="68072" y="194691"/>
                </a:lnTo>
                <a:lnTo>
                  <a:pt x="61341" y="191643"/>
                </a:lnTo>
                <a:lnTo>
                  <a:pt x="54483" y="188341"/>
                </a:lnTo>
                <a:lnTo>
                  <a:pt x="47751" y="185039"/>
                </a:lnTo>
                <a:lnTo>
                  <a:pt x="41021" y="181102"/>
                </a:lnTo>
                <a:lnTo>
                  <a:pt x="34417" y="176657"/>
                </a:lnTo>
                <a:lnTo>
                  <a:pt x="27940" y="172085"/>
                </a:lnTo>
                <a:lnTo>
                  <a:pt x="22098" y="166624"/>
                </a:lnTo>
                <a:lnTo>
                  <a:pt x="17018" y="160020"/>
                </a:lnTo>
                <a:lnTo>
                  <a:pt x="10361" y="149648"/>
                </a:lnTo>
                <a:lnTo>
                  <a:pt x="5169" y="137649"/>
                </a:lnTo>
                <a:lnTo>
                  <a:pt x="1774" y="124909"/>
                </a:lnTo>
                <a:lnTo>
                  <a:pt x="255" y="112058"/>
                </a:lnTo>
                <a:lnTo>
                  <a:pt x="0" y="103378"/>
                </a:lnTo>
                <a:lnTo>
                  <a:pt x="721" y="90022"/>
                </a:lnTo>
                <a:lnTo>
                  <a:pt x="2898" y="77405"/>
                </a:lnTo>
                <a:lnTo>
                  <a:pt x="6549" y="65543"/>
                </a:lnTo>
                <a:lnTo>
                  <a:pt x="14555" y="49296"/>
                </a:lnTo>
                <a:lnTo>
                  <a:pt x="21827" y="38856"/>
                </a:lnTo>
                <a:lnTo>
                  <a:pt x="30323" y="29536"/>
                </a:lnTo>
                <a:lnTo>
                  <a:pt x="41487" y="20330"/>
                </a:lnTo>
                <a:lnTo>
                  <a:pt x="52277" y="13697"/>
                </a:lnTo>
                <a:lnTo>
                  <a:pt x="64118" y="8247"/>
                </a:lnTo>
                <a:lnTo>
                  <a:pt x="78351" y="3669"/>
                </a:lnTo>
                <a:lnTo>
                  <a:pt x="90756" y="1256"/>
                </a:lnTo>
                <a:lnTo>
                  <a:pt x="103656" y="109"/>
                </a:lnTo>
                <a:lnTo>
                  <a:pt x="109220"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6459561" y="516254"/>
            <a:ext cx="285664" cy="289306"/>
          </a:xfrm>
          <a:custGeom>
            <a:avLst/>
            <a:gdLst/>
            <a:ahLst/>
            <a:cxnLst/>
            <a:rect l="l" t="t" r="r" b="b"/>
            <a:pathLst>
              <a:path w="214248" h="289306">
                <a:moveTo>
                  <a:pt x="153796" y="0"/>
                </a:moveTo>
                <a:lnTo>
                  <a:pt x="168263" y="1279"/>
                </a:lnTo>
                <a:lnTo>
                  <a:pt x="180724" y="5130"/>
                </a:lnTo>
                <a:lnTo>
                  <a:pt x="191147" y="11566"/>
                </a:lnTo>
                <a:lnTo>
                  <a:pt x="196595" y="16891"/>
                </a:lnTo>
                <a:lnTo>
                  <a:pt x="203545" y="26929"/>
                </a:lnTo>
                <a:lnTo>
                  <a:pt x="208304" y="38471"/>
                </a:lnTo>
                <a:lnTo>
                  <a:pt x="210858" y="51532"/>
                </a:lnTo>
                <a:lnTo>
                  <a:pt x="211327" y="60833"/>
                </a:lnTo>
                <a:lnTo>
                  <a:pt x="211327" y="189737"/>
                </a:lnTo>
                <a:lnTo>
                  <a:pt x="211379" y="205709"/>
                </a:lnTo>
                <a:lnTo>
                  <a:pt x="211536" y="220635"/>
                </a:lnTo>
                <a:lnTo>
                  <a:pt x="211802" y="234515"/>
                </a:lnTo>
                <a:lnTo>
                  <a:pt x="212181" y="247346"/>
                </a:lnTo>
                <a:lnTo>
                  <a:pt x="212678" y="259126"/>
                </a:lnTo>
                <a:lnTo>
                  <a:pt x="213296" y="269854"/>
                </a:lnTo>
                <a:lnTo>
                  <a:pt x="214040" y="279527"/>
                </a:lnTo>
                <a:lnTo>
                  <a:pt x="214248" y="281813"/>
                </a:lnTo>
                <a:lnTo>
                  <a:pt x="201662" y="283202"/>
                </a:lnTo>
                <a:lnTo>
                  <a:pt x="189076" y="284777"/>
                </a:lnTo>
                <a:lnTo>
                  <a:pt x="176490" y="286530"/>
                </a:lnTo>
                <a:lnTo>
                  <a:pt x="163903" y="288451"/>
                </a:lnTo>
                <a:lnTo>
                  <a:pt x="158622" y="289306"/>
                </a:lnTo>
                <a:lnTo>
                  <a:pt x="155828" y="287909"/>
                </a:lnTo>
                <a:lnTo>
                  <a:pt x="155828" y="72517"/>
                </a:lnTo>
                <a:lnTo>
                  <a:pt x="154701" y="57173"/>
                </a:lnTo>
                <a:lnTo>
                  <a:pt x="151343" y="45334"/>
                </a:lnTo>
                <a:lnTo>
                  <a:pt x="138086" y="31638"/>
                </a:lnTo>
                <a:lnTo>
                  <a:pt x="124718" y="28640"/>
                </a:lnTo>
                <a:lnTo>
                  <a:pt x="122046" y="28575"/>
                </a:lnTo>
                <a:lnTo>
                  <a:pt x="109335" y="29912"/>
                </a:lnTo>
                <a:lnTo>
                  <a:pt x="97236" y="33879"/>
                </a:lnTo>
                <a:lnTo>
                  <a:pt x="87883" y="38989"/>
                </a:lnTo>
                <a:lnTo>
                  <a:pt x="87883" y="133477"/>
                </a:lnTo>
                <a:lnTo>
                  <a:pt x="87943" y="144588"/>
                </a:lnTo>
                <a:lnTo>
                  <a:pt x="88123" y="156648"/>
                </a:lnTo>
                <a:lnTo>
                  <a:pt x="88422" y="169646"/>
                </a:lnTo>
                <a:lnTo>
                  <a:pt x="88841" y="183574"/>
                </a:lnTo>
                <a:lnTo>
                  <a:pt x="89026" y="188975"/>
                </a:lnTo>
                <a:lnTo>
                  <a:pt x="75890" y="190206"/>
                </a:lnTo>
                <a:lnTo>
                  <a:pt x="63073" y="191573"/>
                </a:lnTo>
                <a:lnTo>
                  <a:pt x="50568" y="193047"/>
                </a:lnTo>
                <a:lnTo>
                  <a:pt x="38364" y="194600"/>
                </a:lnTo>
                <a:lnTo>
                  <a:pt x="34797" y="195072"/>
                </a:lnTo>
                <a:lnTo>
                  <a:pt x="32003" y="193675"/>
                </a:lnTo>
                <a:lnTo>
                  <a:pt x="32155" y="180115"/>
                </a:lnTo>
                <a:lnTo>
                  <a:pt x="32268" y="167051"/>
                </a:lnTo>
                <a:lnTo>
                  <a:pt x="32343" y="154482"/>
                </a:lnTo>
                <a:lnTo>
                  <a:pt x="32380" y="142410"/>
                </a:lnTo>
                <a:lnTo>
                  <a:pt x="32384" y="136906"/>
                </a:lnTo>
                <a:lnTo>
                  <a:pt x="32384" y="97917"/>
                </a:lnTo>
                <a:lnTo>
                  <a:pt x="32384" y="89789"/>
                </a:lnTo>
                <a:lnTo>
                  <a:pt x="32384" y="81787"/>
                </a:lnTo>
                <a:lnTo>
                  <a:pt x="32384" y="74168"/>
                </a:lnTo>
                <a:lnTo>
                  <a:pt x="32198" y="62697"/>
                </a:lnTo>
                <a:lnTo>
                  <a:pt x="31937" y="49156"/>
                </a:lnTo>
                <a:lnTo>
                  <a:pt x="31876" y="46482"/>
                </a:lnTo>
                <a:lnTo>
                  <a:pt x="31750" y="41656"/>
                </a:lnTo>
                <a:lnTo>
                  <a:pt x="31241" y="37592"/>
                </a:lnTo>
                <a:lnTo>
                  <a:pt x="30479" y="34544"/>
                </a:lnTo>
                <a:lnTo>
                  <a:pt x="29717" y="31496"/>
                </a:lnTo>
                <a:lnTo>
                  <a:pt x="28193" y="29083"/>
                </a:lnTo>
                <a:lnTo>
                  <a:pt x="26034" y="27305"/>
                </a:lnTo>
                <a:lnTo>
                  <a:pt x="24002" y="25527"/>
                </a:lnTo>
                <a:lnTo>
                  <a:pt x="20954" y="24384"/>
                </a:lnTo>
                <a:lnTo>
                  <a:pt x="16890" y="23749"/>
                </a:lnTo>
                <a:lnTo>
                  <a:pt x="12953" y="23114"/>
                </a:lnTo>
                <a:lnTo>
                  <a:pt x="7873" y="22860"/>
                </a:lnTo>
                <a:lnTo>
                  <a:pt x="1396" y="22860"/>
                </a:lnTo>
                <a:lnTo>
                  <a:pt x="0" y="13716"/>
                </a:lnTo>
                <a:lnTo>
                  <a:pt x="15187" y="9362"/>
                </a:lnTo>
                <a:lnTo>
                  <a:pt x="28785" y="6102"/>
                </a:lnTo>
                <a:lnTo>
                  <a:pt x="40794" y="3945"/>
                </a:lnTo>
                <a:lnTo>
                  <a:pt x="51215" y="2899"/>
                </a:lnTo>
                <a:lnTo>
                  <a:pt x="55244" y="2794"/>
                </a:lnTo>
                <a:lnTo>
                  <a:pt x="71928" y="5099"/>
                </a:lnTo>
                <a:lnTo>
                  <a:pt x="82587" y="12035"/>
                </a:lnTo>
                <a:lnTo>
                  <a:pt x="87221" y="23629"/>
                </a:lnTo>
                <a:lnTo>
                  <a:pt x="87248" y="23875"/>
                </a:lnTo>
                <a:lnTo>
                  <a:pt x="100179" y="16084"/>
                </a:lnTo>
                <a:lnTo>
                  <a:pt x="112687" y="9821"/>
                </a:lnTo>
                <a:lnTo>
                  <a:pt x="124768" y="5091"/>
                </a:lnTo>
                <a:lnTo>
                  <a:pt x="136418" y="1899"/>
                </a:lnTo>
                <a:lnTo>
                  <a:pt x="147633" y="248"/>
                </a:lnTo>
                <a:lnTo>
                  <a:pt x="153796"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5311310" y="516254"/>
            <a:ext cx="261449" cy="289306"/>
          </a:xfrm>
          <a:custGeom>
            <a:avLst/>
            <a:gdLst/>
            <a:ahLst/>
            <a:cxnLst/>
            <a:rect l="l" t="t" r="r" b="b"/>
            <a:pathLst>
              <a:path w="196087" h="289306">
                <a:moveTo>
                  <a:pt x="101726" y="0"/>
                </a:moveTo>
                <a:lnTo>
                  <a:pt x="116178" y="733"/>
                </a:lnTo>
                <a:lnTo>
                  <a:pt x="129584" y="2935"/>
                </a:lnTo>
                <a:lnTo>
                  <a:pt x="141943" y="6610"/>
                </a:lnTo>
                <a:lnTo>
                  <a:pt x="153256" y="11762"/>
                </a:lnTo>
                <a:lnTo>
                  <a:pt x="163522" y="18396"/>
                </a:lnTo>
                <a:lnTo>
                  <a:pt x="170306" y="24130"/>
                </a:lnTo>
                <a:lnTo>
                  <a:pt x="178928" y="33542"/>
                </a:lnTo>
                <a:lnTo>
                  <a:pt x="185789" y="44027"/>
                </a:lnTo>
                <a:lnTo>
                  <a:pt x="190901" y="55579"/>
                </a:lnTo>
                <a:lnTo>
                  <a:pt x="194272" y="68193"/>
                </a:lnTo>
                <a:lnTo>
                  <a:pt x="195912" y="81865"/>
                </a:lnTo>
                <a:lnTo>
                  <a:pt x="196087" y="88392"/>
                </a:lnTo>
                <a:lnTo>
                  <a:pt x="195386" y="102534"/>
                </a:lnTo>
                <a:lnTo>
                  <a:pt x="193279" y="115835"/>
                </a:lnTo>
                <a:lnTo>
                  <a:pt x="189763" y="128295"/>
                </a:lnTo>
                <a:lnTo>
                  <a:pt x="184836" y="139913"/>
                </a:lnTo>
                <a:lnTo>
                  <a:pt x="178495" y="150689"/>
                </a:lnTo>
                <a:lnTo>
                  <a:pt x="170737" y="160624"/>
                </a:lnTo>
                <a:lnTo>
                  <a:pt x="157631" y="172939"/>
                </a:lnTo>
                <a:lnTo>
                  <a:pt x="147108" y="180130"/>
                </a:lnTo>
                <a:lnTo>
                  <a:pt x="135807" y="185784"/>
                </a:lnTo>
                <a:lnTo>
                  <a:pt x="123718" y="189901"/>
                </a:lnTo>
                <a:lnTo>
                  <a:pt x="110832" y="192481"/>
                </a:lnTo>
                <a:lnTo>
                  <a:pt x="97139" y="193523"/>
                </a:lnTo>
                <a:lnTo>
                  <a:pt x="94614" y="193548"/>
                </a:lnTo>
                <a:lnTo>
                  <a:pt x="81712" y="192697"/>
                </a:lnTo>
                <a:lnTo>
                  <a:pt x="69245" y="190147"/>
                </a:lnTo>
                <a:lnTo>
                  <a:pt x="57263" y="185897"/>
                </a:lnTo>
                <a:lnTo>
                  <a:pt x="55625" y="185166"/>
                </a:lnTo>
                <a:lnTo>
                  <a:pt x="55685" y="200302"/>
                </a:lnTo>
                <a:lnTo>
                  <a:pt x="55862" y="214693"/>
                </a:lnTo>
                <a:lnTo>
                  <a:pt x="56158" y="228342"/>
                </a:lnTo>
                <a:lnTo>
                  <a:pt x="56572" y="241252"/>
                </a:lnTo>
                <a:lnTo>
                  <a:pt x="57104" y="253427"/>
                </a:lnTo>
                <a:lnTo>
                  <a:pt x="57754" y="264870"/>
                </a:lnTo>
                <a:lnTo>
                  <a:pt x="58523" y="275585"/>
                </a:lnTo>
                <a:lnTo>
                  <a:pt x="59054" y="281813"/>
                </a:lnTo>
                <a:lnTo>
                  <a:pt x="46372" y="283185"/>
                </a:lnTo>
                <a:lnTo>
                  <a:pt x="33737" y="284740"/>
                </a:lnTo>
                <a:lnTo>
                  <a:pt x="21157" y="286469"/>
                </a:lnTo>
                <a:lnTo>
                  <a:pt x="8641" y="288363"/>
                </a:lnTo>
                <a:lnTo>
                  <a:pt x="2793" y="289306"/>
                </a:lnTo>
                <a:lnTo>
                  <a:pt x="0" y="287909"/>
                </a:lnTo>
                <a:lnTo>
                  <a:pt x="0" y="100711"/>
                </a:lnTo>
                <a:lnTo>
                  <a:pt x="703" y="86181"/>
                </a:lnTo>
                <a:lnTo>
                  <a:pt x="2812" y="72655"/>
                </a:lnTo>
                <a:lnTo>
                  <a:pt x="6327" y="60134"/>
                </a:lnTo>
                <a:lnTo>
                  <a:pt x="11248" y="48618"/>
                </a:lnTo>
                <a:lnTo>
                  <a:pt x="17576" y="38105"/>
                </a:lnTo>
                <a:lnTo>
                  <a:pt x="25310" y="28597"/>
                </a:lnTo>
                <a:lnTo>
                  <a:pt x="35705" y="19246"/>
                </a:lnTo>
                <a:lnTo>
                  <a:pt x="45841" y="12671"/>
                </a:lnTo>
                <a:lnTo>
                  <a:pt x="57075" y="7458"/>
                </a:lnTo>
                <a:lnTo>
                  <a:pt x="69409" y="3614"/>
                </a:lnTo>
                <a:lnTo>
                  <a:pt x="82843" y="1145"/>
                </a:lnTo>
                <a:lnTo>
                  <a:pt x="97375" y="56"/>
                </a:lnTo>
                <a:lnTo>
                  <a:pt x="101726"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2801790" y="516254"/>
            <a:ext cx="261449" cy="289306"/>
          </a:xfrm>
          <a:custGeom>
            <a:avLst/>
            <a:gdLst/>
            <a:ahLst/>
            <a:cxnLst/>
            <a:rect l="l" t="t" r="r" b="b"/>
            <a:pathLst>
              <a:path w="196087" h="289306">
                <a:moveTo>
                  <a:pt x="101726" y="0"/>
                </a:moveTo>
                <a:lnTo>
                  <a:pt x="116178" y="733"/>
                </a:lnTo>
                <a:lnTo>
                  <a:pt x="129584" y="2935"/>
                </a:lnTo>
                <a:lnTo>
                  <a:pt x="141943" y="6610"/>
                </a:lnTo>
                <a:lnTo>
                  <a:pt x="153256" y="11762"/>
                </a:lnTo>
                <a:lnTo>
                  <a:pt x="163522" y="18396"/>
                </a:lnTo>
                <a:lnTo>
                  <a:pt x="170306" y="24130"/>
                </a:lnTo>
                <a:lnTo>
                  <a:pt x="178928" y="33542"/>
                </a:lnTo>
                <a:lnTo>
                  <a:pt x="185789" y="44027"/>
                </a:lnTo>
                <a:lnTo>
                  <a:pt x="190901" y="55579"/>
                </a:lnTo>
                <a:lnTo>
                  <a:pt x="194272" y="68193"/>
                </a:lnTo>
                <a:lnTo>
                  <a:pt x="195912" y="81865"/>
                </a:lnTo>
                <a:lnTo>
                  <a:pt x="196087" y="88392"/>
                </a:lnTo>
                <a:lnTo>
                  <a:pt x="195386" y="102534"/>
                </a:lnTo>
                <a:lnTo>
                  <a:pt x="193279" y="115835"/>
                </a:lnTo>
                <a:lnTo>
                  <a:pt x="189763" y="128295"/>
                </a:lnTo>
                <a:lnTo>
                  <a:pt x="184836" y="139913"/>
                </a:lnTo>
                <a:lnTo>
                  <a:pt x="178495" y="150689"/>
                </a:lnTo>
                <a:lnTo>
                  <a:pt x="170737" y="160624"/>
                </a:lnTo>
                <a:lnTo>
                  <a:pt x="157631" y="172939"/>
                </a:lnTo>
                <a:lnTo>
                  <a:pt x="147108" y="180130"/>
                </a:lnTo>
                <a:lnTo>
                  <a:pt x="135807" y="185784"/>
                </a:lnTo>
                <a:lnTo>
                  <a:pt x="123718" y="189901"/>
                </a:lnTo>
                <a:lnTo>
                  <a:pt x="110832" y="192481"/>
                </a:lnTo>
                <a:lnTo>
                  <a:pt x="97139" y="193523"/>
                </a:lnTo>
                <a:lnTo>
                  <a:pt x="94614" y="193548"/>
                </a:lnTo>
                <a:lnTo>
                  <a:pt x="81712" y="192697"/>
                </a:lnTo>
                <a:lnTo>
                  <a:pt x="69245" y="190147"/>
                </a:lnTo>
                <a:lnTo>
                  <a:pt x="57263" y="185897"/>
                </a:lnTo>
                <a:lnTo>
                  <a:pt x="55625" y="185166"/>
                </a:lnTo>
                <a:lnTo>
                  <a:pt x="55685" y="200302"/>
                </a:lnTo>
                <a:lnTo>
                  <a:pt x="55862" y="214693"/>
                </a:lnTo>
                <a:lnTo>
                  <a:pt x="56158" y="228342"/>
                </a:lnTo>
                <a:lnTo>
                  <a:pt x="56572" y="241252"/>
                </a:lnTo>
                <a:lnTo>
                  <a:pt x="57104" y="253427"/>
                </a:lnTo>
                <a:lnTo>
                  <a:pt x="57754" y="264870"/>
                </a:lnTo>
                <a:lnTo>
                  <a:pt x="58523" y="275585"/>
                </a:lnTo>
                <a:lnTo>
                  <a:pt x="59055" y="281813"/>
                </a:lnTo>
                <a:lnTo>
                  <a:pt x="46372" y="283185"/>
                </a:lnTo>
                <a:lnTo>
                  <a:pt x="33737" y="284740"/>
                </a:lnTo>
                <a:lnTo>
                  <a:pt x="21157" y="286469"/>
                </a:lnTo>
                <a:lnTo>
                  <a:pt x="8641" y="288363"/>
                </a:lnTo>
                <a:lnTo>
                  <a:pt x="2793" y="289306"/>
                </a:lnTo>
                <a:lnTo>
                  <a:pt x="0" y="287909"/>
                </a:lnTo>
                <a:lnTo>
                  <a:pt x="0" y="100711"/>
                </a:lnTo>
                <a:lnTo>
                  <a:pt x="703" y="86181"/>
                </a:lnTo>
                <a:lnTo>
                  <a:pt x="2812" y="72655"/>
                </a:lnTo>
                <a:lnTo>
                  <a:pt x="6327" y="60134"/>
                </a:lnTo>
                <a:lnTo>
                  <a:pt x="11248" y="48618"/>
                </a:lnTo>
                <a:lnTo>
                  <a:pt x="17576" y="38105"/>
                </a:lnTo>
                <a:lnTo>
                  <a:pt x="25310" y="28597"/>
                </a:lnTo>
                <a:lnTo>
                  <a:pt x="35705" y="19246"/>
                </a:lnTo>
                <a:lnTo>
                  <a:pt x="45841" y="12671"/>
                </a:lnTo>
                <a:lnTo>
                  <a:pt x="57075" y="7458"/>
                </a:lnTo>
                <a:lnTo>
                  <a:pt x="69409" y="3614"/>
                </a:lnTo>
                <a:lnTo>
                  <a:pt x="82843" y="1145"/>
                </a:lnTo>
                <a:lnTo>
                  <a:pt x="97375" y="56"/>
                </a:lnTo>
                <a:lnTo>
                  <a:pt x="101726"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2228598" y="516255"/>
            <a:ext cx="279737" cy="195325"/>
          </a:xfrm>
          <a:custGeom>
            <a:avLst/>
            <a:gdLst/>
            <a:ahLst/>
            <a:cxnLst/>
            <a:rect l="l" t="t" r="r" b="b"/>
            <a:pathLst>
              <a:path w="209803" h="195325">
                <a:moveTo>
                  <a:pt x="107695" y="0"/>
                </a:moveTo>
                <a:lnTo>
                  <a:pt x="122304" y="673"/>
                </a:lnTo>
                <a:lnTo>
                  <a:pt x="135905" y="2690"/>
                </a:lnTo>
                <a:lnTo>
                  <a:pt x="148502" y="6048"/>
                </a:lnTo>
                <a:lnTo>
                  <a:pt x="160098" y="10743"/>
                </a:lnTo>
                <a:lnTo>
                  <a:pt x="170697" y="16774"/>
                </a:lnTo>
                <a:lnTo>
                  <a:pt x="180301" y="24135"/>
                </a:lnTo>
                <a:lnTo>
                  <a:pt x="190845" y="35160"/>
                </a:lnTo>
                <a:lnTo>
                  <a:pt x="197930" y="45526"/>
                </a:lnTo>
                <a:lnTo>
                  <a:pt x="203368" y="56887"/>
                </a:lnTo>
                <a:lnTo>
                  <a:pt x="207156" y="69249"/>
                </a:lnTo>
                <a:lnTo>
                  <a:pt x="209290" y="82622"/>
                </a:lnTo>
                <a:lnTo>
                  <a:pt x="209803" y="93853"/>
                </a:lnTo>
                <a:lnTo>
                  <a:pt x="209032" y="107885"/>
                </a:lnTo>
                <a:lnTo>
                  <a:pt x="206719" y="121054"/>
                </a:lnTo>
                <a:lnTo>
                  <a:pt x="202868" y="133357"/>
                </a:lnTo>
                <a:lnTo>
                  <a:pt x="197482" y="144790"/>
                </a:lnTo>
                <a:lnTo>
                  <a:pt x="190564" y="155351"/>
                </a:lnTo>
                <a:lnTo>
                  <a:pt x="182117" y="165036"/>
                </a:lnTo>
                <a:lnTo>
                  <a:pt x="170194" y="175188"/>
                </a:lnTo>
                <a:lnTo>
                  <a:pt x="159728" y="181808"/>
                </a:lnTo>
                <a:lnTo>
                  <a:pt x="148428" y="187116"/>
                </a:lnTo>
                <a:lnTo>
                  <a:pt x="136288" y="191110"/>
                </a:lnTo>
                <a:lnTo>
                  <a:pt x="123304" y="193786"/>
                </a:lnTo>
                <a:lnTo>
                  <a:pt x="109468" y="195143"/>
                </a:lnTo>
                <a:lnTo>
                  <a:pt x="101853" y="195325"/>
                </a:lnTo>
                <a:lnTo>
                  <a:pt x="87269" y="194635"/>
                </a:lnTo>
                <a:lnTo>
                  <a:pt x="73692" y="192565"/>
                </a:lnTo>
                <a:lnTo>
                  <a:pt x="61122" y="189120"/>
                </a:lnTo>
                <a:lnTo>
                  <a:pt x="49559" y="184302"/>
                </a:lnTo>
                <a:lnTo>
                  <a:pt x="39004" y="178114"/>
                </a:lnTo>
                <a:lnTo>
                  <a:pt x="29455" y="170560"/>
                </a:lnTo>
                <a:lnTo>
                  <a:pt x="18973" y="159309"/>
                </a:lnTo>
                <a:lnTo>
                  <a:pt x="11990" y="148886"/>
                </a:lnTo>
                <a:lnTo>
                  <a:pt x="6606" y="137510"/>
                </a:lnTo>
                <a:lnTo>
                  <a:pt x="2817" y="125175"/>
                </a:lnTo>
                <a:lnTo>
                  <a:pt x="620" y="111880"/>
                </a:lnTo>
                <a:lnTo>
                  <a:pt x="0" y="99314"/>
                </a:lnTo>
                <a:lnTo>
                  <a:pt x="787" y="85406"/>
                </a:lnTo>
                <a:lnTo>
                  <a:pt x="3148" y="72334"/>
                </a:lnTo>
                <a:lnTo>
                  <a:pt x="7084" y="60104"/>
                </a:lnTo>
                <a:lnTo>
                  <a:pt x="12595" y="48723"/>
                </a:lnTo>
                <a:lnTo>
                  <a:pt x="19680" y="38198"/>
                </a:lnTo>
                <a:lnTo>
                  <a:pt x="28339" y="28536"/>
                </a:lnTo>
                <a:lnTo>
                  <a:pt x="38284" y="20077"/>
                </a:lnTo>
                <a:lnTo>
                  <a:pt x="48550" y="13515"/>
                </a:lnTo>
                <a:lnTo>
                  <a:pt x="59761" y="8250"/>
                </a:lnTo>
                <a:lnTo>
                  <a:pt x="71921" y="4281"/>
                </a:lnTo>
                <a:lnTo>
                  <a:pt x="85035" y="1603"/>
                </a:lnTo>
                <a:lnTo>
                  <a:pt x="99109" y="215"/>
                </a:lnTo>
                <a:lnTo>
                  <a:pt x="107695" y="0"/>
                </a:lnTo>
                <a:close/>
              </a:path>
            </a:pathLst>
          </a:custGeom>
          <a:ln w="3047">
            <a:solidFill>
              <a:srgbClr val="3A431F"/>
            </a:solidFill>
          </a:ln>
        </p:spPr>
        <p:txBody>
          <a:bodyPr wrap="square" lIns="0" tIns="0" rIns="0" bIns="0" rtlCol="0">
            <a:noAutofit/>
          </a:bodyPr>
          <a:lstStyle/>
          <a:p>
            <a:endParaRPr/>
          </a:p>
        </p:txBody>
      </p:sp>
      <p:sp>
        <p:nvSpPr>
          <p:cNvPr id="32" name="object 32"/>
          <p:cNvSpPr/>
          <p:nvPr/>
        </p:nvSpPr>
        <p:spPr>
          <a:xfrm>
            <a:off x="1940221" y="516254"/>
            <a:ext cx="261451" cy="289306"/>
          </a:xfrm>
          <a:custGeom>
            <a:avLst/>
            <a:gdLst/>
            <a:ahLst/>
            <a:cxnLst/>
            <a:rect l="l" t="t" r="r" b="b"/>
            <a:pathLst>
              <a:path w="196088" h="289306">
                <a:moveTo>
                  <a:pt x="101727" y="0"/>
                </a:moveTo>
                <a:lnTo>
                  <a:pt x="116178" y="733"/>
                </a:lnTo>
                <a:lnTo>
                  <a:pt x="129584" y="2935"/>
                </a:lnTo>
                <a:lnTo>
                  <a:pt x="141943" y="6610"/>
                </a:lnTo>
                <a:lnTo>
                  <a:pt x="153256" y="11762"/>
                </a:lnTo>
                <a:lnTo>
                  <a:pt x="163522" y="18396"/>
                </a:lnTo>
                <a:lnTo>
                  <a:pt x="170306" y="24130"/>
                </a:lnTo>
                <a:lnTo>
                  <a:pt x="178928" y="33542"/>
                </a:lnTo>
                <a:lnTo>
                  <a:pt x="185789" y="44027"/>
                </a:lnTo>
                <a:lnTo>
                  <a:pt x="190901" y="55579"/>
                </a:lnTo>
                <a:lnTo>
                  <a:pt x="194272" y="68193"/>
                </a:lnTo>
                <a:lnTo>
                  <a:pt x="195912" y="81865"/>
                </a:lnTo>
                <a:lnTo>
                  <a:pt x="196088" y="88392"/>
                </a:lnTo>
                <a:lnTo>
                  <a:pt x="195386" y="102534"/>
                </a:lnTo>
                <a:lnTo>
                  <a:pt x="193279" y="115835"/>
                </a:lnTo>
                <a:lnTo>
                  <a:pt x="189763" y="128295"/>
                </a:lnTo>
                <a:lnTo>
                  <a:pt x="184836" y="139913"/>
                </a:lnTo>
                <a:lnTo>
                  <a:pt x="178495" y="150689"/>
                </a:lnTo>
                <a:lnTo>
                  <a:pt x="170737" y="160624"/>
                </a:lnTo>
                <a:lnTo>
                  <a:pt x="157631" y="172939"/>
                </a:lnTo>
                <a:lnTo>
                  <a:pt x="147108" y="180130"/>
                </a:lnTo>
                <a:lnTo>
                  <a:pt x="135807" y="185784"/>
                </a:lnTo>
                <a:lnTo>
                  <a:pt x="123718" y="189901"/>
                </a:lnTo>
                <a:lnTo>
                  <a:pt x="110832" y="192481"/>
                </a:lnTo>
                <a:lnTo>
                  <a:pt x="97139" y="193523"/>
                </a:lnTo>
                <a:lnTo>
                  <a:pt x="94615" y="193548"/>
                </a:lnTo>
                <a:lnTo>
                  <a:pt x="81712" y="192697"/>
                </a:lnTo>
                <a:lnTo>
                  <a:pt x="69245" y="190147"/>
                </a:lnTo>
                <a:lnTo>
                  <a:pt x="57263" y="185897"/>
                </a:lnTo>
                <a:lnTo>
                  <a:pt x="55625" y="185166"/>
                </a:lnTo>
                <a:lnTo>
                  <a:pt x="55685" y="200302"/>
                </a:lnTo>
                <a:lnTo>
                  <a:pt x="55862" y="214693"/>
                </a:lnTo>
                <a:lnTo>
                  <a:pt x="56158" y="228342"/>
                </a:lnTo>
                <a:lnTo>
                  <a:pt x="56572" y="241252"/>
                </a:lnTo>
                <a:lnTo>
                  <a:pt x="57104" y="253427"/>
                </a:lnTo>
                <a:lnTo>
                  <a:pt x="57754" y="264870"/>
                </a:lnTo>
                <a:lnTo>
                  <a:pt x="58523" y="275585"/>
                </a:lnTo>
                <a:lnTo>
                  <a:pt x="59055" y="281813"/>
                </a:lnTo>
                <a:lnTo>
                  <a:pt x="46372" y="283185"/>
                </a:lnTo>
                <a:lnTo>
                  <a:pt x="33737" y="284740"/>
                </a:lnTo>
                <a:lnTo>
                  <a:pt x="21157" y="286469"/>
                </a:lnTo>
                <a:lnTo>
                  <a:pt x="8641" y="288363"/>
                </a:lnTo>
                <a:lnTo>
                  <a:pt x="2793" y="289306"/>
                </a:lnTo>
                <a:lnTo>
                  <a:pt x="0" y="287909"/>
                </a:lnTo>
                <a:lnTo>
                  <a:pt x="0" y="100711"/>
                </a:lnTo>
                <a:lnTo>
                  <a:pt x="703" y="86181"/>
                </a:lnTo>
                <a:lnTo>
                  <a:pt x="2812" y="72655"/>
                </a:lnTo>
                <a:lnTo>
                  <a:pt x="6327" y="60134"/>
                </a:lnTo>
                <a:lnTo>
                  <a:pt x="11248" y="48618"/>
                </a:lnTo>
                <a:lnTo>
                  <a:pt x="17576" y="38105"/>
                </a:lnTo>
                <a:lnTo>
                  <a:pt x="25310" y="28597"/>
                </a:lnTo>
                <a:lnTo>
                  <a:pt x="35705" y="19246"/>
                </a:lnTo>
                <a:lnTo>
                  <a:pt x="45841" y="12671"/>
                </a:lnTo>
                <a:lnTo>
                  <a:pt x="57075" y="7458"/>
                </a:lnTo>
                <a:lnTo>
                  <a:pt x="69409" y="3614"/>
                </a:lnTo>
                <a:lnTo>
                  <a:pt x="82843" y="1145"/>
                </a:lnTo>
                <a:lnTo>
                  <a:pt x="97375" y="56"/>
                </a:lnTo>
                <a:lnTo>
                  <a:pt x="101727"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10491725" y="515874"/>
            <a:ext cx="221996" cy="195706"/>
          </a:xfrm>
          <a:custGeom>
            <a:avLst/>
            <a:gdLst/>
            <a:ahLst/>
            <a:cxnLst/>
            <a:rect l="l" t="t" r="r" b="b"/>
            <a:pathLst>
              <a:path w="166497" h="195706">
                <a:moveTo>
                  <a:pt x="93979" y="0"/>
                </a:moveTo>
                <a:lnTo>
                  <a:pt x="106708" y="388"/>
                </a:lnTo>
                <a:lnTo>
                  <a:pt x="119353" y="1556"/>
                </a:lnTo>
                <a:lnTo>
                  <a:pt x="131904" y="3508"/>
                </a:lnTo>
                <a:lnTo>
                  <a:pt x="144353" y="6248"/>
                </a:lnTo>
                <a:lnTo>
                  <a:pt x="156691" y="9782"/>
                </a:lnTo>
                <a:lnTo>
                  <a:pt x="163067" y="11937"/>
                </a:lnTo>
                <a:lnTo>
                  <a:pt x="160237" y="24269"/>
                </a:lnTo>
                <a:lnTo>
                  <a:pt x="157566" y="36663"/>
                </a:lnTo>
                <a:lnTo>
                  <a:pt x="155069" y="49131"/>
                </a:lnTo>
                <a:lnTo>
                  <a:pt x="152907" y="60833"/>
                </a:lnTo>
                <a:lnTo>
                  <a:pt x="142239" y="62356"/>
                </a:lnTo>
                <a:lnTo>
                  <a:pt x="130301" y="24637"/>
                </a:lnTo>
                <a:lnTo>
                  <a:pt x="118086" y="21682"/>
                </a:lnTo>
                <a:lnTo>
                  <a:pt x="105214" y="20701"/>
                </a:lnTo>
                <a:lnTo>
                  <a:pt x="105028" y="20700"/>
                </a:lnTo>
                <a:lnTo>
                  <a:pt x="90511" y="21704"/>
                </a:lnTo>
                <a:lnTo>
                  <a:pt x="78429" y="24713"/>
                </a:lnTo>
                <a:lnTo>
                  <a:pt x="70865" y="28321"/>
                </a:lnTo>
                <a:lnTo>
                  <a:pt x="61571" y="37622"/>
                </a:lnTo>
                <a:lnTo>
                  <a:pt x="58421" y="50460"/>
                </a:lnTo>
                <a:lnTo>
                  <a:pt x="58420" y="50800"/>
                </a:lnTo>
                <a:lnTo>
                  <a:pt x="61180" y="63831"/>
                </a:lnTo>
                <a:lnTo>
                  <a:pt x="69517" y="73683"/>
                </a:lnTo>
                <a:lnTo>
                  <a:pt x="80698" y="79478"/>
                </a:lnTo>
                <a:lnTo>
                  <a:pt x="93234" y="82297"/>
                </a:lnTo>
                <a:lnTo>
                  <a:pt x="106045" y="83058"/>
                </a:lnTo>
                <a:lnTo>
                  <a:pt x="111886" y="83058"/>
                </a:lnTo>
                <a:lnTo>
                  <a:pt x="117855" y="82676"/>
                </a:lnTo>
                <a:lnTo>
                  <a:pt x="124078" y="81914"/>
                </a:lnTo>
                <a:lnTo>
                  <a:pt x="125856" y="106045"/>
                </a:lnTo>
                <a:lnTo>
                  <a:pt x="117728" y="104648"/>
                </a:lnTo>
                <a:lnTo>
                  <a:pt x="110362" y="103886"/>
                </a:lnTo>
                <a:lnTo>
                  <a:pt x="104012" y="103886"/>
                </a:lnTo>
                <a:lnTo>
                  <a:pt x="89847" y="105108"/>
                </a:lnTo>
                <a:lnTo>
                  <a:pt x="78055" y="108774"/>
                </a:lnTo>
                <a:lnTo>
                  <a:pt x="72516" y="111887"/>
                </a:lnTo>
                <a:lnTo>
                  <a:pt x="63664" y="121396"/>
                </a:lnTo>
                <a:lnTo>
                  <a:pt x="60583" y="134293"/>
                </a:lnTo>
                <a:lnTo>
                  <a:pt x="60578" y="134874"/>
                </a:lnTo>
                <a:lnTo>
                  <a:pt x="63172" y="148353"/>
                </a:lnTo>
                <a:lnTo>
                  <a:pt x="70996" y="158326"/>
                </a:lnTo>
                <a:lnTo>
                  <a:pt x="74422" y="160654"/>
                </a:lnTo>
                <a:lnTo>
                  <a:pt x="83937" y="164815"/>
                </a:lnTo>
                <a:lnTo>
                  <a:pt x="95945" y="167541"/>
                </a:lnTo>
                <a:lnTo>
                  <a:pt x="110445" y="168812"/>
                </a:lnTo>
                <a:lnTo>
                  <a:pt x="116331" y="168910"/>
                </a:lnTo>
                <a:lnTo>
                  <a:pt x="128233" y="168409"/>
                </a:lnTo>
                <a:lnTo>
                  <a:pt x="140590" y="166923"/>
                </a:lnTo>
                <a:lnTo>
                  <a:pt x="153402" y="164479"/>
                </a:lnTo>
                <a:lnTo>
                  <a:pt x="165100" y="161543"/>
                </a:lnTo>
                <a:lnTo>
                  <a:pt x="166497" y="171830"/>
                </a:lnTo>
                <a:lnTo>
                  <a:pt x="156600" y="178384"/>
                </a:lnTo>
                <a:lnTo>
                  <a:pt x="145285" y="183966"/>
                </a:lnTo>
                <a:lnTo>
                  <a:pt x="132549" y="188576"/>
                </a:lnTo>
                <a:lnTo>
                  <a:pt x="117859" y="192291"/>
                </a:lnTo>
                <a:lnTo>
                  <a:pt x="105414" y="194331"/>
                </a:lnTo>
                <a:lnTo>
                  <a:pt x="92583" y="195463"/>
                </a:lnTo>
                <a:lnTo>
                  <a:pt x="83057" y="195706"/>
                </a:lnTo>
                <a:lnTo>
                  <a:pt x="68644" y="195114"/>
                </a:lnTo>
                <a:lnTo>
                  <a:pt x="55307" y="193331"/>
                </a:lnTo>
                <a:lnTo>
                  <a:pt x="43042" y="190351"/>
                </a:lnTo>
                <a:lnTo>
                  <a:pt x="31841" y="186168"/>
                </a:lnTo>
                <a:lnTo>
                  <a:pt x="23495" y="181863"/>
                </a:lnTo>
                <a:lnTo>
                  <a:pt x="12244" y="173335"/>
                </a:lnTo>
                <a:lnTo>
                  <a:pt x="4645" y="162967"/>
                </a:lnTo>
                <a:lnTo>
                  <a:pt x="664" y="150793"/>
                </a:lnTo>
                <a:lnTo>
                  <a:pt x="0" y="142493"/>
                </a:lnTo>
                <a:lnTo>
                  <a:pt x="1902" y="129668"/>
                </a:lnTo>
                <a:lnTo>
                  <a:pt x="7609" y="118238"/>
                </a:lnTo>
                <a:lnTo>
                  <a:pt x="11429" y="113537"/>
                </a:lnTo>
                <a:lnTo>
                  <a:pt x="20914" y="105392"/>
                </a:lnTo>
                <a:lnTo>
                  <a:pt x="32158" y="99348"/>
                </a:lnTo>
                <a:lnTo>
                  <a:pt x="41021" y="96392"/>
                </a:lnTo>
                <a:lnTo>
                  <a:pt x="28124" y="90197"/>
                </a:lnTo>
                <a:lnTo>
                  <a:pt x="18066" y="83206"/>
                </a:lnTo>
                <a:lnTo>
                  <a:pt x="13715" y="78993"/>
                </a:lnTo>
                <a:lnTo>
                  <a:pt x="7032" y="68097"/>
                </a:lnTo>
                <a:lnTo>
                  <a:pt x="4700" y="55256"/>
                </a:lnTo>
                <a:lnTo>
                  <a:pt x="4699" y="54863"/>
                </a:lnTo>
                <a:lnTo>
                  <a:pt x="6439" y="41519"/>
                </a:lnTo>
                <a:lnTo>
                  <a:pt x="11670" y="29966"/>
                </a:lnTo>
                <a:lnTo>
                  <a:pt x="20407" y="20207"/>
                </a:lnTo>
                <a:lnTo>
                  <a:pt x="29209" y="14097"/>
                </a:lnTo>
                <a:lnTo>
                  <a:pt x="39141" y="9212"/>
                </a:lnTo>
                <a:lnTo>
                  <a:pt x="50246" y="5363"/>
                </a:lnTo>
                <a:lnTo>
                  <a:pt x="62527" y="2548"/>
                </a:lnTo>
                <a:lnTo>
                  <a:pt x="75982" y="769"/>
                </a:lnTo>
                <a:lnTo>
                  <a:pt x="90613" y="24"/>
                </a:lnTo>
                <a:lnTo>
                  <a:pt x="93979" y="0"/>
                </a:lnTo>
                <a:close/>
              </a:path>
            </a:pathLst>
          </a:custGeom>
          <a:ln w="3047">
            <a:solidFill>
              <a:srgbClr val="3A431F"/>
            </a:solidFill>
          </a:ln>
        </p:spPr>
        <p:txBody>
          <a:bodyPr wrap="square" lIns="0" tIns="0" rIns="0" bIns="0" rtlCol="0">
            <a:noAutofit/>
          </a:bodyPr>
          <a:lstStyle/>
          <a:p>
            <a:endParaRPr/>
          </a:p>
        </p:txBody>
      </p:sp>
      <p:sp>
        <p:nvSpPr>
          <p:cNvPr id="34" name="object 34"/>
          <p:cNvSpPr/>
          <p:nvPr/>
        </p:nvSpPr>
        <p:spPr>
          <a:xfrm>
            <a:off x="8925560" y="515874"/>
            <a:ext cx="310727" cy="195706"/>
          </a:xfrm>
          <a:custGeom>
            <a:avLst/>
            <a:gdLst/>
            <a:ahLst/>
            <a:cxnLst/>
            <a:rect l="l" t="t" r="r" b="b"/>
            <a:pathLst>
              <a:path w="233045" h="195706">
                <a:moveTo>
                  <a:pt x="87883" y="0"/>
                </a:moveTo>
                <a:lnTo>
                  <a:pt x="101911" y="1466"/>
                </a:lnTo>
                <a:lnTo>
                  <a:pt x="114008" y="5864"/>
                </a:lnTo>
                <a:lnTo>
                  <a:pt x="124156" y="13195"/>
                </a:lnTo>
                <a:lnTo>
                  <a:pt x="128143" y="17525"/>
                </a:lnTo>
                <a:lnTo>
                  <a:pt x="134004" y="26013"/>
                </a:lnTo>
                <a:lnTo>
                  <a:pt x="139285" y="36334"/>
                </a:lnTo>
                <a:lnTo>
                  <a:pt x="143986" y="48474"/>
                </a:lnTo>
                <a:lnTo>
                  <a:pt x="148106" y="62417"/>
                </a:lnTo>
                <a:lnTo>
                  <a:pt x="150240" y="71374"/>
                </a:lnTo>
                <a:lnTo>
                  <a:pt x="150622"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70"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6" y="120014"/>
                </a:lnTo>
                <a:lnTo>
                  <a:pt x="169557" y="134304"/>
                </a:lnTo>
                <a:lnTo>
                  <a:pt x="175907" y="146193"/>
                </a:lnTo>
                <a:lnTo>
                  <a:pt x="183022" y="155697"/>
                </a:lnTo>
                <a:lnTo>
                  <a:pt x="190373" y="162433"/>
                </a:lnTo>
                <a:lnTo>
                  <a:pt x="200593" y="168460"/>
                </a:lnTo>
                <a:lnTo>
                  <a:pt x="212455" y="172430"/>
                </a:lnTo>
                <a:lnTo>
                  <a:pt x="225961" y="174325"/>
                </a:lnTo>
                <a:lnTo>
                  <a:pt x="231901" y="174498"/>
                </a:lnTo>
                <a:lnTo>
                  <a:pt x="233045" y="184785"/>
                </a:lnTo>
                <a:lnTo>
                  <a:pt x="218975" y="188304"/>
                </a:lnTo>
                <a:lnTo>
                  <a:pt x="205786" y="190934"/>
                </a:lnTo>
                <a:lnTo>
                  <a:pt x="193461" y="192683"/>
                </a:lnTo>
                <a:lnTo>
                  <a:pt x="181984" y="193560"/>
                </a:lnTo>
                <a:lnTo>
                  <a:pt x="176402" y="193675"/>
                </a:lnTo>
                <a:lnTo>
                  <a:pt x="170814" y="193675"/>
                </a:lnTo>
                <a:lnTo>
                  <a:pt x="165480" y="190753"/>
                </a:lnTo>
                <a:lnTo>
                  <a:pt x="160527" y="184912"/>
                </a:lnTo>
                <a:lnTo>
                  <a:pt x="155631" y="177373"/>
                </a:lnTo>
                <a:lnTo>
                  <a:pt x="150583" y="166051"/>
                </a:lnTo>
                <a:lnTo>
                  <a:pt x="145382" y="150898"/>
                </a:lnTo>
                <a:lnTo>
                  <a:pt x="144525" y="148081"/>
                </a:lnTo>
                <a:lnTo>
                  <a:pt x="133933" y="161063"/>
                </a:lnTo>
                <a:lnTo>
                  <a:pt x="123340" y="171983"/>
                </a:lnTo>
                <a:lnTo>
                  <a:pt x="112747" y="180841"/>
                </a:lnTo>
                <a:lnTo>
                  <a:pt x="102154" y="187639"/>
                </a:lnTo>
                <a:lnTo>
                  <a:pt x="91561" y="192375"/>
                </a:lnTo>
                <a:lnTo>
                  <a:pt x="80968" y="195050"/>
                </a:lnTo>
                <a:lnTo>
                  <a:pt x="72516" y="195706"/>
                </a:lnTo>
                <a:lnTo>
                  <a:pt x="58843" y="194501"/>
                </a:lnTo>
                <a:lnTo>
                  <a:pt x="46417" y="190878"/>
                </a:lnTo>
                <a:lnTo>
                  <a:pt x="35247" y="184831"/>
                </a:lnTo>
                <a:lnTo>
                  <a:pt x="25339" y="176352"/>
                </a:lnTo>
                <a:lnTo>
                  <a:pt x="19684" y="169672"/>
                </a:lnTo>
                <a:lnTo>
                  <a:pt x="12853" y="159231"/>
                </a:lnTo>
                <a:lnTo>
                  <a:pt x="7466" y="147995"/>
                </a:lnTo>
                <a:lnTo>
                  <a:pt x="3530" y="135958"/>
                </a:lnTo>
                <a:lnTo>
                  <a:pt x="1048" y="123115"/>
                </a:lnTo>
                <a:lnTo>
                  <a:pt x="28" y="109459"/>
                </a:lnTo>
                <a:lnTo>
                  <a:pt x="0" y="106679"/>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3" y="0"/>
                </a:lnTo>
                <a:close/>
              </a:path>
            </a:pathLst>
          </a:custGeom>
          <a:ln w="3047">
            <a:solidFill>
              <a:srgbClr val="3A431F"/>
            </a:solidFill>
          </a:ln>
        </p:spPr>
        <p:txBody>
          <a:bodyPr wrap="square" lIns="0" tIns="0" rIns="0" bIns="0" rtlCol="0">
            <a:noAutofit/>
          </a:bodyPr>
          <a:lstStyle/>
          <a:p>
            <a:endParaRPr/>
          </a:p>
        </p:txBody>
      </p:sp>
      <p:sp>
        <p:nvSpPr>
          <p:cNvPr id="35" name="object 35"/>
          <p:cNvSpPr/>
          <p:nvPr/>
        </p:nvSpPr>
        <p:spPr>
          <a:xfrm>
            <a:off x="8049261" y="515874"/>
            <a:ext cx="221995" cy="195706"/>
          </a:xfrm>
          <a:custGeom>
            <a:avLst/>
            <a:gdLst/>
            <a:ahLst/>
            <a:cxnLst/>
            <a:rect l="l" t="t" r="r" b="b"/>
            <a:pathLst>
              <a:path w="166496" h="195706">
                <a:moveTo>
                  <a:pt x="93979" y="0"/>
                </a:moveTo>
                <a:lnTo>
                  <a:pt x="106708" y="388"/>
                </a:lnTo>
                <a:lnTo>
                  <a:pt x="119353" y="1556"/>
                </a:lnTo>
                <a:lnTo>
                  <a:pt x="131904" y="3508"/>
                </a:lnTo>
                <a:lnTo>
                  <a:pt x="144353" y="6248"/>
                </a:lnTo>
                <a:lnTo>
                  <a:pt x="156691" y="9782"/>
                </a:lnTo>
                <a:lnTo>
                  <a:pt x="163067" y="11937"/>
                </a:lnTo>
                <a:lnTo>
                  <a:pt x="160237" y="24269"/>
                </a:lnTo>
                <a:lnTo>
                  <a:pt x="157566" y="36663"/>
                </a:lnTo>
                <a:lnTo>
                  <a:pt x="155069" y="49131"/>
                </a:lnTo>
                <a:lnTo>
                  <a:pt x="152907" y="60833"/>
                </a:lnTo>
                <a:lnTo>
                  <a:pt x="142239" y="62356"/>
                </a:lnTo>
                <a:lnTo>
                  <a:pt x="130301" y="24637"/>
                </a:lnTo>
                <a:lnTo>
                  <a:pt x="118086" y="21682"/>
                </a:lnTo>
                <a:lnTo>
                  <a:pt x="105214" y="20701"/>
                </a:lnTo>
                <a:lnTo>
                  <a:pt x="105028" y="20700"/>
                </a:lnTo>
                <a:lnTo>
                  <a:pt x="90511" y="21704"/>
                </a:lnTo>
                <a:lnTo>
                  <a:pt x="78429" y="24713"/>
                </a:lnTo>
                <a:lnTo>
                  <a:pt x="70865" y="28321"/>
                </a:lnTo>
                <a:lnTo>
                  <a:pt x="61571" y="37622"/>
                </a:lnTo>
                <a:lnTo>
                  <a:pt x="58421" y="50460"/>
                </a:lnTo>
                <a:lnTo>
                  <a:pt x="58419" y="50800"/>
                </a:lnTo>
                <a:lnTo>
                  <a:pt x="61180" y="63831"/>
                </a:lnTo>
                <a:lnTo>
                  <a:pt x="69517" y="73683"/>
                </a:lnTo>
                <a:lnTo>
                  <a:pt x="80698" y="79478"/>
                </a:lnTo>
                <a:lnTo>
                  <a:pt x="93234" y="82297"/>
                </a:lnTo>
                <a:lnTo>
                  <a:pt x="106044" y="83058"/>
                </a:lnTo>
                <a:lnTo>
                  <a:pt x="111887" y="83058"/>
                </a:lnTo>
                <a:lnTo>
                  <a:pt x="117855" y="82676"/>
                </a:lnTo>
                <a:lnTo>
                  <a:pt x="124078" y="81914"/>
                </a:lnTo>
                <a:lnTo>
                  <a:pt x="125856" y="106045"/>
                </a:lnTo>
                <a:lnTo>
                  <a:pt x="117728" y="104648"/>
                </a:lnTo>
                <a:lnTo>
                  <a:pt x="110362" y="103886"/>
                </a:lnTo>
                <a:lnTo>
                  <a:pt x="104012" y="103886"/>
                </a:lnTo>
                <a:lnTo>
                  <a:pt x="89847" y="105108"/>
                </a:lnTo>
                <a:lnTo>
                  <a:pt x="78055" y="108774"/>
                </a:lnTo>
                <a:lnTo>
                  <a:pt x="72516" y="111887"/>
                </a:lnTo>
                <a:lnTo>
                  <a:pt x="63664" y="121396"/>
                </a:lnTo>
                <a:lnTo>
                  <a:pt x="60583" y="134293"/>
                </a:lnTo>
                <a:lnTo>
                  <a:pt x="60578" y="134874"/>
                </a:lnTo>
                <a:lnTo>
                  <a:pt x="63172" y="148353"/>
                </a:lnTo>
                <a:lnTo>
                  <a:pt x="70996" y="158326"/>
                </a:lnTo>
                <a:lnTo>
                  <a:pt x="74421" y="160654"/>
                </a:lnTo>
                <a:lnTo>
                  <a:pt x="83937" y="164815"/>
                </a:lnTo>
                <a:lnTo>
                  <a:pt x="95945" y="167541"/>
                </a:lnTo>
                <a:lnTo>
                  <a:pt x="110445" y="168812"/>
                </a:lnTo>
                <a:lnTo>
                  <a:pt x="116331" y="168910"/>
                </a:lnTo>
                <a:lnTo>
                  <a:pt x="128233" y="168409"/>
                </a:lnTo>
                <a:lnTo>
                  <a:pt x="140590" y="166923"/>
                </a:lnTo>
                <a:lnTo>
                  <a:pt x="153402" y="164479"/>
                </a:lnTo>
                <a:lnTo>
                  <a:pt x="165100" y="161543"/>
                </a:lnTo>
                <a:lnTo>
                  <a:pt x="166496" y="171830"/>
                </a:lnTo>
                <a:lnTo>
                  <a:pt x="156600" y="178384"/>
                </a:lnTo>
                <a:lnTo>
                  <a:pt x="145285" y="183966"/>
                </a:lnTo>
                <a:lnTo>
                  <a:pt x="132549" y="188576"/>
                </a:lnTo>
                <a:lnTo>
                  <a:pt x="117859" y="192291"/>
                </a:lnTo>
                <a:lnTo>
                  <a:pt x="105414" y="194331"/>
                </a:lnTo>
                <a:lnTo>
                  <a:pt x="92583" y="195463"/>
                </a:lnTo>
                <a:lnTo>
                  <a:pt x="83057" y="195706"/>
                </a:lnTo>
                <a:lnTo>
                  <a:pt x="68644" y="195114"/>
                </a:lnTo>
                <a:lnTo>
                  <a:pt x="55307" y="193331"/>
                </a:lnTo>
                <a:lnTo>
                  <a:pt x="43042" y="190351"/>
                </a:lnTo>
                <a:lnTo>
                  <a:pt x="31841" y="186168"/>
                </a:lnTo>
                <a:lnTo>
                  <a:pt x="23494" y="181863"/>
                </a:lnTo>
                <a:lnTo>
                  <a:pt x="12244" y="173335"/>
                </a:lnTo>
                <a:lnTo>
                  <a:pt x="4645" y="162967"/>
                </a:lnTo>
                <a:lnTo>
                  <a:pt x="664" y="150793"/>
                </a:lnTo>
                <a:lnTo>
                  <a:pt x="0" y="142493"/>
                </a:lnTo>
                <a:lnTo>
                  <a:pt x="1902" y="129668"/>
                </a:lnTo>
                <a:lnTo>
                  <a:pt x="7609" y="118238"/>
                </a:lnTo>
                <a:lnTo>
                  <a:pt x="11429" y="113537"/>
                </a:lnTo>
                <a:lnTo>
                  <a:pt x="20914" y="105392"/>
                </a:lnTo>
                <a:lnTo>
                  <a:pt x="32158" y="99348"/>
                </a:lnTo>
                <a:lnTo>
                  <a:pt x="41020" y="96392"/>
                </a:lnTo>
                <a:lnTo>
                  <a:pt x="28124" y="90197"/>
                </a:lnTo>
                <a:lnTo>
                  <a:pt x="18066" y="83206"/>
                </a:lnTo>
                <a:lnTo>
                  <a:pt x="13715" y="78993"/>
                </a:lnTo>
                <a:lnTo>
                  <a:pt x="7032" y="68097"/>
                </a:lnTo>
                <a:lnTo>
                  <a:pt x="4700" y="55256"/>
                </a:lnTo>
                <a:lnTo>
                  <a:pt x="4699" y="54863"/>
                </a:lnTo>
                <a:lnTo>
                  <a:pt x="6439" y="41519"/>
                </a:lnTo>
                <a:lnTo>
                  <a:pt x="11670" y="29966"/>
                </a:lnTo>
                <a:lnTo>
                  <a:pt x="20407" y="20207"/>
                </a:lnTo>
                <a:lnTo>
                  <a:pt x="29209" y="14097"/>
                </a:lnTo>
                <a:lnTo>
                  <a:pt x="39141" y="9212"/>
                </a:lnTo>
                <a:lnTo>
                  <a:pt x="50246" y="5363"/>
                </a:lnTo>
                <a:lnTo>
                  <a:pt x="62527" y="2548"/>
                </a:lnTo>
                <a:lnTo>
                  <a:pt x="75982" y="769"/>
                </a:lnTo>
                <a:lnTo>
                  <a:pt x="90613" y="24"/>
                </a:lnTo>
                <a:lnTo>
                  <a:pt x="93979" y="0"/>
                </a:lnTo>
                <a:close/>
              </a:path>
            </a:pathLst>
          </a:custGeom>
          <a:ln w="3047">
            <a:solidFill>
              <a:srgbClr val="3A431F"/>
            </a:solidFill>
          </a:ln>
        </p:spPr>
        <p:txBody>
          <a:bodyPr wrap="square" lIns="0" tIns="0" rIns="0" bIns="0" rtlCol="0">
            <a:noAutofit/>
          </a:bodyPr>
          <a:lstStyle/>
          <a:p>
            <a:endParaRPr/>
          </a:p>
        </p:txBody>
      </p:sp>
      <p:sp>
        <p:nvSpPr>
          <p:cNvPr id="36" name="object 36"/>
          <p:cNvSpPr/>
          <p:nvPr/>
        </p:nvSpPr>
        <p:spPr>
          <a:xfrm>
            <a:off x="7432040" y="515874"/>
            <a:ext cx="310727" cy="195706"/>
          </a:xfrm>
          <a:custGeom>
            <a:avLst/>
            <a:gdLst/>
            <a:ahLst/>
            <a:cxnLst/>
            <a:rect l="l" t="t" r="r" b="b"/>
            <a:pathLst>
              <a:path w="233045" h="195706">
                <a:moveTo>
                  <a:pt x="87884" y="0"/>
                </a:moveTo>
                <a:lnTo>
                  <a:pt x="101911" y="1466"/>
                </a:lnTo>
                <a:lnTo>
                  <a:pt x="114008" y="5864"/>
                </a:lnTo>
                <a:lnTo>
                  <a:pt x="124156" y="13195"/>
                </a:lnTo>
                <a:lnTo>
                  <a:pt x="128143" y="17525"/>
                </a:lnTo>
                <a:lnTo>
                  <a:pt x="134004" y="26013"/>
                </a:lnTo>
                <a:lnTo>
                  <a:pt x="139285" y="36334"/>
                </a:lnTo>
                <a:lnTo>
                  <a:pt x="143986" y="48474"/>
                </a:lnTo>
                <a:lnTo>
                  <a:pt x="148106" y="62417"/>
                </a:lnTo>
                <a:lnTo>
                  <a:pt x="150241" y="71374"/>
                </a:lnTo>
                <a:lnTo>
                  <a:pt x="150622"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70"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7" y="120014"/>
                </a:lnTo>
                <a:lnTo>
                  <a:pt x="169557" y="134304"/>
                </a:lnTo>
                <a:lnTo>
                  <a:pt x="175907" y="146193"/>
                </a:lnTo>
                <a:lnTo>
                  <a:pt x="183022" y="155697"/>
                </a:lnTo>
                <a:lnTo>
                  <a:pt x="190373" y="162433"/>
                </a:lnTo>
                <a:lnTo>
                  <a:pt x="200593" y="168460"/>
                </a:lnTo>
                <a:lnTo>
                  <a:pt x="212455" y="172430"/>
                </a:lnTo>
                <a:lnTo>
                  <a:pt x="225961" y="174325"/>
                </a:lnTo>
                <a:lnTo>
                  <a:pt x="231902" y="174498"/>
                </a:lnTo>
                <a:lnTo>
                  <a:pt x="233045" y="184785"/>
                </a:lnTo>
                <a:lnTo>
                  <a:pt x="218975" y="188304"/>
                </a:lnTo>
                <a:lnTo>
                  <a:pt x="205786" y="190934"/>
                </a:lnTo>
                <a:lnTo>
                  <a:pt x="193461" y="192683"/>
                </a:lnTo>
                <a:lnTo>
                  <a:pt x="181984" y="193560"/>
                </a:lnTo>
                <a:lnTo>
                  <a:pt x="176403" y="193675"/>
                </a:lnTo>
                <a:lnTo>
                  <a:pt x="170815" y="193675"/>
                </a:lnTo>
                <a:lnTo>
                  <a:pt x="165481" y="190753"/>
                </a:lnTo>
                <a:lnTo>
                  <a:pt x="160528" y="184912"/>
                </a:lnTo>
                <a:lnTo>
                  <a:pt x="155631" y="177373"/>
                </a:lnTo>
                <a:lnTo>
                  <a:pt x="150583" y="166051"/>
                </a:lnTo>
                <a:lnTo>
                  <a:pt x="145382" y="150898"/>
                </a:lnTo>
                <a:lnTo>
                  <a:pt x="144525" y="148081"/>
                </a:lnTo>
                <a:lnTo>
                  <a:pt x="133933" y="161063"/>
                </a:lnTo>
                <a:lnTo>
                  <a:pt x="123340" y="171983"/>
                </a:lnTo>
                <a:lnTo>
                  <a:pt x="112747" y="180841"/>
                </a:lnTo>
                <a:lnTo>
                  <a:pt x="102154" y="187639"/>
                </a:lnTo>
                <a:lnTo>
                  <a:pt x="91561" y="192375"/>
                </a:lnTo>
                <a:lnTo>
                  <a:pt x="80968" y="195050"/>
                </a:lnTo>
                <a:lnTo>
                  <a:pt x="72517" y="195706"/>
                </a:lnTo>
                <a:lnTo>
                  <a:pt x="58843" y="194501"/>
                </a:lnTo>
                <a:lnTo>
                  <a:pt x="46417" y="190878"/>
                </a:lnTo>
                <a:lnTo>
                  <a:pt x="35247" y="184831"/>
                </a:lnTo>
                <a:lnTo>
                  <a:pt x="25339" y="176352"/>
                </a:lnTo>
                <a:lnTo>
                  <a:pt x="19685" y="169672"/>
                </a:lnTo>
                <a:lnTo>
                  <a:pt x="12853" y="159231"/>
                </a:lnTo>
                <a:lnTo>
                  <a:pt x="7466" y="147995"/>
                </a:lnTo>
                <a:lnTo>
                  <a:pt x="3530" y="135958"/>
                </a:lnTo>
                <a:lnTo>
                  <a:pt x="1048" y="123115"/>
                </a:lnTo>
                <a:lnTo>
                  <a:pt x="28" y="109459"/>
                </a:lnTo>
                <a:lnTo>
                  <a:pt x="0" y="106679"/>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4" y="0"/>
                </a:lnTo>
                <a:close/>
              </a:path>
            </a:pathLst>
          </a:custGeom>
          <a:ln w="3047">
            <a:solidFill>
              <a:srgbClr val="3A431F"/>
            </a:solidFill>
          </a:ln>
        </p:spPr>
        <p:txBody>
          <a:bodyPr wrap="square" lIns="0" tIns="0" rIns="0" bIns="0" rtlCol="0">
            <a:noAutofit/>
          </a:bodyPr>
          <a:lstStyle/>
          <a:p>
            <a:endParaRPr/>
          </a:p>
        </p:txBody>
      </p:sp>
      <p:sp>
        <p:nvSpPr>
          <p:cNvPr id="37" name="object 37"/>
          <p:cNvSpPr/>
          <p:nvPr/>
        </p:nvSpPr>
        <p:spPr>
          <a:xfrm>
            <a:off x="4591305" y="515874"/>
            <a:ext cx="310727" cy="195706"/>
          </a:xfrm>
          <a:custGeom>
            <a:avLst/>
            <a:gdLst/>
            <a:ahLst/>
            <a:cxnLst/>
            <a:rect l="l" t="t" r="r" b="b"/>
            <a:pathLst>
              <a:path w="233045" h="195706">
                <a:moveTo>
                  <a:pt x="87884" y="0"/>
                </a:moveTo>
                <a:lnTo>
                  <a:pt x="101911" y="1466"/>
                </a:lnTo>
                <a:lnTo>
                  <a:pt x="114008" y="5864"/>
                </a:lnTo>
                <a:lnTo>
                  <a:pt x="124156" y="13195"/>
                </a:lnTo>
                <a:lnTo>
                  <a:pt x="128143" y="17525"/>
                </a:lnTo>
                <a:lnTo>
                  <a:pt x="134004" y="26013"/>
                </a:lnTo>
                <a:lnTo>
                  <a:pt x="139285" y="36334"/>
                </a:lnTo>
                <a:lnTo>
                  <a:pt x="143986" y="48474"/>
                </a:lnTo>
                <a:lnTo>
                  <a:pt x="148106" y="62417"/>
                </a:lnTo>
                <a:lnTo>
                  <a:pt x="150241" y="71374"/>
                </a:lnTo>
                <a:lnTo>
                  <a:pt x="150622"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70"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7" y="120014"/>
                </a:lnTo>
                <a:lnTo>
                  <a:pt x="169557" y="134304"/>
                </a:lnTo>
                <a:lnTo>
                  <a:pt x="175907" y="146193"/>
                </a:lnTo>
                <a:lnTo>
                  <a:pt x="183022" y="155697"/>
                </a:lnTo>
                <a:lnTo>
                  <a:pt x="190373" y="162433"/>
                </a:lnTo>
                <a:lnTo>
                  <a:pt x="200593" y="168460"/>
                </a:lnTo>
                <a:lnTo>
                  <a:pt x="212455" y="172430"/>
                </a:lnTo>
                <a:lnTo>
                  <a:pt x="225961" y="174325"/>
                </a:lnTo>
                <a:lnTo>
                  <a:pt x="231901" y="174498"/>
                </a:lnTo>
                <a:lnTo>
                  <a:pt x="233045" y="184785"/>
                </a:lnTo>
                <a:lnTo>
                  <a:pt x="218975" y="188304"/>
                </a:lnTo>
                <a:lnTo>
                  <a:pt x="205786" y="190934"/>
                </a:lnTo>
                <a:lnTo>
                  <a:pt x="193461" y="192683"/>
                </a:lnTo>
                <a:lnTo>
                  <a:pt x="181984" y="193560"/>
                </a:lnTo>
                <a:lnTo>
                  <a:pt x="176402" y="193675"/>
                </a:lnTo>
                <a:lnTo>
                  <a:pt x="170814" y="193675"/>
                </a:lnTo>
                <a:lnTo>
                  <a:pt x="165481" y="190753"/>
                </a:lnTo>
                <a:lnTo>
                  <a:pt x="160527" y="184912"/>
                </a:lnTo>
                <a:lnTo>
                  <a:pt x="155631" y="177373"/>
                </a:lnTo>
                <a:lnTo>
                  <a:pt x="150583" y="166051"/>
                </a:lnTo>
                <a:lnTo>
                  <a:pt x="145382" y="150898"/>
                </a:lnTo>
                <a:lnTo>
                  <a:pt x="144525" y="148081"/>
                </a:lnTo>
                <a:lnTo>
                  <a:pt x="133933" y="161063"/>
                </a:lnTo>
                <a:lnTo>
                  <a:pt x="123340" y="171983"/>
                </a:lnTo>
                <a:lnTo>
                  <a:pt x="112747" y="180841"/>
                </a:lnTo>
                <a:lnTo>
                  <a:pt x="102154" y="187639"/>
                </a:lnTo>
                <a:lnTo>
                  <a:pt x="91561" y="192375"/>
                </a:lnTo>
                <a:lnTo>
                  <a:pt x="80968" y="195050"/>
                </a:lnTo>
                <a:lnTo>
                  <a:pt x="72517" y="195706"/>
                </a:lnTo>
                <a:lnTo>
                  <a:pt x="58843" y="194501"/>
                </a:lnTo>
                <a:lnTo>
                  <a:pt x="46417" y="190878"/>
                </a:lnTo>
                <a:lnTo>
                  <a:pt x="35247" y="184831"/>
                </a:lnTo>
                <a:lnTo>
                  <a:pt x="25339" y="176352"/>
                </a:lnTo>
                <a:lnTo>
                  <a:pt x="19685" y="169672"/>
                </a:lnTo>
                <a:lnTo>
                  <a:pt x="12853" y="159231"/>
                </a:lnTo>
                <a:lnTo>
                  <a:pt x="7466" y="147995"/>
                </a:lnTo>
                <a:lnTo>
                  <a:pt x="3530" y="135958"/>
                </a:lnTo>
                <a:lnTo>
                  <a:pt x="1048" y="123115"/>
                </a:lnTo>
                <a:lnTo>
                  <a:pt x="28" y="109459"/>
                </a:lnTo>
                <a:lnTo>
                  <a:pt x="0" y="106679"/>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4" y="0"/>
                </a:lnTo>
                <a:close/>
              </a:path>
            </a:pathLst>
          </a:custGeom>
          <a:ln w="3047">
            <a:solidFill>
              <a:srgbClr val="3A431F"/>
            </a:solidFill>
          </a:ln>
        </p:spPr>
        <p:txBody>
          <a:bodyPr wrap="square" lIns="0" tIns="0" rIns="0" bIns="0" rtlCol="0">
            <a:noAutofit/>
          </a:bodyPr>
          <a:lstStyle/>
          <a:p>
            <a:endParaRPr/>
          </a:p>
        </p:txBody>
      </p:sp>
      <p:sp>
        <p:nvSpPr>
          <p:cNvPr id="38" name="object 38"/>
          <p:cNvSpPr/>
          <p:nvPr/>
        </p:nvSpPr>
        <p:spPr>
          <a:xfrm>
            <a:off x="4040633" y="515874"/>
            <a:ext cx="310727" cy="195706"/>
          </a:xfrm>
          <a:custGeom>
            <a:avLst/>
            <a:gdLst/>
            <a:ahLst/>
            <a:cxnLst/>
            <a:rect l="l" t="t" r="r" b="b"/>
            <a:pathLst>
              <a:path w="233045" h="195706">
                <a:moveTo>
                  <a:pt x="87883" y="0"/>
                </a:moveTo>
                <a:lnTo>
                  <a:pt x="101911" y="1466"/>
                </a:lnTo>
                <a:lnTo>
                  <a:pt x="114008" y="5864"/>
                </a:lnTo>
                <a:lnTo>
                  <a:pt x="124156" y="13195"/>
                </a:lnTo>
                <a:lnTo>
                  <a:pt x="128143" y="17525"/>
                </a:lnTo>
                <a:lnTo>
                  <a:pt x="134004" y="26013"/>
                </a:lnTo>
                <a:lnTo>
                  <a:pt x="139285" y="36334"/>
                </a:lnTo>
                <a:lnTo>
                  <a:pt x="143986" y="48474"/>
                </a:lnTo>
                <a:lnTo>
                  <a:pt x="148106" y="62417"/>
                </a:lnTo>
                <a:lnTo>
                  <a:pt x="150240" y="71374"/>
                </a:lnTo>
                <a:lnTo>
                  <a:pt x="150621"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69"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6" y="120014"/>
                </a:lnTo>
                <a:lnTo>
                  <a:pt x="169557" y="134304"/>
                </a:lnTo>
                <a:lnTo>
                  <a:pt x="175907" y="146193"/>
                </a:lnTo>
                <a:lnTo>
                  <a:pt x="183022" y="155697"/>
                </a:lnTo>
                <a:lnTo>
                  <a:pt x="190373" y="162433"/>
                </a:lnTo>
                <a:lnTo>
                  <a:pt x="200593" y="168460"/>
                </a:lnTo>
                <a:lnTo>
                  <a:pt x="212455" y="172430"/>
                </a:lnTo>
                <a:lnTo>
                  <a:pt x="225961" y="174325"/>
                </a:lnTo>
                <a:lnTo>
                  <a:pt x="231901" y="174498"/>
                </a:lnTo>
                <a:lnTo>
                  <a:pt x="233045" y="184785"/>
                </a:lnTo>
                <a:lnTo>
                  <a:pt x="218975" y="188304"/>
                </a:lnTo>
                <a:lnTo>
                  <a:pt x="205786" y="190934"/>
                </a:lnTo>
                <a:lnTo>
                  <a:pt x="193461" y="192683"/>
                </a:lnTo>
                <a:lnTo>
                  <a:pt x="181984" y="193560"/>
                </a:lnTo>
                <a:lnTo>
                  <a:pt x="176402" y="193675"/>
                </a:lnTo>
                <a:lnTo>
                  <a:pt x="170814" y="193675"/>
                </a:lnTo>
                <a:lnTo>
                  <a:pt x="165481" y="190753"/>
                </a:lnTo>
                <a:lnTo>
                  <a:pt x="160527" y="184912"/>
                </a:lnTo>
                <a:lnTo>
                  <a:pt x="155631" y="177373"/>
                </a:lnTo>
                <a:lnTo>
                  <a:pt x="150583" y="166051"/>
                </a:lnTo>
                <a:lnTo>
                  <a:pt x="145382" y="150898"/>
                </a:lnTo>
                <a:lnTo>
                  <a:pt x="144525" y="148081"/>
                </a:lnTo>
                <a:lnTo>
                  <a:pt x="133933" y="161063"/>
                </a:lnTo>
                <a:lnTo>
                  <a:pt x="123340" y="171983"/>
                </a:lnTo>
                <a:lnTo>
                  <a:pt x="112747" y="180841"/>
                </a:lnTo>
                <a:lnTo>
                  <a:pt x="102154" y="187639"/>
                </a:lnTo>
                <a:lnTo>
                  <a:pt x="91561" y="192375"/>
                </a:lnTo>
                <a:lnTo>
                  <a:pt x="80968" y="195050"/>
                </a:lnTo>
                <a:lnTo>
                  <a:pt x="72517" y="195706"/>
                </a:lnTo>
                <a:lnTo>
                  <a:pt x="58843" y="194501"/>
                </a:lnTo>
                <a:lnTo>
                  <a:pt x="46417" y="190878"/>
                </a:lnTo>
                <a:lnTo>
                  <a:pt x="35247" y="184831"/>
                </a:lnTo>
                <a:lnTo>
                  <a:pt x="25339" y="176352"/>
                </a:lnTo>
                <a:lnTo>
                  <a:pt x="19684" y="169672"/>
                </a:lnTo>
                <a:lnTo>
                  <a:pt x="12853" y="159231"/>
                </a:lnTo>
                <a:lnTo>
                  <a:pt x="7466" y="147995"/>
                </a:lnTo>
                <a:lnTo>
                  <a:pt x="3530" y="135958"/>
                </a:lnTo>
                <a:lnTo>
                  <a:pt x="1048" y="123115"/>
                </a:lnTo>
                <a:lnTo>
                  <a:pt x="28" y="109459"/>
                </a:lnTo>
                <a:lnTo>
                  <a:pt x="0" y="106679"/>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3" y="0"/>
                </a:lnTo>
                <a:close/>
              </a:path>
            </a:pathLst>
          </a:custGeom>
          <a:ln w="3047">
            <a:solidFill>
              <a:srgbClr val="3A431F"/>
            </a:solidFill>
          </a:ln>
        </p:spPr>
        <p:txBody>
          <a:bodyPr wrap="square" lIns="0" tIns="0" rIns="0" bIns="0" rtlCol="0">
            <a:noAutofit/>
          </a:bodyPr>
          <a:lstStyle/>
          <a:p>
            <a:endParaRPr/>
          </a:p>
        </p:txBody>
      </p:sp>
      <p:sp>
        <p:nvSpPr>
          <p:cNvPr id="39" name="object 39"/>
          <p:cNvSpPr/>
          <p:nvPr/>
        </p:nvSpPr>
        <p:spPr>
          <a:xfrm>
            <a:off x="3091690" y="515874"/>
            <a:ext cx="310726" cy="195706"/>
          </a:xfrm>
          <a:custGeom>
            <a:avLst/>
            <a:gdLst/>
            <a:ahLst/>
            <a:cxnLst/>
            <a:rect l="l" t="t" r="r" b="b"/>
            <a:pathLst>
              <a:path w="233044" h="195706">
                <a:moveTo>
                  <a:pt x="87883" y="0"/>
                </a:moveTo>
                <a:lnTo>
                  <a:pt x="101911" y="1466"/>
                </a:lnTo>
                <a:lnTo>
                  <a:pt x="114008" y="5864"/>
                </a:lnTo>
                <a:lnTo>
                  <a:pt x="124156" y="13195"/>
                </a:lnTo>
                <a:lnTo>
                  <a:pt x="128142" y="17525"/>
                </a:lnTo>
                <a:lnTo>
                  <a:pt x="134004" y="26013"/>
                </a:lnTo>
                <a:lnTo>
                  <a:pt x="139285" y="36334"/>
                </a:lnTo>
                <a:lnTo>
                  <a:pt x="143986" y="48474"/>
                </a:lnTo>
                <a:lnTo>
                  <a:pt x="148106" y="62417"/>
                </a:lnTo>
                <a:lnTo>
                  <a:pt x="150240" y="71374"/>
                </a:lnTo>
                <a:lnTo>
                  <a:pt x="150621"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69" y="0"/>
                </a:lnTo>
                <a:lnTo>
                  <a:pt x="218947"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6" y="120014"/>
                </a:lnTo>
                <a:lnTo>
                  <a:pt x="169557" y="134304"/>
                </a:lnTo>
                <a:lnTo>
                  <a:pt x="175907" y="146193"/>
                </a:lnTo>
                <a:lnTo>
                  <a:pt x="183022" y="155697"/>
                </a:lnTo>
                <a:lnTo>
                  <a:pt x="190372" y="162433"/>
                </a:lnTo>
                <a:lnTo>
                  <a:pt x="200593" y="168460"/>
                </a:lnTo>
                <a:lnTo>
                  <a:pt x="212455" y="172430"/>
                </a:lnTo>
                <a:lnTo>
                  <a:pt x="225961" y="174325"/>
                </a:lnTo>
                <a:lnTo>
                  <a:pt x="231901" y="174498"/>
                </a:lnTo>
                <a:lnTo>
                  <a:pt x="233044" y="184785"/>
                </a:lnTo>
                <a:lnTo>
                  <a:pt x="218975" y="188304"/>
                </a:lnTo>
                <a:lnTo>
                  <a:pt x="205786" y="190934"/>
                </a:lnTo>
                <a:lnTo>
                  <a:pt x="193461" y="192683"/>
                </a:lnTo>
                <a:lnTo>
                  <a:pt x="181984" y="193560"/>
                </a:lnTo>
                <a:lnTo>
                  <a:pt x="176402" y="193675"/>
                </a:lnTo>
                <a:lnTo>
                  <a:pt x="170814" y="193675"/>
                </a:lnTo>
                <a:lnTo>
                  <a:pt x="165481" y="190753"/>
                </a:lnTo>
                <a:lnTo>
                  <a:pt x="160527" y="184912"/>
                </a:lnTo>
                <a:lnTo>
                  <a:pt x="155631" y="177373"/>
                </a:lnTo>
                <a:lnTo>
                  <a:pt x="150583" y="166051"/>
                </a:lnTo>
                <a:lnTo>
                  <a:pt x="145382" y="150898"/>
                </a:lnTo>
                <a:lnTo>
                  <a:pt x="144525" y="148081"/>
                </a:lnTo>
                <a:lnTo>
                  <a:pt x="133933" y="161063"/>
                </a:lnTo>
                <a:lnTo>
                  <a:pt x="123340" y="171983"/>
                </a:lnTo>
                <a:lnTo>
                  <a:pt x="112747" y="180841"/>
                </a:lnTo>
                <a:lnTo>
                  <a:pt x="102154" y="187639"/>
                </a:lnTo>
                <a:lnTo>
                  <a:pt x="91561" y="192375"/>
                </a:lnTo>
                <a:lnTo>
                  <a:pt x="80968" y="195050"/>
                </a:lnTo>
                <a:lnTo>
                  <a:pt x="72516" y="195706"/>
                </a:lnTo>
                <a:lnTo>
                  <a:pt x="58843" y="194501"/>
                </a:lnTo>
                <a:lnTo>
                  <a:pt x="46417" y="190878"/>
                </a:lnTo>
                <a:lnTo>
                  <a:pt x="35247" y="184831"/>
                </a:lnTo>
                <a:lnTo>
                  <a:pt x="25339" y="176352"/>
                </a:lnTo>
                <a:lnTo>
                  <a:pt x="19684" y="169672"/>
                </a:lnTo>
                <a:lnTo>
                  <a:pt x="12853" y="159231"/>
                </a:lnTo>
                <a:lnTo>
                  <a:pt x="7466" y="147995"/>
                </a:lnTo>
                <a:lnTo>
                  <a:pt x="3530" y="135958"/>
                </a:lnTo>
                <a:lnTo>
                  <a:pt x="1048" y="123115"/>
                </a:lnTo>
                <a:lnTo>
                  <a:pt x="28" y="109459"/>
                </a:lnTo>
                <a:lnTo>
                  <a:pt x="0" y="106679"/>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3"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8305123" y="515492"/>
            <a:ext cx="295316" cy="290068"/>
          </a:xfrm>
          <a:custGeom>
            <a:avLst/>
            <a:gdLst/>
            <a:ahLst/>
            <a:cxnLst/>
            <a:rect l="l" t="t" r="r" b="b"/>
            <a:pathLst>
              <a:path w="221487" h="290068">
                <a:moveTo>
                  <a:pt x="56642" y="0"/>
                </a:moveTo>
                <a:lnTo>
                  <a:pt x="59055" y="1524"/>
                </a:lnTo>
                <a:lnTo>
                  <a:pt x="58464" y="13452"/>
                </a:lnTo>
                <a:lnTo>
                  <a:pt x="58048" y="25830"/>
                </a:lnTo>
                <a:lnTo>
                  <a:pt x="57789" y="38652"/>
                </a:lnTo>
                <a:lnTo>
                  <a:pt x="57670" y="51906"/>
                </a:lnTo>
                <a:lnTo>
                  <a:pt x="57658" y="58166"/>
                </a:lnTo>
                <a:lnTo>
                  <a:pt x="57658" y="121412"/>
                </a:lnTo>
                <a:lnTo>
                  <a:pt x="59135" y="136435"/>
                </a:lnTo>
                <a:lnTo>
                  <a:pt x="63603" y="147498"/>
                </a:lnTo>
                <a:lnTo>
                  <a:pt x="66548" y="151130"/>
                </a:lnTo>
                <a:lnTo>
                  <a:pt x="72517" y="156972"/>
                </a:lnTo>
                <a:lnTo>
                  <a:pt x="80391" y="159893"/>
                </a:lnTo>
                <a:lnTo>
                  <a:pt x="90170" y="159893"/>
                </a:lnTo>
                <a:lnTo>
                  <a:pt x="97028" y="159893"/>
                </a:lnTo>
                <a:lnTo>
                  <a:pt x="103759" y="158242"/>
                </a:lnTo>
                <a:lnTo>
                  <a:pt x="110236" y="154940"/>
                </a:lnTo>
                <a:lnTo>
                  <a:pt x="116712" y="151637"/>
                </a:lnTo>
                <a:lnTo>
                  <a:pt x="122300" y="147066"/>
                </a:lnTo>
                <a:lnTo>
                  <a:pt x="127000" y="141097"/>
                </a:lnTo>
                <a:lnTo>
                  <a:pt x="127000" y="62992"/>
                </a:lnTo>
                <a:lnTo>
                  <a:pt x="126846" y="49407"/>
                </a:lnTo>
                <a:lnTo>
                  <a:pt x="126401" y="36382"/>
                </a:lnTo>
                <a:lnTo>
                  <a:pt x="125686" y="23938"/>
                </a:lnTo>
                <a:lnTo>
                  <a:pt x="124723" y="12097"/>
                </a:lnTo>
                <a:lnTo>
                  <a:pt x="124587" y="10668"/>
                </a:lnTo>
                <a:lnTo>
                  <a:pt x="137736" y="8649"/>
                </a:lnTo>
                <a:lnTo>
                  <a:pt x="150529" y="6446"/>
                </a:lnTo>
                <a:lnTo>
                  <a:pt x="162943" y="4059"/>
                </a:lnTo>
                <a:lnTo>
                  <a:pt x="174952" y="1487"/>
                </a:lnTo>
                <a:lnTo>
                  <a:pt x="181356" y="0"/>
                </a:lnTo>
                <a:lnTo>
                  <a:pt x="183769" y="1524"/>
                </a:lnTo>
                <a:lnTo>
                  <a:pt x="183230" y="13452"/>
                </a:lnTo>
                <a:lnTo>
                  <a:pt x="182814" y="25830"/>
                </a:lnTo>
                <a:lnTo>
                  <a:pt x="182531" y="38652"/>
                </a:lnTo>
                <a:lnTo>
                  <a:pt x="182388" y="51906"/>
                </a:lnTo>
                <a:lnTo>
                  <a:pt x="182372" y="58166"/>
                </a:lnTo>
                <a:lnTo>
                  <a:pt x="182372" y="94742"/>
                </a:lnTo>
                <a:lnTo>
                  <a:pt x="182407" y="111275"/>
                </a:lnTo>
                <a:lnTo>
                  <a:pt x="182509" y="125635"/>
                </a:lnTo>
                <a:lnTo>
                  <a:pt x="182668" y="137831"/>
                </a:lnTo>
                <a:lnTo>
                  <a:pt x="182876" y="147870"/>
                </a:lnTo>
                <a:lnTo>
                  <a:pt x="183387" y="159893"/>
                </a:lnTo>
                <a:lnTo>
                  <a:pt x="187198" y="167894"/>
                </a:lnTo>
                <a:lnTo>
                  <a:pt x="193675" y="172339"/>
                </a:lnTo>
                <a:lnTo>
                  <a:pt x="198882" y="173228"/>
                </a:lnTo>
                <a:lnTo>
                  <a:pt x="204088" y="174117"/>
                </a:lnTo>
                <a:lnTo>
                  <a:pt x="211200" y="174752"/>
                </a:lnTo>
                <a:lnTo>
                  <a:pt x="220345" y="174879"/>
                </a:lnTo>
                <a:lnTo>
                  <a:pt x="221487" y="184531"/>
                </a:lnTo>
                <a:lnTo>
                  <a:pt x="207061" y="188927"/>
                </a:lnTo>
                <a:lnTo>
                  <a:pt x="193784" y="192184"/>
                </a:lnTo>
                <a:lnTo>
                  <a:pt x="181647" y="194317"/>
                </a:lnTo>
                <a:lnTo>
                  <a:pt x="170642" y="195346"/>
                </a:lnTo>
                <a:lnTo>
                  <a:pt x="166116" y="195453"/>
                </a:lnTo>
                <a:lnTo>
                  <a:pt x="151908" y="193989"/>
                </a:lnTo>
                <a:lnTo>
                  <a:pt x="140851" y="189600"/>
                </a:lnTo>
                <a:lnTo>
                  <a:pt x="131233" y="179227"/>
                </a:lnTo>
                <a:lnTo>
                  <a:pt x="127231" y="165904"/>
                </a:lnTo>
                <a:lnTo>
                  <a:pt x="127000" y="164084"/>
                </a:lnTo>
                <a:lnTo>
                  <a:pt x="120179" y="176003"/>
                </a:lnTo>
                <a:lnTo>
                  <a:pt x="112108" y="185352"/>
                </a:lnTo>
                <a:lnTo>
                  <a:pt x="108077" y="188722"/>
                </a:lnTo>
                <a:lnTo>
                  <a:pt x="100584" y="194437"/>
                </a:lnTo>
                <a:lnTo>
                  <a:pt x="92710" y="197231"/>
                </a:lnTo>
                <a:lnTo>
                  <a:pt x="84455" y="197231"/>
                </a:lnTo>
                <a:lnTo>
                  <a:pt x="72331" y="195013"/>
                </a:lnTo>
                <a:lnTo>
                  <a:pt x="61443" y="188342"/>
                </a:lnTo>
                <a:lnTo>
                  <a:pt x="52705" y="178435"/>
                </a:lnTo>
                <a:lnTo>
                  <a:pt x="53154" y="189857"/>
                </a:lnTo>
                <a:lnTo>
                  <a:pt x="53762" y="201618"/>
                </a:lnTo>
                <a:lnTo>
                  <a:pt x="54531" y="213720"/>
                </a:lnTo>
                <a:lnTo>
                  <a:pt x="55462" y="226163"/>
                </a:lnTo>
                <a:lnTo>
                  <a:pt x="56555" y="238950"/>
                </a:lnTo>
                <a:lnTo>
                  <a:pt x="57813" y="252081"/>
                </a:lnTo>
                <a:lnTo>
                  <a:pt x="59237" y="265559"/>
                </a:lnTo>
                <a:lnTo>
                  <a:pt x="60828" y="279383"/>
                </a:lnTo>
                <a:lnTo>
                  <a:pt x="61213" y="282575"/>
                </a:lnTo>
                <a:lnTo>
                  <a:pt x="48083" y="284013"/>
                </a:lnTo>
                <a:lnTo>
                  <a:pt x="35279" y="285596"/>
                </a:lnTo>
                <a:lnTo>
                  <a:pt x="22784" y="287315"/>
                </a:lnTo>
                <a:lnTo>
                  <a:pt x="10581" y="289160"/>
                </a:lnTo>
                <a:lnTo>
                  <a:pt x="4953" y="290068"/>
                </a:lnTo>
                <a:lnTo>
                  <a:pt x="2159" y="288671"/>
                </a:lnTo>
                <a:lnTo>
                  <a:pt x="2159" y="62992"/>
                </a:lnTo>
                <a:lnTo>
                  <a:pt x="2026" y="49561"/>
                </a:lnTo>
                <a:lnTo>
                  <a:pt x="1635" y="36613"/>
                </a:lnTo>
                <a:lnTo>
                  <a:pt x="997" y="24137"/>
                </a:lnTo>
                <a:lnTo>
                  <a:pt x="123" y="12120"/>
                </a:lnTo>
                <a:lnTo>
                  <a:pt x="0" y="10668"/>
                </a:lnTo>
                <a:lnTo>
                  <a:pt x="13147" y="8644"/>
                </a:lnTo>
                <a:lnTo>
                  <a:pt x="25903" y="6436"/>
                </a:lnTo>
                <a:lnTo>
                  <a:pt x="38286" y="4043"/>
                </a:lnTo>
                <a:lnTo>
                  <a:pt x="50310" y="1464"/>
                </a:lnTo>
                <a:lnTo>
                  <a:pt x="56642"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6175588" y="515492"/>
            <a:ext cx="295316" cy="290068"/>
          </a:xfrm>
          <a:custGeom>
            <a:avLst/>
            <a:gdLst/>
            <a:ahLst/>
            <a:cxnLst/>
            <a:rect l="l" t="t" r="r" b="b"/>
            <a:pathLst>
              <a:path w="221487" h="290068">
                <a:moveTo>
                  <a:pt x="56642" y="0"/>
                </a:moveTo>
                <a:lnTo>
                  <a:pt x="59055" y="1524"/>
                </a:lnTo>
                <a:lnTo>
                  <a:pt x="58464" y="13452"/>
                </a:lnTo>
                <a:lnTo>
                  <a:pt x="58048" y="25830"/>
                </a:lnTo>
                <a:lnTo>
                  <a:pt x="57789" y="38652"/>
                </a:lnTo>
                <a:lnTo>
                  <a:pt x="57670" y="51906"/>
                </a:lnTo>
                <a:lnTo>
                  <a:pt x="57658" y="58166"/>
                </a:lnTo>
                <a:lnTo>
                  <a:pt x="57658" y="121412"/>
                </a:lnTo>
                <a:lnTo>
                  <a:pt x="59135" y="136435"/>
                </a:lnTo>
                <a:lnTo>
                  <a:pt x="63603" y="147498"/>
                </a:lnTo>
                <a:lnTo>
                  <a:pt x="66548" y="151130"/>
                </a:lnTo>
                <a:lnTo>
                  <a:pt x="72517" y="156972"/>
                </a:lnTo>
                <a:lnTo>
                  <a:pt x="80390" y="159893"/>
                </a:lnTo>
                <a:lnTo>
                  <a:pt x="90170" y="159893"/>
                </a:lnTo>
                <a:lnTo>
                  <a:pt x="97027" y="159893"/>
                </a:lnTo>
                <a:lnTo>
                  <a:pt x="103759" y="158242"/>
                </a:lnTo>
                <a:lnTo>
                  <a:pt x="110236" y="154940"/>
                </a:lnTo>
                <a:lnTo>
                  <a:pt x="116712" y="151637"/>
                </a:lnTo>
                <a:lnTo>
                  <a:pt x="122300" y="147066"/>
                </a:lnTo>
                <a:lnTo>
                  <a:pt x="127000" y="141097"/>
                </a:lnTo>
                <a:lnTo>
                  <a:pt x="127000" y="62992"/>
                </a:lnTo>
                <a:lnTo>
                  <a:pt x="126846" y="49407"/>
                </a:lnTo>
                <a:lnTo>
                  <a:pt x="126401" y="36382"/>
                </a:lnTo>
                <a:lnTo>
                  <a:pt x="125686" y="23938"/>
                </a:lnTo>
                <a:lnTo>
                  <a:pt x="124723" y="12097"/>
                </a:lnTo>
                <a:lnTo>
                  <a:pt x="124587" y="10668"/>
                </a:lnTo>
                <a:lnTo>
                  <a:pt x="137736" y="8649"/>
                </a:lnTo>
                <a:lnTo>
                  <a:pt x="150529" y="6446"/>
                </a:lnTo>
                <a:lnTo>
                  <a:pt x="162943" y="4059"/>
                </a:lnTo>
                <a:lnTo>
                  <a:pt x="174952" y="1487"/>
                </a:lnTo>
                <a:lnTo>
                  <a:pt x="181356" y="0"/>
                </a:lnTo>
                <a:lnTo>
                  <a:pt x="183769" y="1524"/>
                </a:lnTo>
                <a:lnTo>
                  <a:pt x="183230" y="13452"/>
                </a:lnTo>
                <a:lnTo>
                  <a:pt x="182814" y="25830"/>
                </a:lnTo>
                <a:lnTo>
                  <a:pt x="182531" y="38652"/>
                </a:lnTo>
                <a:lnTo>
                  <a:pt x="182388" y="51906"/>
                </a:lnTo>
                <a:lnTo>
                  <a:pt x="182372" y="58166"/>
                </a:lnTo>
                <a:lnTo>
                  <a:pt x="182372" y="94742"/>
                </a:lnTo>
                <a:lnTo>
                  <a:pt x="182407" y="111275"/>
                </a:lnTo>
                <a:lnTo>
                  <a:pt x="182509" y="125635"/>
                </a:lnTo>
                <a:lnTo>
                  <a:pt x="182668" y="137831"/>
                </a:lnTo>
                <a:lnTo>
                  <a:pt x="182876" y="147870"/>
                </a:lnTo>
                <a:lnTo>
                  <a:pt x="183387" y="159893"/>
                </a:lnTo>
                <a:lnTo>
                  <a:pt x="187198" y="167894"/>
                </a:lnTo>
                <a:lnTo>
                  <a:pt x="193675" y="172339"/>
                </a:lnTo>
                <a:lnTo>
                  <a:pt x="198882" y="173228"/>
                </a:lnTo>
                <a:lnTo>
                  <a:pt x="204088" y="174117"/>
                </a:lnTo>
                <a:lnTo>
                  <a:pt x="211200" y="174752"/>
                </a:lnTo>
                <a:lnTo>
                  <a:pt x="220345" y="174879"/>
                </a:lnTo>
                <a:lnTo>
                  <a:pt x="221487" y="184531"/>
                </a:lnTo>
                <a:lnTo>
                  <a:pt x="207061" y="188927"/>
                </a:lnTo>
                <a:lnTo>
                  <a:pt x="193784" y="192184"/>
                </a:lnTo>
                <a:lnTo>
                  <a:pt x="181647" y="194317"/>
                </a:lnTo>
                <a:lnTo>
                  <a:pt x="170642" y="195346"/>
                </a:lnTo>
                <a:lnTo>
                  <a:pt x="166115" y="195453"/>
                </a:lnTo>
                <a:lnTo>
                  <a:pt x="151908" y="193989"/>
                </a:lnTo>
                <a:lnTo>
                  <a:pt x="140851" y="189600"/>
                </a:lnTo>
                <a:lnTo>
                  <a:pt x="131233" y="179227"/>
                </a:lnTo>
                <a:lnTo>
                  <a:pt x="127231" y="165904"/>
                </a:lnTo>
                <a:lnTo>
                  <a:pt x="127000" y="164084"/>
                </a:lnTo>
                <a:lnTo>
                  <a:pt x="120179" y="176003"/>
                </a:lnTo>
                <a:lnTo>
                  <a:pt x="112108" y="185352"/>
                </a:lnTo>
                <a:lnTo>
                  <a:pt x="108076" y="188722"/>
                </a:lnTo>
                <a:lnTo>
                  <a:pt x="100584" y="194437"/>
                </a:lnTo>
                <a:lnTo>
                  <a:pt x="92710" y="197231"/>
                </a:lnTo>
                <a:lnTo>
                  <a:pt x="84455" y="197231"/>
                </a:lnTo>
                <a:lnTo>
                  <a:pt x="72331" y="195013"/>
                </a:lnTo>
                <a:lnTo>
                  <a:pt x="61443" y="188342"/>
                </a:lnTo>
                <a:lnTo>
                  <a:pt x="52705" y="178435"/>
                </a:lnTo>
                <a:lnTo>
                  <a:pt x="53154" y="189857"/>
                </a:lnTo>
                <a:lnTo>
                  <a:pt x="53762" y="201618"/>
                </a:lnTo>
                <a:lnTo>
                  <a:pt x="54531" y="213720"/>
                </a:lnTo>
                <a:lnTo>
                  <a:pt x="55462" y="226163"/>
                </a:lnTo>
                <a:lnTo>
                  <a:pt x="56555" y="238950"/>
                </a:lnTo>
                <a:lnTo>
                  <a:pt x="57813" y="252081"/>
                </a:lnTo>
                <a:lnTo>
                  <a:pt x="59237" y="265559"/>
                </a:lnTo>
                <a:lnTo>
                  <a:pt x="60828" y="279383"/>
                </a:lnTo>
                <a:lnTo>
                  <a:pt x="61213" y="282575"/>
                </a:lnTo>
                <a:lnTo>
                  <a:pt x="48083" y="284013"/>
                </a:lnTo>
                <a:lnTo>
                  <a:pt x="35279" y="285596"/>
                </a:lnTo>
                <a:lnTo>
                  <a:pt x="22784" y="287315"/>
                </a:lnTo>
                <a:lnTo>
                  <a:pt x="10581" y="289160"/>
                </a:lnTo>
                <a:lnTo>
                  <a:pt x="4952" y="290068"/>
                </a:lnTo>
                <a:lnTo>
                  <a:pt x="2159" y="288671"/>
                </a:lnTo>
                <a:lnTo>
                  <a:pt x="2159" y="62992"/>
                </a:lnTo>
                <a:lnTo>
                  <a:pt x="2026" y="49561"/>
                </a:lnTo>
                <a:lnTo>
                  <a:pt x="1635" y="36613"/>
                </a:lnTo>
                <a:lnTo>
                  <a:pt x="997" y="24137"/>
                </a:lnTo>
                <a:lnTo>
                  <a:pt x="123" y="12120"/>
                </a:lnTo>
                <a:lnTo>
                  <a:pt x="0" y="10668"/>
                </a:lnTo>
                <a:lnTo>
                  <a:pt x="13147" y="8644"/>
                </a:lnTo>
                <a:lnTo>
                  <a:pt x="25903" y="6436"/>
                </a:lnTo>
                <a:lnTo>
                  <a:pt x="38286" y="4043"/>
                </a:lnTo>
                <a:lnTo>
                  <a:pt x="50310" y="1464"/>
                </a:lnTo>
                <a:lnTo>
                  <a:pt x="56642"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6023189" y="515494"/>
            <a:ext cx="131064" cy="195453"/>
          </a:xfrm>
          <a:custGeom>
            <a:avLst/>
            <a:gdLst/>
            <a:ahLst/>
            <a:cxnLst/>
            <a:rect l="l" t="t" r="r" b="b"/>
            <a:pathLst>
              <a:path w="98298" h="195453">
                <a:moveTo>
                  <a:pt x="56642" y="0"/>
                </a:moveTo>
                <a:lnTo>
                  <a:pt x="59055" y="1524"/>
                </a:lnTo>
                <a:lnTo>
                  <a:pt x="58464" y="13452"/>
                </a:lnTo>
                <a:lnTo>
                  <a:pt x="58048" y="25830"/>
                </a:lnTo>
                <a:lnTo>
                  <a:pt x="57789" y="38652"/>
                </a:lnTo>
                <a:lnTo>
                  <a:pt x="57670" y="51906"/>
                </a:lnTo>
                <a:lnTo>
                  <a:pt x="57658" y="58166"/>
                </a:lnTo>
                <a:lnTo>
                  <a:pt x="57658" y="92583"/>
                </a:lnTo>
                <a:lnTo>
                  <a:pt x="57695" y="109232"/>
                </a:lnTo>
                <a:lnTo>
                  <a:pt x="57808" y="123625"/>
                </a:lnTo>
                <a:lnTo>
                  <a:pt x="57996" y="135760"/>
                </a:lnTo>
                <a:lnTo>
                  <a:pt x="58259" y="145637"/>
                </a:lnTo>
                <a:lnTo>
                  <a:pt x="58420" y="149733"/>
                </a:lnTo>
                <a:lnTo>
                  <a:pt x="58674" y="158623"/>
                </a:lnTo>
                <a:lnTo>
                  <a:pt x="60198" y="164465"/>
                </a:lnTo>
                <a:lnTo>
                  <a:pt x="62864" y="167259"/>
                </a:lnTo>
                <a:lnTo>
                  <a:pt x="65659" y="170053"/>
                </a:lnTo>
                <a:lnTo>
                  <a:pt x="69596" y="171958"/>
                </a:lnTo>
                <a:lnTo>
                  <a:pt x="75057" y="173101"/>
                </a:lnTo>
                <a:lnTo>
                  <a:pt x="80390" y="174117"/>
                </a:lnTo>
                <a:lnTo>
                  <a:pt x="87757" y="174752"/>
                </a:lnTo>
                <a:lnTo>
                  <a:pt x="97409" y="174879"/>
                </a:lnTo>
                <a:lnTo>
                  <a:pt x="98298" y="184785"/>
                </a:lnTo>
                <a:lnTo>
                  <a:pt x="83847" y="189099"/>
                </a:lnTo>
                <a:lnTo>
                  <a:pt x="70579" y="192301"/>
                </a:lnTo>
                <a:lnTo>
                  <a:pt x="58483" y="194392"/>
                </a:lnTo>
                <a:lnTo>
                  <a:pt x="47551" y="195372"/>
                </a:lnTo>
                <a:lnTo>
                  <a:pt x="43687" y="195453"/>
                </a:lnTo>
                <a:lnTo>
                  <a:pt x="26702" y="193536"/>
                </a:lnTo>
                <a:lnTo>
                  <a:pt x="14158" y="187780"/>
                </a:lnTo>
                <a:lnTo>
                  <a:pt x="6054" y="178175"/>
                </a:lnTo>
                <a:lnTo>
                  <a:pt x="2392" y="164712"/>
                </a:lnTo>
                <a:lnTo>
                  <a:pt x="2159" y="159512"/>
                </a:lnTo>
                <a:lnTo>
                  <a:pt x="2159" y="63373"/>
                </a:lnTo>
                <a:lnTo>
                  <a:pt x="2028" y="49389"/>
                </a:lnTo>
                <a:lnTo>
                  <a:pt x="1643" y="36233"/>
                </a:lnTo>
                <a:lnTo>
                  <a:pt x="1014" y="23896"/>
                </a:lnTo>
                <a:lnTo>
                  <a:pt x="152" y="12366"/>
                </a:lnTo>
                <a:lnTo>
                  <a:pt x="0" y="10668"/>
                </a:lnTo>
                <a:lnTo>
                  <a:pt x="13030" y="8579"/>
                </a:lnTo>
                <a:lnTo>
                  <a:pt x="25757" y="6342"/>
                </a:lnTo>
                <a:lnTo>
                  <a:pt x="38171" y="3957"/>
                </a:lnTo>
                <a:lnTo>
                  <a:pt x="50265" y="1424"/>
                </a:lnTo>
                <a:lnTo>
                  <a:pt x="56642"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3743284" y="515492"/>
            <a:ext cx="295316" cy="290068"/>
          </a:xfrm>
          <a:custGeom>
            <a:avLst/>
            <a:gdLst/>
            <a:ahLst/>
            <a:cxnLst/>
            <a:rect l="l" t="t" r="r" b="b"/>
            <a:pathLst>
              <a:path w="221487" h="290068">
                <a:moveTo>
                  <a:pt x="56642" y="0"/>
                </a:moveTo>
                <a:lnTo>
                  <a:pt x="59055" y="1524"/>
                </a:lnTo>
                <a:lnTo>
                  <a:pt x="58464" y="13452"/>
                </a:lnTo>
                <a:lnTo>
                  <a:pt x="58048" y="25830"/>
                </a:lnTo>
                <a:lnTo>
                  <a:pt x="57789" y="38652"/>
                </a:lnTo>
                <a:lnTo>
                  <a:pt x="57670" y="51906"/>
                </a:lnTo>
                <a:lnTo>
                  <a:pt x="57657" y="58166"/>
                </a:lnTo>
                <a:lnTo>
                  <a:pt x="57657" y="121412"/>
                </a:lnTo>
                <a:lnTo>
                  <a:pt x="59135" y="136435"/>
                </a:lnTo>
                <a:lnTo>
                  <a:pt x="63603" y="147498"/>
                </a:lnTo>
                <a:lnTo>
                  <a:pt x="66548" y="151130"/>
                </a:lnTo>
                <a:lnTo>
                  <a:pt x="72517" y="156972"/>
                </a:lnTo>
                <a:lnTo>
                  <a:pt x="80390" y="159893"/>
                </a:lnTo>
                <a:lnTo>
                  <a:pt x="90169" y="159893"/>
                </a:lnTo>
                <a:lnTo>
                  <a:pt x="97027" y="159893"/>
                </a:lnTo>
                <a:lnTo>
                  <a:pt x="103758" y="158242"/>
                </a:lnTo>
                <a:lnTo>
                  <a:pt x="110236" y="154940"/>
                </a:lnTo>
                <a:lnTo>
                  <a:pt x="116712" y="151637"/>
                </a:lnTo>
                <a:lnTo>
                  <a:pt x="122300" y="147066"/>
                </a:lnTo>
                <a:lnTo>
                  <a:pt x="127000" y="141097"/>
                </a:lnTo>
                <a:lnTo>
                  <a:pt x="127000" y="62992"/>
                </a:lnTo>
                <a:lnTo>
                  <a:pt x="126846" y="49407"/>
                </a:lnTo>
                <a:lnTo>
                  <a:pt x="126401" y="36382"/>
                </a:lnTo>
                <a:lnTo>
                  <a:pt x="125686" y="23938"/>
                </a:lnTo>
                <a:lnTo>
                  <a:pt x="124723" y="12097"/>
                </a:lnTo>
                <a:lnTo>
                  <a:pt x="124587" y="10668"/>
                </a:lnTo>
                <a:lnTo>
                  <a:pt x="137736" y="8649"/>
                </a:lnTo>
                <a:lnTo>
                  <a:pt x="150529" y="6446"/>
                </a:lnTo>
                <a:lnTo>
                  <a:pt x="162943" y="4059"/>
                </a:lnTo>
                <a:lnTo>
                  <a:pt x="174952" y="1487"/>
                </a:lnTo>
                <a:lnTo>
                  <a:pt x="181356" y="0"/>
                </a:lnTo>
                <a:lnTo>
                  <a:pt x="183769" y="1524"/>
                </a:lnTo>
                <a:lnTo>
                  <a:pt x="183230" y="13452"/>
                </a:lnTo>
                <a:lnTo>
                  <a:pt x="182814" y="25830"/>
                </a:lnTo>
                <a:lnTo>
                  <a:pt x="182531" y="38652"/>
                </a:lnTo>
                <a:lnTo>
                  <a:pt x="182388" y="51906"/>
                </a:lnTo>
                <a:lnTo>
                  <a:pt x="182371" y="58166"/>
                </a:lnTo>
                <a:lnTo>
                  <a:pt x="182371" y="94742"/>
                </a:lnTo>
                <a:lnTo>
                  <a:pt x="182407" y="111275"/>
                </a:lnTo>
                <a:lnTo>
                  <a:pt x="182509" y="125635"/>
                </a:lnTo>
                <a:lnTo>
                  <a:pt x="182668" y="137831"/>
                </a:lnTo>
                <a:lnTo>
                  <a:pt x="182876" y="147870"/>
                </a:lnTo>
                <a:lnTo>
                  <a:pt x="183387" y="159893"/>
                </a:lnTo>
                <a:lnTo>
                  <a:pt x="187198" y="167894"/>
                </a:lnTo>
                <a:lnTo>
                  <a:pt x="193675" y="172339"/>
                </a:lnTo>
                <a:lnTo>
                  <a:pt x="198881" y="173228"/>
                </a:lnTo>
                <a:lnTo>
                  <a:pt x="204088" y="174117"/>
                </a:lnTo>
                <a:lnTo>
                  <a:pt x="211200" y="174752"/>
                </a:lnTo>
                <a:lnTo>
                  <a:pt x="220344" y="174879"/>
                </a:lnTo>
                <a:lnTo>
                  <a:pt x="221487" y="184531"/>
                </a:lnTo>
                <a:lnTo>
                  <a:pt x="207061" y="188927"/>
                </a:lnTo>
                <a:lnTo>
                  <a:pt x="193784" y="192184"/>
                </a:lnTo>
                <a:lnTo>
                  <a:pt x="181647" y="194317"/>
                </a:lnTo>
                <a:lnTo>
                  <a:pt x="170642" y="195346"/>
                </a:lnTo>
                <a:lnTo>
                  <a:pt x="166115" y="195453"/>
                </a:lnTo>
                <a:lnTo>
                  <a:pt x="151908" y="193989"/>
                </a:lnTo>
                <a:lnTo>
                  <a:pt x="140851" y="189600"/>
                </a:lnTo>
                <a:lnTo>
                  <a:pt x="131233" y="179227"/>
                </a:lnTo>
                <a:lnTo>
                  <a:pt x="127231" y="165904"/>
                </a:lnTo>
                <a:lnTo>
                  <a:pt x="127000" y="164084"/>
                </a:lnTo>
                <a:lnTo>
                  <a:pt x="120179" y="176003"/>
                </a:lnTo>
                <a:lnTo>
                  <a:pt x="112108" y="185352"/>
                </a:lnTo>
                <a:lnTo>
                  <a:pt x="108076" y="188722"/>
                </a:lnTo>
                <a:lnTo>
                  <a:pt x="100583" y="194437"/>
                </a:lnTo>
                <a:lnTo>
                  <a:pt x="92710" y="197231"/>
                </a:lnTo>
                <a:lnTo>
                  <a:pt x="84455" y="197231"/>
                </a:lnTo>
                <a:lnTo>
                  <a:pt x="72331" y="195013"/>
                </a:lnTo>
                <a:lnTo>
                  <a:pt x="61443" y="188342"/>
                </a:lnTo>
                <a:lnTo>
                  <a:pt x="52705" y="178435"/>
                </a:lnTo>
                <a:lnTo>
                  <a:pt x="53154" y="189857"/>
                </a:lnTo>
                <a:lnTo>
                  <a:pt x="53762" y="201618"/>
                </a:lnTo>
                <a:lnTo>
                  <a:pt x="54531" y="213720"/>
                </a:lnTo>
                <a:lnTo>
                  <a:pt x="55462" y="226163"/>
                </a:lnTo>
                <a:lnTo>
                  <a:pt x="56555" y="238950"/>
                </a:lnTo>
                <a:lnTo>
                  <a:pt x="57813" y="252081"/>
                </a:lnTo>
                <a:lnTo>
                  <a:pt x="59237" y="265559"/>
                </a:lnTo>
                <a:lnTo>
                  <a:pt x="60828" y="279383"/>
                </a:lnTo>
                <a:lnTo>
                  <a:pt x="61213" y="282575"/>
                </a:lnTo>
                <a:lnTo>
                  <a:pt x="48083" y="284013"/>
                </a:lnTo>
                <a:lnTo>
                  <a:pt x="35279" y="285596"/>
                </a:lnTo>
                <a:lnTo>
                  <a:pt x="22784" y="287315"/>
                </a:lnTo>
                <a:lnTo>
                  <a:pt x="10581" y="289160"/>
                </a:lnTo>
                <a:lnTo>
                  <a:pt x="4952" y="290068"/>
                </a:lnTo>
                <a:lnTo>
                  <a:pt x="2158" y="288671"/>
                </a:lnTo>
                <a:lnTo>
                  <a:pt x="2158" y="62992"/>
                </a:lnTo>
                <a:lnTo>
                  <a:pt x="2026" y="49561"/>
                </a:lnTo>
                <a:lnTo>
                  <a:pt x="1635" y="36613"/>
                </a:lnTo>
                <a:lnTo>
                  <a:pt x="997" y="24137"/>
                </a:lnTo>
                <a:lnTo>
                  <a:pt x="123" y="12120"/>
                </a:lnTo>
                <a:lnTo>
                  <a:pt x="0" y="10668"/>
                </a:lnTo>
                <a:lnTo>
                  <a:pt x="13147" y="8644"/>
                </a:lnTo>
                <a:lnTo>
                  <a:pt x="25903" y="6436"/>
                </a:lnTo>
                <a:lnTo>
                  <a:pt x="38286" y="4043"/>
                </a:lnTo>
                <a:lnTo>
                  <a:pt x="50310" y="1464"/>
                </a:lnTo>
                <a:lnTo>
                  <a:pt x="56642"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3424261" y="515492"/>
            <a:ext cx="295316" cy="290068"/>
          </a:xfrm>
          <a:custGeom>
            <a:avLst/>
            <a:gdLst/>
            <a:ahLst/>
            <a:cxnLst/>
            <a:rect l="l" t="t" r="r" b="b"/>
            <a:pathLst>
              <a:path w="221487" h="290068">
                <a:moveTo>
                  <a:pt x="56642" y="0"/>
                </a:moveTo>
                <a:lnTo>
                  <a:pt x="59055" y="1524"/>
                </a:lnTo>
                <a:lnTo>
                  <a:pt x="58464" y="13452"/>
                </a:lnTo>
                <a:lnTo>
                  <a:pt x="58048" y="25830"/>
                </a:lnTo>
                <a:lnTo>
                  <a:pt x="57789" y="38652"/>
                </a:lnTo>
                <a:lnTo>
                  <a:pt x="57670" y="51906"/>
                </a:lnTo>
                <a:lnTo>
                  <a:pt x="57657" y="58166"/>
                </a:lnTo>
                <a:lnTo>
                  <a:pt x="57657" y="121412"/>
                </a:lnTo>
                <a:lnTo>
                  <a:pt x="59135" y="136435"/>
                </a:lnTo>
                <a:lnTo>
                  <a:pt x="63603" y="147498"/>
                </a:lnTo>
                <a:lnTo>
                  <a:pt x="66548" y="151130"/>
                </a:lnTo>
                <a:lnTo>
                  <a:pt x="72517" y="156972"/>
                </a:lnTo>
                <a:lnTo>
                  <a:pt x="80391" y="159893"/>
                </a:lnTo>
                <a:lnTo>
                  <a:pt x="90169" y="159893"/>
                </a:lnTo>
                <a:lnTo>
                  <a:pt x="97028" y="159893"/>
                </a:lnTo>
                <a:lnTo>
                  <a:pt x="103758" y="158242"/>
                </a:lnTo>
                <a:lnTo>
                  <a:pt x="110236" y="154940"/>
                </a:lnTo>
                <a:lnTo>
                  <a:pt x="116712" y="151637"/>
                </a:lnTo>
                <a:lnTo>
                  <a:pt x="122300" y="147066"/>
                </a:lnTo>
                <a:lnTo>
                  <a:pt x="127000" y="141097"/>
                </a:lnTo>
                <a:lnTo>
                  <a:pt x="127000" y="62992"/>
                </a:lnTo>
                <a:lnTo>
                  <a:pt x="126846" y="49407"/>
                </a:lnTo>
                <a:lnTo>
                  <a:pt x="126401" y="36382"/>
                </a:lnTo>
                <a:lnTo>
                  <a:pt x="125686" y="23938"/>
                </a:lnTo>
                <a:lnTo>
                  <a:pt x="124723" y="12097"/>
                </a:lnTo>
                <a:lnTo>
                  <a:pt x="124587" y="10668"/>
                </a:lnTo>
                <a:lnTo>
                  <a:pt x="137736" y="8649"/>
                </a:lnTo>
                <a:lnTo>
                  <a:pt x="150529" y="6446"/>
                </a:lnTo>
                <a:lnTo>
                  <a:pt x="162943" y="4059"/>
                </a:lnTo>
                <a:lnTo>
                  <a:pt x="174952" y="1487"/>
                </a:lnTo>
                <a:lnTo>
                  <a:pt x="181356" y="0"/>
                </a:lnTo>
                <a:lnTo>
                  <a:pt x="183769" y="1524"/>
                </a:lnTo>
                <a:lnTo>
                  <a:pt x="183230" y="13452"/>
                </a:lnTo>
                <a:lnTo>
                  <a:pt x="182814" y="25830"/>
                </a:lnTo>
                <a:lnTo>
                  <a:pt x="182531" y="38652"/>
                </a:lnTo>
                <a:lnTo>
                  <a:pt x="182388" y="51906"/>
                </a:lnTo>
                <a:lnTo>
                  <a:pt x="182372" y="58166"/>
                </a:lnTo>
                <a:lnTo>
                  <a:pt x="182372" y="94742"/>
                </a:lnTo>
                <a:lnTo>
                  <a:pt x="182407" y="111275"/>
                </a:lnTo>
                <a:lnTo>
                  <a:pt x="182509" y="125635"/>
                </a:lnTo>
                <a:lnTo>
                  <a:pt x="182668" y="137831"/>
                </a:lnTo>
                <a:lnTo>
                  <a:pt x="182876" y="147870"/>
                </a:lnTo>
                <a:lnTo>
                  <a:pt x="183387" y="159893"/>
                </a:lnTo>
                <a:lnTo>
                  <a:pt x="187198" y="167894"/>
                </a:lnTo>
                <a:lnTo>
                  <a:pt x="193675" y="172339"/>
                </a:lnTo>
                <a:lnTo>
                  <a:pt x="198881" y="173228"/>
                </a:lnTo>
                <a:lnTo>
                  <a:pt x="204088" y="174117"/>
                </a:lnTo>
                <a:lnTo>
                  <a:pt x="211200" y="174752"/>
                </a:lnTo>
                <a:lnTo>
                  <a:pt x="220344" y="174879"/>
                </a:lnTo>
                <a:lnTo>
                  <a:pt x="221487" y="184531"/>
                </a:lnTo>
                <a:lnTo>
                  <a:pt x="207061" y="188927"/>
                </a:lnTo>
                <a:lnTo>
                  <a:pt x="193784" y="192184"/>
                </a:lnTo>
                <a:lnTo>
                  <a:pt x="181647" y="194317"/>
                </a:lnTo>
                <a:lnTo>
                  <a:pt x="170642" y="195346"/>
                </a:lnTo>
                <a:lnTo>
                  <a:pt x="166116" y="195453"/>
                </a:lnTo>
                <a:lnTo>
                  <a:pt x="151908" y="193989"/>
                </a:lnTo>
                <a:lnTo>
                  <a:pt x="140851" y="189600"/>
                </a:lnTo>
                <a:lnTo>
                  <a:pt x="131233" y="179227"/>
                </a:lnTo>
                <a:lnTo>
                  <a:pt x="127231" y="165904"/>
                </a:lnTo>
                <a:lnTo>
                  <a:pt x="127000" y="164084"/>
                </a:lnTo>
                <a:lnTo>
                  <a:pt x="120179" y="176003"/>
                </a:lnTo>
                <a:lnTo>
                  <a:pt x="112108" y="185352"/>
                </a:lnTo>
                <a:lnTo>
                  <a:pt x="108076" y="188722"/>
                </a:lnTo>
                <a:lnTo>
                  <a:pt x="100583" y="194437"/>
                </a:lnTo>
                <a:lnTo>
                  <a:pt x="92710" y="197231"/>
                </a:lnTo>
                <a:lnTo>
                  <a:pt x="84455" y="197231"/>
                </a:lnTo>
                <a:lnTo>
                  <a:pt x="72331" y="195013"/>
                </a:lnTo>
                <a:lnTo>
                  <a:pt x="61443" y="188342"/>
                </a:lnTo>
                <a:lnTo>
                  <a:pt x="52705" y="178435"/>
                </a:lnTo>
                <a:lnTo>
                  <a:pt x="53154" y="189857"/>
                </a:lnTo>
                <a:lnTo>
                  <a:pt x="53762" y="201618"/>
                </a:lnTo>
                <a:lnTo>
                  <a:pt x="54531" y="213720"/>
                </a:lnTo>
                <a:lnTo>
                  <a:pt x="55462" y="226163"/>
                </a:lnTo>
                <a:lnTo>
                  <a:pt x="56555" y="238950"/>
                </a:lnTo>
                <a:lnTo>
                  <a:pt x="57813" y="252081"/>
                </a:lnTo>
                <a:lnTo>
                  <a:pt x="59237" y="265559"/>
                </a:lnTo>
                <a:lnTo>
                  <a:pt x="60828" y="279383"/>
                </a:lnTo>
                <a:lnTo>
                  <a:pt x="61213" y="282575"/>
                </a:lnTo>
                <a:lnTo>
                  <a:pt x="48083" y="284013"/>
                </a:lnTo>
                <a:lnTo>
                  <a:pt x="35279" y="285596"/>
                </a:lnTo>
                <a:lnTo>
                  <a:pt x="22784" y="287315"/>
                </a:lnTo>
                <a:lnTo>
                  <a:pt x="10581" y="289160"/>
                </a:lnTo>
                <a:lnTo>
                  <a:pt x="4953" y="290068"/>
                </a:lnTo>
                <a:lnTo>
                  <a:pt x="2158" y="288671"/>
                </a:lnTo>
                <a:lnTo>
                  <a:pt x="2158" y="62992"/>
                </a:lnTo>
                <a:lnTo>
                  <a:pt x="2026" y="49561"/>
                </a:lnTo>
                <a:lnTo>
                  <a:pt x="1635" y="36613"/>
                </a:lnTo>
                <a:lnTo>
                  <a:pt x="997" y="24137"/>
                </a:lnTo>
                <a:lnTo>
                  <a:pt x="123" y="12120"/>
                </a:lnTo>
                <a:lnTo>
                  <a:pt x="0" y="10668"/>
                </a:lnTo>
                <a:lnTo>
                  <a:pt x="13147" y="8644"/>
                </a:lnTo>
                <a:lnTo>
                  <a:pt x="25903" y="6436"/>
                </a:lnTo>
                <a:lnTo>
                  <a:pt x="38286" y="4043"/>
                </a:lnTo>
                <a:lnTo>
                  <a:pt x="50310" y="1464"/>
                </a:lnTo>
                <a:lnTo>
                  <a:pt x="56642"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2492419" y="515492"/>
            <a:ext cx="304968" cy="290068"/>
          </a:xfrm>
          <a:custGeom>
            <a:avLst/>
            <a:gdLst/>
            <a:ahLst/>
            <a:cxnLst/>
            <a:rect l="l" t="t" r="r" b="b"/>
            <a:pathLst>
              <a:path w="228726" h="290068">
                <a:moveTo>
                  <a:pt x="226568" y="0"/>
                </a:moveTo>
                <a:lnTo>
                  <a:pt x="225040" y="10756"/>
                </a:lnTo>
                <a:lnTo>
                  <a:pt x="220944" y="20408"/>
                </a:lnTo>
                <a:lnTo>
                  <a:pt x="216441" y="30737"/>
                </a:lnTo>
                <a:lnTo>
                  <a:pt x="211530" y="41742"/>
                </a:lnTo>
                <a:lnTo>
                  <a:pt x="206210" y="53426"/>
                </a:lnTo>
                <a:lnTo>
                  <a:pt x="200483" y="65789"/>
                </a:lnTo>
                <a:lnTo>
                  <a:pt x="194347" y="78832"/>
                </a:lnTo>
                <a:lnTo>
                  <a:pt x="187803" y="92557"/>
                </a:lnTo>
                <a:lnTo>
                  <a:pt x="183387" y="101727"/>
                </a:lnTo>
                <a:lnTo>
                  <a:pt x="177161" y="114793"/>
                </a:lnTo>
                <a:lnTo>
                  <a:pt x="171186" y="127386"/>
                </a:lnTo>
                <a:lnTo>
                  <a:pt x="165464" y="139507"/>
                </a:lnTo>
                <a:lnTo>
                  <a:pt x="159997" y="151155"/>
                </a:lnTo>
                <a:lnTo>
                  <a:pt x="154785" y="162331"/>
                </a:lnTo>
                <a:lnTo>
                  <a:pt x="149832" y="173034"/>
                </a:lnTo>
                <a:lnTo>
                  <a:pt x="145139" y="183265"/>
                </a:lnTo>
                <a:lnTo>
                  <a:pt x="142367" y="189357"/>
                </a:lnTo>
                <a:lnTo>
                  <a:pt x="142902" y="201010"/>
                </a:lnTo>
                <a:lnTo>
                  <a:pt x="143122" y="214408"/>
                </a:lnTo>
                <a:lnTo>
                  <a:pt x="143129" y="217297"/>
                </a:lnTo>
                <a:lnTo>
                  <a:pt x="142972" y="227110"/>
                </a:lnTo>
                <a:lnTo>
                  <a:pt x="142504" y="238303"/>
                </a:lnTo>
                <a:lnTo>
                  <a:pt x="141723" y="250866"/>
                </a:lnTo>
                <a:lnTo>
                  <a:pt x="140630" y="264788"/>
                </a:lnTo>
                <a:lnTo>
                  <a:pt x="139224" y="280056"/>
                </a:lnTo>
                <a:lnTo>
                  <a:pt x="138937" y="282956"/>
                </a:lnTo>
                <a:lnTo>
                  <a:pt x="126209" y="284289"/>
                </a:lnTo>
                <a:lnTo>
                  <a:pt x="113562" y="285816"/>
                </a:lnTo>
                <a:lnTo>
                  <a:pt x="100996" y="287528"/>
                </a:lnTo>
                <a:lnTo>
                  <a:pt x="88512" y="289415"/>
                </a:lnTo>
                <a:lnTo>
                  <a:pt x="84455" y="290068"/>
                </a:lnTo>
                <a:lnTo>
                  <a:pt x="81661" y="288671"/>
                </a:lnTo>
                <a:lnTo>
                  <a:pt x="84092" y="273605"/>
                </a:lnTo>
                <a:lnTo>
                  <a:pt x="86165" y="259312"/>
                </a:lnTo>
                <a:lnTo>
                  <a:pt x="87881" y="245792"/>
                </a:lnTo>
                <a:lnTo>
                  <a:pt x="89240" y="233043"/>
                </a:lnTo>
                <a:lnTo>
                  <a:pt x="90241" y="221068"/>
                </a:lnTo>
                <a:lnTo>
                  <a:pt x="90884" y="209865"/>
                </a:lnTo>
                <a:lnTo>
                  <a:pt x="91170" y="199434"/>
                </a:lnTo>
                <a:lnTo>
                  <a:pt x="91186" y="196469"/>
                </a:lnTo>
                <a:lnTo>
                  <a:pt x="91186" y="192278"/>
                </a:lnTo>
                <a:lnTo>
                  <a:pt x="88645" y="177037"/>
                </a:lnTo>
                <a:lnTo>
                  <a:pt x="86173" y="165426"/>
                </a:lnTo>
                <a:lnTo>
                  <a:pt x="83004" y="152733"/>
                </a:lnTo>
                <a:lnTo>
                  <a:pt x="78247" y="135946"/>
                </a:lnTo>
                <a:lnTo>
                  <a:pt x="74507" y="123768"/>
                </a:lnTo>
                <a:lnTo>
                  <a:pt x="71247" y="113665"/>
                </a:lnTo>
                <a:lnTo>
                  <a:pt x="67022" y="101259"/>
                </a:lnTo>
                <a:lnTo>
                  <a:pt x="62669" y="89362"/>
                </a:lnTo>
                <a:lnTo>
                  <a:pt x="58928" y="79883"/>
                </a:lnTo>
                <a:lnTo>
                  <a:pt x="53664" y="67492"/>
                </a:lnTo>
                <a:lnTo>
                  <a:pt x="48401" y="56256"/>
                </a:lnTo>
                <a:lnTo>
                  <a:pt x="41529" y="43053"/>
                </a:lnTo>
                <a:lnTo>
                  <a:pt x="33274" y="33020"/>
                </a:lnTo>
                <a:lnTo>
                  <a:pt x="31368" y="31115"/>
                </a:lnTo>
                <a:lnTo>
                  <a:pt x="29337" y="29591"/>
                </a:lnTo>
                <a:lnTo>
                  <a:pt x="27305" y="28448"/>
                </a:lnTo>
                <a:lnTo>
                  <a:pt x="25145" y="27178"/>
                </a:lnTo>
                <a:lnTo>
                  <a:pt x="22860" y="26289"/>
                </a:lnTo>
                <a:lnTo>
                  <a:pt x="20447" y="25527"/>
                </a:lnTo>
                <a:lnTo>
                  <a:pt x="17906" y="24765"/>
                </a:lnTo>
                <a:lnTo>
                  <a:pt x="15239" y="24257"/>
                </a:lnTo>
                <a:lnTo>
                  <a:pt x="12064" y="24003"/>
                </a:lnTo>
                <a:lnTo>
                  <a:pt x="9017" y="23749"/>
                </a:lnTo>
                <a:lnTo>
                  <a:pt x="5461" y="23622"/>
                </a:lnTo>
                <a:lnTo>
                  <a:pt x="1397" y="23622"/>
                </a:lnTo>
                <a:lnTo>
                  <a:pt x="0" y="14478"/>
                </a:lnTo>
                <a:lnTo>
                  <a:pt x="15396" y="10166"/>
                </a:lnTo>
                <a:lnTo>
                  <a:pt x="29115" y="6924"/>
                </a:lnTo>
                <a:lnTo>
                  <a:pt x="41150" y="4760"/>
                </a:lnTo>
                <a:lnTo>
                  <a:pt x="51491" y="3684"/>
                </a:lnTo>
                <a:lnTo>
                  <a:pt x="55880" y="3556"/>
                </a:lnTo>
                <a:lnTo>
                  <a:pt x="62737" y="3556"/>
                </a:lnTo>
                <a:lnTo>
                  <a:pt x="68580" y="4445"/>
                </a:lnTo>
                <a:lnTo>
                  <a:pt x="73151" y="6096"/>
                </a:lnTo>
                <a:lnTo>
                  <a:pt x="77850" y="7747"/>
                </a:lnTo>
                <a:lnTo>
                  <a:pt x="82168" y="10922"/>
                </a:lnTo>
                <a:lnTo>
                  <a:pt x="86232" y="15621"/>
                </a:lnTo>
                <a:lnTo>
                  <a:pt x="91137" y="22404"/>
                </a:lnTo>
                <a:lnTo>
                  <a:pt x="96288" y="31339"/>
                </a:lnTo>
                <a:lnTo>
                  <a:pt x="101690" y="42434"/>
                </a:lnTo>
                <a:lnTo>
                  <a:pt x="107347" y="55700"/>
                </a:lnTo>
                <a:lnTo>
                  <a:pt x="113265" y="71147"/>
                </a:lnTo>
                <a:lnTo>
                  <a:pt x="115316" y="76835"/>
                </a:lnTo>
                <a:lnTo>
                  <a:pt x="119849" y="90166"/>
                </a:lnTo>
                <a:lnTo>
                  <a:pt x="123892" y="102911"/>
                </a:lnTo>
                <a:lnTo>
                  <a:pt x="127440" y="115064"/>
                </a:lnTo>
                <a:lnTo>
                  <a:pt x="130486" y="126618"/>
                </a:lnTo>
                <a:lnTo>
                  <a:pt x="132714" y="136144"/>
                </a:lnTo>
                <a:lnTo>
                  <a:pt x="134238" y="142875"/>
                </a:lnTo>
                <a:lnTo>
                  <a:pt x="135509" y="150241"/>
                </a:lnTo>
                <a:lnTo>
                  <a:pt x="136525" y="158369"/>
                </a:lnTo>
                <a:lnTo>
                  <a:pt x="138684" y="150114"/>
                </a:lnTo>
                <a:lnTo>
                  <a:pt x="140588" y="142621"/>
                </a:lnTo>
                <a:lnTo>
                  <a:pt x="142367" y="135890"/>
                </a:lnTo>
                <a:lnTo>
                  <a:pt x="145459" y="124220"/>
                </a:lnTo>
                <a:lnTo>
                  <a:pt x="148468" y="112392"/>
                </a:lnTo>
                <a:lnTo>
                  <a:pt x="151394" y="100404"/>
                </a:lnTo>
                <a:lnTo>
                  <a:pt x="154234" y="88255"/>
                </a:lnTo>
                <a:lnTo>
                  <a:pt x="156990" y="75942"/>
                </a:lnTo>
                <a:lnTo>
                  <a:pt x="159660" y="63465"/>
                </a:lnTo>
                <a:lnTo>
                  <a:pt x="162243" y="50822"/>
                </a:lnTo>
                <a:lnTo>
                  <a:pt x="164738" y="38011"/>
                </a:lnTo>
                <a:lnTo>
                  <a:pt x="167145" y="25032"/>
                </a:lnTo>
                <a:lnTo>
                  <a:pt x="169463" y="11882"/>
                </a:lnTo>
                <a:lnTo>
                  <a:pt x="169672" y="10668"/>
                </a:lnTo>
                <a:lnTo>
                  <a:pt x="182519" y="8588"/>
                </a:lnTo>
                <a:lnTo>
                  <a:pt x="195154" y="6362"/>
                </a:lnTo>
                <a:lnTo>
                  <a:pt x="207586" y="3989"/>
                </a:lnTo>
                <a:lnTo>
                  <a:pt x="219821" y="1469"/>
                </a:lnTo>
                <a:lnTo>
                  <a:pt x="226568"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8698655" y="428117"/>
            <a:ext cx="117855" cy="262382"/>
          </a:xfrm>
          <a:custGeom>
            <a:avLst/>
            <a:gdLst/>
            <a:ahLst/>
            <a:cxnLst/>
            <a:rect l="l" t="t" r="r" b="b"/>
            <a:pathLst>
              <a:path w="88391" h="262382">
                <a:moveTo>
                  <a:pt x="40258" y="0"/>
                </a:moveTo>
                <a:lnTo>
                  <a:pt x="26964" y="2364"/>
                </a:lnTo>
                <a:lnTo>
                  <a:pt x="16383" y="9456"/>
                </a:lnTo>
                <a:lnTo>
                  <a:pt x="9651" y="19050"/>
                </a:lnTo>
                <a:lnTo>
                  <a:pt x="6323" y="27285"/>
                </a:lnTo>
                <a:lnTo>
                  <a:pt x="3701" y="37548"/>
                </a:lnTo>
                <a:lnTo>
                  <a:pt x="1781" y="49837"/>
                </a:lnTo>
                <a:lnTo>
                  <a:pt x="558" y="64152"/>
                </a:lnTo>
                <a:lnTo>
                  <a:pt x="25" y="80494"/>
                </a:lnTo>
                <a:lnTo>
                  <a:pt x="0" y="85344"/>
                </a:lnTo>
                <a:lnTo>
                  <a:pt x="0" y="255397"/>
                </a:lnTo>
                <a:lnTo>
                  <a:pt x="12891" y="259577"/>
                </a:lnTo>
                <a:lnTo>
                  <a:pt x="25250" y="261873"/>
                </a:lnTo>
                <a:lnTo>
                  <a:pt x="34162" y="262382"/>
                </a:lnTo>
                <a:lnTo>
                  <a:pt x="47662" y="260851"/>
                </a:lnTo>
                <a:lnTo>
                  <a:pt x="59565" y="256260"/>
                </a:lnTo>
                <a:lnTo>
                  <a:pt x="69871" y="248609"/>
                </a:lnTo>
                <a:lnTo>
                  <a:pt x="79915" y="235329"/>
                </a:lnTo>
                <a:lnTo>
                  <a:pt x="84599" y="224058"/>
                </a:lnTo>
                <a:lnTo>
                  <a:pt x="87432" y="211056"/>
                </a:lnTo>
                <a:lnTo>
                  <a:pt x="88391" y="196215"/>
                </a:lnTo>
                <a:lnTo>
                  <a:pt x="87364" y="181489"/>
                </a:lnTo>
                <a:lnTo>
                  <a:pt x="84274" y="168576"/>
                </a:lnTo>
                <a:lnTo>
                  <a:pt x="79110" y="157475"/>
                </a:lnTo>
                <a:lnTo>
                  <a:pt x="71881" y="148209"/>
                </a:lnTo>
                <a:lnTo>
                  <a:pt x="62728" y="140842"/>
                </a:lnTo>
                <a:lnTo>
                  <a:pt x="51717" y="135579"/>
                </a:lnTo>
                <a:lnTo>
                  <a:pt x="38826" y="132408"/>
                </a:lnTo>
                <a:lnTo>
                  <a:pt x="24032" y="131318"/>
                </a:lnTo>
                <a:lnTo>
                  <a:pt x="21081" y="131318"/>
                </a:lnTo>
                <a:lnTo>
                  <a:pt x="18795" y="131318"/>
                </a:lnTo>
                <a:lnTo>
                  <a:pt x="16890" y="131445"/>
                </a:lnTo>
                <a:lnTo>
                  <a:pt x="14477" y="115824"/>
                </a:lnTo>
                <a:lnTo>
                  <a:pt x="29212" y="113622"/>
                </a:lnTo>
                <a:lnTo>
                  <a:pt x="42091" y="110068"/>
                </a:lnTo>
                <a:lnTo>
                  <a:pt x="53125" y="105148"/>
                </a:lnTo>
                <a:lnTo>
                  <a:pt x="62229" y="98933"/>
                </a:lnTo>
                <a:lnTo>
                  <a:pt x="70073" y="90226"/>
                </a:lnTo>
                <a:lnTo>
                  <a:pt x="75446" y="79138"/>
                </a:lnTo>
                <a:lnTo>
                  <a:pt x="78332" y="65682"/>
                </a:lnTo>
                <a:lnTo>
                  <a:pt x="78866" y="55625"/>
                </a:lnTo>
                <a:lnTo>
                  <a:pt x="77859" y="41551"/>
                </a:lnTo>
                <a:lnTo>
                  <a:pt x="74851" y="29093"/>
                </a:lnTo>
                <a:lnTo>
                  <a:pt x="69865" y="18207"/>
                </a:lnTo>
                <a:lnTo>
                  <a:pt x="58882" y="5753"/>
                </a:lnTo>
                <a:lnTo>
                  <a:pt x="47327" y="695"/>
                </a:lnTo>
                <a:lnTo>
                  <a:pt x="40258"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1509337" y="427863"/>
            <a:ext cx="394140" cy="278764"/>
          </a:xfrm>
          <a:custGeom>
            <a:avLst/>
            <a:gdLst/>
            <a:ahLst/>
            <a:cxnLst/>
            <a:rect l="l" t="t" r="r" b="b"/>
            <a:pathLst>
              <a:path w="295605" h="278764">
                <a:moveTo>
                  <a:pt x="0" y="0"/>
                </a:moveTo>
                <a:lnTo>
                  <a:pt x="13092" y="321"/>
                </a:lnTo>
                <a:lnTo>
                  <a:pt x="25939" y="554"/>
                </a:lnTo>
                <a:lnTo>
                  <a:pt x="38536" y="701"/>
                </a:lnTo>
                <a:lnTo>
                  <a:pt x="50883" y="760"/>
                </a:lnTo>
                <a:lnTo>
                  <a:pt x="53047" y="762"/>
                </a:lnTo>
                <a:lnTo>
                  <a:pt x="242138" y="762"/>
                </a:lnTo>
                <a:lnTo>
                  <a:pt x="254597" y="717"/>
                </a:lnTo>
                <a:lnTo>
                  <a:pt x="267202" y="582"/>
                </a:lnTo>
                <a:lnTo>
                  <a:pt x="279964" y="358"/>
                </a:lnTo>
                <a:lnTo>
                  <a:pt x="292893" y="43"/>
                </a:lnTo>
                <a:lnTo>
                  <a:pt x="294462" y="0"/>
                </a:lnTo>
                <a:lnTo>
                  <a:pt x="295605" y="10160"/>
                </a:lnTo>
                <a:lnTo>
                  <a:pt x="268427" y="17907"/>
                </a:lnTo>
                <a:lnTo>
                  <a:pt x="263364" y="35501"/>
                </a:lnTo>
                <a:lnTo>
                  <a:pt x="263240" y="48604"/>
                </a:lnTo>
                <a:lnTo>
                  <a:pt x="263220" y="57403"/>
                </a:lnTo>
                <a:lnTo>
                  <a:pt x="263220" y="215773"/>
                </a:lnTo>
                <a:lnTo>
                  <a:pt x="263259" y="230088"/>
                </a:lnTo>
                <a:lnTo>
                  <a:pt x="263377" y="242881"/>
                </a:lnTo>
                <a:lnTo>
                  <a:pt x="263574" y="254127"/>
                </a:lnTo>
                <a:lnTo>
                  <a:pt x="269062" y="261492"/>
                </a:lnTo>
                <a:lnTo>
                  <a:pt x="294843" y="268859"/>
                </a:lnTo>
                <a:lnTo>
                  <a:pt x="295605" y="278764"/>
                </a:lnTo>
                <a:lnTo>
                  <a:pt x="283911" y="278551"/>
                </a:lnTo>
                <a:lnTo>
                  <a:pt x="271716" y="278374"/>
                </a:lnTo>
                <a:lnTo>
                  <a:pt x="259012" y="278241"/>
                </a:lnTo>
                <a:lnTo>
                  <a:pt x="245795" y="278157"/>
                </a:lnTo>
                <a:lnTo>
                  <a:pt x="232613" y="278129"/>
                </a:lnTo>
                <a:lnTo>
                  <a:pt x="218201" y="278166"/>
                </a:lnTo>
                <a:lnTo>
                  <a:pt x="204768" y="278269"/>
                </a:lnTo>
                <a:lnTo>
                  <a:pt x="192314" y="278431"/>
                </a:lnTo>
                <a:lnTo>
                  <a:pt x="180837" y="278642"/>
                </a:lnTo>
                <a:lnTo>
                  <a:pt x="175463" y="278764"/>
                </a:lnTo>
                <a:lnTo>
                  <a:pt x="174193" y="268859"/>
                </a:lnTo>
                <a:lnTo>
                  <a:pt x="198069" y="261874"/>
                </a:lnTo>
                <a:lnTo>
                  <a:pt x="201371" y="260985"/>
                </a:lnTo>
                <a:lnTo>
                  <a:pt x="203149" y="258572"/>
                </a:lnTo>
                <a:lnTo>
                  <a:pt x="203571" y="243907"/>
                </a:lnTo>
                <a:lnTo>
                  <a:pt x="203731" y="231265"/>
                </a:lnTo>
                <a:lnTo>
                  <a:pt x="203783" y="216988"/>
                </a:lnTo>
                <a:lnTo>
                  <a:pt x="203784" y="215773"/>
                </a:lnTo>
                <a:lnTo>
                  <a:pt x="203784" y="22478"/>
                </a:lnTo>
                <a:lnTo>
                  <a:pt x="91986" y="22478"/>
                </a:lnTo>
                <a:lnTo>
                  <a:pt x="91986" y="215773"/>
                </a:lnTo>
                <a:lnTo>
                  <a:pt x="92026" y="230179"/>
                </a:lnTo>
                <a:lnTo>
                  <a:pt x="92150" y="242954"/>
                </a:lnTo>
                <a:lnTo>
                  <a:pt x="92359" y="254070"/>
                </a:lnTo>
                <a:lnTo>
                  <a:pt x="97548" y="261874"/>
                </a:lnTo>
                <a:lnTo>
                  <a:pt x="120599" y="268859"/>
                </a:lnTo>
                <a:lnTo>
                  <a:pt x="121196" y="278764"/>
                </a:lnTo>
                <a:lnTo>
                  <a:pt x="110017" y="278535"/>
                </a:lnTo>
                <a:lnTo>
                  <a:pt x="97990" y="278349"/>
                </a:lnTo>
                <a:lnTo>
                  <a:pt x="85114" y="278215"/>
                </a:lnTo>
                <a:lnTo>
                  <a:pt x="71390" y="278142"/>
                </a:lnTo>
                <a:lnTo>
                  <a:pt x="62979" y="278129"/>
                </a:lnTo>
                <a:lnTo>
                  <a:pt x="49181" y="278160"/>
                </a:lnTo>
                <a:lnTo>
                  <a:pt x="35949" y="278249"/>
                </a:lnTo>
                <a:lnTo>
                  <a:pt x="23283" y="278388"/>
                </a:lnTo>
                <a:lnTo>
                  <a:pt x="11184" y="278571"/>
                </a:lnTo>
                <a:lnTo>
                  <a:pt x="990" y="278764"/>
                </a:lnTo>
                <a:lnTo>
                  <a:pt x="0" y="268859"/>
                </a:lnTo>
                <a:lnTo>
                  <a:pt x="26619" y="261492"/>
                </a:lnTo>
                <a:lnTo>
                  <a:pt x="32196" y="244196"/>
                </a:lnTo>
                <a:lnTo>
                  <a:pt x="32332" y="231572"/>
                </a:lnTo>
                <a:lnTo>
                  <a:pt x="32384" y="217423"/>
                </a:lnTo>
                <a:lnTo>
                  <a:pt x="32384" y="215773"/>
                </a:lnTo>
                <a:lnTo>
                  <a:pt x="32384" y="57403"/>
                </a:lnTo>
                <a:lnTo>
                  <a:pt x="32323" y="43130"/>
                </a:lnTo>
                <a:lnTo>
                  <a:pt x="32142" y="30816"/>
                </a:lnTo>
                <a:lnTo>
                  <a:pt x="31851" y="20954"/>
                </a:lnTo>
                <a:lnTo>
                  <a:pt x="584" y="10160"/>
                </a:lnTo>
                <a:lnTo>
                  <a:pt x="0"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8159329" y="418084"/>
            <a:ext cx="88052" cy="83692"/>
          </a:xfrm>
          <a:custGeom>
            <a:avLst/>
            <a:gdLst/>
            <a:ahLst/>
            <a:cxnLst/>
            <a:rect l="l" t="t" r="r" b="b"/>
            <a:pathLst>
              <a:path w="66039" h="83692">
                <a:moveTo>
                  <a:pt x="12572" y="0"/>
                </a:moveTo>
                <a:lnTo>
                  <a:pt x="66039" y="0"/>
                </a:lnTo>
                <a:lnTo>
                  <a:pt x="16890" y="83692"/>
                </a:lnTo>
                <a:lnTo>
                  <a:pt x="0" y="83692"/>
                </a:lnTo>
                <a:lnTo>
                  <a:pt x="12572"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5770713" y="418084"/>
            <a:ext cx="88052" cy="83692"/>
          </a:xfrm>
          <a:custGeom>
            <a:avLst/>
            <a:gdLst/>
            <a:ahLst/>
            <a:cxnLst/>
            <a:rect l="l" t="t" r="r" b="b"/>
            <a:pathLst>
              <a:path w="66039" h="83692">
                <a:moveTo>
                  <a:pt x="12572" y="0"/>
                </a:moveTo>
                <a:lnTo>
                  <a:pt x="66039" y="0"/>
                </a:lnTo>
                <a:lnTo>
                  <a:pt x="16890" y="83692"/>
                </a:lnTo>
                <a:lnTo>
                  <a:pt x="0" y="83692"/>
                </a:lnTo>
                <a:lnTo>
                  <a:pt x="12572"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3220215" y="418084"/>
            <a:ext cx="87883" cy="83692"/>
          </a:xfrm>
          <a:custGeom>
            <a:avLst/>
            <a:gdLst/>
            <a:ahLst/>
            <a:cxnLst/>
            <a:rect l="l" t="t" r="r" b="b"/>
            <a:pathLst>
              <a:path w="65913" h="83692">
                <a:moveTo>
                  <a:pt x="12573" y="0"/>
                </a:moveTo>
                <a:lnTo>
                  <a:pt x="65913" y="0"/>
                </a:lnTo>
                <a:lnTo>
                  <a:pt x="16891" y="83692"/>
                </a:lnTo>
                <a:lnTo>
                  <a:pt x="0" y="83692"/>
                </a:lnTo>
                <a:lnTo>
                  <a:pt x="12573"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8627026" y="407164"/>
            <a:ext cx="271610" cy="398399"/>
          </a:xfrm>
          <a:custGeom>
            <a:avLst/>
            <a:gdLst/>
            <a:ahLst/>
            <a:cxnLst/>
            <a:rect l="l" t="t" r="r" b="b"/>
            <a:pathLst>
              <a:path w="203707" h="398399">
                <a:moveTo>
                  <a:pt x="104775" y="0"/>
                </a:moveTo>
                <a:lnTo>
                  <a:pt x="119002" y="760"/>
                </a:lnTo>
                <a:lnTo>
                  <a:pt x="132155" y="3043"/>
                </a:lnTo>
                <a:lnTo>
                  <a:pt x="144245" y="6848"/>
                </a:lnTo>
                <a:lnTo>
                  <a:pt x="155287" y="12175"/>
                </a:lnTo>
                <a:lnTo>
                  <a:pt x="164846" y="18668"/>
                </a:lnTo>
                <a:lnTo>
                  <a:pt x="174793" y="28206"/>
                </a:lnTo>
                <a:lnTo>
                  <a:pt x="182004" y="38915"/>
                </a:lnTo>
                <a:lnTo>
                  <a:pt x="186500" y="50785"/>
                </a:lnTo>
                <a:lnTo>
                  <a:pt x="188301" y="63804"/>
                </a:lnTo>
                <a:lnTo>
                  <a:pt x="188340" y="66166"/>
                </a:lnTo>
                <a:lnTo>
                  <a:pt x="187255" y="79649"/>
                </a:lnTo>
                <a:lnTo>
                  <a:pt x="183995" y="92021"/>
                </a:lnTo>
                <a:lnTo>
                  <a:pt x="178560" y="103280"/>
                </a:lnTo>
                <a:lnTo>
                  <a:pt x="170948" y="113424"/>
                </a:lnTo>
                <a:lnTo>
                  <a:pt x="161156" y="122451"/>
                </a:lnTo>
                <a:lnTo>
                  <a:pt x="149182" y="130360"/>
                </a:lnTo>
                <a:lnTo>
                  <a:pt x="135023" y="137147"/>
                </a:lnTo>
                <a:lnTo>
                  <a:pt x="133730" y="137667"/>
                </a:lnTo>
                <a:lnTo>
                  <a:pt x="133984" y="139318"/>
                </a:lnTo>
                <a:lnTo>
                  <a:pt x="147717" y="142707"/>
                </a:lnTo>
                <a:lnTo>
                  <a:pt x="160067" y="147469"/>
                </a:lnTo>
                <a:lnTo>
                  <a:pt x="171036" y="153597"/>
                </a:lnTo>
                <a:lnTo>
                  <a:pt x="180623" y="161081"/>
                </a:lnTo>
                <a:lnTo>
                  <a:pt x="185038" y="165480"/>
                </a:lnTo>
                <a:lnTo>
                  <a:pt x="192832" y="175597"/>
                </a:lnTo>
                <a:lnTo>
                  <a:pt x="198532" y="186823"/>
                </a:lnTo>
                <a:lnTo>
                  <a:pt x="202140" y="199160"/>
                </a:lnTo>
                <a:lnTo>
                  <a:pt x="203655" y="212608"/>
                </a:lnTo>
                <a:lnTo>
                  <a:pt x="203707" y="215773"/>
                </a:lnTo>
                <a:lnTo>
                  <a:pt x="202725" y="229338"/>
                </a:lnTo>
                <a:lnTo>
                  <a:pt x="199775" y="241968"/>
                </a:lnTo>
                <a:lnTo>
                  <a:pt x="194853" y="253671"/>
                </a:lnTo>
                <a:lnTo>
                  <a:pt x="187955" y="264457"/>
                </a:lnTo>
                <a:lnTo>
                  <a:pt x="179075" y="274335"/>
                </a:lnTo>
                <a:lnTo>
                  <a:pt x="173481" y="279273"/>
                </a:lnTo>
                <a:lnTo>
                  <a:pt x="163093" y="286823"/>
                </a:lnTo>
                <a:lnTo>
                  <a:pt x="152065" y="293004"/>
                </a:lnTo>
                <a:lnTo>
                  <a:pt x="140392" y="297816"/>
                </a:lnTo>
                <a:lnTo>
                  <a:pt x="128066" y="301259"/>
                </a:lnTo>
                <a:lnTo>
                  <a:pt x="115080" y="303332"/>
                </a:lnTo>
                <a:lnTo>
                  <a:pt x="101427" y="304037"/>
                </a:lnTo>
                <a:lnTo>
                  <a:pt x="101219" y="304038"/>
                </a:lnTo>
                <a:lnTo>
                  <a:pt x="88422" y="303432"/>
                </a:lnTo>
                <a:lnTo>
                  <a:pt x="75862" y="301614"/>
                </a:lnTo>
                <a:lnTo>
                  <a:pt x="63509" y="298585"/>
                </a:lnTo>
                <a:lnTo>
                  <a:pt x="53721" y="295275"/>
                </a:lnTo>
                <a:lnTo>
                  <a:pt x="53774" y="312858"/>
                </a:lnTo>
                <a:lnTo>
                  <a:pt x="53937" y="328943"/>
                </a:lnTo>
                <a:lnTo>
                  <a:pt x="54210" y="343532"/>
                </a:lnTo>
                <a:lnTo>
                  <a:pt x="54596" y="356627"/>
                </a:lnTo>
                <a:lnTo>
                  <a:pt x="55096" y="368230"/>
                </a:lnTo>
                <a:lnTo>
                  <a:pt x="55712" y="378342"/>
                </a:lnTo>
                <a:lnTo>
                  <a:pt x="56446" y="386965"/>
                </a:lnTo>
                <a:lnTo>
                  <a:pt x="56896" y="391033"/>
                </a:lnTo>
                <a:lnTo>
                  <a:pt x="42414" y="392726"/>
                </a:lnTo>
                <a:lnTo>
                  <a:pt x="29076" y="394429"/>
                </a:lnTo>
                <a:lnTo>
                  <a:pt x="16900" y="396151"/>
                </a:lnTo>
                <a:lnTo>
                  <a:pt x="5906" y="397902"/>
                </a:lnTo>
                <a:lnTo>
                  <a:pt x="3047" y="398399"/>
                </a:lnTo>
                <a:lnTo>
                  <a:pt x="0" y="397001"/>
                </a:lnTo>
                <a:lnTo>
                  <a:pt x="0" y="129412"/>
                </a:lnTo>
                <a:lnTo>
                  <a:pt x="418" y="112635"/>
                </a:lnTo>
                <a:lnTo>
                  <a:pt x="1674" y="97123"/>
                </a:lnTo>
                <a:lnTo>
                  <a:pt x="3768" y="82876"/>
                </a:lnTo>
                <a:lnTo>
                  <a:pt x="6699" y="69893"/>
                </a:lnTo>
                <a:lnTo>
                  <a:pt x="15072" y="47710"/>
                </a:lnTo>
                <a:lnTo>
                  <a:pt x="26796" y="30563"/>
                </a:lnTo>
                <a:lnTo>
                  <a:pt x="37421" y="20750"/>
                </a:lnTo>
                <a:lnTo>
                  <a:pt x="58788" y="8304"/>
                </a:lnTo>
                <a:lnTo>
                  <a:pt x="84038" y="1465"/>
                </a:lnTo>
                <a:lnTo>
                  <a:pt x="98118" y="141"/>
                </a:lnTo>
                <a:lnTo>
                  <a:pt x="104775" y="0"/>
                </a:lnTo>
                <a:close/>
              </a:path>
            </a:pathLst>
          </a:custGeom>
          <a:ln w="3047">
            <a:solidFill>
              <a:srgbClr val="3A431F"/>
            </a:solidFill>
          </a:ln>
        </p:spPr>
        <p:txBody>
          <a:bodyPr wrap="square" lIns="0" tIns="0" rIns="0" bIns="0" rtlCol="0">
            <a:noAutofit/>
          </a:bodyPr>
          <a:lstStyle/>
          <a:p>
            <a:endParaRPr/>
          </a:p>
        </p:txBody>
      </p:sp>
      <p:sp>
        <p:nvSpPr>
          <p:cNvPr id="52" name="object 52"/>
          <p:cNvSpPr/>
          <p:nvPr/>
        </p:nvSpPr>
        <p:spPr>
          <a:xfrm>
            <a:off x="3545332" y="895858"/>
            <a:ext cx="5115899" cy="397382"/>
          </a:xfrm>
          <a:custGeom>
            <a:avLst/>
            <a:gdLst/>
            <a:ahLst/>
            <a:cxnLst/>
            <a:rect l="l" t="t" r="r" b="b"/>
            <a:pathLst>
              <a:path w="3836924" h="397382">
                <a:moveTo>
                  <a:pt x="3513697" y="165191"/>
                </a:moveTo>
                <a:lnTo>
                  <a:pt x="3505454" y="176021"/>
                </a:lnTo>
                <a:lnTo>
                  <a:pt x="3480562" y="208787"/>
                </a:lnTo>
                <a:lnTo>
                  <a:pt x="3480562" y="139445"/>
                </a:lnTo>
                <a:lnTo>
                  <a:pt x="3480192" y="133604"/>
                </a:lnTo>
                <a:lnTo>
                  <a:pt x="3475357" y="120974"/>
                </a:lnTo>
                <a:lnTo>
                  <a:pt x="3464903" y="113396"/>
                </a:lnTo>
                <a:lnTo>
                  <a:pt x="3448812" y="110870"/>
                </a:lnTo>
                <a:lnTo>
                  <a:pt x="3444068" y="111008"/>
                </a:lnTo>
                <a:lnTo>
                  <a:pt x="3433503" y="112097"/>
                </a:lnTo>
                <a:lnTo>
                  <a:pt x="3421421" y="114262"/>
                </a:lnTo>
                <a:lnTo>
                  <a:pt x="3407816" y="117497"/>
                </a:lnTo>
                <a:lnTo>
                  <a:pt x="3392678" y="121792"/>
                </a:lnTo>
                <a:lnTo>
                  <a:pt x="3394075" y="130937"/>
                </a:lnTo>
                <a:lnTo>
                  <a:pt x="3400552" y="130937"/>
                </a:lnTo>
                <a:lnTo>
                  <a:pt x="3405631" y="131190"/>
                </a:lnTo>
                <a:lnTo>
                  <a:pt x="3409568" y="131825"/>
                </a:lnTo>
                <a:lnTo>
                  <a:pt x="3413633" y="132461"/>
                </a:lnTo>
                <a:lnTo>
                  <a:pt x="3416680" y="133603"/>
                </a:lnTo>
                <a:lnTo>
                  <a:pt x="3418713" y="135508"/>
                </a:lnTo>
                <a:lnTo>
                  <a:pt x="3422396" y="139826"/>
                </a:lnTo>
                <a:lnTo>
                  <a:pt x="3423158" y="143001"/>
                </a:lnTo>
                <a:lnTo>
                  <a:pt x="3423920" y="146050"/>
                </a:lnTo>
                <a:lnTo>
                  <a:pt x="3424428" y="150113"/>
                </a:lnTo>
                <a:lnTo>
                  <a:pt x="3424681" y="163575"/>
                </a:lnTo>
                <a:lnTo>
                  <a:pt x="3424809" y="171957"/>
                </a:lnTo>
                <a:lnTo>
                  <a:pt x="3425063" y="188849"/>
                </a:lnTo>
                <a:lnTo>
                  <a:pt x="3424969" y="275548"/>
                </a:lnTo>
                <a:lnTo>
                  <a:pt x="3424825" y="288019"/>
                </a:lnTo>
                <a:lnTo>
                  <a:pt x="3424681" y="301751"/>
                </a:lnTo>
                <a:lnTo>
                  <a:pt x="3427476" y="303149"/>
                </a:lnTo>
                <a:lnTo>
                  <a:pt x="3431018" y="302727"/>
                </a:lnTo>
                <a:lnTo>
                  <a:pt x="3443166" y="301309"/>
                </a:lnTo>
                <a:lnTo>
                  <a:pt x="3455657" y="299890"/>
                </a:lnTo>
                <a:lnTo>
                  <a:pt x="3468500" y="298471"/>
                </a:lnTo>
                <a:lnTo>
                  <a:pt x="3481704" y="297052"/>
                </a:lnTo>
                <a:lnTo>
                  <a:pt x="3481477" y="289917"/>
                </a:lnTo>
                <a:lnTo>
                  <a:pt x="3481123" y="277132"/>
                </a:lnTo>
                <a:lnTo>
                  <a:pt x="3480816" y="264794"/>
                </a:lnTo>
                <a:lnTo>
                  <a:pt x="3480633" y="249667"/>
                </a:lnTo>
                <a:lnTo>
                  <a:pt x="3480562" y="237870"/>
                </a:lnTo>
                <a:lnTo>
                  <a:pt x="3489705" y="225932"/>
                </a:lnTo>
                <a:lnTo>
                  <a:pt x="3494203" y="231721"/>
                </a:lnTo>
                <a:lnTo>
                  <a:pt x="3501127" y="240959"/>
                </a:lnTo>
                <a:lnTo>
                  <a:pt x="3508480" y="251122"/>
                </a:lnTo>
                <a:lnTo>
                  <a:pt x="3516270" y="262202"/>
                </a:lnTo>
                <a:lnTo>
                  <a:pt x="3524504" y="274192"/>
                </a:lnTo>
                <a:lnTo>
                  <a:pt x="3528913" y="280350"/>
                </a:lnTo>
                <a:lnTo>
                  <a:pt x="3537902" y="290077"/>
                </a:lnTo>
                <a:lnTo>
                  <a:pt x="3547110" y="296544"/>
                </a:lnTo>
                <a:lnTo>
                  <a:pt x="3560438" y="301303"/>
                </a:lnTo>
                <a:lnTo>
                  <a:pt x="3573526" y="302640"/>
                </a:lnTo>
                <a:lnTo>
                  <a:pt x="3576799" y="302574"/>
                </a:lnTo>
                <a:lnTo>
                  <a:pt x="3586989" y="301709"/>
                </a:lnTo>
                <a:lnTo>
                  <a:pt x="3598954" y="299844"/>
                </a:lnTo>
                <a:lnTo>
                  <a:pt x="3612676" y="296980"/>
                </a:lnTo>
                <a:lnTo>
                  <a:pt x="3628136" y="293115"/>
                </a:lnTo>
                <a:lnTo>
                  <a:pt x="3626992" y="283337"/>
                </a:lnTo>
                <a:lnTo>
                  <a:pt x="3621898" y="282861"/>
                </a:lnTo>
                <a:lnTo>
                  <a:pt x="3608542" y="280202"/>
                </a:lnTo>
                <a:lnTo>
                  <a:pt x="3598417" y="275716"/>
                </a:lnTo>
                <a:lnTo>
                  <a:pt x="3594342" y="272751"/>
                </a:lnTo>
                <a:lnTo>
                  <a:pt x="3585624" y="264539"/>
                </a:lnTo>
                <a:lnTo>
                  <a:pt x="3575939" y="253111"/>
                </a:lnTo>
                <a:lnTo>
                  <a:pt x="3521710" y="184530"/>
                </a:lnTo>
                <a:lnTo>
                  <a:pt x="3528770" y="176446"/>
                </a:lnTo>
                <a:lnTo>
                  <a:pt x="3538232" y="167468"/>
                </a:lnTo>
                <a:lnTo>
                  <a:pt x="3547110" y="161289"/>
                </a:lnTo>
                <a:lnTo>
                  <a:pt x="3561659" y="156190"/>
                </a:lnTo>
                <a:lnTo>
                  <a:pt x="3575177" y="154939"/>
                </a:lnTo>
                <a:lnTo>
                  <a:pt x="3580472" y="155119"/>
                </a:lnTo>
                <a:lnTo>
                  <a:pt x="3592657" y="156695"/>
                </a:lnTo>
                <a:lnTo>
                  <a:pt x="3606165" y="159892"/>
                </a:lnTo>
                <a:lnTo>
                  <a:pt x="3607689" y="159512"/>
                </a:lnTo>
                <a:lnTo>
                  <a:pt x="3610992" y="148840"/>
                </a:lnTo>
                <a:lnTo>
                  <a:pt x="3614702" y="136279"/>
                </a:lnTo>
                <a:lnTo>
                  <a:pt x="3618046" y="124291"/>
                </a:lnTo>
                <a:lnTo>
                  <a:pt x="3621024" y="112902"/>
                </a:lnTo>
                <a:lnTo>
                  <a:pt x="3620293" y="112748"/>
                </a:lnTo>
                <a:lnTo>
                  <a:pt x="3607956" y="110864"/>
                </a:lnTo>
                <a:lnTo>
                  <a:pt x="3594989" y="110236"/>
                </a:lnTo>
                <a:lnTo>
                  <a:pt x="3592585" y="110263"/>
                </a:lnTo>
                <a:lnTo>
                  <a:pt x="3579300" y="111543"/>
                </a:lnTo>
                <a:lnTo>
                  <a:pt x="3567811" y="114680"/>
                </a:lnTo>
                <a:lnTo>
                  <a:pt x="3560064" y="117601"/>
                </a:lnTo>
                <a:lnTo>
                  <a:pt x="3552952" y="121792"/>
                </a:lnTo>
                <a:lnTo>
                  <a:pt x="3546475" y="127380"/>
                </a:lnTo>
                <a:lnTo>
                  <a:pt x="3535735" y="137831"/>
                </a:lnTo>
                <a:lnTo>
                  <a:pt x="3527043" y="148081"/>
                </a:lnTo>
                <a:lnTo>
                  <a:pt x="3521413" y="155219"/>
                </a:lnTo>
                <a:lnTo>
                  <a:pt x="3513697" y="165191"/>
                </a:lnTo>
                <a:close/>
              </a:path>
              <a:path w="3836924" h="397382">
                <a:moveTo>
                  <a:pt x="1508113" y="165191"/>
                </a:moveTo>
                <a:lnTo>
                  <a:pt x="1499870" y="176021"/>
                </a:lnTo>
                <a:lnTo>
                  <a:pt x="1474977" y="208787"/>
                </a:lnTo>
                <a:lnTo>
                  <a:pt x="1474977" y="139445"/>
                </a:lnTo>
                <a:lnTo>
                  <a:pt x="1474608" y="133604"/>
                </a:lnTo>
                <a:lnTo>
                  <a:pt x="1469773" y="120974"/>
                </a:lnTo>
                <a:lnTo>
                  <a:pt x="1459319" y="113396"/>
                </a:lnTo>
                <a:lnTo>
                  <a:pt x="1443227" y="110870"/>
                </a:lnTo>
                <a:lnTo>
                  <a:pt x="1438484" y="111008"/>
                </a:lnTo>
                <a:lnTo>
                  <a:pt x="1427919" y="112097"/>
                </a:lnTo>
                <a:lnTo>
                  <a:pt x="1415837" y="114262"/>
                </a:lnTo>
                <a:lnTo>
                  <a:pt x="1402232" y="117497"/>
                </a:lnTo>
                <a:lnTo>
                  <a:pt x="1387093" y="121792"/>
                </a:lnTo>
                <a:lnTo>
                  <a:pt x="1388490" y="130937"/>
                </a:lnTo>
                <a:lnTo>
                  <a:pt x="1394967" y="130937"/>
                </a:lnTo>
                <a:lnTo>
                  <a:pt x="1400048" y="131190"/>
                </a:lnTo>
                <a:lnTo>
                  <a:pt x="1403985" y="131825"/>
                </a:lnTo>
                <a:lnTo>
                  <a:pt x="1408049" y="132461"/>
                </a:lnTo>
                <a:lnTo>
                  <a:pt x="1411097" y="133603"/>
                </a:lnTo>
                <a:lnTo>
                  <a:pt x="1413128" y="135508"/>
                </a:lnTo>
                <a:lnTo>
                  <a:pt x="1416812" y="139826"/>
                </a:lnTo>
                <a:lnTo>
                  <a:pt x="1417574" y="143001"/>
                </a:lnTo>
                <a:lnTo>
                  <a:pt x="1418336" y="146050"/>
                </a:lnTo>
                <a:lnTo>
                  <a:pt x="1418843" y="150113"/>
                </a:lnTo>
                <a:lnTo>
                  <a:pt x="1418971" y="155193"/>
                </a:lnTo>
                <a:lnTo>
                  <a:pt x="1419225" y="171957"/>
                </a:lnTo>
                <a:lnTo>
                  <a:pt x="1419478" y="188849"/>
                </a:lnTo>
                <a:lnTo>
                  <a:pt x="1419385" y="275548"/>
                </a:lnTo>
                <a:lnTo>
                  <a:pt x="1419241" y="288019"/>
                </a:lnTo>
                <a:lnTo>
                  <a:pt x="1419098" y="301751"/>
                </a:lnTo>
                <a:lnTo>
                  <a:pt x="1421891" y="303149"/>
                </a:lnTo>
                <a:lnTo>
                  <a:pt x="1425434" y="302727"/>
                </a:lnTo>
                <a:lnTo>
                  <a:pt x="1437582" y="301309"/>
                </a:lnTo>
                <a:lnTo>
                  <a:pt x="1450073" y="299890"/>
                </a:lnTo>
                <a:lnTo>
                  <a:pt x="1462916" y="298471"/>
                </a:lnTo>
                <a:lnTo>
                  <a:pt x="1476121" y="297052"/>
                </a:lnTo>
                <a:lnTo>
                  <a:pt x="1475893" y="289917"/>
                </a:lnTo>
                <a:lnTo>
                  <a:pt x="1475539" y="277132"/>
                </a:lnTo>
                <a:lnTo>
                  <a:pt x="1475231" y="264794"/>
                </a:lnTo>
                <a:lnTo>
                  <a:pt x="1475049" y="249667"/>
                </a:lnTo>
                <a:lnTo>
                  <a:pt x="1474977" y="237870"/>
                </a:lnTo>
                <a:lnTo>
                  <a:pt x="1484122" y="225932"/>
                </a:lnTo>
                <a:lnTo>
                  <a:pt x="1488619" y="231721"/>
                </a:lnTo>
                <a:lnTo>
                  <a:pt x="1495543" y="240959"/>
                </a:lnTo>
                <a:lnTo>
                  <a:pt x="1502896" y="251122"/>
                </a:lnTo>
                <a:lnTo>
                  <a:pt x="1510686" y="262202"/>
                </a:lnTo>
                <a:lnTo>
                  <a:pt x="1518920" y="274192"/>
                </a:lnTo>
                <a:lnTo>
                  <a:pt x="1523329" y="280350"/>
                </a:lnTo>
                <a:lnTo>
                  <a:pt x="1532318" y="290077"/>
                </a:lnTo>
                <a:lnTo>
                  <a:pt x="1541526" y="296544"/>
                </a:lnTo>
                <a:lnTo>
                  <a:pt x="1554854" y="301303"/>
                </a:lnTo>
                <a:lnTo>
                  <a:pt x="1567941" y="302640"/>
                </a:lnTo>
                <a:lnTo>
                  <a:pt x="1571215" y="302574"/>
                </a:lnTo>
                <a:lnTo>
                  <a:pt x="1581405" y="301709"/>
                </a:lnTo>
                <a:lnTo>
                  <a:pt x="1593370" y="299844"/>
                </a:lnTo>
                <a:lnTo>
                  <a:pt x="1607092" y="296980"/>
                </a:lnTo>
                <a:lnTo>
                  <a:pt x="1622552" y="293115"/>
                </a:lnTo>
                <a:lnTo>
                  <a:pt x="1621409" y="283337"/>
                </a:lnTo>
                <a:lnTo>
                  <a:pt x="1616314" y="282861"/>
                </a:lnTo>
                <a:lnTo>
                  <a:pt x="1602958" y="280202"/>
                </a:lnTo>
                <a:lnTo>
                  <a:pt x="1592834" y="275716"/>
                </a:lnTo>
                <a:lnTo>
                  <a:pt x="1588758" y="272751"/>
                </a:lnTo>
                <a:lnTo>
                  <a:pt x="1580040" y="264539"/>
                </a:lnTo>
                <a:lnTo>
                  <a:pt x="1570354" y="253111"/>
                </a:lnTo>
                <a:lnTo>
                  <a:pt x="1516126" y="184530"/>
                </a:lnTo>
                <a:lnTo>
                  <a:pt x="1523186" y="176446"/>
                </a:lnTo>
                <a:lnTo>
                  <a:pt x="1532648" y="167468"/>
                </a:lnTo>
                <a:lnTo>
                  <a:pt x="1541526" y="161289"/>
                </a:lnTo>
                <a:lnTo>
                  <a:pt x="1556075" y="156190"/>
                </a:lnTo>
                <a:lnTo>
                  <a:pt x="1569592" y="154939"/>
                </a:lnTo>
                <a:lnTo>
                  <a:pt x="1574888" y="155119"/>
                </a:lnTo>
                <a:lnTo>
                  <a:pt x="1587073" y="156695"/>
                </a:lnTo>
                <a:lnTo>
                  <a:pt x="1600580" y="159892"/>
                </a:lnTo>
                <a:lnTo>
                  <a:pt x="1602104" y="159512"/>
                </a:lnTo>
                <a:lnTo>
                  <a:pt x="1605408" y="148840"/>
                </a:lnTo>
                <a:lnTo>
                  <a:pt x="1609118" y="136279"/>
                </a:lnTo>
                <a:lnTo>
                  <a:pt x="1612462" y="124291"/>
                </a:lnTo>
                <a:lnTo>
                  <a:pt x="1615439" y="112902"/>
                </a:lnTo>
                <a:lnTo>
                  <a:pt x="1614709" y="112748"/>
                </a:lnTo>
                <a:lnTo>
                  <a:pt x="1602372" y="110864"/>
                </a:lnTo>
                <a:lnTo>
                  <a:pt x="1589404" y="110236"/>
                </a:lnTo>
                <a:lnTo>
                  <a:pt x="1587001" y="110263"/>
                </a:lnTo>
                <a:lnTo>
                  <a:pt x="1573716" y="111543"/>
                </a:lnTo>
                <a:lnTo>
                  <a:pt x="1562227" y="114680"/>
                </a:lnTo>
                <a:lnTo>
                  <a:pt x="1554479" y="117601"/>
                </a:lnTo>
                <a:lnTo>
                  <a:pt x="1547367" y="121792"/>
                </a:lnTo>
                <a:lnTo>
                  <a:pt x="1540890" y="127380"/>
                </a:lnTo>
                <a:lnTo>
                  <a:pt x="1530151" y="137831"/>
                </a:lnTo>
                <a:lnTo>
                  <a:pt x="1521460" y="148081"/>
                </a:lnTo>
                <a:lnTo>
                  <a:pt x="1515829" y="155219"/>
                </a:lnTo>
                <a:lnTo>
                  <a:pt x="1508113" y="165191"/>
                </a:lnTo>
                <a:close/>
              </a:path>
              <a:path w="3836924" h="397382">
                <a:moveTo>
                  <a:pt x="3733165" y="284733"/>
                </a:moveTo>
                <a:lnTo>
                  <a:pt x="3730300" y="284645"/>
                </a:lnTo>
                <a:lnTo>
                  <a:pt x="3717504" y="281564"/>
                </a:lnTo>
                <a:lnTo>
                  <a:pt x="3707190" y="274065"/>
                </a:lnTo>
                <a:lnTo>
                  <a:pt x="3699383" y="262127"/>
                </a:lnTo>
                <a:lnTo>
                  <a:pt x="3700812" y="300642"/>
                </a:lnTo>
                <a:lnTo>
                  <a:pt x="3714389" y="302712"/>
                </a:lnTo>
                <a:lnTo>
                  <a:pt x="3728974" y="303402"/>
                </a:lnTo>
                <a:lnTo>
                  <a:pt x="3736588" y="303220"/>
                </a:lnTo>
                <a:lnTo>
                  <a:pt x="3750424" y="301863"/>
                </a:lnTo>
                <a:lnTo>
                  <a:pt x="3763408" y="299187"/>
                </a:lnTo>
                <a:lnTo>
                  <a:pt x="3775548" y="295193"/>
                </a:lnTo>
                <a:lnTo>
                  <a:pt x="3786848" y="289885"/>
                </a:lnTo>
                <a:lnTo>
                  <a:pt x="3797314" y="283265"/>
                </a:lnTo>
                <a:lnTo>
                  <a:pt x="3806952" y="275336"/>
                </a:lnTo>
                <a:lnTo>
                  <a:pt x="3817684" y="263428"/>
                </a:lnTo>
                <a:lnTo>
                  <a:pt x="3824602" y="252867"/>
                </a:lnTo>
                <a:lnTo>
                  <a:pt x="3829988" y="241434"/>
                </a:lnTo>
                <a:lnTo>
                  <a:pt x="3833839" y="229131"/>
                </a:lnTo>
                <a:lnTo>
                  <a:pt x="3836152" y="215962"/>
                </a:lnTo>
                <a:lnTo>
                  <a:pt x="3836924" y="201929"/>
                </a:lnTo>
                <a:lnTo>
                  <a:pt x="3836410" y="190699"/>
                </a:lnTo>
                <a:lnTo>
                  <a:pt x="3834276" y="177326"/>
                </a:lnTo>
                <a:lnTo>
                  <a:pt x="3830488" y="164964"/>
                </a:lnTo>
                <a:lnTo>
                  <a:pt x="3825050" y="153603"/>
                </a:lnTo>
                <a:lnTo>
                  <a:pt x="3817965" y="143237"/>
                </a:lnTo>
                <a:lnTo>
                  <a:pt x="3809238" y="133857"/>
                </a:lnTo>
                <a:lnTo>
                  <a:pt x="3797817" y="124851"/>
                </a:lnTo>
                <a:lnTo>
                  <a:pt x="3787218" y="118820"/>
                </a:lnTo>
                <a:lnTo>
                  <a:pt x="3775622" y="114125"/>
                </a:lnTo>
                <a:lnTo>
                  <a:pt x="3763025" y="110767"/>
                </a:lnTo>
                <a:lnTo>
                  <a:pt x="3749424" y="108750"/>
                </a:lnTo>
                <a:lnTo>
                  <a:pt x="3734816" y="108076"/>
                </a:lnTo>
                <a:lnTo>
                  <a:pt x="3726229" y="108292"/>
                </a:lnTo>
                <a:lnTo>
                  <a:pt x="3712155" y="109680"/>
                </a:lnTo>
                <a:lnTo>
                  <a:pt x="3699041" y="112358"/>
                </a:lnTo>
                <a:lnTo>
                  <a:pt x="3686881" y="116327"/>
                </a:lnTo>
                <a:lnTo>
                  <a:pt x="3675670" y="121592"/>
                </a:lnTo>
                <a:lnTo>
                  <a:pt x="3665404" y="128154"/>
                </a:lnTo>
                <a:lnTo>
                  <a:pt x="3656076" y="136016"/>
                </a:lnTo>
                <a:lnTo>
                  <a:pt x="3646800" y="146275"/>
                </a:lnTo>
                <a:lnTo>
                  <a:pt x="3639715" y="156800"/>
                </a:lnTo>
                <a:lnTo>
                  <a:pt x="3634204" y="168181"/>
                </a:lnTo>
                <a:lnTo>
                  <a:pt x="3630268" y="180411"/>
                </a:lnTo>
                <a:lnTo>
                  <a:pt x="3627907" y="193483"/>
                </a:lnTo>
                <a:lnTo>
                  <a:pt x="3627120" y="207390"/>
                </a:lnTo>
                <a:lnTo>
                  <a:pt x="3627740" y="219957"/>
                </a:lnTo>
                <a:lnTo>
                  <a:pt x="3629937" y="233252"/>
                </a:lnTo>
                <a:lnTo>
                  <a:pt x="3633726" y="245587"/>
                </a:lnTo>
                <a:lnTo>
                  <a:pt x="3639110" y="256963"/>
                </a:lnTo>
                <a:lnTo>
                  <a:pt x="3646093" y="267386"/>
                </a:lnTo>
                <a:lnTo>
                  <a:pt x="3654679" y="276859"/>
                </a:lnTo>
                <a:lnTo>
                  <a:pt x="3666124" y="286191"/>
                </a:lnTo>
                <a:lnTo>
                  <a:pt x="3676679" y="292379"/>
                </a:lnTo>
                <a:lnTo>
                  <a:pt x="3688242" y="297197"/>
                </a:lnTo>
                <a:lnTo>
                  <a:pt x="3688715" y="203453"/>
                </a:lnTo>
                <a:lnTo>
                  <a:pt x="3688897" y="193557"/>
                </a:lnTo>
                <a:lnTo>
                  <a:pt x="3689978" y="178879"/>
                </a:lnTo>
                <a:lnTo>
                  <a:pt x="3692039" y="166015"/>
                </a:lnTo>
                <a:lnTo>
                  <a:pt x="3695086" y="154982"/>
                </a:lnTo>
                <a:lnTo>
                  <a:pt x="3699129" y="145795"/>
                </a:lnTo>
                <a:lnTo>
                  <a:pt x="3706704" y="135763"/>
                </a:lnTo>
                <a:lnTo>
                  <a:pt x="3717466" y="129000"/>
                </a:lnTo>
                <a:lnTo>
                  <a:pt x="3730752" y="126745"/>
                </a:lnTo>
                <a:lnTo>
                  <a:pt x="3732777" y="126788"/>
                </a:lnTo>
                <a:lnTo>
                  <a:pt x="3745793" y="129554"/>
                </a:lnTo>
                <a:lnTo>
                  <a:pt x="3756387" y="136618"/>
                </a:lnTo>
                <a:lnTo>
                  <a:pt x="3764534" y="147954"/>
                </a:lnTo>
                <a:lnTo>
                  <a:pt x="3767314" y="154072"/>
                </a:lnTo>
                <a:lnTo>
                  <a:pt x="3770832" y="164843"/>
                </a:lnTo>
                <a:lnTo>
                  <a:pt x="3773335" y="177065"/>
                </a:lnTo>
                <a:lnTo>
                  <a:pt x="3774831" y="190740"/>
                </a:lnTo>
                <a:lnTo>
                  <a:pt x="3775329" y="205866"/>
                </a:lnTo>
                <a:lnTo>
                  <a:pt x="3775095" y="217209"/>
                </a:lnTo>
                <a:lnTo>
                  <a:pt x="3773972" y="231707"/>
                </a:lnTo>
                <a:lnTo>
                  <a:pt x="3771923" y="244476"/>
                </a:lnTo>
                <a:lnTo>
                  <a:pt x="3768946" y="255507"/>
                </a:lnTo>
                <a:lnTo>
                  <a:pt x="3765041" y="264794"/>
                </a:lnTo>
                <a:lnTo>
                  <a:pt x="3757251" y="275653"/>
                </a:lnTo>
                <a:lnTo>
                  <a:pt x="3746526" y="282468"/>
                </a:lnTo>
                <a:lnTo>
                  <a:pt x="3733165" y="284733"/>
                </a:lnTo>
                <a:close/>
              </a:path>
              <a:path w="3836924" h="397382">
                <a:moveTo>
                  <a:pt x="3700812" y="300642"/>
                </a:moveTo>
                <a:lnTo>
                  <a:pt x="3699383" y="262127"/>
                </a:lnTo>
                <a:lnTo>
                  <a:pt x="3696455" y="255165"/>
                </a:lnTo>
                <a:lnTo>
                  <a:pt x="3693069" y="244103"/>
                </a:lnTo>
                <a:lnTo>
                  <a:pt x="3690650" y="231798"/>
                </a:lnTo>
                <a:lnTo>
                  <a:pt x="3689198" y="218248"/>
                </a:lnTo>
                <a:lnTo>
                  <a:pt x="3688715" y="203453"/>
                </a:lnTo>
                <a:lnTo>
                  <a:pt x="3688242" y="297197"/>
                </a:lnTo>
                <a:lnTo>
                  <a:pt x="3700812" y="300642"/>
                </a:lnTo>
                <a:close/>
              </a:path>
              <a:path w="3836924" h="397382">
                <a:moveTo>
                  <a:pt x="3076847" y="180732"/>
                </a:moveTo>
                <a:lnTo>
                  <a:pt x="3074738" y="194258"/>
                </a:lnTo>
                <a:lnTo>
                  <a:pt x="3074035" y="208787"/>
                </a:lnTo>
                <a:lnTo>
                  <a:pt x="3074035" y="395986"/>
                </a:lnTo>
                <a:lnTo>
                  <a:pt x="3076829" y="397382"/>
                </a:lnTo>
                <a:lnTo>
                  <a:pt x="3082676" y="396440"/>
                </a:lnTo>
                <a:lnTo>
                  <a:pt x="3095192" y="394546"/>
                </a:lnTo>
                <a:lnTo>
                  <a:pt x="3107772" y="392817"/>
                </a:lnTo>
                <a:lnTo>
                  <a:pt x="3120407" y="391262"/>
                </a:lnTo>
                <a:lnTo>
                  <a:pt x="3133090" y="389889"/>
                </a:lnTo>
                <a:lnTo>
                  <a:pt x="3132558" y="383662"/>
                </a:lnTo>
                <a:lnTo>
                  <a:pt x="3131789" y="372947"/>
                </a:lnTo>
                <a:lnTo>
                  <a:pt x="3131139" y="361504"/>
                </a:lnTo>
                <a:lnTo>
                  <a:pt x="3130607" y="349329"/>
                </a:lnTo>
                <a:lnTo>
                  <a:pt x="3130193" y="336419"/>
                </a:lnTo>
                <a:lnTo>
                  <a:pt x="3129897" y="322770"/>
                </a:lnTo>
                <a:lnTo>
                  <a:pt x="3129720" y="308379"/>
                </a:lnTo>
                <a:lnTo>
                  <a:pt x="3129661" y="293242"/>
                </a:lnTo>
                <a:lnTo>
                  <a:pt x="3131298" y="293974"/>
                </a:lnTo>
                <a:lnTo>
                  <a:pt x="3143280" y="298224"/>
                </a:lnTo>
                <a:lnTo>
                  <a:pt x="3155747" y="300774"/>
                </a:lnTo>
                <a:lnTo>
                  <a:pt x="3168650" y="301625"/>
                </a:lnTo>
                <a:lnTo>
                  <a:pt x="3171174" y="301600"/>
                </a:lnTo>
                <a:lnTo>
                  <a:pt x="3184867" y="300558"/>
                </a:lnTo>
                <a:lnTo>
                  <a:pt x="3197753" y="297978"/>
                </a:lnTo>
                <a:lnTo>
                  <a:pt x="3201211" y="251837"/>
                </a:lnTo>
                <a:lnTo>
                  <a:pt x="3195828" y="261492"/>
                </a:lnTo>
                <a:lnTo>
                  <a:pt x="3191815" y="266691"/>
                </a:lnTo>
                <a:lnTo>
                  <a:pt x="3182009" y="275150"/>
                </a:lnTo>
                <a:lnTo>
                  <a:pt x="3170320" y="280239"/>
                </a:lnTo>
                <a:lnTo>
                  <a:pt x="3156712" y="281939"/>
                </a:lnTo>
                <a:lnTo>
                  <a:pt x="3141775" y="279625"/>
                </a:lnTo>
                <a:lnTo>
                  <a:pt x="3129661" y="274192"/>
                </a:lnTo>
                <a:lnTo>
                  <a:pt x="3129661" y="193547"/>
                </a:lnTo>
                <a:lnTo>
                  <a:pt x="3130110" y="179215"/>
                </a:lnTo>
                <a:lnTo>
                  <a:pt x="3131703" y="165283"/>
                </a:lnTo>
                <a:lnTo>
                  <a:pt x="3134437" y="153881"/>
                </a:lnTo>
                <a:lnTo>
                  <a:pt x="3138297" y="145033"/>
                </a:lnTo>
                <a:lnTo>
                  <a:pt x="3141867" y="140050"/>
                </a:lnTo>
                <a:lnTo>
                  <a:pt x="3152125" y="132747"/>
                </a:lnTo>
                <a:lnTo>
                  <a:pt x="3165855" y="130301"/>
                </a:lnTo>
                <a:lnTo>
                  <a:pt x="3178290" y="132322"/>
                </a:lnTo>
                <a:lnTo>
                  <a:pt x="3189235" y="138733"/>
                </a:lnTo>
                <a:lnTo>
                  <a:pt x="3198114" y="149478"/>
                </a:lnTo>
                <a:lnTo>
                  <a:pt x="3204436" y="163691"/>
                </a:lnTo>
                <a:lnTo>
                  <a:pt x="3207409" y="175647"/>
                </a:lnTo>
                <a:lnTo>
                  <a:pt x="3209199" y="189285"/>
                </a:lnTo>
                <a:lnTo>
                  <a:pt x="3209798" y="204596"/>
                </a:lnTo>
                <a:lnTo>
                  <a:pt x="3209842" y="293861"/>
                </a:lnTo>
                <a:lnTo>
                  <a:pt x="3221143" y="288207"/>
                </a:lnTo>
                <a:lnTo>
                  <a:pt x="3231666" y="281016"/>
                </a:lnTo>
                <a:lnTo>
                  <a:pt x="3241421" y="272288"/>
                </a:lnTo>
                <a:lnTo>
                  <a:pt x="3252530" y="258766"/>
                </a:lnTo>
                <a:lnTo>
                  <a:pt x="3258871" y="247990"/>
                </a:lnTo>
                <a:lnTo>
                  <a:pt x="3263798" y="236372"/>
                </a:lnTo>
                <a:lnTo>
                  <a:pt x="3267314" y="223912"/>
                </a:lnTo>
                <a:lnTo>
                  <a:pt x="3269421" y="210611"/>
                </a:lnTo>
                <a:lnTo>
                  <a:pt x="3270123" y="196468"/>
                </a:lnTo>
                <a:lnTo>
                  <a:pt x="3269947" y="189942"/>
                </a:lnTo>
                <a:lnTo>
                  <a:pt x="3268307" y="176270"/>
                </a:lnTo>
                <a:lnTo>
                  <a:pt x="3264936" y="163656"/>
                </a:lnTo>
                <a:lnTo>
                  <a:pt x="3259824" y="152104"/>
                </a:lnTo>
                <a:lnTo>
                  <a:pt x="3252963" y="141619"/>
                </a:lnTo>
                <a:lnTo>
                  <a:pt x="3244341" y="132206"/>
                </a:lnTo>
                <a:lnTo>
                  <a:pt x="3237557" y="126473"/>
                </a:lnTo>
                <a:lnTo>
                  <a:pt x="3227291" y="119839"/>
                </a:lnTo>
                <a:lnTo>
                  <a:pt x="3215978" y="114687"/>
                </a:lnTo>
                <a:lnTo>
                  <a:pt x="3203619" y="111012"/>
                </a:lnTo>
                <a:lnTo>
                  <a:pt x="3190213" y="108810"/>
                </a:lnTo>
                <a:lnTo>
                  <a:pt x="3175762" y="108076"/>
                </a:lnTo>
                <a:lnTo>
                  <a:pt x="3171410" y="108133"/>
                </a:lnTo>
                <a:lnTo>
                  <a:pt x="3156878" y="109222"/>
                </a:lnTo>
                <a:lnTo>
                  <a:pt x="3143444" y="111691"/>
                </a:lnTo>
                <a:lnTo>
                  <a:pt x="3131110" y="115535"/>
                </a:lnTo>
                <a:lnTo>
                  <a:pt x="3119876" y="120748"/>
                </a:lnTo>
                <a:lnTo>
                  <a:pt x="3109740" y="127323"/>
                </a:lnTo>
                <a:lnTo>
                  <a:pt x="3100704" y="135254"/>
                </a:lnTo>
                <a:lnTo>
                  <a:pt x="3091611" y="146182"/>
                </a:lnTo>
                <a:lnTo>
                  <a:pt x="3085283" y="156695"/>
                </a:lnTo>
                <a:lnTo>
                  <a:pt x="3080362" y="168211"/>
                </a:lnTo>
                <a:lnTo>
                  <a:pt x="3076847" y="180732"/>
                </a:lnTo>
                <a:close/>
              </a:path>
              <a:path w="3836924" h="397382">
                <a:moveTo>
                  <a:pt x="3209842" y="293861"/>
                </a:moveTo>
                <a:lnTo>
                  <a:pt x="3209798" y="204596"/>
                </a:lnTo>
                <a:lnTo>
                  <a:pt x="3209549" y="213985"/>
                </a:lnTo>
                <a:lnTo>
                  <a:pt x="3208079" y="228091"/>
                </a:lnTo>
                <a:lnTo>
                  <a:pt x="3205297" y="240706"/>
                </a:lnTo>
                <a:lnTo>
                  <a:pt x="3201211" y="251837"/>
                </a:lnTo>
                <a:lnTo>
                  <a:pt x="3197753" y="297978"/>
                </a:lnTo>
                <a:lnTo>
                  <a:pt x="3209842" y="293861"/>
                </a:lnTo>
                <a:close/>
              </a:path>
              <a:path w="3836924" h="397382">
                <a:moveTo>
                  <a:pt x="2958591" y="268350"/>
                </a:moveTo>
                <a:lnTo>
                  <a:pt x="2955166" y="266022"/>
                </a:lnTo>
                <a:lnTo>
                  <a:pt x="2947342" y="256049"/>
                </a:lnTo>
                <a:lnTo>
                  <a:pt x="2944749" y="242569"/>
                </a:lnTo>
                <a:lnTo>
                  <a:pt x="2944753" y="241989"/>
                </a:lnTo>
                <a:lnTo>
                  <a:pt x="2947834" y="229092"/>
                </a:lnTo>
                <a:lnTo>
                  <a:pt x="2956687" y="219582"/>
                </a:lnTo>
                <a:lnTo>
                  <a:pt x="2962225" y="216470"/>
                </a:lnTo>
                <a:lnTo>
                  <a:pt x="2974017" y="212804"/>
                </a:lnTo>
                <a:lnTo>
                  <a:pt x="2988183" y="211581"/>
                </a:lnTo>
                <a:lnTo>
                  <a:pt x="2994533" y="211581"/>
                </a:lnTo>
                <a:lnTo>
                  <a:pt x="3001899" y="212343"/>
                </a:lnTo>
                <a:lnTo>
                  <a:pt x="3010027" y="213740"/>
                </a:lnTo>
                <a:lnTo>
                  <a:pt x="3008249" y="189611"/>
                </a:lnTo>
                <a:lnTo>
                  <a:pt x="3002026" y="190372"/>
                </a:lnTo>
                <a:lnTo>
                  <a:pt x="2996056" y="190753"/>
                </a:lnTo>
                <a:lnTo>
                  <a:pt x="2990215" y="190753"/>
                </a:lnTo>
                <a:lnTo>
                  <a:pt x="2977404" y="189993"/>
                </a:lnTo>
                <a:lnTo>
                  <a:pt x="2964868" y="187174"/>
                </a:lnTo>
                <a:lnTo>
                  <a:pt x="2954909" y="182244"/>
                </a:lnTo>
                <a:lnTo>
                  <a:pt x="2945350" y="171527"/>
                </a:lnTo>
                <a:lnTo>
                  <a:pt x="2942590" y="158495"/>
                </a:lnTo>
                <a:lnTo>
                  <a:pt x="2942591" y="158156"/>
                </a:lnTo>
                <a:lnTo>
                  <a:pt x="2945741" y="145318"/>
                </a:lnTo>
                <a:lnTo>
                  <a:pt x="2955036" y="136016"/>
                </a:lnTo>
                <a:lnTo>
                  <a:pt x="2962599" y="132409"/>
                </a:lnTo>
                <a:lnTo>
                  <a:pt x="2974681" y="129400"/>
                </a:lnTo>
                <a:lnTo>
                  <a:pt x="2989199" y="128396"/>
                </a:lnTo>
                <a:lnTo>
                  <a:pt x="2989384" y="128397"/>
                </a:lnTo>
                <a:lnTo>
                  <a:pt x="3002256" y="129378"/>
                </a:lnTo>
                <a:lnTo>
                  <a:pt x="3014472" y="132333"/>
                </a:lnTo>
                <a:lnTo>
                  <a:pt x="3026410" y="170052"/>
                </a:lnTo>
                <a:lnTo>
                  <a:pt x="3037078" y="168528"/>
                </a:lnTo>
                <a:lnTo>
                  <a:pt x="3039239" y="156827"/>
                </a:lnTo>
                <a:lnTo>
                  <a:pt x="3041736" y="144359"/>
                </a:lnTo>
                <a:lnTo>
                  <a:pt x="3044407" y="131965"/>
                </a:lnTo>
                <a:lnTo>
                  <a:pt x="3047238" y="119633"/>
                </a:lnTo>
                <a:lnTo>
                  <a:pt x="3040861" y="117478"/>
                </a:lnTo>
                <a:lnTo>
                  <a:pt x="3028523" y="113944"/>
                </a:lnTo>
                <a:lnTo>
                  <a:pt x="3016074" y="111204"/>
                </a:lnTo>
                <a:lnTo>
                  <a:pt x="3003523" y="109252"/>
                </a:lnTo>
                <a:lnTo>
                  <a:pt x="2990878" y="108084"/>
                </a:lnTo>
                <a:lnTo>
                  <a:pt x="2978150" y="107695"/>
                </a:lnTo>
                <a:lnTo>
                  <a:pt x="2974783" y="107720"/>
                </a:lnTo>
                <a:lnTo>
                  <a:pt x="2960152" y="108465"/>
                </a:lnTo>
                <a:lnTo>
                  <a:pt x="2946697" y="110244"/>
                </a:lnTo>
                <a:lnTo>
                  <a:pt x="2934416" y="113059"/>
                </a:lnTo>
                <a:lnTo>
                  <a:pt x="2923311" y="116908"/>
                </a:lnTo>
                <a:lnTo>
                  <a:pt x="2913379" y="121792"/>
                </a:lnTo>
                <a:lnTo>
                  <a:pt x="2904577" y="127903"/>
                </a:lnTo>
                <a:lnTo>
                  <a:pt x="2895840" y="137662"/>
                </a:lnTo>
                <a:lnTo>
                  <a:pt x="2890609" y="149215"/>
                </a:lnTo>
                <a:lnTo>
                  <a:pt x="2888868" y="162559"/>
                </a:lnTo>
                <a:lnTo>
                  <a:pt x="2888870" y="162952"/>
                </a:lnTo>
                <a:lnTo>
                  <a:pt x="2891202" y="175793"/>
                </a:lnTo>
                <a:lnTo>
                  <a:pt x="2897886" y="186689"/>
                </a:lnTo>
                <a:lnTo>
                  <a:pt x="2902236" y="190902"/>
                </a:lnTo>
                <a:lnTo>
                  <a:pt x="2912294" y="197893"/>
                </a:lnTo>
                <a:lnTo>
                  <a:pt x="2925191" y="204088"/>
                </a:lnTo>
                <a:lnTo>
                  <a:pt x="2916328" y="207044"/>
                </a:lnTo>
                <a:lnTo>
                  <a:pt x="2905084" y="213088"/>
                </a:lnTo>
                <a:lnTo>
                  <a:pt x="2895600" y="221233"/>
                </a:lnTo>
                <a:lnTo>
                  <a:pt x="2891779" y="225934"/>
                </a:lnTo>
                <a:lnTo>
                  <a:pt x="2886072" y="237364"/>
                </a:lnTo>
                <a:lnTo>
                  <a:pt x="2884170" y="250189"/>
                </a:lnTo>
                <a:lnTo>
                  <a:pt x="2884834" y="258489"/>
                </a:lnTo>
                <a:lnTo>
                  <a:pt x="2888815" y="270663"/>
                </a:lnTo>
                <a:lnTo>
                  <a:pt x="2896414" y="281031"/>
                </a:lnTo>
                <a:lnTo>
                  <a:pt x="2907665" y="289559"/>
                </a:lnTo>
                <a:lnTo>
                  <a:pt x="2916011" y="293864"/>
                </a:lnTo>
                <a:lnTo>
                  <a:pt x="2927212" y="298047"/>
                </a:lnTo>
                <a:lnTo>
                  <a:pt x="2939477" y="301027"/>
                </a:lnTo>
                <a:lnTo>
                  <a:pt x="2952814" y="302810"/>
                </a:lnTo>
                <a:lnTo>
                  <a:pt x="2967228" y="303402"/>
                </a:lnTo>
                <a:lnTo>
                  <a:pt x="2976753" y="303159"/>
                </a:lnTo>
                <a:lnTo>
                  <a:pt x="2989584" y="302027"/>
                </a:lnTo>
                <a:lnTo>
                  <a:pt x="3002029" y="299987"/>
                </a:lnTo>
                <a:lnTo>
                  <a:pt x="3014091" y="297052"/>
                </a:lnTo>
                <a:lnTo>
                  <a:pt x="3029455" y="291662"/>
                </a:lnTo>
                <a:lnTo>
                  <a:pt x="3040770" y="286080"/>
                </a:lnTo>
                <a:lnTo>
                  <a:pt x="3050666" y="279526"/>
                </a:lnTo>
                <a:lnTo>
                  <a:pt x="3049270" y="269239"/>
                </a:lnTo>
                <a:lnTo>
                  <a:pt x="3037572" y="272175"/>
                </a:lnTo>
                <a:lnTo>
                  <a:pt x="3024760" y="274619"/>
                </a:lnTo>
                <a:lnTo>
                  <a:pt x="3012403" y="276105"/>
                </a:lnTo>
                <a:lnTo>
                  <a:pt x="3000502" y="276605"/>
                </a:lnTo>
                <a:lnTo>
                  <a:pt x="2994615" y="276508"/>
                </a:lnTo>
                <a:lnTo>
                  <a:pt x="2980115" y="275237"/>
                </a:lnTo>
                <a:lnTo>
                  <a:pt x="2968107" y="272511"/>
                </a:lnTo>
                <a:lnTo>
                  <a:pt x="2958591" y="268350"/>
                </a:lnTo>
                <a:close/>
              </a:path>
              <a:path w="3836924" h="397382">
                <a:moveTo>
                  <a:pt x="2115820" y="268350"/>
                </a:moveTo>
                <a:lnTo>
                  <a:pt x="2112394" y="266022"/>
                </a:lnTo>
                <a:lnTo>
                  <a:pt x="2104570" y="256049"/>
                </a:lnTo>
                <a:lnTo>
                  <a:pt x="2101977" y="242569"/>
                </a:lnTo>
                <a:lnTo>
                  <a:pt x="2101981" y="241989"/>
                </a:lnTo>
                <a:lnTo>
                  <a:pt x="2105062" y="229092"/>
                </a:lnTo>
                <a:lnTo>
                  <a:pt x="2113915" y="219582"/>
                </a:lnTo>
                <a:lnTo>
                  <a:pt x="2119453" y="216470"/>
                </a:lnTo>
                <a:lnTo>
                  <a:pt x="2131245" y="212804"/>
                </a:lnTo>
                <a:lnTo>
                  <a:pt x="2145411" y="211581"/>
                </a:lnTo>
                <a:lnTo>
                  <a:pt x="2151761" y="211581"/>
                </a:lnTo>
                <a:lnTo>
                  <a:pt x="2159127" y="212343"/>
                </a:lnTo>
                <a:lnTo>
                  <a:pt x="2167254" y="213740"/>
                </a:lnTo>
                <a:lnTo>
                  <a:pt x="2165477" y="189611"/>
                </a:lnTo>
                <a:lnTo>
                  <a:pt x="2159254" y="190372"/>
                </a:lnTo>
                <a:lnTo>
                  <a:pt x="2153285" y="190753"/>
                </a:lnTo>
                <a:lnTo>
                  <a:pt x="2147442" y="190753"/>
                </a:lnTo>
                <a:lnTo>
                  <a:pt x="2134632" y="189993"/>
                </a:lnTo>
                <a:lnTo>
                  <a:pt x="2122096" y="187174"/>
                </a:lnTo>
                <a:lnTo>
                  <a:pt x="2112137" y="182244"/>
                </a:lnTo>
                <a:lnTo>
                  <a:pt x="2102578" y="171527"/>
                </a:lnTo>
                <a:lnTo>
                  <a:pt x="2099817" y="158495"/>
                </a:lnTo>
                <a:lnTo>
                  <a:pt x="2099819" y="158156"/>
                </a:lnTo>
                <a:lnTo>
                  <a:pt x="2102969" y="145318"/>
                </a:lnTo>
                <a:lnTo>
                  <a:pt x="2112264" y="136016"/>
                </a:lnTo>
                <a:lnTo>
                  <a:pt x="2119827" y="132409"/>
                </a:lnTo>
                <a:lnTo>
                  <a:pt x="2131909" y="129400"/>
                </a:lnTo>
                <a:lnTo>
                  <a:pt x="2146427" y="128396"/>
                </a:lnTo>
                <a:lnTo>
                  <a:pt x="2146612" y="128397"/>
                </a:lnTo>
                <a:lnTo>
                  <a:pt x="2159484" y="129378"/>
                </a:lnTo>
                <a:lnTo>
                  <a:pt x="2171700" y="132333"/>
                </a:lnTo>
                <a:lnTo>
                  <a:pt x="2183638" y="170052"/>
                </a:lnTo>
                <a:lnTo>
                  <a:pt x="2194305" y="168528"/>
                </a:lnTo>
                <a:lnTo>
                  <a:pt x="2196467" y="156827"/>
                </a:lnTo>
                <a:lnTo>
                  <a:pt x="2198964" y="144359"/>
                </a:lnTo>
                <a:lnTo>
                  <a:pt x="2201635" y="131965"/>
                </a:lnTo>
                <a:lnTo>
                  <a:pt x="2204466" y="119633"/>
                </a:lnTo>
                <a:lnTo>
                  <a:pt x="2198089" y="117478"/>
                </a:lnTo>
                <a:lnTo>
                  <a:pt x="2185751" y="113944"/>
                </a:lnTo>
                <a:lnTo>
                  <a:pt x="2173302" y="111204"/>
                </a:lnTo>
                <a:lnTo>
                  <a:pt x="2160751" y="109252"/>
                </a:lnTo>
                <a:lnTo>
                  <a:pt x="2148106" y="108084"/>
                </a:lnTo>
                <a:lnTo>
                  <a:pt x="2135378" y="107695"/>
                </a:lnTo>
                <a:lnTo>
                  <a:pt x="2132011" y="107720"/>
                </a:lnTo>
                <a:lnTo>
                  <a:pt x="2117380" y="108465"/>
                </a:lnTo>
                <a:lnTo>
                  <a:pt x="2103925" y="110244"/>
                </a:lnTo>
                <a:lnTo>
                  <a:pt x="2091644" y="113059"/>
                </a:lnTo>
                <a:lnTo>
                  <a:pt x="2080539" y="116908"/>
                </a:lnTo>
                <a:lnTo>
                  <a:pt x="2070608" y="121792"/>
                </a:lnTo>
                <a:lnTo>
                  <a:pt x="2061805" y="127903"/>
                </a:lnTo>
                <a:lnTo>
                  <a:pt x="2053068" y="137662"/>
                </a:lnTo>
                <a:lnTo>
                  <a:pt x="2047837" y="149215"/>
                </a:lnTo>
                <a:lnTo>
                  <a:pt x="2046097" y="162559"/>
                </a:lnTo>
                <a:lnTo>
                  <a:pt x="2046098" y="162952"/>
                </a:lnTo>
                <a:lnTo>
                  <a:pt x="2048430" y="175793"/>
                </a:lnTo>
                <a:lnTo>
                  <a:pt x="2055114" y="186689"/>
                </a:lnTo>
                <a:lnTo>
                  <a:pt x="2059464" y="190902"/>
                </a:lnTo>
                <a:lnTo>
                  <a:pt x="2069522" y="197893"/>
                </a:lnTo>
                <a:lnTo>
                  <a:pt x="2082418" y="204088"/>
                </a:lnTo>
                <a:lnTo>
                  <a:pt x="2073556" y="207044"/>
                </a:lnTo>
                <a:lnTo>
                  <a:pt x="2062312" y="213088"/>
                </a:lnTo>
                <a:lnTo>
                  <a:pt x="2052827" y="221233"/>
                </a:lnTo>
                <a:lnTo>
                  <a:pt x="2049007" y="225934"/>
                </a:lnTo>
                <a:lnTo>
                  <a:pt x="2043300" y="237364"/>
                </a:lnTo>
                <a:lnTo>
                  <a:pt x="2041398" y="250189"/>
                </a:lnTo>
                <a:lnTo>
                  <a:pt x="2042062" y="258489"/>
                </a:lnTo>
                <a:lnTo>
                  <a:pt x="2046043" y="270663"/>
                </a:lnTo>
                <a:lnTo>
                  <a:pt x="2053642" y="281031"/>
                </a:lnTo>
                <a:lnTo>
                  <a:pt x="2064892" y="289559"/>
                </a:lnTo>
                <a:lnTo>
                  <a:pt x="2073239" y="293864"/>
                </a:lnTo>
                <a:lnTo>
                  <a:pt x="2084440" y="298047"/>
                </a:lnTo>
                <a:lnTo>
                  <a:pt x="2096705" y="301027"/>
                </a:lnTo>
                <a:lnTo>
                  <a:pt x="2110042" y="302810"/>
                </a:lnTo>
                <a:lnTo>
                  <a:pt x="2124455" y="303402"/>
                </a:lnTo>
                <a:lnTo>
                  <a:pt x="2133981" y="303159"/>
                </a:lnTo>
                <a:lnTo>
                  <a:pt x="2146812" y="302027"/>
                </a:lnTo>
                <a:lnTo>
                  <a:pt x="2159257" y="299987"/>
                </a:lnTo>
                <a:lnTo>
                  <a:pt x="2171318" y="297052"/>
                </a:lnTo>
                <a:lnTo>
                  <a:pt x="2186683" y="291662"/>
                </a:lnTo>
                <a:lnTo>
                  <a:pt x="2197998" y="286080"/>
                </a:lnTo>
                <a:lnTo>
                  <a:pt x="2207895" y="279526"/>
                </a:lnTo>
                <a:lnTo>
                  <a:pt x="2206498" y="269239"/>
                </a:lnTo>
                <a:lnTo>
                  <a:pt x="2194800" y="272175"/>
                </a:lnTo>
                <a:lnTo>
                  <a:pt x="2181988" y="274619"/>
                </a:lnTo>
                <a:lnTo>
                  <a:pt x="2169631" y="276105"/>
                </a:lnTo>
                <a:lnTo>
                  <a:pt x="2157729" y="276605"/>
                </a:lnTo>
                <a:lnTo>
                  <a:pt x="2151843" y="276508"/>
                </a:lnTo>
                <a:lnTo>
                  <a:pt x="2137343" y="275237"/>
                </a:lnTo>
                <a:lnTo>
                  <a:pt x="2125335" y="272511"/>
                </a:lnTo>
                <a:lnTo>
                  <a:pt x="2115820" y="268350"/>
                </a:lnTo>
                <a:close/>
              </a:path>
              <a:path w="3836924" h="397382">
                <a:moveTo>
                  <a:pt x="1677797" y="207009"/>
                </a:moveTo>
                <a:lnTo>
                  <a:pt x="1669096" y="298574"/>
                </a:lnTo>
                <a:lnTo>
                  <a:pt x="1681522" y="302197"/>
                </a:lnTo>
                <a:lnTo>
                  <a:pt x="1678385" y="221750"/>
                </a:lnTo>
                <a:lnTo>
                  <a:pt x="1677797" y="207009"/>
                </a:lnTo>
                <a:close/>
              </a:path>
              <a:path w="3836924" h="397382">
                <a:moveTo>
                  <a:pt x="1788233" y="224989"/>
                </a:moveTo>
                <a:lnTo>
                  <a:pt x="1793954" y="214938"/>
                </a:lnTo>
                <a:lnTo>
                  <a:pt x="1799595" y="204549"/>
                </a:lnTo>
                <a:lnTo>
                  <a:pt x="1805152" y="193823"/>
                </a:lnTo>
                <a:lnTo>
                  <a:pt x="1810626" y="182760"/>
                </a:lnTo>
                <a:lnTo>
                  <a:pt x="1816014" y="171360"/>
                </a:lnTo>
                <a:lnTo>
                  <a:pt x="1821316" y="159626"/>
                </a:lnTo>
                <a:lnTo>
                  <a:pt x="1826529" y="147556"/>
                </a:lnTo>
                <a:lnTo>
                  <a:pt x="1831653" y="135153"/>
                </a:lnTo>
                <a:lnTo>
                  <a:pt x="1836686" y="122416"/>
                </a:lnTo>
                <a:lnTo>
                  <a:pt x="1841627" y="109346"/>
                </a:lnTo>
                <a:lnTo>
                  <a:pt x="1839849" y="107695"/>
                </a:lnTo>
                <a:lnTo>
                  <a:pt x="1833850" y="109339"/>
                </a:lnTo>
                <a:lnTo>
                  <a:pt x="1821781" y="112488"/>
                </a:lnTo>
                <a:lnTo>
                  <a:pt x="1809487" y="115485"/>
                </a:lnTo>
                <a:lnTo>
                  <a:pt x="1796967" y="118333"/>
                </a:lnTo>
                <a:lnTo>
                  <a:pt x="1784223" y="121030"/>
                </a:lnTo>
                <a:lnTo>
                  <a:pt x="1783143" y="129953"/>
                </a:lnTo>
                <a:lnTo>
                  <a:pt x="1781210" y="143157"/>
                </a:lnTo>
                <a:lnTo>
                  <a:pt x="1778936" y="155740"/>
                </a:lnTo>
                <a:lnTo>
                  <a:pt x="1776305" y="167708"/>
                </a:lnTo>
                <a:lnTo>
                  <a:pt x="1773301" y="179069"/>
                </a:lnTo>
                <a:lnTo>
                  <a:pt x="1772920" y="179069"/>
                </a:lnTo>
                <a:lnTo>
                  <a:pt x="1770785" y="170113"/>
                </a:lnTo>
                <a:lnTo>
                  <a:pt x="1766665" y="156170"/>
                </a:lnTo>
                <a:lnTo>
                  <a:pt x="1761964" y="144030"/>
                </a:lnTo>
                <a:lnTo>
                  <a:pt x="1756683" y="133709"/>
                </a:lnTo>
                <a:lnTo>
                  <a:pt x="1750822" y="125221"/>
                </a:lnTo>
                <a:lnTo>
                  <a:pt x="1736687" y="113560"/>
                </a:lnTo>
                <a:lnTo>
                  <a:pt x="1724590" y="109162"/>
                </a:lnTo>
                <a:lnTo>
                  <a:pt x="1710563" y="107695"/>
                </a:lnTo>
                <a:lnTo>
                  <a:pt x="1702914" y="108020"/>
                </a:lnTo>
                <a:lnTo>
                  <a:pt x="1690043" y="110195"/>
                </a:lnTo>
                <a:lnTo>
                  <a:pt x="1678070" y="114421"/>
                </a:lnTo>
                <a:lnTo>
                  <a:pt x="1666984" y="120702"/>
                </a:lnTo>
                <a:lnTo>
                  <a:pt x="1656779" y="129042"/>
                </a:lnTo>
                <a:lnTo>
                  <a:pt x="1647443" y="139445"/>
                </a:lnTo>
                <a:lnTo>
                  <a:pt x="1638713" y="152310"/>
                </a:lnTo>
                <a:lnTo>
                  <a:pt x="1632940" y="163560"/>
                </a:lnTo>
                <a:lnTo>
                  <a:pt x="1628451" y="175394"/>
                </a:lnTo>
                <a:lnTo>
                  <a:pt x="1625244" y="187810"/>
                </a:lnTo>
                <a:lnTo>
                  <a:pt x="1623320" y="200805"/>
                </a:lnTo>
                <a:lnTo>
                  <a:pt x="1622678" y="214375"/>
                </a:lnTo>
                <a:lnTo>
                  <a:pt x="1622707" y="217155"/>
                </a:lnTo>
                <a:lnTo>
                  <a:pt x="1623727" y="230811"/>
                </a:lnTo>
                <a:lnTo>
                  <a:pt x="1626209" y="243654"/>
                </a:lnTo>
                <a:lnTo>
                  <a:pt x="1630145" y="255691"/>
                </a:lnTo>
                <a:lnTo>
                  <a:pt x="1635532" y="266927"/>
                </a:lnTo>
                <a:lnTo>
                  <a:pt x="1642364" y="277367"/>
                </a:lnTo>
                <a:lnTo>
                  <a:pt x="1648018" y="284048"/>
                </a:lnTo>
                <a:lnTo>
                  <a:pt x="1657926" y="292527"/>
                </a:lnTo>
                <a:lnTo>
                  <a:pt x="1669096" y="298574"/>
                </a:lnTo>
                <a:lnTo>
                  <a:pt x="1677797" y="207009"/>
                </a:lnTo>
                <a:lnTo>
                  <a:pt x="1677818" y="204113"/>
                </a:lnTo>
                <a:lnTo>
                  <a:pt x="1678545" y="190312"/>
                </a:lnTo>
                <a:lnTo>
                  <a:pt x="1680308" y="177410"/>
                </a:lnTo>
                <a:lnTo>
                  <a:pt x="1683106" y="165440"/>
                </a:lnTo>
                <a:lnTo>
                  <a:pt x="1686940" y="154431"/>
                </a:lnTo>
                <a:lnTo>
                  <a:pt x="1693304" y="143177"/>
                </a:lnTo>
                <a:lnTo>
                  <a:pt x="1703072" y="134859"/>
                </a:lnTo>
                <a:lnTo>
                  <a:pt x="1715262" y="132079"/>
                </a:lnTo>
                <a:lnTo>
                  <a:pt x="1722166" y="133271"/>
                </a:lnTo>
                <a:lnTo>
                  <a:pt x="1732123" y="140261"/>
                </a:lnTo>
                <a:lnTo>
                  <a:pt x="1740662" y="153542"/>
                </a:lnTo>
                <a:lnTo>
                  <a:pt x="1745462" y="165221"/>
                </a:lnTo>
                <a:lnTo>
                  <a:pt x="1749030" y="176086"/>
                </a:lnTo>
                <a:lnTo>
                  <a:pt x="1752449" y="188528"/>
                </a:lnTo>
                <a:lnTo>
                  <a:pt x="1755715" y="202558"/>
                </a:lnTo>
                <a:lnTo>
                  <a:pt x="1758823" y="218186"/>
                </a:lnTo>
                <a:lnTo>
                  <a:pt x="1753230" y="230449"/>
                </a:lnTo>
                <a:lnTo>
                  <a:pt x="1746812" y="242766"/>
                </a:lnTo>
                <a:lnTo>
                  <a:pt x="1740548" y="252827"/>
                </a:lnTo>
                <a:lnTo>
                  <a:pt x="1734439" y="260603"/>
                </a:lnTo>
                <a:lnTo>
                  <a:pt x="1723038" y="270246"/>
                </a:lnTo>
                <a:lnTo>
                  <a:pt x="1712340" y="273430"/>
                </a:lnTo>
                <a:lnTo>
                  <a:pt x="1705847" y="272706"/>
                </a:lnTo>
                <a:lnTo>
                  <a:pt x="1694796" y="266857"/>
                </a:lnTo>
                <a:lnTo>
                  <a:pt x="1686433" y="255142"/>
                </a:lnTo>
                <a:lnTo>
                  <a:pt x="1683056" y="246504"/>
                </a:lnTo>
                <a:lnTo>
                  <a:pt x="1680143" y="234910"/>
                </a:lnTo>
                <a:lnTo>
                  <a:pt x="1678385" y="221750"/>
                </a:lnTo>
                <a:lnTo>
                  <a:pt x="1681522" y="302197"/>
                </a:lnTo>
                <a:lnTo>
                  <a:pt x="1695196" y="303402"/>
                </a:lnTo>
                <a:lnTo>
                  <a:pt x="1703647" y="302746"/>
                </a:lnTo>
                <a:lnTo>
                  <a:pt x="1714240" y="300071"/>
                </a:lnTo>
                <a:lnTo>
                  <a:pt x="1724833" y="295335"/>
                </a:lnTo>
                <a:lnTo>
                  <a:pt x="1735426" y="288537"/>
                </a:lnTo>
                <a:lnTo>
                  <a:pt x="1746019" y="279679"/>
                </a:lnTo>
                <a:lnTo>
                  <a:pt x="1756612" y="268759"/>
                </a:lnTo>
                <a:lnTo>
                  <a:pt x="1767204" y="255777"/>
                </a:lnTo>
                <a:lnTo>
                  <a:pt x="1768061" y="258594"/>
                </a:lnTo>
                <a:lnTo>
                  <a:pt x="1773262" y="273747"/>
                </a:lnTo>
                <a:lnTo>
                  <a:pt x="1778310" y="285069"/>
                </a:lnTo>
                <a:lnTo>
                  <a:pt x="1783206" y="292607"/>
                </a:lnTo>
                <a:lnTo>
                  <a:pt x="1788160" y="298450"/>
                </a:lnTo>
                <a:lnTo>
                  <a:pt x="1793493" y="301370"/>
                </a:lnTo>
                <a:lnTo>
                  <a:pt x="1804663" y="301256"/>
                </a:lnTo>
                <a:lnTo>
                  <a:pt x="1816140" y="300379"/>
                </a:lnTo>
                <a:lnTo>
                  <a:pt x="1828465" y="298630"/>
                </a:lnTo>
                <a:lnTo>
                  <a:pt x="1841654" y="296000"/>
                </a:lnTo>
                <a:lnTo>
                  <a:pt x="1855724" y="292480"/>
                </a:lnTo>
                <a:lnTo>
                  <a:pt x="1854580" y="282193"/>
                </a:lnTo>
                <a:lnTo>
                  <a:pt x="1848640" y="282021"/>
                </a:lnTo>
                <a:lnTo>
                  <a:pt x="1835134" y="280126"/>
                </a:lnTo>
                <a:lnTo>
                  <a:pt x="1823272" y="276156"/>
                </a:lnTo>
                <a:lnTo>
                  <a:pt x="1813052" y="270128"/>
                </a:lnTo>
                <a:lnTo>
                  <a:pt x="1805701" y="263393"/>
                </a:lnTo>
                <a:lnTo>
                  <a:pt x="1798586" y="253889"/>
                </a:lnTo>
                <a:lnTo>
                  <a:pt x="1792236" y="242000"/>
                </a:lnTo>
                <a:lnTo>
                  <a:pt x="1786636" y="227711"/>
                </a:lnTo>
                <a:lnTo>
                  <a:pt x="1788233" y="224989"/>
                </a:lnTo>
                <a:close/>
              </a:path>
              <a:path w="3836924" h="397382">
                <a:moveTo>
                  <a:pt x="1153540" y="207009"/>
                </a:moveTo>
                <a:lnTo>
                  <a:pt x="1144840" y="298574"/>
                </a:lnTo>
                <a:lnTo>
                  <a:pt x="1157266" y="302197"/>
                </a:lnTo>
                <a:lnTo>
                  <a:pt x="1154129" y="221750"/>
                </a:lnTo>
                <a:lnTo>
                  <a:pt x="1153540" y="207009"/>
                </a:lnTo>
                <a:close/>
              </a:path>
              <a:path w="3836924" h="397382">
                <a:moveTo>
                  <a:pt x="1263977" y="224989"/>
                </a:moveTo>
                <a:lnTo>
                  <a:pt x="1269698" y="214938"/>
                </a:lnTo>
                <a:lnTo>
                  <a:pt x="1275339" y="204549"/>
                </a:lnTo>
                <a:lnTo>
                  <a:pt x="1280896" y="193823"/>
                </a:lnTo>
                <a:lnTo>
                  <a:pt x="1286370" y="182760"/>
                </a:lnTo>
                <a:lnTo>
                  <a:pt x="1291758" y="171360"/>
                </a:lnTo>
                <a:lnTo>
                  <a:pt x="1297060" y="159626"/>
                </a:lnTo>
                <a:lnTo>
                  <a:pt x="1302273" y="147556"/>
                </a:lnTo>
                <a:lnTo>
                  <a:pt x="1307397" y="135153"/>
                </a:lnTo>
                <a:lnTo>
                  <a:pt x="1312430" y="122416"/>
                </a:lnTo>
                <a:lnTo>
                  <a:pt x="1317371" y="109346"/>
                </a:lnTo>
                <a:lnTo>
                  <a:pt x="1315592" y="107695"/>
                </a:lnTo>
                <a:lnTo>
                  <a:pt x="1309594" y="109339"/>
                </a:lnTo>
                <a:lnTo>
                  <a:pt x="1297525" y="112488"/>
                </a:lnTo>
                <a:lnTo>
                  <a:pt x="1285231" y="115485"/>
                </a:lnTo>
                <a:lnTo>
                  <a:pt x="1272711" y="118333"/>
                </a:lnTo>
                <a:lnTo>
                  <a:pt x="1259966" y="121030"/>
                </a:lnTo>
                <a:lnTo>
                  <a:pt x="1258887" y="129953"/>
                </a:lnTo>
                <a:lnTo>
                  <a:pt x="1256954" y="143157"/>
                </a:lnTo>
                <a:lnTo>
                  <a:pt x="1254680" y="155740"/>
                </a:lnTo>
                <a:lnTo>
                  <a:pt x="1252049" y="167708"/>
                </a:lnTo>
                <a:lnTo>
                  <a:pt x="1249045" y="179069"/>
                </a:lnTo>
                <a:lnTo>
                  <a:pt x="1248664" y="179069"/>
                </a:lnTo>
                <a:lnTo>
                  <a:pt x="1246529" y="170113"/>
                </a:lnTo>
                <a:lnTo>
                  <a:pt x="1242409" y="156170"/>
                </a:lnTo>
                <a:lnTo>
                  <a:pt x="1237708" y="144030"/>
                </a:lnTo>
                <a:lnTo>
                  <a:pt x="1232427" y="133709"/>
                </a:lnTo>
                <a:lnTo>
                  <a:pt x="1226565" y="125221"/>
                </a:lnTo>
                <a:lnTo>
                  <a:pt x="1212431" y="113560"/>
                </a:lnTo>
                <a:lnTo>
                  <a:pt x="1200334" y="109162"/>
                </a:lnTo>
                <a:lnTo>
                  <a:pt x="1186306" y="107695"/>
                </a:lnTo>
                <a:lnTo>
                  <a:pt x="1178658" y="108020"/>
                </a:lnTo>
                <a:lnTo>
                  <a:pt x="1165787" y="110195"/>
                </a:lnTo>
                <a:lnTo>
                  <a:pt x="1153814" y="114421"/>
                </a:lnTo>
                <a:lnTo>
                  <a:pt x="1142728" y="120702"/>
                </a:lnTo>
                <a:lnTo>
                  <a:pt x="1132523" y="129042"/>
                </a:lnTo>
                <a:lnTo>
                  <a:pt x="1123188" y="139445"/>
                </a:lnTo>
                <a:lnTo>
                  <a:pt x="1114457" y="152310"/>
                </a:lnTo>
                <a:lnTo>
                  <a:pt x="1108684" y="163560"/>
                </a:lnTo>
                <a:lnTo>
                  <a:pt x="1104195" y="175394"/>
                </a:lnTo>
                <a:lnTo>
                  <a:pt x="1100988" y="187810"/>
                </a:lnTo>
                <a:lnTo>
                  <a:pt x="1099064" y="200805"/>
                </a:lnTo>
                <a:lnTo>
                  <a:pt x="1098423" y="214375"/>
                </a:lnTo>
                <a:lnTo>
                  <a:pt x="1098451" y="217155"/>
                </a:lnTo>
                <a:lnTo>
                  <a:pt x="1099471" y="230811"/>
                </a:lnTo>
                <a:lnTo>
                  <a:pt x="1101953" y="243654"/>
                </a:lnTo>
                <a:lnTo>
                  <a:pt x="1105889" y="255691"/>
                </a:lnTo>
                <a:lnTo>
                  <a:pt x="1111276" y="266927"/>
                </a:lnTo>
                <a:lnTo>
                  <a:pt x="1118108" y="277367"/>
                </a:lnTo>
                <a:lnTo>
                  <a:pt x="1123762" y="284048"/>
                </a:lnTo>
                <a:lnTo>
                  <a:pt x="1133670" y="292527"/>
                </a:lnTo>
                <a:lnTo>
                  <a:pt x="1144840" y="298574"/>
                </a:lnTo>
                <a:lnTo>
                  <a:pt x="1153540" y="207009"/>
                </a:lnTo>
                <a:lnTo>
                  <a:pt x="1153562" y="204113"/>
                </a:lnTo>
                <a:lnTo>
                  <a:pt x="1154289" y="190312"/>
                </a:lnTo>
                <a:lnTo>
                  <a:pt x="1156052" y="177410"/>
                </a:lnTo>
                <a:lnTo>
                  <a:pt x="1158850" y="165440"/>
                </a:lnTo>
                <a:lnTo>
                  <a:pt x="1162685" y="154431"/>
                </a:lnTo>
                <a:lnTo>
                  <a:pt x="1169048" y="143177"/>
                </a:lnTo>
                <a:lnTo>
                  <a:pt x="1178816" y="134859"/>
                </a:lnTo>
                <a:lnTo>
                  <a:pt x="1191005" y="132079"/>
                </a:lnTo>
                <a:lnTo>
                  <a:pt x="1197910" y="133271"/>
                </a:lnTo>
                <a:lnTo>
                  <a:pt x="1207867" y="140261"/>
                </a:lnTo>
                <a:lnTo>
                  <a:pt x="1216405" y="153542"/>
                </a:lnTo>
                <a:lnTo>
                  <a:pt x="1221206" y="165221"/>
                </a:lnTo>
                <a:lnTo>
                  <a:pt x="1224774" y="176086"/>
                </a:lnTo>
                <a:lnTo>
                  <a:pt x="1228193" y="188528"/>
                </a:lnTo>
                <a:lnTo>
                  <a:pt x="1231459" y="202558"/>
                </a:lnTo>
                <a:lnTo>
                  <a:pt x="1234566" y="218186"/>
                </a:lnTo>
                <a:lnTo>
                  <a:pt x="1228974" y="230449"/>
                </a:lnTo>
                <a:lnTo>
                  <a:pt x="1222556" y="242766"/>
                </a:lnTo>
                <a:lnTo>
                  <a:pt x="1216292" y="252827"/>
                </a:lnTo>
                <a:lnTo>
                  <a:pt x="1210183" y="260603"/>
                </a:lnTo>
                <a:lnTo>
                  <a:pt x="1198782" y="270246"/>
                </a:lnTo>
                <a:lnTo>
                  <a:pt x="1188085" y="273430"/>
                </a:lnTo>
                <a:lnTo>
                  <a:pt x="1181591" y="272706"/>
                </a:lnTo>
                <a:lnTo>
                  <a:pt x="1170540" y="266857"/>
                </a:lnTo>
                <a:lnTo>
                  <a:pt x="1162177" y="255142"/>
                </a:lnTo>
                <a:lnTo>
                  <a:pt x="1158800" y="246504"/>
                </a:lnTo>
                <a:lnTo>
                  <a:pt x="1155887" y="234910"/>
                </a:lnTo>
                <a:lnTo>
                  <a:pt x="1154129" y="221750"/>
                </a:lnTo>
                <a:lnTo>
                  <a:pt x="1157266" y="302197"/>
                </a:lnTo>
                <a:lnTo>
                  <a:pt x="1170939" y="303402"/>
                </a:lnTo>
                <a:lnTo>
                  <a:pt x="1179391" y="302746"/>
                </a:lnTo>
                <a:lnTo>
                  <a:pt x="1189984" y="300071"/>
                </a:lnTo>
                <a:lnTo>
                  <a:pt x="1200577" y="295335"/>
                </a:lnTo>
                <a:lnTo>
                  <a:pt x="1211170" y="288537"/>
                </a:lnTo>
                <a:lnTo>
                  <a:pt x="1221763" y="279679"/>
                </a:lnTo>
                <a:lnTo>
                  <a:pt x="1232356" y="268759"/>
                </a:lnTo>
                <a:lnTo>
                  <a:pt x="1242949" y="255777"/>
                </a:lnTo>
                <a:lnTo>
                  <a:pt x="1243805" y="258594"/>
                </a:lnTo>
                <a:lnTo>
                  <a:pt x="1249006" y="273747"/>
                </a:lnTo>
                <a:lnTo>
                  <a:pt x="1254054" y="285069"/>
                </a:lnTo>
                <a:lnTo>
                  <a:pt x="1258951" y="292607"/>
                </a:lnTo>
                <a:lnTo>
                  <a:pt x="1263903" y="298450"/>
                </a:lnTo>
                <a:lnTo>
                  <a:pt x="1269238" y="301370"/>
                </a:lnTo>
                <a:lnTo>
                  <a:pt x="1280407" y="301256"/>
                </a:lnTo>
                <a:lnTo>
                  <a:pt x="1291884" y="300379"/>
                </a:lnTo>
                <a:lnTo>
                  <a:pt x="1304209" y="298630"/>
                </a:lnTo>
                <a:lnTo>
                  <a:pt x="1317398" y="296000"/>
                </a:lnTo>
                <a:lnTo>
                  <a:pt x="1331467" y="292480"/>
                </a:lnTo>
                <a:lnTo>
                  <a:pt x="1330325" y="282193"/>
                </a:lnTo>
                <a:lnTo>
                  <a:pt x="1324384" y="282021"/>
                </a:lnTo>
                <a:lnTo>
                  <a:pt x="1310878" y="280126"/>
                </a:lnTo>
                <a:lnTo>
                  <a:pt x="1299016" y="276156"/>
                </a:lnTo>
                <a:lnTo>
                  <a:pt x="1288796" y="270128"/>
                </a:lnTo>
                <a:lnTo>
                  <a:pt x="1281445" y="263393"/>
                </a:lnTo>
                <a:lnTo>
                  <a:pt x="1274330" y="253889"/>
                </a:lnTo>
                <a:lnTo>
                  <a:pt x="1267980" y="242000"/>
                </a:lnTo>
                <a:lnTo>
                  <a:pt x="1262379" y="227711"/>
                </a:lnTo>
                <a:lnTo>
                  <a:pt x="1263977" y="224989"/>
                </a:lnTo>
                <a:close/>
              </a:path>
              <a:path w="3836924" h="397382">
                <a:moveTo>
                  <a:pt x="708533" y="207009"/>
                </a:moveTo>
                <a:lnTo>
                  <a:pt x="699832" y="298574"/>
                </a:lnTo>
                <a:lnTo>
                  <a:pt x="712258" y="302197"/>
                </a:lnTo>
                <a:lnTo>
                  <a:pt x="709121" y="221750"/>
                </a:lnTo>
                <a:lnTo>
                  <a:pt x="708533" y="207009"/>
                </a:lnTo>
                <a:close/>
              </a:path>
              <a:path w="3836924" h="397382">
                <a:moveTo>
                  <a:pt x="818969" y="224989"/>
                </a:moveTo>
                <a:lnTo>
                  <a:pt x="824690" y="214938"/>
                </a:lnTo>
                <a:lnTo>
                  <a:pt x="830331" y="204549"/>
                </a:lnTo>
                <a:lnTo>
                  <a:pt x="835888" y="193823"/>
                </a:lnTo>
                <a:lnTo>
                  <a:pt x="841362" y="182760"/>
                </a:lnTo>
                <a:lnTo>
                  <a:pt x="846750" y="171360"/>
                </a:lnTo>
                <a:lnTo>
                  <a:pt x="852052" y="159626"/>
                </a:lnTo>
                <a:lnTo>
                  <a:pt x="857265" y="147556"/>
                </a:lnTo>
                <a:lnTo>
                  <a:pt x="862389" y="135153"/>
                </a:lnTo>
                <a:lnTo>
                  <a:pt x="867422" y="122416"/>
                </a:lnTo>
                <a:lnTo>
                  <a:pt x="872363" y="109346"/>
                </a:lnTo>
                <a:lnTo>
                  <a:pt x="870585" y="107695"/>
                </a:lnTo>
                <a:lnTo>
                  <a:pt x="864586" y="109339"/>
                </a:lnTo>
                <a:lnTo>
                  <a:pt x="852517" y="112488"/>
                </a:lnTo>
                <a:lnTo>
                  <a:pt x="840223" y="115485"/>
                </a:lnTo>
                <a:lnTo>
                  <a:pt x="827703" y="118333"/>
                </a:lnTo>
                <a:lnTo>
                  <a:pt x="814959" y="121030"/>
                </a:lnTo>
                <a:lnTo>
                  <a:pt x="813879" y="129953"/>
                </a:lnTo>
                <a:lnTo>
                  <a:pt x="811946" y="143157"/>
                </a:lnTo>
                <a:lnTo>
                  <a:pt x="809672" y="155740"/>
                </a:lnTo>
                <a:lnTo>
                  <a:pt x="807041" y="167708"/>
                </a:lnTo>
                <a:lnTo>
                  <a:pt x="804037" y="179069"/>
                </a:lnTo>
                <a:lnTo>
                  <a:pt x="803655" y="179069"/>
                </a:lnTo>
                <a:lnTo>
                  <a:pt x="801521" y="170113"/>
                </a:lnTo>
                <a:lnTo>
                  <a:pt x="797401" y="156170"/>
                </a:lnTo>
                <a:lnTo>
                  <a:pt x="792700" y="144030"/>
                </a:lnTo>
                <a:lnTo>
                  <a:pt x="787419" y="133709"/>
                </a:lnTo>
                <a:lnTo>
                  <a:pt x="781558" y="125221"/>
                </a:lnTo>
                <a:lnTo>
                  <a:pt x="767423" y="113560"/>
                </a:lnTo>
                <a:lnTo>
                  <a:pt x="755326" y="109162"/>
                </a:lnTo>
                <a:lnTo>
                  <a:pt x="741299" y="107695"/>
                </a:lnTo>
                <a:lnTo>
                  <a:pt x="733650" y="108020"/>
                </a:lnTo>
                <a:lnTo>
                  <a:pt x="720779" y="110195"/>
                </a:lnTo>
                <a:lnTo>
                  <a:pt x="708806" y="114421"/>
                </a:lnTo>
                <a:lnTo>
                  <a:pt x="697720" y="120702"/>
                </a:lnTo>
                <a:lnTo>
                  <a:pt x="687515" y="129042"/>
                </a:lnTo>
                <a:lnTo>
                  <a:pt x="678179" y="139445"/>
                </a:lnTo>
                <a:lnTo>
                  <a:pt x="669449" y="152310"/>
                </a:lnTo>
                <a:lnTo>
                  <a:pt x="663676" y="163560"/>
                </a:lnTo>
                <a:lnTo>
                  <a:pt x="659187" y="175394"/>
                </a:lnTo>
                <a:lnTo>
                  <a:pt x="655980" y="187810"/>
                </a:lnTo>
                <a:lnTo>
                  <a:pt x="654056" y="200805"/>
                </a:lnTo>
                <a:lnTo>
                  <a:pt x="653414" y="214375"/>
                </a:lnTo>
                <a:lnTo>
                  <a:pt x="653443" y="217155"/>
                </a:lnTo>
                <a:lnTo>
                  <a:pt x="654463" y="230811"/>
                </a:lnTo>
                <a:lnTo>
                  <a:pt x="656945" y="243654"/>
                </a:lnTo>
                <a:lnTo>
                  <a:pt x="660881" y="255691"/>
                </a:lnTo>
                <a:lnTo>
                  <a:pt x="666268" y="266927"/>
                </a:lnTo>
                <a:lnTo>
                  <a:pt x="673100" y="277367"/>
                </a:lnTo>
                <a:lnTo>
                  <a:pt x="678754" y="284048"/>
                </a:lnTo>
                <a:lnTo>
                  <a:pt x="688662" y="292527"/>
                </a:lnTo>
                <a:lnTo>
                  <a:pt x="699832" y="298574"/>
                </a:lnTo>
                <a:lnTo>
                  <a:pt x="708533" y="207009"/>
                </a:lnTo>
                <a:lnTo>
                  <a:pt x="708554" y="204113"/>
                </a:lnTo>
                <a:lnTo>
                  <a:pt x="709281" y="190312"/>
                </a:lnTo>
                <a:lnTo>
                  <a:pt x="711044" y="177410"/>
                </a:lnTo>
                <a:lnTo>
                  <a:pt x="713842" y="165440"/>
                </a:lnTo>
                <a:lnTo>
                  <a:pt x="717676" y="154431"/>
                </a:lnTo>
                <a:lnTo>
                  <a:pt x="724040" y="143177"/>
                </a:lnTo>
                <a:lnTo>
                  <a:pt x="733808" y="134859"/>
                </a:lnTo>
                <a:lnTo>
                  <a:pt x="745998" y="132079"/>
                </a:lnTo>
                <a:lnTo>
                  <a:pt x="752902" y="133271"/>
                </a:lnTo>
                <a:lnTo>
                  <a:pt x="762859" y="140261"/>
                </a:lnTo>
                <a:lnTo>
                  <a:pt x="771398" y="153542"/>
                </a:lnTo>
                <a:lnTo>
                  <a:pt x="776198" y="165221"/>
                </a:lnTo>
                <a:lnTo>
                  <a:pt x="779766" y="176086"/>
                </a:lnTo>
                <a:lnTo>
                  <a:pt x="783185" y="188528"/>
                </a:lnTo>
                <a:lnTo>
                  <a:pt x="786451" y="202558"/>
                </a:lnTo>
                <a:lnTo>
                  <a:pt x="789559" y="218186"/>
                </a:lnTo>
                <a:lnTo>
                  <a:pt x="783966" y="230449"/>
                </a:lnTo>
                <a:lnTo>
                  <a:pt x="777548" y="242766"/>
                </a:lnTo>
                <a:lnTo>
                  <a:pt x="771284" y="252827"/>
                </a:lnTo>
                <a:lnTo>
                  <a:pt x="765175" y="260603"/>
                </a:lnTo>
                <a:lnTo>
                  <a:pt x="753774" y="270246"/>
                </a:lnTo>
                <a:lnTo>
                  <a:pt x="743076" y="273430"/>
                </a:lnTo>
                <a:lnTo>
                  <a:pt x="736583" y="272706"/>
                </a:lnTo>
                <a:lnTo>
                  <a:pt x="725532" y="266857"/>
                </a:lnTo>
                <a:lnTo>
                  <a:pt x="717168" y="255142"/>
                </a:lnTo>
                <a:lnTo>
                  <a:pt x="713792" y="246504"/>
                </a:lnTo>
                <a:lnTo>
                  <a:pt x="710879" y="234910"/>
                </a:lnTo>
                <a:lnTo>
                  <a:pt x="709121" y="221750"/>
                </a:lnTo>
                <a:lnTo>
                  <a:pt x="712258" y="302197"/>
                </a:lnTo>
                <a:lnTo>
                  <a:pt x="725931" y="303402"/>
                </a:lnTo>
                <a:lnTo>
                  <a:pt x="734383" y="302746"/>
                </a:lnTo>
                <a:lnTo>
                  <a:pt x="744976" y="300071"/>
                </a:lnTo>
                <a:lnTo>
                  <a:pt x="755569" y="295335"/>
                </a:lnTo>
                <a:lnTo>
                  <a:pt x="766162" y="288537"/>
                </a:lnTo>
                <a:lnTo>
                  <a:pt x="776755" y="279679"/>
                </a:lnTo>
                <a:lnTo>
                  <a:pt x="787348" y="268759"/>
                </a:lnTo>
                <a:lnTo>
                  <a:pt x="797940" y="255777"/>
                </a:lnTo>
                <a:lnTo>
                  <a:pt x="798797" y="258594"/>
                </a:lnTo>
                <a:lnTo>
                  <a:pt x="803998" y="273747"/>
                </a:lnTo>
                <a:lnTo>
                  <a:pt x="809046" y="285069"/>
                </a:lnTo>
                <a:lnTo>
                  <a:pt x="813942" y="292607"/>
                </a:lnTo>
                <a:lnTo>
                  <a:pt x="818896" y="298450"/>
                </a:lnTo>
                <a:lnTo>
                  <a:pt x="824229" y="301370"/>
                </a:lnTo>
                <a:lnTo>
                  <a:pt x="835399" y="301256"/>
                </a:lnTo>
                <a:lnTo>
                  <a:pt x="846876" y="300379"/>
                </a:lnTo>
                <a:lnTo>
                  <a:pt x="859201" y="298630"/>
                </a:lnTo>
                <a:lnTo>
                  <a:pt x="872390" y="296000"/>
                </a:lnTo>
                <a:lnTo>
                  <a:pt x="886460" y="292480"/>
                </a:lnTo>
                <a:lnTo>
                  <a:pt x="885316" y="282193"/>
                </a:lnTo>
                <a:lnTo>
                  <a:pt x="879376" y="282021"/>
                </a:lnTo>
                <a:lnTo>
                  <a:pt x="865870" y="280126"/>
                </a:lnTo>
                <a:lnTo>
                  <a:pt x="854008" y="276156"/>
                </a:lnTo>
                <a:lnTo>
                  <a:pt x="843788" y="270128"/>
                </a:lnTo>
                <a:lnTo>
                  <a:pt x="836437" y="263393"/>
                </a:lnTo>
                <a:lnTo>
                  <a:pt x="829322" y="253889"/>
                </a:lnTo>
                <a:lnTo>
                  <a:pt x="822972" y="242000"/>
                </a:lnTo>
                <a:lnTo>
                  <a:pt x="817372" y="227711"/>
                </a:lnTo>
                <a:lnTo>
                  <a:pt x="818969" y="224989"/>
                </a:lnTo>
                <a:close/>
              </a:path>
              <a:path w="3836924" h="397382">
                <a:moveTo>
                  <a:pt x="153796" y="113283"/>
                </a:moveTo>
                <a:lnTo>
                  <a:pt x="146684" y="140462"/>
                </a:lnTo>
                <a:lnTo>
                  <a:pt x="145669" y="143890"/>
                </a:lnTo>
                <a:lnTo>
                  <a:pt x="139953" y="145795"/>
                </a:lnTo>
                <a:lnTo>
                  <a:pt x="127552" y="146029"/>
                </a:lnTo>
                <a:lnTo>
                  <a:pt x="114851" y="146225"/>
                </a:lnTo>
                <a:lnTo>
                  <a:pt x="92075" y="146303"/>
                </a:lnTo>
                <a:lnTo>
                  <a:pt x="92075" y="40766"/>
                </a:lnTo>
                <a:lnTo>
                  <a:pt x="168909" y="40766"/>
                </a:lnTo>
                <a:lnTo>
                  <a:pt x="181609" y="89026"/>
                </a:lnTo>
                <a:lnTo>
                  <a:pt x="192405" y="87375"/>
                </a:lnTo>
                <a:lnTo>
                  <a:pt x="204724" y="21208"/>
                </a:lnTo>
                <a:lnTo>
                  <a:pt x="203326" y="19684"/>
                </a:lnTo>
                <a:lnTo>
                  <a:pt x="191678" y="19847"/>
                </a:lnTo>
                <a:lnTo>
                  <a:pt x="178697" y="20006"/>
                </a:lnTo>
                <a:lnTo>
                  <a:pt x="165826" y="20141"/>
                </a:lnTo>
                <a:lnTo>
                  <a:pt x="140414" y="20336"/>
                </a:lnTo>
                <a:lnTo>
                  <a:pt x="38676" y="20387"/>
                </a:lnTo>
                <a:lnTo>
                  <a:pt x="26110" y="20241"/>
                </a:lnTo>
                <a:lnTo>
                  <a:pt x="13214" y="20007"/>
                </a:lnTo>
                <a:lnTo>
                  <a:pt x="0" y="19684"/>
                </a:lnTo>
                <a:lnTo>
                  <a:pt x="634" y="29844"/>
                </a:lnTo>
                <a:lnTo>
                  <a:pt x="27305" y="37591"/>
                </a:lnTo>
                <a:lnTo>
                  <a:pt x="32131" y="48640"/>
                </a:lnTo>
                <a:lnTo>
                  <a:pt x="32384" y="59054"/>
                </a:lnTo>
                <a:lnTo>
                  <a:pt x="32131" y="269747"/>
                </a:lnTo>
                <a:lnTo>
                  <a:pt x="29971" y="280162"/>
                </a:lnTo>
                <a:lnTo>
                  <a:pt x="0" y="288543"/>
                </a:lnTo>
                <a:lnTo>
                  <a:pt x="1015" y="298450"/>
                </a:lnTo>
                <a:lnTo>
                  <a:pt x="3113" y="298406"/>
                </a:lnTo>
                <a:lnTo>
                  <a:pt x="16089" y="298163"/>
                </a:lnTo>
                <a:lnTo>
                  <a:pt x="28878" y="297976"/>
                </a:lnTo>
                <a:lnTo>
                  <a:pt x="53848" y="297814"/>
                </a:lnTo>
                <a:lnTo>
                  <a:pt x="151482" y="297972"/>
                </a:lnTo>
                <a:lnTo>
                  <a:pt x="177028" y="298177"/>
                </a:lnTo>
                <a:lnTo>
                  <a:pt x="189941" y="298306"/>
                </a:lnTo>
                <a:lnTo>
                  <a:pt x="202945" y="298450"/>
                </a:lnTo>
                <a:lnTo>
                  <a:pt x="204343" y="297052"/>
                </a:lnTo>
                <a:lnTo>
                  <a:pt x="209042" y="222757"/>
                </a:lnTo>
                <a:lnTo>
                  <a:pt x="196976" y="224536"/>
                </a:lnTo>
                <a:lnTo>
                  <a:pt x="171957" y="276732"/>
                </a:lnTo>
                <a:lnTo>
                  <a:pt x="92456" y="276732"/>
                </a:lnTo>
                <a:lnTo>
                  <a:pt x="92369" y="271590"/>
                </a:lnTo>
                <a:lnTo>
                  <a:pt x="92206" y="258966"/>
                </a:lnTo>
                <a:lnTo>
                  <a:pt x="92075" y="233425"/>
                </a:lnTo>
                <a:lnTo>
                  <a:pt x="92075" y="165353"/>
                </a:lnTo>
                <a:lnTo>
                  <a:pt x="126954" y="165521"/>
                </a:lnTo>
                <a:lnTo>
                  <a:pt x="140334" y="165734"/>
                </a:lnTo>
                <a:lnTo>
                  <a:pt x="145414" y="167639"/>
                </a:lnTo>
                <a:lnTo>
                  <a:pt x="146431" y="171322"/>
                </a:lnTo>
                <a:lnTo>
                  <a:pt x="153796" y="199262"/>
                </a:lnTo>
                <a:lnTo>
                  <a:pt x="166877" y="198246"/>
                </a:lnTo>
                <a:lnTo>
                  <a:pt x="166769" y="192579"/>
                </a:lnTo>
                <a:lnTo>
                  <a:pt x="166533" y="177700"/>
                </a:lnTo>
                <a:lnTo>
                  <a:pt x="166369" y="155828"/>
                </a:lnTo>
                <a:lnTo>
                  <a:pt x="166443" y="141559"/>
                </a:lnTo>
                <a:lnTo>
                  <a:pt x="166604" y="128342"/>
                </a:lnTo>
                <a:lnTo>
                  <a:pt x="166877" y="112649"/>
                </a:lnTo>
                <a:lnTo>
                  <a:pt x="153796" y="113283"/>
                </a:lnTo>
                <a:close/>
              </a:path>
              <a:path w="3836924" h="397382">
                <a:moveTo>
                  <a:pt x="3732784" y="9905"/>
                </a:moveTo>
                <a:lnTo>
                  <a:pt x="3720338" y="93599"/>
                </a:lnTo>
                <a:lnTo>
                  <a:pt x="3737229" y="93599"/>
                </a:lnTo>
                <a:lnTo>
                  <a:pt x="3786251" y="9905"/>
                </a:lnTo>
                <a:lnTo>
                  <a:pt x="3732784" y="9905"/>
                </a:lnTo>
                <a:close/>
              </a:path>
              <a:path w="3836924" h="397382">
                <a:moveTo>
                  <a:pt x="762380" y="9905"/>
                </a:moveTo>
                <a:lnTo>
                  <a:pt x="749808" y="93599"/>
                </a:lnTo>
                <a:lnTo>
                  <a:pt x="766699" y="93599"/>
                </a:lnTo>
                <a:lnTo>
                  <a:pt x="815721" y="9905"/>
                </a:lnTo>
                <a:lnTo>
                  <a:pt x="762380" y="9905"/>
                </a:lnTo>
                <a:close/>
              </a:path>
              <a:path w="3836924" h="397382">
                <a:moveTo>
                  <a:pt x="567563" y="60705"/>
                </a:moveTo>
                <a:lnTo>
                  <a:pt x="566038" y="54609"/>
                </a:lnTo>
                <a:lnTo>
                  <a:pt x="564388" y="49021"/>
                </a:lnTo>
                <a:lnTo>
                  <a:pt x="561594" y="40131"/>
                </a:lnTo>
                <a:lnTo>
                  <a:pt x="558292" y="32512"/>
                </a:lnTo>
                <a:lnTo>
                  <a:pt x="554482" y="26288"/>
                </a:lnTo>
                <a:lnTo>
                  <a:pt x="550671" y="20192"/>
                </a:lnTo>
                <a:lnTo>
                  <a:pt x="546226" y="15239"/>
                </a:lnTo>
                <a:lnTo>
                  <a:pt x="541401" y="11429"/>
                </a:lnTo>
                <a:lnTo>
                  <a:pt x="536448" y="7619"/>
                </a:lnTo>
                <a:lnTo>
                  <a:pt x="530987" y="4952"/>
                </a:lnTo>
                <a:lnTo>
                  <a:pt x="525018" y="3428"/>
                </a:lnTo>
                <a:lnTo>
                  <a:pt x="519049" y="1777"/>
                </a:lnTo>
                <a:lnTo>
                  <a:pt x="512699" y="1015"/>
                </a:lnTo>
                <a:lnTo>
                  <a:pt x="505840" y="1015"/>
                </a:lnTo>
                <a:lnTo>
                  <a:pt x="499707" y="1143"/>
                </a:lnTo>
                <a:lnTo>
                  <a:pt x="487791" y="2052"/>
                </a:lnTo>
                <a:lnTo>
                  <a:pt x="474939" y="3860"/>
                </a:lnTo>
                <a:lnTo>
                  <a:pt x="461137" y="6603"/>
                </a:lnTo>
                <a:lnTo>
                  <a:pt x="470662" y="52704"/>
                </a:lnTo>
                <a:lnTo>
                  <a:pt x="472186" y="53086"/>
                </a:lnTo>
                <a:lnTo>
                  <a:pt x="482258" y="50772"/>
                </a:lnTo>
                <a:lnTo>
                  <a:pt x="495098" y="48608"/>
                </a:lnTo>
                <a:lnTo>
                  <a:pt x="505968" y="47878"/>
                </a:lnTo>
                <a:lnTo>
                  <a:pt x="507061" y="47889"/>
                </a:lnTo>
                <a:lnTo>
                  <a:pt x="520602" y="50188"/>
                </a:lnTo>
                <a:lnTo>
                  <a:pt x="530859" y="56387"/>
                </a:lnTo>
                <a:lnTo>
                  <a:pt x="532372" y="57914"/>
                </a:lnTo>
                <a:lnTo>
                  <a:pt x="539480" y="67700"/>
                </a:lnTo>
                <a:lnTo>
                  <a:pt x="545083" y="80263"/>
                </a:lnTo>
                <a:lnTo>
                  <a:pt x="546862" y="85216"/>
                </a:lnTo>
                <a:lnTo>
                  <a:pt x="548513" y="90296"/>
                </a:lnTo>
                <a:lnTo>
                  <a:pt x="550037" y="95503"/>
                </a:lnTo>
                <a:lnTo>
                  <a:pt x="551561" y="100711"/>
                </a:lnTo>
                <a:lnTo>
                  <a:pt x="552957" y="105917"/>
                </a:lnTo>
                <a:lnTo>
                  <a:pt x="554227" y="111125"/>
                </a:lnTo>
                <a:lnTo>
                  <a:pt x="452246" y="282701"/>
                </a:lnTo>
                <a:lnTo>
                  <a:pt x="443102" y="282320"/>
                </a:lnTo>
                <a:lnTo>
                  <a:pt x="435356" y="281177"/>
                </a:lnTo>
                <a:lnTo>
                  <a:pt x="428878" y="279272"/>
                </a:lnTo>
                <a:lnTo>
                  <a:pt x="422148" y="277367"/>
                </a:lnTo>
                <a:lnTo>
                  <a:pt x="416432" y="274446"/>
                </a:lnTo>
                <a:lnTo>
                  <a:pt x="411606" y="270509"/>
                </a:lnTo>
                <a:lnTo>
                  <a:pt x="406907" y="266572"/>
                </a:lnTo>
                <a:lnTo>
                  <a:pt x="402844" y="261619"/>
                </a:lnTo>
                <a:lnTo>
                  <a:pt x="399669" y="255524"/>
                </a:lnTo>
                <a:lnTo>
                  <a:pt x="396494" y="249427"/>
                </a:lnTo>
                <a:lnTo>
                  <a:pt x="393700" y="242062"/>
                </a:lnTo>
                <a:lnTo>
                  <a:pt x="391413" y="233299"/>
                </a:lnTo>
                <a:lnTo>
                  <a:pt x="389889" y="227964"/>
                </a:lnTo>
                <a:lnTo>
                  <a:pt x="388365" y="221361"/>
                </a:lnTo>
                <a:lnTo>
                  <a:pt x="386588" y="213613"/>
                </a:lnTo>
                <a:lnTo>
                  <a:pt x="384937" y="205739"/>
                </a:lnTo>
                <a:lnTo>
                  <a:pt x="383158" y="198119"/>
                </a:lnTo>
                <a:lnTo>
                  <a:pt x="381507" y="190500"/>
                </a:lnTo>
                <a:lnTo>
                  <a:pt x="379856" y="182879"/>
                </a:lnTo>
                <a:lnTo>
                  <a:pt x="378332" y="175387"/>
                </a:lnTo>
                <a:lnTo>
                  <a:pt x="376808" y="168147"/>
                </a:lnTo>
                <a:lnTo>
                  <a:pt x="375412" y="160781"/>
                </a:lnTo>
                <a:lnTo>
                  <a:pt x="374014" y="154177"/>
                </a:lnTo>
                <a:lnTo>
                  <a:pt x="372744" y="148081"/>
                </a:lnTo>
                <a:lnTo>
                  <a:pt x="371114" y="139994"/>
                </a:lnTo>
                <a:lnTo>
                  <a:pt x="368578" y="127338"/>
                </a:lnTo>
                <a:lnTo>
                  <a:pt x="366268" y="115696"/>
                </a:lnTo>
                <a:lnTo>
                  <a:pt x="365916" y="113895"/>
                </a:lnTo>
                <a:lnTo>
                  <a:pt x="363341" y="100942"/>
                </a:lnTo>
                <a:lnTo>
                  <a:pt x="360933" y="89153"/>
                </a:lnTo>
                <a:lnTo>
                  <a:pt x="359156" y="81152"/>
                </a:lnTo>
                <a:lnTo>
                  <a:pt x="357505" y="73787"/>
                </a:lnTo>
                <a:lnTo>
                  <a:pt x="355853" y="67309"/>
                </a:lnTo>
                <a:lnTo>
                  <a:pt x="354202" y="60705"/>
                </a:lnTo>
                <a:lnTo>
                  <a:pt x="352678" y="54609"/>
                </a:lnTo>
                <a:lnTo>
                  <a:pt x="351027" y="49021"/>
                </a:lnTo>
                <a:lnTo>
                  <a:pt x="348233" y="40131"/>
                </a:lnTo>
                <a:lnTo>
                  <a:pt x="344931" y="32512"/>
                </a:lnTo>
                <a:lnTo>
                  <a:pt x="341121" y="26288"/>
                </a:lnTo>
                <a:lnTo>
                  <a:pt x="337312" y="20192"/>
                </a:lnTo>
                <a:lnTo>
                  <a:pt x="332867" y="15239"/>
                </a:lnTo>
                <a:lnTo>
                  <a:pt x="328040" y="11429"/>
                </a:lnTo>
                <a:lnTo>
                  <a:pt x="323088" y="7619"/>
                </a:lnTo>
                <a:lnTo>
                  <a:pt x="317626" y="4952"/>
                </a:lnTo>
                <a:lnTo>
                  <a:pt x="311657" y="3428"/>
                </a:lnTo>
                <a:lnTo>
                  <a:pt x="305688" y="1777"/>
                </a:lnTo>
                <a:lnTo>
                  <a:pt x="299338" y="1015"/>
                </a:lnTo>
                <a:lnTo>
                  <a:pt x="292481" y="1015"/>
                </a:lnTo>
                <a:lnTo>
                  <a:pt x="286347" y="1143"/>
                </a:lnTo>
                <a:lnTo>
                  <a:pt x="274431" y="2052"/>
                </a:lnTo>
                <a:lnTo>
                  <a:pt x="261579" y="3860"/>
                </a:lnTo>
                <a:lnTo>
                  <a:pt x="247776" y="6603"/>
                </a:lnTo>
                <a:lnTo>
                  <a:pt x="257301" y="52704"/>
                </a:lnTo>
                <a:lnTo>
                  <a:pt x="258825" y="53086"/>
                </a:lnTo>
                <a:lnTo>
                  <a:pt x="268898" y="50772"/>
                </a:lnTo>
                <a:lnTo>
                  <a:pt x="281738" y="48608"/>
                </a:lnTo>
                <a:lnTo>
                  <a:pt x="292607" y="47878"/>
                </a:lnTo>
                <a:lnTo>
                  <a:pt x="293701" y="47889"/>
                </a:lnTo>
                <a:lnTo>
                  <a:pt x="307242" y="50188"/>
                </a:lnTo>
                <a:lnTo>
                  <a:pt x="317500" y="56387"/>
                </a:lnTo>
                <a:lnTo>
                  <a:pt x="319012" y="57914"/>
                </a:lnTo>
                <a:lnTo>
                  <a:pt x="326120" y="67700"/>
                </a:lnTo>
                <a:lnTo>
                  <a:pt x="331724" y="80263"/>
                </a:lnTo>
                <a:lnTo>
                  <a:pt x="333501" y="85216"/>
                </a:lnTo>
                <a:lnTo>
                  <a:pt x="335152" y="90296"/>
                </a:lnTo>
                <a:lnTo>
                  <a:pt x="336676" y="95503"/>
                </a:lnTo>
                <a:lnTo>
                  <a:pt x="338200" y="100711"/>
                </a:lnTo>
                <a:lnTo>
                  <a:pt x="339598" y="105917"/>
                </a:lnTo>
                <a:lnTo>
                  <a:pt x="340868" y="111125"/>
                </a:lnTo>
                <a:lnTo>
                  <a:pt x="227456" y="301751"/>
                </a:lnTo>
                <a:lnTo>
                  <a:pt x="230250" y="303149"/>
                </a:lnTo>
                <a:lnTo>
                  <a:pt x="242493" y="301603"/>
                </a:lnTo>
                <a:lnTo>
                  <a:pt x="255568" y="300072"/>
                </a:lnTo>
                <a:lnTo>
                  <a:pt x="268220" y="298706"/>
                </a:lnTo>
                <a:lnTo>
                  <a:pt x="280441" y="297492"/>
                </a:lnTo>
                <a:lnTo>
                  <a:pt x="292226" y="296417"/>
                </a:lnTo>
                <a:lnTo>
                  <a:pt x="342519" y="202691"/>
                </a:lnTo>
                <a:lnTo>
                  <a:pt x="343685" y="200384"/>
                </a:lnTo>
                <a:lnTo>
                  <a:pt x="349255" y="189023"/>
                </a:lnTo>
                <a:lnTo>
                  <a:pt x="354583" y="177418"/>
                </a:lnTo>
                <a:lnTo>
                  <a:pt x="357919" y="195331"/>
                </a:lnTo>
                <a:lnTo>
                  <a:pt x="361112" y="212126"/>
                </a:lnTo>
                <a:lnTo>
                  <a:pt x="363975" y="226775"/>
                </a:lnTo>
                <a:lnTo>
                  <a:pt x="366506" y="239277"/>
                </a:lnTo>
                <a:lnTo>
                  <a:pt x="368705" y="249633"/>
                </a:lnTo>
                <a:lnTo>
                  <a:pt x="370573" y="257843"/>
                </a:lnTo>
                <a:lnTo>
                  <a:pt x="372109" y="263905"/>
                </a:lnTo>
                <a:lnTo>
                  <a:pt x="375284" y="275336"/>
                </a:lnTo>
                <a:lnTo>
                  <a:pt x="377951" y="282955"/>
                </a:lnTo>
                <a:lnTo>
                  <a:pt x="379983" y="286765"/>
                </a:lnTo>
                <a:lnTo>
                  <a:pt x="383031" y="292480"/>
                </a:lnTo>
                <a:lnTo>
                  <a:pt x="386333" y="296417"/>
                </a:lnTo>
                <a:lnTo>
                  <a:pt x="389889" y="298450"/>
                </a:lnTo>
                <a:lnTo>
                  <a:pt x="393445" y="300481"/>
                </a:lnTo>
                <a:lnTo>
                  <a:pt x="398018" y="301370"/>
                </a:lnTo>
                <a:lnTo>
                  <a:pt x="406415" y="301338"/>
                </a:lnTo>
                <a:lnTo>
                  <a:pt x="418096" y="300524"/>
                </a:lnTo>
                <a:lnTo>
                  <a:pt x="430790" y="298595"/>
                </a:lnTo>
                <a:lnTo>
                  <a:pt x="444500" y="295528"/>
                </a:lnTo>
                <a:lnTo>
                  <a:pt x="440817" y="301751"/>
                </a:lnTo>
                <a:lnTo>
                  <a:pt x="443611" y="303149"/>
                </a:lnTo>
                <a:lnTo>
                  <a:pt x="455853" y="301603"/>
                </a:lnTo>
                <a:lnTo>
                  <a:pt x="468928" y="300072"/>
                </a:lnTo>
                <a:lnTo>
                  <a:pt x="481580" y="298706"/>
                </a:lnTo>
                <a:lnTo>
                  <a:pt x="493801" y="297492"/>
                </a:lnTo>
                <a:lnTo>
                  <a:pt x="505587" y="296417"/>
                </a:lnTo>
                <a:lnTo>
                  <a:pt x="555878" y="202691"/>
                </a:lnTo>
                <a:lnTo>
                  <a:pt x="557045" y="200384"/>
                </a:lnTo>
                <a:lnTo>
                  <a:pt x="562615" y="189023"/>
                </a:lnTo>
                <a:lnTo>
                  <a:pt x="567944" y="177418"/>
                </a:lnTo>
                <a:lnTo>
                  <a:pt x="571279" y="195331"/>
                </a:lnTo>
                <a:lnTo>
                  <a:pt x="574472" y="212126"/>
                </a:lnTo>
                <a:lnTo>
                  <a:pt x="577335" y="226775"/>
                </a:lnTo>
                <a:lnTo>
                  <a:pt x="579866" y="239277"/>
                </a:lnTo>
                <a:lnTo>
                  <a:pt x="582065" y="249633"/>
                </a:lnTo>
                <a:lnTo>
                  <a:pt x="583933" y="257843"/>
                </a:lnTo>
                <a:lnTo>
                  <a:pt x="585469" y="263905"/>
                </a:lnTo>
                <a:lnTo>
                  <a:pt x="588644" y="275336"/>
                </a:lnTo>
                <a:lnTo>
                  <a:pt x="591312" y="282955"/>
                </a:lnTo>
                <a:lnTo>
                  <a:pt x="593343" y="286765"/>
                </a:lnTo>
                <a:lnTo>
                  <a:pt x="596391" y="292480"/>
                </a:lnTo>
                <a:lnTo>
                  <a:pt x="599693" y="296417"/>
                </a:lnTo>
                <a:lnTo>
                  <a:pt x="603250" y="298450"/>
                </a:lnTo>
                <a:lnTo>
                  <a:pt x="606805" y="300481"/>
                </a:lnTo>
                <a:lnTo>
                  <a:pt x="611377" y="301370"/>
                </a:lnTo>
                <a:lnTo>
                  <a:pt x="617335" y="301370"/>
                </a:lnTo>
                <a:lnTo>
                  <a:pt x="628455" y="300831"/>
                </a:lnTo>
                <a:lnTo>
                  <a:pt x="640540" y="299267"/>
                </a:lnTo>
                <a:lnTo>
                  <a:pt x="653567" y="296692"/>
                </a:lnTo>
                <a:lnTo>
                  <a:pt x="667512" y="293115"/>
                </a:lnTo>
                <a:lnTo>
                  <a:pt x="666368" y="282701"/>
                </a:lnTo>
                <a:lnTo>
                  <a:pt x="656971" y="282320"/>
                </a:lnTo>
                <a:lnTo>
                  <a:pt x="648842" y="281177"/>
                </a:lnTo>
                <a:lnTo>
                  <a:pt x="642238" y="279272"/>
                </a:lnTo>
                <a:lnTo>
                  <a:pt x="635508" y="277367"/>
                </a:lnTo>
                <a:lnTo>
                  <a:pt x="629792" y="274446"/>
                </a:lnTo>
                <a:lnTo>
                  <a:pt x="624966" y="270509"/>
                </a:lnTo>
                <a:lnTo>
                  <a:pt x="620267" y="266572"/>
                </a:lnTo>
                <a:lnTo>
                  <a:pt x="616203" y="261619"/>
                </a:lnTo>
                <a:lnTo>
                  <a:pt x="613028" y="255524"/>
                </a:lnTo>
                <a:lnTo>
                  <a:pt x="609853" y="249427"/>
                </a:lnTo>
                <a:lnTo>
                  <a:pt x="607060" y="242062"/>
                </a:lnTo>
                <a:lnTo>
                  <a:pt x="604774" y="233299"/>
                </a:lnTo>
                <a:lnTo>
                  <a:pt x="603250" y="227964"/>
                </a:lnTo>
                <a:lnTo>
                  <a:pt x="601726" y="221361"/>
                </a:lnTo>
                <a:lnTo>
                  <a:pt x="599948" y="213613"/>
                </a:lnTo>
                <a:lnTo>
                  <a:pt x="598297" y="205739"/>
                </a:lnTo>
                <a:lnTo>
                  <a:pt x="596518" y="198119"/>
                </a:lnTo>
                <a:lnTo>
                  <a:pt x="594867" y="190500"/>
                </a:lnTo>
                <a:lnTo>
                  <a:pt x="593216" y="182879"/>
                </a:lnTo>
                <a:lnTo>
                  <a:pt x="591693" y="175387"/>
                </a:lnTo>
                <a:lnTo>
                  <a:pt x="590169" y="168147"/>
                </a:lnTo>
                <a:lnTo>
                  <a:pt x="588771" y="160781"/>
                </a:lnTo>
                <a:lnTo>
                  <a:pt x="587375" y="154177"/>
                </a:lnTo>
                <a:lnTo>
                  <a:pt x="586105" y="148081"/>
                </a:lnTo>
                <a:lnTo>
                  <a:pt x="584474" y="139994"/>
                </a:lnTo>
                <a:lnTo>
                  <a:pt x="581938" y="127338"/>
                </a:lnTo>
                <a:lnTo>
                  <a:pt x="579627" y="115696"/>
                </a:lnTo>
                <a:lnTo>
                  <a:pt x="579276" y="113895"/>
                </a:lnTo>
                <a:lnTo>
                  <a:pt x="576701" y="100942"/>
                </a:lnTo>
                <a:lnTo>
                  <a:pt x="574294" y="89153"/>
                </a:lnTo>
                <a:lnTo>
                  <a:pt x="572515" y="81152"/>
                </a:lnTo>
                <a:lnTo>
                  <a:pt x="570864" y="73787"/>
                </a:lnTo>
                <a:lnTo>
                  <a:pt x="569213" y="67309"/>
                </a:lnTo>
                <a:lnTo>
                  <a:pt x="567563" y="60705"/>
                </a:lnTo>
                <a:close/>
              </a:path>
              <a:path w="3836924" h="397382">
                <a:moveTo>
                  <a:pt x="2294187" y="147203"/>
                </a:moveTo>
                <a:lnTo>
                  <a:pt x="2281539" y="153823"/>
                </a:lnTo>
                <a:lnTo>
                  <a:pt x="2270099" y="160687"/>
                </a:lnTo>
                <a:lnTo>
                  <a:pt x="2259872" y="167797"/>
                </a:lnTo>
                <a:lnTo>
                  <a:pt x="2250862" y="175152"/>
                </a:lnTo>
                <a:lnTo>
                  <a:pt x="2243074" y="182752"/>
                </a:lnTo>
                <a:lnTo>
                  <a:pt x="2233104" y="195940"/>
                </a:lnTo>
                <a:lnTo>
                  <a:pt x="2227579" y="207413"/>
                </a:lnTo>
                <a:lnTo>
                  <a:pt x="2224249" y="219733"/>
                </a:lnTo>
                <a:lnTo>
                  <a:pt x="2223135" y="232917"/>
                </a:lnTo>
                <a:lnTo>
                  <a:pt x="2223254" y="237480"/>
                </a:lnTo>
                <a:lnTo>
                  <a:pt x="2225201" y="250626"/>
                </a:lnTo>
                <a:lnTo>
                  <a:pt x="2229485" y="261619"/>
                </a:lnTo>
                <a:lnTo>
                  <a:pt x="2236878" y="272303"/>
                </a:lnTo>
                <a:lnTo>
                  <a:pt x="2246122" y="280924"/>
                </a:lnTo>
                <a:lnTo>
                  <a:pt x="2257282" y="288138"/>
                </a:lnTo>
                <a:lnTo>
                  <a:pt x="2268981" y="293496"/>
                </a:lnTo>
                <a:lnTo>
                  <a:pt x="2282098" y="298172"/>
                </a:lnTo>
                <a:lnTo>
                  <a:pt x="2294128" y="302005"/>
                </a:lnTo>
                <a:lnTo>
                  <a:pt x="2300731" y="304164"/>
                </a:lnTo>
                <a:lnTo>
                  <a:pt x="2307081" y="306069"/>
                </a:lnTo>
                <a:lnTo>
                  <a:pt x="2313304" y="307975"/>
                </a:lnTo>
                <a:lnTo>
                  <a:pt x="2319654" y="309879"/>
                </a:lnTo>
                <a:lnTo>
                  <a:pt x="2325116" y="312038"/>
                </a:lnTo>
                <a:lnTo>
                  <a:pt x="2329815" y="314578"/>
                </a:lnTo>
                <a:lnTo>
                  <a:pt x="2334514" y="316991"/>
                </a:lnTo>
                <a:lnTo>
                  <a:pt x="2338197" y="319913"/>
                </a:lnTo>
                <a:lnTo>
                  <a:pt x="2341117" y="323214"/>
                </a:lnTo>
                <a:lnTo>
                  <a:pt x="2343912" y="326643"/>
                </a:lnTo>
                <a:lnTo>
                  <a:pt x="2345309" y="330580"/>
                </a:lnTo>
                <a:lnTo>
                  <a:pt x="2345309" y="335406"/>
                </a:lnTo>
                <a:lnTo>
                  <a:pt x="2345161" y="338428"/>
                </a:lnTo>
                <a:lnTo>
                  <a:pt x="2343280" y="347838"/>
                </a:lnTo>
                <a:lnTo>
                  <a:pt x="2339218" y="359043"/>
                </a:lnTo>
                <a:lnTo>
                  <a:pt x="2332958" y="372044"/>
                </a:lnTo>
                <a:lnTo>
                  <a:pt x="2324480" y="386841"/>
                </a:lnTo>
                <a:lnTo>
                  <a:pt x="2337180" y="395224"/>
                </a:lnTo>
                <a:lnTo>
                  <a:pt x="2346212" y="385733"/>
                </a:lnTo>
                <a:lnTo>
                  <a:pt x="2357462" y="372990"/>
                </a:lnTo>
                <a:lnTo>
                  <a:pt x="2366981" y="360985"/>
                </a:lnTo>
                <a:lnTo>
                  <a:pt x="2374769" y="349715"/>
                </a:lnTo>
                <a:lnTo>
                  <a:pt x="2380827" y="339175"/>
                </a:lnTo>
                <a:lnTo>
                  <a:pt x="2385154" y="329364"/>
                </a:lnTo>
                <a:lnTo>
                  <a:pt x="2387750" y="320277"/>
                </a:lnTo>
                <a:lnTo>
                  <a:pt x="2388616" y="311912"/>
                </a:lnTo>
                <a:lnTo>
                  <a:pt x="2388616" y="303783"/>
                </a:lnTo>
                <a:lnTo>
                  <a:pt x="2386965" y="296925"/>
                </a:lnTo>
                <a:lnTo>
                  <a:pt x="2383663" y="291464"/>
                </a:lnTo>
                <a:lnTo>
                  <a:pt x="2380361" y="286003"/>
                </a:lnTo>
                <a:lnTo>
                  <a:pt x="2376042" y="281431"/>
                </a:lnTo>
                <a:lnTo>
                  <a:pt x="2370709" y="277621"/>
                </a:lnTo>
                <a:lnTo>
                  <a:pt x="2365375" y="273684"/>
                </a:lnTo>
                <a:lnTo>
                  <a:pt x="2359279" y="270509"/>
                </a:lnTo>
                <a:lnTo>
                  <a:pt x="2352548" y="268096"/>
                </a:lnTo>
                <a:lnTo>
                  <a:pt x="2345943" y="265556"/>
                </a:lnTo>
                <a:lnTo>
                  <a:pt x="2339086" y="263143"/>
                </a:lnTo>
                <a:lnTo>
                  <a:pt x="2332101" y="261112"/>
                </a:lnTo>
                <a:lnTo>
                  <a:pt x="2325370" y="258952"/>
                </a:lnTo>
                <a:lnTo>
                  <a:pt x="2319020" y="256920"/>
                </a:lnTo>
                <a:lnTo>
                  <a:pt x="2312670" y="254762"/>
                </a:lnTo>
                <a:lnTo>
                  <a:pt x="2306320" y="252729"/>
                </a:lnTo>
                <a:lnTo>
                  <a:pt x="2300859" y="250189"/>
                </a:lnTo>
                <a:lnTo>
                  <a:pt x="2296033" y="247014"/>
                </a:lnTo>
                <a:lnTo>
                  <a:pt x="2291206" y="243839"/>
                </a:lnTo>
                <a:lnTo>
                  <a:pt x="2287270" y="239775"/>
                </a:lnTo>
                <a:lnTo>
                  <a:pt x="2284349" y="234950"/>
                </a:lnTo>
                <a:lnTo>
                  <a:pt x="2281428" y="230124"/>
                </a:lnTo>
                <a:lnTo>
                  <a:pt x="2280030" y="224027"/>
                </a:lnTo>
                <a:lnTo>
                  <a:pt x="2280039" y="215620"/>
                </a:lnTo>
                <a:lnTo>
                  <a:pt x="2281732" y="203802"/>
                </a:lnTo>
                <a:lnTo>
                  <a:pt x="2286372" y="192409"/>
                </a:lnTo>
                <a:lnTo>
                  <a:pt x="2293972" y="181451"/>
                </a:lnTo>
                <a:lnTo>
                  <a:pt x="2304541" y="170941"/>
                </a:lnTo>
                <a:lnTo>
                  <a:pt x="2308448" y="167799"/>
                </a:lnTo>
                <a:lnTo>
                  <a:pt x="2317273" y="161795"/>
                </a:lnTo>
                <a:lnTo>
                  <a:pt x="2327362" y="156238"/>
                </a:lnTo>
                <a:lnTo>
                  <a:pt x="2338715" y="151126"/>
                </a:lnTo>
                <a:lnTo>
                  <a:pt x="2351333" y="146456"/>
                </a:lnTo>
                <a:lnTo>
                  <a:pt x="2365215" y="142225"/>
                </a:lnTo>
                <a:lnTo>
                  <a:pt x="2380361" y="138429"/>
                </a:lnTo>
                <a:lnTo>
                  <a:pt x="2378329" y="122046"/>
                </a:lnTo>
                <a:lnTo>
                  <a:pt x="2372360" y="122554"/>
                </a:lnTo>
                <a:lnTo>
                  <a:pt x="2366137" y="122808"/>
                </a:lnTo>
                <a:lnTo>
                  <a:pt x="2359405" y="122808"/>
                </a:lnTo>
                <a:lnTo>
                  <a:pt x="2350309" y="122576"/>
                </a:lnTo>
                <a:lnTo>
                  <a:pt x="2336396" y="121106"/>
                </a:lnTo>
                <a:lnTo>
                  <a:pt x="2324533" y="118300"/>
                </a:lnTo>
                <a:lnTo>
                  <a:pt x="2314702" y="114172"/>
                </a:lnTo>
                <a:lnTo>
                  <a:pt x="2310415" y="111407"/>
                </a:lnTo>
                <a:lnTo>
                  <a:pt x="2301914" y="101551"/>
                </a:lnTo>
                <a:lnTo>
                  <a:pt x="2299080" y="88772"/>
                </a:lnTo>
                <a:lnTo>
                  <a:pt x="2300091" y="80934"/>
                </a:lnTo>
                <a:lnTo>
                  <a:pt x="2304623" y="70308"/>
                </a:lnTo>
                <a:lnTo>
                  <a:pt x="2312795" y="59549"/>
                </a:lnTo>
                <a:lnTo>
                  <a:pt x="2324608" y="48640"/>
                </a:lnTo>
                <a:lnTo>
                  <a:pt x="2333961" y="41833"/>
                </a:lnTo>
                <a:lnTo>
                  <a:pt x="2343951" y="35730"/>
                </a:lnTo>
                <a:lnTo>
                  <a:pt x="2354936" y="30045"/>
                </a:lnTo>
                <a:lnTo>
                  <a:pt x="2366911" y="24777"/>
                </a:lnTo>
                <a:lnTo>
                  <a:pt x="2379875" y="19927"/>
                </a:lnTo>
                <a:lnTo>
                  <a:pt x="2393823" y="15493"/>
                </a:lnTo>
                <a:lnTo>
                  <a:pt x="2392045" y="762"/>
                </a:lnTo>
                <a:lnTo>
                  <a:pt x="2389008" y="877"/>
                </a:lnTo>
                <a:lnTo>
                  <a:pt x="2375570" y="1301"/>
                </a:lnTo>
                <a:lnTo>
                  <a:pt x="2362658" y="1579"/>
                </a:lnTo>
                <a:lnTo>
                  <a:pt x="2350281" y="1731"/>
                </a:lnTo>
                <a:lnTo>
                  <a:pt x="2291928" y="1675"/>
                </a:lnTo>
                <a:lnTo>
                  <a:pt x="2279265" y="1546"/>
                </a:lnTo>
                <a:lnTo>
                  <a:pt x="2266521" y="1355"/>
                </a:lnTo>
                <a:lnTo>
                  <a:pt x="2253695" y="1095"/>
                </a:lnTo>
                <a:lnTo>
                  <a:pt x="2240788" y="762"/>
                </a:lnTo>
                <a:lnTo>
                  <a:pt x="2239645" y="2158"/>
                </a:lnTo>
                <a:lnTo>
                  <a:pt x="2241037" y="10017"/>
                </a:lnTo>
                <a:lnTo>
                  <a:pt x="2242962" y="22522"/>
                </a:lnTo>
                <a:lnTo>
                  <a:pt x="2244567" y="35143"/>
                </a:lnTo>
                <a:lnTo>
                  <a:pt x="2245867" y="47878"/>
                </a:lnTo>
                <a:lnTo>
                  <a:pt x="2300224" y="36575"/>
                </a:lnTo>
                <a:lnTo>
                  <a:pt x="2312109" y="33384"/>
                </a:lnTo>
                <a:lnTo>
                  <a:pt x="2324735" y="29463"/>
                </a:lnTo>
                <a:lnTo>
                  <a:pt x="2325116" y="30352"/>
                </a:lnTo>
                <a:lnTo>
                  <a:pt x="2320641" y="32488"/>
                </a:lnTo>
                <a:lnTo>
                  <a:pt x="2309719" y="37778"/>
                </a:lnTo>
                <a:lnTo>
                  <a:pt x="2296922" y="44068"/>
                </a:lnTo>
                <a:lnTo>
                  <a:pt x="2286523" y="50151"/>
                </a:lnTo>
                <a:lnTo>
                  <a:pt x="2274949" y="57740"/>
                </a:lnTo>
                <a:lnTo>
                  <a:pt x="2265461" y="65059"/>
                </a:lnTo>
                <a:lnTo>
                  <a:pt x="2258060" y="72136"/>
                </a:lnTo>
                <a:lnTo>
                  <a:pt x="2254349" y="76612"/>
                </a:lnTo>
                <a:lnTo>
                  <a:pt x="2248092" y="88067"/>
                </a:lnTo>
                <a:lnTo>
                  <a:pt x="2245995" y="100202"/>
                </a:lnTo>
                <a:lnTo>
                  <a:pt x="2246592" y="106861"/>
                </a:lnTo>
                <a:lnTo>
                  <a:pt x="2251259" y="118612"/>
                </a:lnTo>
                <a:lnTo>
                  <a:pt x="2260600" y="128524"/>
                </a:lnTo>
                <a:lnTo>
                  <a:pt x="2264772" y="131458"/>
                </a:lnTo>
                <a:lnTo>
                  <a:pt x="2275186" y="136773"/>
                </a:lnTo>
                <a:lnTo>
                  <a:pt x="2287602" y="140785"/>
                </a:lnTo>
                <a:lnTo>
                  <a:pt x="2302002" y="143509"/>
                </a:lnTo>
                <a:lnTo>
                  <a:pt x="2294187" y="147203"/>
                </a:lnTo>
                <a:close/>
              </a:path>
              <a:path w="3836924" h="397382">
                <a:moveTo>
                  <a:pt x="1070360" y="248346"/>
                </a:moveTo>
                <a:lnTo>
                  <a:pt x="1074870" y="236436"/>
                </a:lnTo>
                <a:lnTo>
                  <a:pt x="1077580" y="223674"/>
                </a:lnTo>
                <a:lnTo>
                  <a:pt x="1078484" y="210057"/>
                </a:lnTo>
                <a:lnTo>
                  <a:pt x="1078473" y="208540"/>
                </a:lnTo>
                <a:lnTo>
                  <a:pt x="1077529" y="195794"/>
                </a:lnTo>
                <a:lnTo>
                  <a:pt x="1075054" y="183387"/>
                </a:lnTo>
                <a:lnTo>
                  <a:pt x="1070572" y="169908"/>
                </a:lnTo>
                <a:lnTo>
                  <a:pt x="1065402" y="158241"/>
                </a:lnTo>
                <a:lnTo>
                  <a:pt x="1058443" y="145425"/>
                </a:lnTo>
                <a:lnTo>
                  <a:pt x="1051433" y="134746"/>
                </a:lnTo>
                <a:lnTo>
                  <a:pt x="1042605" y="122877"/>
                </a:lnTo>
                <a:lnTo>
                  <a:pt x="1034541" y="113156"/>
                </a:lnTo>
                <a:lnTo>
                  <a:pt x="1024976" y="102608"/>
                </a:lnTo>
                <a:lnTo>
                  <a:pt x="1016126" y="93599"/>
                </a:lnTo>
                <a:lnTo>
                  <a:pt x="1009903" y="87375"/>
                </a:lnTo>
                <a:lnTo>
                  <a:pt x="1003808" y="81533"/>
                </a:lnTo>
                <a:lnTo>
                  <a:pt x="997965" y="76072"/>
                </a:lnTo>
                <a:lnTo>
                  <a:pt x="990600" y="69341"/>
                </a:lnTo>
                <a:lnTo>
                  <a:pt x="984376" y="63753"/>
                </a:lnTo>
                <a:lnTo>
                  <a:pt x="979551" y="59308"/>
                </a:lnTo>
                <a:lnTo>
                  <a:pt x="982726" y="129539"/>
                </a:lnTo>
                <a:lnTo>
                  <a:pt x="983348" y="130191"/>
                </a:lnTo>
                <a:lnTo>
                  <a:pt x="991936" y="139939"/>
                </a:lnTo>
                <a:lnTo>
                  <a:pt x="999363" y="149859"/>
                </a:lnTo>
                <a:lnTo>
                  <a:pt x="1004188" y="156844"/>
                </a:lnTo>
                <a:lnTo>
                  <a:pt x="1008126" y="164083"/>
                </a:lnTo>
                <a:lnTo>
                  <a:pt x="1011301" y="171703"/>
                </a:lnTo>
                <a:lnTo>
                  <a:pt x="1014476" y="179196"/>
                </a:lnTo>
                <a:lnTo>
                  <a:pt x="1016888" y="187197"/>
                </a:lnTo>
                <a:lnTo>
                  <a:pt x="1018539" y="195579"/>
                </a:lnTo>
                <a:lnTo>
                  <a:pt x="1020499" y="209355"/>
                </a:lnTo>
                <a:lnTo>
                  <a:pt x="1021079" y="222376"/>
                </a:lnTo>
                <a:lnTo>
                  <a:pt x="1020781" y="231193"/>
                </a:lnTo>
                <a:lnTo>
                  <a:pt x="1018959" y="244594"/>
                </a:lnTo>
                <a:lnTo>
                  <a:pt x="1015465" y="256461"/>
                </a:lnTo>
                <a:lnTo>
                  <a:pt x="1010285" y="266826"/>
                </a:lnTo>
                <a:lnTo>
                  <a:pt x="1003579" y="275151"/>
                </a:lnTo>
                <a:lnTo>
                  <a:pt x="992769" y="281868"/>
                </a:lnTo>
                <a:lnTo>
                  <a:pt x="979551" y="284099"/>
                </a:lnTo>
                <a:lnTo>
                  <a:pt x="967984" y="282142"/>
                </a:lnTo>
                <a:lnTo>
                  <a:pt x="957252" y="275418"/>
                </a:lnTo>
                <a:lnTo>
                  <a:pt x="961169" y="303037"/>
                </a:lnTo>
                <a:lnTo>
                  <a:pt x="975105" y="303783"/>
                </a:lnTo>
                <a:lnTo>
                  <a:pt x="976748" y="303774"/>
                </a:lnTo>
                <a:lnTo>
                  <a:pt x="990284" y="302894"/>
                </a:lnTo>
                <a:lnTo>
                  <a:pt x="1003155" y="300592"/>
                </a:lnTo>
                <a:lnTo>
                  <a:pt x="1015369" y="296873"/>
                </a:lnTo>
                <a:lnTo>
                  <a:pt x="1026932" y="291739"/>
                </a:lnTo>
                <a:lnTo>
                  <a:pt x="1037850" y="285194"/>
                </a:lnTo>
                <a:lnTo>
                  <a:pt x="1048130" y="277240"/>
                </a:lnTo>
                <a:lnTo>
                  <a:pt x="1055951" y="269626"/>
                </a:lnTo>
                <a:lnTo>
                  <a:pt x="1064052" y="259408"/>
                </a:lnTo>
                <a:lnTo>
                  <a:pt x="1070360" y="248346"/>
                </a:lnTo>
                <a:close/>
              </a:path>
              <a:path w="3836924" h="397382">
                <a:moveTo>
                  <a:pt x="957252" y="275418"/>
                </a:moveTo>
                <a:lnTo>
                  <a:pt x="948689" y="263905"/>
                </a:lnTo>
                <a:lnTo>
                  <a:pt x="943741" y="252274"/>
                </a:lnTo>
                <a:lnTo>
                  <a:pt x="940564" y="240410"/>
                </a:lnTo>
                <a:lnTo>
                  <a:pt x="938657" y="227319"/>
                </a:lnTo>
                <a:lnTo>
                  <a:pt x="938022" y="212978"/>
                </a:lnTo>
                <a:lnTo>
                  <a:pt x="938187" y="205724"/>
                </a:lnTo>
                <a:lnTo>
                  <a:pt x="939718" y="190726"/>
                </a:lnTo>
                <a:lnTo>
                  <a:pt x="942856" y="177099"/>
                </a:lnTo>
                <a:lnTo>
                  <a:pt x="947604" y="164844"/>
                </a:lnTo>
                <a:lnTo>
                  <a:pt x="953963" y="153960"/>
                </a:lnTo>
                <a:lnTo>
                  <a:pt x="961935" y="144448"/>
                </a:lnTo>
                <a:lnTo>
                  <a:pt x="971522" y="136308"/>
                </a:lnTo>
                <a:lnTo>
                  <a:pt x="982726" y="129539"/>
                </a:lnTo>
                <a:lnTo>
                  <a:pt x="979551" y="59308"/>
                </a:lnTo>
                <a:lnTo>
                  <a:pt x="974598" y="54863"/>
                </a:lnTo>
                <a:lnTo>
                  <a:pt x="970788" y="51053"/>
                </a:lnTo>
                <a:lnTo>
                  <a:pt x="967866" y="48005"/>
                </a:lnTo>
                <a:lnTo>
                  <a:pt x="965073" y="44830"/>
                </a:lnTo>
                <a:lnTo>
                  <a:pt x="960881" y="37845"/>
                </a:lnTo>
                <a:lnTo>
                  <a:pt x="960247" y="33146"/>
                </a:lnTo>
                <a:lnTo>
                  <a:pt x="960247" y="30225"/>
                </a:lnTo>
                <a:lnTo>
                  <a:pt x="961263" y="28066"/>
                </a:lnTo>
                <a:lnTo>
                  <a:pt x="965580" y="25145"/>
                </a:lnTo>
                <a:lnTo>
                  <a:pt x="968248" y="24383"/>
                </a:lnTo>
                <a:lnTo>
                  <a:pt x="971550" y="24383"/>
                </a:lnTo>
                <a:lnTo>
                  <a:pt x="979352" y="25189"/>
                </a:lnTo>
                <a:lnTo>
                  <a:pt x="988060" y="27611"/>
                </a:lnTo>
                <a:lnTo>
                  <a:pt x="997656" y="31648"/>
                </a:lnTo>
                <a:lnTo>
                  <a:pt x="1008142" y="37297"/>
                </a:lnTo>
                <a:lnTo>
                  <a:pt x="1019522" y="44554"/>
                </a:lnTo>
                <a:lnTo>
                  <a:pt x="1031798" y="53416"/>
                </a:lnTo>
                <a:lnTo>
                  <a:pt x="1044974" y="63881"/>
                </a:lnTo>
                <a:lnTo>
                  <a:pt x="1059052" y="75945"/>
                </a:lnTo>
                <a:lnTo>
                  <a:pt x="1064363" y="68717"/>
                </a:lnTo>
                <a:lnTo>
                  <a:pt x="1072218" y="58239"/>
                </a:lnTo>
                <a:lnTo>
                  <a:pt x="1079846" y="48329"/>
                </a:lnTo>
                <a:lnTo>
                  <a:pt x="1087247" y="38988"/>
                </a:lnTo>
                <a:lnTo>
                  <a:pt x="1086865" y="36702"/>
                </a:lnTo>
                <a:lnTo>
                  <a:pt x="1069497" y="26799"/>
                </a:lnTo>
                <a:lnTo>
                  <a:pt x="1056976" y="20533"/>
                </a:lnTo>
                <a:lnTo>
                  <a:pt x="1044612" y="15096"/>
                </a:lnTo>
                <a:lnTo>
                  <a:pt x="1032404" y="10491"/>
                </a:lnTo>
                <a:lnTo>
                  <a:pt x="1020352" y="6719"/>
                </a:lnTo>
                <a:lnTo>
                  <a:pt x="1008457" y="3782"/>
                </a:lnTo>
                <a:lnTo>
                  <a:pt x="996718" y="1682"/>
                </a:lnTo>
                <a:lnTo>
                  <a:pt x="985135" y="420"/>
                </a:lnTo>
                <a:lnTo>
                  <a:pt x="973709" y="0"/>
                </a:lnTo>
                <a:lnTo>
                  <a:pt x="967458" y="159"/>
                </a:lnTo>
                <a:lnTo>
                  <a:pt x="953606" y="1880"/>
                </a:lnTo>
                <a:lnTo>
                  <a:pt x="941719" y="5474"/>
                </a:lnTo>
                <a:lnTo>
                  <a:pt x="931799" y="10921"/>
                </a:lnTo>
                <a:lnTo>
                  <a:pt x="924746" y="17517"/>
                </a:lnTo>
                <a:lnTo>
                  <a:pt x="918707" y="28650"/>
                </a:lnTo>
                <a:lnTo>
                  <a:pt x="916686" y="42290"/>
                </a:lnTo>
                <a:lnTo>
                  <a:pt x="917593" y="51094"/>
                </a:lnTo>
                <a:lnTo>
                  <a:pt x="921686" y="62967"/>
                </a:lnTo>
                <a:lnTo>
                  <a:pt x="929004" y="74802"/>
                </a:lnTo>
                <a:lnTo>
                  <a:pt x="938819" y="86554"/>
                </a:lnTo>
                <a:lnTo>
                  <a:pt x="947267" y="95468"/>
                </a:lnTo>
                <a:lnTo>
                  <a:pt x="957243" y="105227"/>
                </a:lnTo>
                <a:lnTo>
                  <a:pt x="968755" y="115824"/>
                </a:lnTo>
                <a:lnTo>
                  <a:pt x="956733" y="119932"/>
                </a:lnTo>
                <a:lnTo>
                  <a:pt x="944555" y="125229"/>
                </a:lnTo>
                <a:lnTo>
                  <a:pt x="933267" y="131409"/>
                </a:lnTo>
                <a:lnTo>
                  <a:pt x="922870" y="138479"/>
                </a:lnTo>
                <a:lnTo>
                  <a:pt x="913363" y="146447"/>
                </a:lnTo>
                <a:lnTo>
                  <a:pt x="904748" y="155320"/>
                </a:lnTo>
                <a:lnTo>
                  <a:pt x="894285" y="169374"/>
                </a:lnTo>
                <a:lnTo>
                  <a:pt x="888298" y="180763"/>
                </a:lnTo>
                <a:lnTo>
                  <a:pt x="884028" y="192722"/>
                </a:lnTo>
                <a:lnTo>
                  <a:pt x="881469" y="205242"/>
                </a:lnTo>
                <a:lnTo>
                  <a:pt x="880617" y="218312"/>
                </a:lnTo>
                <a:lnTo>
                  <a:pt x="880708" y="222662"/>
                </a:lnTo>
                <a:lnTo>
                  <a:pt x="882257" y="236194"/>
                </a:lnTo>
                <a:lnTo>
                  <a:pt x="885728" y="248696"/>
                </a:lnTo>
                <a:lnTo>
                  <a:pt x="891120" y="260171"/>
                </a:lnTo>
                <a:lnTo>
                  <a:pt x="898433" y="270617"/>
                </a:lnTo>
                <a:lnTo>
                  <a:pt x="907668" y="280034"/>
                </a:lnTo>
                <a:lnTo>
                  <a:pt x="913853" y="285061"/>
                </a:lnTo>
                <a:lnTo>
                  <a:pt x="924392" y="291813"/>
                </a:lnTo>
                <a:lnTo>
                  <a:pt x="935799" y="297056"/>
                </a:lnTo>
                <a:lnTo>
                  <a:pt x="948062" y="300796"/>
                </a:lnTo>
                <a:lnTo>
                  <a:pt x="961169" y="303037"/>
                </a:lnTo>
                <a:lnTo>
                  <a:pt x="957252" y="275418"/>
                </a:lnTo>
                <a:close/>
              </a:path>
              <a:path w="3836924" h="397382">
                <a:moveTo>
                  <a:pt x="1874499" y="272027"/>
                </a:moveTo>
                <a:lnTo>
                  <a:pt x="1878161" y="285490"/>
                </a:lnTo>
                <a:lnTo>
                  <a:pt x="1886265" y="295095"/>
                </a:lnTo>
                <a:lnTo>
                  <a:pt x="1898809" y="300851"/>
                </a:lnTo>
                <a:lnTo>
                  <a:pt x="1915795" y="302767"/>
                </a:lnTo>
                <a:lnTo>
                  <a:pt x="1919658" y="302687"/>
                </a:lnTo>
                <a:lnTo>
                  <a:pt x="1930590" y="301707"/>
                </a:lnTo>
                <a:lnTo>
                  <a:pt x="1942686" y="299616"/>
                </a:lnTo>
                <a:lnTo>
                  <a:pt x="1955954" y="296414"/>
                </a:lnTo>
                <a:lnTo>
                  <a:pt x="1970404" y="292100"/>
                </a:lnTo>
                <a:lnTo>
                  <a:pt x="1969515" y="282193"/>
                </a:lnTo>
                <a:lnTo>
                  <a:pt x="1959864" y="282066"/>
                </a:lnTo>
                <a:lnTo>
                  <a:pt x="1952498" y="281431"/>
                </a:lnTo>
                <a:lnTo>
                  <a:pt x="1947164" y="280415"/>
                </a:lnTo>
                <a:lnTo>
                  <a:pt x="1941702" y="279272"/>
                </a:lnTo>
                <a:lnTo>
                  <a:pt x="1937765" y="277367"/>
                </a:lnTo>
                <a:lnTo>
                  <a:pt x="1934972" y="274574"/>
                </a:lnTo>
                <a:lnTo>
                  <a:pt x="1932304" y="271779"/>
                </a:lnTo>
                <a:lnTo>
                  <a:pt x="1930780" y="265938"/>
                </a:lnTo>
                <a:lnTo>
                  <a:pt x="1930527" y="257047"/>
                </a:lnTo>
                <a:lnTo>
                  <a:pt x="1930366" y="252952"/>
                </a:lnTo>
                <a:lnTo>
                  <a:pt x="1930103" y="243075"/>
                </a:lnTo>
                <a:lnTo>
                  <a:pt x="1929915" y="230940"/>
                </a:lnTo>
                <a:lnTo>
                  <a:pt x="1929764" y="199897"/>
                </a:lnTo>
                <a:lnTo>
                  <a:pt x="1929896" y="145967"/>
                </a:lnTo>
                <a:lnTo>
                  <a:pt x="1930155" y="133145"/>
                </a:lnTo>
                <a:lnTo>
                  <a:pt x="1930571" y="120767"/>
                </a:lnTo>
                <a:lnTo>
                  <a:pt x="1931162" y="108838"/>
                </a:lnTo>
                <a:lnTo>
                  <a:pt x="1928749" y="107314"/>
                </a:lnTo>
                <a:lnTo>
                  <a:pt x="1922372" y="108739"/>
                </a:lnTo>
                <a:lnTo>
                  <a:pt x="1910278" y="111272"/>
                </a:lnTo>
                <a:lnTo>
                  <a:pt x="1897864" y="113657"/>
                </a:lnTo>
                <a:lnTo>
                  <a:pt x="1885137" y="115894"/>
                </a:lnTo>
                <a:lnTo>
                  <a:pt x="1872106" y="117982"/>
                </a:lnTo>
                <a:lnTo>
                  <a:pt x="1872259" y="119681"/>
                </a:lnTo>
                <a:lnTo>
                  <a:pt x="1873121" y="131211"/>
                </a:lnTo>
                <a:lnTo>
                  <a:pt x="1873750" y="143548"/>
                </a:lnTo>
                <a:lnTo>
                  <a:pt x="1874135" y="156704"/>
                </a:lnTo>
                <a:lnTo>
                  <a:pt x="1874265" y="170687"/>
                </a:lnTo>
                <a:lnTo>
                  <a:pt x="1874265" y="266826"/>
                </a:lnTo>
                <a:lnTo>
                  <a:pt x="1874499" y="272027"/>
                </a:lnTo>
                <a:close/>
              </a:path>
              <a:path w="3836924" h="397382">
                <a:moveTo>
                  <a:pt x="3307059" y="272027"/>
                </a:moveTo>
                <a:lnTo>
                  <a:pt x="3310721" y="285490"/>
                </a:lnTo>
                <a:lnTo>
                  <a:pt x="3318825" y="295095"/>
                </a:lnTo>
                <a:lnTo>
                  <a:pt x="3331369" y="300851"/>
                </a:lnTo>
                <a:lnTo>
                  <a:pt x="3348354" y="302767"/>
                </a:lnTo>
                <a:lnTo>
                  <a:pt x="3352218" y="302687"/>
                </a:lnTo>
                <a:lnTo>
                  <a:pt x="3363150" y="301707"/>
                </a:lnTo>
                <a:lnTo>
                  <a:pt x="3375246" y="299616"/>
                </a:lnTo>
                <a:lnTo>
                  <a:pt x="3388514" y="296414"/>
                </a:lnTo>
                <a:lnTo>
                  <a:pt x="3402965" y="292100"/>
                </a:lnTo>
                <a:lnTo>
                  <a:pt x="3402076" y="282193"/>
                </a:lnTo>
                <a:lnTo>
                  <a:pt x="3392424" y="282066"/>
                </a:lnTo>
                <a:lnTo>
                  <a:pt x="3385058" y="281431"/>
                </a:lnTo>
                <a:lnTo>
                  <a:pt x="3379724" y="280415"/>
                </a:lnTo>
                <a:lnTo>
                  <a:pt x="3374263" y="279272"/>
                </a:lnTo>
                <a:lnTo>
                  <a:pt x="3370326" y="277367"/>
                </a:lnTo>
                <a:lnTo>
                  <a:pt x="3367531" y="274574"/>
                </a:lnTo>
                <a:lnTo>
                  <a:pt x="3364865" y="271779"/>
                </a:lnTo>
                <a:lnTo>
                  <a:pt x="3363341" y="265938"/>
                </a:lnTo>
                <a:lnTo>
                  <a:pt x="3363087" y="257047"/>
                </a:lnTo>
                <a:lnTo>
                  <a:pt x="3362926" y="252952"/>
                </a:lnTo>
                <a:lnTo>
                  <a:pt x="3362663" y="243075"/>
                </a:lnTo>
                <a:lnTo>
                  <a:pt x="3362475" y="230940"/>
                </a:lnTo>
                <a:lnTo>
                  <a:pt x="3362325" y="199897"/>
                </a:lnTo>
                <a:lnTo>
                  <a:pt x="3362456" y="145967"/>
                </a:lnTo>
                <a:lnTo>
                  <a:pt x="3362715" y="133145"/>
                </a:lnTo>
                <a:lnTo>
                  <a:pt x="3363131" y="120767"/>
                </a:lnTo>
                <a:lnTo>
                  <a:pt x="3363722" y="108838"/>
                </a:lnTo>
                <a:lnTo>
                  <a:pt x="3361309" y="107314"/>
                </a:lnTo>
                <a:lnTo>
                  <a:pt x="3354932" y="108739"/>
                </a:lnTo>
                <a:lnTo>
                  <a:pt x="3342838" y="111272"/>
                </a:lnTo>
                <a:lnTo>
                  <a:pt x="3330424" y="113657"/>
                </a:lnTo>
                <a:lnTo>
                  <a:pt x="3317697" y="115894"/>
                </a:lnTo>
                <a:lnTo>
                  <a:pt x="3304666" y="117982"/>
                </a:lnTo>
                <a:lnTo>
                  <a:pt x="3304819" y="119681"/>
                </a:lnTo>
                <a:lnTo>
                  <a:pt x="3305681" y="131211"/>
                </a:lnTo>
                <a:lnTo>
                  <a:pt x="3306310" y="143548"/>
                </a:lnTo>
                <a:lnTo>
                  <a:pt x="3306695" y="156704"/>
                </a:lnTo>
                <a:lnTo>
                  <a:pt x="3306826" y="170687"/>
                </a:lnTo>
                <a:lnTo>
                  <a:pt x="3306826" y="266826"/>
                </a:lnTo>
                <a:lnTo>
                  <a:pt x="3307059" y="272027"/>
                </a:lnTo>
                <a:close/>
              </a:path>
              <a:path w="3836924" h="397382">
                <a:moveTo>
                  <a:pt x="2680589" y="159130"/>
                </a:moveTo>
                <a:lnTo>
                  <a:pt x="2753105" y="159130"/>
                </a:lnTo>
                <a:lnTo>
                  <a:pt x="2749398" y="172175"/>
                </a:lnTo>
                <a:lnTo>
                  <a:pt x="2745428" y="187199"/>
                </a:lnTo>
                <a:lnTo>
                  <a:pt x="2742070" y="201238"/>
                </a:lnTo>
                <a:lnTo>
                  <a:pt x="2739322" y="214293"/>
                </a:lnTo>
                <a:lnTo>
                  <a:pt x="2737184" y="226363"/>
                </a:lnTo>
                <a:lnTo>
                  <a:pt x="2735658" y="237449"/>
                </a:lnTo>
                <a:lnTo>
                  <a:pt x="2734742" y="247550"/>
                </a:lnTo>
                <a:lnTo>
                  <a:pt x="2734437" y="256666"/>
                </a:lnTo>
                <a:lnTo>
                  <a:pt x="2735876" y="271550"/>
                </a:lnTo>
                <a:lnTo>
                  <a:pt x="2740256" y="283486"/>
                </a:lnTo>
                <a:lnTo>
                  <a:pt x="2747517" y="292226"/>
                </a:lnTo>
                <a:lnTo>
                  <a:pt x="2759398" y="298911"/>
                </a:lnTo>
                <a:lnTo>
                  <a:pt x="2771958" y="301998"/>
                </a:lnTo>
                <a:lnTo>
                  <a:pt x="2787141" y="303021"/>
                </a:lnTo>
                <a:lnTo>
                  <a:pt x="2792245" y="302898"/>
                </a:lnTo>
                <a:lnTo>
                  <a:pt x="2803973" y="301710"/>
                </a:lnTo>
                <a:lnTo>
                  <a:pt x="2815972" y="299262"/>
                </a:lnTo>
                <a:lnTo>
                  <a:pt x="2828252" y="295553"/>
                </a:lnTo>
                <a:lnTo>
                  <a:pt x="2840821" y="290583"/>
                </a:lnTo>
                <a:lnTo>
                  <a:pt x="2853690" y="284352"/>
                </a:lnTo>
                <a:lnTo>
                  <a:pt x="2852292" y="273938"/>
                </a:lnTo>
                <a:lnTo>
                  <a:pt x="2845573" y="275007"/>
                </a:lnTo>
                <a:lnTo>
                  <a:pt x="2832604" y="276492"/>
                </a:lnTo>
                <a:lnTo>
                  <a:pt x="2820924" y="276987"/>
                </a:lnTo>
                <a:lnTo>
                  <a:pt x="2820669" y="276986"/>
                </a:lnTo>
                <a:lnTo>
                  <a:pt x="2806056" y="274796"/>
                </a:lnTo>
                <a:lnTo>
                  <a:pt x="2796793" y="268477"/>
                </a:lnTo>
                <a:lnTo>
                  <a:pt x="2793179" y="260919"/>
                </a:lnTo>
                <a:lnTo>
                  <a:pt x="2790847" y="248534"/>
                </a:lnTo>
                <a:lnTo>
                  <a:pt x="2790063" y="231647"/>
                </a:lnTo>
                <a:lnTo>
                  <a:pt x="2790110" y="222641"/>
                </a:lnTo>
                <a:lnTo>
                  <a:pt x="2790330" y="210008"/>
                </a:lnTo>
                <a:lnTo>
                  <a:pt x="2790723" y="197344"/>
                </a:lnTo>
                <a:lnTo>
                  <a:pt x="2791281" y="184646"/>
                </a:lnTo>
                <a:lnTo>
                  <a:pt x="2791994" y="171910"/>
                </a:lnTo>
                <a:lnTo>
                  <a:pt x="2792856" y="159130"/>
                </a:lnTo>
                <a:lnTo>
                  <a:pt x="2804663" y="159179"/>
                </a:lnTo>
                <a:lnTo>
                  <a:pt x="2817179" y="159331"/>
                </a:lnTo>
                <a:lnTo>
                  <a:pt x="2829808" y="159584"/>
                </a:lnTo>
                <a:lnTo>
                  <a:pt x="2842556" y="159933"/>
                </a:lnTo>
                <a:lnTo>
                  <a:pt x="2855426" y="160376"/>
                </a:lnTo>
                <a:lnTo>
                  <a:pt x="2868422" y="160908"/>
                </a:lnTo>
                <a:lnTo>
                  <a:pt x="2869540" y="151375"/>
                </a:lnTo>
                <a:lnTo>
                  <a:pt x="2871275" y="138334"/>
                </a:lnTo>
                <a:lnTo>
                  <a:pt x="2873150" y="126018"/>
                </a:lnTo>
                <a:lnTo>
                  <a:pt x="2875153" y="114426"/>
                </a:lnTo>
                <a:lnTo>
                  <a:pt x="2874010" y="112649"/>
                </a:lnTo>
                <a:lnTo>
                  <a:pt x="2861170" y="112885"/>
                </a:lnTo>
                <a:lnTo>
                  <a:pt x="2850432" y="113021"/>
                </a:lnTo>
                <a:lnTo>
                  <a:pt x="2824340" y="113214"/>
                </a:lnTo>
                <a:lnTo>
                  <a:pt x="2734055" y="113283"/>
                </a:lnTo>
                <a:lnTo>
                  <a:pt x="2731311" y="115320"/>
                </a:lnTo>
                <a:lnTo>
                  <a:pt x="2721270" y="122664"/>
                </a:lnTo>
                <a:lnTo>
                  <a:pt x="2711038" y="129980"/>
                </a:lnTo>
                <a:lnTo>
                  <a:pt x="2700614" y="137269"/>
                </a:lnTo>
                <a:lnTo>
                  <a:pt x="2689999" y="144530"/>
                </a:lnTo>
                <a:lnTo>
                  <a:pt x="2679191" y="151764"/>
                </a:lnTo>
                <a:lnTo>
                  <a:pt x="2680589" y="159130"/>
                </a:lnTo>
                <a:close/>
              </a:path>
              <a:path w="3836924" h="397382">
                <a:moveTo>
                  <a:pt x="2466721" y="110489"/>
                </a:moveTo>
                <a:lnTo>
                  <a:pt x="2460681" y="113843"/>
                </a:lnTo>
                <a:lnTo>
                  <a:pt x="2449774" y="120901"/>
                </a:lnTo>
                <a:lnTo>
                  <a:pt x="2439734" y="128797"/>
                </a:lnTo>
                <a:lnTo>
                  <a:pt x="2430558" y="137541"/>
                </a:lnTo>
                <a:lnTo>
                  <a:pt x="2422241" y="147141"/>
                </a:lnTo>
                <a:lnTo>
                  <a:pt x="2414778" y="157606"/>
                </a:lnTo>
                <a:lnTo>
                  <a:pt x="2407108" y="170929"/>
                </a:lnTo>
                <a:lnTo>
                  <a:pt x="2401898" y="182907"/>
                </a:lnTo>
                <a:lnTo>
                  <a:pt x="2398184" y="195029"/>
                </a:lnTo>
                <a:lnTo>
                  <a:pt x="2395960" y="207297"/>
                </a:lnTo>
                <a:lnTo>
                  <a:pt x="2395220" y="219709"/>
                </a:lnTo>
                <a:lnTo>
                  <a:pt x="2396048" y="233233"/>
                </a:lnTo>
                <a:lnTo>
                  <a:pt x="2398596" y="246100"/>
                </a:lnTo>
                <a:lnTo>
                  <a:pt x="2402863" y="258058"/>
                </a:lnTo>
                <a:lnTo>
                  <a:pt x="2408850" y="269114"/>
                </a:lnTo>
                <a:lnTo>
                  <a:pt x="2416555" y="279272"/>
                </a:lnTo>
                <a:lnTo>
                  <a:pt x="2424235" y="286864"/>
                </a:lnTo>
                <a:lnTo>
                  <a:pt x="2434599" y="294110"/>
                </a:lnTo>
                <a:lnTo>
                  <a:pt x="2446171" y="299277"/>
                </a:lnTo>
                <a:lnTo>
                  <a:pt x="2458953" y="302372"/>
                </a:lnTo>
                <a:lnTo>
                  <a:pt x="2472943" y="303402"/>
                </a:lnTo>
                <a:lnTo>
                  <a:pt x="2476355" y="303354"/>
                </a:lnTo>
                <a:lnTo>
                  <a:pt x="2490152" y="302013"/>
                </a:lnTo>
                <a:lnTo>
                  <a:pt x="2502315" y="298820"/>
                </a:lnTo>
                <a:lnTo>
                  <a:pt x="2512822" y="293750"/>
                </a:lnTo>
                <a:lnTo>
                  <a:pt x="2522463" y="286133"/>
                </a:lnTo>
                <a:lnTo>
                  <a:pt x="2530476" y="276257"/>
                </a:lnTo>
                <a:lnTo>
                  <a:pt x="2536952" y="264032"/>
                </a:lnTo>
                <a:lnTo>
                  <a:pt x="2538095" y="264032"/>
                </a:lnTo>
                <a:lnTo>
                  <a:pt x="2542362" y="274061"/>
                </a:lnTo>
                <a:lnTo>
                  <a:pt x="2549498" y="284623"/>
                </a:lnTo>
                <a:lnTo>
                  <a:pt x="2558668" y="293115"/>
                </a:lnTo>
                <a:lnTo>
                  <a:pt x="2568499" y="298623"/>
                </a:lnTo>
                <a:lnTo>
                  <a:pt x="2580650" y="302208"/>
                </a:lnTo>
                <a:lnTo>
                  <a:pt x="2594483" y="303402"/>
                </a:lnTo>
                <a:lnTo>
                  <a:pt x="2600089" y="303242"/>
                </a:lnTo>
                <a:lnTo>
                  <a:pt x="2613270" y="301469"/>
                </a:lnTo>
                <a:lnTo>
                  <a:pt x="2625527" y="297733"/>
                </a:lnTo>
                <a:lnTo>
                  <a:pt x="2636867" y="292030"/>
                </a:lnTo>
                <a:lnTo>
                  <a:pt x="2647302" y="284354"/>
                </a:lnTo>
                <a:lnTo>
                  <a:pt x="2656840" y="274700"/>
                </a:lnTo>
                <a:lnTo>
                  <a:pt x="2661239" y="269224"/>
                </a:lnTo>
                <a:lnTo>
                  <a:pt x="2668491" y="258262"/>
                </a:lnTo>
                <a:lnTo>
                  <a:pt x="2674124" y="246766"/>
                </a:lnTo>
                <a:lnTo>
                  <a:pt x="2678142" y="234734"/>
                </a:lnTo>
                <a:lnTo>
                  <a:pt x="2680549" y="222161"/>
                </a:lnTo>
                <a:lnTo>
                  <a:pt x="2681351" y="209041"/>
                </a:lnTo>
                <a:lnTo>
                  <a:pt x="2680899" y="199857"/>
                </a:lnTo>
                <a:lnTo>
                  <a:pt x="2678800" y="187495"/>
                </a:lnTo>
                <a:lnTo>
                  <a:pt x="2674985" y="175427"/>
                </a:lnTo>
                <a:lnTo>
                  <a:pt x="2669445" y="163646"/>
                </a:lnTo>
                <a:lnTo>
                  <a:pt x="2662174" y="152145"/>
                </a:lnTo>
                <a:lnTo>
                  <a:pt x="2654013" y="141842"/>
                </a:lnTo>
                <a:lnTo>
                  <a:pt x="2645181" y="132590"/>
                </a:lnTo>
                <a:lnTo>
                  <a:pt x="2635580" y="124273"/>
                </a:lnTo>
                <a:lnTo>
                  <a:pt x="2625201" y="116902"/>
                </a:lnTo>
                <a:lnTo>
                  <a:pt x="2614041" y="110489"/>
                </a:lnTo>
                <a:lnTo>
                  <a:pt x="2598547" y="117220"/>
                </a:lnTo>
                <a:lnTo>
                  <a:pt x="2602450" y="125072"/>
                </a:lnTo>
                <a:lnTo>
                  <a:pt x="2607656" y="136772"/>
                </a:lnTo>
                <a:lnTo>
                  <a:pt x="2612160" y="148581"/>
                </a:lnTo>
                <a:lnTo>
                  <a:pt x="2615946" y="160527"/>
                </a:lnTo>
                <a:lnTo>
                  <a:pt x="2618690" y="171593"/>
                </a:lnTo>
                <a:lnTo>
                  <a:pt x="2620709" y="183813"/>
                </a:lnTo>
                <a:lnTo>
                  <a:pt x="2621903" y="196762"/>
                </a:lnTo>
                <a:lnTo>
                  <a:pt x="2622296" y="210438"/>
                </a:lnTo>
                <a:lnTo>
                  <a:pt x="2621915" y="222064"/>
                </a:lnTo>
                <a:lnTo>
                  <a:pt x="2620352" y="235434"/>
                </a:lnTo>
                <a:lnTo>
                  <a:pt x="2617596" y="247344"/>
                </a:lnTo>
                <a:lnTo>
                  <a:pt x="2613660" y="257809"/>
                </a:lnTo>
                <a:lnTo>
                  <a:pt x="2610155" y="263963"/>
                </a:lnTo>
                <a:lnTo>
                  <a:pt x="2600600" y="273142"/>
                </a:lnTo>
                <a:lnTo>
                  <a:pt x="2588514" y="276225"/>
                </a:lnTo>
                <a:lnTo>
                  <a:pt x="2579878" y="276225"/>
                </a:lnTo>
                <a:lnTo>
                  <a:pt x="2573020" y="271652"/>
                </a:lnTo>
                <a:lnTo>
                  <a:pt x="2568193" y="262763"/>
                </a:lnTo>
                <a:lnTo>
                  <a:pt x="2564477" y="253863"/>
                </a:lnTo>
                <a:lnTo>
                  <a:pt x="2561835" y="241551"/>
                </a:lnTo>
                <a:lnTo>
                  <a:pt x="2560954" y="227075"/>
                </a:lnTo>
                <a:lnTo>
                  <a:pt x="2561136" y="216190"/>
                </a:lnTo>
                <a:lnTo>
                  <a:pt x="2561721" y="204125"/>
                </a:lnTo>
                <a:lnTo>
                  <a:pt x="2562711" y="191486"/>
                </a:lnTo>
                <a:lnTo>
                  <a:pt x="2564107" y="178268"/>
                </a:lnTo>
                <a:lnTo>
                  <a:pt x="2565908" y="164464"/>
                </a:lnTo>
                <a:lnTo>
                  <a:pt x="2563876" y="163067"/>
                </a:lnTo>
                <a:lnTo>
                  <a:pt x="2560834" y="163912"/>
                </a:lnTo>
                <a:lnTo>
                  <a:pt x="2548828" y="167097"/>
                </a:lnTo>
                <a:lnTo>
                  <a:pt x="2536570" y="170113"/>
                </a:lnTo>
                <a:lnTo>
                  <a:pt x="2524060" y="172961"/>
                </a:lnTo>
                <a:lnTo>
                  <a:pt x="2511298" y="175640"/>
                </a:lnTo>
                <a:lnTo>
                  <a:pt x="2511709" y="177801"/>
                </a:lnTo>
                <a:lnTo>
                  <a:pt x="2513791" y="190474"/>
                </a:lnTo>
                <a:lnTo>
                  <a:pt x="2515292" y="203115"/>
                </a:lnTo>
                <a:lnTo>
                  <a:pt x="2516200" y="215736"/>
                </a:lnTo>
                <a:lnTo>
                  <a:pt x="2516504" y="228345"/>
                </a:lnTo>
                <a:lnTo>
                  <a:pt x="2515872" y="240191"/>
                </a:lnTo>
                <a:lnTo>
                  <a:pt x="2513374" y="252822"/>
                </a:lnTo>
                <a:lnTo>
                  <a:pt x="2509012" y="263270"/>
                </a:lnTo>
                <a:lnTo>
                  <a:pt x="2504059" y="272033"/>
                </a:lnTo>
                <a:lnTo>
                  <a:pt x="2497201" y="276351"/>
                </a:lnTo>
                <a:lnTo>
                  <a:pt x="2488438" y="276351"/>
                </a:lnTo>
                <a:lnTo>
                  <a:pt x="2482605" y="275602"/>
                </a:lnTo>
                <a:lnTo>
                  <a:pt x="2472115" y="269311"/>
                </a:lnTo>
                <a:lnTo>
                  <a:pt x="2463800" y="256666"/>
                </a:lnTo>
                <a:lnTo>
                  <a:pt x="2459938" y="246271"/>
                </a:lnTo>
                <a:lnTo>
                  <a:pt x="2457136" y="234411"/>
                </a:lnTo>
                <a:lnTo>
                  <a:pt x="2455464" y="221278"/>
                </a:lnTo>
                <a:lnTo>
                  <a:pt x="2454910" y="206882"/>
                </a:lnTo>
                <a:lnTo>
                  <a:pt x="2454993" y="201449"/>
                </a:lnTo>
                <a:lnTo>
                  <a:pt x="2455924" y="188266"/>
                </a:lnTo>
                <a:lnTo>
                  <a:pt x="2457886" y="175470"/>
                </a:lnTo>
                <a:lnTo>
                  <a:pt x="2460881" y="163058"/>
                </a:lnTo>
                <a:lnTo>
                  <a:pt x="2464911" y="151029"/>
                </a:lnTo>
                <a:lnTo>
                  <a:pt x="2469978" y="139381"/>
                </a:lnTo>
                <a:lnTo>
                  <a:pt x="2476084" y="128112"/>
                </a:lnTo>
                <a:lnTo>
                  <a:pt x="2483230" y="117220"/>
                </a:lnTo>
                <a:lnTo>
                  <a:pt x="2466721" y="110489"/>
                </a:lnTo>
                <a:close/>
              </a:path>
            </a:pathLst>
          </a:custGeom>
          <a:solidFill>
            <a:srgbClr val="0000FF"/>
          </a:solidFill>
        </p:spPr>
        <p:txBody>
          <a:bodyPr wrap="square" lIns="0" tIns="0" rIns="0" bIns="0" rtlCol="0">
            <a:noAutofit/>
          </a:bodyPr>
          <a:lstStyle/>
          <a:p>
            <a:endParaRPr/>
          </a:p>
        </p:txBody>
      </p:sp>
      <p:sp>
        <p:nvSpPr>
          <p:cNvPr id="53" name="object 53"/>
          <p:cNvSpPr/>
          <p:nvPr/>
        </p:nvSpPr>
        <p:spPr>
          <a:xfrm>
            <a:off x="5782397" y="102793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6"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6"/>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5083389" y="1027938"/>
            <a:ext cx="108034" cy="141350"/>
          </a:xfrm>
          <a:custGeom>
            <a:avLst/>
            <a:gdLst/>
            <a:ahLst/>
            <a:cxnLst/>
            <a:rect l="l" t="t" r="r" b="b"/>
            <a:pathLst>
              <a:path w="81025" h="141350">
                <a:moveTo>
                  <a:pt x="37464" y="0"/>
                </a:moveTo>
                <a:lnTo>
                  <a:pt x="25275" y="2779"/>
                </a:lnTo>
                <a:lnTo>
                  <a:pt x="15507" y="11097"/>
                </a:lnTo>
                <a:lnTo>
                  <a:pt x="9144" y="22351"/>
                </a:lnTo>
                <a:lnTo>
                  <a:pt x="5309" y="33360"/>
                </a:lnTo>
                <a:lnTo>
                  <a:pt x="2511" y="45330"/>
                </a:lnTo>
                <a:lnTo>
                  <a:pt x="748" y="58232"/>
                </a:lnTo>
                <a:lnTo>
                  <a:pt x="21" y="72033"/>
                </a:lnTo>
                <a:lnTo>
                  <a:pt x="0" y="74929"/>
                </a:lnTo>
                <a:lnTo>
                  <a:pt x="588" y="89670"/>
                </a:lnTo>
                <a:lnTo>
                  <a:pt x="2346" y="102830"/>
                </a:lnTo>
                <a:lnTo>
                  <a:pt x="5259" y="114424"/>
                </a:lnTo>
                <a:lnTo>
                  <a:pt x="8636" y="123062"/>
                </a:lnTo>
                <a:lnTo>
                  <a:pt x="16999" y="134777"/>
                </a:lnTo>
                <a:lnTo>
                  <a:pt x="28050" y="140626"/>
                </a:lnTo>
                <a:lnTo>
                  <a:pt x="34544" y="141350"/>
                </a:lnTo>
                <a:lnTo>
                  <a:pt x="45241" y="138166"/>
                </a:lnTo>
                <a:lnTo>
                  <a:pt x="56504" y="128674"/>
                </a:lnTo>
                <a:lnTo>
                  <a:pt x="62751" y="120747"/>
                </a:lnTo>
                <a:lnTo>
                  <a:pt x="69015" y="110686"/>
                </a:lnTo>
                <a:lnTo>
                  <a:pt x="75433" y="98369"/>
                </a:lnTo>
                <a:lnTo>
                  <a:pt x="81025" y="86106"/>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4490045" y="1027938"/>
            <a:ext cx="108034" cy="141350"/>
          </a:xfrm>
          <a:custGeom>
            <a:avLst/>
            <a:gdLst/>
            <a:ahLst/>
            <a:cxnLst/>
            <a:rect l="l" t="t" r="r" b="b"/>
            <a:pathLst>
              <a:path w="81025" h="141350">
                <a:moveTo>
                  <a:pt x="37464" y="0"/>
                </a:moveTo>
                <a:lnTo>
                  <a:pt x="25275" y="2779"/>
                </a:lnTo>
                <a:lnTo>
                  <a:pt x="15507" y="11097"/>
                </a:lnTo>
                <a:lnTo>
                  <a:pt x="9143" y="22351"/>
                </a:lnTo>
                <a:lnTo>
                  <a:pt x="5309" y="33360"/>
                </a:lnTo>
                <a:lnTo>
                  <a:pt x="2511" y="45330"/>
                </a:lnTo>
                <a:lnTo>
                  <a:pt x="748" y="58232"/>
                </a:lnTo>
                <a:lnTo>
                  <a:pt x="21" y="72033"/>
                </a:lnTo>
                <a:lnTo>
                  <a:pt x="0" y="74929"/>
                </a:lnTo>
                <a:lnTo>
                  <a:pt x="588" y="89670"/>
                </a:lnTo>
                <a:lnTo>
                  <a:pt x="2346" y="102830"/>
                </a:lnTo>
                <a:lnTo>
                  <a:pt x="5259" y="114424"/>
                </a:lnTo>
                <a:lnTo>
                  <a:pt x="8635" y="123062"/>
                </a:lnTo>
                <a:lnTo>
                  <a:pt x="16999" y="134777"/>
                </a:lnTo>
                <a:lnTo>
                  <a:pt x="28050" y="140626"/>
                </a:lnTo>
                <a:lnTo>
                  <a:pt x="34543" y="141350"/>
                </a:lnTo>
                <a:lnTo>
                  <a:pt x="45241" y="138166"/>
                </a:lnTo>
                <a:lnTo>
                  <a:pt x="56504" y="128674"/>
                </a:lnTo>
                <a:lnTo>
                  <a:pt x="62751" y="120747"/>
                </a:lnTo>
                <a:lnTo>
                  <a:pt x="69015" y="110686"/>
                </a:lnTo>
                <a:lnTo>
                  <a:pt x="75433" y="98369"/>
                </a:lnTo>
                <a:lnTo>
                  <a:pt x="81025" y="86106"/>
                </a:lnTo>
                <a:lnTo>
                  <a:pt x="77918" y="70478"/>
                </a:lnTo>
                <a:lnTo>
                  <a:pt x="74652" y="56448"/>
                </a:lnTo>
                <a:lnTo>
                  <a:pt x="71233" y="44006"/>
                </a:lnTo>
                <a:lnTo>
                  <a:pt x="67665" y="33141"/>
                </a:lnTo>
                <a:lnTo>
                  <a:pt x="63955" y="23843"/>
                </a:lnTo>
                <a:lnTo>
                  <a:pt x="54326" y="8181"/>
                </a:lnTo>
                <a:lnTo>
                  <a:pt x="44369" y="1191"/>
                </a:lnTo>
                <a:lnTo>
                  <a:pt x="37464"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7718214" y="1026162"/>
            <a:ext cx="106849" cy="151637"/>
          </a:xfrm>
          <a:custGeom>
            <a:avLst/>
            <a:gdLst/>
            <a:ahLst/>
            <a:cxnLst/>
            <a:rect l="l" t="t" r="r" b="b"/>
            <a:pathLst>
              <a:path w="80137" h="151637">
                <a:moveTo>
                  <a:pt x="36194" y="0"/>
                </a:moveTo>
                <a:lnTo>
                  <a:pt x="22464" y="2445"/>
                </a:lnTo>
                <a:lnTo>
                  <a:pt x="12206" y="9748"/>
                </a:lnTo>
                <a:lnTo>
                  <a:pt x="8636" y="14731"/>
                </a:lnTo>
                <a:lnTo>
                  <a:pt x="4776" y="23579"/>
                </a:lnTo>
                <a:lnTo>
                  <a:pt x="2042" y="34981"/>
                </a:lnTo>
                <a:lnTo>
                  <a:pt x="449" y="48913"/>
                </a:lnTo>
                <a:lnTo>
                  <a:pt x="0" y="63245"/>
                </a:lnTo>
                <a:lnTo>
                  <a:pt x="0" y="143890"/>
                </a:lnTo>
                <a:lnTo>
                  <a:pt x="12114" y="149323"/>
                </a:lnTo>
                <a:lnTo>
                  <a:pt x="24384" y="151565"/>
                </a:lnTo>
                <a:lnTo>
                  <a:pt x="27050" y="151637"/>
                </a:lnTo>
                <a:lnTo>
                  <a:pt x="40659" y="149937"/>
                </a:lnTo>
                <a:lnTo>
                  <a:pt x="52348" y="144848"/>
                </a:lnTo>
                <a:lnTo>
                  <a:pt x="62154" y="136389"/>
                </a:lnTo>
                <a:lnTo>
                  <a:pt x="66166" y="131190"/>
                </a:lnTo>
                <a:lnTo>
                  <a:pt x="71550" y="121535"/>
                </a:lnTo>
                <a:lnTo>
                  <a:pt x="75636" y="110404"/>
                </a:lnTo>
                <a:lnTo>
                  <a:pt x="78418" y="97789"/>
                </a:lnTo>
                <a:lnTo>
                  <a:pt x="79888" y="83683"/>
                </a:lnTo>
                <a:lnTo>
                  <a:pt x="80137" y="74294"/>
                </a:lnTo>
                <a:lnTo>
                  <a:pt x="79538" y="58983"/>
                </a:lnTo>
                <a:lnTo>
                  <a:pt x="77748" y="45345"/>
                </a:lnTo>
                <a:lnTo>
                  <a:pt x="74775" y="33389"/>
                </a:lnTo>
                <a:lnTo>
                  <a:pt x="70628" y="23124"/>
                </a:lnTo>
                <a:lnTo>
                  <a:pt x="59574" y="8431"/>
                </a:lnTo>
                <a:lnTo>
                  <a:pt x="48629" y="2020"/>
                </a:lnTo>
                <a:lnTo>
                  <a:pt x="36194"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4796030" y="1025400"/>
            <a:ext cx="110743" cy="154559"/>
          </a:xfrm>
          <a:custGeom>
            <a:avLst/>
            <a:gdLst/>
            <a:ahLst/>
            <a:cxnLst/>
            <a:rect l="l" t="t" r="r" b="b"/>
            <a:pathLst>
              <a:path w="83057" h="154559">
                <a:moveTo>
                  <a:pt x="44703" y="0"/>
                </a:moveTo>
                <a:lnTo>
                  <a:pt x="33500" y="6768"/>
                </a:lnTo>
                <a:lnTo>
                  <a:pt x="23913" y="14908"/>
                </a:lnTo>
                <a:lnTo>
                  <a:pt x="15941" y="24420"/>
                </a:lnTo>
                <a:lnTo>
                  <a:pt x="9582" y="35304"/>
                </a:lnTo>
                <a:lnTo>
                  <a:pt x="4834" y="47559"/>
                </a:lnTo>
                <a:lnTo>
                  <a:pt x="1696" y="61186"/>
                </a:lnTo>
                <a:lnTo>
                  <a:pt x="165" y="76184"/>
                </a:lnTo>
                <a:lnTo>
                  <a:pt x="0" y="83438"/>
                </a:lnTo>
                <a:lnTo>
                  <a:pt x="635" y="97779"/>
                </a:lnTo>
                <a:lnTo>
                  <a:pt x="2542" y="110870"/>
                </a:lnTo>
                <a:lnTo>
                  <a:pt x="5719" y="122734"/>
                </a:lnTo>
                <a:lnTo>
                  <a:pt x="10168" y="133394"/>
                </a:lnTo>
                <a:lnTo>
                  <a:pt x="19230" y="145878"/>
                </a:lnTo>
                <a:lnTo>
                  <a:pt x="29962" y="152602"/>
                </a:lnTo>
                <a:lnTo>
                  <a:pt x="41528" y="154559"/>
                </a:lnTo>
                <a:lnTo>
                  <a:pt x="54747" y="152328"/>
                </a:lnTo>
                <a:lnTo>
                  <a:pt x="65557" y="145611"/>
                </a:lnTo>
                <a:lnTo>
                  <a:pt x="72262" y="137287"/>
                </a:lnTo>
                <a:lnTo>
                  <a:pt x="77443" y="126921"/>
                </a:lnTo>
                <a:lnTo>
                  <a:pt x="80937" y="115054"/>
                </a:lnTo>
                <a:lnTo>
                  <a:pt x="82759" y="101653"/>
                </a:lnTo>
                <a:lnTo>
                  <a:pt x="83057" y="92837"/>
                </a:lnTo>
                <a:lnTo>
                  <a:pt x="82477" y="79815"/>
                </a:lnTo>
                <a:lnTo>
                  <a:pt x="80789" y="67463"/>
                </a:lnTo>
                <a:lnTo>
                  <a:pt x="78866" y="57657"/>
                </a:lnTo>
                <a:lnTo>
                  <a:pt x="76453" y="49656"/>
                </a:lnTo>
                <a:lnTo>
                  <a:pt x="73278" y="42163"/>
                </a:lnTo>
                <a:lnTo>
                  <a:pt x="70103" y="34543"/>
                </a:lnTo>
                <a:lnTo>
                  <a:pt x="66166" y="27304"/>
                </a:lnTo>
                <a:lnTo>
                  <a:pt x="61340" y="20319"/>
                </a:lnTo>
                <a:lnTo>
                  <a:pt x="53914" y="10399"/>
                </a:lnTo>
                <a:lnTo>
                  <a:pt x="45326" y="651"/>
                </a:lnTo>
                <a:lnTo>
                  <a:pt x="44703"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8463619" y="1022605"/>
            <a:ext cx="115485" cy="157987"/>
          </a:xfrm>
          <a:custGeom>
            <a:avLst/>
            <a:gdLst/>
            <a:ahLst/>
            <a:cxnLst/>
            <a:rect l="l" t="t" r="r" b="b"/>
            <a:pathLst>
              <a:path w="86613" h="157987">
                <a:moveTo>
                  <a:pt x="42037" y="0"/>
                </a:moveTo>
                <a:lnTo>
                  <a:pt x="28751" y="2254"/>
                </a:lnTo>
                <a:lnTo>
                  <a:pt x="17989" y="9017"/>
                </a:lnTo>
                <a:lnTo>
                  <a:pt x="10413" y="19050"/>
                </a:lnTo>
                <a:lnTo>
                  <a:pt x="6371" y="28236"/>
                </a:lnTo>
                <a:lnTo>
                  <a:pt x="3324" y="39269"/>
                </a:lnTo>
                <a:lnTo>
                  <a:pt x="1263" y="52133"/>
                </a:lnTo>
                <a:lnTo>
                  <a:pt x="182" y="66811"/>
                </a:lnTo>
                <a:lnTo>
                  <a:pt x="0" y="76708"/>
                </a:lnTo>
                <a:lnTo>
                  <a:pt x="483" y="91502"/>
                </a:lnTo>
                <a:lnTo>
                  <a:pt x="1935" y="105052"/>
                </a:lnTo>
                <a:lnTo>
                  <a:pt x="4354" y="117357"/>
                </a:lnTo>
                <a:lnTo>
                  <a:pt x="7740" y="128419"/>
                </a:lnTo>
                <a:lnTo>
                  <a:pt x="10668" y="135382"/>
                </a:lnTo>
                <a:lnTo>
                  <a:pt x="18475" y="147319"/>
                </a:lnTo>
                <a:lnTo>
                  <a:pt x="28789" y="154818"/>
                </a:lnTo>
                <a:lnTo>
                  <a:pt x="41585" y="157899"/>
                </a:lnTo>
                <a:lnTo>
                  <a:pt x="44450" y="157987"/>
                </a:lnTo>
                <a:lnTo>
                  <a:pt x="57811" y="155722"/>
                </a:lnTo>
                <a:lnTo>
                  <a:pt x="68536" y="148907"/>
                </a:lnTo>
                <a:lnTo>
                  <a:pt x="76326" y="138049"/>
                </a:lnTo>
                <a:lnTo>
                  <a:pt x="80231" y="128761"/>
                </a:lnTo>
                <a:lnTo>
                  <a:pt x="83208" y="117730"/>
                </a:lnTo>
                <a:lnTo>
                  <a:pt x="85257" y="104961"/>
                </a:lnTo>
                <a:lnTo>
                  <a:pt x="86380" y="90463"/>
                </a:lnTo>
                <a:lnTo>
                  <a:pt x="86613" y="79121"/>
                </a:lnTo>
                <a:lnTo>
                  <a:pt x="86116" y="63994"/>
                </a:lnTo>
                <a:lnTo>
                  <a:pt x="84620" y="50319"/>
                </a:lnTo>
                <a:lnTo>
                  <a:pt x="82117" y="38097"/>
                </a:lnTo>
                <a:lnTo>
                  <a:pt x="78599" y="27326"/>
                </a:lnTo>
                <a:lnTo>
                  <a:pt x="75819" y="21209"/>
                </a:lnTo>
                <a:lnTo>
                  <a:pt x="67672" y="9872"/>
                </a:lnTo>
                <a:lnTo>
                  <a:pt x="57078" y="2808"/>
                </a:lnTo>
                <a:lnTo>
                  <a:pt x="44062" y="42"/>
                </a:lnTo>
                <a:lnTo>
                  <a:pt x="42037"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7117590" y="1008507"/>
            <a:ext cx="261281" cy="190372"/>
          </a:xfrm>
          <a:custGeom>
            <a:avLst/>
            <a:gdLst/>
            <a:ahLst/>
            <a:cxnLst/>
            <a:rect l="l" t="t" r="r" b="b"/>
            <a:pathLst>
              <a:path w="195961" h="190372">
                <a:moveTo>
                  <a:pt x="194818" y="0"/>
                </a:moveTo>
                <a:lnTo>
                  <a:pt x="195961" y="1777"/>
                </a:lnTo>
                <a:lnTo>
                  <a:pt x="193958" y="13369"/>
                </a:lnTo>
                <a:lnTo>
                  <a:pt x="192083" y="25685"/>
                </a:lnTo>
                <a:lnTo>
                  <a:pt x="190348" y="38726"/>
                </a:lnTo>
                <a:lnTo>
                  <a:pt x="189230" y="48259"/>
                </a:lnTo>
                <a:lnTo>
                  <a:pt x="176234" y="47727"/>
                </a:lnTo>
                <a:lnTo>
                  <a:pt x="163364" y="47284"/>
                </a:lnTo>
                <a:lnTo>
                  <a:pt x="150616" y="46935"/>
                </a:lnTo>
                <a:lnTo>
                  <a:pt x="137987" y="46682"/>
                </a:lnTo>
                <a:lnTo>
                  <a:pt x="125471" y="46530"/>
                </a:lnTo>
                <a:lnTo>
                  <a:pt x="113664" y="46481"/>
                </a:lnTo>
                <a:lnTo>
                  <a:pt x="112802" y="59261"/>
                </a:lnTo>
                <a:lnTo>
                  <a:pt x="112089" y="71997"/>
                </a:lnTo>
                <a:lnTo>
                  <a:pt x="111531" y="84695"/>
                </a:lnTo>
                <a:lnTo>
                  <a:pt x="111138" y="97359"/>
                </a:lnTo>
                <a:lnTo>
                  <a:pt x="110918" y="109992"/>
                </a:lnTo>
                <a:lnTo>
                  <a:pt x="110871" y="118998"/>
                </a:lnTo>
                <a:lnTo>
                  <a:pt x="111655" y="135885"/>
                </a:lnTo>
                <a:lnTo>
                  <a:pt x="113987" y="148270"/>
                </a:lnTo>
                <a:lnTo>
                  <a:pt x="117601" y="155828"/>
                </a:lnTo>
                <a:lnTo>
                  <a:pt x="126864" y="162147"/>
                </a:lnTo>
                <a:lnTo>
                  <a:pt x="141477" y="164337"/>
                </a:lnTo>
                <a:lnTo>
                  <a:pt x="141732" y="164337"/>
                </a:lnTo>
                <a:lnTo>
                  <a:pt x="153412" y="163843"/>
                </a:lnTo>
                <a:lnTo>
                  <a:pt x="166381" y="162358"/>
                </a:lnTo>
                <a:lnTo>
                  <a:pt x="173100" y="161289"/>
                </a:lnTo>
                <a:lnTo>
                  <a:pt x="174498" y="171703"/>
                </a:lnTo>
                <a:lnTo>
                  <a:pt x="161629" y="177934"/>
                </a:lnTo>
                <a:lnTo>
                  <a:pt x="149060" y="182904"/>
                </a:lnTo>
                <a:lnTo>
                  <a:pt x="136780" y="186613"/>
                </a:lnTo>
                <a:lnTo>
                  <a:pt x="124781" y="189061"/>
                </a:lnTo>
                <a:lnTo>
                  <a:pt x="113053" y="190249"/>
                </a:lnTo>
                <a:lnTo>
                  <a:pt x="107950" y="190372"/>
                </a:lnTo>
                <a:lnTo>
                  <a:pt x="92766" y="189349"/>
                </a:lnTo>
                <a:lnTo>
                  <a:pt x="80206" y="186262"/>
                </a:lnTo>
                <a:lnTo>
                  <a:pt x="70270" y="181089"/>
                </a:lnTo>
                <a:lnTo>
                  <a:pt x="61064" y="170837"/>
                </a:lnTo>
                <a:lnTo>
                  <a:pt x="56684" y="158901"/>
                </a:lnTo>
                <a:lnTo>
                  <a:pt x="55245" y="144017"/>
                </a:lnTo>
                <a:lnTo>
                  <a:pt x="55550" y="134901"/>
                </a:lnTo>
                <a:lnTo>
                  <a:pt x="56466" y="124800"/>
                </a:lnTo>
                <a:lnTo>
                  <a:pt x="57992" y="113714"/>
                </a:lnTo>
                <a:lnTo>
                  <a:pt x="60130" y="101644"/>
                </a:lnTo>
                <a:lnTo>
                  <a:pt x="62878" y="88589"/>
                </a:lnTo>
                <a:lnTo>
                  <a:pt x="66236" y="74550"/>
                </a:lnTo>
                <a:lnTo>
                  <a:pt x="70206" y="59526"/>
                </a:lnTo>
                <a:lnTo>
                  <a:pt x="73913" y="46481"/>
                </a:lnTo>
                <a:lnTo>
                  <a:pt x="1397" y="46481"/>
                </a:lnTo>
                <a:lnTo>
                  <a:pt x="0" y="39115"/>
                </a:lnTo>
                <a:lnTo>
                  <a:pt x="10807" y="31881"/>
                </a:lnTo>
                <a:lnTo>
                  <a:pt x="21422" y="24620"/>
                </a:lnTo>
                <a:lnTo>
                  <a:pt x="31846" y="17331"/>
                </a:lnTo>
                <a:lnTo>
                  <a:pt x="42078" y="10015"/>
                </a:lnTo>
                <a:lnTo>
                  <a:pt x="52119" y="2671"/>
                </a:lnTo>
                <a:lnTo>
                  <a:pt x="54863" y="634"/>
                </a:lnTo>
                <a:lnTo>
                  <a:pt x="112903" y="634"/>
                </a:lnTo>
                <a:lnTo>
                  <a:pt x="129795" y="617"/>
                </a:lnTo>
                <a:lnTo>
                  <a:pt x="145148" y="565"/>
                </a:lnTo>
                <a:lnTo>
                  <a:pt x="158963" y="482"/>
                </a:lnTo>
                <a:lnTo>
                  <a:pt x="171240" y="372"/>
                </a:lnTo>
                <a:lnTo>
                  <a:pt x="181978" y="236"/>
                </a:lnTo>
                <a:lnTo>
                  <a:pt x="191178" y="77"/>
                </a:lnTo>
                <a:lnTo>
                  <a:pt x="194818"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6738960" y="1006348"/>
            <a:ext cx="381506" cy="192912"/>
          </a:xfrm>
          <a:custGeom>
            <a:avLst/>
            <a:gdLst/>
            <a:ahLst/>
            <a:cxnLst/>
            <a:rect l="l" t="t" r="r" b="b"/>
            <a:pathLst>
              <a:path w="286130" h="192912">
                <a:moveTo>
                  <a:pt x="71500" y="0"/>
                </a:moveTo>
                <a:lnTo>
                  <a:pt x="88010" y="6730"/>
                </a:lnTo>
                <a:lnTo>
                  <a:pt x="80864" y="17622"/>
                </a:lnTo>
                <a:lnTo>
                  <a:pt x="74758" y="28891"/>
                </a:lnTo>
                <a:lnTo>
                  <a:pt x="69691" y="40539"/>
                </a:lnTo>
                <a:lnTo>
                  <a:pt x="65661" y="52568"/>
                </a:lnTo>
                <a:lnTo>
                  <a:pt x="62666" y="64980"/>
                </a:lnTo>
                <a:lnTo>
                  <a:pt x="60704" y="77776"/>
                </a:lnTo>
                <a:lnTo>
                  <a:pt x="59773" y="90959"/>
                </a:lnTo>
                <a:lnTo>
                  <a:pt x="59689" y="96392"/>
                </a:lnTo>
                <a:lnTo>
                  <a:pt x="60244" y="110788"/>
                </a:lnTo>
                <a:lnTo>
                  <a:pt x="61916" y="123921"/>
                </a:lnTo>
                <a:lnTo>
                  <a:pt x="64718" y="135781"/>
                </a:lnTo>
                <a:lnTo>
                  <a:pt x="68579" y="146176"/>
                </a:lnTo>
                <a:lnTo>
                  <a:pt x="76895" y="158821"/>
                </a:lnTo>
                <a:lnTo>
                  <a:pt x="87385" y="165112"/>
                </a:lnTo>
                <a:lnTo>
                  <a:pt x="93217" y="165862"/>
                </a:lnTo>
                <a:lnTo>
                  <a:pt x="101980" y="165862"/>
                </a:lnTo>
                <a:lnTo>
                  <a:pt x="108838" y="161543"/>
                </a:lnTo>
                <a:lnTo>
                  <a:pt x="113791" y="152780"/>
                </a:lnTo>
                <a:lnTo>
                  <a:pt x="118154" y="142332"/>
                </a:lnTo>
                <a:lnTo>
                  <a:pt x="120652" y="129701"/>
                </a:lnTo>
                <a:lnTo>
                  <a:pt x="121284" y="117855"/>
                </a:lnTo>
                <a:lnTo>
                  <a:pt x="120980" y="105246"/>
                </a:lnTo>
                <a:lnTo>
                  <a:pt x="120072" y="92625"/>
                </a:lnTo>
                <a:lnTo>
                  <a:pt x="118571" y="79984"/>
                </a:lnTo>
                <a:lnTo>
                  <a:pt x="116489" y="67311"/>
                </a:lnTo>
                <a:lnTo>
                  <a:pt x="116077" y="65150"/>
                </a:lnTo>
                <a:lnTo>
                  <a:pt x="128840" y="62471"/>
                </a:lnTo>
                <a:lnTo>
                  <a:pt x="141350" y="59623"/>
                </a:lnTo>
                <a:lnTo>
                  <a:pt x="153608" y="56607"/>
                </a:lnTo>
                <a:lnTo>
                  <a:pt x="165614" y="53422"/>
                </a:lnTo>
                <a:lnTo>
                  <a:pt x="168655" y="52577"/>
                </a:lnTo>
                <a:lnTo>
                  <a:pt x="170687" y="53975"/>
                </a:lnTo>
                <a:lnTo>
                  <a:pt x="168887" y="67778"/>
                </a:lnTo>
                <a:lnTo>
                  <a:pt x="167491" y="80996"/>
                </a:lnTo>
                <a:lnTo>
                  <a:pt x="166501" y="93635"/>
                </a:lnTo>
                <a:lnTo>
                  <a:pt x="165916" y="105700"/>
                </a:lnTo>
                <a:lnTo>
                  <a:pt x="165734" y="116586"/>
                </a:lnTo>
                <a:lnTo>
                  <a:pt x="166615" y="131061"/>
                </a:lnTo>
                <a:lnTo>
                  <a:pt x="169257" y="143373"/>
                </a:lnTo>
                <a:lnTo>
                  <a:pt x="172973" y="152273"/>
                </a:lnTo>
                <a:lnTo>
                  <a:pt x="177800" y="161162"/>
                </a:lnTo>
                <a:lnTo>
                  <a:pt x="184657" y="165735"/>
                </a:lnTo>
                <a:lnTo>
                  <a:pt x="193293" y="165735"/>
                </a:lnTo>
                <a:lnTo>
                  <a:pt x="205380" y="162652"/>
                </a:lnTo>
                <a:lnTo>
                  <a:pt x="214935" y="153473"/>
                </a:lnTo>
                <a:lnTo>
                  <a:pt x="218439" y="147319"/>
                </a:lnTo>
                <a:lnTo>
                  <a:pt x="222376" y="136854"/>
                </a:lnTo>
                <a:lnTo>
                  <a:pt x="225132" y="124944"/>
                </a:lnTo>
                <a:lnTo>
                  <a:pt x="226695" y="111574"/>
                </a:lnTo>
                <a:lnTo>
                  <a:pt x="227075" y="99949"/>
                </a:lnTo>
                <a:lnTo>
                  <a:pt x="226683" y="86272"/>
                </a:lnTo>
                <a:lnTo>
                  <a:pt x="225489" y="73323"/>
                </a:lnTo>
                <a:lnTo>
                  <a:pt x="223470" y="61103"/>
                </a:lnTo>
                <a:lnTo>
                  <a:pt x="220725" y="50037"/>
                </a:lnTo>
                <a:lnTo>
                  <a:pt x="216940" y="38091"/>
                </a:lnTo>
                <a:lnTo>
                  <a:pt x="212436" y="26282"/>
                </a:lnTo>
                <a:lnTo>
                  <a:pt x="207230" y="14582"/>
                </a:lnTo>
                <a:lnTo>
                  <a:pt x="203326" y="6730"/>
                </a:lnTo>
                <a:lnTo>
                  <a:pt x="218820" y="0"/>
                </a:lnTo>
                <a:lnTo>
                  <a:pt x="229981" y="6412"/>
                </a:lnTo>
                <a:lnTo>
                  <a:pt x="240360" y="13783"/>
                </a:lnTo>
                <a:lnTo>
                  <a:pt x="249961" y="22100"/>
                </a:lnTo>
                <a:lnTo>
                  <a:pt x="258793" y="31352"/>
                </a:lnTo>
                <a:lnTo>
                  <a:pt x="266860" y="41525"/>
                </a:lnTo>
                <a:lnTo>
                  <a:pt x="274225" y="53156"/>
                </a:lnTo>
                <a:lnTo>
                  <a:pt x="279765" y="64937"/>
                </a:lnTo>
                <a:lnTo>
                  <a:pt x="283580" y="77005"/>
                </a:lnTo>
                <a:lnTo>
                  <a:pt x="285679" y="89367"/>
                </a:lnTo>
                <a:lnTo>
                  <a:pt x="286130" y="98551"/>
                </a:lnTo>
                <a:lnTo>
                  <a:pt x="285329" y="111671"/>
                </a:lnTo>
                <a:lnTo>
                  <a:pt x="282922" y="124244"/>
                </a:lnTo>
                <a:lnTo>
                  <a:pt x="278904" y="136276"/>
                </a:lnTo>
                <a:lnTo>
                  <a:pt x="273271" y="147772"/>
                </a:lnTo>
                <a:lnTo>
                  <a:pt x="266019" y="158734"/>
                </a:lnTo>
                <a:lnTo>
                  <a:pt x="261619" y="164211"/>
                </a:lnTo>
                <a:lnTo>
                  <a:pt x="252082" y="173864"/>
                </a:lnTo>
                <a:lnTo>
                  <a:pt x="241647" y="181540"/>
                </a:lnTo>
                <a:lnTo>
                  <a:pt x="230307" y="187243"/>
                </a:lnTo>
                <a:lnTo>
                  <a:pt x="218050" y="190979"/>
                </a:lnTo>
                <a:lnTo>
                  <a:pt x="204869" y="192752"/>
                </a:lnTo>
                <a:lnTo>
                  <a:pt x="199262" y="192912"/>
                </a:lnTo>
                <a:lnTo>
                  <a:pt x="185430" y="191718"/>
                </a:lnTo>
                <a:lnTo>
                  <a:pt x="173279" y="188133"/>
                </a:lnTo>
                <a:lnTo>
                  <a:pt x="163448" y="182625"/>
                </a:lnTo>
                <a:lnTo>
                  <a:pt x="154278" y="174133"/>
                </a:lnTo>
                <a:lnTo>
                  <a:pt x="147142" y="163571"/>
                </a:lnTo>
                <a:lnTo>
                  <a:pt x="142875" y="153542"/>
                </a:lnTo>
                <a:lnTo>
                  <a:pt x="141731" y="153542"/>
                </a:lnTo>
                <a:lnTo>
                  <a:pt x="135256" y="165767"/>
                </a:lnTo>
                <a:lnTo>
                  <a:pt x="127243" y="175643"/>
                </a:lnTo>
                <a:lnTo>
                  <a:pt x="117747" y="183170"/>
                </a:lnTo>
                <a:lnTo>
                  <a:pt x="107095" y="188330"/>
                </a:lnTo>
                <a:lnTo>
                  <a:pt x="94932" y="191523"/>
                </a:lnTo>
                <a:lnTo>
                  <a:pt x="81135" y="192864"/>
                </a:lnTo>
                <a:lnTo>
                  <a:pt x="77723" y="192912"/>
                </a:lnTo>
                <a:lnTo>
                  <a:pt x="63733" y="191882"/>
                </a:lnTo>
                <a:lnTo>
                  <a:pt x="50951" y="188787"/>
                </a:lnTo>
                <a:lnTo>
                  <a:pt x="39379" y="183620"/>
                </a:lnTo>
                <a:lnTo>
                  <a:pt x="29015" y="176374"/>
                </a:lnTo>
                <a:lnTo>
                  <a:pt x="21335" y="168782"/>
                </a:lnTo>
                <a:lnTo>
                  <a:pt x="13630" y="158624"/>
                </a:lnTo>
                <a:lnTo>
                  <a:pt x="7643" y="147568"/>
                </a:lnTo>
                <a:lnTo>
                  <a:pt x="3376" y="135610"/>
                </a:lnTo>
                <a:lnTo>
                  <a:pt x="828" y="122743"/>
                </a:lnTo>
                <a:lnTo>
                  <a:pt x="0" y="109219"/>
                </a:lnTo>
                <a:lnTo>
                  <a:pt x="740" y="96807"/>
                </a:lnTo>
                <a:lnTo>
                  <a:pt x="2964" y="84539"/>
                </a:lnTo>
                <a:lnTo>
                  <a:pt x="6678" y="72417"/>
                </a:lnTo>
                <a:lnTo>
                  <a:pt x="11888" y="60439"/>
                </a:lnTo>
                <a:lnTo>
                  <a:pt x="18599" y="48606"/>
                </a:lnTo>
                <a:lnTo>
                  <a:pt x="27021" y="36651"/>
                </a:lnTo>
                <a:lnTo>
                  <a:pt x="35338" y="27051"/>
                </a:lnTo>
                <a:lnTo>
                  <a:pt x="44514" y="18307"/>
                </a:lnTo>
                <a:lnTo>
                  <a:pt x="54554" y="10411"/>
                </a:lnTo>
                <a:lnTo>
                  <a:pt x="65461" y="3353"/>
                </a:lnTo>
                <a:lnTo>
                  <a:pt x="71500"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8068903" y="1006094"/>
            <a:ext cx="313944" cy="192912"/>
          </a:xfrm>
          <a:custGeom>
            <a:avLst/>
            <a:gdLst/>
            <a:ahLst/>
            <a:cxnLst/>
            <a:rect l="l" t="t" r="r" b="b"/>
            <a:pathLst>
              <a:path w="235458" h="192912">
                <a:moveTo>
                  <a:pt x="202311" y="0"/>
                </a:moveTo>
                <a:lnTo>
                  <a:pt x="215278" y="628"/>
                </a:lnTo>
                <a:lnTo>
                  <a:pt x="227615" y="2512"/>
                </a:lnTo>
                <a:lnTo>
                  <a:pt x="228346" y="2666"/>
                </a:lnTo>
                <a:lnTo>
                  <a:pt x="225368" y="14055"/>
                </a:lnTo>
                <a:lnTo>
                  <a:pt x="222024" y="26043"/>
                </a:lnTo>
                <a:lnTo>
                  <a:pt x="218314" y="38604"/>
                </a:lnTo>
                <a:lnTo>
                  <a:pt x="215011" y="49275"/>
                </a:lnTo>
                <a:lnTo>
                  <a:pt x="213487" y="49656"/>
                </a:lnTo>
                <a:lnTo>
                  <a:pt x="199979" y="46459"/>
                </a:lnTo>
                <a:lnTo>
                  <a:pt x="187794" y="44883"/>
                </a:lnTo>
                <a:lnTo>
                  <a:pt x="182499" y="44703"/>
                </a:lnTo>
                <a:lnTo>
                  <a:pt x="168981" y="45954"/>
                </a:lnTo>
                <a:lnTo>
                  <a:pt x="157261" y="49662"/>
                </a:lnTo>
                <a:lnTo>
                  <a:pt x="145554" y="57232"/>
                </a:lnTo>
                <a:lnTo>
                  <a:pt x="136092" y="66210"/>
                </a:lnTo>
                <a:lnTo>
                  <a:pt x="129032" y="74294"/>
                </a:lnTo>
                <a:lnTo>
                  <a:pt x="183261" y="142875"/>
                </a:lnTo>
                <a:lnTo>
                  <a:pt x="192946" y="154303"/>
                </a:lnTo>
                <a:lnTo>
                  <a:pt x="201664" y="162515"/>
                </a:lnTo>
                <a:lnTo>
                  <a:pt x="205739" y="165480"/>
                </a:lnTo>
                <a:lnTo>
                  <a:pt x="215864" y="169966"/>
                </a:lnTo>
                <a:lnTo>
                  <a:pt x="229220" y="172625"/>
                </a:lnTo>
                <a:lnTo>
                  <a:pt x="234314" y="173100"/>
                </a:lnTo>
                <a:lnTo>
                  <a:pt x="235458" y="182879"/>
                </a:lnTo>
                <a:lnTo>
                  <a:pt x="219998" y="186744"/>
                </a:lnTo>
                <a:lnTo>
                  <a:pt x="206276" y="189608"/>
                </a:lnTo>
                <a:lnTo>
                  <a:pt x="194311" y="191473"/>
                </a:lnTo>
                <a:lnTo>
                  <a:pt x="184121" y="192338"/>
                </a:lnTo>
                <a:lnTo>
                  <a:pt x="180848" y="192404"/>
                </a:lnTo>
                <a:lnTo>
                  <a:pt x="167760" y="191067"/>
                </a:lnTo>
                <a:lnTo>
                  <a:pt x="155932" y="187053"/>
                </a:lnTo>
                <a:lnTo>
                  <a:pt x="145224" y="179841"/>
                </a:lnTo>
                <a:lnTo>
                  <a:pt x="136235" y="170114"/>
                </a:lnTo>
                <a:lnTo>
                  <a:pt x="131825" y="163956"/>
                </a:lnTo>
                <a:lnTo>
                  <a:pt x="123592" y="151966"/>
                </a:lnTo>
                <a:lnTo>
                  <a:pt x="115802" y="140886"/>
                </a:lnTo>
                <a:lnTo>
                  <a:pt x="108449" y="130723"/>
                </a:lnTo>
                <a:lnTo>
                  <a:pt x="101525" y="121485"/>
                </a:lnTo>
                <a:lnTo>
                  <a:pt x="97027" y="115696"/>
                </a:lnTo>
                <a:lnTo>
                  <a:pt x="87884" y="127634"/>
                </a:lnTo>
                <a:lnTo>
                  <a:pt x="87955" y="139431"/>
                </a:lnTo>
                <a:lnTo>
                  <a:pt x="88116" y="152843"/>
                </a:lnTo>
                <a:lnTo>
                  <a:pt x="88445" y="166896"/>
                </a:lnTo>
                <a:lnTo>
                  <a:pt x="88799" y="179681"/>
                </a:lnTo>
                <a:lnTo>
                  <a:pt x="89026" y="186816"/>
                </a:lnTo>
                <a:lnTo>
                  <a:pt x="75822" y="188235"/>
                </a:lnTo>
                <a:lnTo>
                  <a:pt x="62979" y="189654"/>
                </a:lnTo>
                <a:lnTo>
                  <a:pt x="50488" y="191073"/>
                </a:lnTo>
                <a:lnTo>
                  <a:pt x="38340" y="192491"/>
                </a:lnTo>
                <a:lnTo>
                  <a:pt x="34798" y="192912"/>
                </a:lnTo>
                <a:lnTo>
                  <a:pt x="32003" y="191515"/>
                </a:lnTo>
                <a:lnTo>
                  <a:pt x="32147" y="177783"/>
                </a:lnTo>
                <a:lnTo>
                  <a:pt x="32291" y="165312"/>
                </a:lnTo>
                <a:lnTo>
                  <a:pt x="32385" y="157860"/>
                </a:lnTo>
                <a:lnTo>
                  <a:pt x="32385" y="148208"/>
                </a:lnTo>
                <a:lnTo>
                  <a:pt x="32385" y="78612"/>
                </a:lnTo>
                <a:lnTo>
                  <a:pt x="32258" y="70230"/>
                </a:lnTo>
                <a:lnTo>
                  <a:pt x="32131" y="61721"/>
                </a:lnTo>
                <a:lnTo>
                  <a:pt x="32003" y="53339"/>
                </a:lnTo>
                <a:lnTo>
                  <a:pt x="31876" y="44957"/>
                </a:lnTo>
                <a:lnTo>
                  <a:pt x="31750" y="39877"/>
                </a:lnTo>
                <a:lnTo>
                  <a:pt x="31242" y="35813"/>
                </a:lnTo>
                <a:lnTo>
                  <a:pt x="30480" y="32765"/>
                </a:lnTo>
                <a:lnTo>
                  <a:pt x="29718" y="29590"/>
                </a:lnTo>
                <a:lnTo>
                  <a:pt x="28194" y="27177"/>
                </a:lnTo>
                <a:lnTo>
                  <a:pt x="26035" y="25272"/>
                </a:lnTo>
                <a:lnTo>
                  <a:pt x="24002" y="23367"/>
                </a:lnTo>
                <a:lnTo>
                  <a:pt x="20955" y="22225"/>
                </a:lnTo>
                <a:lnTo>
                  <a:pt x="16890" y="21589"/>
                </a:lnTo>
                <a:lnTo>
                  <a:pt x="12953" y="20954"/>
                </a:lnTo>
                <a:lnTo>
                  <a:pt x="7874" y="20700"/>
                </a:lnTo>
                <a:lnTo>
                  <a:pt x="1397" y="20700"/>
                </a:lnTo>
                <a:lnTo>
                  <a:pt x="0" y="11556"/>
                </a:lnTo>
                <a:lnTo>
                  <a:pt x="15138" y="7261"/>
                </a:lnTo>
                <a:lnTo>
                  <a:pt x="28743" y="4026"/>
                </a:lnTo>
                <a:lnTo>
                  <a:pt x="40825" y="1861"/>
                </a:lnTo>
                <a:lnTo>
                  <a:pt x="51390" y="772"/>
                </a:lnTo>
                <a:lnTo>
                  <a:pt x="56134" y="634"/>
                </a:lnTo>
                <a:lnTo>
                  <a:pt x="72225" y="3160"/>
                </a:lnTo>
                <a:lnTo>
                  <a:pt x="82679" y="10738"/>
                </a:lnTo>
                <a:lnTo>
                  <a:pt x="87514" y="23368"/>
                </a:lnTo>
                <a:lnTo>
                  <a:pt x="87884" y="29209"/>
                </a:lnTo>
                <a:lnTo>
                  <a:pt x="87884" y="98551"/>
                </a:lnTo>
                <a:lnTo>
                  <a:pt x="112775" y="65785"/>
                </a:lnTo>
                <a:lnTo>
                  <a:pt x="121019" y="54955"/>
                </a:lnTo>
                <a:lnTo>
                  <a:pt x="128735" y="44983"/>
                </a:lnTo>
                <a:lnTo>
                  <a:pt x="134365" y="37845"/>
                </a:lnTo>
                <a:lnTo>
                  <a:pt x="143057" y="27595"/>
                </a:lnTo>
                <a:lnTo>
                  <a:pt x="151749" y="18953"/>
                </a:lnTo>
                <a:lnTo>
                  <a:pt x="160274" y="11556"/>
                </a:lnTo>
                <a:lnTo>
                  <a:pt x="167386" y="7365"/>
                </a:lnTo>
                <a:lnTo>
                  <a:pt x="175133" y="4444"/>
                </a:lnTo>
                <a:lnTo>
                  <a:pt x="186622" y="1307"/>
                </a:lnTo>
                <a:lnTo>
                  <a:pt x="199907" y="27"/>
                </a:lnTo>
                <a:lnTo>
                  <a:pt x="202311"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5394789" y="1006094"/>
            <a:ext cx="313944" cy="192912"/>
          </a:xfrm>
          <a:custGeom>
            <a:avLst/>
            <a:gdLst/>
            <a:ahLst/>
            <a:cxnLst/>
            <a:rect l="l" t="t" r="r" b="b"/>
            <a:pathLst>
              <a:path w="235458" h="192912">
                <a:moveTo>
                  <a:pt x="202311" y="0"/>
                </a:moveTo>
                <a:lnTo>
                  <a:pt x="215278" y="628"/>
                </a:lnTo>
                <a:lnTo>
                  <a:pt x="227615" y="2512"/>
                </a:lnTo>
                <a:lnTo>
                  <a:pt x="228346" y="2666"/>
                </a:lnTo>
                <a:lnTo>
                  <a:pt x="225368" y="14055"/>
                </a:lnTo>
                <a:lnTo>
                  <a:pt x="222024" y="26043"/>
                </a:lnTo>
                <a:lnTo>
                  <a:pt x="218314" y="38604"/>
                </a:lnTo>
                <a:lnTo>
                  <a:pt x="215011" y="49275"/>
                </a:lnTo>
                <a:lnTo>
                  <a:pt x="213487" y="49656"/>
                </a:lnTo>
                <a:lnTo>
                  <a:pt x="199979" y="46459"/>
                </a:lnTo>
                <a:lnTo>
                  <a:pt x="187794" y="44883"/>
                </a:lnTo>
                <a:lnTo>
                  <a:pt x="182499" y="44703"/>
                </a:lnTo>
                <a:lnTo>
                  <a:pt x="168981" y="45954"/>
                </a:lnTo>
                <a:lnTo>
                  <a:pt x="157261" y="49662"/>
                </a:lnTo>
                <a:lnTo>
                  <a:pt x="145554" y="57232"/>
                </a:lnTo>
                <a:lnTo>
                  <a:pt x="136092" y="66210"/>
                </a:lnTo>
                <a:lnTo>
                  <a:pt x="129032" y="74294"/>
                </a:lnTo>
                <a:lnTo>
                  <a:pt x="183261" y="142875"/>
                </a:lnTo>
                <a:lnTo>
                  <a:pt x="192946" y="154303"/>
                </a:lnTo>
                <a:lnTo>
                  <a:pt x="201664" y="162515"/>
                </a:lnTo>
                <a:lnTo>
                  <a:pt x="205740" y="165480"/>
                </a:lnTo>
                <a:lnTo>
                  <a:pt x="215864" y="169966"/>
                </a:lnTo>
                <a:lnTo>
                  <a:pt x="229220" y="172625"/>
                </a:lnTo>
                <a:lnTo>
                  <a:pt x="234315" y="173100"/>
                </a:lnTo>
                <a:lnTo>
                  <a:pt x="235458" y="182879"/>
                </a:lnTo>
                <a:lnTo>
                  <a:pt x="219998" y="186744"/>
                </a:lnTo>
                <a:lnTo>
                  <a:pt x="206276" y="189608"/>
                </a:lnTo>
                <a:lnTo>
                  <a:pt x="194311" y="191473"/>
                </a:lnTo>
                <a:lnTo>
                  <a:pt x="184121" y="192338"/>
                </a:lnTo>
                <a:lnTo>
                  <a:pt x="180848" y="192404"/>
                </a:lnTo>
                <a:lnTo>
                  <a:pt x="167760" y="191067"/>
                </a:lnTo>
                <a:lnTo>
                  <a:pt x="155932" y="187053"/>
                </a:lnTo>
                <a:lnTo>
                  <a:pt x="145224" y="179841"/>
                </a:lnTo>
                <a:lnTo>
                  <a:pt x="136235" y="170114"/>
                </a:lnTo>
                <a:lnTo>
                  <a:pt x="131826" y="163956"/>
                </a:lnTo>
                <a:lnTo>
                  <a:pt x="123592" y="151966"/>
                </a:lnTo>
                <a:lnTo>
                  <a:pt x="115802" y="140886"/>
                </a:lnTo>
                <a:lnTo>
                  <a:pt x="108449" y="130723"/>
                </a:lnTo>
                <a:lnTo>
                  <a:pt x="101525" y="121485"/>
                </a:lnTo>
                <a:lnTo>
                  <a:pt x="97028" y="115696"/>
                </a:lnTo>
                <a:lnTo>
                  <a:pt x="87884" y="127634"/>
                </a:lnTo>
                <a:lnTo>
                  <a:pt x="87955" y="139431"/>
                </a:lnTo>
                <a:lnTo>
                  <a:pt x="88116" y="152843"/>
                </a:lnTo>
                <a:lnTo>
                  <a:pt x="88445" y="166896"/>
                </a:lnTo>
                <a:lnTo>
                  <a:pt x="88799" y="179681"/>
                </a:lnTo>
                <a:lnTo>
                  <a:pt x="89027" y="186816"/>
                </a:lnTo>
                <a:lnTo>
                  <a:pt x="75822" y="188235"/>
                </a:lnTo>
                <a:lnTo>
                  <a:pt x="62979" y="189654"/>
                </a:lnTo>
                <a:lnTo>
                  <a:pt x="50488" y="191073"/>
                </a:lnTo>
                <a:lnTo>
                  <a:pt x="38340" y="192491"/>
                </a:lnTo>
                <a:lnTo>
                  <a:pt x="34798" y="192912"/>
                </a:lnTo>
                <a:lnTo>
                  <a:pt x="32004" y="191515"/>
                </a:lnTo>
                <a:lnTo>
                  <a:pt x="32147" y="177783"/>
                </a:lnTo>
                <a:lnTo>
                  <a:pt x="32291" y="165312"/>
                </a:lnTo>
                <a:lnTo>
                  <a:pt x="32385" y="157860"/>
                </a:lnTo>
                <a:lnTo>
                  <a:pt x="32385" y="148208"/>
                </a:lnTo>
                <a:lnTo>
                  <a:pt x="32385" y="78612"/>
                </a:lnTo>
                <a:lnTo>
                  <a:pt x="32258" y="70230"/>
                </a:lnTo>
                <a:lnTo>
                  <a:pt x="32131" y="61721"/>
                </a:lnTo>
                <a:lnTo>
                  <a:pt x="32004" y="53339"/>
                </a:lnTo>
                <a:lnTo>
                  <a:pt x="31877" y="44957"/>
                </a:lnTo>
                <a:lnTo>
                  <a:pt x="31750" y="39877"/>
                </a:lnTo>
                <a:lnTo>
                  <a:pt x="31242" y="35813"/>
                </a:lnTo>
                <a:lnTo>
                  <a:pt x="30480" y="32765"/>
                </a:lnTo>
                <a:lnTo>
                  <a:pt x="29718" y="29590"/>
                </a:lnTo>
                <a:lnTo>
                  <a:pt x="28194" y="27177"/>
                </a:lnTo>
                <a:lnTo>
                  <a:pt x="26035" y="25272"/>
                </a:lnTo>
                <a:lnTo>
                  <a:pt x="24003" y="23367"/>
                </a:lnTo>
                <a:lnTo>
                  <a:pt x="20955" y="22225"/>
                </a:lnTo>
                <a:lnTo>
                  <a:pt x="16891" y="21589"/>
                </a:lnTo>
                <a:lnTo>
                  <a:pt x="12954" y="20954"/>
                </a:lnTo>
                <a:lnTo>
                  <a:pt x="7874" y="20700"/>
                </a:lnTo>
                <a:lnTo>
                  <a:pt x="1397" y="20700"/>
                </a:lnTo>
                <a:lnTo>
                  <a:pt x="0" y="11556"/>
                </a:lnTo>
                <a:lnTo>
                  <a:pt x="15138" y="7261"/>
                </a:lnTo>
                <a:lnTo>
                  <a:pt x="28743" y="4026"/>
                </a:lnTo>
                <a:lnTo>
                  <a:pt x="40825" y="1861"/>
                </a:lnTo>
                <a:lnTo>
                  <a:pt x="51390" y="772"/>
                </a:lnTo>
                <a:lnTo>
                  <a:pt x="56134" y="634"/>
                </a:lnTo>
                <a:lnTo>
                  <a:pt x="72225" y="3160"/>
                </a:lnTo>
                <a:lnTo>
                  <a:pt x="82679" y="10738"/>
                </a:lnTo>
                <a:lnTo>
                  <a:pt x="87514" y="23368"/>
                </a:lnTo>
                <a:lnTo>
                  <a:pt x="87884" y="29209"/>
                </a:lnTo>
                <a:lnTo>
                  <a:pt x="87884" y="98551"/>
                </a:lnTo>
                <a:lnTo>
                  <a:pt x="112776" y="65785"/>
                </a:lnTo>
                <a:lnTo>
                  <a:pt x="121019" y="54955"/>
                </a:lnTo>
                <a:lnTo>
                  <a:pt x="128735" y="44983"/>
                </a:lnTo>
                <a:lnTo>
                  <a:pt x="134366" y="37845"/>
                </a:lnTo>
                <a:lnTo>
                  <a:pt x="143057" y="27595"/>
                </a:lnTo>
                <a:lnTo>
                  <a:pt x="151749" y="18953"/>
                </a:lnTo>
                <a:lnTo>
                  <a:pt x="160274" y="11556"/>
                </a:lnTo>
                <a:lnTo>
                  <a:pt x="167386" y="7365"/>
                </a:lnTo>
                <a:lnTo>
                  <a:pt x="175133" y="4444"/>
                </a:lnTo>
                <a:lnTo>
                  <a:pt x="186622" y="1307"/>
                </a:lnTo>
                <a:lnTo>
                  <a:pt x="199907" y="27"/>
                </a:lnTo>
                <a:lnTo>
                  <a:pt x="202311"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8381494" y="1003937"/>
            <a:ext cx="279737" cy="195325"/>
          </a:xfrm>
          <a:custGeom>
            <a:avLst/>
            <a:gdLst/>
            <a:ahLst/>
            <a:cxnLst/>
            <a:rect l="l" t="t" r="r" b="b"/>
            <a:pathLst>
              <a:path w="209803" h="195325">
                <a:moveTo>
                  <a:pt x="107695" y="0"/>
                </a:moveTo>
                <a:lnTo>
                  <a:pt x="122304" y="673"/>
                </a:lnTo>
                <a:lnTo>
                  <a:pt x="135905" y="2690"/>
                </a:lnTo>
                <a:lnTo>
                  <a:pt x="148502" y="6048"/>
                </a:lnTo>
                <a:lnTo>
                  <a:pt x="160098" y="10743"/>
                </a:lnTo>
                <a:lnTo>
                  <a:pt x="170697" y="16774"/>
                </a:lnTo>
                <a:lnTo>
                  <a:pt x="180301" y="24135"/>
                </a:lnTo>
                <a:lnTo>
                  <a:pt x="190845" y="35160"/>
                </a:lnTo>
                <a:lnTo>
                  <a:pt x="197930" y="45526"/>
                </a:lnTo>
                <a:lnTo>
                  <a:pt x="203368" y="56887"/>
                </a:lnTo>
                <a:lnTo>
                  <a:pt x="207156" y="69249"/>
                </a:lnTo>
                <a:lnTo>
                  <a:pt x="209290" y="82622"/>
                </a:lnTo>
                <a:lnTo>
                  <a:pt x="209803" y="93852"/>
                </a:lnTo>
                <a:lnTo>
                  <a:pt x="209032" y="107885"/>
                </a:lnTo>
                <a:lnTo>
                  <a:pt x="206719" y="121054"/>
                </a:lnTo>
                <a:lnTo>
                  <a:pt x="202868" y="133357"/>
                </a:lnTo>
                <a:lnTo>
                  <a:pt x="197482" y="144790"/>
                </a:lnTo>
                <a:lnTo>
                  <a:pt x="190564" y="155351"/>
                </a:lnTo>
                <a:lnTo>
                  <a:pt x="182117" y="165036"/>
                </a:lnTo>
                <a:lnTo>
                  <a:pt x="170194" y="175188"/>
                </a:lnTo>
                <a:lnTo>
                  <a:pt x="159728" y="181808"/>
                </a:lnTo>
                <a:lnTo>
                  <a:pt x="148428" y="187116"/>
                </a:lnTo>
                <a:lnTo>
                  <a:pt x="136288" y="191110"/>
                </a:lnTo>
                <a:lnTo>
                  <a:pt x="123304" y="193786"/>
                </a:lnTo>
                <a:lnTo>
                  <a:pt x="109468" y="195143"/>
                </a:lnTo>
                <a:lnTo>
                  <a:pt x="101853" y="195325"/>
                </a:lnTo>
                <a:lnTo>
                  <a:pt x="87269" y="194635"/>
                </a:lnTo>
                <a:lnTo>
                  <a:pt x="73692" y="192565"/>
                </a:lnTo>
                <a:lnTo>
                  <a:pt x="61122" y="189120"/>
                </a:lnTo>
                <a:lnTo>
                  <a:pt x="49559" y="184302"/>
                </a:lnTo>
                <a:lnTo>
                  <a:pt x="39004" y="178114"/>
                </a:lnTo>
                <a:lnTo>
                  <a:pt x="29455" y="170560"/>
                </a:lnTo>
                <a:lnTo>
                  <a:pt x="18973" y="159309"/>
                </a:lnTo>
                <a:lnTo>
                  <a:pt x="11990" y="148886"/>
                </a:lnTo>
                <a:lnTo>
                  <a:pt x="6606" y="137510"/>
                </a:lnTo>
                <a:lnTo>
                  <a:pt x="2817" y="125175"/>
                </a:lnTo>
                <a:lnTo>
                  <a:pt x="620" y="111880"/>
                </a:lnTo>
                <a:lnTo>
                  <a:pt x="0" y="99313"/>
                </a:lnTo>
                <a:lnTo>
                  <a:pt x="787" y="85406"/>
                </a:lnTo>
                <a:lnTo>
                  <a:pt x="3148" y="72334"/>
                </a:lnTo>
                <a:lnTo>
                  <a:pt x="7084" y="60104"/>
                </a:lnTo>
                <a:lnTo>
                  <a:pt x="12595" y="48723"/>
                </a:lnTo>
                <a:lnTo>
                  <a:pt x="19680" y="38198"/>
                </a:lnTo>
                <a:lnTo>
                  <a:pt x="28339" y="28536"/>
                </a:lnTo>
                <a:lnTo>
                  <a:pt x="38284" y="20077"/>
                </a:lnTo>
                <a:lnTo>
                  <a:pt x="48550" y="13515"/>
                </a:lnTo>
                <a:lnTo>
                  <a:pt x="59761" y="8250"/>
                </a:lnTo>
                <a:lnTo>
                  <a:pt x="71921" y="4281"/>
                </a:lnTo>
                <a:lnTo>
                  <a:pt x="85035" y="1603"/>
                </a:lnTo>
                <a:lnTo>
                  <a:pt x="99109" y="215"/>
                </a:lnTo>
                <a:lnTo>
                  <a:pt x="107695" y="0"/>
                </a:lnTo>
                <a:close/>
              </a:path>
            </a:pathLst>
          </a:custGeom>
          <a:ln w="3047">
            <a:solidFill>
              <a:srgbClr val="3A431F"/>
            </a:solidFill>
          </a:ln>
        </p:spPr>
        <p:txBody>
          <a:bodyPr wrap="square" lIns="0" tIns="0" rIns="0" bIns="0" rtlCol="0">
            <a:noAutofit/>
          </a:bodyPr>
          <a:lstStyle/>
          <a:p>
            <a:endParaRPr/>
          </a:p>
        </p:txBody>
      </p:sp>
      <p:sp>
        <p:nvSpPr>
          <p:cNvPr id="64" name="object 64"/>
          <p:cNvSpPr/>
          <p:nvPr/>
        </p:nvSpPr>
        <p:spPr>
          <a:xfrm>
            <a:off x="7644046" y="1003936"/>
            <a:ext cx="261449" cy="289305"/>
          </a:xfrm>
          <a:custGeom>
            <a:avLst/>
            <a:gdLst/>
            <a:ahLst/>
            <a:cxnLst/>
            <a:rect l="l" t="t" r="r" b="b"/>
            <a:pathLst>
              <a:path w="196087" h="289305">
                <a:moveTo>
                  <a:pt x="101726" y="0"/>
                </a:moveTo>
                <a:lnTo>
                  <a:pt x="116178" y="733"/>
                </a:lnTo>
                <a:lnTo>
                  <a:pt x="129584" y="2935"/>
                </a:lnTo>
                <a:lnTo>
                  <a:pt x="141943" y="6610"/>
                </a:lnTo>
                <a:lnTo>
                  <a:pt x="153256" y="11762"/>
                </a:lnTo>
                <a:lnTo>
                  <a:pt x="163522" y="18396"/>
                </a:lnTo>
                <a:lnTo>
                  <a:pt x="170306" y="24129"/>
                </a:lnTo>
                <a:lnTo>
                  <a:pt x="178928" y="33542"/>
                </a:lnTo>
                <a:lnTo>
                  <a:pt x="185789" y="44027"/>
                </a:lnTo>
                <a:lnTo>
                  <a:pt x="190901" y="55579"/>
                </a:lnTo>
                <a:lnTo>
                  <a:pt x="194272" y="68193"/>
                </a:lnTo>
                <a:lnTo>
                  <a:pt x="195912" y="81865"/>
                </a:lnTo>
                <a:lnTo>
                  <a:pt x="196087" y="88391"/>
                </a:lnTo>
                <a:lnTo>
                  <a:pt x="195386" y="102534"/>
                </a:lnTo>
                <a:lnTo>
                  <a:pt x="193279" y="115835"/>
                </a:lnTo>
                <a:lnTo>
                  <a:pt x="189763" y="128295"/>
                </a:lnTo>
                <a:lnTo>
                  <a:pt x="184836" y="139913"/>
                </a:lnTo>
                <a:lnTo>
                  <a:pt x="178495" y="150689"/>
                </a:lnTo>
                <a:lnTo>
                  <a:pt x="170737" y="160624"/>
                </a:lnTo>
                <a:lnTo>
                  <a:pt x="157631" y="172939"/>
                </a:lnTo>
                <a:lnTo>
                  <a:pt x="147108" y="180130"/>
                </a:lnTo>
                <a:lnTo>
                  <a:pt x="135807" y="185784"/>
                </a:lnTo>
                <a:lnTo>
                  <a:pt x="123718" y="189901"/>
                </a:lnTo>
                <a:lnTo>
                  <a:pt x="110832" y="192481"/>
                </a:lnTo>
                <a:lnTo>
                  <a:pt x="97139" y="193523"/>
                </a:lnTo>
                <a:lnTo>
                  <a:pt x="94614" y="193548"/>
                </a:lnTo>
                <a:lnTo>
                  <a:pt x="81712" y="192697"/>
                </a:lnTo>
                <a:lnTo>
                  <a:pt x="69245" y="190147"/>
                </a:lnTo>
                <a:lnTo>
                  <a:pt x="57263" y="185897"/>
                </a:lnTo>
                <a:lnTo>
                  <a:pt x="55625" y="185165"/>
                </a:lnTo>
                <a:lnTo>
                  <a:pt x="55685" y="200302"/>
                </a:lnTo>
                <a:lnTo>
                  <a:pt x="55862" y="214693"/>
                </a:lnTo>
                <a:lnTo>
                  <a:pt x="56158" y="228342"/>
                </a:lnTo>
                <a:lnTo>
                  <a:pt x="56572" y="241252"/>
                </a:lnTo>
                <a:lnTo>
                  <a:pt x="57104" y="253427"/>
                </a:lnTo>
                <a:lnTo>
                  <a:pt x="57754" y="264870"/>
                </a:lnTo>
                <a:lnTo>
                  <a:pt x="58523" y="275585"/>
                </a:lnTo>
                <a:lnTo>
                  <a:pt x="59054" y="281813"/>
                </a:lnTo>
                <a:lnTo>
                  <a:pt x="46372" y="283185"/>
                </a:lnTo>
                <a:lnTo>
                  <a:pt x="33737" y="284740"/>
                </a:lnTo>
                <a:lnTo>
                  <a:pt x="21157" y="286469"/>
                </a:lnTo>
                <a:lnTo>
                  <a:pt x="8641" y="288363"/>
                </a:lnTo>
                <a:lnTo>
                  <a:pt x="2793" y="289305"/>
                </a:lnTo>
                <a:lnTo>
                  <a:pt x="0" y="287909"/>
                </a:lnTo>
                <a:lnTo>
                  <a:pt x="0" y="100711"/>
                </a:lnTo>
                <a:lnTo>
                  <a:pt x="703" y="86181"/>
                </a:lnTo>
                <a:lnTo>
                  <a:pt x="2812" y="72655"/>
                </a:lnTo>
                <a:lnTo>
                  <a:pt x="6327" y="60134"/>
                </a:lnTo>
                <a:lnTo>
                  <a:pt x="11248" y="48618"/>
                </a:lnTo>
                <a:lnTo>
                  <a:pt x="17576" y="38105"/>
                </a:lnTo>
                <a:lnTo>
                  <a:pt x="25310" y="28597"/>
                </a:lnTo>
                <a:lnTo>
                  <a:pt x="35705" y="19246"/>
                </a:lnTo>
                <a:lnTo>
                  <a:pt x="45841" y="12671"/>
                </a:lnTo>
                <a:lnTo>
                  <a:pt x="57075" y="7458"/>
                </a:lnTo>
                <a:lnTo>
                  <a:pt x="69409" y="3614"/>
                </a:lnTo>
                <a:lnTo>
                  <a:pt x="82843" y="1145"/>
                </a:lnTo>
                <a:lnTo>
                  <a:pt x="97375" y="56"/>
                </a:lnTo>
                <a:lnTo>
                  <a:pt x="101726" y="0"/>
                </a:lnTo>
                <a:close/>
              </a:path>
            </a:pathLst>
          </a:custGeom>
          <a:ln w="3047">
            <a:solidFill>
              <a:srgbClr val="3A431F"/>
            </a:solidFill>
          </a:ln>
        </p:spPr>
        <p:txBody>
          <a:bodyPr wrap="square" lIns="0" tIns="0" rIns="0" bIns="0" rtlCol="0">
            <a:noAutofit/>
          </a:bodyPr>
          <a:lstStyle/>
          <a:p>
            <a:endParaRPr/>
          </a:p>
        </p:txBody>
      </p:sp>
      <p:sp>
        <p:nvSpPr>
          <p:cNvPr id="65" name="object 65"/>
          <p:cNvSpPr/>
          <p:nvPr/>
        </p:nvSpPr>
        <p:spPr>
          <a:xfrm>
            <a:off x="7390893" y="1003555"/>
            <a:ext cx="221995" cy="195707"/>
          </a:xfrm>
          <a:custGeom>
            <a:avLst/>
            <a:gdLst/>
            <a:ahLst/>
            <a:cxnLst/>
            <a:rect l="l" t="t" r="r" b="b"/>
            <a:pathLst>
              <a:path w="166496" h="195707">
                <a:moveTo>
                  <a:pt x="93979" y="0"/>
                </a:moveTo>
                <a:lnTo>
                  <a:pt x="106708" y="388"/>
                </a:lnTo>
                <a:lnTo>
                  <a:pt x="119353" y="1556"/>
                </a:lnTo>
                <a:lnTo>
                  <a:pt x="131904" y="3508"/>
                </a:lnTo>
                <a:lnTo>
                  <a:pt x="144353" y="6248"/>
                </a:lnTo>
                <a:lnTo>
                  <a:pt x="156691" y="9782"/>
                </a:lnTo>
                <a:lnTo>
                  <a:pt x="163067" y="11937"/>
                </a:lnTo>
                <a:lnTo>
                  <a:pt x="160237" y="24269"/>
                </a:lnTo>
                <a:lnTo>
                  <a:pt x="157566" y="36663"/>
                </a:lnTo>
                <a:lnTo>
                  <a:pt x="155069" y="49131"/>
                </a:lnTo>
                <a:lnTo>
                  <a:pt x="152907" y="60833"/>
                </a:lnTo>
                <a:lnTo>
                  <a:pt x="142239" y="62357"/>
                </a:lnTo>
                <a:lnTo>
                  <a:pt x="130301" y="24637"/>
                </a:lnTo>
                <a:lnTo>
                  <a:pt x="118086" y="21682"/>
                </a:lnTo>
                <a:lnTo>
                  <a:pt x="105214" y="20701"/>
                </a:lnTo>
                <a:lnTo>
                  <a:pt x="105028" y="20700"/>
                </a:lnTo>
                <a:lnTo>
                  <a:pt x="90511" y="21704"/>
                </a:lnTo>
                <a:lnTo>
                  <a:pt x="78429" y="24713"/>
                </a:lnTo>
                <a:lnTo>
                  <a:pt x="70865" y="28321"/>
                </a:lnTo>
                <a:lnTo>
                  <a:pt x="61571" y="37622"/>
                </a:lnTo>
                <a:lnTo>
                  <a:pt x="58421" y="50460"/>
                </a:lnTo>
                <a:lnTo>
                  <a:pt x="58419" y="50800"/>
                </a:lnTo>
                <a:lnTo>
                  <a:pt x="61180" y="63831"/>
                </a:lnTo>
                <a:lnTo>
                  <a:pt x="69517" y="73683"/>
                </a:lnTo>
                <a:lnTo>
                  <a:pt x="80698" y="79478"/>
                </a:lnTo>
                <a:lnTo>
                  <a:pt x="93234" y="82297"/>
                </a:lnTo>
                <a:lnTo>
                  <a:pt x="106044" y="83058"/>
                </a:lnTo>
                <a:lnTo>
                  <a:pt x="111886" y="83058"/>
                </a:lnTo>
                <a:lnTo>
                  <a:pt x="117855" y="82676"/>
                </a:lnTo>
                <a:lnTo>
                  <a:pt x="124078" y="81915"/>
                </a:lnTo>
                <a:lnTo>
                  <a:pt x="125856" y="106045"/>
                </a:lnTo>
                <a:lnTo>
                  <a:pt x="117728" y="104648"/>
                </a:lnTo>
                <a:lnTo>
                  <a:pt x="110362" y="103886"/>
                </a:lnTo>
                <a:lnTo>
                  <a:pt x="104012" y="103886"/>
                </a:lnTo>
                <a:lnTo>
                  <a:pt x="89847" y="105108"/>
                </a:lnTo>
                <a:lnTo>
                  <a:pt x="78055" y="108774"/>
                </a:lnTo>
                <a:lnTo>
                  <a:pt x="72516" y="111887"/>
                </a:lnTo>
                <a:lnTo>
                  <a:pt x="63664" y="121396"/>
                </a:lnTo>
                <a:lnTo>
                  <a:pt x="60583" y="134293"/>
                </a:lnTo>
                <a:lnTo>
                  <a:pt x="60578" y="134874"/>
                </a:lnTo>
                <a:lnTo>
                  <a:pt x="63172" y="148353"/>
                </a:lnTo>
                <a:lnTo>
                  <a:pt x="70996" y="158326"/>
                </a:lnTo>
                <a:lnTo>
                  <a:pt x="74421" y="160655"/>
                </a:lnTo>
                <a:lnTo>
                  <a:pt x="83937" y="164815"/>
                </a:lnTo>
                <a:lnTo>
                  <a:pt x="95945" y="167541"/>
                </a:lnTo>
                <a:lnTo>
                  <a:pt x="110445" y="168812"/>
                </a:lnTo>
                <a:lnTo>
                  <a:pt x="116331" y="168910"/>
                </a:lnTo>
                <a:lnTo>
                  <a:pt x="128233" y="168409"/>
                </a:lnTo>
                <a:lnTo>
                  <a:pt x="140590" y="166923"/>
                </a:lnTo>
                <a:lnTo>
                  <a:pt x="153402" y="164479"/>
                </a:lnTo>
                <a:lnTo>
                  <a:pt x="165100" y="161544"/>
                </a:lnTo>
                <a:lnTo>
                  <a:pt x="166496" y="171831"/>
                </a:lnTo>
                <a:lnTo>
                  <a:pt x="156600" y="178384"/>
                </a:lnTo>
                <a:lnTo>
                  <a:pt x="145285" y="183966"/>
                </a:lnTo>
                <a:lnTo>
                  <a:pt x="132549" y="188576"/>
                </a:lnTo>
                <a:lnTo>
                  <a:pt x="117859" y="192291"/>
                </a:lnTo>
                <a:lnTo>
                  <a:pt x="105414" y="194331"/>
                </a:lnTo>
                <a:lnTo>
                  <a:pt x="92583" y="195463"/>
                </a:lnTo>
                <a:lnTo>
                  <a:pt x="83057" y="195707"/>
                </a:lnTo>
                <a:lnTo>
                  <a:pt x="68644" y="195114"/>
                </a:lnTo>
                <a:lnTo>
                  <a:pt x="55307" y="193331"/>
                </a:lnTo>
                <a:lnTo>
                  <a:pt x="43042" y="190351"/>
                </a:lnTo>
                <a:lnTo>
                  <a:pt x="31841" y="186168"/>
                </a:lnTo>
                <a:lnTo>
                  <a:pt x="23494" y="181863"/>
                </a:lnTo>
                <a:lnTo>
                  <a:pt x="12244" y="173335"/>
                </a:lnTo>
                <a:lnTo>
                  <a:pt x="4645" y="162967"/>
                </a:lnTo>
                <a:lnTo>
                  <a:pt x="664" y="150793"/>
                </a:lnTo>
                <a:lnTo>
                  <a:pt x="0" y="142494"/>
                </a:lnTo>
                <a:lnTo>
                  <a:pt x="1902" y="129668"/>
                </a:lnTo>
                <a:lnTo>
                  <a:pt x="7609" y="118238"/>
                </a:lnTo>
                <a:lnTo>
                  <a:pt x="11429" y="113537"/>
                </a:lnTo>
                <a:lnTo>
                  <a:pt x="20914" y="105392"/>
                </a:lnTo>
                <a:lnTo>
                  <a:pt x="32158" y="99348"/>
                </a:lnTo>
                <a:lnTo>
                  <a:pt x="41020" y="96393"/>
                </a:lnTo>
                <a:lnTo>
                  <a:pt x="28124" y="90197"/>
                </a:lnTo>
                <a:lnTo>
                  <a:pt x="18066" y="83206"/>
                </a:lnTo>
                <a:lnTo>
                  <a:pt x="13715" y="78994"/>
                </a:lnTo>
                <a:lnTo>
                  <a:pt x="7032" y="68097"/>
                </a:lnTo>
                <a:lnTo>
                  <a:pt x="4700" y="55256"/>
                </a:lnTo>
                <a:lnTo>
                  <a:pt x="4698" y="54863"/>
                </a:lnTo>
                <a:lnTo>
                  <a:pt x="6439" y="41519"/>
                </a:lnTo>
                <a:lnTo>
                  <a:pt x="11670" y="29966"/>
                </a:lnTo>
                <a:lnTo>
                  <a:pt x="20407" y="20207"/>
                </a:lnTo>
                <a:lnTo>
                  <a:pt x="29209" y="14097"/>
                </a:lnTo>
                <a:lnTo>
                  <a:pt x="39141" y="9212"/>
                </a:lnTo>
                <a:lnTo>
                  <a:pt x="50246" y="5363"/>
                </a:lnTo>
                <a:lnTo>
                  <a:pt x="62527" y="2548"/>
                </a:lnTo>
                <a:lnTo>
                  <a:pt x="75982" y="769"/>
                </a:lnTo>
                <a:lnTo>
                  <a:pt x="90613" y="24"/>
                </a:lnTo>
                <a:lnTo>
                  <a:pt x="93979"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6267197" y="1003555"/>
            <a:ext cx="221996" cy="195707"/>
          </a:xfrm>
          <a:custGeom>
            <a:avLst/>
            <a:gdLst/>
            <a:ahLst/>
            <a:cxnLst/>
            <a:rect l="l" t="t" r="r" b="b"/>
            <a:pathLst>
              <a:path w="166497" h="195707">
                <a:moveTo>
                  <a:pt x="93979" y="0"/>
                </a:moveTo>
                <a:lnTo>
                  <a:pt x="106708" y="388"/>
                </a:lnTo>
                <a:lnTo>
                  <a:pt x="119353" y="1556"/>
                </a:lnTo>
                <a:lnTo>
                  <a:pt x="131904" y="3508"/>
                </a:lnTo>
                <a:lnTo>
                  <a:pt x="144353" y="6248"/>
                </a:lnTo>
                <a:lnTo>
                  <a:pt x="156691" y="9782"/>
                </a:lnTo>
                <a:lnTo>
                  <a:pt x="163067" y="11937"/>
                </a:lnTo>
                <a:lnTo>
                  <a:pt x="160237" y="24269"/>
                </a:lnTo>
                <a:lnTo>
                  <a:pt x="157566" y="36663"/>
                </a:lnTo>
                <a:lnTo>
                  <a:pt x="155069" y="49131"/>
                </a:lnTo>
                <a:lnTo>
                  <a:pt x="152907" y="60833"/>
                </a:lnTo>
                <a:lnTo>
                  <a:pt x="142239" y="62357"/>
                </a:lnTo>
                <a:lnTo>
                  <a:pt x="130301" y="24637"/>
                </a:lnTo>
                <a:lnTo>
                  <a:pt x="118086" y="21682"/>
                </a:lnTo>
                <a:lnTo>
                  <a:pt x="105214" y="20701"/>
                </a:lnTo>
                <a:lnTo>
                  <a:pt x="105028" y="20700"/>
                </a:lnTo>
                <a:lnTo>
                  <a:pt x="90511" y="21704"/>
                </a:lnTo>
                <a:lnTo>
                  <a:pt x="78429" y="24713"/>
                </a:lnTo>
                <a:lnTo>
                  <a:pt x="70865" y="28321"/>
                </a:lnTo>
                <a:lnTo>
                  <a:pt x="61571" y="37622"/>
                </a:lnTo>
                <a:lnTo>
                  <a:pt x="58421" y="50460"/>
                </a:lnTo>
                <a:lnTo>
                  <a:pt x="58419" y="50800"/>
                </a:lnTo>
                <a:lnTo>
                  <a:pt x="61180" y="63831"/>
                </a:lnTo>
                <a:lnTo>
                  <a:pt x="69517" y="73683"/>
                </a:lnTo>
                <a:lnTo>
                  <a:pt x="80698" y="79478"/>
                </a:lnTo>
                <a:lnTo>
                  <a:pt x="93234" y="82297"/>
                </a:lnTo>
                <a:lnTo>
                  <a:pt x="106044" y="83058"/>
                </a:lnTo>
                <a:lnTo>
                  <a:pt x="111887" y="83058"/>
                </a:lnTo>
                <a:lnTo>
                  <a:pt x="117855" y="82676"/>
                </a:lnTo>
                <a:lnTo>
                  <a:pt x="124078" y="81915"/>
                </a:lnTo>
                <a:lnTo>
                  <a:pt x="125856" y="106045"/>
                </a:lnTo>
                <a:lnTo>
                  <a:pt x="117728" y="104648"/>
                </a:lnTo>
                <a:lnTo>
                  <a:pt x="110362" y="103886"/>
                </a:lnTo>
                <a:lnTo>
                  <a:pt x="104012" y="103886"/>
                </a:lnTo>
                <a:lnTo>
                  <a:pt x="89847" y="105108"/>
                </a:lnTo>
                <a:lnTo>
                  <a:pt x="78055" y="108774"/>
                </a:lnTo>
                <a:lnTo>
                  <a:pt x="72516" y="111887"/>
                </a:lnTo>
                <a:lnTo>
                  <a:pt x="63664" y="121396"/>
                </a:lnTo>
                <a:lnTo>
                  <a:pt x="60583" y="134293"/>
                </a:lnTo>
                <a:lnTo>
                  <a:pt x="60578" y="134874"/>
                </a:lnTo>
                <a:lnTo>
                  <a:pt x="63172" y="148353"/>
                </a:lnTo>
                <a:lnTo>
                  <a:pt x="70996" y="158326"/>
                </a:lnTo>
                <a:lnTo>
                  <a:pt x="74422" y="160655"/>
                </a:lnTo>
                <a:lnTo>
                  <a:pt x="83937" y="164815"/>
                </a:lnTo>
                <a:lnTo>
                  <a:pt x="95945" y="167541"/>
                </a:lnTo>
                <a:lnTo>
                  <a:pt x="110445" y="168812"/>
                </a:lnTo>
                <a:lnTo>
                  <a:pt x="116331" y="168910"/>
                </a:lnTo>
                <a:lnTo>
                  <a:pt x="128233" y="168409"/>
                </a:lnTo>
                <a:lnTo>
                  <a:pt x="140590" y="166923"/>
                </a:lnTo>
                <a:lnTo>
                  <a:pt x="153402" y="164479"/>
                </a:lnTo>
                <a:lnTo>
                  <a:pt x="165100" y="161544"/>
                </a:lnTo>
                <a:lnTo>
                  <a:pt x="166497" y="171831"/>
                </a:lnTo>
                <a:lnTo>
                  <a:pt x="156600" y="178384"/>
                </a:lnTo>
                <a:lnTo>
                  <a:pt x="145285" y="183966"/>
                </a:lnTo>
                <a:lnTo>
                  <a:pt x="132549" y="188576"/>
                </a:lnTo>
                <a:lnTo>
                  <a:pt x="117859" y="192291"/>
                </a:lnTo>
                <a:lnTo>
                  <a:pt x="105414" y="194331"/>
                </a:lnTo>
                <a:lnTo>
                  <a:pt x="92583" y="195463"/>
                </a:lnTo>
                <a:lnTo>
                  <a:pt x="83057" y="195707"/>
                </a:lnTo>
                <a:lnTo>
                  <a:pt x="68644" y="195114"/>
                </a:lnTo>
                <a:lnTo>
                  <a:pt x="55307" y="193331"/>
                </a:lnTo>
                <a:lnTo>
                  <a:pt x="43042" y="190351"/>
                </a:lnTo>
                <a:lnTo>
                  <a:pt x="31841" y="186168"/>
                </a:lnTo>
                <a:lnTo>
                  <a:pt x="23494" y="181863"/>
                </a:lnTo>
                <a:lnTo>
                  <a:pt x="12244" y="173335"/>
                </a:lnTo>
                <a:lnTo>
                  <a:pt x="4645" y="162967"/>
                </a:lnTo>
                <a:lnTo>
                  <a:pt x="664" y="150793"/>
                </a:lnTo>
                <a:lnTo>
                  <a:pt x="0" y="142494"/>
                </a:lnTo>
                <a:lnTo>
                  <a:pt x="1902" y="129668"/>
                </a:lnTo>
                <a:lnTo>
                  <a:pt x="7609" y="118238"/>
                </a:lnTo>
                <a:lnTo>
                  <a:pt x="11429" y="113537"/>
                </a:lnTo>
                <a:lnTo>
                  <a:pt x="20914" y="105392"/>
                </a:lnTo>
                <a:lnTo>
                  <a:pt x="32158" y="99348"/>
                </a:lnTo>
                <a:lnTo>
                  <a:pt x="41020" y="96393"/>
                </a:lnTo>
                <a:lnTo>
                  <a:pt x="28124" y="90197"/>
                </a:lnTo>
                <a:lnTo>
                  <a:pt x="18066" y="83206"/>
                </a:lnTo>
                <a:lnTo>
                  <a:pt x="13715" y="78994"/>
                </a:lnTo>
                <a:lnTo>
                  <a:pt x="7032" y="68097"/>
                </a:lnTo>
                <a:lnTo>
                  <a:pt x="4700" y="55256"/>
                </a:lnTo>
                <a:lnTo>
                  <a:pt x="4699" y="54863"/>
                </a:lnTo>
                <a:lnTo>
                  <a:pt x="6439" y="41519"/>
                </a:lnTo>
                <a:lnTo>
                  <a:pt x="11670" y="29966"/>
                </a:lnTo>
                <a:lnTo>
                  <a:pt x="20407" y="20207"/>
                </a:lnTo>
                <a:lnTo>
                  <a:pt x="29210" y="14097"/>
                </a:lnTo>
                <a:lnTo>
                  <a:pt x="39141" y="9212"/>
                </a:lnTo>
                <a:lnTo>
                  <a:pt x="50246" y="5363"/>
                </a:lnTo>
                <a:lnTo>
                  <a:pt x="62527" y="2548"/>
                </a:lnTo>
                <a:lnTo>
                  <a:pt x="75982" y="769"/>
                </a:lnTo>
                <a:lnTo>
                  <a:pt x="90613" y="24"/>
                </a:lnTo>
                <a:lnTo>
                  <a:pt x="93979"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5708904" y="1003555"/>
            <a:ext cx="310727" cy="195707"/>
          </a:xfrm>
          <a:custGeom>
            <a:avLst/>
            <a:gdLst/>
            <a:ahLst/>
            <a:cxnLst/>
            <a:rect l="l" t="t" r="r" b="b"/>
            <a:pathLst>
              <a:path w="233045" h="195707">
                <a:moveTo>
                  <a:pt x="87884" y="0"/>
                </a:moveTo>
                <a:lnTo>
                  <a:pt x="101911" y="1466"/>
                </a:lnTo>
                <a:lnTo>
                  <a:pt x="114008" y="5864"/>
                </a:lnTo>
                <a:lnTo>
                  <a:pt x="124156" y="13195"/>
                </a:lnTo>
                <a:lnTo>
                  <a:pt x="128143" y="17525"/>
                </a:lnTo>
                <a:lnTo>
                  <a:pt x="134004" y="26013"/>
                </a:lnTo>
                <a:lnTo>
                  <a:pt x="139285" y="36334"/>
                </a:lnTo>
                <a:lnTo>
                  <a:pt x="143986" y="48474"/>
                </a:lnTo>
                <a:lnTo>
                  <a:pt x="148106" y="62417"/>
                </a:lnTo>
                <a:lnTo>
                  <a:pt x="150241" y="71374"/>
                </a:lnTo>
                <a:lnTo>
                  <a:pt x="150622"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70"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7" y="120015"/>
                </a:lnTo>
                <a:lnTo>
                  <a:pt x="169557" y="134304"/>
                </a:lnTo>
                <a:lnTo>
                  <a:pt x="175907" y="146193"/>
                </a:lnTo>
                <a:lnTo>
                  <a:pt x="183022" y="155697"/>
                </a:lnTo>
                <a:lnTo>
                  <a:pt x="190373" y="162433"/>
                </a:lnTo>
                <a:lnTo>
                  <a:pt x="200593" y="168460"/>
                </a:lnTo>
                <a:lnTo>
                  <a:pt x="212455" y="172430"/>
                </a:lnTo>
                <a:lnTo>
                  <a:pt x="225961" y="174325"/>
                </a:lnTo>
                <a:lnTo>
                  <a:pt x="231901" y="174498"/>
                </a:lnTo>
                <a:lnTo>
                  <a:pt x="233045" y="184785"/>
                </a:lnTo>
                <a:lnTo>
                  <a:pt x="218975" y="188304"/>
                </a:lnTo>
                <a:lnTo>
                  <a:pt x="205786" y="190934"/>
                </a:lnTo>
                <a:lnTo>
                  <a:pt x="193461" y="192683"/>
                </a:lnTo>
                <a:lnTo>
                  <a:pt x="181984" y="193560"/>
                </a:lnTo>
                <a:lnTo>
                  <a:pt x="176402" y="193675"/>
                </a:lnTo>
                <a:lnTo>
                  <a:pt x="170814" y="193675"/>
                </a:lnTo>
                <a:lnTo>
                  <a:pt x="165481" y="190754"/>
                </a:lnTo>
                <a:lnTo>
                  <a:pt x="160527" y="184912"/>
                </a:lnTo>
                <a:lnTo>
                  <a:pt x="155631" y="177373"/>
                </a:lnTo>
                <a:lnTo>
                  <a:pt x="150583" y="166051"/>
                </a:lnTo>
                <a:lnTo>
                  <a:pt x="145382" y="150898"/>
                </a:lnTo>
                <a:lnTo>
                  <a:pt x="144525" y="148082"/>
                </a:lnTo>
                <a:lnTo>
                  <a:pt x="133933" y="161063"/>
                </a:lnTo>
                <a:lnTo>
                  <a:pt x="123340" y="171983"/>
                </a:lnTo>
                <a:lnTo>
                  <a:pt x="112747" y="180841"/>
                </a:lnTo>
                <a:lnTo>
                  <a:pt x="102154" y="187639"/>
                </a:lnTo>
                <a:lnTo>
                  <a:pt x="91561" y="192375"/>
                </a:lnTo>
                <a:lnTo>
                  <a:pt x="80968" y="195050"/>
                </a:lnTo>
                <a:lnTo>
                  <a:pt x="72517" y="195707"/>
                </a:lnTo>
                <a:lnTo>
                  <a:pt x="58843" y="194501"/>
                </a:lnTo>
                <a:lnTo>
                  <a:pt x="46417" y="190878"/>
                </a:lnTo>
                <a:lnTo>
                  <a:pt x="35247" y="184831"/>
                </a:lnTo>
                <a:lnTo>
                  <a:pt x="25339" y="176352"/>
                </a:lnTo>
                <a:lnTo>
                  <a:pt x="19685" y="169672"/>
                </a:lnTo>
                <a:lnTo>
                  <a:pt x="12853" y="159231"/>
                </a:lnTo>
                <a:lnTo>
                  <a:pt x="7466" y="147995"/>
                </a:lnTo>
                <a:lnTo>
                  <a:pt x="3530" y="135958"/>
                </a:lnTo>
                <a:lnTo>
                  <a:pt x="1048" y="123115"/>
                </a:lnTo>
                <a:lnTo>
                  <a:pt x="28" y="109459"/>
                </a:lnTo>
                <a:lnTo>
                  <a:pt x="0" y="106680"/>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4"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5009897" y="1003555"/>
            <a:ext cx="310726" cy="195707"/>
          </a:xfrm>
          <a:custGeom>
            <a:avLst/>
            <a:gdLst/>
            <a:ahLst/>
            <a:cxnLst/>
            <a:rect l="l" t="t" r="r" b="b"/>
            <a:pathLst>
              <a:path w="233044" h="195707">
                <a:moveTo>
                  <a:pt x="87883" y="0"/>
                </a:moveTo>
                <a:lnTo>
                  <a:pt x="101911" y="1466"/>
                </a:lnTo>
                <a:lnTo>
                  <a:pt x="114008" y="5864"/>
                </a:lnTo>
                <a:lnTo>
                  <a:pt x="124156" y="13195"/>
                </a:lnTo>
                <a:lnTo>
                  <a:pt x="128142" y="17525"/>
                </a:lnTo>
                <a:lnTo>
                  <a:pt x="134004" y="26013"/>
                </a:lnTo>
                <a:lnTo>
                  <a:pt x="139285" y="36334"/>
                </a:lnTo>
                <a:lnTo>
                  <a:pt x="143986" y="48474"/>
                </a:lnTo>
                <a:lnTo>
                  <a:pt x="148106" y="62417"/>
                </a:lnTo>
                <a:lnTo>
                  <a:pt x="150240" y="71374"/>
                </a:lnTo>
                <a:lnTo>
                  <a:pt x="150622" y="71374"/>
                </a:lnTo>
                <a:lnTo>
                  <a:pt x="153626" y="60012"/>
                </a:lnTo>
                <a:lnTo>
                  <a:pt x="156257" y="48044"/>
                </a:lnTo>
                <a:lnTo>
                  <a:pt x="158531" y="35461"/>
                </a:lnTo>
                <a:lnTo>
                  <a:pt x="160464" y="22257"/>
                </a:lnTo>
                <a:lnTo>
                  <a:pt x="161543" y="13335"/>
                </a:lnTo>
                <a:lnTo>
                  <a:pt x="174288" y="10637"/>
                </a:lnTo>
                <a:lnTo>
                  <a:pt x="186808" y="7789"/>
                </a:lnTo>
                <a:lnTo>
                  <a:pt x="199102" y="4792"/>
                </a:lnTo>
                <a:lnTo>
                  <a:pt x="211171" y="1643"/>
                </a:lnTo>
                <a:lnTo>
                  <a:pt x="217169"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6" y="120015"/>
                </a:lnTo>
                <a:lnTo>
                  <a:pt x="169557" y="134304"/>
                </a:lnTo>
                <a:lnTo>
                  <a:pt x="175907" y="146193"/>
                </a:lnTo>
                <a:lnTo>
                  <a:pt x="183022" y="155697"/>
                </a:lnTo>
                <a:lnTo>
                  <a:pt x="190373" y="162433"/>
                </a:lnTo>
                <a:lnTo>
                  <a:pt x="200593" y="168460"/>
                </a:lnTo>
                <a:lnTo>
                  <a:pt x="212455" y="172430"/>
                </a:lnTo>
                <a:lnTo>
                  <a:pt x="225961" y="174325"/>
                </a:lnTo>
                <a:lnTo>
                  <a:pt x="231901" y="174498"/>
                </a:lnTo>
                <a:lnTo>
                  <a:pt x="233044" y="184785"/>
                </a:lnTo>
                <a:lnTo>
                  <a:pt x="218975" y="188304"/>
                </a:lnTo>
                <a:lnTo>
                  <a:pt x="205786" y="190934"/>
                </a:lnTo>
                <a:lnTo>
                  <a:pt x="193461" y="192683"/>
                </a:lnTo>
                <a:lnTo>
                  <a:pt x="181984" y="193560"/>
                </a:lnTo>
                <a:lnTo>
                  <a:pt x="176402" y="193675"/>
                </a:lnTo>
                <a:lnTo>
                  <a:pt x="170814" y="193675"/>
                </a:lnTo>
                <a:lnTo>
                  <a:pt x="165480" y="190754"/>
                </a:lnTo>
                <a:lnTo>
                  <a:pt x="160527" y="184912"/>
                </a:lnTo>
                <a:lnTo>
                  <a:pt x="155631" y="177373"/>
                </a:lnTo>
                <a:lnTo>
                  <a:pt x="150583" y="166051"/>
                </a:lnTo>
                <a:lnTo>
                  <a:pt x="145382" y="150898"/>
                </a:lnTo>
                <a:lnTo>
                  <a:pt x="144525" y="148082"/>
                </a:lnTo>
                <a:lnTo>
                  <a:pt x="133933" y="161063"/>
                </a:lnTo>
                <a:lnTo>
                  <a:pt x="123340" y="171983"/>
                </a:lnTo>
                <a:lnTo>
                  <a:pt x="112747" y="180841"/>
                </a:lnTo>
                <a:lnTo>
                  <a:pt x="102154" y="187639"/>
                </a:lnTo>
                <a:lnTo>
                  <a:pt x="91561" y="192375"/>
                </a:lnTo>
                <a:lnTo>
                  <a:pt x="80968" y="195050"/>
                </a:lnTo>
                <a:lnTo>
                  <a:pt x="72516" y="195707"/>
                </a:lnTo>
                <a:lnTo>
                  <a:pt x="58843" y="194501"/>
                </a:lnTo>
                <a:lnTo>
                  <a:pt x="46417" y="190878"/>
                </a:lnTo>
                <a:lnTo>
                  <a:pt x="35247" y="184831"/>
                </a:lnTo>
                <a:lnTo>
                  <a:pt x="25339" y="176352"/>
                </a:lnTo>
                <a:lnTo>
                  <a:pt x="19685" y="169672"/>
                </a:lnTo>
                <a:lnTo>
                  <a:pt x="12853" y="159231"/>
                </a:lnTo>
                <a:lnTo>
                  <a:pt x="7466" y="147995"/>
                </a:lnTo>
                <a:lnTo>
                  <a:pt x="3530" y="135958"/>
                </a:lnTo>
                <a:lnTo>
                  <a:pt x="1048" y="123115"/>
                </a:lnTo>
                <a:lnTo>
                  <a:pt x="28" y="109459"/>
                </a:lnTo>
                <a:lnTo>
                  <a:pt x="0" y="106680"/>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3"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4416553" y="1003555"/>
            <a:ext cx="310727" cy="195707"/>
          </a:xfrm>
          <a:custGeom>
            <a:avLst/>
            <a:gdLst/>
            <a:ahLst/>
            <a:cxnLst/>
            <a:rect l="l" t="t" r="r" b="b"/>
            <a:pathLst>
              <a:path w="233045" h="195707">
                <a:moveTo>
                  <a:pt x="87884" y="0"/>
                </a:moveTo>
                <a:lnTo>
                  <a:pt x="101911" y="1466"/>
                </a:lnTo>
                <a:lnTo>
                  <a:pt x="114008" y="5864"/>
                </a:lnTo>
                <a:lnTo>
                  <a:pt x="124156" y="13195"/>
                </a:lnTo>
                <a:lnTo>
                  <a:pt x="128143" y="17525"/>
                </a:lnTo>
                <a:lnTo>
                  <a:pt x="134004" y="26013"/>
                </a:lnTo>
                <a:lnTo>
                  <a:pt x="139285" y="36334"/>
                </a:lnTo>
                <a:lnTo>
                  <a:pt x="143986" y="48474"/>
                </a:lnTo>
                <a:lnTo>
                  <a:pt x="148106" y="62417"/>
                </a:lnTo>
                <a:lnTo>
                  <a:pt x="150240" y="71374"/>
                </a:lnTo>
                <a:lnTo>
                  <a:pt x="150622" y="71374"/>
                </a:lnTo>
                <a:lnTo>
                  <a:pt x="153626" y="60012"/>
                </a:lnTo>
                <a:lnTo>
                  <a:pt x="156257" y="48044"/>
                </a:lnTo>
                <a:lnTo>
                  <a:pt x="158531" y="35461"/>
                </a:lnTo>
                <a:lnTo>
                  <a:pt x="160464" y="22257"/>
                </a:lnTo>
                <a:lnTo>
                  <a:pt x="161544" y="13335"/>
                </a:lnTo>
                <a:lnTo>
                  <a:pt x="174288" y="10637"/>
                </a:lnTo>
                <a:lnTo>
                  <a:pt x="186808" y="7789"/>
                </a:lnTo>
                <a:lnTo>
                  <a:pt x="199102" y="4792"/>
                </a:lnTo>
                <a:lnTo>
                  <a:pt x="211171" y="1643"/>
                </a:lnTo>
                <a:lnTo>
                  <a:pt x="217170" y="0"/>
                </a:lnTo>
                <a:lnTo>
                  <a:pt x="218948" y="1650"/>
                </a:lnTo>
                <a:lnTo>
                  <a:pt x="214007" y="14720"/>
                </a:lnTo>
                <a:lnTo>
                  <a:pt x="208974" y="27457"/>
                </a:lnTo>
                <a:lnTo>
                  <a:pt x="203850" y="39860"/>
                </a:lnTo>
                <a:lnTo>
                  <a:pt x="198637" y="51930"/>
                </a:lnTo>
                <a:lnTo>
                  <a:pt x="193335" y="63664"/>
                </a:lnTo>
                <a:lnTo>
                  <a:pt x="187947" y="75064"/>
                </a:lnTo>
                <a:lnTo>
                  <a:pt x="182473" y="86127"/>
                </a:lnTo>
                <a:lnTo>
                  <a:pt x="176916" y="96853"/>
                </a:lnTo>
                <a:lnTo>
                  <a:pt x="171275" y="107242"/>
                </a:lnTo>
                <a:lnTo>
                  <a:pt x="165554" y="117293"/>
                </a:lnTo>
                <a:lnTo>
                  <a:pt x="163957" y="120015"/>
                </a:lnTo>
                <a:lnTo>
                  <a:pt x="169557" y="134304"/>
                </a:lnTo>
                <a:lnTo>
                  <a:pt x="175907" y="146193"/>
                </a:lnTo>
                <a:lnTo>
                  <a:pt x="183022" y="155697"/>
                </a:lnTo>
                <a:lnTo>
                  <a:pt x="190373" y="162433"/>
                </a:lnTo>
                <a:lnTo>
                  <a:pt x="200593" y="168460"/>
                </a:lnTo>
                <a:lnTo>
                  <a:pt x="212455" y="172430"/>
                </a:lnTo>
                <a:lnTo>
                  <a:pt x="225961" y="174325"/>
                </a:lnTo>
                <a:lnTo>
                  <a:pt x="231901" y="174498"/>
                </a:lnTo>
                <a:lnTo>
                  <a:pt x="233045" y="184785"/>
                </a:lnTo>
                <a:lnTo>
                  <a:pt x="218975" y="188304"/>
                </a:lnTo>
                <a:lnTo>
                  <a:pt x="205786" y="190934"/>
                </a:lnTo>
                <a:lnTo>
                  <a:pt x="193461" y="192683"/>
                </a:lnTo>
                <a:lnTo>
                  <a:pt x="181984" y="193560"/>
                </a:lnTo>
                <a:lnTo>
                  <a:pt x="176402" y="193675"/>
                </a:lnTo>
                <a:lnTo>
                  <a:pt x="170814" y="193675"/>
                </a:lnTo>
                <a:lnTo>
                  <a:pt x="165481" y="190754"/>
                </a:lnTo>
                <a:lnTo>
                  <a:pt x="160527" y="184912"/>
                </a:lnTo>
                <a:lnTo>
                  <a:pt x="155631" y="177373"/>
                </a:lnTo>
                <a:lnTo>
                  <a:pt x="150583" y="166051"/>
                </a:lnTo>
                <a:lnTo>
                  <a:pt x="145382" y="150898"/>
                </a:lnTo>
                <a:lnTo>
                  <a:pt x="144525" y="148082"/>
                </a:lnTo>
                <a:lnTo>
                  <a:pt x="133933" y="161063"/>
                </a:lnTo>
                <a:lnTo>
                  <a:pt x="123340" y="171983"/>
                </a:lnTo>
                <a:lnTo>
                  <a:pt x="112747" y="180841"/>
                </a:lnTo>
                <a:lnTo>
                  <a:pt x="102154" y="187639"/>
                </a:lnTo>
                <a:lnTo>
                  <a:pt x="91561" y="192375"/>
                </a:lnTo>
                <a:lnTo>
                  <a:pt x="80968" y="195050"/>
                </a:lnTo>
                <a:lnTo>
                  <a:pt x="72516" y="195707"/>
                </a:lnTo>
                <a:lnTo>
                  <a:pt x="58843" y="194501"/>
                </a:lnTo>
                <a:lnTo>
                  <a:pt x="46417" y="190878"/>
                </a:lnTo>
                <a:lnTo>
                  <a:pt x="35247" y="184831"/>
                </a:lnTo>
                <a:lnTo>
                  <a:pt x="25339" y="176352"/>
                </a:lnTo>
                <a:lnTo>
                  <a:pt x="19685" y="169672"/>
                </a:lnTo>
                <a:lnTo>
                  <a:pt x="12853" y="159231"/>
                </a:lnTo>
                <a:lnTo>
                  <a:pt x="7466" y="147995"/>
                </a:lnTo>
                <a:lnTo>
                  <a:pt x="3530" y="135958"/>
                </a:lnTo>
                <a:lnTo>
                  <a:pt x="1048" y="123115"/>
                </a:lnTo>
                <a:lnTo>
                  <a:pt x="28" y="109459"/>
                </a:lnTo>
                <a:lnTo>
                  <a:pt x="0" y="106680"/>
                </a:lnTo>
                <a:lnTo>
                  <a:pt x="641" y="93109"/>
                </a:lnTo>
                <a:lnTo>
                  <a:pt x="2565" y="80114"/>
                </a:lnTo>
                <a:lnTo>
                  <a:pt x="5772" y="67698"/>
                </a:lnTo>
                <a:lnTo>
                  <a:pt x="10261" y="55864"/>
                </a:lnTo>
                <a:lnTo>
                  <a:pt x="16034" y="44614"/>
                </a:lnTo>
                <a:lnTo>
                  <a:pt x="23089" y="33953"/>
                </a:lnTo>
                <a:lnTo>
                  <a:pt x="34100" y="21346"/>
                </a:lnTo>
                <a:lnTo>
                  <a:pt x="44305" y="13006"/>
                </a:lnTo>
                <a:lnTo>
                  <a:pt x="55391" y="6725"/>
                </a:lnTo>
                <a:lnTo>
                  <a:pt x="67364" y="2499"/>
                </a:lnTo>
                <a:lnTo>
                  <a:pt x="80235" y="324"/>
                </a:lnTo>
                <a:lnTo>
                  <a:pt x="87884"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7951557" y="1003173"/>
            <a:ext cx="131064" cy="195452"/>
          </a:xfrm>
          <a:custGeom>
            <a:avLst/>
            <a:gdLst/>
            <a:ahLst/>
            <a:cxnLst/>
            <a:rect l="l" t="t" r="r" b="b"/>
            <a:pathLst>
              <a:path w="98298" h="195452">
                <a:moveTo>
                  <a:pt x="56642" y="0"/>
                </a:moveTo>
                <a:lnTo>
                  <a:pt x="59055" y="1524"/>
                </a:lnTo>
                <a:lnTo>
                  <a:pt x="58464" y="13452"/>
                </a:lnTo>
                <a:lnTo>
                  <a:pt x="58048" y="25830"/>
                </a:lnTo>
                <a:lnTo>
                  <a:pt x="57789" y="38652"/>
                </a:lnTo>
                <a:lnTo>
                  <a:pt x="57670" y="51906"/>
                </a:lnTo>
                <a:lnTo>
                  <a:pt x="57658" y="58165"/>
                </a:lnTo>
                <a:lnTo>
                  <a:pt x="57658" y="92582"/>
                </a:lnTo>
                <a:lnTo>
                  <a:pt x="57695" y="109232"/>
                </a:lnTo>
                <a:lnTo>
                  <a:pt x="57808" y="123625"/>
                </a:lnTo>
                <a:lnTo>
                  <a:pt x="57996" y="135760"/>
                </a:lnTo>
                <a:lnTo>
                  <a:pt x="58259" y="145637"/>
                </a:lnTo>
                <a:lnTo>
                  <a:pt x="58420" y="149732"/>
                </a:lnTo>
                <a:lnTo>
                  <a:pt x="58674" y="158623"/>
                </a:lnTo>
                <a:lnTo>
                  <a:pt x="60198" y="164464"/>
                </a:lnTo>
                <a:lnTo>
                  <a:pt x="62864" y="167259"/>
                </a:lnTo>
                <a:lnTo>
                  <a:pt x="65659" y="170052"/>
                </a:lnTo>
                <a:lnTo>
                  <a:pt x="69596" y="171957"/>
                </a:lnTo>
                <a:lnTo>
                  <a:pt x="75057" y="173100"/>
                </a:lnTo>
                <a:lnTo>
                  <a:pt x="80391" y="174116"/>
                </a:lnTo>
                <a:lnTo>
                  <a:pt x="87757" y="174751"/>
                </a:lnTo>
                <a:lnTo>
                  <a:pt x="97409" y="174878"/>
                </a:lnTo>
                <a:lnTo>
                  <a:pt x="98298" y="184785"/>
                </a:lnTo>
                <a:lnTo>
                  <a:pt x="83847" y="189099"/>
                </a:lnTo>
                <a:lnTo>
                  <a:pt x="70579" y="192301"/>
                </a:lnTo>
                <a:lnTo>
                  <a:pt x="58483" y="194392"/>
                </a:lnTo>
                <a:lnTo>
                  <a:pt x="47551" y="195372"/>
                </a:lnTo>
                <a:lnTo>
                  <a:pt x="43687" y="195452"/>
                </a:lnTo>
                <a:lnTo>
                  <a:pt x="26702" y="193536"/>
                </a:lnTo>
                <a:lnTo>
                  <a:pt x="14158" y="187780"/>
                </a:lnTo>
                <a:lnTo>
                  <a:pt x="6054" y="178175"/>
                </a:lnTo>
                <a:lnTo>
                  <a:pt x="2392" y="164712"/>
                </a:lnTo>
                <a:lnTo>
                  <a:pt x="2159" y="159512"/>
                </a:lnTo>
                <a:lnTo>
                  <a:pt x="2159" y="63373"/>
                </a:lnTo>
                <a:lnTo>
                  <a:pt x="2028" y="49389"/>
                </a:lnTo>
                <a:lnTo>
                  <a:pt x="1643" y="36233"/>
                </a:lnTo>
                <a:lnTo>
                  <a:pt x="1014" y="23896"/>
                </a:lnTo>
                <a:lnTo>
                  <a:pt x="152" y="12366"/>
                </a:lnTo>
                <a:lnTo>
                  <a:pt x="0" y="10667"/>
                </a:lnTo>
                <a:lnTo>
                  <a:pt x="13030" y="8579"/>
                </a:lnTo>
                <a:lnTo>
                  <a:pt x="25757" y="6342"/>
                </a:lnTo>
                <a:lnTo>
                  <a:pt x="38171" y="3957"/>
                </a:lnTo>
                <a:lnTo>
                  <a:pt x="50265" y="1424"/>
                </a:lnTo>
                <a:lnTo>
                  <a:pt x="56642"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6041476" y="1003173"/>
            <a:ext cx="131064" cy="195452"/>
          </a:xfrm>
          <a:custGeom>
            <a:avLst/>
            <a:gdLst/>
            <a:ahLst/>
            <a:cxnLst/>
            <a:rect l="l" t="t" r="r" b="b"/>
            <a:pathLst>
              <a:path w="98298" h="195452">
                <a:moveTo>
                  <a:pt x="56642" y="0"/>
                </a:moveTo>
                <a:lnTo>
                  <a:pt x="59055" y="1524"/>
                </a:lnTo>
                <a:lnTo>
                  <a:pt x="58464" y="13452"/>
                </a:lnTo>
                <a:lnTo>
                  <a:pt x="58048" y="25830"/>
                </a:lnTo>
                <a:lnTo>
                  <a:pt x="57789" y="38652"/>
                </a:lnTo>
                <a:lnTo>
                  <a:pt x="57670" y="51906"/>
                </a:lnTo>
                <a:lnTo>
                  <a:pt x="57658" y="58165"/>
                </a:lnTo>
                <a:lnTo>
                  <a:pt x="57658" y="92582"/>
                </a:lnTo>
                <a:lnTo>
                  <a:pt x="57695" y="109232"/>
                </a:lnTo>
                <a:lnTo>
                  <a:pt x="57808" y="123625"/>
                </a:lnTo>
                <a:lnTo>
                  <a:pt x="57996" y="135760"/>
                </a:lnTo>
                <a:lnTo>
                  <a:pt x="58259" y="145637"/>
                </a:lnTo>
                <a:lnTo>
                  <a:pt x="58420" y="149732"/>
                </a:lnTo>
                <a:lnTo>
                  <a:pt x="58674" y="158623"/>
                </a:lnTo>
                <a:lnTo>
                  <a:pt x="60198" y="164464"/>
                </a:lnTo>
                <a:lnTo>
                  <a:pt x="62865" y="167259"/>
                </a:lnTo>
                <a:lnTo>
                  <a:pt x="65659" y="170052"/>
                </a:lnTo>
                <a:lnTo>
                  <a:pt x="69596" y="171957"/>
                </a:lnTo>
                <a:lnTo>
                  <a:pt x="75057" y="173100"/>
                </a:lnTo>
                <a:lnTo>
                  <a:pt x="80391" y="174116"/>
                </a:lnTo>
                <a:lnTo>
                  <a:pt x="87757" y="174751"/>
                </a:lnTo>
                <a:lnTo>
                  <a:pt x="97409" y="174878"/>
                </a:lnTo>
                <a:lnTo>
                  <a:pt x="98298" y="184785"/>
                </a:lnTo>
                <a:lnTo>
                  <a:pt x="83847" y="189099"/>
                </a:lnTo>
                <a:lnTo>
                  <a:pt x="70579" y="192301"/>
                </a:lnTo>
                <a:lnTo>
                  <a:pt x="58483" y="194392"/>
                </a:lnTo>
                <a:lnTo>
                  <a:pt x="47551" y="195372"/>
                </a:lnTo>
                <a:lnTo>
                  <a:pt x="43688" y="195452"/>
                </a:lnTo>
                <a:lnTo>
                  <a:pt x="26702" y="193536"/>
                </a:lnTo>
                <a:lnTo>
                  <a:pt x="14158" y="187780"/>
                </a:lnTo>
                <a:lnTo>
                  <a:pt x="6054" y="178175"/>
                </a:lnTo>
                <a:lnTo>
                  <a:pt x="2392" y="164712"/>
                </a:lnTo>
                <a:lnTo>
                  <a:pt x="2159" y="159512"/>
                </a:lnTo>
                <a:lnTo>
                  <a:pt x="2159" y="63373"/>
                </a:lnTo>
                <a:lnTo>
                  <a:pt x="2028" y="49389"/>
                </a:lnTo>
                <a:lnTo>
                  <a:pt x="1643" y="36233"/>
                </a:lnTo>
                <a:lnTo>
                  <a:pt x="1014" y="23896"/>
                </a:lnTo>
                <a:lnTo>
                  <a:pt x="152" y="12366"/>
                </a:lnTo>
                <a:lnTo>
                  <a:pt x="0" y="10667"/>
                </a:lnTo>
                <a:lnTo>
                  <a:pt x="13030" y="8579"/>
                </a:lnTo>
                <a:lnTo>
                  <a:pt x="25757" y="6342"/>
                </a:lnTo>
                <a:lnTo>
                  <a:pt x="38171" y="3957"/>
                </a:lnTo>
                <a:lnTo>
                  <a:pt x="50265" y="1424"/>
                </a:lnTo>
                <a:lnTo>
                  <a:pt x="56642"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3545332" y="915544"/>
            <a:ext cx="278723" cy="278765"/>
          </a:xfrm>
          <a:custGeom>
            <a:avLst/>
            <a:gdLst/>
            <a:ahLst/>
            <a:cxnLst/>
            <a:rect l="l" t="t" r="r" b="b"/>
            <a:pathLst>
              <a:path w="209042" h="278765">
                <a:moveTo>
                  <a:pt x="0" y="0"/>
                </a:moveTo>
                <a:lnTo>
                  <a:pt x="13214" y="322"/>
                </a:lnTo>
                <a:lnTo>
                  <a:pt x="26110" y="556"/>
                </a:lnTo>
                <a:lnTo>
                  <a:pt x="38676" y="702"/>
                </a:lnTo>
                <a:lnTo>
                  <a:pt x="50902" y="760"/>
                </a:lnTo>
                <a:lnTo>
                  <a:pt x="52831" y="762"/>
                </a:lnTo>
                <a:lnTo>
                  <a:pt x="103124" y="762"/>
                </a:lnTo>
                <a:lnTo>
                  <a:pt x="115444" y="749"/>
                </a:lnTo>
                <a:lnTo>
                  <a:pt x="127874" y="713"/>
                </a:lnTo>
                <a:lnTo>
                  <a:pt x="140414" y="651"/>
                </a:lnTo>
                <a:lnTo>
                  <a:pt x="153065" y="566"/>
                </a:lnTo>
                <a:lnTo>
                  <a:pt x="165826" y="456"/>
                </a:lnTo>
                <a:lnTo>
                  <a:pt x="178697" y="321"/>
                </a:lnTo>
                <a:lnTo>
                  <a:pt x="191678" y="162"/>
                </a:lnTo>
                <a:lnTo>
                  <a:pt x="203326" y="0"/>
                </a:lnTo>
                <a:lnTo>
                  <a:pt x="204724" y="1524"/>
                </a:lnTo>
                <a:lnTo>
                  <a:pt x="192405" y="67691"/>
                </a:lnTo>
                <a:lnTo>
                  <a:pt x="181609" y="69342"/>
                </a:lnTo>
                <a:lnTo>
                  <a:pt x="168909" y="21082"/>
                </a:lnTo>
                <a:lnTo>
                  <a:pt x="92075" y="21082"/>
                </a:lnTo>
                <a:lnTo>
                  <a:pt x="92075" y="126619"/>
                </a:lnTo>
                <a:lnTo>
                  <a:pt x="102743" y="126619"/>
                </a:lnTo>
                <a:lnTo>
                  <a:pt x="114851" y="126540"/>
                </a:lnTo>
                <a:lnTo>
                  <a:pt x="127552" y="126344"/>
                </a:lnTo>
                <a:lnTo>
                  <a:pt x="139953" y="126111"/>
                </a:lnTo>
                <a:lnTo>
                  <a:pt x="145669" y="124206"/>
                </a:lnTo>
                <a:lnTo>
                  <a:pt x="146684" y="120777"/>
                </a:lnTo>
                <a:lnTo>
                  <a:pt x="153796" y="93599"/>
                </a:lnTo>
                <a:lnTo>
                  <a:pt x="166877" y="92964"/>
                </a:lnTo>
                <a:lnTo>
                  <a:pt x="166604" y="108657"/>
                </a:lnTo>
                <a:lnTo>
                  <a:pt x="166443" y="121874"/>
                </a:lnTo>
                <a:lnTo>
                  <a:pt x="166375" y="132575"/>
                </a:lnTo>
                <a:lnTo>
                  <a:pt x="166369" y="136144"/>
                </a:lnTo>
                <a:lnTo>
                  <a:pt x="166407" y="145771"/>
                </a:lnTo>
                <a:lnTo>
                  <a:pt x="166533" y="158015"/>
                </a:lnTo>
                <a:lnTo>
                  <a:pt x="166769" y="172894"/>
                </a:lnTo>
                <a:lnTo>
                  <a:pt x="166877" y="178562"/>
                </a:lnTo>
                <a:lnTo>
                  <a:pt x="153796" y="179578"/>
                </a:lnTo>
                <a:lnTo>
                  <a:pt x="146431" y="151637"/>
                </a:lnTo>
                <a:lnTo>
                  <a:pt x="145414" y="147955"/>
                </a:lnTo>
                <a:lnTo>
                  <a:pt x="140334" y="146050"/>
                </a:lnTo>
                <a:lnTo>
                  <a:pt x="126954" y="145836"/>
                </a:lnTo>
                <a:lnTo>
                  <a:pt x="114265" y="145709"/>
                </a:lnTo>
                <a:lnTo>
                  <a:pt x="102615" y="145669"/>
                </a:lnTo>
                <a:lnTo>
                  <a:pt x="92075" y="145669"/>
                </a:lnTo>
                <a:lnTo>
                  <a:pt x="92075" y="213741"/>
                </a:lnTo>
                <a:lnTo>
                  <a:pt x="92107" y="226553"/>
                </a:lnTo>
                <a:lnTo>
                  <a:pt x="92206" y="239281"/>
                </a:lnTo>
                <a:lnTo>
                  <a:pt x="92369" y="251905"/>
                </a:lnTo>
                <a:lnTo>
                  <a:pt x="92456" y="257048"/>
                </a:lnTo>
                <a:lnTo>
                  <a:pt x="171957" y="257048"/>
                </a:lnTo>
                <a:lnTo>
                  <a:pt x="196976" y="204851"/>
                </a:lnTo>
                <a:lnTo>
                  <a:pt x="209042" y="203073"/>
                </a:lnTo>
                <a:lnTo>
                  <a:pt x="204343" y="277368"/>
                </a:lnTo>
                <a:lnTo>
                  <a:pt x="202945" y="278765"/>
                </a:lnTo>
                <a:lnTo>
                  <a:pt x="189941" y="278621"/>
                </a:lnTo>
                <a:lnTo>
                  <a:pt x="177028" y="278492"/>
                </a:lnTo>
                <a:lnTo>
                  <a:pt x="164209" y="278380"/>
                </a:lnTo>
                <a:lnTo>
                  <a:pt x="151482" y="278287"/>
                </a:lnTo>
                <a:lnTo>
                  <a:pt x="138847" y="278213"/>
                </a:lnTo>
                <a:lnTo>
                  <a:pt x="126305" y="278162"/>
                </a:lnTo>
                <a:lnTo>
                  <a:pt x="113856" y="278134"/>
                </a:lnTo>
                <a:lnTo>
                  <a:pt x="106552" y="278130"/>
                </a:lnTo>
                <a:lnTo>
                  <a:pt x="53848" y="278130"/>
                </a:lnTo>
                <a:lnTo>
                  <a:pt x="41467" y="278172"/>
                </a:lnTo>
                <a:lnTo>
                  <a:pt x="28878" y="278291"/>
                </a:lnTo>
                <a:lnTo>
                  <a:pt x="16089" y="278478"/>
                </a:lnTo>
                <a:lnTo>
                  <a:pt x="3113" y="278721"/>
                </a:lnTo>
                <a:lnTo>
                  <a:pt x="1015" y="278765"/>
                </a:lnTo>
                <a:lnTo>
                  <a:pt x="0" y="268859"/>
                </a:lnTo>
                <a:lnTo>
                  <a:pt x="26669" y="261493"/>
                </a:lnTo>
                <a:lnTo>
                  <a:pt x="29971" y="260477"/>
                </a:lnTo>
                <a:lnTo>
                  <a:pt x="31750" y="258445"/>
                </a:lnTo>
                <a:lnTo>
                  <a:pt x="32003" y="255270"/>
                </a:lnTo>
                <a:lnTo>
                  <a:pt x="32131" y="250062"/>
                </a:lnTo>
                <a:lnTo>
                  <a:pt x="32257" y="244094"/>
                </a:lnTo>
                <a:lnTo>
                  <a:pt x="32384" y="237490"/>
                </a:lnTo>
                <a:lnTo>
                  <a:pt x="32384" y="231012"/>
                </a:lnTo>
                <a:lnTo>
                  <a:pt x="32384" y="223774"/>
                </a:lnTo>
                <a:lnTo>
                  <a:pt x="32384" y="39370"/>
                </a:lnTo>
                <a:lnTo>
                  <a:pt x="32257" y="33909"/>
                </a:lnTo>
                <a:lnTo>
                  <a:pt x="32131" y="28956"/>
                </a:lnTo>
                <a:lnTo>
                  <a:pt x="32003" y="24384"/>
                </a:lnTo>
                <a:lnTo>
                  <a:pt x="31876" y="20955"/>
                </a:lnTo>
                <a:lnTo>
                  <a:pt x="30352" y="18796"/>
                </a:lnTo>
                <a:lnTo>
                  <a:pt x="27305" y="17907"/>
                </a:lnTo>
                <a:lnTo>
                  <a:pt x="634" y="10160"/>
                </a:lnTo>
                <a:lnTo>
                  <a:pt x="0" y="0"/>
                </a:lnTo>
                <a:close/>
              </a:path>
            </a:pathLst>
          </a:custGeom>
          <a:ln w="3048">
            <a:solidFill>
              <a:srgbClr val="3A431F"/>
            </a:solidFill>
          </a:ln>
        </p:spPr>
        <p:txBody>
          <a:bodyPr wrap="square" lIns="0" tIns="0" rIns="0" bIns="0" rtlCol="0">
            <a:noAutofit/>
          </a:bodyPr>
          <a:lstStyle/>
          <a:p>
            <a:endParaRPr/>
          </a:p>
        </p:txBody>
      </p:sp>
      <p:sp>
        <p:nvSpPr>
          <p:cNvPr id="73" name="object 73"/>
          <p:cNvSpPr/>
          <p:nvPr/>
        </p:nvSpPr>
        <p:spPr>
          <a:xfrm>
            <a:off x="8505783" y="905765"/>
            <a:ext cx="87882" cy="83693"/>
          </a:xfrm>
          <a:custGeom>
            <a:avLst/>
            <a:gdLst/>
            <a:ahLst/>
            <a:cxnLst/>
            <a:rect l="l" t="t" r="r" b="b"/>
            <a:pathLst>
              <a:path w="65912" h="83693">
                <a:moveTo>
                  <a:pt x="12446" y="0"/>
                </a:moveTo>
                <a:lnTo>
                  <a:pt x="65912" y="0"/>
                </a:lnTo>
                <a:lnTo>
                  <a:pt x="16890" y="83693"/>
                </a:lnTo>
                <a:lnTo>
                  <a:pt x="0" y="83693"/>
                </a:lnTo>
                <a:lnTo>
                  <a:pt x="12446"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4545077" y="905765"/>
            <a:ext cx="87882" cy="83693"/>
          </a:xfrm>
          <a:custGeom>
            <a:avLst/>
            <a:gdLst/>
            <a:ahLst/>
            <a:cxnLst/>
            <a:rect l="l" t="t" r="r" b="b"/>
            <a:pathLst>
              <a:path w="65912" h="83693">
                <a:moveTo>
                  <a:pt x="12572" y="0"/>
                </a:moveTo>
                <a:lnTo>
                  <a:pt x="65912" y="0"/>
                </a:lnTo>
                <a:lnTo>
                  <a:pt x="16890" y="83693"/>
                </a:lnTo>
                <a:lnTo>
                  <a:pt x="0" y="83693"/>
                </a:lnTo>
                <a:lnTo>
                  <a:pt x="12572"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3848609" y="896876"/>
            <a:ext cx="586741" cy="302133"/>
          </a:xfrm>
          <a:custGeom>
            <a:avLst/>
            <a:gdLst/>
            <a:ahLst/>
            <a:cxnLst/>
            <a:rect l="l" t="t" r="r" b="b"/>
            <a:pathLst>
              <a:path w="440055" h="302133">
                <a:moveTo>
                  <a:pt x="65024" y="0"/>
                </a:moveTo>
                <a:lnTo>
                  <a:pt x="71881" y="0"/>
                </a:lnTo>
                <a:lnTo>
                  <a:pt x="78231" y="762"/>
                </a:lnTo>
                <a:lnTo>
                  <a:pt x="84200" y="2412"/>
                </a:lnTo>
                <a:lnTo>
                  <a:pt x="90169" y="3937"/>
                </a:lnTo>
                <a:lnTo>
                  <a:pt x="95631" y="6603"/>
                </a:lnTo>
                <a:lnTo>
                  <a:pt x="100583" y="10413"/>
                </a:lnTo>
                <a:lnTo>
                  <a:pt x="105410" y="14224"/>
                </a:lnTo>
                <a:lnTo>
                  <a:pt x="109855" y="19176"/>
                </a:lnTo>
                <a:lnTo>
                  <a:pt x="113664" y="25273"/>
                </a:lnTo>
                <a:lnTo>
                  <a:pt x="117475" y="31496"/>
                </a:lnTo>
                <a:lnTo>
                  <a:pt x="120776" y="39115"/>
                </a:lnTo>
                <a:lnTo>
                  <a:pt x="123570" y="48005"/>
                </a:lnTo>
                <a:lnTo>
                  <a:pt x="125221" y="53593"/>
                </a:lnTo>
                <a:lnTo>
                  <a:pt x="126745" y="59689"/>
                </a:lnTo>
                <a:lnTo>
                  <a:pt x="128396" y="66293"/>
                </a:lnTo>
                <a:lnTo>
                  <a:pt x="130048" y="72771"/>
                </a:lnTo>
                <a:lnTo>
                  <a:pt x="131699" y="80137"/>
                </a:lnTo>
                <a:lnTo>
                  <a:pt x="133476" y="88137"/>
                </a:lnTo>
                <a:lnTo>
                  <a:pt x="135884" y="99926"/>
                </a:lnTo>
                <a:lnTo>
                  <a:pt x="138459" y="112879"/>
                </a:lnTo>
                <a:lnTo>
                  <a:pt x="138811" y="114680"/>
                </a:lnTo>
                <a:lnTo>
                  <a:pt x="141121" y="126322"/>
                </a:lnTo>
                <a:lnTo>
                  <a:pt x="143657" y="138978"/>
                </a:lnTo>
                <a:lnTo>
                  <a:pt x="145287" y="147065"/>
                </a:lnTo>
                <a:lnTo>
                  <a:pt x="146557" y="153162"/>
                </a:lnTo>
                <a:lnTo>
                  <a:pt x="147955" y="159765"/>
                </a:lnTo>
                <a:lnTo>
                  <a:pt x="149351" y="167131"/>
                </a:lnTo>
                <a:lnTo>
                  <a:pt x="150875" y="174371"/>
                </a:lnTo>
                <a:lnTo>
                  <a:pt x="152400" y="181863"/>
                </a:lnTo>
                <a:lnTo>
                  <a:pt x="154050" y="189484"/>
                </a:lnTo>
                <a:lnTo>
                  <a:pt x="155701" y="197103"/>
                </a:lnTo>
                <a:lnTo>
                  <a:pt x="157480" y="204724"/>
                </a:lnTo>
                <a:lnTo>
                  <a:pt x="159131" y="212598"/>
                </a:lnTo>
                <a:lnTo>
                  <a:pt x="160908" y="220345"/>
                </a:lnTo>
                <a:lnTo>
                  <a:pt x="162432" y="226949"/>
                </a:lnTo>
                <a:lnTo>
                  <a:pt x="163956" y="232283"/>
                </a:lnTo>
                <a:lnTo>
                  <a:pt x="166243" y="241046"/>
                </a:lnTo>
                <a:lnTo>
                  <a:pt x="169037" y="248412"/>
                </a:lnTo>
                <a:lnTo>
                  <a:pt x="172212" y="254508"/>
                </a:lnTo>
                <a:lnTo>
                  <a:pt x="175387" y="260603"/>
                </a:lnTo>
                <a:lnTo>
                  <a:pt x="179450" y="265556"/>
                </a:lnTo>
                <a:lnTo>
                  <a:pt x="184150" y="269493"/>
                </a:lnTo>
                <a:lnTo>
                  <a:pt x="188975" y="273430"/>
                </a:lnTo>
                <a:lnTo>
                  <a:pt x="194691" y="276351"/>
                </a:lnTo>
                <a:lnTo>
                  <a:pt x="201421" y="278256"/>
                </a:lnTo>
                <a:lnTo>
                  <a:pt x="207899" y="280162"/>
                </a:lnTo>
                <a:lnTo>
                  <a:pt x="215645" y="281304"/>
                </a:lnTo>
                <a:lnTo>
                  <a:pt x="224789" y="281686"/>
                </a:lnTo>
                <a:lnTo>
                  <a:pt x="326770" y="110109"/>
                </a:lnTo>
                <a:lnTo>
                  <a:pt x="325500" y="104901"/>
                </a:lnTo>
                <a:lnTo>
                  <a:pt x="324104" y="99695"/>
                </a:lnTo>
                <a:lnTo>
                  <a:pt x="322580" y="94487"/>
                </a:lnTo>
                <a:lnTo>
                  <a:pt x="321056" y="89280"/>
                </a:lnTo>
                <a:lnTo>
                  <a:pt x="319405" y="84200"/>
                </a:lnTo>
                <a:lnTo>
                  <a:pt x="317626" y="79248"/>
                </a:lnTo>
                <a:lnTo>
                  <a:pt x="312023" y="66684"/>
                </a:lnTo>
                <a:lnTo>
                  <a:pt x="304915" y="56898"/>
                </a:lnTo>
                <a:lnTo>
                  <a:pt x="293145" y="49172"/>
                </a:lnTo>
                <a:lnTo>
                  <a:pt x="279604" y="46873"/>
                </a:lnTo>
                <a:lnTo>
                  <a:pt x="278511" y="46862"/>
                </a:lnTo>
                <a:lnTo>
                  <a:pt x="267641" y="47592"/>
                </a:lnTo>
                <a:lnTo>
                  <a:pt x="254801" y="49756"/>
                </a:lnTo>
                <a:lnTo>
                  <a:pt x="244729" y="52070"/>
                </a:lnTo>
                <a:lnTo>
                  <a:pt x="243205" y="51688"/>
                </a:lnTo>
                <a:lnTo>
                  <a:pt x="233680" y="5587"/>
                </a:lnTo>
                <a:lnTo>
                  <a:pt x="247482" y="2844"/>
                </a:lnTo>
                <a:lnTo>
                  <a:pt x="260334" y="1036"/>
                </a:lnTo>
                <a:lnTo>
                  <a:pt x="272250" y="127"/>
                </a:lnTo>
                <a:lnTo>
                  <a:pt x="278383" y="0"/>
                </a:lnTo>
                <a:lnTo>
                  <a:pt x="285242" y="0"/>
                </a:lnTo>
                <a:lnTo>
                  <a:pt x="291592" y="762"/>
                </a:lnTo>
                <a:lnTo>
                  <a:pt x="297561" y="2412"/>
                </a:lnTo>
                <a:lnTo>
                  <a:pt x="303530" y="3937"/>
                </a:lnTo>
                <a:lnTo>
                  <a:pt x="308991" y="6603"/>
                </a:lnTo>
                <a:lnTo>
                  <a:pt x="313944" y="10413"/>
                </a:lnTo>
                <a:lnTo>
                  <a:pt x="318769" y="14224"/>
                </a:lnTo>
                <a:lnTo>
                  <a:pt x="323214" y="19176"/>
                </a:lnTo>
                <a:lnTo>
                  <a:pt x="327025" y="25273"/>
                </a:lnTo>
                <a:lnTo>
                  <a:pt x="330835" y="31496"/>
                </a:lnTo>
                <a:lnTo>
                  <a:pt x="334137" y="39115"/>
                </a:lnTo>
                <a:lnTo>
                  <a:pt x="336931" y="48005"/>
                </a:lnTo>
                <a:lnTo>
                  <a:pt x="338581" y="53593"/>
                </a:lnTo>
                <a:lnTo>
                  <a:pt x="340106" y="59689"/>
                </a:lnTo>
                <a:lnTo>
                  <a:pt x="341756" y="66293"/>
                </a:lnTo>
                <a:lnTo>
                  <a:pt x="343407" y="72771"/>
                </a:lnTo>
                <a:lnTo>
                  <a:pt x="345058" y="80137"/>
                </a:lnTo>
                <a:lnTo>
                  <a:pt x="346837" y="88137"/>
                </a:lnTo>
                <a:lnTo>
                  <a:pt x="349244" y="99926"/>
                </a:lnTo>
                <a:lnTo>
                  <a:pt x="351819" y="112879"/>
                </a:lnTo>
                <a:lnTo>
                  <a:pt x="352170" y="114680"/>
                </a:lnTo>
                <a:lnTo>
                  <a:pt x="354481" y="126322"/>
                </a:lnTo>
                <a:lnTo>
                  <a:pt x="357017" y="138978"/>
                </a:lnTo>
                <a:lnTo>
                  <a:pt x="358648" y="147065"/>
                </a:lnTo>
                <a:lnTo>
                  <a:pt x="359918" y="153162"/>
                </a:lnTo>
                <a:lnTo>
                  <a:pt x="361314" y="159765"/>
                </a:lnTo>
                <a:lnTo>
                  <a:pt x="362712" y="167131"/>
                </a:lnTo>
                <a:lnTo>
                  <a:pt x="364236" y="174371"/>
                </a:lnTo>
                <a:lnTo>
                  <a:pt x="365759" y="181863"/>
                </a:lnTo>
                <a:lnTo>
                  <a:pt x="367410" y="189484"/>
                </a:lnTo>
                <a:lnTo>
                  <a:pt x="369061" y="197103"/>
                </a:lnTo>
                <a:lnTo>
                  <a:pt x="370840" y="204724"/>
                </a:lnTo>
                <a:lnTo>
                  <a:pt x="372491" y="212598"/>
                </a:lnTo>
                <a:lnTo>
                  <a:pt x="374269" y="220345"/>
                </a:lnTo>
                <a:lnTo>
                  <a:pt x="375793" y="226949"/>
                </a:lnTo>
                <a:lnTo>
                  <a:pt x="377317" y="232283"/>
                </a:lnTo>
                <a:lnTo>
                  <a:pt x="379603" y="241046"/>
                </a:lnTo>
                <a:lnTo>
                  <a:pt x="382396" y="248412"/>
                </a:lnTo>
                <a:lnTo>
                  <a:pt x="385571" y="254508"/>
                </a:lnTo>
                <a:lnTo>
                  <a:pt x="388746" y="260603"/>
                </a:lnTo>
                <a:lnTo>
                  <a:pt x="392810" y="265556"/>
                </a:lnTo>
                <a:lnTo>
                  <a:pt x="397509" y="269493"/>
                </a:lnTo>
                <a:lnTo>
                  <a:pt x="402335" y="273430"/>
                </a:lnTo>
                <a:lnTo>
                  <a:pt x="408051" y="276351"/>
                </a:lnTo>
                <a:lnTo>
                  <a:pt x="414781" y="278256"/>
                </a:lnTo>
                <a:lnTo>
                  <a:pt x="421385" y="280162"/>
                </a:lnTo>
                <a:lnTo>
                  <a:pt x="429514" y="281304"/>
                </a:lnTo>
                <a:lnTo>
                  <a:pt x="438911" y="281686"/>
                </a:lnTo>
                <a:lnTo>
                  <a:pt x="440055" y="292100"/>
                </a:lnTo>
                <a:lnTo>
                  <a:pt x="426110" y="295676"/>
                </a:lnTo>
                <a:lnTo>
                  <a:pt x="413083" y="298251"/>
                </a:lnTo>
                <a:lnTo>
                  <a:pt x="400998" y="299815"/>
                </a:lnTo>
                <a:lnTo>
                  <a:pt x="389878" y="300354"/>
                </a:lnTo>
                <a:lnTo>
                  <a:pt x="389635" y="300354"/>
                </a:lnTo>
                <a:lnTo>
                  <a:pt x="383920" y="300354"/>
                </a:lnTo>
                <a:lnTo>
                  <a:pt x="379348" y="299465"/>
                </a:lnTo>
                <a:lnTo>
                  <a:pt x="372236" y="295401"/>
                </a:lnTo>
                <a:lnTo>
                  <a:pt x="368934" y="291464"/>
                </a:lnTo>
                <a:lnTo>
                  <a:pt x="365886" y="285750"/>
                </a:lnTo>
                <a:lnTo>
                  <a:pt x="363855" y="281939"/>
                </a:lnTo>
                <a:lnTo>
                  <a:pt x="361188" y="274320"/>
                </a:lnTo>
                <a:lnTo>
                  <a:pt x="358013" y="262889"/>
                </a:lnTo>
                <a:lnTo>
                  <a:pt x="356476" y="256827"/>
                </a:lnTo>
                <a:lnTo>
                  <a:pt x="354608" y="248617"/>
                </a:lnTo>
                <a:lnTo>
                  <a:pt x="352409" y="238261"/>
                </a:lnTo>
                <a:lnTo>
                  <a:pt x="349878" y="225759"/>
                </a:lnTo>
                <a:lnTo>
                  <a:pt x="347015" y="211110"/>
                </a:lnTo>
                <a:lnTo>
                  <a:pt x="343822" y="194315"/>
                </a:lnTo>
                <a:lnTo>
                  <a:pt x="340487" y="176402"/>
                </a:lnTo>
                <a:lnTo>
                  <a:pt x="335158" y="188007"/>
                </a:lnTo>
                <a:lnTo>
                  <a:pt x="329588" y="199368"/>
                </a:lnTo>
                <a:lnTo>
                  <a:pt x="328421" y="201675"/>
                </a:lnTo>
                <a:lnTo>
                  <a:pt x="278130" y="295401"/>
                </a:lnTo>
                <a:lnTo>
                  <a:pt x="266344" y="296476"/>
                </a:lnTo>
                <a:lnTo>
                  <a:pt x="254123" y="297690"/>
                </a:lnTo>
                <a:lnTo>
                  <a:pt x="241471" y="299056"/>
                </a:lnTo>
                <a:lnTo>
                  <a:pt x="228396" y="300587"/>
                </a:lnTo>
                <a:lnTo>
                  <a:pt x="216154" y="302133"/>
                </a:lnTo>
                <a:lnTo>
                  <a:pt x="213360" y="300736"/>
                </a:lnTo>
                <a:lnTo>
                  <a:pt x="217043" y="294513"/>
                </a:lnTo>
                <a:lnTo>
                  <a:pt x="203333" y="297579"/>
                </a:lnTo>
                <a:lnTo>
                  <a:pt x="190639" y="299508"/>
                </a:lnTo>
                <a:lnTo>
                  <a:pt x="178958" y="300322"/>
                </a:lnTo>
                <a:lnTo>
                  <a:pt x="176275" y="300354"/>
                </a:lnTo>
                <a:lnTo>
                  <a:pt x="170561" y="300354"/>
                </a:lnTo>
                <a:lnTo>
                  <a:pt x="165988" y="299465"/>
                </a:lnTo>
                <a:lnTo>
                  <a:pt x="158876" y="295401"/>
                </a:lnTo>
                <a:lnTo>
                  <a:pt x="155575" y="291464"/>
                </a:lnTo>
                <a:lnTo>
                  <a:pt x="152526" y="285750"/>
                </a:lnTo>
                <a:lnTo>
                  <a:pt x="150494" y="281939"/>
                </a:lnTo>
                <a:lnTo>
                  <a:pt x="147827" y="274320"/>
                </a:lnTo>
                <a:lnTo>
                  <a:pt x="144652" y="262889"/>
                </a:lnTo>
                <a:lnTo>
                  <a:pt x="143116" y="256827"/>
                </a:lnTo>
                <a:lnTo>
                  <a:pt x="141248" y="248617"/>
                </a:lnTo>
                <a:lnTo>
                  <a:pt x="139049" y="238261"/>
                </a:lnTo>
                <a:lnTo>
                  <a:pt x="136518" y="225759"/>
                </a:lnTo>
                <a:lnTo>
                  <a:pt x="133655" y="211110"/>
                </a:lnTo>
                <a:lnTo>
                  <a:pt x="130462" y="194315"/>
                </a:lnTo>
                <a:lnTo>
                  <a:pt x="127126" y="176402"/>
                </a:lnTo>
                <a:lnTo>
                  <a:pt x="121798" y="188007"/>
                </a:lnTo>
                <a:lnTo>
                  <a:pt x="116228" y="199368"/>
                </a:lnTo>
                <a:lnTo>
                  <a:pt x="115062" y="201675"/>
                </a:lnTo>
                <a:lnTo>
                  <a:pt x="64769" y="295401"/>
                </a:lnTo>
                <a:lnTo>
                  <a:pt x="52984" y="296476"/>
                </a:lnTo>
                <a:lnTo>
                  <a:pt x="40763" y="297690"/>
                </a:lnTo>
                <a:lnTo>
                  <a:pt x="28111" y="299056"/>
                </a:lnTo>
                <a:lnTo>
                  <a:pt x="15036" y="300587"/>
                </a:lnTo>
                <a:lnTo>
                  <a:pt x="2793" y="302133"/>
                </a:lnTo>
                <a:lnTo>
                  <a:pt x="0" y="300736"/>
                </a:lnTo>
                <a:lnTo>
                  <a:pt x="113411" y="110109"/>
                </a:lnTo>
                <a:lnTo>
                  <a:pt x="112141" y="104901"/>
                </a:lnTo>
                <a:lnTo>
                  <a:pt x="110743" y="99695"/>
                </a:lnTo>
                <a:lnTo>
                  <a:pt x="109219" y="94487"/>
                </a:lnTo>
                <a:lnTo>
                  <a:pt x="107695" y="89280"/>
                </a:lnTo>
                <a:lnTo>
                  <a:pt x="106044" y="84200"/>
                </a:lnTo>
                <a:lnTo>
                  <a:pt x="104267" y="79248"/>
                </a:lnTo>
                <a:lnTo>
                  <a:pt x="98663" y="66684"/>
                </a:lnTo>
                <a:lnTo>
                  <a:pt x="91555" y="56898"/>
                </a:lnTo>
                <a:lnTo>
                  <a:pt x="79785" y="49172"/>
                </a:lnTo>
                <a:lnTo>
                  <a:pt x="66244" y="46873"/>
                </a:lnTo>
                <a:lnTo>
                  <a:pt x="65150" y="46862"/>
                </a:lnTo>
                <a:lnTo>
                  <a:pt x="54281" y="47592"/>
                </a:lnTo>
                <a:lnTo>
                  <a:pt x="41441" y="49756"/>
                </a:lnTo>
                <a:lnTo>
                  <a:pt x="31368" y="52070"/>
                </a:lnTo>
                <a:lnTo>
                  <a:pt x="29844" y="51688"/>
                </a:lnTo>
                <a:lnTo>
                  <a:pt x="20319" y="5587"/>
                </a:lnTo>
                <a:lnTo>
                  <a:pt x="34122" y="2844"/>
                </a:lnTo>
                <a:lnTo>
                  <a:pt x="46974" y="1036"/>
                </a:lnTo>
                <a:lnTo>
                  <a:pt x="58890" y="127"/>
                </a:lnTo>
                <a:lnTo>
                  <a:pt x="65024" y="0"/>
                </a:lnTo>
                <a:close/>
              </a:path>
            </a:pathLst>
          </a:custGeom>
          <a:ln w="3048">
            <a:solidFill>
              <a:srgbClr val="3A431F"/>
            </a:solidFill>
          </a:ln>
        </p:spPr>
        <p:txBody>
          <a:bodyPr wrap="square" lIns="0" tIns="0" rIns="0" bIns="0" rtlCol="0">
            <a:noAutofit/>
          </a:bodyPr>
          <a:lstStyle/>
          <a:p>
            <a:endParaRPr/>
          </a:p>
        </p:txBody>
      </p:sp>
      <p:sp>
        <p:nvSpPr>
          <p:cNvPr id="76" name="object 76"/>
          <p:cNvSpPr/>
          <p:nvPr/>
        </p:nvSpPr>
        <p:spPr>
          <a:xfrm>
            <a:off x="6509512" y="896620"/>
            <a:ext cx="227583" cy="394462"/>
          </a:xfrm>
          <a:custGeom>
            <a:avLst/>
            <a:gdLst/>
            <a:ahLst/>
            <a:cxnLst/>
            <a:rect l="l" t="t" r="r" b="b"/>
            <a:pathLst>
              <a:path w="170687" h="394462">
                <a:moveTo>
                  <a:pt x="17652" y="0"/>
                </a:moveTo>
                <a:lnTo>
                  <a:pt x="30560" y="333"/>
                </a:lnTo>
                <a:lnTo>
                  <a:pt x="43386" y="593"/>
                </a:lnTo>
                <a:lnTo>
                  <a:pt x="56130" y="784"/>
                </a:lnTo>
                <a:lnTo>
                  <a:pt x="68793" y="913"/>
                </a:lnTo>
                <a:lnTo>
                  <a:pt x="81375" y="988"/>
                </a:lnTo>
                <a:lnTo>
                  <a:pt x="93875" y="1015"/>
                </a:lnTo>
                <a:lnTo>
                  <a:pt x="95376" y="1015"/>
                </a:lnTo>
                <a:lnTo>
                  <a:pt x="115315" y="1015"/>
                </a:lnTo>
                <a:lnTo>
                  <a:pt x="127146" y="969"/>
                </a:lnTo>
                <a:lnTo>
                  <a:pt x="139523" y="817"/>
                </a:lnTo>
                <a:lnTo>
                  <a:pt x="152435" y="539"/>
                </a:lnTo>
                <a:lnTo>
                  <a:pt x="165873" y="115"/>
                </a:lnTo>
                <a:lnTo>
                  <a:pt x="168910" y="0"/>
                </a:lnTo>
                <a:lnTo>
                  <a:pt x="170687" y="14731"/>
                </a:lnTo>
                <a:lnTo>
                  <a:pt x="156740" y="19165"/>
                </a:lnTo>
                <a:lnTo>
                  <a:pt x="143776" y="24015"/>
                </a:lnTo>
                <a:lnTo>
                  <a:pt x="131801" y="29283"/>
                </a:lnTo>
                <a:lnTo>
                  <a:pt x="120816" y="34968"/>
                </a:lnTo>
                <a:lnTo>
                  <a:pt x="110826" y="41071"/>
                </a:lnTo>
                <a:lnTo>
                  <a:pt x="101834" y="47591"/>
                </a:lnTo>
                <a:lnTo>
                  <a:pt x="89660" y="58787"/>
                </a:lnTo>
                <a:lnTo>
                  <a:pt x="81488" y="69546"/>
                </a:lnTo>
                <a:lnTo>
                  <a:pt x="76956" y="80172"/>
                </a:lnTo>
                <a:lnTo>
                  <a:pt x="75945" y="88010"/>
                </a:lnTo>
                <a:lnTo>
                  <a:pt x="78779" y="100789"/>
                </a:lnTo>
                <a:lnTo>
                  <a:pt x="87280" y="110645"/>
                </a:lnTo>
                <a:lnTo>
                  <a:pt x="91566" y="113410"/>
                </a:lnTo>
                <a:lnTo>
                  <a:pt x="101398" y="117538"/>
                </a:lnTo>
                <a:lnTo>
                  <a:pt x="113261" y="120344"/>
                </a:lnTo>
                <a:lnTo>
                  <a:pt x="127174" y="121814"/>
                </a:lnTo>
                <a:lnTo>
                  <a:pt x="136270" y="122046"/>
                </a:lnTo>
                <a:lnTo>
                  <a:pt x="143001" y="122046"/>
                </a:lnTo>
                <a:lnTo>
                  <a:pt x="149225" y="121792"/>
                </a:lnTo>
                <a:lnTo>
                  <a:pt x="155193" y="121284"/>
                </a:lnTo>
                <a:lnTo>
                  <a:pt x="157225" y="137667"/>
                </a:lnTo>
                <a:lnTo>
                  <a:pt x="142080" y="141463"/>
                </a:lnTo>
                <a:lnTo>
                  <a:pt x="128198" y="145694"/>
                </a:lnTo>
                <a:lnTo>
                  <a:pt x="115580" y="150364"/>
                </a:lnTo>
                <a:lnTo>
                  <a:pt x="104227" y="155476"/>
                </a:lnTo>
                <a:lnTo>
                  <a:pt x="94138" y="161033"/>
                </a:lnTo>
                <a:lnTo>
                  <a:pt x="85313" y="167037"/>
                </a:lnTo>
                <a:lnTo>
                  <a:pt x="81406" y="170179"/>
                </a:lnTo>
                <a:lnTo>
                  <a:pt x="70837" y="180689"/>
                </a:lnTo>
                <a:lnTo>
                  <a:pt x="63237" y="191647"/>
                </a:lnTo>
                <a:lnTo>
                  <a:pt x="58597" y="203040"/>
                </a:lnTo>
                <a:lnTo>
                  <a:pt x="56904" y="214858"/>
                </a:lnTo>
                <a:lnTo>
                  <a:pt x="56895" y="215772"/>
                </a:lnTo>
                <a:lnTo>
                  <a:pt x="56895" y="223265"/>
                </a:lnTo>
                <a:lnTo>
                  <a:pt x="58292" y="229362"/>
                </a:lnTo>
                <a:lnTo>
                  <a:pt x="61213" y="234187"/>
                </a:lnTo>
                <a:lnTo>
                  <a:pt x="64135" y="239013"/>
                </a:lnTo>
                <a:lnTo>
                  <a:pt x="68071" y="243077"/>
                </a:lnTo>
                <a:lnTo>
                  <a:pt x="72898" y="246252"/>
                </a:lnTo>
                <a:lnTo>
                  <a:pt x="77724" y="249427"/>
                </a:lnTo>
                <a:lnTo>
                  <a:pt x="83185" y="251967"/>
                </a:lnTo>
                <a:lnTo>
                  <a:pt x="89535" y="254000"/>
                </a:lnTo>
                <a:lnTo>
                  <a:pt x="95885" y="256158"/>
                </a:lnTo>
                <a:lnTo>
                  <a:pt x="102235" y="258190"/>
                </a:lnTo>
                <a:lnTo>
                  <a:pt x="108965" y="260350"/>
                </a:lnTo>
                <a:lnTo>
                  <a:pt x="115950" y="262381"/>
                </a:lnTo>
                <a:lnTo>
                  <a:pt x="122808" y="264794"/>
                </a:lnTo>
                <a:lnTo>
                  <a:pt x="129412" y="267334"/>
                </a:lnTo>
                <a:lnTo>
                  <a:pt x="136143" y="269747"/>
                </a:lnTo>
                <a:lnTo>
                  <a:pt x="142239" y="272922"/>
                </a:lnTo>
                <a:lnTo>
                  <a:pt x="147574" y="276859"/>
                </a:lnTo>
                <a:lnTo>
                  <a:pt x="152907" y="280669"/>
                </a:lnTo>
                <a:lnTo>
                  <a:pt x="157225" y="285241"/>
                </a:lnTo>
                <a:lnTo>
                  <a:pt x="160527" y="290702"/>
                </a:lnTo>
                <a:lnTo>
                  <a:pt x="163829" y="296163"/>
                </a:lnTo>
                <a:lnTo>
                  <a:pt x="165480" y="303021"/>
                </a:lnTo>
                <a:lnTo>
                  <a:pt x="165480" y="311150"/>
                </a:lnTo>
                <a:lnTo>
                  <a:pt x="164615" y="319515"/>
                </a:lnTo>
                <a:lnTo>
                  <a:pt x="162019" y="328602"/>
                </a:lnTo>
                <a:lnTo>
                  <a:pt x="157692" y="338413"/>
                </a:lnTo>
                <a:lnTo>
                  <a:pt x="151634" y="348953"/>
                </a:lnTo>
                <a:lnTo>
                  <a:pt x="143846" y="360223"/>
                </a:lnTo>
                <a:lnTo>
                  <a:pt x="134327" y="372228"/>
                </a:lnTo>
                <a:lnTo>
                  <a:pt x="123077" y="384971"/>
                </a:lnTo>
                <a:lnTo>
                  <a:pt x="114045" y="394462"/>
                </a:lnTo>
                <a:lnTo>
                  <a:pt x="101345" y="386079"/>
                </a:lnTo>
                <a:lnTo>
                  <a:pt x="109823" y="371282"/>
                </a:lnTo>
                <a:lnTo>
                  <a:pt x="116083" y="358281"/>
                </a:lnTo>
                <a:lnTo>
                  <a:pt x="120145" y="347076"/>
                </a:lnTo>
                <a:lnTo>
                  <a:pt x="122026" y="337666"/>
                </a:lnTo>
                <a:lnTo>
                  <a:pt x="122174" y="334644"/>
                </a:lnTo>
                <a:lnTo>
                  <a:pt x="122174" y="329818"/>
                </a:lnTo>
                <a:lnTo>
                  <a:pt x="120776" y="325881"/>
                </a:lnTo>
                <a:lnTo>
                  <a:pt x="117982" y="322452"/>
                </a:lnTo>
                <a:lnTo>
                  <a:pt x="115062" y="319150"/>
                </a:lnTo>
                <a:lnTo>
                  <a:pt x="111378" y="316229"/>
                </a:lnTo>
                <a:lnTo>
                  <a:pt x="106679" y="313816"/>
                </a:lnTo>
                <a:lnTo>
                  <a:pt x="101980" y="311276"/>
                </a:lnTo>
                <a:lnTo>
                  <a:pt x="96519" y="309117"/>
                </a:lnTo>
                <a:lnTo>
                  <a:pt x="90169" y="307213"/>
                </a:lnTo>
                <a:lnTo>
                  <a:pt x="83946" y="305307"/>
                </a:lnTo>
                <a:lnTo>
                  <a:pt x="77596" y="303402"/>
                </a:lnTo>
                <a:lnTo>
                  <a:pt x="70992" y="301243"/>
                </a:lnTo>
                <a:lnTo>
                  <a:pt x="58963" y="297410"/>
                </a:lnTo>
                <a:lnTo>
                  <a:pt x="46933" y="293144"/>
                </a:lnTo>
                <a:lnTo>
                  <a:pt x="34147" y="287376"/>
                </a:lnTo>
                <a:lnTo>
                  <a:pt x="23532" y="280572"/>
                </a:lnTo>
                <a:lnTo>
                  <a:pt x="13743" y="271541"/>
                </a:lnTo>
                <a:lnTo>
                  <a:pt x="6350" y="260857"/>
                </a:lnTo>
                <a:lnTo>
                  <a:pt x="2066" y="249864"/>
                </a:lnTo>
                <a:lnTo>
                  <a:pt x="119" y="236718"/>
                </a:lnTo>
                <a:lnTo>
                  <a:pt x="0" y="232155"/>
                </a:lnTo>
                <a:lnTo>
                  <a:pt x="1114" y="218971"/>
                </a:lnTo>
                <a:lnTo>
                  <a:pt x="4444" y="206651"/>
                </a:lnTo>
                <a:lnTo>
                  <a:pt x="9969" y="195178"/>
                </a:lnTo>
                <a:lnTo>
                  <a:pt x="17670" y="184531"/>
                </a:lnTo>
                <a:lnTo>
                  <a:pt x="27727" y="174390"/>
                </a:lnTo>
                <a:lnTo>
                  <a:pt x="36737" y="167035"/>
                </a:lnTo>
                <a:lnTo>
                  <a:pt x="46964" y="159925"/>
                </a:lnTo>
                <a:lnTo>
                  <a:pt x="58404" y="153061"/>
                </a:lnTo>
                <a:lnTo>
                  <a:pt x="71052" y="146441"/>
                </a:lnTo>
                <a:lnTo>
                  <a:pt x="78866" y="142747"/>
                </a:lnTo>
                <a:lnTo>
                  <a:pt x="64467" y="140023"/>
                </a:lnTo>
                <a:lnTo>
                  <a:pt x="52051" y="136011"/>
                </a:lnTo>
                <a:lnTo>
                  <a:pt x="41637" y="130696"/>
                </a:lnTo>
                <a:lnTo>
                  <a:pt x="37464" y="127762"/>
                </a:lnTo>
                <a:lnTo>
                  <a:pt x="28124" y="117850"/>
                </a:lnTo>
                <a:lnTo>
                  <a:pt x="23457" y="106099"/>
                </a:lnTo>
                <a:lnTo>
                  <a:pt x="22860" y="99440"/>
                </a:lnTo>
                <a:lnTo>
                  <a:pt x="24957" y="87305"/>
                </a:lnTo>
                <a:lnTo>
                  <a:pt x="31214" y="75850"/>
                </a:lnTo>
                <a:lnTo>
                  <a:pt x="34925" y="71374"/>
                </a:lnTo>
                <a:lnTo>
                  <a:pt x="42326" y="64297"/>
                </a:lnTo>
                <a:lnTo>
                  <a:pt x="51814" y="56978"/>
                </a:lnTo>
                <a:lnTo>
                  <a:pt x="63388" y="49389"/>
                </a:lnTo>
                <a:lnTo>
                  <a:pt x="73787" y="43306"/>
                </a:lnTo>
                <a:lnTo>
                  <a:pt x="86584" y="37016"/>
                </a:lnTo>
                <a:lnTo>
                  <a:pt x="97506" y="31726"/>
                </a:lnTo>
                <a:lnTo>
                  <a:pt x="101980" y="29590"/>
                </a:lnTo>
                <a:lnTo>
                  <a:pt x="101600" y="28701"/>
                </a:lnTo>
                <a:lnTo>
                  <a:pt x="88974" y="32622"/>
                </a:lnTo>
                <a:lnTo>
                  <a:pt x="77088" y="35813"/>
                </a:lnTo>
                <a:lnTo>
                  <a:pt x="22732" y="47116"/>
                </a:lnTo>
                <a:lnTo>
                  <a:pt x="21432" y="34381"/>
                </a:lnTo>
                <a:lnTo>
                  <a:pt x="19827" y="21760"/>
                </a:lnTo>
                <a:lnTo>
                  <a:pt x="17902" y="9255"/>
                </a:lnTo>
                <a:lnTo>
                  <a:pt x="16510" y="1396"/>
                </a:lnTo>
                <a:lnTo>
                  <a:pt x="17652" y="0"/>
                </a:lnTo>
                <a:close/>
              </a:path>
            </a:pathLst>
          </a:custGeom>
          <a:ln w="3047">
            <a:solidFill>
              <a:srgbClr val="3A431F"/>
            </a:solidFill>
          </a:ln>
        </p:spPr>
        <p:txBody>
          <a:bodyPr wrap="square" lIns="0" tIns="0" rIns="0" bIns="0" rtlCol="0">
            <a:noAutofit/>
          </a:bodyPr>
          <a:lstStyle/>
          <a:p>
            <a:endParaRPr/>
          </a:p>
        </p:txBody>
      </p:sp>
      <p:sp>
        <p:nvSpPr>
          <p:cNvPr id="77" name="object 77"/>
          <p:cNvSpPr/>
          <p:nvPr/>
        </p:nvSpPr>
        <p:spPr>
          <a:xfrm>
            <a:off x="4719491" y="895860"/>
            <a:ext cx="275505" cy="303783"/>
          </a:xfrm>
          <a:custGeom>
            <a:avLst/>
            <a:gdLst/>
            <a:ahLst/>
            <a:cxnLst/>
            <a:rect l="l" t="t" r="r" b="b"/>
            <a:pathLst>
              <a:path w="206629" h="303783">
                <a:moveTo>
                  <a:pt x="93091" y="0"/>
                </a:moveTo>
                <a:lnTo>
                  <a:pt x="104517" y="420"/>
                </a:lnTo>
                <a:lnTo>
                  <a:pt x="116100" y="1682"/>
                </a:lnTo>
                <a:lnTo>
                  <a:pt x="127839" y="3782"/>
                </a:lnTo>
                <a:lnTo>
                  <a:pt x="139734" y="6719"/>
                </a:lnTo>
                <a:lnTo>
                  <a:pt x="151786" y="10491"/>
                </a:lnTo>
                <a:lnTo>
                  <a:pt x="163994" y="15096"/>
                </a:lnTo>
                <a:lnTo>
                  <a:pt x="176358" y="20533"/>
                </a:lnTo>
                <a:lnTo>
                  <a:pt x="188879" y="26799"/>
                </a:lnTo>
                <a:lnTo>
                  <a:pt x="201556" y="33892"/>
                </a:lnTo>
                <a:lnTo>
                  <a:pt x="206248" y="36702"/>
                </a:lnTo>
                <a:lnTo>
                  <a:pt x="206629" y="38988"/>
                </a:lnTo>
                <a:lnTo>
                  <a:pt x="199228" y="48329"/>
                </a:lnTo>
                <a:lnTo>
                  <a:pt x="191600" y="58239"/>
                </a:lnTo>
                <a:lnTo>
                  <a:pt x="183745" y="68717"/>
                </a:lnTo>
                <a:lnTo>
                  <a:pt x="178435" y="75945"/>
                </a:lnTo>
                <a:lnTo>
                  <a:pt x="164356" y="63881"/>
                </a:lnTo>
                <a:lnTo>
                  <a:pt x="151180" y="53416"/>
                </a:lnTo>
                <a:lnTo>
                  <a:pt x="138904" y="44554"/>
                </a:lnTo>
                <a:lnTo>
                  <a:pt x="127524" y="37297"/>
                </a:lnTo>
                <a:lnTo>
                  <a:pt x="117038" y="31648"/>
                </a:lnTo>
                <a:lnTo>
                  <a:pt x="107442" y="27611"/>
                </a:lnTo>
                <a:lnTo>
                  <a:pt x="98734" y="25189"/>
                </a:lnTo>
                <a:lnTo>
                  <a:pt x="90932" y="24383"/>
                </a:lnTo>
                <a:lnTo>
                  <a:pt x="87630" y="24383"/>
                </a:lnTo>
                <a:lnTo>
                  <a:pt x="84962" y="25145"/>
                </a:lnTo>
                <a:lnTo>
                  <a:pt x="82804" y="26669"/>
                </a:lnTo>
                <a:lnTo>
                  <a:pt x="80645" y="28066"/>
                </a:lnTo>
                <a:lnTo>
                  <a:pt x="79629" y="30225"/>
                </a:lnTo>
                <a:lnTo>
                  <a:pt x="79629" y="33146"/>
                </a:lnTo>
                <a:lnTo>
                  <a:pt x="79629" y="35559"/>
                </a:lnTo>
                <a:lnTo>
                  <a:pt x="80263" y="37845"/>
                </a:lnTo>
                <a:lnTo>
                  <a:pt x="81280" y="40004"/>
                </a:lnTo>
                <a:lnTo>
                  <a:pt x="82423" y="42290"/>
                </a:lnTo>
                <a:lnTo>
                  <a:pt x="84455" y="44830"/>
                </a:lnTo>
                <a:lnTo>
                  <a:pt x="87249" y="48005"/>
                </a:lnTo>
                <a:lnTo>
                  <a:pt x="90170" y="51053"/>
                </a:lnTo>
                <a:lnTo>
                  <a:pt x="93980" y="54863"/>
                </a:lnTo>
                <a:lnTo>
                  <a:pt x="98933" y="59308"/>
                </a:lnTo>
                <a:lnTo>
                  <a:pt x="103759" y="63753"/>
                </a:lnTo>
                <a:lnTo>
                  <a:pt x="109982" y="69341"/>
                </a:lnTo>
                <a:lnTo>
                  <a:pt x="117348" y="76072"/>
                </a:lnTo>
                <a:lnTo>
                  <a:pt x="129286" y="87375"/>
                </a:lnTo>
                <a:lnTo>
                  <a:pt x="135509" y="93599"/>
                </a:lnTo>
                <a:lnTo>
                  <a:pt x="144358" y="102608"/>
                </a:lnTo>
                <a:lnTo>
                  <a:pt x="152947" y="112039"/>
                </a:lnTo>
                <a:lnTo>
                  <a:pt x="161987" y="122877"/>
                </a:lnTo>
                <a:lnTo>
                  <a:pt x="169636" y="133076"/>
                </a:lnTo>
                <a:lnTo>
                  <a:pt x="177825" y="145425"/>
                </a:lnTo>
                <a:lnTo>
                  <a:pt x="183937" y="156520"/>
                </a:lnTo>
                <a:lnTo>
                  <a:pt x="189954" y="169908"/>
                </a:lnTo>
                <a:lnTo>
                  <a:pt x="194017" y="181914"/>
                </a:lnTo>
                <a:lnTo>
                  <a:pt x="196911" y="195794"/>
                </a:lnTo>
                <a:lnTo>
                  <a:pt x="197855" y="208540"/>
                </a:lnTo>
                <a:lnTo>
                  <a:pt x="197866" y="210057"/>
                </a:lnTo>
                <a:lnTo>
                  <a:pt x="196962" y="223674"/>
                </a:lnTo>
                <a:lnTo>
                  <a:pt x="194252" y="236436"/>
                </a:lnTo>
                <a:lnTo>
                  <a:pt x="189742" y="248346"/>
                </a:lnTo>
                <a:lnTo>
                  <a:pt x="183434" y="259408"/>
                </a:lnTo>
                <a:lnTo>
                  <a:pt x="175333" y="269626"/>
                </a:lnTo>
                <a:lnTo>
                  <a:pt x="167512" y="277240"/>
                </a:lnTo>
                <a:lnTo>
                  <a:pt x="157232" y="285194"/>
                </a:lnTo>
                <a:lnTo>
                  <a:pt x="146314" y="291739"/>
                </a:lnTo>
                <a:lnTo>
                  <a:pt x="134751" y="296873"/>
                </a:lnTo>
                <a:lnTo>
                  <a:pt x="122537" y="300592"/>
                </a:lnTo>
                <a:lnTo>
                  <a:pt x="109666" y="302894"/>
                </a:lnTo>
                <a:lnTo>
                  <a:pt x="96130" y="303774"/>
                </a:lnTo>
                <a:lnTo>
                  <a:pt x="94487" y="303783"/>
                </a:lnTo>
                <a:lnTo>
                  <a:pt x="80551" y="303037"/>
                </a:lnTo>
                <a:lnTo>
                  <a:pt x="67444" y="300796"/>
                </a:lnTo>
                <a:lnTo>
                  <a:pt x="55181" y="297056"/>
                </a:lnTo>
                <a:lnTo>
                  <a:pt x="43774" y="291813"/>
                </a:lnTo>
                <a:lnTo>
                  <a:pt x="33235" y="285061"/>
                </a:lnTo>
                <a:lnTo>
                  <a:pt x="17815" y="270617"/>
                </a:lnTo>
                <a:lnTo>
                  <a:pt x="10502" y="260171"/>
                </a:lnTo>
                <a:lnTo>
                  <a:pt x="5110" y="248696"/>
                </a:lnTo>
                <a:lnTo>
                  <a:pt x="1639" y="236194"/>
                </a:lnTo>
                <a:lnTo>
                  <a:pt x="90" y="222662"/>
                </a:lnTo>
                <a:lnTo>
                  <a:pt x="0" y="218312"/>
                </a:lnTo>
                <a:lnTo>
                  <a:pt x="851" y="205242"/>
                </a:lnTo>
                <a:lnTo>
                  <a:pt x="3410" y="192722"/>
                </a:lnTo>
                <a:lnTo>
                  <a:pt x="7680" y="180763"/>
                </a:lnTo>
                <a:lnTo>
                  <a:pt x="13667" y="169374"/>
                </a:lnTo>
                <a:lnTo>
                  <a:pt x="21376" y="158566"/>
                </a:lnTo>
                <a:lnTo>
                  <a:pt x="32745" y="146447"/>
                </a:lnTo>
                <a:lnTo>
                  <a:pt x="42252" y="138479"/>
                </a:lnTo>
                <a:lnTo>
                  <a:pt x="52649" y="131409"/>
                </a:lnTo>
                <a:lnTo>
                  <a:pt x="63937" y="125229"/>
                </a:lnTo>
                <a:lnTo>
                  <a:pt x="76115" y="119932"/>
                </a:lnTo>
                <a:lnTo>
                  <a:pt x="88137" y="115824"/>
                </a:lnTo>
                <a:lnTo>
                  <a:pt x="76625" y="105227"/>
                </a:lnTo>
                <a:lnTo>
                  <a:pt x="66649" y="95468"/>
                </a:lnTo>
                <a:lnTo>
                  <a:pt x="58201" y="86554"/>
                </a:lnTo>
                <a:lnTo>
                  <a:pt x="51272" y="78494"/>
                </a:lnTo>
                <a:lnTo>
                  <a:pt x="48387" y="74802"/>
                </a:lnTo>
                <a:lnTo>
                  <a:pt x="41068" y="62967"/>
                </a:lnTo>
                <a:lnTo>
                  <a:pt x="36975" y="51094"/>
                </a:lnTo>
                <a:lnTo>
                  <a:pt x="36068" y="42290"/>
                </a:lnTo>
                <a:lnTo>
                  <a:pt x="38089" y="28650"/>
                </a:lnTo>
                <a:lnTo>
                  <a:pt x="44128" y="17517"/>
                </a:lnTo>
                <a:lnTo>
                  <a:pt x="51181" y="10921"/>
                </a:lnTo>
                <a:lnTo>
                  <a:pt x="61101" y="5474"/>
                </a:lnTo>
                <a:lnTo>
                  <a:pt x="72988" y="1880"/>
                </a:lnTo>
                <a:lnTo>
                  <a:pt x="86840" y="159"/>
                </a:lnTo>
                <a:lnTo>
                  <a:pt x="93091" y="0"/>
                </a:lnTo>
                <a:close/>
              </a:path>
            </a:pathLst>
          </a:custGeom>
          <a:ln w="3048">
            <a:solidFill>
              <a:srgbClr val="3A431F"/>
            </a:solidFill>
          </a:ln>
        </p:spPr>
        <p:txBody>
          <a:bodyPr wrap="square" lIns="0" tIns="0" rIns="0" bIns="0" rtlCol="0">
            <a:noAutofit/>
          </a:bodyPr>
          <a:lstStyle/>
          <a:p>
            <a:endParaRPr/>
          </a:p>
        </p:txBody>
      </p:sp>
      <p:sp>
        <p:nvSpPr>
          <p:cNvPr id="78" name="object 78"/>
          <p:cNvSpPr/>
          <p:nvPr/>
        </p:nvSpPr>
        <p:spPr>
          <a:xfrm>
            <a:off x="1943608" y="1359917"/>
            <a:ext cx="1560744" cy="338455"/>
          </a:xfrm>
          <a:custGeom>
            <a:avLst/>
            <a:gdLst/>
            <a:ahLst/>
            <a:cxnLst/>
            <a:rect l="l" t="t" r="r" b="b"/>
            <a:pathLst>
              <a:path w="1170558" h="338455">
                <a:moveTo>
                  <a:pt x="42022" y="119621"/>
                </a:moveTo>
                <a:lnTo>
                  <a:pt x="44440" y="106417"/>
                </a:lnTo>
                <a:lnTo>
                  <a:pt x="47467" y="93642"/>
                </a:lnTo>
                <a:lnTo>
                  <a:pt x="51103" y="81295"/>
                </a:lnTo>
                <a:lnTo>
                  <a:pt x="55347" y="69376"/>
                </a:lnTo>
                <a:lnTo>
                  <a:pt x="60200" y="57886"/>
                </a:lnTo>
                <a:lnTo>
                  <a:pt x="65662" y="46824"/>
                </a:lnTo>
                <a:lnTo>
                  <a:pt x="71733" y="36190"/>
                </a:lnTo>
                <a:lnTo>
                  <a:pt x="78413" y="25984"/>
                </a:lnTo>
                <a:lnTo>
                  <a:pt x="85701" y="16207"/>
                </a:lnTo>
                <a:lnTo>
                  <a:pt x="93599" y="6858"/>
                </a:lnTo>
                <a:lnTo>
                  <a:pt x="85597" y="0"/>
                </a:lnTo>
                <a:lnTo>
                  <a:pt x="75022" y="8662"/>
                </a:lnTo>
                <a:lnTo>
                  <a:pt x="64694" y="18050"/>
                </a:lnTo>
                <a:lnTo>
                  <a:pt x="55129" y="27761"/>
                </a:lnTo>
                <a:lnTo>
                  <a:pt x="46328" y="37796"/>
                </a:lnTo>
                <a:lnTo>
                  <a:pt x="38291" y="48155"/>
                </a:lnTo>
                <a:lnTo>
                  <a:pt x="31019" y="58837"/>
                </a:lnTo>
                <a:lnTo>
                  <a:pt x="24511" y="69843"/>
                </a:lnTo>
                <a:lnTo>
                  <a:pt x="18768" y="81173"/>
                </a:lnTo>
                <a:lnTo>
                  <a:pt x="13790" y="92827"/>
                </a:lnTo>
                <a:lnTo>
                  <a:pt x="9577" y="104804"/>
                </a:lnTo>
                <a:lnTo>
                  <a:pt x="6130" y="117105"/>
                </a:lnTo>
                <a:lnTo>
                  <a:pt x="3448" y="129729"/>
                </a:lnTo>
                <a:lnTo>
                  <a:pt x="1532" y="142677"/>
                </a:lnTo>
                <a:lnTo>
                  <a:pt x="383" y="155949"/>
                </a:lnTo>
                <a:lnTo>
                  <a:pt x="0" y="169545"/>
                </a:lnTo>
                <a:lnTo>
                  <a:pt x="319" y="181880"/>
                </a:lnTo>
                <a:lnTo>
                  <a:pt x="1406" y="195127"/>
                </a:lnTo>
                <a:lnTo>
                  <a:pt x="3265" y="208056"/>
                </a:lnTo>
                <a:lnTo>
                  <a:pt x="5893" y="220667"/>
                </a:lnTo>
                <a:lnTo>
                  <a:pt x="9292" y="232959"/>
                </a:lnTo>
                <a:lnTo>
                  <a:pt x="13461" y="244934"/>
                </a:lnTo>
                <a:lnTo>
                  <a:pt x="18400" y="256592"/>
                </a:lnTo>
                <a:lnTo>
                  <a:pt x="24109" y="267933"/>
                </a:lnTo>
                <a:lnTo>
                  <a:pt x="30586" y="278956"/>
                </a:lnTo>
                <a:lnTo>
                  <a:pt x="37833" y="289663"/>
                </a:lnTo>
                <a:lnTo>
                  <a:pt x="45849" y="300053"/>
                </a:lnTo>
                <a:lnTo>
                  <a:pt x="54634" y="310127"/>
                </a:lnTo>
                <a:lnTo>
                  <a:pt x="64187" y="319885"/>
                </a:lnTo>
                <a:lnTo>
                  <a:pt x="74508" y="329328"/>
                </a:lnTo>
                <a:lnTo>
                  <a:pt x="85597" y="338455"/>
                </a:lnTo>
                <a:lnTo>
                  <a:pt x="93599" y="331470"/>
                </a:lnTo>
                <a:lnTo>
                  <a:pt x="89367" y="326602"/>
                </a:lnTo>
                <a:lnTo>
                  <a:pt x="81821" y="317060"/>
                </a:lnTo>
                <a:lnTo>
                  <a:pt x="74878" y="307085"/>
                </a:lnTo>
                <a:lnTo>
                  <a:pt x="68539" y="296677"/>
                </a:lnTo>
                <a:lnTo>
                  <a:pt x="62804" y="285836"/>
                </a:lnTo>
                <a:lnTo>
                  <a:pt x="57672" y="274562"/>
                </a:lnTo>
                <a:lnTo>
                  <a:pt x="53144" y="262855"/>
                </a:lnTo>
                <a:lnTo>
                  <a:pt x="49220" y="250715"/>
                </a:lnTo>
                <a:lnTo>
                  <a:pt x="45900" y="238142"/>
                </a:lnTo>
                <a:lnTo>
                  <a:pt x="43183" y="225136"/>
                </a:lnTo>
                <a:lnTo>
                  <a:pt x="41070" y="211697"/>
                </a:lnTo>
                <a:lnTo>
                  <a:pt x="39561" y="197825"/>
                </a:lnTo>
                <a:lnTo>
                  <a:pt x="38655" y="183520"/>
                </a:lnTo>
                <a:lnTo>
                  <a:pt x="38353" y="168783"/>
                </a:lnTo>
                <a:lnTo>
                  <a:pt x="38421" y="161801"/>
                </a:lnTo>
                <a:lnTo>
                  <a:pt x="39013" y="147312"/>
                </a:lnTo>
                <a:lnTo>
                  <a:pt x="40213" y="133252"/>
                </a:lnTo>
                <a:lnTo>
                  <a:pt x="42022" y="119621"/>
                </a:lnTo>
                <a:close/>
              </a:path>
              <a:path w="1170558" h="338455">
                <a:moveTo>
                  <a:pt x="1022857" y="235458"/>
                </a:moveTo>
                <a:lnTo>
                  <a:pt x="1021254" y="231863"/>
                </a:lnTo>
                <a:lnTo>
                  <a:pt x="1017828" y="220831"/>
                </a:lnTo>
                <a:lnTo>
                  <a:pt x="1015786" y="208024"/>
                </a:lnTo>
                <a:lnTo>
                  <a:pt x="1015111" y="193421"/>
                </a:lnTo>
                <a:lnTo>
                  <a:pt x="1016902" y="276123"/>
                </a:lnTo>
                <a:lnTo>
                  <a:pt x="1030477" y="277495"/>
                </a:lnTo>
                <a:lnTo>
                  <a:pt x="1040234" y="276484"/>
                </a:lnTo>
                <a:lnTo>
                  <a:pt x="1050809" y="273113"/>
                </a:lnTo>
                <a:lnTo>
                  <a:pt x="1045337" y="251333"/>
                </a:lnTo>
                <a:lnTo>
                  <a:pt x="1043091" y="251238"/>
                </a:lnTo>
                <a:lnTo>
                  <a:pt x="1031432" y="246712"/>
                </a:lnTo>
                <a:lnTo>
                  <a:pt x="1022857" y="235458"/>
                </a:lnTo>
                <a:close/>
              </a:path>
              <a:path w="1170558" h="338455">
                <a:moveTo>
                  <a:pt x="994023" y="265120"/>
                </a:moveTo>
                <a:lnTo>
                  <a:pt x="1004755" y="272003"/>
                </a:lnTo>
                <a:lnTo>
                  <a:pt x="1016902" y="276123"/>
                </a:lnTo>
                <a:lnTo>
                  <a:pt x="1015111" y="193421"/>
                </a:lnTo>
                <a:lnTo>
                  <a:pt x="1015392" y="183913"/>
                </a:lnTo>
                <a:lnTo>
                  <a:pt x="1016829" y="170712"/>
                </a:lnTo>
                <a:lnTo>
                  <a:pt x="1019455" y="158551"/>
                </a:lnTo>
                <a:lnTo>
                  <a:pt x="1023238" y="147447"/>
                </a:lnTo>
                <a:lnTo>
                  <a:pt x="1026565" y="140871"/>
                </a:lnTo>
                <a:lnTo>
                  <a:pt x="1035815" y="131333"/>
                </a:lnTo>
                <a:lnTo>
                  <a:pt x="1047876" y="128143"/>
                </a:lnTo>
                <a:lnTo>
                  <a:pt x="1051074" y="128417"/>
                </a:lnTo>
                <a:lnTo>
                  <a:pt x="1061427" y="133948"/>
                </a:lnTo>
                <a:lnTo>
                  <a:pt x="1070102" y="146685"/>
                </a:lnTo>
                <a:lnTo>
                  <a:pt x="1072424" y="152035"/>
                </a:lnTo>
                <a:lnTo>
                  <a:pt x="1076048" y="162121"/>
                </a:lnTo>
                <a:lnTo>
                  <a:pt x="1079503" y="174006"/>
                </a:lnTo>
                <a:lnTo>
                  <a:pt x="1082776" y="187696"/>
                </a:lnTo>
                <a:lnTo>
                  <a:pt x="1085850" y="203200"/>
                </a:lnTo>
                <a:lnTo>
                  <a:pt x="1083519" y="208482"/>
                </a:lnTo>
                <a:lnTo>
                  <a:pt x="1077057" y="221612"/>
                </a:lnTo>
                <a:lnTo>
                  <a:pt x="1070757" y="232171"/>
                </a:lnTo>
                <a:lnTo>
                  <a:pt x="1064641" y="240157"/>
                </a:lnTo>
                <a:lnTo>
                  <a:pt x="1057910" y="247650"/>
                </a:lnTo>
                <a:lnTo>
                  <a:pt x="1051433" y="251333"/>
                </a:lnTo>
                <a:lnTo>
                  <a:pt x="1045337" y="251333"/>
                </a:lnTo>
                <a:lnTo>
                  <a:pt x="1050809" y="273113"/>
                </a:lnTo>
                <a:lnTo>
                  <a:pt x="1061397" y="267376"/>
                </a:lnTo>
                <a:lnTo>
                  <a:pt x="1071997" y="259272"/>
                </a:lnTo>
                <a:lnTo>
                  <a:pt x="1082605" y="248802"/>
                </a:lnTo>
                <a:lnTo>
                  <a:pt x="1093216" y="235966"/>
                </a:lnTo>
                <a:lnTo>
                  <a:pt x="1097242" y="248113"/>
                </a:lnTo>
                <a:lnTo>
                  <a:pt x="1102346" y="260276"/>
                </a:lnTo>
                <a:lnTo>
                  <a:pt x="1107186" y="268097"/>
                </a:lnTo>
                <a:lnTo>
                  <a:pt x="1111504" y="273304"/>
                </a:lnTo>
                <a:lnTo>
                  <a:pt x="1116076" y="275844"/>
                </a:lnTo>
                <a:lnTo>
                  <a:pt x="1121156" y="275844"/>
                </a:lnTo>
                <a:lnTo>
                  <a:pt x="1131509" y="275390"/>
                </a:lnTo>
                <a:lnTo>
                  <a:pt x="1143523" y="273920"/>
                </a:lnTo>
                <a:lnTo>
                  <a:pt x="1156543" y="271442"/>
                </a:lnTo>
                <a:lnTo>
                  <a:pt x="1170558" y="267970"/>
                </a:lnTo>
                <a:lnTo>
                  <a:pt x="1169543" y="258953"/>
                </a:lnTo>
                <a:lnTo>
                  <a:pt x="1155827" y="257843"/>
                </a:lnTo>
                <a:lnTo>
                  <a:pt x="1143605" y="254381"/>
                </a:lnTo>
                <a:lnTo>
                  <a:pt x="1133220" y="248538"/>
                </a:lnTo>
                <a:lnTo>
                  <a:pt x="1129732" y="245625"/>
                </a:lnTo>
                <a:lnTo>
                  <a:pt x="1122362" y="236980"/>
                </a:lnTo>
                <a:lnTo>
                  <a:pt x="1115869" y="225596"/>
                </a:lnTo>
                <a:lnTo>
                  <a:pt x="1110233" y="211455"/>
                </a:lnTo>
                <a:lnTo>
                  <a:pt x="1115771" y="201834"/>
                </a:lnTo>
                <a:lnTo>
                  <a:pt x="1121411" y="191490"/>
                </a:lnTo>
                <a:lnTo>
                  <a:pt x="1126957" y="180758"/>
                </a:lnTo>
                <a:lnTo>
                  <a:pt x="1132408" y="169637"/>
                </a:lnTo>
                <a:lnTo>
                  <a:pt x="1137764" y="158128"/>
                </a:lnTo>
                <a:lnTo>
                  <a:pt x="1143025" y="146230"/>
                </a:lnTo>
                <a:lnTo>
                  <a:pt x="1148191" y="133943"/>
                </a:lnTo>
                <a:lnTo>
                  <a:pt x="1153263" y="121268"/>
                </a:lnTo>
                <a:lnTo>
                  <a:pt x="1158239" y="108204"/>
                </a:lnTo>
                <a:lnTo>
                  <a:pt x="1156589" y="106807"/>
                </a:lnTo>
                <a:lnTo>
                  <a:pt x="1145562" y="109728"/>
                </a:lnTo>
                <a:lnTo>
                  <a:pt x="1133355" y="112762"/>
                </a:lnTo>
                <a:lnTo>
                  <a:pt x="1120851" y="115649"/>
                </a:lnTo>
                <a:lnTo>
                  <a:pt x="1108075" y="118363"/>
                </a:lnTo>
                <a:lnTo>
                  <a:pt x="1107984" y="119194"/>
                </a:lnTo>
                <a:lnTo>
                  <a:pt x="1106249" y="132695"/>
                </a:lnTo>
                <a:lnTo>
                  <a:pt x="1104099" y="145502"/>
                </a:lnTo>
                <a:lnTo>
                  <a:pt x="1101532" y="157616"/>
                </a:lnTo>
                <a:lnTo>
                  <a:pt x="1098550" y="169037"/>
                </a:lnTo>
                <a:lnTo>
                  <a:pt x="1098169" y="169037"/>
                </a:lnTo>
                <a:lnTo>
                  <a:pt x="1094384" y="154175"/>
                </a:lnTo>
                <a:lnTo>
                  <a:pt x="1089898" y="141398"/>
                </a:lnTo>
                <a:lnTo>
                  <a:pt x="1084720" y="130692"/>
                </a:lnTo>
                <a:lnTo>
                  <a:pt x="1078864" y="122047"/>
                </a:lnTo>
                <a:lnTo>
                  <a:pt x="1069399" y="113537"/>
                </a:lnTo>
                <a:lnTo>
                  <a:pt x="1057742" y="108489"/>
                </a:lnTo>
                <a:lnTo>
                  <a:pt x="1043813" y="106807"/>
                </a:lnTo>
                <a:lnTo>
                  <a:pt x="1032362" y="107662"/>
                </a:lnTo>
                <a:lnTo>
                  <a:pt x="1019945" y="110830"/>
                </a:lnTo>
                <a:lnTo>
                  <a:pt x="1008537" y="116349"/>
                </a:lnTo>
                <a:lnTo>
                  <a:pt x="998124" y="124232"/>
                </a:lnTo>
                <a:lnTo>
                  <a:pt x="988694" y="134493"/>
                </a:lnTo>
                <a:lnTo>
                  <a:pt x="985464" y="138893"/>
                </a:lnTo>
                <a:lnTo>
                  <a:pt x="978867" y="149752"/>
                </a:lnTo>
                <a:lnTo>
                  <a:pt x="973728" y="161273"/>
                </a:lnTo>
                <a:lnTo>
                  <a:pt x="970052" y="173464"/>
                </a:lnTo>
                <a:lnTo>
                  <a:pt x="967842" y="186336"/>
                </a:lnTo>
                <a:lnTo>
                  <a:pt x="967105" y="199898"/>
                </a:lnTo>
                <a:lnTo>
                  <a:pt x="967344" y="207368"/>
                </a:lnTo>
                <a:lnTo>
                  <a:pt x="969070" y="220610"/>
                </a:lnTo>
                <a:lnTo>
                  <a:pt x="972463" y="232939"/>
                </a:lnTo>
                <a:lnTo>
                  <a:pt x="977523" y="244362"/>
                </a:lnTo>
                <a:lnTo>
                  <a:pt x="984250" y="254888"/>
                </a:lnTo>
                <a:lnTo>
                  <a:pt x="984696" y="255466"/>
                </a:lnTo>
                <a:lnTo>
                  <a:pt x="994023" y="265120"/>
                </a:lnTo>
                <a:close/>
              </a:path>
              <a:path w="1170558" h="338455">
                <a:moveTo>
                  <a:pt x="436118" y="235458"/>
                </a:moveTo>
                <a:lnTo>
                  <a:pt x="434514" y="231863"/>
                </a:lnTo>
                <a:lnTo>
                  <a:pt x="431088" y="220831"/>
                </a:lnTo>
                <a:lnTo>
                  <a:pt x="429046" y="208024"/>
                </a:lnTo>
                <a:lnTo>
                  <a:pt x="428370" y="193421"/>
                </a:lnTo>
                <a:lnTo>
                  <a:pt x="430162" y="276123"/>
                </a:lnTo>
                <a:lnTo>
                  <a:pt x="443738" y="277495"/>
                </a:lnTo>
                <a:lnTo>
                  <a:pt x="453494" y="276484"/>
                </a:lnTo>
                <a:lnTo>
                  <a:pt x="464069" y="273113"/>
                </a:lnTo>
                <a:lnTo>
                  <a:pt x="458596" y="251333"/>
                </a:lnTo>
                <a:lnTo>
                  <a:pt x="456351" y="251238"/>
                </a:lnTo>
                <a:lnTo>
                  <a:pt x="444692" y="246712"/>
                </a:lnTo>
                <a:lnTo>
                  <a:pt x="436118" y="235458"/>
                </a:lnTo>
                <a:close/>
              </a:path>
              <a:path w="1170558" h="338455">
                <a:moveTo>
                  <a:pt x="407283" y="265120"/>
                </a:moveTo>
                <a:lnTo>
                  <a:pt x="418015" y="272003"/>
                </a:lnTo>
                <a:lnTo>
                  <a:pt x="430162" y="276123"/>
                </a:lnTo>
                <a:lnTo>
                  <a:pt x="428370" y="193421"/>
                </a:lnTo>
                <a:lnTo>
                  <a:pt x="428652" y="183913"/>
                </a:lnTo>
                <a:lnTo>
                  <a:pt x="430089" y="170712"/>
                </a:lnTo>
                <a:lnTo>
                  <a:pt x="432715" y="158551"/>
                </a:lnTo>
                <a:lnTo>
                  <a:pt x="436499" y="147447"/>
                </a:lnTo>
                <a:lnTo>
                  <a:pt x="439825" y="140871"/>
                </a:lnTo>
                <a:lnTo>
                  <a:pt x="449075" y="131333"/>
                </a:lnTo>
                <a:lnTo>
                  <a:pt x="461137" y="128143"/>
                </a:lnTo>
                <a:lnTo>
                  <a:pt x="464334" y="128417"/>
                </a:lnTo>
                <a:lnTo>
                  <a:pt x="474687" y="133948"/>
                </a:lnTo>
                <a:lnTo>
                  <a:pt x="483362" y="146685"/>
                </a:lnTo>
                <a:lnTo>
                  <a:pt x="485684" y="152035"/>
                </a:lnTo>
                <a:lnTo>
                  <a:pt x="489308" y="162121"/>
                </a:lnTo>
                <a:lnTo>
                  <a:pt x="492763" y="174006"/>
                </a:lnTo>
                <a:lnTo>
                  <a:pt x="496036" y="187696"/>
                </a:lnTo>
                <a:lnTo>
                  <a:pt x="499110" y="203200"/>
                </a:lnTo>
                <a:lnTo>
                  <a:pt x="496779" y="208482"/>
                </a:lnTo>
                <a:lnTo>
                  <a:pt x="490317" y="221612"/>
                </a:lnTo>
                <a:lnTo>
                  <a:pt x="484017" y="232171"/>
                </a:lnTo>
                <a:lnTo>
                  <a:pt x="477900" y="240157"/>
                </a:lnTo>
                <a:lnTo>
                  <a:pt x="471169" y="247650"/>
                </a:lnTo>
                <a:lnTo>
                  <a:pt x="464693" y="251333"/>
                </a:lnTo>
                <a:lnTo>
                  <a:pt x="458596" y="251333"/>
                </a:lnTo>
                <a:lnTo>
                  <a:pt x="464069" y="273113"/>
                </a:lnTo>
                <a:lnTo>
                  <a:pt x="474657" y="267376"/>
                </a:lnTo>
                <a:lnTo>
                  <a:pt x="485257" y="259272"/>
                </a:lnTo>
                <a:lnTo>
                  <a:pt x="495865" y="248802"/>
                </a:lnTo>
                <a:lnTo>
                  <a:pt x="506475" y="235966"/>
                </a:lnTo>
                <a:lnTo>
                  <a:pt x="510502" y="248113"/>
                </a:lnTo>
                <a:lnTo>
                  <a:pt x="515606" y="260276"/>
                </a:lnTo>
                <a:lnTo>
                  <a:pt x="520445" y="268097"/>
                </a:lnTo>
                <a:lnTo>
                  <a:pt x="524763" y="273304"/>
                </a:lnTo>
                <a:lnTo>
                  <a:pt x="529336" y="275844"/>
                </a:lnTo>
                <a:lnTo>
                  <a:pt x="534416" y="275844"/>
                </a:lnTo>
                <a:lnTo>
                  <a:pt x="544769" y="275390"/>
                </a:lnTo>
                <a:lnTo>
                  <a:pt x="556783" y="273920"/>
                </a:lnTo>
                <a:lnTo>
                  <a:pt x="569803" y="271442"/>
                </a:lnTo>
                <a:lnTo>
                  <a:pt x="583819" y="267970"/>
                </a:lnTo>
                <a:lnTo>
                  <a:pt x="582802" y="258953"/>
                </a:lnTo>
                <a:lnTo>
                  <a:pt x="569087" y="257843"/>
                </a:lnTo>
                <a:lnTo>
                  <a:pt x="556865" y="254381"/>
                </a:lnTo>
                <a:lnTo>
                  <a:pt x="546481" y="248538"/>
                </a:lnTo>
                <a:lnTo>
                  <a:pt x="542992" y="245625"/>
                </a:lnTo>
                <a:lnTo>
                  <a:pt x="535622" y="236980"/>
                </a:lnTo>
                <a:lnTo>
                  <a:pt x="529129" y="225596"/>
                </a:lnTo>
                <a:lnTo>
                  <a:pt x="523494" y="211455"/>
                </a:lnTo>
                <a:lnTo>
                  <a:pt x="529031" y="201834"/>
                </a:lnTo>
                <a:lnTo>
                  <a:pt x="534671" y="191490"/>
                </a:lnTo>
                <a:lnTo>
                  <a:pt x="540217" y="180758"/>
                </a:lnTo>
                <a:lnTo>
                  <a:pt x="545668" y="169637"/>
                </a:lnTo>
                <a:lnTo>
                  <a:pt x="551024" y="158128"/>
                </a:lnTo>
                <a:lnTo>
                  <a:pt x="556285" y="146230"/>
                </a:lnTo>
                <a:lnTo>
                  <a:pt x="561451" y="133943"/>
                </a:lnTo>
                <a:lnTo>
                  <a:pt x="566523" y="121268"/>
                </a:lnTo>
                <a:lnTo>
                  <a:pt x="571500" y="108204"/>
                </a:lnTo>
                <a:lnTo>
                  <a:pt x="569849" y="106807"/>
                </a:lnTo>
                <a:lnTo>
                  <a:pt x="558822" y="109728"/>
                </a:lnTo>
                <a:lnTo>
                  <a:pt x="546615" y="112762"/>
                </a:lnTo>
                <a:lnTo>
                  <a:pt x="534111" y="115649"/>
                </a:lnTo>
                <a:lnTo>
                  <a:pt x="521335" y="118363"/>
                </a:lnTo>
                <a:lnTo>
                  <a:pt x="521244" y="119194"/>
                </a:lnTo>
                <a:lnTo>
                  <a:pt x="519509" y="132695"/>
                </a:lnTo>
                <a:lnTo>
                  <a:pt x="517359" y="145502"/>
                </a:lnTo>
                <a:lnTo>
                  <a:pt x="514792" y="157616"/>
                </a:lnTo>
                <a:lnTo>
                  <a:pt x="511810" y="169037"/>
                </a:lnTo>
                <a:lnTo>
                  <a:pt x="511429" y="169037"/>
                </a:lnTo>
                <a:lnTo>
                  <a:pt x="507644" y="154175"/>
                </a:lnTo>
                <a:lnTo>
                  <a:pt x="503158" y="141398"/>
                </a:lnTo>
                <a:lnTo>
                  <a:pt x="497980" y="130692"/>
                </a:lnTo>
                <a:lnTo>
                  <a:pt x="492125" y="122047"/>
                </a:lnTo>
                <a:lnTo>
                  <a:pt x="482659" y="113537"/>
                </a:lnTo>
                <a:lnTo>
                  <a:pt x="471002" y="108489"/>
                </a:lnTo>
                <a:lnTo>
                  <a:pt x="457073" y="106807"/>
                </a:lnTo>
                <a:lnTo>
                  <a:pt x="445622" y="107662"/>
                </a:lnTo>
                <a:lnTo>
                  <a:pt x="433205" y="110830"/>
                </a:lnTo>
                <a:lnTo>
                  <a:pt x="421797" y="116349"/>
                </a:lnTo>
                <a:lnTo>
                  <a:pt x="411384" y="124232"/>
                </a:lnTo>
                <a:lnTo>
                  <a:pt x="401955" y="134493"/>
                </a:lnTo>
                <a:lnTo>
                  <a:pt x="398724" y="138893"/>
                </a:lnTo>
                <a:lnTo>
                  <a:pt x="392127" y="149752"/>
                </a:lnTo>
                <a:lnTo>
                  <a:pt x="386988" y="161273"/>
                </a:lnTo>
                <a:lnTo>
                  <a:pt x="383312" y="173464"/>
                </a:lnTo>
                <a:lnTo>
                  <a:pt x="381102" y="186336"/>
                </a:lnTo>
                <a:lnTo>
                  <a:pt x="380364" y="199898"/>
                </a:lnTo>
                <a:lnTo>
                  <a:pt x="380604" y="207368"/>
                </a:lnTo>
                <a:lnTo>
                  <a:pt x="382330" y="220610"/>
                </a:lnTo>
                <a:lnTo>
                  <a:pt x="385723" y="232939"/>
                </a:lnTo>
                <a:lnTo>
                  <a:pt x="390783" y="244362"/>
                </a:lnTo>
                <a:lnTo>
                  <a:pt x="397510" y="254888"/>
                </a:lnTo>
                <a:lnTo>
                  <a:pt x="397956" y="255466"/>
                </a:lnTo>
                <a:lnTo>
                  <a:pt x="407283" y="265120"/>
                </a:lnTo>
                <a:close/>
              </a:path>
              <a:path w="1170558" h="338455">
                <a:moveTo>
                  <a:pt x="893935" y="113708"/>
                </a:moveTo>
                <a:lnTo>
                  <a:pt x="880871" y="115824"/>
                </a:lnTo>
                <a:lnTo>
                  <a:pt x="881463" y="122733"/>
                </a:lnTo>
                <a:lnTo>
                  <a:pt x="882193" y="134783"/>
                </a:lnTo>
                <a:lnTo>
                  <a:pt x="882631" y="147773"/>
                </a:lnTo>
                <a:lnTo>
                  <a:pt x="882776" y="161671"/>
                </a:lnTo>
                <a:lnTo>
                  <a:pt x="882776" y="245618"/>
                </a:lnTo>
                <a:lnTo>
                  <a:pt x="884316" y="257233"/>
                </a:lnTo>
                <a:lnTo>
                  <a:pt x="890811" y="268217"/>
                </a:lnTo>
                <a:lnTo>
                  <a:pt x="902400" y="274796"/>
                </a:lnTo>
                <a:lnTo>
                  <a:pt x="919099" y="276987"/>
                </a:lnTo>
                <a:lnTo>
                  <a:pt x="927655" y="276564"/>
                </a:lnTo>
                <a:lnTo>
                  <a:pt x="939320" y="274897"/>
                </a:lnTo>
                <a:lnTo>
                  <a:pt x="952343" y="271952"/>
                </a:lnTo>
                <a:lnTo>
                  <a:pt x="966724" y="267716"/>
                </a:lnTo>
                <a:lnTo>
                  <a:pt x="965835" y="258953"/>
                </a:lnTo>
                <a:lnTo>
                  <a:pt x="957580" y="258825"/>
                </a:lnTo>
                <a:lnTo>
                  <a:pt x="951102" y="258318"/>
                </a:lnTo>
                <a:lnTo>
                  <a:pt x="946404" y="257429"/>
                </a:lnTo>
                <a:lnTo>
                  <a:pt x="941705" y="256539"/>
                </a:lnTo>
                <a:lnTo>
                  <a:pt x="938149" y="254888"/>
                </a:lnTo>
                <a:lnTo>
                  <a:pt x="933450" y="249936"/>
                </a:lnTo>
                <a:lnTo>
                  <a:pt x="932180" y="244856"/>
                </a:lnTo>
                <a:lnTo>
                  <a:pt x="931926" y="237109"/>
                </a:lnTo>
                <a:lnTo>
                  <a:pt x="931607" y="228873"/>
                </a:lnTo>
                <a:lnTo>
                  <a:pt x="931361" y="217546"/>
                </a:lnTo>
                <a:lnTo>
                  <a:pt x="931213" y="203654"/>
                </a:lnTo>
                <a:lnTo>
                  <a:pt x="931225" y="145210"/>
                </a:lnTo>
                <a:lnTo>
                  <a:pt x="931448" y="132215"/>
                </a:lnTo>
                <a:lnTo>
                  <a:pt x="931847" y="119749"/>
                </a:lnTo>
                <a:lnTo>
                  <a:pt x="932433" y="107823"/>
                </a:lnTo>
                <a:lnTo>
                  <a:pt x="930275" y="106425"/>
                </a:lnTo>
                <a:lnTo>
                  <a:pt x="918848" y="108942"/>
                </a:lnTo>
                <a:lnTo>
                  <a:pt x="906586" y="111410"/>
                </a:lnTo>
                <a:lnTo>
                  <a:pt x="893935" y="113708"/>
                </a:lnTo>
                <a:close/>
              </a:path>
              <a:path w="1170558" h="338455">
                <a:moveTo>
                  <a:pt x="608947" y="113708"/>
                </a:moveTo>
                <a:lnTo>
                  <a:pt x="595883" y="115824"/>
                </a:lnTo>
                <a:lnTo>
                  <a:pt x="596475" y="122733"/>
                </a:lnTo>
                <a:lnTo>
                  <a:pt x="597205" y="134783"/>
                </a:lnTo>
                <a:lnTo>
                  <a:pt x="597643" y="147773"/>
                </a:lnTo>
                <a:lnTo>
                  <a:pt x="597788" y="161671"/>
                </a:lnTo>
                <a:lnTo>
                  <a:pt x="597788" y="245618"/>
                </a:lnTo>
                <a:lnTo>
                  <a:pt x="599328" y="257233"/>
                </a:lnTo>
                <a:lnTo>
                  <a:pt x="605823" y="268217"/>
                </a:lnTo>
                <a:lnTo>
                  <a:pt x="617412" y="274796"/>
                </a:lnTo>
                <a:lnTo>
                  <a:pt x="634111" y="276987"/>
                </a:lnTo>
                <a:lnTo>
                  <a:pt x="642667" y="276564"/>
                </a:lnTo>
                <a:lnTo>
                  <a:pt x="654332" y="274897"/>
                </a:lnTo>
                <a:lnTo>
                  <a:pt x="667355" y="271952"/>
                </a:lnTo>
                <a:lnTo>
                  <a:pt x="681736" y="267716"/>
                </a:lnTo>
                <a:lnTo>
                  <a:pt x="680846" y="258953"/>
                </a:lnTo>
                <a:lnTo>
                  <a:pt x="672592" y="258825"/>
                </a:lnTo>
                <a:lnTo>
                  <a:pt x="666114" y="258318"/>
                </a:lnTo>
                <a:lnTo>
                  <a:pt x="661416" y="257429"/>
                </a:lnTo>
                <a:lnTo>
                  <a:pt x="656717" y="256539"/>
                </a:lnTo>
                <a:lnTo>
                  <a:pt x="653161" y="254888"/>
                </a:lnTo>
                <a:lnTo>
                  <a:pt x="648462" y="249936"/>
                </a:lnTo>
                <a:lnTo>
                  <a:pt x="647192" y="244856"/>
                </a:lnTo>
                <a:lnTo>
                  <a:pt x="646938" y="237109"/>
                </a:lnTo>
                <a:lnTo>
                  <a:pt x="646619" y="228873"/>
                </a:lnTo>
                <a:lnTo>
                  <a:pt x="646373" y="217546"/>
                </a:lnTo>
                <a:lnTo>
                  <a:pt x="646225" y="203654"/>
                </a:lnTo>
                <a:lnTo>
                  <a:pt x="646237" y="145210"/>
                </a:lnTo>
                <a:lnTo>
                  <a:pt x="646460" y="132215"/>
                </a:lnTo>
                <a:lnTo>
                  <a:pt x="646859" y="119749"/>
                </a:lnTo>
                <a:lnTo>
                  <a:pt x="647445" y="107823"/>
                </a:lnTo>
                <a:lnTo>
                  <a:pt x="645287" y="106425"/>
                </a:lnTo>
                <a:lnTo>
                  <a:pt x="633860" y="108942"/>
                </a:lnTo>
                <a:lnTo>
                  <a:pt x="621598" y="111410"/>
                </a:lnTo>
                <a:lnTo>
                  <a:pt x="608947" y="113708"/>
                </a:lnTo>
                <a:close/>
              </a:path>
              <a:path w="1170558" h="338455">
                <a:moveTo>
                  <a:pt x="142119" y="272810"/>
                </a:moveTo>
                <a:lnTo>
                  <a:pt x="169037" y="272669"/>
                </a:lnTo>
                <a:lnTo>
                  <a:pt x="196390" y="272827"/>
                </a:lnTo>
                <a:lnTo>
                  <a:pt x="208596" y="272990"/>
                </a:lnTo>
                <a:lnTo>
                  <a:pt x="219837" y="273176"/>
                </a:lnTo>
                <a:lnTo>
                  <a:pt x="219329" y="264541"/>
                </a:lnTo>
                <a:lnTo>
                  <a:pt x="199136" y="258445"/>
                </a:lnTo>
                <a:lnTo>
                  <a:pt x="196342" y="257683"/>
                </a:lnTo>
                <a:lnTo>
                  <a:pt x="194818" y="255650"/>
                </a:lnTo>
                <a:lnTo>
                  <a:pt x="194691" y="252349"/>
                </a:lnTo>
                <a:lnTo>
                  <a:pt x="194520" y="244934"/>
                </a:lnTo>
                <a:lnTo>
                  <a:pt x="194362" y="232527"/>
                </a:lnTo>
                <a:lnTo>
                  <a:pt x="194310" y="49530"/>
                </a:lnTo>
                <a:lnTo>
                  <a:pt x="291973" y="49530"/>
                </a:lnTo>
                <a:lnTo>
                  <a:pt x="291927" y="228290"/>
                </a:lnTo>
                <a:lnTo>
                  <a:pt x="291735" y="241300"/>
                </a:lnTo>
                <a:lnTo>
                  <a:pt x="291464" y="252349"/>
                </a:lnTo>
                <a:lnTo>
                  <a:pt x="286893" y="258445"/>
                </a:lnTo>
                <a:lnTo>
                  <a:pt x="266064" y="264541"/>
                </a:lnTo>
                <a:lnTo>
                  <a:pt x="267207" y="273176"/>
                </a:lnTo>
                <a:lnTo>
                  <a:pt x="277437" y="273000"/>
                </a:lnTo>
                <a:lnTo>
                  <a:pt x="289530" y="272832"/>
                </a:lnTo>
                <a:lnTo>
                  <a:pt x="317119" y="272669"/>
                </a:lnTo>
                <a:lnTo>
                  <a:pt x="347910" y="272849"/>
                </a:lnTo>
                <a:lnTo>
                  <a:pt x="360232" y="273003"/>
                </a:lnTo>
                <a:lnTo>
                  <a:pt x="371982" y="273176"/>
                </a:lnTo>
                <a:lnTo>
                  <a:pt x="371348" y="264541"/>
                </a:lnTo>
                <a:lnTo>
                  <a:pt x="348869" y="258063"/>
                </a:lnTo>
                <a:lnTo>
                  <a:pt x="343994" y="244833"/>
                </a:lnTo>
                <a:lnTo>
                  <a:pt x="343840" y="232398"/>
                </a:lnTo>
                <a:lnTo>
                  <a:pt x="343907" y="62551"/>
                </a:lnTo>
                <a:lnTo>
                  <a:pt x="344169" y="51308"/>
                </a:lnTo>
                <a:lnTo>
                  <a:pt x="344296" y="48260"/>
                </a:lnTo>
                <a:lnTo>
                  <a:pt x="348233" y="45593"/>
                </a:lnTo>
                <a:lnTo>
                  <a:pt x="371982" y="38735"/>
                </a:lnTo>
                <a:lnTo>
                  <a:pt x="370967" y="29972"/>
                </a:lnTo>
                <a:lnTo>
                  <a:pt x="363301" y="30149"/>
                </a:lnTo>
                <a:lnTo>
                  <a:pt x="350485" y="30392"/>
                </a:lnTo>
                <a:lnTo>
                  <a:pt x="337854" y="30550"/>
                </a:lnTo>
                <a:lnTo>
                  <a:pt x="139912" y="30462"/>
                </a:lnTo>
                <a:lnTo>
                  <a:pt x="127135" y="30253"/>
                </a:lnTo>
                <a:lnTo>
                  <a:pt x="114046" y="29972"/>
                </a:lnTo>
                <a:lnTo>
                  <a:pt x="114553" y="38735"/>
                </a:lnTo>
                <a:lnTo>
                  <a:pt x="137794" y="45593"/>
                </a:lnTo>
                <a:lnTo>
                  <a:pt x="140462" y="46355"/>
                </a:lnTo>
                <a:lnTo>
                  <a:pt x="141859" y="48260"/>
                </a:lnTo>
                <a:lnTo>
                  <a:pt x="142068" y="54015"/>
                </a:lnTo>
                <a:lnTo>
                  <a:pt x="142292" y="65852"/>
                </a:lnTo>
                <a:lnTo>
                  <a:pt x="142214" y="241528"/>
                </a:lnTo>
                <a:lnTo>
                  <a:pt x="141985" y="252730"/>
                </a:lnTo>
                <a:lnTo>
                  <a:pt x="114046" y="264541"/>
                </a:lnTo>
                <a:lnTo>
                  <a:pt x="114934" y="273176"/>
                </a:lnTo>
                <a:lnTo>
                  <a:pt x="117889" y="273130"/>
                </a:lnTo>
                <a:lnTo>
                  <a:pt x="129668" y="272958"/>
                </a:lnTo>
                <a:lnTo>
                  <a:pt x="142119" y="272810"/>
                </a:lnTo>
                <a:close/>
              </a:path>
              <a:path w="1170558" h="338455">
                <a:moveTo>
                  <a:pt x="1062101" y="21462"/>
                </a:moveTo>
                <a:lnTo>
                  <a:pt x="1051179" y="94487"/>
                </a:lnTo>
                <a:lnTo>
                  <a:pt x="1065911" y="94487"/>
                </a:lnTo>
                <a:lnTo>
                  <a:pt x="1108837" y="21462"/>
                </a:lnTo>
                <a:lnTo>
                  <a:pt x="1062101" y="21462"/>
                </a:lnTo>
                <a:close/>
              </a:path>
              <a:path w="1170558" h="338455">
                <a:moveTo>
                  <a:pt x="735428" y="162753"/>
                </a:moveTo>
                <a:lnTo>
                  <a:pt x="740989" y="151179"/>
                </a:lnTo>
                <a:lnTo>
                  <a:pt x="748395" y="141172"/>
                </a:lnTo>
                <a:lnTo>
                  <a:pt x="757643" y="132731"/>
                </a:lnTo>
                <a:lnTo>
                  <a:pt x="754292" y="114601"/>
                </a:lnTo>
                <a:lnTo>
                  <a:pt x="741487" y="119284"/>
                </a:lnTo>
                <a:lnTo>
                  <a:pt x="735428" y="162753"/>
                </a:lnTo>
                <a:close/>
              </a:path>
              <a:path w="1170558" h="338455">
                <a:moveTo>
                  <a:pt x="679576" y="203326"/>
                </a:moveTo>
                <a:lnTo>
                  <a:pt x="680009" y="212068"/>
                </a:lnTo>
                <a:lnTo>
                  <a:pt x="682489" y="225081"/>
                </a:lnTo>
                <a:lnTo>
                  <a:pt x="687165" y="236931"/>
                </a:lnTo>
                <a:lnTo>
                  <a:pt x="694029" y="247626"/>
                </a:lnTo>
                <a:lnTo>
                  <a:pt x="703071" y="257175"/>
                </a:lnTo>
                <a:lnTo>
                  <a:pt x="712382" y="264249"/>
                </a:lnTo>
                <a:lnTo>
                  <a:pt x="723359" y="270220"/>
                </a:lnTo>
                <a:lnTo>
                  <a:pt x="735308" y="274477"/>
                </a:lnTo>
                <a:lnTo>
                  <a:pt x="748231" y="277027"/>
                </a:lnTo>
                <a:lnTo>
                  <a:pt x="762126" y="277875"/>
                </a:lnTo>
                <a:lnTo>
                  <a:pt x="766668" y="277786"/>
                </a:lnTo>
                <a:lnTo>
                  <a:pt x="779933" y="276430"/>
                </a:lnTo>
                <a:lnTo>
                  <a:pt x="792474" y="273444"/>
                </a:lnTo>
                <a:lnTo>
                  <a:pt x="804292" y="268834"/>
                </a:lnTo>
                <a:lnTo>
                  <a:pt x="815385" y="262605"/>
                </a:lnTo>
                <a:lnTo>
                  <a:pt x="825754" y="254762"/>
                </a:lnTo>
                <a:lnTo>
                  <a:pt x="835763" y="244403"/>
                </a:lnTo>
                <a:lnTo>
                  <a:pt x="842988" y="233746"/>
                </a:lnTo>
                <a:lnTo>
                  <a:pt x="848155" y="222142"/>
                </a:lnTo>
                <a:lnTo>
                  <a:pt x="851260" y="209589"/>
                </a:lnTo>
                <a:lnTo>
                  <a:pt x="852296" y="196087"/>
                </a:lnTo>
                <a:lnTo>
                  <a:pt x="852296" y="188087"/>
                </a:lnTo>
                <a:lnTo>
                  <a:pt x="851281" y="180339"/>
                </a:lnTo>
                <a:lnTo>
                  <a:pt x="849249" y="172847"/>
                </a:lnTo>
                <a:lnTo>
                  <a:pt x="847217" y="165354"/>
                </a:lnTo>
                <a:lnTo>
                  <a:pt x="844423" y="157987"/>
                </a:lnTo>
                <a:lnTo>
                  <a:pt x="840867" y="150875"/>
                </a:lnTo>
                <a:lnTo>
                  <a:pt x="837311" y="143763"/>
                </a:lnTo>
                <a:lnTo>
                  <a:pt x="833246" y="136906"/>
                </a:lnTo>
                <a:lnTo>
                  <a:pt x="828675" y="130301"/>
                </a:lnTo>
                <a:lnTo>
                  <a:pt x="824102" y="123698"/>
                </a:lnTo>
                <a:lnTo>
                  <a:pt x="819150" y="117475"/>
                </a:lnTo>
                <a:lnTo>
                  <a:pt x="813943" y="111506"/>
                </a:lnTo>
                <a:lnTo>
                  <a:pt x="808736" y="105537"/>
                </a:lnTo>
                <a:lnTo>
                  <a:pt x="803401" y="99822"/>
                </a:lnTo>
                <a:lnTo>
                  <a:pt x="797941" y="94487"/>
                </a:lnTo>
                <a:lnTo>
                  <a:pt x="792352" y="89026"/>
                </a:lnTo>
                <a:lnTo>
                  <a:pt x="787145" y="83947"/>
                </a:lnTo>
                <a:lnTo>
                  <a:pt x="782066" y="79248"/>
                </a:lnTo>
                <a:lnTo>
                  <a:pt x="775588" y="73279"/>
                </a:lnTo>
                <a:lnTo>
                  <a:pt x="770127" y="68453"/>
                </a:lnTo>
                <a:lnTo>
                  <a:pt x="765937" y="64516"/>
                </a:lnTo>
                <a:lnTo>
                  <a:pt x="761619" y="60706"/>
                </a:lnTo>
                <a:lnTo>
                  <a:pt x="758189" y="57404"/>
                </a:lnTo>
                <a:lnTo>
                  <a:pt x="755776" y="54610"/>
                </a:lnTo>
                <a:lnTo>
                  <a:pt x="753237" y="51943"/>
                </a:lnTo>
                <a:lnTo>
                  <a:pt x="750569" y="47751"/>
                </a:lnTo>
                <a:lnTo>
                  <a:pt x="749045" y="43814"/>
                </a:lnTo>
                <a:lnTo>
                  <a:pt x="749045" y="39243"/>
                </a:lnTo>
                <a:lnTo>
                  <a:pt x="751839" y="36068"/>
                </a:lnTo>
                <a:lnTo>
                  <a:pt x="756031" y="34162"/>
                </a:lnTo>
                <a:lnTo>
                  <a:pt x="758951" y="34162"/>
                </a:lnTo>
                <a:lnTo>
                  <a:pt x="766590" y="35027"/>
                </a:lnTo>
                <a:lnTo>
                  <a:pt x="775470" y="37729"/>
                </a:lnTo>
                <a:lnTo>
                  <a:pt x="785375" y="42276"/>
                </a:lnTo>
                <a:lnTo>
                  <a:pt x="796306" y="48671"/>
                </a:lnTo>
                <a:lnTo>
                  <a:pt x="808265" y="56920"/>
                </a:lnTo>
                <a:lnTo>
                  <a:pt x="821255" y="67026"/>
                </a:lnTo>
                <a:lnTo>
                  <a:pt x="835279" y="78994"/>
                </a:lnTo>
                <a:lnTo>
                  <a:pt x="836864" y="76832"/>
                </a:lnTo>
                <a:lnTo>
                  <a:pt x="844808" y="66200"/>
                </a:lnTo>
                <a:lnTo>
                  <a:pt x="852500" y="56183"/>
                </a:lnTo>
                <a:lnTo>
                  <a:pt x="859917" y="46736"/>
                </a:lnTo>
                <a:lnTo>
                  <a:pt x="857378" y="43524"/>
                </a:lnTo>
                <a:lnTo>
                  <a:pt x="844673" y="36329"/>
                </a:lnTo>
                <a:lnTo>
                  <a:pt x="832151" y="30094"/>
                </a:lnTo>
                <a:lnTo>
                  <a:pt x="819812" y="24818"/>
                </a:lnTo>
                <a:lnTo>
                  <a:pt x="807655" y="20501"/>
                </a:lnTo>
                <a:lnTo>
                  <a:pt x="795681" y="17143"/>
                </a:lnTo>
                <a:lnTo>
                  <a:pt x="783890" y="14745"/>
                </a:lnTo>
                <a:lnTo>
                  <a:pt x="772282" y="13306"/>
                </a:lnTo>
                <a:lnTo>
                  <a:pt x="760857" y="12826"/>
                </a:lnTo>
                <a:lnTo>
                  <a:pt x="746593" y="13851"/>
                </a:lnTo>
                <a:lnTo>
                  <a:pt x="734275" y="17026"/>
                </a:lnTo>
                <a:lnTo>
                  <a:pt x="724281" y="22351"/>
                </a:lnTo>
                <a:lnTo>
                  <a:pt x="720349" y="25670"/>
                </a:lnTo>
                <a:lnTo>
                  <a:pt x="713401" y="36233"/>
                </a:lnTo>
                <a:lnTo>
                  <a:pt x="711073" y="49657"/>
                </a:lnTo>
                <a:lnTo>
                  <a:pt x="711359" y="54342"/>
                </a:lnTo>
                <a:lnTo>
                  <a:pt x="714686" y="66262"/>
                </a:lnTo>
                <a:lnTo>
                  <a:pt x="721741" y="78105"/>
                </a:lnTo>
                <a:lnTo>
                  <a:pt x="727548" y="85215"/>
                </a:lnTo>
                <a:lnTo>
                  <a:pt x="735458" y="93797"/>
                </a:lnTo>
                <a:lnTo>
                  <a:pt x="745117" y="103365"/>
                </a:lnTo>
                <a:lnTo>
                  <a:pt x="756538" y="113919"/>
                </a:lnTo>
                <a:lnTo>
                  <a:pt x="754292" y="114601"/>
                </a:lnTo>
                <a:lnTo>
                  <a:pt x="757643" y="132731"/>
                </a:lnTo>
                <a:lnTo>
                  <a:pt x="768731" y="125857"/>
                </a:lnTo>
                <a:lnTo>
                  <a:pt x="774192" y="131572"/>
                </a:lnTo>
                <a:lnTo>
                  <a:pt x="779018" y="137541"/>
                </a:lnTo>
                <a:lnTo>
                  <a:pt x="783208" y="143637"/>
                </a:lnTo>
                <a:lnTo>
                  <a:pt x="787400" y="149733"/>
                </a:lnTo>
                <a:lnTo>
                  <a:pt x="790829" y="155956"/>
                </a:lnTo>
                <a:lnTo>
                  <a:pt x="793623" y="162560"/>
                </a:lnTo>
                <a:lnTo>
                  <a:pt x="796417" y="169163"/>
                </a:lnTo>
                <a:lnTo>
                  <a:pt x="798576" y="176149"/>
                </a:lnTo>
                <a:lnTo>
                  <a:pt x="799973" y="183514"/>
                </a:lnTo>
                <a:lnTo>
                  <a:pt x="801369" y="190881"/>
                </a:lnTo>
                <a:lnTo>
                  <a:pt x="802132" y="198628"/>
                </a:lnTo>
                <a:lnTo>
                  <a:pt x="802110" y="208978"/>
                </a:lnTo>
                <a:lnTo>
                  <a:pt x="800871" y="222960"/>
                </a:lnTo>
                <a:lnTo>
                  <a:pt x="797737" y="235173"/>
                </a:lnTo>
                <a:lnTo>
                  <a:pt x="792733" y="245618"/>
                </a:lnTo>
                <a:lnTo>
                  <a:pt x="789234" y="250414"/>
                </a:lnTo>
                <a:lnTo>
                  <a:pt x="778987" y="258142"/>
                </a:lnTo>
                <a:lnTo>
                  <a:pt x="765937" y="260731"/>
                </a:lnTo>
                <a:lnTo>
                  <a:pt x="758896" y="259949"/>
                </a:lnTo>
                <a:lnTo>
                  <a:pt x="747673" y="254276"/>
                </a:lnTo>
                <a:lnTo>
                  <a:pt x="739013" y="243078"/>
                </a:lnTo>
                <a:lnTo>
                  <a:pt x="736238" y="237121"/>
                </a:lnTo>
                <a:lnTo>
                  <a:pt x="732569" y="225687"/>
                </a:lnTo>
                <a:lnTo>
                  <a:pt x="730356" y="212850"/>
                </a:lnTo>
                <a:lnTo>
                  <a:pt x="729614" y="198628"/>
                </a:lnTo>
                <a:lnTo>
                  <a:pt x="729851" y="190600"/>
                </a:lnTo>
                <a:lnTo>
                  <a:pt x="731714" y="175893"/>
                </a:lnTo>
                <a:lnTo>
                  <a:pt x="735428" y="162753"/>
                </a:lnTo>
                <a:lnTo>
                  <a:pt x="741487" y="119284"/>
                </a:lnTo>
                <a:lnTo>
                  <a:pt x="729715" y="125010"/>
                </a:lnTo>
                <a:lnTo>
                  <a:pt x="718983" y="131768"/>
                </a:lnTo>
                <a:lnTo>
                  <a:pt x="709296" y="139547"/>
                </a:lnTo>
                <a:lnTo>
                  <a:pt x="700658" y="148336"/>
                </a:lnTo>
                <a:lnTo>
                  <a:pt x="695249" y="155063"/>
                </a:lnTo>
                <a:lnTo>
                  <a:pt x="688381" y="166146"/>
                </a:lnTo>
                <a:lnTo>
                  <a:pt x="683484" y="177879"/>
                </a:lnTo>
                <a:lnTo>
                  <a:pt x="680552" y="190270"/>
                </a:lnTo>
                <a:lnTo>
                  <a:pt x="679576" y="203326"/>
                </a:lnTo>
                <a:close/>
              </a:path>
            </a:pathLst>
          </a:custGeom>
          <a:solidFill>
            <a:srgbClr val="F8F8F8"/>
          </a:solidFill>
        </p:spPr>
        <p:txBody>
          <a:bodyPr wrap="square" lIns="0" tIns="0" rIns="0" bIns="0" rtlCol="0">
            <a:noAutofit/>
          </a:bodyPr>
          <a:lstStyle/>
          <a:p>
            <a:endParaRPr/>
          </a:p>
        </p:txBody>
      </p:sp>
      <p:sp>
        <p:nvSpPr>
          <p:cNvPr id="79" name="object 79"/>
          <p:cNvSpPr/>
          <p:nvPr/>
        </p:nvSpPr>
        <p:spPr>
          <a:xfrm>
            <a:off x="3297089" y="1488060"/>
            <a:ext cx="94317" cy="123189"/>
          </a:xfrm>
          <a:custGeom>
            <a:avLst/>
            <a:gdLst/>
            <a:ahLst/>
            <a:cxnLst/>
            <a:rect l="l" t="t" r="r" b="b"/>
            <a:pathLst>
              <a:path w="70738" h="123189">
                <a:moveTo>
                  <a:pt x="32765" y="0"/>
                </a:moveTo>
                <a:lnTo>
                  <a:pt x="20704" y="3190"/>
                </a:lnTo>
                <a:lnTo>
                  <a:pt x="11454" y="12728"/>
                </a:lnTo>
                <a:lnTo>
                  <a:pt x="8127" y="19303"/>
                </a:lnTo>
                <a:lnTo>
                  <a:pt x="4344" y="30408"/>
                </a:lnTo>
                <a:lnTo>
                  <a:pt x="1718" y="42569"/>
                </a:lnTo>
                <a:lnTo>
                  <a:pt x="281" y="55770"/>
                </a:lnTo>
                <a:lnTo>
                  <a:pt x="0" y="65277"/>
                </a:lnTo>
                <a:lnTo>
                  <a:pt x="675" y="79881"/>
                </a:lnTo>
                <a:lnTo>
                  <a:pt x="2717" y="92688"/>
                </a:lnTo>
                <a:lnTo>
                  <a:pt x="6143" y="103720"/>
                </a:lnTo>
                <a:lnTo>
                  <a:pt x="16321" y="118569"/>
                </a:lnTo>
                <a:lnTo>
                  <a:pt x="27980" y="123095"/>
                </a:lnTo>
                <a:lnTo>
                  <a:pt x="30225" y="123189"/>
                </a:lnTo>
                <a:lnTo>
                  <a:pt x="36321" y="123189"/>
                </a:lnTo>
                <a:lnTo>
                  <a:pt x="42799" y="119506"/>
                </a:lnTo>
                <a:lnTo>
                  <a:pt x="49530" y="112013"/>
                </a:lnTo>
                <a:lnTo>
                  <a:pt x="55646" y="104028"/>
                </a:lnTo>
                <a:lnTo>
                  <a:pt x="61946" y="93469"/>
                </a:lnTo>
                <a:lnTo>
                  <a:pt x="68408" y="80339"/>
                </a:lnTo>
                <a:lnTo>
                  <a:pt x="70738" y="75056"/>
                </a:lnTo>
                <a:lnTo>
                  <a:pt x="67665" y="59553"/>
                </a:lnTo>
                <a:lnTo>
                  <a:pt x="64392" y="45863"/>
                </a:lnTo>
                <a:lnTo>
                  <a:pt x="60937" y="33978"/>
                </a:lnTo>
                <a:lnTo>
                  <a:pt x="57313" y="23892"/>
                </a:lnTo>
                <a:lnTo>
                  <a:pt x="54990" y="18541"/>
                </a:lnTo>
                <a:lnTo>
                  <a:pt x="46316" y="5805"/>
                </a:lnTo>
                <a:lnTo>
                  <a:pt x="35963" y="274"/>
                </a:lnTo>
                <a:lnTo>
                  <a:pt x="32765" y="0"/>
                </a:lnTo>
                <a:close/>
              </a:path>
            </a:pathLst>
          </a:custGeom>
          <a:ln w="3048">
            <a:solidFill>
              <a:srgbClr val="3A431F"/>
            </a:solidFill>
          </a:ln>
        </p:spPr>
        <p:txBody>
          <a:bodyPr wrap="square" lIns="0" tIns="0" rIns="0" bIns="0" rtlCol="0">
            <a:noAutofit/>
          </a:bodyPr>
          <a:lstStyle/>
          <a:p>
            <a:endParaRPr/>
          </a:p>
        </p:txBody>
      </p:sp>
      <p:sp>
        <p:nvSpPr>
          <p:cNvPr id="80" name="object 80"/>
          <p:cNvSpPr/>
          <p:nvPr/>
        </p:nvSpPr>
        <p:spPr>
          <a:xfrm>
            <a:off x="2514772" y="1488060"/>
            <a:ext cx="94318" cy="123189"/>
          </a:xfrm>
          <a:custGeom>
            <a:avLst/>
            <a:gdLst/>
            <a:ahLst/>
            <a:cxnLst/>
            <a:rect l="l" t="t" r="r" b="b"/>
            <a:pathLst>
              <a:path w="70739" h="123189">
                <a:moveTo>
                  <a:pt x="32766" y="0"/>
                </a:moveTo>
                <a:lnTo>
                  <a:pt x="20704" y="3190"/>
                </a:lnTo>
                <a:lnTo>
                  <a:pt x="11454" y="12728"/>
                </a:lnTo>
                <a:lnTo>
                  <a:pt x="8128" y="19303"/>
                </a:lnTo>
                <a:lnTo>
                  <a:pt x="4344" y="30408"/>
                </a:lnTo>
                <a:lnTo>
                  <a:pt x="1718" y="42569"/>
                </a:lnTo>
                <a:lnTo>
                  <a:pt x="281" y="55770"/>
                </a:lnTo>
                <a:lnTo>
                  <a:pt x="0" y="65277"/>
                </a:lnTo>
                <a:lnTo>
                  <a:pt x="675" y="79881"/>
                </a:lnTo>
                <a:lnTo>
                  <a:pt x="2717" y="92688"/>
                </a:lnTo>
                <a:lnTo>
                  <a:pt x="6143" y="103720"/>
                </a:lnTo>
                <a:lnTo>
                  <a:pt x="16321" y="118569"/>
                </a:lnTo>
                <a:lnTo>
                  <a:pt x="27980" y="123095"/>
                </a:lnTo>
                <a:lnTo>
                  <a:pt x="30225" y="123189"/>
                </a:lnTo>
                <a:lnTo>
                  <a:pt x="36322" y="123189"/>
                </a:lnTo>
                <a:lnTo>
                  <a:pt x="42799" y="119506"/>
                </a:lnTo>
                <a:lnTo>
                  <a:pt x="49530" y="112013"/>
                </a:lnTo>
                <a:lnTo>
                  <a:pt x="55646" y="104028"/>
                </a:lnTo>
                <a:lnTo>
                  <a:pt x="61946" y="93469"/>
                </a:lnTo>
                <a:lnTo>
                  <a:pt x="68408" y="80339"/>
                </a:lnTo>
                <a:lnTo>
                  <a:pt x="70739" y="75056"/>
                </a:lnTo>
                <a:lnTo>
                  <a:pt x="67665" y="59553"/>
                </a:lnTo>
                <a:lnTo>
                  <a:pt x="64392" y="45863"/>
                </a:lnTo>
                <a:lnTo>
                  <a:pt x="60937" y="33978"/>
                </a:lnTo>
                <a:lnTo>
                  <a:pt x="57313" y="23892"/>
                </a:lnTo>
                <a:lnTo>
                  <a:pt x="54991" y="18541"/>
                </a:lnTo>
                <a:lnTo>
                  <a:pt x="46316" y="5805"/>
                </a:lnTo>
                <a:lnTo>
                  <a:pt x="35963" y="274"/>
                </a:lnTo>
                <a:lnTo>
                  <a:pt x="32766" y="0"/>
                </a:lnTo>
                <a:close/>
              </a:path>
            </a:pathLst>
          </a:custGeom>
          <a:ln w="3047">
            <a:solidFill>
              <a:srgbClr val="3A431F"/>
            </a:solidFill>
          </a:ln>
        </p:spPr>
        <p:txBody>
          <a:bodyPr wrap="square" lIns="0" tIns="0" rIns="0" bIns="0" rtlCol="0">
            <a:noAutofit/>
          </a:bodyPr>
          <a:lstStyle/>
          <a:p>
            <a:endParaRPr/>
          </a:p>
        </p:txBody>
      </p:sp>
      <p:sp>
        <p:nvSpPr>
          <p:cNvPr id="81" name="object 81"/>
          <p:cNvSpPr/>
          <p:nvPr/>
        </p:nvSpPr>
        <p:spPr>
          <a:xfrm>
            <a:off x="2916430" y="1485774"/>
            <a:ext cx="96690" cy="134874"/>
          </a:xfrm>
          <a:custGeom>
            <a:avLst/>
            <a:gdLst/>
            <a:ahLst/>
            <a:cxnLst/>
            <a:rect l="l" t="t" r="r" b="b"/>
            <a:pathLst>
              <a:path w="72517" h="134874">
                <a:moveTo>
                  <a:pt x="39116" y="0"/>
                </a:moveTo>
                <a:lnTo>
                  <a:pt x="28028" y="6874"/>
                </a:lnTo>
                <a:lnTo>
                  <a:pt x="18780" y="15315"/>
                </a:lnTo>
                <a:lnTo>
                  <a:pt x="11374" y="25322"/>
                </a:lnTo>
                <a:lnTo>
                  <a:pt x="5813" y="36896"/>
                </a:lnTo>
                <a:lnTo>
                  <a:pt x="2099" y="50036"/>
                </a:lnTo>
                <a:lnTo>
                  <a:pt x="236" y="64743"/>
                </a:lnTo>
                <a:lnTo>
                  <a:pt x="0" y="72771"/>
                </a:lnTo>
                <a:lnTo>
                  <a:pt x="741" y="86993"/>
                </a:lnTo>
                <a:lnTo>
                  <a:pt x="2954" y="99830"/>
                </a:lnTo>
                <a:lnTo>
                  <a:pt x="6623" y="111264"/>
                </a:lnTo>
                <a:lnTo>
                  <a:pt x="9398" y="117221"/>
                </a:lnTo>
                <a:lnTo>
                  <a:pt x="18058" y="128419"/>
                </a:lnTo>
                <a:lnTo>
                  <a:pt x="29281" y="134092"/>
                </a:lnTo>
                <a:lnTo>
                  <a:pt x="36322" y="134874"/>
                </a:lnTo>
                <a:lnTo>
                  <a:pt x="49372" y="132285"/>
                </a:lnTo>
                <a:lnTo>
                  <a:pt x="59619" y="124557"/>
                </a:lnTo>
                <a:lnTo>
                  <a:pt x="63118" y="119761"/>
                </a:lnTo>
                <a:lnTo>
                  <a:pt x="68122" y="109316"/>
                </a:lnTo>
                <a:lnTo>
                  <a:pt x="71256" y="97103"/>
                </a:lnTo>
                <a:lnTo>
                  <a:pt x="72495" y="83121"/>
                </a:lnTo>
                <a:lnTo>
                  <a:pt x="72517" y="80899"/>
                </a:lnTo>
                <a:lnTo>
                  <a:pt x="72517" y="72771"/>
                </a:lnTo>
                <a:lnTo>
                  <a:pt x="71755" y="65024"/>
                </a:lnTo>
                <a:lnTo>
                  <a:pt x="70358" y="57657"/>
                </a:lnTo>
                <a:lnTo>
                  <a:pt x="68961" y="50291"/>
                </a:lnTo>
                <a:lnTo>
                  <a:pt x="66802" y="43306"/>
                </a:lnTo>
                <a:lnTo>
                  <a:pt x="64008" y="36702"/>
                </a:lnTo>
                <a:lnTo>
                  <a:pt x="61214" y="30099"/>
                </a:lnTo>
                <a:lnTo>
                  <a:pt x="57785" y="23875"/>
                </a:lnTo>
                <a:lnTo>
                  <a:pt x="53593" y="17779"/>
                </a:lnTo>
                <a:lnTo>
                  <a:pt x="49403" y="11684"/>
                </a:lnTo>
                <a:lnTo>
                  <a:pt x="44577" y="5714"/>
                </a:lnTo>
                <a:lnTo>
                  <a:pt x="39116" y="0"/>
                </a:lnTo>
                <a:close/>
              </a:path>
            </a:pathLst>
          </a:custGeom>
          <a:ln w="3047">
            <a:solidFill>
              <a:srgbClr val="3A431F"/>
            </a:solidFill>
          </a:ln>
        </p:spPr>
        <p:txBody>
          <a:bodyPr wrap="square" lIns="0" tIns="0" rIns="0" bIns="0" rtlCol="0">
            <a:noAutofit/>
          </a:bodyPr>
          <a:lstStyle/>
          <a:p>
            <a:endParaRPr/>
          </a:p>
        </p:txBody>
      </p:sp>
      <p:sp>
        <p:nvSpPr>
          <p:cNvPr id="82" name="object 82"/>
          <p:cNvSpPr/>
          <p:nvPr/>
        </p:nvSpPr>
        <p:spPr>
          <a:xfrm>
            <a:off x="3233083" y="1466724"/>
            <a:ext cx="271271" cy="170687"/>
          </a:xfrm>
          <a:custGeom>
            <a:avLst/>
            <a:gdLst/>
            <a:ahLst/>
            <a:cxnLst/>
            <a:rect l="l" t="t" r="r" b="b"/>
            <a:pathLst>
              <a:path w="203453" h="170687">
                <a:moveTo>
                  <a:pt x="76707" y="0"/>
                </a:moveTo>
                <a:lnTo>
                  <a:pt x="90637" y="1682"/>
                </a:lnTo>
                <a:lnTo>
                  <a:pt x="102294" y="6730"/>
                </a:lnTo>
                <a:lnTo>
                  <a:pt x="111759" y="15239"/>
                </a:lnTo>
                <a:lnTo>
                  <a:pt x="117615" y="23885"/>
                </a:lnTo>
                <a:lnTo>
                  <a:pt x="122793" y="34591"/>
                </a:lnTo>
                <a:lnTo>
                  <a:pt x="127279" y="47368"/>
                </a:lnTo>
                <a:lnTo>
                  <a:pt x="131063" y="62229"/>
                </a:lnTo>
                <a:lnTo>
                  <a:pt x="131444" y="62229"/>
                </a:lnTo>
                <a:lnTo>
                  <a:pt x="134427" y="50809"/>
                </a:lnTo>
                <a:lnTo>
                  <a:pt x="136994" y="38695"/>
                </a:lnTo>
                <a:lnTo>
                  <a:pt x="139144" y="25888"/>
                </a:lnTo>
                <a:lnTo>
                  <a:pt x="140879" y="12387"/>
                </a:lnTo>
                <a:lnTo>
                  <a:pt x="140969" y="11556"/>
                </a:lnTo>
                <a:lnTo>
                  <a:pt x="153746" y="8842"/>
                </a:lnTo>
                <a:lnTo>
                  <a:pt x="166250" y="5955"/>
                </a:lnTo>
                <a:lnTo>
                  <a:pt x="178457" y="2921"/>
                </a:lnTo>
                <a:lnTo>
                  <a:pt x="189483" y="0"/>
                </a:lnTo>
                <a:lnTo>
                  <a:pt x="191134" y="1397"/>
                </a:lnTo>
                <a:lnTo>
                  <a:pt x="186158" y="14461"/>
                </a:lnTo>
                <a:lnTo>
                  <a:pt x="181086" y="27136"/>
                </a:lnTo>
                <a:lnTo>
                  <a:pt x="175920" y="39423"/>
                </a:lnTo>
                <a:lnTo>
                  <a:pt x="170659" y="51321"/>
                </a:lnTo>
                <a:lnTo>
                  <a:pt x="165303" y="62830"/>
                </a:lnTo>
                <a:lnTo>
                  <a:pt x="159852" y="73951"/>
                </a:lnTo>
                <a:lnTo>
                  <a:pt x="154306" y="84683"/>
                </a:lnTo>
                <a:lnTo>
                  <a:pt x="148666" y="95027"/>
                </a:lnTo>
                <a:lnTo>
                  <a:pt x="143128" y="104648"/>
                </a:lnTo>
                <a:lnTo>
                  <a:pt x="148764" y="118789"/>
                </a:lnTo>
                <a:lnTo>
                  <a:pt x="155257" y="130173"/>
                </a:lnTo>
                <a:lnTo>
                  <a:pt x="162627" y="138818"/>
                </a:lnTo>
                <a:lnTo>
                  <a:pt x="166115" y="141731"/>
                </a:lnTo>
                <a:lnTo>
                  <a:pt x="176500" y="147574"/>
                </a:lnTo>
                <a:lnTo>
                  <a:pt x="188722" y="151036"/>
                </a:lnTo>
                <a:lnTo>
                  <a:pt x="202437" y="152146"/>
                </a:lnTo>
                <a:lnTo>
                  <a:pt x="203453" y="161162"/>
                </a:lnTo>
                <a:lnTo>
                  <a:pt x="189438" y="164635"/>
                </a:lnTo>
                <a:lnTo>
                  <a:pt x="176418" y="167113"/>
                </a:lnTo>
                <a:lnTo>
                  <a:pt x="164404" y="168583"/>
                </a:lnTo>
                <a:lnTo>
                  <a:pt x="154050" y="169037"/>
                </a:lnTo>
                <a:lnTo>
                  <a:pt x="148970" y="169037"/>
                </a:lnTo>
                <a:lnTo>
                  <a:pt x="144399" y="166497"/>
                </a:lnTo>
                <a:lnTo>
                  <a:pt x="140081" y="161289"/>
                </a:lnTo>
                <a:lnTo>
                  <a:pt x="135241" y="153469"/>
                </a:lnTo>
                <a:lnTo>
                  <a:pt x="130137" y="141306"/>
                </a:lnTo>
                <a:lnTo>
                  <a:pt x="126111" y="129159"/>
                </a:lnTo>
                <a:lnTo>
                  <a:pt x="115500" y="141995"/>
                </a:lnTo>
                <a:lnTo>
                  <a:pt x="104892" y="152465"/>
                </a:lnTo>
                <a:lnTo>
                  <a:pt x="94292" y="160569"/>
                </a:lnTo>
                <a:lnTo>
                  <a:pt x="83704" y="166306"/>
                </a:lnTo>
                <a:lnTo>
                  <a:pt x="73129" y="169677"/>
                </a:lnTo>
                <a:lnTo>
                  <a:pt x="63372" y="170687"/>
                </a:lnTo>
                <a:lnTo>
                  <a:pt x="49797" y="169316"/>
                </a:lnTo>
                <a:lnTo>
                  <a:pt x="37650" y="165196"/>
                </a:lnTo>
                <a:lnTo>
                  <a:pt x="26918" y="158313"/>
                </a:lnTo>
                <a:lnTo>
                  <a:pt x="17591" y="148659"/>
                </a:lnTo>
                <a:lnTo>
                  <a:pt x="10418" y="137555"/>
                </a:lnTo>
                <a:lnTo>
                  <a:pt x="5358" y="126132"/>
                </a:lnTo>
                <a:lnTo>
                  <a:pt x="1965" y="113803"/>
                </a:lnTo>
                <a:lnTo>
                  <a:pt x="239" y="100561"/>
                </a:lnTo>
                <a:lnTo>
                  <a:pt x="0" y="93090"/>
                </a:lnTo>
                <a:lnTo>
                  <a:pt x="737" y="79529"/>
                </a:lnTo>
                <a:lnTo>
                  <a:pt x="2947" y="66657"/>
                </a:lnTo>
                <a:lnTo>
                  <a:pt x="6623" y="54466"/>
                </a:lnTo>
                <a:lnTo>
                  <a:pt x="11762" y="42945"/>
                </a:lnTo>
                <a:lnTo>
                  <a:pt x="18359" y="32086"/>
                </a:lnTo>
                <a:lnTo>
                  <a:pt x="31019" y="17425"/>
                </a:lnTo>
                <a:lnTo>
                  <a:pt x="41432" y="9542"/>
                </a:lnTo>
                <a:lnTo>
                  <a:pt x="52840" y="4023"/>
                </a:lnTo>
                <a:lnTo>
                  <a:pt x="65257" y="855"/>
                </a:lnTo>
                <a:lnTo>
                  <a:pt x="76707" y="0"/>
                </a:lnTo>
                <a:close/>
              </a:path>
            </a:pathLst>
          </a:custGeom>
          <a:ln w="3048">
            <a:solidFill>
              <a:srgbClr val="3A431F"/>
            </a:solidFill>
          </a:ln>
        </p:spPr>
        <p:txBody>
          <a:bodyPr wrap="square" lIns="0" tIns="0" rIns="0" bIns="0" rtlCol="0">
            <a:noAutofit/>
          </a:bodyPr>
          <a:lstStyle/>
          <a:p>
            <a:endParaRPr/>
          </a:p>
        </p:txBody>
      </p:sp>
      <p:sp>
        <p:nvSpPr>
          <p:cNvPr id="83" name="object 83"/>
          <p:cNvSpPr/>
          <p:nvPr/>
        </p:nvSpPr>
        <p:spPr>
          <a:xfrm>
            <a:off x="2450760" y="1466724"/>
            <a:ext cx="271272" cy="170687"/>
          </a:xfrm>
          <a:custGeom>
            <a:avLst/>
            <a:gdLst/>
            <a:ahLst/>
            <a:cxnLst/>
            <a:rect l="l" t="t" r="r" b="b"/>
            <a:pathLst>
              <a:path w="203454" h="170687">
                <a:moveTo>
                  <a:pt x="76708" y="0"/>
                </a:moveTo>
                <a:lnTo>
                  <a:pt x="90637" y="1682"/>
                </a:lnTo>
                <a:lnTo>
                  <a:pt x="102294" y="6730"/>
                </a:lnTo>
                <a:lnTo>
                  <a:pt x="111760" y="15239"/>
                </a:lnTo>
                <a:lnTo>
                  <a:pt x="117615" y="23885"/>
                </a:lnTo>
                <a:lnTo>
                  <a:pt x="122793" y="34591"/>
                </a:lnTo>
                <a:lnTo>
                  <a:pt x="127279" y="47368"/>
                </a:lnTo>
                <a:lnTo>
                  <a:pt x="131064" y="62229"/>
                </a:lnTo>
                <a:lnTo>
                  <a:pt x="131445" y="62229"/>
                </a:lnTo>
                <a:lnTo>
                  <a:pt x="134427" y="50809"/>
                </a:lnTo>
                <a:lnTo>
                  <a:pt x="136994" y="38695"/>
                </a:lnTo>
                <a:lnTo>
                  <a:pt x="139144" y="25888"/>
                </a:lnTo>
                <a:lnTo>
                  <a:pt x="140879" y="12387"/>
                </a:lnTo>
                <a:lnTo>
                  <a:pt x="140970" y="11556"/>
                </a:lnTo>
                <a:lnTo>
                  <a:pt x="153746" y="8842"/>
                </a:lnTo>
                <a:lnTo>
                  <a:pt x="166250" y="5955"/>
                </a:lnTo>
                <a:lnTo>
                  <a:pt x="178457" y="2921"/>
                </a:lnTo>
                <a:lnTo>
                  <a:pt x="189484" y="0"/>
                </a:lnTo>
                <a:lnTo>
                  <a:pt x="191135" y="1397"/>
                </a:lnTo>
                <a:lnTo>
                  <a:pt x="186158" y="14461"/>
                </a:lnTo>
                <a:lnTo>
                  <a:pt x="181086" y="27136"/>
                </a:lnTo>
                <a:lnTo>
                  <a:pt x="175920" y="39423"/>
                </a:lnTo>
                <a:lnTo>
                  <a:pt x="170659" y="51321"/>
                </a:lnTo>
                <a:lnTo>
                  <a:pt x="165303" y="62830"/>
                </a:lnTo>
                <a:lnTo>
                  <a:pt x="159852" y="73951"/>
                </a:lnTo>
                <a:lnTo>
                  <a:pt x="154306" y="84683"/>
                </a:lnTo>
                <a:lnTo>
                  <a:pt x="148666" y="95027"/>
                </a:lnTo>
                <a:lnTo>
                  <a:pt x="143129" y="104648"/>
                </a:lnTo>
                <a:lnTo>
                  <a:pt x="148764" y="118789"/>
                </a:lnTo>
                <a:lnTo>
                  <a:pt x="155257" y="130173"/>
                </a:lnTo>
                <a:lnTo>
                  <a:pt x="162627" y="138818"/>
                </a:lnTo>
                <a:lnTo>
                  <a:pt x="166116" y="141731"/>
                </a:lnTo>
                <a:lnTo>
                  <a:pt x="176500" y="147574"/>
                </a:lnTo>
                <a:lnTo>
                  <a:pt x="188722" y="151036"/>
                </a:lnTo>
                <a:lnTo>
                  <a:pt x="202437" y="152146"/>
                </a:lnTo>
                <a:lnTo>
                  <a:pt x="203454" y="161162"/>
                </a:lnTo>
                <a:lnTo>
                  <a:pt x="189438" y="164635"/>
                </a:lnTo>
                <a:lnTo>
                  <a:pt x="176418" y="167113"/>
                </a:lnTo>
                <a:lnTo>
                  <a:pt x="164404" y="168583"/>
                </a:lnTo>
                <a:lnTo>
                  <a:pt x="154051" y="169037"/>
                </a:lnTo>
                <a:lnTo>
                  <a:pt x="148971" y="169037"/>
                </a:lnTo>
                <a:lnTo>
                  <a:pt x="144399" y="166497"/>
                </a:lnTo>
                <a:lnTo>
                  <a:pt x="140081" y="161289"/>
                </a:lnTo>
                <a:lnTo>
                  <a:pt x="135241" y="153469"/>
                </a:lnTo>
                <a:lnTo>
                  <a:pt x="130137" y="141306"/>
                </a:lnTo>
                <a:lnTo>
                  <a:pt x="126111" y="129159"/>
                </a:lnTo>
                <a:lnTo>
                  <a:pt x="115500" y="141995"/>
                </a:lnTo>
                <a:lnTo>
                  <a:pt x="104892" y="152465"/>
                </a:lnTo>
                <a:lnTo>
                  <a:pt x="94292" y="160569"/>
                </a:lnTo>
                <a:lnTo>
                  <a:pt x="83704" y="166306"/>
                </a:lnTo>
                <a:lnTo>
                  <a:pt x="73129" y="169677"/>
                </a:lnTo>
                <a:lnTo>
                  <a:pt x="63373" y="170687"/>
                </a:lnTo>
                <a:lnTo>
                  <a:pt x="49797" y="169316"/>
                </a:lnTo>
                <a:lnTo>
                  <a:pt x="37650" y="165196"/>
                </a:lnTo>
                <a:lnTo>
                  <a:pt x="26918" y="158313"/>
                </a:lnTo>
                <a:lnTo>
                  <a:pt x="17591" y="148659"/>
                </a:lnTo>
                <a:lnTo>
                  <a:pt x="10418" y="137555"/>
                </a:lnTo>
                <a:lnTo>
                  <a:pt x="5358" y="126132"/>
                </a:lnTo>
                <a:lnTo>
                  <a:pt x="1965" y="113803"/>
                </a:lnTo>
                <a:lnTo>
                  <a:pt x="239" y="100561"/>
                </a:lnTo>
                <a:lnTo>
                  <a:pt x="0" y="93090"/>
                </a:lnTo>
                <a:lnTo>
                  <a:pt x="737" y="79529"/>
                </a:lnTo>
                <a:lnTo>
                  <a:pt x="2947" y="66657"/>
                </a:lnTo>
                <a:lnTo>
                  <a:pt x="6623" y="54466"/>
                </a:lnTo>
                <a:lnTo>
                  <a:pt x="11762" y="42945"/>
                </a:lnTo>
                <a:lnTo>
                  <a:pt x="18359" y="32086"/>
                </a:lnTo>
                <a:lnTo>
                  <a:pt x="31019" y="17425"/>
                </a:lnTo>
                <a:lnTo>
                  <a:pt x="41432" y="9542"/>
                </a:lnTo>
                <a:lnTo>
                  <a:pt x="52840" y="4023"/>
                </a:lnTo>
                <a:lnTo>
                  <a:pt x="65257" y="855"/>
                </a:lnTo>
                <a:lnTo>
                  <a:pt x="76708" y="0"/>
                </a:lnTo>
                <a:close/>
              </a:path>
            </a:pathLst>
          </a:custGeom>
          <a:ln w="3048">
            <a:solidFill>
              <a:srgbClr val="3A431F"/>
            </a:solidFill>
          </a:ln>
        </p:spPr>
        <p:txBody>
          <a:bodyPr wrap="square" lIns="0" tIns="0" rIns="0" bIns="0" rtlCol="0">
            <a:noAutofit/>
          </a:bodyPr>
          <a:lstStyle/>
          <a:p>
            <a:endParaRPr/>
          </a:p>
        </p:txBody>
      </p:sp>
      <p:sp>
        <p:nvSpPr>
          <p:cNvPr id="84" name="object 84"/>
          <p:cNvSpPr/>
          <p:nvPr/>
        </p:nvSpPr>
        <p:spPr>
          <a:xfrm>
            <a:off x="3118104" y="1466343"/>
            <a:ext cx="114470" cy="170561"/>
          </a:xfrm>
          <a:custGeom>
            <a:avLst/>
            <a:gdLst/>
            <a:ahLst/>
            <a:cxnLst/>
            <a:rect l="l" t="t" r="r" b="b"/>
            <a:pathLst>
              <a:path w="85852" h="170561">
                <a:moveTo>
                  <a:pt x="49403" y="0"/>
                </a:moveTo>
                <a:lnTo>
                  <a:pt x="51562" y="1397"/>
                </a:lnTo>
                <a:lnTo>
                  <a:pt x="50975" y="13323"/>
                </a:lnTo>
                <a:lnTo>
                  <a:pt x="50576" y="25789"/>
                </a:lnTo>
                <a:lnTo>
                  <a:pt x="50353" y="38784"/>
                </a:lnTo>
                <a:lnTo>
                  <a:pt x="50292" y="50800"/>
                </a:lnTo>
                <a:lnTo>
                  <a:pt x="50292" y="80772"/>
                </a:lnTo>
                <a:lnTo>
                  <a:pt x="50341" y="97228"/>
                </a:lnTo>
                <a:lnTo>
                  <a:pt x="50489" y="111120"/>
                </a:lnTo>
                <a:lnTo>
                  <a:pt x="50735" y="122447"/>
                </a:lnTo>
                <a:lnTo>
                  <a:pt x="51054" y="130683"/>
                </a:lnTo>
                <a:lnTo>
                  <a:pt x="51308" y="138430"/>
                </a:lnTo>
                <a:lnTo>
                  <a:pt x="52578" y="143510"/>
                </a:lnTo>
                <a:lnTo>
                  <a:pt x="54864" y="145923"/>
                </a:lnTo>
                <a:lnTo>
                  <a:pt x="57277" y="148462"/>
                </a:lnTo>
                <a:lnTo>
                  <a:pt x="60833" y="150113"/>
                </a:lnTo>
                <a:lnTo>
                  <a:pt x="65532" y="151003"/>
                </a:lnTo>
                <a:lnTo>
                  <a:pt x="70231" y="151892"/>
                </a:lnTo>
                <a:lnTo>
                  <a:pt x="76708" y="152400"/>
                </a:lnTo>
                <a:lnTo>
                  <a:pt x="84963" y="152527"/>
                </a:lnTo>
                <a:lnTo>
                  <a:pt x="85852" y="161290"/>
                </a:lnTo>
                <a:lnTo>
                  <a:pt x="71471" y="165526"/>
                </a:lnTo>
                <a:lnTo>
                  <a:pt x="58448" y="168471"/>
                </a:lnTo>
                <a:lnTo>
                  <a:pt x="46783" y="170138"/>
                </a:lnTo>
                <a:lnTo>
                  <a:pt x="38227" y="170561"/>
                </a:lnTo>
                <a:lnTo>
                  <a:pt x="21528" y="168370"/>
                </a:lnTo>
                <a:lnTo>
                  <a:pt x="9939" y="161791"/>
                </a:lnTo>
                <a:lnTo>
                  <a:pt x="3444" y="150807"/>
                </a:lnTo>
                <a:lnTo>
                  <a:pt x="1905" y="139192"/>
                </a:lnTo>
                <a:lnTo>
                  <a:pt x="1905" y="55245"/>
                </a:lnTo>
                <a:lnTo>
                  <a:pt x="1759" y="41347"/>
                </a:lnTo>
                <a:lnTo>
                  <a:pt x="1321" y="28357"/>
                </a:lnTo>
                <a:lnTo>
                  <a:pt x="591" y="16307"/>
                </a:lnTo>
                <a:lnTo>
                  <a:pt x="0" y="9398"/>
                </a:lnTo>
                <a:lnTo>
                  <a:pt x="13063" y="7282"/>
                </a:lnTo>
                <a:lnTo>
                  <a:pt x="25714" y="4984"/>
                </a:lnTo>
                <a:lnTo>
                  <a:pt x="37976" y="2516"/>
                </a:lnTo>
                <a:lnTo>
                  <a:pt x="49403" y="0"/>
                </a:lnTo>
                <a:close/>
              </a:path>
            </a:pathLst>
          </a:custGeom>
          <a:ln w="3048">
            <a:solidFill>
              <a:srgbClr val="3A431F"/>
            </a:solidFill>
          </a:ln>
        </p:spPr>
        <p:txBody>
          <a:bodyPr wrap="square" lIns="0" tIns="0" rIns="0" bIns="0" rtlCol="0">
            <a:noAutofit/>
          </a:bodyPr>
          <a:lstStyle/>
          <a:p>
            <a:endParaRPr/>
          </a:p>
        </p:txBody>
      </p:sp>
      <p:sp>
        <p:nvSpPr>
          <p:cNvPr id="85" name="object 85"/>
          <p:cNvSpPr/>
          <p:nvPr/>
        </p:nvSpPr>
        <p:spPr>
          <a:xfrm>
            <a:off x="2738118" y="1466343"/>
            <a:ext cx="114470" cy="170561"/>
          </a:xfrm>
          <a:custGeom>
            <a:avLst/>
            <a:gdLst/>
            <a:ahLst/>
            <a:cxnLst/>
            <a:rect l="l" t="t" r="r" b="b"/>
            <a:pathLst>
              <a:path w="85852" h="170561">
                <a:moveTo>
                  <a:pt x="49403" y="0"/>
                </a:moveTo>
                <a:lnTo>
                  <a:pt x="51562" y="1397"/>
                </a:lnTo>
                <a:lnTo>
                  <a:pt x="50975" y="13323"/>
                </a:lnTo>
                <a:lnTo>
                  <a:pt x="50576" y="25789"/>
                </a:lnTo>
                <a:lnTo>
                  <a:pt x="50353" y="38784"/>
                </a:lnTo>
                <a:lnTo>
                  <a:pt x="50292" y="50800"/>
                </a:lnTo>
                <a:lnTo>
                  <a:pt x="50292" y="80772"/>
                </a:lnTo>
                <a:lnTo>
                  <a:pt x="50341" y="97228"/>
                </a:lnTo>
                <a:lnTo>
                  <a:pt x="50489" y="111120"/>
                </a:lnTo>
                <a:lnTo>
                  <a:pt x="50735" y="122447"/>
                </a:lnTo>
                <a:lnTo>
                  <a:pt x="51054" y="130683"/>
                </a:lnTo>
                <a:lnTo>
                  <a:pt x="51308" y="138430"/>
                </a:lnTo>
                <a:lnTo>
                  <a:pt x="52578" y="143510"/>
                </a:lnTo>
                <a:lnTo>
                  <a:pt x="54864" y="145923"/>
                </a:lnTo>
                <a:lnTo>
                  <a:pt x="57277" y="148462"/>
                </a:lnTo>
                <a:lnTo>
                  <a:pt x="60833" y="150113"/>
                </a:lnTo>
                <a:lnTo>
                  <a:pt x="65532" y="151003"/>
                </a:lnTo>
                <a:lnTo>
                  <a:pt x="70231" y="151892"/>
                </a:lnTo>
                <a:lnTo>
                  <a:pt x="76708" y="152400"/>
                </a:lnTo>
                <a:lnTo>
                  <a:pt x="84962" y="152527"/>
                </a:lnTo>
                <a:lnTo>
                  <a:pt x="85852" y="161290"/>
                </a:lnTo>
                <a:lnTo>
                  <a:pt x="71471" y="165526"/>
                </a:lnTo>
                <a:lnTo>
                  <a:pt x="58448" y="168471"/>
                </a:lnTo>
                <a:lnTo>
                  <a:pt x="46783" y="170138"/>
                </a:lnTo>
                <a:lnTo>
                  <a:pt x="38227" y="170561"/>
                </a:lnTo>
                <a:lnTo>
                  <a:pt x="21528" y="168370"/>
                </a:lnTo>
                <a:lnTo>
                  <a:pt x="9939" y="161791"/>
                </a:lnTo>
                <a:lnTo>
                  <a:pt x="3444" y="150807"/>
                </a:lnTo>
                <a:lnTo>
                  <a:pt x="1905" y="139192"/>
                </a:lnTo>
                <a:lnTo>
                  <a:pt x="1905" y="55245"/>
                </a:lnTo>
                <a:lnTo>
                  <a:pt x="1759" y="41347"/>
                </a:lnTo>
                <a:lnTo>
                  <a:pt x="1321" y="28357"/>
                </a:lnTo>
                <a:lnTo>
                  <a:pt x="591" y="16307"/>
                </a:lnTo>
                <a:lnTo>
                  <a:pt x="0" y="9398"/>
                </a:lnTo>
                <a:lnTo>
                  <a:pt x="13063" y="7282"/>
                </a:lnTo>
                <a:lnTo>
                  <a:pt x="25714" y="4984"/>
                </a:lnTo>
                <a:lnTo>
                  <a:pt x="37976" y="2516"/>
                </a:lnTo>
                <a:lnTo>
                  <a:pt x="49403" y="0"/>
                </a:lnTo>
                <a:close/>
              </a:path>
            </a:pathLst>
          </a:custGeom>
          <a:ln w="3048">
            <a:solidFill>
              <a:srgbClr val="3A431F"/>
            </a:solidFill>
          </a:ln>
        </p:spPr>
        <p:txBody>
          <a:bodyPr wrap="square" lIns="0" tIns="0" rIns="0" bIns="0" rtlCol="0">
            <a:noAutofit/>
          </a:bodyPr>
          <a:lstStyle/>
          <a:p>
            <a:endParaRPr/>
          </a:p>
        </p:txBody>
      </p:sp>
      <p:sp>
        <p:nvSpPr>
          <p:cNvPr id="86" name="object 86"/>
          <p:cNvSpPr/>
          <p:nvPr/>
        </p:nvSpPr>
        <p:spPr>
          <a:xfrm>
            <a:off x="2095671" y="1389888"/>
            <a:ext cx="343914" cy="243204"/>
          </a:xfrm>
          <a:custGeom>
            <a:avLst/>
            <a:gdLst/>
            <a:ahLst/>
            <a:cxnLst/>
            <a:rect l="l" t="t" r="r" b="b"/>
            <a:pathLst>
              <a:path w="257936" h="243204">
                <a:moveTo>
                  <a:pt x="0" y="0"/>
                </a:moveTo>
                <a:lnTo>
                  <a:pt x="13089" y="281"/>
                </a:lnTo>
                <a:lnTo>
                  <a:pt x="25866" y="490"/>
                </a:lnTo>
                <a:lnTo>
                  <a:pt x="38363" y="611"/>
                </a:lnTo>
                <a:lnTo>
                  <a:pt x="46354" y="635"/>
                </a:lnTo>
                <a:lnTo>
                  <a:pt x="211328" y="635"/>
                </a:lnTo>
                <a:lnTo>
                  <a:pt x="223808" y="578"/>
                </a:lnTo>
                <a:lnTo>
                  <a:pt x="236439" y="420"/>
                </a:lnTo>
                <a:lnTo>
                  <a:pt x="249255" y="177"/>
                </a:lnTo>
                <a:lnTo>
                  <a:pt x="256921" y="0"/>
                </a:lnTo>
                <a:lnTo>
                  <a:pt x="257936" y="8762"/>
                </a:lnTo>
                <a:lnTo>
                  <a:pt x="234187" y="15621"/>
                </a:lnTo>
                <a:lnTo>
                  <a:pt x="229861" y="32579"/>
                </a:lnTo>
                <a:lnTo>
                  <a:pt x="229748" y="46127"/>
                </a:lnTo>
                <a:lnTo>
                  <a:pt x="229742" y="50037"/>
                </a:lnTo>
                <a:lnTo>
                  <a:pt x="229742" y="188213"/>
                </a:lnTo>
                <a:lnTo>
                  <a:pt x="229794" y="202426"/>
                </a:lnTo>
                <a:lnTo>
                  <a:pt x="229948" y="214861"/>
                </a:lnTo>
                <a:lnTo>
                  <a:pt x="230123" y="222758"/>
                </a:lnTo>
                <a:lnTo>
                  <a:pt x="257302" y="234569"/>
                </a:lnTo>
                <a:lnTo>
                  <a:pt x="257936" y="243204"/>
                </a:lnTo>
                <a:lnTo>
                  <a:pt x="246186" y="243031"/>
                </a:lnTo>
                <a:lnTo>
                  <a:pt x="233864" y="242877"/>
                </a:lnTo>
                <a:lnTo>
                  <a:pt x="220970" y="242760"/>
                </a:lnTo>
                <a:lnTo>
                  <a:pt x="207505" y="242701"/>
                </a:lnTo>
                <a:lnTo>
                  <a:pt x="203072" y="242697"/>
                </a:lnTo>
                <a:lnTo>
                  <a:pt x="188711" y="242742"/>
                </a:lnTo>
                <a:lnTo>
                  <a:pt x="175484" y="242860"/>
                </a:lnTo>
                <a:lnTo>
                  <a:pt x="163391" y="243028"/>
                </a:lnTo>
                <a:lnTo>
                  <a:pt x="153161" y="243204"/>
                </a:lnTo>
                <a:lnTo>
                  <a:pt x="152018" y="234569"/>
                </a:lnTo>
                <a:lnTo>
                  <a:pt x="172847" y="228473"/>
                </a:lnTo>
                <a:lnTo>
                  <a:pt x="175767" y="227711"/>
                </a:lnTo>
                <a:lnTo>
                  <a:pt x="177291" y="225678"/>
                </a:lnTo>
                <a:lnTo>
                  <a:pt x="177418" y="222376"/>
                </a:lnTo>
                <a:lnTo>
                  <a:pt x="177689" y="211328"/>
                </a:lnTo>
                <a:lnTo>
                  <a:pt x="177881" y="198318"/>
                </a:lnTo>
                <a:lnTo>
                  <a:pt x="177927" y="188213"/>
                </a:lnTo>
                <a:lnTo>
                  <a:pt x="177927" y="19558"/>
                </a:lnTo>
                <a:lnTo>
                  <a:pt x="80264" y="19558"/>
                </a:lnTo>
                <a:lnTo>
                  <a:pt x="80264" y="188213"/>
                </a:lnTo>
                <a:lnTo>
                  <a:pt x="80316" y="202555"/>
                </a:lnTo>
                <a:lnTo>
                  <a:pt x="80474" y="214962"/>
                </a:lnTo>
                <a:lnTo>
                  <a:pt x="80645" y="222376"/>
                </a:lnTo>
                <a:lnTo>
                  <a:pt x="85090" y="228473"/>
                </a:lnTo>
                <a:lnTo>
                  <a:pt x="105283" y="234569"/>
                </a:lnTo>
                <a:lnTo>
                  <a:pt x="105790" y="243204"/>
                </a:lnTo>
                <a:lnTo>
                  <a:pt x="94550" y="243018"/>
                </a:lnTo>
                <a:lnTo>
                  <a:pt x="82344" y="242855"/>
                </a:lnTo>
                <a:lnTo>
                  <a:pt x="69163" y="242740"/>
                </a:lnTo>
                <a:lnTo>
                  <a:pt x="54990" y="242697"/>
                </a:lnTo>
                <a:lnTo>
                  <a:pt x="41196" y="242735"/>
                </a:lnTo>
                <a:lnTo>
                  <a:pt x="28073" y="242838"/>
                </a:lnTo>
                <a:lnTo>
                  <a:pt x="15622" y="242986"/>
                </a:lnTo>
                <a:lnTo>
                  <a:pt x="3843" y="243158"/>
                </a:lnTo>
                <a:lnTo>
                  <a:pt x="888" y="243204"/>
                </a:lnTo>
                <a:lnTo>
                  <a:pt x="0" y="234569"/>
                </a:lnTo>
                <a:lnTo>
                  <a:pt x="23240" y="228091"/>
                </a:lnTo>
                <a:lnTo>
                  <a:pt x="28168" y="211556"/>
                </a:lnTo>
                <a:lnTo>
                  <a:pt x="28294" y="198631"/>
                </a:lnTo>
                <a:lnTo>
                  <a:pt x="28320" y="188213"/>
                </a:lnTo>
                <a:lnTo>
                  <a:pt x="28320" y="50037"/>
                </a:lnTo>
                <a:lnTo>
                  <a:pt x="28246" y="35880"/>
                </a:lnTo>
                <a:lnTo>
                  <a:pt x="28022" y="24043"/>
                </a:lnTo>
                <a:lnTo>
                  <a:pt x="26415" y="16383"/>
                </a:lnTo>
                <a:lnTo>
                  <a:pt x="23748" y="15621"/>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87" name="object 87"/>
          <p:cNvSpPr/>
          <p:nvPr/>
        </p:nvSpPr>
        <p:spPr>
          <a:xfrm>
            <a:off x="3345181" y="1381379"/>
            <a:ext cx="76876" cy="73025"/>
          </a:xfrm>
          <a:custGeom>
            <a:avLst/>
            <a:gdLst/>
            <a:ahLst/>
            <a:cxnLst/>
            <a:rect l="l" t="t" r="r" b="b"/>
            <a:pathLst>
              <a:path w="57657" h="73025">
                <a:moveTo>
                  <a:pt x="10921" y="0"/>
                </a:moveTo>
                <a:lnTo>
                  <a:pt x="57657" y="0"/>
                </a:lnTo>
                <a:lnTo>
                  <a:pt x="14731" y="73025"/>
                </a:lnTo>
                <a:lnTo>
                  <a:pt x="0" y="73025"/>
                </a:lnTo>
                <a:lnTo>
                  <a:pt x="10921" y="0"/>
                </a:lnTo>
                <a:close/>
              </a:path>
            </a:pathLst>
          </a:custGeom>
          <a:ln w="3048">
            <a:solidFill>
              <a:srgbClr val="3A431F"/>
            </a:solidFill>
          </a:ln>
        </p:spPr>
        <p:txBody>
          <a:bodyPr wrap="square" lIns="0" tIns="0" rIns="0" bIns="0" rtlCol="0">
            <a:noAutofit/>
          </a:bodyPr>
          <a:lstStyle/>
          <a:p>
            <a:endParaRPr/>
          </a:p>
        </p:txBody>
      </p:sp>
      <p:sp>
        <p:nvSpPr>
          <p:cNvPr id="88" name="object 88"/>
          <p:cNvSpPr/>
          <p:nvPr/>
        </p:nvSpPr>
        <p:spPr>
          <a:xfrm>
            <a:off x="2849712" y="1372743"/>
            <a:ext cx="240454" cy="265049"/>
          </a:xfrm>
          <a:custGeom>
            <a:avLst/>
            <a:gdLst/>
            <a:ahLst/>
            <a:cxnLst/>
            <a:rect l="l" t="t" r="r" b="b"/>
            <a:pathLst>
              <a:path w="180340" h="265049">
                <a:moveTo>
                  <a:pt x="81280" y="0"/>
                </a:moveTo>
                <a:lnTo>
                  <a:pt x="92705" y="479"/>
                </a:lnTo>
                <a:lnTo>
                  <a:pt x="104313" y="1918"/>
                </a:lnTo>
                <a:lnTo>
                  <a:pt x="116104" y="4316"/>
                </a:lnTo>
                <a:lnTo>
                  <a:pt x="128078" y="7674"/>
                </a:lnTo>
                <a:lnTo>
                  <a:pt x="140235" y="11991"/>
                </a:lnTo>
                <a:lnTo>
                  <a:pt x="152574" y="17267"/>
                </a:lnTo>
                <a:lnTo>
                  <a:pt x="165096" y="23502"/>
                </a:lnTo>
                <a:lnTo>
                  <a:pt x="177801" y="30697"/>
                </a:lnTo>
                <a:lnTo>
                  <a:pt x="180340" y="33909"/>
                </a:lnTo>
                <a:lnTo>
                  <a:pt x="172923" y="43356"/>
                </a:lnTo>
                <a:lnTo>
                  <a:pt x="165231" y="53373"/>
                </a:lnTo>
                <a:lnTo>
                  <a:pt x="157287" y="64005"/>
                </a:lnTo>
                <a:lnTo>
                  <a:pt x="155702" y="66167"/>
                </a:lnTo>
                <a:lnTo>
                  <a:pt x="141678" y="54199"/>
                </a:lnTo>
                <a:lnTo>
                  <a:pt x="128688" y="44093"/>
                </a:lnTo>
                <a:lnTo>
                  <a:pt x="116729" y="35844"/>
                </a:lnTo>
                <a:lnTo>
                  <a:pt x="105798" y="29449"/>
                </a:lnTo>
                <a:lnTo>
                  <a:pt x="95893" y="24902"/>
                </a:lnTo>
                <a:lnTo>
                  <a:pt x="87013" y="22200"/>
                </a:lnTo>
                <a:lnTo>
                  <a:pt x="79375" y="21336"/>
                </a:lnTo>
                <a:lnTo>
                  <a:pt x="76454" y="21336"/>
                </a:lnTo>
                <a:lnTo>
                  <a:pt x="74168" y="21971"/>
                </a:lnTo>
                <a:lnTo>
                  <a:pt x="72262" y="23241"/>
                </a:lnTo>
                <a:lnTo>
                  <a:pt x="70485" y="24511"/>
                </a:lnTo>
                <a:lnTo>
                  <a:pt x="69468" y="26416"/>
                </a:lnTo>
                <a:lnTo>
                  <a:pt x="69468" y="28956"/>
                </a:lnTo>
                <a:lnTo>
                  <a:pt x="69468" y="30987"/>
                </a:lnTo>
                <a:lnTo>
                  <a:pt x="69977" y="33020"/>
                </a:lnTo>
                <a:lnTo>
                  <a:pt x="70993" y="34925"/>
                </a:lnTo>
                <a:lnTo>
                  <a:pt x="72009" y="36830"/>
                </a:lnTo>
                <a:lnTo>
                  <a:pt x="73660" y="39116"/>
                </a:lnTo>
                <a:lnTo>
                  <a:pt x="76200" y="41783"/>
                </a:lnTo>
                <a:lnTo>
                  <a:pt x="78612" y="44577"/>
                </a:lnTo>
                <a:lnTo>
                  <a:pt x="82042" y="47879"/>
                </a:lnTo>
                <a:lnTo>
                  <a:pt x="86360" y="51689"/>
                </a:lnTo>
                <a:lnTo>
                  <a:pt x="90550" y="55626"/>
                </a:lnTo>
                <a:lnTo>
                  <a:pt x="96012" y="60452"/>
                </a:lnTo>
                <a:lnTo>
                  <a:pt x="102489" y="66421"/>
                </a:lnTo>
                <a:lnTo>
                  <a:pt x="107568" y="71120"/>
                </a:lnTo>
                <a:lnTo>
                  <a:pt x="112775" y="76200"/>
                </a:lnTo>
                <a:lnTo>
                  <a:pt x="118364" y="81661"/>
                </a:lnTo>
                <a:lnTo>
                  <a:pt x="123825" y="86995"/>
                </a:lnTo>
                <a:lnTo>
                  <a:pt x="129159" y="92710"/>
                </a:lnTo>
                <a:lnTo>
                  <a:pt x="134366" y="98679"/>
                </a:lnTo>
                <a:lnTo>
                  <a:pt x="139573" y="104648"/>
                </a:lnTo>
                <a:lnTo>
                  <a:pt x="144525" y="110871"/>
                </a:lnTo>
                <a:lnTo>
                  <a:pt x="149098" y="117475"/>
                </a:lnTo>
                <a:lnTo>
                  <a:pt x="153669" y="124079"/>
                </a:lnTo>
                <a:lnTo>
                  <a:pt x="157734" y="130937"/>
                </a:lnTo>
                <a:lnTo>
                  <a:pt x="161290" y="138049"/>
                </a:lnTo>
                <a:lnTo>
                  <a:pt x="164846" y="145161"/>
                </a:lnTo>
                <a:lnTo>
                  <a:pt x="167640" y="152527"/>
                </a:lnTo>
                <a:lnTo>
                  <a:pt x="169672" y="160020"/>
                </a:lnTo>
                <a:lnTo>
                  <a:pt x="171704" y="167512"/>
                </a:lnTo>
                <a:lnTo>
                  <a:pt x="172719" y="175260"/>
                </a:lnTo>
                <a:lnTo>
                  <a:pt x="172719" y="183261"/>
                </a:lnTo>
                <a:lnTo>
                  <a:pt x="171683" y="196762"/>
                </a:lnTo>
                <a:lnTo>
                  <a:pt x="168578" y="209315"/>
                </a:lnTo>
                <a:lnTo>
                  <a:pt x="163411" y="220919"/>
                </a:lnTo>
                <a:lnTo>
                  <a:pt x="156186" y="231576"/>
                </a:lnTo>
                <a:lnTo>
                  <a:pt x="146910" y="241284"/>
                </a:lnTo>
                <a:lnTo>
                  <a:pt x="135808" y="249778"/>
                </a:lnTo>
                <a:lnTo>
                  <a:pt x="124715" y="256007"/>
                </a:lnTo>
                <a:lnTo>
                  <a:pt x="112897" y="260617"/>
                </a:lnTo>
                <a:lnTo>
                  <a:pt x="100356" y="263603"/>
                </a:lnTo>
                <a:lnTo>
                  <a:pt x="87091" y="264959"/>
                </a:lnTo>
                <a:lnTo>
                  <a:pt x="82550" y="265049"/>
                </a:lnTo>
                <a:lnTo>
                  <a:pt x="68654" y="264200"/>
                </a:lnTo>
                <a:lnTo>
                  <a:pt x="55731" y="261650"/>
                </a:lnTo>
                <a:lnTo>
                  <a:pt x="43782" y="257393"/>
                </a:lnTo>
                <a:lnTo>
                  <a:pt x="32805" y="251422"/>
                </a:lnTo>
                <a:lnTo>
                  <a:pt x="23494" y="244348"/>
                </a:lnTo>
                <a:lnTo>
                  <a:pt x="14452" y="234799"/>
                </a:lnTo>
                <a:lnTo>
                  <a:pt x="7588" y="224104"/>
                </a:lnTo>
                <a:lnTo>
                  <a:pt x="2912" y="212254"/>
                </a:lnTo>
                <a:lnTo>
                  <a:pt x="432" y="199241"/>
                </a:lnTo>
                <a:lnTo>
                  <a:pt x="0" y="190500"/>
                </a:lnTo>
                <a:lnTo>
                  <a:pt x="975" y="177443"/>
                </a:lnTo>
                <a:lnTo>
                  <a:pt x="3907" y="165052"/>
                </a:lnTo>
                <a:lnTo>
                  <a:pt x="8804" y="153319"/>
                </a:lnTo>
                <a:lnTo>
                  <a:pt x="15672" y="142236"/>
                </a:lnTo>
                <a:lnTo>
                  <a:pt x="21081" y="135509"/>
                </a:lnTo>
                <a:lnTo>
                  <a:pt x="29719" y="126720"/>
                </a:lnTo>
                <a:lnTo>
                  <a:pt x="39406" y="118941"/>
                </a:lnTo>
                <a:lnTo>
                  <a:pt x="50138" y="112183"/>
                </a:lnTo>
                <a:lnTo>
                  <a:pt x="61910" y="106457"/>
                </a:lnTo>
                <a:lnTo>
                  <a:pt x="74715" y="101774"/>
                </a:lnTo>
                <a:lnTo>
                  <a:pt x="76962" y="101092"/>
                </a:lnTo>
                <a:lnTo>
                  <a:pt x="65540" y="90538"/>
                </a:lnTo>
                <a:lnTo>
                  <a:pt x="55881" y="80970"/>
                </a:lnTo>
                <a:lnTo>
                  <a:pt x="47971" y="72388"/>
                </a:lnTo>
                <a:lnTo>
                  <a:pt x="42164" y="65278"/>
                </a:lnTo>
                <a:lnTo>
                  <a:pt x="35109" y="53435"/>
                </a:lnTo>
                <a:lnTo>
                  <a:pt x="31782" y="41515"/>
                </a:lnTo>
                <a:lnTo>
                  <a:pt x="31496" y="36830"/>
                </a:lnTo>
                <a:lnTo>
                  <a:pt x="33824" y="23406"/>
                </a:lnTo>
                <a:lnTo>
                  <a:pt x="40772" y="12843"/>
                </a:lnTo>
                <a:lnTo>
                  <a:pt x="44704" y="9525"/>
                </a:lnTo>
                <a:lnTo>
                  <a:pt x="54698" y="4199"/>
                </a:lnTo>
                <a:lnTo>
                  <a:pt x="67016" y="1024"/>
                </a:lnTo>
                <a:lnTo>
                  <a:pt x="81280" y="0"/>
                </a:lnTo>
                <a:close/>
              </a:path>
            </a:pathLst>
          </a:custGeom>
          <a:ln w="3048">
            <a:solidFill>
              <a:srgbClr val="3A431F"/>
            </a:solidFill>
          </a:ln>
        </p:spPr>
        <p:txBody>
          <a:bodyPr wrap="square" lIns="0" tIns="0" rIns="0" bIns="0" rtlCol="0">
            <a:noAutofit/>
          </a:bodyPr>
          <a:lstStyle/>
          <a:p>
            <a:endParaRPr/>
          </a:p>
        </p:txBody>
      </p:sp>
      <p:sp>
        <p:nvSpPr>
          <p:cNvPr id="89" name="object 89"/>
          <p:cNvSpPr/>
          <p:nvPr/>
        </p:nvSpPr>
        <p:spPr>
          <a:xfrm>
            <a:off x="1943608" y="1359917"/>
            <a:ext cx="124799" cy="338455"/>
          </a:xfrm>
          <a:custGeom>
            <a:avLst/>
            <a:gdLst/>
            <a:ahLst/>
            <a:cxnLst/>
            <a:rect l="l" t="t" r="r" b="b"/>
            <a:pathLst>
              <a:path w="93599" h="338455">
                <a:moveTo>
                  <a:pt x="85597" y="0"/>
                </a:moveTo>
                <a:lnTo>
                  <a:pt x="93599" y="6858"/>
                </a:lnTo>
                <a:lnTo>
                  <a:pt x="85701" y="16207"/>
                </a:lnTo>
                <a:lnTo>
                  <a:pt x="78413" y="25984"/>
                </a:lnTo>
                <a:lnTo>
                  <a:pt x="71733" y="36190"/>
                </a:lnTo>
                <a:lnTo>
                  <a:pt x="65662" y="46824"/>
                </a:lnTo>
                <a:lnTo>
                  <a:pt x="60200" y="57886"/>
                </a:lnTo>
                <a:lnTo>
                  <a:pt x="55347" y="69376"/>
                </a:lnTo>
                <a:lnTo>
                  <a:pt x="51103" y="81295"/>
                </a:lnTo>
                <a:lnTo>
                  <a:pt x="47467" y="93642"/>
                </a:lnTo>
                <a:lnTo>
                  <a:pt x="44440" y="106417"/>
                </a:lnTo>
                <a:lnTo>
                  <a:pt x="42022" y="119621"/>
                </a:lnTo>
                <a:lnTo>
                  <a:pt x="40213" y="133252"/>
                </a:lnTo>
                <a:lnTo>
                  <a:pt x="39013" y="147312"/>
                </a:lnTo>
                <a:lnTo>
                  <a:pt x="38421" y="161801"/>
                </a:lnTo>
                <a:lnTo>
                  <a:pt x="38353" y="168783"/>
                </a:lnTo>
                <a:lnTo>
                  <a:pt x="38655" y="183520"/>
                </a:lnTo>
                <a:lnTo>
                  <a:pt x="39561" y="197825"/>
                </a:lnTo>
                <a:lnTo>
                  <a:pt x="41070" y="211697"/>
                </a:lnTo>
                <a:lnTo>
                  <a:pt x="43183" y="225136"/>
                </a:lnTo>
                <a:lnTo>
                  <a:pt x="45900" y="238142"/>
                </a:lnTo>
                <a:lnTo>
                  <a:pt x="49220" y="250715"/>
                </a:lnTo>
                <a:lnTo>
                  <a:pt x="53144" y="262855"/>
                </a:lnTo>
                <a:lnTo>
                  <a:pt x="57672" y="274562"/>
                </a:lnTo>
                <a:lnTo>
                  <a:pt x="62804" y="285836"/>
                </a:lnTo>
                <a:lnTo>
                  <a:pt x="68539" y="296677"/>
                </a:lnTo>
                <a:lnTo>
                  <a:pt x="74878" y="307085"/>
                </a:lnTo>
                <a:lnTo>
                  <a:pt x="81821" y="317060"/>
                </a:lnTo>
                <a:lnTo>
                  <a:pt x="89367" y="326602"/>
                </a:lnTo>
                <a:lnTo>
                  <a:pt x="93599" y="331470"/>
                </a:lnTo>
                <a:lnTo>
                  <a:pt x="85597" y="338455"/>
                </a:lnTo>
                <a:lnTo>
                  <a:pt x="74508" y="329328"/>
                </a:lnTo>
                <a:lnTo>
                  <a:pt x="64187" y="319885"/>
                </a:lnTo>
                <a:lnTo>
                  <a:pt x="54634" y="310127"/>
                </a:lnTo>
                <a:lnTo>
                  <a:pt x="45849" y="300053"/>
                </a:lnTo>
                <a:lnTo>
                  <a:pt x="37833" y="289663"/>
                </a:lnTo>
                <a:lnTo>
                  <a:pt x="30586" y="278956"/>
                </a:lnTo>
                <a:lnTo>
                  <a:pt x="24109" y="267933"/>
                </a:lnTo>
                <a:lnTo>
                  <a:pt x="18400" y="256592"/>
                </a:lnTo>
                <a:lnTo>
                  <a:pt x="13461" y="244934"/>
                </a:lnTo>
                <a:lnTo>
                  <a:pt x="9292" y="232959"/>
                </a:lnTo>
                <a:lnTo>
                  <a:pt x="5893" y="220667"/>
                </a:lnTo>
                <a:lnTo>
                  <a:pt x="3265" y="208056"/>
                </a:lnTo>
                <a:lnTo>
                  <a:pt x="1406" y="195127"/>
                </a:lnTo>
                <a:lnTo>
                  <a:pt x="319" y="181880"/>
                </a:lnTo>
                <a:lnTo>
                  <a:pt x="0" y="169545"/>
                </a:lnTo>
                <a:lnTo>
                  <a:pt x="383" y="155949"/>
                </a:lnTo>
                <a:lnTo>
                  <a:pt x="1532" y="142677"/>
                </a:lnTo>
                <a:lnTo>
                  <a:pt x="3448" y="129729"/>
                </a:lnTo>
                <a:lnTo>
                  <a:pt x="6130" y="117105"/>
                </a:lnTo>
                <a:lnTo>
                  <a:pt x="9577" y="104804"/>
                </a:lnTo>
                <a:lnTo>
                  <a:pt x="13790" y="92827"/>
                </a:lnTo>
                <a:lnTo>
                  <a:pt x="18768" y="81173"/>
                </a:lnTo>
                <a:lnTo>
                  <a:pt x="24511" y="69843"/>
                </a:lnTo>
                <a:lnTo>
                  <a:pt x="31019" y="58837"/>
                </a:lnTo>
                <a:lnTo>
                  <a:pt x="38291" y="48155"/>
                </a:lnTo>
                <a:lnTo>
                  <a:pt x="46328" y="37796"/>
                </a:lnTo>
                <a:lnTo>
                  <a:pt x="55129" y="27761"/>
                </a:lnTo>
                <a:lnTo>
                  <a:pt x="64694" y="18050"/>
                </a:lnTo>
                <a:lnTo>
                  <a:pt x="75022" y="8662"/>
                </a:lnTo>
                <a:lnTo>
                  <a:pt x="85597" y="0"/>
                </a:lnTo>
                <a:close/>
              </a:path>
            </a:pathLst>
          </a:custGeom>
          <a:ln w="3048">
            <a:solidFill>
              <a:srgbClr val="3A431F"/>
            </a:solidFill>
          </a:ln>
        </p:spPr>
        <p:txBody>
          <a:bodyPr wrap="square" lIns="0" tIns="0" rIns="0" bIns="0" rtlCol="0">
            <a:noAutofit/>
          </a:bodyPr>
          <a:lstStyle/>
          <a:p>
            <a:endParaRPr/>
          </a:p>
        </p:txBody>
      </p:sp>
      <p:sp>
        <p:nvSpPr>
          <p:cNvPr id="90" name="object 90"/>
          <p:cNvSpPr/>
          <p:nvPr/>
        </p:nvSpPr>
        <p:spPr>
          <a:xfrm>
            <a:off x="3567175" y="1471042"/>
            <a:ext cx="643467" cy="170307"/>
          </a:xfrm>
          <a:custGeom>
            <a:avLst/>
            <a:gdLst/>
            <a:ahLst/>
            <a:cxnLst/>
            <a:rect l="l" t="t" r="r" b="b"/>
            <a:pathLst>
              <a:path w="482600" h="170307">
                <a:moveTo>
                  <a:pt x="209042" y="0"/>
                </a:moveTo>
                <a:lnTo>
                  <a:pt x="203980" y="129"/>
                </a:lnTo>
                <a:lnTo>
                  <a:pt x="193516" y="306"/>
                </a:lnTo>
                <a:lnTo>
                  <a:pt x="167090" y="488"/>
                </a:lnTo>
                <a:lnTo>
                  <a:pt x="47879" y="508"/>
                </a:lnTo>
                <a:lnTo>
                  <a:pt x="41805" y="4976"/>
                </a:lnTo>
                <a:lnTo>
                  <a:pt x="31650" y="12300"/>
                </a:lnTo>
                <a:lnTo>
                  <a:pt x="21292" y="19601"/>
                </a:lnTo>
                <a:lnTo>
                  <a:pt x="10739" y="26885"/>
                </a:lnTo>
                <a:lnTo>
                  <a:pt x="0" y="34162"/>
                </a:lnTo>
                <a:lnTo>
                  <a:pt x="1143" y="40512"/>
                </a:lnTo>
                <a:lnTo>
                  <a:pt x="51181" y="40512"/>
                </a:lnTo>
                <a:lnTo>
                  <a:pt x="33528" y="110998"/>
                </a:lnTo>
                <a:lnTo>
                  <a:pt x="32214" y="116088"/>
                </a:lnTo>
                <a:lnTo>
                  <a:pt x="28882" y="129293"/>
                </a:lnTo>
                <a:lnTo>
                  <a:pt x="25816" y="141849"/>
                </a:lnTo>
                <a:lnTo>
                  <a:pt x="23007" y="153745"/>
                </a:lnTo>
                <a:lnTo>
                  <a:pt x="20447" y="164973"/>
                </a:lnTo>
                <a:lnTo>
                  <a:pt x="22732" y="166243"/>
                </a:lnTo>
                <a:lnTo>
                  <a:pt x="31485" y="165049"/>
                </a:lnTo>
                <a:lnTo>
                  <a:pt x="43679" y="163561"/>
                </a:lnTo>
                <a:lnTo>
                  <a:pt x="56547" y="162181"/>
                </a:lnTo>
                <a:lnTo>
                  <a:pt x="70104" y="160909"/>
                </a:lnTo>
                <a:lnTo>
                  <a:pt x="70560" y="155394"/>
                </a:lnTo>
                <a:lnTo>
                  <a:pt x="71618" y="144329"/>
                </a:lnTo>
                <a:lnTo>
                  <a:pt x="72959" y="131987"/>
                </a:lnTo>
                <a:lnTo>
                  <a:pt x="74573" y="118376"/>
                </a:lnTo>
                <a:lnTo>
                  <a:pt x="76454" y="103505"/>
                </a:lnTo>
                <a:lnTo>
                  <a:pt x="84962" y="40512"/>
                </a:lnTo>
                <a:lnTo>
                  <a:pt x="127507" y="40512"/>
                </a:lnTo>
                <a:lnTo>
                  <a:pt x="124499" y="52518"/>
                </a:lnTo>
                <a:lnTo>
                  <a:pt x="121062" y="67454"/>
                </a:lnTo>
                <a:lnTo>
                  <a:pt x="118255" y="81254"/>
                </a:lnTo>
                <a:lnTo>
                  <a:pt x="116076" y="93918"/>
                </a:lnTo>
                <a:lnTo>
                  <a:pt x="114523" y="105447"/>
                </a:lnTo>
                <a:lnTo>
                  <a:pt x="113593" y="115839"/>
                </a:lnTo>
                <a:lnTo>
                  <a:pt x="113284" y="125095"/>
                </a:lnTo>
                <a:lnTo>
                  <a:pt x="113798" y="134360"/>
                </a:lnTo>
                <a:lnTo>
                  <a:pt x="117017" y="147194"/>
                </a:lnTo>
                <a:lnTo>
                  <a:pt x="123190" y="156463"/>
                </a:lnTo>
                <a:lnTo>
                  <a:pt x="128630" y="160467"/>
                </a:lnTo>
                <a:lnTo>
                  <a:pt x="140118" y="164689"/>
                </a:lnTo>
                <a:lnTo>
                  <a:pt x="155067" y="166116"/>
                </a:lnTo>
                <a:lnTo>
                  <a:pt x="162176" y="165762"/>
                </a:lnTo>
                <a:lnTo>
                  <a:pt x="173530" y="164084"/>
                </a:lnTo>
                <a:lnTo>
                  <a:pt x="186565" y="161027"/>
                </a:lnTo>
                <a:lnTo>
                  <a:pt x="201294" y="156591"/>
                </a:lnTo>
                <a:lnTo>
                  <a:pt x="200151" y="147700"/>
                </a:lnTo>
                <a:lnTo>
                  <a:pt x="191769" y="147447"/>
                </a:lnTo>
                <a:lnTo>
                  <a:pt x="185038" y="146685"/>
                </a:lnTo>
                <a:lnTo>
                  <a:pt x="179705" y="145542"/>
                </a:lnTo>
                <a:lnTo>
                  <a:pt x="174498" y="144272"/>
                </a:lnTo>
                <a:lnTo>
                  <a:pt x="170306" y="142112"/>
                </a:lnTo>
                <a:lnTo>
                  <a:pt x="167259" y="138811"/>
                </a:lnTo>
                <a:lnTo>
                  <a:pt x="164211" y="135636"/>
                </a:lnTo>
                <a:lnTo>
                  <a:pt x="162051" y="131191"/>
                </a:lnTo>
                <a:lnTo>
                  <a:pt x="160909" y="125603"/>
                </a:lnTo>
                <a:lnTo>
                  <a:pt x="159766" y="120014"/>
                </a:lnTo>
                <a:lnTo>
                  <a:pt x="159257" y="112775"/>
                </a:lnTo>
                <a:lnTo>
                  <a:pt x="159271" y="98212"/>
                </a:lnTo>
                <a:lnTo>
                  <a:pt x="159417" y="85566"/>
                </a:lnTo>
                <a:lnTo>
                  <a:pt x="159766" y="72771"/>
                </a:lnTo>
                <a:lnTo>
                  <a:pt x="160092" y="65995"/>
                </a:lnTo>
                <a:lnTo>
                  <a:pt x="160719" y="53384"/>
                </a:lnTo>
                <a:lnTo>
                  <a:pt x="161417" y="40512"/>
                </a:lnTo>
                <a:lnTo>
                  <a:pt x="166054" y="40530"/>
                </a:lnTo>
                <a:lnTo>
                  <a:pt x="178799" y="40771"/>
                </a:lnTo>
                <a:lnTo>
                  <a:pt x="191478" y="41309"/>
                </a:lnTo>
                <a:lnTo>
                  <a:pt x="204088" y="42163"/>
                </a:lnTo>
                <a:lnTo>
                  <a:pt x="204507" y="38886"/>
                </a:lnTo>
                <a:lnTo>
                  <a:pt x="206327" y="25556"/>
                </a:lnTo>
                <a:lnTo>
                  <a:pt x="208219" y="13117"/>
                </a:lnTo>
                <a:lnTo>
                  <a:pt x="210185" y="1524"/>
                </a:lnTo>
                <a:lnTo>
                  <a:pt x="209042" y="0"/>
                </a:lnTo>
                <a:close/>
              </a:path>
              <a:path w="482600" h="170307">
                <a:moveTo>
                  <a:pt x="373380" y="160909"/>
                </a:moveTo>
                <a:lnTo>
                  <a:pt x="372960" y="149273"/>
                </a:lnTo>
                <a:lnTo>
                  <a:pt x="372610" y="135921"/>
                </a:lnTo>
                <a:lnTo>
                  <a:pt x="372421" y="123670"/>
                </a:lnTo>
                <a:lnTo>
                  <a:pt x="372363" y="29972"/>
                </a:lnTo>
                <a:lnTo>
                  <a:pt x="377446" y="27002"/>
                </a:lnTo>
                <a:lnTo>
                  <a:pt x="389430" y="22475"/>
                </a:lnTo>
                <a:lnTo>
                  <a:pt x="402081" y="20955"/>
                </a:lnTo>
                <a:lnTo>
                  <a:pt x="412242" y="20955"/>
                </a:lnTo>
                <a:lnTo>
                  <a:pt x="419607" y="24003"/>
                </a:lnTo>
                <a:lnTo>
                  <a:pt x="424434" y="29972"/>
                </a:lnTo>
                <a:lnTo>
                  <a:pt x="430313" y="44180"/>
                </a:lnTo>
                <a:lnTo>
                  <a:pt x="431545" y="59309"/>
                </a:lnTo>
                <a:lnTo>
                  <a:pt x="431545" y="247269"/>
                </a:lnTo>
                <a:lnTo>
                  <a:pt x="434086" y="248412"/>
                </a:lnTo>
                <a:lnTo>
                  <a:pt x="444821" y="246710"/>
                </a:lnTo>
                <a:lnTo>
                  <a:pt x="457385" y="244900"/>
                </a:lnTo>
                <a:lnTo>
                  <a:pt x="469973" y="243270"/>
                </a:lnTo>
                <a:lnTo>
                  <a:pt x="482600" y="241808"/>
                </a:lnTo>
                <a:lnTo>
                  <a:pt x="482334" y="238879"/>
                </a:lnTo>
                <a:lnTo>
                  <a:pt x="481600" y="229018"/>
                </a:lnTo>
                <a:lnTo>
                  <a:pt x="481000" y="217943"/>
                </a:lnTo>
                <a:lnTo>
                  <a:pt x="480533" y="205654"/>
                </a:lnTo>
                <a:lnTo>
                  <a:pt x="480199" y="192156"/>
                </a:lnTo>
                <a:lnTo>
                  <a:pt x="479999" y="177452"/>
                </a:lnTo>
                <a:lnTo>
                  <a:pt x="479890" y="46316"/>
                </a:lnTo>
                <a:lnTo>
                  <a:pt x="478180" y="32701"/>
                </a:lnTo>
                <a:lnTo>
                  <a:pt x="473934" y="20834"/>
                </a:lnTo>
                <a:lnTo>
                  <a:pt x="467106" y="10668"/>
                </a:lnTo>
                <a:lnTo>
                  <a:pt x="456209" y="1888"/>
                </a:lnTo>
                <a:lnTo>
                  <a:pt x="444215" y="-2571"/>
                </a:lnTo>
                <a:lnTo>
                  <a:pt x="429894" y="-4063"/>
                </a:lnTo>
                <a:lnTo>
                  <a:pt x="420378" y="-3402"/>
                </a:lnTo>
                <a:lnTo>
                  <a:pt x="408942" y="-992"/>
                </a:lnTo>
                <a:lnTo>
                  <a:pt x="397031" y="3176"/>
                </a:lnTo>
                <a:lnTo>
                  <a:pt x="384631" y="9097"/>
                </a:lnTo>
                <a:lnTo>
                  <a:pt x="371729" y="16763"/>
                </a:lnTo>
                <a:lnTo>
                  <a:pt x="369437" y="9061"/>
                </a:lnTo>
                <a:lnTo>
                  <a:pt x="360108" y="1041"/>
                </a:lnTo>
                <a:lnTo>
                  <a:pt x="343916" y="-1650"/>
                </a:lnTo>
                <a:lnTo>
                  <a:pt x="335387" y="-1148"/>
                </a:lnTo>
                <a:lnTo>
                  <a:pt x="323941" y="639"/>
                </a:lnTo>
                <a:lnTo>
                  <a:pt x="310693" y="3698"/>
                </a:lnTo>
                <a:lnTo>
                  <a:pt x="295656" y="8000"/>
                </a:lnTo>
                <a:lnTo>
                  <a:pt x="296925" y="15875"/>
                </a:lnTo>
                <a:lnTo>
                  <a:pt x="302387" y="15875"/>
                </a:lnTo>
                <a:lnTo>
                  <a:pt x="306959" y="16129"/>
                </a:lnTo>
                <a:lnTo>
                  <a:pt x="310388" y="16763"/>
                </a:lnTo>
                <a:lnTo>
                  <a:pt x="313817" y="17272"/>
                </a:lnTo>
                <a:lnTo>
                  <a:pt x="316484" y="18287"/>
                </a:lnTo>
                <a:lnTo>
                  <a:pt x="318388" y="19812"/>
                </a:lnTo>
                <a:lnTo>
                  <a:pt x="321563" y="23495"/>
                </a:lnTo>
                <a:lnTo>
                  <a:pt x="322199" y="26162"/>
                </a:lnTo>
                <a:lnTo>
                  <a:pt x="322834" y="28829"/>
                </a:lnTo>
                <a:lnTo>
                  <a:pt x="323342" y="32258"/>
                </a:lnTo>
                <a:lnTo>
                  <a:pt x="323595" y="45974"/>
                </a:lnTo>
                <a:lnTo>
                  <a:pt x="323850" y="54101"/>
                </a:lnTo>
                <a:lnTo>
                  <a:pt x="323766" y="151401"/>
                </a:lnTo>
                <a:lnTo>
                  <a:pt x="323595" y="164973"/>
                </a:lnTo>
                <a:lnTo>
                  <a:pt x="326009" y="166243"/>
                </a:lnTo>
                <a:lnTo>
                  <a:pt x="335079" y="165049"/>
                </a:lnTo>
                <a:lnTo>
                  <a:pt x="347473" y="163561"/>
                </a:lnTo>
                <a:lnTo>
                  <a:pt x="360250" y="162181"/>
                </a:lnTo>
                <a:lnTo>
                  <a:pt x="373380" y="160909"/>
                </a:lnTo>
                <a:close/>
              </a:path>
              <a:path w="482600" h="170307">
                <a:moveTo>
                  <a:pt x="280162" y="139064"/>
                </a:moveTo>
                <a:lnTo>
                  <a:pt x="280162" y="130937"/>
                </a:lnTo>
                <a:lnTo>
                  <a:pt x="277622" y="124460"/>
                </a:lnTo>
                <a:lnTo>
                  <a:pt x="272415" y="119507"/>
                </a:lnTo>
                <a:lnTo>
                  <a:pt x="267335" y="114554"/>
                </a:lnTo>
                <a:lnTo>
                  <a:pt x="260731" y="112141"/>
                </a:lnTo>
                <a:lnTo>
                  <a:pt x="244729" y="112141"/>
                </a:lnTo>
                <a:lnTo>
                  <a:pt x="237998" y="114554"/>
                </a:lnTo>
                <a:lnTo>
                  <a:pt x="232918" y="119507"/>
                </a:lnTo>
                <a:lnTo>
                  <a:pt x="227837" y="124460"/>
                </a:lnTo>
                <a:lnTo>
                  <a:pt x="225298" y="130937"/>
                </a:lnTo>
                <a:lnTo>
                  <a:pt x="225298" y="146938"/>
                </a:lnTo>
                <a:lnTo>
                  <a:pt x="227837" y="153543"/>
                </a:lnTo>
                <a:lnTo>
                  <a:pt x="232918" y="158623"/>
                </a:lnTo>
                <a:lnTo>
                  <a:pt x="237998" y="163703"/>
                </a:lnTo>
                <a:lnTo>
                  <a:pt x="244729" y="166243"/>
                </a:lnTo>
                <a:lnTo>
                  <a:pt x="260731" y="166243"/>
                </a:lnTo>
                <a:lnTo>
                  <a:pt x="267335" y="163703"/>
                </a:lnTo>
                <a:lnTo>
                  <a:pt x="272415" y="158623"/>
                </a:lnTo>
                <a:lnTo>
                  <a:pt x="277622" y="153543"/>
                </a:lnTo>
                <a:lnTo>
                  <a:pt x="280162" y="146938"/>
                </a:lnTo>
                <a:lnTo>
                  <a:pt x="280162" y="139064"/>
                </a:lnTo>
                <a:close/>
              </a:path>
            </a:pathLst>
          </a:custGeom>
          <a:solidFill>
            <a:srgbClr val="F8F8F8"/>
          </a:solidFill>
        </p:spPr>
        <p:txBody>
          <a:bodyPr wrap="square" lIns="0" tIns="0" rIns="0" bIns="0" rtlCol="0">
            <a:noAutofit/>
          </a:bodyPr>
          <a:lstStyle/>
          <a:p>
            <a:endParaRPr/>
          </a:p>
        </p:txBody>
      </p:sp>
      <p:sp>
        <p:nvSpPr>
          <p:cNvPr id="91" name="object 91"/>
          <p:cNvSpPr/>
          <p:nvPr/>
        </p:nvSpPr>
        <p:spPr>
          <a:xfrm>
            <a:off x="3867575" y="1583184"/>
            <a:ext cx="73151" cy="54101"/>
          </a:xfrm>
          <a:custGeom>
            <a:avLst/>
            <a:gdLst/>
            <a:ahLst/>
            <a:cxnLst/>
            <a:rect l="l" t="t" r="r" b="b"/>
            <a:pathLst>
              <a:path w="54863" h="54101">
                <a:moveTo>
                  <a:pt x="27558" y="0"/>
                </a:moveTo>
                <a:lnTo>
                  <a:pt x="35432" y="0"/>
                </a:lnTo>
                <a:lnTo>
                  <a:pt x="42037" y="2412"/>
                </a:lnTo>
                <a:lnTo>
                  <a:pt x="47117" y="7365"/>
                </a:lnTo>
                <a:lnTo>
                  <a:pt x="52324" y="12318"/>
                </a:lnTo>
                <a:lnTo>
                  <a:pt x="54863" y="18795"/>
                </a:lnTo>
                <a:lnTo>
                  <a:pt x="54863" y="26923"/>
                </a:lnTo>
                <a:lnTo>
                  <a:pt x="54863" y="34797"/>
                </a:lnTo>
                <a:lnTo>
                  <a:pt x="52324" y="41401"/>
                </a:lnTo>
                <a:lnTo>
                  <a:pt x="47117" y="46481"/>
                </a:lnTo>
                <a:lnTo>
                  <a:pt x="42037" y="51562"/>
                </a:lnTo>
                <a:lnTo>
                  <a:pt x="35432" y="54101"/>
                </a:lnTo>
                <a:lnTo>
                  <a:pt x="27558" y="54101"/>
                </a:lnTo>
                <a:lnTo>
                  <a:pt x="19431" y="54101"/>
                </a:lnTo>
                <a:lnTo>
                  <a:pt x="12700" y="51562"/>
                </a:lnTo>
                <a:lnTo>
                  <a:pt x="7619" y="46481"/>
                </a:lnTo>
                <a:lnTo>
                  <a:pt x="2539" y="41401"/>
                </a:lnTo>
                <a:lnTo>
                  <a:pt x="0" y="34797"/>
                </a:lnTo>
                <a:lnTo>
                  <a:pt x="0" y="26923"/>
                </a:lnTo>
                <a:lnTo>
                  <a:pt x="0" y="18795"/>
                </a:lnTo>
                <a:lnTo>
                  <a:pt x="2539" y="12318"/>
                </a:lnTo>
                <a:lnTo>
                  <a:pt x="7619" y="7365"/>
                </a:lnTo>
                <a:lnTo>
                  <a:pt x="12700" y="2412"/>
                </a:lnTo>
                <a:lnTo>
                  <a:pt x="19431" y="0"/>
                </a:lnTo>
                <a:lnTo>
                  <a:pt x="27558" y="0"/>
                </a:lnTo>
                <a:close/>
              </a:path>
            </a:pathLst>
          </a:custGeom>
          <a:ln w="3048">
            <a:solidFill>
              <a:srgbClr val="3A431F"/>
            </a:solidFill>
          </a:ln>
        </p:spPr>
        <p:txBody>
          <a:bodyPr wrap="square" lIns="0" tIns="0" rIns="0" bIns="0" rtlCol="0">
            <a:noAutofit/>
          </a:bodyPr>
          <a:lstStyle/>
          <a:p>
            <a:endParaRPr/>
          </a:p>
        </p:txBody>
      </p:sp>
      <p:sp>
        <p:nvSpPr>
          <p:cNvPr id="92" name="object 92"/>
          <p:cNvSpPr/>
          <p:nvPr/>
        </p:nvSpPr>
        <p:spPr>
          <a:xfrm>
            <a:off x="3567176" y="1471042"/>
            <a:ext cx="280247" cy="166243"/>
          </a:xfrm>
          <a:custGeom>
            <a:avLst/>
            <a:gdLst/>
            <a:ahLst/>
            <a:cxnLst/>
            <a:rect l="l" t="t" r="r" b="b"/>
            <a:pathLst>
              <a:path w="210185" h="166243">
                <a:moveTo>
                  <a:pt x="209042" y="0"/>
                </a:moveTo>
                <a:lnTo>
                  <a:pt x="210185" y="1524"/>
                </a:lnTo>
                <a:lnTo>
                  <a:pt x="208219" y="13117"/>
                </a:lnTo>
                <a:lnTo>
                  <a:pt x="206327" y="25556"/>
                </a:lnTo>
                <a:lnTo>
                  <a:pt x="204507" y="38886"/>
                </a:lnTo>
                <a:lnTo>
                  <a:pt x="204088" y="42163"/>
                </a:lnTo>
                <a:lnTo>
                  <a:pt x="191478" y="41309"/>
                </a:lnTo>
                <a:lnTo>
                  <a:pt x="178799" y="40771"/>
                </a:lnTo>
                <a:lnTo>
                  <a:pt x="166054" y="40530"/>
                </a:lnTo>
                <a:lnTo>
                  <a:pt x="161417" y="40512"/>
                </a:lnTo>
                <a:lnTo>
                  <a:pt x="160719" y="53384"/>
                </a:lnTo>
                <a:lnTo>
                  <a:pt x="160092" y="65995"/>
                </a:lnTo>
                <a:lnTo>
                  <a:pt x="159766" y="72771"/>
                </a:lnTo>
                <a:lnTo>
                  <a:pt x="159417" y="85566"/>
                </a:lnTo>
                <a:lnTo>
                  <a:pt x="159271" y="98212"/>
                </a:lnTo>
                <a:lnTo>
                  <a:pt x="159257" y="103886"/>
                </a:lnTo>
                <a:lnTo>
                  <a:pt x="159257" y="112775"/>
                </a:lnTo>
                <a:lnTo>
                  <a:pt x="159766" y="120014"/>
                </a:lnTo>
                <a:lnTo>
                  <a:pt x="160909" y="125603"/>
                </a:lnTo>
                <a:lnTo>
                  <a:pt x="162051" y="131191"/>
                </a:lnTo>
                <a:lnTo>
                  <a:pt x="164211" y="135636"/>
                </a:lnTo>
                <a:lnTo>
                  <a:pt x="167259" y="138811"/>
                </a:lnTo>
                <a:lnTo>
                  <a:pt x="170306" y="142112"/>
                </a:lnTo>
                <a:lnTo>
                  <a:pt x="174498" y="144272"/>
                </a:lnTo>
                <a:lnTo>
                  <a:pt x="179705" y="145542"/>
                </a:lnTo>
                <a:lnTo>
                  <a:pt x="185038" y="146685"/>
                </a:lnTo>
                <a:lnTo>
                  <a:pt x="191769" y="147447"/>
                </a:lnTo>
                <a:lnTo>
                  <a:pt x="200151" y="147700"/>
                </a:lnTo>
                <a:lnTo>
                  <a:pt x="201294" y="156591"/>
                </a:lnTo>
                <a:lnTo>
                  <a:pt x="186565" y="161027"/>
                </a:lnTo>
                <a:lnTo>
                  <a:pt x="173530" y="164084"/>
                </a:lnTo>
                <a:lnTo>
                  <a:pt x="162176" y="165762"/>
                </a:lnTo>
                <a:lnTo>
                  <a:pt x="155067" y="166116"/>
                </a:lnTo>
                <a:lnTo>
                  <a:pt x="140118" y="164689"/>
                </a:lnTo>
                <a:lnTo>
                  <a:pt x="128630" y="160467"/>
                </a:lnTo>
                <a:lnTo>
                  <a:pt x="123190" y="156463"/>
                </a:lnTo>
                <a:lnTo>
                  <a:pt x="117017" y="147194"/>
                </a:lnTo>
                <a:lnTo>
                  <a:pt x="113798" y="134360"/>
                </a:lnTo>
                <a:lnTo>
                  <a:pt x="113284" y="125095"/>
                </a:lnTo>
                <a:lnTo>
                  <a:pt x="113593" y="115839"/>
                </a:lnTo>
                <a:lnTo>
                  <a:pt x="114523" y="105447"/>
                </a:lnTo>
                <a:lnTo>
                  <a:pt x="116076" y="93918"/>
                </a:lnTo>
                <a:lnTo>
                  <a:pt x="118255" y="81254"/>
                </a:lnTo>
                <a:lnTo>
                  <a:pt x="121062" y="67454"/>
                </a:lnTo>
                <a:lnTo>
                  <a:pt x="124499" y="52518"/>
                </a:lnTo>
                <a:lnTo>
                  <a:pt x="127507" y="40512"/>
                </a:lnTo>
                <a:lnTo>
                  <a:pt x="84962" y="40512"/>
                </a:lnTo>
                <a:lnTo>
                  <a:pt x="76454" y="103505"/>
                </a:lnTo>
                <a:lnTo>
                  <a:pt x="74573" y="118376"/>
                </a:lnTo>
                <a:lnTo>
                  <a:pt x="72959" y="131987"/>
                </a:lnTo>
                <a:lnTo>
                  <a:pt x="71618" y="144329"/>
                </a:lnTo>
                <a:lnTo>
                  <a:pt x="70560" y="155394"/>
                </a:lnTo>
                <a:lnTo>
                  <a:pt x="70104" y="160909"/>
                </a:lnTo>
                <a:lnTo>
                  <a:pt x="56547" y="162181"/>
                </a:lnTo>
                <a:lnTo>
                  <a:pt x="43679" y="163561"/>
                </a:lnTo>
                <a:lnTo>
                  <a:pt x="31485" y="165049"/>
                </a:lnTo>
                <a:lnTo>
                  <a:pt x="22732" y="166243"/>
                </a:lnTo>
                <a:lnTo>
                  <a:pt x="20447" y="164973"/>
                </a:lnTo>
                <a:lnTo>
                  <a:pt x="23007" y="153745"/>
                </a:lnTo>
                <a:lnTo>
                  <a:pt x="25816" y="141849"/>
                </a:lnTo>
                <a:lnTo>
                  <a:pt x="28882" y="129293"/>
                </a:lnTo>
                <a:lnTo>
                  <a:pt x="32214" y="116088"/>
                </a:lnTo>
                <a:lnTo>
                  <a:pt x="33528" y="110998"/>
                </a:lnTo>
                <a:lnTo>
                  <a:pt x="51181" y="40512"/>
                </a:lnTo>
                <a:lnTo>
                  <a:pt x="1143" y="40512"/>
                </a:lnTo>
                <a:lnTo>
                  <a:pt x="0" y="34162"/>
                </a:lnTo>
                <a:lnTo>
                  <a:pt x="10739" y="26885"/>
                </a:lnTo>
                <a:lnTo>
                  <a:pt x="21292" y="19601"/>
                </a:lnTo>
                <a:lnTo>
                  <a:pt x="31650" y="12300"/>
                </a:lnTo>
                <a:lnTo>
                  <a:pt x="41805" y="4976"/>
                </a:lnTo>
                <a:lnTo>
                  <a:pt x="47879" y="508"/>
                </a:lnTo>
                <a:lnTo>
                  <a:pt x="151130" y="508"/>
                </a:lnTo>
                <a:lnTo>
                  <a:pt x="167090" y="488"/>
                </a:lnTo>
                <a:lnTo>
                  <a:pt x="181219" y="423"/>
                </a:lnTo>
                <a:lnTo>
                  <a:pt x="193516" y="306"/>
                </a:lnTo>
                <a:lnTo>
                  <a:pt x="203980" y="129"/>
                </a:lnTo>
                <a:lnTo>
                  <a:pt x="209042" y="0"/>
                </a:lnTo>
                <a:close/>
              </a:path>
            </a:pathLst>
          </a:custGeom>
          <a:ln w="3048">
            <a:solidFill>
              <a:srgbClr val="3A431F"/>
            </a:solidFill>
          </a:ln>
        </p:spPr>
        <p:txBody>
          <a:bodyPr wrap="square" lIns="0" tIns="0" rIns="0" bIns="0" rtlCol="0">
            <a:noAutofit/>
          </a:bodyPr>
          <a:lstStyle/>
          <a:p>
            <a:endParaRPr/>
          </a:p>
        </p:txBody>
      </p:sp>
      <p:sp>
        <p:nvSpPr>
          <p:cNvPr id="93" name="object 93"/>
          <p:cNvSpPr/>
          <p:nvPr/>
        </p:nvSpPr>
        <p:spPr>
          <a:xfrm>
            <a:off x="3961383" y="1466979"/>
            <a:ext cx="249259" cy="252475"/>
          </a:xfrm>
          <a:custGeom>
            <a:avLst/>
            <a:gdLst/>
            <a:ahLst/>
            <a:cxnLst/>
            <a:rect l="l" t="t" r="r" b="b"/>
            <a:pathLst>
              <a:path w="186944" h="252475">
                <a:moveTo>
                  <a:pt x="134238" y="0"/>
                </a:moveTo>
                <a:lnTo>
                  <a:pt x="148559" y="1492"/>
                </a:lnTo>
                <a:lnTo>
                  <a:pt x="160553" y="5952"/>
                </a:lnTo>
                <a:lnTo>
                  <a:pt x="170197" y="13357"/>
                </a:lnTo>
                <a:lnTo>
                  <a:pt x="178278" y="24898"/>
                </a:lnTo>
                <a:lnTo>
                  <a:pt x="182524" y="36765"/>
                </a:lnTo>
                <a:lnTo>
                  <a:pt x="184234" y="50380"/>
                </a:lnTo>
                <a:lnTo>
                  <a:pt x="184276" y="53086"/>
                </a:lnTo>
                <a:lnTo>
                  <a:pt x="184276" y="165608"/>
                </a:lnTo>
                <a:lnTo>
                  <a:pt x="184343" y="181516"/>
                </a:lnTo>
                <a:lnTo>
                  <a:pt x="184543" y="196220"/>
                </a:lnTo>
                <a:lnTo>
                  <a:pt x="184877" y="209718"/>
                </a:lnTo>
                <a:lnTo>
                  <a:pt x="185344" y="222007"/>
                </a:lnTo>
                <a:lnTo>
                  <a:pt x="185944" y="233082"/>
                </a:lnTo>
                <a:lnTo>
                  <a:pt x="186678" y="242943"/>
                </a:lnTo>
                <a:lnTo>
                  <a:pt x="186944" y="245872"/>
                </a:lnTo>
                <a:lnTo>
                  <a:pt x="174317" y="247334"/>
                </a:lnTo>
                <a:lnTo>
                  <a:pt x="161729" y="248964"/>
                </a:lnTo>
                <a:lnTo>
                  <a:pt x="149165" y="250774"/>
                </a:lnTo>
                <a:lnTo>
                  <a:pt x="138430" y="252475"/>
                </a:lnTo>
                <a:lnTo>
                  <a:pt x="135889" y="251333"/>
                </a:lnTo>
                <a:lnTo>
                  <a:pt x="135889" y="63373"/>
                </a:lnTo>
                <a:lnTo>
                  <a:pt x="134657" y="48244"/>
                </a:lnTo>
                <a:lnTo>
                  <a:pt x="130883" y="37162"/>
                </a:lnTo>
                <a:lnTo>
                  <a:pt x="128778" y="34036"/>
                </a:lnTo>
                <a:lnTo>
                  <a:pt x="123951" y="28067"/>
                </a:lnTo>
                <a:lnTo>
                  <a:pt x="116586" y="25019"/>
                </a:lnTo>
                <a:lnTo>
                  <a:pt x="106425" y="25019"/>
                </a:lnTo>
                <a:lnTo>
                  <a:pt x="93774" y="26539"/>
                </a:lnTo>
                <a:lnTo>
                  <a:pt x="81790" y="31066"/>
                </a:lnTo>
                <a:lnTo>
                  <a:pt x="76707" y="34036"/>
                </a:lnTo>
                <a:lnTo>
                  <a:pt x="76707" y="116586"/>
                </a:lnTo>
                <a:lnTo>
                  <a:pt x="76765" y="127734"/>
                </a:lnTo>
                <a:lnTo>
                  <a:pt x="76954" y="139985"/>
                </a:lnTo>
                <a:lnTo>
                  <a:pt x="77304" y="153337"/>
                </a:lnTo>
                <a:lnTo>
                  <a:pt x="77724" y="164973"/>
                </a:lnTo>
                <a:lnTo>
                  <a:pt x="64594" y="166245"/>
                </a:lnTo>
                <a:lnTo>
                  <a:pt x="51817" y="167625"/>
                </a:lnTo>
                <a:lnTo>
                  <a:pt x="39423" y="169113"/>
                </a:lnTo>
                <a:lnTo>
                  <a:pt x="30353" y="170307"/>
                </a:lnTo>
                <a:lnTo>
                  <a:pt x="27939" y="169037"/>
                </a:lnTo>
                <a:lnTo>
                  <a:pt x="28110" y="155465"/>
                </a:lnTo>
                <a:lnTo>
                  <a:pt x="28230" y="142495"/>
                </a:lnTo>
                <a:lnTo>
                  <a:pt x="28300" y="130126"/>
                </a:lnTo>
                <a:lnTo>
                  <a:pt x="28320" y="119507"/>
                </a:lnTo>
                <a:lnTo>
                  <a:pt x="28320" y="85471"/>
                </a:lnTo>
                <a:lnTo>
                  <a:pt x="28320" y="78359"/>
                </a:lnTo>
                <a:lnTo>
                  <a:pt x="28193" y="71500"/>
                </a:lnTo>
                <a:lnTo>
                  <a:pt x="28193" y="64770"/>
                </a:lnTo>
                <a:lnTo>
                  <a:pt x="28193" y="58165"/>
                </a:lnTo>
                <a:lnTo>
                  <a:pt x="27939" y="50037"/>
                </a:lnTo>
                <a:lnTo>
                  <a:pt x="27812" y="40639"/>
                </a:lnTo>
                <a:lnTo>
                  <a:pt x="27686" y="36322"/>
                </a:lnTo>
                <a:lnTo>
                  <a:pt x="27178" y="32893"/>
                </a:lnTo>
                <a:lnTo>
                  <a:pt x="26543" y="30225"/>
                </a:lnTo>
                <a:lnTo>
                  <a:pt x="25907" y="27559"/>
                </a:lnTo>
                <a:lnTo>
                  <a:pt x="24637" y="25400"/>
                </a:lnTo>
                <a:lnTo>
                  <a:pt x="22732" y="23875"/>
                </a:lnTo>
                <a:lnTo>
                  <a:pt x="20828" y="22351"/>
                </a:lnTo>
                <a:lnTo>
                  <a:pt x="18161" y="21336"/>
                </a:lnTo>
                <a:lnTo>
                  <a:pt x="14731" y="20827"/>
                </a:lnTo>
                <a:lnTo>
                  <a:pt x="11303" y="20193"/>
                </a:lnTo>
                <a:lnTo>
                  <a:pt x="6731" y="19938"/>
                </a:lnTo>
                <a:lnTo>
                  <a:pt x="1269" y="19938"/>
                </a:lnTo>
                <a:lnTo>
                  <a:pt x="0" y="12064"/>
                </a:lnTo>
                <a:lnTo>
                  <a:pt x="15037" y="7762"/>
                </a:lnTo>
                <a:lnTo>
                  <a:pt x="28285" y="4703"/>
                </a:lnTo>
                <a:lnTo>
                  <a:pt x="39731" y="2915"/>
                </a:lnTo>
                <a:lnTo>
                  <a:pt x="48260" y="2412"/>
                </a:lnTo>
                <a:lnTo>
                  <a:pt x="64452" y="5105"/>
                </a:lnTo>
                <a:lnTo>
                  <a:pt x="73781" y="13125"/>
                </a:lnTo>
                <a:lnTo>
                  <a:pt x="76073" y="20827"/>
                </a:lnTo>
                <a:lnTo>
                  <a:pt x="88975" y="13161"/>
                </a:lnTo>
                <a:lnTo>
                  <a:pt x="101375" y="7240"/>
                </a:lnTo>
                <a:lnTo>
                  <a:pt x="113286" y="3071"/>
                </a:lnTo>
                <a:lnTo>
                  <a:pt x="124722" y="661"/>
                </a:lnTo>
                <a:lnTo>
                  <a:pt x="134238" y="0"/>
                </a:lnTo>
                <a:close/>
              </a:path>
            </a:pathLst>
          </a:custGeom>
          <a:ln w="3048">
            <a:solidFill>
              <a:srgbClr val="3A431F"/>
            </a:solidFill>
          </a:ln>
        </p:spPr>
        <p:txBody>
          <a:bodyPr wrap="square" lIns="0" tIns="0" rIns="0" bIns="0" rtlCol="0">
            <a:noAutofit/>
          </a:bodyPr>
          <a:lstStyle/>
          <a:p>
            <a:endParaRPr/>
          </a:p>
        </p:txBody>
      </p:sp>
      <p:sp>
        <p:nvSpPr>
          <p:cNvPr id="94" name="object 94"/>
          <p:cNvSpPr/>
          <p:nvPr/>
        </p:nvSpPr>
        <p:spPr>
          <a:xfrm>
            <a:off x="4243495" y="1372742"/>
            <a:ext cx="6022846" cy="346710"/>
          </a:xfrm>
          <a:custGeom>
            <a:avLst/>
            <a:gdLst/>
            <a:ahLst/>
            <a:cxnLst/>
            <a:rect l="l" t="t" r="r" b="b"/>
            <a:pathLst>
              <a:path w="4517135" h="346710">
                <a:moveTo>
                  <a:pt x="2797047" y="222631"/>
                </a:moveTo>
                <a:lnTo>
                  <a:pt x="2795444" y="219036"/>
                </a:lnTo>
                <a:lnTo>
                  <a:pt x="2792018" y="208004"/>
                </a:lnTo>
                <a:lnTo>
                  <a:pt x="2789976" y="195197"/>
                </a:lnTo>
                <a:lnTo>
                  <a:pt x="2789301" y="180594"/>
                </a:lnTo>
                <a:lnTo>
                  <a:pt x="2791092" y="263296"/>
                </a:lnTo>
                <a:lnTo>
                  <a:pt x="2804668" y="264668"/>
                </a:lnTo>
                <a:lnTo>
                  <a:pt x="2814424" y="263657"/>
                </a:lnTo>
                <a:lnTo>
                  <a:pt x="2824999" y="260286"/>
                </a:lnTo>
                <a:lnTo>
                  <a:pt x="2819527" y="238506"/>
                </a:lnTo>
                <a:lnTo>
                  <a:pt x="2817281" y="238411"/>
                </a:lnTo>
                <a:lnTo>
                  <a:pt x="2805622" y="233885"/>
                </a:lnTo>
                <a:lnTo>
                  <a:pt x="2797047" y="222631"/>
                </a:lnTo>
                <a:close/>
              </a:path>
              <a:path w="4517135" h="346710">
                <a:moveTo>
                  <a:pt x="2768213" y="252293"/>
                </a:moveTo>
                <a:lnTo>
                  <a:pt x="2778945" y="259176"/>
                </a:lnTo>
                <a:lnTo>
                  <a:pt x="2791092" y="263296"/>
                </a:lnTo>
                <a:lnTo>
                  <a:pt x="2789301" y="180594"/>
                </a:lnTo>
                <a:lnTo>
                  <a:pt x="2789582" y="171086"/>
                </a:lnTo>
                <a:lnTo>
                  <a:pt x="2791019" y="157885"/>
                </a:lnTo>
                <a:lnTo>
                  <a:pt x="2793645" y="145724"/>
                </a:lnTo>
                <a:lnTo>
                  <a:pt x="2797429" y="134620"/>
                </a:lnTo>
                <a:lnTo>
                  <a:pt x="2800755" y="128044"/>
                </a:lnTo>
                <a:lnTo>
                  <a:pt x="2810005" y="118506"/>
                </a:lnTo>
                <a:lnTo>
                  <a:pt x="2822067" y="115316"/>
                </a:lnTo>
                <a:lnTo>
                  <a:pt x="2825264" y="115590"/>
                </a:lnTo>
                <a:lnTo>
                  <a:pt x="2835617" y="121121"/>
                </a:lnTo>
                <a:lnTo>
                  <a:pt x="2844292" y="133858"/>
                </a:lnTo>
                <a:lnTo>
                  <a:pt x="2846614" y="139208"/>
                </a:lnTo>
                <a:lnTo>
                  <a:pt x="2850238" y="149294"/>
                </a:lnTo>
                <a:lnTo>
                  <a:pt x="2853693" y="161179"/>
                </a:lnTo>
                <a:lnTo>
                  <a:pt x="2856966" y="174869"/>
                </a:lnTo>
                <a:lnTo>
                  <a:pt x="2860040" y="190373"/>
                </a:lnTo>
                <a:lnTo>
                  <a:pt x="2857709" y="195655"/>
                </a:lnTo>
                <a:lnTo>
                  <a:pt x="2851247" y="208785"/>
                </a:lnTo>
                <a:lnTo>
                  <a:pt x="2844947" y="219344"/>
                </a:lnTo>
                <a:lnTo>
                  <a:pt x="2838831" y="227330"/>
                </a:lnTo>
                <a:lnTo>
                  <a:pt x="2832100" y="234823"/>
                </a:lnTo>
                <a:lnTo>
                  <a:pt x="2825622" y="238506"/>
                </a:lnTo>
                <a:lnTo>
                  <a:pt x="2819527" y="238506"/>
                </a:lnTo>
                <a:lnTo>
                  <a:pt x="2824999" y="260286"/>
                </a:lnTo>
                <a:lnTo>
                  <a:pt x="2835587" y="254549"/>
                </a:lnTo>
                <a:lnTo>
                  <a:pt x="2846187" y="246445"/>
                </a:lnTo>
                <a:lnTo>
                  <a:pt x="2856795" y="235975"/>
                </a:lnTo>
                <a:lnTo>
                  <a:pt x="2867406" y="223139"/>
                </a:lnTo>
                <a:lnTo>
                  <a:pt x="2871432" y="235286"/>
                </a:lnTo>
                <a:lnTo>
                  <a:pt x="2876536" y="247449"/>
                </a:lnTo>
                <a:lnTo>
                  <a:pt x="2881376" y="255270"/>
                </a:lnTo>
                <a:lnTo>
                  <a:pt x="2885694" y="260477"/>
                </a:lnTo>
                <a:lnTo>
                  <a:pt x="2890266" y="263017"/>
                </a:lnTo>
                <a:lnTo>
                  <a:pt x="2895346" y="263017"/>
                </a:lnTo>
                <a:lnTo>
                  <a:pt x="2905699" y="262563"/>
                </a:lnTo>
                <a:lnTo>
                  <a:pt x="2917713" y="261093"/>
                </a:lnTo>
                <a:lnTo>
                  <a:pt x="2930733" y="258615"/>
                </a:lnTo>
                <a:lnTo>
                  <a:pt x="2944749" y="255143"/>
                </a:lnTo>
                <a:lnTo>
                  <a:pt x="2943733" y="246126"/>
                </a:lnTo>
                <a:lnTo>
                  <a:pt x="2930017" y="245016"/>
                </a:lnTo>
                <a:lnTo>
                  <a:pt x="2917795" y="241554"/>
                </a:lnTo>
                <a:lnTo>
                  <a:pt x="2907410" y="235712"/>
                </a:lnTo>
                <a:lnTo>
                  <a:pt x="2903922" y="232798"/>
                </a:lnTo>
                <a:lnTo>
                  <a:pt x="2896552" y="224153"/>
                </a:lnTo>
                <a:lnTo>
                  <a:pt x="2890059" y="212769"/>
                </a:lnTo>
                <a:lnTo>
                  <a:pt x="2884424" y="198628"/>
                </a:lnTo>
                <a:lnTo>
                  <a:pt x="2889961" y="189007"/>
                </a:lnTo>
                <a:lnTo>
                  <a:pt x="2895601" y="178663"/>
                </a:lnTo>
                <a:lnTo>
                  <a:pt x="2901147" y="167931"/>
                </a:lnTo>
                <a:lnTo>
                  <a:pt x="2906598" y="156810"/>
                </a:lnTo>
                <a:lnTo>
                  <a:pt x="2911954" y="145301"/>
                </a:lnTo>
                <a:lnTo>
                  <a:pt x="2917215" y="133403"/>
                </a:lnTo>
                <a:lnTo>
                  <a:pt x="2922381" y="121116"/>
                </a:lnTo>
                <a:lnTo>
                  <a:pt x="2927453" y="108441"/>
                </a:lnTo>
                <a:lnTo>
                  <a:pt x="2932430" y="95377"/>
                </a:lnTo>
                <a:lnTo>
                  <a:pt x="2930779" y="93980"/>
                </a:lnTo>
                <a:lnTo>
                  <a:pt x="2919752" y="96901"/>
                </a:lnTo>
                <a:lnTo>
                  <a:pt x="2907545" y="99935"/>
                </a:lnTo>
                <a:lnTo>
                  <a:pt x="2895041" y="102822"/>
                </a:lnTo>
                <a:lnTo>
                  <a:pt x="2882265" y="105537"/>
                </a:lnTo>
                <a:lnTo>
                  <a:pt x="2882174" y="106367"/>
                </a:lnTo>
                <a:lnTo>
                  <a:pt x="2880439" y="119868"/>
                </a:lnTo>
                <a:lnTo>
                  <a:pt x="2878289" y="132675"/>
                </a:lnTo>
                <a:lnTo>
                  <a:pt x="2875722" y="144789"/>
                </a:lnTo>
                <a:lnTo>
                  <a:pt x="2872740" y="156210"/>
                </a:lnTo>
                <a:lnTo>
                  <a:pt x="2872359" y="156210"/>
                </a:lnTo>
                <a:lnTo>
                  <a:pt x="2868574" y="141348"/>
                </a:lnTo>
                <a:lnTo>
                  <a:pt x="2864088" y="128571"/>
                </a:lnTo>
                <a:lnTo>
                  <a:pt x="2858910" y="117865"/>
                </a:lnTo>
                <a:lnTo>
                  <a:pt x="2853055" y="109220"/>
                </a:lnTo>
                <a:lnTo>
                  <a:pt x="2843589" y="100710"/>
                </a:lnTo>
                <a:lnTo>
                  <a:pt x="2831932" y="95662"/>
                </a:lnTo>
                <a:lnTo>
                  <a:pt x="2818003" y="93980"/>
                </a:lnTo>
                <a:lnTo>
                  <a:pt x="2806552" y="94835"/>
                </a:lnTo>
                <a:lnTo>
                  <a:pt x="2794135" y="98003"/>
                </a:lnTo>
                <a:lnTo>
                  <a:pt x="2782727" y="103522"/>
                </a:lnTo>
                <a:lnTo>
                  <a:pt x="2772314" y="111405"/>
                </a:lnTo>
                <a:lnTo>
                  <a:pt x="2762885" y="121666"/>
                </a:lnTo>
                <a:lnTo>
                  <a:pt x="2759654" y="126066"/>
                </a:lnTo>
                <a:lnTo>
                  <a:pt x="2753057" y="136925"/>
                </a:lnTo>
                <a:lnTo>
                  <a:pt x="2747918" y="148446"/>
                </a:lnTo>
                <a:lnTo>
                  <a:pt x="2744242" y="160637"/>
                </a:lnTo>
                <a:lnTo>
                  <a:pt x="2742032" y="173509"/>
                </a:lnTo>
                <a:lnTo>
                  <a:pt x="2741295" y="187071"/>
                </a:lnTo>
                <a:lnTo>
                  <a:pt x="2741534" y="194541"/>
                </a:lnTo>
                <a:lnTo>
                  <a:pt x="2743260" y="207783"/>
                </a:lnTo>
                <a:lnTo>
                  <a:pt x="2746653" y="220112"/>
                </a:lnTo>
                <a:lnTo>
                  <a:pt x="2751713" y="231535"/>
                </a:lnTo>
                <a:lnTo>
                  <a:pt x="2758440" y="242062"/>
                </a:lnTo>
                <a:lnTo>
                  <a:pt x="2758886" y="242639"/>
                </a:lnTo>
                <a:lnTo>
                  <a:pt x="2768213" y="252293"/>
                </a:lnTo>
                <a:close/>
              </a:path>
              <a:path w="4517135" h="346710">
                <a:moveTo>
                  <a:pt x="2619887" y="204487"/>
                </a:moveTo>
                <a:lnTo>
                  <a:pt x="2618836" y="214819"/>
                </a:lnTo>
                <a:lnTo>
                  <a:pt x="2618485" y="224028"/>
                </a:lnTo>
                <a:lnTo>
                  <a:pt x="2619088" y="233300"/>
                </a:lnTo>
                <a:lnTo>
                  <a:pt x="2622779" y="245978"/>
                </a:lnTo>
                <a:lnTo>
                  <a:pt x="2629789" y="255016"/>
                </a:lnTo>
                <a:lnTo>
                  <a:pt x="2637498" y="259696"/>
                </a:lnTo>
                <a:lnTo>
                  <a:pt x="2649502" y="263229"/>
                </a:lnTo>
                <a:lnTo>
                  <a:pt x="2664460" y="264414"/>
                </a:lnTo>
                <a:lnTo>
                  <a:pt x="2673134" y="264006"/>
                </a:lnTo>
                <a:lnTo>
                  <a:pt x="2684993" y="262192"/>
                </a:lnTo>
                <a:lnTo>
                  <a:pt x="2697169" y="258925"/>
                </a:lnTo>
                <a:lnTo>
                  <a:pt x="2709668" y="254204"/>
                </a:lnTo>
                <a:lnTo>
                  <a:pt x="2722499" y="248031"/>
                </a:lnTo>
                <a:lnTo>
                  <a:pt x="2721356" y="239014"/>
                </a:lnTo>
                <a:lnTo>
                  <a:pt x="2718956" y="239415"/>
                </a:lnTo>
                <a:lnTo>
                  <a:pt x="2705712" y="241114"/>
                </a:lnTo>
                <a:lnTo>
                  <a:pt x="2693924" y="241681"/>
                </a:lnTo>
                <a:lnTo>
                  <a:pt x="2683764" y="241681"/>
                </a:lnTo>
                <a:lnTo>
                  <a:pt x="2676652" y="239141"/>
                </a:lnTo>
                <a:lnTo>
                  <a:pt x="2672842" y="234187"/>
                </a:lnTo>
                <a:lnTo>
                  <a:pt x="2670544" y="230105"/>
                </a:lnTo>
                <a:lnTo>
                  <a:pt x="2667878" y="218757"/>
                </a:lnTo>
                <a:lnTo>
                  <a:pt x="2667000" y="202184"/>
                </a:lnTo>
                <a:lnTo>
                  <a:pt x="2667103" y="189659"/>
                </a:lnTo>
                <a:lnTo>
                  <a:pt x="2667408" y="177017"/>
                </a:lnTo>
                <a:lnTo>
                  <a:pt x="2667903" y="164332"/>
                </a:lnTo>
                <a:lnTo>
                  <a:pt x="2668575" y="151599"/>
                </a:lnTo>
                <a:lnTo>
                  <a:pt x="2669413" y="138811"/>
                </a:lnTo>
                <a:lnTo>
                  <a:pt x="2684272" y="138892"/>
                </a:lnTo>
                <a:lnTo>
                  <a:pt x="2696866" y="139092"/>
                </a:lnTo>
                <a:lnTo>
                  <a:pt x="2709573" y="139416"/>
                </a:lnTo>
                <a:lnTo>
                  <a:pt x="2722392" y="139871"/>
                </a:lnTo>
                <a:lnTo>
                  <a:pt x="2735326" y="140462"/>
                </a:lnTo>
                <a:lnTo>
                  <a:pt x="2735714" y="137203"/>
                </a:lnTo>
                <a:lnTo>
                  <a:pt x="2737431" y="123866"/>
                </a:lnTo>
                <a:lnTo>
                  <a:pt x="2739276" y="111421"/>
                </a:lnTo>
                <a:lnTo>
                  <a:pt x="2741295" y="99822"/>
                </a:lnTo>
                <a:lnTo>
                  <a:pt x="2740152" y="98298"/>
                </a:lnTo>
                <a:lnTo>
                  <a:pt x="2735053" y="98415"/>
                </a:lnTo>
                <a:lnTo>
                  <a:pt x="2725372" y="98567"/>
                </a:lnTo>
                <a:lnTo>
                  <a:pt x="2700631" y="98752"/>
                </a:lnTo>
                <a:lnTo>
                  <a:pt x="2618105" y="98806"/>
                </a:lnTo>
                <a:lnTo>
                  <a:pt x="2612031" y="103274"/>
                </a:lnTo>
                <a:lnTo>
                  <a:pt x="2601876" y="110598"/>
                </a:lnTo>
                <a:lnTo>
                  <a:pt x="2591518" y="117899"/>
                </a:lnTo>
                <a:lnTo>
                  <a:pt x="2580965" y="125183"/>
                </a:lnTo>
                <a:lnTo>
                  <a:pt x="2570226" y="132461"/>
                </a:lnTo>
                <a:lnTo>
                  <a:pt x="2571496" y="138811"/>
                </a:lnTo>
                <a:lnTo>
                  <a:pt x="2634742" y="138811"/>
                </a:lnTo>
                <a:lnTo>
                  <a:pt x="2631039" y="151961"/>
                </a:lnTo>
                <a:lnTo>
                  <a:pt x="2627213" y="166767"/>
                </a:lnTo>
                <a:lnTo>
                  <a:pt x="2624078" y="180458"/>
                </a:lnTo>
                <a:lnTo>
                  <a:pt x="2621635" y="193032"/>
                </a:lnTo>
                <a:lnTo>
                  <a:pt x="2619887" y="204487"/>
                </a:lnTo>
                <a:close/>
              </a:path>
              <a:path w="4517135" h="346710">
                <a:moveTo>
                  <a:pt x="916432" y="98298"/>
                </a:moveTo>
                <a:lnTo>
                  <a:pt x="911370" y="98427"/>
                </a:lnTo>
                <a:lnTo>
                  <a:pt x="900906" y="98604"/>
                </a:lnTo>
                <a:lnTo>
                  <a:pt x="874480" y="98786"/>
                </a:lnTo>
                <a:lnTo>
                  <a:pt x="755269" y="98806"/>
                </a:lnTo>
                <a:lnTo>
                  <a:pt x="749195" y="103274"/>
                </a:lnTo>
                <a:lnTo>
                  <a:pt x="739040" y="110598"/>
                </a:lnTo>
                <a:lnTo>
                  <a:pt x="728682" y="117899"/>
                </a:lnTo>
                <a:lnTo>
                  <a:pt x="718129" y="125183"/>
                </a:lnTo>
                <a:lnTo>
                  <a:pt x="707390" y="132461"/>
                </a:lnTo>
                <a:lnTo>
                  <a:pt x="708532" y="138811"/>
                </a:lnTo>
                <a:lnTo>
                  <a:pt x="758570" y="138811"/>
                </a:lnTo>
                <a:lnTo>
                  <a:pt x="740918" y="209296"/>
                </a:lnTo>
                <a:lnTo>
                  <a:pt x="739604" y="214386"/>
                </a:lnTo>
                <a:lnTo>
                  <a:pt x="736272" y="227591"/>
                </a:lnTo>
                <a:lnTo>
                  <a:pt x="733206" y="240147"/>
                </a:lnTo>
                <a:lnTo>
                  <a:pt x="730397" y="252043"/>
                </a:lnTo>
                <a:lnTo>
                  <a:pt x="727837" y="263271"/>
                </a:lnTo>
                <a:lnTo>
                  <a:pt x="730122" y="264541"/>
                </a:lnTo>
                <a:lnTo>
                  <a:pt x="738875" y="263347"/>
                </a:lnTo>
                <a:lnTo>
                  <a:pt x="751069" y="261859"/>
                </a:lnTo>
                <a:lnTo>
                  <a:pt x="763937" y="260479"/>
                </a:lnTo>
                <a:lnTo>
                  <a:pt x="777494" y="259207"/>
                </a:lnTo>
                <a:lnTo>
                  <a:pt x="777950" y="253692"/>
                </a:lnTo>
                <a:lnTo>
                  <a:pt x="779008" y="242627"/>
                </a:lnTo>
                <a:lnTo>
                  <a:pt x="780349" y="230285"/>
                </a:lnTo>
                <a:lnTo>
                  <a:pt x="781963" y="216674"/>
                </a:lnTo>
                <a:lnTo>
                  <a:pt x="783844" y="201803"/>
                </a:lnTo>
                <a:lnTo>
                  <a:pt x="792353" y="138811"/>
                </a:lnTo>
                <a:lnTo>
                  <a:pt x="834897" y="138811"/>
                </a:lnTo>
                <a:lnTo>
                  <a:pt x="831889" y="150816"/>
                </a:lnTo>
                <a:lnTo>
                  <a:pt x="828452" y="165752"/>
                </a:lnTo>
                <a:lnTo>
                  <a:pt x="825645" y="179552"/>
                </a:lnTo>
                <a:lnTo>
                  <a:pt x="823466" y="192216"/>
                </a:lnTo>
                <a:lnTo>
                  <a:pt x="821913" y="203745"/>
                </a:lnTo>
                <a:lnTo>
                  <a:pt x="820983" y="214137"/>
                </a:lnTo>
                <a:lnTo>
                  <a:pt x="820674" y="223393"/>
                </a:lnTo>
                <a:lnTo>
                  <a:pt x="821188" y="232658"/>
                </a:lnTo>
                <a:lnTo>
                  <a:pt x="824407" y="245492"/>
                </a:lnTo>
                <a:lnTo>
                  <a:pt x="830580" y="254762"/>
                </a:lnTo>
                <a:lnTo>
                  <a:pt x="836020" y="258765"/>
                </a:lnTo>
                <a:lnTo>
                  <a:pt x="847508" y="262987"/>
                </a:lnTo>
                <a:lnTo>
                  <a:pt x="862457" y="264414"/>
                </a:lnTo>
                <a:lnTo>
                  <a:pt x="869566" y="264060"/>
                </a:lnTo>
                <a:lnTo>
                  <a:pt x="880920" y="262382"/>
                </a:lnTo>
                <a:lnTo>
                  <a:pt x="893955" y="259325"/>
                </a:lnTo>
                <a:lnTo>
                  <a:pt x="908684" y="254889"/>
                </a:lnTo>
                <a:lnTo>
                  <a:pt x="907542" y="245999"/>
                </a:lnTo>
                <a:lnTo>
                  <a:pt x="899159" y="245745"/>
                </a:lnTo>
                <a:lnTo>
                  <a:pt x="892429" y="244983"/>
                </a:lnTo>
                <a:lnTo>
                  <a:pt x="887094" y="243840"/>
                </a:lnTo>
                <a:lnTo>
                  <a:pt x="881888" y="242570"/>
                </a:lnTo>
                <a:lnTo>
                  <a:pt x="877696" y="240411"/>
                </a:lnTo>
                <a:lnTo>
                  <a:pt x="874649" y="237109"/>
                </a:lnTo>
                <a:lnTo>
                  <a:pt x="871601" y="233934"/>
                </a:lnTo>
                <a:lnTo>
                  <a:pt x="869442" y="229489"/>
                </a:lnTo>
                <a:lnTo>
                  <a:pt x="868299" y="223901"/>
                </a:lnTo>
                <a:lnTo>
                  <a:pt x="867156" y="218312"/>
                </a:lnTo>
                <a:lnTo>
                  <a:pt x="866647" y="211074"/>
                </a:lnTo>
                <a:lnTo>
                  <a:pt x="866661" y="196510"/>
                </a:lnTo>
                <a:lnTo>
                  <a:pt x="866807" y="183864"/>
                </a:lnTo>
                <a:lnTo>
                  <a:pt x="867156" y="171069"/>
                </a:lnTo>
                <a:lnTo>
                  <a:pt x="867482" y="164293"/>
                </a:lnTo>
                <a:lnTo>
                  <a:pt x="868109" y="151682"/>
                </a:lnTo>
                <a:lnTo>
                  <a:pt x="868807" y="138811"/>
                </a:lnTo>
                <a:lnTo>
                  <a:pt x="873444" y="138828"/>
                </a:lnTo>
                <a:lnTo>
                  <a:pt x="886189" y="139069"/>
                </a:lnTo>
                <a:lnTo>
                  <a:pt x="898868" y="139607"/>
                </a:lnTo>
                <a:lnTo>
                  <a:pt x="911479" y="140462"/>
                </a:lnTo>
                <a:lnTo>
                  <a:pt x="911897" y="137184"/>
                </a:lnTo>
                <a:lnTo>
                  <a:pt x="913717" y="123854"/>
                </a:lnTo>
                <a:lnTo>
                  <a:pt x="915609" y="111415"/>
                </a:lnTo>
                <a:lnTo>
                  <a:pt x="917575" y="99822"/>
                </a:lnTo>
                <a:lnTo>
                  <a:pt x="916432" y="98298"/>
                </a:lnTo>
                <a:close/>
              </a:path>
              <a:path w="4517135" h="346710">
                <a:moveTo>
                  <a:pt x="1172083" y="220853"/>
                </a:moveTo>
                <a:lnTo>
                  <a:pt x="1124712" y="161036"/>
                </a:lnTo>
                <a:lnTo>
                  <a:pt x="1128423" y="156659"/>
                </a:lnTo>
                <a:lnTo>
                  <a:pt x="1137979" y="147050"/>
                </a:lnTo>
                <a:lnTo>
                  <a:pt x="1146937" y="140716"/>
                </a:lnTo>
                <a:lnTo>
                  <a:pt x="1153795" y="137033"/>
                </a:lnTo>
                <a:lnTo>
                  <a:pt x="1161922" y="135255"/>
                </a:lnTo>
                <a:lnTo>
                  <a:pt x="1173058" y="135277"/>
                </a:lnTo>
                <a:lnTo>
                  <a:pt x="1184978" y="136480"/>
                </a:lnTo>
                <a:lnTo>
                  <a:pt x="1198371" y="139573"/>
                </a:lnTo>
                <a:lnTo>
                  <a:pt x="1199769" y="139192"/>
                </a:lnTo>
                <a:lnTo>
                  <a:pt x="1201173" y="134706"/>
                </a:lnTo>
                <a:lnTo>
                  <a:pt x="1205010" y="121963"/>
                </a:lnTo>
                <a:lnTo>
                  <a:pt x="1208422" y="109890"/>
                </a:lnTo>
                <a:lnTo>
                  <a:pt x="1211453" y="98425"/>
                </a:lnTo>
                <a:lnTo>
                  <a:pt x="1204214" y="96901"/>
                </a:lnTo>
                <a:lnTo>
                  <a:pt x="1196720" y="96139"/>
                </a:lnTo>
                <a:lnTo>
                  <a:pt x="1179576" y="96139"/>
                </a:lnTo>
                <a:lnTo>
                  <a:pt x="1171702" y="97409"/>
                </a:lnTo>
                <a:lnTo>
                  <a:pt x="1164970" y="99949"/>
                </a:lnTo>
                <a:lnTo>
                  <a:pt x="1158240" y="102489"/>
                </a:lnTo>
                <a:lnTo>
                  <a:pt x="1152017" y="106299"/>
                </a:lnTo>
                <a:lnTo>
                  <a:pt x="1146429" y="111125"/>
                </a:lnTo>
                <a:lnTo>
                  <a:pt x="1140714" y="115951"/>
                </a:lnTo>
                <a:lnTo>
                  <a:pt x="1135126" y="121920"/>
                </a:lnTo>
                <a:lnTo>
                  <a:pt x="1129410" y="129159"/>
                </a:lnTo>
                <a:lnTo>
                  <a:pt x="1126326" y="133032"/>
                </a:lnTo>
                <a:lnTo>
                  <a:pt x="1118740" y="142771"/>
                </a:lnTo>
                <a:lnTo>
                  <a:pt x="1110488" y="153543"/>
                </a:lnTo>
                <a:lnTo>
                  <a:pt x="1088897" y="182245"/>
                </a:lnTo>
                <a:lnTo>
                  <a:pt x="1088897" y="121666"/>
                </a:lnTo>
                <a:lnTo>
                  <a:pt x="1086031" y="108199"/>
                </a:lnTo>
                <a:lnTo>
                  <a:pt x="1076763" y="99540"/>
                </a:lnTo>
                <a:lnTo>
                  <a:pt x="1061084" y="96647"/>
                </a:lnTo>
                <a:lnTo>
                  <a:pt x="1051997" y="97193"/>
                </a:lnTo>
                <a:lnTo>
                  <a:pt x="1040488" y="98998"/>
                </a:lnTo>
                <a:lnTo>
                  <a:pt x="1027223" y="102042"/>
                </a:lnTo>
                <a:lnTo>
                  <a:pt x="1012190" y="106299"/>
                </a:lnTo>
                <a:lnTo>
                  <a:pt x="1013459" y="114173"/>
                </a:lnTo>
                <a:lnTo>
                  <a:pt x="1018920" y="114173"/>
                </a:lnTo>
                <a:lnTo>
                  <a:pt x="1023493" y="114427"/>
                </a:lnTo>
                <a:lnTo>
                  <a:pt x="1026921" y="115062"/>
                </a:lnTo>
                <a:lnTo>
                  <a:pt x="1030351" y="115570"/>
                </a:lnTo>
                <a:lnTo>
                  <a:pt x="1033018" y="116586"/>
                </a:lnTo>
                <a:lnTo>
                  <a:pt x="1034922" y="118237"/>
                </a:lnTo>
                <a:lnTo>
                  <a:pt x="1038097" y="122047"/>
                </a:lnTo>
                <a:lnTo>
                  <a:pt x="1038732" y="124714"/>
                </a:lnTo>
                <a:lnTo>
                  <a:pt x="1039368" y="127381"/>
                </a:lnTo>
                <a:lnTo>
                  <a:pt x="1039876" y="130937"/>
                </a:lnTo>
                <a:lnTo>
                  <a:pt x="1040130" y="149987"/>
                </a:lnTo>
                <a:lnTo>
                  <a:pt x="1040383" y="164846"/>
                </a:lnTo>
                <a:lnTo>
                  <a:pt x="1040284" y="249636"/>
                </a:lnTo>
                <a:lnTo>
                  <a:pt x="1040130" y="263271"/>
                </a:lnTo>
                <a:lnTo>
                  <a:pt x="1042543" y="264541"/>
                </a:lnTo>
                <a:lnTo>
                  <a:pt x="1051600" y="263409"/>
                </a:lnTo>
                <a:lnTo>
                  <a:pt x="1063963" y="261954"/>
                </a:lnTo>
                <a:lnTo>
                  <a:pt x="1076729" y="260553"/>
                </a:lnTo>
                <a:lnTo>
                  <a:pt x="1089914" y="259207"/>
                </a:lnTo>
                <a:lnTo>
                  <a:pt x="1089808" y="256390"/>
                </a:lnTo>
                <a:lnTo>
                  <a:pt x="1089402" y="243460"/>
                </a:lnTo>
                <a:lnTo>
                  <a:pt x="1089152" y="231140"/>
                </a:lnTo>
                <a:lnTo>
                  <a:pt x="1088897" y="222123"/>
                </a:lnTo>
                <a:lnTo>
                  <a:pt x="1088897" y="207518"/>
                </a:lnTo>
                <a:lnTo>
                  <a:pt x="1096771" y="197104"/>
                </a:lnTo>
                <a:lnTo>
                  <a:pt x="1104132" y="206590"/>
                </a:lnTo>
                <a:lnTo>
                  <a:pt x="1111332" y="216416"/>
                </a:lnTo>
                <a:lnTo>
                  <a:pt x="1118989" y="227313"/>
                </a:lnTo>
                <a:lnTo>
                  <a:pt x="1127125" y="239268"/>
                </a:lnTo>
                <a:lnTo>
                  <a:pt x="1128743" y="241595"/>
                </a:lnTo>
                <a:lnTo>
                  <a:pt x="1137680" y="252032"/>
                </a:lnTo>
                <a:lnTo>
                  <a:pt x="1146937" y="258699"/>
                </a:lnTo>
                <a:lnTo>
                  <a:pt x="1153795" y="262255"/>
                </a:lnTo>
                <a:lnTo>
                  <a:pt x="1161415" y="264033"/>
                </a:lnTo>
                <a:lnTo>
                  <a:pt x="1169924" y="264033"/>
                </a:lnTo>
                <a:lnTo>
                  <a:pt x="1177687" y="263648"/>
                </a:lnTo>
                <a:lnTo>
                  <a:pt x="1189000" y="262133"/>
                </a:lnTo>
                <a:lnTo>
                  <a:pt x="1202325" y="259467"/>
                </a:lnTo>
                <a:lnTo>
                  <a:pt x="1217676" y="255651"/>
                </a:lnTo>
                <a:lnTo>
                  <a:pt x="1216659" y="247269"/>
                </a:lnTo>
                <a:lnTo>
                  <a:pt x="1216171" y="247228"/>
                </a:lnTo>
                <a:lnTo>
                  <a:pt x="1202075" y="244901"/>
                </a:lnTo>
                <a:lnTo>
                  <a:pt x="1191768" y="240537"/>
                </a:lnTo>
                <a:lnTo>
                  <a:pt x="1190245" y="239505"/>
                </a:lnTo>
                <a:lnTo>
                  <a:pt x="1181676" y="232009"/>
                </a:lnTo>
                <a:lnTo>
                  <a:pt x="1172083" y="220853"/>
                </a:lnTo>
                <a:close/>
              </a:path>
              <a:path w="4517135" h="346710">
                <a:moveTo>
                  <a:pt x="2503940" y="94895"/>
                </a:moveTo>
                <a:lnTo>
                  <a:pt x="2492504" y="97305"/>
                </a:lnTo>
                <a:lnTo>
                  <a:pt x="2480593" y="101474"/>
                </a:lnTo>
                <a:lnTo>
                  <a:pt x="2468193" y="107395"/>
                </a:lnTo>
                <a:lnTo>
                  <a:pt x="2455291" y="115062"/>
                </a:lnTo>
                <a:lnTo>
                  <a:pt x="2452999" y="107359"/>
                </a:lnTo>
                <a:lnTo>
                  <a:pt x="2443670" y="99339"/>
                </a:lnTo>
                <a:lnTo>
                  <a:pt x="2427478" y="96647"/>
                </a:lnTo>
                <a:lnTo>
                  <a:pt x="2421306" y="96915"/>
                </a:lnTo>
                <a:lnTo>
                  <a:pt x="2410094" y="98421"/>
                </a:lnTo>
                <a:lnTo>
                  <a:pt x="2397039" y="101252"/>
                </a:lnTo>
                <a:lnTo>
                  <a:pt x="2382139" y="105410"/>
                </a:lnTo>
                <a:lnTo>
                  <a:pt x="2383155" y="99822"/>
                </a:lnTo>
                <a:lnTo>
                  <a:pt x="2382012" y="98298"/>
                </a:lnTo>
                <a:lnTo>
                  <a:pt x="2376913" y="98415"/>
                </a:lnTo>
                <a:lnTo>
                  <a:pt x="2367232" y="98567"/>
                </a:lnTo>
                <a:lnTo>
                  <a:pt x="2342491" y="98752"/>
                </a:lnTo>
                <a:lnTo>
                  <a:pt x="2259965" y="98806"/>
                </a:lnTo>
                <a:lnTo>
                  <a:pt x="2253891" y="103274"/>
                </a:lnTo>
                <a:lnTo>
                  <a:pt x="2243736" y="110598"/>
                </a:lnTo>
                <a:lnTo>
                  <a:pt x="2233378" y="117899"/>
                </a:lnTo>
                <a:lnTo>
                  <a:pt x="2222825" y="125183"/>
                </a:lnTo>
                <a:lnTo>
                  <a:pt x="2212085" y="132461"/>
                </a:lnTo>
                <a:lnTo>
                  <a:pt x="2213356" y="138811"/>
                </a:lnTo>
                <a:lnTo>
                  <a:pt x="2276602" y="138811"/>
                </a:lnTo>
                <a:lnTo>
                  <a:pt x="2272899" y="151961"/>
                </a:lnTo>
                <a:lnTo>
                  <a:pt x="2269073" y="166767"/>
                </a:lnTo>
                <a:lnTo>
                  <a:pt x="2265938" y="180458"/>
                </a:lnTo>
                <a:lnTo>
                  <a:pt x="2263495" y="193032"/>
                </a:lnTo>
                <a:lnTo>
                  <a:pt x="2261747" y="204487"/>
                </a:lnTo>
                <a:lnTo>
                  <a:pt x="2260696" y="214819"/>
                </a:lnTo>
                <a:lnTo>
                  <a:pt x="2260346" y="224028"/>
                </a:lnTo>
                <a:lnTo>
                  <a:pt x="2260948" y="233300"/>
                </a:lnTo>
                <a:lnTo>
                  <a:pt x="2264639" y="245978"/>
                </a:lnTo>
                <a:lnTo>
                  <a:pt x="2271649" y="255016"/>
                </a:lnTo>
                <a:lnTo>
                  <a:pt x="2279358" y="259696"/>
                </a:lnTo>
                <a:lnTo>
                  <a:pt x="2291362" y="263229"/>
                </a:lnTo>
                <a:lnTo>
                  <a:pt x="2306320" y="264414"/>
                </a:lnTo>
                <a:lnTo>
                  <a:pt x="2314994" y="264006"/>
                </a:lnTo>
                <a:lnTo>
                  <a:pt x="2326853" y="262192"/>
                </a:lnTo>
                <a:lnTo>
                  <a:pt x="2339029" y="258925"/>
                </a:lnTo>
                <a:lnTo>
                  <a:pt x="2351528" y="254204"/>
                </a:lnTo>
                <a:lnTo>
                  <a:pt x="2364359" y="248031"/>
                </a:lnTo>
                <a:lnTo>
                  <a:pt x="2363216" y="239014"/>
                </a:lnTo>
                <a:lnTo>
                  <a:pt x="2360816" y="239415"/>
                </a:lnTo>
                <a:lnTo>
                  <a:pt x="2347572" y="241114"/>
                </a:lnTo>
                <a:lnTo>
                  <a:pt x="2335784" y="241681"/>
                </a:lnTo>
                <a:lnTo>
                  <a:pt x="2325624" y="241681"/>
                </a:lnTo>
                <a:lnTo>
                  <a:pt x="2318512" y="239141"/>
                </a:lnTo>
                <a:lnTo>
                  <a:pt x="2314702" y="234187"/>
                </a:lnTo>
                <a:lnTo>
                  <a:pt x="2312404" y="230105"/>
                </a:lnTo>
                <a:lnTo>
                  <a:pt x="2309738" y="218757"/>
                </a:lnTo>
                <a:lnTo>
                  <a:pt x="2308860" y="202184"/>
                </a:lnTo>
                <a:lnTo>
                  <a:pt x="2308963" y="189659"/>
                </a:lnTo>
                <a:lnTo>
                  <a:pt x="2309268" y="177017"/>
                </a:lnTo>
                <a:lnTo>
                  <a:pt x="2309763" y="164332"/>
                </a:lnTo>
                <a:lnTo>
                  <a:pt x="2310435" y="151599"/>
                </a:lnTo>
                <a:lnTo>
                  <a:pt x="2311272" y="138811"/>
                </a:lnTo>
                <a:lnTo>
                  <a:pt x="2326132" y="138892"/>
                </a:lnTo>
                <a:lnTo>
                  <a:pt x="2338726" y="139092"/>
                </a:lnTo>
                <a:lnTo>
                  <a:pt x="2351433" y="139416"/>
                </a:lnTo>
                <a:lnTo>
                  <a:pt x="2364252" y="139871"/>
                </a:lnTo>
                <a:lnTo>
                  <a:pt x="2377185" y="140462"/>
                </a:lnTo>
                <a:lnTo>
                  <a:pt x="2377331" y="139266"/>
                </a:lnTo>
                <a:lnTo>
                  <a:pt x="2378991" y="126332"/>
                </a:lnTo>
                <a:lnTo>
                  <a:pt x="2380742" y="114173"/>
                </a:lnTo>
                <a:lnTo>
                  <a:pt x="2386076" y="114173"/>
                </a:lnTo>
                <a:lnTo>
                  <a:pt x="2390521" y="114427"/>
                </a:lnTo>
                <a:lnTo>
                  <a:pt x="2393950" y="115062"/>
                </a:lnTo>
                <a:lnTo>
                  <a:pt x="2397379" y="115570"/>
                </a:lnTo>
                <a:lnTo>
                  <a:pt x="2400046" y="116586"/>
                </a:lnTo>
                <a:lnTo>
                  <a:pt x="2401951" y="118110"/>
                </a:lnTo>
                <a:lnTo>
                  <a:pt x="2405126" y="121793"/>
                </a:lnTo>
                <a:lnTo>
                  <a:pt x="2405760" y="124460"/>
                </a:lnTo>
                <a:lnTo>
                  <a:pt x="2406396" y="127127"/>
                </a:lnTo>
                <a:lnTo>
                  <a:pt x="2406904" y="130556"/>
                </a:lnTo>
                <a:lnTo>
                  <a:pt x="2407158" y="144272"/>
                </a:lnTo>
                <a:lnTo>
                  <a:pt x="2407412" y="152400"/>
                </a:lnTo>
                <a:lnTo>
                  <a:pt x="2407328" y="249699"/>
                </a:lnTo>
                <a:lnTo>
                  <a:pt x="2407158" y="263271"/>
                </a:lnTo>
                <a:lnTo>
                  <a:pt x="2409571" y="264541"/>
                </a:lnTo>
                <a:lnTo>
                  <a:pt x="2418641" y="263347"/>
                </a:lnTo>
                <a:lnTo>
                  <a:pt x="2431035" y="261859"/>
                </a:lnTo>
                <a:lnTo>
                  <a:pt x="2443812" y="260479"/>
                </a:lnTo>
                <a:lnTo>
                  <a:pt x="2456942" y="259207"/>
                </a:lnTo>
                <a:lnTo>
                  <a:pt x="2456522" y="247571"/>
                </a:lnTo>
                <a:lnTo>
                  <a:pt x="2456172" y="234219"/>
                </a:lnTo>
                <a:lnTo>
                  <a:pt x="2455983" y="221968"/>
                </a:lnTo>
                <a:lnTo>
                  <a:pt x="2455926" y="128270"/>
                </a:lnTo>
                <a:lnTo>
                  <a:pt x="2461008" y="125300"/>
                </a:lnTo>
                <a:lnTo>
                  <a:pt x="2472992" y="120773"/>
                </a:lnTo>
                <a:lnTo>
                  <a:pt x="2485644" y="119253"/>
                </a:lnTo>
                <a:lnTo>
                  <a:pt x="2495804" y="119253"/>
                </a:lnTo>
                <a:lnTo>
                  <a:pt x="2503170" y="122301"/>
                </a:lnTo>
                <a:lnTo>
                  <a:pt x="2507996" y="128270"/>
                </a:lnTo>
                <a:lnTo>
                  <a:pt x="2513875" y="142478"/>
                </a:lnTo>
                <a:lnTo>
                  <a:pt x="2515108" y="157607"/>
                </a:lnTo>
                <a:lnTo>
                  <a:pt x="2515108" y="345567"/>
                </a:lnTo>
                <a:lnTo>
                  <a:pt x="2517647" y="346710"/>
                </a:lnTo>
                <a:lnTo>
                  <a:pt x="2528383" y="345008"/>
                </a:lnTo>
                <a:lnTo>
                  <a:pt x="2540947" y="343198"/>
                </a:lnTo>
                <a:lnTo>
                  <a:pt x="2553535" y="341568"/>
                </a:lnTo>
                <a:lnTo>
                  <a:pt x="2566162" y="340106"/>
                </a:lnTo>
                <a:lnTo>
                  <a:pt x="2565896" y="337177"/>
                </a:lnTo>
                <a:lnTo>
                  <a:pt x="2565162" y="327316"/>
                </a:lnTo>
                <a:lnTo>
                  <a:pt x="2564562" y="316241"/>
                </a:lnTo>
                <a:lnTo>
                  <a:pt x="2564095" y="303952"/>
                </a:lnTo>
                <a:lnTo>
                  <a:pt x="2563761" y="290454"/>
                </a:lnTo>
                <a:lnTo>
                  <a:pt x="2563561" y="275750"/>
                </a:lnTo>
                <a:lnTo>
                  <a:pt x="2563452" y="144614"/>
                </a:lnTo>
                <a:lnTo>
                  <a:pt x="2561742" y="130999"/>
                </a:lnTo>
                <a:lnTo>
                  <a:pt x="2557496" y="119132"/>
                </a:lnTo>
                <a:lnTo>
                  <a:pt x="2550668" y="108966"/>
                </a:lnTo>
                <a:lnTo>
                  <a:pt x="2549415" y="107591"/>
                </a:lnTo>
                <a:lnTo>
                  <a:pt x="2539771" y="100186"/>
                </a:lnTo>
                <a:lnTo>
                  <a:pt x="2527777" y="95726"/>
                </a:lnTo>
                <a:lnTo>
                  <a:pt x="2513457" y="94234"/>
                </a:lnTo>
                <a:lnTo>
                  <a:pt x="2503940" y="94895"/>
                </a:lnTo>
                <a:close/>
              </a:path>
              <a:path w="4517135" h="346710">
                <a:moveTo>
                  <a:pt x="2156639" y="259189"/>
                </a:moveTo>
                <a:lnTo>
                  <a:pt x="2168243" y="254364"/>
                </a:lnTo>
                <a:lnTo>
                  <a:pt x="2178890" y="248021"/>
                </a:lnTo>
                <a:lnTo>
                  <a:pt x="2188591" y="240157"/>
                </a:lnTo>
                <a:lnTo>
                  <a:pt x="2200614" y="226069"/>
                </a:lnTo>
                <a:lnTo>
                  <a:pt x="2206793" y="215092"/>
                </a:lnTo>
                <a:lnTo>
                  <a:pt x="2211212" y="203114"/>
                </a:lnTo>
                <a:lnTo>
                  <a:pt x="2213866" y="190132"/>
                </a:lnTo>
                <a:lnTo>
                  <a:pt x="2214753" y="176149"/>
                </a:lnTo>
                <a:lnTo>
                  <a:pt x="2214750" y="175404"/>
                </a:lnTo>
                <a:lnTo>
                  <a:pt x="2213712" y="161396"/>
                </a:lnTo>
                <a:lnTo>
                  <a:pt x="2210786" y="148522"/>
                </a:lnTo>
                <a:lnTo>
                  <a:pt x="2205967" y="136784"/>
                </a:lnTo>
                <a:lnTo>
                  <a:pt x="2199247" y="126181"/>
                </a:lnTo>
                <a:lnTo>
                  <a:pt x="2190622" y="116712"/>
                </a:lnTo>
                <a:lnTo>
                  <a:pt x="2176892" y="106489"/>
                </a:lnTo>
                <a:lnTo>
                  <a:pt x="2165799" y="101127"/>
                </a:lnTo>
                <a:lnTo>
                  <a:pt x="2153549" y="97297"/>
                </a:lnTo>
                <a:lnTo>
                  <a:pt x="2140147" y="94999"/>
                </a:lnTo>
                <a:lnTo>
                  <a:pt x="2125599" y="94234"/>
                </a:lnTo>
                <a:lnTo>
                  <a:pt x="2114733" y="94639"/>
                </a:lnTo>
                <a:lnTo>
                  <a:pt x="2100993" y="96475"/>
                </a:lnTo>
                <a:lnTo>
                  <a:pt x="2088331" y="99791"/>
                </a:lnTo>
                <a:lnTo>
                  <a:pt x="2076755" y="104587"/>
                </a:lnTo>
                <a:lnTo>
                  <a:pt x="2066272" y="110862"/>
                </a:lnTo>
                <a:lnTo>
                  <a:pt x="2056892" y="118618"/>
                </a:lnTo>
                <a:lnTo>
                  <a:pt x="2046061" y="131387"/>
                </a:lnTo>
                <a:lnTo>
                  <a:pt x="2039758" y="142340"/>
                </a:lnTo>
                <a:lnTo>
                  <a:pt x="2035243" y="154260"/>
                </a:lnTo>
                <a:lnTo>
                  <a:pt x="2032526" y="167139"/>
                </a:lnTo>
                <a:lnTo>
                  <a:pt x="2031619" y="180975"/>
                </a:lnTo>
                <a:lnTo>
                  <a:pt x="2031634" y="182878"/>
                </a:lnTo>
                <a:lnTo>
                  <a:pt x="2032784" y="196813"/>
                </a:lnTo>
                <a:lnTo>
                  <a:pt x="2035758" y="209648"/>
                </a:lnTo>
                <a:lnTo>
                  <a:pt x="2040556" y="221383"/>
                </a:lnTo>
                <a:lnTo>
                  <a:pt x="2047177" y="232018"/>
                </a:lnTo>
                <a:lnTo>
                  <a:pt x="2055621" y="241554"/>
                </a:lnTo>
                <a:lnTo>
                  <a:pt x="2069405" y="252135"/>
                </a:lnTo>
                <a:lnTo>
                  <a:pt x="2080480" y="257632"/>
                </a:lnTo>
                <a:lnTo>
                  <a:pt x="2092697" y="261547"/>
                </a:lnTo>
                <a:lnTo>
                  <a:pt x="2087581" y="205489"/>
                </a:lnTo>
                <a:lnTo>
                  <a:pt x="2085904" y="192210"/>
                </a:lnTo>
                <a:lnTo>
                  <a:pt x="2085340" y="177546"/>
                </a:lnTo>
                <a:lnTo>
                  <a:pt x="2085932" y="161485"/>
                </a:lnTo>
                <a:lnTo>
                  <a:pt x="2087654" y="147958"/>
                </a:lnTo>
                <a:lnTo>
                  <a:pt x="2090504" y="136547"/>
                </a:lnTo>
                <a:lnTo>
                  <a:pt x="2094483" y="127254"/>
                </a:lnTo>
                <a:lnTo>
                  <a:pt x="2098810" y="120871"/>
                </a:lnTo>
                <a:lnTo>
                  <a:pt x="2109005" y="113165"/>
                </a:lnTo>
                <a:lnTo>
                  <a:pt x="2122170" y="110617"/>
                </a:lnTo>
                <a:lnTo>
                  <a:pt x="2132025" y="111920"/>
                </a:lnTo>
                <a:lnTo>
                  <a:pt x="2143195" y="117985"/>
                </a:lnTo>
                <a:lnTo>
                  <a:pt x="2151507" y="129032"/>
                </a:lnTo>
                <a:lnTo>
                  <a:pt x="2155805" y="139533"/>
                </a:lnTo>
                <a:lnTo>
                  <a:pt x="2158709" y="151236"/>
                </a:lnTo>
                <a:lnTo>
                  <a:pt x="2160451" y="164588"/>
                </a:lnTo>
                <a:lnTo>
                  <a:pt x="2161032" y="179578"/>
                </a:lnTo>
                <a:lnTo>
                  <a:pt x="2161024" y="181576"/>
                </a:lnTo>
                <a:lnTo>
                  <a:pt x="2160357" y="196918"/>
                </a:lnTo>
                <a:lnTo>
                  <a:pt x="2158626" y="210307"/>
                </a:lnTo>
                <a:lnTo>
                  <a:pt x="2155841" y="221722"/>
                </a:lnTo>
                <a:lnTo>
                  <a:pt x="2152015" y="231140"/>
                </a:lnTo>
                <a:lnTo>
                  <a:pt x="2147502" y="238033"/>
                </a:lnTo>
                <a:lnTo>
                  <a:pt x="2137342" y="245824"/>
                </a:lnTo>
                <a:lnTo>
                  <a:pt x="2124202" y="248412"/>
                </a:lnTo>
                <a:lnTo>
                  <a:pt x="2113550" y="246802"/>
                </a:lnTo>
                <a:lnTo>
                  <a:pt x="2102687" y="240263"/>
                </a:lnTo>
                <a:lnTo>
                  <a:pt x="2106046" y="263889"/>
                </a:lnTo>
                <a:lnTo>
                  <a:pt x="2120519" y="264668"/>
                </a:lnTo>
                <a:lnTo>
                  <a:pt x="2130533" y="264302"/>
                </a:lnTo>
                <a:lnTo>
                  <a:pt x="2144072" y="262501"/>
                </a:lnTo>
                <a:lnTo>
                  <a:pt x="2156639" y="259189"/>
                </a:lnTo>
                <a:close/>
              </a:path>
              <a:path w="4517135" h="346710">
                <a:moveTo>
                  <a:pt x="2102687" y="240263"/>
                </a:moveTo>
                <a:lnTo>
                  <a:pt x="2094610" y="228727"/>
                </a:lnTo>
                <a:lnTo>
                  <a:pt x="2094188" y="227804"/>
                </a:lnTo>
                <a:lnTo>
                  <a:pt x="2090350" y="217361"/>
                </a:lnTo>
                <a:lnTo>
                  <a:pt x="2087581" y="205489"/>
                </a:lnTo>
                <a:lnTo>
                  <a:pt x="2092697" y="261547"/>
                </a:lnTo>
                <a:lnTo>
                  <a:pt x="2106046" y="263889"/>
                </a:lnTo>
                <a:lnTo>
                  <a:pt x="2102687" y="240263"/>
                </a:lnTo>
                <a:close/>
              </a:path>
              <a:path w="4517135" h="346710">
                <a:moveTo>
                  <a:pt x="620014" y="118618"/>
                </a:moveTo>
                <a:lnTo>
                  <a:pt x="623967" y="116559"/>
                </a:lnTo>
                <a:lnTo>
                  <a:pt x="635559" y="113141"/>
                </a:lnTo>
                <a:lnTo>
                  <a:pt x="649858" y="112014"/>
                </a:lnTo>
                <a:lnTo>
                  <a:pt x="657606" y="112014"/>
                </a:lnTo>
                <a:lnTo>
                  <a:pt x="664971" y="113157"/>
                </a:lnTo>
                <a:lnTo>
                  <a:pt x="671957" y="115443"/>
                </a:lnTo>
                <a:lnTo>
                  <a:pt x="682370" y="148336"/>
                </a:lnTo>
                <a:lnTo>
                  <a:pt x="691642" y="146939"/>
                </a:lnTo>
                <a:lnTo>
                  <a:pt x="692605" y="141673"/>
                </a:lnTo>
                <a:lnTo>
                  <a:pt x="695053" y="129213"/>
                </a:lnTo>
                <a:lnTo>
                  <a:pt x="697708" y="116780"/>
                </a:lnTo>
                <a:lnTo>
                  <a:pt x="700532" y="104394"/>
                </a:lnTo>
                <a:lnTo>
                  <a:pt x="690448" y="101136"/>
                </a:lnTo>
                <a:lnTo>
                  <a:pt x="678061" y="97995"/>
                </a:lnTo>
                <a:lnTo>
                  <a:pt x="665563" y="95760"/>
                </a:lnTo>
                <a:lnTo>
                  <a:pt x="652947" y="94423"/>
                </a:lnTo>
                <a:lnTo>
                  <a:pt x="640207" y="93980"/>
                </a:lnTo>
                <a:lnTo>
                  <a:pt x="631834" y="94160"/>
                </a:lnTo>
                <a:lnTo>
                  <a:pt x="617786" y="95405"/>
                </a:lnTo>
                <a:lnTo>
                  <a:pt x="605086" y="97837"/>
                </a:lnTo>
                <a:lnTo>
                  <a:pt x="593723" y="101466"/>
                </a:lnTo>
                <a:lnTo>
                  <a:pt x="583692" y="106299"/>
                </a:lnTo>
                <a:lnTo>
                  <a:pt x="570402" y="117353"/>
                </a:lnTo>
                <a:lnTo>
                  <a:pt x="564367" y="128501"/>
                </a:lnTo>
                <a:lnTo>
                  <a:pt x="562356" y="141732"/>
                </a:lnTo>
                <a:lnTo>
                  <a:pt x="562356" y="149987"/>
                </a:lnTo>
                <a:lnTo>
                  <a:pt x="565022" y="156972"/>
                </a:lnTo>
                <a:lnTo>
                  <a:pt x="570230" y="162814"/>
                </a:lnTo>
                <a:lnTo>
                  <a:pt x="581376" y="171786"/>
                </a:lnTo>
                <a:lnTo>
                  <a:pt x="594106" y="178054"/>
                </a:lnTo>
                <a:lnTo>
                  <a:pt x="589450" y="179471"/>
                </a:lnTo>
                <a:lnTo>
                  <a:pt x="577795" y="185050"/>
                </a:lnTo>
                <a:lnTo>
                  <a:pt x="568197" y="193040"/>
                </a:lnTo>
                <a:lnTo>
                  <a:pt x="560338" y="205607"/>
                </a:lnTo>
                <a:lnTo>
                  <a:pt x="558165" y="218312"/>
                </a:lnTo>
                <a:lnTo>
                  <a:pt x="558216" y="220508"/>
                </a:lnTo>
                <a:lnTo>
                  <a:pt x="560929" y="233276"/>
                </a:lnTo>
                <a:lnTo>
                  <a:pt x="567770" y="244009"/>
                </a:lnTo>
                <a:lnTo>
                  <a:pt x="578739" y="252730"/>
                </a:lnTo>
                <a:lnTo>
                  <a:pt x="591342" y="258585"/>
                </a:lnTo>
                <a:lnTo>
                  <a:pt x="603217" y="261971"/>
                </a:lnTo>
                <a:lnTo>
                  <a:pt x="616327" y="263995"/>
                </a:lnTo>
                <a:lnTo>
                  <a:pt x="630682" y="264668"/>
                </a:lnTo>
                <a:lnTo>
                  <a:pt x="633965" y="264636"/>
                </a:lnTo>
                <a:lnTo>
                  <a:pt x="646933" y="263872"/>
                </a:lnTo>
                <a:lnTo>
                  <a:pt x="659485" y="262070"/>
                </a:lnTo>
                <a:lnTo>
                  <a:pt x="671576" y="259207"/>
                </a:lnTo>
                <a:lnTo>
                  <a:pt x="681879" y="255769"/>
                </a:lnTo>
                <a:lnTo>
                  <a:pt x="693534" y="250409"/>
                </a:lnTo>
                <a:lnTo>
                  <a:pt x="703453" y="243967"/>
                </a:lnTo>
                <a:lnTo>
                  <a:pt x="702309" y="234950"/>
                </a:lnTo>
                <a:lnTo>
                  <a:pt x="697129" y="236307"/>
                </a:lnTo>
                <a:lnTo>
                  <a:pt x="684144" y="239067"/>
                </a:lnTo>
                <a:lnTo>
                  <a:pt x="671702" y="240738"/>
                </a:lnTo>
                <a:lnTo>
                  <a:pt x="659765" y="241300"/>
                </a:lnTo>
                <a:lnTo>
                  <a:pt x="645458" y="240564"/>
                </a:lnTo>
                <a:lnTo>
                  <a:pt x="632909" y="238152"/>
                </a:lnTo>
                <a:lnTo>
                  <a:pt x="623189" y="234061"/>
                </a:lnTo>
                <a:lnTo>
                  <a:pt x="614030" y="224906"/>
                </a:lnTo>
                <a:lnTo>
                  <a:pt x="610996" y="211709"/>
                </a:lnTo>
                <a:lnTo>
                  <a:pt x="610996" y="202819"/>
                </a:lnTo>
                <a:lnTo>
                  <a:pt x="614553" y="196215"/>
                </a:lnTo>
                <a:lnTo>
                  <a:pt x="621410" y="191516"/>
                </a:lnTo>
                <a:lnTo>
                  <a:pt x="623696" y="190143"/>
                </a:lnTo>
                <a:lnTo>
                  <a:pt x="634995" y="186029"/>
                </a:lnTo>
                <a:lnTo>
                  <a:pt x="648969" y="184658"/>
                </a:lnTo>
                <a:lnTo>
                  <a:pt x="654557" y="184658"/>
                </a:lnTo>
                <a:lnTo>
                  <a:pt x="660907" y="185293"/>
                </a:lnTo>
                <a:lnTo>
                  <a:pt x="668146" y="186562"/>
                </a:lnTo>
                <a:lnTo>
                  <a:pt x="666495" y="165354"/>
                </a:lnTo>
                <a:lnTo>
                  <a:pt x="661162" y="166116"/>
                </a:lnTo>
                <a:lnTo>
                  <a:pt x="655828" y="166370"/>
                </a:lnTo>
                <a:lnTo>
                  <a:pt x="650747" y="166370"/>
                </a:lnTo>
                <a:lnTo>
                  <a:pt x="643259" y="166090"/>
                </a:lnTo>
                <a:lnTo>
                  <a:pt x="630172" y="163752"/>
                </a:lnTo>
                <a:lnTo>
                  <a:pt x="620014" y="159004"/>
                </a:lnTo>
                <a:lnTo>
                  <a:pt x="612775" y="154178"/>
                </a:lnTo>
                <a:lnTo>
                  <a:pt x="609092" y="147193"/>
                </a:lnTo>
                <a:lnTo>
                  <a:pt x="609092" y="129667"/>
                </a:lnTo>
                <a:lnTo>
                  <a:pt x="612775" y="123062"/>
                </a:lnTo>
                <a:lnTo>
                  <a:pt x="620014" y="118618"/>
                </a:lnTo>
                <a:close/>
              </a:path>
              <a:path w="4517135" h="346710">
                <a:moveTo>
                  <a:pt x="403606" y="118618"/>
                </a:moveTo>
                <a:lnTo>
                  <a:pt x="407559" y="116559"/>
                </a:lnTo>
                <a:lnTo>
                  <a:pt x="419151" y="113141"/>
                </a:lnTo>
                <a:lnTo>
                  <a:pt x="433451" y="112014"/>
                </a:lnTo>
                <a:lnTo>
                  <a:pt x="441197" y="112014"/>
                </a:lnTo>
                <a:lnTo>
                  <a:pt x="448564" y="113157"/>
                </a:lnTo>
                <a:lnTo>
                  <a:pt x="455549" y="115443"/>
                </a:lnTo>
                <a:lnTo>
                  <a:pt x="465963" y="148336"/>
                </a:lnTo>
                <a:lnTo>
                  <a:pt x="475233" y="146939"/>
                </a:lnTo>
                <a:lnTo>
                  <a:pt x="476197" y="141673"/>
                </a:lnTo>
                <a:lnTo>
                  <a:pt x="478645" y="129213"/>
                </a:lnTo>
                <a:lnTo>
                  <a:pt x="481300" y="116780"/>
                </a:lnTo>
                <a:lnTo>
                  <a:pt x="484124" y="104394"/>
                </a:lnTo>
                <a:lnTo>
                  <a:pt x="474040" y="101136"/>
                </a:lnTo>
                <a:lnTo>
                  <a:pt x="461653" y="97995"/>
                </a:lnTo>
                <a:lnTo>
                  <a:pt x="449155" y="95760"/>
                </a:lnTo>
                <a:lnTo>
                  <a:pt x="436539" y="94423"/>
                </a:lnTo>
                <a:lnTo>
                  <a:pt x="423799" y="93980"/>
                </a:lnTo>
                <a:lnTo>
                  <a:pt x="415426" y="94160"/>
                </a:lnTo>
                <a:lnTo>
                  <a:pt x="401378" y="95405"/>
                </a:lnTo>
                <a:lnTo>
                  <a:pt x="388678" y="97837"/>
                </a:lnTo>
                <a:lnTo>
                  <a:pt x="377315" y="101466"/>
                </a:lnTo>
                <a:lnTo>
                  <a:pt x="367283" y="106299"/>
                </a:lnTo>
                <a:lnTo>
                  <a:pt x="353994" y="117353"/>
                </a:lnTo>
                <a:lnTo>
                  <a:pt x="347959" y="128501"/>
                </a:lnTo>
                <a:lnTo>
                  <a:pt x="345947" y="141732"/>
                </a:lnTo>
                <a:lnTo>
                  <a:pt x="345947" y="149987"/>
                </a:lnTo>
                <a:lnTo>
                  <a:pt x="348615" y="156972"/>
                </a:lnTo>
                <a:lnTo>
                  <a:pt x="353821" y="162814"/>
                </a:lnTo>
                <a:lnTo>
                  <a:pt x="364968" y="171786"/>
                </a:lnTo>
                <a:lnTo>
                  <a:pt x="377697" y="178054"/>
                </a:lnTo>
                <a:lnTo>
                  <a:pt x="373042" y="179471"/>
                </a:lnTo>
                <a:lnTo>
                  <a:pt x="361387" y="185050"/>
                </a:lnTo>
                <a:lnTo>
                  <a:pt x="351790" y="193040"/>
                </a:lnTo>
                <a:lnTo>
                  <a:pt x="343930" y="205607"/>
                </a:lnTo>
                <a:lnTo>
                  <a:pt x="341756" y="218312"/>
                </a:lnTo>
                <a:lnTo>
                  <a:pt x="341808" y="220508"/>
                </a:lnTo>
                <a:lnTo>
                  <a:pt x="344521" y="233276"/>
                </a:lnTo>
                <a:lnTo>
                  <a:pt x="351362" y="244009"/>
                </a:lnTo>
                <a:lnTo>
                  <a:pt x="362331" y="252730"/>
                </a:lnTo>
                <a:lnTo>
                  <a:pt x="374934" y="258585"/>
                </a:lnTo>
                <a:lnTo>
                  <a:pt x="386809" y="261971"/>
                </a:lnTo>
                <a:lnTo>
                  <a:pt x="399919" y="263995"/>
                </a:lnTo>
                <a:lnTo>
                  <a:pt x="414274" y="264668"/>
                </a:lnTo>
                <a:lnTo>
                  <a:pt x="417557" y="264636"/>
                </a:lnTo>
                <a:lnTo>
                  <a:pt x="430525" y="263872"/>
                </a:lnTo>
                <a:lnTo>
                  <a:pt x="443077" y="262070"/>
                </a:lnTo>
                <a:lnTo>
                  <a:pt x="455168" y="259207"/>
                </a:lnTo>
                <a:lnTo>
                  <a:pt x="465471" y="255769"/>
                </a:lnTo>
                <a:lnTo>
                  <a:pt x="477126" y="250409"/>
                </a:lnTo>
                <a:lnTo>
                  <a:pt x="487044" y="243967"/>
                </a:lnTo>
                <a:lnTo>
                  <a:pt x="485902" y="234950"/>
                </a:lnTo>
                <a:lnTo>
                  <a:pt x="480721" y="236307"/>
                </a:lnTo>
                <a:lnTo>
                  <a:pt x="467736" y="239067"/>
                </a:lnTo>
                <a:lnTo>
                  <a:pt x="455294" y="240738"/>
                </a:lnTo>
                <a:lnTo>
                  <a:pt x="443356" y="241300"/>
                </a:lnTo>
                <a:lnTo>
                  <a:pt x="429050" y="240564"/>
                </a:lnTo>
                <a:lnTo>
                  <a:pt x="416501" y="238152"/>
                </a:lnTo>
                <a:lnTo>
                  <a:pt x="406781" y="234061"/>
                </a:lnTo>
                <a:lnTo>
                  <a:pt x="397622" y="224906"/>
                </a:lnTo>
                <a:lnTo>
                  <a:pt x="394589" y="211709"/>
                </a:lnTo>
                <a:lnTo>
                  <a:pt x="394589" y="202819"/>
                </a:lnTo>
                <a:lnTo>
                  <a:pt x="398144" y="196215"/>
                </a:lnTo>
                <a:lnTo>
                  <a:pt x="405003" y="191516"/>
                </a:lnTo>
                <a:lnTo>
                  <a:pt x="407288" y="190143"/>
                </a:lnTo>
                <a:lnTo>
                  <a:pt x="418587" y="186029"/>
                </a:lnTo>
                <a:lnTo>
                  <a:pt x="432562" y="184658"/>
                </a:lnTo>
                <a:lnTo>
                  <a:pt x="438150" y="184658"/>
                </a:lnTo>
                <a:lnTo>
                  <a:pt x="444500" y="185293"/>
                </a:lnTo>
                <a:lnTo>
                  <a:pt x="451739" y="186562"/>
                </a:lnTo>
                <a:lnTo>
                  <a:pt x="450088" y="165354"/>
                </a:lnTo>
                <a:lnTo>
                  <a:pt x="444754" y="166116"/>
                </a:lnTo>
                <a:lnTo>
                  <a:pt x="439419" y="166370"/>
                </a:lnTo>
                <a:lnTo>
                  <a:pt x="434340" y="166370"/>
                </a:lnTo>
                <a:lnTo>
                  <a:pt x="426851" y="166090"/>
                </a:lnTo>
                <a:lnTo>
                  <a:pt x="413764" y="163752"/>
                </a:lnTo>
                <a:lnTo>
                  <a:pt x="403606" y="159004"/>
                </a:lnTo>
                <a:lnTo>
                  <a:pt x="396367" y="154178"/>
                </a:lnTo>
                <a:lnTo>
                  <a:pt x="392683" y="147193"/>
                </a:lnTo>
                <a:lnTo>
                  <a:pt x="392683" y="129667"/>
                </a:lnTo>
                <a:lnTo>
                  <a:pt x="396367" y="123062"/>
                </a:lnTo>
                <a:lnTo>
                  <a:pt x="403606" y="118618"/>
                </a:lnTo>
                <a:close/>
              </a:path>
              <a:path w="4517135" h="346710">
                <a:moveTo>
                  <a:pt x="3193905" y="100881"/>
                </a:moveTo>
                <a:lnTo>
                  <a:pt x="3180842" y="102997"/>
                </a:lnTo>
                <a:lnTo>
                  <a:pt x="3181433" y="109906"/>
                </a:lnTo>
                <a:lnTo>
                  <a:pt x="3182163" y="121956"/>
                </a:lnTo>
                <a:lnTo>
                  <a:pt x="3182601" y="134946"/>
                </a:lnTo>
                <a:lnTo>
                  <a:pt x="3182747" y="148844"/>
                </a:lnTo>
                <a:lnTo>
                  <a:pt x="3182747" y="232791"/>
                </a:lnTo>
                <a:lnTo>
                  <a:pt x="3184286" y="244406"/>
                </a:lnTo>
                <a:lnTo>
                  <a:pt x="3190781" y="255390"/>
                </a:lnTo>
                <a:lnTo>
                  <a:pt x="3202370" y="261969"/>
                </a:lnTo>
                <a:lnTo>
                  <a:pt x="3219069" y="264160"/>
                </a:lnTo>
                <a:lnTo>
                  <a:pt x="3227625" y="263737"/>
                </a:lnTo>
                <a:lnTo>
                  <a:pt x="3239290" y="262070"/>
                </a:lnTo>
                <a:lnTo>
                  <a:pt x="3252313" y="259125"/>
                </a:lnTo>
                <a:lnTo>
                  <a:pt x="3266694" y="254889"/>
                </a:lnTo>
                <a:lnTo>
                  <a:pt x="3265804" y="246126"/>
                </a:lnTo>
                <a:lnTo>
                  <a:pt x="3257550" y="245999"/>
                </a:lnTo>
                <a:lnTo>
                  <a:pt x="3251072" y="245491"/>
                </a:lnTo>
                <a:lnTo>
                  <a:pt x="3246374" y="244602"/>
                </a:lnTo>
                <a:lnTo>
                  <a:pt x="3241675" y="243712"/>
                </a:lnTo>
                <a:lnTo>
                  <a:pt x="3238119" y="242062"/>
                </a:lnTo>
                <a:lnTo>
                  <a:pt x="3233420" y="237109"/>
                </a:lnTo>
                <a:lnTo>
                  <a:pt x="3232150" y="232029"/>
                </a:lnTo>
                <a:lnTo>
                  <a:pt x="3231896" y="224282"/>
                </a:lnTo>
                <a:lnTo>
                  <a:pt x="3231577" y="216046"/>
                </a:lnTo>
                <a:lnTo>
                  <a:pt x="3231331" y="204719"/>
                </a:lnTo>
                <a:lnTo>
                  <a:pt x="3231183" y="190827"/>
                </a:lnTo>
                <a:lnTo>
                  <a:pt x="3231195" y="132383"/>
                </a:lnTo>
                <a:lnTo>
                  <a:pt x="3231418" y="119388"/>
                </a:lnTo>
                <a:lnTo>
                  <a:pt x="3231817" y="106922"/>
                </a:lnTo>
                <a:lnTo>
                  <a:pt x="3232404" y="94996"/>
                </a:lnTo>
                <a:lnTo>
                  <a:pt x="3230245" y="93599"/>
                </a:lnTo>
                <a:lnTo>
                  <a:pt x="3218818" y="96115"/>
                </a:lnTo>
                <a:lnTo>
                  <a:pt x="3206556" y="98583"/>
                </a:lnTo>
                <a:lnTo>
                  <a:pt x="3193905" y="100881"/>
                </a:lnTo>
                <a:close/>
              </a:path>
              <a:path w="4517135" h="346710">
                <a:moveTo>
                  <a:pt x="3088894" y="340487"/>
                </a:moveTo>
                <a:lnTo>
                  <a:pt x="3089674" y="332300"/>
                </a:lnTo>
                <a:lnTo>
                  <a:pt x="3090901" y="317704"/>
                </a:lnTo>
                <a:lnTo>
                  <a:pt x="3091767" y="304662"/>
                </a:lnTo>
                <a:lnTo>
                  <a:pt x="3092280" y="293166"/>
                </a:lnTo>
                <a:lnTo>
                  <a:pt x="3092450" y="283210"/>
                </a:lnTo>
                <a:lnTo>
                  <a:pt x="3092450" y="273939"/>
                </a:lnTo>
                <a:lnTo>
                  <a:pt x="3092196" y="265811"/>
                </a:lnTo>
                <a:lnTo>
                  <a:pt x="3091815" y="258826"/>
                </a:lnTo>
                <a:lnTo>
                  <a:pt x="3094735" y="252436"/>
                </a:lnTo>
                <a:lnTo>
                  <a:pt x="3099484" y="242118"/>
                </a:lnTo>
                <a:lnTo>
                  <a:pt x="3104527" y="231254"/>
                </a:lnTo>
                <a:lnTo>
                  <a:pt x="3109863" y="219844"/>
                </a:lnTo>
                <a:lnTo>
                  <a:pt x="3115491" y="207892"/>
                </a:lnTo>
                <a:lnTo>
                  <a:pt x="3121413" y="195400"/>
                </a:lnTo>
                <a:lnTo>
                  <a:pt x="3127629" y="182372"/>
                </a:lnTo>
                <a:lnTo>
                  <a:pt x="3131386" y="174585"/>
                </a:lnTo>
                <a:lnTo>
                  <a:pt x="3137915" y="160904"/>
                </a:lnTo>
                <a:lnTo>
                  <a:pt x="3143976" y="148000"/>
                </a:lnTo>
                <a:lnTo>
                  <a:pt x="3149568" y="135872"/>
                </a:lnTo>
                <a:lnTo>
                  <a:pt x="3154692" y="124520"/>
                </a:lnTo>
                <a:lnTo>
                  <a:pt x="3159347" y="113944"/>
                </a:lnTo>
                <a:lnTo>
                  <a:pt x="3163534" y="104145"/>
                </a:lnTo>
                <a:lnTo>
                  <a:pt x="3167253" y="95123"/>
                </a:lnTo>
                <a:lnTo>
                  <a:pt x="3165347" y="93599"/>
                </a:lnTo>
                <a:lnTo>
                  <a:pt x="3153438" y="96153"/>
                </a:lnTo>
                <a:lnTo>
                  <a:pt x="3141076" y="98606"/>
                </a:lnTo>
                <a:lnTo>
                  <a:pt x="3128498" y="100892"/>
                </a:lnTo>
                <a:lnTo>
                  <a:pt x="3115691" y="102997"/>
                </a:lnTo>
                <a:lnTo>
                  <a:pt x="3113820" y="113541"/>
                </a:lnTo>
                <a:lnTo>
                  <a:pt x="3111408" y="126509"/>
                </a:lnTo>
                <a:lnTo>
                  <a:pt x="3108905" y="139299"/>
                </a:lnTo>
                <a:lnTo>
                  <a:pt x="3106306" y="151909"/>
                </a:lnTo>
                <a:lnTo>
                  <a:pt x="3103611" y="164337"/>
                </a:lnTo>
                <a:lnTo>
                  <a:pt x="3100816" y="176583"/>
                </a:lnTo>
                <a:lnTo>
                  <a:pt x="3097920" y="188646"/>
                </a:lnTo>
                <a:lnTo>
                  <a:pt x="3094920" y="200524"/>
                </a:lnTo>
                <a:lnTo>
                  <a:pt x="3091815" y="212217"/>
                </a:lnTo>
                <a:lnTo>
                  <a:pt x="3090291" y="218059"/>
                </a:lnTo>
                <a:lnTo>
                  <a:pt x="3088640" y="224662"/>
                </a:lnTo>
                <a:lnTo>
                  <a:pt x="3086735" y="231775"/>
                </a:lnTo>
                <a:lnTo>
                  <a:pt x="3085846" y="224662"/>
                </a:lnTo>
                <a:lnTo>
                  <a:pt x="3084703" y="218312"/>
                </a:lnTo>
                <a:lnTo>
                  <a:pt x="3083433" y="212344"/>
                </a:lnTo>
                <a:lnTo>
                  <a:pt x="3080072" y="198507"/>
                </a:lnTo>
                <a:lnTo>
                  <a:pt x="3076705" y="186583"/>
                </a:lnTo>
                <a:lnTo>
                  <a:pt x="3072745" y="173962"/>
                </a:lnTo>
                <a:lnTo>
                  <a:pt x="3068193" y="160655"/>
                </a:lnTo>
                <a:lnTo>
                  <a:pt x="3064316" y="149978"/>
                </a:lnTo>
                <a:lnTo>
                  <a:pt x="3058544" y="135555"/>
                </a:lnTo>
                <a:lnTo>
                  <a:pt x="3053044" y="123637"/>
                </a:lnTo>
                <a:lnTo>
                  <a:pt x="3047830" y="114223"/>
                </a:lnTo>
                <a:lnTo>
                  <a:pt x="3042920" y="107315"/>
                </a:lnTo>
                <a:lnTo>
                  <a:pt x="3039364" y="103124"/>
                </a:lnTo>
                <a:lnTo>
                  <a:pt x="3035554" y="100330"/>
                </a:lnTo>
                <a:lnTo>
                  <a:pt x="3031490" y="98933"/>
                </a:lnTo>
                <a:lnTo>
                  <a:pt x="3027426" y="97409"/>
                </a:lnTo>
                <a:lnTo>
                  <a:pt x="3022346" y="96647"/>
                </a:lnTo>
                <a:lnTo>
                  <a:pt x="3016377" y="96647"/>
                </a:lnTo>
                <a:lnTo>
                  <a:pt x="3007644" y="97184"/>
                </a:lnTo>
                <a:lnTo>
                  <a:pt x="2996238" y="98986"/>
                </a:lnTo>
                <a:lnTo>
                  <a:pt x="2982893" y="102033"/>
                </a:lnTo>
                <a:lnTo>
                  <a:pt x="2967609" y="106299"/>
                </a:lnTo>
                <a:lnTo>
                  <a:pt x="2968879" y="114173"/>
                </a:lnTo>
                <a:lnTo>
                  <a:pt x="2975483" y="114300"/>
                </a:lnTo>
                <a:lnTo>
                  <a:pt x="2978150" y="114554"/>
                </a:lnTo>
                <a:lnTo>
                  <a:pt x="2980817" y="114808"/>
                </a:lnTo>
                <a:lnTo>
                  <a:pt x="2985389" y="115824"/>
                </a:lnTo>
                <a:lnTo>
                  <a:pt x="2989580" y="117348"/>
                </a:lnTo>
                <a:lnTo>
                  <a:pt x="2993263" y="119380"/>
                </a:lnTo>
                <a:lnTo>
                  <a:pt x="2996565" y="122428"/>
                </a:lnTo>
                <a:lnTo>
                  <a:pt x="3000247" y="125857"/>
                </a:lnTo>
                <a:lnTo>
                  <a:pt x="3003931" y="131191"/>
                </a:lnTo>
                <a:lnTo>
                  <a:pt x="3007741" y="138557"/>
                </a:lnTo>
                <a:lnTo>
                  <a:pt x="3008506" y="140024"/>
                </a:lnTo>
                <a:lnTo>
                  <a:pt x="3013819" y="151009"/>
                </a:lnTo>
                <a:lnTo>
                  <a:pt x="3019044" y="163322"/>
                </a:lnTo>
                <a:lnTo>
                  <a:pt x="3025604" y="180445"/>
                </a:lnTo>
                <a:lnTo>
                  <a:pt x="3029839" y="192786"/>
                </a:lnTo>
                <a:lnTo>
                  <a:pt x="3035439" y="210719"/>
                </a:lnTo>
                <a:lnTo>
                  <a:pt x="3038856" y="222504"/>
                </a:lnTo>
                <a:lnTo>
                  <a:pt x="3042382" y="236344"/>
                </a:lnTo>
                <a:lnTo>
                  <a:pt x="3044952" y="248031"/>
                </a:lnTo>
                <a:lnTo>
                  <a:pt x="3046476" y="255651"/>
                </a:lnTo>
                <a:lnTo>
                  <a:pt x="3047238" y="261366"/>
                </a:lnTo>
                <a:lnTo>
                  <a:pt x="3047209" y="268779"/>
                </a:lnTo>
                <a:lnTo>
                  <a:pt x="3046848" y="279353"/>
                </a:lnTo>
                <a:lnTo>
                  <a:pt x="3046075" y="290813"/>
                </a:lnTo>
                <a:lnTo>
                  <a:pt x="3044889" y="303162"/>
                </a:lnTo>
                <a:lnTo>
                  <a:pt x="3043290" y="316401"/>
                </a:lnTo>
                <a:lnTo>
                  <a:pt x="3041279" y="330535"/>
                </a:lnTo>
                <a:lnTo>
                  <a:pt x="3038856" y="345567"/>
                </a:lnTo>
                <a:lnTo>
                  <a:pt x="3041396" y="346710"/>
                </a:lnTo>
                <a:lnTo>
                  <a:pt x="3050955" y="345213"/>
                </a:lnTo>
                <a:lnTo>
                  <a:pt x="3063471" y="343453"/>
                </a:lnTo>
                <a:lnTo>
                  <a:pt x="3076121" y="341882"/>
                </a:lnTo>
                <a:lnTo>
                  <a:pt x="3088894" y="340487"/>
                </a:lnTo>
                <a:close/>
              </a:path>
              <a:path w="4517135" h="346710">
                <a:moveTo>
                  <a:pt x="1866330" y="99035"/>
                </a:moveTo>
                <a:lnTo>
                  <a:pt x="1853042" y="102069"/>
                </a:lnTo>
                <a:lnTo>
                  <a:pt x="1838070" y="106299"/>
                </a:lnTo>
                <a:lnTo>
                  <a:pt x="1839214" y="114173"/>
                </a:lnTo>
                <a:lnTo>
                  <a:pt x="1845564" y="114173"/>
                </a:lnTo>
                <a:lnTo>
                  <a:pt x="1850644" y="114681"/>
                </a:lnTo>
                <a:lnTo>
                  <a:pt x="1854454" y="115443"/>
                </a:lnTo>
                <a:lnTo>
                  <a:pt x="1858264" y="116205"/>
                </a:lnTo>
                <a:lnTo>
                  <a:pt x="1861566" y="118110"/>
                </a:lnTo>
                <a:lnTo>
                  <a:pt x="1864487" y="121031"/>
                </a:lnTo>
                <a:lnTo>
                  <a:pt x="1867027" y="123571"/>
                </a:lnTo>
                <a:lnTo>
                  <a:pt x="1869694" y="127254"/>
                </a:lnTo>
                <a:lnTo>
                  <a:pt x="1872488" y="132207"/>
                </a:lnTo>
                <a:lnTo>
                  <a:pt x="1875282" y="137033"/>
                </a:lnTo>
                <a:lnTo>
                  <a:pt x="1877949" y="142367"/>
                </a:lnTo>
                <a:lnTo>
                  <a:pt x="1880489" y="148082"/>
                </a:lnTo>
                <a:lnTo>
                  <a:pt x="1883156" y="153797"/>
                </a:lnTo>
                <a:lnTo>
                  <a:pt x="1885569" y="159512"/>
                </a:lnTo>
                <a:lnTo>
                  <a:pt x="1887855" y="165227"/>
                </a:lnTo>
                <a:lnTo>
                  <a:pt x="1890141" y="170942"/>
                </a:lnTo>
                <a:lnTo>
                  <a:pt x="1892172" y="175895"/>
                </a:lnTo>
                <a:lnTo>
                  <a:pt x="1893951" y="180086"/>
                </a:lnTo>
                <a:lnTo>
                  <a:pt x="1896199" y="185912"/>
                </a:lnTo>
                <a:lnTo>
                  <a:pt x="1900772" y="197929"/>
                </a:lnTo>
                <a:lnTo>
                  <a:pt x="1905194" y="209794"/>
                </a:lnTo>
                <a:lnTo>
                  <a:pt x="1909445" y="221487"/>
                </a:lnTo>
                <a:lnTo>
                  <a:pt x="1911752" y="227831"/>
                </a:lnTo>
                <a:lnTo>
                  <a:pt x="1916003" y="239582"/>
                </a:lnTo>
                <a:lnTo>
                  <a:pt x="1920313" y="251601"/>
                </a:lnTo>
                <a:lnTo>
                  <a:pt x="1924684" y="263906"/>
                </a:lnTo>
                <a:lnTo>
                  <a:pt x="1947037" y="261366"/>
                </a:lnTo>
                <a:lnTo>
                  <a:pt x="1950593" y="256412"/>
                </a:lnTo>
                <a:lnTo>
                  <a:pt x="1955038" y="250317"/>
                </a:lnTo>
                <a:lnTo>
                  <a:pt x="1960245" y="242824"/>
                </a:lnTo>
                <a:lnTo>
                  <a:pt x="1969225" y="229594"/>
                </a:lnTo>
                <a:lnTo>
                  <a:pt x="1976374" y="218440"/>
                </a:lnTo>
                <a:lnTo>
                  <a:pt x="1980058" y="212501"/>
                </a:lnTo>
                <a:lnTo>
                  <a:pt x="1986542" y="201633"/>
                </a:lnTo>
                <a:lnTo>
                  <a:pt x="1992883" y="190373"/>
                </a:lnTo>
                <a:lnTo>
                  <a:pt x="1996366" y="183803"/>
                </a:lnTo>
                <a:lnTo>
                  <a:pt x="2002122" y="172438"/>
                </a:lnTo>
                <a:lnTo>
                  <a:pt x="2007489" y="161162"/>
                </a:lnTo>
                <a:lnTo>
                  <a:pt x="2014087" y="144767"/>
                </a:lnTo>
                <a:lnTo>
                  <a:pt x="2017903" y="133096"/>
                </a:lnTo>
                <a:lnTo>
                  <a:pt x="2020570" y="123952"/>
                </a:lnTo>
                <a:lnTo>
                  <a:pt x="2021967" y="115824"/>
                </a:lnTo>
                <a:lnTo>
                  <a:pt x="2021967" y="103632"/>
                </a:lnTo>
                <a:lnTo>
                  <a:pt x="2021078" y="99187"/>
                </a:lnTo>
                <a:lnTo>
                  <a:pt x="2019427" y="94996"/>
                </a:lnTo>
                <a:lnTo>
                  <a:pt x="2017521" y="93599"/>
                </a:lnTo>
                <a:lnTo>
                  <a:pt x="2011029" y="95039"/>
                </a:lnTo>
                <a:lnTo>
                  <a:pt x="1999279" y="97433"/>
                </a:lnTo>
                <a:lnTo>
                  <a:pt x="1986494" y="99821"/>
                </a:lnTo>
                <a:lnTo>
                  <a:pt x="1972691" y="102235"/>
                </a:lnTo>
                <a:lnTo>
                  <a:pt x="1974544" y="110974"/>
                </a:lnTo>
                <a:lnTo>
                  <a:pt x="1976113" y="123502"/>
                </a:lnTo>
                <a:lnTo>
                  <a:pt x="1976628" y="136779"/>
                </a:lnTo>
                <a:lnTo>
                  <a:pt x="1976595" y="140125"/>
                </a:lnTo>
                <a:lnTo>
                  <a:pt x="1975868" y="152687"/>
                </a:lnTo>
                <a:lnTo>
                  <a:pt x="1974088" y="165481"/>
                </a:lnTo>
                <a:lnTo>
                  <a:pt x="1973189" y="170365"/>
                </a:lnTo>
                <a:lnTo>
                  <a:pt x="1970169" y="182658"/>
                </a:lnTo>
                <a:lnTo>
                  <a:pt x="1966087" y="194818"/>
                </a:lnTo>
                <a:lnTo>
                  <a:pt x="1963420" y="201930"/>
                </a:lnTo>
                <a:lnTo>
                  <a:pt x="1959991" y="209042"/>
                </a:lnTo>
                <a:lnTo>
                  <a:pt x="1955800" y="216154"/>
                </a:lnTo>
                <a:lnTo>
                  <a:pt x="1953387" y="207899"/>
                </a:lnTo>
                <a:lnTo>
                  <a:pt x="1950974" y="200025"/>
                </a:lnTo>
                <a:lnTo>
                  <a:pt x="1948433" y="192786"/>
                </a:lnTo>
                <a:lnTo>
                  <a:pt x="1943632" y="180044"/>
                </a:lnTo>
                <a:lnTo>
                  <a:pt x="1938782" y="168021"/>
                </a:lnTo>
                <a:lnTo>
                  <a:pt x="1933336" y="155007"/>
                </a:lnTo>
                <a:lnTo>
                  <a:pt x="1928495" y="143637"/>
                </a:lnTo>
                <a:lnTo>
                  <a:pt x="1925193" y="136017"/>
                </a:lnTo>
                <a:lnTo>
                  <a:pt x="1922271" y="129412"/>
                </a:lnTo>
                <a:lnTo>
                  <a:pt x="1919478" y="123571"/>
                </a:lnTo>
                <a:lnTo>
                  <a:pt x="1916810" y="117856"/>
                </a:lnTo>
                <a:lnTo>
                  <a:pt x="1914652" y="113665"/>
                </a:lnTo>
                <a:lnTo>
                  <a:pt x="1913255" y="111252"/>
                </a:lnTo>
                <a:lnTo>
                  <a:pt x="1910080" y="105664"/>
                </a:lnTo>
                <a:lnTo>
                  <a:pt x="1906524" y="101727"/>
                </a:lnTo>
                <a:lnTo>
                  <a:pt x="1902333" y="99695"/>
                </a:lnTo>
                <a:lnTo>
                  <a:pt x="1898269" y="97662"/>
                </a:lnTo>
                <a:lnTo>
                  <a:pt x="1893316" y="96647"/>
                </a:lnTo>
                <a:lnTo>
                  <a:pt x="1887346" y="96647"/>
                </a:lnTo>
                <a:lnTo>
                  <a:pt x="1877913" y="97219"/>
                </a:lnTo>
                <a:lnTo>
                  <a:pt x="1866330" y="99035"/>
                </a:lnTo>
                <a:close/>
              </a:path>
              <a:path w="4517135" h="346710">
                <a:moveTo>
                  <a:pt x="1779183" y="240269"/>
                </a:moveTo>
                <a:lnTo>
                  <a:pt x="1766316" y="243205"/>
                </a:lnTo>
                <a:lnTo>
                  <a:pt x="1765134" y="243185"/>
                </a:lnTo>
                <a:lnTo>
                  <a:pt x="1752451" y="239725"/>
                </a:lnTo>
                <a:lnTo>
                  <a:pt x="1743202" y="230378"/>
                </a:lnTo>
                <a:lnTo>
                  <a:pt x="1740524" y="224637"/>
                </a:lnTo>
                <a:lnTo>
                  <a:pt x="1737727" y="214036"/>
                </a:lnTo>
                <a:lnTo>
                  <a:pt x="1736028" y="200404"/>
                </a:lnTo>
                <a:lnTo>
                  <a:pt x="1735455" y="183769"/>
                </a:lnTo>
                <a:lnTo>
                  <a:pt x="1735456" y="182906"/>
                </a:lnTo>
                <a:lnTo>
                  <a:pt x="1735645" y="172344"/>
                </a:lnTo>
                <a:lnTo>
                  <a:pt x="1736152" y="159550"/>
                </a:lnTo>
                <a:lnTo>
                  <a:pt x="1736979" y="144526"/>
                </a:lnTo>
                <a:lnTo>
                  <a:pt x="1738121" y="129540"/>
                </a:lnTo>
                <a:lnTo>
                  <a:pt x="1738757" y="121285"/>
                </a:lnTo>
                <a:lnTo>
                  <a:pt x="1738757" y="119761"/>
                </a:lnTo>
                <a:lnTo>
                  <a:pt x="1735769" y="107505"/>
                </a:lnTo>
                <a:lnTo>
                  <a:pt x="1725962" y="99552"/>
                </a:lnTo>
                <a:lnTo>
                  <a:pt x="1709293" y="96901"/>
                </a:lnTo>
                <a:lnTo>
                  <a:pt x="1699090" y="97436"/>
                </a:lnTo>
                <a:lnTo>
                  <a:pt x="1687157" y="99200"/>
                </a:lnTo>
                <a:lnTo>
                  <a:pt x="1674213" y="102197"/>
                </a:lnTo>
                <a:lnTo>
                  <a:pt x="1660270" y="106426"/>
                </a:lnTo>
                <a:lnTo>
                  <a:pt x="1661414" y="114427"/>
                </a:lnTo>
                <a:lnTo>
                  <a:pt x="1671574" y="114300"/>
                </a:lnTo>
                <a:lnTo>
                  <a:pt x="1678813" y="115443"/>
                </a:lnTo>
                <a:lnTo>
                  <a:pt x="1683131" y="117856"/>
                </a:lnTo>
                <a:lnTo>
                  <a:pt x="1687321" y="120269"/>
                </a:lnTo>
                <a:lnTo>
                  <a:pt x="1689481" y="124841"/>
                </a:lnTo>
                <a:lnTo>
                  <a:pt x="1689481" y="133731"/>
                </a:lnTo>
                <a:lnTo>
                  <a:pt x="1689227" y="139573"/>
                </a:lnTo>
                <a:lnTo>
                  <a:pt x="1688592" y="148844"/>
                </a:lnTo>
                <a:lnTo>
                  <a:pt x="1687960" y="159080"/>
                </a:lnTo>
                <a:lnTo>
                  <a:pt x="1687291" y="172544"/>
                </a:lnTo>
                <a:lnTo>
                  <a:pt x="1687068" y="181991"/>
                </a:lnTo>
                <a:lnTo>
                  <a:pt x="1687076" y="183834"/>
                </a:lnTo>
                <a:lnTo>
                  <a:pt x="1687899" y="199286"/>
                </a:lnTo>
                <a:lnTo>
                  <a:pt x="1690069" y="213075"/>
                </a:lnTo>
                <a:lnTo>
                  <a:pt x="1693592" y="225203"/>
                </a:lnTo>
                <a:lnTo>
                  <a:pt x="1698474" y="235670"/>
                </a:lnTo>
                <a:lnTo>
                  <a:pt x="1704720" y="244475"/>
                </a:lnTo>
                <a:lnTo>
                  <a:pt x="1717587" y="255270"/>
                </a:lnTo>
                <a:lnTo>
                  <a:pt x="1728906" y="260491"/>
                </a:lnTo>
                <a:lnTo>
                  <a:pt x="1741977" y="263623"/>
                </a:lnTo>
                <a:lnTo>
                  <a:pt x="1756791" y="264668"/>
                </a:lnTo>
                <a:lnTo>
                  <a:pt x="1761851" y="264547"/>
                </a:lnTo>
                <a:lnTo>
                  <a:pt x="1775617" y="262855"/>
                </a:lnTo>
                <a:lnTo>
                  <a:pt x="1788143" y="259163"/>
                </a:lnTo>
                <a:lnTo>
                  <a:pt x="1799440" y="253472"/>
                </a:lnTo>
                <a:lnTo>
                  <a:pt x="1809518" y="245782"/>
                </a:lnTo>
                <a:lnTo>
                  <a:pt x="1818385" y="236093"/>
                </a:lnTo>
                <a:lnTo>
                  <a:pt x="1826543" y="223496"/>
                </a:lnTo>
                <a:lnTo>
                  <a:pt x="1831562" y="212628"/>
                </a:lnTo>
                <a:lnTo>
                  <a:pt x="1835465" y="200767"/>
                </a:lnTo>
                <a:lnTo>
                  <a:pt x="1838253" y="187916"/>
                </a:lnTo>
                <a:lnTo>
                  <a:pt x="1839926" y="174079"/>
                </a:lnTo>
                <a:lnTo>
                  <a:pt x="1840483" y="159258"/>
                </a:lnTo>
                <a:lnTo>
                  <a:pt x="1840477" y="157663"/>
                </a:lnTo>
                <a:lnTo>
                  <a:pt x="1839966" y="145279"/>
                </a:lnTo>
                <a:lnTo>
                  <a:pt x="1838645" y="132815"/>
                </a:lnTo>
                <a:lnTo>
                  <a:pt x="1836513" y="120276"/>
                </a:lnTo>
                <a:lnTo>
                  <a:pt x="1833570" y="107667"/>
                </a:lnTo>
                <a:lnTo>
                  <a:pt x="1829816" y="94996"/>
                </a:lnTo>
                <a:lnTo>
                  <a:pt x="1827657" y="93599"/>
                </a:lnTo>
                <a:lnTo>
                  <a:pt x="1820418" y="95250"/>
                </a:lnTo>
                <a:lnTo>
                  <a:pt x="1813052" y="96647"/>
                </a:lnTo>
                <a:lnTo>
                  <a:pt x="1805558" y="98044"/>
                </a:lnTo>
                <a:lnTo>
                  <a:pt x="1798193" y="99441"/>
                </a:lnTo>
                <a:lnTo>
                  <a:pt x="1790572" y="100837"/>
                </a:lnTo>
                <a:lnTo>
                  <a:pt x="1782826" y="102235"/>
                </a:lnTo>
                <a:lnTo>
                  <a:pt x="1784220" y="105677"/>
                </a:lnTo>
                <a:lnTo>
                  <a:pt x="1788619" y="117881"/>
                </a:lnTo>
                <a:lnTo>
                  <a:pt x="1792211" y="130185"/>
                </a:lnTo>
                <a:lnTo>
                  <a:pt x="1794999" y="142592"/>
                </a:lnTo>
                <a:lnTo>
                  <a:pt x="1796987" y="155106"/>
                </a:lnTo>
                <a:lnTo>
                  <a:pt x="1798177" y="167730"/>
                </a:lnTo>
                <a:lnTo>
                  <a:pt x="1798574" y="180467"/>
                </a:lnTo>
                <a:lnTo>
                  <a:pt x="1798133" y="195309"/>
                </a:lnTo>
                <a:lnTo>
                  <a:pt x="1796604" y="209330"/>
                </a:lnTo>
                <a:lnTo>
                  <a:pt x="1793995" y="220639"/>
                </a:lnTo>
                <a:lnTo>
                  <a:pt x="1790319" y="229235"/>
                </a:lnTo>
                <a:lnTo>
                  <a:pt x="1788863" y="231510"/>
                </a:lnTo>
                <a:lnTo>
                  <a:pt x="1779183" y="240269"/>
                </a:lnTo>
                <a:close/>
              </a:path>
              <a:path w="4517135" h="346710">
                <a:moveTo>
                  <a:pt x="1307450" y="102069"/>
                </a:moveTo>
                <a:lnTo>
                  <a:pt x="1292479" y="106299"/>
                </a:lnTo>
                <a:lnTo>
                  <a:pt x="1293621" y="114173"/>
                </a:lnTo>
                <a:lnTo>
                  <a:pt x="1299971" y="114173"/>
                </a:lnTo>
                <a:lnTo>
                  <a:pt x="1305052" y="114681"/>
                </a:lnTo>
                <a:lnTo>
                  <a:pt x="1308862" y="115443"/>
                </a:lnTo>
                <a:lnTo>
                  <a:pt x="1312671" y="116205"/>
                </a:lnTo>
                <a:lnTo>
                  <a:pt x="1315974" y="118110"/>
                </a:lnTo>
                <a:lnTo>
                  <a:pt x="1318895" y="121031"/>
                </a:lnTo>
                <a:lnTo>
                  <a:pt x="1321434" y="123571"/>
                </a:lnTo>
                <a:lnTo>
                  <a:pt x="1324102" y="127254"/>
                </a:lnTo>
                <a:lnTo>
                  <a:pt x="1326895" y="132207"/>
                </a:lnTo>
                <a:lnTo>
                  <a:pt x="1329690" y="137033"/>
                </a:lnTo>
                <a:lnTo>
                  <a:pt x="1332357" y="142367"/>
                </a:lnTo>
                <a:lnTo>
                  <a:pt x="1334896" y="148082"/>
                </a:lnTo>
                <a:lnTo>
                  <a:pt x="1337564" y="153797"/>
                </a:lnTo>
                <a:lnTo>
                  <a:pt x="1339977" y="159512"/>
                </a:lnTo>
                <a:lnTo>
                  <a:pt x="1342263" y="165227"/>
                </a:lnTo>
                <a:lnTo>
                  <a:pt x="1344549" y="170942"/>
                </a:lnTo>
                <a:lnTo>
                  <a:pt x="1346581" y="175895"/>
                </a:lnTo>
                <a:lnTo>
                  <a:pt x="1348358" y="180086"/>
                </a:lnTo>
                <a:lnTo>
                  <a:pt x="1350607" y="185912"/>
                </a:lnTo>
                <a:lnTo>
                  <a:pt x="1355180" y="197929"/>
                </a:lnTo>
                <a:lnTo>
                  <a:pt x="1359602" y="209794"/>
                </a:lnTo>
                <a:lnTo>
                  <a:pt x="1363853" y="221487"/>
                </a:lnTo>
                <a:lnTo>
                  <a:pt x="1366160" y="227831"/>
                </a:lnTo>
                <a:lnTo>
                  <a:pt x="1370411" y="239582"/>
                </a:lnTo>
                <a:lnTo>
                  <a:pt x="1374721" y="251601"/>
                </a:lnTo>
                <a:lnTo>
                  <a:pt x="1379093" y="263906"/>
                </a:lnTo>
                <a:lnTo>
                  <a:pt x="1401445" y="261366"/>
                </a:lnTo>
                <a:lnTo>
                  <a:pt x="1405001" y="256412"/>
                </a:lnTo>
                <a:lnTo>
                  <a:pt x="1409445" y="250317"/>
                </a:lnTo>
                <a:lnTo>
                  <a:pt x="1414653" y="242824"/>
                </a:lnTo>
                <a:lnTo>
                  <a:pt x="1423633" y="229594"/>
                </a:lnTo>
                <a:lnTo>
                  <a:pt x="1430782" y="218440"/>
                </a:lnTo>
                <a:lnTo>
                  <a:pt x="1434466" y="212501"/>
                </a:lnTo>
                <a:lnTo>
                  <a:pt x="1440950" y="201633"/>
                </a:lnTo>
                <a:lnTo>
                  <a:pt x="1447292" y="190373"/>
                </a:lnTo>
                <a:lnTo>
                  <a:pt x="1450774" y="183803"/>
                </a:lnTo>
                <a:lnTo>
                  <a:pt x="1456530" y="172438"/>
                </a:lnTo>
                <a:lnTo>
                  <a:pt x="1461896" y="161162"/>
                </a:lnTo>
                <a:lnTo>
                  <a:pt x="1468495" y="144767"/>
                </a:lnTo>
                <a:lnTo>
                  <a:pt x="1472310" y="133096"/>
                </a:lnTo>
                <a:lnTo>
                  <a:pt x="1474978" y="123952"/>
                </a:lnTo>
                <a:lnTo>
                  <a:pt x="1476375" y="115824"/>
                </a:lnTo>
                <a:lnTo>
                  <a:pt x="1476375" y="103632"/>
                </a:lnTo>
                <a:lnTo>
                  <a:pt x="1475485" y="99187"/>
                </a:lnTo>
                <a:lnTo>
                  <a:pt x="1473962" y="94996"/>
                </a:lnTo>
                <a:lnTo>
                  <a:pt x="1471930" y="93599"/>
                </a:lnTo>
                <a:lnTo>
                  <a:pt x="1465446" y="95039"/>
                </a:lnTo>
                <a:lnTo>
                  <a:pt x="1453729" y="97433"/>
                </a:lnTo>
                <a:lnTo>
                  <a:pt x="1440958" y="99821"/>
                </a:lnTo>
                <a:lnTo>
                  <a:pt x="1427099" y="102235"/>
                </a:lnTo>
                <a:lnTo>
                  <a:pt x="1428952" y="110974"/>
                </a:lnTo>
                <a:lnTo>
                  <a:pt x="1430521" y="123502"/>
                </a:lnTo>
                <a:lnTo>
                  <a:pt x="1431035" y="136779"/>
                </a:lnTo>
                <a:lnTo>
                  <a:pt x="1431003" y="140125"/>
                </a:lnTo>
                <a:lnTo>
                  <a:pt x="1430276" y="152687"/>
                </a:lnTo>
                <a:lnTo>
                  <a:pt x="1428495" y="165481"/>
                </a:lnTo>
                <a:lnTo>
                  <a:pt x="1427597" y="170365"/>
                </a:lnTo>
                <a:lnTo>
                  <a:pt x="1424577" y="182658"/>
                </a:lnTo>
                <a:lnTo>
                  <a:pt x="1420495" y="194818"/>
                </a:lnTo>
                <a:lnTo>
                  <a:pt x="1417828" y="201930"/>
                </a:lnTo>
                <a:lnTo>
                  <a:pt x="1414399" y="209042"/>
                </a:lnTo>
                <a:lnTo>
                  <a:pt x="1410208" y="216154"/>
                </a:lnTo>
                <a:lnTo>
                  <a:pt x="1407795" y="207899"/>
                </a:lnTo>
                <a:lnTo>
                  <a:pt x="1405382" y="200025"/>
                </a:lnTo>
                <a:lnTo>
                  <a:pt x="1402842" y="192786"/>
                </a:lnTo>
                <a:lnTo>
                  <a:pt x="1398040" y="180044"/>
                </a:lnTo>
                <a:lnTo>
                  <a:pt x="1393190" y="168021"/>
                </a:lnTo>
                <a:lnTo>
                  <a:pt x="1387744" y="155007"/>
                </a:lnTo>
                <a:lnTo>
                  <a:pt x="1382903" y="143637"/>
                </a:lnTo>
                <a:lnTo>
                  <a:pt x="1379601" y="136017"/>
                </a:lnTo>
                <a:lnTo>
                  <a:pt x="1376680" y="129412"/>
                </a:lnTo>
                <a:lnTo>
                  <a:pt x="1373885" y="123571"/>
                </a:lnTo>
                <a:lnTo>
                  <a:pt x="1371219" y="117856"/>
                </a:lnTo>
                <a:lnTo>
                  <a:pt x="1369059" y="113665"/>
                </a:lnTo>
                <a:lnTo>
                  <a:pt x="1367663" y="111252"/>
                </a:lnTo>
                <a:lnTo>
                  <a:pt x="1364488" y="105664"/>
                </a:lnTo>
                <a:lnTo>
                  <a:pt x="1360932" y="101727"/>
                </a:lnTo>
                <a:lnTo>
                  <a:pt x="1356741" y="99695"/>
                </a:lnTo>
                <a:lnTo>
                  <a:pt x="1352677" y="97662"/>
                </a:lnTo>
                <a:lnTo>
                  <a:pt x="1347724" y="96647"/>
                </a:lnTo>
                <a:lnTo>
                  <a:pt x="1341755" y="96647"/>
                </a:lnTo>
                <a:lnTo>
                  <a:pt x="1332321" y="97219"/>
                </a:lnTo>
                <a:lnTo>
                  <a:pt x="1320738" y="99035"/>
                </a:lnTo>
                <a:lnTo>
                  <a:pt x="1307450" y="102069"/>
                </a:lnTo>
                <a:close/>
              </a:path>
              <a:path w="4517135" h="346710">
                <a:moveTo>
                  <a:pt x="1247757" y="100881"/>
                </a:moveTo>
                <a:lnTo>
                  <a:pt x="1234694" y="102997"/>
                </a:lnTo>
                <a:lnTo>
                  <a:pt x="1235285" y="109906"/>
                </a:lnTo>
                <a:lnTo>
                  <a:pt x="1236015" y="121956"/>
                </a:lnTo>
                <a:lnTo>
                  <a:pt x="1236453" y="134946"/>
                </a:lnTo>
                <a:lnTo>
                  <a:pt x="1236599" y="148844"/>
                </a:lnTo>
                <a:lnTo>
                  <a:pt x="1236599" y="232791"/>
                </a:lnTo>
                <a:lnTo>
                  <a:pt x="1238138" y="244406"/>
                </a:lnTo>
                <a:lnTo>
                  <a:pt x="1244633" y="255390"/>
                </a:lnTo>
                <a:lnTo>
                  <a:pt x="1256222" y="261969"/>
                </a:lnTo>
                <a:lnTo>
                  <a:pt x="1272920" y="264160"/>
                </a:lnTo>
                <a:lnTo>
                  <a:pt x="1281477" y="263737"/>
                </a:lnTo>
                <a:lnTo>
                  <a:pt x="1293142" y="262070"/>
                </a:lnTo>
                <a:lnTo>
                  <a:pt x="1306165" y="259125"/>
                </a:lnTo>
                <a:lnTo>
                  <a:pt x="1320545" y="254889"/>
                </a:lnTo>
                <a:lnTo>
                  <a:pt x="1319657" y="246126"/>
                </a:lnTo>
                <a:lnTo>
                  <a:pt x="1311402" y="245999"/>
                </a:lnTo>
                <a:lnTo>
                  <a:pt x="1304925" y="245491"/>
                </a:lnTo>
                <a:lnTo>
                  <a:pt x="1300226" y="244602"/>
                </a:lnTo>
                <a:lnTo>
                  <a:pt x="1295527" y="243712"/>
                </a:lnTo>
                <a:lnTo>
                  <a:pt x="1291970" y="242062"/>
                </a:lnTo>
                <a:lnTo>
                  <a:pt x="1287271" y="237109"/>
                </a:lnTo>
                <a:lnTo>
                  <a:pt x="1286002" y="232029"/>
                </a:lnTo>
                <a:lnTo>
                  <a:pt x="1285747" y="224282"/>
                </a:lnTo>
                <a:lnTo>
                  <a:pt x="1285429" y="216046"/>
                </a:lnTo>
                <a:lnTo>
                  <a:pt x="1285183" y="204719"/>
                </a:lnTo>
                <a:lnTo>
                  <a:pt x="1285035" y="190827"/>
                </a:lnTo>
                <a:lnTo>
                  <a:pt x="1285047" y="132383"/>
                </a:lnTo>
                <a:lnTo>
                  <a:pt x="1285270" y="119388"/>
                </a:lnTo>
                <a:lnTo>
                  <a:pt x="1285669" y="106922"/>
                </a:lnTo>
                <a:lnTo>
                  <a:pt x="1286256" y="94996"/>
                </a:lnTo>
                <a:lnTo>
                  <a:pt x="1284096" y="93599"/>
                </a:lnTo>
                <a:lnTo>
                  <a:pt x="1272670" y="96115"/>
                </a:lnTo>
                <a:lnTo>
                  <a:pt x="1260408" y="98583"/>
                </a:lnTo>
                <a:lnTo>
                  <a:pt x="1247757" y="100881"/>
                </a:lnTo>
                <a:close/>
              </a:path>
              <a:path w="4517135" h="346710">
                <a:moveTo>
                  <a:pt x="949053" y="100881"/>
                </a:moveTo>
                <a:lnTo>
                  <a:pt x="935990" y="102997"/>
                </a:lnTo>
                <a:lnTo>
                  <a:pt x="936581" y="109906"/>
                </a:lnTo>
                <a:lnTo>
                  <a:pt x="937311" y="121956"/>
                </a:lnTo>
                <a:lnTo>
                  <a:pt x="937749" y="134946"/>
                </a:lnTo>
                <a:lnTo>
                  <a:pt x="937894" y="148844"/>
                </a:lnTo>
                <a:lnTo>
                  <a:pt x="937894" y="232791"/>
                </a:lnTo>
                <a:lnTo>
                  <a:pt x="939434" y="244406"/>
                </a:lnTo>
                <a:lnTo>
                  <a:pt x="945929" y="255390"/>
                </a:lnTo>
                <a:lnTo>
                  <a:pt x="957518" y="261969"/>
                </a:lnTo>
                <a:lnTo>
                  <a:pt x="974217" y="264160"/>
                </a:lnTo>
                <a:lnTo>
                  <a:pt x="982773" y="263737"/>
                </a:lnTo>
                <a:lnTo>
                  <a:pt x="994438" y="262070"/>
                </a:lnTo>
                <a:lnTo>
                  <a:pt x="1007461" y="259125"/>
                </a:lnTo>
                <a:lnTo>
                  <a:pt x="1021842" y="254889"/>
                </a:lnTo>
                <a:lnTo>
                  <a:pt x="1020953" y="246126"/>
                </a:lnTo>
                <a:lnTo>
                  <a:pt x="1012697" y="245999"/>
                </a:lnTo>
                <a:lnTo>
                  <a:pt x="1006220" y="245491"/>
                </a:lnTo>
                <a:lnTo>
                  <a:pt x="1001521" y="244602"/>
                </a:lnTo>
                <a:lnTo>
                  <a:pt x="996822" y="243712"/>
                </a:lnTo>
                <a:lnTo>
                  <a:pt x="993267" y="242062"/>
                </a:lnTo>
                <a:lnTo>
                  <a:pt x="988568" y="237109"/>
                </a:lnTo>
                <a:lnTo>
                  <a:pt x="987297" y="232029"/>
                </a:lnTo>
                <a:lnTo>
                  <a:pt x="987044" y="224282"/>
                </a:lnTo>
                <a:lnTo>
                  <a:pt x="986725" y="216046"/>
                </a:lnTo>
                <a:lnTo>
                  <a:pt x="986479" y="204719"/>
                </a:lnTo>
                <a:lnTo>
                  <a:pt x="986331" y="190827"/>
                </a:lnTo>
                <a:lnTo>
                  <a:pt x="986343" y="132383"/>
                </a:lnTo>
                <a:lnTo>
                  <a:pt x="986566" y="119388"/>
                </a:lnTo>
                <a:lnTo>
                  <a:pt x="986965" y="106922"/>
                </a:lnTo>
                <a:lnTo>
                  <a:pt x="987552" y="94996"/>
                </a:lnTo>
                <a:lnTo>
                  <a:pt x="985393" y="93599"/>
                </a:lnTo>
                <a:lnTo>
                  <a:pt x="973966" y="96115"/>
                </a:lnTo>
                <a:lnTo>
                  <a:pt x="961704" y="98583"/>
                </a:lnTo>
                <a:lnTo>
                  <a:pt x="949053" y="100881"/>
                </a:lnTo>
                <a:close/>
              </a:path>
              <a:path w="4517135" h="346710">
                <a:moveTo>
                  <a:pt x="3886325" y="260089"/>
                </a:moveTo>
                <a:lnTo>
                  <a:pt x="3900297" y="260350"/>
                </a:lnTo>
                <a:lnTo>
                  <a:pt x="3899661" y="251714"/>
                </a:lnTo>
                <a:lnTo>
                  <a:pt x="3880611" y="245618"/>
                </a:lnTo>
                <a:lnTo>
                  <a:pt x="3877818" y="244856"/>
                </a:lnTo>
                <a:lnTo>
                  <a:pt x="3876294" y="242697"/>
                </a:lnTo>
                <a:lnTo>
                  <a:pt x="3876166" y="239395"/>
                </a:lnTo>
                <a:lnTo>
                  <a:pt x="3875998" y="232086"/>
                </a:lnTo>
                <a:lnTo>
                  <a:pt x="3875839" y="219710"/>
                </a:lnTo>
                <a:lnTo>
                  <a:pt x="3875645" y="82354"/>
                </a:lnTo>
                <a:lnTo>
                  <a:pt x="3875404" y="65659"/>
                </a:lnTo>
                <a:lnTo>
                  <a:pt x="3878466" y="73976"/>
                </a:lnTo>
                <a:lnTo>
                  <a:pt x="3883085" y="86003"/>
                </a:lnTo>
                <a:lnTo>
                  <a:pt x="3887597" y="97028"/>
                </a:lnTo>
                <a:lnTo>
                  <a:pt x="3953509" y="261239"/>
                </a:lnTo>
                <a:lnTo>
                  <a:pt x="3969130" y="259842"/>
                </a:lnTo>
                <a:lnTo>
                  <a:pt x="4038091" y="90805"/>
                </a:lnTo>
                <a:lnTo>
                  <a:pt x="4041187" y="83293"/>
                </a:lnTo>
                <a:lnTo>
                  <a:pt x="4045960" y="71452"/>
                </a:lnTo>
                <a:lnTo>
                  <a:pt x="4050537" y="59944"/>
                </a:lnTo>
                <a:lnTo>
                  <a:pt x="4050340" y="72291"/>
                </a:lnTo>
                <a:lnTo>
                  <a:pt x="4050120" y="85590"/>
                </a:lnTo>
                <a:lnTo>
                  <a:pt x="4050003" y="215338"/>
                </a:lnTo>
                <a:lnTo>
                  <a:pt x="4049848" y="228341"/>
                </a:lnTo>
                <a:lnTo>
                  <a:pt x="4049522" y="239395"/>
                </a:lnTo>
                <a:lnTo>
                  <a:pt x="4049395" y="242697"/>
                </a:lnTo>
                <a:lnTo>
                  <a:pt x="4047998" y="244856"/>
                </a:lnTo>
                <a:lnTo>
                  <a:pt x="4045204" y="245618"/>
                </a:lnTo>
                <a:lnTo>
                  <a:pt x="4025264" y="251714"/>
                </a:lnTo>
                <a:lnTo>
                  <a:pt x="4026154" y="260350"/>
                </a:lnTo>
                <a:lnTo>
                  <a:pt x="4035440" y="260183"/>
                </a:lnTo>
                <a:lnTo>
                  <a:pt x="4047400" y="260011"/>
                </a:lnTo>
                <a:lnTo>
                  <a:pt x="4075176" y="259842"/>
                </a:lnTo>
                <a:lnTo>
                  <a:pt x="4106096" y="260023"/>
                </a:lnTo>
                <a:lnTo>
                  <a:pt x="4118427" y="260177"/>
                </a:lnTo>
                <a:lnTo>
                  <a:pt x="4130166" y="260350"/>
                </a:lnTo>
                <a:lnTo>
                  <a:pt x="4129404" y="251714"/>
                </a:lnTo>
                <a:lnTo>
                  <a:pt x="4106926" y="245237"/>
                </a:lnTo>
                <a:lnTo>
                  <a:pt x="4102051" y="232006"/>
                </a:lnTo>
                <a:lnTo>
                  <a:pt x="4101897" y="219571"/>
                </a:lnTo>
                <a:lnTo>
                  <a:pt x="4101964" y="49724"/>
                </a:lnTo>
                <a:lnTo>
                  <a:pt x="4102227" y="38481"/>
                </a:lnTo>
                <a:lnTo>
                  <a:pt x="4102354" y="35433"/>
                </a:lnTo>
                <a:lnTo>
                  <a:pt x="4103751" y="33528"/>
                </a:lnTo>
                <a:lnTo>
                  <a:pt x="4106418" y="32766"/>
                </a:lnTo>
                <a:lnTo>
                  <a:pt x="4130166" y="25908"/>
                </a:lnTo>
                <a:lnTo>
                  <a:pt x="4129151" y="17145"/>
                </a:lnTo>
                <a:lnTo>
                  <a:pt x="4126534" y="17208"/>
                </a:lnTo>
                <a:lnTo>
                  <a:pt x="4112739" y="17510"/>
                </a:lnTo>
                <a:lnTo>
                  <a:pt x="4100149" y="17708"/>
                </a:lnTo>
                <a:lnTo>
                  <a:pt x="4072095" y="17659"/>
                </a:lnTo>
                <a:lnTo>
                  <a:pt x="4059221" y="17444"/>
                </a:lnTo>
                <a:lnTo>
                  <a:pt x="4045584" y="17145"/>
                </a:lnTo>
                <a:lnTo>
                  <a:pt x="3983354" y="169926"/>
                </a:lnTo>
                <a:lnTo>
                  <a:pt x="3980814" y="176530"/>
                </a:lnTo>
                <a:lnTo>
                  <a:pt x="3978275" y="182753"/>
                </a:lnTo>
                <a:lnTo>
                  <a:pt x="3975988" y="188595"/>
                </a:lnTo>
                <a:lnTo>
                  <a:pt x="3973956" y="182753"/>
                </a:lnTo>
                <a:lnTo>
                  <a:pt x="3971544" y="176530"/>
                </a:lnTo>
                <a:lnTo>
                  <a:pt x="3968877" y="169926"/>
                </a:lnTo>
                <a:lnTo>
                  <a:pt x="3908425" y="17145"/>
                </a:lnTo>
                <a:lnTo>
                  <a:pt x="3906073" y="17208"/>
                </a:lnTo>
                <a:lnTo>
                  <a:pt x="3893169" y="17510"/>
                </a:lnTo>
                <a:lnTo>
                  <a:pt x="3880491" y="17708"/>
                </a:lnTo>
                <a:lnTo>
                  <a:pt x="3853714" y="17659"/>
                </a:lnTo>
                <a:lnTo>
                  <a:pt x="3840529" y="17444"/>
                </a:lnTo>
                <a:lnTo>
                  <a:pt x="3824858" y="17145"/>
                </a:lnTo>
                <a:lnTo>
                  <a:pt x="3825366" y="25908"/>
                </a:lnTo>
                <a:lnTo>
                  <a:pt x="3848607" y="32766"/>
                </a:lnTo>
                <a:lnTo>
                  <a:pt x="3851275" y="33528"/>
                </a:lnTo>
                <a:lnTo>
                  <a:pt x="3852672" y="35433"/>
                </a:lnTo>
                <a:lnTo>
                  <a:pt x="3852842" y="41187"/>
                </a:lnTo>
                <a:lnTo>
                  <a:pt x="3852989" y="53024"/>
                </a:lnTo>
                <a:lnTo>
                  <a:pt x="3852932" y="228701"/>
                </a:lnTo>
                <a:lnTo>
                  <a:pt x="3852799" y="239903"/>
                </a:lnTo>
                <a:lnTo>
                  <a:pt x="3824858" y="251714"/>
                </a:lnTo>
                <a:lnTo>
                  <a:pt x="3825748" y="260350"/>
                </a:lnTo>
                <a:lnTo>
                  <a:pt x="3826841" y="260332"/>
                </a:lnTo>
                <a:lnTo>
                  <a:pt x="3841376" y="260095"/>
                </a:lnTo>
                <a:lnTo>
                  <a:pt x="3853999" y="259914"/>
                </a:lnTo>
                <a:lnTo>
                  <a:pt x="3873777" y="259898"/>
                </a:lnTo>
                <a:lnTo>
                  <a:pt x="3886325" y="260089"/>
                </a:lnTo>
                <a:close/>
              </a:path>
              <a:path w="4517135" h="346710">
                <a:moveTo>
                  <a:pt x="3688349" y="260126"/>
                </a:moveTo>
                <a:lnTo>
                  <a:pt x="3714241" y="260350"/>
                </a:lnTo>
                <a:lnTo>
                  <a:pt x="3715384" y="259207"/>
                </a:lnTo>
                <a:lnTo>
                  <a:pt x="3719576" y="194310"/>
                </a:lnTo>
                <a:lnTo>
                  <a:pt x="3709034" y="195834"/>
                </a:lnTo>
                <a:lnTo>
                  <a:pt x="3687190" y="241427"/>
                </a:lnTo>
                <a:lnTo>
                  <a:pt x="3617849" y="241427"/>
                </a:lnTo>
                <a:lnTo>
                  <a:pt x="3617640" y="229190"/>
                </a:lnTo>
                <a:lnTo>
                  <a:pt x="3617511" y="216492"/>
                </a:lnTo>
                <a:lnTo>
                  <a:pt x="3617468" y="144272"/>
                </a:lnTo>
                <a:lnTo>
                  <a:pt x="3646384" y="144331"/>
                </a:lnTo>
                <a:lnTo>
                  <a:pt x="3659631" y="144526"/>
                </a:lnTo>
                <a:lnTo>
                  <a:pt x="3664077" y="146304"/>
                </a:lnTo>
                <a:lnTo>
                  <a:pt x="3664965" y="149479"/>
                </a:lnTo>
                <a:lnTo>
                  <a:pt x="3671443" y="173862"/>
                </a:lnTo>
                <a:lnTo>
                  <a:pt x="3682873" y="172974"/>
                </a:lnTo>
                <a:lnTo>
                  <a:pt x="3682584" y="158527"/>
                </a:lnTo>
                <a:lnTo>
                  <a:pt x="3682414" y="145719"/>
                </a:lnTo>
                <a:lnTo>
                  <a:pt x="3682409" y="126497"/>
                </a:lnTo>
                <a:lnTo>
                  <a:pt x="3682568" y="113847"/>
                </a:lnTo>
                <a:lnTo>
                  <a:pt x="3682873" y="98298"/>
                </a:lnTo>
                <a:lnTo>
                  <a:pt x="3671443" y="98806"/>
                </a:lnTo>
                <a:lnTo>
                  <a:pt x="3665220" y="122555"/>
                </a:lnTo>
                <a:lnTo>
                  <a:pt x="3664204" y="125603"/>
                </a:lnTo>
                <a:lnTo>
                  <a:pt x="3659251" y="127254"/>
                </a:lnTo>
                <a:lnTo>
                  <a:pt x="3651877" y="127400"/>
                </a:lnTo>
                <a:lnTo>
                  <a:pt x="3639020" y="127576"/>
                </a:lnTo>
                <a:lnTo>
                  <a:pt x="3617468" y="127635"/>
                </a:lnTo>
                <a:lnTo>
                  <a:pt x="3617468" y="35560"/>
                </a:lnTo>
                <a:lnTo>
                  <a:pt x="3684524" y="35560"/>
                </a:lnTo>
                <a:lnTo>
                  <a:pt x="3695700" y="77597"/>
                </a:lnTo>
                <a:lnTo>
                  <a:pt x="3705098" y="76200"/>
                </a:lnTo>
                <a:lnTo>
                  <a:pt x="3715765" y="18542"/>
                </a:lnTo>
                <a:lnTo>
                  <a:pt x="3714623" y="17145"/>
                </a:lnTo>
                <a:lnTo>
                  <a:pt x="3703078" y="17284"/>
                </a:lnTo>
                <a:lnTo>
                  <a:pt x="3690096" y="17426"/>
                </a:lnTo>
                <a:lnTo>
                  <a:pt x="3664551" y="17645"/>
                </a:lnTo>
                <a:lnTo>
                  <a:pt x="3627247" y="17780"/>
                </a:lnTo>
                <a:lnTo>
                  <a:pt x="3563167" y="17637"/>
                </a:lnTo>
                <a:lnTo>
                  <a:pt x="3550359" y="17428"/>
                </a:lnTo>
                <a:lnTo>
                  <a:pt x="3537204" y="17145"/>
                </a:lnTo>
                <a:lnTo>
                  <a:pt x="3537711" y="25908"/>
                </a:lnTo>
                <a:lnTo>
                  <a:pt x="3560953" y="32766"/>
                </a:lnTo>
                <a:lnTo>
                  <a:pt x="3563620" y="33528"/>
                </a:lnTo>
                <a:lnTo>
                  <a:pt x="3565016" y="35433"/>
                </a:lnTo>
                <a:lnTo>
                  <a:pt x="3565144" y="38481"/>
                </a:lnTo>
                <a:lnTo>
                  <a:pt x="3565398" y="51435"/>
                </a:lnTo>
                <a:lnTo>
                  <a:pt x="3565144" y="239903"/>
                </a:lnTo>
                <a:lnTo>
                  <a:pt x="3564889" y="242697"/>
                </a:lnTo>
                <a:lnTo>
                  <a:pt x="3563365" y="244475"/>
                </a:lnTo>
                <a:lnTo>
                  <a:pt x="3560445" y="245237"/>
                </a:lnTo>
                <a:lnTo>
                  <a:pt x="3537204" y="251714"/>
                </a:lnTo>
                <a:lnTo>
                  <a:pt x="3538093" y="260350"/>
                </a:lnTo>
                <a:lnTo>
                  <a:pt x="3546314" y="260219"/>
                </a:lnTo>
                <a:lnTo>
                  <a:pt x="3559172" y="260030"/>
                </a:lnTo>
                <a:lnTo>
                  <a:pt x="3571798" y="259894"/>
                </a:lnTo>
                <a:lnTo>
                  <a:pt x="3675573" y="260028"/>
                </a:lnTo>
                <a:lnTo>
                  <a:pt x="3688349" y="260126"/>
                </a:lnTo>
                <a:close/>
              </a:path>
              <a:path w="4517135" h="346710">
                <a:moveTo>
                  <a:pt x="4436363" y="251714"/>
                </a:moveTo>
                <a:lnTo>
                  <a:pt x="4350765" y="11937"/>
                </a:lnTo>
                <a:lnTo>
                  <a:pt x="4332224" y="16129"/>
                </a:lnTo>
                <a:lnTo>
                  <a:pt x="4233926" y="251714"/>
                </a:lnTo>
                <a:lnTo>
                  <a:pt x="4234814" y="260350"/>
                </a:lnTo>
                <a:lnTo>
                  <a:pt x="4243115" y="260225"/>
                </a:lnTo>
                <a:lnTo>
                  <a:pt x="4256464" y="260034"/>
                </a:lnTo>
                <a:lnTo>
                  <a:pt x="4270121" y="223393"/>
                </a:lnTo>
                <a:lnTo>
                  <a:pt x="4317491" y="101219"/>
                </a:lnTo>
                <a:lnTo>
                  <a:pt x="4318888" y="97409"/>
                </a:lnTo>
                <a:lnTo>
                  <a:pt x="4321175" y="90932"/>
                </a:lnTo>
                <a:lnTo>
                  <a:pt x="4324223" y="81915"/>
                </a:lnTo>
                <a:lnTo>
                  <a:pt x="4326889" y="90932"/>
                </a:lnTo>
                <a:lnTo>
                  <a:pt x="4328922" y="97409"/>
                </a:lnTo>
                <a:lnTo>
                  <a:pt x="4372483" y="223393"/>
                </a:lnTo>
                <a:lnTo>
                  <a:pt x="4387214" y="259842"/>
                </a:lnTo>
                <a:lnTo>
                  <a:pt x="4410489" y="259997"/>
                </a:lnTo>
                <a:lnTo>
                  <a:pt x="4423585" y="260161"/>
                </a:lnTo>
                <a:lnTo>
                  <a:pt x="4437507" y="260350"/>
                </a:lnTo>
                <a:lnTo>
                  <a:pt x="4436363" y="251714"/>
                </a:lnTo>
                <a:close/>
              </a:path>
              <a:path w="4517135" h="346710">
                <a:moveTo>
                  <a:pt x="4387214" y="259842"/>
                </a:moveTo>
                <a:lnTo>
                  <a:pt x="4372483" y="223393"/>
                </a:lnTo>
                <a:lnTo>
                  <a:pt x="4270121" y="223393"/>
                </a:lnTo>
                <a:lnTo>
                  <a:pt x="4256464" y="260034"/>
                </a:lnTo>
                <a:lnTo>
                  <a:pt x="4268901" y="259895"/>
                </a:lnTo>
                <a:lnTo>
                  <a:pt x="4387214" y="259842"/>
                </a:lnTo>
                <a:close/>
              </a:path>
              <a:path w="4517135" h="346710">
                <a:moveTo>
                  <a:pt x="2123821" y="8636"/>
                </a:moveTo>
                <a:lnTo>
                  <a:pt x="2112899" y="81661"/>
                </a:lnTo>
                <a:lnTo>
                  <a:pt x="2127631" y="81661"/>
                </a:lnTo>
                <a:lnTo>
                  <a:pt x="2170557" y="8636"/>
                </a:lnTo>
                <a:lnTo>
                  <a:pt x="2123821" y="8636"/>
                </a:lnTo>
                <a:close/>
              </a:path>
              <a:path w="4517135" h="346710">
                <a:moveTo>
                  <a:pt x="1537306" y="149926"/>
                </a:moveTo>
                <a:lnTo>
                  <a:pt x="1542867" y="138352"/>
                </a:lnTo>
                <a:lnTo>
                  <a:pt x="1550273" y="128345"/>
                </a:lnTo>
                <a:lnTo>
                  <a:pt x="1559521" y="119904"/>
                </a:lnTo>
                <a:lnTo>
                  <a:pt x="1556170" y="101774"/>
                </a:lnTo>
                <a:lnTo>
                  <a:pt x="1543365" y="106457"/>
                </a:lnTo>
                <a:lnTo>
                  <a:pt x="1537306" y="149926"/>
                </a:lnTo>
                <a:close/>
              </a:path>
              <a:path w="4517135" h="346710">
                <a:moveTo>
                  <a:pt x="1481455" y="190500"/>
                </a:moveTo>
                <a:lnTo>
                  <a:pt x="1481887" y="199241"/>
                </a:lnTo>
                <a:lnTo>
                  <a:pt x="1484367" y="212254"/>
                </a:lnTo>
                <a:lnTo>
                  <a:pt x="1489043" y="224104"/>
                </a:lnTo>
                <a:lnTo>
                  <a:pt x="1495907" y="234799"/>
                </a:lnTo>
                <a:lnTo>
                  <a:pt x="1504950" y="244348"/>
                </a:lnTo>
                <a:lnTo>
                  <a:pt x="1514260" y="251422"/>
                </a:lnTo>
                <a:lnTo>
                  <a:pt x="1525237" y="257393"/>
                </a:lnTo>
                <a:lnTo>
                  <a:pt x="1537186" y="261650"/>
                </a:lnTo>
                <a:lnTo>
                  <a:pt x="1550109" y="264200"/>
                </a:lnTo>
                <a:lnTo>
                  <a:pt x="1564005" y="265049"/>
                </a:lnTo>
                <a:lnTo>
                  <a:pt x="1568546" y="264959"/>
                </a:lnTo>
                <a:lnTo>
                  <a:pt x="1581811" y="263603"/>
                </a:lnTo>
                <a:lnTo>
                  <a:pt x="1594352" y="260617"/>
                </a:lnTo>
                <a:lnTo>
                  <a:pt x="1606170" y="256007"/>
                </a:lnTo>
                <a:lnTo>
                  <a:pt x="1617263" y="249778"/>
                </a:lnTo>
                <a:lnTo>
                  <a:pt x="1627632" y="241935"/>
                </a:lnTo>
                <a:lnTo>
                  <a:pt x="1637641" y="231576"/>
                </a:lnTo>
                <a:lnTo>
                  <a:pt x="1644866" y="220919"/>
                </a:lnTo>
                <a:lnTo>
                  <a:pt x="1650033" y="209315"/>
                </a:lnTo>
                <a:lnTo>
                  <a:pt x="1653138" y="196762"/>
                </a:lnTo>
                <a:lnTo>
                  <a:pt x="1654175" y="183261"/>
                </a:lnTo>
                <a:lnTo>
                  <a:pt x="1654175" y="175260"/>
                </a:lnTo>
                <a:lnTo>
                  <a:pt x="1653158" y="167512"/>
                </a:lnTo>
                <a:lnTo>
                  <a:pt x="1651127" y="160020"/>
                </a:lnTo>
                <a:lnTo>
                  <a:pt x="1649095" y="152527"/>
                </a:lnTo>
                <a:lnTo>
                  <a:pt x="1646301" y="145161"/>
                </a:lnTo>
                <a:lnTo>
                  <a:pt x="1642745" y="138049"/>
                </a:lnTo>
                <a:lnTo>
                  <a:pt x="1639189" y="130937"/>
                </a:lnTo>
                <a:lnTo>
                  <a:pt x="1635125" y="124079"/>
                </a:lnTo>
                <a:lnTo>
                  <a:pt x="1630553" y="117475"/>
                </a:lnTo>
                <a:lnTo>
                  <a:pt x="1625981" y="110871"/>
                </a:lnTo>
                <a:lnTo>
                  <a:pt x="1621028" y="104648"/>
                </a:lnTo>
                <a:lnTo>
                  <a:pt x="1615820" y="98679"/>
                </a:lnTo>
                <a:lnTo>
                  <a:pt x="1610614" y="92710"/>
                </a:lnTo>
                <a:lnTo>
                  <a:pt x="1605280" y="86995"/>
                </a:lnTo>
                <a:lnTo>
                  <a:pt x="1599819" y="81661"/>
                </a:lnTo>
                <a:lnTo>
                  <a:pt x="1594231" y="76200"/>
                </a:lnTo>
                <a:lnTo>
                  <a:pt x="1589024" y="71120"/>
                </a:lnTo>
                <a:lnTo>
                  <a:pt x="1583944" y="66421"/>
                </a:lnTo>
                <a:lnTo>
                  <a:pt x="1577467" y="60452"/>
                </a:lnTo>
                <a:lnTo>
                  <a:pt x="1572006" y="55626"/>
                </a:lnTo>
                <a:lnTo>
                  <a:pt x="1567815" y="51689"/>
                </a:lnTo>
                <a:lnTo>
                  <a:pt x="1563496" y="47879"/>
                </a:lnTo>
                <a:lnTo>
                  <a:pt x="1560068" y="44577"/>
                </a:lnTo>
                <a:lnTo>
                  <a:pt x="1557655" y="41783"/>
                </a:lnTo>
                <a:lnTo>
                  <a:pt x="1555115" y="39116"/>
                </a:lnTo>
                <a:lnTo>
                  <a:pt x="1552447" y="34925"/>
                </a:lnTo>
                <a:lnTo>
                  <a:pt x="1550924" y="30987"/>
                </a:lnTo>
                <a:lnTo>
                  <a:pt x="1550924" y="26416"/>
                </a:lnTo>
                <a:lnTo>
                  <a:pt x="1553718" y="23241"/>
                </a:lnTo>
                <a:lnTo>
                  <a:pt x="1557908" y="21336"/>
                </a:lnTo>
                <a:lnTo>
                  <a:pt x="1560830" y="21336"/>
                </a:lnTo>
                <a:lnTo>
                  <a:pt x="1568468" y="22200"/>
                </a:lnTo>
                <a:lnTo>
                  <a:pt x="1577348" y="24902"/>
                </a:lnTo>
                <a:lnTo>
                  <a:pt x="1587253" y="29449"/>
                </a:lnTo>
                <a:lnTo>
                  <a:pt x="1598184" y="35844"/>
                </a:lnTo>
                <a:lnTo>
                  <a:pt x="1610143" y="44093"/>
                </a:lnTo>
                <a:lnTo>
                  <a:pt x="1623133" y="54199"/>
                </a:lnTo>
                <a:lnTo>
                  <a:pt x="1637157" y="66167"/>
                </a:lnTo>
                <a:lnTo>
                  <a:pt x="1638742" y="64005"/>
                </a:lnTo>
                <a:lnTo>
                  <a:pt x="1646686" y="53373"/>
                </a:lnTo>
                <a:lnTo>
                  <a:pt x="1654378" y="43356"/>
                </a:lnTo>
                <a:lnTo>
                  <a:pt x="1661795" y="33909"/>
                </a:lnTo>
                <a:lnTo>
                  <a:pt x="1659256" y="30697"/>
                </a:lnTo>
                <a:lnTo>
                  <a:pt x="1646551" y="23502"/>
                </a:lnTo>
                <a:lnTo>
                  <a:pt x="1634029" y="17267"/>
                </a:lnTo>
                <a:lnTo>
                  <a:pt x="1621690" y="11991"/>
                </a:lnTo>
                <a:lnTo>
                  <a:pt x="1609533" y="7674"/>
                </a:lnTo>
                <a:lnTo>
                  <a:pt x="1597559" y="4316"/>
                </a:lnTo>
                <a:lnTo>
                  <a:pt x="1585768" y="1918"/>
                </a:lnTo>
                <a:lnTo>
                  <a:pt x="1574160" y="479"/>
                </a:lnTo>
                <a:lnTo>
                  <a:pt x="1562734" y="0"/>
                </a:lnTo>
                <a:lnTo>
                  <a:pt x="1548471" y="1024"/>
                </a:lnTo>
                <a:lnTo>
                  <a:pt x="1536153" y="4199"/>
                </a:lnTo>
                <a:lnTo>
                  <a:pt x="1526158" y="9525"/>
                </a:lnTo>
                <a:lnTo>
                  <a:pt x="1522227" y="12843"/>
                </a:lnTo>
                <a:lnTo>
                  <a:pt x="1515279" y="23406"/>
                </a:lnTo>
                <a:lnTo>
                  <a:pt x="1512951" y="36830"/>
                </a:lnTo>
                <a:lnTo>
                  <a:pt x="1513237" y="41515"/>
                </a:lnTo>
                <a:lnTo>
                  <a:pt x="1516564" y="53435"/>
                </a:lnTo>
                <a:lnTo>
                  <a:pt x="1523619" y="65278"/>
                </a:lnTo>
                <a:lnTo>
                  <a:pt x="1529426" y="72388"/>
                </a:lnTo>
                <a:lnTo>
                  <a:pt x="1537336" y="80970"/>
                </a:lnTo>
                <a:lnTo>
                  <a:pt x="1546995" y="90538"/>
                </a:lnTo>
                <a:lnTo>
                  <a:pt x="1558417" y="101092"/>
                </a:lnTo>
                <a:lnTo>
                  <a:pt x="1556170" y="101774"/>
                </a:lnTo>
                <a:lnTo>
                  <a:pt x="1559521" y="119904"/>
                </a:lnTo>
                <a:lnTo>
                  <a:pt x="1570608" y="113030"/>
                </a:lnTo>
                <a:lnTo>
                  <a:pt x="1576070" y="118745"/>
                </a:lnTo>
                <a:lnTo>
                  <a:pt x="1580895" y="124714"/>
                </a:lnTo>
                <a:lnTo>
                  <a:pt x="1585087" y="130810"/>
                </a:lnTo>
                <a:lnTo>
                  <a:pt x="1589278" y="136906"/>
                </a:lnTo>
                <a:lnTo>
                  <a:pt x="1592707" y="143129"/>
                </a:lnTo>
                <a:lnTo>
                  <a:pt x="1595501" y="149733"/>
                </a:lnTo>
                <a:lnTo>
                  <a:pt x="1598295" y="156337"/>
                </a:lnTo>
                <a:lnTo>
                  <a:pt x="1600454" y="163322"/>
                </a:lnTo>
                <a:lnTo>
                  <a:pt x="1601851" y="170687"/>
                </a:lnTo>
                <a:lnTo>
                  <a:pt x="1603247" y="178054"/>
                </a:lnTo>
                <a:lnTo>
                  <a:pt x="1604009" y="185801"/>
                </a:lnTo>
                <a:lnTo>
                  <a:pt x="1603988" y="196151"/>
                </a:lnTo>
                <a:lnTo>
                  <a:pt x="1602749" y="210133"/>
                </a:lnTo>
                <a:lnTo>
                  <a:pt x="1599615" y="222346"/>
                </a:lnTo>
                <a:lnTo>
                  <a:pt x="1594612" y="232791"/>
                </a:lnTo>
                <a:lnTo>
                  <a:pt x="1591112" y="237587"/>
                </a:lnTo>
                <a:lnTo>
                  <a:pt x="1580865" y="245315"/>
                </a:lnTo>
                <a:lnTo>
                  <a:pt x="1567815" y="247904"/>
                </a:lnTo>
                <a:lnTo>
                  <a:pt x="1560774" y="247122"/>
                </a:lnTo>
                <a:lnTo>
                  <a:pt x="1549551" y="241449"/>
                </a:lnTo>
                <a:lnTo>
                  <a:pt x="1540891" y="230251"/>
                </a:lnTo>
                <a:lnTo>
                  <a:pt x="1538116" y="224294"/>
                </a:lnTo>
                <a:lnTo>
                  <a:pt x="1534447" y="212860"/>
                </a:lnTo>
                <a:lnTo>
                  <a:pt x="1532234" y="200023"/>
                </a:lnTo>
                <a:lnTo>
                  <a:pt x="1531493" y="185801"/>
                </a:lnTo>
                <a:lnTo>
                  <a:pt x="1531729" y="177773"/>
                </a:lnTo>
                <a:lnTo>
                  <a:pt x="1533592" y="163066"/>
                </a:lnTo>
                <a:lnTo>
                  <a:pt x="1537306" y="149926"/>
                </a:lnTo>
                <a:lnTo>
                  <a:pt x="1543365" y="106457"/>
                </a:lnTo>
                <a:lnTo>
                  <a:pt x="1531593" y="112183"/>
                </a:lnTo>
                <a:lnTo>
                  <a:pt x="1520861" y="118941"/>
                </a:lnTo>
                <a:lnTo>
                  <a:pt x="1511174" y="126720"/>
                </a:lnTo>
                <a:lnTo>
                  <a:pt x="1502537" y="135509"/>
                </a:lnTo>
                <a:lnTo>
                  <a:pt x="1497127" y="142236"/>
                </a:lnTo>
                <a:lnTo>
                  <a:pt x="1490259" y="153319"/>
                </a:lnTo>
                <a:lnTo>
                  <a:pt x="1485362" y="165052"/>
                </a:lnTo>
                <a:lnTo>
                  <a:pt x="1482430" y="177443"/>
                </a:lnTo>
                <a:lnTo>
                  <a:pt x="1481455" y="190500"/>
                </a:lnTo>
                <a:close/>
              </a:path>
              <a:path w="4517135" h="346710">
                <a:moveTo>
                  <a:pt x="188021" y="257090"/>
                </a:moveTo>
                <a:lnTo>
                  <a:pt x="200028" y="261300"/>
                </a:lnTo>
                <a:lnTo>
                  <a:pt x="212877" y="263826"/>
                </a:lnTo>
                <a:lnTo>
                  <a:pt x="226568" y="264668"/>
                </a:lnTo>
                <a:lnTo>
                  <a:pt x="229869" y="248539"/>
                </a:lnTo>
                <a:lnTo>
                  <a:pt x="220025" y="247304"/>
                </a:lnTo>
                <a:lnTo>
                  <a:pt x="208645" y="241734"/>
                </a:lnTo>
                <a:lnTo>
                  <a:pt x="199390" y="231648"/>
                </a:lnTo>
                <a:lnTo>
                  <a:pt x="197075" y="227899"/>
                </a:lnTo>
                <a:lnTo>
                  <a:pt x="192055" y="216682"/>
                </a:lnTo>
                <a:lnTo>
                  <a:pt x="189072" y="204235"/>
                </a:lnTo>
                <a:lnTo>
                  <a:pt x="188087" y="190500"/>
                </a:lnTo>
                <a:lnTo>
                  <a:pt x="188021" y="257090"/>
                </a:lnTo>
                <a:close/>
              </a:path>
              <a:path w="4517135" h="346710">
                <a:moveTo>
                  <a:pt x="274574" y="137160"/>
                </a:moveTo>
                <a:lnTo>
                  <a:pt x="280650" y="137269"/>
                </a:lnTo>
                <a:lnTo>
                  <a:pt x="291466" y="137668"/>
                </a:lnTo>
                <a:lnTo>
                  <a:pt x="303854" y="138339"/>
                </a:lnTo>
                <a:lnTo>
                  <a:pt x="317821" y="139272"/>
                </a:lnTo>
                <a:lnTo>
                  <a:pt x="333375" y="140462"/>
                </a:lnTo>
                <a:lnTo>
                  <a:pt x="333721" y="137446"/>
                </a:lnTo>
                <a:lnTo>
                  <a:pt x="335371" y="124322"/>
                </a:lnTo>
                <a:lnTo>
                  <a:pt x="337195" y="111831"/>
                </a:lnTo>
                <a:lnTo>
                  <a:pt x="339217" y="99949"/>
                </a:lnTo>
                <a:lnTo>
                  <a:pt x="338074" y="98298"/>
                </a:lnTo>
                <a:lnTo>
                  <a:pt x="323636" y="98550"/>
                </a:lnTo>
                <a:lnTo>
                  <a:pt x="300485" y="98721"/>
                </a:lnTo>
                <a:lnTo>
                  <a:pt x="251587" y="98806"/>
                </a:lnTo>
                <a:lnTo>
                  <a:pt x="241127" y="99042"/>
                </a:lnTo>
                <a:lnTo>
                  <a:pt x="226834" y="100221"/>
                </a:lnTo>
                <a:lnTo>
                  <a:pt x="213489" y="102391"/>
                </a:lnTo>
                <a:lnTo>
                  <a:pt x="201091" y="105554"/>
                </a:lnTo>
                <a:lnTo>
                  <a:pt x="189636" y="109714"/>
                </a:lnTo>
                <a:lnTo>
                  <a:pt x="179121" y="114872"/>
                </a:lnTo>
                <a:lnTo>
                  <a:pt x="169544" y="121031"/>
                </a:lnTo>
                <a:lnTo>
                  <a:pt x="163749" y="125682"/>
                </a:lnTo>
                <a:lnTo>
                  <a:pt x="154920" y="134984"/>
                </a:lnTo>
                <a:lnTo>
                  <a:pt x="148046" y="145554"/>
                </a:lnTo>
                <a:lnTo>
                  <a:pt x="143130" y="157384"/>
                </a:lnTo>
                <a:lnTo>
                  <a:pt x="140177" y="170463"/>
                </a:lnTo>
                <a:lnTo>
                  <a:pt x="139192" y="184785"/>
                </a:lnTo>
                <a:lnTo>
                  <a:pt x="140058" y="197057"/>
                </a:lnTo>
                <a:lnTo>
                  <a:pt x="143007" y="209644"/>
                </a:lnTo>
                <a:lnTo>
                  <a:pt x="148054" y="221302"/>
                </a:lnTo>
                <a:lnTo>
                  <a:pt x="155204" y="232025"/>
                </a:lnTo>
                <a:lnTo>
                  <a:pt x="164465" y="241808"/>
                </a:lnTo>
                <a:lnTo>
                  <a:pt x="176856" y="251197"/>
                </a:lnTo>
                <a:lnTo>
                  <a:pt x="188021" y="257090"/>
                </a:lnTo>
                <a:lnTo>
                  <a:pt x="188087" y="190500"/>
                </a:lnTo>
                <a:lnTo>
                  <a:pt x="188260" y="184703"/>
                </a:lnTo>
                <a:lnTo>
                  <a:pt x="190537" y="170607"/>
                </a:lnTo>
                <a:lnTo>
                  <a:pt x="195468" y="159204"/>
                </a:lnTo>
                <a:lnTo>
                  <a:pt x="203072" y="150495"/>
                </a:lnTo>
                <a:lnTo>
                  <a:pt x="210432" y="145573"/>
                </a:lnTo>
                <a:lnTo>
                  <a:pt x="221322" y="141164"/>
                </a:lnTo>
                <a:lnTo>
                  <a:pt x="234490" y="138359"/>
                </a:lnTo>
                <a:lnTo>
                  <a:pt x="249935" y="137160"/>
                </a:lnTo>
                <a:lnTo>
                  <a:pt x="252311" y="142454"/>
                </a:lnTo>
                <a:lnTo>
                  <a:pt x="256933" y="154610"/>
                </a:lnTo>
                <a:lnTo>
                  <a:pt x="260222" y="166116"/>
                </a:lnTo>
                <a:lnTo>
                  <a:pt x="261122" y="170533"/>
                </a:lnTo>
                <a:lnTo>
                  <a:pt x="262733" y="182837"/>
                </a:lnTo>
                <a:lnTo>
                  <a:pt x="263270" y="196215"/>
                </a:lnTo>
                <a:lnTo>
                  <a:pt x="263267" y="197113"/>
                </a:lnTo>
                <a:lnTo>
                  <a:pt x="262220" y="211346"/>
                </a:lnTo>
                <a:lnTo>
                  <a:pt x="259301" y="223653"/>
                </a:lnTo>
                <a:lnTo>
                  <a:pt x="254507" y="234061"/>
                </a:lnTo>
                <a:lnTo>
                  <a:pt x="242516" y="245679"/>
                </a:lnTo>
                <a:lnTo>
                  <a:pt x="229869" y="248539"/>
                </a:lnTo>
                <a:lnTo>
                  <a:pt x="226568" y="264668"/>
                </a:lnTo>
                <a:lnTo>
                  <a:pt x="240850" y="263822"/>
                </a:lnTo>
                <a:lnTo>
                  <a:pt x="253874" y="261328"/>
                </a:lnTo>
                <a:lnTo>
                  <a:pt x="265867" y="257175"/>
                </a:lnTo>
                <a:lnTo>
                  <a:pt x="276831" y="251349"/>
                </a:lnTo>
                <a:lnTo>
                  <a:pt x="286766" y="243840"/>
                </a:lnTo>
                <a:lnTo>
                  <a:pt x="290210" y="240646"/>
                </a:lnTo>
                <a:lnTo>
                  <a:pt x="299107" y="230284"/>
                </a:lnTo>
                <a:lnTo>
                  <a:pt x="305451" y="219107"/>
                </a:lnTo>
                <a:lnTo>
                  <a:pt x="309250" y="207116"/>
                </a:lnTo>
                <a:lnTo>
                  <a:pt x="310515" y="194310"/>
                </a:lnTo>
                <a:lnTo>
                  <a:pt x="310387" y="190210"/>
                </a:lnTo>
                <a:lnTo>
                  <a:pt x="308300" y="177821"/>
                </a:lnTo>
                <a:lnTo>
                  <a:pt x="303666" y="166321"/>
                </a:lnTo>
                <a:lnTo>
                  <a:pt x="296493" y="155710"/>
                </a:lnTo>
                <a:lnTo>
                  <a:pt x="286792" y="145990"/>
                </a:lnTo>
                <a:lnTo>
                  <a:pt x="274574" y="137160"/>
                </a:lnTo>
                <a:close/>
              </a:path>
              <a:path w="4517135" h="346710">
                <a:moveTo>
                  <a:pt x="4517135" y="237362"/>
                </a:moveTo>
                <a:lnTo>
                  <a:pt x="4517135" y="229235"/>
                </a:lnTo>
                <a:lnTo>
                  <a:pt x="4514596" y="222758"/>
                </a:lnTo>
                <a:lnTo>
                  <a:pt x="4509388" y="217805"/>
                </a:lnTo>
                <a:lnTo>
                  <a:pt x="4504308" y="212852"/>
                </a:lnTo>
                <a:lnTo>
                  <a:pt x="4497705" y="210439"/>
                </a:lnTo>
                <a:lnTo>
                  <a:pt x="4481703" y="210439"/>
                </a:lnTo>
                <a:lnTo>
                  <a:pt x="4474972" y="212852"/>
                </a:lnTo>
                <a:lnTo>
                  <a:pt x="4469891" y="217805"/>
                </a:lnTo>
                <a:lnTo>
                  <a:pt x="4464811" y="222758"/>
                </a:lnTo>
                <a:lnTo>
                  <a:pt x="4462272" y="229235"/>
                </a:lnTo>
                <a:lnTo>
                  <a:pt x="4462272" y="245237"/>
                </a:lnTo>
                <a:lnTo>
                  <a:pt x="4464811" y="251841"/>
                </a:lnTo>
                <a:lnTo>
                  <a:pt x="4469891" y="256921"/>
                </a:lnTo>
                <a:lnTo>
                  <a:pt x="4474972" y="262001"/>
                </a:lnTo>
                <a:lnTo>
                  <a:pt x="4481703" y="264541"/>
                </a:lnTo>
                <a:lnTo>
                  <a:pt x="4497705" y="264541"/>
                </a:lnTo>
                <a:lnTo>
                  <a:pt x="4504308" y="262001"/>
                </a:lnTo>
                <a:lnTo>
                  <a:pt x="4509388" y="256921"/>
                </a:lnTo>
                <a:lnTo>
                  <a:pt x="4514596" y="251841"/>
                </a:lnTo>
                <a:lnTo>
                  <a:pt x="4517135" y="245237"/>
                </a:lnTo>
                <a:lnTo>
                  <a:pt x="4517135" y="237362"/>
                </a:lnTo>
                <a:close/>
              </a:path>
              <a:path w="4517135" h="346710">
                <a:moveTo>
                  <a:pt x="4212335" y="237362"/>
                </a:moveTo>
                <a:lnTo>
                  <a:pt x="4212335" y="229235"/>
                </a:lnTo>
                <a:lnTo>
                  <a:pt x="4209796" y="222758"/>
                </a:lnTo>
                <a:lnTo>
                  <a:pt x="4204588" y="217805"/>
                </a:lnTo>
                <a:lnTo>
                  <a:pt x="4199508" y="212852"/>
                </a:lnTo>
                <a:lnTo>
                  <a:pt x="4192904" y="210439"/>
                </a:lnTo>
                <a:lnTo>
                  <a:pt x="4176903" y="210439"/>
                </a:lnTo>
                <a:lnTo>
                  <a:pt x="4170172" y="212852"/>
                </a:lnTo>
                <a:lnTo>
                  <a:pt x="4165091" y="217805"/>
                </a:lnTo>
                <a:lnTo>
                  <a:pt x="4160011" y="222758"/>
                </a:lnTo>
                <a:lnTo>
                  <a:pt x="4157472" y="229235"/>
                </a:lnTo>
                <a:lnTo>
                  <a:pt x="4157472" y="245237"/>
                </a:lnTo>
                <a:lnTo>
                  <a:pt x="4160011" y="251841"/>
                </a:lnTo>
                <a:lnTo>
                  <a:pt x="4165091" y="256921"/>
                </a:lnTo>
                <a:lnTo>
                  <a:pt x="4170172" y="262001"/>
                </a:lnTo>
                <a:lnTo>
                  <a:pt x="4176903" y="264541"/>
                </a:lnTo>
                <a:lnTo>
                  <a:pt x="4192904" y="264541"/>
                </a:lnTo>
                <a:lnTo>
                  <a:pt x="4199508" y="262001"/>
                </a:lnTo>
                <a:lnTo>
                  <a:pt x="4204588" y="256921"/>
                </a:lnTo>
                <a:lnTo>
                  <a:pt x="4209796" y="251841"/>
                </a:lnTo>
                <a:lnTo>
                  <a:pt x="4212335" y="245237"/>
                </a:lnTo>
                <a:lnTo>
                  <a:pt x="4212335" y="237362"/>
                </a:lnTo>
                <a:close/>
              </a:path>
              <a:path w="4517135" h="346710">
                <a:moveTo>
                  <a:pt x="3802379" y="237362"/>
                </a:moveTo>
                <a:lnTo>
                  <a:pt x="3802379" y="229235"/>
                </a:lnTo>
                <a:lnTo>
                  <a:pt x="3799839" y="222758"/>
                </a:lnTo>
                <a:lnTo>
                  <a:pt x="3794632" y="217805"/>
                </a:lnTo>
                <a:lnTo>
                  <a:pt x="3789553" y="212852"/>
                </a:lnTo>
                <a:lnTo>
                  <a:pt x="3782949" y="210439"/>
                </a:lnTo>
                <a:lnTo>
                  <a:pt x="3766947" y="210439"/>
                </a:lnTo>
                <a:lnTo>
                  <a:pt x="3760215" y="212852"/>
                </a:lnTo>
                <a:lnTo>
                  <a:pt x="3755135" y="217805"/>
                </a:lnTo>
                <a:lnTo>
                  <a:pt x="3750055" y="222758"/>
                </a:lnTo>
                <a:lnTo>
                  <a:pt x="3747515" y="229235"/>
                </a:lnTo>
                <a:lnTo>
                  <a:pt x="3747515" y="245237"/>
                </a:lnTo>
                <a:lnTo>
                  <a:pt x="3750055" y="251841"/>
                </a:lnTo>
                <a:lnTo>
                  <a:pt x="3755135" y="256921"/>
                </a:lnTo>
                <a:lnTo>
                  <a:pt x="3760215" y="262001"/>
                </a:lnTo>
                <a:lnTo>
                  <a:pt x="3766947" y="264541"/>
                </a:lnTo>
                <a:lnTo>
                  <a:pt x="3782949" y="264541"/>
                </a:lnTo>
                <a:lnTo>
                  <a:pt x="3789553" y="262001"/>
                </a:lnTo>
                <a:lnTo>
                  <a:pt x="3794632" y="256921"/>
                </a:lnTo>
                <a:lnTo>
                  <a:pt x="3799839" y="251841"/>
                </a:lnTo>
                <a:lnTo>
                  <a:pt x="3802379" y="245237"/>
                </a:lnTo>
                <a:lnTo>
                  <a:pt x="3802379" y="237362"/>
                </a:lnTo>
                <a:close/>
              </a:path>
              <a:path w="4517135" h="346710">
                <a:moveTo>
                  <a:pt x="54863" y="237362"/>
                </a:moveTo>
                <a:lnTo>
                  <a:pt x="54863" y="229235"/>
                </a:lnTo>
                <a:lnTo>
                  <a:pt x="52324" y="222758"/>
                </a:lnTo>
                <a:lnTo>
                  <a:pt x="47117" y="217805"/>
                </a:lnTo>
                <a:lnTo>
                  <a:pt x="42037" y="212852"/>
                </a:lnTo>
                <a:lnTo>
                  <a:pt x="35432" y="210439"/>
                </a:lnTo>
                <a:lnTo>
                  <a:pt x="19431" y="210439"/>
                </a:lnTo>
                <a:lnTo>
                  <a:pt x="12700" y="212852"/>
                </a:lnTo>
                <a:lnTo>
                  <a:pt x="7619" y="217805"/>
                </a:lnTo>
                <a:lnTo>
                  <a:pt x="2540" y="222758"/>
                </a:lnTo>
                <a:lnTo>
                  <a:pt x="0" y="229235"/>
                </a:lnTo>
                <a:lnTo>
                  <a:pt x="0" y="245237"/>
                </a:lnTo>
                <a:lnTo>
                  <a:pt x="2540" y="251841"/>
                </a:lnTo>
                <a:lnTo>
                  <a:pt x="7619" y="256921"/>
                </a:lnTo>
                <a:lnTo>
                  <a:pt x="12700" y="262001"/>
                </a:lnTo>
                <a:lnTo>
                  <a:pt x="19431" y="264541"/>
                </a:lnTo>
                <a:lnTo>
                  <a:pt x="35432" y="264541"/>
                </a:lnTo>
                <a:lnTo>
                  <a:pt x="42037" y="262001"/>
                </a:lnTo>
                <a:lnTo>
                  <a:pt x="47117" y="256921"/>
                </a:lnTo>
                <a:lnTo>
                  <a:pt x="52324" y="251841"/>
                </a:lnTo>
                <a:lnTo>
                  <a:pt x="54863" y="245237"/>
                </a:lnTo>
                <a:lnTo>
                  <a:pt x="54863" y="237362"/>
                </a:lnTo>
                <a:close/>
              </a:path>
              <a:path w="4517135" h="346710">
                <a:moveTo>
                  <a:pt x="3322828" y="222631"/>
                </a:moveTo>
                <a:lnTo>
                  <a:pt x="3321224" y="219036"/>
                </a:lnTo>
                <a:lnTo>
                  <a:pt x="3317798" y="208004"/>
                </a:lnTo>
                <a:lnTo>
                  <a:pt x="3315756" y="195197"/>
                </a:lnTo>
                <a:lnTo>
                  <a:pt x="3315080" y="180594"/>
                </a:lnTo>
                <a:lnTo>
                  <a:pt x="3316872" y="263296"/>
                </a:lnTo>
                <a:lnTo>
                  <a:pt x="3330448" y="264668"/>
                </a:lnTo>
                <a:lnTo>
                  <a:pt x="3340204" y="263657"/>
                </a:lnTo>
                <a:lnTo>
                  <a:pt x="3350779" y="260286"/>
                </a:lnTo>
                <a:lnTo>
                  <a:pt x="3345306" y="238506"/>
                </a:lnTo>
                <a:lnTo>
                  <a:pt x="3343061" y="238411"/>
                </a:lnTo>
                <a:lnTo>
                  <a:pt x="3331402" y="233885"/>
                </a:lnTo>
                <a:lnTo>
                  <a:pt x="3322828" y="222631"/>
                </a:lnTo>
                <a:close/>
              </a:path>
              <a:path w="4517135" h="346710">
                <a:moveTo>
                  <a:pt x="3293993" y="252293"/>
                </a:moveTo>
                <a:lnTo>
                  <a:pt x="3304725" y="259176"/>
                </a:lnTo>
                <a:lnTo>
                  <a:pt x="3316872" y="263296"/>
                </a:lnTo>
                <a:lnTo>
                  <a:pt x="3315080" y="180594"/>
                </a:lnTo>
                <a:lnTo>
                  <a:pt x="3315362" y="171086"/>
                </a:lnTo>
                <a:lnTo>
                  <a:pt x="3316799" y="157885"/>
                </a:lnTo>
                <a:lnTo>
                  <a:pt x="3319425" y="145724"/>
                </a:lnTo>
                <a:lnTo>
                  <a:pt x="3323208" y="134620"/>
                </a:lnTo>
                <a:lnTo>
                  <a:pt x="3326535" y="128044"/>
                </a:lnTo>
                <a:lnTo>
                  <a:pt x="3335785" y="118506"/>
                </a:lnTo>
                <a:lnTo>
                  <a:pt x="3347847" y="115316"/>
                </a:lnTo>
                <a:lnTo>
                  <a:pt x="3351044" y="115590"/>
                </a:lnTo>
                <a:lnTo>
                  <a:pt x="3361397" y="121121"/>
                </a:lnTo>
                <a:lnTo>
                  <a:pt x="3370072" y="133858"/>
                </a:lnTo>
                <a:lnTo>
                  <a:pt x="3372394" y="139208"/>
                </a:lnTo>
                <a:lnTo>
                  <a:pt x="3376018" y="149294"/>
                </a:lnTo>
                <a:lnTo>
                  <a:pt x="3379473" y="161179"/>
                </a:lnTo>
                <a:lnTo>
                  <a:pt x="3382746" y="174869"/>
                </a:lnTo>
                <a:lnTo>
                  <a:pt x="3385820" y="190373"/>
                </a:lnTo>
                <a:lnTo>
                  <a:pt x="3383489" y="195655"/>
                </a:lnTo>
                <a:lnTo>
                  <a:pt x="3377027" y="208785"/>
                </a:lnTo>
                <a:lnTo>
                  <a:pt x="3370727" y="219344"/>
                </a:lnTo>
                <a:lnTo>
                  <a:pt x="3364610" y="227330"/>
                </a:lnTo>
                <a:lnTo>
                  <a:pt x="3357879" y="234823"/>
                </a:lnTo>
                <a:lnTo>
                  <a:pt x="3351403" y="238506"/>
                </a:lnTo>
                <a:lnTo>
                  <a:pt x="3345306" y="238506"/>
                </a:lnTo>
                <a:lnTo>
                  <a:pt x="3350779" y="260286"/>
                </a:lnTo>
                <a:lnTo>
                  <a:pt x="3361367" y="254549"/>
                </a:lnTo>
                <a:lnTo>
                  <a:pt x="3371967" y="246445"/>
                </a:lnTo>
                <a:lnTo>
                  <a:pt x="3382575" y="235975"/>
                </a:lnTo>
                <a:lnTo>
                  <a:pt x="3393185" y="223139"/>
                </a:lnTo>
                <a:lnTo>
                  <a:pt x="3397212" y="235286"/>
                </a:lnTo>
                <a:lnTo>
                  <a:pt x="3402316" y="247449"/>
                </a:lnTo>
                <a:lnTo>
                  <a:pt x="3407155" y="255270"/>
                </a:lnTo>
                <a:lnTo>
                  <a:pt x="3411474" y="260477"/>
                </a:lnTo>
                <a:lnTo>
                  <a:pt x="3416046" y="263017"/>
                </a:lnTo>
                <a:lnTo>
                  <a:pt x="3421126" y="263017"/>
                </a:lnTo>
                <a:lnTo>
                  <a:pt x="3431479" y="262563"/>
                </a:lnTo>
                <a:lnTo>
                  <a:pt x="3443493" y="261093"/>
                </a:lnTo>
                <a:lnTo>
                  <a:pt x="3456513" y="258615"/>
                </a:lnTo>
                <a:lnTo>
                  <a:pt x="3470529" y="255143"/>
                </a:lnTo>
                <a:lnTo>
                  <a:pt x="3469512" y="246126"/>
                </a:lnTo>
                <a:lnTo>
                  <a:pt x="3455797" y="245016"/>
                </a:lnTo>
                <a:lnTo>
                  <a:pt x="3443575" y="241554"/>
                </a:lnTo>
                <a:lnTo>
                  <a:pt x="3433190" y="235712"/>
                </a:lnTo>
                <a:lnTo>
                  <a:pt x="3429702" y="232798"/>
                </a:lnTo>
                <a:lnTo>
                  <a:pt x="3422332" y="224153"/>
                </a:lnTo>
                <a:lnTo>
                  <a:pt x="3415839" y="212769"/>
                </a:lnTo>
                <a:lnTo>
                  <a:pt x="3410204" y="198628"/>
                </a:lnTo>
                <a:lnTo>
                  <a:pt x="3415741" y="189007"/>
                </a:lnTo>
                <a:lnTo>
                  <a:pt x="3421381" y="178663"/>
                </a:lnTo>
                <a:lnTo>
                  <a:pt x="3426927" y="167931"/>
                </a:lnTo>
                <a:lnTo>
                  <a:pt x="3432378" y="156810"/>
                </a:lnTo>
                <a:lnTo>
                  <a:pt x="3437734" y="145301"/>
                </a:lnTo>
                <a:lnTo>
                  <a:pt x="3442995" y="133403"/>
                </a:lnTo>
                <a:lnTo>
                  <a:pt x="3448161" y="121116"/>
                </a:lnTo>
                <a:lnTo>
                  <a:pt x="3453233" y="108441"/>
                </a:lnTo>
                <a:lnTo>
                  <a:pt x="3458209" y="95377"/>
                </a:lnTo>
                <a:lnTo>
                  <a:pt x="3456558" y="93980"/>
                </a:lnTo>
                <a:lnTo>
                  <a:pt x="3445532" y="96901"/>
                </a:lnTo>
                <a:lnTo>
                  <a:pt x="3433325" y="99935"/>
                </a:lnTo>
                <a:lnTo>
                  <a:pt x="3420821" y="102822"/>
                </a:lnTo>
                <a:lnTo>
                  <a:pt x="3408045" y="105537"/>
                </a:lnTo>
                <a:lnTo>
                  <a:pt x="3407954" y="106367"/>
                </a:lnTo>
                <a:lnTo>
                  <a:pt x="3406219" y="119868"/>
                </a:lnTo>
                <a:lnTo>
                  <a:pt x="3404069" y="132675"/>
                </a:lnTo>
                <a:lnTo>
                  <a:pt x="3401502" y="144789"/>
                </a:lnTo>
                <a:lnTo>
                  <a:pt x="3398520" y="156210"/>
                </a:lnTo>
                <a:lnTo>
                  <a:pt x="3398138" y="156210"/>
                </a:lnTo>
                <a:lnTo>
                  <a:pt x="3394354" y="141348"/>
                </a:lnTo>
                <a:lnTo>
                  <a:pt x="3389868" y="128571"/>
                </a:lnTo>
                <a:lnTo>
                  <a:pt x="3384690" y="117865"/>
                </a:lnTo>
                <a:lnTo>
                  <a:pt x="3378834" y="109220"/>
                </a:lnTo>
                <a:lnTo>
                  <a:pt x="3369369" y="100710"/>
                </a:lnTo>
                <a:lnTo>
                  <a:pt x="3357712" y="95662"/>
                </a:lnTo>
                <a:lnTo>
                  <a:pt x="3343782" y="93980"/>
                </a:lnTo>
                <a:lnTo>
                  <a:pt x="3332332" y="94835"/>
                </a:lnTo>
                <a:lnTo>
                  <a:pt x="3319915" y="98003"/>
                </a:lnTo>
                <a:lnTo>
                  <a:pt x="3308507" y="103522"/>
                </a:lnTo>
                <a:lnTo>
                  <a:pt x="3298094" y="111405"/>
                </a:lnTo>
                <a:lnTo>
                  <a:pt x="3288665" y="121666"/>
                </a:lnTo>
                <a:lnTo>
                  <a:pt x="3285434" y="126066"/>
                </a:lnTo>
                <a:lnTo>
                  <a:pt x="3278837" y="136925"/>
                </a:lnTo>
                <a:lnTo>
                  <a:pt x="3273698" y="148446"/>
                </a:lnTo>
                <a:lnTo>
                  <a:pt x="3270022" y="160637"/>
                </a:lnTo>
                <a:lnTo>
                  <a:pt x="3267812" y="173509"/>
                </a:lnTo>
                <a:lnTo>
                  <a:pt x="3267075" y="187071"/>
                </a:lnTo>
                <a:lnTo>
                  <a:pt x="3267314" y="194541"/>
                </a:lnTo>
                <a:lnTo>
                  <a:pt x="3269040" y="207783"/>
                </a:lnTo>
                <a:lnTo>
                  <a:pt x="3272433" y="220112"/>
                </a:lnTo>
                <a:lnTo>
                  <a:pt x="3277493" y="231535"/>
                </a:lnTo>
                <a:lnTo>
                  <a:pt x="3284220" y="242062"/>
                </a:lnTo>
                <a:lnTo>
                  <a:pt x="3284666" y="242639"/>
                </a:lnTo>
                <a:lnTo>
                  <a:pt x="3293993" y="252293"/>
                </a:lnTo>
                <a:close/>
              </a:path>
            </a:pathLst>
          </a:custGeom>
          <a:solidFill>
            <a:srgbClr val="F8F8F8"/>
          </a:solidFill>
        </p:spPr>
        <p:txBody>
          <a:bodyPr wrap="square" lIns="0" tIns="0" rIns="0" bIns="0" rtlCol="0">
            <a:noAutofit/>
          </a:bodyPr>
          <a:lstStyle/>
          <a:p>
            <a:endParaRPr/>
          </a:p>
        </p:txBody>
      </p:sp>
      <p:sp>
        <p:nvSpPr>
          <p:cNvPr id="95" name="object 95"/>
          <p:cNvSpPr/>
          <p:nvPr/>
        </p:nvSpPr>
        <p:spPr>
          <a:xfrm>
            <a:off x="10193192" y="1583184"/>
            <a:ext cx="73151" cy="54101"/>
          </a:xfrm>
          <a:custGeom>
            <a:avLst/>
            <a:gdLst/>
            <a:ahLst/>
            <a:cxnLst/>
            <a:rect l="l" t="t" r="r" b="b"/>
            <a:pathLst>
              <a:path w="54863" h="54101">
                <a:moveTo>
                  <a:pt x="27558" y="0"/>
                </a:moveTo>
                <a:lnTo>
                  <a:pt x="35432" y="0"/>
                </a:lnTo>
                <a:lnTo>
                  <a:pt x="42036" y="2412"/>
                </a:lnTo>
                <a:lnTo>
                  <a:pt x="47116" y="7365"/>
                </a:lnTo>
                <a:lnTo>
                  <a:pt x="52324" y="12318"/>
                </a:lnTo>
                <a:lnTo>
                  <a:pt x="54863" y="18795"/>
                </a:lnTo>
                <a:lnTo>
                  <a:pt x="54863" y="26923"/>
                </a:lnTo>
                <a:lnTo>
                  <a:pt x="54863" y="34797"/>
                </a:lnTo>
                <a:lnTo>
                  <a:pt x="52324" y="41401"/>
                </a:lnTo>
                <a:lnTo>
                  <a:pt x="47116" y="46481"/>
                </a:lnTo>
                <a:lnTo>
                  <a:pt x="42036" y="51562"/>
                </a:lnTo>
                <a:lnTo>
                  <a:pt x="35432" y="54101"/>
                </a:lnTo>
                <a:lnTo>
                  <a:pt x="27558" y="54101"/>
                </a:lnTo>
                <a:lnTo>
                  <a:pt x="19430" y="54101"/>
                </a:lnTo>
                <a:lnTo>
                  <a:pt x="12700" y="51562"/>
                </a:lnTo>
                <a:lnTo>
                  <a:pt x="7619" y="46481"/>
                </a:lnTo>
                <a:lnTo>
                  <a:pt x="2539" y="41401"/>
                </a:lnTo>
                <a:lnTo>
                  <a:pt x="0" y="34797"/>
                </a:lnTo>
                <a:lnTo>
                  <a:pt x="0" y="26923"/>
                </a:lnTo>
                <a:lnTo>
                  <a:pt x="0" y="18795"/>
                </a:lnTo>
                <a:lnTo>
                  <a:pt x="2539" y="12318"/>
                </a:lnTo>
                <a:lnTo>
                  <a:pt x="7619" y="7365"/>
                </a:lnTo>
                <a:lnTo>
                  <a:pt x="12700" y="2412"/>
                </a:lnTo>
                <a:lnTo>
                  <a:pt x="19430" y="0"/>
                </a:lnTo>
                <a:lnTo>
                  <a:pt x="27558" y="0"/>
                </a:lnTo>
                <a:close/>
              </a:path>
            </a:pathLst>
          </a:custGeom>
          <a:ln w="3048">
            <a:solidFill>
              <a:srgbClr val="3A431F"/>
            </a:solidFill>
          </a:ln>
        </p:spPr>
        <p:txBody>
          <a:bodyPr wrap="square" lIns="0" tIns="0" rIns="0" bIns="0" rtlCol="0">
            <a:noAutofit/>
          </a:bodyPr>
          <a:lstStyle/>
          <a:p>
            <a:endParaRPr/>
          </a:p>
        </p:txBody>
      </p:sp>
      <p:sp>
        <p:nvSpPr>
          <p:cNvPr id="96" name="object 96"/>
          <p:cNvSpPr/>
          <p:nvPr/>
        </p:nvSpPr>
        <p:spPr>
          <a:xfrm>
            <a:off x="9786791" y="1583184"/>
            <a:ext cx="73151" cy="54101"/>
          </a:xfrm>
          <a:custGeom>
            <a:avLst/>
            <a:gdLst/>
            <a:ahLst/>
            <a:cxnLst/>
            <a:rect l="l" t="t" r="r" b="b"/>
            <a:pathLst>
              <a:path w="54863" h="54101">
                <a:moveTo>
                  <a:pt x="27558" y="0"/>
                </a:moveTo>
                <a:lnTo>
                  <a:pt x="35432" y="0"/>
                </a:lnTo>
                <a:lnTo>
                  <a:pt x="42036" y="2412"/>
                </a:lnTo>
                <a:lnTo>
                  <a:pt x="47116" y="7365"/>
                </a:lnTo>
                <a:lnTo>
                  <a:pt x="52324" y="12318"/>
                </a:lnTo>
                <a:lnTo>
                  <a:pt x="54863" y="18795"/>
                </a:lnTo>
                <a:lnTo>
                  <a:pt x="54863" y="26923"/>
                </a:lnTo>
                <a:lnTo>
                  <a:pt x="54863" y="34797"/>
                </a:lnTo>
                <a:lnTo>
                  <a:pt x="52324" y="41401"/>
                </a:lnTo>
                <a:lnTo>
                  <a:pt x="47116" y="46481"/>
                </a:lnTo>
                <a:lnTo>
                  <a:pt x="42036" y="51562"/>
                </a:lnTo>
                <a:lnTo>
                  <a:pt x="35432" y="54101"/>
                </a:lnTo>
                <a:lnTo>
                  <a:pt x="27558" y="54101"/>
                </a:lnTo>
                <a:lnTo>
                  <a:pt x="19430" y="54101"/>
                </a:lnTo>
                <a:lnTo>
                  <a:pt x="12700" y="51562"/>
                </a:lnTo>
                <a:lnTo>
                  <a:pt x="7619" y="46481"/>
                </a:lnTo>
                <a:lnTo>
                  <a:pt x="2539" y="41401"/>
                </a:lnTo>
                <a:lnTo>
                  <a:pt x="0" y="34797"/>
                </a:lnTo>
                <a:lnTo>
                  <a:pt x="0" y="26923"/>
                </a:lnTo>
                <a:lnTo>
                  <a:pt x="0" y="18795"/>
                </a:lnTo>
                <a:lnTo>
                  <a:pt x="2539" y="12318"/>
                </a:lnTo>
                <a:lnTo>
                  <a:pt x="7619" y="7365"/>
                </a:lnTo>
                <a:lnTo>
                  <a:pt x="12700" y="2412"/>
                </a:lnTo>
                <a:lnTo>
                  <a:pt x="19430" y="0"/>
                </a:lnTo>
                <a:lnTo>
                  <a:pt x="27558" y="0"/>
                </a:lnTo>
                <a:close/>
              </a:path>
            </a:pathLst>
          </a:custGeom>
          <a:ln w="3048">
            <a:solidFill>
              <a:srgbClr val="3A431F"/>
            </a:solidFill>
          </a:ln>
        </p:spPr>
        <p:txBody>
          <a:bodyPr wrap="square" lIns="0" tIns="0" rIns="0" bIns="0" rtlCol="0">
            <a:noAutofit/>
          </a:bodyPr>
          <a:lstStyle/>
          <a:p>
            <a:endParaRPr/>
          </a:p>
        </p:txBody>
      </p:sp>
      <p:sp>
        <p:nvSpPr>
          <p:cNvPr id="97" name="object 97"/>
          <p:cNvSpPr/>
          <p:nvPr/>
        </p:nvSpPr>
        <p:spPr>
          <a:xfrm>
            <a:off x="9240180" y="1583184"/>
            <a:ext cx="73152" cy="54101"/>
          </a:xfrm>
          <a:custGeom>
            <a:avLst/>
            <a:gdLst/>
            <a:ahLst/>
            <a:cxnLst/>
            <a:rect l="l" t="t" r="r" b="b"/>
            <a:pathLst>
              <a:path w="54864" h="54101">
                <a:moveTo>
                  <a:pt x="27559" y="0"/>
                </a:moveTo>
                <a:lnTo>
                  <a:pt x="35433" y="0"/>
                </a:lnTo>
                <a:lnTo>
                  <a:pt x="42037" y="2412"/>
                </a:lnTo>
                <a:lnTo>
                  <a:pt x="47117" y="7365"/>
                </a:lnTo>
                <a:lnTo>
                  <a:pt x="52324" y="12318"/>
                </a:lnTo>
                <a:lnTo>
                  <a:pt x="54864" y="18795"/>
                </a:lnTo>
                <a:lnTo>
                  <a:pt x="54864" y="26923"/>
                </a:lnTo>
                <a:lnTo>
                  <a:pt x="54864" y="34797"/>
                </a:lnTo>
                <a:lnTo>
                  <a:pt x="52324" y="41401"/>
                </a:lnTo>
                <a:lnTo>
                  <a:pt x="47117" y="46481"/>
                </a:lnTo>
                <a:lnTo>
                  <a:pt x="42037" y="51562"/>
                </a:lnTo>
                <a:lnTo>
                  <a:pt x="35433" y="54101"/>
                </a:lnTo>
                <a:lnTo>
                  <a:pt x="27559" y="54101"/>
                </a:lnTo>
                <a:lnTo>
                  <a:pt x="19431" y="54101"/>
                </a:lnTo>
                <a:lnTo>
                  <a:pt x="12700" y="51562"/>
                </a:lnTo>
                <a:lnTo>
                  <a:pt x="7620" y="46481"/>
                </a:lnTo>
                <a:lnTo>
                  <a:pt x="2540" y="41401"/>
                </a:lnTo>
                <a:lnTo>
                  <a:pt x="0" y="34797"/>
                </a:lnTo>
                <a:lnTo>
                  <a:pt x="0" y="26923"/>
                </a:lnTo>
                <a:lnTo>
                  <a:pt x="0" y="18795"/>
                </a:lnTo>
                <a:lnTo>
                  <a:pt x="2540" y="12318"/>
                </a:lnTo>
                <a:lnTo>
                  <a:pt x="7620" y="7365"/>
                </a:lnTo>
                <a:lnTo>
                  <a:pt x="12700" y="2412"/>
                </a:lnTo>
                <a:lnTo>
                  <a:pt x="19431" y="0"/>
                </a:lnTo>
                <a:lnTo>
                  <a:pt x="27559" y="0"/>
                </a:lnTo>
                <a:close/>
              </a:path>
            </a:pathLst>
          </a:custGeom>
          <a:ln w="3047">
            <a:solidFill>
              <a:srgbClr val="3A431F"/>
            </a:solidFill>
          </a:ln>
        </p:spPr>
        <p:txBody>
          <a:bodyPr wrap="square" lIns="0" tIns="0" rIns="0" bIns="0" rtlCol="0">
            <a:noAutofit/>
          </a:bodyPr>
          <a:lstStyle/>
          <a:p>
            <a:endParaRPr/>
          </a:p>
        </p:txBody>
      </p:sp>
      <p:sp>
        <p:nvSpPr>
          <p:cNvPr id="98" name="object 98"/>
          <p:cNvSpPr/>
          <p:nvPr/>
        </p:nvSpPr>
        <p:spPr>
          <a:xfrm>
            <a:off x="4243495" y="1583184"/>
            <a:ext cx="73151" cy="54101"/>
          </a:xfrm>
          <a:custGeom>
            <a:avLst/>
            <a:gdLst/>
            <a:ahLst/>
            <a:cxnLst/>
            <a:rect l="l" t="t" r="r" b="b"/>
            <a:pathLst>
              <a:path w="54863" h="54101">
                <a:moveTo>
                  <a:pt x="27559" y="0"/>
                </a:moveTo>
                <a:lnTo>
                  <a:pt x="35432" y="0"/>
                </a:lnTo>
                <a:lnTo>
                  <a:pt x="42037" y="2412"/>
                </a:lnTo>
                <a:lnTo>
                  <a:pt x="47117" y="7365"/>
                </a:lnTo>
                <a:lnTo>
                  <a:pt x="52324" y="12318"/>
                </a:lnTo>
                <a:lnTo>
                  <a:pt x="54863" y="18795"/>
                </a:lnTo>
                <a:lnTo>
                  <a:pt x="54863" y="26923"/>
                </a:lnTo>
                <a:lnTo>
                  <a:pt x="54863" y="34797"/>
                </a:lnTo>
                <a:lnTo>
                  <a:pt x="52324" y="41401"/>
                </a:lnTo>
                <a:lnTo>
                  <a:pt x="47117" y="46481"/>
                </a:lnTo>
                <a:lnTo>
                  <a:pt x="42037" y="51562"/>
                </a:lnTo>
                <a:lnTo>
                  <a:pt x="35432" y="54101"/>
                </a:lnTo>
                <a:lnTo>
                  <a:pt x="27559" y="54101"/>
                </a:lnTo>
                <a:lnTo>
                  <a:pt x="19431" y="54101"/>
                </a:lnTo>
                <a:lnTo>
                  <a:pt x="12700" y="51562"/>
                </a:lnTo>
                <a:lnTo>
                  <a:pt x="7619" y="46481"/>
                </a:lnTo>
                <a:lnTo>
                  <a:pt x="2540" y="41401"/>
                </a:lnTo>
                <a:lnTo>
                  <a:pt x="0" y="34797"/>
                </a:lnTo>
                <a:lnTo>
                  <a:pt x="0" y="26923"/>
                </a:lnTo>
                <a:lnTo>
                  <a:pt x="0" y="18795"/>
                </a:lnTo>
                <a:lnTo>
                  <a:pt x="2540" y="12318"/>
                </a:lnTo>
                <a:lnTo>
                  <a:pt x="7619" y="7365"/>
                </a:lnTo>
                <a:lnTo>
                  <a:pt x="12700" y="2412"/>
                </a:lnTo>
                <a:lnTo>
                  <a:pt x="19431" y="0"/>
                </a:lnTo>
                <a:lnTo>
                  <a:pt x="27559" y="0"/>
                </a:lnTo>
                <a:close/>
              </a:path>
            </a:pathLst>
          </a:custGeom>
          <a:ln w="3048">
            <a:solidFill>
              <a:srgbClr val="3A431F"/>
            </a:solidFill>
          </a:ln>
        </p:spPr>
        <p:txBody>
          <a:bodyPr wrap="square" lIns="0" tIns="0" rIns="0" bIns="0" rtlCol="0">
            <a:noAutofit/>
          </a:bodyPr>
          <a:lstStyle/>
          <a:p>
            <a:endParaRPr/>
          </a:p>
        </p:txBody>
      </p:sp>
      <p:sp>
        <p:nvSpPr>
          <p:cNvPr id="99" name="object 99"/>
          <p:cNvSpPr/>
          <p:nvPr/>
        </p:nvSpPr>
        <p:spPr>
          <a:xfrm>
            <a:off x="4494276" y="1509904"/>
            <a:ext cx="100244" cy="111379"/>
          </a:xfrm>
          <a:custGeom>
            <a:avLst/>
            <a:gdLst/>
            <a:ahLst/>
            <a:cxnLst/>
            <a:rect l="l" t="t" r="r" b="b"/>
            <a:pathLst>
              <a:path w="75183" h="111379">
                <a:moveTo>
                  <a:pt x="61848" y="0"/>
                </a:moveTo>
                <a:lnTo>
                  <a:pt x="46403" y="1199"/>
                </a:lnTo>
                <a:lnTo>
                  <a:pt x="33235" y="4004"/>
                </a:lnTo>
                <a:lnTo>
                  <a:pt x="22345" y="8413"/>
                </a:lnTo>
                <a:lnTo>
                  <a:pt x="14985" y="13335"/>
                </a:lnTo>
                <a:lnTo>
                  <a:pt x="7381" y="22044"/>
                </a:lnTo>
                <a:lnTo>
                  <a:pt x="2450" y="33447"/>
                </a:lnTo>
                <a:lnTo>
                  <a:pt x="173" y="47543"/>
                </a:lnTo>
                <a:lnTo>
                  <a:pt x="0" y="53339"/>
                </a:lnTo>
                <a:lnTo>
                  <a:pt x="985" y="67075"/>
                </a:lnTo>
                <a:lnTo>
                  <a:pt x="3968" y="79522"/>
                </a:lnTo>
                <a:lnTo>
                  <a:pt x="8988" y="90739"/>
                </a:lnTo>
                <a:lnTo>
                  <a:pt x="11302" y="94487"/>
                </a:lnTo>
                <a:lnTo>
                  <a:pt x="20558" y="104574"/>
                </a:lnTo>
                <a:lnTo>
                  <a:pt x="31938" y="110144"/>
                </a:lnTo>
                <a:lnTo>
                  <a:pt x="41782" y="111379"/>
                </a:lnTo>
                <a:lnTo>
                  <a:pt x="54429" y="108519"/>
                </a:lnTo>
                <a:lnTo>
                  <a:pt x="64349" y="99941"/>
                </a:lnTo>
                <a:lnTo>
                  <a:pt x="71214" y="86493"/>
                </a:lnTo>
                <a:lnTo>
                  <a:pt x="74133" y="74186"/>
                </a:lnTo>
                <a:lnTo>
                  <a:pt x="75180" y="59953"/>
                </a:lnTo>
                <a:lnTo>
                  <a:pt x="75183" y="59055"/>
                </a:lnTo>
                <a:lnTo>
                  <a:pt x="74646" y="45677"/>
                </a:lnTo>
                <a:lnTo>
                  <a:pt x="73035" y="33373"/>
                </a:lnTo>
                <a:lnTo>
                  <a:pt x="72135" y="28956"/>
                </a:lnTo>
                <a:lnTo>
                  <a:pt x="68846" y="17450"/>
                </a:lnTo>
                <a:lnTo>
                  <a:pt x="64224" y="5294"/>
                </a:lnTo>
                <a:lnTo>
                  <a:pt x="61848" y="0"/>
                </a:lnTo>
                <a:close/>
              </a:path>
            </a:pathLst>
          </a:custGeom>
          <a:ln w="3048">
            <a:solidFill>
              <a:srgbClr val="3A431F"/>
            </a:solidFill>
          </a:ln>
        </p:spPr>
        <p:txBody>
          <a:bodyPr wrap="square" lIns="0" tIns="0" rIns="0" bIns="0" rtlCol="0">
            <a:noAutofit/>
          </a:bodyPr>
          <a:lstStyle/>
          <a:p>
            <a:endParaRPr/>
          </a:p>
        </p:txBody>
      </p:sp>
      <p:sp>
        <p:nvSpPr>
          <p:cNvPr id="100" name="object 100"/>
          <p:cNvSpPr/>
          <p:nvPr/>
        </p:nvSpPr>
        <p:spPr>
          <a:xfrm>
            <a:off x="8663604" y="1488060"/>
            <a:ext cx="94318" cy="123189"/>
          </a:xfrm>
          <a:custGeom>
            <a:avLst/>
            <a:gdLst/>
            <a:ahLst/>
            <a:cxnLst/>
            <a:rect l="l" t="t" r="r" b="b"/>
            <a:pathLst>
              <a:path w="70739" h="123189">
                <a:moveTo>
                  <a:pt x="32766" y="0"/>
                </a:moveTo>
                <a:lnTo>
                  <a:pt x="20704" y="3190"/>
                </a:lnTo>
                <a:lnTo>
                  <a:pt x="11454" y="12728"/>
                </a:lnTo>
                <a:lnTo>
                  <a:pt x="8127" y="19303"/>
                </a:lnTo>
                <a:lnTo>
                  <a:pt x="4344" y="30408"/>
                </a:lnTo>
                <a:lnTo>
                  <a:pt x="1718" y="42569"/>
                </a:lnTo>
                <a:lnTo>
                  <a:pt x="281" y="55770"/>
                </a:lnTo>
                <a:lnTo>
                  <a:pt x="0" y="65277"/>
                </a:lnTo>
                <a:lnTo>
                  <a:pt x="675" y="79881"/>
                </a:lnTo>
                <a:lnTo>
                  <a:pt x="2717" y="92688"/>
                </a:lnTo>
                <a:lnTo>
                  <a:pt x="6143" y="103720"/>
                </a:lnTo>
                <a:lnTo>
                  <a:pt x="16321" y="118569"/>
                </a:lnTo>
                <a:lnTo>
                  <a:pt x="27980" y="123095"/>
                </a:lnTo>
                <a:lnTo>
                  <a:pt x="30225" y="123189"/>
                </a:lnTo>
                <a:lnTo>
                  <a:pt x="36322" y="123189"/>
                </a:lnTo>
                <a:lnTo>
                  <a:pt x="42799" y="119506"/>
                </a:lnTo>
                <a:lnTo>
                  <a:pt x="49529" y="112013"/>
                </a:lnTo>
                <a:lnTo>
                  <a:pt x="55646" y="104028"/>
                </a:lnTo>
                <a:lnTo>
                  <a:pt x="61946" y="93469"/>
                </a:lnTo>
                <a:lnTo>
                  <a:pt x="68408" y="80339"/>
                </a:lnTo>
                <a:lnTo>
                  <a:pt x="70739" y="75056"/>
                </a:lnTo>
                <a:lnTo>
                  <a:pt x="67665" y="59553"/>
                </a:lnTo>
                <a:lnTo>
                  <a:pt x="64392" y="45863"/>
                </a:lnTo>
                <a:lnTo>
                  <a:pt x="60937" y="33978"/>
                </a:lnTo>
                <a:lnTo>
                  <a:pt x="57313" y="23892"/>
                </a:lnTo>
                <a:lnTo>
                  <a:pt x="54991" y="18541"/>
                </a:lnTo>
                <a:lnTo>
                  <a:pt x="46316" y="5805"/>
                </a:lnTo>
                <a:lnTo>
                  <a:pt x="35963" y="274"/>
                </a:lnTo>
                <a:lnTo>
                  <a:pt x="32766" y="0"/>
                </a:lnTo>
                <a:close/>
              </a:path>
            </a:pathLst>
          </a:custGeom>
          <a:ln w="3048">
            <a:solidFill>
              <a:srgbClr val="3A431F"/>
            </a:solidFill>
          </a:ln>
        </p:spPr>
        <p:txBody>
          <a:bodyPr wrap="square" lIns="0" tIns="0" rIns="0" bIns="0" rtlCol="0">
            <a:noAutofit/>
          </a:bodyPr>
          <a:lstStyle/>
          <a:p>
            <a:endParaRPr/>
          </a:p>
        </p:txBody>
      </p:sp>
      <p:sp>
        <p:nvSpPr>
          <p:cNvPr id="101" name="object 101"/>
          <p:cNvSpPr/>
          <p:nvPr/>
        </p:nvSpPr>
        <p:spPr>
          <a:xfrm>
            <a:off x="7962562" y="1488060"/>
            <a:ext cx="94317" cy="123189"/>
          </a:xfrm>
          <a:custGeom>
            <a:avLst/>
            <a:gdLst/>
            <a:ahLst/>
            <a:cxnLst/>
            <a:rect l="l" t="t" r="r" b="b"/>
            <a:pathLst>
              <a:path w="70738" h="123189">
                <a:moveTo>
                  <a:pt x="32765" y="0"/>
                </a:moveTo>
                <a:lnTo>
                  <a:pt x="20704" y="3190"/>
                </a:lnTo>
                <a:lnTo>
                  <a:pt x="11454" y="12728"/>
                </a:lnTo>
                <a:lnTo>
                  <a:pt x="8127" y="19303"/>
                </a:lnTo>
                <a:lnTo>
                  <a:pt x="4344" y="30408"/>
                </a:lnTo>
                <a:lnTo>
                  <a:pt x="1718" y="42569"/>
                </a:lnTo>
                <a:lnTo>
                  <a:pt x="281" y="55770"/>
                </a:lnTo>
                <a:lnTo>
                  <a:pt x="0" y="65277"/>
                </a:lnTo>
                <a:lnTo>
                  <a:pt x="675" y="79881"/>
                </a:lnTo>
                <a:lnTo>
                  <a:pt x="2717" y="92688"/>
                </a:lnTo>
                <a:lnTo>
                  <a:pt x="6143" y="103720"/>
                </a:lnTo>
                <a:lnTo>
                  <a:pt x="16321" y="118569"/>
                </a:lnTo>
                <a:lnTo>
                  <a:pt x="27980" y="123095"/>
                </a:lnTo>
                <a:lnTo>
                  <a:pt x="30225" y="123189"/>
                </a:lnTo>
                <a:lnTo>
                  <a:pt x="36321" y="123189"/>
                </a:lnTo>
                <a:lnTo>
                  <a:pt x="42799" y="119506"/>
                </a:lnTo>
                <a:lnTo>
                  <a:pt x="49529" y="112013"/>
                </a:lnTo>
                <a:lnTo>
                  <a:pt x="55646" y="104028"/>
                </a:lnTo>
                <a:lnTo>
                  <a:pt x="61946" y="93469"/>
                </a:lnTo>
                <a:lnTo>
                  <a:pt x="68408" y="80339"/>
                </a:lnTo>
                <a:lnTo>
                  <a:pt x="70738" y="75056"/>
                </a:lnTo>
                <a:lnTo>
                  <a:pt x="67665" y="59553"/>
                </a:lnTo>
                <a:lnTo>
                  <a:pt x="64392" y="45863"/>
                </a:lnTo>
                <a:lnTo>
                  <a:pt x="60937" y="33978"/>
                </a:lnTo>
                <a:lnTo>
                  <a:pt x="57313" y="23892"/>
                </a:lnTo>
                <a:lnTo>
                  <a:pt x="54990" y="18541"/>
                </a:lnTo>
                <a:lnTo>
                  <a:pt x="46316" y="5805"/>
                </a:lnTo>
                <a:lnTo>
                  <a:pt x="35963" y="274"/>
                </a:lnTo>
                <a:lnTo>
                  <a:pt x="32765" y="0"/>
                </a:lnTo>
                <a:close/>
              </a:path>
            </a:pathLst>
          </a:custGeom>
          <a:ln w="3048">
            <a:solidFill>
              <a:srgbClr val="3A431F"/>
            </a:solidFill>
          </a:ln>
        </p:spPr>
        <p:txBody>
          <a:bodyPr wrap="square" lIns="0" tIns="0" rIns="0" bIns="0" rtlCol="0">
            <a:noAutofit/>
          </a:bodyPr>
          <a:lstStyle/>
          <a:p>
            <a:endParaRPr/>
          </a:p>
        </p:txBody>
      </p:sp>
      <p:sp>
        <p:nvSpPr>
          <p:cNvPr id="102" name="object 102"/>
          <p:cNvSpPr/>
          <p:nvPr/>
        </p:nvSpPr>
        <p:spPr>
          <a:xfrm>
            <a:off x="6285486" y="1485774"/>
            <a:ext cx="96688" cy="134874"/>
          </a:xfrm>
          <a:custGeom>
            <a:avLst/>
            <a:gdLst/>
            <a:ahLst/>
            <a:cxnLst/>
            <a:rect l="l" t="t" r="r" b="b"/>
            <a:pathLst>
              <a:path w="72516" h="134874">
                <a:moveTo>
                  <a:pt x="39115" y="0"/>
                </a:moveTo>
                <a:lnTo>
                  <a:pt x="28028" y="6874"/>
                </a:lnTo>
                <a:lnTo>
                  <a:pt x="18780" y="15315"/>
                </a:lnTo>
                <a:lnTo>
                  <a:pt x="11374" y="25322"/>
                </a:lnTo>
                <a:lnTo>
                  <a:pt x="5813" y="36896"/>
                </a:lnTo>
                <a:lnTo>
                  <a:pt x="2099" y="50036"/>
                </a:lnTo>
                <a:lnTo>
                  <a:pt x="236" y="64743"/>
                </a:lnTo>
                <a:lnTo>
                  <a:pt x="0" y="72771"/>
                </a:lnTo>
                <a:lnTo>
                  <a:pt x="741" y="86993"/>
                </a:lnTo>
                <a:lnTo>
                  <a:pt x="2954" y="99830"/>
                </a:lnTo>
                <a:lnTo>
                  <a:pt x="6623" y="111264"/>
                </a:lnTo>
                <a:lnTo>
                  <a:pt x="9398" y="117221"/>
                </a:lnTo>
                <a:lnTo>
                  <a:pt x="18058" y="128419"/>
                </a:lnTo>
                <a:lnTo>
                  <a:pt x="29281" y="134092"/>
                </a:lnTo>
                <a:lnTo>
                  <a:pt x="36322" y="134874"/>
                </a:lnTo>
                <a:lnTo>
                  <a:pt x="49372" y="132285"/>
                </a:lnTo>
                <a:lnTo>
                  <a:pt x="59619" y="124557"/>
                </a:lnTo>
                <a:lnTo>
                  <a:pt x="63119" y="119761"/>
                </a:lnTo>
                <a:lnTo>
                  <a:pt x="68122" y="109316"/>
                </a:lnTo>
                <a:lnTo>
                  <a:pt x="71256" y="97103"/>
                </a:lnTo>
                <a:lnTo>
                  <a:pt x="72495" y="83121"/>
                </a:lnTo>
                <a:lnTo>
                  <a:pt x="72516" y="80899"/>
                </a:lnTo>
                <a:lnTo>
                  <a:pt x="72516" y="72771"/>
                </a:lnTo>
                <a:lnTo>
                  <a:pt x="71754" y="65024"/>
                </a:lnTo>
                <a:lnTo>
                  <a:pt x="70358" y="57657"/>
                </a:lnTo>
                <a:lnTo>
                  <a:pt x="68961" y="50291"/>
                </a:lnTo>
                <a:lnTo>
                  <a:pt x="66801" y="43306"/>
                </a:lnTo>
                <a:lnTo>
                  <a:pt x="64008" y="36702"/>
                </a:lnTo>
                <a:lnTo>
                  <a:pt x="61213" y="30099"/>
                </a:lnTo>
                <a:lnTo>
                  <a:pt x="57785" y="23875"/>
                </a:lnTo>
                <a:lnTo>
                  <a:pt x="53594" y="17779"/>
                </a:lnTo>
                <a:lnTo>
                  <a:pt x="49402" y="11684"/>
                </a:lnTo>
                <a:lnTo>
                  <a:pt x="44576" y="5714"/>
                </a:lnTo>
                <a:lnTo>
                  <a:pt x="39115" y="0"/>
                </a:lnTo>
                <a:close/>
              </a:path>
            </a:pathLst>
          </a:custGeom>
          <a:ln w="3048">
            <a:solidFill>
              <a:srgbClr val="3A431F"/>
            </a:solidFill>
          </a:ln>
        </p:spPr>
        <p:txBody>
          <a:bodyPr wrap="square" lIns="0" tIns="0" rIns="0" bIns="0" rtlCol="0">
            <a:noAutofit/>
          </a:bodyPr>
          <a:lstStyle/>
          <a:p>
            <a:endParaRPr/>
          </a:p>
        </p:txBody>
      </p:sp>
      <p:sp>
        <p:nvSpPr>
          <p:cNvPr id="103" name="object 103"/>
          <p:cNvSpPr/>
          <p:nvPr/>
        </p:nvSpPr>
        <p:spPr>
          <a:xfrm>
            <a:off x="7023948" y="1483360"/>
            <a:ext cx="100922" cy="137794"/>
          </a:xfrm>
          <a:custGeom>
            <a:avLst/>
            <a:gdLst/>
            <a:ahLst/>
            <a:cxnLst/>
            <a:rect l="l" t="t" r="r" b="b"/>
            <a:pathLst>
              <a:path w="75691" h="137794">
                <a:moveTo>
                  <a:pt x="36829" y="0"/>
                </a:moveTo>
                <a:lnTo>
                  <a:pt x="23665" y="2548"/>
                </a:lnTo>
                <a:lnTo>
                  <a:pt x="13470" y="10254"/>
                </a:lnTo>
                <a:lnTo>
                  <a:pt x="9143" y="16637"/>
                </a:lnTo>
                <a:lnTo>
                  <a:pt x="5164" y="25930"/>
                </a:lnTo>
                <a:lnTo>
                  <a:pt x="2314" y="37341"/>
                </a:lnTo>
                <a:lnTo>
                  <a:pt x="592" y="50868"/>
                </a:lnTo>
                <a:lnTo>
                  <a:pt x="0" y="66512"/>
                </a:lnTo>
                <a:lnTo>
                  <a:pt x="0" y="66928"/>
                </a:lnTo>
                <a:lnTo>
                  <a:pt x="564" y="81593"/>
                </a:lnTo>
                <a:lnTo>
                  <a:pt x="2241" y="94872"/>
                </a:lnTo>
                <a:lnTo>
                  <a:pt x="5010" y="106744"/>
                </a:lnTo>
                <a:lnTo>
                  <a:pt x="8848" y="117187"/>
                </a:lnTo>
                <a:lnTo>
                  <a:pt x="17347" y="129646"/>
                </a:lnTo>
                <a:lnTo>
                  <a:pt x="28210" y="136185"/>
                </a:lnTo>
                <a:lnTo>
                  <a:pt x="38862" y="137794"/>
                </a:lnTo>
                <a:lnTo>
                  <a:pt x="52002" y="135207"/>
                </a:lnTo>
                <a:lnTo>
                  <a:pt x="62162" y="127416"/>
                </a:lnTo>
                <a:lnTo>
                  <a:pt x="66675" y="120523"/>
                </a:lnTo>
                <a:lnTo>
                  <a:pt x="70501" y="111105"/>
                </a:lnTo>
                <a:lnTo>
                  <a:pt x="73286" y="99690"/>
                </a:lnTo>
                <a:lnTo>
                  <a:pt x="75017" y="86301"/>
                </a:lnTo>
                <a:lnTo>
                  <a:pt x="75684" y="70959"/>
                </a:lnTo>
                <a:lnTo>
                  <a:pt x="75691" y="68961"/>
                </a:lnTo>
                <a:lnTo>
                  <a:pt x="75111" y="53971"/>
                </a:lnTo>
                <a:lnTo>
                  <a:pt x="73369" y="40619"/>
                </a:lnTo>
                <a:lnTo>
                  <a:pt x="70465" y="28916"/>
                </a:lnTo>
                <a:lnTo>
                  <a:pt x="66400" y="18873"/>
                </a:lnTo>
                <a:lnTo>
                  <a:pt x="57855" y="7368"/>
                </a:lnTo>
                <a:lnTo>
                  <a:pt x="46685" y="1303"/>
                </a:lnTo>
                <a:lnTo>
                  <a:pt x="36829" y="0"/>
                </a:lnTo>
                <a:close/>
              </a:path>
            </a:pathLst>
          </a:custGeom>
          <a:ln w="3048">
            <a:solidFill>
              <a:srgbClr val="3A431F"/>
            </a:solidFill>
          </a:ln>
        </p:spPr>
        <p:txBody>
          <a:bodyPr wrap="square" lIns="0" tIns="0" rIns="0" bIns="0" rtlCol="0">
            <a:noAutofit/>
          </a:bodyPr>
          <a:lstStyle/>
          <a:p>
            <a:endParaRPr/>
          </a:p>
        </p:txBody>
      </p:sp>
      <p:sp>
        <p:nvSpPr>
          <p:cNvPr id="104" name="object 104"/>
          <p:cNvSpPr/>
          <p:nvPr/>
        </p:nvSpPr>
        <p:spPr>
          <a:xfrm>
            <a:off x="7670462" y="1471040"/>
            <a:ext cx="228090" cy="166116"/>
          </a:xfrm>
          <a:custGeom>
            <a:avLst/>
            <a:gdLst/>
            <a:ahLst/>
            <a:cxnLst/>
            <a:rect l="l" t="t" r="r" b="b"/>
            <a:pathLst>
              <a:path w="171068" h="166116">
                <a:moveTo>
                  <a:pt x="169925" y="0"/>
                </a:moveTo>
                <a:lnTo>
                  <a:pt x="171068" y="1524"/>
                </a:lnTo>
                <a:lnTo>
                  <a:pt x="169050" y="13123"/>
                </a:lnTo>
                <a:lnTo>
                  <a:pt x="167205" y="25568"/>
                </a:lnTo>
                <a:lnTo>
                  <a:pt x="165488" y="38905"/>
                </a:lnTo>
                <a:lnTo>
                  <a:pt x="165100" y="42163"/>
                </a:lnTo>
                <a:lnTo>
                  <a:pt x="152166" y="41573"/>
                </a:lnTo>
                <a:lnTo>
                  <a:pt x="139347" y="41118"/>
                </a:lnTo>
                <a:lnTo>
                  <a:pt x="126640" y="40794"/>
                </a:lnTo>
                <a:lnTo>
                  <a:pt x="114046" y="40594"/>
                </a:lnTo>
                <a:lnTo>
                  <a:pt x="101565" y="40515"/>
                </a:lnTo>
                <a:lnTo>
                  <a:pt x="99187" y="40512"/>
                </a:lnTo>
                <a:lnTo>
                  <a:pt x="98349" y="53301"/>
                </a:lnTo>
                <a:lnTo>
                  <a:pt x="97677" y="66034"/>
                </a:lnTo>
                <a:lnTo>
                  <a:pt x="97182" y="78719"/>
                </a:lnTo>
                <a:lnTo>
                  <a:pt x="96877" y="91361"/>
                </a:lnTo>
                <a:lnTo>
                  <a:pt x="96774" y="103886"/>
                </a:lnTo>
                <a:lnTo>
                  <a:pt x="97652" y="120459"/>
                </a:lnTo>
                <a:lnTo>
                  <a:pt x="100318" y="131807"/>
                </a:lnTo>
                <a:lnTo>
                  <a:pt x="102615" y="135889"/>
                </a:lnTo>
                <a:lnTo>
                  <a:pt x="106425" y="140843"/>
                </a:lnTo>
                <a:lnTo>
                  <a:pt x="113537" y="143383"/>
                </a:lnTo>
                <a:lnTo>
                  <a:pt x="123698" y="143383"/>
                </a:lnTo>
                <a:lnTo>
                  <a:pt x="135486" y="142816"/>
                </a:lnTo>
                <a:lnTo>
                  <a:pt x="148730" y="141117"/>
                </a:lnTo>
                <a:lnTo>
                  <a:pt x="151129" y="140716"/>
                </a:lnTo>
                <a:lnTo>
                  <a:pt x="152273" y="149733"/>
                </a:lnTo>
                <a:lnTo>
                  <a:pt x="139442" y="155906"/>
                </a:lnTo>
                <a:lnTo>
                  <a:pt x="126943" y="160627"/>
                </a:lnTo>
                <a:lnTo>
                  <a:pt x="114767" y="163894"/>
                </a:lnTo>
                <a:lnTo>
                  <a:pt x="102908" y="165708"/>
                </a:lnTo>
                <a:lnTo>
                  <a:pt x="94233" y="166116"/>
                </a:lnTo>
                <a:lnTo>
                  <a:pt x="79276" y="164931"/>
                </a:lnTo>
                <a:lnTo>
                  <a:pt x="67272" y="161398"/>
                </a:lnTo>
                <a:lnTo>
                  <a:pt x="59562" y="156718"/>
                </a:lnTo>
                <a:lnTo>
                  <a:pt x="52553" y="147680"/>
                </a:lnTo>
                <a:lnTo>
                  <a:pt x="48862" y="135002"/>
                </a:lnTo>
                <a:lnTo>
                  <a:pt x="48259" y="125730"/>
                </a:lnTo>
                <a:lnTo>
                  <a:pt x="48610" y="116521"/>
                </a:lnTo>
                <a:lnTo>
                  <a:pt x="49661" y="106189"/>
                </a:lnTo>
                <a:lnTo>
                  <a:pt x="51409" y="94734"/>
                </a:lnTo>
                <a:lnTo>
                  <a:pt x="53852" y="82160"/>
                </a:lnTo>
                <a:lnTo>
                  <a:pt x="56987" y="68469"/>
                </a:lnTo>
                <a:lnTo>
                  <a:pt x="60813" y="53663"/>
                </a:lnTo>
                <a:lnTo>
                  <a:pt x="64515" y="40512"/>
                </a:lnTo>
                <a:lnTo>
                  <a:pt x="1269" y="40512"/>
                </a:lnTo>
                <a:lnTo>
                  <a:pt x="0" y="34162"/>
                </a:lnTo>
                <a:lnTo>
                  <a:pt x="10739" y="26885"/>
                </a:lnTo>
                <a:lnTo>
                  <a:pt x="21292" y="19601"/>
                </a:lnTo>
                <a:lnTo>
                  <a:pt x="31650" y="12300"/>
                </a:lnTo>
                <a:lnTo>
                  <a:pt x="41805" y="4976"/>
                </a:lnTo>
                <a:lnTo>
                  <a:pt x="47878" y="508"/>
                </a:lnTo>
                <a:lnTo>
                  <a:pt x="98551" y="508"/>
                </a:lnTo>
                <a:lnTo>
                  <a:pt x="115363" y="495"/>
                </a:lnTo>
                <a:lnTo>
                  <a:pt x="130405" y="454"/>
                </a:lnTo>
                <a:lnTo>
                  <a:pt x="143669" y="380"/>
                </a:lnTo>
                <a:lnTo>
                  <a:pt x="155146" y="269"/>
                </a:lnTo>
                <a:lnTo>
                  <a:pt x="164827" y="117"/>
                </a:lnTo>
                <a:lnTo>
                  <a:pt x="169925" y="0"/>
                </a:lnTo>
                <a:close/>
              </a:path>
            </a:pathLst>
          </a:custGeom>
          <a:ln w="3047">
            <a:solidFill>
              <a:srgbClr val="3A431F"/>
            </a:solidFill>
          </a:ln>
        </p:spPr>
        <p:txBody>
          <a:bodyPr wrap="square" lIns="0" tIns="0" rIns="0" bIns="0" rtlCol="0">
            <a:noAutofit/>
          </a:bodyPr>
          <a:lstStyle/>
          <a:p>
            <a:endParaRPr/>
          </a:p>
        </p:txBody>
      </p:sp>
      <p:sp>
        <p:nvSpPr>
          <p:cNvPr id="105" name="object 105"/>
          <p:cNvSpPr/>
          <p:nvPr/>
        </p:nvSpPr>
        <p:spPr>
          <a:xfrm>
            <a:off x="5186681" y="1471042"/>
            <a:ext cx="280247" cy="166243"/>
          </a:xfrm>
          <a:custGeom>
            <a:avLst/>
            <a:gdLst/>
            <a:ahLst/>
            <a:cxnLst/>
            <a:rect l="l" t="t" r="r" b="b"/>
            <a:pathLst>
              <a:path w="210185" h="166243">
                <a:moveTo>
                  <a:pt x="209041" y="0"/>
                </a:moveTo>
                <a:lnTo>
                  <a:pt x="210185" y="1524"/>
                </a:lnTo>
                <a:lnTo>
                  <a:pt x="208219" y="13117"/>
                </a:lnTo>
                <a:lnTo>
                  <a:pt x="206327" y="25556"/>
                </a:lnTo>
                <a:lnTo>
                  <a:pt x="204507" y="38886"/>
                </a:lnTo>
                <a:lnTo>
                  <a:pt x="204088" y="42163"/>
                </a:lnTo>
                <a:lnTo>
                  <a:pt x="191478" y="41309"/>
                </a:lnTo>
                <a:lnTo>
                  <a:pt x="178799" y="40771"/>
                </a:lnTo>
                <a:lnTo>
                  <a:pt x="166054" y="40530"/>
                </a:lnTo>
                <a:lnTo>
                  <a:pt x="161416" y="40512"/>
                </a:lnTo>
                <a:lnTo>
                  <a:pt x="160719" y="53384"/>
                </a:lnTo>
                <a:lnTo>
                  <a:pt x="160092" y="65995"/>
                </a:lnTo>
                <a:lnTo>
                  <a:pt x="159765" y="72771"/>
                </a:lnTo>
                <a:lnTo>
                  <a:pt x="159417" y="85566"/>
                </a:lnTo>
                <a:lnTo>
                  <a:pt x="159271" y="98212"/>
                </a:lnTo>
                <a:lnTo>
                  <a:pt x="159257" y="103886"/>
                </a:lnTo>
                <a:lnTo>
                  <a:pt x="159257" y="112775"/>
                </a:lnTo>
                <a:lnTo>
                  <a:pt x="159765" y="120014"/>
                </a:lnTo>
                <a:lnTo>
                  <a:pt x="160909" y="125603"/>
                </a:lnTo>
                <a:lnTo>
                  <a:pt x="162051" y="131191"/>
                </a:lnTo>
                <a:lnTo>
                  <a:pt x="164211" y="135636"/>
                </a:lnTo>
                <a:lnTo>
                  <a:pt x="167259" y="138811"/>
                </a:lnTo>
                <a:lnTo>
                  <a:pt x="170306" y="142112"/>
                </a:lnTo>
                <a:lnTo>
                  <a:pt x="174498" y="144272"/>
                </a:lnTo>
                <a:lnTo>
                  <a:pt x="179704" y="145542"/>
                </a:lnTo>
                <a:lnTo>
                  <a:pt x="185038" y="146685"/>
                </a:lnTo>
                <a:lnTo>
                  <a:pt x="191769" y="147447"/>
                </a:lnTo>
                <a:lnTo>
                  <a:pt x="200151" y="147700"/>
                </a:lnTo>
                <a:lnTo>
                  <a:pt x="201294" y="156591"/>
                </a:lnTo>
                <a:lnTo>
                  <a:pt x="186565" y="161027"/>
                </a:lnTo>
                <a:lnTo>
                  <a:pt x="173530" y="164084"/>
                </a:lnTo>
                <a:lnTo>
                  <a:pt x="162176" y="165762"/>
                </a:lnTo>
                <a:lnTo>
                  <a:pt x="155066" y="166116"/>
                </a:lnTo>
                <a:lnTo>
                  <a:pt x="140118" y="164689"/>
                </a:lnTo>
                <a:lnTo>
                  <a:pt x="128630" y="160467"/>
                </a:lnTo>
                <a:lnTo>
                  <a:pt x="123189" y="156463"/>
                </a:lnTo>
                <a:lnTo>
                  <a:pt x="117017" y="147194"/>
                </a:lnTo>
                <a:lnTo>
                  <a:pt x="113798" y="134360"/>
                </a:lnTo>
                <a:lnTo>
                  <a:pt x="113284" y="125095"/>
                </a:lnTo>
                <a:lnTo>
                  <a:pt x="113593" y="115839"/>
                </a:lnTo>
                <a:lnTo>
                  <a:pt x="114523" y="105447"/>
                </a:lnTo>
                <a:lnTo>
                  <a:pt x="116076" y="93918"/>
                </a:lnTo>
                <a:lnTo>
                  <a:pt x="118255" y="81254"/>
                </a:lnTo>
                <a:lnTo>
                  <a:pt x="121062" y="67454"/>
                </a:lnTo>
                <a:lnTo>
                  <a:pt x="124499" y="52518"/>
                </a:lnTo>
                <a:lnTo>
                  <a:pt x="127507" y="40512"/>
                </a:lnTo>
                <a:lnTo>
                  <a:pt x="84962" y="40512"/>
                </a:lnTo>
                <a:lnTo>
                  <a:pt x="76453" y="103505"/>
                </a:lnTo>
                <a:lnTo>
                  <a:pt x="74573" y="118376"/>
                </a:lnTo>
                <a:lnTo>
                  <a:pt x="72959" y="131987"/>
                </a:lnTo>
                <a:lnTo>
                  <a:pt x="71618" y="144329"/>
                </a:lnTo>
                <a:lnTo>
                  <a:pt x="70560" y="155394"/>
                </a:lnTo>
                <a:lnTo>
                  <a:pt x="70103" y="160909"/>
                </a:lnTo>
                <a:lnTo>
                  <a:pt x="56547" y="162181"/>
                </a:lnTo>
                <a:lnTo>
                  <a:pt x="43679" y="163561"/>
                </a:lnTo>
                <a:lnTo>
                  <a:pt x="31485" y="165049"/>
                </a:lnTo>
                <a:lnTo>
                  <a:pt x="22732" y="166243"/>
                </a:lnTo>
                <a:lnTo>
                  <a:pt x="20447" y="164973"/>
                </a:lnTo>
                <a:lnTo>
                  <a:pt x="23007" y="153745"/>
                </a:lnTo>
                <a:lnTo>
                  <a:pt x="25816" y="141849"/>
                </a:lnTo>
                <a:lnTo>
                  <a:pt x="28882" y="129293"/>
                </a:lnTo>
                <a:lnTo>
                  <a:pt x="32214" y="116088"/>
                </a:lnTo>
                <a:lnTo>
                  <a:pt x="33527" y="110998"/>
                </a:lnTo>
                <a:lnTo>
                  <a:pt x="51180" y="40512"/>
                </a:lnTo>
                <a:lnTo>
                  <a:pt x="1142" y="40512"/>
                </a:lnTo>
                <a:lnTo>
                  <a:pt x="0" y="34162"/>
                </a:lnTo>
                <a:lnTo>
                  <a:pt x="10739" y="26885"/>
                </a:lnTo>
                <a:lnTo>
                  <a:pt x="21292" y="19601"/>
                </a:lnTo>
                <a:lnTo>
                  <a:pt x="31650" y="12300"/>
                </a:lnTo>
                <a:lnTo>
                  <a:pt x="41805" y="4976"/>
                </a:lnTo>
                <a:lnTo>
                  <a:pt x="47878" y="508"/>
                </a:lnTo>
                <a:lnTo>
                  <a:pt x="151129" y="508"/>
                </a:lnTo>
                <a:lnTo>
                  <a:pt x="167090" y="488"/>
                </a:lnTo>
                <a:lnTo>
                  <a:pt x="181219" y="423"/>
                </a:lnTo>
                <a:lnTo>
                  <a:pt x="193516" y="306"/>
                </a:lnTo>
                <a:lnTo>
                  <a:pt x="203980" y="129"/>
                </a:lnTo>
                <a:lnTo>
                  <a:pt x="209041" y="0"/>
                </a:lnTo>
                <a:close/>
              </a:path>
            </a:pathLst>
          </a:custGeom>
          <a:ln w="3048">
            <a:solidFill>
              <a:srgbClr val="3A431F"/>
            </a:solidFill>
          </a:ln>
        </p:spPr>
        <p:txBody>
          <a:bodyPr wrap="square" lIns="0" tIns="0" rIns="0" bIns="0" rtlCol="0">
            <a:noAutofit/>
          </a:bodyPr>
          <a:lstStyle/>
          <a:p>
            <a:endParaRPr/>
          </a:p>
        </p:txBody>
      </p:sp>
      <p:sp>
        <p:nvSpPr>
          <p:cNvPr id="106" name="object 106"/>
          <p:cNvSpPr/>
          <p:nvPr/>
        </p:nvSpPr>
        <p:spPr>
          <a:xfrm>
            <a:off x="4429084" y="1471040"/>
            <a:ext cx="266700" cy="166370"/>
          </a:xfrm>
          <a:custGeom>
            <a:avLst/>
            <a:gdLst/>
            <a:ahLst/>
            <a:cxnLst/>
            <a:rect l="l" t="t" r="r" b="b"/>
            <a:pathLst>
              <a:path w="200025" h="166370">
                <a:moveTo>
                  <a:pt x="198882" y="0"/>
                </a:moveTo>
                <a:lnTo>
                  <a:pt x="200025" y="1650"/>
                </a:lnTo>
                <a:lnTo>
                  <a:pt x="198003" y="13533"/>
                </a:lnTo>
                <a:lnTo>
                  <a:pt x="196179" y="26024"/>
                </a:lnTo>
                <a:lnTo>
                  <a:pt x="194529" y="39148"/>
                </a:lnTo>
                <a:lnTo>
                  <a:pt x="194183" y="42163"/>
                </a:lnTo>
                <a:lnTo>
                  <a:pt x="178629" y="40974"/>
                </a:lnTo>
                <a:lnTo>
                  <a:pt x="164662" y="40041"/>
                </a:lnTo>
                <a:lnTo>
                  <a:pt x="152274" y="39370"/>
                </a:lnTo>
                <a:lnTo>
                  <a:pt x="141458" y="38971"/>
                </a:lnTo>
                <a:lnTo>
                  <a:pt x="135382" y="38862"/>
                </a:lnTo>
                <a:lnTo>
                  <a:pt x="147600" y="47692"/>
                </a:lnTo>
                <a:lnTo>
                  <a:pt x="157301" y="57412"/>
                </a:lnTo>
                <a:lnTo>
                  <a:pt x="164474" y="68023"/>
                </a:lnTo>
                <a:lnTo>
                  <a:pt x="169108" y="79523"/>
                </a:lnTo>
                <a:lnTo>
                  <a:pt x="171195" y="91912"/>
                </a:lnTo>
                <a:lnTo>
                  <a:pt x="171323" y="96012"/>
                </a:lnTo>
                <a:lnTo>
                  <a:pt x="170058" y="108818"/>
                </a:lnTo>
                <a:lnTo>
                  <a:pt x="166259" y="120809"/>
                </a:lnTo>
                <a:lnTo>
                  <a:pt x="159915" y="131986"/>
                </a:lnTo>
                <a:lnTo>
                  <a:pt x="151018" y="142348"/>
                </a:lnTo>
                <a:lnTo>
                  <a:pt x="137639" y="153051"/>
                </a:lnTo>
                <a:lnTo>
                  <a:pt x="126675" y="158877"/>
                </a:lnTo>
                <a:lnTo>
                  <a:pt x="114682" y="163030"/>
                </a:lnTo>
                <a:lnTo>
                  <a:pt x="101658" y="165524"/>
                </a:lnTo>
                <a:lnTo>
                  <a:pt x="87604" y="166369"/>
                </a:lnTo>
                <a:lnTo>
                  <a:pt x="87375" y="166370"/>
                </a:lnTo>
                <a:lnTo>
                  <a:pt x="73685" y="165528"/>
                </a:lnTo>
                <a:lnTo>
                  <a:pt x="60836" y="163002"/>
                </a:lnTo>
                <a:lnTo>
                  <a:pt x="48829" y="158792"/>
                </a:lnTo>
                <a:lnTo>
                  <a:pt x="37664" y="152899"/>
                </a:lnTo>
                <a:lnTo>
                  <a:pt x="27341" y="145321"/>
                </a:lnTo>
                <a:lnTo>
                  <a:pt x="16012" y="133727"/>
                </a:lnTo>
                <a:lnTo>
                  <a:pt x="8862" y="123004"/>
                </a:lnTo>
                <a:lnTo>
                  <a:pt x="3815" y="111346"/>
                </a:lnTo>
                <a:lnTo>
                  <a:pt x="866" y="98759"/>
                </a:lnTo>
                <a:lnTo>
                  <a:pt x="0" y="86487"/>
                </a:lnTo>
                <a:lnTo>
                  <a:pt x="985" y="72165"/>
                </a:lnTo>
                <a:lnTo>
                  <a:pt x="3938" y="59086"/>
                </a:lnTo>
                <a:lnTo>
                  <a:pt x="8854" y="47256"/>
                </a:lnTo>
                <a:lnTo>
                  <a:pt x="15728" y="36686"/>
                </a:lnTo>
                <a:lnTo>
                  <a:pt x="24557" y="27384"/>
                </a:lnTo>
                <a:lnTo>
                  <a:pt x="30352" y="22733"/>
                </a:lnTo>
                <a:lnTo>
                  <a:pt x="39929" y="16574"/>
                </a:lnTo>
                <a:lnTo>
                  <a:pt x="50444" y="11416"/>
                </a:lnTo>
                <a:lnTo>
                  <a:pt x="61899" y="7256"/>
                </a:lnTo>
                <a:lnTo>
                  <a:pt x="74297" y="4093"/>
                </a:lnTo>
                <a:lnTo>
                  <a:pt x="87642" y="1923"/>
                </a:lnTo>
                <a:lnTo>
                  <a:pt x="101935" y="744"/>
                </a:lnTo>
                <a:lnTo>
                  <a:pt x="112395" y="508"/>
                </a:lnTo>
                <a:lnTo>
                  <a:pt x="130583" y="499"/>
                </a:lnTo>
                <a:lnTo>
                  <a:pt x="146883" y="471"/>
                </a:lnTo>
                <a:lnTo>
                  <a:pt x="161293" y="423"/>
                </a:lnTo>
                <a:lnTo>
                  <a:pt x="173813" y="350"/>
                </a:lnTo>
                <a:lnTo>
                  <a:pt x="184444" y="252"/>
                </a:lnTo>
                <a:lnTo>
                  <a:pt x="193185" y="125"/>
                </a:lnTo>
                <a:lnTo>
                  <a:pt x="198882" y="0"/>
                </a:lnTo>
                <a:close/>
              </a:path>
            </a:pathLst>
          </a:custGeom>
          <a:ln w="3048">
            <a:solidFill>
              <a:srgbClr val="3A431F"/>
            </a:solidFill>
          </a:ln>
        </p:spPr>
        <p:txBody>
          <a:bodyPr wrap="square" lIns="0" tIns="0" rIns="0" bIns="0" rtlCol="0">
            <a:noAutofit/>
          </a:bodyPr>
          <a:lstStyle/>
          <a:p>
            <a:endParaRPr/>
          </a:p>
        </p:txBody>
      </p:sp>
      <p:sp>
        <p:nvSpPr>
          <p:cNvPr id="107" name="object 107"/>
          <p:cNvSpPr/>
          <p:nvPr/>
        </p:nvSpPr>
        <p:spPr>
          <a:xfrm>
            <a:off x="5593080" y="1468884"/>
            <a:ext cx="273981" cy="168401"/>
          </a:xfrm>
          <a:custGeom>
            <a:avLst/>
            <a:gdLst/>
            <a:ahLst/>
            <a:cxnLst/>
            <a:rect l="l" t="t" r="r" b="b"/>
            <a:pathLst>
              <a:path w="205486" h="168401">
                <a:moveTo>
                  <a:pt x="176529" y="0"/>
                </a:moveTo>
                <a:lnTo>
                  <a:pt x="184530" y="0"/>
                </a:lnTo>
                <a:lnTo>
                  <a:pt x="192024" y="762"/>
                </a:lnTo>
                <a:lnTo>
                  <a:pt x="199262" y="2285"/>
                </a:lnTo>
                <a:lnTo>
                  <a:pt x="196232" y="13751"/>
                </a:lnTo>
                <a:lnTo>
                  <a:pt x="192820" y="25824"/>
                </a:lnTo>
                <a:lnTo>
                  <a:pt x="188983" y="38567"/>
                </a:lnTo>
                <a:lnTo>
                  <a:pt x="187578" y="43052"/>
                </a:lnTo>
                <a:lnTo>
                  <a:pt x="186181" y="43433"/>
                </a:lnTo>
                <a:lnTo>
                  <a:pt x="172788" y="40341"/>
                </a:lnTo>
                <a:lnTo>
                  <a:pt x="160868" y="39138"/>
                </a:lnTo>
                <a:lnTo>
                  <a:pt x="159130" y="39115"/>
                </a:lnTo>
                <a:lnTo>
                  <a:pt x="149732" y="39115"/>
                </a:lnTo>
                <a:lnTo>
                  <a:pt x="141604" y="40893"/>
                </a:lnTo>
                <a:lnTo>
                  <a:pt x="134747" y="44576"/>
                </a:lnTo>
                <a:lnTo>
                  <a:pt x="125789" y="50911"/>
                </a:lnTo>
                <a:lnTo>
                  <a:pt x="116233" y="60520"/>
                </a:lnTo>
                <a:lnTo>
                  <a:pt x="112522" y="64896"/>
                </a:lnTo>
                <a:lnTo>
                  <a:pt x="159892" y="124713"/>
                </a:lnTo>
                <a:lnTo>
                  <a:pt x="169486" y="135870"/>
                </a:lnTo>
                <a:lnTo>
                  <a:pt x="178055" y="143366"/>
                </a:lnTo>
                <a:lnTo>
                  <a:pt x="189885" y="148762"/>
                </a:lnTo>
                <a:lnTo>
                  <a:pt x="203981" y="151089"/>
                </a:lnTo>
                <a:lnTo>
                  <a:pt x="204469" y="151129"/>
                </a:lnTo>
                <a:lnTo>
                  <a:pt x="205486" y="159512"/>
                </a:lnTo>
                <a:lnTo>
                  <a:pt x="190135" y="163328"/>
                </a:lnTo>
                <a:lnTo>
                  <a:pt x="176810" y="165994"/>
                </a:lnTo>
                <a:lnTo>
                  <a:pt x="165497" y="167509"/>
                </a:lnTo>
                <a:lnTo>
                  <a:pt x="157734" y="167893"/>
                </a:lnTo>
                <a:lnTo>
                  <a:pt x="149225" y="167893"/>
                </a:lnTo>
                <a:lnTo>
                  <a:pt x="141604" y="166115"/>
                </a:lnTo>
                <a:lnTo>
                  <a:pt x="134747" y="162559"/>
                </a:lnTo>
                <a:lnTo>
                  <a:pt x="125490" y="155893"/>
                </a:lnTo>
                <a:lnTo>
                  <a:pt x="116553" y="145456"/>
                </a:lnTo>
                <a:lnTo>
                  <a:pt x="106799" y="131174"/>
                </a:lnTo>
                <a:lnTo>
                  <a:pt x="99142" y="120277"/>
                </a:lnTo>
                <a:lnTo>
                  <a:pt x="91942" y="110451"/>
                </a:lnTo>
                <a:lnTo>
                  <a:pt x="85175" y="101705"/>
                </a:lnTo>
                <a:lnTo>
                  <a:pt x="84581" y="100964"/>
                </a:lnTo>
                <a:lnTo>
                  <a:pt x="76707" y="111378"/>
                </a:lnTo>
                <a:lnTo>
                  <a:pt x="76707" y="118237"/>
                </a:lnTo>
                <a:lnTo>
                  <a:pt x="76707" y="125983"/>
                </a:lnTo>
                <a:lnTo>
                  <a:pt x="76962" y="135000"/>
                </a:lnTo>
                <a:lnTo>
                  <a:pt x="77212" y="147321"/>
                </a:lnTo>
                <a:lnTo>
                  <a:pt x="77618" y="160251"/>
                </a:lnTo>
                <a:lnTo>
                  <a:pt x="77724" y="163067"/>
                </a:lnTo>
                <a:lnTo>
                  <a:pt x="64539" y="164414"/>
                </a:lnTo>
                <a:lnTo>
                  <a:pt x="51773" y="165815"/>
                </a:lnTo>
                <a:lnTo>
                  <a:pt x="39410" y="167270"/>
                </a:lnTo>
                <a:lnTo>
                  <a:pt x="30352" y="168401"/>
                </a:lnTo>
                <a:lnTo>
                  <a:pt x="27939" y="167131"/>
                </a:lnTo>
                <a:lnTo>
                  <a:pt x="28094" y="153497"/>
                </a:lnTo>
                <a:lnTo>
                  <a:pt x="28187" y="141290"/>
                </a:lnTo>
                <a:lnTo>
                  <a:pt x="28193" y="137794"/>
                </a:lnTo>
                <a:lnTo>
                  <a:pt x="28193" y="129285"/>
                </a:lnTo>
                <a:lnTo>
                  <a:pt x="28320" y="122300"/>
                </a:lnTo>
                <a:lnTo>
                  <a:pt x="28320" y="116712"/>
                </a:lnTo>
                <a:lnTo>
                  <a:pt x="28320" y="83312"/>
                </a:lnTo>
                <a:lnTo>
                  <a:pt x="28320" y="75945"/>
                </a:lnTo>
                <a:lnTo>
                  <a:pt x="28193" y="68706"/>
                </a:lnTo>
                <a:lnTo>
                  <a:pt x="28066" y="61213"/>
                </a:lnTo>
                <a:lnTo>
                  <a:pt x="27939" y="53847"/>
                </a:lnTo>
                <a:lnTo>
                  <a:pt x="27812" y="46481"/>
                </a:lnTo>
                <a:lnTo>
                  <a:pt x="27812" y="39242"/>
                </a:lnTo>
                <a:lnTo>
                  <a:pt x="27686" y="34797"/>
                </a:lnTo>
                <a:lnTo>
                  <a:pt x="27177" y="31241"/>
                </a:lnTo>
                <a:lnTo>
                  <a:pt x="26542" y="28575"/>
                </a:lnTo>
                <a:lnTo>
                  <a:pt x="25907" y="25907"/>
                </a:lnTo>
                <a:lnTo>
                  <a:pt x="24637" y="23748"/>
                </a:lnTo>
                <a:lnTo>
                  <a:pt x="22732" y="22097"/>
                </a:lnTo>
                <a:lnTo>
                  <a:pt x="20827" y="20446"/>
                </a:lnTo>
                <a:lnTo>
                  <a:pt x="18161" y="19430"/>
                </a:lnTo>
                <a:lnTo>
                  <a:pt x="14731" y="18922"/>
                </a:lnTo>
                <a:lnTo>
                  <a:pt x="11302" y="18287"/>
                </a:lnTo>
                <a:lnTo>
                  <a:pt x="6730" y="18033"/>
                </a:lnTo>
                <a:lnTo>
                  <a:pt x="1269" y="18033"/>
                </a:lnTo>
                <a:lnTo>
                  <a:pt x="0" y="10159"/>
                </a:lnTo>
                <a:lnTo>
                  <a:pt x="15033" y="5903"/>
                </a:lnTo>
                <a:lnTo>
                  <a:pt x="28298" y="2859"/>
                </a:lnTo>
                <a:lnTo>
                  <a:pt x="39807" y="1054"/>
                </a:lnTo>
                <a:lnTo>
                  <a:pt x="48894" y="507"/>
                </a:lnTo>
                <a:lnTo>
                  <a:pt x="64573" y="3401"/>
                </a:lnTo>
                <a:lnTo>
                  <a:pt x="73841" y="12060"/>
                </a:lnTo>
                <a:lnTo>
                  <a:pt x="76707" y="25526"/>
                </a:lnTo>
                <a:lnTo>
                  <a:pt x="76707" y="86105"/>
                </a:lnTo>
                <a:lnTo>
                  <a:pt x="98298" y="57403"/>
                </a:lnTo>
                <a:lnTo>
                  <a:pt x="106550" y="46632"/>
                </a:lnTo>
                <a:lnTo>
                  <a:pt x="114136" y="36893"/>
                </a:lnTo>
                <a:lnTo>
                  <a:pt x="117220" y="33019"/>
                </a:lnTo>
                <a:lnTo>
                  <a:pt x="122936" y="25780"/>
                </a:lnTo>
                <a:lnTo>
                  <a:pt x="128524" y="19812"/>
                </a:lnTo>
                <a:lnTo>
                  <a:pt x="134238" y="14985"/>
                </a:lnTo>
                <a:lnTo>
                  <a:pt x="139826" y="10159"/>
                </a:lnTo>
                <a:lnTo>
                  <a:pt x="146050" y="6350"/>
                </a:lnTo>
                <a:lnTo>
                  <a:pt x="152780" y="3809"/>
                </a:lnTo>
                <a:lnTo>
                  <a:pt x="159512" y="1269"/>
                </a:lnTo>
                <a:lnTo>
                  <a:pt x="167386" y="0"/>
                </a:lnTo>
                <a:lnTo>
                  <a:pt x="176529" y="0"/>
                </a:lnTo>
                <a:close/>
              </a:path>
            </a:pathLst>
          </a:custGeom>
          <a:ln w="3048">
            <a:solidFill>
              <a:srgbClr val="3A431F"/>
            </a:solidFill>
          </a:ln>
        </p:spPr>
        <p:txBody>
          <a:bodyPr wrap="square" lIns="0" tIns="0" rIns="0" bIns="0" rtlCol="0">
            <a:noAutofit/>
          </a:bodyPr>
          <a:lstStyle/>
          <a:p>
            <a:endParaRPr/>
          </a:p>
        </p:txBody>
      </p:sp>
      <p:sp>
        <p:nvSpPr>
          <p:cNvPr id="108" name="object 108"/>
          <p:cNvSpPr/>
          <p:nvPr/>
        </p:nvSpPr>
        <p:spPr>
          <a:xfrm>
            <a:off x="7192941" y="1466979"/>
            <a:ext cx="472101" cy="252475"/>
          </a:xfrm>
          <a:custGeom>
            <a:avLst/>
            <a:gdLst/>
            <a:ahLst/>
            <a:cxnLst/>
            <a:rect l="l" t="t" r="r" b="b"/>
            <a:pathLst>
              <a:path w="354076" h="252475">
                <a:moveTo>
                  <a:pt x="301371" y="0"/>
                </a:moveTo>
                <a:lnTo>
                  <a:pt x="315691" y="1492"/>
                </a:lnTo>
                <a:lnTo>
                  <a:pt x="327685" y="5952"/>
                </a:lnTo>
                <a:lnTo>
                  <a:pt x="337329" y="13357"/>
                </a:lnTo>
                <a:lnTo>
                  <a:pt x="345410" y="24898"/>
                </a:lnTo>
                <a:lnTo>
                  <a:pt x="349656" y="36765"/>
                </a:lnTo>
                <a:lnTo>
                  <a:pt x="351366" y="50380"/>
                </a:lnTo>
                <a:lnTo>
                  <a:pt x="351409" y="53086"/>
                </a:lnTo>
                <a:lnTo>
                  <a:pt x="351409" y="165608"/>
                </a:lnTo>
                <a:lnTo>
                  <a:pt x="351475" y="181516"/>
                </a:lnTo>
                <a:lnTo>
                  <a:pt x="351675" y="196220"/>
                </a:lnTo>
                <a:lnTo>
                  <a:pt x="352009" y="209718"/>
                </a:lnTo>
                <a:lnTo>
                  <a:pt x="352476" y="222007"/>
                </a:lnTo>
                <a:lnTo>
                  <a:pt x="353076" y="233082"/>
                </a:lnTo>
                <a:lnTo>
                  <a:pt x="353810" y="242943"/>
                </a:lnTo>
                <a:lnTo>
                  <a:pt x="354076" y="245872"/>
                </a:lnTo>
                <a:lnTo>
                  <a:pt x="341449" y="247334"/>
                </a:lnTo>
                <a:lnTo>
                  <a:pt x="328861" y="248964"/>
                </a:lnTo>
                <a:lnTo>
                  <a:pt x="316297" y="250774"/>
                </a:lnTo>
                <a:lnTo>
                  <a:pt x="305562" y="252475"/>
                </a:lnTo>
                <a:lnTo>
                  <a:pt x="303022" y="251333"/>
                </a:lnTo>
                <a:lnTo>
                  <a:pt x="303022" y="63373"/>
                </a:lnTo>
                <a:lnTo>
                  <a:pt x="301789" y="48244"/>
                </a:lnTo>
                <a:lnTo>
                  <a:pt x="298015" y="37162"/>
                </a:lnTo>
                <a:lnTo>
                  <a:pt x="295910" y="34036"/>
                </a:lnTo>
                <a:lnTo>
                  <a:pt x="291084" y="28067"/>
                </a:lnTo>
                <a:lnTo>
                  <a:pt x="283718" y="25019"/>
                </a:lnTo>
                <a:lnTo>
                  <a:pt x="273558" y="25019"/>
                </a:lnTo>
                <a:lnTo>
                  <a:pt x="260906" y="26539"/>
                </a:lnTo>
                <a:lnTo>
                  <a:pt x="248922" y="31066"/>
                </a:lnTo>
                <a:lnTo>
                  <a:pt x="243840" y="34036"/>
                </a:lnTo>
                <a:lnTo>
                  <a:pt x="243840" y="116586"/>
                </a:lnTo>
                <a:lnTo>
                  <a:pt x="243897" y="127734"/>
                </a:lnTo>
                <a:lnTo>
                  <a:pt x="244086" y="139985"/>
                </a:lnTo>
                <a:lnTo>
                  <a:pt x="244436" y="153337"/>
                </a:lnTo>
                <a:lnTo>
                  <a:pt x="244856" y="164973"/>
                </a:lnTo>
                <a:lnTo>
                  <a:pt x="231726" y="166245"/>
                </a:lnTo>
                <a:lnTo>
                  <a:pt x="218949" y="167625"/>
                </a:lnTo>
                <a:lnTo>
                  <a:pt x="206555" y="169113"/>
                </a:lnTo>
                <a:lnTo>
                  <a:pt x="197485" y="170307"/>
                </a:lnTo>
                <a:lnTo>
                  <a:pt x="195072" y="169037"/>
                </a:lnTo>
                <a:lnTo>
                  <a:pt x="195242" y="155465"/>
                </a:lnTo>
                <a:lnTo>
                  <a:pt x="195362" y="142495"/>
                </a:lnTo>
                <a:lnTo>
                  <a:pt x="195432" y="130126"/>
                </a:lnTo>
                <a:lnTo>
                  <a:pt x="195453" y="119507"/>
                </a:lnTo>
                <a:lnTo>
                  <a:pt x="195453" y="85471"/>
                </a:lnTo>
                <a:lnTo>
                  <a:pt x="195453" y="78359"/>
                </a:lnTo>
                <a:lnTo>
                  <a:pt x="195326" y="71500"/>
                </a:lnTo>
                <a:lnTo>
                  <a:pt x="195326" y="64770"/>
                </a:lnTo>
                <a:lnTo>
                  <a:pt x="195326" y="58165"/>
                </a:lnTo>
                <a:lnTo>
                  <a:pt x="195072" y="50037"/>
                </a:lnTo>
                <a:lnTo>
                  <a:pt x="194945" y="40639"/>
                </a:lnTo>
                <a:lnTo>
                  <a:pt x="194818" y="36322"/>
                </a:lnTo>
                <a:lnTo>
                  <a:pt x="194310" y="32893"/>
                </a:lnTo>
                <a:lnTo>
                  <a:pt x="193675" y="30225"/>
                </a:lnTo>
                <a:lnTo>
                  <a:pt x="193040" y="27559"/>
                </a:lnTo>
                <a:lnTo>
                  <a:pt x="191770" y="25400"/>
                </a:lnTo>
                <a:lnTo>
                  <a:pt x="189865" y="23875"/>
                </a:lnTo>
                <a:lnTo>
                  <a:pt x="187960" y="22351"/>
                </a:lnTo>
                <a:lnTo>
                  <a:pt x="185293" y="21336"/>
                </a:lnTo>
                <a:lnTo>
                  <a:pt x="181864" y="20827"/>
                </a:lnTo>
                <a:lnTo>
                  <a:pt x="178435" y="20193"/>
                </a:lnTo>
                <a:lnTo>
                  <a:pt x="173990" y="19938"/>
                </a:lnTo>
                <a:lnTo>
                  <a:pt x="168656" y="19938"/>
                </a:lnTo>
                <a:lnTo>
                  <a:pt x="166905" y="32098"/>
                </a:lnTo>
                <a:lnTo>
                  <a:pt x="165245" y="45032"/>
                </a:lnTo>
                <a:lnTo>
                  <a:pt x="165100" y="46227"/>
                </a:lnTo>
                <a:lnTo>
                  <a:pt x="152166" y="45637"/>
                </a:lnTo>
                <a:lnTo>
                  <a:pt x="139347" y="45182"/>
                </a:lnTo>
                <a:lnTo>
                  <a:pt x="126640" y="44858"/>
                </a:lnTo>
                <a:lnTo>
                  <a:pt x="114046" y="44658"/>
                </a:lnTo>
                <a:lnTo>
                  <a:pt x="101565" y="44579"/>
                </a:lnTo>
                <a:lnTo>
                  <a:pt x="99187" y="44576"/>
                </a:lnTo>
                <a:lnTo>
                  <a:pt x="98349" y="57365"/>
                </a:lnTo>
                <a:lnTo>
                  <a:pt x="97677" y="70098"/>
                </a:lnTo>
                <a:lnTo>
                  <a:pt x="97182" y="82783"/>
                </a:lnTo>
                <a:lnTo>
                  <a:pt x="96877" y="95425"/>
                </a:lnTo>
                <a:lnTo>
                  <a:pt x="96774" y="107950"/>
                </a:lnTo>
                <a:lnTo>
                  <a:pt x="97652" y="124523"/>
                </a:lnTo>
                <a:lnTo>
                  <a:pt x="100318" y="135871"/>
                </a:lnTo>
                <a:lnTo>
                  <a:pt x="102616" y="139953"/>
                </a:lnTo>
                <a:lnTo>
                  <a:pt x="106426" y="144907"/>
                </a:lnTo>
                <a:lnTo>
                  <a:pt x="113538" y="147447"/>
                </a:lnTo>
                <a:lnTo>
                  <a:pt x="123698" y="147447"/>
                </a:lnTo>
                <a:lnTo>
                  <a:pt x="135486" y="146880"/>
                </a:lnTo>
                <a:lnTo>
                  <a:pt x="148730" y="145181"/>
                </a:lnTo>
                <a:lnTo>
                  <a:pt x="151130" y="144780"/>
                </a:lnTo>
                <a:lnTo>
                  <a:pt x="152273" y="153797"/>
                </a:lnTo>
                <a:lnTo>
                  <a:pt x="139442" y="159970"/>
                </a:lnTo>
                <a:lnTo>
                  <a:pt x="126943" y="164691"/>
                </a:lnTo>
                <a:lnTo>
                  <a:pt x="114767" y="167958"/>
                </a:lnTo>
                <a:lnTo>
                  <a:pt x="102908" y="169772"/>
                </a:lnTo>
                <a:lnTo>
                  <a:pt x="94234" y="170180"/>
                </a:lnTo>
                <a:lnTo>
                  <a:pt x="79276" y="168995"/>
                </a:lnTo>
                <a:lnTo>
                  <a:pt x="67272" y="165462"/>
                </a:lnTo>
                <a:lnTo>
                  <a:pt x="59563" y="160782"/>
                </a:lnTo>
                <a:lnTo>
                  <a:pt x="52553" y="151744"/>
                </a:lnTo>
                <a:lnTo>
                  <a:pt x="48862" y="139066"/>
                </a:lnTo>
                <a:lnTo>
                  <a:pt x="48260" y="129794"/>
                </a:lnTo>
                <a:lnTo>
                  <a:pt x="48610" y="120585"/>
                </a:lnTo>
                <a:lnTo>
                  <a:pt x="49661" y="110253"/>
                </a:lnTo>
                <a:lnTo>
                  <a:pt x="51409" y="98798"/>
                </a:lnTo>
                <a:lnTo>
                  <a:pt x="53852" y="86224"/>
                </a:lnTo>
                <a:lnTo>
                  <a:pt x="56987" y="72533"/>
                </a:lnTo>
                <a:lnTo>
                  <a:pt x="60813" y="57727"/>
                </a:lnTo>
                <a:lnTo>
                  <a:pt x="64516" y="44576"/>
                </a:lnTo>
                <a:lnTo>
                  <a:pt x="1270" y="44576"/>
                </a:lnTo>
                <a:lnTo>
                  <a:pt x="0" y="38226"/>
                </a:lnTo>
                <a:lnTo>
                  <a:pt x="10739" y="30949"/>
                </a:lnTo>
                <a:lnTo>
                  <a:pt x="21292" y="23665"/>
                </a:lnTo>
                <a:lnTo>
                  <a:pt x="31650" y="16364"/>
                </a:lnTo>
                <a:lnTo>
                  <a:pt x="41805" y="9040"/>
                </a:lnTo>
                <a:lnTo>
                  <a:pt x="47879" y="4572"/>
                </a:lnTo>
                <a:lnTo>
                  <a:pt x="98552" y="4572"/>
                </a:lnTo>
                <a:lnTo>
                  <a:pt x="115363" y="4559"/>
                </a:lnTo>
                <a:lnTo>
                  <a:pt x="130405" y="4518"/>
                </a:lnTo>
                <a:lnTo>
                  <a:pt x="143669" y="4444"/>
                </a:lnTo>
                <a:lnTo>
                  <a:pt x="155146" y="4333"/>
                </a:lnTo>
                <a:lnTo>
                  <a:pt x="164827" y="4181"/>
                </a:lnTo>
                <a:lnTo>
                  <a:pt x="169926" y="4063"/>
                </a:lnTo>
                <a:lnTo>
                  <a:pt x="171069" y="5587"/>
                </a:lnTo>
                <a:lnTo>
                  <a:pt x="170053" y="11175"/>
                </a:lnTo>
                <a:lnTo>
                  <a:pt x="184953" y="7018"/>
                </a:lnTo>
                <a:lnTo>
                  <a:pt x="198008" y="4187"/>
                </a:lnTo>
                <a:lnTo>
                  <a:pt x="209220" y="2681"/>
                </a:lnTo>
                <a:lnTo>
                  <a:pt x="215392" y="2412"/>
                </a:lnTo>
                <a:lnTo>
                  <a:pt x="231584" y="5105"/>
                </a:lnTo>
                <a:lnTo>
                  <a:pt x="240913" y="13125"/>
                </a:lnTo>
                <a:lnTo>
                  <a:pt x="243205" y="20827"/>
                </a:lnTo>
                <a:lnTo>
                  <a:pt x="256107" y="13161"/>
                </a:lnTo>
                <a:lnTo>
                  <a:pt x="268507" y="7240"/>
                </a:lnTo>
                <a:lnTo>
                  <a:pt x="280418" y="3071"/>
                </a:lnTo>
                <a:lnTo>
                  <a:pt x="291854" y="661"/>
                </a:lnTo>
                <a:lnTo>
                  <a:pt x="301371" y="0"/>
                </a:lnTo>
                <a:close/>
              </a:path>
            </a:pathLst>
          </a:custGeom>
          <a:ln w="3048">
            <a:solidFill>
              <a:srgbClr val="3A431F"/>
            </a:solidFill>
          </a:ln>
        </p:spPr>
        <p:txBody>
          <a:bodyPr wrap="square" lIns="0" tIns="0" rIns="0" bIns="0" rtlCol="0">
            <a:noAutofit/>
          </a:bodyPr>
          <a:lstStyle/>
          <a:p>
            <a:endParaRPr/>
          </a:p>
        </p:txBody>
      </p:sp>
      <p:sp>
        <p:nvSpPr>
          <p:cNvPr id="109" name="object 109"/>
          <p:cNvSpPr/>
          <p:nvPr/>
        </p:nvSpPr>
        <p:spPr>
          <a:xfrm>
            <a:off x="6952319" y="1466977"/>
            <a:ext cx="244178" cy="170434"/>
          </a:xfrm>
          <a:custGeom>
            <a:avLst/>
            <a:gdLst/>
            <a:ahLst/>
            <a:cxnLst/>
            <a:rect l="l" t="t" r="r" b="b"/>
            <a:pathLst>
              <a:path w="183134" h="170434">
                <a:moveTo>
                  <a:pt x="93980" y="0"/>
                </a:moveTo>
                <a:lnTo>
                  <a:pt x="108528" y="765"/>
                </a:lnTo>
                <a:lnTo>
                  <a:pt x="121930" y="3063"/>
                </a:lnTo>
                <a:lnTo>
                  <a:pt x="134180" y="6893"/>
                </a:lnTo>
                <a:lnTo>
                  <a:pt x="145273" y="12255"/>
                </a:lnTo>
                <a:lnTo>
                  <a:pt x="155204" y="19149"/>
                </a:lnTo>
                <a:lnTo>
                  <a:pt x="167628" y="31947"/>
                </a:lnTo>
                <a:lnTo>
                  <a:pt x="174348" y="42550"/>
                </a:lnTo>
                <a:lnTo>
                  <a:pt x="179167" y="54288"/>
                </a:lnTo>
                <a:lnTo>
                  <a:pt x="182093" y="67162"/>
                </a:lnTo>
                <a:lnTo>
                  <a:pt x="183131" y="81170"/>
                </a:lnTo>
                <a:lnTo>
                  <a:pt x="183134" y="81914"/>
                </a:lnTo>
                <a:lnTo>
                  <a:pt x="182247" y="95898"/>
                </a:lnTo>
                <a:lnTo>
                  <a:pt x="179593" y="108880"/>
                </a:lnTo>
                <a:lnTo>
                  <a:pt x="175174" y="120858"/>
                </a:lnTo>
                <a:lnTo>
                  <a:pt x="168995" y="131835"/>
                </a:lnTo>
                <a:lnTo>
                  <a:pt x="161062" y="141809"/>
                </a:lnTo>
                <a:lnTo>
                  <a:pt x="147271" y="153787"/>
                </a:lnTo>
                <a:lnTo>
                  <a:pt x="136624" y="160130"/>
                </a:lnTo>
                <a:lnTo>
                  <a:pt x="125020" y="164955"/>
                </a:lnTo>
                <a:lnTo>
                  <a:pt x="112453" y="168267"/>
                </a:lnTo>
                <a:lnTo>
                  <a:pt x="98914" y="170068"/>
                </a:lnTo>
                <a:lnTo>
                  <a:pt x="88900" y="170434"/>
                </a:lnTo>
                <a:lnTo>
                  <a:pt x="74427" y="169655"/>
                </a:lnTo>
                <a:lnTo>
                  <a:pt x="61078" y="167313"/>
                </a:lnTo>
                <a:lnTo>
                  <a:pt x="48861" y="163398"/>
                </a:lnTo>
                <a:lnTo>
                  <a:pt x="37786" y="157901"/>
                </a:lnTo>
                <a:lnTo>
                  <a:pt x="27864" y="150812"/>
                </a:lnTo>
                <a:lnTo>
                  <a:pt x="15558" y="137784"/>
                </a:lnTo>
                <a:lnTo>
                  <a:pt x="8937" y="127149"/>
                </a:lnTo>
                <a:lnTo>
                  <a:pt x="4139" y="115414"/>
                </a:lnTo>
                <a:lnTo>
                  <a:pt x="1165" y="102579"/>
                </a:lnTo>
                <a:lnTo>
                  <a:pt x="15" y="88644"/>
                </a:lnTo>
                <a:lnTo>
                  <a:pt x="0" y="86740"/>
                </a:lnTo>
                <a:lnTo>
                  <a:pt x="907" y="72905"/>
                </a:lnTo>
                <a:lnTo>
                  <a:pt x="3624" y="60026"/>
                </a:lnTo>
                <a:lnTo>
                  <a:pt x="8139" y="48106"/>
                </a:lnTo>
                <a:lnTo>
                  <a:pt x="14442" y="37153"/>
                </a:lnTo>
                <a:lnTo>
                  <a:pt x="22523" y="27169"/>
                </a:lnTo>
                <a:lnTo>
                  <a:pt x="34653" y="16628"/>
                </a:lnTo>
                <a:lnTo>
                  <a:pt x="45136" y="10353"/>
                </a:lnTo>
                <a:lnTo>
                  <a:pt x="56712" y="5557"/>
                </a:lnTo>
                <a:lnTo>
                  <a:pt x="69374" y="2241"/>
                </a:lnTo>
                <a:lnTo>
                  <a:pt x="83114" y="405"/>
                </a:lnTo>
                <a:lnTo>
                  <a:pt x="93980" y="0"/>
                </a:lnTo>
                <a:close/>
              </a:path>
            </a:pathLst>
          </a:custGeom>
          <a:ln w="3048">
            <a:solidFill>
              <a:srgbClr val="3A431F"/>
            </a:solidFill>
          </a:ln>
        </p:spPr>
        <p:txBody>
          <a:bodyPr wrap="square" lIns="0" tIns="0" rIns="0" bIns="0" rtlCol="0">
            <a:noAutofit/>
          </a:bodyPr>
          <a:lstStyle/>
          <a:p>
            <a:endParaRPr/>
          </a:p>
        </p:txBody>
      </p:sp>
      <p:sp>
        <p:nvSpPr>
          <p:cNvPr id="110" name="object 110"/>
          <p:cNvSpPr/>
          <p:nvPr/>
        </p:nvSpPr>
        <p:spPr>
          <a:xfrm>
            <a:off x="8599595" y="1466724"/>
            <a:ext cx="271271" cy="170687"/>
          </a:xfrm>
          <a:custGeom>
            <a:avLst/>
            <a:gdLst/>
            <a:ahLst/>
            <a:cxnLst/>
            <a:rect l="l" t="t" r="r" b="b"/>
            <a:pathLst>
              <a:path w="203453" h="170687">
                <a:moveTo>
                  <a:pt x="76707" y="0"/>
                </a:moveTo>
                <a:lnTo>
                  <a:pt x="90637" y="1682"/>
                </a:lnTo>
                <a:lnTo>
                  <a:pt x="102294" y="6730"/>
                </a:lnTo>
                <a:lnTo>
                  <a:pt x="111759" y="15239"/>
                </a:lnTo>
                <a:lnTo>
                  <a:pt x="117615" y="23885"/>
                </a:lnTo>
                <a:lnTo>
                  <a:pt x="122793" y="34591"/>
                </a:lnTo>
                <a:lnTo>
                  <a:pt x="127279" y="47368"/>
                </a:lnTo>
                <a:lnTo>
                  <a:pt x="131063" y="62229"/>
                </a:lnTo>
                <a:lnTo>
                  <a:pt x="131445" y="62229"/>
                </a:lnTo>
                <a:lnTo>
                  <a:pt x="134427" y="50809"/>
                </a:lnTo>
                <a:lnTo>
                  <a:pt x="136994" y="38695"/>
                </a:lnTo>
                <a:lnTo>
                  <a:pt x="139144" y="25888"/>
                </a:lnTo>
                <a:lnTo>
                  <a:pt x="140879" y="12387"/>
                </a:lnTo>
                <a:lnTo>
                  <a:pt x="140970" y="11556"/>
                </a:lnTo>
                <a:lnTo>
                  <a:pt x="153746" y="8842"/>
                </a:lnTo>
                <a:lnTo>
                  <a:pt x="166250" y="5955"/>
                </a:lnTo>
                <a:lnTo>
                  <a:pt x="178457" y="2921"/>
                </a:lnTo>
                <a:lnTo>
                  <a:pt x="189483" y="0"/>
                </a:lnTo>
                <a:lnTo>
                  <a:pt x="191134" y="1397"/>
                </a:lnTo>
                <a:lnTo>
                  <a:pt x="186158" y="14461"/>
                </a:lnTo>
                <a:lnTo>
                  <a:pt x="181086" y="27136"/>
                </a:lnTo>
                <a:lnTo>
                  <a:pt x="175920" y="39423"/>
                </a:lnTo>
                <a:lnTo>
                  <a:pt x="170659" y="51321"/>
                </a:lnTo>
                <a:lnTo>
                  <a:pt x="165303" y="62830"/>
                </a:lnTo>
                <a:lnTo>
                  <a:pt x="159852" y="73951"/>
                </a:lnTo>
                <a:lnTo>
                  <a:pt x="154306" y="84683"/>
                </a:lnTo>
                <a:lnTo>
                  <a:pt x="148666" y="95027"/>
                </a:lnTo>
                <a:lnTo>
                  <a:pt x="143128" y="104648"/>
                </a:lnTo>
                <a:lnTo>
                  <a:pt x="148764" y="118789"/>
                </a:lnTo>
                <a:lnTo>
                  <a:pt x="155257" y="130173"/>
                </a:lnTo>
                <a:lnTo>
                  <a:pt x="162627" y="138818"/>
                </a:lnTo>
                <a:lnTo>
                  <a:pt x="166115" y="141731"/>
                </a:lnTo>
                <a:lnTo>
                  <a:pt x="176500" y="147574"/>
                </a:lnTo>
                <a:lnTo>
                  <a:pt x="188722" y="151036"/>
                </a:lnTo>
                <a:lnTo>
                  <a:pt x="202437" y="152146"/>
                </a:lnTo>
                <a:lnTo>
                  <a:pt x="203453" y="161162"/>
                </a:lnTo>
                <a:lnTo>
                  <a:pt x="189438" y="164635"/>
                </a:lnTo>
                <a:lnTo>
                  <a:pt x="176418" y="167113"/>
                </a:lnTo>
                <a:lnTo>
                  <a:pt x="164404" y="168583"/>
                </a:lnTo>
                <a:lnTo>
                  <a:pt x="154050" y="169037"/>
                </a:lnTo>
                <a:lnTo>
                  <a:pt x="148971" y="169037"/>
                </a:lnTo>
                <a:lnTo>
                  <a:pt x="144399" y="166497"/>
                </a:lnTo>
                <a:lnTo>
                  <a:pt x="140080" y="161289"/>
                </a:lnTo>
                <a:lnTo>
                  <a:pt x="135241" y="153469"/>
                </a:lnTo>
                <a:lnTo>
                  <a:pt x="130137" y="141306"/>
                </a:lnTo>
                <a:lnTo>
                  <a:pt x="126110" y="129159"/>
                </a:lnTo>
                <a:lnTo>
                  <a:pt x="115500" y="141995"/>
                </a:lnTo>
                <a:lnTo>
                  <a:pt x="104892" y="152465"/>
                </a:lnTo>
                <a:lnTo>
                  <a:pt x="94292" y="160569"/>
                </a:lnTo>
                <a:lnTo>
                  <a:pt x="83704" y="166306"/>
                </a:lnTo>
                <a:lnTo>
                  <a:pt x="73129" y="169677"/>
                </a:lnTo>
                <a:lnTo>
                  <a:pt x="63373" y="170687"/>
                </a:lnTo>
                <a:lnTo>
                  <a:pt x="49797" y="169316"/>
                </a:lnTo>
                <a:lnTo>
                  <a:pt x="37650" y="165196"/>
                </a:lnTo>
                <a:lnTo>
                  <a:pt x="26918" y="158313"/>
                </a:lnTo>
                <a:lnTo>
                  <a:pt x="17591" y="148659"/>
                </a:lnTo>
                <a:lnTo>
                  <a:pt x="10418" y="137555"/>
                </a:lnTo>
                <a:lnTo>
                  <a:pt x="5358" y="126132"/>
                </a:lnTo>
                <a:lnTo>
                  <a:pt x="1965" y="113803"/>
                </a:lnTo>
                <a:lnTo>
                  <a:pt x="239" y="100561"/>
                </a:lnTo>
                <a:lnTo>
                  <a:pt x="0" y="93090"/>
                </a:lnTo>
                <a:lnTo>
                  <a:pt x="737" y="79529"/>
                </a:lnTo>
                <a:lnTo>
                  <a:pt x="2947" y="66657"/>
                </a:lnTo>
                <a:lnTo>
                  <a:pt x="6623" y="54466"/>
                </a:lnTo>
                <a:lnTo>
                  <a:pt x="11762" y="42945"/>
                </a:lnTo>
                <a:lnTo>
                  <a:pt x="18359" y="32086"/>
                </a:lnTo>
                <a:lnTo>
                  <a:pt x="31019" y="17425"/>
                </a:lnTo>
                <a:lnTo>
                  <a:pt x="41432" y="9542"/>
                </a:lnTo>
                <a:lnTo>
                  <a:pt x="52840" y="4023"/>
                </a:lnTo>
                <a:lnTo>
                  <a:pt x="65257" y="855"/>
                </a:lnTo>
                <a:lnTo>
                  <a:pt x="76707" y="0"/>
                </a:lnTo>
                <a:close/>
              </a:path>
            </a:pathLst>
          </a:custGeom>
          <a:ln w="3048">
            <a:solidFill>
              <a:srgbClr val="3A431F"/>
            </a:solidFill>
          </a:ln>
        </p:spPr>
        <p:txBody>
          <a:bodyPr wrap="square" lIns="0" tIns="0" rIns="0" bIns="0" rtlCol="0">
            <a:noAutofit/>
          </a:bodyPr>
          <a:lstStyle/>
          <a:p>
            <a:endParaRPr/>
          </a:p>
        </p:txBody>
      </p:sp>
      <p:sp>
        <p:nvSpPr>
          <p:cNvPr id="111" name="object 111"/>
          <p:cNvSpPr/>
          <p:nvPr/>
        </p:nvSpPr>
        <p:spPr>
          <a:xfrm>
            <a:off x="7898553" y="1466724"/>
            <a:ext cx="271272" cy="170687"/>
          </a:xfrm>
          <a:custGeom>
            <a:avLst/>
            <a:gdLst/>
            <a:ahLst/>
            <a:cxnLst/>
            <a:rect l="l" t="t" r="r" b="b"/>
            <a:pathLst>
              <a:path w="203454" h="170687">
                <a:moveTo>
                  <a:pt x="76708" y="0"/>
                </a:moveTo>
                <a:lnTo>
                  <a:pt x="90637" y="1682"/>
                </a:lnTo>
                <a:lnTo>
                  <a:pt x="102294" y="6730"/>
                </a:lnTo>
                <a:lnTo>
                  <a:pt x="111760" y="15239"/>
                </a:lnTo>
                <a:lnTo>
                  <a:pt x="117615" y="23885"/>
                </a:lnTo>
                <a:lnTo>
                  <a:pt x="122793" y="34591"/>
                </a:lnTo>
                <a:lnTo>
                  <a:pt x="127279" y="47368"/>
                </a:lnTo>
                <a:lnTo>
                  <a:pt x="131063" y="62229"/>
                </a:lnTo>
                <a:lnTo>
                  <a:pt x="131445" y="62229"/>
                </a:lnTo>
                <a:lnTo>
                  <a:pt x="134427" y="50809"/>
                </a:lnTo>
                <a:lnTo>
                  <a:pt x="136994" y="38695"/>
                </a:lnTo>
                <a:lnTo>
                  <a:pt x="139144" y="25888"/>
                </a:lnTo>
                <a:lnTo>
                  <a:pt x="140879" y="12387"/>
                </a:lnTo>
                <a:lnTo>
                  <a:pt x="140970" y="11556"/>
                </a:lnTo>
                <a:lnTo>
                  <a:pt x="153746" y="8842"/>
                </a:lnTo>
                <a:lnTo>
                  <a:pt x="166250" y="5955"/>
                </a:lnTo>
                <a:lnTo>
                  <a:pt x="178457" y="2921"/>
                </a:lnTo>
                <a:lnTo>
                  <a:pt x="189484" y="0"/>
                </a:lnTo>
                <a:lnTo>
                  <a:pt x="191135" y="1397"/>
                </a:lnTo>
                <a:lnTo>
                  <a:pt x="186158" y="14461"/>
                </a:lnTo>
                <a:lnTo>
                  <a:pt x="181086" y="27136"/>
                </a:lnTo>
                <a:lnTo>
                  <a:pt x="175920" y="39423"/>
                </a:lnTo>
                <a:lnTo>
                  <a:pt x="170659" y="51321"/>
                </a:lnTo>
                <a:lnTo>
                  <a:pt x="165303" y="62830"/>
                </a:lnTo>
                <a:lnTo>
                  <a:pt x="159852" y="73951"/>
                </a:lnTo>
                <a:lnTo>
                  <a:pt x="154306" y="84683"/>
                </a:lnTo>
                <a:lnTo>
                  <a:pt x="148666" y="95027"/>
                </a:lnTo>
                <a:lnTo>
                  <a:pt x="143129" y="104648"/>
                </a:lnTo>
                <a:lnTo>
                  <a:pt x="148764" y="118789"/>
                </a:lnTo>
                <a:lnTo>
                  <a:pt x="155257" y="130173"/>
                </a:lnTo>
                <a:lnTo>
                  <a:pt x="162627" y="138818"/>
                </a:lnTo>
                <a:lnTo>
                  <a:pt x="166115" y="141731"/>
                </a:lnTo>
                <a:lnTo>
                  <a:pt x="176500" y="147574"/>
                </a:lnTo>
                <a:lnTo>
                  <a:pt x="188722" y="151036"/>
                </a:lnTo>
                <a:lnTo>
                  <a:pt x="202437" y="152146"/>
                </a:lnTo>
                <a:lnTo>
                  <a:pt x="203454" y="161162"/>
                </a:lnTo>
                <a:lnTo>
                  <a:pt x="189438" y="164635"/>
                </a:lnTo>
                <a:lnTo>
                  <a:pt x="176418" y="167113"/>
                </a:lnTo>
                <a:lnTo>
                  <a:pt x="164404" y="168583"/>
                </a:lnTo>
                <a:lnTo>
                  <a:pt x="154050" y="169037"/>
                </a:lnTo>
                <a:lnTo>
                  <a:pt x="148971" y="169037"/>
                </a:lnTo>
                <a:lnTo>
                  <a:pt x="144399" y="166497"/>
                </a:lnTo>
                <a:lnTo>
                  <a:pt x="140081" y="161289"/>
                </a:lnTo>
                <a:lnTo>
                  <a:pt x="135241" y="153469"/>
                </a:lnTo>
                <a:lnTo>
                  <a:pt x="130137" y="141306"/>
                </a:lnTo>
                <a:lnTo>
                  <a:pt x="126111" y="129159"/>
                </a:lnTo>
                <a:lnTo>
                  <a:pt x="115500" y="141995"/>
                </a:lnTo>
                <a:lnTo>
                  <a:pt x="104892" y="152465"/>
                </a:lnTo>
                <a:lnTo>
                  <a:pt x="94292" y="160569"/>
                </a:lnTo>
                <a:lnTo>
                  <a:pt x="83704" y="166306"/>
                </a:lnTo>
                <a:lnTo>
                  <a:pt x="73129" y="169677"/>
                </a:lnTo>
                <a:lnTo>
                  <a:pt x="63373" y="170687"/>
                </a:lnTo>
                <a:lnTo>
                  <a:pt x="49797" y="169316"/>
                </a:lnTo>
                <a:lnTo>
                  <a:pt x="37650" y="165196"/>
                </a:lnTo>
                <a:lnTo>
                  <a:pt x="26918" y="158313"/>
                </a:lnTo>
                <a:lnTo>
                  <a:pt x="17591" y="148659"/>
                </a:lnTo>
                <a:lnTo>
                  <a:pt x="10418" y="137555"/>
                </a:lnTo>
                <a:lnTo>
                  <a:pt x="5358" y="126132"/>
                </a:lnTo>
                <a:lnTo>
                  <a:pt x="1965" y="113803"/>
                </a:lnTo>
                <a:lnTo>
                  <a:pt x="239" y="100561"/>
                </a:lnTo>
                <a:lnTo>
                  <a:pt x="0" y="93090"/>
                </a:lnTo>
                <a:lnTo>
                  <a:pt x="737" y="79529"/>
                </a:lnTo>
                <a:lnTo>
                  <a:pt x="2947" y="66657"/>
                </a:lnTo>
                <a:lnTo>
                  <a:pt x="6623" y="54466"/>
                </a:lnTo>
                <a:lnTo>
                  <a:pt x="11762" y="42945"/>
                </a:lnTo>
                <a:lnTo>
                  <a:pt x="18359" y="32086"/>
                </a:lnTo>
                <a:lnTo>
                  <a:pt x="31019" y="17425"/>
                </a:lnTo>
                <a:lnTo>
                  <a:pt x="41432" y="9542"/>
                </a:lnTo>
                <a:lnTo>
                  <a:pt x="52840" y="4023"/>
                </a:lnTo>
                <a:lnTo>
                  <a:pt x="65257" y="855"/>
                </a:lnTo>
                <a:lnTo>
                  <a:pt x="76708" y="0"/>
                </a:lnTo>
                <a:close/>
              </a:path>
            </a:pathLst>
          </a:custGeom>
          <a:ln w="3048">
            <a:solidFill>
              <a:srgbClr val="3A431F"/>
            </a:solidFill>
          </a:ln>
        </p:spPr>
        <p:txBody>
          <a:bodyPr wrap="square" lIns="0" tIns="0" rIns="0" bIns="0" rtlCol="0">
            <a:noAutofit/>
          </a:bodyPr>
          <a:lstStyle/>
          <a:p>
            <a:endParaRPr/>
          </a:p>
        </p:txBody>
      </p:sp>
      <p:sp>
        <p:nvSpPr>
          <p:cNvPr id="112" name="object 112"/>
          <p:cNvSpPr/>
          <p:nvPr/>
        </p:nvSpPr>
        <p:spPr>
          <a:xfrm>
            <a:off x="4987716" y="1466724"/>
            <a:ext cx="193716" cy="170687"/>
          </a:xfrm>
          <a:custGeom>
            <a:avLst/>
            <a:gdLst/>
            <a:ahLst/>
            <a:cxnLst/>
            <a:rect l="l" t="t" r="r" b="b"/>
            <a:pathLst>
              <a:path w="145287" h="170687">
                <a:moveTo>
                  <a:pt x="82041" y="0"/>
                </a:moveTo>
                <a:lnTo>
                  <a:pt x="94782" y="443"/>
                </a:lnTo>
                <a:lnTo>
                  <a:pt x="107398" y="1780"/>
                </a:lnTo>
                <a:lnTo>
                  <a:pt x="119896" y="4015"/>
                </a:lnTo>
                <a:lnTo>
                  <a:pt x="132283" y="7156"/>
                </a:lnTo>
                <a:lnTo>
                  <a:pt x="142366" y="10413"/>
                </a:lnTo>
                <a:lnTo>
                  <a:pt x="139543" y="22800"/>
                </a:lnTo>
                <a:lnTo>
                  <a:pt x="136888" y="35233"/>
                </a:lnTo>
                <a:lnTo>
                  <a:pt x="134440" y="47693"/>
                </a:lnTo>
                <a:lnTo>
                  <a:pt x="133476" y="52959"/>
                </a:lnTo>
                <a:lnTo>
                  <a:pt x="124205" y="54355"/>
                </a:lnTo>
                <a:lnTo>
                  <a:pt x="113791" y="21462"/>
                </a:lnTo>
                <a:lnTo>
                  <a:pt x="106806" y="19176"/>
                </a:lnTo>
                <a:lnTo>
                  <a:pt x="99440" y="18034"/>
                </a:lnTo>
                <a:lnTo>
                  <a:pt x="91693" y="18034"/>
                </a:lnTo>
                <a:lnTo>
                  <a:pt x="77394" y="19161"/>
                </a:lnTo>
                <a:lnTo>
                  <a:pt x="65802" y="22579"/>
                </a:lnTo>
                <a:lnTo>
                  <a:pt x="61849" y="24637"/>
                </a:lnTo>
                <a:lnTo>
                  <a:pt x="54610" y="29082"/>
                </a:lnTo>
                <a:lnTo>
                  <a:pt x="50926" y="35687"/>
                </a:lnTo>
                <a:lnTo>
                  <a:pt x="50926" y="44323"/>
                </a:lnTo>
                <a:lnTo>
                  <a:pt x="50926" y="53212"/>
                </a:lnTo>
                <a:lnTo>
                  <a:pt x="54610" y="60198"/>
                </a:lnTo>
                <a:lnTo>
                  <a:pt x="61849" y="65024"/>
                </a:lnTo>
                <a:lnTo>
                  <a:pt x="72007" y="69772"/>
                </a:lnTo>
                <a:lnTo>
                  <a:pt x="85094" y="72110"/>
                </a:lnTo>
                <a:lnTo>
                  <a:pt x="92582" y="72389"/>
                </a:lnTo>
                <a:lnTo>
                  <a:pt x="97662" y="72389"/>
                </a:lnTo>
                <a:lnTo>
                  <a:pt x="102997" y="72136"/>
                </a:lnTo>
                <a:lnTo>
                  <a:pt x="108330" y="71374"/>
                </a:lnTo>
                <a:lnTo>
                  <a:pt x="109981" y="92582"/>
                </a:lnTo>
                <a:lnTo>
                  <a:pt x="102742" y="91312"/>
                </a:lnTo>
                <a:lnTo>
                  <a:pt x="96392" y="90677"/>
                </a:lnTo>
                <a:lnTo>
                  <a:pt x="90804" y="90677"/>
                </a:lnTo>
                <a:lnTo>
                  <a:pt x="76830" y="92049"/>
                </a:lnTo>
                <a:lnTo>
                  <a:pt x="65531" y="96163"/>
                </a:lnTo>
                <a:lnTo>
                  <a:pt x="56387" y="102235"/>
                </a:lnTo>
                <a:lnTo>
                  <a:pt x="52831" y="108838"/>
                </a:lnTo>
                <a:lnTo>
                  <a:pt x="52831" y="117728"/>
                </a:lnTo>
                <a:lnTo>
                  <a:pt x="55865" y="130926"/>
                </a:lnTo>
                <a:lnTo>
                  <a:pt x="65024" y="140080"/>
                </a:lnTo>
                <a:lnTo>
                  <a:pt x="74744" y="144172"/>
                </a:lnTo>
                <a:lnTo>
                  <a:pt x="87293" y="146584"/>
                </a:lnTo>
                <a:lnTo>
                  <a:pt x="101600" y="147319"/>
                </a:lnTo>
                <a:lnTo>
                  <a:pt x="113537" y="146758"/>
                </a:lnTo>
                <a:lnTo>
                  <a:pt x="125979" y="145087"/>
                </a:lnTo>
                <a:lnTo>
                  <a:pt x="138964" y="142327"/>
                </a:lnTo>
                <a:lnTo>
                  <a:pt x="144144" y="140969"/>
                </a:lnTo>
                <a:lnTo>
                  <a:pt x="145287" y="149987"/>
                </a:lnTo>
                <a:lnTo>
                  <a:pt x="135369" y="156429"/>
                </a:lnTo>
                <a:lnTo>
                  <a:pt x="123714" y="161789"/>
                </a:lnTo>
                <a:lnTo>
                  <a:pt x="113411" y="165226"/>
                </a:lnTo>
                <a:lnTo>
                  <a:pt x="101320" y="168090"/>
                </a:lnTo>
                <a:lnTo>
                  <a:pt x="88768" y="169892"/>
                </a:lnTo>
                <a:lnTo>
                  <a:pt x="75800" y="170656"/>
                </a:lnTo>
                <a:lnTo>
                  <a:pt x="72516" y="170687"/>
                </a:lnTo>
                <a:lnTo>
                  <a:pt x="58162" y="170015"/>
                </a:lnTo>
                <a:lnTo>
                  <a:pt x="45052" y="167991"/>
                </a:lnTo>
                <a:lnTo>
                  <a:pt x="33177" y="164605"/>
                </a:lnTo>
                <a:lnTo>
                  <a:pt x="22525" y="159847"/>
                </a:lnTo>
                <a:lnTo>
                  <a:pt x="9605" y="150029"/>
                </a:lnTo>
                <a:lnTo>
                  <a:pt x="2764" y="139296"/>
                </a:lnTo>
                <a:lnTo>
                  <a:pt x="51" y="126528"/>
                </a:lnTo>
                <a:lnTo>
                  <a:pt x="0" y="124332"/>
                </a:lnTo>
                <a:lnTo>
                  <a:pt x="2173" y="111627"/>
                </a:lnTo>
                <a:lnTo>
                  <a:pt x="8747" y="100505"/>
                </a:lnTo>
                <a:lnTo>
                  <a:pt x="19630" y="91070"/>
                </a:lnTo>
                <a:lnTo>
                  <a:pt x="31285" y="85491"/>
                </a:lnTo>
                <a:lnTo>
                  <a:pt x="35940" y="84074"/>
                </a:lnTo>
                <a:lnTo>
                  <a:pt x="23211" y="77806"/>
                </a:lnTo>
                <a:lnTo>
                  <a:pt x="13767" y="70619"/>
                </a:lnTo>
                <a:lnTo>
                  <a:pt x="12064" y="68834"/>
                </a:lnTo>
                <a:lnTo>
                  <a:pt x="6857" y="62991"/>
                </a:lnTo>
                <a:lnTo>
                  <a:pt x="4190" y="56006"/>
                </a:lnTo>
                <a:lnTo>
                  <a:pt x="4190" y="47751"/>
                </a:lnTo>
                <a:lnTo>
                  <a:pt x="6202" y="34521"/>
                </a:lnTo>
                <a:lnTo>
                  <a:pt x="12237" y="23373"/>
                </a:lnTo>
                <a:lnTo>
                  <a:pt x="22295" y="14310"/>
                </a:lnTo>
                <a:lnTo>
                  <a:pt x="25526" y="12318"/>
                </a:lnTo>
                <a:lnTo>
                  <a:pt x="35558" y="7486"/>
                </a:lnTo>
                <a:lnTo>
                  <a:pt x="46921" y="3857"/>
                </a:lnTo>
                <a:lnTo>
                  <a:pt x="59621" y="1425"/>
                </a:lnTo>
                <a:lnTo>
                  <a:pt x="73669" y="180"/>
                </a:lnTo>
                <a:lnTo>
                  <a:pt x="82041" y="0"/>
                </a:lnTo>
                <a:close/>
              </a:path>
            </a:pathLst>
          </a:custGeom>
          <a:ln w="3048">
            <a:solidFill>
              <a:srgbClr val="3A431F"/>
            </a:solidFill>
          </a:ln>
        </p:spPr>
        <p:txBody>
          <a:bodyPr wrap="square" lIns="0" tIns="0" rIns="0" bIns="0" rtlCol="0">
            <a:noAutofit/>
          </a:bodyPr>
          <a:lstStyle/>
          <a:p>
            <a:endParaRPr/>
          </a:p>
        </p:txBody>
      </p:sp>
      <p:sp>
        <p:nvSpPr>
          <p:cNvPr id="113" name="object 113"/>
          <p:cNvSpPr/>
          <p:nvPr/>
        </p:nvSpPr>
        <p:spPr>
          <a:xfrm>
            <a:off x="4699171" y="1466724"/>
            <a:ext cx="193716" cy="170687"/>
          </a:xfrm>
          <a:custGeom>
            <a:avLst/>
            <a:gdLst/>
            <a:ahLst/>
            <a:cxnLst/>
            <a:rect l="l" t="t" r="r" b="b"/>
            <a:pathLst>
              <a:path w="145287" h="170687">
                <a:moveTo>
                  <a:pt x="82042" y="0"/>
                </a:moveTo>
                <a:lnTo>
                  <a:pt x="94782" y="443"/>
                </a:lnTo>
                <a:lnTo>
                  <a:pt x="107398" y="1780"/>
                </a:lnTo>
                <a:lnTo>
                  <a:pt x="119896" y="4015"/>
                </a:lnTo>
                <a:lnTo>
                  <a:pt x="132283" y="7156"/>
                </a:lnTo>
                <a:lnTo>
                  <a:pt x="142367" y="10413"/>
                </a:lnTo>
                <a:lnTo>
                  <a:pt x="139543" y="22800"/>
                </a:lnTo>
                <a:lnTo>
                  <a:pt x="136888" y="35233"/>
                </a:lnTo>
                <a:lnTo>
                  <a:pt x="134440" y="47693"/>
                </a:lnTo>
                <a:lnTo>
                  <a:pt x="133476" y="52959"/>
                </a:lnTo>
                <a:lnTo>
                  <a:pt x="124206" y="54355"/>
                </a:lnTo>
                <a:lnTo>
                  <a:pt x="113792" y="21462"/>
                </a:lnTo>
                <a:lnTo>
                  <a:pt x="106807" y="19176"/>
                </a:lnTo>
                <a:lnTo>
                  <a:pt x="99440" y="18034"/>
                </a:lnTo>
                <a:lnTo>
                  <a:pt x="91694" y="18034"/>
                </a:lnTo>
                <a:lnTo>
                  <a:pt x="77394" y="19161"/>
                </a:lnTo>
                <a:lnTo>
                  <a:pt x="65802" y="22579"/>
                </a:lnTo>
                <a:lnTo>
                  <a:pt x="61849" y="24637"/>
                </a:lnTo>
                <a:lnTo>
                  <a:pt x="54610" y="29082"/>
                </a:lnTo>
                <a:lnTo>
                  <a:pt x="50926" y="35687"/>
                </a:lnTo>
                <a:lnTo>
                  <a:pt x="50926" y="44323"/>
                </a:lnTo>
                <a:lnTo>
                  <a:pt x="50926" y="53212"/>
                </a:lnTo>
                <a:lnTo>
                  <a:pt x="54610" y="60198"/>
                </a:lnTo>
                <a:lnTo>
                  <a:pt x="61849" y="65024"/>
                </a:lnTo>
                <a:lnTo>
                  <a:pt x="72007" y="69772"/>
                </a:lnTo>
                <a:lnTo>
                  <a:pt x="85094" y="72110"/>
                </a:lnTo>
                <a:lnTo>
                  <a:pt x="92583" y="72389"/>
                </a:lnTo>
                <a:lnTo>
                  <a:pt x="97662" y="72389"/>
                </a:lnTo>
                <a:lnTo>
                  <a:pt x="102997" y="72136"/>
                </a:lnTo>
                <a:lnTo>
                  <a:pt x="108331" y="71374"/>
                </a:lnTo>
                <a:lnTo>
                  <a:pt x="109982" y="92582"/>
                </a:lnTo>
                <a:lnTo>
                  <a:pt x="102743" y="91312"/>
                </a:lnTo>
                <a:lnTo>
                  <a:pt x="96393" y="90677"/>
                </a:lnTo>
                <a:lnTo>
                  <a:pt x="90805" y="90677"/>
                </a:lnTo>
                <a:lnTo>
                  <a:pt x="76830" y="92049"/>
                </a:lnTo>
                <a:lnTo>
                  <a:pt x="65531" y="96163"/>
                </a:lnTo>
                <a:lnTo>
                  <a:pt x="56387" y="102235"/>
                </a:lnTo>
                <a:lnTo>
                  <a:pt x="52832" y="108838"/>
                </a:lnTo>
                <a:lnTo>
                  <a:pt x="52832" y="117728"/>
                </a:lnTo>
                <a:lnTo>
                  <a:pt x="55865" y="130926"/>
                </a:lnTo>
                <a:lnTo>
                  <a:pt x="65024" y="140080"/>
                </a:lnTo>
                <a:lnTo>
                  <a:pt x="74744" y="144172"/>
                </a:lnTo>
                <a:lnTo>
                  <a:pt x="87293" y="146584"/>
                </a:lnTo>
                <a:lnTo>
                  <a:pt x="101600" y="147319"/>
                </a:lnTo>
                <a:lnTo>
                  <a:pt x="113537" y="146758"/>
                </a:lnTo>
                <a:lnTo>
                  <a:pt x="125979" y="145087"/>
                </a:lnTo>
                <a:lnTo>
                  <a:pt x="138964" y="142327"/>
                </a:lnTo>
                <a:lnTo>
                  <a:pt x="144145" y="140969"/>
                </a:lnTo>
                <a:lnTo>
                  <a:pt x="145287" y="149987"/>
                </a:lnTo>
                <a:lnTo>
                  <a:pt x="135369" y="156429"/>
                </a:lnTo>
                <a:lnTo>
                  <a:pt x="123714" y="161789"/>
                </a:lnTo>
                <a:lnTo>
                  <a:pt x="113411" y="165226"/>
                </a:lnTo>
                <a:lnTo>
                  <a:pt x="101320" y="168090"/>
                </a:lnTo>
                <a:lnTo>
                  <a:pt x="88768" y="169892"/>
                </a:lnTo>
                <a:lnTo>
                  <a:pt x="75800" y="170656"/>
                </a:lnTo>
                <a:lnTo>
                  <a:pt x="72517" y="170687"/>
                </a:lnTo>
                <a:lnTo>
                  <a:pt x="58162" y="170015"/>
                </a:lnTo>
                <a:lnTo>
                  <a:pt x="45052" y="167991"/>
                </a:lnTo>
                <a:lnTo>
                  <a:pt x="33177" y="164605"/>
                </a:lnTo>
                <a:lnTo>
                  <a:pt x="22525" y="159847"/>
                </a:lnTo>
                <a:lnTo>
                  <a:pt x="9605" y="150029"/>
                </a:lnTo>
                <a:lnTo>
                  <a:pt x="2764" y="139296"/>
                </a:lnTo>
                <a:lnTo>
                  <a:pt x="51" y="126528"/>
                </a:lnTo>
                <a:lnTo>
                  <a:pt x="0" y="124332"/>
                </a:lnTo>
                <a:lnTo>
                  <a:pt x="2173" y="111627"/>
                </a:lnTo>
                <a:lnTo>
                  <a:pt x="8747" y="100505"/>
                </a:lnTo>
                <a:lnTo>
                  <a:pt x="19630" y="91070"/>
                </a:lnTo>
                <a:lnTo>
                  <a:pt x="31285" y="85491"/>
                </a:lnTo>
                <a:lnTo>
                  <a:pt x="35940" y="84074"/>
                </a:lnTo>
                <a:lnTo>
                  <a:pt x="23211" y="77806"/>
                </a:lnTo>
                <a:lnTo>
                  <a:pt x="13767" y="70619"/>
                </a:lnTo>
                <a:lnTo>
                  <a:pt x="12064" y="68834"/>
                </a:lnTo>
                <a:lnTo>
                  <a:pt x="6858" y="62991"/>
                </a:lnTo>
                <a:lnTo>
                  <a:pt x="4190" y="56006"/>
                </a:lnTo>
                <a:lnTo>
                  <a:pt x="4190" y="47751"/>
                </a:lnTo>
                <a:lnTo>
                  <a:pt x="6202" y="34521"/>
                </a:lnTo>
                <a:lnTo>
                  <a:pt x="12237" y="23373"/>
                </a:lnTo>
                <a:lnTo>
                  <a:pt x="22295" y="14310"/>
                </a:lnTo>
                <a:lnTo>
                  <a:pt x="25526" y="12318"/>
                </a:lnTo>
                <a:lnTo>
                  <a:pt x="35558" y="7486"/>
                </a:lnTo>
                <a:lnTo>
                  <a:pt x="46921" y="3857"/>
                </a:lnTo>
                <a:lnTo>
                  <a:pt x="59621" y="1425"/>
                </a:lnTo>
                <a:lnTo>
                  <a:pt x="73669" y="180"/>
                </a:lnTo>
                <a:lnTo>
                  <a:pt x="82042" y="0"/>
                </a:lnTo>
                <a:close/>
              </a:path>
            </a:pathLst>
          </a:custGeom>
          <a:ln w="3048">
            <a:solidFill>
              <a:srgbClr val="3A431F"/>
            </a:solidFill>
          </a:ln>
        </p:spPr>
        <p:txBody>
          <a:bodyPr wrap="square" lIns="0" tIns="0" rIns="0" bIns="0" rtlCol="0">
            <a:noAutofit/>
          </a:bodyPr>
          <a:lstStyle/>
          <a:p>
            <a:endParaRPr/>
          </a:p>
        </p:txBody>
      </p:sp>
      <p:sp>
        <p:nvSpPr>
          <p:cNvPr id="114" name="object 114"/>
          <p:cNvSpPr/>
          <p:nvPr/>
        </p:nvSpPr>
        <p:spPr>
          <a:xfrm>
            <a:off x="8484617" y="1466343"/>
            <a:ext cx="114468" cy="170561"/>
          </a:xfrm>
          <a:custGeom>
            <a:avLst/>
            <a:gdLst/>
            <a:ahLst/>
            <a:cxnLst/>
            <a:rect l="l" t="t" r="r" b="b"/>
            <a:pathLst>
              <a:path w="85851" h="170561">
                <a:moveTo>
                  <a:pt x="49402" y="0"/>
                </a:moveTo>
                <a:lnTo>
                  <a:pt x="51562" y="1397"/>
                </a:lnTo>
                <a:lnTo>
                  <a:pt x="50975" y="13323"/>
                </a:lnTo>
                <a:lnTo>
                  <a:pt x="50576" y="25789"/>
                </a:lnTo>
                <a:lnTo>
                  <a:pt x="50353" y="38784"/>
                </a:lnTo>
                <a:lnTo>
                  <a:pt x="50291" y="50800"/>
                </a:lnTo>
                <a:lnTo>
                  <a:pt x="50291" y="80772"/>
                </a:lnTo>
                <a:lnTo>
                  <a:pt x="50341" y="97228"/>
                </a:lnTo>
                <a:lnTo>
                  <a:pt x="50489" y="111120"/>
                </a:lnTo>
                <a:lnTo>
                  <a:pt x="50735" y="122447"/>
                </a:lnTo>
                <a:lnTo>
                  <a:pt x="51053" y="130683"/>
                </a:lnTo>
                <a:lnTo>
                  <a:pt x="51308" y="138430"/>
                </a:lnTo>
                <a:lnTo>
                  <a:pt x="52577" y="143510"/>
                </a:lnTo>
                <a:lnTo>
                  <a:pt x="54863" y="145923"/>
                </a:lnTo>
                <a:lnTo>
                  <a:pt x="57276" y="148462"/>
                </a:lnTo>
                <a:lnTo>
                  <a:pt x="60833" y="150113"/>
                </a:lnTo>
                <a:lnTo>
                  <a:pt x="65532" y="151003"/>
                </a:lnTo>
                <a:lnTo>
                  <a:pt x="70230" y="151892"/>
                </a:lnTo>
                <a:lnTo>
                  <a:pt x="76708" y="152400"/>
                </a:lnTo>
                <a:lnTo>
                  <a:pt x="84962" y="152527"/>
                </a:lnTo>
                <a:lnTo>
                  <a:pt x="85851" y="161290"/>
                </a:lnTo>
                <a:lnTo>
                  <a:pt x="71471" y="165526"/>
                </a:lnTo>
                <a:lnTo>
                  <a:pt x="58448" y="168471"/>
                </a:lnTo>
                <a:lnTo>
                  <a:pt x="46783" y="170138"/>
                </a:lnTo>
                <a:lnTo>
                  <a:pt x="38226" y="170561"/>
                </a:lnTo>
                <a:lnTo>
                  <a:pt x="21528" y="168370"/>
                </a:lnTo>
                <a:lnTo>
                  <a:pt x="9939" y="161791"/>
                </a:lnTo>
                <a:lnTo>
                  <a:pt x="3444" y="150807"/>
                </a:lnTo>
                <a:lnTo>
                  <a:pt x="1904" y="139192"/>
                </a:lnTo>
                <a:lnTo>
                  <a:pt x="1904" y="55245"/>
                </a:lnTo>
                <a:lnTo>
                  <a:pt x="1759" y="41347"/>
                </a:lnTo>
                <a:lnTo>
                  <a:pt x="1321" y="28357"/>
                </a:lnTo>
                <a:lnTo>
                  <a:pt x="591" y="16307"/>
                </a:lnTo>
                <a:lnTo>
                  <a:pt x="0" y="9398"/>
                </a:lnTo>
                <a:lnTo>
                  <a:pt x="13063" y="7282"/>
                </a:lnTo>
                <a:lnTo>
                  <a:pt x="25714" y="4984"/>
                </a:lnTo>
                <a:lnTo>
                  <a:pt x="37976" y="2516"/>
                </a:lnTo>
                <a:lnTo>
                  <a:pt x="49402" y="0"/>
                </a:lnTo>
                <a:close/>
              </a:path>
            </a:pathLst>
          </a:custGeom>
          <a:ln w="3048">
            <a:solidFill>
              <a:srgbClr val="3A431F"/>
            </a:solidFill>
          </a:ln>
        </p:spPr>
        <p:txBody>
          <a:bodyPr wrap="square" lIns="0" tIns="0" rIns="0" bIns="0" rtlCol="0">
            <a:noAutofit/>
          </a:bodyPr>
          <a:lstStyle/>
          <a:p>
            <a:endParaRPr/>
          </a:p>
        </p:txBody>
      </p:sp>
      <p:sp>
        <p:nvSpPr>
          <p:cNvPr id="115" name="object 115"/>
          <p:cNvSpPr/>
          <p:nvPr/>
        </p:nvSpPr>
        <p:spPr>
          <a:xfrm>
            <a:off x="8200305" y="1466343"/>
            <a:ext cx="266192" cy="253111"/>
          </a:xfrm>
          <a:custGeom>
            <a:avLst/>
            <a:gdLst/>
            <a:ahLst/>
            <a:cxnLst/>
            <a:rect l="l" t="t" r="r" b="b"/>
            <a:pathLst>
              <a:path w="199644" h="253111">
                <a:moveTo>
                  <a:pt x="197738" y="0"/>
                </a:moveTo>
                <a:lnTo>
                  <a:pt x="195925" y="10546"/>
                </a:lnTo>
                <a:lnTo>
                  <a:pt x="191738" y="20345"/>
                </a:lnTo>
                <a:lnTo>
                  <a:pt x="187083" y="30921"/>
                </a:lnTo>
                <a:lnTo>
                  <a:pt x="181959" y="42273"/>
                </a:lnTo>
                <a:lnTo>
                  <a:pt x="176367" y="54401"/>
                </a:lnTo>
                <a:lnTo>
                  <a:pt x="170306" y="67305"/>
                </a:lnTo>
                <a:lnTo>
                  <a:pt x="163777" y="80986"/>
                </a:lnTo>
                <a:lnTo>
                  <a:pt x="160020" y="88773"/>
                </a:lnTo>
                <a:lnTo>
                  <a:pt x="153804" y="101801"/>
                </a:lnTo>
                <a:lnTo>
                  <a:pt x="147882" y="114293"/>
                </a:lnTo>
                <a:lnTo>
                  <a:pt x="142254" y="126245"/>
                </a:lnTo>
                <a:lnTo>
                  <a:pt x="136918" y="137655"/>
                </a:lnTo>
                <a:lnTo>
                  <a:pt x="131875" y="148519"/>
                </a:lnTo>
                <a:lnTo>
                  <a:pt x="127126" y="158837"/>
                </a:lnTo>
                <a:lnTo>
                  <a:pt x="124206" y="165227"/>
                </a:lnTo>
                <a:lnTo>
                  <a:pt x="124587" y="172212"/>
                </a:lnTo>
                <a:lnTo>
                  <a:pt x="124841" y="180340"/>
                </a:lnTo>
                <a:lnTo>
                  <a:pt x="124841" y="189611"/>
                </a:lnTo>
                <a:lnTo>
                  <a:pt x="124671" y="199567"/>
                </a:lnTo>
                <a:lnTo>
                  <a:pt x="124158" y="211063"/>
                </a:lnTo>
                <a:lnTo>
                  <a:pt x="123292" y="224105"/>
                </a:lnTo>
                <a:lnTo>
                  <a:pt x="122065" y="238701"/>
                </a:lnTo>
                <a:lnTo>
                  <a:pt x="121285" y="246887"/>
                </a:lnTo>
                <a:lnTo>
                  <a:pt x="108512" y="248283"/>
                </a:lnTo>
                <a:lnTo>
                  <a:pt x="95862" y="249854"/>
                </a:lnTo>
                <a:lnTo>
                  <a:pt x="83346" y="251614"/>
                </a:lnTo>
                <a:lnTo>
                  <a:pt x="73787" y="253111"/>
                </a:lnTo>
                <a:lnTo>
                  <a:pt x="71247" y="251968"/>
                </a:lnTo>
                <a:lnTo>
                  <a:pt x="73670" y="236936"/>
                </a:lnTo>
                <a:lnTo>
                  <a:pt x="75681" y="222802"/>
                </a:lnTo>
                <a:lnTo>
                  <a:pt x="77280" y="209563"/>
                </a:lnTo>
                <a:lnTo>
                  <a:pt x="78466" y="197214"/>
                </a:lnTo>
                <a:lnTo>
                  <a:pt x="79239" y="185754"/>
                </a:lnTo>
                <a:lnTo>
                  <a:pt x="79600" y="175180"/>
                </a:lnTo>
                <a:lnTo>
                  <a:pt x="79629" y="171450"/>
                </a:lnTo>
                <a:lnTo>
                  <a:pt x="79629" y="167767"/>
                </a:lnTo>
                <a:lnTo>
                  <a:pt x="77343" y="154432"/>
                </a:lnTo>
                <a:lnTo>
                  <a:pt x="74773" y="142745"/>
                </a:lnTo>
                <a:lnTo>
                  <a:pt x="71490" y="129809"/>
                </a:lnTo>
                <a:lnTo>
                  <a:pt x="67830" y="117120"/>
                </a:lnTo>
                <a:lnTo>
                  <a:pt x="64054" y="104826"/>
                </a:lnTo>
                <a:lnTo>
                  <a:pt x="57995" y="86846"/>
                </a:lnTo>
                <a:lnTo>
                  <a:pt x="53586" y="75078"/>
                </a:lnTo>
                <a:lnTo>
                  <a:pt x="46210" y="57410"/>
                </a:lnTo>
                <a:lnTo>
                  <a:pt x="40897" y="46425"/>
                </a:lnTo>
                <a:lnTo>
                  <a:pt x="40132" y="44958"/>
                </a:lnTo>
                <a:lnTo>
                  <a:pt x="36322" y="37592"/>
                </a:lnTo>
                <a:lnTo>
                  <a:pt x="32638" y="32258"/>
                </a:lnTo>
                <a:lnTo>
                  <a:pt x="28956" y="28829"/>
                </a:lnTo>
                <a:lnTo>
                  <a:pt x="27432" y="27178"/>
                </a:lnTo>
                <a:lnTo>
                  <a:pt x="25654" y="25781"/>
                </a:lnTo>
                <a:lnTo>
                  <a:pt x="23749" y="24765"/>
                </a:lnTo>
                <a:lnTo>
                  <a:pt x="21971" y="23749"/>
                </a:lnTo>
                <a:lnTo>
                  <a:pt x="19938" y="22860"/>
                </a:lnTo>
                <a:lnTo>
                  <a:pt x="17780" y="22225"/>
                </a:lnTo>
                <a:lnTo>
                  <a:pt x="15621" y="21590"/>
                </a:lnTo>
                <a:lnTo>
                  <a:pt x="13208" y="21209"/>
                </a:lnTo>
                <a:lnTo>
                  <a:pt x="10541" y="20955"/>
                </a:lnTo>
                <a:lnTo>
                  <a:pt x="7874" y="20700"/>
                </a:lnTo>
                <a:lnTo>
                  <a:pt x="4699" y="20574"/>
                </a:lnTo>
                <a:lnTo>
                  <a:pt x="1270" y="20574"/>
                </a:lnTo>
                <a:lnTo>
                  <a:pt x="0" y="12700"/>
                </a:lnTo>
                <a:lnTo>
                  <a:pt x="15284" y="8434"/>
                </a:lnTo>
                <a:lnTo>
                  <a:pt x="28629" y="5387"/>
                </a:lnTo>
                <a:lnTo>
                  <a:pt x="40035" y="3585"/>
                </a:lnTo>
                <a:lnTo>
                  <a:pt x="48768" y="3048"/>
                </a:lnTo>
                <a:lnTo>
                  <a:pt x="54737" y="3048"/>
                </a:lnTo>
                <a:lnTo>
                  <a:pt x="59817" y="3810"/>
                </a:lnTo>
                <a:lnTo>
                  <a:pt x="63881" y="5334"/>
                </a:lnTo>
                <a:lnTo>
                  <a:pt x="67945" y="6731"/>
                </a:lnTo>
                <a:lnTo>
                  <a:pt x="71755" y="9525"/>
                </a:lnTo>
                <a:lnTo>
                  <a:pt x="75311" y="13716"/>
                </a:lnTo>
                <a:lnTo>
                  <a:pt x="80221" y="20624"/>
                </a:lnTo>
                <a:lnTo>
                  <a:pt x="85435" y="30038"/>
                </a:lnTo>
                <a:lnTo>
                  <a:pt x="90935" y="41956"/>
                </a:lnTo>
                <a:lnTo>
                  <a:pt x="96707" y="56379"/>
                </a:lnTo>
                <a:lnTo>
                  <a:pt x="100584" y="67056"/>
                </a:lnTo>
                <a:lnTo>
                  <a:pt x="105136" y="80363"/>
                </a:lnTo>
                <a:lnTo>
                  <a:pt x="109096" y="92984"/>
                </a:lnTo>
                <a:lnTo>
                  <a:pt x="112463" y="104908"/>
                </a:lnTo>
                <a:lnTo>
                  <a:pt x="115238" y="116124"/>
                </a:lnTo>
                <a:lnTo>
                  <a:pt x="117094" y="124713"/>
                </a:lnTo>
                <a:lnTo>
                  <a:pt x="118237" y="131063"/>
                </a:lnTo>
                <a:lnTo>
                  <a:pt x="119125" y="138175"/>
                </a:lnTo>
                <a:lnTo>
                  <a:pt x="121031" y="131063"/>
                </a:lnTo>
                <a:lnTo>
                  <a:pt x="122682" y="124460"/>
                </a:lnTo>
                <a:lnTo>
                  <a:pt x="124206" y="118618"/>
                </a:lnTo>
                <a:lnTo>
                  <a:pt x="127311" y="106925"/>
                </a:lnTo>
                <a:lnTo>
                  <a:pt x="130311" y="95047"/>
                </a:lnTo>
                <a:lnTo>
                  <a:pt x="133207" y="82984"/>
                </a:lnTo>
                <a:lnTo>
                  <a:pt x="136002" y="70738"/>
                </a:lnTo>
                <a:lnTo>
                  <a:pt x="138697" y="58310"/>
                </a:lnTo>
                <a:lnTo>
                  <a:pt x="141296" y="45700"/>
                </a:lnTo>
                <a:lnTo>
                  <a:pt x="143799" y="32910"/>
                </a:lnTo>
                <a:lnTo>
                  <a:pt x="146211" y="19942"/>
                </a:lnTo>
                <a:lnTo>
                  <a:pt x="148082" y="9398"/>
                </a:lnTo>
                <a:lnTo>
                  <a:pt x="160889" y="7293"/>
                </a:lnTo>
                <a:lnTo>
                  <a:pt x="173467" y="5007"/>
                </a:lnTo>
                <a:lnTo>
                  <a:pt x="185829" y="2554"/>
                </a:lnTo>
                <a:lnTo>
                  <a:pt x="197738" y="0"/>
                </a:lnTo>
                <a:close/>
              </a:path>
            </a:pathLst>
          </a:custGeom>
          <a:ln w="3048">
            <a:solidFill>
              <a:srgbClr val="3A431F"/>
            </a:solidFill>
          </a:ln>
        </p:spPr>
        <p:txBody>
          <a:bodyPr wrap="square" lIns="0" tIns="0" rIns="0" bIns="0" rtlCol="0">
            <a:noAutofit/>
          </a:bodyPr>
          <a:lstStyle/>
          <a:p>
            <a:endParaRPr/>
          </a:p>
        </p:txBody>
      </p:sp>
      <p:sp>
        <p:nvSpPr>
          <p:cNvPr id="116" name="object 116"/>
          <p:cNvSpPr/>
          <p:nvPr/>
        </p:nvSpPr>
        <p:spPr>
          <a:xfrm>
            <a:off x="6694257" y="1466343"/>
            <a:ext cx="245194" cy="170307"/>
          </a:xfrm>
          <a:custGeom>
            <a:avLst/>
            <a:gdLst/>
            <a:ahLst/>
            <a:cxnLst/>
            <a:rect l="l" t="t" r="r" b="b"/>
            <a:pathLst>
              <a:path w="183896" h="170307">
                <a:moveTo>
                  <a:pt x="179450" y="0"/>
                </a:moveTo>
                <a:lnTo>
                  <a:pt x="181356" y="1397"/>
                </a:lnTo>
                <a:lnTo>
                  <a:pt x="183007" y="5587"/>
                </a:lnTo>
                <a:lnTo>
                  <a:pt x="183896" y="10033"/>
                </a:lnTo>
                <a:lnTo>
                  <a:pt x="183896" y="14859"/>
                </a:lnTo>
                <a:lnTo>
                  <a:pt x="183896" y="22225"/>
                </a:lnTo>
                <a:lnTo>
                  <a:pt x="182499" y="30353"/>
                </a:lnTo>
                <a:lnTo>
                  <a:pt x="179832" y="39497"/>
                </a:lnTo>
                <a:lnTo>
                  <a:pt x="176016" y="51168"/>
                </a:lnTo>
                <a:lnTo>
                  <a:pt x="171320" y="63193"/>
                </a:lnTo>
                <a:lnTo>
                  <a:pt x="169418" y="67563"/>
                </a:lnTo>
                <a:lnTo>
                  <a:pt x="164051" y="78839"/>
                </a:lnTo>
                <a:lnTo>
                  <a:pt x="158295" y="90204"/>
                </a:lnTo>
                <a:lnTo>
                  <a:pt x="154812" y="96774"/>
                </a:lnTo>
                <a:lnTo>
                  <a:pt x="148471" y="108034"/>
                </a:lnTo>
                <a:lnTo>
                  <a:pt x="141987" y="118902"/>
                </a:lnTo>
                <a:lnTo>
                  <a:pt x="138303" y="124841"/>
                </a:lnTo>
                <a:lnTo>
                  <a:pt x="131154" y="135995"/>
                </a:lnTo>
                <a:lnTo>
                  <a:pt x="124230" y="146286"/>
                </a:lnTo>
                <a:lnTo>
                  <a:pt x="122174" y="149225"/>
                </a:lnTo>
                <a:lnTo>
                  <a:pt x="116967" y="156718"/>
                </a:lnTo>
                <a:lnTo>
                  <a:pt x="112522" y="162813"/>
                </a:lnTo>
                <a:lnTo>
                  <a:pt x="108966" y="167767"/>
                </a:lnTo>
                <a:lnTo>
                  <a:pt x="86613" y="170307"/>
                </a:lnTo>
                <a:lnTo>
                  <a:pt x="82242" y="158002"/>
                </a:lnTo>
                <a:lnTo>
                  <a:pt x="77932" y="145983"/>
                </a:lnTo>
                <a:lnTo>
                  <a:pt x="73681" y="134232"/>
                </a:lnTo>
                <a:lnTo>
                  <a:pt x="71374" y="127888"/>
                </a:lnTo>
                <a:lnTo>
                  <a:pt x="67123" y="116195"/>
                </a:lnTo>
                <a:lnTo>
                  <a:pt x="62701" y="104330"/>
                </a:lnTo>
                <a:lnTo>
                  <a:pt x="58128" y="92313"/>
                </a:lnTo>
                <a:lnTo>
                  <a:pt x="55880" y="86487"/>
                </a:lnTo>
                <a:lnTo>
                  <a:pt x="54101" y="82296"/>
                </a:lnTo>
                <a:lnTo>
                  <a:pt x="52070" y="77343"/>
                </a:lnTo>
                <a:lnTo>
                  <a:pt x="49784" y="71628"/>
                </a:lnTo>
                <a:lnTo>
                  <a:pt x="47498" y="65912"/>
                </a:lnTo>
                <a:lnTo>
                  <a:pt x="45085" y="60198"/>
                </a:lnTo>
                <a:lnTo>
                  <a:pt x="42418" y="54483"/>
                </a:lnTo>
                <a:lnTo>
                  <a:pt x="39878" y="48768"/>
                </a:lnTo>
                <a:lnTo>
                  <a:pt x="37211" y="43434"/>
                </a:lnTo>
                <a:lnTo>
                  <a:pt x="34417" y="38608"/>
                </a:lnTo>
                <a:lnTo>
                  <a:pt x="31623" y="33655"/>
                </a:lnTo>
                <a:lnTo>
                  <a:pt x="28956" y="29972"/>
                </a:lnTo>
                <a:lnTo>
                  <a:pt x="26416" y="27432"/>
                </a:lnTo>
                <a:lnTo>
                  <a:pt x="23495" y="24511"/>
                </a:lnTo>
                <a:lnTo>
                  <a:pt x="20193" y="22606"/>
                </a:lnTo>
                <a:lnTo>
                  <a:pt x="16383" y="21844"/>
                </a:lnTo>
                <a:lnTo>
                  <a:pt x="12573" y="21082"/>
                </a:lnTo>
                <a:lnTo>
                  <a:pt x="7493" y="20574"/>
                </a:lnTo>
                <a:lnTo>
                  <a:pt x="1143" y="20574"/>
                </a:lnTo>
                <a:lnTo>
                  <a:pt x="0" y="12700"/>
                </a:lnTo>
                <a:lnTo>
                  <a:pt x="14971" y="8470"/>
                </a:lnTo>
                <a:lnTo>
                  <a:pt x="28259" y="5436"/>
                </a:lnTo>
                <a:lnTo>
                  <a:pt x="39842" y="3620"/>
                </a:lnTo>
                <a:lnTo>
                  <a:pt x="49275" y="3048"/>
                </a:lnTo>
                <a:lnTo>
                  <a:pt x="55245" y="3048"/>
                </a:lnTo>
                <a:lnTo>
                  <a:pt x="60198" y="4063"/>
                </a:lnTo>
                <a:lnTo>
                  <a:pt x="64262" y="6096"/>
                </a:lnTo>
                <a:lnTo>
                  <a:pt x="68453" y="8128"/>
                </a:lnTo>
                <a:lnTo>
                  <a:pt x="72009" y="12065"/>
                </a:lnTo>
                <a:lnTo>
                  <a:pt x="75184" y="17653"/>
                </a:lnTo>
                <a:lnTo>
                  <a:pt x="76581" y="20066"/>
                </a:lnTo>
                <a:lnTo>
                  <a:pt x="78739" y="24257"/>
                </a:lnTo>
                <a:lnTo>
                  <a:pt x="81407" y="29972"/>
                </a:lnTo>
                <a:lnTo>
                  <a:pt x="84200" y="35813"/>
                </a:lnTo>
                <a:lnTo>
                  <a:pt x="87122" y="42418"/>
                </a:lnTo>
                <a:lnTo>
                  <a:pt x="90424" y="50037"/>
                </a:lnTo>
                <a:lnTo>
                  <a:pt x="95265" y="61408"/>
                </a:lnTo>
                <a:lnTo>
                  <a:pt x="100282" y="73382"/>
                </a:lnTo>
                <a:lnTo>
                  <a:pt x="105561" y="86445"/>
                </a:lnTo>
                <a:lnTo>
                  <a:pt x="109972" y="98120"/>
                </a:lnTo>
                <a:lnTo>
                  <a:pt x="112903" y="106425"/>
                </a:lnTo>
                <a:lnTo>
                  <a:pt x="115316" y="114300"/>
                </a:lnTo>
                <a:lnTo>
                  <a:pt x="117729" y="122555"/>
                </a:lnTo>
                <a:lnTo>
                  <a:pt x="121920" y="115443"/>
                </a:lnTo>
                <a:lnTo>
                  <a:pt x="125349" y="108331"/>
                </a:lnTo>
                <a:lnTo>
                  <a:pt x="128016" y="101219"/>
                </a:lnTo>
                <a:lnTo>
                  <a:pt x="132098" y="89059"/>
                </a:lnTo>
                <a:lnTo>
                  <a:pt x="135118" y="76766"/>
                </a:lnTo>
                <a:lnTo>
                  <a:pt x="136017" y="71882"/>
                </a:lnTo>
                <a:lnTo>
                  <a:pt x="137797" y="59088"/>
                </a:lnTo>
                <a:lnTo>
                  <a:pt x="138524" y="46526"/>
                </a:lnTo>
                <a:lnTo>
                  <a:pt x="138557" y="43180"/>
                </a:lnTo>
                <a:lnTo>
                  <a:pt x="138042" y="29903"/>
                </a:lnTo>
                <a:lnTo>
                  <a:pt x="136473" y="17375"/>
                </a:lnTo>
                <a:lnTo>
                  <a:pt x="134620" y="8636"/>
                </a:lnTo>
                <a:lnTo>
                  <a:pt x="148423" y="6222"/>
                </a:lnTo>
                <a:lnTo>
                  <a:pt x="161208" y="3834"/>
                </a:lnTo>
                <a:lnTo>
                  <a:pt x="172958" y="1440"/>
                </a:lnTo>
                <a:lnTo>
                  <a:pt x="179450" y="0"/>
                </a:lnTo>
                <a:close/>
              </a:path>
            </a:pathLst>
          </a:custGeom>
          <a:ln w="3048">
            <a:solidFill>
              <a:srgbClr val="3A431F"/>
            </a:solidFill>
          </a:ln>
        </p:spPr>
        <p:txBody>
          <a:bodyPr wrap="square" lIns="0" tIns="0" rIns="0" bIns="0" rtlCol="0">
            <a:noAutofit/>
          </a:bodyPr>
          <a:lstStyle/>
          <a:p>
            <a:endParaRPr/>
          </a:p>
        </p:txBody>
      </p:sp>
      <p:sp>
        <p:nvSpPr>
          <p:cNvPr id="117" name="object 117"/>
          <p:cNvSpPr/>
          <p:nvPr/>
        </p:nvSpPr>
        <p:spPr>
          <a:xfrm>
            <a:off x="6457189" y="1466343"/>
            <a:ext cx="240283" cy="171069"/>
          </a:xfrm>
          <a:custGeom>
            <a:avLst/>
            <a:gdLst/>
            <a:ahLst/>
            <a:cxnLst/>
            <a:rect l="l" t="t" r="r" b="b"/>
            <a:pathLst>
              <a:path w="180212" h="171069">
                <a:moveTo>
                  <a:pt x="167386" y="0"/>
                </a:moveTo>
                <a:lnTo>
                  <a:pt x="173299" y="14068"/>
                </a:lnTo>
                <a:lnTo>
                  <a:pt x="176242" y="26677"/>
                </a:lnTo>
                <a:lnTo>
                  <a:pt x="178374" y="39216"/>
                </a:lnTo>
                <a:lnTo>
                  <a:pt x="179695" y="51680"/>
                </a:lnTo>
                <a:lnTo>
                  <a:pt x="180206" y="64064"/>
                </a:lnTo>
                <a:lnTo>
                  <a:pt x="180212" y="65659"/>
                </a:lnTo>
                <a:lnTo>
                  <a:pt x="179655" y="80480"/>
                </a:lnTo>
                <a:lnTo>
                  <a:pt x="177982" y="94317"/>
                </a:lnTo>
                <a:lnTo>
                  <a:pt x="175194" y="107168"/>
                </a:lnTo>
                <a:lnTo>
                  <a:pt x="171291" y="119029"/>
                </a:lnTo>
                <a:lnTo>
                  <a:pt x="166272" y="129897"/>
                </a:lnTo>
                <a:lnTo>
                  <a:pt x="160139" y="139770"/>
                </a:lnTo>
                <a:lnTo>
                  <a:pt x="149247" y="152183"/>
                </a:lnTo>
                <a:lnTo>
                  <a:pt x="139169" y="159873"/>
                </a:lnTo>
                <a:lnTo>
                  <a:pt x="127872" y="165564"/>
                </a:lnTo>
                <a:lnTo>
                  <a:pt x="115346" y="169256"/>
                </a:lnTo>
                <a:lnTo>
                  <a:pt x="101580" y="170948"/>
                </a:lnTo>
                <a:lnTo>
                  <a:pt x="96520" y="171069"/>
                </a:lnTo>
                <a:lnTo>
                  <a:pt x="81706" y="170024"/>
                </a:lnTo>
                <a:lnTo>
                  <a:pt x="68635" y="166892"/>
                </a:lnTo>
                <a:lnTo>
                  <a:pt x="57316" y="161671"/>
                </a:lnTo>
                <a:lnTo>
                  <a:pt x="47758" y="154361"/>
                </a:lnTo>
                <a:lnTo>
                  <a:pt x="38203" y="142071"/>
                </a:lnTo>
                <a:lnTo>
                  <a:pt x="33321" y="131604"/>
                </a:lnTo>
                <a:lnTo>
                  <a:pt x="29798" y="119476"/>
                </a:lnTo>
                <a:lnTo>
                  <a:pt x="27628" y="105687"/>
                </a:lnTo>
                <a:lnTo>
                  <a:pt x="26805" y="90235"/>
                </a:lnTo>
                <a:lnTo>
                  <a:pt x="26797" y="88392"/>
                </a:lnTo>
                <a:lnTo>
                  <a:pt x="27020" y="78945"/>
                </a:lnTo>
                <a:lnTo>
                  <a:pt x="27689" y="65481"/>
                </a:lnTo>
                <a:lnTo>
                  <a:pt x="28321" y="55245"/>
                </a:lnTo>
                <a:lnTo>
                  <a:pt x="28956" y="45974"/>
                </a:lnTo>
                <a:lnTo>
                  <a:pt x="29210" y="40132"/>
                </a:lnTo>
                <a:lnTo>
                  <a:pt x="29210" y="37846"/>
                </a:lnTo>
                <a:lnTo>
                  <a:pt x="29210" y="31242"/>
                </a:lnTo>
                <a:lnTo>
                  <a:pt x="27050" y="26670"/>
                </a:lnTo>
                <a:lnTo>
                  <a:pt x="22860" y="24257"/>
                </a:lnTo>
                <a:lnTo>
                  <a:pt x="18542" y="21844"/>
                </a:lnTo>
                <a:lnTo>
                  <a:pt x="11303" y="20700"/>
                </a:lnTo>
                <a:lnTo>
                  <a:pt x="1143" y="20828"/>
                </a:lnTo>
                <a:lnTo>
                  <a:pt x="0" y="12827"/>
                </a:lnTo>
                <a:lnTo>
                  <a:pt x="13942" y="8598"/>
                </a:lnTo>
                <a:lnTo>
                  <a:pt x="26886" y="5601"/>
                </a:lnTo>
                <a:lnTo>
                  <a:pt x="38819" y="3837"/>
                </a:lnTo>
                <a:lnTo>
                  <a:pt x="49022" y="3302"/>
                </a:lnTo>
                <a:lnTo>
                  <a:pt x="65691" y="5953"/>
                </a:lnTo>
                <a:lnTo>
                  <a:pt x="75498" y="13906"/>
                </a:lnTo>
                <a:lnTo>
                  <a:pt x="78486" y="26162"/>
                </a:lnTo>
                <a:lnTo>
                  <a:pt x="78486" y="27686"/>
                </a:lnTo>
                <a:lnTo>
                  <a:pt x="77850" y="35941"/>
                </a:lnTo>
                <a:lnTo>
                  <a:pt x="76708" y="50927"/>
                </a:lnTo>
                <a:lnTo>
                  <a:pt x="75881" y="65951"/>
                </a:lnTo>
                <a:lnTo>
                  <a:pt x="75374" y="78745"/>
                </a:lnTo>
                <a:lnTo>
                  <a:pt x="75185" y="89307"/>
                </a:lnTo>
                <a:lnTo>
                  <a:pt x="75184" y="90170"/>
                </a:lnTo>
                <a:lnTo>
                  <a:pt x="75757" y="106805"/>
                </a:lnTo>
                <a:lnTo>
                  <a:pt x="77456" y="120437"/>
                </a:lnTo>
                <a:lnTo>
                  <a:pt x="80253" y="131038"/>
                </a:lnTo>
                <a:lnTo>
                  <a:pt x="82931" y="136779"/>
                </a:lnTo>
                <a:lnTo>
                  <a:pt x="92180" y="146126"/>
                </a:lnTo>
                <a:lnTo>
                  <a:pt x="104863" y="149586"/>
                </a:lnTo>
                <a:lnTo>
                  <a:pt x="106045" y="149606"/>
                </a:lnTo>
                <a:lnTo>
                  <a:pt x="118912" y="146670"/>
                </a:lnTo>
                <a:lnTo>
                  <a:pt x="128592" y="137911"/>
                </a:lnTo>
                <a:lnTo>
                  <a:pt x="133724" y="127040"/>
                </a:lnTo>
                <a:lnTo>
                  <a:pt x="136333" y="115731"/>
                </a:lnTo>
                <a:lnTo>
                  <a:pt x="137862" y="101710"/>
                </a:lnTo>
                <a:lnTo>
                  <a:pt x="138303" y="86868"/>
                </a:lnTo>
                <a:lnTo>
                  <a:pt x="137906" y="74131"/>
                </a:lnTo>
                <a:lnTo>
                  <a:pt x="136716" y="61507"/>
                </a:lnTo>
                <a:lnTo>
                  <a:pt x="134728" y="48993"/>
                </a:lnTo>
                <a:lnTo>
                  <a:pt x="131940" y="36586"/>
                </a:lnTo>
                <a:lnTo>
                  <a:pt x="128348" y="24282"/>
                </a:lnTo>
                <a:lnTo>
                  <a:pt x="123949" y="12078"/>
                </a:lnTo>
                <a:lnTo>
                  <a:pt x="122555" y="8636"/>
                </a:lnTo>
                <a:lnTo>
                  <a:pt x="130301" y="7238"/>
                </a:lnTo>
                <a:lnTo>
                  <a:pt x="137922" y="5842"/>
                </a:lnTo>
                <a:lnTo>
                  <a:pt x="145287" y="4445"/>
                </a:lnTo>
                <a:lnTo>
                  <a:pt x="152781" y="3048"/>
                </a:lnTo>
                <a:lnTo>
                  <a:pt x="160147" y="1650"/>
                </a:lnTo>
                <a:lnTo>
                  <a:pt x="167386" y="0"/>
                </a:lnTo>
                <a:close/>
              </a:path>
            </a:pathLst>
          </a:custGeom>
          <a:ln w="3048">
            <a:solidFill>
              <a:srgbClr val="3A431F"/>
            </a:solidFill>
          </a:ln>
        </p:spPr>
        <p:txBody>
          <a:bodyPr wrap="square" lIns="0" tIns="0" rIns="0" bIns="0" rtlCol="0">
            <a:noAutofit/>
          </a:bodyPr>
          <a:lstStyle/>
          <a:p>
            <a:endParaRPr/>
          </a:p>
        </p:txBody>
      </p:sp>
      <p:sp>
        <p:nvSpPr>
          <p:cNvPr id="118" name="object 118"/>
          <p:cNvSpPr/>
          <p:nvPr/>
        </p:nvSpPr>
        <p:spPr>
          <a:xfrm>
            <a:off x="5966801" y="1466343"/>
            <a:ext cx="245194" cy="170307"/>
          </a:xfrm>
          <a:custGeom>
            <a:avLst/>
            <a:gdLst/>
            <a:ahLst/>
            <a:cxnLst/>
            <a:rect l="l" t="t" r="r" b="b"/>
            <a:pathLst>
              <a:path w="183896" h="170307">
                <a:moveTo>
                  <a:pt x="179450" y="0"/>
                </a:moveTo>
                <a:lnTo>
                  <a:pt x="181483" y="1397"/>
                </a:lnTo>
                <a:lnTo>
                  <a:pt x="183006" y="5587"/>
                </a:lnTo>
                <a:lnTo>
                  <a:pt x="183896" y="10033"/>
                </a:lnTo>
                <a:lnTo>
                  <a:pt x="183896" y="14859"/>
                </a:lnTo>
                <a:lnTo>
                  <a:pt x="183896" y="22225"/>
                </a:lnTo>
                <a:lnTo>
                  <a:pt x="182499" y="30353"/>
                </a:lnTo>
                <a:lnTo>
                  <a:pt x="179831" y="39497"/>
                </a:lnTo>
                <a:lnTo>
                  <a:pt x="176016" y="51168"/>
                </a:lnTo>
                <a:lnTo>
                  <a:pt x="171320" y="63193"/>
                </a:lnTo>
                <a:lnTo>
                  <a:pt x="169417" y="67563"/>
                </a:lnTo>
                <a:lnTo>
                  <a:pt x="164051" y="78839"/>
                </a:lnTo>
                <a:lnTo>
                  <a:pt x="158295" y="90204"/>
                </a:lnTo>
                <a:lnTo>
                  <a:pt x="154812" y="96774"/>
                </a:lnTo>
                <a:lnTo>
                  <a:pt x="148471" y="108034"/>
                </a:lnTo>
                <a:lnTo>
                  <a:pt x="141987" y="118902"/>
                </a:lnTo>
                <a:lnTo>
                  <a:pt x="138302" y="124841"/>
                </a:lnTo>
                <a:lnTo>
                  <a:pt x="131154" y="135995"/>
                </a:lnTo>
                <a:lnTo>
                  <a:pt x="124230" y="146286"/>
                </a:lnTo>
                <a:lnTo>
                  <a:pt x="122174" y="149225"/>
                </a:lnTo>
                <a:lnTo>
                  <a:pt x="116966" y="156718"/>
                </a:lnTo>
                <a:lnTo>
                  <a:pt x="112522" y="162813"/>
                </a:lnTo>
                <a:lnTo>
                  <a:pt x="108965" y="167767"/>
                </a:lnTo>
                <a:lnTo>
                  <a:pt x="86613" y="170307"/>
                </a:lnTo>
                <a:lnTo>
                  <a:pt x="82242" y="158002"/>
                </a:lnTo>
                <a:lnTo>
                  <a:pt x="77932" y="145983"/>
                </a:lnTo>
                <a:lnTo>
                  <a:pt x="73681" y="134232"/>
                </a:lnTo>
                <a:lnTo>
                  <a:pt x="71374" y="127888"/>
                </a:lnTo>
                <a:lnTo>
                  <a:pt x="67123" y="116195"/>
                </a:lnTo>
                <a:lnTo>
                  <a:pt x="62701" y="104330"/>
                </a:lnTo>
                <a:lnTo>
                  <a:pt x="58128" y="92313"/>
                </a:lnTo>
                <a:lnTo>
                  <a:pt x="55879" y="86487"/>
                </a:lnTo>
                <a:lnTo>
                  <a:pt x="54101" y="82296"/>
                </a:lnTo>
                <a:lnTo>
                  <a:pt x="52070" y="77343"/>
                </a:lnTo>
                <a:lnTo>
                  <a:pt x="49784" y="71628"/>
                </a:lnTo>
                <a:lnTo>
                  <a:pt x="47498" y="65912"/>
                </a:lnTo>
                <a:lnTo>
                  <a:pt x="45085" y="60198"/>
                </a:lnTo>
                <a:lnTo>
                  <a:pt x="42417" y="54483"/>
                </a:lnTo>
                <a:lnTo>
                  <a:pt x="39877" y="48768"/>
                </a:lnTo>
                <a:lnTo>
                  <a:pt x="37211" y="43434"/>
                </a:lnTo>
                <a:lnTo>
                  <a:pt x="34416" y="38608"/>
                </a:lnTo>
                <a:lnTo>
                  <a:pt x="31623" y="33655"/>
                </a:lnTo>
                <a:lnTo>
                  <a:pt x="28955" y="29972"/>
                </a:lnTo>
                <a:lnTo>
                  <a:pt x="26415" y="27432"/>
                </a:lnTo>
                <a:lnTo>
                  <a:pt x="23495" y="24511"/>
                </a:lnTo>
                <a:lnTo>
                  <a:pt x="20192" y="22606"/>
                </a:lnTo>
                <a:lnTo>
                  <a:pt x="16383" y="21844"/>
                </a:lnTo>
                <a:lnTo>
                  <a:pt x="12573" y="21082"/>
                </a:lnTo>
                <a:lnTo>
                  <a:pt x="7492" y="20574"/>
                </a:lnTo>
                <a:lnTo>
                  <a:pt x="1142" y="20574"/>
                </a:lnTo>
                <a:lnTo>
                  <a:pt x="0" y="12700"/>
                </a:lnTo>
                <a:lnTo>
                  <a:pt x="14971" y="8470"/>
                </a:lnTo>
                <a:lnTo>
                  <a:pt x="28259" y="5436"/>
                </a:lnTo>
                <a:lnTo>
                  <a:pt x="39842" y="3620"/>
                </a:lnTo>
                <a:lnTo>
                  <a:pt x="49275" y="3048"/>
                </a:lnTo>
                <a:lnTo>
                  <a:pt x="55245" y="3048"/>
                </a:lnTo>
                <a:lnTo>
                  <a:pt x="60198" y="4063"/>
                </a:lnTo>
                <a:lnTo>
                  <a:pt x="64262" y="6096"/>
                </a:lnTo>
                <a:lnTo>
                  <a:pt x="68452" y="8128"/>
                </a:lnTo>
                <a:lnTo>
                  <a:pt x="72009" y="12065"/>
                </a:lnTo>
                <a:lnTo>
                  <a:pt x="75184" y="17653"/>
                </a:lnTo>
                <a:lnTo>
                  <a:pt x="76580" y="20066"/>
                </a:lnTo>
                <a:lnTo>
                  <a:pt x="78739" y="24257"/>
                </a:lnTo>
                <a:lnTo>
                  <a:pt x="81406" y="29972"/>
                </a:lnTo>
                <a:lnTo>
                  <a:pt x="84200" y="35813"/>
                </a:lnTo>
                <a:lnTo>
                  <a:pt x="87122" y="42418"/>
                </a:lnTo>
                <a:lnTo>
                  <a:pt x="90424" y="50037"/>
                </a:lnTo>
                <a:lnTo>
                  <a:pt x="95265" y="61408"/>
                </a:lnTo>
                <a:lnTo>
                  <a:pt x="100282" y="73382"/>
                </a:lnTo>
                <a:lnTo>
                  <a:pt x="105561" y="86445"/>
                </a:lnTo>
                <a:lnTo>
                  <a:pt x="109972" y="98120"/>
                </a:lnTo>
                <a:lnTo>
                  <a:pt x="112902" y="106425"/>
                </a:lnTo>
                <a:lnTo>
                  <a:pt x="115315" y="114300"/>
                </a:lnTo>
                <a:lnTo>
                  <a:pt x="117728" y="122555"/>
                </a:lnTo>
                <a:lnTo>
                  <a:pt x="121920" y="115443"/>
                </a:lnTo>
                <a:lnTo>
                  <a:pt x="125349" y="108331"/>
                </a:lnTo>
                <a:lnTo>
                  <a:pt x="128015" y="101219"/>
                </a:lnTo>
                <a:lnTo>
                  <a:pt x="132098" y="89059"/>
                </a:lnTo>
                <a:lnTo>
                  <a:pt x="135118" y="76766"/>
                </a:lnTo>
                <a:lnTo>
                  <a:pt x="136016" y="71882"/>
                </a:lnTo>
                <a:lnTo>
                  <a:pt x="137797" y="59088"/>
                </a:lnTo>
                <a:lnTo>
                  <a:pt x="138524" y="46526"/>
                </a:lnTo>
                <a:lnTo>
                  <a:pt x="138556" y="43180"/>
                </a:lnTo>
                <a:lnTo>
                  <a:pt x="138042" y="29903"/>
                </a:lnTo>
                <a:lnTo>
                  <a:pt x="136473" y="17375"/>
                </a:lnTo>
                <a:lnTo>
                  <a:pt x="134620" y="8636"/>
                </a:lnTo>
                <a:lnTo>
                  <a:pt x="148479" y="6222"/>
                </a:lnTo>
                <a:lnTo>
                  <a:pt x="161250" y="3834"/>
                </a:lnTo>
                <a:lnTo>
                  <a:pt x="172967" y="1440"/>
                </a:lnTo>
                <a:lnTo>
                  <a:pt x="179450" y="0"/>
                </a:lnTo>
                <a:close/>
              </a:path>
            </a:pathLst>
          </a:custGeom>
          <a:ln w="3048">
            <a:solidFill>
              <a:srgbClr val="3A431F"/>
            </a:solidFill>
          </a:ln>
        </p:spPr>
        <p:txBody>
          <a:bodyPr wrap="square" lIns="0" tIns="0" rIns="0" bIns="0" rtlCol="0">
            <a:noAutofit/>
          </a:bodyPr>
          <a:lstStyle/>
          <a:p>
            <a:endParaRPr/>
          </a:p>
        </p:txBody>
      </p:sp>
      <p:sp>
        <p:nvSpPr>
          <p:cNvPr id="119" name="object 119"/>
          <p:cNvSpPr/>
          <p:nvPr/>
        </p:nvSpPr>
        <p:spPr>
          <a:xfrm>
            <a:off x="5889752" y="1466343"/>
            <a:ext cx="114468" cy="170561"/>
          </a:xfrm>
          <a:custGeom>
            <a:avLst/>
            <a:gdLst/>
            <a:ahLst/>
            <a:cxnLst/>
            <a:rect l="l" t="t" r="r" b="b"/>
            <a:pathLst>
              <a:path w="85851" h="170561">
                <a:moveTo>
                  <a:pt x="49402" y="0"/>
                </a:moveTo>
                <a:lnTo>
                  <a:pt x="51562" y="1397"/>
                </a:lnTo>
                <a:lnTo>
                  <a:pt x="50975" y="13323"/>
                </a:lnTo>
                <a:lnTo>
                  <a:pt x="50576" y="25789"/>
                </a:lnTo>
                <a:lnTo>
                  <a:pt x="50353" y="38784"/>
                </a:lnTo>
                <a:lnTo>
                  <a:pt x="50291" y="50800"/>
                </a:lnTo>
                <a:lnTo>
                  <a:pt x="50291" y="80772"/>
                </a:lnTo>
                <a:lnTo>
                  <a:pt x="50341" y="97228"/>
                </a:lnTo>
                <a:lnTo>
                  <a:pt x="50489" y="111120"/>
                </a:lnTo>
                <a:lnTo>
                  <a:pt x="50735" y="122447"/>
                </a:lnTo>
                <a:lnTo>
                  <a:pt x="51053" y="130683"/>
                </a:lnTo>
                <a:lnTo>
                  <a:pt x="51308" y="138430"/>
                </a:lnTo>
                <a:lnTo>
                  <a:pt x="52577" y="143510"/>
                </a:lnTo>
                <a:lnTo>
                  <a:pt x="54863" y="145923"/>
                </a:lnTo>
                <a:lnTo>
                  <a:pt x="57276" y="148462"/>
                </a:lnTo>
                <a:lnTo>
                  <a:pt x="60833" y="150113"/>
                </a:lnTo>
                <a:lnTo>
                  <a:pt x="65532" y="151003"/>
                </a:lnTo>
                <a:lnTo>
                  <a:pt x="70231" y="151892"/>
                </a:lnTo>
                <a:lnTo>
                  <a:pt x="76708" y="152400"/>
                </a:lnTo>
                <a:lnTo>
                  <a:pt x="84962" y="152527"/>
                </a:lnTo>
                <a:lnTo>
                  <a:pt x="85851" y="161290"/>
                </a:lnTo>
                <a:lnTo>
                  <a:pt x="71471" y="165526"/>
                </a:lnTo>
                <a:lnTo>
                  <a:pt x="58448" y="168471"/>
                </a:lnTo>
                <a:lnTo>
                  <a:pt x="46783" y="170138"/>
                </a:lnTo>
                <a:lnTo>
                  <a:pt x="38226" y="170561"/>
                </a:lnTo>
                <a:lnTo>
                  <a:pt x="21528" y="168370"/>
                </a:lnTo>
                <a:lnTo>
                  <a:pt x="9939" y="161791"/>
                </a:lnTo>
                <a:lnTo>
                  <a:pt x="3444" y="150807"/>
                </a:lnTo>
                <a:lnTo>
                  <a:pt x="1905" y="139192"/>
                </a:lnTo>
                <a:lnTo>
                  <a:pt x="1905" y="55245"/>
                </a:lnTo>
                <a:lnTo>
                  <a:pt x="1759" y="41347"/>
                </a:lnTo>
                <a:lnTo>
                  <a:pt x="1321" y="28357"/>
                </a:lnTo>
                <a:lnTo>
                  <a:pt x="591" y="16307"/>
                </a:lnTo>
                <a:lnTo>
                  <a:pt x="0" y="9398"/>
                </a:lnTo>
                <a:lnTo>
                  <a:pt x="13063" y="7282"/>
                </a:lnTo>
                <a:lnTo>
                  <a:pt x="25714" y="4984"/>
                </a:lnTo>
                <a:lnTo>
                  <a:pt x="37976" y="2516"/>
                </a:lnTo>
                <a:lnTo>
                  <a:pt x="49402" y="0"/>
                </a:lnTo>
                <a:close/>
              </a:path>
            </a:pathLst>
          </a:custGeom>
          <a:ln w="3048">
            <a:solidFill>
              <a:srgbClr val="3A431F"/>
            </a:solidFill>
          </a:ln>
        </p:spPr>
        <p:txBody>
          <a:bodyPr wrap="square" lIns="0" tIns="0" rIns="0" bIns="0" rtlCol="0">
            <a:noAutofit/>
          </a:bodyPr>
          <a:lstStyle/>
          <a:p>
            <a:endParaRPr/>
          </a:p>
        </p:txBody>
      </p:sp>
      <p:sp>
        <p:nvSpPr>
          <p:cNvPr id="120" name="object 120"/>
          <p:cNvSpPr/>
          <p:nvPr/>
        </p:nvSpPr>
        <p:spPr>
          <a:xfrm>
            <a:off x="5491481" y="1466343"/>
            <a:ext cx="114468" cy="170561"/>
          </a:xfrm>
          <a:custGeom>
            <a:avLst/>
            <a:gdLst/>
            <a:ahLst/>
            <a:cxnLst/>
            <a:rect l="l" t="t" r="r" b="b"/>
            <a:pathLst>
              <a:path w="85851" h="170561">
                <a:moveTo>
                  <a:pt x="49402" y="0"/>
                </a:moveTo>
                <a:lnTo>
                  <a:pt x="51562" y="1397"/>
                </a:lnTo>
                <a:lnTo>
                  <a:pt x="50975" y="13323"/>
                </a:lnTo>
                <a:lnTo>
                  <a:pt x="50576" y="25789"/>
                </a:lnTo>
                <a:lnTo>
                  <a:pt x="50353" y="38784"/>
                </a:lnTo>
                <a:lnTo>
                  <a:pt x="50291" y="50800"/>
                </a:lnTo>
                <a:lnTo>
                  <a:pt x="50291" y="80772"/>
                </a:lnTo>
                <a:lnTo>
                  <a:pt x="50341" y="97228"/>
                </a:lnTo>
                <a:lnTo>
                  <a:pt x="50489" y="111120"/>
                </a:lnTo>
                <a:lnTo>
                  <a:pt x="50735" y="122447"/>
                </a:lnTo>
                <a:lnTo>
                  <a:pt x="51053" y="130683"/>
                </a:lnTo>
                <a:lnTo>
                  <a:pt x="51307" y="138430"/>
                </a:lnTo>
                <a:lnTo>
                  <a:pt x="52577" y="143510"/>
                </a:lnTo>
                <a:lnTo>
                  <a:pt x="54863" y="145923"/>
                </a:lnTo>
                <a:lnTo>
                  <a:pt x="57276" y="148462"/>
                </a:lnTo>
                <a:lnTo>
                  <a:pt x="60832" y="150113"/>
                </a:lnTo>
                <a:lnTo>
                  <a:pt x="65531" y="151003"/>
                </a:lnTo>
                <a:lnTo>
                  <a:pt x="70230" y="151892"/>
                </a:lnTo>
                <a:lnTo>
                  <a:pt x="76707" y="152400"/>
                </a:lnTo>
                <a:lnTo>
                  <a:pt x="84962" y="152527"/>
                </a:lnTo>
                <a:lnTo>
                  <a:pt x="85851" y="161290"/>
                </a:lnTo>
                <a:lnTo>
                  <a:pt x="71471" y="165526"/>
                </a:lnTo>
                <a:lnTo>
                  <a:pt x="58448" y="168471"/>
                </a:lnTo>
                <a:lnTo>
                  <a:pt x="46783" y="170138"/>
                </a:lnTo>
                <a:lnTo>
                  <a:pt x="38226" y="170561"/>
                </a:lnTo>
                <a:lnTo>
                  <a:pt x="21528" y="168370"/>
                </a:lnTo>
                <a:lnTo>
                  <a:pt x="9939" y="161791"/>
                </a:lnTo>
                <a:lnTo>
                  <a:pt x="3444" y="150807"/>
                </a:lnTo>
                <a:lnTo>
                  <a:pt x="1904" y="139192"/>
                </a:lnTo>
                <a:lnTo>
                  <a:pt x="1904" y="55245"/>
                </a:lnTo>
                <a:lnTo>
                  <a:pt x="1759" y="41347"/>
                </a:lnTo>
                <a:lnTo>
                  <a:pt x="1321" y="28357"/>
                </a:lnTo>
                <a:lnTo>
                  <a:pt x="591" y="16307"/>
                </a:lnTo>
                <a:lnTo>
                  <a:pt x="0" y="9398"/>
                </a:lnTo>
                <a:lnTo>
                  <a:pt x="13063" y="7282"/>
                </a:lnTo>
                <a:lnTo>
                  <a:pt x="25714" y="4984"/>
                </a:lnTo>
                <a:lnTo>
                  <a:pt x="37976" y="2516"/>
                </a:lnTo>
                <a:lnTo>
                  <a:pt x="49402" y="0"/>
                </a:lnTo>
                <a:close/>
              </a:path>
            </a:pathLst>
          </a:custGeom>
          <a:ln w="3048">
            <a:solidFill>
              <a:srgbClr val="3A431F"/>
            </a:solidFill>
          </a:ln>
        </p:spPr>
        <p:txBody>
          <a:bodyPr wrap="square" lIns="0" tIns="0" rIns="0" bIns="0" rtlCol="0">
            <a:noAutofit/>
          </a:bodyPr>
          <a:lstStyle/>
          <a:p>
            <a:endParaRPr/>
          </a:p>
        </p:txBody>
      </p:sp>
      <p:sp>
        <p:nvSpPr>
          <p:cNvPr id="121" name="object 121"/>
          <p:cNvSpPr/>
          <p:nvPr/>
        </p:nvSpPr>
        <p:spPr>
          <a:xfrm>
            <a:off x="9936989" y="1454660"/>
            <a:ext cx="136481" cy="141477"/>
          </a:xfrm>
          <a:custGeom>
            <a:avLst/>
            <a:gdLst/>
            <a:ahLst/>
            <a:cxnLst/>
            <a:rect l="l" t="t" r="r" b="b"/>
            <a:pathLst>
              <a:path w="102361" h="141477">
                <a:moveTo>
                  <a:pt x="54101" y="0"/>
                </a:moveTo>
                <a:lnTo>
                  <a:pt x="51053" y="9016"/>
                </a:lnTo>
                <a:lnTo>
                  <a:pt x="48767" y="15493"/>
                </a:lnTo>
                <a:lnTo>
                  <a:pt x="47370" y="19303"/>
                </a:lnTo>
                <a:lnTo>
                  <a:pt x="0" y="141477"/>
                </a:lnTo>
                <a:lnTo>
                  <a:pt x="102361" y="141477"/>
                </a:lnTo>
                <a:lnTo>
                  <a:pt x="60070" y="19303"/>
                </a:lnTo>
                <a:lnTo>
                  <a:pt x="58800" y="15493"/>
                </a:lnTo>
                <a:lnTo>
                  <a:pt x="56768" y="9016"/>
                </a:lnTo>
                <a:lnTo>
                  <a:pt x="54101" y="0"/>
                </a:lnTo>
                <a:close/>
              </a:path>
            </a:pathLst>
          </a:custGeom>
          <a:ln w="3048">
            <a:solidFill>
              <a:srgbClr val="3A431F"/>
            </a:solidFill>
          </a:ln>
        </p:spPr>
        <p:txBody>
          <a:bodyPr wrap="square" lIns="0" tIns="0" rIns="0" bIns="0" rtlCol="0">
            <a:noAutofit/>
          </a:bodyPr>
          <a:lstStyle/>
          <a:p>
            <a:endParaRPr/>
          </a:p>
        </p:txBody>
      </p:sp>
      <p:sp>
        <p:nvSpPr>
          <p:cNvPr id="122" name="object 122"/>
          <p:cNvSpPr/>
          <p:nvPr/>
        </p:nvSpPr>
        <p:spPr>
          <a:xfrm>
            <a:off x="9343306" y="1389888"/>
            <a:ext cx="407076" cy="244094"/>
          </a:xfrm>
          <a:custGeom>
            <a:avLst/>
            <a:gdLst/>
            <a:ahLst/>
            <a:cxnLst/>
            <a:rect l="l" t="t" r="r" b="b"/>
            <a:pathLst>
              <a:path w="305307" h="244094">
                <a:moveTo>
                  <a:pt x="0" y="0"/>
                </a:moveTo>
                <a:lnTo>
                  <a:pt x="15670" y="299"/>
                </a:lnTo>
                <a:lnTo>
                  <a:pt x="28855" y="514"/>
                </a:lnTo>
                <a:lnTo>
                  <a:pt x="39575" y="624"/>
                </a:lnTo>
                <a:lnTo>
                  <a:pt x="43179" y="635"/>
                </a:lnTo>
                <a:lnTo>
                  <a:pt x="55632" y="563"/>
                </a:lnTo>
                <a:lnTo>
                  <a:pt x="68310" y="365"/>
                </a:lnTo>
                <a:lnTo>
                  <a:pt x="81214" y="63"/>
                </a:lnTo>
                <a:lnTo>
                  <a:pt x="83566" y="0"/>
                </a:lnTo>
                <a:lnTo>
                  <a:pt x="144018" y="152781"/>
                </a:lnTo>
                <a:lnTo>
                  <a:pt x="146685" y="159385"/>
                </a:lnTo>
                <a:lnTo>
                  <a:pt x="149098" y="165608"/>
                </a:lnTo>
                <a:lnTo>
                  <a:pt x="151129" y="171450"/>
                </a:lnTo>
                <a:lnTo>
                  <a:pt x="153416" y="165608"/>
                </a:lnTo>
                <a:lnTo>
                  <a:pt x="155955" y="159385"/>
                </a:lnTo>
                <a:lnTo>
                  <a:pt x="158496" y="152781"/>
                </a:lnTo>
                <a:lnTo>
                  <a:pt x="220725" y="0"/>
                </a:lnTo>
                <a:lnTo>
                  <a:pt x="234362" y="299"/>
                </a:lnTo>
                <a:lnTo>
                  <a:pt x="247236" y="514"/>
                </a:lnTo>
                <a:lnTo>
                  <a:pt x="259306" y="624"/>
                </a:lnTo>
                <a:lnTo>
                  <a:pt x="263905" y="635"/>
                </a:lnTo>
                <a:lnTo>
                  <a:pt x="275290" y="563"/>
                </a:lnTo>
                <a:lnTo>
                  <a:pt x="287880" y="365"/>
                </a:lnTo>
                <a:lnTo>
                  <a:pt x="301675" y="63"/>
                </a:lnTo>
                <a:lnTo>
                  <a:pt x="304292" y="0"/>
                </a:lnTo>
                <a:lnTo>
                  <a:pt x="305307" y="8762"/>
                </a:lnTo>
                <a:lnTo>
                  <a:pt x="281559" y="15621"/>
                </a:lnTo>
                <a:lnTo>
                  <a:pt x="278892" y="16383"/>
                </a:lnTo>
                <a:lnTo>
                  <a:pt x="277495" y="18287"/>
                </a:lnTo>
                <a:lnTo>
                  <a:pt x="277368" y="21336"/>
                </a:lnTo>
                <a:lnTo>
                  <a:pt x="277105" y="32579"/>
                </a:lnTo>
                <a:lnTo>
                  <a:pt x="276992" y="46127"/>
                </a:lnTo>
                <a:lnTo>
                  <a:pt x="276987" y="50037"/>
                </a:lnTo>
                <a:lnTo>
                  <a:pt x="276987" y="188213"/>
                </a:lnTo>
                <a:lnTo>
                  <a:pt x="277038" y="202426"/>
                </a:lnTo>
                <a:lnTo>
                  <a:pt x="277192" y="214861"/>
                </a:lnTo>
                <a:lnTo>
                  <a:pt x="277368" y="222758"/>
                </a:lnTo>
                <a:lnTo>
                  <a:pt x="304546" y="234569"/>
                </a:lnTo>
                <a:lnTo>
                  <a:pt x="305307" y="243204"/>
                </a:lnTo>
                <a:lnTo>
                  <a:pt x="293568" y="243032"/>
                </a:lnTo>
                <a:lnTo>
                  <a:pt x="281237" y="242878"/>
                </a:lnTo>
                <a:lnTo>
                  <a:pt x="268334" y="242761"/>
                </a:lnTo>
                <a:lnTo>
                  <a:pt x="254878" y="242701"/>
                </a:lnTo>
                <a:lnTo>
                  <a:pt x="250317" y="242697"/>
                </a:lnTo>
                <a:lnTo>
                  <a:pt x="235777" y="242743"/>
                </a:lnTo>
                <a:lnTo>
                  <a:pt x="222541" y="242866"/>
                </a:lnTo>
                <a:lnTo>
                  <a:pt x="210581" y="243038"/>
                </a:lnTo>
                <a:lnTo>
                  <a:pt x="201295" y="243204"/>
                </a:lnTo>
                <a:lnTo>
                  <a:pt x="200405" y="234569"/>
                </a:lnTo>
                <a:lnTo>
                  <a:pt x="220345" y="228473"/>
                </a:lnTo>
                <a:lnTo>
                  <a:pt x="223139" y="227711"/>
                </a:lnTo>
                <a:lnTo>
                  <a:pt x="224536" y="225551"/>
                </a:lnTo>
                <a:lnTo>
                  <a:pt x="224663" y="222250"/>
                </a:lnTo>
                <a:lnTo>
                  <a:pt x="224989" y="211196"/>
                </a:lnTo>
                <a:lnTo>
                  <a:pt x="225144" y="198193"/>
                </a:lnTo>
                <a:lnTo>
                  <a:pt x="225171" y="188213"/>
                </a:lnTo>
                <a:lnTo>
                  <a:pt x="225171" y="77342"/>
                </a:lnTo>
                <a:lnTo>
                  <a:pt x="225261" y="68445"/>
                </a:lnTo>
                <a:lnTo>
                  <a:pt x="225481" y="55146"/>
                </a:lnTo>
                <a:lnTo>
                  <a:pt x="225678" y="42799"/>
                </a:lnTo>
                <a:lnTo>
                  <a:pt x="221101" y="54307"/>
                </a:lnTo>
                <a:lnTo>
                  <a:pt x="216328" y="66148"/>
                </a:lnTo>
                <a:lnTo>
                  <a:pt x="213232" y="73660"/>
                </a:lnTo>
                <a:lnTo>
                  <a:pt x="144272" y="242697"/>
                </a:lnTo>
                <a:lnTo>
                  <a:pt x="128650" y="244094"/>
                </a:lnTo>
                <a:lnTo>
                  <a:pt x="62738" y="79883"/>
                </a:lnTo>
                <a:lnTo>
                  <a:pt x="58226" y="68858"/>
                </a:lnTo>
                <a:lnTo>
                  <a:pt x="53607" y="56831"/>
                </a:lnTo>
                <a:lnTo>
                  <a:pt x="50546" y="48513"/>
                </a:lnTo>
                <a:lnTo>
                  <a:pt x="50786" y="65209"/>
                </a:lnTo>
                <a:lnTo>
                  <a:pt x="50909" y="76748"/>
                </a:lnTo>
                <a:lnTo>
                  <a:pt x="50926" y="80899"/>
                </a:lnTo>
                <a:lnTo>
                  <a:pt x="50926" y="188213"/>
                </a:lnTo>
                <a:lnTo>
                  <a:pt x="50980" y="202565"/>
                </a:lnTo>
                <a:lnTo>
                  <a:pt x="51139" y="214941"/>
                </a:lnTo>
                <a:lnTo>
                  <a:pt x="51307" y="222250"/>
                </a:lnTo>
                <a:lnTo>
                  <a:pt x="51435" y="225551"/>
                </a:lnTo>
                <a:lnTo>
                  <a:pt x="52959" y="227711"/>
                </a:lnTo>
                <a:lnTo>
                  <a:pt x="55752" y="228473"/>
                </a:lnTo>
                <a:lnTo>
                  <a:pt x="74802" y="234569"/>
                </a:lnTo>
                <a:lnTo>
                  <a:pt x="75438" y="243204"/>
                </a:lnTo>
                <a:lnTo>
                  <a:pt x="61466" y="242944"/>
                </a:lnTo>
                <a:lnTo>
                  <a:pt x="48918" y="242753"/>
                </a:lnTo>
                <a:lnTo>
                  <a:pt x="39877" y="242697"/>
                </a:lnTo>
                <a:lnTo>
                  <a:pt x="29140" y="242769"/>
                </a:lnTo>
                <a:lnTo>
                  <a:pt x="16517" y="242950"/>
                </a:lnTo>
                <a:lnTo>
                  <a:pt x="1982" y="243187"/>
                </a:lnTo>
                <a:lnTo>
                  <a:pt x="889" y="243204"/>
                </a:lnTo>
                <a:lnTo>
                  <a:pt x="0" y="234569"/>
                </a:lnTo>
                <a:lnTo>
                  <a:pt x="23241" y="228091"/>
                </a:lnTo>
                <a:lnTo>
                  <a:pt x="26162" y="227202"/>
                </a:lnTo>
                <a:lnTo>
                  <a:pt x="28073" y="211556"/>
                </a:lnTo>
                <a:lnTo>
                  <a:pt x="28169" y="198631"/>
                </a:lnTo>
                <a:lnTo>
                  <a:pt x="28194" y="188213"/>
                </a:lnTo>
                <a:lnTo>
                  <a:pt x="28194" y="50037"/>
                </a:lnTo>
                <a:lnTo>
                  <a:pt x="28130" y="35879"/>
                </a:lnTo>
                <a:lnTo>
                  <a:pt x="27983" y="24042"/>
                </a:lnTo>
                <a:lnTo>
                  <a:pt x="26416" y="16383"/>
                </a:lnTo>
                <a:lnTo>
                  <a:pt x="23749" y="15621"/>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123" name="object 123"/>
          <p:cNvSpPr/>
          <p:nvPr/>
        </p:nvSpPr>
        <p:spPr>
          <a:xfrm>
            <a:off x="8959767" y="1389888"/>
            <a:ext cx="243162" cy="243204"/>
          </a:xfrm>
          <a:custGeom>
            <a:avLst/>
            <a:gdLst/>
            <a:ahLst/>
            <a:cxnLst/>
            <a:rect l="l" t="t" r="r" b="b"/>
            <a:pathLst>
              <a:path w="182372" h="243204">
                <a:moveTo>
                  <a:pt x="0" y="0"/>
                </a:moveTo>
                <a:lnTo>
                  <a:pt x="13155" y="283"/>
                </a:lnTo>
                <a:lnTo>
                  <a:pt x="25963" y="492"/>
                </a:lnTo>
                <a:lnTo>
                  <a:pt x="38424" y="612"/>
                </a:lnTo>
                <a:lnTo>
                  <a:pt x="46100" y="635"/>
                </a:lnTo>
                <a:lnTo>
                  <a:pt x="90043" y="635"/>
                </a:lnTo>
                <a:lnTo>
                  <a:pt x="102345" y="619"/>
                </a:lnTo>
                <a:lnTo>
                  <a:pt x="114780" y="573"/>
                </a:lnTo>
                <a:lnTo>
                  <a:pt x="127347" y="500"/>
                </a:lnTo>
                <a:lnTo>
                  <a:pt x="140050" y="402"/>
                </a:lnTo>
                <a:lnTo>
                  <a:pt x="152892" y="281"/>
                </a:lnTo>
                <a:lnTo>
                  <a:pt x="165874" y="139"/>
                </a:lnTo>
                <a:lnTo>
                  <a:pt x="177419" y="0"/>
                </a:lnTo>
                <a:lnTo>
                  <a:pt x="178561" y="1397"/>
                </a:lnTo>
                <a:lnTo>
                  <a:pt x="167894" y="59054"/>
                </a:lnTo>
                <a:lnTo>
                  <a:pt x="158496" y="60451"/>
                </a:lnTo>
                <a:lnTo>
                  <a:pt x="147320" y="18414"/>
                </a:lnTo>
                <a:lnTo>
                  <a:pt x="80264" y="18414"/>
                </a:lnTo>
                <a:lnTo>
                  <a:pt x="80264" y="110489"/>
                </a:lnTo>
                <a:lnTo>
                  <a:pt x="89661" y="110489"/>
                </a:lnTo>
                <a:lnTo>
                  <a:pt x="101816" y="110431"/>
                </a:lnTo>
                <a:lnTo>
                  <a:pt x="114673" y="110255"/>
                </a:lnTo>
                <a:lnTo>
                  <a:pt x="122047" y="110109"/>
                </a:lnTo>
                <a:lnTo>
                  <a:pt x="127000" y="108458"/>
                </a:lnTo>
                <a:lnTo>
                  <a:pt x="128016" y="105410"/>
                </a:lnTo>
                <a:lnTo>
                  <a:pt x="134239" y="81661"/>
                </a:lnTo>
                <a:lnTo>
                  <a:pt x="145669" y="81152"/>
                </a:lnTo>
                <a:lnTo>
                  <a:pt x="145364" y="96702"/>
                </a:lnTo>
                <a:lnTo>
                  <a:pt x="145205" y="109352"/>
                </a:lnTo>
                <a:lnTo>
                  <a:pt x="145160" y="118745"/>
                </a:lnTo>
                <a:lnTo>
                  <a:pt x="145210" y="128574"/>
                </a:lnTo>
                <a:lnTo>
                  <a:pt x="145380" y="141382"/>
                </a:lnTo>
                <a:lnTo>
                  <a:pt x="145669" y="155828"/>
                </a:lnTo>
                <a:lnTo>
                  <a:pt x="134239" y="156717"/>
                </a:lnTo>
                <a:lnTo>
                  <a:pt x="127761" y="132334"/>
                </a:lnTo>
                <a:lnTo>
                  <a:pt x="126873" y="129159"/>
                </a:lnTo>
                <a:lnTo>
                  <a:pt x="122427" y="127381"/>
                </a:lnTo>
                <a:lnTo>
                  <a:pt x="109180" y="127186"/>
                </a:lnTo>
                <a:lnTo>
                  <a:pt x="96635" y="127130"/>
                </a:lnTo>
                <a:lnTo>
                  <a:pt x="89407" y="127126"/>
                </a:lnTo>
                <a:lnTo>
                  <a:pt x="80264" y="127126"/>
                </a:lnTo>
                <a:lnTo>
                  <a:pt x="80264" y="186562"/>
                </a:lnTo>
                <a:lnTo>
                  <a:pt x="80307" y="199347"/>
                </a:lnTo>
                <a:lnTo>
                  <a:pt x="80436" y="212045"/>
                </a:lnTo>
                <a:lnTo>
                  <a:pt x="80645" y="224282"/>
                </a:lnTo>
                <a:lnTo>
                  <a:pt x="149986" y="224282"/>
                </a:lnTo>
                <a:lnTo>
                  <a:pt x="171830" y="178688"/>
                </a:lnTo>
                <a:lnTo>
                  <a:pt x="182372" y="177164"/>
                </a:lnTo>
                <a:lnTo>
                  <a:pt x="178180" y="242062"/>
                </a:lnTo>
                <a:lnTo>
                  <a:pt x="177037" y="243204"/>
                </a:lnTo>
                <a:lnTo>
                  <a:pt x="164033" y="243090"/>
                </a:lnTo>
                <a:lnTo>
                  <a:pt x="151145" y="242981"/>
                </a:lnTo>
                <a:lnTo>
                  <a:pt x="138369" y="242883"/>
                </a:lnTo>
                <a:lnTo>
                  <a:pt x="125698" y="242800"/>
                </a:lnTo>
                <a:lnTo>
                  <a:pt x="113128" y="242738"/>
                </a:lnTo>
                <a:lnTo>
                  <a:pt x="100654" y="242703"/>
                </a:lnTo>
                <a:lnTo>
                  <a:pt x="92964" y="242697"/>
                </a:lnTo>
                <a:lnTo>
                  <a:pt x="46990" y="242697"/>
                </a:lnTo>
                <a:lnTo>
                  <a:pt x="34594" y="242749"/>
                </a:lnTo>
                <a:lnTo>
                  <a:pt x="21968" y="242885"/>
                </a:lnTo>
                <a:lnTo>
                  <a:pt x="9110" y="243074"/>
                </a:lnTo>
                <a:lnTo>
                  <a:pt x="889" y="243204"/>
                </a:lnTo>
                <a:lnTo>
                  <a:pt x="0" y="234569"/>
                </a:lnTo>
                <a:lnTo>
                  <a:pt x="23241" y="228091"/>
                </a:lnTo>
                <a:lnTo>
                  <a:pt x="26161" y="227329"/>
                </a:lnTo>
                <a:lnTo>
                  <a:pt x="27685" y="225551"/>
                </a:lnTo>
                <a:lnTo>
                  <a:pt x="27940" y="222758"/>
                </a:lnTo>
                <a:lnTo>
                  <a:pt x="28067" y="218186"/>
                </a:lnTo>
                <a:lnTo>
                  <a:pt x="28067" y="212978"/>
                </a:lnTo>
                <a:lnTo>
                  <a:pt x="28194" y="207263"/>
                </a:lnTo>
                <a:lnTo>
                  <a:pt x="28194" y="201549"/>
                </a:lnTo>
                <a:lnTo>
                  <a:pt x="28321" y="195199"/>
                </a:lnTo>
                <a:lnTo>
                  <a:pt x="28321" y="188213"/>
                </a:lnTo>
                <a:lnTo>
                  <a:pt x="28321" y="50037"/>
                </a:lnTo>
                <a:lnTo>
                  <a:pt x="28321" y="44323"/>
                </a:lnTo>
                <a:lnTo>
                  <a:pt x="28194" y="38988"/>
                </a:lnTo>
                <a:lnTo>
                  <a:pt x="28194" y="34289"/>
                </a:lnTo>
                <a:lnTo>
                  <a:pt x="28067" y="29590"/>
                </a:lnTo>
                <a:lnTo>
                  <a:pt x="28067" y="25273"/>
                </a:lnTo>
                <a:lnTo>
                  <a:pt x="27940" y="21336"/>
                </a:lnTo>
                <a:lnTo>
                  <a:pt x="27812" y="18287"/>
                </a:lnTo>
                <a:lnTo>
                  <a:pt x="26416" y="16383"/>
                </a:lnTo>
                <a:lnTo>
                  <a:pt x="23749" y="15621"/>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124" name="object 124"/>
          <p:cNvSpPr/>
          <p:nvPr/>
        </p:nvSpPr>
        <p:spPr>
          <a:xfrm>
            <a:off x="9888730" y="1384681"/>
            <a:ext cx="271440" cy="248412"/>
          </a:xfrm>
          <a:custGeom>
            <a:avLst/>
            <a:gdLst/>
            <a:ahLst/>
            <a:cxnLst/>
            <a:rect l="l" t="t" r="r" b="b"/>
            <a:pathLst>
              <a:path w="203580" h="248412">
                <a:moveTo>
                  <a:pt x="116839" y="0"/>
                </a:moveTo>
                <a:lnTo>
                  <a:pt x="202437" y="239776"/>
                </a:lnTo>
                <a:lnTo>
                  <a:pt x="203580" y="248412"/>
                </a:lnTo>
                <a:lnTo>
                  <a:pt x="189659" y="248223"/>
                </a:lnTo>
                <a:lnTo>
                  <a:pt x="176563" y="248059"/>
                </a:lnTo>
                <a:lnTo>
                  <a:pt x="164293" y="247945"/>
                </a:lnTo>
                <a:lnTo>
                  <a:pt x="153288" y="247904"/>
                </a:lnTo>
                <a:lnTo>
                  <a:pt x="46481" y="247904"/>
                </a:lnTo>
                <a:lnTo>
                  <a:pt x="34975" y="247957"/>
                </a:lnTo>
                <a:lnTo>
                  <a:pt x="22538" y="248096"/>
                </a:lnTo>
                <a:lnTo>
                  <a:pt x="9189" y="248287"/>
                </a:lnTo>
                <a:lnTo>
                  <a:pt x="888" y="248412"/>
                </a:lnTo>
                <a:lnTo>
                  <a:pt x="0" y="239776"/>
                </a:lnTo>
                <a:lnTo>
                  <a:pt x="98298" y="4191"/>
                </a:lnTo>
                <a:lnTo>
                  <a:pt x="116839" y="0"/>
                </a:lnTo>
                <a:close/>
              </a:path>
            </a:pathLst>
          </a:custGeom>
          <a:ln w="3048">
            <a:solidFill>
              <a:srgbClr val="3A431F"/>
            </a:solidFill>
          </a:ln>
        </p:spPr>
        <p:txBody>
          <a:bodyPr wrap="square" lIns="0" tIns="0" rIns="0" bIns="0" rtlCol="0">
            <a:noAutofit/>
          </a:bodyPr>
          <a:lstStyle/>
          <a:p>
            <a:endParaRPr/>
          </a:p>
        </p:txBody>
      </p:sp>
      <p:sp>
        <p:nvSpPr>
          <p:cNvPr id="125" name="object 125"/>
          <p:cNvSpPr/>
          <p:nvPr/>
        </p:nvSpPr>
        <p:spPr>
          <a:xfrm>
            <a:off x="7060692" y="1381379"/>
            <a:ext cx="76876" cy="73025"/>
          </a:xfrm>
          <a:custGeom>
            <a:avLst/>
            <a:gdLst/>
            <a:ahLst/>
            <a:cxnLst/>
            <a:rect l="l" t="t" r="r" b="b"/>
            <a:pathLst>
              <a:path w="57657" h="73025">
                <a:moveTo>
                  <a:pt x="10921" y="0"/>
                </a:moveTo>
                <a:lnTo>
                  <a:pt x="57657" y="0"/>
                </a:lnTo>
                <a:lnTo>
                  <a:pt x="14731" y="73025"/>
                </a:lnTo>
                <a:lnTo>
                  <a:pt x="0" y="73025"/>
                </a:lnTo>
                <a:lnTo>
                  <a:pt x="10921" y="0"/>
                </a:lnTo>
                <a:close/>
              </a:path>
            </a:pathLst>
          </a:custGeom>
          <a:ln w="3048">
            <a:solidFill>
              <a:srgbClr val="3A431F"/>
            </a:solidFill>
          </a:ln>
        </p:spPr>
        <p:txBody>
          <a:bodyPr wrap="square" lIns="0" tIns="0" rIns="0" bIns="0" rtlCol="0">
            <a:noAutofit/>
          </a:bodyPr>
          <a:lstStyle/>
          <a:p>
            <a:endParaRPr/>
          </a:p>
        </p:txBody>
      </p:sp>
      <p:sp>
        <p:nvSpPr>
          <p:cNvPr id="126" name="object 126"/>
          <p:cNvSpPr/>
          <p:nvPr/>
        </p:nvSpPr>
        <p:spPr>
          <a:xfrm>
            <a:off x="6218767" y="1372743"/>
            <a:ext cx="240452" cy="265049"/>
          </a:xfrm>
          <a:custGeom>
            <a:avLst/>
            <a:gdLst/>
            <a:ahLst/>
            <a:cxnLst/>
            <a:rect l="l" t="t" r="r" b="b"/>
            <a:pathLst>
              <a:path w="180339" h="265049">
                <a:moveTo>
                  <a:pt x="81279" y="0"/>
                </a:moveTo>
                <a:lnTo>
                  <a:pt x="92705" y="479"/>
                </a:lnTo>
                <a:lnTo>
                  <a:pt x="104313" y="1918"/>
                </a:lnTo>
                <a:lnTo>
                  <a:pt x="116104" y="4316"/>
                </a:lnTo>
                <a:lnTo>
                  <a:pt x="128078" y="7674"/>
                </a:lnTo>
                <a:lnTo>
                  <a:pt x="140235" y="11991"/>
                </a:lnTo>
                <a:lnTo>
                  <a:pt x="152574" y="17267"/>
                </a:lnTo>
                <a:lnTo>
                  <a:pt x="165096" y="23502"/>
                </a:lnTo>
                <a:lnTo>
                  <a:pt x="177801" y="30697"/>
                </a:lnTo>
                <a:lnTo>
                  <a:pt x="180339" y="33909"/>
                </a:lnTo>
                <a:lnTo>
                  <a:pt x="172923" y="43356"/>
                </a:lnTo>
                <a:lnTo>
                  <a:pt x="165231" y="53373"/>
                </a:lnTo>
                <a:lnTo>
                  <a:pt x="157287" y="64005"/>
                </a:lnTo>
                <a:lnTo>
                  <a:pt x="155701" y="66167"/>
                </a:lnTo>
                <a:lnTo>
                  <a:pt x="141678" y="54199"/>
                </a:lnTo>
                <a:lnTo>
                  <a:pt x="128688" y="44093"/>
                </a:lnTo>
                <a:lnTo>
                  <a:pt x="116729" y="35844"/>
                </a:lnTo>
                <a:lnTo>
                  <a:pt x="105798" y="29449"/>
                </a:lnTo>
                <a:lnTo>
                  <a:pt x="95893" y="24902"/>
                </a:lnTo>
                <a:lnTo>
                  <a:pt x="87013" y="22200"/>
                </a:lnTo>
                <a:lnTo>
                  <a:pt x="79375" y="21336"/>
                </a:lnTo>
                <a:lnTo>
                  <a:pt x="76453" y="21336"/>
                </a:lnTo>
                <a:lnTo>
                  <a:pt x="74167" y="21971"/>
                </a:lnTo>
                <a:lnTo>
                  <a:pt x="72262" y="23241"/>
                </a:lnTo>
                <a:lnTo>
                  <a:pt x="70485" y="24511"/>
                </a:lnTo>
                <a:lnTo>
                  <a:pt x="69469" y="26416"/>
                </a:lnTo>
                <a:lnTo>
                  <a:pt x="69469" y="28956"/>
                </a:lnTo>
                <a:lnTo>
                  <a:pt x="69469" y="30987"/>
                </a:lnTo>
                <a:lnTo>
                  <a:pt x="69976" y="33020"/>
                </a:lnTo>
                <a:lnTo>
                  <a:pt x="70992" y="34925"/>
                </a:lnTo>
                <a:lnTo>
                  <a:pt x="72009" y="36830"/>
                </a:lnTo>
                <a:lnTo>
                  <a:pt x="73660" y="39116"/>
                </a:lnTo>
                <a:lnTo>
                  <a:pt x="76200" y="41783"/>
                </a:lnTo>
                <a:lnTo>
                  <a:pt x="78612" y="44577"/>
                </a:lnTo>
                <a:lnTo>
                  <a:pt x="82041" y="47879"/>
                </a:lnTo>
                <a:lnTo>
                  <a:pt x="86360" y="51689"/>
                </a:lnTo>
                <a:lnTo>
                  <a:pt x="90550" y="55626"/>
                </a:lnTo>
                <a:lnTo>
                  <a:pt x="96012" y="60452"/>
                </a:lnTo>
                <a:lnTo>
                  <a:pt x="102488" y="66421"/>
                </a:lnTo>
                <a:lnTo>
                  <a:pt x="107569" y="71120"/>
                </a:lnTo>
                <a:lnTo>
                  <a:pt x="112775" y="76200"/>
                </a:lnTo>
                <a:lnTo>
                  <a:pt x="118363" y="81661"/>
                </a:lnTo>
                <a:lnTo>
                  <a:pt x="123825" y="86995"/>
                </a:lnTo>
                <a:lnTo>
                  <a:pt x="129159" y="92710"/>
                </a:lnTo>
                <a:lnTo>
                  <a:pt x="134365" y="98679"/>
                </a:lnTo>
                <a:lnTo>
                  <a:pt x="139573" y="104648"/>
                </a:lnTo>
                <a:lnTo>
                  <a:pt x="144525" y="110871"/>
                </a:lnTo>
                <a:lnTo>
                  <a:pt x="149098" y="117475"/>
                </a:lnTo>
                <a:lnTo>
                  <a:pt x="153670" y="124079"/>
                </a:lnTo>
                <a:lnTo>
                  <a:pt x="157734" y="130937"/>
                </a:lnTo>
                <a:lnTo>
                  <a:pt x="161289" y="138049"/>
                </a:lnTo>
                <a:lnTo>
                  <a:pt x="164846" y="145161"/>
                </a:lnTo>
                <a:lnTo>
                  <a:pt x="167639" y="152527"/>
                </a:lnTo>
                <a:lnTo>
                  <a:pt x="169672" y="160020"/>
                </a:lnTo>
                <a:lnTo>
                  <a:pt x="171703" y="167512"/>
                </a:lnTo>
                <a:lnTo>
                  <a:pt x="172720" y="175260"/>
                </a:lnTo>
                <a:lnTo>
                  <a:pt x="172720" y="183261"/>
                </a:lnTo>
                <a:lnTo>
                  <a:pt x="171683" y="196762"/>
                </a:lnTo>
                <a:lnTo>
                  <a:pt x="168578" y="209315"/>
                </a:lnTo>
                <a:lnTo>
                  <a:pt x="163411" y="220919"/>
                </a:lnTo>
                <a:lnTo>
                  <a:pt x="156186" y="231576"/>
                </a:lnTo>
                <a:lnTo>
                  <a:pt x="146910" y="241284"/>
                </a:lnTo>
                <a:lnTo>
                  <a:pt x="135808" y="249778"/>
                </a:lnTo>
                <a:lnTo>
                  <a:pt x="124715" y="256007"/>
                </a:lnTo>
                <a:lnTo>
                  <a:pt x="112897" y="260617"/>
                </a:lnTo>
                <a:lnTo>
                  <a:pt x="100356" y="263603"/>
                </a:lnTo>
                <a:lnTo>
                  <a:pt x="87091" y="264959"/>
                </a:lnTo>
                <a:lnTo>
                  <a:pt x="82550" y="265049"/>
                </a:lnTo>
                <a:lnTo>
                  <a:pt x="68654" y="264200"/>
                </a:lnTo>
                <a:lnTo>
                  <a:pt x="55731" y="261650"/>
                </a:lnTo>
                <a:lnTo>
                  <a:pt x="43782" y="257393"/>
                </a:lnTo>
                <a:lnTo>
                  <a:pt x="32805" y="251422"/>
                </a:lnTo>
                <a:lnTo>
                  <a:pt x="23495" y="244348"/>
                </a:lnTo>
                <a:lnTo>
                  <a:pt x="14452" y="234799"/>
                </a:lnTo>
                <a:lnTo>
                  <a:pt x="7588" y="224104"/>
                </a:lnTo>
                <a:lnTo>
                  <a:pt x="2912" y="212254"/>
                </a:lnTo>
                <a:lnTo>
                  <a:pt x="432" y="199241"/>
                </a:lnTo>
                <a:lnTo>
                  <a:pt x="0" y="190500"/>
                </a:lnTo>
                <a:lnTo>
                  <a:pt x="975" y="177443"/>
                </a:lnTo>
                <a:lnTo>
                  <a:pt x="3907" y="165052"/>
                </a:lnTo>
                <a:lnTo>
                  <a:pt x="8804" y="153319"/>
                </a:lnTo>
                <a:lnTo>
                  <a:pt x="15672" y="142236"/>
                </a:lnTo>
                <a:lnTo>
                  <a:pt x="21082" y="135509"/>
                </a:lnTo>
                <a:lnTo>
                  <a:pt x="29719" y="126720"/>
                </a:lnTo>
                <a:lnTo>
                  <a:pt x="39406" y="118941"/>
                </a:lnTo>
                <a:lnTo>
                  <a:pt x="50138" y="112183"/>
                </a:lnTo>
                <a:lnTo>
                  <a:pt x="61910" y="106457"/>
                </a:lnTo>
                <a:lnTo>
                  <a:pt x="74715" y="101774"/>
                </a:lnTo>
                <a:lnTo>
                  <a:pt x="76962" y="101092"/>
                </a:lnTo>
                <a:lnTo>
                  <a:pt x="65540" y="90538"/>
                </a:lnTo>
                <a:lnTo>
                  <a:pt x="55881" y="80970"/>
                </a:lnTo>
                <a:lnTo>
                  <a:pt x="47971" y="72388"/>
                </a:lnTo>
                <a:lnTo>
                  <a:pt x="42163" y="65278"/>
                </a:lnTo>
                <a:lnTo>
                  <a:pt x="35109" y="53435"/>
                </a:lnTo>
                <a:lnTo>
                  <a:pt x="31782" y="41515"/>
                </a:lnTo>
                <a:lnTo>
                  <a:pt x="31496" y="36830"/>
                </a:lnTo>
                <a:lnTo>
                  <a:pt x="33824" y="23406"/>
                </a:lnTo>
                <a:lnTo>
                  <a:pt x="40772" y="12843"/>
                </a:lnTo>
                <a:lnTo>
                  <a:pt x="44703" y="9525"/>
                </a:lnTo>
                <a:lnTo>
                  <a:pt x="54698" y="4199"/>
                </a:lnTo>
                <a:lnTo>
                  <a:pt x="67016" y="1024"/>
                </a:lnTo>
                <a:lnTo>
                  <a:pt x="81279" y="0"/>
                </a:lnTo>
                <a:close/>
              </a:path>
            </a:pathLst>
          </a:custGeom>
          <a:ln w="3048">
            <a:solidFill>
              <a:srgbClr val="3A431F"/>
            </a:solidFill>
          </a:ln>
        </p:spPr>
        <p:txBody>
          <a:bodyPr wrap="square" lIns="0" tIns="0" rIns="0" bIns="0" rtlCol="0">
            <a:noAutofit/>
          </a:bodyPr>
          <a:lstStyle/>
          <a:p>
            <a:endParaRPr/>
          </a:p>
        </p:txBody>
      </p:sp>
      <p:sp>
        <p:nvSpPr>
          <p:cNvPr id="127" name="object 127"/>
          <p:cNvSpPr/>
          <p:nvPr/>
        </p:nvSpPr>
        <p:spPr>
          <a:xfrm>
            <a:off x="1158241" y="202694"/>
            <a:ext cx="9983214" cy="611123"/>
          </a:xfrm>
          <a:prstGeom prst="rect">
            <a:avLst/>
          </a:prstGeom>
          <a:blipFill>
            <a:blip r:embed="rId3" cstate="print"/>
            <a:stretch>
              <a:fillRect/>
            </a:stretch>
          </a:blipFill>
        </p:spPr>
        <p:txBody>
          <a:bodyPr wrap="square" lIns="0" tIns="0" rIns="0" bIns="0" rtlCol="0">
            <a:noAutofit/>
          </a:bodyPr>
          <a:lstStyle/>
          <a:p>
            <a:endParaRPr/>
          </a:p>
        </p:txBody>
      </p:sp>
      <p:sp>
        <p:nvSpPr>
          <p:cNvPr id="128" name="object 128"/>
          <p:cNvSpPr/>
          <p:nvPr/>
        </p:nvSpPr>
        <p:spPr>
          <a:xfrm>
            <a:off x="3194306" y="690372"/>
            <a:ext cx="5799328" cy="611124"/>
          </a:xfrm>
          <a:prstGeom prst="rect">
            <a:avLst/>
          </a:prstGeom>
          <a:blipFill>
            <a:blip r:embed="rId4" cstate="print"/>
            <a:stretch>
              <a:fillRect/>
            </a:stretch>
          </a:blipFill>
        </p:spPr>
        <p:txBody>
          <a:bodyPr wrap="square" lIns="0" tIns="0" rIns="0" bIns="0" rtlCol="0">
            <a:noAutofit/>
          </a:bodyPr>
          <a:lstStyle/>
          <a:p>
            <a:endParaRPr/>
          </a:p>
        </p:txBody>
      </p:sp>
      <p:sp>
        <p:nvSpPr>
          <p:cNvPr id="129" name="object 129"/>
          <p:cNvSpPr/>
          <p:nvPr/>
        </p:nvSpPr>
        <p:spPr>
          <a:xfrm>
            <a:off x="8339329" y="690372"/>
            <a:ext cx="768096" cy="611124"/>
          </a:xfrm>
          <a:prstGeom prst="rect">
            <a:avLst/>
          </a:prstGeom>
          <a:blipFill>
            <a:blip r:embed="rId5" cstate="print"/>
            <a:stretch>
              <a:fillRect/>
            </a:stretch>
          </a:blipFill>
        </p:spPr>
        <p:txBody>
          <a:bodyPr wrap="square" lIns="0" tIns="0" rIns="0" bIns="0" rtlCol="0">
            <a:noAutofit/>
          </a:bodyPr>
          <a:lstStyle/>
          <a:p>
            <a:endParaRPr/>
          </a:p>
        </p:txBody>
      </p:sp>
      <p:sp>
        <p:nvSpPr>
          <p:cNvPr id="130" name="object 130"/>
          <p:cNvSpPr/>
          <p:nvPr/>
        </p:nvSpPr>
        <p:spPr>
          <a:xfrm>
            <a:off x="1621537" y="1191767"/>
            <a:ext cx="2223008" cy="536448"/>
          </a:xfrm>
          <a:prstGeom prst="rect">
            <a:avLst/>
          </a:prstGeom>
          <a:blipFill>
            <a:blip r:embed="rId6" cstate="print"/>
            <a:stretch>
              <a:fillRect/>
            </a:stretch>
          </a:blipFill>
        </p:spPr>
        <p:txBody>
          <a:bodyPr wrap="square" lIns="0" tIns="0" rIns="0" bIns="0" rtlCol="0">
            <a:noAutofit/>
          </a:bodyPr>
          <a:lstStyle/>
          <a:p>
            <a:endParaRPr/>
          </a:p>
        </p:txBody>
      </p:sp>
      <p:sp>
        <p:nvSpPr>
          <p:cNvPr id="131" name="object 131"/>
          <p:cNvSpPr/>
          <p:nvPr/>
        </p:nvSpPr>
        <p:spPr>
          <a:xfrm>
            <a:off x="3271521" y="1191767"/>
            <a:ext cx="1225296" cy="536448"/>
          </a:xfrm>
          <a:prstGeom prst="rect">
            <a:avLst/>
          </a:prstGeom>
          <a:blipFill>
            <a:blip r:embed="rId7" cstate="print"/>
            <a:stretch>
              <a:fillRect/>
            </a:stretch>
          </a:blipFill>
        </p:spPr>
        <p:txBody>
          <a:bodyPr wrap="square" lIns="0" tIns="0" rIns="0" bIns="0" rtlCol="0">
            <a:noAutofit/>
          </a:bodyPr>
          <a:lstStyle/>
          <a:p>
            <a:endParaRPr/>
          </a:p>
        </p:txBody>
      </p:sp>
      <p:sp>
        <p:nvSpPr>
          <p:cNvPr id="132" name="object 132"/>
          <p:cNvSpPr/>
          <p:nvPr/>
        </p:nvSpPr>
        <p:spPr>
          <a:xfrm>
            <a:off x="3923792" y="1191767"/>
            <a:ext cx="6642608" cy="536448"/>
          </a:xfrm>
          <a:prstGeom prst="rect">
            <a:avLst/>
          </a:prstGeom>
          <a:blipFill>
            <a:blip r:embed="rId8" cstate="print"/>
            <a:stretch>
              <a:fillRect/>
            </a:stretch>
          </a:blipFill>
        </p:spPr>
        <p:txBody>
          <a:bodyPr wrap="square" lIns="0" tIns="0" rIns="0" bIns="0" rtlCol="0">
            <a:noAutofit/>
          </a:bodyPr>
          <a:lstStyle/>
          <a:p>
            <a:endParaRPr/>
          </a:p>
        </p:txBody>
      </p:sp>
      <p:sp>
        <p:nvSpPr>
          <p:cNvPr id="133" name="object 133"/>
          <p:cNvSpPr/>
          <p:nvPr/>
        </p:nvSpPr>
        <p:spPr>
          <a:xfrm>
            <a:off x="9993378" y="1191767"/>
            <a:ext cx="670559" cy="536448"/>
          </a:xfrm>
          <a:prstGeom prst="rect">
            <a:avLst/>
          </a:prstGeom>
          <a:blipFill>
            <a:blip r:embed="rId9" cstate="print"/>
            <a:stretch>
              <a:fillRect/>
            </a:stretch>
          </a:blipFill>
        </p:spPr>
        <p:txBody>
          <a:bodyPr wrap="square" lIns="0" tIns="0" rIns="0" bIns="0" rtlCol="0">
            <a:noAutofit/>
          </a:bodyPr>
          <a:lstStyle/>
          <a:p>
            <a:endParaRPr/>
          </a:p>
        </p:txBody>
      </p:sp>
      <p:sp>
        <p:nvSpPr>
          <p:cNvPr id="4" name="object 4"/>
          <p:cNvSpPr txBox="1"/>
          <p:nvPr/>
        </p:nvSpPr>
        <p:spPr>
          <a:xfrm>
            <a:off x="3226138" y="2034880"/>
            <a:ext cx="5828643" cy="482904"/>
          </a:xfrm>
          <a:prstGeom prst="rect">
            <a:avLst/>
          </a:prstGeom>
        </p:spPr>
        <p:txBody>
          <a:bodyPr wrap="square" lIns="0" tIns="23939" rIns="0" bIns="0" rtlCol="0">
            <a:noAutofit/>
          </a:bodyPr>
          <a:lstStyle/>
          <a:p>
            <a:pPr marL="12700">
              <a:lnSpc>
                <a:spcPts val="3770"/>
              </a:lnSpc>
            </a:pPr>
            <a:r>
              <a:rPr sz="3600" b="1" u="heavy" spc="-3" dirty="0" smtClean="0">
                <a:solidFill>
                  <a:srgbClr val="FF00FF"/>
                </a:solidFill>
                <a:latin typeface="Constantia"/>
                <a:cs typeface="Constantia"/>
              </a:rPr>
              <a:t> Τομείς αξιολόγησης </a:t>
            </a:r>
            <a:r>
              <a:rPr sz="3600" b="1" spc="-3" dirty="0" smtClean="0">
                <a:solidFill>
                  <a:srgbClr val="FF00FF"/>
                </a:solidFill>
                <a:latin typeface="Constantia"/>
                <a:cs typeface="Constantia"/>
              </a:rPr>
              <a:t>:</a:t>
            </a:r>
            <a:endParaRPr sz="3600">
              <a:latin typeface="Constantia"/>
              <a:cs typeface="Constantia"/>
            </a:endParaRPr>
          </a:p>
        </p:txBody>
      </p:sp>
      <p:sp>
        <p:nvSpPr>
          <p:cNvPr id="3" name="object 3"/>
          <p:cNvSpPr txBox="1"/>
          <p:nvPr/>
        </p:nvSpPr>
        <p:spPr>
          <a:xfrm>
            <a:off x="714587" y="3285043"/>
            <a:ext cx="10813639" cy="2357830"/>
          </a:xfrm>
          <a:prstGeom prst="rect">
            <a:avLst/>
          </a:prstGeom>
        </p:spPr>
        <p:txBody>
          <a:bodyPr wrap="square" lIns="0" tIns="23939" rIns="0" bIns="0" rtlCol="0">
            <a:noAutofit/>
          </a:bodyPr>
          <a:lstStyle/>
          <a:p>
            <a:pPr marL="12700" marR="68625">
              <a:lnSpc>
                <a:spcPts val="3770"/>
              </a:lnSpc>
            </a:pPr>
            <a:r>
              <a:rPr sz="3600" b="1" spc="-20" dirty="0" smtClean="0">
                <a:solidFill>
                  <a:srgbClr val="FFFFFF"/>
                </a:solidFill>
                <a:latin typeface="Constantia"/>
                <a:cs typeface="Constantia"/>
              </a:rPr>
              <a:t>Φυσική – ψυχοκινητική ανάπτυξη</a:t>
            </a:r>
            <a:endParaRPr sz="3600">
              <a:latin typeface="Constantia"/>
              <a:cs typeface="Constantia"/>
            </a:endParaRPr>
          </a:p>
          <a:p>
            <a:pPr marL="12700" marR="68625">
              <a:lnSpc>
                <a:spcPct val="101725"/>
              </a:lnSpc>
              <a:spcBef>
                <a:spcPts val="339"/>
              </a:spcBef>
            </a:pPr>
            <a:r>
              <a:rPr sz="3600" b="1" spc="-23" dirty="0" smtClean="0">
                <a:solidFill>
                  <a:srgbClr val="FFFFFF"/>
                </a:solidFill>
                <a:latin typeface="Constantia"/>
                <a:cs typeface="Constantia"/>
              </a:rPr>
              <a:t>Γνωστική ανάπτυξη</a:t>
            </a:r>
            <a:endParaRPr sz="3600">
              <a:latin typeface="Constantia"/>
              <a:cs typeface="Constantia"/>
            </a:endParaRPr>
          </a:p>
          <a:p>
            <a:pPr marL="12700" marR="68625">
              <a:lnSpc>
                <a:spcPct val="101725"/>
              </a:lnSpc>
              <a:spcBef>
                <a:spcPts val="525"/>
              </a:spcBef>
            </a:pPr>
            <a:r>
              <a:rPr sz="3600" b="1" spc="-41" dirty="0" smtClean="0">
                <a:solidFill>
                  <a:srgbClr val="FFFFFF"/>
                </a:solidFill>
                <a:latin typeface="Constantia"/>
                <a:cs typeface="Constantia"/>
              </a:rPr>
              <a:t>Ανάπτυξη λόγου</a:t>
            </a:r>
            <a:endParaRPr sz="3600">
              <a:latin typeface="Constantia"/>
              <a:cs typeface="Constantia"/>
            </a:endParaRPr>
          </a:p>
          <a:p>
            <a:pPr marL="12700">
              <a:lnSpc>
                <a:spcPct val="101725"/>
              </a:lnSpc>
              <a:spcBef>
                <a:spcPts val="527"/>
              </a:spcBef>
            </a:pPr>
            <a:r>
              <a:rPr sz="3600" b="1" spc="-17" dirty="0" smtClean="0">
                <a:solidFill>
                  <a:srgbClr val="FFFFFF"/>
                </a:solidFill>
                <a:latin typeface="Constantia"/>
                <a:cs typeface="Constantia"/>
              </a:rPr>
              <a:t>Κοινωνικο-συναισθηματική ανάπτυξη</a:t>
            </a:r>
            <a:endParaRPr sz="3600">
              <a:latin typeface="Constantia"/>
              <a:cs typeface="Constantia"/>
            </a:endParaRPr>
          </a:p>
        </p:txBody>
      </p:sp>
      <p:sp>
        <p:nvSpPr>
          <p:cNvPr id="2" name="object 2"/>
          <p:cNvSpPr txBox="1"/>
          <p:nvPr/>
        </p:nvSpPr>
        <p:spPr>
          <a:xfrm>
            <a:off x="5078921" y="2251455"/>
            <a:ext cx="121390" cy="152400"/>
          </a:xfrm>
          <a:prstGeom prst="rect">
            <a:avLst/>
          </a:prstGeom>
        </p:spPr>
        <p:txBody>
          <a:bodyPr wrap="square" lIns="0" tIns="0" rIns="0" bIns="0" rtlCol="0">
            <a:noAutofit/>
          </a:bodyPr>
          <a:lstStyle/>
          <a:p>
            <a:pPr marL="25400">
              <a:lnSpc>
                <a:spcPts val="1000"/>
              </a:lnSpc>
            </a:pPr>
            <a:endParaRPr sz="1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3095923" y="210693"/>
            <a:ext cx="4788407" cy="495680"/>
          </a:xfrm>
          <a:custGeom>
            <a:avLst/>
            <a:gdLst/>
            <a:ahLst/>
            <a:cxnLst/>
            <a:rect l="l" t="t" r="r" b="b"/>
            <a:pathLst>
              <a:path w="3591305" h="495680">
                <a:moveTo>
                  <a:pt x="775366" y="339295"/>
                </a:moveTo>
                <a:lnTo>
                  <a:pt x="767714" y="327024"/>
                </a:lnTo>
                <a:lnTo>
                  <a:pt x="764126" y="318361"/>
                </a:lnTo>
                <a:lnTo>
                  <a:pt x="760673" y="307410"/>
                </a:lnTo>
                <a:lnTo>
                  <a:pt x="757981" y="295477"/>
                </a:lnTo>
                <a:lnTo>
                  <a:pt x="763219" y="373508"/>
                </a:lnTo>
                <a:lnTo>
                  <a:pt x="776275" y="376259"/>
                </a:lnTo>
                <a:lnTo>
                  <a:pt x="790133" y="377909"/>
                </a:lnTo>
                <a:lnTo>
                  <a:pt x="804798" y="378459"/>
                </a:lnTo>
                <a:lnTo>
                  <a:pt x="806744" y="378450"/>
                </a:lnTo>
                <a:lnTo>
                  <a:pt x="821024" y="377780"/>
                </a:lnTo>
                <a:lnTo>
                  <a:pt x="834625" y="376049"/>
                </a:lnTo>
                <a:lnTo>
                  <a:pt x="847546" y="373259"/>
                </a:lnTo>
                <a:lnTo>
                  <a:pt x="859787" y="369408"/>
                </a:lnTo>
                <a:lnTo>
                  <a:pt x="871348" y="364498"/>
                </a:lnTo>
                <a:lnTo>
                  <a:pt x="882230" y="358528"/>
                </a:lnTo>
                <a:lnTo>
                  <a:pt x="892431" y="351498"/>
                </a:lnTo>
                <a:lnTo>
                  <a:pt x="901953" y="343407"/>
                </a:lnTo>
                <a:lnTo>
                  <a:pt x="909147" y="336042"/>
                </a:lnTo>
                <a:lnTo>
                  <a:pt x="917159" y="326102"/>
                </a:lnTo>
                <a:lnTo>
                  <a:pt x="923947" y="315468"/>
                </a:lnTo>
                <a:lnTo>
                  <a:pt x="929508" y="304139"/>
                </a:lnTo>
                <a:lnTo>
                  <a:pt x="933839" y="292114"/>
                </a:lnTo>
                <a:lnTo>
                  <a:pt x="936937" y="279390"/>
                </a:lnTo>
                <a:lnTo>
                  <a:pt x="938797" y="265966"/>
                </a:lnTo>
                <a:lnTo>
                  <a:pt x="939419" y="251840"/>
                </a:lnTo>
                <a:lnTo>
                  <a:pt x="939386" y="248618"/>
                </a:lnTo>
                <a:lnTo>
                  <a:pt x="938427" y="234574"/>
                </a:lnTo>
                <a:lnTo>
                  <a:pt x="936141" y="221319"/>
                </a:lnTo>
                <a:lnTo>
                  <a:pt x="932529" y="208853"/>
                </a:lnTo>
                <a:lnTo>
                  <a:pt x="927595" y="197176"/>
                </a:lnTo>
                <a:lnTo>
                  <a:pt x="921340" y="186287"/>
                </a:lnTo>
                <a:lnTo>
                  <a:pt x="913766" y="176188"/>
                </a:lnTo>
                <a:lnTo>
                  <a:pt x="904875" y="166877"/>
                </a:lnTo>
                <a:lnTo>
                  <a:pt x="898162" y="161103"/>
                </a:lnTo>
                <a:lnTo>
                  <a:pt x="888289" y="154144"/>
                </a:lnTo>
                <a:lnTo>
                  <a:pt x="877603" y="148256"/>
                </a:lnTo>
                <a:lnTo>
                  <a:pt x="866106" y="143438"/>
                </a:lnTo>
                <a:lnTo>
                  <a:pt x="853799" y="139691"/>
                </a:lnTo>
                <a:lnTo>
                  <a:pt x="840684" y="137015"/>
                </a:lnTo>
                <a:lnTo>
                  <a:pt x="826763" y="135409"/>
                </a:lnTo>
                <a:lnTo>
                  <a:pt x="812038" y="134874"/>
                </a:lnTo>
                <a:lnTo>
                  <a:pt x="809005" y="134894"/>
                </a:lnTo>
                <a:lnTo>
                  <a:pt x="794408" y="135618"/>
                </a:lnTo>
                <a:lnTo>
                  <a:pt x="780589" y="137374"/>
                </a:lnTo>
                <a:lnTo>
                  <a:pt x="767546" y="140164"/>
                </a:lnTo>
                <a:lnTo>
                  <a:pt x="755275" y="143989"/>
                </a:lnTo>
                <a:lnTo>
                  <a:pt x="743775" y="148851"/>
                </a:lnTo>
                <a:lnTo>
                  <a:pt x="733042" y="154751"/>
                </a:lnTo>
                <a:lnTo>
                  <a:pt x="723073" y="161691"/>
                </a:lnTo>
                <a:lnTo>
                  <a:pt x="713866" y="169671"/>
                </a:lnTo>
                <a:lnTo>
                  <a:pt x="700427" y="184931"/>
                </a:lnTo>
                <a:lnTo>
                  <a:pt x="693474" y="195528"/>
                </a:lnTo>
                <a:lnTo>
                  <a:pt x="687785" y="206799"/>
                </a:lnTo>
                <a:lnTo>
                  <a:pt x="683360" y="218748"/>
                </a:lnTo>
                <a:lnTo>
                  <a:pt x="680200" y="231379"/>
                </a:lnTo>
                <a:lnTo>
                  <a:pt x="678304" y="244694"/>
                </a:lnTo>
                <a:lnTo>
                  <a:pt x="677671" y="258698"/>
                </a:lnTo>
                <a:lnTo>
                  <a:pt x="677743" y="263545"/>
                </a:lnTo>
                <a:lnTo>
                  <a:pt x="678807" y="277503"/>
                </a:lnTo>
                <a:lnTo>
                  <a:pt x="681146" y="290699"/>
                </a:lnTo>
                <a:lnTo>
                  <a:pt x="684760" y="303135"/>
                </a:lnTo>
                <a:lnTo>
                  <a:pt x="689648" y="314812"/>
                </a:lnTo>
                <a:lnTo>
                  <a:pt x="695811" y="325733"/>
                </a:lnTo>
                <a:lnTo>
                  <a:pt x="703249" y="335899"/>
                </a:lnTo>
                <a:lnTo>
                  <a:pt x="711961" y="345312"/>
                </a:lnTo>
                <a:lnTo>
                  <a:pt x="718959" y="351501"/>
                </a:lnTo>
                <a:lnTo>
                  <a:pt x="728836" y="358653"/>
                </a:lnTo>
                <a:lnTo>
                  <a:pt x="739503" y="364705"/>
                </a:lnTo>
                <a:lnTo>
                  <a:pt x="750962" y="369657"/>
                </a:lnTo>
                <a:lnTo>
                  <a:pt x="754507" y="253745"/>
                </a:lnTo>
                <a:lnTo>
                  <a:pt x="754727" y="241615"/>
                </a:lnTo>
                <a:lnTo>
                  <a:pt x="755708" y="226740"/>
                </a:lnTo>
                <a:lnTo>
                  <a:pt x="757471" y="213323"/>
                </a:lnTo>
                <a:lnTo>
                  <a:pt x="760017" y="201369"/>
                </a:lnTo>
                <a:lnTo>
                  <a:pt x="763347" y="190881"/>
                </a:lnTo>
                <a:lnTo>
                  <a:pt x="767460" y="181863"/>
                </a:lnTo>
                <a:lnTo>
                  <a:pt x="772468" y="174254"/>
                </a:lnTo>
                <a:lnTo>
                  <a:pt x="781955" y="165277"/>
                </a:lnTo>
                <a:lnTo>
                  <a:pt x="793478" y="159902"/>
                </a:lnTo>
                <a:lnTo>
                  <a:pt x="807084" y="158114"/>
                </a:lnTo>
                <a:lnTo>
                  <a:pt x="819402" y="159518"/>
                </a:lnTo>
                <a:lnTo>
                  <a:pt x="831219" y="164371"/>
                </a:lnTo>
                <a:lnTo>
                  <a:pt x="841083" y="172705"/>
                </a:lnTo>
                <a:lnTo>
                  <a:pt x="848994" y="184530"/>
                </a:lnTo>
                <a:lnTo>
                  <a:pt x="852436" y="192071"/>
                </a:lnTo>
                <a:lnTo>
                  <a:pt x="856079" y="202673"/>
                </a:lnTo>
                <a:lnTo>
                  <a:pt x="858919" y="214450"/>
                </a:lnTo>
                <a:lnTo>
                  <a:pt x="860952" y="227399"/>
                </a:lnTo>
                <a:lnTo>
                  <a:pt x="862175" y="241515"/>
                </a:lnTo>
                <a:lnTo>
                  <a:pt x="862583" y="256793"/>
                </a:lnTo>
                <a:lnTo>
                  <a:pt x="862295" y="270820"/>
                </a:lnTo>
                <a:lnTo>
                  <a:pt x="861266" y="285500"/>
                </a:lnTo>
                <a:lnTo>
                  <a:pt x="859494" y="298791"/>
                </a:lnTo>
                <a:lnTo>
                  <a:pt x="856982" y="310693"/>
                </a:lnTo>
                <a:lnTo>
                  <a:pt x="853735" y="321205"/>
                </a:lnTo>
                <a:lnTo>
                  <a:pt x="849757" y="330326"/>
                </a:lnTo>
                <a:lnTo>
                  <a:pt x="844505" y="338702"/>
                </a:lnTo>
                <a:lnTo>
                  <a:pt x="835109" y="347807"/>
                </a:lnTo>
                <a:lnTo>
                  <a:pt x="823614" y="353270"/>
                </a:lnTo>
                <a:lnTo>
                  <a:pt x="810006" y="355091"/>
                </a:lnTo>
                <a:lnTo>
                  <a:pt x="796536" y="353340"/>
                </a:lnTo>
                <a:lnTo>
                  <a:pt x="784973" y="348071"/>
                </a:lnTo>
                <a:lnTo>
                  <a:pt x="775366" y="339295"/>
                </a:lnTo>
                <a:close/>
              </a:path>
              <a:path w="3591305" h="495680">
                <a:moveTo>
                  <a:pt x="754507" y="253745"/>
                </a:moveTo>
                <a:lnTo>
                  <a:pt x="750962" y="369657"/>
                </a:lnTo>
                <a:lnTo>
                  <a:pt x="763219" y="373508"/>
                </a:lnTo>
                <a:lnTo>
                  <a:pt x="757981" y="295477"/>
                </a:lnTo>
                <a:lnTo>
                  <a:pt x="756053" y="282558"/>
                </a:lnTo>
                <a:lnTo>
                  <a:pt x="754894" y="268649"/>
                </a:lnTo>
                <a:lnTo>
                  <a:pt x="754507" y="253745"/>
                </a:lnTo>
                <a:close/>
              </a:path>
              <a:path w="3591305" h="495680">
                <a:moveTo>
                  <a:pt x="403986" y="260476"/>
                </a:moveTo>
                <a:lnTo>
                  <a:pt x="403986" y="493902"/>
                </a:lnTo>
                <a:lnTo>
                  <a:pt x="407415" y="495680"/>
                </a:lnTo>
                <a:lnTo>
                  <a:pt x="414528" y="494529"/>
                </a:lnTo>
                <a:lnTo>
                  <a:pt x="427028" y="492609"/>
                </a:lnTo>
                <a:lnTo>
                  <a:pt x="439577" y="490812"/>
                </a:lnTo>
                <a:lnTo>
                  <a:pt x="452175" y="489137"/>
                </a:lnTo>
                <a:lnTo>
                  <a:pt x="464823" y="487585"/>
                </a:lnTo>
                <a:lnTo>
                  <a:pt x="477519" y="486155"/>
                </a:lnTo>
                <a:lnTo>
                  <a:pt x="477101" y="481304"/>
                </a:lnTo>
                <a:lnTo>
                  <a:pt x="476309" y="470863"/>
                </a:lnTo>
                <a:lnTo>
                  <a:pt x="475611" y="459818"/>
                </a:lnTo>
                <a:lnTo>
                  <a:pt x="475005" y="448168"/>
                </a:lnTo>
                <a:lnTo>
                  <a:pt x="474493" y="435919"/>
                </a:lnTo>
                <a:lnTo>
                  <a:pt x="474074" y="423072"/>
                </a:lnTo>
                <a:lnTo>
                  <a:pt x="473748" y="409630"/>
                </a:lnTo>
                <a:lnTo>
                  <a:pt x="473515" y="395595"/>
                </a:lnTo>
                <a:lnTo>
                  <a:pt x="473375" y="380971"/>
                </a:lnTo>
                <a:lnTo>
                  <a:pt x="473328" y="365759"/>
                </a:lnTo>
                <a:lnTo>
                  <a:pt x="484088" y="370051"/>
                </a:lnTo>
                <a:lnTo>
                  <a:pt x="496295" y="373461"/>
                </a:lnTo>
                <a:lnTo>
                  <a:pt x="508875" y="375497"/>
                </a:lnTo>
                <a:lnTo>
                  <a:pt x="520780" y="350309"/>
                </a:lnTo>
                <a:lnTo>
                  <a:pt x="506983" y="351662"/>
                </a:lnTo>
                <a:lnTo>
                  <a:pt x="497680" y="350942"/>
                </a:lnTo>
                <a:lnTo>
                  <a:pt x="485440" y="347761"/>
                </a:lnTo>
                <a:lnTo>
                  <a:pt x="473328" y="342010"/>
                </a:lnTo>
                <a:lnTo>
                  <a:pt x="473328" y="241426"/>
                </a:lnTo>
                <a:lnTo>
                  <a:pt x="473646" y="227609"/>
                </a:lnTo>
                <a:lnTo>
                  <a:pt x="474864" y="212892"/>
                </a:lnTo>
                <a:lnTo>
                  <a:pt x="478048" y="143026"/>
                </a:lnTo>
                <a:lnTo>
                  <a:pt x="466483" y="147813"/>
                </a:lnTo>
                <a:lnTo>
                  <a:pt x="455809" y="153702"/>
                </a:lnTo>
                <a:lnTo>
                  <a:pt x="446026" y="160692"/>
                </a:lnTo>
                <a:lnTo>
                  <a:pt x="437133" y="168782"/>
                </a:lnTo>
                <a:lnTo>
                  <a:pt x="431543" y="174952"/>
                </a:lnTo>
                <a:lnTo>
                  <a:pt x="424232" y="184743"/>
                </a:lnTo>
                <a:lnTo>
                  <a:pt x="418046" y="195346"/>
                </a:lnTo>
                <a:lnTo>
                  <a:pt x="412985" y="206759"/>
                </a:lnTo>
                <a:lnTo>
                  <a:pt x="409048" y="218980"/>
                </a:lnTo>
                <a:lnTo>
                  <a:pt x="406236" y="232008"/>
                </a:lnTo>
                <a:lnTo>
                  <a:pt x="404549" y="245841"/>
                </a:lnTo>
                <a:lnTo>
                  <a:pt x="403986" y="260476"/>
                </a:lnTo>
                <a:close/>
              </a:path>
              <a:path w="3591305" h="495680">
                <a:moveTo>
                  <a:pt x="533050" y="346249"/>
                </a:moveTo>
                <a:lnTo>
                  <a:pt x="520780" y="350309"/>
                </a:lnTo>
                <a:lnTo>
                  <a:pt x="508875" y="375497"/>
                </a:lnTo>
                <a:lnTo>
                  <a:pt x="521842" y="376173"/>
                </a:lnTo>
                <a:lnTo>
                  <a:pt x="531764" y="375865"/>
                </a:lnTo>
                <a:lnTo>
                  <a:pt x="545225" y="374377"/>
                </a:lnTo>
                <a:lnTo>
                  <a:pt x="558049" y="371658"/>
                </a:lnTo>
                <a:lnTo>
                  <a:pt x="570235" y="367709"/>
                </a:lnTo>
                <a:lnTo>
                  <a:pt x="581787" y="362528"/>
                </a:lnTo>
                <a:lnTo>
                  <a:pt x="592705" y="356115"/>
                </a:lnTo>
                <a:lnTo>
                  <a:pt x="602991" y="348472"/>
                </a:lnTo>
                <a:lnTo>
                  <a:pt x="612647" y="339597"/>
                </a:lnTo>
                <a:lnTo>
                  <a:pt x="620771" y="330464"/>
                </a:lnTo>
                <a:lnTo>
                  <a:pt x="628133" y="320291"/>
                </a:lnTo>
                <a:lnTo>
                  <a:pt x="634371" y="309445"/>
                </a:lnTo>
                <a:lnTo>
                  <a:pt x="639481" y="297924"/>
                </a:lnTo>
                <a:lnTo>
                  <a:pt x="643461" y="285731"/>
                </a:lnTo>
                <a:lnTo>
                  <a:pt x="646308" y="272864"/>
                </a:lnTo>
                <a:lnTo>
                  <a:pt x="648018" y="259323"/>
                </a:lnTo>
                <a:lnTo>
                  <a:pt x="648588" y="245109"/>
                </a:lnTo>
                <a:lnTo>
                  <a:pt x="648138" y="233575"/>
                </a:lnTo>
                <a:lnTo>
                  <a:pt x="646318" y="219978"/>
                </a:lnTo>
                <a:lnTo>
                  <a:pt x="643102" y="207250"/>
                </a:lnTo>
                <a:lnTo>
                  <a:pt x="638493" y="195387"/>
                </a:lnTo>
                <a:lnTo>
                  <a:pt x="632493" y="184389"/>
                </a:lnTo>
                <a:lnTo>
                  <a:pt x="625105" y="174251"/>
                </a:lnTo>
                <a:lnTo>
                  <a:pt x="616331" y="164972"/>
                </a:lnTo>
                <a:lnTo>
                  <a:pt x="605548" y="156157"/>
                </a:lnTo>
                <a:lnTo>
                  <a:pt x="595159" y="149654"/>
                </a:lnTo>
                <a:lnTo>
                  <a:pt x="583941" y="144333"/>
                </a:lnTo>
                <a:lnTo>
                  <a:pt x="571898" y="140194"/>
                </a:lnTo>
                <a:lnTo>
                  <a:pt x="559033" y="137238"/>
                </a:lnTo>
                <a:lnTo>
                  <a:pt x="545353" y="135465"/>
                </a:lnTo>
                <a:lnTo>
                  <a:pt x="530859" y="134874"/>
                </a:lnTo>
                <a:lnTo>
                  <a:pt x="518086" y="135270"/>
                </a:lnTo>
                <a:lnTo>
                  <a:pt x="503850" y="136754"/>
                </a:lnTo>
                <a:lnTo>
                  <a:pt x="490503" y="139339"/>
                </a:lnTo>
                <a:lnTo>
                  <a:pt x="478048" y="143026"/>
                </a:lnTo>
                <a:lnTo>
                  <a:pt x="474864" y="212892"/>
                </a:lnTo>
                <a:lnTo>
                  <a:pt x="476995" y="200209"/>
                </a:lnTo>
                <a:lnTo>
                  <a:pt x="480039" y="189568"/>
                </a:lnTo>
                <a:lnTo>
                  <a:pt x="483996" y="180974"/>
                </a:lnTo>
                <a:lnTo>
                  <a:pt x="493035" y="170338"/>
                </a:lnTo>
                <a:lnTo>
                  <a:pt x="504326" y="164500"/>
                </a:lnTo>
                <a:lnTo>
                  <a:pt x="518413" y="162559"/>
                </a:lnTo>
                <a:lnTo>
                  <a:pt x="527598" y="163389"/>
                </a:lnTo>
                <a:lnTo>
                  <a:pt x="539614" y="167568"/>
                </a:lnTo>
                <a:lnTo>
                  <a:pt x="549977" y="175255"/>
                </a:lnTo>
                <a:lnTo>
                  <a:pt x="558672" y="186435"/>
                </a:lnTo>
                <a:lnTo>
                  <a:pt x="565599" y="201364"/>
                </a:lnTo>
                <a:lnTo>
                  <a:pt x="568903" y="212786"/>
                </a:lnTo>
                <a:lnTo>
                  <a:pt x="571263" y="225571"/>
                </a:lnTo>
                <a:lnTo>
                  <a:pt x="572679" y="239729"/>
                </a:lnTo>
                <a:lnTo>
                  <a:pt x="573151" y="255269"/>
                </a:lnTo>
                <a:lnTo>
                  <a:pt x="572863" y="266674"/>
                </a:lnTo>
                <a:lnTo>
                  <a:pt x="571567" y="280969"/>
                </a:lnTo>
                <a:lnTo>
                  <a:pt x="569225" y="294062"/>
                </a:lnTo>
                <a:lnTo>
                  <a:pt x="565832" y="305955"/>
                </a:lnTo>
                <a:lnTo>
                  <a:pt x="561385" y="316646"/>
                </a:lnTo>
                <a:lnTo>
                  <a:pt x="555878" y="326135"/>
                </a:lnTo>
                <a:lnTo>
                  <a:pt x="543805" y="339483"/>
                </a:lnTo>
                <a:lnTo>
                  <a:pt x="533050" y="346249"/>
                </a:lnTo>
                <a:close/>
              </a:path>
              <a:path w="3591305" h="495680">
                <a:moveTo>
                  <a:pt x="2229391" y="338072"/>
                </a:moveTo>
                <a:lnTo>
                  <a:pt x="2219142" y="330462"/>
                </a:lnTo>
                <a:lnTo>
                  <a:pt x="2211070" y="318134"/>
                </a:lnTo>
                <a:lnTo>
                  <a:pt x="2207754" y="310186"/>
                </a:lnTo>
                <a:lnTo>
                  <a:pt x="2204437" y="299073"/>
                </a:lnTo>
                <a:lnTo>
                  <a:pt x="2208205" y="377482"/>
                </a:lnTo>
                <a:lnTo>
                  <a:pt x="2221992" y="378459"/>
                </a:lnTo>
                <a:lnTo>
                  <a:pt x="2229391" y="338072"/>
                </a:lnTo>
                <a:close/>
              </a:path>
              <a:path w="3591305" h="495680">
                <a:moveTo>
                  <a:pt x="2345790" y="148179"/>
                </a:moveTo>
                <a:lnTo>
                  <a:pt x="2332989" y="150875"/>
                </a:lnTo>
                <a:lnTo>
                  <a:pt x="2331688" y="161852"/>
                </a:lnTo>
                <a:lnTo>
                  <a:pt x="2329797" y="175131"/>
                </a:lnTo>
                <a:lnTo>
                  <a:pt x="2327620" y="187913"/>
                </a:lnTo>
                <a:lnTo>
                  <a:pt x="2325158" y="200195"/>
                </a:lnTo>
                <a:lnTo>
                  <a:pt x="2322417" y="211980"/>
                </a:lnTo>
                <a:lnTo>
                  <a:pt x="2319400" y="223265"/>
                </a:lnTo>
                <a:lnTo>
                  <a:pt x="2318893" y="223265"/>
                </a:lnTo>
                <a:lnTo>
                  <a:pt x="2316267" y="212205"/>
                </a:lnTo>
                <a:lnTo>
                  <a:pt x="2312210" y="198116"/>
                </a:lnTo>
                <a:lnTo>
                  <a:pt x="2307672" y="185464"/>
                </a:lnTo>
                <a:lnTo>
                  <a:pt x="2302656" y="174243"/>
                </a:lnTo>
                <a:lnTo>
                  <a:pt x="2297166" y="164451"/>
                </a:lnTo>
                <a:lnTo>
                  <a:pt x="2291207" y="156082"/>
                </a:lnTo>
                <a:lnTo>
                  <a:pt x="2279133" y="144915"/>
                </a:lnTo>
                <a:lnTo>
                  <a:pt x="2268049" y="139054"/>
                </a:lnTo>
                <a:lnTo>
                  <a:pt x="2255359" y="135538"/>
                </a:lnTo>
                <a:lnTo>
                  <a:pt x="2241042" y="134365"/>
                </a:lnTo>
                <a:lnTo>
                  <a:pt x="2228495" y="135082"/>
                </a:lnTo>
                <a:lnTo>
                  <a:pt x="2215719" y="137443"/>
                </a:lnTo>
                <a:lnTo>
                  <a:pt x="2203652" y="141454"/>
                </a:lnTo>
                <a:lnTo>
                  <a:pt x="2192291" y="147114"/>
                </a:lnTo>
                <a:lnTo>
                  <a:pt x="2181635" y="154423"/>
                </a:lnTo>
                <a:lnTo>
                  <a:pt x="2171682" y="163382"/>
                </a:lnTo>
                <a:lnTo>
                  <a:pt x="2162429" y="173989"/>
                </a:lnTo>
                <a:lnTo>
                  <a:pt x="2156739" y="181798"/>
                </a:lnTo>
                <a:lnTo>
                  <a:pt x="2150061" y="192611"/>
                </a:lnTo>
                <a:lnTo>
                  <a:pt x="2144410" y="203896"/>
                </a:lnTo>
                <a:lnTo>
                  <a:pt x="2139787" y="215655"/>
                </a:lnTo>
                <a:lnTo>
                  <a:pt x="2136191" y="227889"/>
                </a:lnTo>
                <a:lnTo>
                  <a:pt x="2133622" y="240601"/>
                </a:lnTo>
                <a:lnTo>
                  <a:pt x="2132081" y="253791"/>
                </a:lnTo>
                <a:lnTo>
                  <a:pt x="2131568" y="267461"/>
                </a:lnTo>
                <a:lnTo>
                  <a:pt x="2131698" y="274119"/>
                </a:lnTo>
                <a:lnTo>
                  <a:pt x="2132833" y="287695"/>
                </a:lnTo>
                <a:lnTo>
                  <a:pt x="2135136" y="300640"/>
                </a:lnTo>
                <a:lnTo>
                  <a:pt x="2138609" y="312946"/>
                </a:lnTo>
                <a:lnTo>
                  <a:pt x="2143255" y="324605"/>
                </a:lnTo>
                <a:lnTo>
                  <a:pt x="2149078" y="335609"/>
                </a:lnTo>
                <a:lnTo>
                  <a:pt x="2156079" y="345947"/>
                </a:lnTo>
                <a:lnTo>
                  <a:pt x="2163073" y="354164"/>
                </a:lnTo>
                <a:lnTo>
                  <a:pt x="2172854" y="362889"/>
                </a:lnTo>
                <a:lnTo>
                  <a:pt x="2183637" y="369689"/>
                </a:lnTo>
                <a:lnTo>
                  <a:pt x="2195421" y="374556"/>
                </a:lnTo>
                <a:lnTo>
                  <a:pt x="2208205" y="377482"/>
                </a:lnTo>
                <a:lnTo>
                  <a:pt x="2204437" y="299073"/>
                </a:lnTo>
                <a:lnTo>
                  <a:pt x="2202058" y="286693"/>
                </a:lnTo>
                <a:lnTo>
                  <a:pt x="2200626" y="273061"/>
                </a:lnTo>
                <a:lnTo>
                  <a:pt x="2200147" y="258190"/>
                </a:lnTo>
                <a:lnTo>
                  <a:pt x="2200174" y="254610"/>
                </a:lnTo>
                <a:lnTo>
                  <a:pt x="2200813" y="240725"/>
                </a:lnTo>
                <a:lnTo>
                  <a:pt x="2202296" y="227580"/>
                </a:lnTo>
                <a:lnTo>
                  <a:pt x="2204613" y="215169"/>
                </a:lnTo>
                <a:lnTo>
                  <a:pt x="2207752" y="203488"/>
                </a:lnTo>
                <a:lnTo>
                  <a:pt x="2211705" y="192531"/>
                </a:lnTo>
                <a:lnTo>
                  <a:pt x="2215479" y="184824"/>
                </a:lnTo>
                <a:lnTo>
                  <a:pt x="2224032" y="173736"/>
                </a:lnTo>
                <a:lnTo>
                  <a:pt x="2234531" y="167071"/>
                </a:lnTo>
                <a:lnTo>
                  <a:pt x="2247010" y="164845"/>
                </a:lnTo>
                <a:lnTo>
                  <a:pt x="2249885" y="165004"/>
                </a:lnTo>
                <a:lnTo>
                  <a:pt x="2260622" y="168787"/>
                </a:lnTo>
                <a:lnTo>
                  <a:pt x="2270204" y="177589"/>
                </a:lnTo>
                <a:lnTo>
                  <a:pt x="2278634" y="191388"/>
                </a:lnTo>
                <a:lnTo>
                  <a:pt x="2284657" y="205965"/>
                </a:lnTo>
                <a:lnTo>
                  <a:pt x="2288234" y="216689"/>
                </a:lnTo>
                <a:lnTo>
                  <a:pt x="2291678" y="228670"/>
                </a:lnTo>
                <a:lnTo>
                  <a:pt x="2294992" y="241909"/>
                </a:lnTo>
                <a:lnTo>
                  <a:pt x="2298178" y="256406"/>
                </a:lnTo>
                <a:lnTo>
                  <a:pt x="2301239" y="272160"/>
                </a:lnTo>
                <a:lnTo>
                  <a:pt x="2296014" y="283817"/>
                </a:lnTo>
                <a:lnTo>
                  <a:pt x="2289558" y="296818"/>
                </a:lnTo>
                <a:lnTo>
                  <a:pt x="2283213" y="308019"/>
                </a:lnTo>
                <a:lnTo>
                  <a:pt x="2276987" y="317413"/>
                </a:lnTo>
                <a:lnTo>
                  <a:pt x="2270886" y="324992"/>
                </a:lnTo>
                <a:lnTo>
                  <a:pt x="2265071" y="330829"/>
                </a:lnTo>
                <a:lnTo>
                  <a:pt x="2253994" y="338453"/>
                </a:lnTo>
                <a:lnTo>
                  <a:pt x="2243328" y="340994"/>
                </a:lnTo>
                <a:lnTo>
                  <a:pt x="2241790" y="340964"/>
                </a:lnTo>
                <a:lnTo>
                  <a:pt x="2229391" y="338072"/>
                </a:lnTo>
                <a:lnTo>
                  <a:pt x="2221992" y="378459"/>
                </a:lnTo>
                <a:lnTo>
                  <a:pt x="2227019" y="378272"/>
                </a:lnTo>
                <a:lnTo>
                  <a:pt x="2237592" y="376657"/>
                </a:lnTo>
                <a:lnTo>
                  <a:pt x="2248171" y="373385"/>
                </a:lnTo>
                <a:lnTo>
                  <a:pt x="2258755" y="368455"/>
                </a:lnTo>
                <a:lnTo>
                  <a:pt x="2269341" y="361867"/>
                </a:lnTo>
                <a:lnTo>
                  <a:pt x="2279926" y="353618"/>
                </a:lnTo>
                <a:lnTo>
                  <a:pt x="2290508" y="343707"/>
                </a:lnTo>
                <a:lnTo>
                  <a:pt x="2301085" y="332134"/>
                </a:lnTo>
                <a:lnTo>
                  <a:pt x="2311654" y="318896"/>
                </a:lnTo>
                <a:lnTo>
                  <a:pt x="2316699" y="334303"/>
                </a:lnTo>
                <a:lnTo>
                  <a:pt x="2321867" y="347568"/>
                </a:lnTo>
                <a:lnTo>
                  <a:pt x="2326839" y="357749"/>
                </a:lnTo>
                <a:lnTo>
                  <a:pt x="2331593" y="364870"/>
                </a:lnTo>
                <a:lnTo>
                  <a:pt x="2337816" y="372236"/>
                </a:lnTo>
                <a:lnTo>
                  <a:pt x="2344547" y="375919"/>
                </a:lnTo>
                <a:lnTo>
                  <a:pt x="2351532" y="375919"/>
                </a:lnTo>
                <a:lnTo>
                  <a:pt x="2358448" y="375777"/>
                </a:lnTo>
                <a:lnTo>
                  <a:pt x="2369826" y="374983"/>
                </a:lnTo>
                <a:lnTo>
                  <a:pt x="2381888" y="373486"/>
                </a:lnTo>
                <a:lnTo>
                  <a:pt x="2394644" y="371284"/>
                </a:lnTo>
                <a:lnTo>
                  <a:pt x="2408102" y="368371"/>
                </a:lnTo>
                <a:lnTo>
                  <a:pt x="2422271" y="364743"/>
                </a:lnTo>
                <a:lnTo>
                  <a:pt x="2420747" y="351916"/>
                </a:lnTo>
                <a:lnTo>
                  <a:pt x="2417083" y="351866"/>
                </a:lnTo>
                <a:lnTo>
                  <a:pt x="2403081" y="350632"/>
                </a:lnTo>
                <a:lnTo>
                  <a:pt x="2390388" y="347738"/>
                </a:lnTo>
                <a:lnTo>
                  <a:pt x="2379004" y="343174"/>
                </a:lnTo>
                <a:lnTo>
                  <a:pt x="2368931" y="336930"/>
                </a:lnTo>
                <a:lnTo>
                  <a:pt x="2361760" y="330574"/>
                </a:lnTo>
                <a:lnTo>
                  <a:pt x="2354426" y="321769"/>
                </a:lnTo>
                <a:lnTo>
                  <a:pt x="2347686" y="311067"/>
                </a:lnTo>
                <a:lnTo>
                  <a:pt x="2341552" y="298468"/>
                </a:lnTo>
                <a:lnTo>
                  <a:pt x="2336037" y="283971"/>
                </a:lnTo>
                <a:lnTo>
                  <a:pt x="2340780" y="275840"/>
                </a:lnTo>
                <a:lnTo>
                  <a:pt x="2346482" y="265708"/>
                </a:lnTo>
                <a:lnTo>
                  <a:pt x="2352115" y="255306"/>
                </a:lnTo>
                <a:lnTo>
                  <a:pt x="2357678" y="244633"/>
                </a:lnTo>
                <a:lnTo>
                  <a:pt x="2363171" y="233689"/>
                </a:lnTo>
                <a:lnTo>
                  <a:pt x="2368595" y="222472"/>
                </a:lnTo>
                <a:lnTo>
                  <a:pt x="2373950" y="210982"/>
                </a:lnTo>
                <a:lnTo>
                  <a:pt x="2379235" y="199219"/>
                </a:lnTo>
                <a:lnTo>
                  <a:pt x="2384451" y="187181"/>
                </a:lnTo>
                <a:lnTo>
                  <a:pt x="2389597" y="174868"/>
                </a:lnTo>
                <a:lnTo>
                  <a:pt x="2394673" y="162279"/>
                </a:lnTo>
                <a:lnTo>
                  <a:pt x="2399680" y="149413"/>
                </a:lnTo>
                <a:lnTo>
                  <a:pt x="2404618" y="136271"/>
                </a:lnTo>
                <a:lnTo>
                  <a:pt x="2402332" y="134365"/>
                </a:lnTo>
                <a:lnTo>
                  <a:pt x="2395059" y="136339"/>
                </a:lnTo>
                <a:lnTo>
                  <a:pt x="2383032" y="139466"/>
                </a:lnTo>
                <a:lnTo>
                  <a:pt x="2370812" y="142478"/>
                </a:lnTo>
                <a:lnTo>
                  <a:pt x="2358398" y="145381"/>
                </a:lnTo>
                <a:lnTo>
                  <a:pt x="2345790" y="148179"/>
                </a:lnTo>
                <a:close/>
              </a:path>
              <a:path w="3591305" h="495680">
                <a:moveTo>
                  <a:pt x="3357920" y="143984"/>
                </a:moveTo>
                <a:lnTo>
                  <a:pt x="3343883" y="147517"/>
                </a:lnTo>
                <a:lnTo>
                  <a:pt x="3328670" y="151891"/>
                </a:lnTo>
                <a:lnTo>
                  <a:pt x="3330067" y="163321"/>
                </a:lnTo>
                <a:lnTo>
                  <a:pt x="3339210" y="163321"/>
                </a:lnTo>
                <a:lnTo>
                  <a:pt x="3346450" y="163956"/>
                </a:lnTo>
                <a:lnTo>
                  <a:pt x="3351910" y="165099"/>
                </a:lnTo>
                <a:lnTo>
                  <a:pt x="3357372" y="166242"/>
                </a:lnTo>
                <a:lnTo>
                  <a:pt x="3362198" y="168909"/>
                </a:lnTo>
                <a:lnTo>
                  <a:pt x="3366261" y="172973"/>
                </a:lnTo>
                <a:lnTo>
                  <a:pt x="3369945" y="176656"/>
                </a:lnTo>
                <a:lnTo>
                  <a:pt x="3373754" y="181990"/>
                </a:lnTo>
                <a:lnTo>
                  <a:pt x="3377692" y="188975"/>
                </a:lnTo>
                <a:lnTo>
                  <a:pt x="3383588" y="199959"/>
                </a:lnTo>
                <a:lnTo>
                  <a:pt x="3389249" y="211708"/>
                </a:lnTo>
                <a:lnTo>
                  <a:pt x="3394937" y="224669"/>
                </a:lnTo>
                <a:lnTo>
                  <a:pt x="3399789" y="236346"/>
                </a:lnTo>
                <a:lnTo>
                  <a:pt x="3403092" y="244474"/>
                </a:lnTo>
                <a:lnTo>
                  <a:pt x="3405885" y="251586"/>
                </a:lnTo>
                <a:lnTo>
                  <a:pt x="3408426" y="257428"/>
                </a:lnTo>
                <a:lnTo>
                  <a:pt x="3412982" y="269373"/>
                </a:lnTo>
                <a:lnTo>
                  <a:pt x="3417512" y="281377"/>
                </a:lnTo>
                <a:lnTo>
                  <a:pt x="3421963" y="293276"/>
                </a:lnTo>
                <a:lnTo>
                  <a:pt x="3426341" y="305065"/>
                </a:lnTo>
                <a:lnTo>
                  <a:pt x="3430651" y="316737"/>
                </a:lnTo>
                <a:lnTo>
                  <a:pt x="3435054" y="328934"/>
                </a:lnTo>
                <a:lnTo>
                  <a:pt x="3439285" y="340709"/>
                </a:lnTo>
                <a:lnTo>
                  <a:pt x="3443564" y="352680"/>
                </a:lnTo>
                <a:lnTo>
                  <a:pt x="3447884" y="364842"/>
                </a:lnTo>
                <a:lnTo>
                  <a:pt x="3452241" y="377189"/>
                </a:lnTo>
                <a:lnTo>
                  <a:pt x="3484245" y="373760"/>
                </a:lnTo>
                <a:lnTo>
                  <a:pt x="3487763" y="368832"/>
                </a:lnTo>
                <a:lnTo>
                  <a:pt x="3494892" y="358803"/>
                </a:lnTo>
                <a:lnTo>
                  <a:pt x="3503041" y="347217"/>
                </a:lnTo>
                <a:lnTo>
                  <a:pt x="3505111" y="344286"/>
                </a:lnTo>
                <a:lnTo>
                  <a:pt x="3512028" y="334215"/>
                </a:lnTo>
                <a:lnTo>
                  <a:pt x="3519085" y="323544"/>
                </a:lnTo>
                <a:lnTo>
                  <a:pt x="3526281" y="312292"/>
                </a:lnTo>
                <a:lnTo>
                  <a:pt x="3530606" y="305334"/>
                </a:lnTo>
                <a:lnTo>
                  <a:pt x="3537084" y="294555"/>
                </a:lnTo>
                <a:lnTo>
                  <a:pt x="3543479" y="283487"/>
                </a:lnTo>
                <a:lnTo>
                  <a:pt x="3549777" y="272160"/>
                </a:lnTo>
                <a:lnTo>
                  <a:pt x="3553962" y="264396"/>
                </a:lnTo>
                <a:lnTo>
                  <a:pt x="3559843" y="252969"/>
                </a:lnTo>
                <a:lnTo>
                  <a:pt x="3565380" y="241625"/>
                </a:lnTo>
                <a:lnTo>
                  <a:pt x="3570604" y="230377"/>
                </a:lnTo>
                <a:lnTo>
                  <a:pt x="3577581" y="213716"/>
                </a:lnTo>
                <a:lnTo>
                  <a:pt x="3581897" y="201870"/>
                </a:lnTo>
                <a:lnTo>
                  <a:pt x="3585591" y="190245"/>
                </a:lnTo>
                <a:lnTo>
                  <a:pt x="3588382" y="179486"/>
                </a:lnTo>
                <a:lnTo>
                  <a:pt x="3590575" y="166853"/>
                </a:lnTo>
                <a:lnTo>
                  <a:pt x="3591305" y="155193"/>
                </a:lnTo>
                <a:lnTo>
                  <a:pt x="3591305" y="148208"/>
                </a:lnTo>
                <a:lnTo>
                  <a:pt x="3590162" y="141731"/>
                </a:lnTo>
                <a:lnTo>
                  <a:pt x="3587877" y="135762"/>
                </a:lnTo>
                <a:lnTo>
                  <a:pt x="3585082" y="133857"/>
                </a:lnTo>
                <a:lnTo>
                  <a:pt x="3583567" y="134195"/>
                </a:lnTo>
                <a:lnTo>
                  <a:pt x="3572508" y="136582"/>
                </a:lnTo>
                <a:lnTo>
                  <a:pt x="3560722" y="138985"/>
                </a:lnTo>
                <a:lnTo>
                  <a:pt x="3548204" y="141392"/>
                </a:lnTo>
                <a:lnTo>
                  <a:pt x="3534948" y="143793"/>
                </a:lnTo>
                <a:lnTo>
                  <a:pt x="3520948" y="146176"/>
                </a:lnTo>
                <a:lnTo>
                  <a:pt x="3523308" y="156993"/>
                </a:lnTo>
                <a:lnTo>
                  <a:pt x="3525172" y="169301"/>
                </a:lnTo>
                <a:lnTo>
                  <a:pt x="3526290" y="182155"/>
                </a:lnTo>
                <a:lnTo>
                  <a:pt x="3526662" y="195579"/>
                </a:lnTo>
                <a:lnTo>
                  <a:pt x="3526640" y="198697"/>
                </a:lnTo>
                <a:lnTo>
                  <a:pt x="3526105" y="211158"/>
                </a:lnTo>
                <a:lnTo>
                  <a:pt x="3524877" y="223835"/>
                </a:lnTo>
                <a:lnTo>
                  <a:pt x="3522979" y="236727"/>
                </a:lnTo>
                <a:lnTo>
                  <a:pt x="3522082" y="241776"/>
                </a:lnTo>
                <a:lnTo>
                  <a:pt x="3519322" y="254054"/>
                </a:lnTo>
                <a:lnTo>
                  <a:pt x="3515792" y="266306"/>
                </a:lnTo>
                <a:lnTo>
                  <a:pt x="3511550" y="278510"/>
                </a:lnTo>
                <a:lnTo>
                  <a:pt x="3508501" y="286084"/>
                </a:lnTo>
                <a:lnTo>
                  <a:pt x="3503140" y="297537"/>
                </a:lnTo>
                <a:lnTo>
                  <a:pt x="3496945" y="308990"/>
                </a:lnTo>
                <a:lnTo>
                  <a:pt x="3494004" y="299373"/>
                </a:lnTo>
                <a:lnTo>
                  <a:pt x="3490140" y="287199"/>
                </a:lnTo>
                <a:lnTo>
                  <a:pt x="3486277" y="275589"/>
                </a:lnTo>
                <a:lnTo>
                  <a:pt x="3481968" y="264069"/>
                </a:lnTo>
                <a:lnTo>
                  <a:pt x="3477356" y="252240"/>
                </a:lnTo>
                <a:lnTo>
                  <a:pt x="3472433" y="240156"/>
                </a:lnTo>
                <a:lnTo>
                  <a:pt x="3467615" y="228476"/>
                </a:lnTo>
                <a:lnTo>
                  <a:pt x="3462664" y="216763"/>
                </a:lnTo>
                <a:lnTo>
                  <a:pt x="3457829" y="205485"/>
                </a:lnTo>
                <a:lnTo>
                  <a:pt x="3455124" y="199241"/>
                </a:lnTo>
                <a:lnTo>
                  <a:pt x="3449841" y="187295"/>
                </a:lnTo>
                <a:lnTo>
                  <a:pt x="3445002" y="176656"/>
                </a:lnTo>
                <a:lnTo>
                  <a:pt x="3441064" y="168401"/>
                </a:lnTo>
                <a:lnTo>
                  <a:pt x="3438017" y="162559"/>
                </a:lnTo>
                <a:lnTo>
                  <a:pt x="3435984" y="159130"/>
                </a:lnTo>
                <a:lnTo>
                  <a:pt x="3431412" y="151002"/>
                </a:lnTo>
                <a:lnTo>
                  <a:pt x="3426332" y="145541"/>
                </a:lnTo>
                <a:lnTo>
                  <a:pt x="3420491" y="142621"/>
                </a:lnTo>
                <a:lnTo>
                  <a:pt x="3414522" y="139700"/>
                </a:lnTo>
                <a:lnTo>
                  <a:pt x="3407409" y="138302"/>
                </a:lnTo>
                <a:lnTo>
                  <a:pt x="3399028" y="138302"/>
                </a:lnTo>
                <a:lnTo>
                  <a:pt x="3392925" y="138480"/>
                </a:lnTo>
                <a:lnTo>
                  <a:pt x="3382445" y="139461"/>
                </a:lnTo>
                <a:lnTo>
                  <a:pt x="3370775" y="141298"/>
                </a:lnTo>
                <a:lnTo>
                  <a:pt x="3357920" y="143984"/>
                </a:lnTo>
                <a:close/>
              </a:path>
              <a:path w="3591305" h="495680">
                <a:moveTo>
                  <a:pt x="150367" y="359790"/>
                </a:moveTo>
                <a:lnTo>
                  <a:pt x="121665" y="351154"/>
                </a:lnTo>
                <a:lnTo>
                  <a:pt x="117475" y="350011"/>
                </a:lnTo>
                <a:lnTo>
                  <a:pt x="115315" y="347090"/>
                </a:lnTo>
                <a:lnTo>
                  <a:pt x="115188" y="342518"/>
                </a:lnTo>
                <a:lnTo>
                  <a:pt x="114972" y="333387"/>
                </a:lnTo>
                <a:lnTo>
                  <a:pt x="114801" y="321447"/>
                </a:lnTo>
                <a:lnTo>
                  <a:pt x="114681" y="52577"/>
                </a:lnTo>
                <a:lnTo>
                  <a:pt x="254253" y="52577"/>
                </a:lnTo>
                <a:lnTo>
                  <a:pt x="254216" y="306101"/>
                </a:lnTo>
                <a:lnTo>
                  <a:pt x="254078" y="319547"/>
                </a:lnTo>
                <a:lnTo>
                  <a:pt x="253836" y="331682"/>
                </a:lnTo>
                <a:lnTo>
                  <a:pt x="253491" y="342518"/>
                </a:lnTo>
                <a:lnTo>
                  <a:pt x="247014" y="351154"/>
                </a:lnTo>
                <a:lnTo>
                  <a:pt x="217296" y="359790"/>
                </a:lnTo>
                <a:lnTo>
                  <a:pt x="218820" y="372236"/>
                </a:lnTo>
                <a:lnTo>
                  <a:pt x="225454" y="372078"/>
                </a:lnTo>
                <a:lnTo>
                  <a:pt x="236807" y="371860"/>
                </a:lnTo>
                <a:lnTo>
                  <a:pt x="248966" y="371692"/>
                </a:lnTo>
                <a:lnTo>
                  <a:pt x="275668" y="371499"/>
                </a:lnTo>
                <a:lnTo>
                  <a:pt x="332486" y="371676"/>
                </a:lnTo>
                <a:lnTo>
                  <a:pt x="344950" y="371823"/>
                </a:lnTo>
                <a:lnTo>
                  <a:pt x="357015" y="372010"/>
                </a:lnTo>
                <a:lnTo>
                  <a:pt x="368681" y="372236"/>
                </a:lnTo>
                <a:lnTo>
                  <a:pt x="367664" y="359790"/>
                </a:lnTo>
                <a:lnTo>
                  <a:pt x="335533" y="350646"/>
                </a:lnTo>
                <a:lnTo>
                  <a:pt x="328579" y="333323"/>
                </a:lnTo>
                <a:lnTo>
                  <a:pt x="328412" y="321305"/>
                </a:lnTo>
                <a:lnTo>
                  <a:pt x="328357" y="78408"/>
                </a:lnTo>
                <a:lnTo>
                  <a:pt x="328519" y="65901"/>
                </a:lnTo>
                <a:lnTo>
                  <a:pt x="328802" y="54990"/>
                </a:lnTo>
                <a:lnTo>
                  <a:pt x="368681" y="37210"/>
                </a:lnTo>
                <a:lnTo>
                  <a:pt x="367156" y="24510"/>
                </a:lnTo>
                <a:lnTo>
                  <a:pt x="352537" y="24943"/>
                </a:lnTo>
                <a:lnTo>
                  <a:pt x="339731" y="25215"/>
                </a:lnTo>
                <a:lnTo>
                  <a:pt x="327040" y="25396"/>
                </a:lnTo>
                <a:lnTo>
                  <a:pt x="302006" y="25526"/>
                </a:lnTo>
                <a:lnTo>
                  <a:pt x="38742" y="25370"/>
                </a:lnTo>
                <a:lnTo>
                  <a:pt x="26034" y="25178"/>
                </a:lnTo>
                <a:lnTo>
                  <a:pt x="13124" y="24895"/>
                </a:lnTo>
                <a:lnTo>
                  <a:pt x="0" y="24510"/>
                </a:lnTo>
                <a:lnTo>
                  <a:pt x="761" y="37210"/>
                </a:lnTo>
                <a:lnTo>
                  <a:pt x="33908" y="46862"/>
                </a:lnTo>
                <a:lnTo>
                  <a:pt x="39934" y="57466"/>
                </a:lnTo>
                <a:lnTo>
                  <a:pt x="40155" y="68760"/>
                </a:lnTo>
                <a:lnTo>
                  <a:pt x="40320" y="81651"/>
                </a:lnTo>
                <a:lnTo>
                  <a:pt x="40235" y="319913"/>
                </a:lnTo>
                <a:lnTo>
                  <a:pt x="40069" y="332062"/>
                </a:lnTo>
                <a:lnTo>
                  <a:pt x="39877" y="343026"/>
                </a:lnTo>
                <a:lnTo>
                  <a:pt x="0" y="359790"/>
                </a:lnTo>
                <a:lnTo>
                  <a:pt x="1269" y="372236"/>
                </a:lnTo>
                <a:lnTo>
                  <a:pt x="13730" y="371990"/>
                </a:lnTo>
                <a:lnTo>
                  <a:pt x="25754" y="371804"/>
                </a:lnTo>
                <a:lnTo>
                  <a:pt x="38245" y="371660"/>
                </a:lnTo>
                <a:lnTo>
                  <a:pt x="64614" y="371495"/>
                </a:lnTo>
                <a:lnTo>
                  <a:pt x="115834" y="371647"/>
                </a:lnTo>
                <a:lnTo>
                  <a:pt x="128291" y="371797"/>
                </a:lnTo>
                <a:lnTo>
                  <a:pt x="140058" y="371993"/>
                </a:lnTo>
                <a:lnTo>
                  <a:pt x="151129" y="372236"/>
                </a:lnTo>
                <a:lnTo>
                  <a:pt x="150367" y="359790"/>
                </a:lnTo>
                <a:close/>
              </a:path>
              <a:path w="3591305" h="495680">
                <a:moveTo>
                  <a:pt x="3162299" y="12446"/>
                </a:moveTo>
                <a:lnTo>
                  <a:pt x="3146679" y="116712"/>
                </a:lnTo>
                <a:lnTo>
                  <a:pt x="3167634" y="116712"/>
                </a:lnTo>
                <a:lnTo>
                  <a:pt x="3228847" y="12446"/>
                </a:lnTo>
                <a:lnTo>
                  <a:pt x="3162299" y="12446"/>
                </a:lnTo>
                <a:close/>
              </a:path>
              <a:path w="3591305" h="495680">
                <a:moveTo>
                  <a:pt x="1388745" y="12446"/>
                </a:moveTo>
                <a:lnTo>
                  <a:pt x="1373123" y="116712"/>
                </a:lnTo>
                <a:lnTo>
                  <a:pt x="1394079" y="116712"/>
                </a:lnTo>
                <a:lnTo>
                  <a:pt x="1455293" y="12446"/>
                </a:lnTo>
                <a:lnTo>
                  <a:pt x="1388745" y="12446"/>
                </a:lnTo>
                <a:close/>
              </a:path>
              <a:path w="3591305" h="495680">
                <a:moveTo>
                  <a:pt x="1508251" y="65658"/>
                </a:moveTo>
                <a:lnTo>
                  <a:pt x="1510157" y="66166"/>
                </a:lnTo>
                <a:lnTo>
                  <a:pt x="1515512" y="64856"/>
                </a:lnTo>
                <a:lnTo>
                  <a:pt x="1529369" y="61986"/>
                </a:lnTo>
                <a:lnTo>
                  <a:pt x="1541645" y="60264"/>
                </a:lnTo>
                <a:lnTo>
                  <a:pt x="1552320" y="59689"/>
                </a:lnTo>
                <a:lnTo>
                  <a:pt x="1560808" y="60229"/>
                </a:lnTo>
                <a:lnTo>
                  <a:pt x="1573387" y="63691"/>
                </a:lnTo>
                <a:lnTo>
                  <a:pt x="1583308" y="70357"/>
                </a:lnTo>
                <a:lnTo>
                  <a:pt x="1588983" y="76676"/>
                </a:lnTo>
                <a:lnTo>
                  <a:pt x="1595666" y="87253"/>
                </a:lnTo>
                <a:lnTo>
                  <a:pt x="1601216" y="100075"/>
                </a:lnTo>
                <a:lnTo>
                  <a:pt x="1603247" y="106299"/>
                </a:lnTo>
                <a:lnTo>
                  <a:pt x="1605280" y="112522"/>
                </a:lnTo>
                <a:lnTo>
                  <a:pt x="1607184" y="119125"/>
                </a:lnTo>
                <a:lnTo>
                  <a:pt x="1609089" y="125602"/>
                </a:lnTo>
                <a:lnTo>
                  <a:pt x="1610868" y="132079"/>
                </a:lnTo>
                <a:lnTo>
                  <a:pt x="1612519" y="138556"/>
                </a:lnTo>
                <a:lnTo>
                  <a:pt x="1471041" y="376427"/>
                </a:lnTo>
                <a:lnTo>
                  <a:pt x="1474470" y="378205"/>
                </a:lnTo>
                <a:lnTo>
                  <a:pt x="1489665" y="376263"/>
                </a:lnTo>
                <a:lnTo>
                  <a:pt x="1502785" y="374686"/>
                </a:lnTo>
                <a:lnTo>
                  <a:pt x="1515560" y="373244"/>
                </a:lnTo>
                <a:lnTo>
                  <a:pt x="1527989" y="371934"/>
                </a:lnTo>
                <a:lnTo>
                  <a:pt x="1540073" y="370753"/>
                </a:lnTo>
                <a:lnTo>
                  <a:pt x="1551812" y="369696"/>
                </a:lnTo>
                <a:lnTo>
                  <a:pt x="1614550" y="252729"/>
                </a:lnTo>
                <a:lnTo>
                  <a:pt x="1618801" y="244405"/>
                </a:lnTo>
                <a:lnTo>
                  <a:pt x="1624320" y="232970"/>
                </a:lnTo>
                <a:lnTo>
                  <a:pt x="1629663" y="221360"/>
                </a:lnTo>
                <a:lnTo>
                  <a:pt x="1631993" y="233984"/>
                </a:lnTo>
                <a:lnTo>
                  <a:pt x="1635343" y="251903"/>
                </a:lnTo>
                <a:lnTo>
                  <a:pt x="1638431" y="268101"/>
                </a:lnTo>
                <a:lnTo>
                  <a:pt x="1641257" y="282575"/>
                </a:lnTo>
                <a:lnTo>
                  <a:pt x="1643823" y="295324"/>
                </a:lnTo>
                <a:lnTo>
                  <a:pt x="1646130" y="306349"/>
                </a:lnTo>
                <a:lnTo>
                  <a:pt x="1648179" y="315646"/>
                </a:lnTo>
                <a:lnTo>
                  <a:pt x="1649971" y="323216"/>
                </a:lnTo>
                <a:lnTo>
                  <a:pt x="1651508" y="329056"/>
                </a:lnTo>
                <a:lnTo>
                  <a:pt x="1653350" y="335623"/>
                </a:lnTo>
                <a:lnTo>
                  <a:pt x="1657718" y="349198"/>
                </a:lnTo>
                <a:lnTo>
                  <a:pt x="1661413" y="357631"/>
                </a:lnTo>
                <a:lnTo>
                  <a:pt x="1665223" y="364870"/>
                </a:lnTo>
                <a:lnTo>
                  <a:pt x="1669287" y="369696"/>
                </a:lnTo>
                <a:lnTo>
                  <a:pt x="1673606" y="372236"/>
                </a:lnTo>
                <a:lnTo>
                  <a:pt x="1678050" y="374649"/>
                </a:lnTo>
                <a:lnTo>
                  <a:pt x="1683766" y="375919"/>
                </a:lnTo>
                <a:lnTo>
                  <a:pt x="1691063" y="375919"/>
                </a:lnTo>
                <a:lnTo>
                  <a:pt x="1702098" y="375495"/>
                </a:lnTo>
                <a:lnTo>
                  <a:pt x="1713902" y="374248"/>
                </a:lnTo>
                <a:lnTo>
                  <a:pt x="1726456" y="372171"/>
                </a:lnTo>
                <a:lnTo>
                  <a:pt x="1739742" y="369259"/>
                </a:lnTo>
                <a:lnTo>
                  <a:pt x="1753743" y="365505"/>
                </a:lnTo>
                <a:lnTo>
                  <a:pt x="1752345" y="352678"/>
                </a:lnTo>
                <a:lnTo>
                  <a:pt x="1746655" y="352346"/>
                </a:lnTo>
                <a:lnTo>
                  <a:pt x="1733520" y="350808"/>
                </a:lnTo>
                <a:lnTo>
                  <a:pt x="1722246" y="348360"/>
                </a:lnTo>
                <a:lnTo>
                  <a:pt x="1713864" y="345947"/>
                </a:lnTo>
                <a:lnTo>
                  <a:pt x="1706753" y="342264"/>
                </a:lnTo>
                <a:lnTo>
                  <a:pt x="1700783" y="337438"/>
                </a:lnTo>
                <a:lnTo>
                  <a:pt x="1694814" y="332485"/>
                </a:lnTo>
                <a:lnTo>
                  <a:pt x="1689861" y="326262"/>
                </a:lnTo>
                <a:lnTo>
                  <a:pt x="1685924" y="318642"/>
                </a:lnTo>
                <a:lnTo>
                  <a:pt x="1684279" y="315360"/>
                </a:lnTo>
                <a:lnTo>
                  <a:pt x="1679604" y="304101"/>
                </a:lnTo>
                <a:lnTo>
                  <a:pt x="1675510" y="290956"/>
                </a:lnTo>
                <a:lnTo>
                  <a:pt x="1673733" y="284352"/>
                </a:lnTo>
                <a:lnTo>
                  <a:pt x="1671700" y="276097"/>
                </a:lnTo>
                <a:lnTo>
                  <a:pt x="1669542" y="266445"/>
                </a:lnTo>
                <a:lnTo>
                  <a:pt x="1668621" y="262253"/>
                </a:lnTo>
                <a:lnTo>
                  <a:pt x="1665916" y="249801"/>
                </a:lnTo>
                <a:lnTo>
                  <a:pt x="1663192" y="237489"/>
                </a:lnTo>
                <a:lnTo>
                  <a:pt x="1662548" y="234494"/>
                </a:lnTo>
                <a:lnTo>
                  <a:pt x="1659915" y="221959"/>
                </a:lnTo>
                <a:lnTo>
                  <a:pt x="1657349" y="209676"/>
                </a:lnTo>
                <a:lnTo>
                  <a:pt x="1657317" y="209510"/>
                </a:lnTo>
                <a:lnTo>
                  <a:pt x="1654682" y="196520"/>
                </a:lnTo>
                <a:lnTo>
                  <a:pt x="1652143" y="184657"/>
                </a:lnTo>
                <a:lnTo>
                  <a:pt x="1651493" y="181356"/>
                </a:lnTo>
                <a:lnTo>
                  <a:pt x="1648898" y="168197"/>
                </a:lnTo>
                <a:lnTo>
                  <a:pt x="1646447" y="155835"/>
                </a:lnTo>
                <a:lnTo>
                  <a:pt x="1644142" y="144272"/>
                </a:lnTo>
                <a:lnTo>
                  <a:pt x="1642382" y="135446"/>
                </a:lnTo>
                <a:lnTo>
                  <a:pt x="1639856" y="122856"/>
                </a:lnTo>
                <a:lnTo>
                  <a:pt x="1637410" y="111125"/>
                </a:lnTo>
                <a:lnTo>
                  <a:pt x="1636874" y="108525"/>
                </a:lnTo>
                <a:lnTo>
                  <a:pt x="1634094" y="95674"/>
                </a:lnTo>
                <a:lnTo>
                  <a:pt x="1631314" y="83947"/>
                </a:lnTo>
                <a:lnTo>
                  <a:pt x="1629156" y="75691"/>
                </a:lnTo>
                <a:lnTo>
                  <a:pt x="1627123" y="68199"/>
                </a:lnTo>
                <a:lnTo>
                  <a:pt x="1625219" y="61213"/>
                </a:lnTo>
                <a:lnTo>
                  <a:pt x="1623259" y="55374"/>
                </a:lnTo>
                <a:lnTo>
                  <a:pt x="1618349" y="43223"/>
                </a:lnTo>
                <a:lnTo>
                  <a:pt x="1612772" y="32892"/>
                </a:lnTo>
                <a:lnTo>
                  <a:pt x="1608073" y="25146"/>
                </a:lnTo>
                <a:lnTo>
                  <a:pt x="1602612" y="18923"/>
                </a:lnTo>
                <a:lnTo>
                  <a:pt x="1596389" y="14224"/>
                </a:lnTo>
                <a:lnTo>
                  <a:pt x="1590294" y="9525"/>
                </a:lnTo>
                <a:lnTo>
                  <a:pt x="1583562" y="6223"/>
                </a:lnTo>
                <a:lnTo>
                  <a:pt x="1576070" y="4190"/>
                </a:lnTo>
                <a:lnTo>
                  <a:pt x="1568704" y="2285"/>
                </a:lnTo>
                <a:lnTo>
                  <a:pt x="1560703" y="1270"/>
                </a:lnTo>
                <a:lnTo>
                  <a:pt x="1547392" y="1333"/>
                </a:lnTo>
                <a:lnTo>
                  <a:pt x="1535818" y="1984"/>
                </a:lnTo>
                <a:lnTo>
                  <a:pt x="1523453" y="3350"/>
                </a:lnTo>
                <a:lnTo>
                  <a:pt x="1510287" y="5437"/>
                </a:lnTo>
                <a:lnTo>
                  <a:pt x="1496313" y="8254"/>
                </a:lnTo>
                <a:lnTo>
                  <a:pt x="1508251" y="65658"/>
                </a:lnTo>
                <a:close/>
              </a:path>
              <a:path w="3591305" h="495680">
                <a:moveTo>
                  <a:pt x="1352818" y="339077"/>
                </a:moveTo>
                <a:lnTo>
                  <a:pt x="1355984" y="352967"/>
                </a:lnTo>
                <a:lnTo>
                  <a:pt x="1362715" y="363779"/>
                </a:lnTo>
                <a:lnTo>
                  <a:pt x="1373004" y="371508"/>
                </a:lnTo>
                <a:lnTo>
                  <a:pt x="1386847" y="376149"/>
                </a:lnTo>
                <a:lnTo>
                  <a:pt x="1404238" y="377697"/>
                </a:lnTo>
                <a:lnTo>
                  <a:pt x="1409025" y="377598"/>
                </a:lnTo>
                <a:lnTo>
                  <a:pt x="1419826" y="376728"/>
                </a:lnTo>
                <a:lnTo>
                  <a:pt x="1431567" y="374962"/>
                </a:lnTo>
                <a:lnTo>
                  <a:pt x="1444250" y="372295"/>
                </a:lnTo>
                <a:lnTo>
                  <a:pt x="1457873" y="368721"/>
                </a:lnTo>
                <a:lnTo>
                  <a:pt x="1472437" y="364235"/>
                </a:lnTo>
                <a:lnTo>
                  <a:pt x="1471168" y="351916"/>
                </a:lnTo>
                <a:lnTo>
                  <a:pt x="1468043" y="351867"/>
                </a:lnTo>
                <a:lnTo>
                  <a:pt x="1454071" y="351143"/>
                </a:lnTo>
                <a:lnTo>
                  <a:pt x="1443355" y="349630"/>
                </a:lnTo>
                <a:lnTo>
                  <a:pt x="1436623" y="348360"/>
                </a:lnTo>
                <a:lnTo>
                  <a:pt x="1431544" y="345947"/>
                </a:lnTo>
                <a:lnTo>
                  <a:pt x="1428242" y="342518"/>
                </a:lnTo>
                <a:lnTo>
                  <a:pt x="1424812" y="338962"/>
                </a:lnTo>
                <a:lnTo>
                  <a:pt x="1422908" y="331723"/>
                </a:lnTo>
                <a:lnTo>
                  <a:pt x="1422654" y="320674"/>
                </a:lnTo>
                <a:lnTo>
                  <a:pt x="1422453" y="315577"/>
                </a:lnTo>
                <a:lnTo>
                  <a:pt x="1422171" y="305914"/>
                </a:lnTo>
                <a:lnTo>
                  <a:pt x="1421944" y="294459"/>
                </a:lnTo>
                <a:lnTo>
                  <a:pt x="1421777" y="281208"/>
                </a:lnTo>
                <a:lnTo>
                  <a:pt x="1421637" y="249300"/>
                </a:lnTo>
                <a:lnTo>
                  <a:pt x="1421657" y="198707"/>
                </a:lnTo>
                <a:lnTo>
                  <a:pt x="1421786" y="185378"/>
                </a:lnTo>
                <a:lnTo>
                  <a:pt x="1422031" y="172428"/>
                </a:lnTo>
                <a:lnTo>
                  <a:pt x="1422387" y="159848"/>
                </a:lnTo>
                <a:lnTo>
                  <a:pt x="1422850" y="147629"/>
                </a:lnTo>
                <a:lnTo>
                  <a:pt x="1423416" y="135762"/>
                </a:lnTo>
                <a:lnTo>
                  <a:pt x="1420368" y="133857"/>
                </a:lnTo>
                <a:lnTo>
                  <a:pt x="1412598" y="135605"/>
                </a:lnTo>
                <a:lnTo>
                  <a:pt x="1400575" y="138160"/>
                </a:lnTo>
                <a:lnTo>
                  <a:pt x="1388284" y="140597"/>
                </a:lnTo>
                <a:lnTo>
                  <a:pt x="1375720" y="142914"/>
                </a:lnTo>
                <a:lnTo>
                  <a:pt x="1362878" y="145113"/>
                </a:lnTo>
                <a:lnTo>
                  <a:pt x="1349756" y="147192"/>
                </a:lnTo>
                <a:lnTo>
                  <a:pt x="1349945" y="149131"/>
                </a:lnTo>
                <a:lnTo>
                  <a:pt x="1350897" y="160599"/>
                </a:lnTo>
                <a:lnTo>
                  <a:pt x="1351628" y="172700"/>
                </a:lnTo>
                <a:lnTo>
                  <a:pt x="1352144" y="185438"/>
                </a:lnTo>
                <a:lnTo>
                  <a:pt x="1352449" y="198820"/>
                </a:lnTo>
                <a:lnTo>
                  <a:pt x="1352549" y="332866"/>
                </a:lnTo>
                <a:lnTo>
                  <a:pt x="1352818" y="339077"/>
                </a:lnTo>
                <a:close/>
              </a:path>
              <a:path w="3591305" h="495680">
                <a:moveTo>
                  <a:pt x="2447050" y="339077"/>
                </a:moveTo>
                <a:lnTo>
                  <a:pt x="2450216" y="352967"/>
                </a:lnTo>
                <a:lnTo>
                  <a:pt x="2456947" y="363779"/>
                </a:lnTo>
                <a:lnTo>
                  <a:pt x="2467236" y="371508"/>
                </a:lnTo>
                <a:lnTo>
                  <a:pt x="2481079" y="376149"/>
                </a:lnTo>
                <a:lnTo>
                  <a:pt x="2498471" y="377697"/>
                </a:lnTo>
                <a:lnTo>
                  <a:pt x="2503257" y="377598"/>
                </a:lnTo>
                <a:lnTo>
                  <a:pt x="2514058" y="376728"/>
                </a:lnTo>
                <a:lnTo>
                  <a:pt x="2525799" y="374962"/>
                </a:lnTo>
                <a:lnTo>
                  <a:pt x="2538482" y="372295"/>
                </a:lnTo>
                <a:lnTo>
                  <a:pt x="2552105" y="368721"/>
                </a:lnTo>
                <a:lnTo>
                  <a:pt x="2566670" y="364235"/>
                </a:lnTo>
                <a:lnTo>
                  <a:pt x="2565399" y="351916"/>
                </a:lnTo>
                <a:lnTo>
                  <a:pt x="2562275" y="351867"/>
                </a:lnTo>
                <a:lnTo>
                  <a:pt x="2548303" y="351143"/>
                </a:lnTo>
                <a:lnTo>
                  <a:pt x="2537586" y="349630"/>
                </a:lnTo>
                <a:lnTo>
                  <a:pt x="2530856" y="348360"/>
                </a:lnTo>
                <a:lnTo>
                  <a:pt x="2525775" y="345947"/>
                </a:lnTo>
                <a:lnTo>
                  <a:pt x="2522473" y="342518"/>
                </a:lnTo>
                <a:lnTo>
                  <a:pt x="2519045" y="338962"/>
                </a:lnTo>
                <a:lnTo>
                  <a:pt x="2517139" y="331723"/>
                </a:lnTo>
                <a:lnTo>
                  <a:pt x="2516885" y="320674"/>
                </a:lnTo>
                <a:lnTo>
                  <a:pt x="2516685" y="315577"/>
                </a:lnTo>
                <a:lnTo>
                  <a:pt x="2516403" y="305914"/>
                </a:lnTo>
                <a:lnTo>
                  <a:pt x="2516176" y="294459"/>
                </a:lnTo>
                <a:lnTo>
                  <a:pt x="2516009" y="281208"/>
                </a:lnTo>
                <a:lnTo>
                  <a:pt x="2515870" y="249300"/>
                </a:lnTo>
                <a:lnTo>
                  <a:pt x="2515889" y="198707"/>
                </a:lnTo>
                <a:lnTo>
                  <a:pt x="2516018" y="185378"/>
                </a:lnTo>
                <a:lnTo>
                  <a:pt x="2516263" y="172428"/>
                </a:lnTo>
                <a:lnTo>
                  <a:pt x="2516619" y="159848"/>
                </a:lnTo>
                <a:lnTo>
                  <a:pt x="2517082" y="147629"/>
                </a:lnTo>
                <a:lnTo>
                  <a:pt x="2517647" y="135762"/>
                </a:lnTo>
                <a:lnTo>
                  <a:pt x="2514599" y="133857"/>
                </a:lnTo>
                <a:lnTo>
                  <a:pt x="2506830" y="135605"/>
                </a:lnTo>
                <a:lnTo>
                  <a:pt x="2494807" y="138160"/>
                </a:lnTo>
                <a:lnTo>
                  <a:pt x="2482516" y="140597"/>
                </a:lnTo>
                <a:lnTo>
                  <a:pt x="2469952" y="142914"/>
                </a:lnTo>
                <a:lnTo>
                  <a:pt x="2457110" y="145113"/>
                </a:lnTo>
                <a:lnTo>
                  <a:pt x="2443987" y="147192"/>
                </a:lnTo>
                <a:lnTo>
                  <a:pt x="2444177" y="149131"/>
                </a:lnTo>
                <a:lnTo>
                  <a:pt x="2445129" y="160599"/>
                </a:lnTo>
                <a:lnTo>
                  <a:pt x="2445860" y="172700"/>
                </a:lnTo>
                <a:lnTo>
                  <a:pt x="2446376" y="185438"/>
                </a:lnTo>
                <a:lnTo>
                  <a:pt x="2446681" y="198820"/>
                </a:lnTo>
                <a:lnTo>
                  <a:pt x="2446782" y="332866"/>
                </a:lnTo>
                <a:lnTo>
                  <a:pt x="2447050" y="339077"/>
                </a:lnTo>
                <a:close/>
              </a:path>
              <a:path w="3591305" h="495680">
                <a:moveTo>
                  <a:pt x="2863102" y="339077"/>
                </a:moveTo>
                <a:lnTo>
                  <a:pt x="2866268" y="352967"/>
                </a:lnTo>
                <a:lnTo>
                  <a:pt x="2872999" y="363779"/>
                </a:lnTo>
                <a:lnTo>
                  <a:pt x="2883288" y="371508"/>
                </a:lnTo>
                <a:lnTo>
                  <a:pt x="2897131" y="376149"/>
                </a:lnTo>
                <a:lnTo>
                  <a:pt x="2914522" y="377697"/>
                </a:lnTo>
                <a:lnTo>
                  <a:pt x="2919309" y="377598"/>
                </a:lnTo>
                <a:lnTo>
                  <a:pt x="2930110" y="376728"/>
                </a:lnTo>
                <a:lnTo>
                  <a:pt x="2941851" y="374962"/>
                </a:lnTo>
                <a:lnTo>
                  <a:pt x="2954534" y="372295"/>
                </a:lnTo>
                <a:lnTo>
                  <a:pt x="2968157" y="368721"/>
                </a:lnTo>
                <a:lnTo>
                  <a:pt x="2982722" y="364235"/>
                </a:lnTo>
                <a:lnTo>
                  <a:pt x="2981451" y="351916"/>
                </a:lnTo>
                <a:lnTo>
                  <a:pt x="2978327" y="351867"/>
                </a:lnTo>
                <a:lnTo>
                  <a:pt x="2964355" y="351143"/>
                </a:lnTo>
                <a:lnTo>
                  <a:pt x="2953638" y="349630"/>
                </a:lnTo>
                <a:lnTo>
                  <a:pt x="2946908" y="348360"/>
                </a:lnTo>
                <a:lnTo>
                  <a:pt x="2941828" y="345947"/>
                </a:lnTo>
                <a:lnTo>
                  <a:pt x="2938525" y="342518"/>
                </a:lnTo>
                <a:lnTo>
                  <a:pt x="2935097" y="338962"/>
                </a:lnTo>
                <a:lnTo>
                  <a:pt x="2933192" y="331723"/>
                </a:lnTo>
                <a:lnTo>
                  <a:pt x="2932937" y="320674"/>
                </a:lnTo>
                <a:lnTo>
                  <a:pt x="2932737" y="315577"/>
                </a:lnTo>
                <a:lnTo>
                  <a:pt x="2932455" y="305914"/>
                </a:lnTo>
                <a:lnTo>
                  <a:pt x="2932228" y="294459"/>
                </a:lnTo>
                <a:lnTo>
                  <a:pt x="2932061" y="281208"/>
                </a:lnTo>
                <a:lnTo>
                  <a:pt x="2931922" y="249300"/>
                </a:lnTo>
                <a:lnTo>
                  <a:pt x="2931941" y="198707"/>
                </a:lnTo>
                <a:lnTo>
                  <a:pt x="2932070" y="185378"/>
                </a:lnTo>
                <a:lnTo>
                  <a:pt x="2932315" y="172428"/>
                </a:lnTo>
                <a:lnTo>
                  <a:pt x="2932671" y="159848"/>
                </a:lnTo>
                <a:lnTo>
                  <a:pt x="2933134" y="147629"/>
                </a:lnTo>
                <a:lnTo>
                  <a:pt x="2933699" y="135762"/>
                </a:lnTo>
                <a:lnTo>
                  <a:pt x="2930651" y="133857"/>
                </a:lnTo>
                <a:lnTo>
                  <a:pt x="2922882" y="135605"/>
                </a:lnTo>
                <a:lnTo>
                  <a:pt x="2910859" y="138160"/>
                </a:lnTo>
                <a:lnTo>
                  <a:pt x="2898568" y="140597"/>
                </a:lnTo>
                <a:lnTo>
                  <a:pt x="2886004" y="142914"/>
                </a:lnTo>
                <a:lnTo>
                  <a:pt x="2873162" y="145113"/>
                </a:lnTo>
                <a:lnTo>
                  <a:pt x="2860039" y="147192"/>
                </a:lnTo>
                <a:lnTo>
                  <a:pt x="2860229" y="149131"/>
                </a:lnTo>
                <a:lnTo>
                  <a:pt x="2861181" y="160599"/>
                </a:lnTo>
                <a:lnTo>
                  <a:pt x="2861912" y="172700"/>
                </a:lnTo>
                <a:lnTo>
                  <a:pt x="2862428" y="185438"/>
                </a:lnTo>
                <a:lnTo>
                  <a:pt x="2862733" y="198820"/>
                </a:lnTo>
                <a:lnTo>
                  <a:pt x="2862834" y="332866"/>
                </a:lnTo>
                <a:lnTo>
                  <a:pt x="2863102" y="339077"/>
                </a:lnTo>
                <a:close/>
              </a:path>
              <a:path w="3591305" h="495680">
                <a:moveTo>
                  <a:pt x="2651773" y="205733"/>
                </a:moveTo>
                <a:lnTo>
                  <a:pt x="2657968" y="194705"/>
                </a:lnTo>
                <a:lnTo>
                  <a:pt x="2665447" y="184773"/>
                </a:lnTo>
                <a:lnTo>
                  <a:pt x="2674209" y="175936"/>
                </a:lnTo>
                <a:lnTo>
                  <a:pt x="2684252" y="168193"/>
                </a:lnTo>
                <a:lnTo>
                  <a:pt x="2680716" y="63753"/>
                </a:lnTo>
                <a:lnTo>
                  <a:pt x="2677160" y="59816"/>
                </a:lnTo>
                <a:lnTo>
                  <a:pt x="2673604" y="56006"/>
                </a:lnTo>
                <a:lnTo>
                  <a:pt x="2671191" y="52704"/>
                </a:lnTo>
                <a:lnTo>
                  <a:pt x="2669794" y="49910"/>
                </a:lnTo>
                <a:lnTo>
                  <a:pt x="2668397" y="47243"/>
                </a:lnTo>
                <a:lnTo>
                  <a:pt x="2667635" y="44323"/>
                </a:lnTo>
                <a:lnTo>
                  <a:pt x="2667635" y="37718"/>
                </a:lnTo>
                <a:lnTo>
                  <a:pt x="2668905" y="35051"/>
                </a:lnTo>
                <a:lnTo>
                  <a:pt x="2671572" y="33274"/>
                </a:lnTo>
                <a:lnTo>
                  <a:pt x="2674238" y="31368"/>
                </a:lnTo>
                <a:lnTo>
                  <a:pt x="2677668" y="30479"/>
                </a:lnTo>
                <a:lnTo>
                  <a:pt x="2681732" y="30479"/>
                </a:lnTo>
                <a:lnTo>
                  <a:pt x="2689218" y="31088"/>
                </a:lnTo>
                <a:lnTo>
                  <a:pt x="2697642" y="32992"/>
                </a:lnTo>
                <a:lnTo>
                  <a:pt x="2706781" y="36189"/>
                </a:lnTo>
                <a:lnTo>
                  <a:pt x="2716635" y="40680"/>
                </a:lnTo>
                <a:lnTo>
                  <a:pt x="2727206" y="46463"/>
                </a:lnTo>
                <a:lnTo>
                  <a:pt x="2738493" y="53538"/>
                </a:lnTo>
                <a:lnTo>
                  <a:pt x="2750497" y="61904"/>
                </a:lnTo>
                <a:lnTo>
                  <a:pt x="2763220" y="71561"/>
                </a:lnTo>
                <a:lnTo>
                  <a:pt x="2776662" y="82507"/>
                </a:lnTo>
                <a:lnTo>
                  <a:pt x="2790824" y="94741"/>
                </a:lnTo>
                <a:lnTo>
                  <a:pt x="2795383" y="88529"/>
                </a:lnTo>
                <a:lnTo>
                  <a:pt x="2803311" y="77899"/>
                </a:lnTo>
                <a:lnTo>
                  <a:pt x="2811068" y="67708"/>
                </a:lnTo>
                <a:lnTo>
                  <a:pt x="2818637" y="57955"/>
                </a:lnTo>
                <a:lnTo>
                  <a:pt x="2826004" y="48640"/>
                </a:lnTo>
                <a:lnTo>
                  <a:pt x="2825496" y="45847"/>
                </a:lnTo>
                <a:lnTo>
                  <a:pt x="2816901" y="40730"/>
                </a:lnTo>
                <a:lnTo>
                  <a:pt x="2804223" y="33677"/>
                </a:lnTo>
                <a:lnTo>
                  <a:pt x="2791675" y="27291"/>
                </a:lnTo>
                <a:lnTo>
                  <a:pt x="2779255" y="21574"/>
                </a:lnTo>
                <a:lnTo>
                  <a:pt x="2766963" y="16525"/>
                </a:lnTo>
                <a:lnTo>
                  <a:pt x="2754800" y="12147"/>
                </a:lnTo>
                <a:lnTo>
                  <a:pt x="2742766" y="8439"/>
                </a:lnTo>
                <a:lnTo>
                  <a:pt x="2730861" y="5403"/>
                </a:lnTo>
                <a:lnTo>
                  <a:pt x="2719084" y="3041"/>
                </a:lnTo>
                <a:lnTo>
                  <a:pt x="2707436" y="1352"/>
                </a:lnTo>
                <a:lnTo>
                  <a:pt x="2695916" y="338"/>
                </a:lnTo>
                <a:lnTo>
                  <a:pt x="2684525" y="0"/>
                </a:lnTo>
                <a:lnTo>
                  <a:pt x="2680500" y="50"/>
                </a:lnTo>
                <a:lnTo>
                  <a:pt x="2665996" y="1198"/>
                </a:lnTo>
                <a:lnTo>
                  <a:pt x="2653119" y="3859"/>
                </a:lnTo>
                <a:lnTo>
                  <a:pt x="2641857" y="8031"/>
                </a:lnTo>
                <a:lnTo>
                  <a:pt x="2632201" y="13715"/>
                </a:lnTo>
                <a:lnTo>
                  <a:pt x="2619826" y="27022"/>
                </a:lnTo>
                <a:lnTo>
                  <a:pt x="2615007" y="38906"/>
                </a:lnTo>
                <a:lnTo>
                  <a:pt x="2613406" y="52831"/>
                </a:lnTo>
                <a:lnTo>
                  <a:pt x="2613624" y="57674"/>
                </a:lnTo>
                <a:lnTo>
                  <a:pt x="2616007" y="69566"/>
                </a:lnTo>
                <a:lnTo>
                  <a:pt x="2621014" y="81469"/>
                </a:lnTo>
                <a:lnTo>
                  <a:pt x="2628646" y="93345"/>
                </a:lnTo>
                <a:lnTo>
                  <a:pt x="2638992" y="105846"/>
                </a:lnTo>
                <a:lnTo>
                  <a:pt x="2646985" y="114480"/>
                </a:lnTo>
                <a:lnTo>
                  <a:pt x="2656199" y="123801"/>
                </a:lnTo>
                <a:lnTo>
                  <a:pt x="2666637" y="133815"/>
                </a:lnTo>
                <a:lnTo>
                  <a:pt x="2678303" y="144525"/>
                </a:lnTo>
                <a:lnTo>
                  <a:pt x="2673151" y="146128"/>
                </a:lnTo>
                <a:lnTo>
                  <a:pt x="2660288" y="150783"/>
                </a:lnTo>
                <a:lnTo>
                  <a:pt x="2648161" y="156150"/>
                </a:lnTo>
                <a:lnTo>
                  <a:pt x="2636765" y="162230"/>
                </a:lnTo>
                <a:lnTo>
                  <a:pt x="2640917" y="245402"/>
                </a:lnTo>
                <a:lnTo>
                  <a:pt x="2643246" y="231080"/>
                </a:lnTo>
                <a:lnTo>
                  <a:pt x="2646865" y="217858"/>
                </a:lnTo>
                <a:lnTo>
                  <a:pt x="2651773" y="205733"/>
                </a:lnTo>
                <a:close/>
              </a:path>
              <a:path w="3591305" h="495680">
                <a:moveTo>
                  <a:pt x="2646148" y="373557"/>
                </a:moveTo>
                <a:lnTo>
                  <a:pt x="2658812" y="376563"/>
                </a:lnTo>
                <a:lnTo>
                  <a:pt x="2672155" y="378366"/>
                </a:lnTo>
                <a:lnTo>
                  <a:pt x="2686176" y="378967"/>
                </a:lnTo>
                <a:lnTo>
                  <a:pt x="2694733" y="378747"/>
                </a:lnTo>
                <a:lnTo>
                  <a:pt x="2708081" y="377468"/>
                </a:lnTo>
                <a:lnTo>
                  <a:pt x="2720896" y="375047"/>
                </a:lnTo>
                <a:lnTo>
                  <a:pt x="2733183" y="371485"/>
                </a:lnTo>
                <a:lnTo>
                  <a:pt x="2744944" y="366781"/>
                </a:lnTo>
                <a:lnTo>
                  <a:pt x="2756183" y="360936"/>
                </a:lnTo>
                <a:lnTo>
                  <a:pt x="2766903" y="353949"/>
                </a:lnTo>
                <a:lnTo>
                  <a:pt x="2777109" y="345820"/>
                </a:lnTo>
                <a:lnTo>
                  <a:pt x="2789028" y="333905"/>
                </a:lnTo>
                <a:lnTo>
                  <a:pt x="2796980" y="323590"/>
                </a:lnTo>
                <a:lnTo>
                  <a:pt x="2803491" y="312608"/>
                </a:lnTo>
                <a:lnTo>
                  <a:pt x="2808559" y="300957"/>
                </a:lnTo>
                <a:lnTo>
                  <a:pt x="2812181" y="288639"/>
                </a:lnTo>
                <a:lnTo>
                  <a:pt x="2814356" y="275654"/>
                </a:lnTo>
                <a:lnTo>
                  <a:pt x="2815082" y="262000"/>
                </a:lnTo>
                <a:lnTo>
                  <a:pt x="2814832" y="253734"/>
                </a:lnTo>
                <a:lnTo>
                  <a:pt x="2813432" y="241100"/>
                </a:lnTo>
                <a:lnTo>
                  <a:pt x="2810763" y="228726"/>
                </a:lnTo>
                <a:lnTo>
                  <a:pt x="2804108" y="209041"/>
                </a:lnTo>
                <a:lnTo>
                  <a:pt x="2798825" y="197357"/>
                </a:lnTo>
                <a:lnTo>
                  <a:pt x="2788447" y="178677"/>
                </a:lnTo>
                <a:lnTo>
                  <a:pt x="2781426" y="168020"/>
                </a:lnTo>
                <a:lnTo>
                  <a:pt x="2768433" y="150781"/>
                </a:lnTo>
                <a:lnTo>
                  <a:pt x="2760345" y="141097"/>
                </a:lnTo>
                <a:lnTo>
                  <a:pt x="2746207" y="125685"/>
                </a:lnTo>
                <a:lnTo>
                  <a:pt x="2737358" y="116712"/>
                </a:lnTo>
                <a:lnTo>
                  <a:pt x="2723658" y="103375"/>
                </a:lnTo>
                <a:lnTo>
                  <a:pt x="2714751" y="94868"/>
                </a:lnTo>
                <a:lnTo>
                  <a:pt x="2699919" y="81481"/>
                </a:lnTo>
                <a:lnTo>
                  <a:pt x="2691637" y="74040"/>
                </a:lnTo>
                <a:lnTo>
                  <a:pt x="2685542" y="68452"/>
                </a:lnTo>
                <a:lnTo>
                  <a:pt x="2680716" y="63753"/>
                </a:lnTo>
                <a:lnTo>
                  <a:pt x="2684252" y="168193"/>
                </a:lnTo>
                <a:lnTo>
                  <a:pt x="2695574" y="161543"/>
                </a:lnTo>
                <a:lnTo>
                  <a:pt x="2700859" y="167196"/>
                </a:lnTo>
                <a:lnTo>
                  <a:pt x="2709121" y="176991"/>
                </a:lnTo>
                <a:lnTo>
                  <a:pt x="2716403" y="186943"/>
                </a:lnTo>
                <a:lnTo>
                  <a:pt x="2725906" y="202745"/>
                </a:lnTo>
                <a:lnTo>
                  <a:pt x="2731261" y="214121"/>
                </a:lnTo>
                <a:lnTo>
                  <a:pt x="2737366" y="231462"/>
                </a:lnTo>
                <a:lnTo>
                  <a:pt x="2740406" y="243966"/>
                </a:lnTo>
                <a:lnTo>
                  <a:pt x="2741705" y="251734"/>
                </a:lnTo>
                <a:lnTo>
                  <a:pt x="2743016" y="264265"/>
                </a:lnTo>
                <a:lnTo>
                  <a:pt x="2743454" y="277367"/>
                </a:lnTo>
                <a:lnTo>
                  <a:pt x="2743292" y="284676"/>
                </a:lnTo>
                <a:lnTo>
                  <a:pt x="2741979" y="298536"/>
                </a:lnTo>
                <a:lnTo>
                  <a:pt x="2739346" y="311177"/>
                </a:lnTo>
                <a:lnTo>
                  <a:pt x="2735392" y="322615"/>
                </a:lnTo>
                <a:lnTo>
                  <a:pt x="2730119" y="332866"/>
                </a:lnTo>
                <a:lnTo>
                  <a:pt x="2726255" y="338295"/>
                </a:lnTo>
                <a:lnTo>
                  <a:pt x="2716650" y="347215"/>
                </a:lnTo>
                <a:lnTo>
                  <a:pt x="2705129" y="352554"/>
                </a:lnTo>
                <a:lnTo>
                  <a:pt x="2691637" y="354329"/>
                </a:lnTo>
                <a:lnTo>
                  <a:pt x="2683460" y="353598"/>
                </a:lnTo>
                <a:lnTo>
                  <a:pt x="2671622" y="349294"/>
                </a:lnTo>
                <a:lnTo>
                  <a:pt x="2661558" y="341119"/>
                </a:lnTo>
                <a:lnTo>
                  <a:pt x="2653284" y="329056"/>
                </a:lnTo>
                <a:lnTo>
                  <a:pt x="2648132" y="317580"/>
                </a:lnTo>
                <a:lnTo>
                  <a:pt x="2644513" y="306095"/>
                </a:lnTo>
                <a:lnTo>
                  <a:pt x="2641914" y="293610"/>
                </a:lnTo>
                <a:lnTo>
                  <a:pt x="2640347" y="280136"/>
                </a:lnTo>
                <a:lnTo>
                  <a:pt x="2639822" y="265683"/>
                </a:lnTo>
                <a:lnTo>
                  <a:pt x="2639880" y="260823"/>
                </a:lnTo>
                <a:lnTo>
                  <a:pt x="2640917" y="245402"/>
                </a:lnTo>
                <a:lnTo>
                  <a:pt x="2636765" y="162230"/>
                </a:lnTo>
                <a:lnTo>
                  <a:pt x="2626096" y="169022"/>
                </a:lnTo>
                <a:lnTo>
                  <a:pt x="2616152" y="176527"/>
                </a:lnTo>
                <a:lnTo>
                  <a:pt x="2606928" y="184745"/>
                </a:lnTo>
                <a:lnTo>
                  <a:pt x="2598420" y="193674"/>
                </a:lnTo>
                <a:lnTo>
                  <a:pt x="2592915" y="200356"/>
                </a:lnTo>
                <a:lnTo>
                  <a:pt x="2585400" y="211218"/>
                </a:lnTo>
                <a:lnTo>
                  <a:pt x="2579251" y="222542"/>
                </a:lnTo>
                <a:lnTo>
                  <a:pt x="2574469" y="234327"/>
                </a:lnTo>
                <a:lnTo>
                  <a:pt x="2571053" y="246569"/>
                </a:lnTo>
                <a:lnTo>
                  <a:pt x="2569004" y="259265"/>
                </a:lnTo>
                <a:lnTo>
                  <a:pt x="2568321" y="272414"/>
                </a:lnTo>
                <a:lnTo>
                  <a:pt x="2568602" y="280921"/>
                </a:lnTo>
                <a:lnTo>
                  <a:pt x="2570302" y="294337"/>
                </a:lnTo>
                <a:lnTo>
                  <a:pt x="2573543" y="306946"/>
                </a:lnTo>
                <a:lnTo>
                  <a:pt x="2578329" y="318744"/>
                </a:lnTo>
                <a:lnTo>
                  <a:pt x="2584661" y="329729"/>
                </a:lnTo>
                <a:lnTo>
                  <a:pt x="2592542" y="339898"/>
                </a:lnTo>
                <a:lnTo>
                  <a:pt x="2601975" y="349249"/>
                </a:lnTo>
                <a:lnTo>
                  <a:pt x="2612223" y="357325"/>
                </a:lnTo>
                <a:lnTo>
                  <a:pt x="2622853" y="363938"/>
                </a:lnTo>
                <a:lnTo>
                  <a:pt x="2634161" y="369349"/>
                </a:lnTo>
                <a:lnTo>
                  <a:pt x="2646148" y="373557"/>
                </a:lnTo>
                <a:close/>
              </a:path>
              <a:path w="3591305" h="495680">
                <a:moveTo>
                  <a:pt x="1223794" y="364122"/>
                </a:moveTo>
                <a:lnTo>
                  <a:pt x="1235114" y="359112"/>
                </a:lnTo>
                <a:lnTo>
                  <a:pt x="1245783" y="353376"/>
                </a:lnTo>
                <a:lnTo>
                  <a:pt x="1255803" y="346913"/>
                </a:lnTo>
                <a:lnTo>
                  <a:pt x="1265173" y="339724"/>
                </a:lnTo>
                <a:lnTo>
                  <a:pt x="1271990" y="333636"/>
                </a:lnTo>
                <a:lnTo>
                  <a:pt x="1280940" y="324011"/>
                </a:lnTo>
                <a:lnTo>
                  <a:pt x="1288509" y="313668"/>
                </a:lnTo>
                <a:lnTo>
                  <a:pt x="1294697" y="302605"/>
                </a:lnTo>
                <a:lnTo>
                  <a:pt x="1299508" y="290818"/>
                </a:lnTo>
                <a:lnTo>
                  <a:pt x="1302941" y="278303"/>
                </a:lnTo>
                <a:lnTo>
                  <a:pt x="1305001" y="265058"/>
                </a:lnTo>
                <a:lnTo>
                  <a:pt x="1305686" y="251078"/>
                </a:lnTo>
                <a:lnTo>
                  <a:pt x="1305665" y="248611"/>
                </a:lnTo>
                <a:lnTo>
                  <a:pt x="1304677" y="234797"/>
                </a:lnTo>
                <a:lnTo>
                  <a:pt x="1302218" y="221765"/>
                </a:lnTo>
                <a:lnTo>
                  <a:pt x="1298284" y="209515"/>
                </a:lnTo>
                <a:lnTo>
                  <a:pt x="1292871" y="198042"/>
                </a:lnTo>
                <a:lnTo>
                  <a:pt x="1285974" y="187346"/>
                </a:lnTo>
                <a:lnTo>
                  <a:pt x="1277590" y="177424"/>
                </a:lnTo>
                <a:lnTo>
                  <a:pt x="1267713" y="168274"/>
                </a:lnTo>
                <a:lnTo>
                  <a:pt x="1252963" y="157768"/>
                </a:lnTo>
                <a:lnTo>
                  <a:pt x="1242557" y="152006"/>
                </a:lnTo>
                <a:lnTo>
                  <a:pt x="1231420" y="147014"/>
                </a:lnTo>
                <a:lnTo>
                  <a:pt x="1219550" y="142792"/>
                </a:lnTo>
                <a:lnTo>
                  <a:pt x="1206945" y="139340"/>
                </a:lnTo>
                <a:lnTo>
                  <a:pt x="1193606" y="136657"/>
                </a:lnTo>
                <a:lnTo>
                  <a:pt x="1179530" y="134745"/>
                </a:lnTo>
                <a:lnTo>
                  <a:pt x="1164717" y="133603"/>
                </a:lnTo>
                <a:lnTo>
                  <a:pt x="1172876" y="156697"/>
                </a:lnTo>
                <a:lnTo>
                  <a:pt x="1184980" y="161134"/>
                </a:lnTo>
                <a:lnTo>
                  <a:pt x="1195968" y="167484"/>
                </a:lnTo>
                <a:lnTo>
                  <a:pt x="1205849" y="175749"/>
                </a:lnTo>
                <a:lnTo>
                  <a:pt x="1214628" y="185927"/>
                </a:lnTo>
                <a:lnTo>
                  <a:pt x="1219372" y="193047"/>
                </a:lnTo>
                <a:lnTo>
                  <a:pt x="1224684" y="203504"/>
                </a:lnTo>
                <a:lnTo>
                  <a:pt x="1228829" y="215061"/>
                </a:lnTo>
                <a:lnTo>
                  <a:pt x="1231799" y="227713"/>
                </a:lnTo>
                <a:lnTo>
                  <a:pt x="1233588" y="241455"/>
                </a:lnTo>
                <a:lnTo>
                  <a:pt x="1234185" y="256285"/>
                </a:lnTo>
                <a:lnTo>
                  <a:pt x="1233743" y="269947"/>
                </a:lnTo>
                <a:lnTo>
                  <a:pt x="1232190" y="284128"/>
                </a:lnTo>
                <a:lnTo>
                  <a:pt x="1229523" y="297072"/>
                </a:lnTo>
                <a:lnTo>
                  <a:pt x="1225747" y="308785"/>
                </a:lnTo>
                <a:lnTo>
                  <a:pt x="1220865" y="319275"/>
                </a:lnTo>
                <a:lnTo>
                  <a:pt x="1214882" y="328548"/>
                </a:lnTo>
                <a:lnTo>
                  <a:pt x="1206427" y="338001"/>
                </a:lnTo>
                <a:lnTo>
                  <a:pt x="1196626" y="345606"/>
                </a:lnTo>
                <a:lnTo>
                  <a:pt x="1185370" y="351501"/>
                </a:lnTo>
                <a:lnTo>
                  <a:pt x="1185937" y="374795"/>
                </a:lnTo>
                <a:lnTo>
                  <a:pt x="1199206" y="371964"/>
                </a:lnTo>
                <a:lnTo>
                  <a:pt x="1211825" y="368406"/>
                </a:lnTo>
                <a:lnTo>
                  <a:pt x="1223794" y="364122"/>
                </a:lnTo>
                <a:close/>
              </a:path>
              <a:path w="3591305" h="495680">
                <a:moveTo>
                  <a:pt x="1071628" y="168317"/>
                </a:moveTo>
                <a:lnTo>
                  <a:pt x="1082505" y="161776"/>
                </a:lnTo>
                <a:lnTo>
                  <a:pt x="1094481" y="157151"/>
                </a:lnTo>
                <a:lnTo>
                  <a:pt x="1107567" y="154431"/>
                </a:lnTo>
                <a:lnTo>
                  <a:pt x="1107579" y="154758"/>
                </a:lnTo>
                <a:lnTo>
                  <a:pt x="1108025" y="167053"/>
                </a:lnTo>
                <a:lnTo>
                  <a:pt x="1108463" y="179401"/>
                </a:lnTo>
                <a:lnTo>
                  <a:pt x="1108891" y="191803"/>
                </a:lnTo>
                <a:lnTo>
                  <a:pt x="1109309" y="204258"/>
                </a:lnTo>
                <a:lnTo>
                  <a:pt x="1109717" y="216767"/>
                </a:lnTo>
                <a:lnTo>
                  <a:pt x="1110114" y="229329"/>
                </a:lnTo>
                <a:lnTo>
                  <a:pt x="1110499" y="241944"/>
                </a:lnTo>
                <a:lnTo>
                  <a:pt x="1110873" y="254613"/>
                </a:lnTo>
                <a:lnTo>
                  <a:pt x="1111236" y="267335"/>
                </a:lnTo>
                <a:lnTo>
                  <a:pt x="1111586" y="280111"/>
                </a:lnTo>
                <a:lnTo>
                  <a:pt x="1111923" y="292940"/>
                </a:lnTo>
                <a:lnTo>
                  <a:pt x="1112248" y="305822"/>
                </a:lnTo>
                <a:lnTo>
                  <a:pt x="1112559" y="318758"/>
                </a:lnTo>
                <a:lnTo>
                  <a:pt x="1112856" y="331747"/>
                </a:lnTo>
                <a:lnTo>
                  <a:pt x="1113140" y="344790"/>
                </a:lnTo>
                <a:lnTo>
                  <a:pt x="1113408" y="357885"/>
                </a:lnTo>
                <a:lnTo>
                  <a:pt x="1110850" y="357484"/>
                </a:lnTo>
                <a:lnTo>
                  <a:pt x="1097164" y="354234"/>
                </a:lnTo>
                <a:lnTo>
                  <a:pt x="1084900" y="349334"/>
                </a:lnTo>
                <a:lnTo>
                  <a:pt x="1074058" y="342785"/>
                </a:lnTo>
                <a:lnTo>
                  <a:pt x="1064638" y="334587"/>
                </a:lnTo>
                <a:lnTo>
                  <a:pt x="1056639" y="324738"/>
                </a:lnTo>
                <a:lnTo>
                  <a:pt x="1051526" y="316403"/>
                </a:lnTo>
                <a:lnTo>
                  <a:pt x="1046509" y="305658"/>
                </a:lnTo>
                <a:lnTo>
                  <a:pt x="1042607" y="293948"/>
                </a:lnTo>
                <a:lnTo>
                  <a:pt x="1039819" y="281268"/>
                </a:lnTo>
                <a:lnTo>
                  <a:pt x="1038147" y="267614"/>
                </a:lnTo>
                <a:lnTo>
                  <a:pt x="1037589" y="252983"/>
                </a:lnTo>
                <a:lnTo>
                  <a:pt x="1037964" y="240423"/>
                </a:lnTo>
                <a:lnTo>
                  <a:pt x="1039488" y="225948"/>
                </a:lnTo>
                <a:lnTo>
                  <a:pt x="1042175" y="212871"/>
                </a:lnTo>
                <a:lnTo>
                  <a:pt x="1045475" y="147720"/>
                </a:lnTo>
                <a:lnTo>
                  <a:pt x="1034153" y="152830"/>
                </a:lnTo>
                <a:lnTo>
                  <a:pt x="1023521" y="158701"/>
                </a:lnTo>
                <a:lnTo>
                  <a:pt x="1013576" y="165332"/>
                </a:lnTo>
                <a:lnTo>
                  <a:pt x="1004316" y="172719"/>
                </a:lnTo>
                <a:lnTo>
                  <a:pt x="991352" y="185871"/>
                </a:lnTo>
                <a:lnTo>
                  <a:pt x="983602" y="196226"/>
                </a:lnTo>
                <a:lnTo>
                  <a:pt x="977256" y="207258"/>
                </a:lnTo>
                <a:lnTo>
                  <a:pt x="972318" y="218968"/>
                </a:lnTo>
                <a:lnTo>
                  <a:pt x="968788" y="231359"/>
                </a:lnTo>
                <a:lnTo>
                  <a:pt x="966668" y="244433"/>
                </a:lnTo>
                <a:lnTo>
                  <a:pt x="965961" y="258190"/>
                </a:lnTo>
                <a:lnTo>
                  <a:pt x="966040" y="262868"/>
                </a:lnTo>
                <a:lnTo>
                  <a:pt x="967240" y="276539"/>
                </a:lnTo>
                <a:lnTo>
                  <a:pt x="969880" y="289460"/>
                </a:lnTo>
                <a:lnTo>
                  <a:pt x="973959" y="301635"/>
                </a:lnTo>
                <a:lnTo>
                  <a:pt x="979470" y="313064"/>
                </a:lnTo>
                <a:lnTo>
                  <a:pt x="986412" y="323750"/>
                </a:lnTo>
                <a:lnTo>
                  <a:pt x="994780" y="333694"/>
                </a:lnTo>
                <a:lnTo>
                  <a:pt x="1004569" y="342899"/>
                </a:lnTo>
                <a:lnTo>
                  <a:pt x="1013699" y="349827"/>
                </a:lnTo>
                <a:lnTo>
                  <a:pt x="1023425" y="355895"/>
                </a:lnTo>
                <a:lnTo>
                  <a:pt x="1033935" y="361261"/>
                </a:lnTo>
                <a:lnTo>
                  <a:pt x="1045229" y="365925"/>
                </a:lnTo>
                <a:lnTo>
                  <a:pt x="1057304" y="369887"/>
                </a:lnTo>
                <a:lnTo>
                  <a:pt x="1070161" y="373147"/>
                </a:lnTo>
                <a:lnTo>
                  <a:pt x="1083798" y="375705"/>
                </a:lnTo>
                <a:lnTo>
                  <a:pt x="1098214" y="377560"/>
                </a:lnTo>
                <a:lnTo>
                  <a:pt x="1113408" y="378713"/>
                </a:lnTo>
                <a:lnTo>
                  <a:pt x="1113689" y="391821"/>
                </a:lnTo>
                <a:lnTo>
                  <a:pt x="1113959" y="405118"/>
                </a:lnTo>
                <a:lnTo>
                  <a:pt x="1114213" y="418217"/>
                </a:lnTo>
                <a:lnTo>
                  <a:pt x="1114451" y="431117"/>
                </a:lnTo>
                <a:lnTo>
                  <a:pt x="1114674" y="443817"/>
                </a:lnTo>
                <a:lnTo>
                  <a:pt x="1114884" y="456319"/>
                </a:lnTo>
                <a:lnTo>
                  <a:pt x="1115080" y="468623"/>
                </a:lnTo>
                <a:lnTo>
                  <a:pt x="1115266" y="480727"/>
                </a:lnTo>
                <a:lnTo>
                  <a:pt x="1115441" y="492632"/>
                </a:lnTo>
                <a:lnTo>
                  <a:pt x="1117854" y="494918"/>
                </a:lnTo>
                <a:lnTo>
                  <a:pt x="1156843" y="487679"/>
                </a:lnTo>
                <a:lnTo>
                  <a:pt x="1156952" y="480234"/>
                </a:lnTo>
                <a:lnTo>
                  <a:pt x="1157130" y="468096"/>
                </a:lnTo>
                <a:lnTo>
                  <a:pt x="1157309" y="455778"/>
                </a:lnTo>
                <a:lnTo>
                  <a:pt x="1157492" y="443281"/>
                </a:lnTo>
                <a:lnTo>
                  <a:pt x="1157679" y="430608"/>
                </a:lnTo>
                <a:lnTo>
                  <a:pt x="1157871" y="417762"/>
                </a:lnTo>
                <a:lnTo>
                  <a:pt x="1158070" y="404745"/>
                </a:lnTo>
                <a:lnTo>
                  <a:pt x="1158277" y="391558"/>
                </a:lnTo>
                <a:lnTo>
                  <a:pt x="1158494" y="378205"/>
                </a:lnTo>
                <a:lnTo>
                  <a:pt x="1172018" y="376900"/>
                </a:lnTo>
                <a:lnTo>
                  <a:pt x="1185937" y="374795"/>
                </a:lnTo>
                <a:lnTo>
                  <a:pt x="1185370" y="351501"/>
                </a:lnTo>
                <a:lnTo>
                  <a:pt x="1172659" y="355681"/>
                </a:lnTo>
                <a:lnTo>
                  <a:pt x="1158494" y="358139"/>
                </a:lnTo>
                <a:lnTo>
                  <a:pt x="1158787" y="344833"/>
                </a:lnTo>
                <a:lnTo>
                  <a:pt x="1159077" y="331886"/>
                </a:lnTo>
                <a:lnTo>
                  <a:pt x="1159370" y="318978"/>
                </a:lnTo>
                <a:lnTo>
                  <a:pt x="1159666" y="306109"/>
                </a:lnTo>
                <a:lnTo>
                  <a:pt x="1159965" y="293278"/>
                </a:lnTo>
                <a:lnTo>
                  <a:pt x="1160266" y="280486"/>
                </a:lnTo>
                <a:lnTo>
                  <a:pt x="1160571" y="267732"/>
                </a:lnTo>
                <a:lnTo>
                  <a:pt x="1160879" y="255017"/>
                </a:lnTo>
                <a:lnTo>
                  <a:pt x="1161189" y="242341"/>
                </a:lnTo>
                <a:lnTo>
                  <a:pt x="1161503" y="229703"/>
                </a:lnTo>
                <a:lnTo>
                  <a:pt x="1161819" y="217103"/>
                </a:lnTo>
                <a:lnTo>
                  <a:pt x="1162139" y="204543"/>
                </a:lnTo>
                <a:lnTo>
                  <a:pt x="1162461" y="192021"/>
                </a:lnTo>
                <a:lnTo>
                  <a:pt x="1162787" y="179537"/>
                </a:lnTo>
                <a:lnTo>
                  <a:pt x="1163115" y="167092"/>
                </a:lnTo>
                <a:lnTo>
                  <a:pt x="1163446" y="154685"/>
                </a:lnTo>
                <a:lnTo>
                  <a:pt x="1172876" y="156697"/>
                </a:lnTo>
                <a:lnTo>
                  <a:pt x="1164717" y="133603"/>
                </a:lnTo>
                <a:lnTo>
                  <a:pt x="1164908" y="128910"/>
                </a:lnTo>
                <a:lnTo>
                  <a:pt x="1165427" y="116475"/>
                </a:lnTo>
                <a:lnTo>
                  <a:pt x="1165968" y="103964"/>
                </a:lnTo>
                <a:lnTo>
                  <a:pt x="1166531" y="91377"/>
                </a:lnTo>
                <a:lnTo>
                  <a:pt x="1167115" y="78715"/>
                </a:lnTo>
                <a:lnTo>
                  <a:pt x="1167721" y="65976"/>
                </a:lnTo>
                <a:lnTo>
                  <a:pt x="1168349" y="53162"/>
                </a:lnTo>
                <a:lnTo>
                  <a:pt x="1168998" y="40271"/>
                </a:lnTo>
                <a:lnTo>
                  <a:pt x="1169670" y="27304"/>
                </a:lnTo>
                <a:lnTo>
                  <a:pt x="1167510" y="25526"/>
                </a:lnTo>
                <a:lnTo>
                  <a:pt x="1163355" y="26463"/>
                </a:lnTo>
                <a:lnTo>
                  <a:pt x="1151278" y="29079"/>
                </a:lnTo>
                <a:lnTo>
                  <a:pt x="1138987" y="31589"/>
                </a:lnTo>
                <a:lnTo>
                  <a:pt x="1126483" y="33993"/>
                </a:lnTo>
                <a:lnTo>
                  <a:pt x="1113766" y="36290"/>
                </a:lnTo>
                <a:lnTo>
                  <a:pt x="1100835" y="38480"/>
                </a:lnTo>
                <a:lnTo>
                  <a:pt x="1101246" y="43805"/>
                </a:lnTo>
                <a:lnTo>
                  <a:pt x="1102002" y="54255"/>
                </a:lnTo>
                <a:lnTo>
                  <a:pt x="1102752" y="65521"/>
                </a:lnTo>
                <a:lnTo>
                  <a:pt x="1103493" y="77605"/>
                </a:lnTo>
                <a:lnTo>
                  <a:pt x="1104222" y="90506"/>
                </a:lnTo>
                <a:lnTo>
                  <a:pt x="1104934" y="104224"/>
                </a:lnTo>
                <a:lnTo>
                  <a:pt x="1105627" y="118759"/>
                </a:lnTo>
                <a:lnTo>
                  <a:pt x="1106296" y="134111"/>
                </a:lnTo>
                <a:lnTo>
                  <a:pt x="1097703" y="134947"/>
                </a:lnTo>
                <a:lnTo>
                  <a:pt x="1083600" y="136985"/>
                </a:lnTo>
                <a:lnTo>
                  <a:pt x="1070196" y="139795"/>
                </a:lnTo>
                <a:lnTo>
                  <a:pt x="1057488" y="143374"/>
                </a:lnTo>
                <a:lnTo>
                  <a:pt x="1051013" y="190896"/>
                </a:lnTo>
                <a:lnTo>
                  <a:pt x="1057147" y="181990"/>
                </a:lnTo>
                <a:lnTo>
                  <a:pt x="1061844" y="176781"/>
                </a:lnTo>
                <a:lnTo>
                  <a:pt x="1071628" y="168317"/>
                </a:lnTo>
                <a:close/>
              </a:path>
              <a:path w="3591305" h="495680">
                <a:moveTo>
                  <a:pt x="1046020" y="201188"/>
                </a:moveTo>
                <a:lnTo>
                  <a:pt x="1051013" y="190896"/>
                </a:lnTo>
                <a:lnTo>
                  <a:pt x="1057488" y="143374"/>
                </a:lnTo>
                <a:lnTo>
                  <a:pt x="1045475" y="147720"/>
                </a:lnTo>
                <a:lnTo>
                  <a:pt x="1042175" y="212871"/>
                </a:lnTo>
                <a:lnTo>
                  <a:pt x="1046020" y="201188"/>
                </a:lnTo>
                <a:close/>
              </a:path>
              <a:path w="3591305" h="495680">
                <a:moveTo>
                  <a:pt x="1987032" y="344230"/>
                </a:moveTo>
                <a:lnTo>
                  <a:pt x="1991649" y="355431"/>
                </a:lnTo>
                <a:lnTo>
                  <a:pt x="1998345" y="364108"/>
                </a:lnTo>
                <a:lnTo>
                  <a:pt x="2004624" y="369071"/>
                </a:lnTo>
                <a:lnTo>
                  <a:pt x="2015244" y="374015"/>
                </a:lnTo>
                <a:lnTo>
                  <a:pt x="2028316" y="376970"/>
                </a:lnTo>
                <a:lnTo>
                  <a:pt x="2043810" y="377951"/>
                </a:lnTo>
                <a:lnTo>
                  <a:pt x="2046856" y="377902"/>
                </a:lnTo>
                <a:lnTo>
                  <a:pt x="2057119" y="377106"/>
                </a:lnTo>
                <a:lnTo>
                  <a:pt x="2068552" y="375342"/>
                </a:lnTo>
                <a:lnTo>
                  <a:pt x="2081166" y="372609"/>
                </a:lnTo>
                <a:lnTo>
                  <a:pt x="2094971" y="368907"/>
                </a:lnTo>
                <a:lnTo>
                  <a:pt x="2109978" y="364235"/>
                </a:lnTo>
                <a:lnTo>
                  <a:pt x="2108199" y="351662"/>
                </a:lnTo>
                <a:lnTo>
                  <a:pt x="2103612" y="351479"/>
                </a:lnTo>
                <a:lnTo>
                  <a:pt x="2090111" y="350406"/>
                </a:lnTo>
                <a:lnTo>
                  <a:pt x="2079117" y="348614"/>
                </a:lnTo>
                <a:lnTo>
                  <a:pt x="2071496" y="346836"/>
                </a:lnTo>
                <a:lnTo>
                  <a:pt x="2065655" y="343661"/>
                </a:lnTo>
                <a:lnTo>
                  <a:pt x="2061209" y="338962"/>
                </a:lnTo>
                <a:lnTo>
                  <a:pt x="2056892" y="334390"/>
                </a:lnTo>
                <a:lnTo>
                  <a:pt x="2053844" y="328040"/>
                </a:lnTo>
                <a:lnTo>
                  <a:pt x="2052193" y="320039"/>
                </a:lnTo>
                <a:lnTo>
                  <a:pt x="2050085" y="303280"/>
                </a:lnTo>
                <a:lnTo>
                  <a:pt x="2049653" y="288924"/>
                </a:lnTo>
                <a:lnTo>
                  <a:pt x="2049674" y="282797"/>
                </a:lnTo>
                <a:lnTo>
                  <a:pt x="2049841" y="270187"/>
                </a:lnTo>
                <a:lnTo>
                  <a:pt x="2050142" y="257444"/>
                </a:lnTo>
                <a:lnTo>
                  <a:pt x="2050542" y="244601"/>
                </a:lnTo>
                <a:lnTo>
                  <a:pt x="2050887" y="236713"/>
                </a:lnTo>
                <a:lnTo>
                  <a:pt x="2051487" y="224149"/>
                </a:lnTo>
                <a:lnTo>
                  <a:pt x="2052171" y="211411"/>
                </a:lnTo>
                <a:lnTo>
                  <a:pt x="2052955" y="198500"/>
                </a:lnTo>
                <a:lnTo>
                  <a:pt x="2063203" y="198564"/>
                </a:lnTo>
                <a:lnTo>
                  <a:pt x="2075931" y="198823"/>
                </a:lnTo>
                <a:lnTo>
                  <a:pt x="2088625" y="199279"/>
                </a:lnTo>
                <a:lnTo>
                  <a:pt x="2101286" y="199934"/>
                </a:lnTo>
                <a:lnTo>
                  <a:pt x="2113914" y="200786"/>
                </a:lnTo>
                <a:lnTo>
                  <a:pt x="2114996" y="192252"/>
                </a:lnTo>
                <a:lnTo>
                  <a:pt x="2116778" y="178966"/>
                </a:lnTo>
                <a:lnTo>
                  <a:pt x="2118621" y="166277"/>
                </a:lnTo>
                <a:lnTo>
                  <a:pt x="2120540" y="154199"/>
                </a:lnTo>
                <a:lnTo>
                  <a:pt x="2122550" y="142748"/>
                </a:lnTo>
                <a:lnTo>
                  <a:pt x="2120772" y="140588"/>
                </a:lnTo>
                <a:lnTo>
                  <a:pt x="2106549" y="140832"/>
                </a:lnTo>
                <a:lnTo>
                  <a:pt x="2095483" y="140965"/>
                </a:lnTo>
                <a:lnTo>
                  <a:pt x="2069414" y="141155"/>
                </a:lnTo>
                <a:lnTo>
                  <a:pt x="1890648" y="141224"/>
                </a:lnTo>
                <a:lnTo>
                  <a:pt x="1884768" y="145578"/>
                </a:lnTo>
                <a:lnTo>
                  <a:pt x="1874685" y="152942"/>
                </a:lnTo>
                <a:lnTo>
                  <a:pt x="1864471" y="160276"/>
                </a:lnTo>
                <a:lnTo>
                  <a:pt x="1854121" y="167582"/>
                </a:lnTo>
                <a:lnTo>
                  <a:pt x="1843628" y="174862"/>
                </a:lnTo>
                <a:lnTo>
                  <a:pt x="1832988" y="182119"/>
                </a:lnTo>
                <a:lnTo>
                  <a:pt x="1822195" y="189356"/>
                </a:lnTo>
                <a:lnTo>
                  <a:pt x="1823720" y="198500"/>
                </a:lnTo>
                <a:lnTo>
                  <a:pt x="1895347" y="198500"/>
                </a:lnTo>
                <a:lnTo>
                  <a:pt x="1870074" y="299084"/>
                </a:lnTo>
                <a:lnTo>
                  <a:pt x="1869131" y="302725"/>
                </a:lnTo>
                <a:lnTo>
                  <a:pt x="1865704" y="316174"/>
                </a:lnTo>
                <a:lnTo>
                  <a:pt x="1862478" y="329156"/>
                </a:lnTo>
                <a:lnTo>
                  <a:pt x="1859444" y="341673"/>
                </a:lnTo>
                <a:lnTo>
                  <a:pt x="1856594" y="353724"/>
                </a:lnTo>
                <a:lnTo>
                  <a:pt x="1853917" y="365309"/>
                </a:lnTo>
                <a:lnTo>
                  <a:pt x="1851406" y="376427"/>
                </a:lnTo>
                <a:lnTo>
                  <a:pt x="1854708" y="378205"/>
                </a:lnTo>
                <a:lnTo>
                  <a:pt x="1858883" y="377591"/>
                </a:lnTo>
                <a:lnTo>
                  <a:pt x="1870639" y="375976"/>
                </a:lnTo>
                <a:lnTo>
                  <a:pt x="1882859" y="374460"/>
                </a:lnTo>
                <a:lnTo>
                  <a:pt x="1895552" y="373039"/>
                </a:lnTo>
                <a:lnTo>
                  <a:pt x="1908729" y="371706"/>
                </a:lnTo>
                <a:lnTo>
                  <a:pt x="1922398" y="370458"/>
                </a:lnTo>
                <a:lnTo>
                  <a:pt x="1922804" y="365510"/>
                </a:lnTo>
                <a:lnTo>
                  <a:pt x="1923765" y="354935"/>
                </a:lnTo>
                <a:lnTo>
                  <a:pt x="1924923" y="343454"/>
                </a:lnTo>
                <a:lnTo>
                  <a:pt x="1926281" y="331065"/>
                </a:lnTo>
                <a:lnTo>
                  <a:pt x="1927836" y="317764"/>
                </a:lnTo>
                <a:lnTo>
                  <a:pt x="1929590" y="303549"/>
                </a:lnTo>
                <a:lnTo>
                  <a:pt x="1931543" y="288416"/>
                </a:lnTo>
                <a:lnTo>
                  <a:pt x="1943608" y="198500"/>
                </a:lnTo>
                <a:lnTo>
                  <a:pt x="2004313" y="198500"/>
                </a:lnTo>
                <a:lnTo>
                  <a:pt x="2001670" y="209009"/>
                </a:lnTo>
                <a:lnTo>
                  <a:pt x="1997978" y="224435"/>
                </a:lnTo>
                <a:lnTo>
                  <a:pt x="1994715" y="239068"/>
                </a:lnTo>
                <a:lnTo>
                  <a:pt x="1991880" y="252911"/>
                </a:lnTo>
                <a:lnTo>
                  <a:pt x="1989478" y="265963"/>
                </a:lnTo>
                <a:lnTo>
                  <a:pt x="1987508" y="278226"/>
                </a:lnTo>
                <a:lnTo>
                  <a:pt x="1985973" y="289701"/>
                </a:lnTo>
                <a:lnTo>
                  <a:pt x="1984874" y="300389"/>
                </a:lnTo>
                <a:lnTo>
                  <a:pt x="1984214" y="310290"/>
                </a:lnTo>
                <a:lnTo>
                  <a:pt x="1983994" y="319404"/>
                </a:lnTo>
                <a:lnTo>
                  <a:pt x="1984507" y="330490"/>
                </a:lnTo>
                <a:lnTo>
                  <a:pt x="1987032" y="344230"/>
                </a:lnTo>
                <a:close/>
              </a:path>
              <a:path w="3591305" h="495680">
                <a:moveTo>
                  <a:pt x="3087448" y="341590"/>
                </a:moveTo>
                <a:lnTo>
                  <a:pt x="3077621" y="333403"/>
                </a:lnTo>
                <a:lnTo>
                  <a:pt x="3069589" y="320039"/>
                </a:lnTo>
                <a:lnTo>
                  <a:pt x="3065641" y="309966"/>
                </a:lnTo>
                <a:lnTo>
                  <a:pt x="3062470" y="298533"/>
                </a:lnTo>
                <a:lnTo>
                  <a:pt x="3060212" y="286050"/>
                </a:lnTo>
                <a:lnTo>
                  <a:pt x="3058862" y="272518"/>
                </a:lnTo>
                <a:lnTo>
                  <a:pt x="3058413" y="257936"/>
                </a:lnTo>
                <a:lnTo>
                  <a:pt x="3058436" y="254818"/>
                </a:lnTo>
                <a:lnTo>
                  <a:pt x="3059044" y="241539"/>
                </a:lnTo>
                <a:lnTo>
                  <a:pt x="3060484" y="228557"/>
                </a:lnTo>
                <a:lnTo>
                  <a:pt x="3062756" y="215875"/>
                </a:lnTo>
                <a:lnTo>
                  <a:pt x="3065859" y="203494"/>
                </a:lnTo>
                <a:lnTo>
                  <a:pt x="3069793" y="191416"/>
                </a:lnTo>
                <a:lnTo>
                  <a:pt x="3074559" y="179643"/>
                </a:lnTo>
                <a:lnTo>
                  <a:pt x="3080157" y="168178"/>
                </a:lnTo>
                <a:lnTo>
                  <a:pt x="3086586" y="157022"/>
                </a:lnTo>
                <a:lnTo>
                  <a:pt x="3093847" y="146176"/>
                </a:lnTo>
                <a:lnTo>
                  <a:pt x="3073272" y="137795"/>
                </a:lnTo>
                <a:lnTo>
                  <a:pt x="3063003" y="143607"/>
                </a:lnTo>
                <a:lnTo>
                  <a:pt x="3052178" y="150737"/>
                </a:lnTo>
                <a:lnTo>
                  <a:pt x="3042035" y="158544"/>
                </a:lnTo>
                <a:lnTo>
                  <a:pt x="3032579" y="167032"/>
                </a:lnTo>
                <a:lnTo>
                  <a:pt x="3023814" y="176201"/>
                </a:lnTo>
                <a:lnTo>
                  <a:pt x="3015744" y="186055"/>
                </a:lnTo>
                <a:lnTo>
                  <a:pt x="3008375" y="196595"/>
                </a:lnTo>
                <a:lnTo>
                  <a:pt x="2998927" y="213116"/>
                </a:lnTo>
                <a:lnTo>
                  <a:pt x="2993580" y="225099"/>
                </a:lnTo>
                <a:lnTo>
                  <a:pt x="2989432" y="237183"/>
                </a:lnTo>
                <a:lnTo>
                  <a:pt x="2986476" y="249370"/>
                </a:lnTo>
                <a:lnTo>
                  <a:pt x="2984707" y="261663"/>
                </a:lnTo>
                <a:lnTo>
                  <a:pt x="2984119" y="274065"/>
                </a:lnTo>
                <a:lnTo>
                  <a:pt x="2984148" y="277022"/>
                </a:lnTo>
                <a:lnTo>
                  <a:pt x="2985116" y="290740"/>
                </a:lnTo>
                <a:lnTo>
                  <a:pt x="2987451" y="303727"/>
                </a:lnTo>
                <a:lnTo>
                  <a:pt x="2991158" y="315982"/>
                </a:lnTo>
                <a:lnTo>
                  <a:pt x="2996238" y="327506"/>
                </a:lnTo>
                <a:lnTo>
                  <a:pt x="3002696" y="338299"/>
                </a:lnTo>
                <a:lnTo>
                  <a:pt x="3010535" y="348360"/>
                </a:lnTo>
                <a:lnTo>
                  <a:pt x="3020176" y="357798"/>
                </a:lnTo>
                <a:lnTo>
                  <a:pt x="3030440" y="365236"/>
                </a:lnTo>
                <a:lnTo>
                  <a:pt x="3041647" y="371021"/>
                </a:lnTo>
                <a:lnTo>
                  <a:pt x="3053805" y="375154"/>
                </a:lnTo>
                <a:lnTo>
                  <a:pt x="3066926" y="377633"/>
                </a:lnTo>
                <a:lnTo>
                  <a:pt x="3081020" y="378459"/>
                </a:lnTo>
                <a:lnTo>
                  <a:pt x="3081375" y="378459"/>
                </a:lnTo>
                <a:lnTo>
                  <a:pt x="3095665" y="377672"/>
                </a:lnTo>
                <a:lnTo>
                  <a:pt x="3108662" y="375392"/>
                </a:lnTo>
                <a:lnTo>
                  <a:pt x="3120340" y="371628"/>
                </a:lnTo>
                <a:lnTo>
                  <a:pt x="3130676" y="366394"/>
                </a:lnTo>
                <a:lnTo>
                  <a:pt x="3138179" y="361008"/>
                </a:lnTo>
                <a:lnTo>
                  <a:pt x="3146951" y="352304"/>
                </a:lnTo>
                <a:lnTo>
                  <a:pt x="3154483" y="341743"/>
                </a:lnTo>
                <a:lnTo>
                  <a:pt x="3160775" y="329310"/>
                </a:lnTo>
                <a:lnTo>
                  <a:pt x="3162299" y="329310"/>
                </a:lnTo>
                <a:lnTo>
                  <a:pt x="3170764" y="347358"/>
                </a:lnTo>
                <a:lnTo>
                  <a:pt x="3178481" y="357309"/>
                </a:lnTo>
                <a:lnTo>
                  <a:pt x="3187826" y="365505"/>
                </a:lnTo>
                <a:lnTo>
                  <a:pt x="3194650" y="369824"/>
                </a:lnTo>
                <a:lnTo>
                  <a:pt x="3205939" y="374622"/>
                </a:lnTo>
                <a:lnTo>
                  <a:pt x="3218613" y="377500"/>
                </a:lnTo>
                <a:lnTo>
                  <a:pt x="3232658" y="378459"/>
                </a:lnTo>
                <a:lnTo>
                  <a:pt x="3242665" y="378039"/>
                </a:lnTo>
                <a:lnTo>
                  <a:pt x="3255758" y="376094"/>
                </a:lnTo>
                <a:lnTo>
                  <a:pt x="3268123" y="372568"/>
                </a:lnTo>
                <a:lnTo>
                  <a:pt x="3279758" y="367460"/>
                </a:lnTo>
                <a:lnTo>
                  <a:pt x="3290659" y="360770"/>
                </a:lnTo>
                <a:lnTo>
                  <a:pt x="3300826" y="352499"/>
                </a:lnTo>
                <a:lnTo>
                  <a:pt x="3310254" y="342645"/>
                </a:lnTo>
                <a:lnTo>
                  <a:pt x="3317633" y="333263"/>
                </a:lnTo>
                <a:lnTo>
                  <a:pt x="3324741" y="322259"/>
                </a:lnTo>
                <a:lnTo>
                  <a:pt x="3330550" y="310822"/>
                </a:lnTo>
                <a:lnTo>
                  <a:pt x="3335065" y="298950"/>
                </a:lnTo>
                <a:lnTo>
                  <a:pt x="3338287" y="286644"/>
                </a:lnTo>
                <a:lnTo>
                  <a:pt x="3340218" y="273904"/>
                </a:lnTo>
                <a:lnTo>
                  <a:pt x="3340861" y="260730"/>
                </a:lnTo>
                <a:lnTo>
                  <a:pt x="3340323" y="249504"/>
                </a:lnTo>
                <a:lnTo>
                  <a:pt x="3338424" y="237093"/>
                </a:lnTo>
                <a:lnTo>
                  <a:pt x="3335148" y="224923"/>
                </a:lnTo>
                <a:lnTo>
                  <a:pt x="3330488" y="212995"/>
                </a:lnTo>
                <a:lnTo>
                  <a:pt x="3324436" y="201309"/>
                </a:lnTo>
                <a:lnTo>
                  <a:pt x="3316985" y="189864"/>
                </a:lnTo>
                <a:lnTo>
                  <a:pt x="3306894" y="176986"/>
                </a:lnTo>
                <a:lnTo>
                  <a:pt x="3298161" y="167632"/>
                </a:lnTo>
                <a:lnTo>
                  <a:pt x="3288794" y="159043"/>
                </a:lnTo>
                <a:lnTo>
                  <a:pt x="3278795" y="151211"/>
                </a:lnTo>
                <a:lnTo>
                  <a:pt x="3268167" y="144130"/>
                </a:lnTo>
                <a:lnTo>
                  <a:pt x="3256914" y="137795"/>
                </a:lnTo>
                <a:lnTo>
                  <a:pt x="3237610" y="146176"/>
                </a:lnTo>
                <a:lnTo>
                  <a:pt x="3241087" y="153044"/>
                </a:lnTo>
                <a:lnTo>
                  <a:pt x="3246515" y="164718"/>
                </a:lnTo>
                <a:lnTo>
                  <a:pt x="3251364" y="176466"/>
                </a:lnTo>
                <a:lnTo>
                  <a:pt x="3255635" y="188312"/>
                </a:lnTo>
                <a:lnTo>
                  <a:pt x="3259328" y="200278"/>
                </a:lnTo>
                <a:lnTo>
                  <a:pt x="3262062" y="210890"/>
                </a:lnTo>
                <a:lnTo>
                  <a:pt x="3264366" y="222869"/>
                </a:lnTo>
                <a:lnTo>
                  <a:pt x="3266012" y="235444"/>
                </a:lnTo>
                <a:lnTo>
                  <a:pt x="3266999" y="248615"/>
                </a:lnTo>
                <a:lnTo>
                  <a:pt x="3267329" y="262381"/>
                </a:lnTo>
                <a:lnTo>
                  <a:pt x="3267060" y="273350"/>
                </a:lnTo>
                <a:lnTo>
                  <a:pt x="3265847" y="287186"/>
                </a:lnTo>
                <a:lnTo>
                  <a:pt x="3263662" y="299843"/>
                </a:lnTo>
                <a:lnTo>
                  <a:pt x="3260513" y="311307"/>
                </a:lnTo>
                <a:lnTo>
                  <a:pt x="3256406" y="321563"/>
                </a:lnTo>
                <a:lnTo>
                  <a:pt x="3247812" y="334582"/>
                </a:lnTo>
                <a:lnTo>
                  <a:pt x="3237513" y="341963"/>
                </a:lnTo>
                <a:lnTo>
                  <a:pt x="3225164" y="344423"/>
                </a:lnTo>
                <a:lnTo>
                  <a:pt x="3220011" y="343976"/>
                </a:lnTo>
                <a:lnTo>
                  <a:pt x="3208632" y="338775"/>
                </a:lnTo>
                <a:lnTo>
                  <a:pt x="3199764" y="327786"/>
                </a:lnTo>
                <a:lnTo>
                  <a:pt x="3197090" y="322055"/>
                </a:lnTo>
                <a:lnTo>
                  <a:pt x="3193577" y="310830"/>
                </a:lnTo>
                <a:lnTo>
                  <a:pt x="3191458" y="297881"/>
                </a:lnTo>
                <a:lnTo>
                  <a:pt x="3190747" y="283209"/>
                </a:lnTo>
                <a:lnTo>
                  <a:pt x="3190752" y="281408"/>
                </a:lnTo>
                <a:lnTo>
                  <a:pt x="3190964" y="269846"/>
                </a:lnTo>
                <a:lnTo>
                  <a:pt x="3191502" y="257827"/>
                </a:lnTo>
                <a:lnTo>
                  <a:pt x="3192369" y="245352"/>
                </a:lnTo>
                <a:lnTo>
                  <a:pt x="3193567" y="232426"/>
                </a:lnTo>
                <a:lnTo>
                  <a:pt x="3195099" y="219051"/>
                </a:lnTo>
                <a:lnTo>
                  <a:pt x="3196971" y="205231"/>
                </a:lnTo>
                <a:lnTo>
                  <a:pt x="3194431" y="203453"/>
                </a:lnTo>
                <a:lnTo>
                  <a:pt x="3190703" y="204483"/>
                </a:lnTo>
                <a:lnTo>
                  <a:pt x="3178718" y="207671"/>
                </a:lnTo>
                <a:lnTo>
                  <a:pt x="3166537" y="210725"/>
                </a:lnTo>
                <a:lnTo>
                  <a:pt x="3154156" y="213643"/>
                </a:lnTo>
                <a:lnTo>
                  <a:pt x="3141569" y="216426"/>
                </a:lnTo>
                <a:lnTo>
                  <a:pt x="3128772" y="219074"/>
                </a:lnTo>
                <a:lnTo>
                  <a:pt x="3129249" y="221549"/>
                </a:lnTo>
                <a:lnTo>
                  <a:pt x="3131409" y="234219"/>
                </a:lnTo>
                <a:lnTo>
                  <a:pt x="3133089" y="246866"/>
                </a:lnTo>
                <a:lnTo>
                  <a:pt x="3134289" y="259498"/>
                </a:lnTo>
                <a:lnTo>
                  <a:pt x="3135009" y="272118"/>
                </a:lnTo>
                <a:lnTo>
                  <a:pt x="3135248" y="284733"/>
                </a:lnTo>
                <a:lnTo>
                  <a:pt x="3135050" y="292384"/>
                </a:lnTo>
                <a:lnTo>
                  <a:pt x="3133510" y="306154"/>
                </a:lnTo>
                <a:lnTo>
                  <a:pt x="3130474" y="318136"/>
                </a:lnTo>
                <a:lnTo>
                  <a:pt x="3125978" y="328294"/>
                </a:lnTo>
                <a:lnTo>
                  <a:pt x="3122698" y="333270"/>
                </a:lnTo>
                <a:lnTo>
                  <a:pt x="3112743" y="341826"/>
                </a:lnTo>
                <a:lnTo>
                  <a:pt x="3100323" y="344677"/>
                </a:lnTo>
                <a:lnTo>
                  <a:pt x="3099047" y="344651"/>
                </a:lnTo>
                <a:lnTo>
                  <a:pt x="3087448" y="341590"/>
                </a:lnTo>
                <a:close/>
              </a:path>
            </a:pathLst>
          </a:custGeom>
          <a:solidFill>
            <a:srgbClr val="006FC0"/>
          </a:solidFill>
        </p:spPr>
        <p:txBody>
          <a:bodyPr wrap="square" lIns="0" tIns="0" rIns="0" bIns="0" rtlCol="0">
            <a:noAutofit/>
          </a:bodyPr>
          <a:lstStyle/>
          <a:p>
            <a:endParaRPr/>
          </a:p>
        </p:txBody>
      </p:sp>
      <p:sp>
        <p:nvSpPr>
          <p:cNvPr id="5" name="object 5"/>
          <p:cNvSpPr/>
          <p:nvPr/>
        </p:nvSpPr>
        <p:spPr>
          <a:xfrm>
            <a:off x="6029455" y="375540"/>
            <a:ext cx="134788" cy="176149"/>
          </a:xfrm>
          <a:custGeom>
            <a:avLst/>
            <a:gdLst/>
            <a:ahLst/>
            <a:cxnLst/>
            <a:rect l="l" t="t" r="r" b="b"/>
            <a:pathLst>
              <a:path w="101091" h="176149">
                <a:moveTo>
                  <a:pt x="46862" y="0"/>
                </a:moveTo>
                <a:lnTo>
                  <a:pt x="34383" y="2225"/>
                </a:lnTo>
                <a:lnTo>
                  <a:pt x="23884" y="8890"/>
                </a:lnTo>
                <a:lnTo>
                  <a:pt x="15331" y="19978"/>
                </a:lnTo>
                <a:lnTo>
                  <a:pt x="11557" y="27686"/>
                </a:lnTo>
                <a:lnTo>
                  <a:pt x="7604" y="38642"/>
                </a:lnTo>
                <a:lnTo>
                  <a:pt x="4465" y="50323"/>
                </a:lnTo>
                <a:lnTo>
                  <a:pt x="2148" y="62734"/>
                </a:lnTo>
                <a:lnTo>
                  <a:pt x="665" y="75879"/>
                </a:lnTo>
                <a:lnTo>
                  <a:pt x="26" y="89764"/>
                </a:lnTo>
                <a:lnTo>
                  <a:pt x="0" y="93345"/>
                </a:lnTo>
                <a:lnTo>
                  <a:pt x="478" y="108215"/>
                </a:lnTo>
                <a:lnTo>
                  <a:pt x="1910" y="121847"/>
                </a:lnTo>
                <a:lnTo>
                  <a:pt x="4289" y="134227"/>
                </a:lnTo>
                <a:lnTo>
                  <a:pt x="7606" y="145340"/>
                </a:lnTo>
                <a:lnTo>
                  <a:pt x="10922" y="153288"/>
                </a:lnTo>
                <a:lnTo>
                  <a:pt x="18994" y="165616"/>
                </a:lnTo>
                <a:lnTo>
                  <a:pt x="29243" y="173226"/>
                </a:lnTo>
                <a:lnTo>
                  <a:pt x="41642" y="176118"/>
                </a:lnTo>
                <a:lnTo>
                  <a:pt x="43180" y="176149"/>
                </a:lnTo>
                <a:lnTo>
                  <a:pt x="53846" y="173607"/>
                </a:lnTo>
                <a:lnTo>
                  <a:pt x="64923" y="165983"/>
                </a:lnTo>
                <a:lnTo>
                  <a:pt x="70738" y="160147"/>
                </a:lnTo>
                <a:lnTo>
                  <a:pt x="76839" y="152567"/>
                </a:lnTo>
                <a:lnTo>
                  <a:pt x="83065" y="143173"/>
                </a:lnTo>
                <a:lnTo>
                  <a:pt x="89410" y="131972"/>
                </a:lnTo>
                <a:lnTo>
                  <a:pt x="95866" y="118971"/>
                </a:lnTo>
                <a:lnTo>
                  <a:pt x="101091" y="107314"/>
                </a:lnTo>
                <a:lnTo>
                  <a:pt x="98030" y="91560"/>
                </a:lnTo>
                <a:lnTo>
                  <a:pt x="94844" y="77063"/>
                </a:lnTo>
                <a:lnTo>
                  <a:pt x="91530" y="63824"/>
                </a:lnTo>
                <a:lnTo>
                  <a:pt x="88086" y="51843"/>
                </a:lnTo>
                <a:lnTo>
                  <a:pt x="84509" y="41119"/>
                </a:lnTo>
                <a:lnTo>
                  <a:pt x="80796" y="31654"/>
                </a:lnTo>
                <a:lnTo>
                  <a:pt x="70056" y="12743"/>
                </a:lnTo>
                <a:lnTo>
                  <a:pt x="60474" y="3941"/>
                </a:lnTo>
                <a:lnTo>
                  <a:pt x="49737" y="158"/>
                </a:lnTo>
                <a:lnTo>
                  <a:pt x="46862"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3727028" y="373252"/>
            <a:ext cx="133096" cy="189102"/>
          </a:xfrm>
          <a:custGeom>
            <a:avLst/>
            <a:gdLst/>
            <a:ahLst/>
            <a:cxnLst/>
            <a:rect l="l" t="t" r="r" b="b"/>
            <a:pathLst>
              <a:path w="99822" h="189102">
                <a:moveTo>
                  <a:pt x="45085" y="0"/>
                </a:moveTo>
                <a:lnTo>
                  <a:pt x="30997" y="1940"/>
                </a:lnTo>
                <a:lnTo>
                  <a:pt x="19706" y="7778"/>
                </a:lnTo>
                <a:lnTo>
                  <a:pt x="11185" y="17541"/>
                </a:lnTo>
                <a:lnTo>
                  <a:pt x="6710" y="27008"/>
                </a:lnTo>
                <a:lnTo>
                  <a:pt x="3666" y="37649"/>
                </a:lnTo>
                <a:lnTo>
                  <a:pt x="1535" y="50332"/>
                </a:lnTo>
                <a:lnTo>
                  <a:pt x="317" y="65049"/>
                </a:lnTo>
                <a:lnTo>
                  <a:pt x="0" y="78867"/>
                </a:lnTo>
                <a:lnTo>
                  <a:pt x="0" y="179450"/>
                </a:lnTo>
                <a:lnTo>
                  <a:pt x="12111" y="185201"/>
                </a:lnTo>
                <a:lnTo>
                  <a:pt x="24351" y="188382"/>
                </a:lnTo>
                <a:lnTo>
                  <a:pt x="33655" y="189102"/>
                </a:lnTo>
                <a:lnTo>
                  <a:pt x="47451" y="187749"/>
                </a:lnTo>
                <a:lnTo>
                  <a:pt x="59721" y="183689"/>
                </a:lnTo>
                <a:lnTo>
                  <a:pt x="70476" y="176923"/>
                </a:lnTo>
                <a:lnTo>
                  <a:pt x="79722" y="167449"/>
                </a:lnTo>
                <a:lnTo>
                  <a:pt x="88056" y="154086"/>
                </a:lnTo>
                <a:lnTo>
                  <a:pt x="92503" y="143395"/>
                </a:lnTo>
                <a:lnTo>
                  <a:pt x="95896" y="131502"/>
                </a:lnTo>
                <a:lnTo>
                  <a:pt x="98238" y="118409"/>
                </a:lnTo>
                <a:lnTo>
                  <a:pt x="99534" y="104114"/>
                </a:lnTo>
                <a:lnTo>
                  <a:pt x="99822" y="92710"/>
                </a:lnTo>
                <a:lnTo>
                  <a:pt x="99350" y="77169"/>
                </a:lnTo>
                <a:lnTo>
                  <a:pt x="97934" y="63011"/>
                </a:lnTo>
                <a:lnTo>
                  <a:pt x="95574" y="50226"/>
                </a:lnTo>
                <a:lnTo>
                  <a:pt x="92270" y="38804"/>
                </a:lnTo>
                <a:lnTo>
                  <a:pt x="88022" y="28739"/>
                </a:lnTo>
                <a:lnTo>
                  <a:pt x="76648" y="12695"/>
                </a:lnTo>
                <a:lnTo>
                  <a:pt x="66285" y="5008"/>
                </a:lnTo>
                <a:lnTo>
                  <a:pt x="54269" y="829"/>
                </a:lnTo>
                <a:lnTo>
                  <a:pt x="45085"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6615686" y="372237"/>
            <a:ext cx="138176" cy="192786"/>
          </a:xfrm>
          <a:custGeom>
            <a:avLst/>
            <a:gdLst/>
            <a:ahLst/>
            <a:cxnLst/>
            <a:rect l="l" t="t" r="r" b="b"/>
            <a:pathLst>
              <a:path w="103632" h="192786">
                <a:moveTo>
                  <a:pt x="55752" y="0"/>
                </a:moveTo>
                <a:lnTo>
                  <a:pt x="44430" y="6649"/>
                </a:lnTo>
                <a:lnTo>
                  <a:pt x="34387" y="14392"/>
                </a:lnTo>
                <a:lnTo>
                  <a:pt x="25625" y="23229"/>
                </a:lnTo>
                <a:lnTo>
                  <a:pt x="18146" y="33161"/>
                </a:lnTo>
                <a:lnTo>
                  <a:pt x="11951" y="44189"/>
                </a:lnTo>
                <a:lnTo>
                  <a:pt x="7043" y="56314"/>
                </a:lnTo>
                <a:lnTo>
                  <a:pt x="3424" y="69536"/>
                </a:lnTo>
                <a:lnTo>
                  <a:pt x="1095" y="83858"/>
                </a:lnTo>
                <a:lnTo>
                  <a:pt x="58" y="99279"/>
                </a:lnTo>
                <a:lnTo>
                  <a:pt x="0" y="104139"/>
                </a:lnTo>
                <a:lnTo>
                  <a:pt x="525" y="118592"/>
                </a:lnTo>
                <a:lnTo>
                  <a:pt x="2092" y="132066"/>
                </a:lnTo>
                <a:lnTo>
                  <a:pt x="4691" y="144551"/>
                </a:lnTo>
                <a:lnTo>
                  <a:pt x="8310" y="156036"/>
                </a:lnTo>
                <a:lnTo>
                  <a:pt x="12937" y="166508"/>
                </a:lnTo>
                <a:lnTo>
                  <a:pt x="21736" y="179575"/>
                </a:lnTo>
                <a:lnTo>
                  <a:pt x="31800" y="187750"/>
                </a:lnTo>
                <a:lnTo>
                  <a:pt x="43638" y="192054"/>
                </a:lnTo>
                <a:lnTo>
                  <a:pt x="51815" y="192786"/>
                </a:lnTo>
                <a:lnTo>
                  <a:pt x="65307" y="191010"/>
                </a:lnTo>
                <a:lnTo>
                  <a:pt x="76828" y="185671"/>
                </a:lnTo>
                <a:lnTo>
                  <a:pt x="86433" y="176751"/>
                </a:lnTo>
                <a:lnTo>
                  <a:pt x="90297" y="171323"/>
                </a:lnTo>
                <a:lnTo>
                  <a:pt x="95570" y="161071"/>
                </a:lnTo>
                <a:lnTo>
                  <a:pt x="99524" y="149633"/>
                </a:lnTo>
                <a:lnTo>
                  <a:pt x="102157" y="136992"/>
                </a:lnTo>
                <a:lnTo>
                  <a:pt x="103470" y="123132"/>
                </a:lnTo>
                <a:lnTo>
                  <a:pt x="103632" y="115824"/>
                </a:lnTo>
                <a:lnTo>
                  <a:pt x="103194" y="102721"/>
                </a:lnTo>
                <a:lnTo>
                  <a:pt x="101883" y="90190"/>
                </a:lnTo>
                <a:lnTo>
                  <a:pt x="100584" y="82423"/>
                </a:lnTo>
                <a:lnTo>
                  <a:pt x="97544" y="69918"/>
                </a:lnTo>
                <a:lnTo>
                  <a:pt x="93594" y="57894"/>
                </a:lnTo>
                <a:lnTo>
                  <a:pt x="86084" y="41201"/>
                </a:lnTo>
                <a:lnTo>
                  <a:pt x="79705" y="30156"/>
                </a:lnTo>
                <a:lnTo>
                  <a:pt x="69299" y="15447"/>
                </a:lnTo>
                <a:lnTo>
                  <a:pt x="61037" y="5652"/>
                </a:lnTo>
                <a:lnTo>
                  <a:pt x="55752"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4101930" y="368809"/>
            <a:ext cx="144101" cy="196976"/>
          </a:xfrm>
          <a:custGeom>
            <a:avLst/>
            <a:gdLst/>
            <a:ahLst/>
            <a:cxnLst/>
            <a:rect l="l" t="t" r="r" b="b"/>
            <a:pathLst>
              <a:path w="108076" h="196976">
                <a:moveTo>
                  <a:pt x="52577" y="0"/>
                </a:moveTo>
                <a:lnTo>
                  <a:pt x="38971" y="1787"/>
                </a:lnTo>
                <a:lnTo>
                  <a:pt x="27448" y="7162"/>
                </a:lnTo>
                <a:lnTo>
                  <a:pt x="17961" y="16139"/>
                </a:lnTo>
                <a:lnTo>
                  <a:pt x="12953" y="23749"/>
                </a:lnTo>
                <a:lnTo>
                  <a:pt x="8840" y="32766"/>
                </a:lnTo>
                <a:lnTo>
                  <a:pt x="5510" y="43254"/>
                </a:lnTo>
                <a:lnTo>
                  <a:pt x="2964" y="55208"/>
                </a:lnTo>
                <a:lnTo>
                  <a:pt x="1201" y="68625"/>
                </a:lnTo>
                <a:lnTo>
                  <a:pt x="220" y="83500"/>
                </a:lnTo>
                <a:lnTo>
                  <a:pt x="0" y="95630"/>
                </a:lnTo>
                <a:lnTo>
                  <a:pt x="387" y="110534"/>
                </a:lnTo>
                <a:lnTo>
                  <a:pt x="1546" y="124443"/>
                </a:lnTo>
                <a:lnTo>
                  <a:pt x="3474" y="137362"/>
                </a:lnTo>
                <a:lnTo>
                  <a:pt x="6166" y="149295"/>
                </a:lnTo>
                <a:lnTo>
                  <a:pt x="9619" y="160246"/>
                </a:lnTo>
                <a:lnTo>
                  <a:pt x="13207" y="168909"/>
                </a:lnTo>
                <a:lnTo>
                  <a:pt x="20859" y="181180"/>
                </a:lnTo>
                <a:lnTo>
                  <a:pt x="30466" y="189956"/>
                </a:lnTo>
                <a:lnTo>
                  <a:pt x="42029" y="195225"/>
                </a:lnTo>
                <a:lnTo>
                  <a:pt x="55499" y="196976"/>
                </a:lnTo>
                <a:lnTo>
                  <a:pt x="69107" y="195155"/>
                </a:lnTo>
                <a:lnTo>
                  <a:pt x="80602" y="189692"/>
                </a:lnTo>
                <a:lnTo>
                  <a:pt x="89998" y="180587"/>
                </a:lnTo>
                <a:lnTo>
                  <a:pt x="95250" y="172212"/>
                </a:lnTo>
                <a:lnTo>
                  <a:pt x="99228" y="163090"/>
                </a:lnTo>
                <a:lnTo>
                  <a:pt x="102475" y="152578"/>
                </a:lnTo>
                <a:lnTo>
                  <a:pt x="104987" y="140676"/>
                </a:lnTo>
                <a:lnTo>
                  <a:pt x="106759" y="127385"/>
                </a:lnTo>
                <a:lnTo>
                  <a:pt x="107788" y="112705"/>
                </a:lnTo>
                <a:lnTo>
                  <a:pt x="108076" y="98678"/>
                </a:lnTo>
                <a:lnTo>
                  <a:pt x="107668" y="83400"/>
                </a:lnTo>
                <a:lnTo>
                  <a:pt x="106445" y="69284"/>
                </a:lnTo>
                <a:lnTo>
                  <a:pt x="104412" y="56335"/>
                </a:lnTo>
                <a:lnTo>
                  <a:pt x="101572" y="44558"/>
                </a:lnTo>
                <a:lnTo>
                  <a:pt x="97929" y="33956"/>
                </a:lnTo>
                <a:lnTo>
                  <a:pt x="94487" y="26415"/>
                </a:lnTo>
                <a:lnTo>
                  <a:pt x="86576" y="14590"/>
                </a:lnTo>
                <a:lnTo>
                  <a:pt x="76712" y="6256"/>
                </a:lnTo>
                <a:lnTo>
                  <a:pt x="64895" y="1403"/>
                </a:lnTo>
                <a:lnTo>
                  <a:pt x="52577"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4640582" y="365378"/>
            <a:ext cx="100922" cy="203454"/>
          </a:xfrm>
          <a:custGeom>
            <a:avLst/>
            <a:gdLst/>
            <a:ahLst/>
            <a:cxnLst/>
            <a:rect l="l" t="t" r="r" b="b"/>
            <a:pathLst>
              <a:path w="75691" h="203454">
                <a:moveTo>
                  <a:pt x="4952" y="0"/>
                </a:moveTo>
                <a:lnTo>
                  <a:pt x="4621" y="12406"/>
                </a:lnTo>
                <a:lnTo>
                  <a:pt x="4293" y="24851"/>
                </a:lnTo>
                <a:lnTo>
                  <a:pt x="3967" y="37335"/>
                </a:lnTo>
                <a:lnTo>
                  <a:pt x="3645" y="49857"/>
                </a:lnTo>
                <a:lnTo>
                  <a:pt x="3325" y="62417"/>
                </a:lnTo>
                <a:lnTo>
                  <a:pt x="3009" y="75017"/>
                </a:lnTo>
                <a:lnTo>
                  <a:pt x="2695" y="87655"/>
                </a:lnTo>
                <a:lnTo>
                  <a:pt x="2385" y="100331"/>
                </a:lnTo>
                <a:lnTo>
                  <a:pt x="2077" y="113046"/>
                </a:lnTo>
                <a:lnTo>
                  <a:pt x="1772" y="125800"/>
                </a:lnTo>
                <a:lnTo>
                  <a:pt x="1471" y="138592"/>
                </a:lnTo>
                <a:lnTo>
                  <a:pt x="1172" y="151423"/>
                </a:lnTo>
                <a:lnTo>
                  <a:pt x="876" y="164292"/>
                </a:lnTo>
                <a:lnTo>
                  <a:pt x="583" y="177200"/>
                </a:lnTo>
                <a:lnTo>
                  <a:pt x="293" y="190147"/>
                </a:lnTo>
                <a:lnTo>
                  <a:pt x="7" y="203132"/>
                </a:lnTo>
                <a:lnTo>
                  <a:pt x="0" y="203454"/>
                </a:lnTo>
                <a:lnTo>
                  <a:pt x="14165" y="200995"/>
                </a:lnTo>
                <a:lnTo>
                  <a:pt x="26876" y="196815"/>
                </a:lnTo>
                <a:lnTo>
                  <a:pt x="38132" y="190920"/>
                </a:lnTo>
                <a:lnTo>
                  <a:pt x="47933" y="183315"/>
                </a:lnTo>
                <a:lnTo>
                  <a:pt x="56279" y="174007"/>
                </a:lnTo>
                <a:lnTo>
                  <a:pt x="62371" y="164589"/>
                </a:lnTo>
                <a:lnTo>
                  <a:pt x="67253" y="154099"/>
                </a:lnTo>
                <a:lnTo>
                  <a:pt x="71029" y="142386"/>
                </a:lnTo>
                <a:lnTo>
                  <a:pt x="73696" y="129442"/>
                </a:lnTo>
                <a:lnTo>
                  <a:pt x="75249" y="115261"/>
                </a:lnTo>
                <a:lnTo>
                  <a:pt x="75691" y="101600"/>
                </a:lnTo>
                <a:lnTo>
                  <a:pt x="75094" y="86769"/>
                </a:lnTo>
                <a:lnTo>
                  <a:pt x="73305" y="73027"/>
                </a:lnTo>
                <a:lnTo>
                  <a:pt x="70335" y="60375"/>
                </a:lnTo>
                <a:lnTo>
                  <a:pt x="66190" y="48818"/>
                </a:lnTo>
                <a:lnTo>
                  <a:pt x="60878" y="38361"/>
                </a:lnTo>
                <a:lnTo>
                  <a:pt x="56134" y="31242"/>
                </a:lnTo>
                <a:lnTo>
                  <a:pt x="47355" y="21063"/>
                </a:lnTo>
                <a:lnTo>
                  <a:pt x="37474" y="12798"/>
                </a:lnTo>
                <a:lnTo>
                  <a:pt x="26486" y="6448"/>
                </a:lnTo>
                <a:lnTo>
                  <a:pt x="14382" y="2011"/>
                </a:lnTo>
                <a:lnTo>
                  <a:pt x="495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4479374" y="365126"/>
            <a:ext cx="101092" cy="203453"/>
          </a:xfrm>
          <a:custGeom>
            <a:avLst/>
            <a:gdLst/>
            <a:ahLst/>
            <a:cxnLst/>
            <a:rect l="l" t="t" r="r" b="b"/>
            <a:pathLst>
              <a:path w="75819" h="203453">
                <a:moveTo>
                  <a:pt x="69977" y="0"/>
                </a:moveTo>
                <a:lnTo>
                  <a:pt x="56891" y="2719"/>
                </a:lnTo>
                <a:lnTo>
                  <a:pt x="44915" y="7344"/>
                </a:lnTo>
                <a:lnTo>
                  <a:pt x="34038" y="13885"/>
                </a:lnTo>
                <a:lnTo>
                  <a:pt x="24254" y="22349"/>
                </a:lnTo>
                <a:lnTo>
                  <a:pt x="19558" y="27559"/>
                </a:lnTo>
                <a:lnTo>
                  <a:pt x="13423" y="36464"/>
                </a:lnTo>
                <a:lnTo>
                  <a:pt x="8430" y="46756"/>
                </a:lnTo>
                <a:lnTo>
                  <a:pt x="4585" y="58439"/>
                </a:lnTo>
                <a:lnTo>
                  <a:pt x="1898" y="71516"/>
                </a:lnTo>
                <a:lnTo>
                  <a:pt x="374" y="85991"/>
                </a:lnTo>
                <a:lnTo>
                  <a:pt x="0" y="98551"/>
                </a:lnTo>
                <a:lnTo>
                  <a:pt x="557" y="113182"/>
                </a:lnTo>
                <a:lnTo>
                  <a:pt x="2229" y="126836"/>
                </a:lnTo>
                <a:lnTo>
                  <a:pt x="5017" y="139516"/>
                </a:lnTo>
                <a:lnTo>
                  <a:pt x="8919" y="151226"/>
                </a:lnTo>
                <a:lnTo>
                  <a:pt x="13936" y="161971"/>
                </a:lnTo>
                <a:lnTo>
                  <a:pt x="19050" y="170307"/>
                </a:lnTo>
                <a:lnTo>
                  <a:pt x="27048" y="180155"/>
                </a:lnTo>
                <a:lnTo>
                  <a:pt x="36468" y="188353"/>
                </a:lnTo>
                <a:lnTo>
                  <a:pt x="47310" y="194902"/>
                </a:lnTo>
                <a:lnTo>
                  <a:pt x="59574" y="199802"/>
                </a:lnTo>
                <a:lnTo>
                  <a:pt x="73260" y="203052"/>
                </a:lnTo>
                <a:lnTo>
                  <a:pt x="75819" y="203453"/>
                </a:lnTo>
                <a:lnTo>
                  <a:pt x="75550" y="190358"/>
                </a:lnTo>
                <a:lnTo>
                  <a:pt x="75266" y="177315"/>
                </a:lnTo>
                <a:lnTo>
                  <a:pt x="74969" y="164326"/>
                </a:lnTo>
                <a:lnTo>
                  <a:pt x="74658" y="151390"/>
                </a:lnTo>
                <a:lnTo>
                  <a:pt x="74333" y="138508"/>
                </a:lnTo>
                <a:lnTo>
                  <a:pt x="73996" y="125679"/>
                </a:lnTo>
                <a:lnTo>
                  <a:pt x="73646" y="112903"/>
                </a:lnTo>
                <a:lnTo>
                  <a:pt x="73283" y="100181"/>
                </a:lnTo>
                <a:lnTo>
                  <a:pt x="72909" y="87512"/>
                </a:lnTo>
                <a:lnTo>
                  <a:pt x="72524" y="74897"/>
                </a:lnTo>
                <a:lnTo>
                  <a:pt x="72127" y="62335"/>
                </a:lnTo>
                <a:lnTo>
                  <a:pt x="71719" y="49826"/>
                </a:lnTo>
                <a:lnTo>
                  <a:pt x="71301" y="37371"/>
                </a:lnTo>
                <a:lnTo>
                  <a:pt x="70873" y="24969"/>
                </a:lnTo>
                <a:lnTo>
                  <a:pt x="70435" y="12621"/>
                </a:lnTo>
                <a:lnTo>
                  <a:pt x="69989" y="326"/>
                </a:lnTo>
                <a:lnTo>
                  <a:pt x="69977"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5525516" y="351281"/>
            <a:ext cx="400472" cy="237617"/>
          </a:xfrm>
          <a:custGeom>
            <a:avLst/>
            <a:gdLst/>
            <a:ahLst/>
            <a:cxnLst/>
            <a:rect l="l" t="t" r="r" b="b"/>
            <a:pathLst>
              <a:path w="300354" h="237617">
                <a:moveTo>
                  <a:pt x="298576" y="0"/>
                </a:moveTo>
                <a:lnTo>
                  <a:pt x="300354" y="2159"/>
                </a:lnTo>
                <a:lnTo>
                  <a:pt x="298344" y="13610"/>
                </a:lnTo>
                <a:lnTo>
                  <a:pt x="296425" y="25688"/>
                </a:lnTo>
                <a:lnTo>
                  <a:pt x="294582" y="38377"/>
                </a:lnTo>
                <a:lnTo>
                  <a:pt x="292800" y="51663"/>
                </a:lnTo>
                <a:lnTo>
                  <a:pt x="291718" y="60198"/>
                </a:lnTo>
                <a:lnTo>
                  <a:pt x="279090" y="59345"/>
                </a:lnTo>
                <a:lnTo>
                  <a:pt x="266429" y="58690"/>
                </a:lnTo>
                <a:lnTo>
                  <a:pt x="253735" y="58234"/>
                </a:lnTo>
                <a:lnTo>
                  <a:pt x="241007" y="57975"/>
                </a:lnTo>
                <a:lnTo>
                  <a:pt x="230759" y="57912"/>
                </a:lnTo>
                <a:lnTo>
                  <a:pt x="229975" y="70822"/>
                </a:lnTo>
                <a:lnTo>
                  <a:pt x="229291" y="83560"/>
                </a:lnTo>
                <a:lnTo>
                  <a:pt x="228691" y="96124"/>
                </a:lnTo>
                <a:lnTo>
                  <a:pt x="228346" y="104013"/>
                </a:lnTo>
                <a:lnTo>
                  <a:pt x="227946" y="116855"/>
                </a:lnTo>
                <a:lnTo>
                  <a:pt x="227645" y="129598"/>
                </a:lnTo>
                <a:lnTo>
                  <a:pt x="227478" y="142208"/>
                </a:lnTo>
                <a:lnTo>
                  <a:pt x="227457" y="148336"/>
                </a:lnTo>
                <a:lnTo>
                  <a:pt x="227889" y="162691"/>
                </a:lnTo>
                <a:lnTo>
                  <a:pt x="229154" y="174726"/>
                </a:lnTo>
                <a:lnTo>
                  <a:pt x="231648" y="187452"/>
                </a:lnTo>
                <a:lnTo>
                  <a:pt x="234696" y="193802"/>
                </a:lnTo>
                <a:lnTo>
                  <a:pt x="239013" y="198374"/>
                </a:lnTo>
                <a:lnTo>
                  <a:pt x="243459" y="203073"/>
                </a:lnTo>
                <a:lnTo>
                  <a:pt x="249300" y="206248"/>
                </a:lnTo>
                <a:lnTo>
                  <a:pt x="256921" y="208026"/>
                </a:lnTo>
                <a:lnTo>
                  <a:pt x="267915" y="209817"/>
                </a:lnTo>
                <a:lnTo>
                  <a:pt x="281416" y="210890"/>
                </a:lnTo>
                <a:lnTo>
                  <a:pt x="286003" y="211074"/>
                </a:lnTo>
                <a:lnTo>
                  <a:pt x="287782" y="223647"/>
                </a:lnTo>
                <a:lnTo>
                  <a:pt x="272775" y="228318"/>
                </a:lnTo>
                <a:lnTo>
                  <a:pt x="258970" y="232020"/>
                </a:lnTo>
                <a:lnTo>
                  <a:pt x="246356" y="234753"/>
                </a:lnTo>
                <a:lnTo>
                  <a:pt x="234923" y="236517"/>
                </a:lnTo>
                <a:lnTo>
                  <a:pt x="224660" y="237313"/>
                </a:lnTo>
                <a:lnTo>
                  <a:pt x="221614" y="237363"/>
                </a:lnTo>
                <a:lnTo>
                  <a:pt x="206120" y="236381"/>
                </a:lnTo>
                <a:lnTo>
                  <a:pt x="193048" y="233426"/>
                </a:lnTo>
                <a:lnTo>
                  <a:pt x="182428" y="228482"/>
                </a:lnTo>
                <a:lnTo>
                  <a:pt x="176149" y="223520"/>
                </a:lnTo>
                <a:lnTo>
                  <a:pt x="169453" y="214842"/>
                </a:lnTo>
                <a:lnTo>
                  <a:pt x="164836" y="203641"/>
                </a:lnTo>
                <a:lnTo>
                  <a:pt x="162311" y="189901"/>
                </a:lnTo>
                <a:lnTo>
                  <a:pt x="161798" y="178816"/>
                </a:lnTo>
                <a:lnTo>
                  <a:pt x="162018" y="169701"/>
                </a:lnTo>
                <a:lnTo>
                  <a:pt x="162678" y="159800"/>
                </a:lnTo>
                <a:lnTo>
                  <a:pt x="163777" y="149112"/>
                </a:lnTo>
                <a:lnTo>
                  <a:pt x="165312" y="137637"/>
                </a:lnTo>
                <a:lnTo>
                  <a:pt x="167282" y="125374"/>
                </a:lnTo>
                <a:lnTo>
                  <a:pt x="169684" y="112322"/>
                </a:lnTo>
                <a:lnTo>
                  <a:pt x="172519" y="98479"/>
                </a:lnTo>
                <a:lnTo>
                  <a:pt x="175782" y="83846"/>
                </a:lnTo>
                <a:lnTo>
                  <a:pt x="179474" y="68420"/>
                </a:lnTo>
                <a:lnTo>
                  <a:pt x="182117" y="57912"/>
                </a:lnTo>
                <a:lnTo>
                  <a:pt x="121412" y="57912"/>
                </a:lnTo>
                <a:lnTo>
                  <a:pt x="109347" y="147828"/>
                </a:lnTo>
                <a:lnTo>
                  <a:pt x="107394" y="162960"/>
                </a:lnTo>
                <a:lnTo>
                  <a:pt x="105640" y="177175"/>
                </a:lnTo>
                <a:lnTo>
                  <a:pt x="104085" y="190476"/>
                </a:lnTo>
                <a:lnTo>
                  <a:pt x="102727" y="202865"/>
                </a:lnTo>
                <a:lnTo>
                  <a:pt x="101569" y="214346"/>
                </a:lnTo>
                <a:lnTo>
                  <a:pt x="100608" y="224921"/>
                </a:lnTo>
                <a:lnTo>
                  <a:pt x="100202" y="229870"/>
                </a:lnTo>
                <a:lnTo>
                  <a:pt x="86533" y="231117"/>
                </a:lnTo>
                <a:lnTo>
                  <a:pt x="73356" y="232450"/>
                </a:lnTo>
                <a:lnTo>
                  <a:pt x="60663" y="233871"/>
                </a:lnTo>
                <a:lnTo>
                  <a:pt x="48443" y="235387"/>
                </a:lnTo>
                <a:lnTo>
                  <a:pt x="36687" y="237002"/>
                </a:lnTo>
                <a:lnTo>
                  <a:pt x="32512" y="237617"/>
                </a:lnTo>
                <a:lnTo>
                  <a:pt x="29210" y="235839"/>
                </a:lnTo>
                <a:lnTo>
                  <a:pt x="31721" y="224720"/>
                </a:lnTo>
                <a:lnTo>
                  <a:pt x="34398" y="213135"/>
                </a:lnTo>
                <a:lnTo>
                  <a:pt x="37248" y="201084"/>
                </a:lnTo>
                <a:lnTo>
                  <a:pt x="40282" y="188567"/>
                </a:lnTo>
                <a:lnTo>
                  <a:pt x="43508" y="175585"/>
                </a:lnTo>
                <a:lnTo>
                  <a:pt x="46935" y="162136"/>
                </a:lnTo>
                <a:lnTo>
                  <a:pt x="47878" y="158496"/>
                </a:lnTo>
                <a:lnTo>
                  <a:pt x="73151" y="57912"/>
                </a:lnTo>
                <a:lnTo>
                  <a:pt x="1524" y="57912"/>
                </a:lnTo>
                <a:lnTo>
                  <a:pt x="0" y="48768"/>
                </a:lnTo>
                <a:lnTo>
                  <a:pt x="10792" y="41530"/>
                </a:lnTo>
                <a:lnTo>
                  <a:pt x="21432" y="34273"/>
                </a:lnTo>
                <a:lnTo>
                  <a:pt x="31925" y="26993"/>
                </a:lnTo>
                <a:lnTo>
                  <a:pt x="42275" y="19687"/>
                </a:lnTo>
                <a:lnTo>
                  <a:pt x="52489" y="12353"/>
                </a:lnTo>
                <a:lnTo>
                  <a:pt x="62572" y="4989"/>
                </a:lnTo>
                <a:lnTo>
                  <a:pt x="68452" y="635"/>
                </a:lnTo>
                <a:lnTo>
                  <a:pt x="215900" y="635"/>
                </a:lnTo>
                <a:lnTo>
                  <a:pt x="232215" y="617"/>
                </a:lnTo>
                <a:lnTo>
                  <a:pt x="247218" y="566"/>
                </a:lnTo>
                <a:lnTo>
                  <a:pt x="260909" y="485"/>
                </a:lnTo>
                <a:lnTo>
                  <a:pt x="273287" y="376"/>
                </a:lnTo>
                <a:lnTo>
                  <a:pt x="284353" y="243"/>
                </a:lnTo>
                <a:lnTo>
                  <a:pt x="294106" y="87"/>
                </a:lnTo>
                <a:lnTo>
                  <a:pt x="298576"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7074747" y="348488"/>
            <a:ext cx="475656" cy="240664"/>
          </a:xfrm>
          <a:custGeom>
            <a:avLst/>
            <a:gdLst/>
            <a:ahLst/>
            <a:cxnLst/>
            <a:rect l="l" t="t" r="r" b="b"/>
            <a:pathLst>
              <a:path w="356742" h="240664">
                <a:moveTo>
                  <a:pt x="89153" y="0"/>
                </a:moveTo>
                <a:lnTo>
                  <a:pt x="109727" y="8381"/>
                </a:lnTo>
                <a:lnTo>
                  <a:pt x="102467" y="19227"/>
                </a:lnTo>
                <a:lnTo>
                  <a:pt x="96038" y="30383"/>
                </a:lnTo>
                <a:lnTo>
                  <a:pt x="90440" y="41848"/>
                </a:lnTo>
                <a:lnTo>
                  <a:pt x="85674" y="53621"/>
                </a:lnTo>
                <a:lnTo>
                  <a:pt x="81740" y="65699"/>
                </a:lnTo>
                <a:lnTo>
                  <a:pt x="78637" y="78080"/>
                </a:lnTo>
                <a:lnTo>
                  <a:pt x="76365" y="90762"/>
                </a:lnTo>
                <a:lnTo>
                  <a:pt x="74925" y="103744"/>
                </a:lnTo>
                <a:lnTo>
                  <a:pt x="74317" y="117023"/>
                </a:lnTo>
                <a:lnTo>
                  <a:pt x="74294" y="120141"/>
                </a:lnTo>
                <a:lnTo>
                  <a:pt x="74743" y="134723"/>
                </a:lnTo>
                <a:lnTo>
                  <a:pt x="76093" y="148255"/>
                </a:lnTo>
                <a:lnTo>
                  <a:pt x="78351" y="160738"/>
                </a:lnTo>
                <a:lnTo>
                  <a:pt x="81522" y="172171"/>
                </a:lnTo>
                <a:lnTo>
                  <a:pt x="85470" y="182244"/>
                </a:lnTo>
                <a:lnTo>
                  <a:pt x="93502" y="195608"/>
                </a:lnTo>
                <a:lnTo>
                  <a:pt x="103329" y="203795"/>
                </a:lnTo>
                <a:lnTo>
                  <a:pt x="114928" y="206856"/>
                </a:lnTo>
                <a:lnTo>
                  <a:pt x="116204" y="206882"/>
                </a:lnTo>
                <a:lnTo>
                  <a:pt x="128624" y="204031"/>
                </a:lnTo>
                <a:lnTo>
                  <a:pt x="138579" y="195475"/>
                </a:lnTo>
                <a:lnTo>
                  <a:pt x="141859" y="190499"/>
                </a:lnTo>
                <a:lnTo>
                  <a:pt x="146355" y="180341"/>
                </a:lnTo>
                <a:lnTo>
                  <a:pt x="149391" y="168359"/>
                </a:lnTo>
                <a:lnTo>
                  <a:pt x="150931" y="154589"/>
                </a:lnTo>
                <a:lnTo>
                  <a:pt x="151129" y="146938"/>
                </a:lnTo>
                <a:lnTo>
                  <a:pt x="150890" y="134323"/>
                </a:lnTo>
                <a:lnTo>
                  <a:pt x="150170" y="121703"/>
                </a:lnTo>
                <a:lnTo>
                  <a:pt x="148970" y="109071"/>
                </a:lnTo>
                <a:lnTo>
                  <a:pt x="147290" y="96424"/>
                </a:lnTo>
                <a:lnTo>
                  <a:pt x="145130" y="83754"/>
                </a:lnTo>
                <a:lnTo>
                  <a:pt x="144652" y="81279"/>
                </a:lnTo>
                <a:lnTo>
                  <a:pt x="157450" y="78631"/>
                </a:lnTo>
                <a:lnTo>
                  <a:pt x="170037" y="75848"/>
                </a:lnTo>
                <a:lnTo>
                  <a:pt x="182418" y="72930"/>
                </a:lnTo>
                <a:lnTo>
                  <a:pt x="194599" y="69876"/>
                </a:lnTo>
                <a:lnTo>
                  <a:pt x="206584" y="66688"/>
                </a:lnTo>
                <a:lnTo>
                  <a:pt x="210312" y="65658"/>
                </a:lnTo>
                <a:lnTo>
                  <a:pt x="212851" y="67436"/>
                </a:lnTo>
                <a:lnTo>
                  <a:pt x="210980" y="81256"/>
                </a:lnTo>
                <a:lnTo>
                  <a:pt x="209448" y="94631"/>
                </a:lnTo>
                <a:lnTo>
                  <a:pt x="208250" y="107557"/>
                </a:lnTo>
                <a:lnTo>
                  <a:pt x="207383" y="120032"/>
                </a:lnTo>
                <a:lnTo>
                  <a:pt x="206845" y="132051"/>
                </a:lnTo>
                <a:lnTo>
                  <a:pt x="206633" y="143613"/>
                </a:lnTo>
                <a:lnTo>
                  <a:pt x="206628" y="145414"/>
                </a:lnTo>
                <a:lnTo>
                  <a:pt x="207339" y="160086"/>
                </a:lnTo>
                <a:lnTo>
                  <a:pt x="209458" y="173035"/>
                </a:lnTo>
                <a:lnTo>
                  <a:pt x="212971" y="184260"/>
                </a:lnTo>
                <a:lnTo>
                  <a:pt x="224513" y="200980"/>
                </a:lnTo>
                <a:lnTo>
                  <a:pt x="235892" y="206181"/>
                </a:lnTo>
                <a:lnTo>
                  <a:pt x="241045" y="206628"/>
                </a:lnTo>
                <a:lnTo>
                  <a:pt x="253394" y="204168"/>
                </a:lnTo>
                <a:lnTo>
                  <a:pt x="263693" y="196787"/>
                </a:lnTo>
                <a:lnTo>
                  <a:pt x="271942" y="184486"/>
                </a:lnTo>
                <a:lnTo>
                  <a:pt x="276394" y="173512"/>
                </a:lnTo>
                <a:lnTo>
                  <a:pt x="279543" y="162048"/>
                </a:lnTo>
                <a:lnTo>
                  <a:pt x="281728" y="149391"/>
                </a:lnTo>
                <a:lnTo>
                  <a:pt x="282941" y="135555"/>
                </a:lnTo>
                <a:lnTo>
                  <a:pt x="283210" y="124586"/>
                </a:lnTo>
                <a:lnTo>
                  <a:pt x="282880" y="110820"/>
                </a:lnTo>
                <a:lnTo>
                  <a:pt x="281893" y="97649"/>
                </a:lnTo>
                <a:lnTo>
                  <a:pt x="280247" y="85074"/>
                </a:lnTo>
                <a:lnTo>
                  <a:pt x="277943" y="73095"/>
                </a:lnTo>
                <a:lnTo>
                  <a:pt x="275209" y="62483"/>
                </a:lnTo>
                <a:lnTo>
                  <a:pt x="271516" y="50517"/>
                </a:lnTo>
                <a:lnTo>
                  <a:pt x="267245" y="38671"/>
                </a:lnTo>
                <a:lnTo>
                  <a:pt x="262396" y="26923"/>
                </a:lnTo>
                <a:lnTo>
                  <a:pt x="256968" y="15249"/>
                </a:lnTo>
                <a:lnTo>
                  <a:pt x="253491" y="8381"/>
                </a:lnTo>
                <a:lnTo>
                  <a:pt x="272795" y="0"/>
                </a:lnTo>
                <a:lnTo>
                  <a:pt x="284048" y="6335"/>
                </a:lnTo>
                <a:lnTo>
                  <a:pt x="294676" y="13416"/>
                </a:lnTo>
                <a:lnTo>
                  <a:pt x="304675" y="21248"/>
                </a:lnTo>
                <a:lnTo>
                  <a:pt x="314042" y="29837"/>
                </a:lnTo>
                <a:lnTo>
                  <a:pt x="322775" y="39191"/>
                </a:lnTo>
                <a:lnTo>
                  <a:pt x="330870" y="49314"/>
                </a:lnTo>
                <a:lnTo>
                  <a:pt x="340317" y="63514"/>
                </a:lnTo>
                <a:lnTo>
                  <a:pt x="346369" y="75200"/>
                </a:lnTo>
                <a:lnTo>
                  <a:pt x="351029" y="87128"/>
                </a:lnTo>
                <a:lnTo>
                  <a:pt x="354305" y="99298"/>
                </a:lnTo>
                <a:lnTo>
                  <a:pt x="356204" y="111709"/>
                </a:lnTo>
                <a:lnTo>
                  <a:pt x="356742" y="122935"/>
                </a:lnTo>
                <a:lnTo>
                  <a:pt x="356099" y="136109"/>
                </a:lnTo>
                <a:lnTo>
                  <a:pt x="354168" y="148849"/>
                </a:lnTo>
                <a:lnTo>
                  <a:pt x="350946" y="161155"/>
                </a:lnTo>
                <a:lnTo>
                  <a:pt x="346431" y="173027"/>
                </a:lnTo>
                <a:lnTo>
                  <a:pt x="340622" y="184464"/>
                </a:lnTo>
                <a:lnTo>
                  <a:pt x="333514" y="195468"/>
                </a:lnTo>
                <a:lnTo>
                  <a:pt x="326136" y="204850"/>
                </a:lnTo>
                <a:lnTo>
                  <a:pt x="316707" y="214704"/>
                </a:lnTo>
                <a:lnTo>
                  <a:pt x="306540" y="222975"/>
                </a:lnTo>
                <a:lnTo>
                  <a:pt x="295639" y="229665"/>
                </a:lnTo>
                <a:lnTo>
                  <a:pt x="284004" y="234773"/>
                </a:lnTo>
                <a:lnTo>
                  <a:pt x="271639" y="238299"/>
                </a:lnTo>
                <a:lnTo>
                  <a:pt x="258546" y="240244"/>
                </a:lnTo>
                <a:lnTo>
                  <a:pt x="248538" y="240664"/>
                </a:lnTo>
                <a:lnTo>
                  <a:pt x="234494" y="239705"/>
                </a:lnTo>
                <a:lnTo>
                  <a:pt x="221820" y="236827"/>
                </a:lnTo>
                <a:lnTo>
                  <a:pt x="210531" y="232029"/>
                </a:lnTo>
                <a:lnTo>
                  <a:pt x="203707" y="227710"/>
                </a:lnTo>
                <a:lnTo>
                  <a:pt x="194362" y="219514"/>
                </a:lnTo>
                <a:lnTo>
                  <a:pt x="186645" y="209563"/>
                </a:lnTo>
                <a:lnTo>
                  <a:pt x="180558" y="197858"/>
                </a:lnTo>
                <a:lnTo>
                  <a:pt x="178180" y="191515"/>
                </a:lnTo>
                <a:lnTo>
                  <a:pt x="176656" y="191515"/>
                </a:lnTo>
                <a:lnTo>
                  <a:pt x="170364" y="203948"/>
                </a:lnTo>
                <a:lnTo>
                  <a:pt x="162832" y="214509"/>
                </a:lnTo>
                <a:lnTo>
                  <a:pt x="154060" y="223213"/>
                </a:lnTo>
                <a:lnTo>
                  <a:pt x="146557" y="228599"/>
                </a:lnTo>
                <a:lnTo>
                  <a:pt x="136221" y="233833"/>
                </a:lnTo>
                <a:lnTo>
                  <a:pt x="124543" y="237597"/>
                </a:lnTo>
                <a:lnTo>
                  <a:pt x="111546" y="239877"/>
                </a:lnTo>
                <a:lnTo>
                  <a:pt x="97256" y="240664"/>
                </a:lnTo>
                <a:lnTo>
                  <a:pt x="96900" y="240664"/>
                </a:lnTo>
                <a:lnTo>
                  <a:pt x="82807" y="239838"/>
                </a:lnTo>
                <a:lnTo>
                  <a:pt x="69686" y="237359"/>
                </a:lnTo>
                <a:lnTo>
                  <a:pt x="57528" y="233226"/>
                </a:lnTo>
                <a:lnTo>
                  <a:pt x="46321" y="227441"/>
                </a:lnTo>
                <a:lnTo>
                  <a:pt x="36057" y="220003"/>
                </a:lnTo>
                <a:lnTo>
                  <a:pt x="26724" y="210912"/>
                </a:lnTo>
                <a:lnTo>
                  <a:pt x="18577" y="200504"/>
                </a:lnTo>
                <a:lnTo>
                  <a:pt x="12119" y="189711"/>
                </a:lnTo>
                <a:lnTo>
                  <a:pt x="7039" y="178187"/>
                </a:lnTo>
                <a:lnTo>
                  <a:pt x="3332" y="165932"/>
                </a:lnTo>
                <a:lnTo>
                  <a:pt x="997" y="152945"/>
                </a:lnTo>
                <a:lnTo>
                  <a:pt x="29" y="139227"/>
                </a:lnTo>
                <a:lnTo>
                  <a:pt x="0" y="136270"/>
                </a:lnTo>
                <a:lnTo>
                  <a:pt x="588" y="123868"/>
                </a:lnTo>
                <a:lnTo>
                  <a:pt x="2357" y="111575"/>
                </a:lnTo>
                <a:lnTo>
                  <a:pt x="5313" y="99388"/>
                </a:lnTo>
                <a:lnTo>
                  <a:pt x="9461" y="87304"/>
                </a:lnTo>
                <a:lnTo>
                  <a:pt x="14808" y="75321"/>
                </a:lnTo>
                <a:lnTo>
                  <a:pt x="21359" y="63434"/>
                </a:lnTo>
                <a:lnTo>
                  <a:pt x="31625" y="48260"/>
                </a:lnTo>
                <a:lnTo>
                  <a:pt x="39695" y="38406"/>
                </a:lnTo>
                <a:lnTo>
                  <a:pt x="48460" y="29237"/>
                </a:lnTo>
                <a:lnTo>
                  <a:pt x="57916" y="20749"/>
                </a:lnTo>
                <a:lnTo>
                  <a:pt x="68059" y="12942"/>
                </a:lnTo>
                <a:lnTo>
                  <a:pt x="78884" y="5812"/>
                </a:lnTo>
                <a:lnTo>
                  <a:pt x="89153" y="0"/>
                </a:lnTo>
                <a:close/>
              </a:path>
            </a:pathLst>
          </a:custGeom>
          <a:ln w="3047">
            <a:solidFill>
              <a:srgbClr val="3A431F"/>
            </a:solidFill>
          </a:ln>
        </p:spPr>
        <p:txBody>
          <a:bodyPr wrap="square" lIns="0" tIns="0" rIns="0" bIns="0" rtlCol="0">
            <a:noAutofit/>
          </a:bodyPr>
          <a:lstStyle/>
          <a:p>
            <a:endParaRPr/>
          </a:p>
        </p:txBody>
      </p:sp>
      <p:sp>
        <p:nvSpPr>
          <p:cNvPr id="13" name="object 13"/>
          <p:cNvSpPr/>
          <p:nvPr/>
        </p:nvSpPr>
        <p:spPr>
          <a:xfrm>
            <a:off x="3999485" y="345569"/>
            <a:ext cx="348996" cy="243585"/>
          </a:xfrm>
          <a:custGeom>
            <a:avLst/>
            <a:gdLst/>
            <a:ahLst/>
            <a:cxnLst/>
            <a:rect l="l" t="t" r="r" b="b"/>
            <a:pathLst>
              <a:path w="261747" h="243585">
                <a:moveTo>
                  <a:pt x="134366" y="0"/>
                </a:moveTo>
                <a:lnTo>
                  <a:pt x="149091" y="535"/>
                </a:lnTo>
                <a:lnTo>
                  <a:pt x="163012" y="2141"/>
                </a:lnTo>
                <a:lnTo>
                  <a:pt x="176127" y="4817"/>
                </a:lnTo>
                <a:lnTo>
                  <a:pt x="188434" y="8564"/>
                </a:lnTo>
                <a:lnTo>
                  <a:pt x="199931" y="13382"/>
                </a:lnTo>
                <a:lnTo>
                  <a:pt x="210617" y="19270"/>
                </a:lnTo>
                <a:lnTo>
                  <a:pt x="220490" y="26229"/>
                </a:lnTo>
                <a:lnTo>
                  <a:pt x="227203" y="32003"/>
                </a:lnTo>
                <a:lnTo>
                  <a:pt x="236094" y="41314"/>
                </a:lnTo>
                <a:lnTo>
                  <a:pt x="243668" y="51413"/>
                </a:lnTo>
                <a:lnTo>
                  <a:pt x="249923" y="62302"/>
                </a:lnTo>
                <a:lnTo>
                  <a:pt x="254857" y="73979"/>
                </a:lnTo>
                <a:lnTo>
                  <a:pt x="258469" y="86445"/>
                </a:lnTo>
                <a:lnTo>
                  <a:pt x="260755" y="99700"/>
                </a:lnTo>
                <a:lnTo>
                  <a:pt x="261714" y="113744"/>
                </a:lnTo>
                <a:lnTo>
                  <a:pt x="261747" y="116966"/>
                </a:lnTo>
                <a:lnTo>
                  <a:pt x="261125" y="131092"/>
                </a:lnTo>
                <a:lnTo>
                  <a:pt x="259265" y="144516"/>
                </a:lnTo>
                <a:lnTo>
                  <a:pt x="256167" y="157240"/>
                </a:lnTo>
                <a:lnTo>
                  <a:pt x="251836" y="169265"/>
                </a:lnTo>
                <a:lnTo>
                  <a:pt x="246275" y="180594"/>
                </a:lnTo>
                <a:lnTo>
                  <a:pt x="239487" y="191228"/>
                </a:lnTo>
                <a:lnTo>
                  <a:pt x="231475" y="201168"/>
                </a:lnTo>
                <a:lnTo>
                  <a:pt x="224281" y="208533"/>
                </a:lnTo>
                <a:lnTo>
                  <a:pt x="214759" y="216624"/>
                </a:lnTo>
                <a:lnTo>
                  <a:pt x="204558" y="223654"/>
                </a:lnTo>
                <a:lnTo>
                  <a:pt x="193676" y="229624"/>
                </a:lnTo>
                <a:lnTo>
                  <a:pt x="182115" y="234534"/>
                </a:lnTo>
                <a:lnTo>
                  <a:pt x="169874" y="238385"/>
                </a:lnTo>
                <a:lnTo>
                  <a:pt x="156953" y="241175"/>
                </a:lnTo>
                <a:lnTo>
                  <a:pt x="143352" y="242906"/>
                </a:lnTo>
                <a:lnTo>
                  <a:pt x="129072" y="243576"/>
                </a:lnTo>
                <a:lnTo>
                  <a:pt x="127126" y="243585"/>
                </a:lnTo>
                <a:lnTo>
                  <a:pt x="112461" y="243035"/>
                </a:lnTo>
                <a:lnTo>
                  <a:pt x="98603" y="241385"/>
                </a:lnTo>
                <a:lnTo>
                  <a:pt x="85547" y="238634"/>
                </a:lnTo>
                <a:lnTo>
                  <a:pt x="73290" y="234783"/>
                </a:lnTo>
                <a:lnTo>
                  <a:pt x="61831" y="229831"/>
                </a:lnTo>
                <a:lnTo>
                  <a:pt x="51164" y="223779"/>
                </a:lnTo>
                <a:lnTo>
                  <a:pt x="41287" y="216627"/>
                </a:lnTo>
                <a:lnTo>
                  <a:pt x="34289" y="210438"/>
                </a:lnTo>
                <a:lnTo>
                  <a:pt x="25577" y="201025"/>
                </a:lnTo>
                <a:lnTo>
                  <a:pt x="18139" y="190859"/>
                </a:lnTo>
                <a:lnTo>
                  <a:pt x="11976" y="179938"/>
                </a:lnTo>
                <a:lnTo>
                  <a:pt x="7088" y="168261"/>
                </a:lnTo>
                <a:lnTo>
                  <a:pt x="3474" y="155825"/>
                </a:lnTo>
                <a:lnTo>
                  <a:pt x="1135" y="142629"/>
                </a:lnTo>
                <a:lnTo>
                  <a:pt x="71" y="128671"/>
                </a:lnTo>
                <a:lnTo>
                  <a:pt x="0" y="123824"/>
                </a:lnTo>
                <a:lnTo>
                  <a:pt x="632" y="109820"/>
                </a:lnTo>
                <a:lnTo>
                  <a:pt x="2528" y="96505"/>
                </a:lnTo>
                <a:lnTo>
                  <a:pt x="5688" y="83874"/>
                </a:lnTo>
                <a:lnTo>
                  <a:pt x="10113" y="71925"/>
                </a:lnTo>
                <a:lnTo>
                  <a:pt x="15802" y="60654"/>
                </a:lnTo>
                <a:lnTo>
                  <a:pt x="22755" y="50057"/>
                </a:lnTo>
                <a:lnTo>
                  <a:pt x="30972" y="40131"/>
                </a:lnTo>
                <a:lnTo>
                  <a:pt x="45401" y="26817"/>
                </a:lnTo>
                <a:lnTo>
                  <a:pt x="55370" y="19877"/>
                </a:lnTo>
                <a:lnTo>
                  <a:pt x="66103" y="13977"/>
                </a:lnTo>
                <a:lnTo>
                  <a:pt x="77603" y="9115"/>
                </a:lnTo>
                <a:lnTo>
                  <a:pt x="89874" y="5290"/>
                </a:lnTo>
                <a:lnTo>
                  <a:pt x="102917" y="2500"/>
                </a:lnTo>
                <a:lnTo>
                  <a:pt x="116736" y="744"/>
                </a:lnTo>
                <a:lnTo>
                  <a:pt x="131333" y="20"/>
                </a:lnTo>
                <a:lnTo>
                  <a:pt x="134366"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3634573" y="345567"/>
            <a:ext cx="326135" cy="360806"/>
          </a:xfrm>
          <a:custGeom>
            <a:avLst/>
            <a:gdLst/>
            <a:ahLst/>
            <a:cxnLst/>
            <a:rect l="l" t="t" r="r" b="b"/>
            <a:pathLst>
              <a:path w="244602" h="360806">
                <a:moveTo>
                  <a:pt x="126873" y="0"/>
                </a:moveTo>
                <a:lnTo>
                  <a:pt x="141366" y="591"/>
                </a:lnTo>
                <a:lnTo>
                  <a:pt x="155046" y="2364"/>
                </a:lnTo>
                <a:lnTo>
                  <a:pt x="167911" y="5320"/>
                </a:lnTo>
                <a:lnTo>
                  <a:pt x="179954" y="9459"/>
                </a:lnTo>
                <a:lnTo>
                  <a:pt x="191172" y="14780"/>
                </a:lnTo>
                <a:lnTo>
                  <a:pt x="201561" y="21283"/>
                </a:lnTo>
                <a:lnTo>
                  <a:pt x="211117" y="28969"/>
                </a:lnTo>
                <a:lnTo>
                  <a:pt x="221118" y="39377"/>
                </a:lnTo>
                <a:lnTo>
                  <a:pt x="228506" y="49515"/>
                </a:lnTo>
                <a:lnTo>
                  <a:pt x="234506" y="60513"/>
                </a:lnTo>
                <a:lnTo>
                  <a:pt x="239115" y="72376"/>
                </a:lnTo>
                <a:lnTo>
                  <a:pt x="242331" y="85104"/>
                </a:lnTo>
                <a:lnTo>
                  <a:pt x="244151" y="98701"/>
                </a:lnTo>
                <a:lnTo>
                  <a:pt x="244602" y="110235"/>
                </a:lnTo>
                <a:lnTo>
                  <a:pt x="244031" y="124449"/>
                </a:lnTo>
                <a:lnTo>
                  <a:pt x="242321" y="137990"/>
                </a:lnTo>
                <a:lnTo>
                  <a:pt x="239474" y="150857"/>
                </a:lnTo>
                <a:lnTo>
                  <a:pt x="235494" y="163050"/>
                </a:lnTo>
                <a:lnTo>
                  <a:pt x="230384" y="174571"/>
                </a:lnTo>
                <a:lnTo>
                  <a:pt x="224146" y="185417"/>
                </a:lnTo>
                <a:lnTo>
                  <a:pt x="216784" y="195590"/>
                </a:lnTo>
                <a:lnTo>
                  <a:pt x="208661" y="204723"/>
                </a:lnTo>
                <a:lnTo>
                  <a:pt x="199004" y="213598"/>
                </a:lnTo>
                <a:lnTo>
                  <a:pt x="188718" y="221241"/>
                </a:lnTo>
                <a:lnTo>
                  <a:pt x="177800" y="227654"/>
                </a:lnTo>
                <a:lnTo>
                  <a:pt x="166248" y="232835"/>
                </a:lnTo>
                <a:lnTo>
                  <a:pt x="154062" y="236784"/>
                </a:lnTo>
                <a:lnTo>
                  <a:pt x="141238" y="239503"/>
                </a:lnTo>
                <a:lnTo>
                  <a:pt x="127777" y="240991"/>
                </a:lnTo>
                <a:lnTo>
                  <a:pt x="117856" y="241299"/>
                </a:lnTo>
                <a:lnTo>
                  <a:pt x="104888" y="240623"/>
                </a:lnTo>
                <a:lnTo>
                  <a:pt x="92308" y="238587"/>
                </a:lnTo>
                <a:lnTo>
                  <a:pt x="80101" y="235177"/>
                </a:lnTo>
                <a:lnTo>
                  <a:pt x="69342" y="230885"/>
                </a:lnTo>
                <a:lnTo>
                  <a:pt x="69388" y="246097"/>
                </a:lnTo>
                <a:lnTo>
                  <a:pt x="69528" y="260721"/>
                </a:lnTo>
                <a:lnTo>
                  <a:pt x="69761" y="274756"/>
                </a:lnTo>
                <a:lnTo>
                  <a:pt x="70087" y="288198"/>
                </a:lnTo>
                <a:lnTo>
                  <a:pt x="70506" y="301045"/>
                </a:lnTo>
                <a:lnTo>
                  <a:pt x="71018" y="313294"/>
                </a:lnTo>
                <a:lnTo>
                  <a:pt x="71624" y="324944"/>
                </a:lnTo>
                <a:lnTo>
                  <a:pt x="72322" y="335989"/>
                </a:lnTo>
                <a:lnTo>
                  <a:pt x="73114" y="346430"/>
                </a:lnTo>
                <a:lnTo>
                  <a:pt x="73533" y="351281"/>
                </a:lnTo>
                <a:lnTo>
                  <a:pt x="60836" y="352711"/>
                </a:lnTo>
                <a:lnTo>
                  <a:pt x="48188" y="354263"/>
                </a:lnTo>
                <a:lnTo>
                  <a:pt x="35590" y="355938"/>
                </a:lnTo>
                <a:lnTo>
                  <a:pt x="23041" y="357735"/>
                </a:lnTo>
                <a:lnTo>
                  <a:pt x="10541" y="359655"/>
                </a:lnTo>
                <a:lnTo>
                  <a:pt x="3429" y="360806"/>
                </a:lnTo>
                <a:lnTo>
                  <a:pt x="0" y="359028"/>
                </a:lnTo>
                <a:lnTo>
                  <a:pt x="0" y="125602"/>
                </a:lnTo>
                <a:lnTo>
                  <a:pt x="562" y="110967"/>
                </a:lnTo>
                <a:lnTo>
                  <a:pt x="2249" y="97134"/>
                </a:lnTo>
                <a:lnTo>
                  <a:pt x="5061" y="84106"/>
                </a:lnTo>
                <a:lnTo>
                  <a:pt x="8998" y="71885"/>
                </a:lnTo>
                <a:lnTo>
                  <a:pt x="14059" y="60472"/>
                </a:lnTo>
                <a:lnTo>
                  <a:pt x="20245" y="49869"/>
                </a:lnTo>
                <a:lnTo>
                  <a:pt x="27556" y="40078"/>
                </a:lnTo>
                <a:lnTo>
                  <a:pt x="42039" y="25818"/>
                </a:lnTo>
                <a:lnTo>
                  <a:pt x="51822" y="18828"/>
                </a:lnTo>
                <a:lnTo>
                  <a:pt x="62496" y="12939"/>
                </a:lnTo>
                <a:lnTo>
                  <a:pt x="74061" y="8152"/>
                </a:lnTo>
                <a:lnTo>
                  <a:pt x="86516" y="4465"/>
                </a:lnTo>
                <a:lnTo>
                  <a:pt x="99863" y="1880"/>
                </a:lnTo>
                <a:lnTo>
                  <a:pt x="114099" y="396"/>
                </a:lnTo>
                <a:lnTo>
                  <a:pt x="126873"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938012" y="345058"/>
            <a:ext cx="387603" cy="244094"/>
          </a:xfrm>
          <a:custGeom>
            <a:avLst/>
            <a:gdLst/>
            <a:ahLst/>
            <a:cxnLst/>
            <a:rect l="l" t="t" r="r" b="b"/>
            <a:pathLst>
              <a:path w="290702" h="244094">
                <a:moveTo>
                  <a:pt x="109474" y="0"/>
                </a:moveTo>
                <a:lnTo>
                  <a:pt x="123791" y="1172"/>
                </a:lnTo>
                <a:lnTo>
                  <a:pt x="136481" y="4688"/>
                </a:lnTo>
                <a:lnTo>
                  <a:pt x="147565" y="10549"/>
                </a:lnTo>
                <a:lnTo>
                  <a:pt x="157061" y="18755"/>
                </a:lnTo>
                <a:lnTo>
                  <a:pt x="159638" y="21717"/>
                </a:lnTo>
                <a:lnTo>
                  <a:pt x="165598" y="30085"/>
                </a:lnTo>
                <a:lnTo>
                  <a:pt x="171088" y="39877"/>
                </a:lnTo>
                <a:lnTo>
                  <a:pt x="176104" y="51098"/>
                </a:lnTo>
                <a:lnTo>
                  <a:pt x="180642" y="63750"/>
                </a:lnTo>
                <a:lnTo>
                  <a:pt x="184699" y="77839"/>
                </a:lnTo>
                <a:lnTo>
                  <a:pt x="187325" y="88900"/>
                </a:lnTo>
                <a:lnTo>
                  <a:pt x="187832" y="88900"/>
                </a:lnTo>
                <a:lnTo>
                  <a:pt x="190849" y="77614"/>
                </a:lnTo>
                <a:lnTo>
                  <a:pt x="193590" y="65829"/>
                </a:lnTo>
                <a:lnTo>
                  <a:pt x="196052" y="53547"/>
                </a:lnTo>
                <a:lnTo>
                  <a:pt x="198229" y="40765"/>
                </a:lnTo>
                <a:lnTo>
                  <a:pt x="200120" y="27486"/>
                </a:lnTo>
                <a:lnTo>
                  <a:pt x="201421" y="16510"/>
                </a:lnTo>
                <a:lnTo>
                  <a:pt x="214222" y="13813"/>
                </a:lnTo>
                <a:lnTo>
                  <a:pt x="226830" y="11015"/>
                </a:lnTo>
                <a:lnTo>
                  <a:pt x="239244" y="8112"/>
                </a:lnTo>
                <a:lnTo>
                  <a:pt x="251464" y="5100"/>
                </a:lnTo>
                <a:lnTo>
                  <a:pt x="263491" y="1973"/>
                </a:lnTo>
                <a:lnTo>
                  <a:pt x="270763" y="0"/>
                </a:lnTo>
                <a:lnTo>
                  <a:pt x="273050" y="1905"/>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69" y="149606"/>
                </a:lnTo>
                <a:lnTo>
                  <a:pt x="209984" y="164102"/>
                </a:lnTo>
                <a:lnTo>
                  <a:pt x="216118" y="176701"/>
                </a:lnTo>
                <a:lnTo>
                  <a:pt x="222858" y="187403"/>
                </a:lnTo>
                <a:lnTo>
                  <a:pt x="230192" y="196208"/>
                </a:lnTo>
                <a:lnTo>
                  <a:pt x="237362" y="202565"/>
                </a:lnTo>
                <a:lnTo>
                  <a:pt x="247436" y="208808"/>
                </a:lnTo>
                <a:lnTo>
                  <a:pt x="258820" y="213372"/>
                </a:lnTo>
                <a:lnTo>
                  <a:pt x="271513" y="216266"/>
                </a:lnTo>
                <a:lnTo>
                  <a:pt x="285515" y="217500"/>
                </a:lnTo>
                <a:lnTo>
                  <a:pt x="289178" y="217551"/>
                </a:lnTo>
                <a:lnTo>
                  <a:pt x="290702" y="230378"/>
                </a:lnTo>
                <a:lnTo>
                  <a:pt x="276534" y="234005"/>
                </a:lnTo>
                <a:lnTo>
                  <a:pt x="263076" y="236918"/>
                </a:lnTo>
                <a:lnTo>
                  <a:pt x="250320" y="239120"/>
                </a:lnTo>
                <a:lnTo>
                  <a:pt x="238258" y="240617"/>
                </a:lnTo>
                <a:lnTo>
                  <a:pt x="226880" y="241411"/>
                </a:lnTo>
                <a:lnTo>
                  <a:pt x="219963" y="241554"/>
                </a:lnTo>
                <a:lnTo>
                  <a:pt x="212978" y="241554"/>
                </a:lnTo>
                <a:lnTo>
                  <a:pt x="206248" y="237871"/>
                </a:lnTo>
                <a:lnTo>
                  <a:pt x="200025" y="230505"/>
                </a:lnTo>
                <a:lnTo>
                  <a:pt x="195271" y="223383"/>
                </a:lnTo>
                <a:lnTo>
                  <a:pt x="190299" y="213202"/>
                </a:lnTo>
                <a:lnTo>
                  <a:pt x="185131" y="199937"/>
                </a:lnTo>
                <a:lnTo>
                  <a:pt x="180086" y="184531"/>
                </a:lnTo>
                <a:lnTo>
                  <a:pt x="169517" y="197768"/>
                </a:lnTo>
                <a:lnTo>
                  <a:pt x="158940" y="209341"/>
                </a:lnTo>
                <a:lnTo>
                  <a:pt x="148358" y="219252"/>
                </a:lnTo>
                <a:lnTo>
                  <a:pt x="137773" y="227501"/>
                </a:lnTo>
                <a:lnTo>
                  <a:pt x="127187" y="234089"/>
                </a:lnTo>
                <a:lnTo>
                  <a:pt x="116603" y="239019"/>
                </a:lnTo>
                <a:lnTo>
                  <a:pt x="106024" y="242291"/>
                </a:lnTo>
                <a:lnTo>
                  <a:pt x="95451" y="243906"/>
                </a:lnTo>
                <a:lnTo>
                  <a:pt x="90424" y="244094"/>
                </a:lnTo>
                <a:lnTo>
                  <a:pt x="76637" y="243116"/>
                </a:lnTo>
                <a:lnTo>
                  <a:pt x="63853" y="240190"/>
                </a:lnTo>
                <a:lnTo>
                  <a:pt x="52069" y="235323"/>
                </a:lnTo>
                <a:lnTo>
                  <a:pt x="41286" y="228523"/>
                </a:lnTo>
                <a:lnTo>
                  <a:pt x="31505" y="219798"/>
                </a:lnTo>
                <a:lnTo>
                  <a:pt x="24511" y="211582"/>
                </a:lnTo>
                <a:lnTo>
                  <a:pt x="17510" y="201243"/>
                </a:lnTo>
                <a:lnTo>
                  <a:pt x="11687" y="190239"/>
                </a:lnTo>
                <a:lnTo>
                  <a:pt x="7041" y="178580"/>
                </a:lnTo>
                <a:lnTo>
                  <a:pt x="3568" y="166274"/>
                </a:lnTo>
                <a:lnTo>
                  <a:pt x="1265" y="153329"/>
                </a:lnTo>
                <a:lnTo>
                  <a:pt x="130" y="139753"/>
                </a:lnTo>
                <a:lnTo>
                  <a:pt x="0" y="133096"/>
                </a:lnTo>
                <a:lnTo>
                  <a:pt x="513" y="119425"/>
                </a:lnTo>
                <a:lnTo>
                  <a:pt x="2054" y="106235"/>
                </a:lnTo>
                <a:lnTo>
                  <a:pt x="4623" y="93523"/>
                </a:lnTo>
                <a:lnTo>
                  <a:pt x="8219" y="81289"/>
                </a:lnTo>
                <a:lnTo>
                  <a:pt x="12842" y="69530"/>
                </a:lnTo>
                <a:lnTo>
                  <a:pt x="18493" y="58245"/>
                </a:lnTo>
                <a:lnTo>
                  <a:pt x="25171" y="47432"/>
                </a:lnTo>
                <a:lnTo>
                  <a:pt x="30861" y="39624"/>
                </a:lnTo>
                <a:lnTo>
                  <a:pt x="40114" y="29016"/>
                </a:lnTo>
                <a:lnTo>
                  <a:pt x="50067" y="20057"/>
                </a:lnTo>
                <a:lnTo>
                  <a:pt x="60723" y="12748"/>
                </a:lnTo>
                <a:lnTo>
                  <a:pt x="72084" y="7088"/>
                </a:lnTo>
                <a:lnTo>
                  <a:pt x="84151" y="3077"/>
                </a:lnTo>
                <a:lnTo>
                  <a:pt x="96927" y="716"/>
                </a:lnTo>
                <a:lnTo>
                  <a:pt x="109474"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7534148" y="344551"/>
            <a:ext cx="350182" cy="243332"/>
          </a:xfrm>
          <a:custGeom>
            <a:avLst/>
            <a:gdLst/>
            <a:ahLst/>
            <a:cxnLst/>
            <a:rect l="l" t="t" r="r" b="b"/>
            <a:pathLst>
              <a:path w="262636" h="243332">
                <a:moveTo>
                  <a:pt x="256412" y="0"/>
                </a:moveTo>
                <a:lnTo>
                  <a:pt x="259206" y="1904"/>
                </a:lnTo>
                <a:lnTo>
                  <a:pt x="261492" y="7874"/>
                </a:lnTo>
                <a:lnTo>
                  <a:pt x="262636" y="14350"/>
                </a:lnTo>
                <a:lnTo>
                  <a:pt x="262636" y="21336"/>
                </a:lnTo>
                <a:lnTo>
                  <a:pt x="261905" y="32995"/>
                </a:lnTo>
                <a:lnTo>
                  <a:pt x="259712" y="45628"/>
                </a:lnTo>
                <a:lnTo>
                  <a:pt x="256921" y="56387"/>
                </a:lnTo>
                <a:lnTo>
                  <a:pt x="253227" y="68012"/>
                </a:lnTo>
                <a:lnTo>
                  <a:pt x="248911" y="79858"/>
                </a:lnTo>
                <a:lnTo>
                  <a:pt x="243953" y="91944"/>
                </a:lnTo>
                <a:lnTo>
                  <a:pt x="236710" y="107767"/>
                </a:lnTo>
                <a:lnTo>
                  <a:pt x="231173" y="119111"/>
                </a:lnTo>
                <a:lnTo>
                  <a:pt x="225292" y="130538"/>
                </a:lnTo>
                <a:lnTo>
                  <a:pt x="221106" y="138302"/>
                </a:lnTo>
                <a:lnTo>
                  <a:pt x="214809" y="149629"/>
                </a:lnTo>
                <a:lnTo>
                  <a:pt x="208414" y="160697"/>
                </a:lnTo>
                <a:lnTo>
                  <a:pt x="201936" y="171476"/>
                </a:lnTo>
                <a:lnTo>
                  <a:pt x="197612" y="178435"/>
                </a:lnTo>
                <a:lnTo>
                  <a:pt x="190415" y="189686"/>
                </a:lnTo>
                <a:lnTo>
                  <a:pt x="183358" y="200357"/>
                </a:lnTo>
                <a:lnTo>
                  <a:pt x="176441" y="210428"/>
                </a:lnTo>
                <a:lnTo>
                  <a:pt x="174371" y="213360"/>
                </a:lnTo>
                <a:lnTo>
                  <a:pt x="166222" y="224945"/>
                </a:lnTo>
                <a:lnTo>
                  <a:pt x="159093" y="234974"/>
                </a:lnTo>
                <a:lnTo>
                  <a:pt x="155575" y="239902"/>
                </a:lnTo>
                <a:lnTo>
                  <a:pt x="123571" y="243332"/>
                </a:lnTo>
                <a:lnTo>
                  <a:pt x="119214" y="230984"/>
                </a:lnTo>
                <a:lnTo>
                  <a:pt x="114894" y="218822"/>
                </a:lnTo>
                <a:lnTo>
                  <a:pt x="110615" y="206851"/>
                </a:lnTo>
                <a:lnTo>
                  <a:pt x="106384" y="195076"/>
                </a:lnTo>
                <a:lnTo>
                  <a:pt x="102206" y="183504"/>
                </a:lnTo>
                <a:lnTo>
                  <a:pt x="97671" y="171207"/>
                </a:lnTo>
                <a:lnTo>
                  <a:pt x="93293" y="159418"/>
                </a:lnTo>
                <a:lnTo>
                  <a:pt x="88842" y="147519"/>
                </a:lnTo>
                <a:lnTo>
                  <a:pt x="84312" y="135515"/>
                </a:lnTo>
                <a:lnTo>
                  <a:pt x="79755" y="123571"/>
                </a:lnTo>
                <a:lnTo>
                  <a:pt x="77215" y="117728"/>
                </a:lnTo>
                <a:lnTo>
                  <a:pt x="74422" y="110616"/>
                </a:lnTo>
                <a:lnTo>
                  <a:pt x="71119" y="102488"/>
                </a:lnTo>
                <a:lnTo>
                  <a:pt x="66267" y="90811"/>
                </a:lnTo>
                <a:lnTo>
                  <a:pt x="61154" y="79142"/>
                </a:lnTo>
                <a:lnTo>
                  <a:pt x="54918" y="66101"/>
                </a:lnTo>
                <a:lnTo>
                  <a:pt x="49022" y="55118"/>
                </a:lnTo>
                <a:lnTo>
                  <a:pt x="45085" y="48133"/>
                </a:lnTo>
                <a:lnTo>
                  <a:pt x="41275" y="42799"/>
                </a:lnTo>
                <a:lnTo>
                  <a:pt x="37591" y="39115"/>
                </a:lnTo>
                <a:lnTo>
                  <a:pt x="33527" y="35051"/>
                </a:lnTo>
                <a:lnTo>
                  <a:pt x="28701" y="32385"/>
                </a:lnTo>
                <a:lnTo>
                  <a:pt x="23240" y="31241"/>
                </a:lnTo>
                <a:lnTo>
                  <a:pt x="17779" y="30099"/>
                </a:lnTo>
                <a:lnTo>
                  <a:pt x="10540" y="29463"/>
                </a:lnTo>
                <a:lnTo>
                  <a:pt x="1397" y="29463"/>
                </a:lnTo>
                <a:lnTo>
                  <a:pt x="0" y="18034"/>
                </a:lnTo>
                <a:lnTo>
                  <a:pt x="15213" y="13659"/>
                </a:lnTo>
                <a:lnTo>
                  <a:pt x="29250" y="10126"/>
                </a:lnTo>
                <a:lnTo>
                  <a:pt x="42105" y="7440"/>
                </a:lnTo>
                <a:lnTo>
                  <a:pt x="53775" y="5603"/>
                </a:lnTo>
                <a:lnTo>
                  <a:pt x="64255" y="4622"/>
                </a:lnTo>
                <a:lnTo>
                  <a:pt x="70358" y="4445"/>
                </a:lnTo>
                <a:lnTo>
                  <a:pt x="78739" y="4445"/>
                </a:lnTo>
                <a:lnTo>
                  <a:pt x="85851" y="5842"/>
                </a:lnTo>
                <a:lnTo>
                  <a:pt x="91821" y="8763"/>
                </a:lnTo>
                <a:lnTo>
                  <a:pt x="97662" y="11684"/>
                </a:lnTo>
                <a:lnTo>
                  <a:pt x="102742" y="17145"/>
                </a:lnTo>
                <a:lnTo>
                  <a:pt x="107314" y="25273"/>
                </a:lnTo>
                <a:lnTo>
                  <a:pt x="109347" y="28701"/>
                </a:lnTo>
                <a:lnTo>
                  <a:pt x="112394" y="34544"/>
                </a:lnTo>
                <a:lnTo>
                  <a:pt x="116331" y="42799"/>
                </a:lnTo>
                <a:lnTo>
                  <a:pt x="121171" y="53437"/>
                </a:lnTo>
                <a:lnTo>
                  <a:pt x="126454" y="65383"/>
                </a:lnTo>
                <a:lnTo>
                  <a:pt x="129159" y="71627"/>
                </a:lnTo>
                <a:lnTo>
                  <a:pt x="133994" y="82905"/>
                </a:lnTo>
                <a:lnTo>
                  <a:pt x="138945" y="94618"/>
                </a:lnTo>
                <a:lnTo>
                  <a:pt x="143763" y="106299"/>
                </a:lnTo>
                <a:lnTo>
                  <a:pt x="148686" y="118382"/>
                </a:lnTo>
                <a:lnTo>
                  <a:pt x="153298" y="130211"/>
                </a:lnTo>
                <a:lnTo>
                  <a:pt x="157606" y="141732"/>
                </a:lnTo>
                <a:lnTo>
                  <a:pt x="161470" y="153341"/>
                </a:lnTo>
                <a:lnTo>
                  <a:pt x="165334" y="165515"/>
                </a:lnTo>
                <a:lnTo>
                  <a:pt x="168275" y="175133"/>
                </a:lnTo>
                <a:lnTo>
                  <a:pt x="174470" y="163679"/>
                </a:lnTo>
                <a:lnTo>
                  <a:pt x="179831" y="152226"/>
                </a:lnTo>
                <a:lnTo>
                  <a:pt x="182879" y="144652"/>
                </a:lnTo>
                <a:lnTo>
                  <a:pt x="187122" y="132448"/>
                </a:lnTo>
                <a:lnTo>
                  <a:pt x="190652" y="120196"/>
                </a:lnTo>
                <a:lnTo>
                  <a:pt x="193412" y="107918"/>
                </a:lnTo>
                <a:lnTo>
                  <a:pt x="194310" y="102870"/>
                </a:lnTo>
                <a:lnTo>
                  <a:pt x="196207" y="89977"/>
                </a:lnTo>
                <a:lnTo>
                  <a:pt x="197435" y="77300"/>
                </a:lnTo>
                <a:lnTo>
                  <a:pt x="197970" y="64839"/>
                </a:lnTo>
                <a:lnTo>
                  <a:pt x="197992" y="61722"/>
                </a:lnTo>
                <a:lnTo>
                  <a:pt x="197620" y="48297"/>
                </a:lnTo>
                <a:lnTo>
                  <a:pt x="196502" y="35443"/>
                </a:lnTo>
                <a:lnTo>
                  <a:pt x="194638" y="23135"/>
                </a:lnTo>
                <a:lnTo>
                  <a:pt x="192277" y="12319"/>
                </a:lnTo>
                <a:lnTo>
                  <a:pt x="206278" y="9935"/>
                </a:lnTo>
                <a:lnTo>
                  <a:pt x="219534" y="7534"/>
                </a:lnTo>
                <a:lnTo>
                  <a:pt x="232052" y="5127"/>
                </a:lnTo>
                <a:lnTo>
                  <a:pt x="243838" y="2724"/>
                </a:lnTo>
                <a:lnTo>
                  <a:pt x="254897" y="337"/>
                </a:lnTo>
                <a:lnTo>
                  <a:pt x="256412"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6909310" y="344552"/>
            <a:ext cx="163576" cy="243839"/>
          </a:xfrm>
          <a:custGeom>
            <a:avLst/>
            <a:gdLst/>
            <a:ahLst/>
            <a:cxnLst/>
            <a:rect l="l" t="t" r="r" b="b"/>
            <a:pathLst>
              <a:path w="122682" h="243839">
                <a:moveTo>
                  <a:pt x="70612" y="0"/>
                </a:moveTo>
                <a:lnTo>
                  <a:pt x="73660" y="1904"/>
                </a:lnTo>
                <a:lnTo>
                  <a:pt x="73094" y="13771"/>
                </a:lnTo>
                <a:lnTo>
                  <a:pt x="72631" y="25990"/>
                </a:lnTo>
                <a:lnTo>
                  <a:pt x="72275" y="38570"/>
                </a:lnTo>
                <a:lnTo>
                  <a:pt x="72030" y="51520"/>
                </a:lnTo>
                <a:lnTo>
                  <a:pt x="71901" y="64849"/>
                </a:lnTo>
                <a:lnTo>
                  <a:pt x="71882" y="72644"/>
                </a:lnTo>
                <a:lnTo>
                  <a:pt x="71882" y="115443"/>
                </a:lnTo>
                <a:lnTo>
                  <a:pt x="71917" y="132299"/>
                </a:lnTo>
                <a:lnTo>
                  <a:pt x="72021" y="147350"/>
                </a:lnTo>
                <a:lnTo>
                  <a:pt x="72188" y="160601"/>
                </a:lnTo>
                <a:lnTo>
                  <a:pt x="72415" y="172056"/>
                </a:lnTo>
                <a:lnTo>
                  <a:pt x="72697" y="181719"/>
                </a:lnTo>
                <a:lnTo>
                  <a:pt x="72898" y="186816"/>
                </a:lnTo>
                <a:lnTo>
                  <a:pt x="73152" y="197865"/>
                </a:lnTo>
                <a:lnTo>
                  <a:pt x="75057" y="205104"/>
                </a:lnTo>
                <a:lnTo>
                  <a:pt x="78486" y="208661"/>
                </a:lnTo>
                <a:lnTo>
                  <a:pt x="81788" y="212089"/>
                </a:lnTo>
                <a:lnTo>
                  <a:pt x="86868" y="214502"/>
                </a:lnTo>
                <a:lnTo>
                  <a:pt x="93599" y="215773"/>
                </a:lnTo>
                <a:lnTo>
                  <a:pt x="104315" y="217285"/>
                </a:lnTo>
                <a:lnTo>
                  <a:pt x="118287" y="218009"/>
                </a:lnTo>
                <a:lnTo>
                  <a:pt x="121412" y="218059"/>
                </a:lnTo>
                <a:lnTo>
                  <a:pt x="122682" y="230377"/>
                </a:lnTo>
                <a:lnTo>
                  <a:pt x="108117" y="234863"/>
                </a:lnTo>
                <a:lnTo>
                  <a:pt x="94494" y="238437"/>
                </a:lnTo>
                <a:lnTo>
                  <a:pt x="81811" y="241104"/>
                </a:lnTo>
                <a:lnTo>
                  <a:pt x="70070" y="242870"/>
                </a:lnTo>
                <a:lnTo>
                  <a:pt x="59269" y="243740"/>
                </a:lnTo>
                <a:lnTo>
                  <a:pt x="54483" y="243839"/>
                </a:lnTo>
                <a:lnTo>
                  <a:pt x="37091" y="242291"/>
                </a:lnTo>
                <a:lnTo>
                  <a:pt x="23248" y="237650"/>
                </a:lnTo>
                <a:lnTo>
                  <a:pt x="12959" y="229921"/>
                </a:lnTo>
                <a:lnTo>
                  <a:pt x="6228" y="219109"/>
                </a:lnTo>
                <a:lnTo>
                  <a:pt x="3062" y="205219"/>
                </a:lnTo>
                <a:lnTo>
                  <a:pt x="2794" y="199009"/>
                </a:lnTo>
                <a:lnTo>
                  <a:pt x="2794"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354573" y="344552"/>
            <a:ext cx="163576" cy="243839"/>
          </a:xfrm>
          <a:custGeom>
            <a:avLst/>
            <a:gdLst/>
            <a:ahLst/>
            <a:cxnLst/>
            <a:rect l="l" t="t" r="r" b="b"/>
            <a:pathLst>
              <a:path w="122682" h="243839">
                <a:moveTo>
                  <a:pt x="70612" y="0"/>
                </a:moveTo>
                <a:lnTo>
                  <a:pt x="73660" y="1904"/>
                </a:lnTo>
                <a:lnTo>
                  <a:pt x="73094" y="13771"/>
                </a:lnTo>
                <a:lnTo>
                  <a:pt x="72631" y="25990"/>
                </a:lnTo>
                <a:lnTo>
                  <a:pt x="72275" y="38570"/>
                </a:lnTo>
                <a:lnTo>
                  <a:pt x="72030" y="51520"/>
                </a:lnTo>
                <a:lnTo>
                  <a:pt x="71901" y="64849"/>
                </a:lnTo>
                <a:lnTo>
                  <a:pt x="71882" y="72644"/>
                </a:lnTo>
                <a:lnTo>
                  <a:pt x="71882" y="115443"/>
                </a:lnTo>
                <a:lnTo>
                  <a:pt x="71917" y="132299"/>
                </a:lnTo>
                <a:lnTo>
                  <a:pt x="72021" y="147350"/>
                </a:lnTo>
                <a:lnTo>
                  <a:pt x="72188" y="160601"/>
                </a:lnTo>
                <a:lnTo>
                  <a:pt x="72415" y="172056"/>
                </a:lnTo>
                <a:lnTo>
                  <a:pt x="72697" y="181719"/>
                </a:lnTo>
                <a:lnTo>
                  <a:pt x="72898" y="186816"/>
                </a:lnTo>
                <a:lnTo>
                  <a:pt x="73151" y="197865"/>
                </a:lnTo>
                <a:lnTo>
                  <a:pt x="75057" y="205104"/>
                </a:lnTo>
                <a:lnTo>
                  <a:pt x="78486" y="208661"/>
                </a:lnTo>
                <a:lnTo>
                  <a:pt x="81787" y="212089"/>
                </a:lnTo>
                <a:lnTo>
                  <a:pt x="86868" y="214502"/>
                </a:lnTo>
                <a:lnTo>
                  <a:pt x="93599" y="215773"/>
                </a:lnTo>
                <a:lnTo>
                  <a:pt x="104315" y="217285"/>
                </a:lnTo>
                <a:lnTo>
                  <a:pt x="118287" y="218009"/>
                </a:lnTo>
                <a:lnTo>
                  <a:pt x="121412" y="218059"/>
                </a:lnTo>
                <a:lnTo>
                  <a:pt x="122682" y="230377"/>
                </a:lnTo>
                <a:lnTo>
                  <a:pt x="108117" y="234863"/>
                </a:lnTo>
                <a:lnTo>
                  <a:pt x="94494" y="238437"/>
                </a:lnTo>
                <a:lnTo>
                  <a:pt x="81811" y="241104"/>
                </a:lnTo>
                <a:lnTo>
                  <a:pt x="70070" y="242870"/>
                </a:lnTo>
                <a:lnTo>
                  <a:pt x="59269" y="243740"/>
                </a:lnTo>
                <a:lnTo>
                  <a:pt x="54483" y="243839"/>
                </a:lnTo>
                <a:lnTo>
                  <a:pt x="37091" y="242291"/>
                </a:lnTo>
                <a:lnTo>
                  <a:pt x="23248" y="237650"/>
                </a:lnTo>
                <a:lnTo>
                  <a:pt x="12959" y="229921"/>
                </a:lnTo>
                <a:lnTo>
                  <a:pt x="6228" y="219109"/>
                </a:lnTo>
                <a:lnTo>
                  <a:pt x="3062" y="205219"/>
                </a:lnTo>
                <a:lnTo>
                  <a:pt x="2794" y="199009"/>
                </a:lnTo>
                <a:lnTo>
                  <a:pt x="2794"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4895597" y="344552"/>
            <a:ext cx="163575" cy="243839"/>
          </a:xfrm>
          <a:custGeom>
            <a:avLst/>
            <a:gdLst/>
            <a:ahLst/>
            <a:cxnLst/>
            <a:rect l="l" t="t" r="r" b="b"/>
            <a:pathLst>
              <a:path w="122681" h="243839">
                <a:moveTo>
                  <a:pt x="70612" y="0"/>
                </a:moveTo>
                <a:lnTo>
                  <a:pt x="73660"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8" y="186816"/>
                </a:lnTo>
                <a:lnTo>
                  <a:pt x="73151" y="197865"/>
                </a:lnTo>
                <a:lnTo>
                  <a:pt x="75056" y="205104"/>
                </a:lnTo>
                <a:lnTo>
                  <a:pt x="78486" y="208661"/>
                </a:lnTo>
                <a:lnTo>
                  <a:pt x="81787" y="212089"/>
                </a:lnTo>
                <a:lnTo>
                  <a:pt x="86867" y="214502"/>
                </a:lnTo>
                <a:lnTo>
                  <a:pt x="93599" y="215773"/>
                </a:lnTo>
                <a:lnTo>
                  <a:pt x="104315" y="217285"/>
                </a:lnTo>
                <a:lnTo>
                  <a:pt x="118287" y="218009"/>
                </a:lnTo>
                <a:lnTo>
                  <a:pt x="121412" y="218059"/>
                </a:lnTo>
                <a:lnTo>
                  <a:pt x="122681" y="230377"/>
                </a:lnTo>
                <a:lnTo>
                  <a:pt x="108117" y="234863"/>
                </a:lnTo>
                <a:lnTo>
                  <a:pt x="94494" y="238437"/>
                </a:lnTo>
                <a:lnTo>
                  <a:pt x="81811" y="241104"/>
                </a:lnTo>
                <a:lnTo>
                  <a:pt x="70070" y="242870"/>
                </a:lnTo>
                <a:lnTo>
                  <a:pt x="59269" y="243740"/>
                </a:lnTo>
                <a:lnTo>
                  <a:pt x="54482" y="243839"/>
                </a:lnTo>
                <a:lnTo>
                  <a:pt x="37091" y="242291"/>
                </a:lnTo>
                <a:lnTo>
                  <a:pt x="23248" y="237650"/>
                </a:lnTo>
                <a:lnTo>
                  <a:pt x="12959" y="229921"/>
                </a:lnTo>
                <a:lnTo>
                  <a:pt x="6228" y="219109"/>
                </a:lnTo>
                <a:lnTo>
                  <a:pt x="3062" y="205219"/>
                </a:lnTo>
                <a:lnTo>
                  <a:pt x="2793" y="199009"/>
                </a:lnTo>
                <a:lnTo>
                  <a:pt x="2793"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4383873" y="236222"/>
            <a:ext cx="452966" cy="469391"/>
          </a:xfrm>
          <a:custGeom>
            <a:avLst/>
            <a:gdLst/>
            <a:ahLst/>
            <a:cxnLst/>
            <a:rect l="l" t="t" r="r" b="b"/>
            <a:pathLst>
              <a:path w="339725" h="469391">
                <a:moveTo>
                  <a:pt x="201549" y="0"/>
                </a:moveTo>
                <a:lnTo>
                  <a:pt x="203708" y="1777"/>
                </a:lnTo>
                <a:lnTo>
                  <a:pt x="203036" y="14744"/>
                </a:lnTo>
                <a:lnTo>
                  <a:pt x="202387" y="27635"/>
                </a:lnTo>
                <a:lnTo>
                  <a:pt x="201759" y="40449"/>
                </a:lnTo>
                <a:lnTo>
                  <a:pt x="201153" y="53188"/>
                </a:lnTo>
                <a:lnTo>
                  <a:pt x="200569" y="65850"/>
                </a:lnTo>
                <a:lnTo>
                  <a:pt x="200006" y="78437"/>
                </a:lnTo>
                <a:lnTo>
                  <a:pt x="199465" y="90948"/>
                </a:lnTo>
                <a:lnTo>
                  <a:pt x="198946" y="103383"/>
                </a:lnTo>
                <a:lnTo>
                  <a:pt x="198755" y="108076"/>
                </a:lnTo>
                <a:lnTo>
                  <a:pt x="213568" y="109218"/>
                </a:lnTo>
                <a:lnTo>
                  <a:pt x="227644" y="111130"/>
                </a:lnTo>
                <a:lnTo>
                  <a:pt x="240983" y="113813"/>
                </a:lnTo>
                <a:lnTo>
                  <a:pt x="253588" y="117265"/>
                </a:lnTo>
                <a:lnTo>
                  <a:pt x="265458" y="121487"/>
                </a:lnTo>
                <a:lnTo>
                  <a:pt x="276595" y="126479"/>
                </a:lnTo>
                <a:lnTo>
                  <a:pt x="287001" y="132241"/>
                </a:lnTo>
                <a:lnTo>
                  <a:pt x="296677" y="138774"/>
                </a:lnTo>
                <a:lnTo>
                  <a:pt x="311628" y="151897"/>
                </a:lnTo>
                <a:lnTo>
                  <a:pt x="320012" y="161819"/>
                </a:lnTo>
                <a:lnTo>
                  <a:pt x="326909" y="172515"/>
                </a:lnTo>
                <a:lnTo>
                  <a:pt x="332322" y="183988"/>
                </a:lnTo>
                <a:lnTo>
                  <a:pt x="336256" y="196238"/>
                </a:lnTo>
                <a:lnTo>
                  <a:pt x="338715" y="209270"/>
                </a:lnTo>
                <a:lnTo>
                  <a:pt x="339703" y="223084"/>
                </a:lnTo>
                <a:lnTo>
                  <a:pt x="339725" y="225551"/>
                </a:lnTo>
                <a:lnTo>
                  <a:pt x="339039" y="239531"/>
                </a:lnTo>
                <a:lnTo>
                  <a:pt x="336979" y="252776"/>
                </a:lnTo>
                <a:lnTo>
                  <a:pt x="333546" y="265291"/>
                </a:lnTo>
                <a:lnTo>
                  <a:pt x="328735" y="277078"/>
                </a:lnTo>
                <a:lnTo>
                  <a:pt x="322547" y="288141"/>
                </a:lnTo>
                <a:lnTo>
                  <a:pt x="314978" y="298484"/>
                </a:lnTo>
                <a:lnTo>
                  <a:pt x="306028" y="308109"/>
                </a:lnTo>
                <a:lnTo>
                  <a:pt x="299212" y="314197"/>
                </a:lnTo>
                <a:lnTo>
                  <a:pt x="289841" y="321386"/>
                </a:lnTo>
                <a:lnTo>
                  <a:pt x="279821" y="327849"/>
                </a:lnTo>
                <a:lnTo>
                  <a:pt x="269152" y="333585"/>
                </a:lnTo>
                <a:lnTo>
                  <a:pt x="257832" y="338595"/>
                </a:lnTo>
                <a:lnTo>
                  <a:pt x="245863" y="342879"/>
                </a:lnTo>
                <a:lnTo>
                  <a:pt x="233244" y="346437"/>
                </a:lnTo>
                <a:lnTo>
                  <a:pt x="219975" y="349268"/>
                </a:lnTo>
                <a:lnTo>
                  <a:pt x="206056" y="351373"/>
                </a:lnTo>
                <a:lnTo>
                  <a:pt x="192532" y="352678"/>
                </a:lnTo>
                <a:lnTo>
                  <a:pt x="192315" y="366031"/>
                </a:lnTo>
                <a:lnTo>
                  <a:pt x="192108" y="379218"/>
                </a:lnTo>
                <a:lnTo>
                  <a:pt x="191909" y="392235"/>
                </a:lnTo>
                <a:lnTo>
                  <a:pt x="191717" y="405081"/>
                </a:lnTo>
                <a:lnTo>
                  <a:pt x="191530" y="417754"/>
                </a:lnTo>
                <a:lnTo>
                  <a:pt x="191347" y="430251"/>
                </a:lnTo>
                <a:lnTo>
                  <a:pt x="191168" y="442569"/>
                </a:lnTo>
                <a:lnTo>
                  <a:pt x="190990" y="454707"/>
                </a:lnTo>
                <a:lnTo>
                  <a:pt x="190881" y="462152"/>
                </a:lnTo>
                <a:lnTo>
                  <a:pt x="151892" y="469391"/>
                </a:lnTo>
                <a:lnTo>
                  <a:pt x="149479" y="467105"/>
                </a:lnTo>
                <a:lnTo>
                  <a:pt x="149304" y="455200"/>
                </a:lnTo>
                <a:lnTo>
                  <a:pt x="149118" y="443096"/>
                </a:lnTo>
                <a:lnTo>
                  <a:pt x="148922" y="430792"/>
                </a:lnTo>
                <a:lnTo>
                  <a:pt x="148712" y="418290"/>
                </a:lnTo>
                <a:lnTo>
                  <a:pt x="148489" y="405590"/>
                </a:lnTo>
                <a:lnTo>
                  <a:pt x="148251" y="392690"/>
                </a:lnTo>
                <a:lnTo>
                  <a:pt x="147997" y="379591"/>
                </a:lnTo>
                <a:lnTo>
                  <a:pt x="147727" y="366294"/>
                </a:lnTo>
                <a:lnTo>
                  <a:pt x="147447" y="353187"/>
                </a:lnTo>
                <a:lnTo>
                  <a:pt x="132252" y="352033"/>
                </a:lnTo>
                <a:lnTo>
                  <a:pt x="117836" y="350178"/>
                </a:lnTo>
                <a:lnTo>
                  <a:pt x="104199" y="347620"/>
                </a:lnTo>
                <a:lnTo>
                  <a:pt x="91342" y="344360"/>
                </a:lnTo>
                <a:lnTo>
                  <a:pt x="79267" y="340398"/>
                </a:lnTo>
                <a:lnTo>
                  <a:pt x="67973" y="335734"/>
                </a:lnTo>
                <a:lnTo>
                  <a:pt x="57463" y="330368"/>
                </a:lnTo>
                <a:lnTo>
                  <a:pt x="47737" y="324300"/>
                </a:lnTo>
                <a:lnTo>
                  <a:pt x="38796" y="317530"/>
                </a:lnTo>
                <a:lnTo>
                  <a:pt x="28818" y="308167"/>
                </a:lnTo>
                <a:lnTo>
                  <a:pt x="20450" y="298223"/>
                </a:lnTo>
                <a:lnTo>
                  <a:pt x="13508" y="287537"/>
                </a:lnTo>
                <a:lnTo>
                  <a:pt x="7997" y="276108"/>
                </a:lnTo>
                <a:lnTo>
                  <a:pt x="3918" y="263933"/>
                </a:lnTo>
                <a:lnTo>
                  <a:pt x="1278" y="251012"/>
                </a:lnTo>
                <a:lnTo>
                  <a:pt x="78" y="237341"/>
                </a:lnTo>
                <a:lnTo>
                  <a:pt x="0" y="232663"/>
                </a:lnTo>
                <a:lnTo>
                  <a:pt x="706" y="218906"/>
                </a:lnTo>
                <a:lnTo>
                  <a:pt x="2826" y="205832"/>
                </a:lnTo>
                <a:lnTo>
                  <a:pt x="6356" y="193441"/>
                </a:lnTo>
                <a:lnTo>
                  <a:pt x="11294" y="181731"/>
                </a:lnTo>
                <a:lnTo>
                  <a:pt x="17640" y="170699"/>
                </a:lnTo>
                <a:lnTo>
                  <a:pt x="25390" y="160344"/>
                </a:lnTo>
                <a:lnTo>
                  <a:pt x="34544" y="150663"/>
                </a:lnTo>
                <a:lnTo>
                  <a:pt x="47614" y="139805"/>
                </a:lnTo>
                <a:lnTo>
                  <a:pt x="57559" y="133174"/>
                </a:lnTo>
                <a:lnTo>
                  <a:pt x="68191" y="127303"/>
                </a:lnTo>
                <a:lnTo>
                  <a:pt x="79513" y="122193"/>
                </a:lnTo>
                <a:lnTo>
                  <a:pt x="91526" y="117847"/>
                </a:lnTo>
                <a:lnTo>
                  <a:pt x="104234" y="114268"/>
                </a:lnTo>
                <a:lnTo>
                  <a:pt x="117638" y="111458"/>
                </a:lnTo>
                <a:lnTo>
                  <a:pt x="131741" y="109420"/>
                </a:lnTo>
                <a:lnTo>
                  <a:pt x="140335" y="108584"/>
                </a:lnTo>
                <a:lnTo>
                  <a:pt x="139665" y="93232"/>
                </a:lnTo>
                <a:lnTo>
                  <a:pt x="138972" y="78697"/>
                </a:lnTo>
                <a:lnTo>
                  <a:pt x="138260" y="64979"/>
                </a:lnTo>
                <a:lnTo>
                  <a:pt x="137531" y="52078"/>
                </a:lnTo>
                <a:lnTo>
                  <a:pt x="136790" y="39994"/>
                </a:lnTo>
                <a:lnTo>
                  <a:pt x="136040" y="28728"/>
                </a:lnTo>
                <a:lnTo>
                  <a:pt x="135284" y="18278"/>
                </a:lnTo>
                <a:lnTo>
                  <a:pt x="134874" y="12953"/>
                </a:lnTo>
                <a:lnTo>
                  <a:pt x="147804" y="10763"/>
                </a:lnTo>
                <a:lnTo>
                  <a:pt x="160521" y="8466"/>
                </a:lnTo>
                <a:lnTo>
                  <a:pt x="173025" y="6062"/>
                </a:lnTo>
                <a:lnTo>
                  <a:pt x="185316" y="3552"/>
                </a:lnTo>
                <a:lnTo>
                  <a:pt x="197393" y="936"/>
                </a:lnTo>
                <a:lnTo>
                  <a:pt x="201549" y="0"/>
                </a:lnTo>
                <a:close/>
              </a:path>
            </a:pathLst>
          </a:custGeom>
          <a:ln w="3047">
            <a:solidFill>
              <a:srgbClr val="3A431F"/>
            </a:solidFill>
          </a:ln>
        </p:spPr>
        <p:txBody>
          <a:bodyPr wrap="square" lIns="0" tIns="0" rIns="0" bIns="0" rtlCol="0">
            <a:noAutofit/>
          </a:bodyPr>
          <a:lstStyle/>
          <a:p>
            <a:endParaRPr/>
          </a:p>
        </p:txBody>
      </p:sp>
      <p:sp>
        <p:nvSpPr>
          <p:cNvPr id="21" name="object 21"/>
          <p:cNvSpPr/>
          <p:nvPr/>
        </p:nvSpPr>
        <p:spPr>
          <a:xfrm>
            <a:off x="3095923" y="235205"/>
            <a:ext cx="491575" cy="347725"/>
          </a:xfrm>
          <a:custGeom>
            <a:avLst/>
            <a:gdLst/>
            <a:ahLst/>
            <a:cxnLst/>
            <a:rect l="l" t="t" r="r" b="b"/>
            <a:pathLst>
              <a:path w="368681" h="347725">
                <a:moveTo>
                  <a:pt x="0" y="0"/>
                </a:moveTo>
                <a:lnTo>
                  <a:pt x="13124" y="384"/>
                </a:lnTo>
                <a:lnTo>
                  <a:pt x="26034" y="667"/>
                </a:lnTo>
                <a:lnTo>
                  <a:pt x="38742" y="859"/>
                </a:lnTo>
                <a:lnTo>
                  <a:pt x="51257" y="971"/>
                </a:lnTo>
                <a:lnTo>
                  <a:pt x="63591" y="1014"/>
                </a:lnTo>
                <a:lnTo>
                  <a:pt x="66166" y="1016"/>
                </a:lnTo>
                <a:lnTo>
                  <a:pt x="302006" y="1016"/>
                </a:lnTo>
                <a:lnTo>
                  <a:pt x="314465" y="985"/>
                </a:lnTo>
                <a:lnTo>
                  <a:pt x="327040" y="885"/>
                </a:lnTo>
                <a:lnTo>
                  <a:pt x="339731" y="704"/>
                </a:lnTo>
                <a:lnTo>
                  <a:pt x="352537" y="432"/>
                </a:lnTo>
                <a:lnTo>
                  <a:pt x="365460" y="57"/>
                </a:lnTo>
                <a:lnTo>
                  <a:pt x="367156" y="0"/>
                </a:lnTo>
                <a:lnTo>
                  <a:pt x="368681" y="12700"/>
                </a:lnTo>
                <a:lnTo>
                  <a:pt x="334771" y="22351"/>
                </a:lnTo>
                <a:lnTo>
                  <a:pt x="328519" y="41390"/>
                </a:lnTo>
                <a:lnTo>
                  <a:pt x="328357" y="53897"/>
                </a:lnTo>
                <a:lnTo>
                  <a:pt x="328297" y="68001"/>
                </a:lnTo>
                <a:lnTo>
                  <a:pt x="328294" y="71627"/>
                </a:lnTo>
                <a:lnTo>
                  <a:pt x="328294" y="269113"/>
                </a:lnTo>
                <a:lnTo>
                  <a:pt x="328322" y="283570"/>
                </a:lnTo>
                <a:lnTo>
                  <a:pt x="328412" y="296794"/>
                </a:lnTo>
                <a:lnTo>
                  <a:pt x="328579" y="308812"/>
                </a:lnTo>
                <a:lnTo>
                  <a:pt x="328929" y="322325"/>
                </a:lnTo>
                <a:lnTo>
                  <a:pt x="367664" y="335280"/>
                </a:lnTo>
                <a:lnTo>
                  <a:pt x="368681" y="347725"/>
                </a:lnTo>
                <a:lnTo>
                  <a:pt x="357015" y="347499"/>
                </a:lnTo>
                <a:lnTo>
                  <a:pt x="344950" y="347312"/>
                </a:lnTo>
                <a:lnTo>
                  <a:pt x="332486" y="347165"/>
                </a:lnTo>
                <a:lnTo>
                  <a:pt x="319623" y="347058"/>
                </a:lnTo>
                <a:lnTo>
                  <a:pt x="306361" y="346991"/>
                </a:lnTo>
                <a:lnTo>
                  <a:pt x="292700" y="346964"/>
                </a:lnTo>
                <a:lnTo>
                  <a:pt x="290194" y="346963"/>
                </a:lnTo>
                <a:lnTo>
                  <a:pt x="275668" y="346988"/>
                </a:lnTo>
                <a:lnTo>
                  <a:pt x="261922" y="347060"/>
                </a:lnTo>
                <a:lnTo>
                  <a:pt x="248966" y="347181"/>
                </a:lnTo>
                <a:lnTo>
                  <a:pt x="236807" y="347349"/>
                </a:lnTo>
                <a:lnTo>
                  <a:pt x="225454" y="347567"/>
                </a:lnTo>
                <a:lnTo>
                  <a:pt x="218820" y="347725"/>
                </a:lnTo>
                <a:lnTo>
                  <a:pt x="217296" y="335280"/>
                </a:lnTo>
                <a:lnTo>
                  <a:pt x="247014" y="326644"/>
                </a:lnTo>
                <a:lnTo>
                  <a:pt x="251206" y="325500"/>
                </a:lnTo>
                <a:lnTo>
                  <a:pt x="253237" y="322580"/>
                </a:lnTo>
                <a:lnTo>
                  <a:pt x="253836" y="307171"/>
                </a:lnTo>
                <a:lnTo>
                  <a:pt x="254078" y="295036"/>
                </a:lnTo>
                <a:lnTo>
                  <a:pt x="254216" y="281590"/>
                </a:lnTo>
                <a:lnTo>
                  <a:pt x="254253" y="269113"/>
                </a:lnTo>
                <a:lnTo>
                  <a:pt x="254253" y="28067"/>
                </a:lnTo>
                <a:lnTo>
                  <a:pt x="114681" y="28067"/>
                </a:lnTo>
                <a:lnTo>
                  <a:pt x="114681" y="269113"/>
                </a:lnTo>
                <a:lnTo>
                  <a:pt x="114708" y="283686"/>
                </a:lnTo>
                <a:lnTo>
                  <a:pt x="114801" y="296936"/>
                </a:lnTo>
                <a:lnTo>
                  <a:pt x="114972" y="308876"/>
                </a:lnTo>
                <a:lnTo>
                  <a:pt x="115315" y="322580"/>
                </a:lnTo>
                <a:lnTo>
                  <a:pt x="121665" y="326644"/>
                </a:lnTo>
                <a:lnTo>
                  <a:pt x="150367" y="335280"/>
                </a:lnTo>
                <a:lnTo>
                  <a:pt x="151129" y="347725"/>
                </a:lnTo>
                <a:lnTo>
                  <a:pt x="140058" y="347482"/>
                </a:lnTo>
                <a:lnTo>
                  <a:pt x="128291" y="347286"/>
                </a:lnTo>
                <a:lnTo>
                  <a:pt x="115834" y="347136"/>
                </a:lnTo>
                <a:lnTo>
                  <a:pt x="102691" y="347032"/>
                </a:lnTo>
                <a:lnTo>
                  <a:pt x="88865" y="346976"/>
                </a:lnTo>
                <a:lnTo>
                  <a:pt x="78485" y="346963"/>
                </a:lnTo>
                <a:lnTo>
                  <a:pt x="64614" y="346984"/>
                </a:lnTo>
                <a:lnTo>
                  <a:pt x="51199" y="347046"/>
                </a:lnTo>
                <a:lnTo>
                  <a:pt x="38245" y="347149"/>
                </a:lnTo>
                <a:lnTo>
                  <a:pt x="25754" y="347293"/>
                </a:lnTo>
                <a:lnTo>
                  <a:pt x="13730" y="347479"/>
                </a:lnTo>
                <a:lnTo>
                  <a:pt x="2177" y="347706"/>
                </a:lnTo>
                <a:lnTo>
                  <a:pt x="1269" y="347725"/>
                </a:lnTo>
                <a:lnTo>
                  <a:pt x="0" y="335280"/>
                </a:lnTo>
                <a:lnTo>
                  <a:pt x="33146" y="326136"/>
                </a:lnTo>
                <a:lnTo>
                  <a:pt x="40069" y="307551"/>
                </a:lnTo>
                <a:lnTo>
                  <a:pt x="40235" y="295402"/>
                </a:lnTo>
                <a:lnTo>
                  <a:pt x="40349" y="282043"/>
                </a:lnTo>
                <a:lnTo>
                  <a:pt x="40385" y="269113"/>
                </a:lnTo>
                <a:lnTo>
                  <a:pt x="40385" y="71627"/>
                </a:lnTo>
                <a:lnTo>
                  <a:pt x="40320" y="57140"/>
                </a:lnTo>
                <a:lnTo>
                  <a:pt x="40155" y="44249"/>
                </a:lnTo>
                <a:lnTo>
                  <a:pt x="39934" y="32955"/>
                </a:lnTo>
                <a:lnTo>
                  <a:pt x="33908" y="22351"/>
                </a:lnTo>
                <a:lnTo>
                  <a:pt x="761" y="12700"/>
                </a:lnTo>
                <a:lnTo>
                  <a:pt x="0" y="0"/>
                </a:lnTo>
                <a:close/>
              </a:path>
            </a:pathLst>
          </a:custGeom>
          <a:ln w="3047">
            <a:solidFill>
              <a:srgbClr val="3A431F"/>
            </a:solidFill>
          </a:ln>
        </p:spPr>
        <p:txBody>
          <a:bodyPr wrap="square" lIns="0" tIns="0" rIns="0" bIns="0" rtlCol="0">
            <a:noAutofit/>
          </a:bodyPr>
          <a:lstStyle/>
          <a:p>
            <a:endParaRPr/>
          </a:p>
        </p:txBody>
      </p:sp>
      <p:sp>
        <p:nvSpPr>
          <p:cNvPr id="22" name="object 22"/>
          <p:cNvSpPr/>
          <p:nvPr/>
        </p:nvSpPr>
        <p:spPr>
          <a:xfrm>
            <a:off x="7291495" y="223139"/>
            <a:ext cx="109557" cy="104266"/>
          </a:xfrm>
          <a:custGeom>
            <a:avLst/>
            <a:gdLst/>
            <a:ahLst/>
            <a:cxnLst/>
            <a:rect l="l" t="t" r="r" b="b"/>
            <a:pathLst>
              <a:path w="82168" h="104266">
                <a:moveTo>
                  <a:pt x="15620" y="0"/>
                </a:moveTo>
                <a:lnTo>
                  <a:pt x="82168" y="0"/>
                </a:lnTo>
                <a:lnTo>
                  <a:pt x="20954" y="104266"/>
                </a:lnTo>
                <a:lnTo>
                  <a:pt x="0" y="104266"/>
                </a:lnTo>
                <a:lnTo>
                  <a:pt x="1562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926754" y="223139"/>
            <a:ext cx="109558" cy="104266"/>
          </a:xfrm>
          <a:custGeom>
            <a:avLst/>
            <a:gdLst/>
            <a:ahLst/>
            <a:cxnLst/>
            <a:rect l="l" t="t" r="r" b="b"/>
            <a:pathLst>
              <a:path w="82169" h="104266">
                <a:moveTo>
                  <a:pt x="15621" y="0"/>
                </a:moveTo>
                <a:lnTo>
                  <a:pt x="82169" y="0"/>
                </a:lnTo>
                <a:lnTo>
                  <a:pt x="20955" y="104266"/>
                </a:lnTo>
                <a:lnTo>
                  <a:pt x="0" y="104266"/>
                </a:lnTo>
                <a:lnTo>
                  <a:pt x="15621"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5057312" y="211965"/>
            <a:ext cx="376934" cy="376935"/>
          </a:xfrm>
          <a:custGeom>
            <a:avLst/>
            <a:gdLst/>
            <a:ahLst/>
            <a:cxnLst/>
            <a:rect l="l" t="t" r="r" b="b"/>
            <a:pathLst>
              <a:path w="282701" h="376935">
                <a:moveTo>
                  <a:pt x="81025" y="0"/>
                </a:moveTo>
                <a:lnTo>
                  <a:pt x="89662" y="0"/>
                </a:lnTo>
                <a:lnTo>
                  <a:pt x="97662" y="1015"/>
                </a:lnTo>
                <a:lnTo>
                  <a:pt x="105028" y="2920"/>
                </a:lnTo>
                <a:lnTo>
                  <a:pt x="112521" y="4952"/>
                </a:lnTo>
                <a:lnTo>
                  <a:pt x="119252" y="8254"/>
                </a:lnTo>
                <a:lnTo>
                  <a:pt x="125348" y="12953"/>
                </a:lnTo>
                <a:lnTo>
                  <a:pt x="131571" y="17652"/>
                </a:lnTo>
                <a:lnTo>
                  <a:pt x="137032" y="23875"/>
                </a:lnTo>
                <a:lnTo>
                  <a:pt x="141731" y="31622"/>
                </a:lnTo>
                <a:lnTo>
                  <a:pt x="147308" y="41953"/>
                </a:lnTo>
                <a:lnTo>
                  <a:pt x="152218" y="54104"/>
                </a:lnTo>
                <a:lnTo>
                  <a:pt x="154177" y="59943"/>
                </a:lnTo>
                <a:lnTo>
                  <a:pt x="156082" y="66928"/>
                </a:lnTo>
                <a:lnTo>
                  <a:pt x="158114" y="74421"/>
                </a:lnTo>
                <a:lnTo>
                  <a:pt x="160273" y="82676"/>
                </a:lnTo>
                <a:lnTo>
                  <a:pt x="163053" y="94404"/>
                </a:lnTo>
                <a:lnTo>
                  <a:pt x="165833" y="107255"/>
                </a:lnTo>
                <a:lnTo>
                  <a:pt x="166369" y="109854"/>
                </a:lnTo>
                <a:lnTo>
                  <a:pt x="168815" y="121586"/>
                </a:lnTo>
                <a:lnTo>
                  <a:pt x="171341" y="134176"/>
                </a:lnTo>
                <a:lnTo>
                  <a:pt x="173100" y="143001"/>
                </a:lnTo>
                <a:lnTo>
                  <a:pt x="175406" y="154565"/>
                </a:lnTo>
                <a:lnTo>
                  <a:pt x="177857" y="166927"/>
                </a:lnTo>
                <a:lnTo>
                  <a:pt x="180452" y="180086"/>
                </a:lnTo>
                <a:lnTo>
                  <a:pt x="181101" y="183387"/>
                </a:lnTo>
                <a:lnTo>
                  <a:pt x="183641" y="195250"/>
                </a:lnTo>
                <a:lnTo>
                  <a:pt x="186276" y="208240"/>
                </a:lnTo>
                <a:lnTo>
                  <a:pt x="186308" y="208406"/>
                </a:lnTo>
                <a:lnTo>
                  <a:pt x="188874" y="220689"/>
                </a:lnTo>
                <a:lnTo>
                  <a:pt x="191507" y="233224"/>
                </a:lnTo>
                <a:lnTo>
                  <a:pt x="192150" y="236219"/>
                </a:lnTo>
                <a:lnTo>
                  <a:pt x="194875" y="248531"/>
                </a:lnTo>
                <a:lnTo>
                  <a:pt x="197580" y="260983"/>
                </a:lnTo>
                <a:lnTo>
                  <a:pt x="198500" y="265175"/>
                </a:lnTo>
                <a:lnTo>
                  <a:pt x="200659" y="274827"/>
                </a:lnTo>
                <a:lnTo>
                  <a:pt x="202691" y="283082"/>
                </a:lnTo>
                <a:lnTo>
                  <a:pt x="204469" y="289686"/>
                </a:lnTo>
                <a:lnTo>
                  <a:pt x="208563" y="302831"/>
                </a:lnTo>
                <a:lnTo>
                  <a:pt x="213238" y="314090"/>
                </a:lnTo>
                <a:lnTo>
                  <a:pt x="214883" y="317372"/>
                </a:lnTo>
                <a:lnTo>
                  <a:pt x="218820" y="324992"/>
                </a:lnTo>
                <a:lnTo>
                  <a:pt x="223773" y="331215"/>
                </a:lnTo>
                <a:lnTo>
                  <a:pt x="229742" y="336168"/>
                </a:lnTo>
                <a:lnTo>
                  <a:pt x="235712" y="340994"/>
                </a:lnTo>
                <a:lnTo>
                  <a:pt x="242823" y="344677"/>
                </a:lnTo>
                <a:lnTo>
                  <a:pt x="251205" y="347090"/>
                </a:lnTo>
                <a:lnTo>
                  <a:pt x="262479" y="349538"/>
                </a:lnTo>
                <a:lnTo>
                  <a:pt x="275614" y="351076"/>
                </a:lnTo>
                <a:lnTo>
                  <a:pt x="281304" y="351408"/>
                </a:lnTo>
                <a:lnTo>
                  <a:pt x="282701" y="364235"/>
                </a:lnTo>
                <a:lnTo>
                  <a:pt x="268701" y="367989"/>
                </a:lnTo>
                <a:lnTo>
                  <a:pt x="255415" y="370901"/>
                </a:lnTo>
                <a:lnTo>
                  <a:pt x="242861" y="372978"/>
                </a:lnTo>
                <a:lnTo>
                  <a:pt x="231057" y="374225"/>
                </a:lnTo>
                <a:lnTo>
                  <a:pt x="220022" y="374649"/>
                </a:lnTo>
                <a:lnTo>
                  <a:pt x="219837" y="374649"/>
                </a:lnTo>
                <a:lnTo>
                  <a:pt x="212725" y="374649"/>
                </a:lnTo>
                <a:lnTo>
                  <a:pt x="207009" y="373379"/>
                </a:lnTo>
                <a:lnTo>
                  <a:pt x="198246" y="368426"/>
                </a:lnTo>
                <a:lnTo>
                  <a:pt x="194182" y="363600"/>
                </a:lnTo>
                <a:lnTo>
                  <a:pt x="190372" y="356361"/>
                </a:lnTo>
                <a:lnTo>
                  <a:pt x="186677" y="347928"/>
                </a:lnTo>
                <a:lnTo>
                  <a:pt x="182309" y="334353"/>
                </a:lnTo>
                <a:lnTo>
                  <a:pt x="180466" y="327786"/>
                </a:lnTo>
                <a:lnTo>
                  <a:pt x="178930" y="321946"/>
                </a:lnTo>
                <a:lnTo>
                  <a:pt x="177138" y="314376"/>
                </a:lnTo>
                <a:lnTo>
                  <a:pt x="175089" y="305079"/>
                </a:lnTo>
                <a:lnTo>
                  <a:pt x="172782" y="294054"/>
                </a:lnTo>
                <a:lnTo>
                  <a:pt x="170216" y="281305"/>
                </a:lnTo>
                <a:lnTo>
                  <a:pt x="167390" y="266831"/>
                </a:lnTo>
                <a:lnTo>
                  <a:pt x="164302" y="250633"/>
                </a:lnTo>
                <a:lnTo>
                  <a:pt x="160952" y="232714"/>
                </a:lnTo>
                <a:lnTo>
                  <a:pt x="158622" y="220090"/>
                </a:lnTo>
                <a:lnTo>
                  <a:pt x="153279" y="231700"/>
                </a:lnTo>
                <a:lnTo>
                  <a:pt x="147760" y="243135"/>
                </a:lnTo>
                <a:lnTo>
                  <a:pt x="143509" y="251459"/>
                </a:lnTo>
                <a:lnTo>
                  <a:pt x="80771" y="368426"/>
                </a:lnTo>
                <a:lnTo>
                  <a:pt x="69032" y="369483"/>
                </a:lnTo>
                <a:lnTo>
                  <a:pt x="56948" y="370664"/>
                </a:lnTo>
                <a:lnTo>
                  <a:pt x="44519" y="371974"/>
                </a:lnTo>
                <a:lnTo>
                  <a:pt x="31744" y="373416"/>
                </a:lnTo>
                <a:lnTo>
                  <a:pt x="18624" y="374993"/>
                </a:lnTo>
                <a:lnTo>
                  <a:pt x="5160" y="376708"/>
                </a:lnTo>
                <a:lnTo>
                  <a:pt x="3428" y="376935"/>
                </a:lnTo>
                <a:lnTo>
                  <a:pt x="0" y="375157"/>
                </a:lnTo>
                <a:lnTo>
                  <a:pt x="141477" y="137286"/>
                </a:lnTo>
                <a:lnTo>
                  <a:pt x="139826" y="130809"/>
                </a:lnTo>
                <a:lnTo>
                  <a:pt x="138048" y="124332"/>
                </a:lnTo>
                <a:lnTo>
                  <a:pt x="136143" y="117855"/>
                </a:lnTo>
                <a:lnTo>
                  <a:pt x="134238" y="111251"/>
                </a:lnTo>
                <a:lnTo>
                  <a:pt x="132206" y="105028"/>
                </a:lnTo>
                <a:lnTo>
                  <a:pt x="130175" y="98805"/>
                </a:lnTo>
                <a:lnTo>
                  <a:pt x="124625" y="85983"/>
                </a:lnTo>
                <a:lnTo>
                  <a:pt x="117942" y="75406"/>
                </a:lnTo>
                <a:lnTo>
                  <a:pt x="112267" y="69087"/>
                </a:lnTo>
                <a:lnTo>
                  <a:pt x="102346" y="62421"/>
                </a:lnTo>
                <a:lnTo>
                  <a:pt x="89767" y="58959"/>
                </a:lnTo>
                <a:lnTo>
                  <a:pt x="81279" y="58419"/>
                </a:lnTo>
                <a:lnTo>
                  <a:pt x="70604" y="58994"/>
                </a:lnTo>
                <a:lnTo>
                  <a:pt x="58328" y="60716"/>
                </a:lnTo>
                <a:lnTo>
                  <a:pt x="44471" y="63586"/>
                </a:lnTo>
                <a:lnTo>
                  <a:pt x="39115" y="64896"/>
                </a:lnTo>
                <a:lnTo>
                  <a:pt x="37210" y="64388"/>
                </a:lnTo>
                <a:lnTo>
                  <a:pt x="25272" y="6984"/>
                </a:lnTo>
                <a:lnTo>
                  <a:pt x="39246" y="4167"/>
                </a:lnTo>
                <a:lnTo>
                  <a:pt x="52412" y="2080"/>
                </a:lnTo>
                <a:lnTo>
                  <a:pt x="64777" y="714"/>
                </a:lnTo>
                <a:lnTo>
                  <a:pt x="76351" y="63"/>
                </a:lnTo>
                <a:lnTo>
                  <a:pt x="81025" y="0"/>
                </a:lnTo>
                <a:close/>
              </a:path>
            </a:pathLst>
          </a:custGeom>
          <a:ln w="3047">
            <a:solidFill>
              <a:srgbClr val="3A431F"/>
            </a:solidFill>
          </a:ln>
        </p:spPr>
        <p:txBody>
          <a:bodyPr wrap="square" lIns="0" tIns="0" rIns="0" bIns="0" rtlCol="0">
            <a:noAutofit/>
          </a:bodyPr>
          <a:lstStyle/>
          <a:p>
            <a:endParaRPr/>
          </a:p>
        </p:txBody>
      </p:sp>
      <p:sp>
        <p:nvSpPr>
          <p:cNvPr id="25" name="object 25"/>
          <p:cNvSpPr/>
          <p:nvPr/>
        </p:nvSpPr>
        <p:spPr>
          <a:xfrm>
            <a:off x="6520352" y="210695"/>
            <a:ext cx="343577" cy="378967"/>
          </a:xfrm>
          <a:custGeom>
            <a:avLst/>
            <a:gdLst/>
            <a:ahLst/>
            <a:cxnLst/>
            <a:rect l="l" t="t" r="r" b="b"/>
            <a:pathLst>
              <a:path w="257683" h="378967">
                <a:moveTo>
                  <a:pt x="116204" y="0"/>
                </a:moveTo>
                <a:lnTo>
                  <a:pt x="127595" y="338"/>
                </a:lnTo>
                <a:lnTo>
                  <a:pt x="139115" y="1352"/>
                </a:lnTo>
                <a:lnTo>
                  <a:pt x="150763" y="3041"/>
                </a:lnTo>
                <a:lnTo>
                  <a:pt x="162540" y="5403"/>
                </a:lnTo>
                <a:lnTo>
                  <a:pt x="174445" y="8439"/>
                </a:lnTo>
                <a:lnTo>
                  <a:pt x="186479" y="12147"/>
                </a:lnTo>
                <a:lnTo>
                  <a:pt x="198642" y="16525"/>
                </a:lnTo>
                <a:lnTo>
                  <a:pt x="210934" y="21574"/>
                </a:lnTo>
                <a:lnTo>
                  <a:pt x="223354" y="27291"/>
                </a:lnTo>
                <a:lnTo>
                  <a:pt x="235902" y="33677"/>
                </a:lnTo>
                <a:lnTo>
                  <a:pt x="248580" y="40730"/>
                </a:lnTo>
                <a:lnTo>
                  <a:pt x="257175" y="45847"/>
                </a:lnTo>
                <a:lnTo>
                  <a:pt x="257683" y="48640"/>
                </a:lnTo>
                <a:lnTo>
                  <a:pt x="250316" y="57955"/>
                </a:lnTo>
                <a:lnTo>
                  <a:pt x="242747" y="67708"/>
                </a:lnTo>
                <a:lnTo>
                  <a:pt x="234990" y="77899"/>
                </a:lnTo>
                <a:lnTo>
                  <a:pt x="227062" y="88529"/>
                </a:lnTo>
                <a:lnTo>
                  <a:pt x="222503" y="94741"/>
                </a:lnTo>
                <a:lnTo>
                  <a:pt x="208341" y="82507"/>
                </a:lnTo>
                <a:lnTo>
                  <a:pt x="194899" y="71561"/>
                </a:lnTo>
                <a:lnTo>
                  <a:pt x="182176" y="61904"/>
                </a:lnTo>
                <a:lnTo>
                  <a:pt x="170172" y="53538"/>
                </a:lnTo>
                <a:lnTo>
                  <a:pt x="158885" y="46463"/>
                </a:lnTo>
                <a:lnTo>
                  <a:pt x="148314" y="40680"/>
                </a:lnTo>
                <a:lnTo>
                  <a:pt x="138460" y="36189"/>
                </a:lnTo>
                <a:lnTo>
                  <a:pt x="129321" y="32992"/>
                </a:lnTo>
                <a:lnTo>
                  <a:pt x="120897" y="31088"/>
                </a:lnTo>
                <a:lnTo>
                  <a:pt x="113411" y="30479"/>
                </a:lnTo>
                <a:lnTo>
                  <a:pt x="109347" y="30479"/>
                </a:lnTo>
                <a:lnTo>
                  <a:pt x="105917" y="31368"/>
                </a:lnTo>
                <a:lnTo>
                  <a:pt x="103250" y="33274"/>
                </a:lnTo>
                <a:lnTo>
                  <a:pt x="100584" y="35051"/>
                </a:lnTo>
                <a:lnTo>
                  <a:pt x="99313" y="37718"/>
                </a:lnTo>
                <a:lnTo>
                  <a:pt x="99313" y="41401"/>
                </a:lnTo>
                <a:lnTo>
                  <a:pt x="99313" y="44323"/>
                </a:lnTo>
                <a:lnTo>
                  <a:pt x="100075" y="47243"/>
                </a:lnTo>
                <a:lnTo>
                  <a:pt x="101473" y="49910"/>
                </a:lnTo>
                <a:lnTo>
                  <a:pt x="102870" y="52704"/>
                </a:lnTo>
                <a:lnTo>
                  <a:pt x="105283" y="56006"/>
                </a:lnTo>
                <a:lnTo>
                  <a:pt x="108838" y="59816"/>
                </a:lnTo>
                <a:lnTo>
                  <a:pt x="112395" y="63753"/>
                </a:lnTo>
                <a:lnTo>
                  <a:pt x="117221" y="68452"/>
                </a:lnTo>
                <a:lnTo>
                  <a:pt x="123316" y="74040"/>
                </a:lnTo>
                <a:lnTo>
                  <a:pt x="131598" y="81481"/>
                </a:lnTo>
                <a:lnTo>
                  <a:pt x="141478" y="90393"/>
                </a:lnTo>
                <a:lnTo>
                  <a:pt x="155337" y="103375"/>
                </a:lnTo>
                <a:lnTo>
                  <a:pt x="164542" y="112306"/>
                </a:lnTo>
                <a:lnTo>
                  <a:pt x="177886" y="125685"/>
                </a:lnTo>
                <a:lnTo>
                  <a:pt x="186559" y="134985"/>
                </a:lnTo>
                <a:lnTo>
                  <a:pt x="200112" y="150781"/>
                </a:lnTo>
                <a:lnTo>
                  <a:pt x="207913" y="160846"/>
                </a:lnTo>
                <a:lnTo>
                  <a:pt x="220126" y="178677"/>
                </a:lnTo>
                <a:lnTo>
                  <a:pt x="226485" y="189650"/>
                </a:lnTo>
                <a:lnTo>
                  <a:pt x="235787" y="209041"/>
                </a:lnTo>
                <a:lnTo>
                  <a:pt x="240129" y="220968"/>
                </a:lnTo>
                <a:lnTo>
                  <a:pt x="245111" y="241100"/>
                </a:lnTo>
                <a:lnTo>
                  <a:pt x="246511" y="253734"/>
                </a:lnTo>
                <a:lnTo>
                  <a:pt x="246761" y="262000"/>
                </a:lnTo>
                <a:lnTo>
                  <a:pt x="246035" y="275654"/>
                </a:lnTo>
                <a:lnTo>
                  <a:pt x="243860" y="288639"/>
                </a:lnTo>
                <a:lnTo>
                  <a:pt x="240238" y="300957"/>
                </a:lnTo>
                <a:lnTo>
                  <a:pt x="235170" y="312608"/>
                </a:lnTo>
                <a:lnTo>
                  <a:pt x="228659" y="323590"/>
                </a:lnTo>
                <a:lnTo>
                  <a:pt x="220707" y="333905"/>
                </a:lnTo>
                <a:lnTo>
                  <a:pt x="211315" y="343552"/>
                </a:lnTo>
                <a:lnTo>
                  <a:pt x="198582" y="353949"/>
                </a:lnTo>
                <a:lnTo>
                  <a:pt x="187862" y="360936"/>
                </a:lnTo>
                <a:lnTo>
                  <a:pt x="176623" y="366781"/>
                </a:lnTo>
                <a:lnTo>
                  <a:pt x="164862" y="371485"/>
                </a:lnTo>
                <a:lnTo>
                  <a:pt x="152575" y="375047"/>
                </a:lnTo>
                <a:lnTo>
                  <a:pt x="139760" y="377468"/>
                </a:lnTo>
                <a:lnTo>
                  <a:pt x="126412" y="378747"/>
                </a:lnTo>
                <a:lnTo>
                  <a:pt x="117855" y="378967"/>
                </a:lnTo>
                <a:lnTo>
                  <a:pt x="103834" y="378366"/>
                </a:lnTo>
                <a:lnTo>
                  <a:pt x="90491" y="376563"/>
                </a:lnTo>
                <a:lnTo>
                  <a:pt x="77827" y="373557"/>
                </a:lnTo>
                <a:lnTo>
                  <a:pt x="65840" y="369349"/>
                </a:lnTo>
                <a:lnTo>
                  <a:pt x="54532" y="363938"/>
                </a:lnTo>
                <a:lnTo>
                  <a:pt x="43902" y="357325"/>
                </a:lnTo>
                <a:lnTo>
                  <a:pt x="33950" y="349510"/>
                </a:lnTo>
                <a:lnTo>
                  <a:pt x="24221" y="339898"/>
                </a:lnTo>
                <a:lnTo>
                  <a:pt x="16340" y="329729"/>
                </a:lnTo>
                <a:lnTo>
                  <a:pt x="10008" y="318744"/>
                </a:lnTo>
                <a:lnTo>
                  <a:pt x="5222" y="306946"/>
                </a:lnTo>
                <a:lnTo>
                  <a:pt x="1981" y="294337"/>
                </a:lnTo>
                <a:lnTo>
                  <a:pt x="281" y="280921"/>
                </a:lnTo>
                <a:lnTo>
                  <a:pt x="0" y="272414"/>
                </a:lnTo>
                <a:lnTo>
                  <a:pt x="683" y="259265"/>
                </a:lnTo>
                <a:lnTo>
                  <a:pt x="2732" y="246569"/>
                </a:lnTo>
                <a:lnTo>
                  <a:pt x="6148" y="234327"/>
                </a:lnTo>
                <a:lnTo>
                  <a:pt x="10930" y="222542"/>
                </a:lnTo>
                <a:lnTo>
                  <a:pt x="17079" y="211218"/>
                </a:lnTo>
                <a:lnTo>
                  <a:pt x="24594" y="200356"/>
                </a:lnTo>
                <a:lnTo>
                  <a:pt x="38607" y="184745"/>
                </a:lnTo>
                <a:lnTo>
                  <a:pt x="47831" y="176527"/>
                </a:lnTo>
                <a:lnTo>
                  <a:pt x="57775" y="169022"/>
                </a:lnTo>
                <a:lnTo>
                  <a:pt x="68444" y="162230"/>
                </a:lnTo>
                <a:lnTo>
                  <a:pt x="79840" y="156150"/>
                </a:lnTo>
                <a:lnTo>
                  <a:pt x="91967" y="150783"/>
                </a:lnTo>
                <a:lnTo>
                  <a:pt x="104830" y="146128"/>
                </a:lnTo>
                <a:lnTo>
                  <a:pt x="109982" y="144525"/>
                </a:lnTo>
                <a:lnTo>
                  <a:pt x="98316" y="133815"/>
                </a:lnTo>
                <a:lnTo>
                  <a:pt x="87878" y="123801"/>
                </a:lnTo>
                <a:lnTo>
                  <a:pt x="78664" y="114480"/>
                </a:lnTo>
                <a:lnTo>
                  <a:pt x="70671" y="105846"/>
                </a:lnTo>
                <a:lnTo>
                  <a:pt x="63892" y="97897"/>
                </a:lnTo>
                <a:lnTo>
                  <a:pt x="60325" y="93345"/>
                </a:lnTo>
                <a:lnTo>
                  <a:pt x="52693" y="81469"/>
                </a:lnTo>
                <a:lnTo>
                  <a:pt x="47686" y="69566"/>
                </a:lnTo>
                <a:lnTo>
                  <a:pt x="45303" y="57674"/>
                </a:lnTo>
                <a:lnTo>
                  <a:pt x="45085" y="52831"/>
                </a:lnTo>
                <a:lnTo>
                  <a:pt x="46686" y="38906"/>
                </a:lnTo>
                <a:lnTo>
                  <a:pt x="51505" y="27022"/>
                </a:lnTo>
                <a:lnTo>
                  <a:pt x="59560" y="17199"/>
                </a:lnTo>
                <a:lnTo>
                  <a:pt x="63880" y="13715"/>
                </a:lnTo>
                <a:lnTo>
                  <a:pt x="73536" y="8031"/>
                </a:lnTo>
                <a:lnTo>
                  <a:pt x="84798" y="3859"/>
                </a:lnTo>
                <a:lnTo>
                  <a:pt x="97675" y="1198"/>
                </a:lnTo>
                <a:lnTo>
                  <a:pt x="112179" y="50"/>
                </a:lnTo>
                <a:lnTo>
                  <a:pt x="116204"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8008620" y="351283"/>
            <a:ext cx="932349" cy="243331"/>
          </a:xfrm>
          <a:custGeom>
            <a:avLst/>
            <a:gdLst/>
            <a:ahLst/>
            <a:cxnLst/>
            <a:rect l="l" t="t" r="r" b="b"/>
            <a:pathLst>
              <a:path w="699262" h="243331">
                <a:moveTo>
                  <a:pt x="164836" y="203641"/>
                </a:moveTo>
                <a:lnTo>
                  <a:pt x="169453" y="214842"/>
                </a:lnTo>
                <a:lnTo>
                  <a:pt x="176149" y="223520"/>
                </a:lnTo>
                <a:lnTo>
                  <a:pt x="182428" y="228482"/>
                </a:lnTo>
                <a:lnTo>
                  <a:pt x="193048" y="233426"/>
                </a:lnTo>
                <a:lnTo>
                  <a:pt x="206120" y="236381"/>
                </a:lnTo>
                <a:lnTo>
                  <a:pt x="221614" y="237363"/>
                </a:lnTo>
                <a:lnTo>
                  <a:pt x="224660" y="237313"/>
                </a:lnTo>
                <a:lnTo>
                  <a:pt x="234923" y="236517"/>
                </a:lnTo>
                <a:lnTo>
                  <a:pt x="246356" y="234753"/>
                </a:lnTo>
                <a:lnTo>
                  <a:pt x="258970" y="232020"/>
                </a:lnTo>
                <a:lnTo>
                  <a:pt x="272775" y="228318"/>
                </a:lnTo>
                <a:lnTo>
                  <a:pt x="287782" y="223647"/>
                </a:lnTo>
                <a:lnTo>
                  <a:pt x="286004" y="211074"/>
                </a:lnTo>
                <a:lnTo>
                  <a:pt x="281416" y="210890"/>
                </a:lnTo>
                <a:lnTo>
                  <a:pt x="267915" y="209817"/>
                </a:lnTo>
                <a:lnTo>
                  <a:pt x="256921" y="208026"/>
                </a:lnTo>
                <a:lnTo>
                  <a:pt x="249300" y="206248"/>
                </a:lnTo>
                <a:lnTo>
                  <a:pt x="243459" y="203073"/>
                </a:lnTo>
                <a:lnTo>
                  <a:pt x="239013" y="198374"/>
                </a:lnTo>
                <a:lnTo>
                  <a:pt x="234696" y="193802"/>
                </a:lnTo>
                <a:lnTo>
                  <a:pt x="231648" y="187452"/>
                </a:lnTo>
                <a:lnTo>
                  <a:pt x="229997" y="179451"/>
                </a:lnTo>
                <a:lnTo>
                  <a:pt x="227889" y="162691"/>
                </a:lnTo>
                <a:lnTo>
                  <a:pt x="227457" y="148336"/>
                </a:lnTo>
                <a:lnTo>
                  <a:pt x="227478" y="142208"/>
                </a:lnTo>
                <a:lnTo>
                  <a:pt x="227645" y="129598"/>
                </a:lnTo>
                <a:lnTo>
                  <a:pt x="227946" y="116855"/>
                </a:lnTo>
                <a:lnTo>
                  <a:pt x="228346" y="104013"/>
                </a:lnTo>
                <a:lnTo>
                  <a:pt x="228691" y="96124"/>
                </a:lnTo>
                <a:lnTo>
                  <a:pt x="229291" y="83560"/>
                </a:lnTo>
                <a:lnTo>
                  <a:pt x="229975" y="70822"/>
                </a:lnTo>
                <a:lnTo>
                  <a:pt x="230759" y="57912"/>
                </a:lnTo>
                <a:lnTo>
                  <a:pt x="241007" y="57975"/>
                </a:lnTo>
                <a:lnTo>
                  <a:pt x="253735" y="58234"/>
                </a:lnTo>
                <a:lnTo>
                  <a:pt x="266429" y="58690"/>
                </a:lnTo>
                <a:lnTo>
                  <a:pt x="279090" y="59345"/>
                </a:lnTo>
                <a:lnTo>
                  <a:pt x="291719" y="60198"/>
                </a:lnTo>
                <a:lnTo>
                  <a:pt x="292800" y="51663"/>
                </a:lnTo>
                <a:lnTo>
                  <a:pt x="294582" y="38377"/>
                </a:lnTo>
                <a:lnTo>
                  <a:pt x="296425" y="25688"/>
                </a:lnTo>
                <a:lnTo>
                  <a:pt x="298344" y="13610"/>
                </a:lnTo>
                <a:lnTo>
                  <a:pt x="300355" y="2159"/>
                </a:lnTo>
                <a:lnTo>
                  <a:pt x="298576" y="0"/>
                </a:lnTo>
                <a:lnTo>
                  <a:pt x="284353" y="243"/>
                </a:lnTo>
                <a:lnTo>
                  <a:pt x="273287" y="376"/>
                </a:lnTo>
                <a:lnTo>
                  <a:pt x="247218" y="566"/>
                </a:lnTo>
                <a:lnTo>
                  <a:pt x="68452" y="635"/>
                </a:lnTo>
                <a:lnTo>
                  <a:pt x="62572" y="4989"/>
                </a:lnTo>
                <a:lnTo>
                  <a:pt x="52489" y="12353"/>
                </a:lnTo>
                <a:lnTo>
                  <a:pt x="42275" y="19687"/>
                </a:lnTo>
                <a:lnTo>
                  <a:pt x="31925" y="26993"/>
                </a:lnTo>
                <a:lnTo>
                  <a:pt x="21432" y="34273"/>
                </a:lnTo>
                <a:lnTo>
                  <a:pt x="10792" y="41530"/>
                </a:lnTo>
                <a:lnTo>
                  <a:pt x="0" y="48768"/>
                </a:lnTo>
                <a:lnTo>
                  <a:pt x="1524" y="57912"/>
                </a:lnTo>
                <a:lnTo>
                  <a:pt x="73151" y="57912"/>
                </a:lnTo>
                <a:lnTo>
                  <a:pt x="47879" y="158496"/>
                </a:lnTo>
                <a:lnTo>
                  <a:pt x="46935" y="162136"/>
                </a:lnTo>
                <a:lnTo>
                  <a:pt x="43508" y="175585"/>
                </a:lnTo>
                <a:lnTo>
                  <a:pt x="40282" y="188567"/>
                </a:lnTo>
                <a:lnTo>
                  <a:pt x="37248" y="201084"/>
                </a:lnTo>
                <a:lnTo>
                  <a:pt x="34398" y="213135"/>
                </a:lnTo>
                <a:lnTo>
                  <a:pt x="31721" y="224720"/>
                </a:lnTo>
                <a:lnTo>
                  <a:pt x="29210" y="235839"/>
                </a:lnTo>
                <a:lnTo>
                  <a:pt x="32512" y="237617"/>
                </a:lnTo>
                <a:lnTo>
                  <a:pt x="36687" y="237002"/>
                </a:lnTo>
                <a:lnTo>
                  <a:pt x="48443" y="235387"/>
                </a:lnTo>
                <a:lnTo>
                  <a:pt x="60663" y="233871"/>
                </a:lnTo>
                <a:lnTo>
                  <a:pt x="73356" y="232450"/>
                </a:lnTo>
                <a:lnTo>
                  <a:pt x="86533" y="231117"/>
                </a:lnTo>
                <a:lnTo>
                  <a:pt x="100202" y="229870"/>
                </a:lnTo>
                <a:lnTo>
                  <a:pt x="100608" y="224921"/>
                </a:lnTo>
                <a:lnTo>
                  <a:pt x="101569" y="214346"/>
                </a:lnTo>
                <a:lnTo>
                  <a:pt x="102727" y="202865"/>
                </a:lnTo>
                <a:lnTo>
                  <a:pt x="104085" y="190476"/>
                </a:lnTo>
                <a:lnTo>
                  <a:pt x="105640" y="177175"/>
                </a:lnTo>
                <a:lnTo>
                  <a:pt x="107394" y="162960"/>
                </a:lnTo>
                <a:lnTo>
                  <a:pt x="109347" y="147828"/>
                </a:lnTo>
                <a:lnTo>
                  <a:pt x="121412" y="57912"/>
                </a:lnTo>
                <a:lnTo>
                  <a:pt x="182118" y="57912"/>
                </a:lnTo>
                <a:lnTo>
                  <a:pt x="179474" y="68420"/>
                </a:lnTo>
                <a:lnTo>
                  <a:pt x="175782" y="83846"/>
                </a:lnTo>
                <a:lnTo>
                  <a:pt x="172519" y="98479"/>
                </a:lnTo>
                <a:lnTo>
                  <a:pt x="169684" y="112322"/>
                </a:lnTo>
                <a:lnTo>
                  <a:pt x="167282" y="125374"/>
                </a:lnTo>
                <a:lnTo>
                  <a:pt x="165312" y="137637"/>
                </a:lnTo>
                <a:lnTo>
                  <a:pt x="163777" y="149112"/>
                </a:lnTo>
                <a:lnTo>
                  <a:pt x="162678" y="159800"/>
                </a:lnTo>
                <a:lnTo>
                  <a:pt x="162018" y="169701"/>
                </a:lnTo>
                <a:lnTo>
                  <a:pt x="161798" y="178816"/>
                </a:lnTo>
                <a:lnTo>
                  <a:pt x="162311" y="189901"/>
                </a:lnTo>
                <a:lnTo>
                  <a:pt x="164836" y="203641"/>
                </a:lnTo>
                <a:close/>
              </a:path>
              <a:path w="699262" h="243331">
                <a:moveTo>
                  <a:pt x="447486" y="6844"/>
                </a:moveTo>
                <a:lnTo>
                  <a:pt x="432181" y="11303"/>
                </a:lnTo>
                <a:lnTo>
                  <a:pt x="433832" y="22733"/>
                </a:lnTo>
                <a:lnTo>
                  <a:pt x="441833" y="22733"/>
                </a:lnTo>
                <a:lnTo>
                  <a:pt x="448310" y="23114"/>
                </a:lnTo>
                <a:lnTo>
                  <a:pt x="453263" y="23876"/>
                </a:lnTo>
                <a:lnTo>
                  <a:pt x="458215" y="24638"/>
                </a:lnTo>
                <a:lnTo>
                  <a:pt x="461899" y="26035"/>
                </a:lnTo>
                <a:lnTo>
                  <a:pt x="464565" y="28321"/>
                </a:lnTo>
                <a:lnTo>
                  <a:pt x="467233" y="30480"/>
                </a:lnTo>
                <a:lnTo>
                  <a:pt x="469011" y="33528"/>
                </a:lnTo>
                <a:lnTo>
                  <a:pt x="470026" y="37338"/>
                </a:lnTo>
                <a:lnTo>
                  <a:pt x="471043" y="41148"/>
                </a:lnTo>
                <a:lnTo>
                  <a:pt x="471677" y="46101"/>
                </a:lnTo>
                <a:lnTo>
                  <a:pt x="471805" y="52197"/>
                </a:lnTo>
                <a:lnTo>
                  <a:pt x="472004" y="62563"/>
                </a:lnTo>
                <a:lnTo>
                  <a:pt x="472254" y="75508"/>
                </a:lnTo>
                <a:lnTo>
                  <a:pt x="472439" y="86741"/>
                </a:lnTo>
                <a:lnTo>
                  <a:pt x="472567" y="116459"/>
                </a:lnTo>
                <a:lnTo>
                  <a:pt x="472429" y="196129"/>
                </a:lnTo>
                <a:lnTo>
                  <a:pt x="472194" y="222186"/>
                </a:lnTo>
                <a:lnTo>
                  <a:pt x="472059" y="235839"/>
                </a:lnTo>
                <a:lnTo>
                  <a:pt x="475488" y="237617"/>
                </a:lnTo>
                <a:lnTo>
                  <a:pt x="479856" y="237002"/>
                </a:lnTo>
                <a:lnTo>
                  <a:pt x="491997" y="235387"/>
                </a:lnTo>
                <a:lnTo>
                  <a:pt x="504390" y="233871"/>
                </a:lnTo>
                <a:lnTo>
                  <a:pt x="517045" y="232450"/>
                </a:lnTo>
                <a:lnTo>
                  <a:pt x="529971" y="231117"/>
                </a:lnTo>
                <a:lnTo>
                  <a:pt x="543179" y="229870"/>
                </a:lnTo>
                <a:lnTo>
                  <a:pt x="542941" y="223424"/>
                </a:lnTo>
                <a:lnTo>
                  <a:pt x="542478" y="209375"/>
                </a:lnTo>
                <a:lnTo>
                  <a:pt x="542118" y="196090"/>
                </a:lnTo>
                <a:lnTo>
                  <a:pt x="541860" y="183567"/>
                </a:lnTo>
                <a:lnTo>
                  <a:pt x="541706" y="171798"/>
                </a:lnTo>
                <a:lnTo>
                  <a:pt x="541655" y="42799"/>
                </a:lnTo>
                <a:lnTo>
                  <a:pt x="547462" y="39323"/>
                </a:lnTo>
                <a:lnTo>
                  <a:pt x="559255" y="34104"/>
                </a:lnTo>
                <a:lnTo>
                  <a:pt x="571543" y="30999"/>
                </a:lnTo>
                <a:lnTo>
                  <a:pt x="584327" y="29972"/>
                </a:lnTo>
                <a:lnTo>
                  <a:pt x="594685" y="30814"/>
                </a:lnTo>
                <a:lnTo>
                  <a:pt x="606920" y="35011"/>
                </a:lnTo>
                <a:lnTo>
                  <a:pt x="616077" y="42799"/>
                </a:lnTo>
                <a:lnTo>
                  <a:pt x="622800" y="56166"/>
                </a:lnTo>
                <a:lnTo>
                  <a:pt x="625473" y="69051"/>
                </a:lnTo>
                <a:lnTo>
                  <a:pt x="626363" y="84709"/>
                </a:lnTo>
                <a:lnTo>
                  <a:pt x="626363" y="353314"/>
                </a:lnTo>
                <a:lnTo>
                  <a:pt x="629919" y="355092"/>
                </a:lnTo>
                <a:lnTo>
                  <a:pt x="636352" y="354048"/>
                </a:lnTo>
                <a:lnTo>
                  <a:pt x="648934" y="352100"/>
                </a:lnTo>
                <a:lnTo>
                  <a:pt x="661516" y="350279"/>
                </a:lnTo>
                <a:lnTo>
                  <a:pt x="674098" y="348583"/>
                </a:lnTo>
                <a:lnTo>
                  <a:pt x="686680" y="347012"/>
                </a:lnTo>
                <a:lnTo>
                  <a:pt x="699262" y="345567"/>
                </a:lnTo>
                <a:lnTo>
                  <a:pt x="699234" y="345259"/>
                </a:lnTo>
                <a:lnTo>
                  <a:pt x="698478" y="335949"/>
                </a:lnTo>
                <a:lnTo>
                  <a:pt x="697807" y="325789"/>
                </a:lnTo>
                <a:lnTo>
                  <a:pt x="697222" y="314780"/>
                </a:lnTo>
                <a:lnTo>
                  <a:pt x="696724" y="302922"/>
                </a:lnTo>
                <a:lnTo>
                  <a:pt x="696314" y="290213"/>
                </a:lnTo>
                <a:lnTo>
                  <a:pt x="695994" y="276656"/>
                </a:lnTo>
                <a:lnTo>
                  <a:pt x="695764" y="262248"/>
                </a:lnTo>
                <a:lnTo>
                  <a:pt x="695625" y="246992"/>
                </a:lnTo>
                <a:lnTo>
                  <a:pt x="695579" y="70104"/>
                </a:lnTo>
                <a:lnTo>
                  <a:pt x="695305" y="62050"/>
                </a:lnTo>
                <a:lnTo>
                  <a:pt x="693439" y="48531"/>
                </a:lnTo>
                <a:lnTo>
                  <a:pt x="689798" y="36223"/>
                </a:lnTo>
                <a:lnTo>
                  <a:pt x="684376" y="25126"/>
                </a:lnTo>
                <a:lnTo>
                  <a:pt x="677163" y="15240"/>
                </a:lnTo>
                <a:lnTo>
                  <a:pt x="672867" y="10818"/>
                </a:lnTo>
                <a:lnTo>
                  <a:pt x="663091" y="3585"/>
                </a:lnTo>
                <a:lnTo>
                  <a:pt x="651674" y="-1581"/>
                </a:lnTo>
                <a:lnTo>
                  <a:pt x="638624" y="-4681"/>
                </a:lnTo>
                <a:lnTo>
                  <a:pt x="623951" y="-5714"/>
                </a:lnTo>
                <a:lnTo>
                  <a:pt x="613586" y="-5163"/>
                </a:lnTo>
                <a:lnTo>
                  <a:pt x="602316" y="-3382"/>
                </a:lnTo>
                <a:lnTo>
                  <a:pt x="590717" y="-369"/>
                </a:lnTo>
                <a:lnTo>
                  <a:pt x="578782" y="3876"/>
                </a:lnTo>
                <a:lnTo>
                  <a:pt x="566504" y="9353"/>
                </a:lnTo>
                <a:lnTo>
                  <a:pt x="553876" y="16062"/>
                </a:lnTo>
                <a:lnTo>
                  <a:pt x="540892" y="24003"/>
                </a:lnTo>
                <a:lnTo>
                  <a:pt x="538334" y="14441"/>
                </a:lnTo>
                <a:lnTo>
                  <a:pt x="530712" y="5148"/>
                </a:lnTo>
                <a:lnTo>
                  <a:pt x="518268" y="-427"/>
                </a:lnTo>
                <a:lnTo>
                  <a:pt x="501014" y="-2285"/>
                </a:lnTo>
                <a:lnTo>
                  <a:pt x="496136" y="-2162"/>
                </a:lnTo>
                <a:lnTo>
                  <a:pt x="485869" y="-1244"/>
                </a:lnTo>
                <a:lnTo>
                  <a:pt x="474335" y="566"/>
                </a:lnTo>
                <a:lnTo>
                  <a:pt x="461539" y="3263"/>
                </a:lnTo>
                <a:lnTo>
                  <a:pt x="447486" y="6844"/>
                </a:lnTo>
                <a:close/>
              </a:path>
              <a:path w="699262" h="243331">
                <a:moveTo>
                  <a:pt x="327533" y="198628"/>
                </a:moveTo>
                <a:lnTo>
                  <a:pt x="327803" y="203848"/>
                </a:lnTo>
                <a:lnTo>
                  <a:pt x="331203" y="216395"/>
                </a:lnTo>
                <a:lnTo>
                  <a:pt x="338455" y="226695"/>
                </a:lnTo>
                <a:lnTo>
                  <a:pt x="342259" y="230013"/>
                </a:lnTo>
                <a:lnTo>
                  <a:pt x="353428" y="235707"/>
                </a:lnTo>
                <a:lnTo>
                  <a:pt x="366902" y="237617"/>
                </a:lnTo>
                <a:lnTo>
                  <a:pt x="371958" y="237357"/>
                </a:lnTo>
                <a:lnTo>
                  <a:pt x="384453" y="233967"/>
                </a:lnTo>
                <a:lnTo>
                  <a:pt x="394843" y="226695"/>
                </a:lnTo>
                <a:lnTo>
                  <a:pt x="398057" y="223104"/>
                </a:lnTo>
                <a:lnTo>
                  <a:pt x="403933" y="211975"/>
                </a:lnTo>
                <a:lnTo>
                  <a:pt x="405892" y="198628"/>
                </a:lnTo>
                <a:lnTo>
                  <a:pt x="405639" y="193540"/>
                </a:lnTo>
                <a:lnTo>
                  <a:pt x="402230" y="180942"/>
                </a:lnTo>
                <a:lnTo>
                  <a:pt x="394843" y="170815"/>
                </a:lnTo>
                <a:lnTo>
                  <a:pt x="391412" y="167913"/>
                </a:lnTo>
                <a:lnTo>
                  <a:pt x="380231" y="162193"/>
                </a:lnTo>
                <a:lnTo>
                  <a:pt x="366902" y="160274"/>
                </a:lnTo>
                <a:lnTo>
                  <a:pt x="361369" y="160556"/>
                </a:lnTo>
                <a:lnTo>
                  <a:pt x="348738" y="163854"/>
                </a:lnTo>
                <a:lnTo>
                  <a:pt x="338455" y="170815"/>
                </a:lnTo>
                <a:lnTo>
                  <a:pt x="335438" y="174111"/>
                </a:lnTo>
                <a:lnTo>
                  <a:pt x="329519" y="185130"/>
                </a:lnTo>
                <a:lnTo>
                  <a:pt x="327533" y="198628"/>
                </a:lnTo>
                <a:close/>
              </a:path>
            </a:pathLst>
          </a:custGeom>
          <a:solidFill>
            <a:srgbClr val="006FC0"/>
          </a:solidFill>
        </p:spPr>
        <p:txBody>
          <a:bodyPr wrap="square" lIns="0" tIns="0" rIns="0" bIns="0" rtlCol="0">
            <a:noAutofit/>
          </a:bodyPr>
          <a:lstStyle/>
          <a:p>
            <a:endParaRPr/>
          </a:p>
        </p:txBody>
      </p:sp>
      <p:sp>
        <p:nvSpPr>
          <p:cNvPr id="27" name="object 27"/>
          <p:cNvSpPr/>
          <p:nvPr/>
        </p:nvSpPr>
        <p:spPr>
          <a:xfrm>
            <a:off x="8445332" y="511556"/>
            <a:ext cx="104479" cy="77343"/>
          </a:xfrm>
          <a:custGeom>
            <a:avLst/>
            <a:gdLst/>
            <a:ahLst/>
            <a:cxnLst/>
            <a:rect l="l" t="t" r="r" b="b"/>
            <a:pathLst>
              <a:path w="78359" h="77343">
                <a:moveTo>
                  <a:pt x="39369" y="0"/>
                </a:moveTo>
                <a:lnTo>
                  <a:pt x="52698" y="1919"/>
                </a:lnTo>
                <a:lnTo>
                  <a:pt x="63879" y="7639"/>
                </a:lnTo>
                <a:lnTo>
                  <a:pt x="67310" y="10541"/>
                </a:lnTo>
                <a:lnTo>
                  <a:pt x="74697" y="20668"/>
                </a:lnTo>
                <a:lnTo>
                  <a:pt x="78106" y="33266"/>
                </a:lnTo>
                <a:lnTo>
                  <a:pt x="78359" y="38354"/>
                </a:lnTo>
                <a:lnTo>
                  <a:pt x="76400" y="51701"/>
                </a:lnTo>
                <a:lnTo>
                  <a:pt x="70524" y="62830"/>
                </a:lnTo>
                <a:lnTo>
                  <a:pt x="67310" y="66421"/>
                </a:lnTo>
                <a:lnTo>
                  <a:pt x="56920" y="73693"/>
                </a:lnTo>
                <a:lnTo>
                  <a:pt x="44425" y="77083"/>
                </a:lnTo>
                <a:lnTo>
                  <a:pt x="39369" y="77343"/>
                </a:lnTo>
                <a:lnTo>
                  <a:pt x="25895" y="75433"/>
                </a:lnTo>
                <a:lnTo>
                  <a:pt x="14726" y="69739"/>
                </a:lnTo>
                <a:lnTo>
                  <a:pt x="10922" y="66421"/>
                </a:lnTo>
                <a:lnTo>
                  <a:pt x="3670" y="56121"/>
                </a:lnTo>
                <a:lnTo>
                  <a:pt x="270" y="43574"/>
                </a:lnTo>
                <a:lnTo>
                  <a:pt x="0" y="38354"/>
                </a:lnTo>
                <a:lnTo>
                  <a:pt x="1986" y="24856"/>
                </a:lnTo>
                <a:lnTo>
                  <a:pt x="7905" y="13837"/>
                </a:lnTo>
                <a:lnTo>
                  <a:pt x="10922" y="10541"/>
                </a:lnTo>
                <a:lnTo>
                  <a:pt x="21205" y="3580"/>
                </a:lnTo>
                <a:lnTo>
                  <a:pt x="33836" y="282"/>
                </a:lnTo>
                <a:lnTo>
                  <a:pt x="39369"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8008623" y="351281"/>
            <a:ext cx="400473" cy="237617"/>
          </a:xfrm>
          <a:custGeom>
            <a:avLst/>
            <a:gdLst/>
            <a:ahLst/>
            <a:cxnLst/>
            <a:rect l="l" t="t" r="r" b="b"/>
            <a:pathLst>
              <a:path w="300355" h="237617">
                <a:moveTo>
                  <a:pt x="298576" y="0"/>
                </a:moveTo>
                <a:lnTo>
                  <a:pt x="300355" y="2159"/>
                </a:lnTo>
                <a:lnTo>
                  <a:pt x="298344" y="13610"/>
                </a:lnTo>
                <a:lnTo>
                  <a:pt x="296425" y="25688"/>
                </a:lnTo>
                <a:lnTo>
                  <a:pt x="294582" y="38377"/>
                </a:lnTo>
                <a:lnTo>
                  <a:pt x="292800" y="51663"/>
                </a:lnTo>
                <a:lnTo>
                  <a:pt x="291719" y="60198"/>
                </a:lnTo>
                <a:lnTo>
                  <a:pt x="279090" y="59345"/>
                </a:lnTo>
                <a:lnTo>
                  <a:pt x="266429" y="58690"/>
                </a:lnTo>
                <a:lnTo>
                  <a:pt x="253735" y="58234"/>
                </a:lnTo>
                <a:lnTo>
                  <a:pt x="241007" y="57975"/>
                </a:lnTo>
                <a:lnTo>
                  <a:pt x="230759" y="57912"/>
                </a:lnTo>
                <a:lnTo>
                  <a:pt x="229975" y="70822"/>
                </a:lnTo>
                <a:lnTo>
                  <a:pt x="229291" y="83560"/>
                </a:lnTo>
                <a:lnTo>
                  <a:pt x="228691" y="96124"/>
                </a:lnTo>
                <a:lnTo>
                  <a:pt x="228346" y="104013"/>
                </a:lnTo>
                <a:lnTo>
                  <a:pt x="227946" y="116855"/>
                </a:lnTo>
                <a:lnTo>
                  <a:pt x="227645" y="129598"/>
                </a:lnTo>
                <a:lnTo>
                  <a:pt x="227478" y="142208"/>
                </a:lnTo>
                <a:lnTo>
                  <a:pt x="227457" y="148336"/>
                </a:lnTo>
                <a:lnTo>
                  <a:pt x="227889" y="162691"/>
                </a:lnTo>
                <a:lnTo>
                  <a:pt x="229154" y="174726"/>
                </a:lnTo>
                <a:lnTo>
                  <a:pt x="231648" y="187452"/>
                </a:lnTo>
                <a:lnTo>
                  <a:pt x="234696" y="193802"/>
                </a:lnTo>
                <a:lnTo>
                  <a:pt x="239013" y="198374"/>
                </a:lnTo>
                <a:lnTo>
                  <a:pt x="243459" y="203073"/>
                </a:lnTo>
                <a:lnTo>
                  <a:pt x="249300" y="206248"/>
                </a:lnTo>
                <a:lnTo>
                  <a:pt x="256921" y="208026"/>
                </a:lnTo>
                <a:lnTo>
                  <a:pt x="267915" y="209817"/>
                </a:lnTo>
                <a:lnTo>
                  <a:pt x="281416" y="210890"/>
                </a:lnTo>
                <a:lnTo>
                  <a:pt x="286004" y="211074"/>
                </a:lnTo>
                <a:lnTo>
                  <a:pt x="287782" y="223647"/>
                </a:lnTo>
                <a:lnTo>
                  <a:pt x="272775" y="228318"/>
                </a:lnTo>
                <a:lnTo>
                  <a:pt x="258970" y="232020"/>
                </a:lnTo>
                <a:lnTo>
                  <a:pt x="246356" y="234753"/>
                </a:lnTo>
                <a:lnTo>
                  <a:pt x="234923" y="236517"/>
                </a:lnTo>
                <a:lnTo>
                  <a:pt x="224660" y="237313"/>
                </a:lnTo>
                <a:lnTo>
                  <a:pt x="221614" y="237363"/>
                </a:lnTo>
                <a:lnTo>
                  <a:pt x="206120" y="236381"/>
                </a:lnTo>
                <a:lnTo>
                  <a:pt x="193048" y="233426"/>
                </a:lnTo>
                <a:lnTo>
                  <a:pt x="182428" y="228482"/>
                </a:lnTo>
                <a:lnTo>
                  <a:pt x="176149" y="223520"/>
                </a:lnTo>
                <a:lnTo>
                  <a:pt x="169453" y="214842"/>
                </a:lnTo>
                <a:lnTo>
                  <a:pt x="164836" y="203641"/>
                </a:lnTo>
                <a:lnTo>
                  <a:pt x="162311" y="189901"/>
                </a:lnTo>
                <a:lnTo>
                  <a:pt x="161798" y="178816"/>
                </a:lnTo>
                <a:lnTo>
                  <a:pt x="162018" y="169701"/>
                </a:lnTo>
                <a:lnTo>
                  <a:pt x="162678" y="159800"/>
                </a:lnTo>
                <a:lnTo>
                  <a:pt x="163777" y="149112"/>
                </a:lnTo>
                <a:lnTo>
                  <a:pt x="165312" y="137637"/>
                </a:lnTo>
                <a:lnTo>
                  <a:pt x="167282" y="125374"/>
                </a:lnTo>
                <a:lnTo>
                  <a:pt x="169684" y="112322"/>
                </a:lnTo>
                <a:lnTo>
                  <a:pt x="172519" y="98479"/>
                </a:lnTo>
                <a:lnTo>
                  <a:pt x="175782" y="83846"/>
                </a:lnTo>
                <a:lnTo>
                  <a:pt x="179474" y="68420"/>
                </a:lnTo>
                <a:lnTo>
                  <a:pt x="182118" y="57912"/>
                </a:lnTo>
                <a:lnTo>
                  <a:pt x="121412" y="57912"/>
                </a:lnTo>
                <a:lnTo>
                  <a:pt x="109347" y="147828"/>
                </a:lnTo>
                <a:lnTo>
                  <a:pt x="107394" y="162960"/>
                </a:lnTo>
                <a:lnTo>
                  <a:pt x="105640" y="177175"/>
                </a:lnTo>
                <a:lnTo>
                  <a:pt x="104085" y="190476"/>
                </a:lnTo>
                <a:lnTo>
                  <a:pt x="102727" y="202865"/>
                </a:lnTo>
                <a:lnTo>
                  <a:pt x="101569" y="214346"/>
                </a:lnTo>
                <a:lnTo>
                  <a:pt x="100608" y="224921"/>
                </a:lnTo>
                <a:lnTo>
                  <a:pt x="100202" y="229870"/>
                </a:lnTo>
                <a:lnTo>
                  <a:pt x="86533" y="231117"/>
                </a:lnTo>
                <a:lnTo>
                  <a:pt x="73356" y="232450"/>
                </a:lnTo>
                <a:lnTo>
                  <a:pt x="60663" y="233871"/>
                </a:lnTo>
                <a:lnTo>
                  <a:pt x="48443" y="235387"/>
                </a:lnTo>
                <a:lnTo>
                  <a:pt x="36687" y="237002"/>
                </a:lnTo>
                <a:lnTo>
                  <a:pt x="32512" y="237617"/>
                </a:lnTo>
                <a:lnTo>
                  <a:pt x="29210" y="235839"/>
                </a:lnTo>
                <a:lnTo>
                  <a:pt x="31721" y="224720"/>
                </a:lnTo>
                <a:lnTo>
                  <a:pt x="34398" y="213135"/>
                </a:lnTo>
                <a:lnTo>
                  <a:pt x="37248" y="201084"/>
                </a:lnTo>
                <a:lnTo>
                  <a:pt x="40282" y="188567"/>
                </a:lnTo>
                <a:lnTo>
                  <a:pt x="43508" y="175585"/>
                </a:lnTo>
                <a:lnTo>
                  <a:pt x="46935" y="162136"/>
                </a:lnTo>
                <a:lnTo>
                  <a:pt x="47879" y="158496"/>
                </a:lnTo>
                <a:lnTo>
                  <a:pt x="73151" y="57912"/>
                </a:lnTo>
                <a:lnTo>
                  <a:pt x="1524" y="57912"/>
                </a:lnTo>
                <a:lnTo>
                  <a:pt x="0" y="48768"/>
                </a:lnTo>
                <a:lnTo>
                  <a:pt x="10792" y="41530"/>
                </a:lnTo>
                <a:lnTo>
                  <a:pt x="21432" y="34273"/>
                </a:lnTo>
                <a:lnTo>
                  <a:pt x="31925" y="26993"/>
                </a:lnTo>
                <a:lnTo>
                  <a:pt x="42275" y="19687"/>
                </a:lnTo>
                <a:lnTo>
                  <a:pt x="52489" y="12353"/>
                </a:lnTo>
                <a:lnTo>
                  <a:pt x="62572" y="4989"/>
                </a:lnTo>
                <a:lnTo>
                  <a:pt x="68452" y="635"/>
                </a:lnTo>
                <a:lnTo>
                  <a:pt x="215900" y="635"/>
                </a:lnTo>
                <a:lnTo>
                  <a:pt x="232215" y="617"/>
                </a:lnTo>
                <a:lnTo>
                  <a:pt x="247218" y="566"/>
                </a:lnTo>
                <a:lnTo>
                  <a:pt x="260909" y="485"/>
                </a:lnTo>
                <a:lnTo>
                  <a:pt x="273287" y="376"/>
                </a:lnTo>
                <a:lnTo>
                  <a:pt x="284353" y="243"/>
                </a:lnTo>
                <a:lnTo>
                  <a:pt x="294106" y="87"/>
                </a:lnTo>
                <a:lnTo>
                  <a:pt x="298576"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8584863" y="345567"/>
            <a:ext cx="356107" cy="360806"/>
          </a:xfrm>
          <a:custGeom>
            <a:avLst/>
            <a:gdLst/>
            <a:ahLst/>
            <a:cxnLst/>
            <a:rect l="l" t="t" r="r" b="b"/>
            <a:pathLst>
              <a:path w="267080" h="360806">
                <a:moveTo>
                  <a:pt x="191770" y="0"/>
                </a:moveTo>
                <a:lnTo>
                  <a:pt x="206443" y="1033"/>
                </a:lnTo>
                <a:lnTo>
                  <a:pt x="219493" y="4133"/>
                </a:lnTo>
                <a:lnTo>
                  <a:pt x="230910" y="9300"/>
                </a:lnTo>
                <a:lnTo>
                  <a:pt x="240686" y="16533"/>
                </a:lnTo>
                <a:lnTo>
                  <a:pt x="252195" y="30841"/>
                </a:lnTo>
                <a:lnTo>
                  <a:pt x="257617" y="41938"/>
                </a:lnTo>
                <a:lnTo>
                  <a:pt x="261258" y="54246"/>
                </a:lnTo>
                <a:lnTo>
                  <a:pt x="263124" y="67765"/>
                </a:lnTo>
                <a:lnTo>
                  <a:pt x="263398" y="75818"/>
                </a:lnTo>
                <a:lnTo>
                  <a:pt x="263398" y="236600"/>
                </a:lnTo>
                <a:lnTo>
                  <a:pt x="263444" y="252707"/>
                </a:lnTo>
                <a:lnTo>
                  <a:pt x="263583" y="267963"/>
                </a:lnTo>
                <a:lnTo>
                  <a:pt x="263813" y="282371"/>
                </a:lnTo>
                <a:lnTo>
                  <a:pt x="264133" y="295928"/>
                </a:lnTo>
                <a:lnTo>
                  <a:pt x="264543" y="308637"/>
                </a:lnTo>
                <a:lnTo>
                  <a:pt x="265041" y="320495"/>
                </a:lnTo>
                <a:lnTo>
                  <a:pt x="265626" y="331504"/>
                </a:lnTo>
                <a:lnTo>
                  <a:pt x="266297" y="341664"/>
                </a:lnTo>
                <a:lnTo>
                  <a:pt x="267053" y="350974"/>
                </a:lnTo>
                <a:lnTo>
                  <a:pt x="267080" y="351281"/>
                </a:lnTo>
                <a:lnTo>
                  <a:pt x="254499" y="352727"/>
                </a:lnTo>
                <a:lnTo>
                  <a:pt x="241917" y="354298"/>
                </a:lnTo>
                <a:lnTo>
                  <a:pt x="229335" y="355994"/>
                </a:lnTo>
                <a:lnTo>
                  <a:pt x="216753" y="357815"/>
                </a:lnTo>
                <a:lnTo>
                  <a:pt x="204171" y="359763"/>
                </a:lnTo>
                <a:lnTo>
                  <a:pt x="197738" y="360806"/>
                </a:lnTo>
                <a:lnTo>
                  <a:pt x="194182" y="359028"/>
                </a:lnTo>
                <a:lnTo>
                  <a:pt x="194182" y="90423"/>
                </a:lnTo>
                <a:lnTo>
                  <a:pt x="193292" y="74766"/>
                </a:lnTo>
                <a:lnTo>
                  <a:pt x="190619" y="61881"/>
                </a:lnTo>
                <a:lnTo>
                  <a:pt x="186164" y="51767"/>
                </a:lnTo>
                <a:lnTo>
                  <a:pt x="174739" y="40726"/>
                </a:lnTo>
                <a:lnTo>
                  <a:pt x="162504" y="36529"/>
                </a:lnTo>
                <a:lnTo>
                  <a:pt x="152146" y="35686"/>
                </a:lnTo>
                <a:lnTo>
                  <a:pt x="139362" y="36714"/>
                </a:lnTo>
                <a:lnTo>
                  <a:pt x="127074" y="39819"/>
                </a:lnTo>
                <a:lnTo>
                  <a:pt x="115281" y="45038"/>
                </a:lnTo>
                <a:lnTo>
                  <a:pt x="109474" y="48513"/>
                </a:lnTo>
                <a:lnTo>
                  <a:pt x="109474" y="166496"/>
                </a:lnTo>
                <a:lnTo>
                  <a:pt x="109525" y="177513"/>
                </a:lnTo>
                <a:lnTo>
                  <a:pt x="109679" y="189282"/>
                </a:lnTo>
                <a:lnTo>
                  <a:pt x="109937" y="201805"/>
                </a:lnTo>
                <a:lnTo>
                  <a:pt x="110297" y="215090"/>
                </a:lnTo>
                <a:lnTo>
                  <a:pt x="110760" y="229139"/>
                </a:lnTo>
                <a:lnTo>
                  <a:pt x="110998" y="235584"/>
                </a:lnTo>
                <a:lnTo>
                  <a:pt x="97790" y="236832"/>
                </a:lnTo>
                <a:lnTo>
                  <a:pt x="84864" y="238165"/>
                </a:lnTo>
                <a:lnTo>
                  <a:pt x="72209" y="239586"/>
                </a:lnTo>
                <a:lnTo>
                  <a:pt x="59816" y="241102"/>
                </a:lnTo>
                <a:lnTo>
                  <a:pt x="47675" y="242717"/>
                </a:lnTo>
                <a:lnTo>
                  <a:pt x="43306" y="243331"/>
                </a:lnTo>
                <a:lnTo>
                  <a:pt x="39877" y="241553"/>
                </a:lnTo>
                <a:lnTo>
                  <a:pt x="40013" y="227901"/>
                </a:lnTo>
                <a:lnTo>
                  <a:pt x="40139" y="214665"/>
                </a:lnTo>
                <a:lnTo>
                  <a:pt x="40248" y="201844"/>
                </a:lnTo>
                <a:lnTo>
                  <a:pt x="40330" y="189440"/>
                </a:lnTo>
                <a:lnTo>
                  <a:pt x="40378" y="177452"/>
                </a:lnTo>
                <a:lnTo>
                  <a:pt x="40386" y="170687"/>
                </a:lnTo>
                <a:lnTo>
                  <a:pt x="40386" y="122173"/>
                </a:lnTo>
                <a:lnTo>
                  <a:pt x="40336" y="109194"/>
                </a:lnTo>
                <a:lnTo>
                  <a:pt x="40266" y="96632"/>
                </a:lnTo>
                <a:lnTo>
                  <a:pt x="40258" y="92455"/>
                </a:lnTo>
                <a:lnTo>
                  <a:pt x="40073" y="81223"/>
                </a:lnTo>
                <a:lnTo>
                  <a:pt x="39823" y="68278"/>
                </a:lnTo>
                <a:lnTo>
                  <a:pt x="39624" y="57911"/>
                </a:lnTo>
                <a:lnTo>
                  <a:pt x="39496" y="51815"/>
                </a:lnTo>
                <a:lnTo>
                  <a:pt x="38862" y="46862"/>
                </a:lnTo>
                <a:lnTo>
                  <a:pt x="37845" y="43052"/>
                </a:lnTo>
                <a:lnTo>
                  <a:pt x="36829" y="39242"/>
                </a:lnTo>
                <a:lnTo>
                  <a:pt x="35051" y="36194"/>
                </a:lnTo>
                <a:lnTo>
                  <a:pt x="32384" y="34035"/>
                </a:lnTo>
                <a:lnTo>
                  <a:pt x="29717" y="31749"/>
                </a:lnTo>
                <a:lnTo>
                  <a:pt x="26034" y="30352"/>
                </a:lnTo>
                <a:lnTo>
                  <a:pt x="21081" y="29590"/>
                </a:lnTo>
                <a:lnTo>
                  <a:pt x="16128" y="28828"/>
                </a:lnTo>
                <a:lnTo>
                  <a:pt x="9651" y="28447"/>
                </a:lnTo>
                <a:lnTo>
                  <a:pt x="1650" y="28447"/>
                </a:lnTo>
                <a:lnTo>
                  <a:pt x="0" y="17017"/>
                </a:lnTo>
                <a:lnTo>
                  <a:pt x="15305" y="12559"/>
                </a:lnTo>
                <a:lnTo>
                  <a:pt x="29358" y="8978"/>
                </a:lnTo>
                <a:lnTo>
                  <a:pt x="42154" y="6281"/>
                </a:lnTo>
                <a:lnTo>
                  <a:pt x="53688" y="4470"/>
                </a:lnTo>
                <a:lnTo>
                  <a:pt x="63955" y="3552"/>
                </a:lnTo>
                <a:lnTo>
                  <a:pt x="68833" y="3428"/>
                </a:lnTo>
                <a:lnTo>
                  <a:pt x="86087" y="5287"/>
                </a:lnTo>
                <a:lnTo>
                  <a:pt x="98531" y="10863"/>
                </a:lnTo>
                <a:lnTo>
                  <a:pt x="106153" y="20156"/>
                </a:lnTo>
                <a:lnTo>
                  <a:pt x="108711" y="29717"/>
                </a:lnTo>
                <a:lnTo>
                  <a:pt x="121695" y="21777"/>
                </a:lnTo>
                <a:lnTo>
                  <a:pt x="134323" y="15068"/>
                </a:lnTo>
                <a:lnTo>
                  <a:pt x="146601" y="9591"/>
                </a:lnTo>
                <a:lnTo>
                  <a:pt x="158536" y="5345"/>
                </a:lnTo>
                <a:lnTo>
                  <a:pt x="170135" y="2332"/>
                </a:lnTo>
                <a:lnTo>
                  <a:pt x="181405" y="551"/>
                </a:lnTo>
                <a:lnTo>
                  <a:pt x="191770"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8993971" y="511556"/>
            <a:ext cx="104478" cy="77343"/>
          </a:xfrm>
          <a:custGeom>
            <a:avLst/>
            <a:gdLst/>
            <a:ahLst/>
            <a:cxnLst/>
            <a:rect l="l" t="t" r="r" b="b"/>
            <a:pathLst>
              <a:path w="78358" h="77343">
                <a:moveTo>
                  <a:pt x="39370" y="0"/>
                </a:moveTo>
                <a:lnTo>
                  <a:pt x="33836" y="282"/>
                </a:lnTo>
                <a:lnTo>
                  <a:pt x="21205" y="3580"/>
                </a:lnTo>
                <a:lnTo>
                  <a:pt x="10922" y="10541"/>
                </a:lnTo>
                <a:lnTo>
                  <a:pt x="7905" y="13837"/>
                </a:lnTo>
                <a:lnTo>
                  <a:pt x="1986" y="24856"/>
                </a:lnTo>
                <a:lnTo>
                  <a:pt x="0" y="38354"/>
                </a:lnTo>
                <a:lnTo>
                  <a:pt x="270" y="43574"/>
                </a:lnTo>
                <a:lnTo>
                  <a:pt x="3670" y="56121"/>
                </a:lnTo>
                <a:lnTo>
                  <a:pt x="10922" y="66421"/>
                </a:lnTo>
                <a:lnTo>
                  <a:pt x="14726" y="69739"/>
                </a:lnTo>
                <a:lnTo>
                  <a:pt x="25895" y="75433"/>
                </a:lnTo>
                <a:lnTo>
                  <a:pt x="39370" y="77343"/>
                </a:lnTo>
                <a:lnTo>
                  <a:pt x="44425" y="77083"/>
                </a:lnTo>
                <a:lnTo>
                  <a:pt x="56920" y="73693"/>
                </a:lnTo>
                <a:lnTo>
                  <a:pt x="67310" y="66421"/>
                </a:lnTo>
                <a:lnTo>
                  <a:pt x="70524" y="62830"/>
                </a:lnTo>
                <a:lnTo>
                  <a:pt x="76400" y="51701"/>
                </a:lnTo>
                <a:lnTo>
                  <a:pt x="78358" y="38354"/>
                </a:lnTo>
                <a:lnTo>
                  <a:pt x="78106" y="33266"/>
                </a:lnTo>
                <a:lnTo>
                  <a:pt x="74697" y="20668"/>
                </a:lnTo>
                <a:lnTo>
                  <a:pt x="67310" y="10541"/>
                </a:lnTo>
                <a:lnTo>
                  <a:pt x="63879" y="7639"/>
                </a:lnTo>
                <a:lnTo>
                  <a:pt x="52698" y="1919"/>
                </a:lnTo>
                <a:lnTo>
                  <a:pt x="39370" y="0"/>
                </a:lnTo>
                <a:close/>
              </a:path>
            </a:pathLst>
          </a:custGeom>
          <a:solidFill>
            <a:srgbClr val="006FC0"/>
          </a:solidFill>
        </p:spPr>
        <p:txBody>
          <a:bodyPr wrap="square" lIns="0" tIns="0" rIns="0" bIns="0" rtlCol="0">
            <a:noAutofit/>
          </a:bodyPr>
          <a:lstStyle/>
          <a:p>
            <a:endParaRPr/>
          </a:p>
        </p:txBody>
      </p:sp>
      <p:sp>
        <p:nvSpPr>
          <p:cNvPr id="31" name="object 31"/>
          <p:cNvSpPr/>
          <p:nvPr/>
        </p:nvSpPr>
        <p:spPr>
          <a:xfrm>
            <a:off x="8993971" y="511556"/>
            <a:ext cx="104478" cy="77343"/>
          </a:xfrm>
          <a:custGeom>
            <a:avLst/>
            <a:gdLst/>
            <a:ahLst/>
            <a:cxnLst/>
            <a:rect l="l" t="t" r="r" b="b"/>
            <a:pathLst>
              <a:path w="78358" h="77343">
                <a:moveTo>
                  <a:pt x="39370" y="0"/>
                </a:moveTo>
                <a:lnTo>
                  <a:pt x="52698" y="1919"/>
                </a:lnTo>
                <a:lnTo>
                  <a:pt x="63879" y="7639"/>
                </a:lnTo>
                <a:lnTo>
                  <a:pt x="67310" y="10541"/>
                </a:lnTo>
                <a:lnTo>
                  <a:pt x="74697" y="20668"/>
                </a:lnTo>
                <a:lnTo>
                  <a:pt x="78106" y="33266"/>
                </a:lnTo>
                <a:lnTo>
                  <a:pt x="78358" y="38354"/>
                </a:lnTo>
                <a:lnTo>
                  <a:pt x="76400" y="51701"/>
                </a:lnTo>
                <a:lnTo>
                  <a:pt x="70524" y="62830"/>
                </a:lnTo>
                <a:lnTo>
                  <a:pt x="67310" y="66421"/>
                </a:lnTo>
                <a:lnTo>
                  <a:pt x="56920" y="73693"/>
                </a:lnTo>
                <a:lnTo>
                  <a:pt x="44425" y="77083"/>
                </a:lnTo>
                <a:lnTo>
                  <a:pt x="39370" y="77343"/>
                </a:lnTo>
                <a:lnTo>
                  <a:pt x="25895" y="75433"/>
                </a:lnTo>
                <a:lnTo>
                  <a:pt x="14726" y="69739"/>
                </a:lnTo>
                <a:lnTo>
                  <a:pt x="10922" y="66421"/>
                </a:lnTo>
                <a:lnTo>
                  <a:pt x="3670" y="56121"/>
                </a:lnTo>
                <a:lnTo>
                  <a:pt x="270" y="43574"/>
                </a:lnTo>
                <a:lnTo>
                  <a:pt x="0" y="38354"/>
                </a:lnTo>
                <a:lnTo>
                  <a:pt x="1986" y="24856"/>
                </a:lnTo>
                <a:lnTo>
                  <a:pt x="7905" y="13837"/>
                </a:lnTo>
                <a:lnTo>
                  <a:pt x="10922" y="10541"/>
                </a:lnTo>
                <a:lnTo>
                  <a:pt x="21205" y="3580"/>
                </a:lnTo>
                <a:lnTo>
                  <a:pt x="33836" y="282"/>
                </a:lnTo>
                <a:lnTo>
                  <a:pt x="39370"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1485868" y="820294"/>
            <a:ext cx="9221927" cy="495681"/>
          </a:xfrm>
          <a:custGeom>
            <a:avLst/>
            <a:gdLst/>
            <a:ahLst/>
            <a:cxnLst/>
            <a:rect l="l" t="t" r="r" b="b"/>
            <a:pathLst>
              <a:path w="6916445" h="495681">
                <a:moveTo>
                  <a:pt x="953160" y="273812"/>
                </a:moveTo>
                <a:lnTo>
                  <a:pt x="955113" y="272578"/>
                </a:lnTo>
                <a:lnTo>
                  <a:pt x="965736" y="267760"/>
                </a:lnTo>
                <a:lnTo>
                  <a:pt x="978258" y="264869"/>
                </a:lnTo>
                <a:lnTo>
                  <a:pt x="992657" y="263906"/>
                </a:lnTo>
                <a:lnTo>
                  <a:pt x="994337" y="263919"/>
                </a:lnTo>
                <a:lnTo>
                  <a:pt x="1006351" y="264689"/>
                </a:lnTo>
                <a:lnTo>
                  <a:pt x="1019835" y="266700"/>
                </a:lnTo>
                <a:lnTo>
                  <a:pt x="1017676" y="236474"/>
                </a:lnTo>
                <a:lnTo>
                  <a:pt x="1009929" y="237362"/>
                </a:lnTo>
                <a:lnTo>
                  <a:pt x="1002309" y="237871"/>
                </a:lnTo>
                <a:lnTo>
                  <a:pt x="995070" y="237871"/>
                </a:lnTo>
                <a:lnTo>
                  <a:pt x="986475" y="237616"/>
                </a:lnTo>
                <a:lnTo>
                  <a:pt x="972643" y="235876"/>
                </a:lnTo>
                <a:lnTo>
                  <a:pt x="960849" y="232459"/>
                </a:lnTo>
                <a:lnTo>
                  <a:pt x="951128" y="227330"/>
                </a:lnTo>
                <a:lnTo>
                  <a:pt x="944611" y="221808"/>
                </a:lnTo>
                <a:lnTo>
                  <a:pt x="939000" y="294875"/>
                </a:lnTo>
                <a:lnTo>
                  <a:pt x="943801" y="282964"/>
                </a:lnTo>
                <a:lnTo>
                  <a:pt x="953160" y="273812"/>
                </a:lnTo>
                <a:close/>
              </a:path>
              <a:path w="6916445" h="495681">
                <a:moveTo>
                  <a:pt x="862736" y="312039"/>
                </a:moveTo>
                <a:lnTo>
                  <a:pt x="863107" y="319051"/>
                </a:lnTo>
                <a:lnTo>
                  <a:pt x="866016" y="331779"/>
                </a:lnTo>
                <a:lnTo>
                  <a:pt x="871813" y="343045"/>
                </a:lnTo>
                <a:lnTo>
                  <a:pt x="880499" y="352848"/>
                </a:lnTo>
                <a:lnTo>
                  <a:pt x="892073" y="361188"/>
                </a:lnTo>
                <a:lnTo>
                  <a:pt x="902383" y="366460"/>
                </a:lnTo>
                <a:lnTo>
                  <a:pt x="913469" y="370761"/>
                </a:lnTo>
                <a:lnTo>
                  <a:pt x="925400" y="374118"/>
                </a:lnTo>
                <a:lnTo>
                  <a:pt x="938186" y="376525"/>
                </a:lnTo>
                <a:lnTo>
                  <a:pt x="940426" y="316394"/>
                </a:lnTo>
                <a:lnTo>
                  <a:pt x="938301" y="302641"/>
                </a:lnTo>
                <a:lnTo>
                  <a:pt x="939000" y="294875"/>
                </a:lnTo>
                <a:lnTo>
                  <a:pt x="944611" y="221808"/>
                </a:lnTo>
                <a:lnTo>
                  <a:pt x="937885" y="211006"/>
                </a:lnTo>
                <a:lnTo>
                  <a:pt x="935634" y="197739"/>
                </a:lnTo>
                <a:lnTo>
                  <a:pt x="936318" y="190390"/>
                </a:lnTo>
                <a:lnTo>
                  <a:pt x="931496" y="139458"/>
                </a:lnTo>
                <a:lnTo>
                  <a:pt x="919790" y="142775"/>
                </a:lnTo>
                <a:lnTo>
                  <a:pt x="909020" y="146919"/>
                </a:lnTo>
                <a:lnTo>
                  <a:pt x="899185" y="151892"/>
                </a:lnTo>
                <a:lnTo>
                  <a:pt x="891117" y="157251"/>
                </a:lnTo>
                <a:lnTo>
                  <a:pt x="881312" y="166484"/>
                </a:lnTo>
                <a:lnTo>
                  <a:pt x="874308" y="177130"/>
                </a:lnTo>
                <a:lnTo>
                  <a:pt x="870106" y="189196"/>
                </a:lnTo>
                <a:lnTo>
                  <a:pt x="868705" y="202692"/>
                </a:lnTo>
                <a:lnTo>
                  <a:pt x="869208" y="209897"/>
                </a:lnTo>
                <a:lnTo>
                  <a:pt x="872860" y="222176"/>
                </a:lnTo>
                <a:lnTo>
                  <a:pt x="880008" y="232791"/>
                </a:lnTo>
                <a:lnTo>
                  <a:pt x="889924" y="241645"/>
                </a:lnTo>
                <a:lnTo>
                  <a:pt x="900827" y="248416"/>
                </a:lnTo>
                <a:lnTo>
                  <a:pt x="914044" y="254508"/>
                </a:lnTo>
                <a:lnTo>
                  <a:pt x="909260" y="255905"/>
                </a:lnTo>
                <a:lnTo>
                  <a:pt x="897122" y="260912"/>
                </a:lnTo>
                <a:lnTo>
                  <a:pt x="886398" y="267614"/>
                </a:lnTo>
                <a:lnTo>
                  <a:pt x="877087" y="275971"/>
                </a:lnTo>
                <a:lnTo>
                  <a:pt x="868899" y="287270"/>
                </a:lnTo>
                <a:lnTo>
                  <a:pt x="864281" y="299111"/>
                </a:lnTo>
                <a:lnTo>
                  <a:pt x="862736" y="312039"/>
                </a:lnTo>
                <a:close/>
              </a:path>
              <a:path w="6916445" h="495681">
                <a:moveTo>
                  <a:pt x="976204" y="342110"/>
                </a:moveTo>
                <a:lnTo>
                  <a:pt x="964953" y="338961"/>
                </a:lnTo>
                <a:lnTo>
                  <a:pt x="955700" y="334645"/>
                </a:lnTo>
                <a:lnTo>
                  <a:pt x="946779" y="327369"/>
                </a:lnTo>
                <a:lnTo>
                  <a:pt x="940426" y="316394"/>
                </a:lnTo>
                <a:lnTo>
                  <a:pt x="938186" y="376525"/>
                </a:lnTo>
                <a:lnTo>
                  <a:pt x="951839" y="377975"/>
                </a:lnTo>
                <a:lnTo>
                  <a:pt x="966368" y="378460"/>
                </a:lnTo>
                <a:lnTo>
                  <a:pt x="974856" y="378306"/>
                </a:lnTo>
                <a:lnTo>
                  <a:pt x="987816" y="377458"/>
                </a:lnTo>
                <a:lnTo>
                  <a:pt x="1000468" y="375867"/>
                </a:lnTo>
                <a:lnTo>
                  <a:pt x="1012797" y="373534"/>
                </a:lnTo>
                <a:lnTo>
                  <a:pt x="1024788" y="370459"/>
                </a:lnTo>
                <a:lnTo>
                  <a:pt x="1037801" y="366220"/>
                </a:lnTo>
                <a:lnTo>
                  <a:pt x="1049856" y="361113"/>
                </a:lnTo>
                <a:lnTo>
                  <a:pt x="1060707" y="355237"/>
                </a:lnTo>
                <a:lnTo>
                  <a:pt x="1070381" y="348615"/>
                </a:lnTo>
                <a:lnTo>
                  <a:pt x="1068730" y="335788"/>
                </a:lnTo>
                <a:lnTo>
                  <a:pt x="1057626" y="338670"/>
                </a:lnTo>
                <a:lnTo>
                  <a:pt x="1044664" y="341410"/>
                </a:lnTo>
                <a:lnTo>
                  <a:pt x="1032080" y="343366"/>
                </a:lnTo>
                <a:lnTo>
                  <a:pt x="1019869" y="344540"/>
                </a:lnTo>
                <a:lnTo>
                  <a:pt x="1008024" y="344932"/>
                </a:lnTo>
                <a:lnTo>
                  <a:pt x="1004744" y="344908"/>
                </a:lnTo>
                <a:lnTo>
                  <a:pt x="989465" y="344093"/>
                </a:lnTo>
                <a:lnTo>
                  <a:pt x="976204" y="342110"/>
                </a:lnTo>
                <a:close/>
              </a:path>
              <a:path w="6916445" h="495681">
                <a:moveTo>
                  <a:pt x="951255" y="169672"/>
                </a:moveTo>
                <a:lnTo>
                  <a:pt x="955376" y="167421"/>
                </a:lnTo>
                <a:lnTo>
                  <a:pt x="966278" y="163379"/>
                </a:lnTo>
                <a:lnTo>
                  <a:pt x="979092" y="160955"/>
                </a:lnTo>
                <a:lnTo>
                  <a:pt x="993800" y="160147"/>
                </a:lnTo>
                <a:lnTo>
                  <a:pt x="1000525" y="160351"/>
                </a:lnTo>
                <a:lnTo>
                  <a:pt x="1013200" y="161940"/>
                </a:lnTo>
                <a:lnTo>
                  <a:pt x="1025296" y="165100"/>
                </a:lnTo>
                <a:lnTo>
                  <a:pt x="1040155" y="212090"/>
                </a:lnTo>
                <a:lnTo>
                  <a:pt x="1053617" y="210185"/>
                </a:lnTo>
                <a:lnTo>
                  <a:pt x="1055643" y="198863"/>
                </a:lnTo>
                <a:lnTo>
                  <a:pt x="1058041" y="186358"/>
                </a:lnTo>
                <a:lnTo>
                  <a:pt x="1060599" y="173917"/>
                </a:lnTo>
                <a:lnTo>
                  <a:pt x="1063315" y="161539"/>
                </a:lnTo>
                <a:lnTo>
                  <a:pt x="1066190" y="149225"/>
                </a:lnTo>
                <a:lnTo>
                  <a:pt x="1055281" y="145633"/>
                </a:lnTo>
                <a:lnTo>
                  <a:pt x="1042946" y="142190"/>
                </a:lnTo>
                <a:lnTo>
                  <a:pt x="1030527" y="139373"/>
                </a:lnTo>
                <a:lnTo>
                  <a:pt x="1018021" y="137182"/>
                </a:lnTo>
                <a:lnTo>
                  <a:pt x="1005425" y="135617"/>
                </a:lnTo>
                <a:lnTo>
                  <a:pt x="992738" y="134678"/>
                </a:lnTo>
                <a:lnTo>
                  <a:pt x="979957" y="134366"/>
                </a:lnTo>
                <a:lnTo>
                  <a:pt x="972226" y="134472"/>
                </a:lnTo>
                <a:lnTo>
                  <a:pt x="957714" y="135306"/>
                </a:lnTo>
                <a:lnTo>
                  <a:pt x="944137" y="136968"/>
                </a:lnTo>
                <a:lnTo>
                  <a:pt x="931496" y="139458"/>
                </a:lnTo>
                <a:lnTo>
                  <a:pt x="936318" y="190390"/>
                </a:lnTo>
                <a:lnTo>
                  <a:pt x="941344" y="178625"/>
                </a:lnTo>
                <a:lnTo>
                  <a:pt x="951255" y="169672"/>
                </a:lnTo>
                <a:close/>
              </a:path>
              <a:path w="6916445" h="495681">
                <a:moveTo>
                  <a:pt x="633120" y="273812"/>
                </a:moveTo>
                <a:lnTo>
                  <a:pt x="635073" y="272578"/>
                </a:lnTo>
                <a:lnTo>
                  <a:pt x="645696" y="267760"/>
                </a:lnTo>
                <a:lnTo>
                  <a:pt x="658218" y="264869"/>
                </a:lnTo>
                <a:lnTo>
                  <a:pt x="672617" y="263906"/>
                </a:lnTo>
                <a:lnTo>
                  <a:pt x="674297" y="263919"/>
                </a:lnTo>
                <a:lnTo>
                  <a:pt x="686311" y="264689"/>
                </a:lnTo>
                <a:lnTo>
                  <a:pt x="699795" y="266700"/>
                </a:lnTo>
                <a:lnTo>
                  <a:pt x="697636" y="236474"/>
                </a:lnTo>
                <a:lnTo>
                  <a:pt x="689889" y="237362"/>
                </a:lnTo>
                <a:lnTo>
                  <a:pt x="682269" y="237871"/>
                </a:lnTo>
                <a:lnTo>
                  <a:pt x="675030" y="237871"/>
                </a:lnTo>
                <a:lnTo>
                  <a:pt x="666435" y="237616"/>
                </a:lnTo>
                <a:lnTo>
                  <a:pt x="652603" y="235876"/>
                </a:lnTo>
                <a:lnTo>
                  <a:pt x="640809" y="232459"/>
                </a:lnTo>
                <a:lnTo>
                  <a:pt x="631088" y="227330"/>
                </a:lnTo>
                <a:lnTo>
                  <a:pt x="624571" y="221808"/>
                </a:lnTo>
                <a:lnTo>
                  <a:pt x="618960" y="294875"/>
                </a:lnTo>
                <a:lnTo>
                  <a:pt x="623761" y="282964"/>
                </a:lnTo>
                <a:lnTo>
                  <a:pt x="633120" y="273812"/>
                </a:lnTo>
                <a:close/>
              </a:path>
              <a:path w="6916445" h="495681">
                <a:moveTo>
                  <a:pt x="542696" y="312039"/>
                </a:moveTo>
                <a:lnTo>
                  <a:pt x="543067" y="319051"/>
                </a:lnTo>
                <a:lnTo>
                  <a:pt x="545976" y="331779"/>
                </a:lnTo>
                <a:lnTo>
                  <a:pt x="551773" y="343045"/>
                </a:lnTo>
                <a:lnTo>
                  <a:pt x="560459" y="352848"/>
                </a:lnTo>
                <a:lnTo>
                  <a:pt x="572033" y="361188"/>
                </a:lnTo>
                <a:lnTo>
                  <a:pt x="582343" y="366460"/>
                </a:lnTo>
                <a:lnTo>
                  <a:pt x="593429" y="370761"/>
                </a:lnTo>
                <a:lnTo>
                  <a:pt x="605360" y="374118"/>
                </a:lnTo>
                <a:lnTo>
                  <a:pt x="618146" y="376525"/>
                </a:lnTo>
                <a:lnTo>
                  <a:pt x="620386" y="316394"/>
                </a:lnTo>
                <a:lnTo>
                  <a:pt x="618261" y="302641"/>
                </a:lnTo>
                <a:lnTo>
                  <a:pt x="618960" y="294875"/>
                </a:lnTo>
                <a:lnTo>
                  <a:pt x="624571" y="221808"/>
                </a:lnTo>
                <a:lnTo>
                  <a:pt x="617845" y="211006"/>
                </a:lnTo>
                <a:lnTo>
                  <a:pt x="615594" y="197739"/>
                </a:lnTo>
                <a:lnTo>
                  <a:pt x="616278" y="190390"/>
                </a:lnTo>
                <a:lnTo>
                  <a:pt x="611456" y="139458"/>
                </a:lnTo>
                <a:lnTo>
                  <a:pt x="599750" y="142775"/>
                </a:lnTo>
                <a:lnTo>
                  <a:pt x="588980" y="146919"/>
                </a:lnTo>
                <a:lnTo>
                  <a:pt x="579145" y="151892"/>
                </a:lnTo>
                <a:lnTo>
                  <a:pt x="571077" y="157251"/>
                </a:lnTo>
                <a:lnTo>
                  <a:pt x="561272" y="166484"/>
                </a:lnTo>
                <a:lnTo>
                  <a:pt x="554268" y="177130"/>
                </a:lnTo>
                <a:lnTo>
                  <a:pt x="550066" y="189196"/>
                </a:lnTo>
                <a:lnTo>
                  <a:pt x="548665" y="202692"/>
                </a:lnTo>
                <a:lnTo>
                  <a:pt x="549168" y="209897"/>
                </a:lnTo>
                <a:lnTo>
                  <a:pt x="552820" y="222176"/>
                </a:lnTo>
                <a:lnTo>
                  <a:pt x="559968" y="232791"/>
                </a:lnTo>
                <a:lnTo>
                  <a:pt x="569884" y="241645"/>
                </a:lnTo>
                <a:lnTo>
                  <a:pt x="580787" y="248416"/>
                </a:lnTo>
                <a:lnTo>
                  <a:pt x="594004" y="254508"/>
                </a:lnTo>
                <a:lnTo>
                  <a:pt x="589220" y="255905"/>
                </a:lnTo>
                <a:lnTo>
                  <a:pt x="577082" y="260912"/>
                </a:lnTo>
                <a:lnTo>
                  <a:pt x="566358" y="267614"/>
                </a:lnTo>
                <a:lnTo>
                  <a:pt x="557047" y="275971"/>
                </a:lnTo>
                <a:lnTo>
                  <a:pt x="548859" y="287270"/>
                </a:lnTo>
                <a:lnTo>
                  <a:pt x="544241" y="299111"/>
                </a:lnTo>
                <a:lnTo>
                  <a:pt x="542696" y="312039"/>
                </a:lnTo>
                <a:close/>
              </a:path>
              <a:path w="6916445" h="495681">
                <a:moveTo>
                  <a:pt x="656164" y="342110"/>
                </a:moveTo>
                <a:lnTo>
                  <a:pt x="644913" y="338961"/>
                </a:lnTo>
                <a:lnTo>
                  <a:pt x="635660" y="334645"/>
                </a:lnTo>
                <a:lnTo>
                  <a:pt x="626739" y="327369"/>
                </a:lnTo>
                <a:lnTo>
                  <a:pt x="620386" y="316394"/>
                </a:lnTo>
                <a:lnTo>
                  <a:pt x="618146" y="376525"/>
                </a:lnTo>
                <a:lnTo>
                  <a:pt x="631799" y="377975"/>
                </a:lnTo>
                <a:lnTo>
                  <a:pt x="646328" y="378460"/>
                </a:lnTo>
                <a:lnTo>
                  <a:pt x="654816" y="378306"/>
                </a:lnTo>
                <a:lnTo>
                  <a:pt x="667776" y="377458"/>
                </a:lnTo>
                <a:lnTo>
                  <a:pt x="680428" y="375867"/>
                </a:lnTo>
                <a:lnTo>
                  <a:pt x="692757" y="373534"/>
                </a:lnTo>
                <a:lnTo>
                  <a:pt x="704748" y="370459"/>
                </a:lnTo>
                <a:lnTo>
                  <a:pt x="717761" y="366220"/>
                </a:lnTo>
                <a:lnTo>
                  <a:pt x="729816" y="361113"/>
                </a:lnTo>
                <a:lnTo>
                  <a:pt x="740667" y="355237"/>
                </a:lnTo>
                <a:lnTo>
                  <a:pt x="750341" y="348615"/>
                </a:lnTo>
                <a:lnTo>
                  <a:pt x="748690" y="335788"/>
                </a:lnTo>
                <a:lnTo>
                  <a:pt x="737586" y="338670"/>
                </a:lnTo>
                <a:lnTo>
                  <a:pt x="724624" y="341410"/>
                </a:lnTo>
                <a:lnTo>
                  <a:pt x="712040" y="343366"/>
                </a:lnTo>
                <a:lnTo>
                  <a:pt x="699829" y="344540"/>
                </a:lnTo>
                <a:lnTo>
                  <a:pt x="687984" y="344932"/>
                </a:lnTo>
                <a:lnTo>
                  <a:pt x="684704" y="344908"/>
                </a:lnTo>
                <a:lnTo>
                  <a:pt x="669425" y="344093"/>
                </a:lnTo>
                <a:lnTo>
                  <a:pt x="656164" y="342110"/>
                </a:lnTo>
                <a:close/>
              </a:path>
              <a:path w="6916445" h="495681">
                <a:moveTo>
                  <a:pt x="631215" y="169672"/>
                </a:moveTo>
                <a:lnTo>
                  <a:pt x="635336" y="167421"/>
                </a:lnTo>
                <a:lnTo>
                  <a:pt x="646238" y="163379"/>
                </a:lnTo>
                <a:lnTo>
                  <a:pt x="659052" y="160955"/>
                </a:lnTo>
                <a:lnTo>
                  <a:pt x="673760" y="160147"/>
                </a:lnTo>
                <a:lnTo>
                  <a:pt x="680485" y="160351"/>
                </a:lnTo>
                <a:lnTo>
                  <a:pt x="693160" y="161940"/>
                </a:lnTo>
                <a:lnTo>
                  <a:pt x="705256" y="165100"/>
                </a:lnTo>
                <a:lnTo>
                  <a:pt x="720115" y="212090"/>
                </a:lnTo>
                <a:lnTo>
                  <a:pt x="733577" y="210185"/>
                </a:lnTo>
                <a:lnTo>
                  <a:pt x="735603" y="198863"/>
                </a:lnTo>
                <a:lnTo>
                  <a:pt x="738001" y="186358"/>
                </a:lnTo>
                <a:lnTo>
                  <a:pt x="740559" y="173917"/>
                </a:lnTo>
                <a:lnTo>
                  <a:pt x="743275" y="161539"/>
                </a:lnTo>
                <a:lnTo>
                  <a:pt x="746150" y="149225"/>
                </a:lnTo>
                <a:lnTo>
                  <a:pt x="735241" y="145633"/>
                </a:lnTo>
                <a:lnTo>
                  <a:pt x="722906" y="142190"/>
                </a:lnTo>
                <a:lnTo>
                  <a:pt x="710487" y="139373"/>
                </a:lnTo>
                <a:lnTo>
                  <a:pt x="697981" y="137182"/>
                </a:lnTo>
                <a:lnTo>
                  <a:pt x="685385" y="135617"/>
                </a:lnTo>
                <a:lnTo>
                  <a:pt x="672698" y="134678"/>
                </a:lnTo>
                <a:lnTo>
                  <a:pt x="659917" y="134366"/>
                </a:lnTo>
                <a:lnTo>
                  <a:pt x="652186" y="134472"/>
                </a:lnTo>
                <a:lnTo>
                  <a:pt x="637674" y="135306"/>
                </a:lnTo>
                <a:lnTo>
                  <a:pt x="624097" y="136968"/>
                </a:lnTo>
                <a:lnTo>
                  <a:pt x="611456" y="139458"/>
                </a:lnTo>
                <a:lnTo>
                  <a:pt x="616278" y="190390"/>
                </a:lnTo>
                <a:lnTo>
                  <a:pt x="621304" y="178625"/>
                </a:lnTo>
                <a:lnTo>
                  <a:pt x="631215" y="169672"/>
                </a:lnTo>
                <a:close/>
              </a:path>
              <a:path w="6916445" h="495681">
                <a:moveTo>
                  <a:pt x="4769747" y="494880"/>
                </a:moveTo>
                <a:lnTo>
                  <a:pt x="4782221" y="492969"/>
                </a:lnTo>
                <a:lnTo>
                  <a:pt x="4794754" y="491202"/>
                </a:lnTo>
                <a:lnTo>
                  <a:pt x="4807351" y="489568"/>
                </a:lnTo>
                <a:lnTo>
                  <a:pt x="4820016" y="488059"/>
                </a:lnTo>
                <a:lnTo>
                  <a:pt x="4832756" y="486664"/>
                </a:lnTo>
                <a:lnTo>
                  <a:pt x="4833454" y="479445"/>
                </a:lnTo>
                <a:lnTo>
                  <a:pt x="4834820" y="464298"/>
                </a:lnTo>
                <a:lnTo>
                  <a:pt x="4835944" y="450235"/>
                </a:lnTo>
                <a:lnTo>
                  <a:pt x="4836823" y="437258"/>
                </a:lnTo>
                <a:lnTo>
                  <a:pt x="4837454" y="425371"/>
                </a:lnTo>
                <a:lnTo>
                  <a:pt x="4837835" y="414575"/>
                </a:lnTo>
                <a:lnTo>
                  <a:pt x="4837963" y="404876"/>
                </a:lnTo>
                <a:lnTo>
                  <a:pt x="4837880" y="394325"/>
                </a:lnTo>
                <a:lnTo>
                  <a:pt x="4837533" y="381451"/>
                </a:lnTo>
                <a:lnTo>
                  <a:pt x="4836947" y="369951"/>
                </a:lnTo>
                <a:lnTo>
                  <a:pt x="4839204" y="365036"/>
                </a:lnTo>
                <a:lnTo>
                  <a:pt x="4843851" y="354959"/>
                </a:lnTo>
                <a:lnTo>
                  <a:pt x="4848694" y="344508"/>
                </a:lnTo>
                <a:lnTo>
                  <a:pt x="4853735" y="333682"/>
                </a:lnTo>
                <a:lnTo>
                  <a:pt x="4858977" y="322477"/>
                </a:lnTo>
                <a:lnTo>
                  <a:pt x="4864422" y="310894"/>
                </a:lnTo>
                <a:lnTo>
                  <a:pt x="4870070" y="298929"/>
                </a:lnTo>
                <a:lnTo>
                  <a:pt x="4875923" y="286582"/>
                </a:lnTo>
                <a:lnTo>
                  <a:pt x="4881984" y="273849"/>
                </a:lnTo>
                <a:lnTo>
                  <a:pt x="4888255" y="260731"/>
                </a:lnTo>
                <a:lnTo>
                  <a:pt x="4893621" y="249577"/>
                </a:lnTo>
                <a:lnTo>
                  <a:pt x="4900199" y="235785"/>
                </a:lnTo>
                <a:lnTo>
                  <a:pt x="4906450" y="222535"/>
                </a:lnTo>
                <a:lnTo>
                  <a:pt x="4912375" y="209828"/>
                </a:lnTo>
                <a:lnTo>
                  <a:pt x="4917974" y="197663"/>
                </a:lnTo>
                <a:lnTo>
                  <a:pt x="4923249" y="186039"/>
                </a:lnTo>
                <a:lnTo>
                  <a:pt x="4928199" y="174956"/>
                </a:lnTo>
                <a:lnTo>
                  <a:pt x="4932826" y="164413"/>
                </a:lnTo>
                <a:lnTo>
                  <a:pt x="4937129" y="154409"/>
                </a:lnTo>
                <a:lnTo>
                  <a:pt x="4941111" y="144943"/>
                </a:lnTo>
                <a:lnTo>
                  <a:pt x="4944770" y="136017"/>
                </a:lnTo>
                <a:lnTo>
                  <a:pt x="4941976" y="133858"/>
                </a:lnTo>
                <a:lnTo>
                  <a:pt x="4933795" y="135650"/>
                </a:lnTo>
                <a:lnTo>
                  <a:pt x="4921589" y="138195"/>
                </a:lnTo>
                <a:lnTo>
                  <a:pt x="4909217" y="140622"/>
                </a:lnTo>
                <a:lnTo>
                  <a:pt x="4896680" y="142930"/>
                </a:lnTo>
                <a:lnTo>
                  <a:pt x="4883978" y="145120"/>
                </a:lnTo>
                <a:lnTo>
                  <a:pt x="4871110" y="147193"/>
                </a:lnTo>
                <a:lnTo>
                  <a:pt x="4869778" y="154859"/>
                </a:lnTo>
                <a:lnTo>
                  <a:pt x="4867429" y="167952"/>
                </a:lnTo>
                <a:lnTo>
                  <a:pt x="4865008" y="180915"/>
                </a:lnTo>
                <a:lnTo>
                  <a:pt x="4862516" y="193747"/>
                </a:lnTo>
                <a:lnTo>
                  <a:pt x="4859954" y="206447"/>
                </a:lnTo>
                <a:lnTo>
                  <a:pt x="4857320" y="219016"/>
                </a:lnTo>
                <a:lnTo>
                  <a:pt x="4854617" y="231452"/>
                </a:lnTo>
                <a:lnTo>
                  <a:pt x="4851844" y="243756"/>
                </a:lnTo>
                <a:lnTo>
                  <a:pt x="4849002" y="255927"/>
                </a:lnTo>
                <a:lnTo>
                  <a:pt x="4846090" y="267965"/>
                </a:lnTo>
                <a:lnTo>
                  <a:pt x="4843111" y="279870"/>
                </a:lnTo>
                <a:lnTo>
                  <a:pt x="4840063" y="291640"/>
                </a:lnTo>
                <a:lnTo>
                  <a:pt x="4836947" y="303276"/>
                </a:lnTo>
                <a:lnTo>
                  <a:pt x="4836134" y="306469"/>
                </a:lnTo>
                <a:lnTo>
                  <a:pt x="4833067" y="318385"/>
                </a:lnTo>
                <a:lnTo>
                  <a:pt x="4829708" y="331343"/>
                </a:lnTo>
                <a:lnTo>
                  <a:pt x="4829321" y="328370"/>
                </a:lnTo>
                <a:lnTo>
                  <a:pt x="4827362" y="315486"/>
                </a:lnTo>
                <a:lnTo>
                  <a:pt x="4825009" y="303530"/>
                </a:lnTo>
                <a:lnTo>
                  <a:pt x="4822309" y="291954"/>
                </a:lnTo>
                <a:lnTo>
                  <a:pt x="4819315" y="280488"/>
                </a:lnTo>
                <a:lnTo>
                  <a:pt x="4815906" y="268530"/>
                </a:lnTo>
                <a:lnTo>
                  <a:pt x="4812092" y="256085"/>
                </a:lnTo>
                <a:lnTo>
                  <a:pt x="4807884" y="243154"/>
                </a:lnTo>
                <a:lnTo>
                  <a:pt x="4803292" y="229743"/>
                </a:lnTo>
                <a:lnTo>
                  <a:pt x="4799343" y="218845"/>
                </a:lnTo>
                <a:lnTo>
                  <a:pt x="4793452" y="203567"/>
                </a:lnTo>
                <a:lnTo>
                  <a:pt x="4787767" y="190042"/>
                </a:lnTo>
                <a:lnTo>
                  <a:pt x="4782290" y="178267"/>
                </a:lnTo>
                <a:lnTo>
                  <a:pt x="4777019" y="168240"/>
                </a:lnTo>
                <a:lnTo>
                  <a:pt x="4771954" y="159956"/>
                </a:lnTo>
                <a:lnTo>
                  <a:pt x="4767097" y="153416"/>
                </a:lnTo>
                <a:lnTo>
                  <a:pt x="4761890" y="147447"/>
                </a:lnTo>
                <a:lnTo>
                  <a:pt x="4756429" y="143510"/>
                </a:lnTo>
                <a:lnTo>
                  <a:pt x="4750714" y="141351"/>
                </a:lnTo>
                <a:lnTo>
                  <a:pt x="4744872" y="139319"/>
                </a:lnTo>
                <a:lnTo>
                  <a:pt x="4737760" y="138303"/>
                </a:lnTo>
                <a:lnTo>
                  <a:pt x="4729124" y="138303"/>
                </a:lnTo>
                <a:lnTo>
                  <a:pt x="4713688" y="139403"/>
                </a:lnTo>
                <a:lnTo>
                  <a:pt x="4702180" y="141226"/>
                </a:lnTo>
                <a:lnTo>
                  <a:pt x="4689314" y="143919"/>
                </a:lnTo>
                <a:lnTo>
                  <a:pt x="4675095" y="147475"/>
                </a:lnTo>
                <a:lnTo>
                  <a:pt x="4659528" y="151892"/>
                </a:lnTo>
                <a:lnTo>
                  <a:pt x="4661306" y="163322"/>
                </a:lnTo>
                <a:lnTo>
                  <a:pt x="4670577" y="163449"/>
                </a:lnTo>
                <a:lnTo>
                  <a:pt x="4674514" y="163830"/>
                </a:lnTo>
                <a:lnTo>
                  <a:pt x="4678451" y="164211"/>
                </a:lnTo>
                <a:lnTo>
                  <a:pt x="4681880" y="164719"/>
                </a:lnTo>
                <a:lnTo>
                  <a:pt x="4684928" y="165735"/>
                </a:lnTo>
                <a:lnTo>
                  <a:pt x="4687976" y="166624"/>
                </a:lnTo>
                <a:lnTo>
                  <a:pt x="4690770" y="167767"/>
                </a:lnTo>
                <a:lnTo>
                  <a:pt x="4693437" y="169291"/>
                </a:lnTo>
                <a:lnTo>
                  <a:pt x="4696104" y="170815"/>
                </a:lnTo>
                <a:lnTo>
                  <a:pt x="4709448" y="185510"/>
                </a:lnTo>
                <a:lnTo>
                  <a:pt x="4716805" y="197993"/>
                </a:lnTo>
                <a:lnTo>
                  <a:pt x="4722458" y="209358"/>
                </a:lnTo>
                <a:lnTo>
                  <a:pt x="4727709" y="220946"/>
                </a:lnTo>
                <a:lnTo>
                  <a:pt x="4732934" y="233426"/>
                </a:lnTo>
                <a:lnTo>
                  <a:pt x="4739839" y="251115"/>
                </a:lnTo>
                <a:lnTo>
                  <a:pt x="4744140" y="263160"/>
                </a:lnTo>
                <a:lnTo>
                  <a:pt x="4748301" y="275590"/>
                </a:lnTo>
                <a:lnTo>
                  <a:pt x="4754323" y="294347"/>
                </a:lnTo>
                <a:lnTo>
                  <a:pt x="4757944" y="306418"/>
                </a:lnTo>
                <a:lnTo>
                  <a:pt x="4761255" y="318135"/>
                </a:lnTo>
                <a:lnTo>
                  <a:pt x="4764580" y="330729"/>
                </a:lnTo>
                <a:lnTo>
                  <a:pt x="4767561" y="343080"/>
                </a:lnTo>
                <a:lnTo>
                  <a:pt x="4770018" y="354584"/>
                </a:lnTo>
                <a:lnTo>
                  <a:pt x="4772177" y="365506"/>
                </a:lnTo>
                <a:lnTo>
                  <a:pt x="4773320" y="373634"/>
                </a:lnTo>
                <a:lnTo>
                  <a:pt x="4773318" y="379937"/>
                </a:lnTo>
                <a:lnTo>
                  <a:pt x="4772674" y="400893"/>
                </a:lnTo>
                <a:lnTo>
                  <a:pt x="4771916" y="412301"/>
                </a:lnTo>
                <a:lnTo>
                  <a:pt x="4770869" y="424332"/>
                </a:lnTo>
                <a:lnTo>
                  <a:pt x="4769536" y="436988"/>
                </a:lnTo>
                <a:lnTo>
                  <a:pt x="4767919" y="450271"/>
                </a:lnTo>
                <a:lnTo>
                  <a:pt x="4766019" y="464183"/>
                </a:lnTo>
                <a:lnTo>
                  <a:pt x="4763840" y="478726"/>
                </a:lnTo>
                <a:lnTo>
                  <a:pt x="4761382" y="493903"/>
                </a:lnTo>
                <a:lnTo>
                  <a:pt x="4764811" y="495681"/>
                </a:lnTo>
                <a:lnTo>
                  <a:pt x="4769747" y="494880"/>
                </a:lnTo>
                <a:close/>
              </a:path>
              <a:path w="6916445" h="495681">
                <a:moveTo>
                  <a:pt x="2762569" y="143984"/>
                </a:moveTo>
                <a:lnTo>
                  <a:pt x="2748533" y="147517"/>
                </a:lnTo>
                <a:lnTo>
                  <a:pt x="2733319" y="151892"/>
                </a:lnTo>
                <a:lnTo>
                  <a:pt x="2734716" y="163322"/>
                </a:lnTo>
                <a:lnTo>
                  <a:pt x="2743860" y="163322"/>
                </a:lnTo>
                <a:lnTo>
                  <a:pt x="2751099" y="163957"/>
                </a:lnTo>
                <a:lnTo>
                  <a:pt x="2756560" y="165100"/>
                </a:lnTo>
                <a:lnTo>
                  <a:pt x="2762021" y="166243"/>
                </a:lnTo>
                <a:lnTo>
                  <a:pt x="2766847" y="168910"/>
                </a:lnTo>
                <a:lnTo>
                  <a:pt x="2770911" y="172974"/>
                </a:lnTo>
                <a:lnTo>
                  <a:pt x="2774594" y="176657"/>
                </a:lnTo>
                <a:lnTo>
                  <a:pt x="2778404" y="181991"/>
                </a:lnTo>
                <a:lnTo>
                  <a:pt x="2782341" y="188976"/>
                </a:lnTo>
                <a:lnTo>
                  <a:pt x="2788238" y="199959"/>
                </a:lnTo>
                <a:lnTo>
                  <a:pt x="2793898" y="211709"/>
                </a:lnTo>
                <a:lnTo>
                  <a:pt x="2799587" y="224669"/>
                </a:lnTo>
                <a:lnTo>
                  <a:pt x="2804439" y="236347"/>
                </a:lnTo>
                <a:lnTo>
                  <a:pt x="2807741" y="244475"/>
                </a:lnTo>
                <a:lnTo>
                  <a:pt x="2810535" y="251587"/>
                </a:lnTo>
                <a:lnTo>
                  <a:pt x="2813075" y="257429"/>
                </a:lnTo>
                <a:lnTo>
                  <a:pt x="2817631" y="269373"/>
                </a:lnTo>
                <a:lnTo>
                  <a:pt x="2822162" y="281377"/>
                </a:lnTo>
                <a:lnTo>
                  <a:pt x="2826613" y="293276"/>
                </a:lnTo>
                <a:lnTo>
                  <a:pt x="2830990" y="305065"/>
                </a:lnTo>
                <a:lnTo>
                  <a:pt x="2835300" y="316738"/>
                </a:lnTo>
                <a:lnTo>
                  <a:pt x="2839704" y="328934"/>
                </a:lnTo>
                <a:lnTo>
                  <a:pt x="2843935" y="340709"/>
                </a:lnTo>
                <a:lnTo>
                  <a:pt x="2848213" y="352680"/>
                </a:lnTo>
                <a:lnTo>
                  <a:pt x="2852534" y="364842"/>
                </a:lnTo>
                <a:lnTo>
                  <a:pt x="2856890" y="377190"/>
                </a:lnTo>
                <a:lnTo>
                  <a:pt x="2888894" y="373761"/>
                </a:lnTo>
                <a:lnTo>
                  <a:pt x="2892412" y="368832"/>
                </a:lnTo>
                <a:lnTo>
                  <a:pt x="2899541" y="358803"/>
                </a:lnTo>
                <a:lnTo>
                  <a:pt x="2907690" y="347218"/>
                </a:lnTo>
                <a:lnTo>
                  <a:pt x="2909760" y="344286"/>
                </a:lnTo>
                <a:lnTo>
                  <a:pt x="2916677" y="334215"/>
                </a:lnTo>
                <a:lnTo>
                  <a:pt x="2923734" y="323544"/>
                </a:lnTo>
                <a:lnTo>
                  <a:pt x="2930931" y="312293"/>
                </a:lnTo>
                <a:lnTo>
                  <a:pt x="2935255" y="305334"/>
                </a:lnTo>
                <a:lnTo>
                  <a:pt x="2941733" y="294555"/>
                </a:lnTo>
                <a:lnTo>
                  <a:pt x="2948129" y="283487"/>
                </a:lnTo>
                <a:lnTo>
                  <a:pt x="2954426" y="272161"/>
                </a:lnTo>
                <a:lnTo>
                  <a:pt x="2958612" y="264396"/>
                </a:lnTo>
                <a:lnTo>
                  <a:pt x="2964492" y="252969"/>
                </a:lnTo>
                <a:lnTo>
                  <a:pt x="2970029" y="241625"/>
                </a:lnTo>
                <a:lnTo>
                  <a:pt x="2975254" y="230378"/>
                </a:lnTo>
                <a:lnTo>
                  <a:pt x="2982231" y="213716"/>
                </a:lnTo>
                <a:lnTo>
                  <a:pt x="2986547" y="201870"/>
                </a:lnTo>
                <a:lnTo>
                  <a:pt x="2990240" y="190246"/>
                </a:lnTo>
                <a:lnTo>
                  <a:pt x="2993032" y="179486"/>
                </a:lnTo>
                <a:lnTo>
                  <a:pt x="2995224" y="166853"/>
                </a:lnTo>
                <a:lnTo>
                  <a:pt x="2995955" y="155194"/>
                </a:lnTo>
                <a:lnTo>
                  <a:pt x="2995955" y="148209"/>
                </a:lnTo>
                <a:lnTo>
                  <a:pt x="2994812" y="141732"/>
                </a:lnTo>
                <a:lnTo>
                  <a:pt x="2992526" y="135762"/>
                </a:lnTo>
                <a:lnTo>
                  <a:pt x="2989732" y="133858"/>
                </a:lnTo>
                <a:lnTo>
                  <a:pt x="2988217" y="134195"/>
                </a:lnTo>
                <a:lnTo>
                  <a:pt x="2977158" y="136582"/>
                </a:lnTo>
                <a:lnTo>
                  <a:pt x="2965372" y="138985"/>
                </a:lnTo>
                <a:lnTo>
                  <a:pt x="2952853" y="141392"/>
                </a:lnTo>
                <a:lnTo>
                  <a:pt x="2939597" y="143793"/>
                </a:lnTo>
                <a:lnTo>
                  <a:pt x="2925597" y="146177"/>
                </a:lnTo>
                <a:lnTo>
                  <a:pt x="2927958" y="156993"/>
                </a:lnTo>
                <a:lnTo>
                  <a:pt x="2929821" y="169301"/>
                </a:lnTo>
                <a:lnTo>
                  <a:pt x="2930939" y="182155"/>
                </a:lnTo>
                <a:lnTo>
                  <a:pt x="2931312" y="195580"/>
                </a:lnTo>
                <a:lnTo>
                  <a:pt x="2931289" y="198697"/>
                </a:lnTo>
                <a:lnTo>
                  <a:pt x="2930754" y="211158"/>
                </a:lnTo>
                <a:lnTo>
                  <a:pt x="2929527" y="223835"/>
                </a:lnTo>
                <a:lnTo>
                  <a:pt x="2927629" y="236728"/>
                </a:lnTo>
                <a:lnTo>
                  <a:pt x="2926732" y="241776"/>
                </a:lnTo>
                <a:lnTo>
                  <a:pt x="2923972" y="254054"/>
                </a:lnTo>
                <a:lnTo>
                  <a:pt x="2920442" y="266306"/>
                </a:lnTo>
                <a:lnTo>
                  <a:pt x="2916199" y="278511"/>
                </a:lnTo>
                <a:lnTo>
                  <a:pt x="2913151" y="286084"/>
                </a:lnTo>
                <a:lnTo>
                  <a:pt x="2907789" y="297537"/>
                </a:lnTo>
                <a:lnTo>
                  <a:pt x="2901594" y="308991"/>
                </a:lnTo>
                <a:lnTo>
                  <a:pt x="2898654" y="299373"/>
                </a:lnTo>
                <a:lnTo>
                  <a:pt x="2894790" y="287199"/>
                </a:lnTo>
                <a:lnTo>
                  <a:pt x="2890926" y="275590"/>
                </a:lnTo>
                <a:lnTo>
                  <a:pt x="2886617" y="264069"/>
                </a:lnTo>
                <a:lnTo>
                  <a:pt x="2882006" y="252240"/>
                </a:lnTo>
                <a:lnTo>
                  <a:pt x="2877083" y="240157"/>
                </a:lnTo>
                <a:lnTo>
                  <a:pt x="2872265" y="228476"/>
                </a:lnTo>
                <a:lnTo>
                  <a:pt x="2867314" y="216763"/>
                </a:lnTo>
                <a:lnTo>
                  <a:pt x="2862478" y="205486"/>
                </a:lnTo>
                <a:lnTo>
                  <a:pt x="2859773" y="199241"/>
                </a:lnTo>
                <a:lnTo>
                  <a:pt x="2854490" y="187295"/>
                </a:lnTo>
                <a:lnTo>
                  <a:pt x="2849651" y="176657"/>
                </a:lnTo>
                <a:lnTo>
                  <a:pt x="2845714" y="168402"/>
                </a:lnTo>
                <a:lnTo>
                  <a:pt x="2842666" y="162560"/>
                </a:lnTo>
                <a:lnTo>
                  <a:pt x="2840634" y="159131"/>
                </a:lnTo>
                <a:lnTo>
                  <a:pt x="2836062" y="151003"/>
                </a:lnTo>
                <a:lnTo>
                  <a:pt x="2830982" y="145542"/>
                </a:lnTo>
                <a:lnTo>
                  <a:pt x="2825140" y="142621"/>
                </a:lnTo>
                <a:lnTo>
                  <a:pt x="2819171" y="139700"/>
                </a:lnTo>
                <a:lnTo>
                  <a:pt x="2812059" y="138303"/>
                </a:lnTo>
                <a:lnTo>
                  <a:pt x="2803677" y="138303"/>
                </a:lnTo>
                <a:lnTo>
                  <a:pt x="2797574" y="138480"/>
                </a:lnTo>
                <a:lnTo>
                  <a:pt x="2787094" y="139461"/>
                </a:lnTo>
                <a:lnTo>
                  <a:pt x="2775424" y="141298"/>
                </a:lnTo>
                <a:lnTo>
                  <a:pt x="2762569" y="143984"/>
                </a:lnTo>
                <a:close/>
              </a:path>
              <a:path w="6916445" h="495681">
                <a:moveTo>
                  <a:pt x="2586285" y="168188"/>
                </a:moveTo>
                <a:lnTo>
                  <a:pt x="2582937" y="155240"/>
                </a:lnTo>
                <a:lnTo>
                  <a:pt x="2574802" y="145978"/>
                </a:lnTo>
                <a:lnTo>
                  <a:pt x="2581701" y="258717"/>
                </a:lnTo>
                <a:lnTo>
                  <a:pt x="2581911" y="248101"/>
                </a:lnTo>
                <a:lnTo>
                  <a:pt x="2582344" y="235881"/>
                </a:lnTo>
                <a:lnTo>
                  <a:pt x="2582990" y="222057"/>
                </a:lnTo>
                <a:lnTo>
                  <a:pt x="2583840" y="206629"/>
                </a:lnTo>
                <a:lnTo>
                  <a:pt x="2585063" y="190630"/>
                </a:lnTo>
                <a:lnTo>
                  <a:pt x="2586045" y="177212"/>
                </a:lnTo>
                <a:lnTo>
                  <a:pt x="2586380" y="171196"/>
                </a:lnTo>
                <a:lnTo>
                  <a:pt x="2586285" y="168188"/>
                </a:lnTo>
                <a:close/>
              </a:path>
              <a:path w="6916445" h="495681">
                <a:moveTo>
                  <a:pt x="1967041" y="143984"/>
                </a:moveTo>
                <a:lnTo>
                  <a:pt x="1953005" y="147517"/>
                </a:lnTo>
                <a:lnTo>
                  <a:pt x="1937791" y="151892"/>
                </a:lnTo>
                <a:lnTo>
                  <a:pt x="1939188" y="163322"/>
                </a:lnTo>
                <a:lnTo>
                  <a:pt x="1948332" y="163322"/>
                </a:lnTo>
                <a:lnTo>
                  <a:pt x="1955571" y="163957"/>
                </a:lnTo>
                <a:lnTo>
                  <a:pt x="1961032" y="165100"/>
                </a:lnTo>
                <a:lnTo>
                  <a:pt x="1966493" y="166243"/>
                </a:lnTo>
                <a:lnTo>
                  <a:pt x="1971319" y="168910"/>
                </a:lnTo>
                <a:lnTo>
                  <a:pt x="1975383" y="172974"/>
                </a:lnTo>
                <a:lnTo>
                  <a:pt x="1979066" y="176657"/>
                </a:lnTo>
                <a:lnTo>
                  <a:pt x="1982876" y="181991"/>
                </a:lnTo>
                <a:lnTo>
                  <a:pt x="1986813" y="188976"/>
                </a:lnTo>
                <a:lnTo>
                  <a:pt x="1992710" y="199959"/>
                </a:lnTo>
                <a:lnTo>
                  <a:pt x="1998370" y="211709"/>
                </a:lnTo>
                <a:lnTo>
                  <a:pt x="2004059" y="224669"/>
                </a:lnTo>
                <a:lnTo>
                  <a:pt x="2008911" y="236347"/>
                </a:lnTo>
                <a:lnTo>
                  <a:pt x="2012213" y="244475"/>
                </a:lnTo>
                <a:lnTo>
                  <a:pt x="2015007" y="251587"/>
                </a:lnTo>
                <a:lnTo>
                  <a:pt x="2017547" y="257429"/>
                </a:lnTo>
                <a:lnTo>
                  <a:pt x="2022103" y="269373"/>
                </a:lnTo>
                <a:lnTo>
                  <a:pt x="2026634" y="281377"/>
                </a:lnTo>
                <a:lnTo>
                  <a:pt x="2031085" y="293276"/>
                </a:lnTo>
                <a:lnTo>
                  <a:pt x="2035462" y="305065"/>
                </a:lnTo>
                <a:lnTo>
                  <a:pt x="2039772" y="316738"/>
                </a:lnTo>
                <a:lnTo>
                  <a:pt x="2044176" y="328934"/>
                </a:lnTo>
                <a:lnTo>
                  <a:pt x="2048407" y="340709"/>
                </a:lnTo>
                <a:lnTo>
                  <a:pt x="2052685" y="352680"/>
                </a:lnTo>
                <a:lnTo>
                  <a:pt x="2057006" y="364842"/>
                </a:lnTo>
                <a:lnTo>
                  <a:pt x="2061362" y="377190"/>
                </a:lnTo>
                <a:lnTo>
                  <a:pt x="2093366" y="373761"/>
                </a:lnTo>
                <a:lnTo>
                  <a:pt x="2096884" y="368832"/>
                </a:lnTo>
                <a:lnTo>
                  <a:pt x="2104013" y="358803"/>
                </a:lnTo>
                <a:lnTo>
                  <a:pt x="2112162" y="347218"/>
                </a:lnTo>
                <a:lnTo>
                  <a:pt x="2114232" y="344286"/>
                </a:lnTo>
                <a:lnTo>
                  <a:pt x="2121149" y="334215"/>
                </a:lnTo>
                <a:lnTo>
                  <a:pt x="2128206" y="323544"/>
                </a:lnTo>
                <a:lnTo>
                  <a:pt x="2135403" y="312293"/>
                </a:lnTo>
                <a:lnTo>
                  <a:pt x="2139727" y="305334"/>
                </a:lnTo>
                <a:lnTo>
                  <a:pt x="2146205" y="294555"/>
                </a:lnTo>
                <a:lnTo>
                  <a:pt x="2152601" y="283487"/>
                </a:lnTo>
                <a:lnTo>
                  <a:pt x="2158898" y="272161"/>
                </a:lnTo>
                <a:lnTo>
                  <a:pt x="2163084" y="264396"/>
                </a:lnTo>
                <a:lnTo>
                  <a:pt x="2168964" y="252969"/>
                </a:lnTo>
                <a:lnTo>
                  <a:pt x="2174501" y="241625"/>
                </a:lnTo>
                <a:lnTo>
                  <a:pt x="2179726" y="230378"/>
                </a:lnTo>
                <a:lnTo>
                  <a:pt x="2186703" y="213716"/>
                </a:lnTo>
                <a:lnTo>
                  <a:pt x="2191019" y="201870"/>
                </a:lnTo>
                <a:lnTo>
                  <a:pt x="2194712" y="190246"/>
                </a:lnTo>
                <a:lnTo>
                  <a:pt x="2197504" y="179486"/>
                </a:lnTo>
                <a:lnTo>
                  <a:pt x="2199696" y="166853"/>
                </a:lnTo>
                <a:lnTo>
                  <a:pt x="2200427" y="155194"/>
                </a:lnTo>
                <a:lnTo>
                  <a:pt x="2200427" y="148209"/>
                </a:lnTo>
                <a:lnTo>
                  <a:pt x="2199284" y="141732"/>
                </a:lnTo>
                <a:lnTo>
                  <a:pt x="2196998" y="135762"/>
                </a:lnTo>
                <a:lnTo>
                  <a:pt x="2194204" y="133858"/>
                </a:lnTo>
                <a:lnTo>
                  <a:pt x="2192689" y="134195"/>
                </a:lnTo>
                <a:lnTo>
                  <a:pt x="2181630" y="136582"/>
                </a:lnTo>
                <a:lnTo>
                  <a:pt x="2169844" y="138985"/>
                </a:lnTo>
                <a:lnTo>
                  <a:pt x="2157325" y="141392"/>
                </a:lnTo>
                <a:lnTo>
                  <a:pt x="2144069" y="143793"/>
                </a:lnTo>
                <a:lnTo>
                  <a:pt x="2130069" y="146177"/>
                </a:lnTo>
                <a:lnTo>
                  <a:pt x="2132430" y="156993"/>
                </a:lnTo>
                <a:lnTo>
                  <a:pt x="2134293" y="169301"/>
                </a:lnTo>
                <a:lnTo>
                  <a:pt x="2135411" y="182155"/>
                </a:lnTo>
                <a:lnTo>
                  <a:pt x="2135784" y="195580"/>
                </a:lnTo>
                <a:lnTo>
                  <a:pt x="2135761" y="198697"/>
                </a:lnTo>
                <a:lnTo>
                  <a:pt x="2135226" y="211158"/>
                </a:lnTo>
                <a:lnTo>
                  <a:pt x="2133999" y="223835"/>
                </a:lnTo>
                <a:lnTo>
                  <a:pt x="2132101" y="236728"/>
                </a:lnTo>
                <a:lnTo>
                  <a:pt x="2131204" y="241776"/>
                </a:lnTo>
                <a:lnTo>
                  <a:pt x="2128444" y="254054"/>
                </a:lnTo>
                <a:lnTo>
                  <a:pt x="2124914" y="266306"/>
                </a:lnTo>
                <a:lnTo>
                  <a:pt x="2120671" y="278511"/>
                </a:lnTo>
                <a:lnTo>
                  <a:pt x="2117623" y="286084"/>
                </a:lnTo>
                <a:lnTo>
                  <a:pt x="2112261" y="297537"/>
                </a:lnTo>
                <a:lnTo>
                  <a:pt x="2106066" y="308991"/>
                </a:lnTo>
                <a:lnTo>
                  <a:pt x="2103126" y="299373"/>
                </a:lnTo>
                <a:lnTo>
                  <a:pt x="2099262" y="287199"/>
                </a:lnTo>
                <a:lnTo>
                  <a:pt x="2095398" y="275590"/>
                </a:lnTo>
                <a:lnTo>
                  <a:pt x="2091089" y="264069"/>
                </a:lnTo>
                <a:lnTo>
                  <a:pt x="2086478" y="252240"/>
                </a:lnTo>
                <a:lnTo>
                  <a:pt x="2081555" y="240157"/>
                </a:lnTo>
                <a:lnTo>
                  <a:pt x="2076737" y="228476"/>
                </a:lnTo>
                <a:lnTo>
                  <a:pt x="2071786" y="216763"/>
                </a:lnTo>
                <a:lnTo>
                  <a:pt x="2066950" y="205486"/>
                </a:lnTo>
                <a:lnTo>
                  <a:pt x="2064245" y="199241"/>
                </a:lnTo>
                <a:lnTo>
                  <a:pt x="2058962" y="187295"/>
                </a:lnTo>
                <a:lnTo>
                  <a:pt x="2054123" y="176657"/>
                </a:lnTo>
                <a:lnTo>
                  <a:pt x="2050186" y="168402"/>
                </a:lnTo>
                <a:lnTo>
                  <a:pt x="2047138" y="162560"/>
                </a:lnTo>
                <a:lnTo>
                  <a:pt x="2045106" y="159131"/>
                </a:lnTo>
                <a:lnTo>
                  <a:pt x="2040534" y="151003"/>
                </a:lnTo>
                <a:lnTo>
                  <a:pt x="2035454" y="145542"/>
                </a:lnTo>
                <a:lnTo>
                  <a:pt x="2029612" y="142621"/>
                </a:lnTo>
                <a:lnTo>
                  <a:pt x="2023643" y="139700"/>
                </a:lnTo>
                <a:lnTo>
                  <a:pt x="2016531" y="138303"/>
                </a:lnTo>
                <a:lnTo>
                  <a:pt x="2008149" y="138303"/>
                </a:lnTo>
                <a:lnTo>
                  <a:pt x="2002046" y="138480"/>
                </a:lnTo>
                <a:lnTo>
                  <a:pt x="1991566" y="139461"/>
                </a:lnTo>
                <a:lnTo>
                  <a:pt x="1979896" y="141298"/>
                </a:lnTo>
                <a:lnTo>
                  <a:pt x="1967041" y="143984"/>
                </a:lnTo>
                <a:close/>
              </a:path>
              <a:path w="6916445" h="495681">
                <a:moveTo>
                  <a:pt x="5946419" y="350647"/>
                </a:moveTo>
                <a:lnTo>
                  <a:pt x="5913272" y="359791"/>
                </a:lnTo>
                <a:lnTo>
                  <a:pt x="5914415" y="372237"/>
                </a:lnTo>
                <a:lnTo>
                  <a:pt x="5920445" y="372107"/>
                </a:lnTo>
                <a:lnTo>
                  <a:pt x="5934947" y="371830"/>
                </a:lnTo>
                <a:lnTo>
                  <a:pt x="5948080" y="371633"/>
                </a:lnTo>
                <a:lnTo>
                  <a:pt x="5970168" y="371475"/>
                </a:lnTo>
                <a:lnTo>
                  <a:pt x="5974994" y="25527"/>
                </a:lnTo>
                <a:lnTo>
                  <a:pt x="5956228" y="25401"/>
                </a:lnTo>
                <a:lnTo>
                  <a:pt x="5943651" y="25211"/>
                </a:lnTo>
                <a:lnTo>
                  <a:pt x="5929332" y="24919"/>
                </a:lnTo>
                <a:lnTo>
                  <a:pt x="5913272" y="24511"/>
                </a:lnTo>
                <a:lnTo>
                  <a:pt x="5914034" y="37211"/>
                </a:lnTo>
                <a:lnTo>
                  <a:pt x="5947181" y="46862"/>
                </a:lnTo>
                <a:lnTo>
                  <a:pt x="5953206" y="57466"/>
                </a:lnTo>
                <a:lnTo>
                  <a:pt x="5953427" y="68760"/>
                </a:lnTo>
                <a:lnTo>
                  <a:pt x="5953593" y="81651"/>
                </a:lnTo>
                <a:lnTo>
                  <a:pt x="5953507" y="319913"/>
                </a:lnTo>
                <a:lnTo>
                  <a:pt x="5953341" y="332062"/>
                </a:lnTo>
                <a:lnTo>
                  <a:pt x="5953150" y="343027"/>
                </a:lnTo>
                <a:lnTo>
                  <a:pt x="5953023" y="346837"/>
                </a:lnTo>
                <a:lnTo>
                  <a:pt x="5950737" y="349377"/>
                </a:lnTo>
                <a:lnTo>
                  <a:pt x="5946419" y="350647"/>
                </a:lnTo>
                <a:close/>
              </a:path>
              <a:path w="6916445" h="495681">
                <a:moveTo>
                  <a:pt x="6020333" y="359791"/>
                </a:moveTo>
                <a:lnTo>
                  <a:pt x="5993028" y="351155"/>
                </a:lnTo>
                <a:lnTo>
                  <a:pt x="5988837" y="350012"/>
                </a:lnTo>
                <a:lnTo>
                  <a:pt x="5986805" y="346964"/>
                </a:lnTo>
                <a:lnTo>
                  <a:pt x="5986551" y="342265"/>
                </a:lnTo>
                <a:lnTo>
                  <a:pt x="5986388" y="333391"/>
                </a:lnTo>
                <a:lnTo>
                  <a:pt x="5981485" y="371522"/>
                </a:lnTo>
                <a:lnTo>
                  <a:pt x="5993713" y="371665"/>
                </a:lnTo>
                <a:lnTo>
                  <a:pt x="6006870" y="371903"/>
                </a:lnTo>
                <a:lnTo>
                  <a:pt x="6020968" y="372237"/>
                </a:lnTo>
                <a:lnTo>
                  <a:pt x="6020333" y="359791"/>
                </a:lnTo>
                <a:close/>
              </a:path>
              <a:path w="6916445" h="495681">
                <a:moveTo>
                  <a:pt x="5986043" y="293624"/>
                </a:moveTo>
                <a:lnTo>
                  <a:pt x="5985953" y="125278"/>
                </a:lnTo>
                <a:lnTo>
                  <a:pt x="5985793" y="111409"/>
                </a:lnTo>
                <a:lnTo>
                  <a:pt x="5985535" y="93980"/>
                </a:lnTo>
                <a:lnTo>
                  <a:pt x="5989237" y="104056"/>
                </a:lnTo>
                <a:lnTo>
                  <a:pt x="5993885" y="116272"/>
                </a:lnTo>
                <a:lnTo>
                  <a:pt x="5998456" y="127848"/>
                </a:lnTo>
                <a:lnTo>
                  <a:pt x="6002934" y="138811"/>
                </a:lnTo>
                <a:lnTo>
                  <a:pt x="6097041" y="373507"/>
                </a:lnTo>
                <a:lnTo>
                  <a:pt x="6119393" y="371475"/>
                </a:lnTo>
                <a:lnTo>
                  <a:pt x="6218072" y="129921"/>
                </a:lnTo>
                <a:lnTo>
                  <a:pt x="6221778" y="120827"/>
                </a:lnTo>
                <a:lnTo>
                  <a:pt x="6226608" y="108910"/>
                </a:lnTo>
                <a:lnTo>
                  <a:pt x="6231304" y="97209"/>
                </a:lnTo>
                <a:lnTo>
                  <a:pt x="6235852" y="85725"/>
                </a:lnTo>
                <a:lnTo>
                  <a:pt x="6235543" y="101213"/>
                </a:lnTo>
                <a:lnTo>
                  <a:pt x="6235291" y="115632"/>
                </a:lnTo>
                <a:lnTo>
                  <a:pt x="6235140" y="126928"/>
                </a:lnTo>
                <a:lnTo>
                  <a:pt x="6235054" y="305863"/>
                </a:lnTo>
                <a:lnTo>
                  <a:pt x="6234916" y="319341"/>
                </a:lnTo>
                <a:lnTo>
                  <a:pt x="6234674" y="331465"/>
                </a:lnTo>
                <a:lnTo>
                  <a:pt x="6234328" y="342265"/>
                </a:lnTo>
                <a:lnTo>
                  <a:pt x="6234201" y="346964"/>
                </a:lnTo>
                <a:lnTo>
                  <a:pt x="6232169" y="350012"/>
                </a:lnTo>
                <a:lnTo>
                  <a:pt x="6228232" y="351155"/>
                </a:lnTo>
                <a:lnTo>
                  <a:pt x="6199657" y="359791"/>
                </a:lnTo>
                <a:lnTo>
                  <a:pt x="6200927" y="372237"/>
                </a:lnTo>
                <a:lnTo>
                  <a:pt x="6206364" y="372100"/>
                </a:lnTo>
                <a:lnTo>
                  <a:pt x="6217497" y="371875"/>
                </a:lnTo>
                <a:lnTo>
                  <a:pt x="6229530" y="371700"/>
                </a:lnTo>
                <a:lnTo>
                  <a:pt x="6256297" y="371500"/>
                </a:lnTo>
                <a:lnTo>
                  <a:pt x="6313496" y="371677"/>
                </a:lnTo>
                <a:lnTo>
                  <a:pt x="6325948" y="371824"/>
                </a:lnTo>
                <a:lnTo>
                  <a:pt x="6337997" y="372010"/>
                </a:lnTo>
                <a:lnTo>
                  <a:pt x="6349644" y="372237"/>
                </a:lnTo>
                <a:lnTo>
                  <a:pt x="6348628" y="359791"/>
                </a:lnTo>
                <a:lnTo>
                  <a:pt x="6316370" y="350647"/>
                </a:lnTo>
                <a:lnTo>
                  <a:pt x="6309543" y="333323"/>
                </a:lnTo>
                <a:lnTo>
                  <a:pt x="6309376" y="321305"/>
                </a:lnTo>
                <a:lnTo>
                  <a:pt x="6309321" y="78408"/>
                </a:lnTo>
                <a:lnTo>
                  <a:pt x="6309482" y="65901"/>
                </a:lnTo>
                <a:lnTo>
                  <a:pt x="6309766" y="54991"/>
                </a:lnTo>
                <a:lnTo>
                  <a:pt x="6349644" y="37211"/>
                </a:lnTo>
                <a:lnTo>
                  <a:pt x="6348120" y="24511"/>
                </a:lnTo>
                <a:lnTo>
                  <a:pt x="6340220" y="24765"/>
                </a:lnTo>
                <a:lnTo>
                  <a:pt x="6326508" y="25123"/>
                </a:lnTo>
                <a:lnTo>
                  <a:pt x="6313617" y="25358"/>
                </a:lnTo>
                <a:lnTo>
                  <a:pt x="6301557" y="25487"/>
                </a:lnTo>
                <a:lnTo>
                  <a:pt x="6268412" y="25401"/>
                </a:lnTo>
                <a:lnTo>
                  <a:pt x="6255749" y="25212"/>
                </a:lnTo>
                <a:lnTo>
                  <a:pt x="6242523" y="24919"/>
                </a:lnTo>
                <a:lnTo>
                  <a:pt x="6228740" y="24511"/>
                </a:lnTo>
                <a:lnTo>
                  <a:pt x="6139713" y="242824"/>
                </a:lnTo>
                <a:lnTo>
                  <a:pt x="6138436" y="246092"/>
                </a:lnTo>
                <a:lnTo>
                  <a:pt x="6133760" y="258162"/>
                </a:lnTo>
                <a:lnTo>
                  <a:pt x="6129299" y="269621"/>
                </a:lnTo>
                <a:lnTo>
                  <a:pt x="6128283" y="266737"/>
                </a:lnTo>
                <a:lnTo>
                  <a:pt x="6123969" y="255071"/>
                </a:lnTo>
                <a:lnTo>
                  <a:pt x="6119139" y="242824"/>
                </a:lnTo>
                <a:lnTo>
                  <a:pt x="6032652" y="24511"/>
                </a:lnTo>
                <a:lnTo>
                  <a:pt x="6025641" y="24762"/>
                </a:lnTo>
                <a:lnTo>
                  <a:pt x="6012784" y="25121"/>
                </a:lnTo>
                <a:lnTo>
                  <a:pt x="6000063" y="25357"/>
                </a:lnTo>
                <a:lnTo>
                  <a:pt x="5987469" y="25487"/>
                </a:lnTo>
                <a:lnTo>
                  <a:pt x="5974994" y="25527"/>
                </a:lnTo>
                <a:lnTo>
                  <a:pt x="5970168" y="371475"/>
                </a:lnTo>
                <a:lnTo>
                  <a:pt x="5981485" y="371522"/>
                </a:lnTo>
                <a:lnTo>
                  <a:pt x="5986388" y="333391"/>
                </a:lnTo>
                <a:lnTo>
                  <a:pt x="5986215" y="321492"/>
                </a:lnTo>
                <a:lnTo>
                  <a:pt x="5986043" y="293624"/>
                </a:lnTo>
                <a:close/>
              </a:path>
              <a:path w="6916445" h="495681">
                <a:moveTo>
                  <a:pt x="5696662" y="25186"/>
                </a:moveTo>
                <a:lnTo>
                  <a:pt x="5671248" y="25384"/>
                </a:lnTo>
                <a:lnTo>
                  <a:pt x="5633835" y="25518"/>
                </a:lnTo>
                <a:lnTo>
                  <a:pt x="5621553" y="25527"/>
                </a:lnTo>
                <a:lnTo>
                  <a:pt x="5607710" y="50800"/>
                </a:lnTo>
                <a:lnTo>
                  <a:pt x="5703595" y="50800"/>
                </a:lnTo>
                <a:lnTo>
                  <a:pt x="5719470" y="110998"/>
                </a:lnTo>
                <a:lnTo>
                  <a:pt x="5732805" y="109093"/>
                </a:lnTo>
                <a:lnTo>
                  <a:pt x="5748172" y="26543"/>
                </a:lnTo>
                <a:lnTo>
                  <a:pt x="5746521" y="24511"/>
                </a:lnTo>
                <a:lnTo>
                  <a:pt x="5735492" y="24695"/>
                </a:lnTo>
                <a:lnTo>
                  <a:pt x="5722454" y="24886"/>
                </a:lnTo>
                <a:lnTo>
                  <a:pt x="5709511" y="25049"/>
                </a:lnTo>
                <a:lnTo>
                  <a:pt x="5696662" y="25186"/>
                </a:lnTo>
                <a:close/>
              </a:path>
              <a:path w="6916445" h="495681">
                <a:moveTo>
                  <a:pt x="5720067" y="371948"/>
                </a:moveTo>
                <a:lnTo>
                  <a:pt x="5733002" y="372084"/>
                </a:lnTo>
                <a:lnTo>
                  <a:pt x="5746013" y="372237"/>
                </a:lnTo>
                <a:lnTo>
                  <a:pt x="5747791" y="370459"/>
                </a:lnTo>
                <a:lnTo>
                  <a:pt x="5753633" y="277749"/>
                </a:lnTo>
                <a:lnTo>
                  <a:pt x="5738520" y="280035"/>
                </a:lnTo>
                <a:lnTo>
                  <a:pt x="5707405" y="345186"/>
                </a:lnTo>
                <a:lnTo>
                  <a:pt x="5608218" y="345186"/>
                </a:lnTo>
                <a:lnTo>
                  <a:pt x="5625871" y="371475"/>
                </a:lnTo>
                <a:lnTo>
                  <a:pt x="5681708" y="371644"/>
                </a:lnTo>
                <a:lnTo>
                  <a:pt x="5707207" y="371830"/>
                </a:lnTo>
                <a:lnTo>
                  <a:pt x="5720067" y="371948"/>
                </a:lnTo>
                <a:close/>
              </a:path>
              <a:path w="6916445" h="495681">
                <a:moveTo>
                  <a:pt x="5535265" y="371588"/>
                </a:moveTo>
                <a:lnTo>
                  <a:pt x="5625871" y="371475"/>
                </a:lnTo>
                <a:lnTo>
                  <a:pt x="5608218" y="345186"/>
                </a:lnTo>
                <a:lnTo>
                  <a:pt x="5608153" y="342043"/>
                </a:lnTo>
                <a:lnTo>
                  <a:pt x="5607944" y="329433"/>
                </a:lnTo>
                <a:lnTo>
                  <a:pt x="5607807" y="316751"/>
                </a:lnTo>
                <a:lnTo>
                  <a:pt x="5607710" y="206248"/>
                </a:lnTo>
                <a:lnTo>
                  <a:pt x="5654544" y="206450"/>
                </a:lnTo>
                <a:lnTo>
                  <a:pt x="5667908" y="206629"/>
                </a:lnTo>
                <a:lnTo>
                  <a:pt x="5674258" y="209169"/>
                </a:lnTo>
                <a:lnTo>
                  <a:pt x="5675655" y="213614"/>
                </a:lnTo>
                <a:lnTo>
                  <a:pt x="5684799" y="248539"/>
                </a:lnTo>
                <a:lnTo>
                  <a:pt x="5701182" y="247269"/>
                </a:lnTo>
                <a:lnTo>
                  <a:pt x="5701121" y="244387"/>
                </a:lnTo>
                <a:lnTo>
                  <a:pt x="5700814" y="228713"/>
                </a:lnTo>
                <a:lnTo>
                  <a:pt x="5700595" y="215143"/>
                </a:lnTo>
                <a:lnTo>
                  <a:pt x="5700464" y="203675"/>
                </a:lnTo>
                <a:lnTo>
                  <a:pt x="5700484" y="182378"/>
                </a:lnTo>
                <a:lnTo>
                  <a:pt x="5700632" y="170449"/>
                </a:lnTo>
                <a:lnTo>
                  <a:pt x="5700864" y="156520"/>
                </a:lnTo>
                <a:lnTo>
                  <a:pt x="5701182" y="140589"/>
                </a:lnTo>
                <a:lnTo>
                  <a:pt x="5684799" y="141224"/>
                </a:lnTo>
                <a:lnTo>
                  <a:pt x="5675909" y="175260"/>
                </a:lnTo>
                <a:lnTo>
                  <a:pt x="5671718" y="181737"/>
                </a:lnTo>
                <a:lnTo>
                  <a:pt x="5658794" y="182042"/>
                </a:lnTo>
                <a:lnTo>
                  <a:pt x="5645767" y="182235"/>
                </a:lnTo>
                <a:lnTo>
                  <a:pt x="5621172" y="182372"/>
                </a:lnTo>
                <a:lnTo>
                  <a:pt x="5607710" y="182372"/>
                </a:lnTo>
                <a:lnTo>
                  <a:pt x="5607710" y="50800"/>
                </a:lnTo>
                <a:lnTo>
                  <a:pt x="5621553" y="25527"/>
                </a:lnTo>
                <a:lnTo>
                  <a:pt x="5531961" y="25372"/>
                </a:lnTo>
                <a:lnTo>
                  <a:pt x="5519238" y="25180"/>
                </a:lnTo>
                <a:lnTo>
                  <a:pt x="5506261" y="24896"/>
                </a:lnTo>
                <a:lnTo>
                  <a:pt x="5493029" y="24511"/>
                </a:lnTo>
                <a:lnTo>
                  <a:pt x="5493791" y="37211"/>
                </a:lnTo>
                <a:lnTo>
                  <a:pt x="5526938" y="46862"/>
                </a:lnTo>
                <a:lnTo>
                  <a:pt x="5533034" y="60706"/>
                </a:lnTo>
                <a:lnTo>
                  <a:pt x="5533288" y="73660"/>
                </a:lnTo>
                <a:lnTo>
                  <a:pt x="5533288" y="320802"/>
                </a:lnTo>
                <a:lnTo>
                  <a:pt x="5532907" y="343027"/>
                </a:lnTo>
                <a:lnTo>
                  <a:pt x="5526176" y="350647"/>
                </a:lnTo>
                <a:lnTo>
                  <a:pt x="5493029" y="359791"/>
                </a:lnTo>
                <a:lnTo>
                  <a:pt x="5494299" y="372237"/>
                </a:lnTo>
                <a:lnTo>
                  <a:pt x="5496783" y="372182"/>
                </a:lnTo>
                <a:lnTo>
                  <a:pt x="5509752" y="371927"/>
                </a:lnTo>
                <a:lnTo>
                  <a:pt x="5522579" y="371729"/>
                </a:lnTo>
                <a:lnTo>
                  <a:pt x="5535265" y="371588"/>
                </a:lnTo>
                <a:close/>
              </a:path>
              <a:path w="6916445" h="495681">
                <a:moveTo>
                  <a:pt x="6795795" y="359791"/>
                </a:moveTo>
                <a:lnTo>
                  <a:pt x="6673367" y="17145"/>
                </a:lnTo>
                <a:lnTo>
                  <a:pt x="6646824" y="23114"/>
                </a:lnTo>
                <a:lnTo>
                  <a:pt x="6506362" y="359791"/>
                </a:lnTo>
                <a:lnTo>
                  <a:pt x="6507632" y="372237"/>
                </a:lnTo>
                <a:lnTo>
                  <a:pt x="6509504" y="372198"/>
                </a:lnTo>
                <a:lnTo>
                  <a:pt x="6523492" y="371938"/>
                </a:lnTo>
                <a:lnTo>
                  <a:pt x="6536813" y="371735"/>
                </a:lnTo>
                <a:lnTo>
                  <a:pt x="6558178" y="319405"/>
                </a:lnTo>
                <a:lnTo>
                  <a:pt x="6625742" y="144780"/>
                </a:lnTo>
                <a:lnTo>
                  <a:pt x="6630334" y="131953"/>
                </a:lnTo>
                <a:lnTo>
                  <a:pt x="6635521" y="117221"/>
                </a:lnTo>
                <a:lnTo>
                  <a:pt x="6636795" y="121655"/>
                </a:lnTo>
                <a:lnTo>
                  <a:pt x="6640917" y="135398"/>
                </a:lnTo>
                <a:lnTo>
                  <a:pt x="6643903" y="144780"/>
                </a:lnTo>
                <a:lnTo>
                  <a:pt x="6704355" y="319405"/>
                </a:lnTo>
                <a:lnTo>
                  <a:pt x="6725437" y="371475"/>
                </a:lnTo>
                <a:lnTo>
                  <a:pt x="6756990" y="371643"/>
                </a:lnTo>
                <a:lnTo>
                  <a:pt x="6769879" y="371793"/>
                </a:lnTo>
                <a:lnTo>
                  <a:pt x="6783323" y="371991"/>
                </a:lnTo>
                <a:lnTo>
                  <a:pt x="6797319" y="372237"/>
                </a:lnTo>
                <a:lnTo>
                  <a:pt x="6795795" y="359791"/>
                </a:lnTo>
                <a:close/>
              </a:path>
              <a:path w="6916445" h="495681">
                <a:moveTo>
                  <a:pt x="6536813" y="371735"/>
                </a:moveTo>
                <a:lnTo>
                  <a:pt x="6549469" y="371590"/>
                </a:lnTo>
                <a:lnTo>
                  <a:pt x="6725437" y="371475"/>
                </a:lnTo>
                <a:lnTo>
                  <a:pt x="6704355" y="319405"/>
                </a:lnTo>
                <a:lnTo>
                  <a:pt x="6558178" y="319405"/>
                </a:lnTo>
                <a:lnTo>
                  <a:pt x="6536813" y="371735"/>
                </a:lnTo>
                <a:close/>
              </a:path>
              <a:path w="6916445" h="495681">
                <a:moveTo>
                  <a:pt x="3146323" y="12446"/>
                </a:moveTo>
                <a:lnTo>
                  <a:pt x="3130702" y="116712"/>
                </a:lnTo>
                <a:lnTo>
                  <a:pt x="3151784" y="116712"/>
                </a:lnTo>
                <a:lnTo>
                  <a:pt x="3212998" y="12446"/>
                </a:lnTo>
                <a:lnTo>
                  <a:pt x="3146323" y="12446"/>
                </a:lnTo>
                <a:close/>
              </a:path>
              <a:path w="6916445" h="495681">
                <a:moveTo>
                  <a:pt x="1415835" y="339077"/>
                </a:moveTo>
                <a:lnTo>
                  <a:pt x="1419002" y="352967"/>
                </a:lnTo>
                <a:lnTo>
                  <a:pt x="1425732" y="363779"/>
                </a:lnTo>
                <a:lnTo>
                  <a:pt x="1436021" y="371508"/>
                </a:lnTo>
                <a:lnTo>
                  <a:pt x="1449864" y="376149"/>
                </a:lnTo>
                <a:lnTo>
                  <a:pt x="1467256" y="377698"/>
                </a:lnTo>
                <a:lnTo>
                  <a:pt x="1472043" y="377598"/>
                </a:lnTo>
                <a:lnTo>
                  <a:pt x="1482843" y="376728"/>
                </a:lnTo>
                <a:lnTo>
                  <a:pt x="1494584" y="374962"/>
                </a:lnTo>
                <a:lnTo>
                  <a:pt x="1507267" y="372295"/>
                </a:lnTo>
                <a:lnTo>
                  <a:pt x="1520890" y="368721"/>
                </a:lnTo>
                <a:lnTo>
                  <a:pt x="1535455" y="364236"/>
                </a:lnTo>
                <a:lnTo>
                  <a:pt x="1534185" y="351917"/>
                </a:lnTo>
                <a:lnTo>
                  <a:pt x="1531061" y="351867"/>
                </a:lnTo>
                <a:lnTo>
                  <a:pt x="1517088" y="351143"/>
                </a:lnTo>
                <a:lnTo>
                  <a:pt x="1506372" y="349631"/>
                </a:lnTo>
                <a:lnTo>
                  <a:pt x="1499641" y="348361"/>
                </a:lnTo>
                <a:lnTo>
                  <a:pt x="1494561" y="345948"/>
                </a:lnTo>
                <a:lnTo>
                  <a:pt x="1491259" y="342519"/>
                </a:lnTo>
                <a:lnTo>
                  <a:pt x="1487830" y="338963"/>
                </a:lnTo>
                <a:lnTo>
                  <a:pt x="1485925" y="331724"/>
                </a:lnTo>
                <a:lnTo>
                  <a:pt x="1485671" y="320675"/>
                </a:lnTo>
                <a:lnTo>
                  <a:pt x="1485470" y="315577"/>
                </a:lnTo>
                <a:lnTo>
                  <a:pt x="1485188" y="305914"/>
                </a:lnTo>
                <a:lnTo>
                  <a:pt x="1484961" y="294459"/>
                </a:lnTo>
                <a:lnTo>
                  <a:pt x="1484794" y="281208"/>
                </a:lnTo>
                <a:lnTo>
                  <a:pt x="1484655" y="249301"/>
                </a:lnTo>
                <a:lnTo>
                  <a:pt x="1484675" y="198707"/>
                </a:lnTo>
                <a:lnTo>
                  <a:pt x="1484804" y="185378"/>
                </a:lnTo>
                <a:lnTo>
                  <a:pt x="1485048" y="172428"/>
                </a:lnTo>
                <a:lnTo>
                  <a:pt x="1485404" y="159848"/>
                </a:lnTo>
                <a:lnTo>
                  <a:pt x="1485867" y="147629"/>
                </a:lnTo>
                <a:lnTo>
                  <a:pt x="1486433" y="135762"/>
                </a:lnTo>
                <a:lnTo>
                  <a:pt x="1483385" y="133858"/>
                </a:lnTo>
                <a:lnTo>
                  <a:pt x="1475615" y="135605"/>
                </a:lnTo>
                <a:lnTo>
                  <a:pt x="1463593" y="138160"/>
                </a:lnTo>
                <a:lnTo>
                  <a:pt x="1451302" y="140597"/>
                </a:lnTo>
                <a:lnTo>
                  <a:pt x="1438737" y="142914"/>
                </a:lnTo>
                <a:lnTo>
                  <a:pt x="1425896" y="145113"/>
                </a:lnTo>
                <a:lnTo>
                  <a:pt x="1412773" y="147193"/>
                </a:lnTo>
                <a:lnTo>
                  <a:pt x="1412962" y="149131"/>
                </a:lnTo>
                <a:lnTo>
                  <a:pt x="1413915" y="160599"/>
                </a:lnTo>
                <a:lnTo>
                  <a:pt x="1414646" y="172700"/>
                </a:lnTo>
                <a:lnTo>
                  <a:pt x="1415161" y="185438"/>
                </a:lnTo>
                <a:lnTo>
                  <a:pt x="1415466" y="198820"/>
                </a:lnTo>
                <a:lnTo>
                  <a:pt x="1415567" y="332867"/>
                </a:lnTo>
                <a:lnTo>
                  <a:pt x="1415835" y="339077"/>
                </a:lnTo>
                <a:close/>
              </a:path>
              <a:path w="6916445" h="495681">
                <a:moveTo>
                  <a:pt x="1853223" y="339077"/>
                </a:moveTo>
                <a:lnTo>
                  <a:pt x="1856390" y="352967"/>
                </a:lnTo>
                <a:lnTo>
                  <a:pt x="1863120" y="363779"/>
                </a:lnTo>
                <a:lnTo>
                  <a:pt x="1873409" y="371508"/>
                </a:lnTo>
                <a:lnTo>
                  <a:pt x="1887252" y="376149"/>
                </a:lnTo>
                <a:lnTo>
                  <a:pt x="1904644" y="377698"/>
                </a:lnTo>
                <a:lnTo>
                  <a:pt x="1909431" y="377598"/>
                </a:lnTo>
                <a:lnTo>
                  <a:pt x="1920231" y="376728"/>
                </a:lnTo>
                <a:lnTo>
                  <a:pt x="1931972" y="374962"/>
                </a:lnTo>
                <a:lnTo>
                  <a:pt x="1944655" y="372295"/>
                </a:lnTo>
                <a:lnTo>
                  <a:pt x="1958278" y="368721"/>
                </a:lnTo>
                <a:lnTo>
                  <a:pt x="1972843" y="364236"/>
                </a:lnTo>
                <a:lnTo>
                  <a:pt x="1971573" y="351917"/>
                </a:lnTo>
                <a:lnTo>
                  <a:pt x="1968449" y="351867"/>
                </a:lnTo>
                <a:lnTo>
                  <a:pt x="1954476" y="351143"/>
                </a:lnTo>
                <a:lnTo>
                  <a:pt x="1943760" y="349631"/>
                </a:lnTo>
                <a:lnTo>
                  <a:pt x="1937029" y="348361"/>
                </a:lnTo>
                <a:lnTo>
                  <a:pt x="1931949" y="345948"/>
                </a:lnTo>
                <a:lnTo>
                  <a:pt x="1928647" y="342519"/>
                </a:lnTo>
                <a:lnTo>
                  <a:pt x="1925218" y="338963"/>
                </a:lnTo>
                <a:lnTo>
                  <a:pt x="1923313" y="331724"/>
                </a:lnTo>
                <a:lnTo>
                  <a:pt x="1923059" y="320675"/>
                </a:lnTo>
                <a:lnTo>
                  <a:pt x="1922858" y="315577"/>
                </a:lnTo>
                <a:lnTo>
                  <a:pt x="1922576" y="305914"/>
                </a:lnTo>
                <a:lnTo>
                  <a:pt x="1922349" y="294459"/>
                </a:lnTo>
                <a:lnTo>
                  <a:pt x="1922182" y="281208"/>
                </a:lnTo>
                <a:lnTo>
                  <a:pt x="1922043" y="249301"/>
                </a:lnTo>
                <a:lnTo>
                  <a:pt x="1922063" y="198707"/>
                </a:lnTo>
                <a:lnTo>
                  <a:pt x="1922192" y="185378"/>
                </a:lnTo>
                <a:lnTo>
                  <a:pt x="1922436" y="172428"/>
                </a:lnTo>
                <a:lnTo>
                  <a:pt x="1922792" y="159848"/>
                </a:lnTo>
                <a:lnTo>
                  <a:pt x="1923255" y="147629"/>
                </a:lnTo>
                <a:lnTo>
                  <a:pt x="1923821" y="135762"/>
                </a:lnTo>
                <a:lnTo>
                  <a:pt x="1920773" y="133858"/>
                </a:lnTo>
                <a:lnTo>
                  <a:pt x="1913003" y="135605"/>
                </a:lnTo>
                <a:lnTo>
                  <a:pt x="1900981" y="138160"/>
                </a:lnTo>
                <a:lnTo>
                  <a:pt x="1888690" y="140597"/>
                </a:lnTo>
                <a:lnTo>
                  <a:pt x="1876125" y="142914"/>
                </a:lnTo>
                <a:lnTo>
                  <a:pt x="1863284" y="145113"/>
                </a:lnTo>
                <a:lnTo>
                  <a:pt x="1850161" y="147193"/>
                </a:lnTo>
                <a:lnTo>
                  <a:pt x="1850350" y="149131"/>
                </a:lnTo>
                <a:lnTo>
                  <a:pt x="1851303" y="160599"/>
                </a:lnTo>
                <a:lnTo>
                  <a:pt x="1852034" y="172700"/>
                </a:lnTo>
                <a:lnTo>
                  <a:pt x="1852549" y="185438"/>
                </a:lnTo>
                <a:lnTo>
                  <a:pt x="1852854" y="198820"/>
                </a:lnTo>
                <a:lnTo>
                  <a:pt x="1852955" y="332867"/>
                </a:lnTo>
                <a:lnTo>
                  <a:pt x="1853223" y="339077"/>
                </a:lnTo>
                <a:close/>
              </a:path>
              <a:path w="6916445" h="495681">
                <a:moveTo>
                  <a:pt x="2475890" y="163576"/>
                </a:moveTo>
                <a:lnTo>
                  <a:pt x="2483754" y="163698"/>
                </a:lnTo>
                <a:lnTo>
                  <a:pt x="2497332" y="165242"/>
                </a:lnTo>
                <a:lnTo>
                  <a:pt x="2506878" y="168529"/>
                </a:lnTo>
                <a:lnTo>
                  <a:pt x="2512974" y="171958"/>
                </a:lnTo>
                <a:lnTo>
                  <a:pt x="2516022" y="178435"/>
                </a:lnTo>
                <a:lnTo>
                  <a:pt x="2516022" y="191135"/>
                </a:lnTo>
                <a:lnTo>
                  <a:pt x="2515641" y="199517"/>
                </a:lnTo>
                <a:lnTo>
                  <a:pt x="2514752" y="212852"/>
                </a:lnTo>
                <a:lnTo>
                  <a:pt x="2513941" y="225273"/>
                </a:lnTo>
                <a:lnTo>
                  <a:pt x="2513122" y="239734"/>
                </a:lnTo>
                <a:lnTo>
                  <a:pt x="2512630" y="251379"/>
                </a:lnTo>
                <a:lnTo>
                  <a:pt x="2512466" y="260223"/>
                </a:lnTo>
                <a:lnTo>
                  <a:pt x="2512507" y="265023"/>
                </a:lnTo>
                <a:lnTo>
                  <a:pt x="2513257" y="280597"/>
                </a:lnTo>
                <a:lnTo>
                  <a:pt x="2514953" y="294996"/>
                </a:lnTo>
                <a:lnTo>
                  <a:pt x="2517594" y="308221"/>
                </a:lnTo>
                <a:lnTo>
                  <a:pt x="2521181" y="320272"/>
                </a:lnTo>
                <a:lnTo>
                  <a:pt x="2525712" y="331148"/>
                </a:lnTo>
                <a:lnTo>
                  <a:pt x="2531189" y="340849"/>
                </a:lnTo>
                <a:lnTo>
                  <a:pt x="2537612" y="349377"/>
                </a:lnTo>
                <a:lnTo>
                  <a:pt x="2549083" y="360162"/>
                </a:lnTo>
                <a:lnTo>
                  <a:pt x="2559278" y="366757"/>
                </a:lnTo>
                <a:lnTo>
                  <a:pt x="2570678" y="371882"/>
                </a:lnTo>
                <a:lnTo>
                  <a:pt x="2583287" y="375538"/>
                </a:lnTo>
                <a:lnTo>
                  <a:pt x="2597113" y="377730"/>
                </a:lnTo>
                <a:lnTo>
                  <a:pt x="2612161" y="378460"/>
                </a:lnTo>
                <a:lnTo>
                  <a:pt x="2621457" y="378170"/>
                </a:lnTo>
                <a:lnTo>
                  <a:pt x="2635258" y="376563"/>
                </a:lnTo>
                <a:lnTo>
                  <a:pt x="2648216" y="373553"/>
                </a:lnTo>
                <a:lnTo>
                  <a:pt x="2660325" y="369142"/>
                </a:lnTo>
                <a:lnTo>
                  <a:pt x="2671580" y="363335"/>
                </a:lnTo>
                <a:lnTo>
                  <a:pt x="2681977" y="356134"/>
                </a:lnTo>
                <a:lnTo>
                  <a:pt x="2691509" y="347543"/>
                </a:lnTo>
                <a:lnTo>
                  <a:pt x="2700172" y="337566"/>
                </a:lnTo>
                <a:lnTo>
                  <a:pt x="2706816" y="328109"/>
                </a:lnTo>
                <a:lnTo>
                  <a:pt x="2712670" y="317977"/>
                </a:lnTo>
                <a:lnTo>
                  <a:pt x="2717744" y="307156"/>
                </a:lnTo>
                <a:lnTo>
                  <a:pt x="2722037" y="295645"/>
                </a:lnTo>
                <a:lnTo>
                  <a:pt x="2725550" y="283444"/>
                </a:lnTo>
                <a:lnTo>
                  <a:pt x="2728282" y="270551"/>
                </a:lnTo>
                <a:lnTo>
                  <a:pt x="2730234" y="256965"/>
                </a:lnTo>
                <a:lnTo>
                  <a:pt x="2731405" y="242685"/>
                </a:lnTo>
                <a:lnTo>
                  <a:pt x="2731795" y="227711"/>
                </a:lnTo>
                <a:lnTo>
                  <a:pt x="2731762" y="223503"/>
                </a:lnTo>
                <a:lnTo>
                  <a:pt x="2731286" y="211113"/>
                </a:lnTo>
                <a:lnTo>
                  <a:pt x="2730242" y="198678"/>
                </a:lnTo>
                <a:lnTo>
                  <a:pt x="2728627" y="186197"/>
                </a:lnTo>
                <a:lnTo>
                  <a:pt x="2726440" y="173666"/>
                </a:lnTo>
                <a:lnTo>
                  <a:pt x="2723679" y="161085"/>
                </a:lnTo>
                <a:lnTo>
                  <a:pt x="2720343" y="148451"/>
                </a:lnTo>
                <a:lnTo>
                  <a:pt x="2716428" y="135762"/>
                </a:lnTo>
                <a:lnTo>
                  <a:pt x="2713507" y="133858"/>
                </a:lnTo>
                <a:lnTo>
                  <a:pt x="2706831" y="135302"/>
                </a:lnTo>
                <a:lnTo>
                  <a:pt x="2694417" y="137877"/>
                </a:lnTo>
                <a:lnTo>
                  <a:pt x="2681884" y="140335"/>
                </a:lnTo>
                <a:lnTo>
                  <a:pt x="2674467" y="141672"/>
                </a:lnTo>
                <a:lnTo>
                  <a:pt x="2662010" y="143937"/>
                </a:lnTo>
                <a:lnTo>
                  <a:pt x="2649372" y="146177"/>
                </a:lnTo>
                <a:lnTo>
                  <a:pt x="2653996" y="158026"/>
                </a:lnTo>
                <a:lnTo>
                  <a:pt x="2658180" y="170246"/>
                </a:lnTo>
                <a:lnTo>
                  <a:pt x="2661807" y="182548"/>
                </a:lnTo>
                <a:lnTo>
                  <a:pt x="2664876" y="194928"/>
                </a:lnTo>
                <a:lnTo>
                  <a:pt x="2667387" y="207384"/>
                </a:lnTo>
                <a:lnTo>
                  <a:pt x="2669340" y="219916"/>
                </a:lnTo>
                <a:lnTo>
                  <a:pt x="2670735" y="232520"/>
                </a:lnTo>
                <a:lnTo>
                  <a:pt x="2671572" y="245194"/>
                </a:lnTo>
                <a:lnTo>
                  <a:pt x="2671851" y="257937"/>
                </a:lnTo>
                <a:lnTo>
                  <a:pt x="2671728" y="267771"/>
                </a:lnTo>
                <a:lnTo>
                  <a:pt x="2670914" y="283564"/>
                </a:lnTo>
                <a:lnTo>
                  <a:pt x="2669338" y="297436"/>
                </a:lnTo>
                <a:lnTo>
                  <a:pt x="2667001" y="309400"/>
                </a:lnTo>
                <a:lnTo>
                  <a:pt x="2663901" y="319470"/>
                </a:lnTo>
                <a:lnTo>
                  <a:pt x="2660040" y="327660"/>
                </a:lnTo>
                <a:lnTo>
                  <a:pt x="2650220" y="339505"/>
                </a:lnTo>
                <a:lnTo>
                  <a:pt x="2639114" y="345666"/>
                </a:lnTo>
                <a:lnTo>
                  <a:pt x="2625750" y="347726"/>
                </a:lnTo>
                <a:lnTo>
                  <a:pt x="2612685" y="345775"/>
                </a:lnTo>
                <a:lnTo>
                  <a:pt x="2601546" y="339647"/>
                </a:lnTo>
                <a:lnTo>
                  <a:pt x="2592857" y="329311"/>
                </a:lnTo>
                <a:lnTo>
                  <a:pt x="2587973" y="318359"/>
                </a:lnTo>
                <a:lnTo>
                  <a:pt x="2585213" y="307614"/>
                </a:lnTo>
                <a:lnTo>
                  <a:pt x="2583247" y="294746"/>
                </a:lnTo>
                <a:lnTo>
                  <a:pt x="2582072" y="279753"/>
                </a:lnTo>
                <a:lnTo>
                  <a:pt x="2581681" y="262636"/>
                </a:lnTo>
                <a:lnTo>
                  <a:pt x="2581701" y="258717"/>
                </a:lnTo>
                <a:lnTo>
                  <a:pt x="2574802" y="145978"/>
                </a:lnTo>
                <a:lnTo>
                  <a:pt x="2561892" y="140414"/>
                </a:lnTo>
                <a:lnTo>
                  <a:pt x="2544216" y="138557"/>
                </a:lnTo>
                <a:lnTo>
                  <a:pt x="2537540" y="138725"/>
                </a:lnTo>
                <a:lnTo>
                  <a:pt x="2526252" y="139696"/>
                </a:lnTo>
                <a:lnTo>
                  <a:pt x="2514265" y="141528"/>
                </a:lnTo>
                <a:lnTo>
                  <a:pt x="2501580" y="144216"/>
                </a:lnTo>
                <a:lnTo>
                  <a:pt x="2488195" y="147757"/>
                </a:lnTo>
                <a:lnTo>
                  <a:pt x="2474112" y="152146"/>
                </a:lnTo>
                <a:lnTo>
                  <a:pt x="2475890" y="163576"/>
                </a:lnTo>
                <a:close/>
              </a:path>
              <a:path w="6916445" h="495681">
                <a:moveTo>
                  <a:pt x="4971327" y="339077"/>
                </a:moveTo>
                <a:lnTo>
                  <a:pt x="4974494" y="352967"/>
                </a:lnTo>
                <a:lnTo>
                  <a:pt x="4981224" y="363779"/>
                </a:lnTo>
                <a:lnTo>
                  <a:pt x="4991513" y="371508"/>
                </a:lnTo>
                <a:lnTo>
                  <a:pt x="5005356" y="376149"/>
                </a:lnTo>
                <a:lnTo>
                  <a:pt x="5022748" y="377698"/>
                </a:lnTo>
                <a:lnTo>
                  <a:pt x="5027535" y="377598"/>
                </a:lnTo>
                <a:lnTo>
                  <a:pt x="5038335" y="376728"/>
                </a:lnTo>
                <a:lnTo>
                  <a:pt x="5050076" y="374962"/>
                </a:lnTo>
                <a:lnTo>
                  <a:pt x="5062759" y="372295"/>
                </a:lnTo>
                <a:lnTo>
                  <a:pt x="5076382" y="368721"/>
                </a:lnTo>
                <a:lnTo>
                  <a:pt x="5090947" y="364236"/>
                </a:lnTo>
                <a:lnTo>
                  <a:pt x="5089677" y="351917"/>
                </a:lnTo>
                <a:lnTo>
                  <a:pt x="5086553" y="351867"/>
                </a:lnTo>
                <a:lnTo>
                  <a:pt x="5072580" y="351143"/>
                </a:lnTo>
                <a:lnTo>
                  <a:pt x="5061864" y="349631"/>
                </a:lnTo>
                <a:lnTo>
                  <a:pt x="5055133" y="348361"/>
                </a:lnTo>
                <a:lnTo>
                  <a:pt x="5050053" y="345948"/>
                </a:lnTo>
                <a:lnTo>
                  <a:pt x="5046751" y="342519"/>
                </a:lnTo>
                <a:lnTo>
                  <a:pt x="5043322" y="338963"/>
                </a:lnTo>
                <a:lnTo>
                  <a:pt x="5041417" y="331724"/>
                </a:lnTo>
                <a:lnTo>
                  <a:pt x="5041163" y="320675"/>
                </a:lnTo>
                <a:lnTo>
                  <a:pt x="5040962" y="315577"/>
                </a:lnTo>
                <a:lnTo>
                  <a:pt x="5040680" y="305914"/>
                </a:lnTo>
                <a:lnTo>
                  <a:pt x="5040453" y="294459"/>
                </a:lnTo>
                <a:lnTo>
                  <a:pt x="5040286" y="281208"/>
                </a:lnTo>
                <a:lnTo>
                  <a:pt x="5040147" y="249301"/>
                </a:lnTo>
                <a:lnTo>
                  <a:pt x="5040167" y="198707"/>
                </a:lnTo>
                <a:lnTo>
                  <a:pt x="5040296" y="185378"/>
                </a:lnTo>
                <a:lnTo>
                  <a:pt x="5040540" y="172428"/>
                </a:lnTo>
                <a:lnTo>
                  <a:pt x="5040896" y="159848"/>
                </a:lnTo>
                <a:lnTo>
                  <a:pt x="5041359" y="147629"/>
                </a:lnTo>
                <a:lnTo>
                  <a:pt x="5041925" y="135762"/>
                </a:lnTo>
                <a:lnTo>
                  <a:pt x="5038877" y="133858"/>
                </a:lnTo>
                <a:lnTo>
                  <a:pt x="5031107" y="135605"/>
                </a:lnTo>
                <a:lnTo>
                  <a:pt x="5019085" y="138160"/>
                </a:lnTo>
                <a:lnTo>
                  <a:pt x="5006794" y="140597"/>
                </a:lnTo>
                <a:lnTo>
                  <a:pt x="4994229" y="142914"/>
                </a:lnTo>
                <a:lnTo>
                  <a:pt x="4981388" y="145113"/>
                </a:lnTo>
                <a:lnTo>
                  <a:pt x="4968265" y="147193"/>
                </a:lnTo>
                <a:lnTo>
                  <a:pt x="4968454" y="149131"/>
                </a:lnTo>
                <a:lnTo>
                  <a:pt x="4969407" y="160599"/>
                </a:lnTo>
                <a:lnTo>
                  <a:pt x="4970138" y="172700"/>
                </a:lnTo>
                <a:lnTo>
                  <a:pt x="4970653" y="185438"/>
                </a:lnTo>
                <a:lnTo>
                  <a:pt x="4970958" y="198820"/>
                </a:lnTo>
                <a:lnTo>
                  <a:pt x="4971059" y="332867"/>
                </a:lnTo>
                <a:lnTo>
                  <a:pt x="4971327" y="339077"/>
                </a:lnTo>
                <a:close/>
              </a:path>
              <a:path w="6916445" h="495681">
                <a:moveTo>
                  <a:pt x="6838086" y="339217"/>
                </a:moveTo>
                <a:lnTo>
                  <a:pt x="6838356" y="344437"/>
                </a:lnTo>
                <a:lnTo>
                  <a:pt x="6841757" y="356984"/>
                </a:lnTo>
                <a:lnTo>
                  <a:pt x="6849008" y="367284"/>
                </a:lnTo>
                <a:lnTo>
                  <a:pt x="6852812" y="370602"/>
                </a:lnTo>
                <a:lnTo>
                  <a:pt x="6863982" y="376296"/>
                </a:lnTo>
                <a:lnTo>
                  <a:pt x="6877456" y="378206"/>
                </a:lnTo>
                <a:lnTo>
                  <a:pt x="6882511" y="377946"/>
                </a:lnTo>
                <a:lnTo>
                  <a:pt x="6895007" y="374556"/>
                </a:lnTo>
                <a:lnTo>
                  <a:pt x="6905396" y="367284"/>
                </a:lnTo>
                <a:lnTo>
                  <a:pt x="6908610" y="363693"/>
                </a:lnTo>
                <a:lnTo>
                  <a:pt x="6914486" y="352564"/>
                </a:lnTo>
                <a:lnTo>
                  <a:pt x="6916445" y="339217"/>
                </a:lnTo>
                <a:lnTo>
                  <a:pt x="6916192" y="334129"/>
                </a:lnTo>
                <a:lnTo>
                  <a:pt x="6912784" y="321531"/>
                </a:lnTo>
                <a:lnTo>
                  <a:pt x="6905396" y="311404"/>
                </a:lnTo>
                <a:lnTo>
                  <a:pt x="6901966" y="308502"/>
                </a:lnTo>
                <a:lnTo>
                  <a:pt x="6890784" y="302782"/>
                </a:lnTo>
                <a:lnTo>
                  <a:pt x="6877456" y="300863"/>
                </a:lnTo>
                <a:lnTo>
                  <a:pt x="6871923" y="301145"/>
                </a:lnTo>
                <a:lnTo>
                  <a:pt x="6859291" y="304443"/>
                </a:lnTo>
                <a:lnTo>
                  <a:pt x="6849008" y="311404"/>
                </a:lnTo>
                <a:lnTo>
                  <a:pt x="6845992" y="314700"/>
                </a:lnTo>
                <a:lnTo>
                  <a:pt x="6840072" y="325719"/>
                </a:lnTo>
                <a:lnTo>
                  <a:pt x="6838086" y="339217"/>
                </a:lnTo>
                <a:close/>
              </a:path>
              <a:path w="6916445" h="495681">
                <a:moveTo>
                  <a:pt x="6393078" y="339217"/>
                </a:moveTo>
                <a:lnTo>
                  <a:pt x="6393348" y="344437"/>
                </a:lnTo>
                <a:lnTo>
                  <a:pt x="6396749" y="356984"/>
                </a:lnTo>
                <a:lnTo>
                  <a:pt x="6404000" y="367284"/>
                </a:lnTo>
                <a:lnTo>
                  <a:pt x="6407804" y="370602"/>
                </a:lnTo>
                <a:lnTo>
                  <a:pt x="6418974" y="376296"/>
                </a:lnTo>
                <a:lnTo>
                  <a:pt x="6432448" y="378206"/>
                </a:lnTo>
                <a:lnTo>
                  <a:pt x="6437503" y="377946"/>
                </a:lnTo>
                <a:lnTo>
                  <a:pt x="6449999" y="374556"/>
                </a:lnTo>
                <a:lnTo>
                  <a:pt x="6460388" y="367284"/>
                </a:lnTo>
                <a:lnTo>
                  <a:pt x="6463602" y="363693"/>
                </a:lnTo>
                <a:lnTo>
                  <a:pt x="6469478" y="352564"/>
                </a:lnTo>
                <a:lnTo>
                  <a:pt x="6471437" y="339217"/>
                </a:lnTo>
                <a:lnTo>
                  <a:pt x="6471184" y="334129"/>
                </a:lnTo>
                <a:lnTo>
                  <a:pt x="6467776" y="321531"/>
                </a:lnTo>
                <a:lnTo>
                  <a:pt x="6460388" y="311404"/>
                </a:lnTo>
                <a:lnTo>
                  <a:pt x="6456958" y="308502"/>
                </a:lnTo>
                <a:lnTo>
                  <a:pt x="6445776" y="302782"/>
                </a:lnTo>
                <a:lnTo>
                  <a:pt x="6432448" y="300863"/>
                </a:lnTo>
                <a:lnTo>
                  <a:pt x="6426915" y="301145"/>
                </a:lnTo>
                <a:lnTo>
                  <a:pt x="6414283" y="304443"/>
                </a:lnTo>
                <a:lnTo>
                  <a:pt x="6404000" y="311404"/>
                </a:lnTo>
                <a:lnTo>
                  <a:pt x="6400984" y="314700"/>
                </a:lnTo>
                <a:lnTo>
                  <a:pt x="6395064" y="325719"/>
                </a:lnTo>
                <a:lnTo>
                  <a:pt x="6393078" y="339217"/>
                </a:lnTo>
                <a:close/>
              </a:path>
              <a:path w="6916445" h="495681">
                <a:moveTo>
                  <a:pt x="5798718" y="339217"/>
                </a:moveTo>
                <a:lnTo>
                  <a:pt x="5798988" y="344437"/>
                </a:lnTo>
                <a:lnTo>
                  <a:pt x="5802389" y="356984"/>
                </a:lnTo>
                <a:lnTo>
                  <a:pt x="5809640" y="367284"/>
                </a:lnTo>
                <a:lnTo>
                  <a:pt x="5813444" y="370602"/>
                </a:lnTo>
                <a:lnTo>
                  <a:pt x="5824614" y="376296"/>
                </a:lnTo>
                <a:lnTo>
                  <a:pt x="5838088" y="378206"/>
                </a:lnTo>
                <a:lnTo>
                  <a:pt x="5843143" y="377946"/>
                </a:lnTo>
                <a:lnTo>
                  <a:pt x="5855639" y="374556"/>
                </a:lnTo>
                <a:lnTo>
                  <a:pt x="5866028" y="367284"/>
                </a:lnTo>
                <a:lnTo>
                  <a:pt x="5869242" y="363693"/>
                </a:lnTo>
                <a:lnTo>
                  <a:pt x="5875118" y="352564"/>
                </a:lnTo>
                <a:lnTo>
                  <a:pt x="5877077" y="339217"/>
                </a:lnTo>
                <a:lnTo>
                  <a:pt x="5876824" y="334129"/>
                </a:lnTo>
                <a:lnTo>
                  <a:pt x="5873416" y="321531"/>
                </a:lnTo>
                <a:lnTo>
                  <a:pt x="5866028" y="311404"/>
                </a:lnTo>
                <a:lnTo>
                  <a:pt x="5862598" y="308502"/>
                </a:lnTo>
                <a:lnTo>
                  <a:pt x="5851416" y="302782"/>
                </a:lnTo>
                <a:lnTo>
                  <a:pt x="5838088" y="300863"/>
                </a:lnTo>
                <a:lnTo>
                  <a:pt x="5832555" y="301145"/>
                </a:lnTo>
                <a:lnTo>
                  <a:pt x="5819923" y="304443"/>
                </a:lnTo>
                <a:lnTo>
                  <a:pt x="5809640" y="311404"/>
                </a:lnTo>
                <a:lnTo>
                  <a:pt x="5806624" y="314700"/>
                </a:lnTo>
                <a:lnTo>
                  <a:pt x="5800704" y="325719"/>
                </a:lnTo>
                <a:lnTo>
                  <a:pt x="5798718" y="339217"/>
                </a:lnTo>
                <a:close/>
              </a:path>
              <a:path w="6916445" h="495681">
                <a:moveTo>
                  <a:pt x="343872" y="341834"/>
                </a:moveTo>
                <a:lnTo>
                  <a:pt x="334924" y="331089"/>
                </a:lnTo>
                <a:lnTo>
                  <a:pt x="330065" y="322763"/>
                </a:lnTo>
                <a:lnTo>
                  <a:pt x="334156" y="373134"/>
                </a:lnTo>
                <a:lnTo>
                  <a:pt x="346785" y="376093"/>
                </a:lnTo>
                <a:lnTo>
                  <a:pt x="359995" y="377868"/>
                </a:lnTo>
                <a:lnTo>
                  <a:pt x="373786" y="378460"/>
                </a:lnTo>
                <a:lnTo>
                  <a:pt x="376340" y="378441"/>
                </a:lnTo>
                <a:lnTo>
                  <a:pt x="390452" y="377653"/>
                </a:lnTo>
                <a:lnTo>
                  <a:pt x="403838" y="375699"/>
                </a:lnTo>
                <a:lnTo>
                  <a:pt x="416499" y="372586"/>
                </a:lnTo>
                <a:lnTo>
                  <a:pt x="428435" y="368317"/>
                </a:lnTo>
                <a:lnTo>
                  <a:pt x="439646" y="362896"/>
                </a:lnTo>
                <a:lnTo>
                  <a:pt x="450131" y="356327"/>
                </a:lnTo>
                <a:lnTo>
                  <a:pt x="459892" y="348615"/>
                </a:lnTo>
                <a:lnTo>
                  <a:pt x="471647" y="336741"/>
                </a:lnTo>
                <a:lnTo>
                  <a:pt x="479622" y="326097"/>
                </a:lnTo>
                <a:lnTo>
                  <a:pt x="485826" y="314876"/>
                </a:lnTo>
                <a:lnTo>
                  <a:pt x="490256" y="303078"/>
                </a:lnTo>
                <a:lnTo>
                  <a:pt x="492915" y="290702"/>
                </a:lnTo>
                <a:lnTo>
                  <a:pt x="493801" y="277749"/>
                </a:lnTo>
                <a:lnTo>
                  <a:pt x="493486" y="270079"/>
                </a:lnTo>
                <a:lnTo>
                  <a:pt x="491536" y="257652"/>
                </a:lnTo>
                <a:lnTo>
                  <a:pt x="487805" y="245837"/>
                </a:lnTo>
                <a:lnTo>
                  <a:pt x="482294" y="234640"/>
                </a:lnTo>
                <a:lnTo>
                  <a:pt x="475006" y="224062"/>
                </a:lnTo>
                <a:lnTo>
                  <a:pt x="465942" y="214109"/>
                </a:lnTo>
                <a:lnTo>
                  <a:pt x="455104" y="204783"/>
                </a:lnTo>
                <a:lnTo>
                  <a:pt x="442493" y="196087"/>
                </a:lnTo>
                <a:lnTo>
                  <a:pt x="448312" y="196195"/>
                </a:lnTo>
                <a:lnTo>
                  <a:pt x="458590" y="196521"/>
                </a:lnTo>
                <a:lnTo>
                  <a:pt x="469973" y="197030"/>
                </a:lnTo>
                <a:lnTo>
                  <a:pt x="482454" y="197716"/>
                </a:lnTo>
                <a:lnTo>
                  <a:pt x="496030" y="198574"/>
                </a:lnTo>
                <a:lnTo>
                  <a:pt x="510693" y="199600"/>
                </a:lnTo>
                <a:lnTo>
                  <a:pt x="526440" y="200787"/>
                </a:lnTo>
                <a:lnTo>
                  <a:pt x="527403" y="192725"/>
                </a:lnTo>
                <a:lnTo>
                  <a:pt x="529100" y="179619"/>
                </a:lnTo>
                <a:lnTo>
                  <a:pt x="530919" y="166958"/>
                </a:lnTo>
                <a:lnTo>
                  <a:pt x="532866" y="154750"/>
                </a:lnTo>
                <a:lnTo>
                  <a:pt x="534949" y="143002"/>
                </a:lnTo>
                <a:lnTo>
                  <a:pt x="533171" y="140589"/>
                </a:lnTo>
                <a:lnTo>
                  <a:pt x="520274" y="140780"/>
                </a:lnTo>
                <a:lnTo>
                  <a:pt x="500501" y="140964"/>
                </a:lnTo>
                <a:lnTo>
                  <a:pt x="475438" y="141104"/>
                </a:lnTo>
                <a:lnTo>
                  <a:pt x="401061" y="141331"/>
                </a:lnTo>
                <a:lnTo>
                  <a:pt x="386361" y="142068"/>
                </a:lnTo>
                <a:lnTo>
                  <a:pt x="372318" y="143504"/>
                </a:lnTo>
                <a:lnTo>
                  <a:pt x="358933" y="145637"/>
                </a:lnTo>
                <a:lnTo>
                  <a:pt x="346204" y="148466"/>
                </a:lnTo>
                <a:lnTo>
                  <a:pt x="334131" y="151987"/>
                </a:lnTo>
                <a:lnTo>
                  <a:pt x="322713" y="156201"/>
                </a:lnTo>
                <a:lnTo>
                  <a:pt x="311949" y="161104"/>
                </a:lnTo>
                <a:lnTo>
                  <a:pt x="318795" y="272415"/>
                </a:lnTo>
                <a:lnTo>
                  <a:pt x="319417" y="259662"/>
                </a:lnTo>
                <a:lnTo>
                  <a:pt x="321870" y="245721"/>
                </a:lnTo>
                <a:lnTo>
                  <a:pt x="326170" y="233644"/>
                </a:lnTo>
                <a:lnTo>
                  <a:pt x="332304" y="223445"/>
                </a:lnTo>
                <a:lnTo>
                  <a:pt x="340258" y="215137"/>
                </a:lnTo>
                <a:lnTo>
                  <a:pt x="353682" y="206656"/>
                </a:lnTo>
                <a:lnTo>
                  <a:pt x="364673" y="202345"/>
                </a:lnTo>
                <a:lnTo>
                  <a:pt x="377265" y="199146"/>
                </a:lnTo>
                <a:lnTo>
                  <a:pt x="391475" y="197060"/>
                </a:lnTo>
                <a:lnTo>
                  <a:pt x="407314" y="196087"/>
                </a:lnTo>
                <a:lnTo>
                  <a:pt x="409844" y="201735"/>
                </a:lnTo>
                <a:lnTo>
                  <a:pt x="414833" y="214062"/>
                </a:lnTo>
                <a:lnTo>
                  <a:pt x="418870" y="225950"/>
                </a:lnTo>
                <a:lnTo>
                  <a:pt x="421919" y="237362"/>
                </a:lnTo>
                <a:lnTo>
                  <a:pt x="424824" y="254215"/>
                </a:lnTo>
                <a:lnTo>
                  <a:pt x="425976" y="266997"/>
                </a:lnTo>
                <a:lnTo>
                  <a:pt x="426364" y="280543"/>
                </a:lnTo>
                <a:lnTo>
                  <a:pt x="426272" y="286175"/>
                </a:lnTo>
                <a:lnTo>
                  <a:pt x="425124" y="300324"/>
                </a:lnTo>
                <a:lnTo>
                  <a:pt x="422661" y="313119"/>
                </a:lnTo>
                <a:lnTo>
                  <a:pt x="418883" y="324559"/>
                </a:lnTo>
                <a:lnTo>
                  <a:pt x="413791" y="334645"/>
                </a:lnTo>
                <a:lnTo>
                  <a:pt x="402783" y="347348"/>
                </a:lnTo>
                <a:lnTo>
                  <a:pt x="391645" y="353350"/>
                </a:lnTo>
                <a:lnTo>
                  <a:pt x="378612" y="355346"/>
                </a:lnTo>
                <a:lnTo>
                  <a:pt x="366152" y="353971"/>
                </a:lnTo>
                <a:lnTo>
                  <a:pt x="354273" y="349465"/>
                </a:lnTo>
                <a:lnTo>
                  <a:pt x="343872" y="341834"/>
                </a:lnTo>
                <a:close/>
              </a:path>
              <a:path w="6916445" h="495681">
                <a:moveTo>
                  <a:pt x="285140" y="345694"/>
                </a:moveTo>
                <a:lnTo>
                  <a:pt x="289493" y="349467"/>
                </a:lnTo>
                <a:lnTo>
                  <a:pt x="299777" y="357159"/>
                </a:lnTo>
                <a:lnTo>
                  <a:pt x="310650" y="363667"/>
                </a:lnTo>
                <a:lnTo>
                  <a:pt x="322110" y="368992"/>
                </a:lnTo>
                <a:lnTo>
                  <a:pt x="334156" y="373134"/>
                </a:lnTo>
                <a:lnTo>
                  <a:pt x="330065" y="322763"/>
                </a:lnTo>
                <a:lnTo>
                  <a:pt x="325155" y="311471"/>
                </a:lnTo>
                <a:lnTo>
                  <a:pt x="321631" y="299315"/>
                </a:lnTo>
                <a:lnTo>
                  <a:pt x="319506" y="286296"/>
                </a:lnTo>
                <a:lnTo>
                  <a:pt x="318795" y="272415"/>
                </a:lnTo>
                <a:lnTo>
                  <a:pt x="311949" y="161104"/>
                </a:lnTo>
                <a:lnTo>
                  <a:pt x="301838" y="166696"/>
                </a:lnTo>
                <a:lnTo>
                  <a:pt x="292379" y="172974"/>
                </a:lnTo>
                <a:lnTo>
                  <a:pt x="282594" y="180991"/>
                </a:lnTo>
                <a:lnTo>
                  <a:pt x="273667" y="190254"/>
                </a:lnTo>
                <a:lnTo>
                  <a:pt x="266113" y="200387"/>
                </a:lnTo>
                <a:lnTo>
                  <a:pt x="259932" y="211391"/>
                </a:lnTo>
                <a:lnTo>
                  <a:pt x="255125" y="223269"/>
                </a:lnTo>
                <a:lnTo>
                  <a:pt x="251692" y="236022"/>
                </a:lnTo>
                <a:lnTo>
                  <a:pt x="249632" y="249652"/>
                </a:lnTo>
                <a:lnTo>
                  <a:pt x="248945" y="264160"/>
                </a:lnTo>
                <a:lnTo>
                  <a:pt x="248945" y="264495"/>
                </a:lnTo>
                <a:lnTo>
                  <a:pt x="249714" y="278041"/>
                </a:lnTo>
                <a:lnTo>
                  <a:pt x="251951" y="290938"/>
                </a:lnTo>
                <a:lnTo>
                  <a:pt x="255654" y="303186"/>
                </a:lnTo>
                <a:lnTo>
                  <a:pt x="260825" y="314786"/>
                </a:lnTo>
                <a:lnTo>
                  <a:pt x="267463" y="325737"/>
                </a:lnTo>
                <a:lnTo>
                  <a:pt x="275568" y="336040"/>
                </a:lnTo>
                <a:lnTo>
                  <a:pt x="285140" y="345694"/>
                </a:lnTo>
                <a:close/>
              </a:path>
              <a:path w="6916445" h="495681">
                <a:moveTo>
                  <a:pt x="2297215" y="205733"/>
                </a:moveTo>
                <a:lnTo>
                  <a:pt x="2303409" y="194705"/>
                </a:lnTo>
                <a:lnTo>
                  <a:pt x="2310888" y="184773"/>
                </a:lnTo>
                <a:lnTo>
                  <a:pt x="2319651" y="175936"/>
                </a:lnTo>
                <a:lnTo>
                  <a:pt x="2329694" y="168193"/>
                </a:lnTo>
                <a:lnTo>
                  <a:pt x="2326157" y="63754"/>
                </a:lnTo>
                <a:lnTo>
                  <a:pt x="2322601" y="59817"/>
                </a:lnTo>
                <a:lnTo>
                  <a:pt x="2319045" y="56007"/>
                </a:lnTo>
                <a:lnTo>
                  <a:pt x="2316632" y="52705"/>
                </a:lnTo>
                <a:lnTo>
                  <a:pt x="2315235" y="49911"/>
                </a:lnTo>
                <a:lnTo>
                  <a:pt x="2313838" y="47244"/>
                </a:lnTo>
                <a:lnTo>
                  <a:pt x="2313076" y="44323"/>
                </a:lnTo>
                <a:lnTo>
                  <a:pt x="2313076" y="37719"/>
                </a:lnTo>
                <a:lnTo>
                  <a:pt x="2314346" y="35052"/>
                </a:lnTo>
                <a:lnTo>
                  <a:pt x="2317013" y="33274"/>
                </a:lnTo>
                <a:lnTo>
                  <a:pt x="2319680" y="31369"/>
                </a:lnTo>
                <a:lnTo>
                  <a:pt x="2323109" y="30480"/>
                </a:lnTo>
                <a:lnTo>
                  <a:pt x="2327173" y="30480"/>
                </a:lnTo>
                <a:lnTo>
                  <a:pt x="2334659" y="31088"/>
                </a:lnTo>
                <a:lnTo>
                  <a:pt x="2343084" y="32992"/>
                </a:lnTo>
                <a:lnTo>
                  <a:pt x="2352223" y="36189"/>
                </a:lnTo>
                <a:lnTo>
                  <a:pt x="2362077" y="40680"/>
                </a:lnTo>
                <a:lnTo>
                  <a:pt x="2372647" y="46463"/>
                </a:lnTo>
                <a:lnTo>
                  <a:pt x="2383934" y="53538"/>
                </a:lnTo>
                <a:lnTo>
                  <a:pt x="2395939" y="61904"/>
                </a:lnTo>
                <a:lnTo>
                  <a:pt x="2408662" y="71561"/>
                </a:lnTo>
                <a:lnTo>
                  <a:pt x="2422104" y="82507"/>
                </a:lnTo>
                <a:lnTo>
                  <a:pt x="2436266" y="94742"/>
                </a:lnTo>
                <a:lnTo>
                  <a:pt x="2440824" y="88529"/>
                </a:lnTo>
                <a:lnTo>
                  <a:pt x="2448752" y="77899"/>
                </a:lnTo>
                <a:lnTo>
                  <a:pt x="2456509" y="67708"/>
                </a:lnTo>
                <a:lnTo>
                  <a:pt x="2464079" y="57955"/>
                </a:lnTo>
                <a:lnTo>
                  <a:pt x="2471445" y="48641"/>
                </a:lnTo>
                <a:lnTo>
                  <a:pt x="2470937" y="45847"/>
                </a:lnTo>
                <a:lnTo>
                  <a:pt x="2462342" y="40730"/>
                </a:lnTo>
                <a:lnTo>
                  <a:pt x="2449665" y="33677"/>
                </a:lnTo>
                <a:lnTo>
                  <a:pt x="2437116" y="27291"/>
                </a:lnTo>
                <a:lnTo>
                  <a:pt x="2424696" y="21574"/>
                </a:lnTo>
                <a:lnTo>
                  <a:pt x="2412405" y="16525"/>
                </a:lnTo>
                <a:lnTo>
                  <a:pt x="2400242" y="12147"/>
                </a:lnTo>
                <a:lnTo>
                  <a:pt x="2388208" y="8439"/>
                </a:lnTo>
                <a:lnTo>
                  <a:pt x="2376302" y="5403"/>
                </a:lnTo>
                <a:lnTo>
                  <a:pt x="2364526" y="3041"/>
                </a:lnTo>
                <a:lnTo>
                  <a:pt x="2352877" y="1352"/>
                </a:lnTo>
                <a:lnTo>
                  <a:pt x="2341358" y="338"/>
                </a:lnTo>
                <a:lnTo>
                  <a:pt x="2329967" y="0"/>
                </a:lnTo>
                <a:lnTo>
                  <a:pt x="2325941" y="50"/>
                </a:lnTo>
                <a:lnTo>
                  <a:pt x="2311438" y="1198"/>
                </a:lnTo>
                <a:lnTo>
                  <a:pt x="2298560" y="3859"/>
                </a:lnTo>
                <a:lnTo>
                  <a:pt x="2287299" y="8031"/>
                </a:lnTo>
                <a:lnTo>
                  <a:pt x="2277643" y="13716"/>
                </a:lnTo>
                <a:lnTo>
                  <a:pt x="2265268" y="27022"/>
                </a:lnTo>
                <a:lnTo>
                  <a:pt x="2260449" y="38906"/>
                </a:lnTo>
                <a:lnTo>
                  <a:pt x="2258847" y="52832"/>
                </a:lnTo>
                <a:lnTo>
                  <a:pt x="2259066" y="57674"/>
                </a:lnTo>
                <a:lnTo>
                  <a:pt x="2261449" y="69566"/>
                </a:lnTo>
                <a:lnTo>
                  <a:pt x="2266456" y="81469"/>
                </a:lnTo>
                <a:lnTo>
                  <a:pt x="2274087" y="93345"/>
                </a:lnTo>
                <a:lnTo>
                  <a:pt x="2284433" y="105846"/>
                </a:lnTo>
                <a:lnTo>
                  <a:pt x="2292427" y="114480"/>
                </a:lnTo>
                <a:lnTo>
                  <a:pt x="2301640" y="123801"/>
                </a:lnTo>
                <a:lnTo>
                  <a:pt x="2312078" y="133815"/>
                </a:lnTo>
                <a:lnTo>
                  <a:pt x="2323744" y="144526"/>
                </a:lnTo>
                <a:lnTo>
                  <a:pt x="2318592" y="146128"/>
                </a:lnTo>
                <a:lnTo>
                  <a:pt x="2305730" y="150783"/>
                </a:lnTo>
                <a:lnTo>
                  <a:pt x="2293602" y="156150"/>
                </a:lnTo>
                <a:lnTo>
                  <a:pt x="2282206" y="162230"/>
                </a:lnTo>
                <a:lnTo>
                  <a:pt x="2286358" y="245402"/>
                </a:lnTo>
                <a:lnTo>
                  <a:pt x="2288687" y="231080"/>
                </a:lnTo>
                <a:lnTo>
                  <a:pt x="2292307" y="217858"/>
                </a:lnTo>
                <a:lnTo>
                  <a:pt x="2297215" y="205733"/>
                </a:lnTo>
                <a:close/>
              </a:path>
              <a:path w="6916445" h="495681">
                <a:moveTo>
                  <a:pt x="2291589" y="373557"/>
                </a:moveTo>
                <a:lnTo>
                  <a:pt x="2304254" y="376563"/>
                </a:lnTo>
                <a:lnTo>
                  <a:pt x="2317597" y="378366"/>
                </a:lnTo>
                <a:lnTo>
                  <a:pt x="2331618" y="378968"/>
                </a:lnTo>
                <a:lnTo>
                  <a:pt x="2340175" y="378747"/>
                </a:lnTo>
                <a:lnTo>
                  <a:pt x="2353522" y="377468"/>
                </a:lnTo>
                <a:lnTo>
                  <a:pt x="2366338" y="375047"/>
                </a:lnTo>
                <a:lnTo>
                  <a:pt x="2378624" y="371485"/>
                </a:lnTo>
                <a:lnTo>
                  <a:pt x="2390385" y="366781"/>
                </a:lnTo>
                <a:lnTo>
                  <a:pt x="2401624" y="360936"/>
                </a:lnTo>
                <a:lnTo>
                  <a:pt x="2412345" y="353949"/>
                </a:lnTo>
                <a:lnTo>
                  <a:pt x="2422550" y="345821"/>
                </a:lnTo>
                <a:lnTo>
                  <a:pt x="2434469" y="333905"/>
                </a:lnTo>
                <a:lnTo>
                  <a:pt x="2442422" y="323590"/>
                </a:lnTo>
                <a:lnTo>
                  <a:pt x="2448933" y="312608"/>
                </a:lnTo>
                <a:lnTo>
                  <a:pt x="2454000" y="300957"/>
                </a:lnTo>
                <a:lnTo>
                  <a:pt x="2457623" y="288639"/>
                </a:lnTo>
                <a:lnTo>
                  <a:pt x="2459798" y="275654"/>
                </a:lnTo>
                <a:lnTo>
                  <a:pt x="2460523" y="262001"/>
                </a:lnTo>
                <a:lnTo>
                  <a:pt x="2460274" y="253734"/>
                </a:lnTo>
                <a:lnTo>
                  <a:pt x="2458874" y="241100"/>
                </a:lnTo>
                <a:lnTo>
                  <a:pt x="2456205" y="228727"/>
                </a:lnTo>
                <a:lnTo>
                  <a:pt x="2449549" y="209041"/>
                </a:lnTo>
                <a:lnTo>
                  <a:pt x="2444267" y="197358"/>
                </a:lnTo>
                <a:lnTo>
                  <a:pt x="2433888" y="178677"/>
                </a:lnTo>
                <a:lnTo>
                  <a:pt x="2426868" y="168021"/>
                </a:lnTo>
                <a:lnTo>
                  <a:pt x="2413875" y="150781"/>
                </a:lnTo>
                <a:lnTo>
                  <a:pt x="2405786" y="141097"/>
                </a:lnTo>
                <a:lnTo>
                  <a:pt x="2391649" y="125685"/>
                </a:lnTo>
                <a:lnTo>
                  <a:pt x="2382799" y="116712"/>
                </a:lnTo>
                <a:lnTo>
                  <a:pt x="2369099" y="103375"/>
                </a:lnTo>
                <a:lnTo>
                  <a:pt x="2360193" y="94869"/>
                </a:lnTo>
                <a:lnTo>
                  <a:pt x="2345360" y="81481"/>
                </a:lnTo>
                <a:lnTo>
                  <a:pt x="2337079" y="74041"/>
                </a:lnTo>
                <a:lnTo>
                  <a:pt x="2330983" y="68453"/>
                </a:lnTo>
                <a:lnTo>
                  <a:pt x="2326157" y="63754"/>
                </a:lnTo>
                <a:lnTo>
                  <a:pt x="2329694" y="168193"/>
                </a:lnTo>
                <a:lnTo>
                  <a:pt x="2341016" y="161544"/>
                </a:lnTo>
                <a:lnTo>
                  <a:pt x="2346300" y="167196"/>
                </a:lnTo>
                <a:lnTo>
                  <a:pt x="2354563" y="176991"/>
                </a:lnTo>
                <a:lnTo>
                  <a:pt x="2361844" y="186944"/>
                </a:lnTo>
                <a:lnTo>
                  <a:pt x="2371348" y="202745"/>
                </a:lnTo>
                <a:lnTo>
                  <a:pt x="2376703" y="214122"/>
                </a:lnTo>
                <a:lnTo>
                  <a:pt x="2382808" y="231462"/>
                </a:lnTo>
                <a:lnTo>
                  <a:pt x="2385847" y="243967"/>
                </a:lnTo>
                <a:lnTo>
                  <a:pt x="2387147" y="251734"/>
                </a:lnTo>
                <a:lnTo>
                  <a:pt x="2388458" y="264265"/>
                </a:lnTo>
                <a:lnTo>
                  <a:pt x="2388895" y="277368"/>
                </a:lnTo>
                <a:lnTo>
                  <a:pt x="2388734" y="284676"/>
                </a:lnTo>
                <a:lnTo>
                  <a:pt x="2387421" y="298536"/>
                </a:lnTo>
                <a:lnTo>
                  <a:pt x="2384787" y="311177"/>
                </a:lnTo>
                <a:lnTo>
                  <a:pt x="2380834" y="322615"/>
                </a:lnTo>
                <a:lnTo>
                  <a:pt x="2375560" y="332867"/>
                </a:lnTo>
                <a:lnTo>
                  <a:pt x="2371696" y="338295"/>
                </a:lnTo>
                <a:lnTo>
                  <a:pt x="2362092" y="347215"/>
                </a:lnTo>
                <a:lnTo>
                  <a:pt x="2350571" y="352554"/>
                </a:lnTo>
                <a:lnTo>
                  <a:pt x="2337079" y="354330"/>
                </a:lnTo>
                <a:lnTo>
                  <a:pt x="2328901" y="353598"/>
                </a:lnTo>
                <a:lnTo>
                  <a:pt x="2317063" y="349294"/>
                </a:lnTo>
                <a:lnTo>
                  <a:pt x="2306999" y="341119"/>
                </a:lnTo>
                <a:lnTo>
                  <a:pt x="2298725" y="329057"/>
                </a:lnTo>
                <a:lnTo>
                  <a:pt x="2293573" y="317580"/>
                </a:lnTo>
                <a:lnTo>
                  <a:pt x="2289955" y="306095"/>
                </a:lnTo>
                <a:lnTo>
                  <a:pt x="2287356" y="293610"/>
                </a:lnTo>
                <a:lnTo>
                  <a:pt x="2285788" y="280136"/>
                </a:lnTo>
                <a:lnTo>
                  <a:pt x="2285263" y="265684"/>
                </a:lnTo>
                <a:lnTo>
                  <a:pt x="2285322" y="260823"/>
                </a:lnTo>
                <a:lnTo>
                  <a:pt x="2286358" y="245402"/>
                </a:lnTo>
                <a:lnTo>
                  <a:pt x="2282206" y="162230"/>
                </a:lnTo>
                <a:lnTo>
                  <a:pt x="2271538" y="169022"/>
                </a:lnTo>
                <a:lnTo>
                  <a:pt x="2261593" y="176527"/>
                </a:lnTo>
                <a:lnTo>
                  <a:pt x="2252369" y="184745"/>
                </a:lnTo>
                <a:lnTo>
                  <a:pt x="2243861" y="193675"/>
                </a:lnTo>
                <a:lnTo>
                  <a:pt x="2238357" y="200356"/>
                </a:lnTo>
                <a:lnTo>
                  <a:pt x="2230842" y="211218"/>
                </a:lnTo>
                <a:lnTo>
                  <a:pt x="2224693" y="222542"/>
                </a:lnTo>
                <a:lnTo>
                  <a:pt x="2219911" y="234327"/>
                </a:lnTo>
                <a:lnTo>
                  <a:pt x="2216495" y="246569"/>
                </a:lnTo>
                <a:lnTo>
                  <a:pt x="2214445" y="259265"/>
                </a:lnTo>
                <a:lnTo>
                  <a:pt x="2213762" y="272415"/>
                </a:lnTo>
                <a:lnTo>
                  <a:pt x="2214043" y="280921"/>
                </a:lnTo>
                <a:lnTo>
                  <a:pt x="2215743" y="294337"/>
                </a:lnTo>
                <a:lnTo>
                  <a:pt x="2218985" y="306946"/>
                </a:lnTo>
                <a:lnTo>
                  <a:pt x="2223770" y="318744"/>
                </a:lnTo>
                <a:lnTo>
                  <a:pt x="2230102" y="329729"/>
                </a:lnTo>
                <a:lnTo>
                  <a:pt x="2237984" y="339898"/>
                </a:lnTo>
                <a:lnTo>
                  <a:pt x="2247417" y="349250"/>
                </a:lnTo>
                <a:lnTo>
                  <a:pt x="2257665" y="357325"/>
                </a:lnTo>
                <a:lnTo>
                  <a:pt x="2268294" y="363938"/>
                </a:lnTo>
                <a:lnTo>
                  <a:pt x="2279603" y="369349"/>
                </a:lnTo>
                <a:lnTo>
                  <a:pt x="2291589" y="373557"/>
                </a:lnTo>
                <a:close/>
              </a:path>
              <a:path w="6916445" h="495681">
                <a:moveTo>
                  <a:pt x="4474911" y="326967"/>
                </a:moveTo>
                <a:lnTo>
                  <a:pt x="4469490" y="338052"/>
                </a:lnTo>
                <a:lnTo>
                  <a:pt x="4464329" y="349123"/>
                </a:lnTo>
                <a:lnTo>
                  <a:pt x="4478172" y="356362"/>
                </a:lnTo>
                <a:lnTo>
                  <a:pt x="4483959" y="349407"/>
                </a:lnTo>
                <a:lnTo>
                  <a:pt x="4492852" y="338974"/>
                </a:lnTo>
                <a:lnTo>
                  <a:pt x="4501734" y="328862"/>
                </a:lnTo>
                <a:lnTo>
                  <a:pt x="4510606" y="319070"/>
                </a:lnTo>
                <a:lnTo>
                  <a:pt x="4519469" y="309599"/>
                </a:lnTo>
                <a:lnTo>
                  <a:pt x="4528325" y="300448"/>
                </a:lnTo>
                <a:lnTo>
                  <a:pt x="4537174" y="291615"/>
                </a:lnTo>
                <a:lnTo>
                  <a:pt x="4546018" y="283100"/>
                </a:lnTo>
                <a:lnTo>
                  <a:pt x="4554858" y="274904"/>
                </a:lnTo>
                <a:lnTo>
                  <a:pt x="4563696" y="267024"/>
                </a:lnTo>
                <a:lnTo>
                  <a:pt x="4572533" y="259461"/>
                </a:lnTo>
                <a:lnTo>
                  <a:pt x="4571644" y="250317"/>
                </a:lnTo>
                <a:lnTo>
                  <a:pt x="4566549" y="245911"/>
                </a:lnTo>
                <a:lnTo>
                  <a:pt x="4557846" y="238149"/>
                </a:lnTo>
                <a:lnTo>
                  <a:pt x="4549115" y="230066"/>
                </a:lnTo>
                <a:lnTo>
                  <a:pt x="4540355" y="221660"/>
                </a:lnTo>
                <a:lnTo>
                  <a:pt x="4531565" y="212930"/>
                </a:lnTo>
                <a:lnTo>
                  <a:pt x="4522745" y="203874"/>
                </a:lnTo>
                <a:lnTo>
                  <a:pt x="4513895" y="194492"/>
                </a:lnTo>
                <a:lnTo>
                  <a:pt x="4505013" y="184781"/>
                </a:lnTo>
                <a:lnTo>
                  <a:pt x="4496099" y="174742"/>
                </a:lnTo>
                <a:lnTo>
                  <a:pt x="4487152" y="164372"/>
                </a:lnTo>
                <a:lnTo>
                  <a:pt x="4478172" y="153670"/>
                </a:lnTo>
                <a:lnTo>
                  <a:pt x="4464075" y="160655"/>
                </a:lnTo>
                <a:lnTo>
                  <a:pt x="4466787" y="166569"/>
                </a:lnTo>
                <a:lnTo>
                  <a:pt x="4472024" y="177637"/>
                </a:lnTo>
                <a:lnTo>
                  <a:pt x="4477492" y="188747"/>
                </a:lnTo>
                <a:lnTo>
                  <a:pt x="4483190" y="199899"/>
                </a:lnTo>
                <a:lnTo>
                  <a:pt x="4489117" y="211092"/>
                </a:lnTo>
                <a:lnTo>
                  <a:pt x="4495275" y="222328"/>
                </a:lnTo>
                <a:lnTo>
                  <a:pt x="4501663" y="233605"/>
                </a:lnTo>
                <a:lnTo>
                  <a:pt x="4508281" y="244924"/>
                </a:lnTo>
                <a:lnTo>
                  <a:pt x="4515129" y="256286"/>
                </a:lnTo>
                <a:lnTo>
                  <a:pt x="4512768" y="260027"/>
                </a:lnTo>
                <a:lnTo>
                  <a:pt x="4505838" y="271249"/>
                </a:lnTo>
                <a:lnTo>
                  <a:pt x="4499152" y="282441"/>
                </a:lnTo>
                <a:lnTo>
                  <a:pt x="4492714" y="293606"/>
                </a:lnTo>
                <a:lnTo>
                  <a:pt x="4486526" y="304747"/>
                </a:lnTo>
                <a:lnTo>
                  <a:pt x="4480591" y="315867"/>
                </a:lnTo>
                <a:lnTo>
                  <a:pt x="4474911" y="326967"/>
                </a:lnTo>
                <a:close/>
              </a:path>
              <a:path w="6916445" h="495681">
                <a:moveTo>
                  <a:pt x="4370824" y="326967"/>
                </a:moveTo>
                <a:lnTo>
                  <a:pt x="4365385" y="338052"/>
                </a:lnTo>
                <a:lnTo>
                  <a:pt x="4360189" y="349123"/>
                </a:lnTo>
                <a:lnTo>
                  <a:pt x="4374159" y="356362"/>
                </a:lnTo>
                <a:lnTo>
                  <a:pt x="4379925" y="349407"/>
                </a:lnTo>
                <a:lnTo>
                  <a:pt x="4388797" y="338974"/>
                </a:lnTo>
                <a:lnTo>
                  <a:pt x="4397668" y="328862"/>
                </a:lnTo>
                <a:lnTo>
                  <a:pt x="4406537" y="319070"/>
                </a:lnTo>
                <a:lnTo>
                  <a:pt x="4415403" y="309599"/>
                </a:lnTo>
                <a:lnTo>
                  <a:pt x="4424267" y="300448"/>
                </a:lnTo>
                <a:lnTo>
                  <a:pt x="4433127" y="291615"/>
                </a:lnTo>
                <a:lnTo>
                  <a:pt x="4441983" y="283100"/>
                </a:lnTo>
                <a:lnTo>
                  <a:pt x="4450835" y="274904"/>
                </a:lnTo>
                <a:lnTo>
                  <a:pt x="4459680" y="267024"/>
                </a:lnTo>
                <a:lnTo>
                  <a:pt x="4468520" y="259461"/>
                </a:lnTo>
                <a:lnTo>
                  <a:pt x="4467504" y="250317"/>
                </a:lnTo>
                <a:lnTo>
                  <a:pt x="4462485" y="245961"/>
                </a:lnTo>
                <a:lnTo>
                  <a:pt x="4453799" y="238196"/>
                </a:lnTo>
                <a:lnTo>
                  <a:pt x="4445076" y="230109"/>
                </a:lnTo>
                <a:lnTo>
                  <a:pt x="4436316" y="221699"/>
                </a:lnTo>
                <a:lnTo>
                  <a:pt x="4427523" y="212965"/>
                </a:lnTo>
                <a:lnTo>
                  <a:pt x="4418698" y="203904"/>
                </a:lnTo>
                <a:lnTo>
                  <a:pt x="4409843" y="194517"/>
                </a:lnTo>
                <a:lnTo>
                  <a:pt x="4400959" y="184801"/>
                </a:lnTo>
                <a:lnTo>
                  <a:pt x="4392049" y="174755"/>
                </a:lnTo>
                <a:lnTo>
                  <a:pt x="4383115" y="164378"/>
                </a:lnTo>
                <a:lnTo>
                  <a:pt x="4374159" y="153670"/>
                </a:lnTo>
                <a:lnTo>
                  <a:pt x="4359935" y="160655"/>
                </a:lnTo>
                <a:lnTo>
                  <a:pt x="4362647" y="166569"/>
                </a:lnTo>
                <a:lnTo>
                  <a:pt x="4367884" y="177637"/>
                </a:lnTo>
                <a:lnTo>
                  <a:pt x="4373352" y="188747"/>
                </a:lnTo>
                <a:lnTo>
                  <a:pt x="4379050" y="199899"/>
                </a:lnTo>
                <a:lnTo>
                  <a:pt x="4384977" y="211092"/>
                </a:lnTo>
                <a:lnTo>
                  <a:pt x="4391135" y="222328"/>
                </a:lnTo>
                <a:lnTo>
                  <a:pt x="4397523" y="233605"/>
                </a:lnTo>
                <a:lnTo>
                  <a:pt x="4404141" y="244924"/>
                </a:lnTo>
                <a:lnTo>
                  <a:pt x="4410989" y="256286"/>
                </a:lnTo>
                <a:lnTo>
                  <a:pt x="4408629" y="260027"/>
                </a:lnTo>
                <a:lnTo>
                  <a:pt x="4401706" y="271249"/>
                </a:lnTo>
                <a:lnTo>
                  <a:pt x="4395033" y="282441"/>
                </a:lnTo>
                <a:lnTo>
                  <a:pt x="4388610" y="293606"/>
                </a:lnTo>
                <a:lnTo>
                  <a:pt x="4382435" y="304747"/>
                </a:lnTo>
                <a:lnTo>
                  <a:pt x="4376507" y="315867"/>
                </a:lnTo>
                <a:lnTo>
                  <a:pt x="4370824" y="326967"/>
                </a:lnTo>
                <a:close/>
              </a:path>
              <a:path w="6916445" h="495681">
                <a:moveTo>
                  <a:pt x="105067" y="259715"/>
                </a:moveTo>
                <a:lnTo>
                  <a:pt x="110150" y="264115"/>
                </a:lnTo>
                <a:lnTo>
                  <a:pt x="118846" y="271877"/>
                </a:lnTo>
                <a:lnTo>
                  <a:pt x="127573" y="279961"/>
                </a:lnTo>
                <a:lnTo>
                  <a:pt x="136331" y="288367"/>
                </a:lnTo>
                <a:lnTo>
                  <a:pt x="145121" y="297098"/>
                </a:lnTo>
                <a:lnTo>
                  <a:pt x="153942" y="306154"/>
                </a:lnTo>
                <a:lnTo>
                  <a:pt x="162795" y="315537"/>
                </a:lnTo>
                <a:lnTo>
                  <a:pt x="171679" y="325248"/>
                </a:lnTo>
                <a:lnTo>
                  <a:pt x="180596" y="335288"/>
                </a:lnTo>
                <a:lnTo>
                  <a:pt x="189545" y="345659"/>
                </a:lnTo>
                <a:lnTo>
                  <a:pt x="198526" y="356362"/>
                </a:lnTo>
                <a:lnTo>
                  <a:pt x="212623" y="349377"/>
                </a:lnTo>
                <a:lnTo>
                  <a:pt x="209911" y="343462"/>
                </a:lnTo>
                <a:lnTo>
                  <a:pt x="204673" y="332394"/>
                </a:lnTo>
                <a:lnTo>
                  <a:pt x="199206" y="321284"/>
                </a:lnTo>
                <a:lnTo>
                  <a:pt x="193508" y="310132"/>
                </a:lnTo>
                <a:lnTo>
                  <a:pt x="187581" y="298939"/>
                </a:lnTo>
                <a:lnTo>
                  <a:pt x="181423" y="287703"/>
                </a:lnTo>
                <a:lnTo>
                  <a:pt x="175035" y="276426"/>
                </a:lnTo>
                <a:lnTo>
                  <a:pt x="168417" y="265107"/>
                </a:lnTo>
                <a:lnTo>
                  <a:pt x="161569" y="253746"/>
                </a:lnTo>
                <a:lnTo>
                  <a:pt x="163929" y="250003"/>
                </a:lnTo>
                <a:lnTo>
                  <a:pt x="170852" y="238774"/>
                </a:lnTo>
                <a:lnTo>
                  <a:pt x="177524" y="227569"/>
                </a:lnTo>
                <a:lnTo>
                  <a:pt x="183947" y="216389"/>
                </a:lnTo>
                <a:lnTo>
                  <a:pt x="190123" y="205235"/>
                </a:lnTo>
                <a:lnTo>
                  <a:pt x="196051" y="194108"/>
                </a:lnTo>
                <a:lnTo>
                  <a:pt x="201734" y="183011"/>
                </a:lnTo>
                <a:lnTo>
                  <a:pt x="207173" y="171944"/>
                </a:lnTo>
                <a:lnTo>
                  <a:pt x="212369" y="160909"/>
                </a:lnTo>
                <a:lnTo>
                  <a:pt x="198526" y="153670"/>
                </a:lnTo>
                <a:lnTo>
                  <a:pt x="192697" y="160672"/>
                </a:lnTo>
                <a:lnTo>
                  <a:pt x="183805" y="171100"/>
                </a:lnTo>
                <a:lnTo>
                  <a:pt x="174921" y="181206"/>
                </a:lnTo>
                <a:lnTo>
                  <a:pt x="166045" y="190992"/>
                </a:lnTo>
                <a:lnTo>
                  <a:pt x="157176" y="200457"/>
                </a:lnTo>
                <a:lnTo>
                  <a:pt x="148314" y="209604"/>
                </a:lnTo>
                <a:lnTo>
                  <a:pt x="139458" y="218432"/>
                </a:lnTo>
                <a:lnTo>
                  <a:pt x="130607" y="226942"/>
                </a:lnTo>
                <a:lnTo>
                  <a:pt x="121760" y="235135"/>
                </a:lnTo>
                <a:lnTo>
                  <a:pt x="112917" y="243011"/>
                </a:lnTo>
                <a:lnTo>
                  <a:pt x="104076" y="250571"/>
                </a:lnTo>
                <a:lnTo>
                  <a:pt x="105067" y="259715"/>
                </a:lnTo>
                <a:close/>
              </a:path>
              <a:path w="6916445" h="495681">
                <a:moveTo>
                  <a:pt x="1003" y="259715"/>
                </a:moveTo>
                <a:lnTo>
                  <a:pt x="6061" y="264095"/>
                </a:lnTo>
                <a:lnTo>
                  <a:pt x="14757" y="271859"/>
                </a:lnTo>
                <a:lnTo>
                  <a:pt x="23483" y="279943"/>
                </a:lnTo>
                <a:lnTo>
                  <a:pt x="32241" y="288352"/>
                </a:lnTo>
                <a:lnTo>
                  <a:pt x="41030" y="297084"/>
                </a:lnTo>
                <a:lnTo>
                  <a:pt x="49850" y="306142"/>
                </a:lnTo>
                <a:lnTo>
                  <a:pt x="58700" y="315527"/>
                </a:lnTo>
                <a:lnTo>
                  <a:pt x="67582" y="325240"/>
                </a:lnTo>
                <a:lnTo>
                  <a:pt x="76494" y="335283"/>
                </a:lnTo>
                <a:lnTo>
                  <a:pt x="85437" y="345656"/>
                </a:lnTo>
                <a:lnTo>
                  <a:pt x="94411" y="356362"/>
                </a:lnTo>
                <a:lnTo>
                  <a:pt x="108546" y="349377"/>
                </a:lnTo>
                <a:lnTo>
                  <a:pt x="105837" y="343462"/>
                </a:lnTo>
                <a:lnTo>
                  <a:pt x="100603" y="332394"/>
                </a:lnTo>
                <a:lnTo>
                  <a:pt x="95137" y="321284"/>
                </a:lnTo>
                <a:lnTo>
                  <a:pt x="89441" y="310132"/>
                </a:lnTo>
                <a:lnTo>
                  <a:pt x="83514" y="298939"/>
                </a:lnTo>
                <a:lnTo>
                  <a:pt x="77355" y="287703"/>
                </a:lnTo>
                <a:lnTo>
                  <a:pt x="70965" y="276426"/>
                </a:lnTo>
                <a:lnTo>
                  <a:pt x="64344" y="265107"/>
                </a:lnTo>
                <a:lnTo>
                  <a:pt x="57492" y="253746"/>
                </a:lnTo>
                <a:lnTo>
                  <a:pt x="59854" y="250003"/>
                </a:lnTo>
                <a:lnTo>
                  <a:pt x="66783" y="238774"/>
                </a:lnTo>
                <a:lnTo>
                  <a:pt x="73462" y="227569"/>
                </a:lnTo>
                <a:lnTo>
                  <a:pt x="79891" y="216389"/>
                </a:lnTo>
                <a:lnTo>
                  <a:pt x="86070" y="205235"/>
                </a:lnTo>
                <a:lnTo>
                  <a:pt x="92000" y="194108"/>
                </a:lnTo>
                <a:lnTo>
                  <a:pt x="97680" y="183011"/>
                </a:lnTo>
                <a:lnTo>
                  <a:pt x="103111" y="171944"/>
                </a:lnTo>
                <a:lnTo>
                  <a:pt x="108292" y="160909"/>
                </a:lnTo>
                <a:lnTo>
                  <a:pt x="94411" y="153670"/>
                </a:lnTo>
                <a:lnTo>
                  <a:pt x="88613" y="160651"/>
                </a:lnTo>
                <a:lnTo>
                  <a:pt x="79733" y="171081"/>
                </a:lnTo>
                <a:lnTo>
                  <a:pt x="70858" y="181190"/>
                </a:lnTo>
                <a:lnTo>
                  <a:pt x="61987" y="190978"/>
                </a:lnTo>
                <a:lnTo>
                  <a:pt x="53119" y="200447"/>
                </a:lnTo>
                <a:lnTo>
                  <a:pt x="44256" y="209595"/>
                </a:lnTo>
                <a:lnTo>
                  <a:pt x="35397" y="218425"/>
                </a:lnTo>
                <a:lnTo>
                  <a:pt x="26541" y="226937"/>
                </a:lnTo>
                <a:lnTo>
                  <a:pt x="17690" y="235132"/>
                </a:lnTo>
                <a:lnTo>
                  <a:pt x="8843" y="243009"/>
                </a:lnTo>
                <a:lnTo>
                  <a:pt x="0" y="250571"/>
                </a:lnTo>
                <a:lnTo>
                  <a:pt x="1003" y="259715"/>
                </a:lnTo>
                <a:close/>
              </a:path>
              <a:path w="6916445" h="495681">
                <a:moveTo>
                  <a:pt x="3978046" y="345440"/>
                </a:moveTo>
                <a:lnTo>
                  <a:pt x="3969718" y="344993"/>
                </a:lnTo>
                <a:lnTo>
                  <a:pt x="3956723" y="341570"/>
                </a:lnTo>
                <a:lnTo>
                  <a:pt x="3947947" y="334772"/>
                </a:lnTo>
                <a:lnTo>
                  <a:pt x="3945229" y="330076"/>
                </a:lnTo>
                <a:lnTo>
                  <a:pt x="3942163" y="320014"/>
                </a:lnTo>
                <a:lnTo>
                  <a:pt x="3940312" y="306302"/>
                </a:lnTo>
                <a:lnTo>
                  <a:pt x="3939692" y="288925"/>
                </a:lnTo>
                <a:lnTo>
                  <a:pt x="3939777" y="274759"/>
                </a:lnTo>
                <a:lnTo>
                  <a:pt x="3939997" y="262125"/>
                </a:lnTo>
                <a:lnTo>
                  <a:pt x="3940352" y="249455"/>
                </a:lnTo>
                <a:lnTo>
                  <a:pt x="3940841" y="236754"/>
                </a:lnTo>
                <a:lnTo>
                  <a:pt x="3941466" y="224025"/>
                </a:lnTo>
                <a:lnTo>
                  <a:pt x="3942226" y="211272"/>
                </a:lnTo>
                <a:lnTo>
                  <a:pt x="3943121" y="198501"/>
                </a:lnTo>
                <a:lnTo>
                  <a:pt x="3960800" y="198584"/>
                </a:lnTo>
                <a:lnTo>
                  <a:pt x="3973334" y="198744"/>
                </a:lnTo>
                <a:lnTo>
                  <a:pt x="3985956" y="198986"/>
                </a:lnTo>
                <a:lnTo>
                  <a:pt x="3998667" y="199312"/>
                </a:lnTo>
                <a:lnTo>
                  <a:pt x="4011469" y="199721"/>
                </a:lnTo>
                <a:lnTo>
                  <a:pt x="4024365" y="200212"/>
                </a:lnTo>
                <a:lnTo>
                  <a:pt x="4037355" y="200787"/>
                </a:lnTo>
                <a:lnTo>
                  <a:pt x="4038343" y="192286"/>
                </a:lnTo>
                <a:lnTo>
                  <a:pt x="4040031" y="178991"/>
                </a:lnTo>
                <a:lnTo>
                  <a:pt x="4041826" y="166292"/>
                </a:lnTo>
                <a:lnTo>
                  <a:pt x="4043728" y="154206"/>
                </a:lnTo>
                <a:lnTo>
                  <a:pt x="4045737" y="142748"/>
                </a:lnTo>
                <a:lnTo>
                  <a:pt x="4044213" y="140589"/>
                </a:lnTo>
                <a:lnTo>
                  <a:pt x="4035630" y="140729"/>
                </a:lnTo>
                <a:lnTo>
                  <a:pt x="4015179" y="140959"/>
                </a:lnTo>
                <a:lnTo>
                  <a:pt x="3989734" y="141124"/>
                </a:lnTo>
                <a:lnTo>
                  <a:pt x="3869842" y="141224"/>
                </a:lnTo>
                <a:lnTo>
                  <a:pt x="3863962" y="145578"/>
                </a:lnTo>
                <a:lnTo>
                  <a:pt x="3853879" y="152942"/>
                </a:lnTo>
                <a:lnTo>
                  <a:pt x="3843665" y="160276"/>
                </a:lnTo>
                <a:lnTo>
                  <a:pt x="3833314" y="167582"/>
                </a:lnTo>
                <a:lnTo>
                  <a:pt x="3822821" y="174862"/>
                </a:lnTo>
                <a:lnTo>
                  <a:pt x="3812181" y="182119"/>
                </a:lnTo>
                <a:lnTo>
                  <a:pt x="3801389" y="189357"/>
                </a:lnTo>
                <a:lnTo>
                  <a:pt x="3803167" y="198501"/>
                </a:lnTo>
                <a:lnTo>
                  <a:pt x="3893591" y="198501"/>
                </a:lnTo>
                <a:lnTo>
                  <a:pt x="3890140" y="210575"/>
                </a:lnTo>
                <a:lnTo>
                  <a:pt x="3885986" y="225910"/>
                </a:lnTo>
                <a:lnTo>
                  <a:pt x="3882322" y="240454"/>
                </a:lnTo>
                <a:lnTo>
                  <a:pt x="3879145" y="254208"/>
                </a:lnTo>
                <a:lnTo>
                  <a:pt x="3876458" y="267171"/>
                </a:lnTo>
                <a:lnTo>
                  <a:pt x="3874259" y="279345"/>
                </a:lnTo>
                <a:lnTo>
                  <a:pt x="3872549" y="290731"/>
                </a:lnTo>
                <a:lnTo>
                  <a:pt x="3871327" y="301329"/>
                </a:lnTo>
                <a:lnTo>
                  <a:pt x="3870594" y="311141"/>
                </a:lnTo>
                <a:lnTo>
                  <a:pt x="3870350" y="320167"/>
                </a:lnTo>
                <a:lnTo>
                  <a:pt x="3870942" y="331443"/>
                </a:lnTo>
                <a:lnTo>
                  <a:pt x="3873770" y="345025"/>
                </a:lnTo>
                <a:lnTo>
                  <a:pt x="3878944" y="356035"/>
                </a:lnTo>
                <a:lnTo>
                  <a:pt x="3886479" y="364490"/>
                </a:lnTo>
                <a:lnTo>
                  <a:pt x="3896017" y="370552"/>
                </a:lnTo>
                <a:lnTo>
                  <a:pt x="3907259" y="374670"/>
                </a:lnTo>
                <a:lnTo>
                  <a:pt x="3920578" y="377133"/>
                </a:lnTo>
                <a:lnTo>
                  <a:pt x="3936009" y="377952"/>
                </a:lnTo>
                <a:lnTo>
                  <a:pt x="3945065" y="377641"/>
                </a:lnTo>
                <a:lnTo>
                  <a:pt x="3956817" y="376342"/>
                </a:lnTo>
                <a:lnTo>
                  <a:pt x="3968797" y="374028"/>
                </a:lnTo>
                <a:lnTo>
                  <a:pt x="3981001" y="370698"/>
                </a:lnTo>
                <a:lnTo>
                  <a:pt x="3993428" y="366349"/>
                </a:lnTo>
                <a:lnTo>
                  <a:pt x="4006075" y="360978"/>
                </a:lnTo>
                <a:lnTo>
                  <a:pt x="4018940" y="354584"/>
                </a:lnTo>
                <a:lnTo>
                  <a:pt x="4017289" y="341757"/>
                </a:lnTo>
                <a:lnTo>
                  <a:pt x="4015819" y="341994"/>
                </a:lnTo>
                <a:lnTo>
                  <a:pt x="4002200" y="343891"/>
                </a:lnTo>
                <a:lnTo>
                  <a:pt x="3989609" y="345048"/>
                </a:lnTo>
                <a:lnTo>
                  <a:pt x="3978046" y="345440"/>
                </a:lnTo>
                <a:close/>
              </a:path>
              <a:path w="6916445" h="495681">
                <a:moveTo>
                  <a:pt x="3453790" y="345440"/>
                </a:moveTo>
                <a:lnTo>
                  <a:pt x="3445462" y="344993"/>
                </a:lnTo>
                <a:lnTo>
                  <a:pt x="3432467" y="341570"/>
                </a:lnTo>
                <a:lnTo>
                  <a:pt x="3423691" y="334772"/>
                </a:lnTo>
                <a:lnTo>
                  <a:pt x="3420973" y="330076"/>
                </a:lnTo>
                <a:lnTo>
                  <a:pt x="3417907" y="320014"/>
                </a:lnTo>
                <a:lnTo>
                  <a:pt x="3416056" y="306302"/>
                </a:lnTo>
                <a:lnTo>
                  <a:pt x="3415436" y="288925"/>
                </a:lnTo>
                <a:lnTo>
                  <a:pt x="3415521" y="274759"/>
                </a:lnTo>
                <a:lnTo>
                  <a:pt x="3415741" y="262125"/>
                </a:lnTo>
                <a:lnTo>
                  <a:pt x="3416096" y="249455"/>
                </a:lnTo>
                <a:lnTo>
                  <a:pt x="3416585" y="236754"/>
                </a:lnTo>
                <a:lnTo>
                  <a:pt x="3417210" y="224025"/>
                </a:lnTo>
                <a:lnTo>
                  <a:pt x="3417970" y="211272"/>
                </a:lnTo>
                <a:lnTo>
                  <a:pt x="3418865" y="198501"/>
                </a:lnTo>
                <a:lnTo>
                  <a:pt x="3436544" y="198584"/>
                </a:lnTo>
                <a:lnTo>
                  <a:pt x="3449078" y="198744"/>
                </a:lnTo>
                <a:lnTo>
                  <a:pt x="3461700" y="198986"/>
                </a:lnTo>
                <a:lnTo>
                  <a:pt x="3474411" y="199312"/>
                </a:lnTo>
                <a:lnTo>
                  <a:pt x="3487213" y="199721"/>
                </a:lnTo>
                <a:lnTo>
                  <a:pt x="3500109" y="200212"/>
                </a:lnTo>
                <a:lnTo>
                  <a:pt x="3513099" y="200787"/>
                </a:lnTo>
                <a:lnTo>
                  <a:pt x="3514087" y="192286"/>
                </a:lnTo>
                <a:lnTo>
                  <a:pt x="3515775" y="178991"/>
                </a:lnTo>
                <a:lnTo>
                  <a:pt x="3517570" y="166292"/>
                </a:lnTo>
                <a:lnTo>
                  <a:pt x="3519472" y="154206"/>
                </a:lnTo>
                <a:lnTo>
                  <a:pt x="3521481" y="142748"/>
                </a:lnTo>
                <a:lnTo>
                  <a:pt x="3519957" y="140589"/>
                </a:lnTo>
                <a:lnTo>
                  <a:pt x="3511374" y="140729"/>
                </a:lnTo>
                <a:lnTo>
                  <a:pt x="3490923" y="140959"/>
                </a:lnTo>
                <a:lnTo>
                  <a:pt x="3465478" y="141124"/>
                </a:lnTo>
                <a:lnTo>
                  <a:pt x="3345586" y="141224"/>
                </a:lnTo>
                <a:lnTo>
                  <a:pt x="3339706" y="145578"/>
                </a:lnTo>
                <a:lnTo>
                  <a:pt x="3329623" y="152942"/>
                </a:lnTo>
                <a:lnTo>
                  <a:pt x="3319409" y="160276"/>
                </a:lnTo>
                <a:lnTo>
                  <a:pt x="3309058" y="167582"/>
                </a:lnTo>
                <a:lnTo>
                  <a:pt x="3298565" y="174862"/>
                </a:lnTo>
                <a:lnTo>
                  <a:pt x="3287925" y="182119"/>
                </a:lnTo>
                <a:lnTo>
                  <a:pt x="3277133" y="189357"/>
                </a:lnTo>
                <a:lnTo>
                  <a:pt x="3278911" y="198501"/>
                </a:lnTo>
                <a:lnTo>
                  <a:pt x="3369335" y="198501"/>
                </a:lnTo>
                <a:lnTo>
                  <a:pt x="3365884" y="210575"/>
                </a:lnTo>
                <a:lnTo>
                  <a:pt x="3361730" y="225910"/>
                </a:lnTo>
                <a:lnTo>
                  <a:pt x="3358066" y="240454"/>
                </a:lnTo>
                <a:lnTo>
                  <a:pt x="3354889" y="254208"/>
                </a:lnTo>
                <a:lnTo>
                  <a:pt x="3352202" y="267171"/>
                </a:lnTo>
                <a:lnTo>
                  <a:pt x="3350003" y="279345"/>
                </a:lnTo>
                <a:lnTo>
                  <a:pt x="3348293" y="290731"/>
                </a:lnTo>
                <a:lnTo>
                  <a:pt x="3347071" y="301329"/>
                </a:lnTo>
                <a:lnTo>
                  <a:pt x="3346338" y="311141"/>
                </a:lnTo>
                <a:lnTo>
                  <a:pt x="3346094" y="320167"/>
                </a:lnTo>
                <a:lnTo>
                  <a:pt x="3346686" y="331443"/>
                </a:lnTo>
                <a:lnTo>
                  <a:pt x="3349514" y="345025"/>
                </a:lnTo>
                <a:lnTo>
                  <a:pt x="3354688" y="356035"/>
                </a:lnTo>
                <a:lnTo>
                  <a:pt x="3362223" y="364490"/>
                </a:lnTo>
                <a:lnTo>
                  <a:pt x="3371761" y="370552"/>
                </a:lnTo>
                <a:lnTo>
                  <a:pt x="3383003" y="374670"/>
                </a:lnTo>
                <a:lnTo>
                  <a:pt x="3396322" y="377133"/>
                </a:lnTo>
                <a:lnTo>
                  <a:pt x="3411753" y="377952"/>
                </a:lnTo>
                <a:lnTo>
                  <a:pt x="3420809" y="377641"/>
                </a:lnTo>
                <a:lnTo>
                  <a:pt x="3432561" y="376342"/>
                </a:lnTo>
                <a:lnTo>
                  <a:pt x="3444541" y="374028"/>
                </a:lnTo>
                <a:lnTo>
                  <a:pt x="3456745" y="370698"/>
                </a:lnTo>
                <a:lnTo>
                  <a:pt x="3469172" y="366349"/>
                </a:lnTo>
                <a:lnTo>
                  <a:pt x="3481819" y="360978"/>
                </a:lnTo>
                <a:lnTo>
                  <a:pt x="3494684" y="354584"/>
                </a:lnTo>
                <a:lnTo>
                  <a:pt x="3493033" y="341757"/>
                </a:lnTo>
                <a:lnTo>
                  <a:pt x="3491563" y="341994"/>
                </a:lnTo>
                <a:lnTo>
                  <a:pt x="3477944" y="343891"/>
                </a:lnTo>
                <a:lnTo>
                  <a:pt x="3465353" y="345048"/>
                </a:lnTo>
                <a:lnTo>
                  <a:pt x="3453790" y="345440"/>
                </a:lnTo>
                <a:close/>
              </a:path>
              <a:path w="6916445" h="495681">
                <a:moveTo>
                  <a:pt x="1245377" y="344230"/>
                </a:moveTo>
                <a:lnTo>
                  <a:pt x="1249994" y="355431"/>
                </a:lnTo>
                <a:lnTo>
                  <a:pt x="1256690" y="364109"/>
                </a:lnTo>
                <a:lnTo>
                  <a:pt x="1262970" y="369071"/>
                </a:lnTo>
                <a:lnTo>
                  <a:pt x="1273589" y="374015"/>
                </a:lnTo>
                <a:lnTo>
                  <a:pt x="1286661" y="376970"/>
                </a:lnTo>
                <a:lnTo>
                  <a:pt x="1302156" y="377952"/>
                </a:lnTo>
                <a:lnTo>
                  <a:pt x="1305201" y="377902"/>
                </a:lnTo>
                <a:lnTo>
                  <a:pt x="1315464" y="377106"/>
                </a:lnTo>
                <a:lnTo>
                  <a:pt x="1326897" y="375342"/>
                </a:lnTo>
                <a:lnTo>
                  <a:pt x="1339511" y="372609"/>
                </a:lnTo>
                <a:lnTo>
                  <a:pt x="1353317" y="368907"/>
                </a:lnTo>
                <a:lnTo>
                  <a:pt x="1368323" y="364236"/>
                </a:lnTo>
                <a:lnTo>
                  <a:pt x="1366545" y="351663"/>
                </a:lnTo>
                <a:lnTo>
                  <a:pt x="1361957" y="351479"/>
                </a:lnTo>
                <a:lnTo>
                  <a:pt x="1348457" y="350406"/>
                </a:lnTo>
                <a:lnTo>
                  <a:pt x="1337462" y="348615"/>
                </a:lnTo>
                <a:lnTo>
                  <a:pt x="1329842" y="346837"/>
                </a:lnTo>
                <a:lnTo>
                  <a:pt x="1324000" y="343662"/>
                </a:lnTo>
                <a:lnTo>
                  <a:pt x="1319555" y="338963"/>
                </a:lnTo>
                <a:lnTo>
                  <a:pt x="1315237" y="334391"/>
                </a:lnTo>
                <a:lnTo>
                  <a:pt x="1312189" y="328041"/>
                </a:lnTo>
                <a:lnTo>
                  <a:pt x="1310538" y="320040"/>
                </a:lnTo>
                <a:lnTo>
                  <a:pt x="1308431" y="303280"/>
                </a:lnTo>
                <a:lnTo>
                  <a:pt x="1307998" y="288925"/>
                </a:lnTo>
                <a:lnTo>
                  <a:pt x="1308020" y="282797"/>
                </a:lnTo>
                <a:lnTo>
                  <a:pt x="1308187" y="270187"/>
                </a:lnTo>
                <a:lnTo>
                  <a:pt x="1308488" y="257444"/>
                </a:lnTo>
                <a:lnTo>
                  <a:pt x="1308887" y="244602"/>
                </a:lnTo>
                <a:lnTo>
                  <a:pt x="1309232" y="236713"/>
                </a:lnTo>
                <a:lnTo>
                  <a:pt x="1309832" y="224149"/>
                </a:lnTo>
                <a:lnTo>
                  <a:pt x="1310516" y="211411"/>
                </a:lnTo>
                <a:lnTo>
                  <a:pt x="1311300" y="198501"/>
                </a:lnTo>
                <a:lnTo>
                  <a:pt x="1321549" y="198564"/>
                </a:lnTo>
                <a:lnTo>
                  <a:pt x="1334276" y="198823"/>
                </a:lnTo>
                <a:lnTo>
                  <a:pt x="1346970" y="199279"/>
                </a:lnTo>
                <a:lnTo>
                  <a:pt x="1359632" y="199934"/>
                </a:lnTo>
                <a:lnTo>
                  <a:pt x="1372260" y="200787"/>
                </a:lnTo>
                <a:lnTo>
                  <a:pt x="1373342" y="192252"/>
                </a:lnTo>
                <a:lnTo>
                  <a:pt x="1375124" y="178966"/>
                </a:lnTo>
                <a:lnTo>
                  <a:pt x="1376966" y="166277"/>
                </a:lnTo>
                <a:lnTo>
                  <a:pt x="1378885" y="154199"/>
                </a:lnTo>
                <a:lnTo>
                  <a:pt x="1380896" y="142748"/>
                </a:lnTo>
                <a:lnTo>
                  <a:pt x="1379118" y="140589"/>
                </a:lnTo>
                <a:lnTo>
                  <a:pt x="1364894" y="140832"/>
                </a:lnTo>
                <a:lnTo>
                  <a:pt x="1353829" y="140965"/>
                </a:lnTo>
                <a:lnTo>
                  <a:pt x="1327760" y="141155"/>
                </a:lnTo>
                <a:lnTo>
                  <a:pt x="1148994" y="141224"/>
                </a:lnTo>
                <a:lnTo>
                  <a:pt x="1143114" y="145578"/>
                </a:lnTo>
                <a:lnTo>
                  <a:pt x="1133031" y="152942"/>
                </a:lnTo>
                <a:lnTo>
                  <a:pt x="1122817" y="160276"/>
                </a:lnTo>
                <a:lnTo>
                  <a:pt x="1112466" y="167582"/>
                </a:lnTo>
                <a:lnTo>
                  <a:pt x="1101973" y="174862"/>
                </a:lnTo>
                <a:lnTo>
                  <a:pt x="1091333" y="182119"/>
                </a:lnTo>
                <a:lnTo>
                  <a:pt x="1080541" y="189357"/>
                </a:lnTo>
                <a:lnTo>
                  <a:pt x="1082065" y="198501"/>
                </a:lnTo>
                <a:lnTo>
                  <a:pt x="1153693" y="198501"/>
                </a:lnTo>
                <a:lnTo>
                  <a:pt x="1128420" y="299085"/>
                </a:lnTo>
                <a:lnTo>
                  <a:pt x="1127477" y="302725"/>
                </a:lnTo>
                <a:lnTo>
                  <a:pt x="1124049" y="316174"/>
                </a:lnTo>
                <a:lnTo>
                  <a:pt x="1120823" y="329156"/>
                </a:lnTo>
                <a:lnTo>
                  <a:pt x="1117789" y="341673"/>
                </a:lnTo>
                <a:lnTo>
                  <a:pt x="1114939" y="353724"/>
                </a:lnTo>
                <a:lnTo>
                  <a:pt x="1112263" y="365309"/>
                </a:lnTo>
                <a:lnTo>
                  <a:pt x="1109751" y="376428"/>
                </a:lnTo>
                <a:lnTo>
                  <a:pt x="1113053" y="378206"/>
                </a:lnTo>
                <a:lnTo>
                  <a:pt x="1117228" y="377591"/>
                </a:lnTo>
                <a:lnTo>
                  <a:pt x="1128984" y="375976"/>
                </a:lnTo>
                <a:lnTo>
                  <a:pt x="1141204" y="374460"/>
                </a:lnTo>
                <a:lnTo>
                  <a:pt x="1153898" y="373039"/>
                </a:lnTo>
                <a:lnTo>
                  <a:pt x="1167074" y="371706"/>
                </a:lnTo>
                <a:lnTo>
                  <a:pt x="1180744" y="370459"/>
                </a:lnTo>
                <a:lnTo>
                  <a:pt x="1181150" y="365510"/>
                </a:lnTo>
                <a:lnTo>
                  <a:pt x="1182110" y="354935"/>
                </a:lnTo>
                <a:lnTo>
                  <a:pt x="1183269" y="343454"/>
                </a:lnTo>
                <a:lnTo>
                  <a:pt x="1184626" y="331065"/>
                </a:lnTo>
                <a:lnTo>
                  <a:pt x="1186182" y="317764"/>
                </a:lnTo>
                <a:lnTo>
                  <a:pt x="1187936" y="303549"/>
                </a:lnTo>
                <a:lnTo>
                  <a:pt x="1189888" y="288417"/>
                </a:lnTo>
                <a:lnTo>
                  <a:pt x="1201953" y="198501"/>
                </a:lnTo>
                <a:lnTo>
                  <a:pt x="1262659" y="198501"/>
                </a:lnTo>
                <a:lnTo>
                  <a:pt x="1260016" y="209009"/>
                </a:lnTo>
                <a:lnTo>
                  <a:pt x="1256324" y="224435"/>
                </a:lnTo>
                <a:lnTo>
                  <a:pt x="1253060" y="239068"/>
                </a:lnTo>
                <a:lnTo>
                  <a:pt x="1250226" y="252911"/>
                </a:lnTo>
                <a:lnTo>
                  <a:pt x="1247823" y="265963"/>
                </a:lnTo>
                <a:lnTo>
                  <a:pt x="1245853" y="278226"/>
                </a:lnTo>
                <a:lnTo>
                  <a:pt x="1244318" y="289701"/>
                </a:lnTo>
                <a:lnTo>
                  <a:pt x="1243220" y="300389"/>
                </a:lnTo>
                <a:lnTo>
                  <a:pt x="1242559" y="310290"/>
                </a:lnTo>
                <a:lnTo>
                  <a:pt x="1242339" y="319405"/>
                </a:lnTo>
                <a:lnTo>
                  <a:pt x="1242853" y="330490"/>
                </a:lnTo>
                <a:lnTo>
                  <a:pt x="1245377" y="344230"/>
                </a:lnTo>
                <a:close/>
              </a:path>
              <a:path w="6916445" h="495681">
                <a:moveTo>
                  <a:pt x="1728560" y="151154"/>
                </a:moveTo>
                <a:lnTo>
                  <a:pt x="1718208" y="158877"/>
                </a:lnTo>
                <a:lnTo>
                  <a:pt x="1711323" y="165166"/>
                </a:lnTo>
                <a:lnTo>
                  <a:pt x="1702606" y="174260"/>
                </a:lnTo>
                <a:lnTo>
                  <a:pt x="1693951" y="184658"/>
                </a:lnTo>
                <a:lnTo>
                  <a:pt x="1690547" y="188936"/>
                </a:lnTo>
                <a:lnTo>
                  <a:pt x="1683105" y="198428"/>
                </a:lnTo>
                <a:lnTo>
                  <a:pt x="1675223" y="208650"/>
                </a:lnTo>
                <a:lnTo>
                  <a:pt x="1666900" y="219583"/>
                </a:lnTo>
                <a:lnTo>
                  <a:pt x="1635912" y="260477"/>
                </a:lnTo>
                <a:lnTo>
                  <a:pt x="1635823" y="170695"/>
                </a:lnTo>
                <a:lnTo>
                  <a:pt x="1632682" y="156538"/>
                </a:lnTo>
                <a:lnTo>
                  <a:pt x="1625045" y="146414"/>
                </a:lnTo>
                <a:lnTo>
                  <a:pt x="1612914" y="140332"/>
                </a:lnTo>
                <a:lnTo>
                  <a:pt x="1596288" y="138303"/>
                </a:lnTo>
                <a:lnTo>
                  <a:pt x="1590613" y="138461"/>
                </a:lnTo>
                <a:lnTo>
                  <a:pt x="1580227" y="139422"/>
                </a:lnTo>
                <a:lnTo>
                  <a:pt x="1568622" y="141250"/>
                </a:lnTo>
                <a:lnTo>
                  <a:pt x="1555791" y="143941"/>
                </a:lnTo>
                <a:lnTo>
                  <a:pt x="1541731" y="147489"/>
                </a:lnTo>
                <a:lnTo>
                  <a:pt x="1526438" y="151892"/>
                </a:lnTo>
                <a:lnTo>
                  <a:pt x="1528089" y="163322"/>
                </a:lnTo>
                <a:lnTo>
                  <a:pt x="1536090" y="163322"/>
                </a:lnTo>
                <a:lnTo>
                  <a:pt x="1542567" y="163703"/>
                </a:lnTo>
                <a:lnTo>
                  <a:pt x="1547520" y="164465"/>
                </a:lnTo>
                <a:lnTo>
                  <a:pt x="1552473" y="165227"/>
                </a:lnTo>
                <a:lnTo>
                  <a:pt x="1556156" y="166751"/>
                </a:lnTo>
                <a:lnTo>
                  <a:pt x="1558823" y="169037"/>
                </a:lnTo>
                <a:lnTo>
                  <a:pt x="1561490" y="171323"/>
                </a:lnTo>
                <a:lnTo>
                  <a:pt x="1563268" y="174371"/>
                </a:lnTo>
                <a:lnTo>
                  <a:pt x="1564284" y="178308"/>
                </a:lnTo>
                <a:lnTo>
                  <a:pt x="1565300" y="182245"/>
                </a:lnTo>
                <a:lnTo>
                  <a:pt x="1565935" y="187325"/>
                </a:lnTo>
                <a:lnTo>
                  <a:pt x="1566137" y="199611"/>
                </a:lnTo>
                <a:lnTo>
                  <a:pt x="1566316" y="212302"/>
                </a:lnTo>
                <a:lnTo>
                  <a:pt x="1566570" y="225044"/>
                </a:lnTo>
                <a:lnTo>
                  <a:pt x="1566643" y="231164"/>
                </a:lnTo>
                <a:lnTo>
                  <a:pt x="1566770" y="243889"/>
                </a:lnTo>
                <a:lnTo>
                  <a:pt x="1566546" y="349711"/>
                </a:lnTo>
                <a:lnTo>
                  <a:pt x="1566316" y="376428"/>
                </a:lnTo>
                <a:lnTo>
                  <a:pt x="1569745" y="378206"/>
                </a:lnTo>
                <a:lnTo>
                  <a:pt x="1574089" y="377663"/>
                </a:lnTo>
                <a:lnTo>
                  <a:pt x="1586182" y="376193"/>
                </a:lnTo>
                <a:lnTo>
                  <a:pt x="1598554" y="374742"/>
                </a:lnTo>
                <a:lnTo>
                  <a:pt x="1611213" y="373306"/>
                </a:lnTo>
                <a:lnTo>
                  <a:pt x="1624171" y="371880"/>
                </a:lnTo>
                <a:lnTo>
                  <a:pt x="1637436" y="370459"/>
                </a:lnTo>
                <a:lnTo>
                  <a:pt x="1637359" y="368324"/>
                </a:lnTo>
                <a:lnTo>
                  <a:pt x="1636927" y="355281"/>
                </a:lnTo>
                <a:lnTo>
                  <a:pt x="1636572" y="342599"/>
                </a:lnTo>
                <a:lnTo>
                  <a:pt x="1636293" y="330327"/>
                </a:lnTo>
                <a:lnTo>
                  <a:pt x="1636129" y="321235"/>
                </a:lnTo>
                <a:lnTo>
                  <a:pt x="1635966" y="308289"/>
                </a:lnTo>
                <a:lnTo>
                  <a:pt x="1635912" y="296672"/>
                </a:lnTo>
                <a:lnTo>
                  <a:pt x="1647342" y="281813"/>
                </a:lnTo>
                <a:lnTo>
                  <a:pt x="1652880" y="288916"/>
                </a:lnTo>
                <a:lnTo>
                  <a:pt x="1659785" y="298060"/>
                </a:lnTo>
                <a:lnTo>
                  <a:pt x="1667018" y="307942"/>
                </a:lnTo>
                <a:lnTo>
                  <a:pt x="1674576" y="318560"/>
                </a:lnTo>
                <a:lnTo>
                  <a:pt x="1682454" y="329917"/>
                </a:lnTo>
                <a:lnTo>
                  <a:pt x="1690649" y="342011"/>
                </a:lnTo>
                <a:lnTo>
                  <a:pt x="1691752" y="343613"/>
                </a:lnTo>
                <a:lnTo>
                  <a:pt x="1700632" y="354955"/>
                </a:lnTo>
                <a:lnTo>
                  <a:pt x="1709697" y="363717"/>
                </a:lnTo>
                <a:lnTo>
                  <a:pt x="1718970" y="369824"/>
                </a:lnTo>
                <a:lnTo>
                  <a:pt x="1726396" y="373131"/>
                </a:lnTo>
                <a:lnTo>
                  <a:pt x="1738604" y="376365"/>
                </a:lnTo>
                <a:lnTo>
                  <a:pt x="1751863" y="377444"/>
                </a:lnTo>
                <a:lnTo>
                  <a:pt x="1755921" y="377362"/>
                </a:lnTo>
                <a:lnTo>
                  <a:pt x="1765929" y="376604"/>
                </a:lnTo>
                <a:lnTo>
                  <a:pt x="1777347" y="375043"/>
                </a:lnTo>
                <a:lnTo>
                  <a:pt x="1790175" y="372677"/>
                </a:lnTo>
                <a:lnTo>
                  <a:pt x="1804413" y="369499"/>
                </a:lnTo>
                <a:lnTo>
                  <a:pt x="1820062" y="365506"/>
                </a:lnTo>
                <a:lnTo>
                  <a:pt x="1818538" y="353441"/>
                </a:lnTo>
                <a:lnTo>
                  <a:pt x="1805160" y="351702"/>
                </a:lnTo>
                <a:lnTo>
                  <a:pt x="1792786" y="348454"/>
                </a:lnTo>
                <a:lnTo>
                  <a:pt x="1782978" y="343789"/>
                </a:lnTo>
                <a:lnTo>
                  <a:pt x="1773710" y="336571"/>
                </a:lnTo>
                <a:lnTo>
                  <a:pt x="1764674" y="327447"/>
                </a:lnTo>
                <a:lnTo>
                  <a:pt x="1754911" y="315722"/>
                </a:lnTo>
                <a:lnTo>
                  <a:pt x="1687220" y="230251"/>
                </a:lnTo>
                <a:lnTo>
                  <a:pt x="1691073" y="225628"/>
                </a:lnTo>
                <a:lnTo>
                  <a:pt x="1700804" y="215187"/>
                </a:lnTo>
                <a:lnTo>
                  <a:pt x="1710096" y="207076"/>
                </a:lnTo>
                <a:lnTo>
                  <a:pt x="1718970" y="201295"/>
                </a:lnTo>
                <a:lnTo>
                  <a:pt x="1727912" y="197314"/>
                </a:lnTo>
                <a:lnTo>
                  <a:pt x="1740169" y="194299"/>
                </a:lnTo>
                <a:lnTo>
                  <a:pt x="1753895" y="193294"/>
                </a:lnTo>
                <a:lnTo>
                  <a:pt x="1754761" y="193298"/>
                </a:lnTo>
                <a:lnTo>
                  <a:pt x="1766290" y="194048"/>
                </a:lnTo>
                <a:lnTo>
                  <a:pt x="1778888" y="196112"/>
                </a:lnTo>
                <a:lnTo>
                  <a:pt x="1792503" y="199517"/>
                </a:lnTo>
                <a:lnTo>
                  <a:pt x="1794535" y="199009"/>
                </a:lnTo>
                <a:lnTo>
                  <a:pt x="1797656" y="188849"/>
                </a:lnTo>
                <a:lnTo>
                  <a:pt x="1801435" y="176140"/>
                </a:lnTo>
                <a:lnTo>
                  <a:pt x="1804938" y="163896"/>
                </a:lnTo>
                <a:lnTo>
                  <a:pt x="1808179" y="152094"/>
                </a:lnTo>
                <a:lnTo>
                  <a:pt x="1811172" y="140716"/>
                </a:lnTo>
                <a:lnTo>
                  <a:pt x="1804230" y="139494"/>
                </a:lnTo>
                <a:lnTo>
                  <a:pt x="1791711" y="138044"/>
                </a:lnTo>
                <a:lnTo>
                  <a:pt x="1778660" y="137541"/>
                </a:lnTo>
                <a:lnTo>
                  <a:pt x="1768800" y="137905"/>
                </a:lnTo>
                <a:lnTo>
                  <a:pt x="1756046" y="139691"/>
                </a:lnTo>
                <a:lnTo>
                  <a:pt x="1744751" y="143002"/>
                </a:lnTo>
                <a:lnTo>
                  <a:pt x="1739659" y="145124"/>
                </a:lnTo>
                <a:lnTo>
                  <a:pt x="1728560" y="151154"/>
                </a:lnTo>
                <a:close/>
              </a:path>
              <a:path w="6916445" h="495681">
                <a:moveTo>
                  <a:pt x="3536660" y="147433"/>
                </a:moveTo>
                <a:lnTo>
                  <a:pt x="3521354" y="151892"/>
                </a:lnTo>
                <a:lnTo>
                  <a:pt x="3523005" y="163322"/>
                </a:lnTo>
                <a:lnTo>
                  <a:pt x="3531006" y="163322"/>
                </a:lnTo>
                <a:lnTo>
                  <a:pt x="3537483" y="163703"/>
                </a:lnTo>
                <a:lnTo>
                  <a:pt x="3542436" y="164465"/>
                </a:lnTo>
                <a:lnTo>
                  <a:pt x="3547389" y="165227"/>
                </a:lnTo>
                <a:lnTo>
                  <a:pt x="3551072" y="166624"/>
                </a:lnTo>
                <a:lnTo>
                  <a:pt x="3553739" y="168910"/>
                </a:lnTo>
                <a:lnTo>
                  <a:pt x="3556406" y="171069"/>
                </a:lnTo>
                <a:lnTo>
                  <a:pt x="3558184" y="174117"/>
                </a:lnTo>
                <a:lnTo>
                  <a:pt x="3559200" y="177927"/>
                </a:lnTo>
                <a:lnTo>
                  <a:pt x="3560216" y="181737"/>
                </a:lnTo>
                <a:lnTo>
                  <a:pt x="3560851" y="186690"/>
                </a:lnTo>
                <a:lnTo>
                  <a:pt x="3560978" y="192786"/>
                </a:lnTo>
                <a:lnTo>
                  <a:pt x="3561177" y="203152"/>
                </a:lnTo>
                <a:lnTo>
                  <a:pt x="3561428" y="216097"/>
                </a:lnTo>
                <a:lnTo>
                  <a:pt x="3561613" y="227330"/>
                </a:lnTo>
                <a:lnTo>
                  <a:pt x="3561367" y="362775"/>
                </a:lnTo>
                <a:lnTo>
                  <a:pt x="3561232" y="376428"/>
                </a:lnTo>
                <a:lnTo>
                  <a:pt x="3564661" y="378206"/>
                </a:lnTo>
                <a:lnTo>
                  <a:pt x="3569029" y="377591"/>
                </a:lnTo>
                <a:lnTo>
                  <a:pt x="3581171" y="375976"/>
                </a:lnTo>
                <a:lnTo>
                  <a:pt x="3593564" y="374460"/>
                </a:lnTo>
                <a:lnTo>
                  <a:pt x="3606218" y="373039"/>
                </a:lnTo>
                <a:lnTo>
                  <a:pt x="3619144" y="371706"/>
                </a:lnTo>
                <a:lnTo>
                  <a:pt x="3632352" y="370459"/>
                </a:lnTo>
                <a:lnTo>
                  <a:pt x="3632115" y="364013"/>
                </a:lnTo>
                <a:lnTo>
                  <a:pt x="3631651" y="349964"/>
                </a:lnTo>
                <a:lnTo>
                  <a:pt x="3631291" y="336679"/>
                </a:lnTo>
                <a:lnTo>
                  <a:pt x="3631034" y="324156"/>
                </a:lnTo>
                <a:lnTo>
                  <a:pt x="3630879" y="312387"/>
                </a:lnTo>
                <a:lnTo>
                  <a:pt x="3630828" y="183387"/>
                </a:lnTo>
                <a:lnTo>
                  <a:pt x="3636635" y="179912"/>
                </a:lnTo>
                <a:lnTo>
                  <a:pt x="3648428" y="174693"/>
                </a:lnTo>
                <a:lnTo>
                  <a:pt x="3660716" y="171588"/>
                </a:lnTo>
                <a:lnTo>
                  <a:pt x="3673500" y="170561"/>
                </a:lnTo>
                <a:lnTo>
                  <a:pt x="3683858" y="171403"/>
                </a:lnTo>
                <a:lnTo>
                  <a:pt x="3696093" y="175600"/>
                </a:lnTo>
                <a:lnTo>
                  <a:pt x="3705250" y="183387"/>
                </a:lnTo>
                <a:lnTo>
                  <a:pt x="3711973" y="196755"/>
                </a:lnTo>
                <a:lnTo>
                  <a:pt x="3714646" y="209640"/>
                </a:lnTo>
                <a:lnTo>
                  <a:pt x="3715537" y="225298"/>
                </a:lnTo>
                <a:lnTo>
                  <a:pt x="3715537" y="493903"/>
                </a:lnTo>
                <a:lnTo>
                  <a:pt x="3719093" y="495681"/>
                </a:lnTo>
                <a:lnTo>
                  <a:pt x="3725526" y="494637"/>
                </a:lnTo>
                <a:lnTo>
                  <a:pt x="3738107" y="492689"/>
                </a:lnTo>
                <a:lnTo>
                  <a:pt x="3750689" y="490868"/>
                </a:lnTo>
                <a:lnTo>
                  <a:pt x="3763271" y="489172"/>
                </a:lnTo>
                <a:lnTo>
                  <a:pt x="3775853" y="487601"/>
                </a:lnTo>
                <a:lnTo>
                  <a:pt x="3788435" y="486156"/>
                </a:lnTo>
                <a:lnTo>
                  <a:pt x="3788407" y="485848"/>
                </a:lnTo>
                <a:lnTo>
                  <a:pt x="3787651" y="476538"/>
                </a:lnTo>
                <a:lnTo>
                  <a:pt x="3786980" y="466378"/>
                </a:lnTo>
                <a:lnTo>
                  <a:pt x="3786395" y="455369"/>
                </a:lnTo>
                <a:lnTo>
                  <a:pt x="3785897" y="443511"/>
                </a:lnTo>
                <a:lnTo>
                  <a:pt x="3785488" y="430802"/>
                </a:lnTo>
                <a:lnTo>
                  <a:pt x="3785167" y="417245"/>
                </a:lnTo>
                <a:lnTo>
                  <a:pt x="3784937" y="402837"/>
                </a:lnTo>
                <a:lnTo>
                  <a:pt x="3784798" y="387581"/>
                </a:lnTo>
                <a:lnTo>
                  <a:pt x="3784752" y="210693"/>
                </a:lnTo>
                <a:lnTo>
                  <a:pt x="3784479" y="202639"/>
                </a:lnTo>
                <a:lnTo>
                  <a:pt x="3782612" y="189120"/>
                </a:lnTo>
                <a:lnTo>
                  <a:pt x="3778972" y="176812"/>
                </a:lnTo>
                <a:lnTo>
                  <a:pt x="3773549" y="165715"/>
                </a:lnTo>
                <a:lnTo>
                  <a:pt x="3766337" y="155829"/>
                </a:lnTo>
                <a:lnTo>
                  <a:pt x="3762041" y="151407"/>
                </a:lnTo>
                <a:lnTo>
                  <a:pt x="3752264" y="144174"/>
                </a:lnTo>
                <a:lnTo>
                  <a:pt x="3740847" y="139007"/>
                </a:lnTo>
                <a:lnTo>
                  <a:pt x="3727798" y="135907"/>
                </a:lnTo>
                <a:lnTo>
                  <a:pt x="3713124" y="134874"/>
                </a:lnTo>
                <a:lnTo>
                  <a:pt x="3702759" y="135425"/>
                </a:lnTo>
                <a:lnTo>
                  <a:pt x="3691489" y="137206"/>
                </a:lnTo>
                <a:lnTo>
                  <a:pt x="3679890" y="140219"/>
                </a:lnTo>
                <a:lnTo>
                  <a:pt x="3667955" y="144465"/>
                </a:lnTo>
                <a:lnTo>
                  <a:pt x="3655677" y="149942"/>
                </a:lnTo>
                <a:lnTo>
                  <a:pt x="3643050" y="156651"/>
                </a:lnTo>
                <a:lnTo>
                  <a:pt x="3630066" y="164592"/>
                </a:lnTo>
                <a:lnTo>
                  <a:pt x="3627507" y="155030"/>
                </a:lnTo>
                <a:lnTo>
                  <a:pt x="3619886" y="145737"/>
                </a:lnTo>
                <a:lnTo>
                  <a:pt x="3607441" y="140161"/>
                </a:lnTo>
                <a:lnTo>
                  <a:pt x="3590188" y="138303"/>
                </a:lnTo>
                <a:lnTo>
                  <a:pt x="3585310" y="138426"/>
                </a:lnTo>
                <a:lnTo>
                  <a:pt x="3575042" y="139344"/>
                </a:lnTo>
                <a:lnTo>
                  <a:pt x="3563508" y="141155"/>
                </a:lnTo>
                <a:lnTo>
                  <a:pt x="3550713" y="143852"/>
                </a:lnTo>
                <a:lnTo>
                  <a:pt x="3536660" y="147433"/>
                </a:lnTo>
                <a:close/>
              </a:path>
              <a:path w="6916445" h="495681">
                <a:moveTo>
                  <a:pt x="3112191" y="339295"/>
                </a:moveTo>
                <a:lnTo>
                  <a:pt x="3104540" y="327025"/>
                </a:lnTo>
                <a:lnTo>
                  <a:pt x="3100951" y="318361"/>
                </a:lnTo>
                <a:lnTo>
                  <a:pt x="3097498" y="307410"/>
                </a:lnTo>
                <a:lnTo>
                  <a:pt x="3094806" y="295477"/>
                </a:lnTo>
                <a:lnTo>
                  <a:pt x="3100044" y="373508"/>
                </a:lnTo>
                <a:lnTo>
                  <a:pt x="3113100" y="376259"/>
                </a:lnTo>
                <a:lnTo>
                  <a:pt x="3126959" y="377909"/>
                </a:lnTo>
                <a:lnTo>
                  <a:pt x="3141624" y="378460"/>
                </a:lnTo>
                <a:lnTo>
                  <a:pt x="3143569" y="378450"/>
                </a:lnTo>
                <a:lnTo>
                  <a:pt x="3157850" y="377780"/>
                </a:lnTo>
                <a:lnTo>
                  <a:pt x="3171450" y="376049"/>
                </a:lnTo>
                <a:lnTo>
                  <a:pt x="3184371" y="373259"/>
                </a:lnTo>
                <a:lnTo>
                  <a:pt x="3196612" y="369408"/>
                </a:lnTo>
                <a:lnTo>
                  <a:pt x="3208173" y="364498"/>
                </a:lnTo>
                <a:lnTo>
                  <a:pt x="3219055" y="358528"/>
                </a:lnTo>
                <a:lnTo>
                  <a:pt x="3229257" y="351498"/>
                </a:lnTo>
                <a:lnTo>
                  <a:pt x="3238779" y="343408"/>
                </a:lnTo>
                <a:lnTo>
                  <a:pt x="3245973" y="336042"/>
                </a:lnTo>
                <a:lnTo>
                  <a:pt x="3253985" y="326102"/>
                </a:lnTo>
                <a:lnTo>
                  <a:pt x="3260773" y="315468"/>
                </a:lnTo>
                <a:lnTo>
                  <a:pt x="3266334" y="304139"/>
                </a:lnTo>
                <a:lnTo>
                  <a:pt x="3270665" y="292114"/>
                </a:lnTo>
                <a:lnTo>
                  <a:pt x="3273762" y="279390"/>
                </a:lnTo>
                <a:lnTo>
                  <a:pt x="3275623" y="265966"/>
                </a:lnTo>
                <a:lnTo>
                  <a:pt x="3276244" y="251841"/>
                </a:lnTo>
                <a:lnTo>
                  <a:pt x="3276211" y="248618"/>
                </a:lnTo>
                <a:lnTo>
                  <a:pt x="3275252" y="234574"/>
                </a:lnTo>
                <a:lnTo>
                  <a:pt x="3272966" y="221319"/>
                </a:lnTo>
                <a:lnTo>
                  <a:pt x="3269355" y="208853"/>
                </a:lnTo>
                <a:lnTo>
                  <a:pt x="3264421" y="197176"/>
                </a:lnTo>
                <a:lnTo>
                  <a:pt x="3258165" y="186287"/>
                </a:lnTo>
                <a:lnTo>
                  <a:pt x="3250591" y="176188"/>
                </a:lnTo>
                <a:lnTo>
                  <a:pt x="3241700" y="166878"/>
                </a:lnTo>
                <a:lnTo>
                  <a:pt x="3234987" y="161103"/>
                </a:lnTo>
                <a:lnTo>
                  <a:pt x="3225114" y="154144"/>
                </a:lnTo>
                <a:lnTo>
                  <a:pt x="3214428" y="148256"/>
                </a:lnTo>
                <a:lnTo>
                  <a:pt x="3202931" y="143438"/>
                </a:lnTo>
                <a:lnTo>
                  <a:pt x="3190624" y="139691"/>
                </a:lnTo>
                <a:lnTo>
                  <a:pt x="3177509" y="137015"/>
                </a:lnTo>
                <a:lnTo>
                  <a:pt x="3163588" y="135409"/>
                </a:lnTo>
                <a:lnTo>
                  <a:pt x="3148863" y="134874"/>
                </a:lnTo>
                <a:lnTo>
                  <a:pt x="3145831" y="134894"/>
                </a:lnTo>
                <a:lnTo>
                  <a:pt x="3131233" y="135618"/>
                </a:lnTo>
                <a:lnTo>
                  <a:pt x="3117414" y="137374"/>
                </a:lnTo>
                <a:lnTo>
                  <a:pt x="3104371" y="140164"/>
                </a:lnTo>
                <a:lnTo>
                  <a:pt x="3092101" y="143989"/>
                </a:lnTo>
                <a:lnTo>
                  <a:pt x="3080600" y="148851"/>
                </a:lnTo>
                <a:lnTo>
                  <a:pt x="3069867" y="154751"/>
                </a:lnTo>
                <a:lnTo>
                  <a:pt x="3059899" y="161691"/>
                </a:lnTo>
                <a:lnTo>
                  <a:pt x="3050692" y="169672"/>
                </a:lnTo>
                <a:lnTo>
                  <a:pt x="3037252" y="184931"/>
                </a:lnTo>
                <a:lnTo>
                  <a:pt x="3030299" y="195528"/>
                </a:lnTo>
                <a:lnTo>
                  <a:pt x="3024610" y="206799"/>
                </a:lnTo>
                <a:lnTo>
                  <a:pt x="3020186" y="218748"/>
                </a:lnTo>
                <a:lnTo>
                  <a:pt x="3017025" y="231379"/>
                </a:lnTo>
                <a:lnTo>
                  <a:pt x="3015129" y="244694"/>
                </a:lnTo>
                <a:lnTo>
                  <a:pt x="3014497" y="258699"/>
                </a:lnTo>
                <a:lnTo>
                  <a:pt x="3014568" y="263545"/>
                </a:lnTo>
                <a:lnTo>
                  <a:pt x="3015633" y="277503"/>
                </a:lnTo>
                <a:lnTo>
                  <a:pt x="3017972" y="290699"/>
                </a:lnTo>
                <a:lnTo>
                  <a:pt x="3021586" y="303135"/>
                </a:lnTo>
                <a:lnTo>
                  <a:pt x="3026474" y="314812"/>
                </a:lnTo>
                <a:lnTo>
                  <a:pt x="3032637" y="325733"/>
                </a:lnTo>
                <a:lnTo>
                  <a:pt x="3040075" y="335899"/>
                </a:lnTo>
                <a:lnTo>
                  <a:pt x="3048787" y="345313"/>
                </a:lnTo>
                <a:lnTo>
                  <a:pt x="3055784" y="351501"/>
                </a:lnTo>
                <a:lnTo>
                  <a:pt x="3065661" y="358653"/>
                </a:lnTo>
                <a:lnTo>
                  <a:pt x="3076328" y="364705"/>
                </a:lnTo>
                <a:lnTo>
                  <a:pt x="3087788" y="369657"/>
                </a:lnTo>
                <a:lnTo>
                  <a:pt x="3091332" y="253746"/>
                </a:lnTo>
                <a:lnTo>
                  <a:pt x="3091553" y="241615"/>
                </a:lnTo>
                <a:lnTo>
                  <a:pt x="3092533" y="226740"/>
                </a:lnTo>
                <a:lnTo>
                  <a:pt x="3094296" y="213323"/>
                </a:lnTo>
                <a:lnTo>
                  <a:pt x="3096843" y="201369"/>
                </a:lnTo>
                <a:lnTo>
                  <a:pt x="3100173" y="190881"/>
                </a:lnTo>
                <a:lnTo>
                  <a:pt x="3104286" y="181864"/>
                </a:lnTo>
                <a:lnTo>
                  <a:pt x="3109293" y="174254"/>
                </a:lnTo>
                <a:lnTo>
                  <a:pt x="3118780" y="165277"/>
                </a:lnTo>
                <a:lnTo>
                  <a:pt x="3130303" y="159902"/>
                </a:lnTo>
                <a:lnTo>
                  <a:pt x="3143910" y="158115"/>
                </a:lnTo>
                <a:lnTo>
                  <a:pt x="3156227" y="159518"/>
                </a:lnTo>
                <a:lnTo>
                  <a:pt x="3168044" y="164371"/>
                </a:lnTo>
                <a:lnTo>
                  <a:pt x="3177909" y="172705"/>
                </a:lnTo>
                <a:lnTo>
                  <a:pt x="3185820" y="184531"/>
                </a:lnTo>
                <a:lnTo>
                  <a:pt x="3189261" y="192071"/>
                </a:lnTo>
                <a:lnTo>
                  <a:pt x="3192904" y="202673"/>
                </a:lnTo>
                <a:lnTo>
                  <a:pt x="3195744" y="214450"/>
                </a:lnTo>
                <a:lnTo>
                  <a:pt x="3197777" y="227399"/>
                </a:lnTo>
                <a:lnTo>
                  <a:pt x="3199000" y="241515"/>
                </a:lnTo>
                <a:lnTo>
                  <a:pt x="3199409" y="256794"/>
                </a:lnTo>
                <a:lnTo>
                  <a:pt x="3199121" y="270820"/>
                </a:lnTo>
                <a:lnTo>
                  <a:pt x="3198091" y="285500"/>
                </a:lnTo>
                <a:lnTo>
                  <a:pt x="3196319" y="298791"/>
                </a:lnTo>
                <a:lnTo>
                  <a:pt x="3193807" y="310693"/>
                </a:lnTo>
                <a:lnTo>
                  <a:pt x="3190561" y="321205"/>
                </a:lnTo>
                <a:lnTo>
                  <a:pt x="3186582" y="330327"/>
                </a:lnTo>
                <a:lnTo>
                  <a:pt x="3181330" y="338702"/>
                </a:lnTo>
                <a:lnTo>
                  <a:pt x="3171934" y="347807"/>
                </a:lnTo>
                <a:lnTo>
                  <a:pt x="3160440" y="353270"/>
                </a:lnTo>
                <a:lnTo>
                  <a:pt x="3146831" y="355092"/>
                </a:lnTo>
                <a:lnTo>
                  <a:pt x="3133361" y="353340"/>
                </a:lnTo>
                <a:lnTo>
                  <a:pt x="3121798" y="348071"/>
                </a:lnTo>
                <a:lnTo>
                  <a:pt x="3112191" y="339295"/>
                </a:lnTo>
                <a:close/>
              </a:path>
              <a:path w="6916445" h="495681">
                <a:moveTo>
                  <a:pt x="3091332" y="253746"/>
                </a:moveTo>
                <a:lnTo>
                  <a:pt x="3087788" y="369657"/>
                </a:lnTo>
                <a:lnTo>
                  <a:pt x="3100044" y="373508"/>
                </a:lnTo>
                <a:lnTo>
                  <a:pt x="3094806" y="295477"/>
                </a:lnTo>
                <a:lnTo>
                  <a:pt x="3092879" y="282558"/>
                </a:lnTo>
                <a:lnTo>
                  <a:pt x="3091719" y="268649"/>
                </a:lnTo>
                <a:lnTo>
                  <a:pt x="3091332" y="253746"/>
                </a:lnTo>
                <a:close/>
              </a:path>
              <a:path w="6916445" h="495681">
                <a:moveTo>
                  <a:pt x="5194104" y="338072"/>
                </a:moveTo>
                <a:lnTo>
                  <a:pt x="5183855" y="330462"/>
                </a:lnTo>
                <a:lnTo>
                  <a:pt x="5175783" y="318135"/>
                </a:lnTo>
                <a:lnTo>
                  <a:pt x="5172468" y="310186"/>
                </a:lnTo>
                <a:lnTo>
                  <a:pt x="5169150" y="299073"/>
                </a:lnTo>
                <a:lnTo>
                  <a:pt x="5172919" y="377482"/>
                </a:lnTo>
                <a:lnTo>
                  <a:pt x="5186705" y="378460"/>
                </a:lnTo>
                <a:lnTo>
                  <a:pt x="5194104" y="338072"/>
                </a:lnTo>
                <a:close/>
              </a:path>
              <a:path w="6916445" h="495681">
                <a:moveTo>
                  <a:pt x="5310504" y="148179"/>
                </a:moveTo>
                <a:lnTo>
                  <a:pt x="5297703" y="150876"/>
                </a:lnTo>
                <a:lnTo>
                  <a:pt x="5296401" y="161852"/>
                </a:lnTo>
                <a:lnTo>
                  <a:pt x="5294511" y="175131"/>
                </a:lnTo>
                <a:lnTo>
                  <a:pt x="5292333" y="187913"/>
                </a:lnTo>
                <a:lnTo>
                  <a:pt x="5289872" y="200195"/>
                </a:lnTo>
                <a:lnTo>
                  <a:pt x="5287131" y="211980"/>
                </a:lnTo>
                <a:lnTo>
                  <a:pt x="5284114" y="223266"/>
                </a:lnTo>
                <a:lnTo>
                  <a:pt x="5283606" y="223266"/>
                </a:lnTo>
                <a:lnTo>
                  <a:pt x="5280980" y="212205"/>
                </a:lnTo>
                <a:lnTo>
                  <a:pt x="5276924" y="198116"/>
                </a:lnTo>
                <a:lnTo>
                  <a:pt x="5272385" y="185464"/>
                </a:lnTo>
                <a:lnTo>
                  <a:pt x="5267369" y="174243"/>
                </a:lnTo>
                <a:lnTo>
                  <a:pt x="5261879" y="164451"/>
                </a:lnTo>
                <a:lnTo>
                  <a:pt x="5255920" y="156083"/>
                </a:lnTo>
                <a:lnTo>
                  <a:pt x="5243847" y="144915"/>
                </a:lnTo>
                <a:lnTo>
                  <a:pt x="5232763" y="139054"/>
                </a:lnTo>
                <a:lnTo>
                  <a:pt x="5220072" y="135538"/>
                </a:lnTo>
                <a:lnTo>
                  <a:pt x="5205755" y="134366"/>
                </a:lnTo>
                <a:lnTo>
                  <a:pt x="5193209" y="135082"/>
                </a:lnTo>
                <a:lnTo>
                  <a:pt x="5180432" y="137443"/>
                </a:lnTo>
                <a:lnTo>
                  <a:pt x="5168365" y="141454"/>
                </a:lnTo>
                <a:lnTo>
                  <a:pt x="5157005" y="147114"/>
                </a:lnTo>
                <a:lnTo>
                  <a:pt x="5146349" y="154423"/>
                </a:lnTo>
                <a:lnTo>
                  <a:pt x="5136395" y="163382"/>
                </a:lnTo>
                <a:lnTo>
                  <a:pt x="5127142" y="173990"/>
                </a:lnTo>
                <a:lnTo>
                  <a:pt x="5121453" y="181798"/>
                </a:lnTo>
                <a:lnTo>
                  <a:pt x="5114775" y="192611"/>
                </a:lnTo>
                <a:lnTo>
                  <a:pt x="5109124" y="203896"/>
                </a:lnTo>
                <a:lnTo>
                  <a:pt x="5104500" y="215655"/>
                </a:lnTo>
                <a:lnTo>
                  <a:pt x="5100904" y="227889"/>
                </a:lnTo>
                <a:lnTo>
                  <a:pt x="5098336" y="240601"/>
                </a:lnTo>
                <a:lnTo>
                  <a:pt x="5096795" y="253791"/>
                </a:lnTo>
                <a:lnTo>
                  <a:pt x="5096281" y="267462"/>
                </a:lnTo>
                <a:lnTo>
                  <a:pt x="5096412" y="274119"/>
                </a:lnTo>
                <a:lnTo>
                  <a:pt x="5097547" y="287695"/>
                </a:lnTo>
                <a:lnTo>
                  <a:pt x="5099850" y="300640"/>
                </a:lnTo>
                <a:lnTo>
                  <a:pt x="5103323" y="312946"/>
                </a:lnTo>
                <a:lnTo>
                  <a:pt x="5107969" y="324605"/>
                </a:lnTo>
                <a:lnTo>
                  <a:pt x="5113791" y="335609"/>
                </a:lnTo>
                <a:lnTo>
                  <a:pt x="5120792" y="345948"/>
                </a:lnTo>
                <a:lnTo>
                  <a:pt x="5127786" y="354164"/>
                </a:lnTo>
                <a:lnTo>
                  <a:pt x="5137568" y="362889"/>
                </a:lnTo>
                <a:lnTo>
                  <a:pt x="5148350" y="369689"/>
                </a:lnTo>
                <a:lnTo>
                  <a:pt x="5160134" y="374556"/>
                </a:lnTo>
                <a:lnTo>
                  <a:pt x="5172919" y="377482"/>
                </a:lnTo>
                <a:lnTo>
                  <a:pt x="5169150" y="299073"/>
                </a:lnTo>
                <a:lnTo>
                  <a:pt x="5166772" y="286693"/>
                </a:lnTo>
                <a:lnTo>
                  <a:pt x="5165340" y="273061"/>
                </a:lnTo>
                <a:lnTo>
                  <a:pt x="5164861" y="258191"/>
                </a:lnTo>
                <a:lnTo>
                  <a:pt x="5164888" y="254610"/>
                </a:lnTo>
                <a:lnTo>
                  <a:pt x="5165527" y="240725"/>
                </a:lnTo>
                <a:lnTo>
                  <a:pt x="5167010" y="227580"/>
                </a:lnTo>
                <a:lnTo>
                  <a:pt x="5169326" y="215169"/>
                </a:lnTo>
                <a:lnTo>
                  <a:pt x="5172466" y="203488"/>
                </a:lnTo>
                <a:lnTo>
                  <a:pt x="5176418" y="192532"/>
                </a:lnTo>
                <a:lnTo>
                  <a:pt x="5180193" y="184824"/>
                </a:lnTo>
                <a:lnTo>
                  <a:pt x="5188746" y="173736"/>
                </a:lnTo>
                <a:lnTo>
                  <a:pt x="5199245" y="167071"/>
                </a:lnTo>
                <a:lnTo>
                  <a:pt x="5211724" y="164846"/>
                </a:lnTo>
                <a:lnTo>
                  <a:pt x="5214598" y="165004"/>
                </a:lnTo>
                <a:lnTo>
                  <a:pt x="5225335" y="168787"/>
                </a:lnTo>
                <a:lnTo>
                  <a:pt x="5234918" y="177589"/>
                </a:lnTo>
                <a:lnTo>
                  <a:pt x="5243347" y="191389"/>
                </a:lnTo>
                <a:lnTo>
                  <a:pt x="5249370" y="205965"/>
                </a:lnTo>
                <a:lnTo>
                  <a:pt x="5252947" y="216689"/>
                </a:lnTo>
                <a:lnTo>
                  <a:pt x="5256391" y="228670"/>
                </a:lnTo>
                <a:lnTo>
                  <a:pt x="5259705" y="241909"/>
                </a:lnTo>
                <a:lnTo>
                  <a:pt x="5262891" y="256406"/>
                </a:lnTo>
                <a:lnTo>
                  <a:pt x="5265953" y="272161"/>
                </a:lnTo>
                <a:lnTo>
                  <a:pt x="5260727" y="283817"/>
                </a:lnTo>
                <a:lnTo>
                  <a:pt x="5254271" y="296818"/>
                </a:lnTo>
                <a:lnTo>
                  <a:pt x="5247926" y="308019"/>
                </a:lnTo>
                <a:lnTo>
                  <a:pt x="5241700" y="317413"/>
                </a:lnTo>
                <a:lnTo>
                  <a:pt x="5235600" y="324993"/>
                </a:lnTo>
                <a:lnTo>
                  <a:pt x="5229785" y="330829"/>
                </a:lnTo>
                <a:lnTo>
                  <a:pt x="5218707" y="338453"/>
                </a:lnTo>
                <a:lnTo>
                  <a:pt x="5208041" y="340995"/>
                </a:lnTo>
                <a:lnTo>
                  <a:pt x="5206504" y="340964"/>
                </a:lnTo>
                <a:lnTo>
                  <a:pt x="5194104" y="338072"/>
                </a:lnTo>
                <a:lnTo>
                  <a:pt x="5186705" y="378460"/>
                </a:lnTo>
                <a:lnTo>
                  <a:pt x="5191733" y="378272"/>
                </a:lnTo>
                <a:lnTo>
                  <a:pt x="5202305" y="376657"/>
                </a:lnTo>
                <a:lnTo>
                  <a:pt x="5212885" y="373385"/>
                </a:lnTo>
                <a:lnTo>
                  <a:pt x="5223469" y="368455"/>
                </a:lnTo>
                <a:lnTo>
                  <a:pt x="5234054" y="361867"/>
                </a:lnTo>
                <a:lnTo>
                  <a:pt x="5244640" y="353618"/>
                </a:lnTo>
                <a:lnTo>
                  <a:pt x="5255222" y="343707"/>
                </a:lnTo>
                <a:lnTo>
                  <a:pt x="5265798" y="332134"/>
                </a:lnTo>
                <a:lnTo>
                  <a:pt x="5276367" y="318897"/>
                </a:lnTo>
                <a:lnTo>
                  <a:pt x="5281412" y="334303"/>
                </a:lnTo>
                <a:lnTo>
                  <a:pt x="5286580" y="347568"/>
                </a:lnTo>
                <a:lnTo>
                  <a:pt x="5291553" y="357749"/>
                </a:lnTo>
                <a:lnTo>
                  <a:pt x="5296306" y="364871"/>
                </a:lnTo>
                <a:lnTo>
                  <a:pt x="5302529" y="372237"/>
                </a:lnTo>
                <a:lnTo>
                  <a:pt x="5309260" y="375920"/>
                </a:lnTo>
                <a:lnTo>
                  <a:pt x="5316245" y="375920"/>
                </a:lnTo>
                <a:lnTo>
                  <a:pt x="5323161" y="375777"/>
                </a:lnTo>
                <a:lnTo>
                  <a:pt x="5334539" y="374983"/>
                </a:lnTo>
                <a:lnTo>
                  <a:pt x="5346602" y="373486"/>
                </a:lnTo>
                <a:lnTo>
                  <a:pt x="5359358" y="371284"/>
                </a:lnTo>
                <a:lnTo>
                  <a:pt x="5372816" y="368371"/>
                </a:lnTo>
                <a:lnTo>
                  <a:pt x="5386984" y="364744"/>
                </a:lnTo>
                <a:lnTo>
                  <a:pt x="5385460" y="351917"/>
                </a:lnTo>
                <a:lnTo>
                  <a:pt x="5381796" y="351866"/>
                </a:lnTo>
                <a:lnTo>
                  <a:pt x="5367794" y="350632"/>
                </a:lnTo>
                <a:lnTo>
                  <a:pt x="5355101" y="347738"/>
                </a:lnTo>
                <a:lnTo>
                  <a:pt x="5343718" y="343174"/>
                </a:lnTo>
                <a:lnTo>
                  <a:pt x="5333644" y="336931"/>
                </a:lnTo>
                <a:lnTo>
                  <a:pt x="5326474" y="330574"/>
                </a:lnTo>
                <a:lnTo>
                  <a:pt x="5319139" y="321769"/>
                </a:lnTo>
                <a:lnTo>
                  <a:pt x="5312399" y="311067"/>
                </a:lnTo>
                <a:lnTo>
                  <a:pt x="5306265" y="298468"/>
                </a:lnTo>
                <a:lnTo>
                  <a:pt x="5300751" y="283972"/>
                </a:lnTo>
                <a:lnTo>
                  <a:pt x="5305493" y="275840"/>
                </a:lnTo>
                <a:lnTo>
                  <a:pt x="5311195" y="265708"/>
                </a:lnTo>
                <a:lnTo>
                  <a:pt x="5316828" y="255306"/>
                </a:lnTo>
                <a:lnTo>
                  <a:pt x="5322391" y="244633"/>
                </a:lnTo>
                <a:lnTo>
                  <a:pt x="5327885" y="233689"/>
                </a:lnTo>
                <a:lnTo>
                  <a:pt x="5333309" y="222472"/>
                </a:lnTo>
                <a:lnTo>
                  <a:pt x="5338663" y="210982"/>
                </a:lnTo>
                <a:lnTo>
                  <a:pt x="5343948" y="199219"/>
                </a:lnTo>
                <a:lnTo>
                  <a:pt x="5349164" y="187181"/>
                </a:lnTo>
                <a:lnTo>
                  <a:pt x="5354310" y="174868"/>
                </a:lnTo>
                <a:lnTo>
                  <a:pt x="5359386" y="162279"/>
                </a:lnTo>
                <a:lnTo>
                  <a:pt x="5364393" y="149413"/>
                </a:lnTo>
                <a:lnTo>
                  <a:pt x="5369331" y="136271"/>
                </a:lnTo>
                <a:lnTo>
                  <a:pt x="5367045" y="134366"/>
                </a:lnTo>
                <a:lnTo>
                  <a:pt x="5359772" y="136339"/>
                </a:lnTo>
                <a:lnTo>
                  <a:pt x="5347746" y="139466"/>
                </a:lnTo>
                <a:lnTo>
                  <a:pt x="5335525" y="142478"/>
                </a:lnTo>
                <a:lnTo>
                  <a:pt x="5323111" y="145381"/>
                </a:lnTo>
                <a:lnTo>
                  <a:pt x="5310504" y="148179"/>
                </a:lnTo>
                <a:close/>
              </a:path>
              <a:path w="6916445" h="495681">
                <a:moveTo>
                  <a:pt x="4148640" y="338072"/>
                </a:moveTo>
                <a:lnTo>
                  <a:pt x="4138391" y="330462"/>
                </a:lnTo>
                <a:lnTo>
                  <a:pt x="4130319" y="318135"/>
                </a:lnTo>
                <a:lnTo>
                  <a:pt x="4127004" y="310186"/>
                </a:lnTo>
                <a:lnTo>
                  <a:pt x="4123686" y="299073"/>
                </a:lnTo>
                <a:lnTo>
                  <a:pt x="4127455" y="377482"/>
                </a:lnTo>
                <a:lnTo>
                  <a:pt x="4141241" y="378460"/>
                </a:lnTo>
                <a:lnTo>
                  <a:pt x="4148640" y="338072"/>
                </a:lnTo>
                <a:close/>
              </a:path>
              <a:path w="6916445" h="495681">
                <a:moveTo>
                  <a:pt x="4265040" y="148179"/>
                </a:moveTo>
                <a:lnTo>
                  <a:pt x="4252239" y="150876"/>
                </a:lnTo>
                <a:lnTo>
                  <a:pt x="4250937" y="161852"/>
                </a:lnTo>
                <a:lnTo>
                  <a:pt x="4249047" y="175131"/>
                </a:lnTo>
                <a:lnTo>
                  <a:pt x="4246869" y="187913"/>
                </a:lnTo>
                <a:lnTo>
                  <a:pt x="4244408" y="200195"/>
                </a:lnTo>
                <a:lnTo>
                  <a:pt x="4241667" y="211980"/>
                </a:lnTo>
                <a:lnTo>
                  <a:pt x="4238650" y="223266"/>
                </a:lnTo>
                <a:lnTo>
                  <a:pt x="4238142" y="223266"/>
                </a:lnTo>
                <a:lnTo>
                  <a:pt x="4235516" y="212205"/>
                </a:lnTo>
                <a:lnTo>
                  <a:pt x="4231460" y="198116"/>
                </a:lnTo>
                <a:lnTo>
                  <a:pt x="4226921" y="185464"/>
                </a:lnTo>
                <a:lnTo>
                  <a:pt x="4221905" y="174243"/>
                </a:lnTo>
                <a:lnTo>
                  <a:pt x="4216415" y="164451"/>
                </a:lnTo>
                <a:lnTo>
                  <a:pt x="4210456" y="156083"/>
                </a:lnTo>
                <a:lnTo>
                  <a:pt x="4198383" y="144915"/>
                </a:lnTo>
                <a:lnTo>
                  <a:pt x="4187299" y="139054"/>
                </a:lnTo>
                <a:lnTo>
                  <a:pt x="4174608" y="135538"/>
                </a:lnTo>
                <a:lnTo>
                  <a:pt x="4160291" y="134366"/>
                </a:lnTo>
                <a:lnTo>
                  <a:pt x="4147745" y="135082"/>
                </a:lnTo>
                <a:lnTo>
                  <a:pt x="4134968" y="137443"/>
                </a:lnTo>
                <a:lnTo>
                  <a:pt x="4122901" y="141454"/>
                </a:lnTo>
                <a:lnTo>
                  <a:pt x="4111541" y="147114"/>
                </a:lnTo>
                <a:lnTo>
                  <a:pt x="4100885" y="154423"/>
                </a:lnTo>
                <a:lnTo>
                  <a:pt x="4090931" y="163382"/>
                </a:lnTo>
                <a:lnTo>
                  <a:pt x="4081678" y="173990"/>
                </a:lnTo>
                <a:lnTo>
                  <a:pt x="4075989" y="181798"/>
                </a:lnTo>
                <a:lnTo>
                  <a:pt x="4069311" y="192611"/>
                </a:lnTo>
                <a:lnTo>
                  <a:pt x="4063660" y="203896"/>
                </a:lnTo>
                <a:lnTo>
                  <a:pt x="4059036" y="215655"/>
                </a:lnTo>
                <a:lnTo>
                  <a:pt x="4055440" y="227889"/>
                </a:lnTo>
                <a:lnTo>
                  <a:pt x="4052872" y="240601"/>
                </a:lnTo>
                <a:lnTo>
                  <a:pt x="4051331" y="253791"/>
                </a:lnTo>
                <a:lnTo>
                  <a:pt x="4050817" y="267462"/>
                </a:lnTo>
                <a:lnTo>
                  <a:pt x="4050948" y="274119"/>
                </a:lnTo>
                <a:lnTo>
                  <a:pt x="4052083" y="287695"/>
                </a:lnTo>
                <a:lnTo>
                  <a:pt x="4054386" y="300640"/>
                </a:lnTo>
                <a:lnTo>
                  <a:pt x="4057859" y="312946"/>
                </a:lnTo>
                <a:lnTo>
                  <a:pt x="4062505" y="324605"/>
                </a:lnTo>
                <a:lnTo>
                  <a:pt x="4068327" y="335609"/>
                </a:lnTo>
                <a:lnTo>
                  <a:pt x="4075328" y="345948"/>
                </a:lnTo>
                <a:lnTo>
                  <a:pt x="4082322" y="354164"/>
                </a:lnTo>
                <a:lnTo>
                  <a:pt x="4092104" y="362889"/>
                </a:lnTo>
                <a:lnTo>
                  <a:pt x="4102886" y="369689"/>
                </a:lnTo>
                <a:lnTo>
                  <a:pt x="4114670" y="374556"/>
                </a:lnTo>
                <a:lnTo>
                  <a:pt x="4127455" y="377482"/>
                </a:lnTo>
                <a:lnTo>
                  <a:pt x="4123686" y="299073"/>
                </a:lnTo>
                <a:lnTo>
                  <a:pt x="4121308" y="286693"/>
                </a:lnTo>
                <a:lnTo>
                  <a:pt x="4119876" y="273061"/>
                </a:lnTo>
                <a:lnTo>
                  <a:pt x="4119397" y="258191"/>
                </a:lnTo>
                <a:lnTo>
                  <a:pt x="4119424" y="254610"/>
                </a:lnTo>
                <a:lnTo>
                  <a:pt x="4120063" y="240725"/>
                </a:lnTo>
                <a:lnTo>
                  <a:pt x="4121546" y="227580"/>
                </a:lnTo>
                <a:lnTo>
                  <a:pt x="4123862" y="215169"/>
                </a:lnTo>
                <a:lnTo>
                  <a:pt x="4127002" y="203488"/>
                </a:lnTo>
                <a:lnTo>
                  <a:pt x="4130954" y="192532"/>
                </a:lnTo>
                <a:lnTo>
                  <a:pt x="4134729" y="184824"/>
                </a:lnTo>
                <a:lnTo>
                  <a:pt x="4143282" y="173736"/>
                </a:lnTo>
                <a:lnTo>
                  <a:pt x="4153781" y="167071"/>
                </a:lnTo>
                <a:lnTo>
                  <a:pt x="4166260" y="164846"/>
                </a:lnTo>
                <a:lnTo>
                  <a:pt x="4169134" y="165004"/>
                </a:lnTo>
                <a:lnTo>
                  <a:pt x="4179871" y="168787"/>
                </a:lnTo>
                <a:lnTo>
                  <a:pt x="4189454" y="177589"/>
                </a:lnTo>
                <a:lnTo>
                  <a:pt x="4197883" y="191389"/>
                </a:lnTo>
                <a:lnTo>
                  <a:pt x="4203906" y="205965"/>
                </a:lnTo>
                <a:lnTo>
                  <a:pt x="4207483" y="216689"/>
                </a:lnTo>
                <a:lnTo>
                  <a:pt x="4210927" y="228670"/>
                </a:lnTo>
                <a:lnTo>
                  <a:pt x="4214241" y="241909"/>
                </a:lnTo>
                <a:lnTo>
                  <a:pt x="4217427" y="256406"/>
                </a:lnTo>
                <a:lnTo>
                  <a:pt x="4220489" y="272161"/>
                </a:lnTo>
                <a:lnTo>
                  <a:pt x="4215263" y="283817"/>
                </a:lnTo>
                <a:lnTo>
                  <a:pt x="4208807" y="296818"/>
                </a:lnTo>
                <a:lnTo>
                  <a:pt x="4202462" y="308019"/>
                </a:lnTo>
                <a:lnTo>
                  <a:pt x="4196236" y="317413"/>
                </a:lnTo>
                <a:lnTo>
                  <a:pt x="4190136" y="324993"/>
                </a:lnTo>
                <a:lnTo>
                  <a:pt x="4184321" y="330829"/>
                </a:lnTo>
                <a:lnTo>
                  <a:pt x="4173243" y="338453"/>
                </a:lnTo>
                <a:lnTo>
                  <a:pt x="4162577" y="340995"/>
                </a:lnTo>
                <a:lnTo>
                  <a:pt x="4161040" y="340964"/>
                </a:lnTo>
                <a:lnTo>
                  <a:pt x="4148640" y="338072"/>
                </a:lnTo>
                <a:lnTo>
                  <a:pt x="4141241" y="378460"/>
                </a:lnTo>
                <a:lnTo>
                  <a:pt x="4146269" y="378272"/>
                </a:lnTo>
                <a:lnTo>
                  <a:pt x="4156841" y="376657"/>
                </a:lnTo>
                <a:lnTo>
                  <a:pt x="4167421" y="373385"/>
                </a:lnTo>
                <a:lnTo>
                  <a:pt x="4178005" y="368455"/>
                </a:lnTo>
                <a:lnTo>
                  <a:pt x="4188590" y="361867"/>
                </a:lnTo>
                <a:lnTo>
                  <a:pt x="4199176" y="353618"/>
                </a:lnTo>
                <a:lnTo>
                  <a:pt x="4209758" y="343707"/>
                </a:lnTo>
                <a:lnTo>
                  <a:pt x="4220334" y="332134"/>
                </a:lnTo>
                <a:lnTo>
                  <a:pt x="4230903" y="318897"/>
                </a:lnTo>
                <a:lnTo>
                  <a:pt x="4235948" y="334303"/>
                </a:lnTo>
                <a:lnTo>
                  <a:pt x="4241116" y="347568"/>
                </a:lnTo>
                <a:lnTo>
                  <a:pt x="4246089" y="357749"/>
                </a:lnTo>
                <a:lnTo>
                  <a:pt x="4250842" y="364871"/>
                </a:lnTo>
                <a:lnTo>
                  <a:pt x="4257065" y="372237"/>
                </a:lnTo>
                <a:lnTo>
                  <a:pt x="4263796" y="375920"/>
                </a:lnTo>
                <a:lnTo>
                  <a:pt x="4270781" y="375920"/>
                </a:lnTo>
                <a:lnTo>
                  <a:pt x="4277697" y="375777"/>
                </a:lnTo>
                <a:lnTo>
                  <a:pt x="4289075" y="374983"/>
                </a:lnTo>
                <a:lnTo>
                  <a:pt x="4301138" y="373486"/>
                </a:lnTo>
                <a:lnTo>
                  <a:pt x="4313894" y="371284"/>
                </a:lnTo>
                <a:lnTo>
                  <a:pt x="4327352" y="368371"/>
                </a:lnTo>
                <a:lnTo>
                  <a:pt x="4341520" y="364744"/>
                </a:lnTo>
                <a:lnTo>
                  <a:pt x="4339996" y="351917"/>
                </a:lnTo>
                <a:lnTo>
                  <a:pt x="4336332" y="351866"/>
                </a:lnTo>
                <a:lnTo>
                  <a:pt x="4322330" y="350632"/>
                </a:lnTo>
                <a:lnTo>
                  <a:pt x="4309637" y="347738"/>
                </a:lnTo>
                <a:lnTo>
                  <a:pt x="4298254" y="343174"/>
                </a:lnTo>
                <a:lnTo>
                  <a:pt x="4288180" y="336931"/>
                </a:lnTo>
                <a:lnTo>
                  <a:pt x="4281010" y="330574"/>
                </a:lnTo>
                <a:lnTo>
                  <a:pt x="4273675" y="321769"/>
                </a:lnTo>
                <a:lnTo>
                  <a:pt x="4266935" y="311067"/>
                </a:lnTo>
                <a:lnTo>
                  <a:pt x="4260801" y="298468"/>
                </a:lnTo>
                <a:lnTo>
                  <a:pt x="4255287" y="283972"/>
                </a:lnTo>
                <a:lnTo>
                  <a:pt x="4260029" y="275840"/>
                </a:lnTo>
                <a:lnTo>
                  <a:pt x="4265731" y="265708"/>
                </a:lnTo>
                <a:lnTo>
                  <a:pt x="4271364" y="255306"/>
                </a:lnTo>
                <a:lnTo>
                  <a:pt x="4276927" y="244633"/>
                </a:lnTo>
                <a:lnTo>
                  <a:pt x="4282421" y="233689"/>
                </a:lnTo>
                <a:lnTo>
                  <a:pt x="4287845" y="222472"/>
                </a:lnTo>
                <a:lnTo>
                  <a:pt x="4293199" y="210982"/>
                </a:lnTo>
                <a:lnTo>
                  <a:pt x="4298484" y="199219"/>
                </a:lnTo>
                <a:lnTo>
                  <a:pt x="4303700" y="187181"/>
                </a:lnTo>
                <a:lnTo>
                  <a:pt x="4308846" y="174868"/>
                </a:lnTo>
                <a:lnTo>
                  <a:pt x="4313922" y="162279"/>
                </a:lnTo>
                <a:lnTo>
                  <a:pt x="4318929" y="149413"/>
                </a:lnTo>
                <a:lnTo>
                  <a:pt x="4323867" y="136271"/>
                </a:lnTo>
                <a:lnTo>
                  <a:pt x="4321581" y="134366"/>
                </a:lnTo>
                <a:lnTo>
                  <a:pt x="4314308" y="136339"/>
                </a:lnTo>
                <a:lnTo>
                  <a:pt x="4302282" y="139466"/>
                </a:lnTo>
                <a:lnTo>
                  <a:pt x="4290061" y="142478"/>
                </a:lnTo>
                <a:lnTo>
                  <a:pt x="4277647" y="145381"/>
                </a:lnTo>
                <a:lnTo>
                  <a:pt x="4265040" y="148179"/>
                </a:lnTo>
                <a:close/>
              </a:path>
            </a:pathLst>
          </a:custGeom>
          <a:solidFill>
            <a:srgbClr val="006FC0"/>
          </a:solidFill>
        </p:spPr>
        <p:txBody>
          <a:bodyPr wrap="square" lIns="0" tIns="0" rIns="0" bIns="0" rtlCol="0">
            <a:noAutofit/>
          </a:bodyPr>
          <a:lstStyle/>
          <a:p>
            <a:endParaRPr/>
          </a:p>
        </p:txBody>
      </p:sp>
      <p:sp>
        <p:nvSpPr>
          <p:cNvPr id="33" name="object 33"/>
          <p:cNvSpPr/>
          <p:nvPr/>
        </p:nvSpPr>
        <p:spPr>
          <a:xfrm>
            <a:off x="10603316" y="1121157"/>
            <a:ext cx="104479" cy="77343"/>
          </a:xfrm>
          <a:custGeom>
            <a:avLst/>
            <a:gdLst/>
            <a:ahLst/>
            <a:cxnLst/>
            <a:rect l="l" t="t" r="r" b="b"/>
            <a:pathLst>
              <a:path w="78359" h="77343">
                <a:moveTo>
                  <a:pt x="39370" y="0"/>
                </a:moveTo>
                <a:lnTo>
                  <a:pt x="52698" y="1919"/>
                </a:lnTo>
                <a:lnTo>
                  <a:pt x="63879" y="7639"/>
                </a:lnTo>
                <a:lnTo>
                  <a:pt x="67310" y="10541"/>
                </a:lnTo>
                <a:lnTo>
                  <a:pt x="74697" y="20668"/>
                </a:lnTo>
                <a:lnTo>
                  <a:pt x="78106" y="33266"/>
                </a:lnTo>
                <a:lnTo>
                  <a:pt x="78359" y="38354"/>
                </a:lnTo>
                <a:lnTo>
                  <a:pt x="76400" y="51701"/>
                </a:lnTo>
                <a:lnTo>
                  <a:pt x="70524" y="62830"/>
                </a:lnTo>
                <a:lnTo>
                  <a:pt x="67310" y="66421"/>
                </a:lnTo>
                <a:lnTo>
                  <a:pt x="56920" y="73693"/>
                </a:lnTo>
                <a:lnTo>
                  <a:pt x="44425" y="77083"/>
                </a:lnTo>
                <a:lnTo>
                  <a:pt x="39370" y="77343"/>
                </a:lnTo>
                <a:lnTo>
                  <a:pt x="25895" y="75433"/>
                </a:lnTo>
                <a:lnTo>
                  <a:pt x="14726" y="69739"/>
                </a:lnTo>
                <a:lnTo>
                  <a:pt x="10922" y="66421"/>
                </a:lnTo>
                <a:lnTo>
                  <a:pt x="3670" y="56121"/>
                </a:lnTo>
                <a:lnTo>
                  <a:pt x="270" y="43574"/>
                </a:lnTo>
                <a:lnTo>
                  <a:pt x="0" y="38354"/>
                </a:lnTo>
                <a:lnTo>
                  <a:pt x="1986" y="24856"/>
                </a:lnTo>
                <a:lnTo>
                  <a:pt x="7905" y="13837"/>
                </a:lnTo>
                <a:lnTo>
                  <a:pt x="10922" y="10541"/>
                </a:lnTo>
                <a:lnTo>
                  <a:pt x="21205" y="3580"/>
                </a:lnTo>
                <a:lnTo>
                  <a:pt x="33836" y="282"/>
                </a:lnTo>
                <a:lnTo>
                  <a:pt x="39370"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10009970" y="1121157"/>
            <a:ext cx="104478" cy="77343"/>
          </a:xfrm>
          <a:custGeom>
            <a:avLst/>
            <a:gdLst/>
            <a:ahLst/>
            <a:cxnLst/>
            <a:rect l="l" t="t" r="r" b="b"/>
            <a:pathLst>
              <a:path w="78358" h="77343">
                <a:moveTo>
                  <a:pt x="39370" y="0"/>
                </a:moveTo>
                <a:lnTo>
                  <a:pt x="52698" y="1919"/>
                </a:lnTo>
                <a:lnTo>
                  <a:pt x="63879" y="7639"/>
                </a:lnTo>
                <a:lnTo>
                  <a:pt x="67310" y="10541"/>
                </a:lnTo>
                <a:lnTo>
                  <a:pt x="74697" y="20668"/>
                </a:lnTo>
                <a:lnTo>
                  <a:pt x="78106" y="33266"/>
                </a:lnTo>
                <a:lnTo>
                  <a:pt x="78358" y="38354"/>
                </a:lnTo>
                <a:lnTo>
                  <a:pt x="76400" y="51701"/>
                </a:lnTo>
                <a:lnTo>
                  <a:pt x="70524" y="62830"/>
                </a:lnTo>
                <a:lnTo>
                  <a:pt x="67310" y="66421"/>
                </a:lnTo>
                <a:lnTo>
                  <a:pt x="56920" y="73693"/>
                </a:lnTo>
                <a:lnTo>
                  <a:pt x="44425" y="77083"/>
                </a:lnTo>
                <a:lnTo>
                  <a:pt x="39370" y="77343"/>
                </a:lnTo>
                <a:lnTo>
                  <a:pt x="25895" y="75433"/>
                </a:lnTo>
                <a:lnTo>
                  <a:pt x="14726" y="69739"/>
                </a:lnTo>
                <a:lnTo>
                  <a:pt x="10922" y="66421"/>
                </a:lnTo>
                <a:lnTo>
                  <a:pt x="3670" y="56121"/>
                </a:lnTo>
                <a:lnTo>
                  <a:pt x="270" y="43574"/>
                </a:lnTo>
                <a:lnTo>
                  <a:pt x="0" y="38354"/>
                </a:lnTo>
                <a:lnTo>
                  <a:pt x="1986" y="24856"/>
                </a:lnTo>
                <a:lnTo>
                  <a:pt x="7905" y="13837"/>
                </a:lnTo>
                <a:lnTo>
                  <a:pt x="10922" y="10541"/>
                </a:lnTo>
                <a:lnTo>
                  <a:pt x="21205" y="3580"/>
                </a:lnTo>
                <a:lnTo>
                  <a:pt x="33836" y="282"/>
                </a:lnTo>
                <a:lnTo>
                  <a:pt x="39370"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9217490" y="1121157"/>
            <a:ext cx="104478" cy="77343"/>
          </a:xfrm>
          <a:custGeom>
            <a:avLst/>
            <a:gdLst/>
            <a:ahLst/>
            <a:cxnLst/>
            <a:rect l="l" t="t" r="r" b="b"/>
            <a:pathLst>
              <a:path w="78358" h="77343">
                <a:moveTo>
                  <a:pt x="39370" y="0"/>
                </a:moveTo>
                <a:lnTo>
                  <a:pt x="52698" y="1919"/>
                </a:lnTo>
                <a:lnTo>
                  <a:pt x="63879" y="7639"/>
                </a:lnTo>
                <a:lnTo>
                  <a:pt x="67309" y="10541"/>
                </a:lnTo>
                <a:lnTo>
                  <a:pt x="74697" y="20668"/>
                </a:lnTo>
                <a:lnTo>
                  <a:pt x="78106" y="33266"/>
                </a:lnTo>
                <a:lnTo>
                  <a:pt x="78358" y="38354"/>
                </a:lnTo>
                <a:lnTo>
                  <a:pt x="76400" y="51701"/>
                </a:lnTo>
                <a:lnTo>
                  <a:pt x="70524" y="62830"/>
                </a:lnTo>
                <a:lnTo>
                  <a:pt x="67309" y="66421"/>
                </a:lnTo>
                <a:lnTo>
                  <a:pt x="56920" y="73693"/>
                </a:lnTo>
                <a:lnTo>
                  <a:pt x="44425" y="77083"/>
                </a:lnTo>
                <a:lnTo>
                  <a:pt x="39370" y="77343"/>
                </a:lnTo>
                <a:lnTo>
                  <a:pt x="25895" y="75433"/>
                </a:lnTo>
                <a:lnTo>
                  <a:pt x="14726" y="69739"/>
                </a:lnTo>
                <a:lnTo>
                  <a:pt x="10922" y="66421"/>
                </a:lnTo>
                <a:lnTo>
                  <a:pt x="3670" y="56121"/>
                </a:lnTo>
                <a:lnTo>
                  <a:pt x="270" y="43574"/>
                </a:lnTo>
                <a:lnTo>
                  <a:pt x="0" y="38354"/>
                </a:lnTo>
                <a:lnTo>
                  <a:pt x="1986" y="24856"/>
                </a:lnTo>
                <a:lnTo>
                  <a:pt x="7905" y="13837"/>
                </a:lnTo>
                <a:lnTo>
                  <a:pt x="10922" y="10541"/>
                </a:lnTo>
                <a:lnTo>
                  <a:pt x="21205" y="3580"/>
                </a:lnTo>
                <a:lnTo>
                  <a:pt x="33836" y="282"/>
                </a:lnTo>
                <a:lnTo>
                  <a:pt x="39370"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1910927" y="1016380"/>
            <a:ext cx="143424" cy="159258"/>
          </a:xfrm>
          <a:custGeom>
            <a:avLst/>
            <a:gdLst/>
            <a:ahLst/>
            <a:cxnLst/>
            <a:rect l="l" t="t" r="r" b="b"/>
            <a:pathLst>
              <a:path w="107568" h="159258">
                <a:moveTo>
                  <a:pt x="88518" y="0"/>
                </a:moveTo>
                <a:lnTo>
                  <a:pt x="72679" y="972"/>
                </a:lnTo>
                <a:lnTo>
                  <a:pt x="58470" y="3058"/>
                </a:lnTo>
                <a:lnTo>
                  <a:pt x="45877" y="6257"/>
                </a:lnTo>
                <a:lnTo>
                  <a:pt x="34887" y="10568"/>
                </a:lnTo>
                <a:lnTo>
                  <a:pt x="25485" y="15992"/>
                </a:lnTo>
                <a:lnTo>
                  <a:pt x="13508" y="27357"/>
                </a:lnTo>
                <a:lnTo>
                  <a:pt x="7374" y="37556"/>
                </a:lnTo>
                <a:lnTo>
                  <a:pt x="3074" y="49633"/>
                </a:lnTo>
                <a:lnTo>
                  <a:pt x="622" y="63574"/>
                </a:lnTo>
                <a:lnTo>
                  <a:pt x="0" y="76327"/>
                </a:lnTo>
                <a:lnTo>
                  <a:pt x="711" y="90208"/>
                </a:lnTo>
                <a:lnTo>
                  <a:pt x="2836" y="103227"/>
                </a:lnTo>
                <a:lnTo>
                  <a:pt x="6360" y="115383"/>
                </a:lnTo>
                <a:lnTo>
                  <a:pt x="11270" y="126675"/>
                </a:lnTo>
                <a:lnTo>
                  <a:pt x="16129" y="135001"/>
                </a:lnTo>
                <a:lnTo>
                  <a:pt x="25077" y="145746"/>
                </a:lnTo>
                <a:lnTo>
                  <a:pt x="35478" y="153377"/>
                </a:lnTo>
                <a:lnTo>
                  <a:pt x="47356" y="157883"/>
                </a:lnTo>
                <a:lnTo>
                  <a:pt x="59817" y="159258"/>
                </a:lnTo>
                <a:lnTo>
                  <a:pt x="72850" y="157262"/>
                </a:lnTo>
                <a:lnTo>
                  <a:pt x="83988" y="151260"/>
                </a:lnTo>
                <a:lnTo>
                  <a:pt x="93254" y="141229"/>
                </a:lnTo>
                <a:lnTo>
                  <a:pt x="100088" y="128471"/>
                </a:lnTo>
                <a:lnTo>
                  <a:pt x="103865" y="117031"/>
                </a:lnTo>
                <a:lnTo>
                  <a:pt x="106328" y="104236"/>
                </a:lnTo>
                <a:lnTo>
                  <a:pt x="107477" y="90087"/>
                </a:lnTo>
                <a:lnTo>
                  <a:pt x="107568" y="84455"/>
                </a:lnTo>
                <a:lnTo>
                  <a:pt x="107180" y="70909"/>
                </a:lnTo>
                <a:lnTo>
                  <a:pt x="106029" y="58127"/>
                </a:lnTo>
                <a:lnTo>
                  <a:pt x="104132" y="46090"/>
                </a:lnTo>
                <a:lnTo>
                  <a:pt x="100075" y="29862"/>
                </a:lnTo>
                <a:lnTo>
                  <a:pt x="96038" y="17974"/>
                </a:lnTo>
                <a:lnTo>
                  <a:pt x="91049" y="5647"/>
                </a:lnTo>
                <a:lnTo>
                  <a:pt x="88518"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8372350" y="985140"/>
            <a:ext cx="134788" cy="176149"/>
          </a:xfrm>
          <a:custGeom>
            <a:avLst/>
            <a:gdLst/>
            <a:ahLst/>
            <a:cxnLst/>
            <a:rect l="l" t="t" r="r" b="b"/>
            <a:pathLst>
              <a:path w="101091" h="176149">
                <a:moveTo>
                  <a:pt x="46862" y="0"/>
                </a:moveTo>
                <a:lnTo>
                  <a:pt x="34383" y="2225"/>
                </a:lnTo>
                <a:lnTo>
                  <a:pt x="23884" y="8890"/>
                </a:lnTo>
                <a:lnTo>
                  <a:pt x="15331" y="19978"/>
                </a:lnTo>
                <a:lnTo>
                  <a:pt x="11556" y="27686"/>
                </a:lnTo>
                <a:lnTo>
                  <a:pt x="7604" y="38642"/>
                </a:lnTo>
                <a:lnTo>
                  <a:pt x="4465" y="50323"/>
                </a:lnTo>
                <a:lnTo>
                  <a:pt x="2148" y="62734"/>
                </a:lnTo>
                <a:lnTo>
                  <a:pt x="665" y="75879"/>
                </a:lnTo>
                <a:lnTo>
                  <a:pt x="26" y="89764"/>
                </a:lnTo>
                <a:lnTo>
                  <a:pt x="0" y="93345"/>
                </a:lnTo>
                <a:lnTo>
                  <a:pt x="478" y="108215"/>
                </a:lnTo>
                <a:lnTo>
                  <a:pt x="1910" y="121847"/>
                </a:lnTo>
                <a:lnTo>
                  <a:pt x="4289" y="134227"/>
                </a:lnTo>
                <a:lnTo>
                  <a:pt x="7606" y="145340"/>
                </a:lnTo>
                <a:lnTo>
                  <a:pt x="10922" y="153288"/>
                </a:lnTo>
                <a:lnTo>
                  <a:pt x="18994" y="165616"/>
                </a:lnTo>
                <a:lnTo>
                  <a:pt x="29243" y="173226"/>
                </a:lnTo>
                <a:lnTo>
                  <a:pt x="41642" y="176118"/>
                </a:lnTo>
                <a:lnTo>
                  <a:pt x="43179" y="176149"/>
                </a:lnTo>
                <a:lnTo>
                  <a:pt x="53846" y="173607"/>
                </a:lnTo>
                <a:lnTo>
                  <a:pt x="64923" y="165983"/>
                </a:lnTo>
                <a:lnTo>
                  <a:pt x="70738" y="160147"/>
                </a:lnTo>
                <a:lnTo>
                  <a:pt x="76839" y="152567"/>
                </a:lnTo>
                <a:lnTo>
                  <a:pt x="83065" y="143173"/>
                </a:lnTo>
                <a:lnTo>
                  <a:pt x="89410" y="131972"/>
                </a:lnTo>
                <a:lnTo>
                  <a:pt x="95866" y="118971"/>
                </a:lnTo>
                <a:lnTo>
                  <a:pt x="101091" y="107314"/>
                </a:lnTo>
                <a:lnTo>
                  <a:pt x="98030" y="91560"/>
                </a:lnTo>
                <a:lnTo>
                  <a:pt x="94844" y="77063"/>
                </a:lnTo>
                <a:lnTo>
                  <a:pt x="91530" y="63824"/>
                </a:lnTo>
                <a:lnTo>
                  <a:pt x="88086" y="51843"/>
                </a:lnTo>
                <a:lnTo>
                  <a:pt x="84509" y="41119"/>
                </a:lnTo>
                <a:lnTo>
                  <a:pt x="80796" y="31654"/>
                </a:lnTo>
                <a:lnTo>
                  <a:pt x="70056" y="12743"/>
                </a:lnTo>
                <a:lnTo>
                  <a:pt x="60474" y="3941"/>
                </a:lnTo>
                <a:lnTo>
                  <a:pt x="49737" y="158"/>
                </a:lnTo>
                <a:lnTo>
                  <a:pt x="46862"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6978398" y="985140"/>
            <a:ext cx="134788" cy="176149"/>
          </a:xfrm>
          <a:custGeom>
            <a:avLst/>
            <a:gdLst/>
            <a:ahLst/>
            <a:cxnLst/>
            <a:rect l="l" t="t" r="r" b="b"/>
            <a:pathLst>
              <a:path w="101091" h="176149">
                <a:moveTo>
                  <a:pt x="46862" y="0"/>
                </a:moveTo>
                <a:lnTo>
                  <a:pt x="34383" y="2225"/>
                </a:lnTo>
                <a:lnTo>
                  <a:pt x="23884" y="8890"/>
                </a:lnTo>
                <a:lnTo>
                  <a:pt x="15331" y="19978"/>
                </a:lnTo>
                <a:lnTo>
                  <a:pt x="11556" y="27686"/>
                </a:lnTo>
                <a:lnTo>
                  <a:pt x="7604" y="38642"/>
                </a:lnTo>
                <a:lnTo>
                  <a:pt x="4465" y="50323"/>
                </a:lnTo>
                <a:lnTo>
                  <a:pt x="2148" y="62734"/>
                </a:lnTo>
                <a:lnTo>
                  <a:pt x="665" y="75879"/>
                </a:lnTo>
                <a:lnTo>
                  <a:pt x="26" y="89764"/>
                </a:lnTo>
                <a:lnTo>
                  <a:pt x="0" y="93345"/>
                </a:lnTo>
                <a:lnTo>
                  <a:pt x="478" y="108215"/>
                </a:lnTo>
                <a:lnTo>
                  <a:pt x="1910" y="121847"/>
                </a:lnTo>
                <a:lnTo>
                  <a:pt x="4289" y="134227"/>
                </a:lnTo>
                <a:lnTo>
                  <a:pt x="7606" y="145340"/>
                </a:lnTo>
                <a:lnTo>
                  <a:pt x="10922" y="153288"/>
                </a:lnTo>
                <a:lnTo>
                  <a:pt x="18994" y="165616"/>
                </a:lnTo>
                <a:lnTo>
                  <a:pt x="29243" y="173226"/>
                </a:lnTo>
                <a:lnTo>
                  <a:pt x="41642" y="176118"/>
                </a:lnTo>
                <a:lnTo>
                  <a:pt x="43179" y="176149"/>
                </a:lnTo>
                <a:lnTo>
                  <a:pt x="53846" y="173607"/>
                </a:lnTo>
                <a:lnTo>
                  <a:pt x="64923" y="165983"/>
                </a:lnTo>
                <a:lnTo>
                  <a:pt x="70738" y="160147"/>
                </a:lnTo>
                <a:lnTo>
                  <a:pt x="76839" y="152567"/>
                </a:lnTo>
                <a:lnTo>
                  <a:pt x="83065" y="143173"/>
                </a:lnTo>
                <a:lnTo>
                  <a:pt x="89410" y="131972"/>
                </a:lnTo>
                <a:lnTo>
                  <a:pt x="95866" y="118971"/>
                </a:lnTo>
                <a:lnTo>
                  <a:pt x="101091" y="107314"/>
                </a:lnTo>
                <a:lnTo>
                  <a:pt x="98030" y="91560"/>
                </a:lnTo>
                <a:lnTo>
                  <a:pt x="94844" y="77063"/>
                </a:lnTo>
                <a:lnTo>
                  <a:pt x="91530" y="63824"/>
                </a:lnTo>
                <a:lnTo>
                  <a:pt x="88086" y="51843"/>
                </a:lnTo>
                <a:lnTo>
                  <a:pt x="84509" y="41119"/>
                </a:lnTo>
                <a:lnTo>
                  <a:pt x="80796" y="31654"/>
                </a:lnTo>
                <a:lnTo>
                  <a:pt x="70056" y="12743"/>
                </a:lnTo>
                <a:lnTo>
                  <a:pt x="60474" y="3941"/>
                </a:lnTo>
                <a:lnTo>
                  <a:pt x="49737" y="158"/>
                </a:lnTo>
                <a:lnTo>
                  <a:pt x="46862"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4532886" y="981837"/>
            <a:ext cx="138176" cy="192786"/>
          </a:xfrm>
          <a:custGeom>
            <a:avLst/>
            <a:gdLst/>
            <a:ahLst/>
            <a:cxnLst/>
            <a:rect l="l" t="t" r="r" b="b"/>
            <a:pathLst>
              <a:path w="103632" h="192786">
                <a:moveTo>
                  <a:pt x="55752" y="0"/>
                </a:moveTo>
                <a:lnTo>
                  <a:pt x="44430" y="6649"/>
                </a:lnTo>
                <a:lnTo>
                  <a:pt x="34387" y="14392"/>
                </a:lnTo>
                <a:lnTo>
                  <a:pt x="25625" y="23229"/>
                </a:lnTo>
                <a:lnTo>
                  <a:pt x="18146" y="33161"/>
                </a:lnTo>
                <a:lnTo>
                  <a:pt x="11951" y="44189"/>
                </a:lnTo>
                <a:lnTo>
                  <a:pt x="7043" y="56314"/>
                </a:lnTo>
                <a:lnTo>
                  <a:pt x="3424" y="69536"/>
                </a:lnTo>
                <a:lnTo>
                  <a:pt x="1095" y="83858"/>
                </a:lnTo>
                <a:lnTo>
                  <a:pt x="58" y="99279"/>
                </a:lnTo>
                <a:lnTo>
                  <a:pt x="0" y="104139"/>
                </a:lnTo>
                <a:lnTo>
                  <a:pt x="525" y="118592"/>
                </a:lnTo>
                <a:lnTo>
                  <a:pt x="2092" y="132066"/>
                </a:lnTo>
                <a:lnTo>
                  <a:pt x="4691" y="144551"/>
                </a:lnTo>
                <a:lnTo>
                  <a:pt x="8310" y="156036"/>
                </a:lnTo>
                <a:lnTo>
                  <a:pt x="12937" y="166508"/>
                </a:lnTo>
                <a:lnTo>
                  <a:pt x="21736" y="179575"/>
                </a:lnTo>
                <a:lnTo>
                  <a:pt x="31800" y="187750"/>
                </a:lnTo>
                <a:lnTo>
                  <a:pt x="43638" y="192054"/>
                </a:lnTo>
                <a:lnTo>
                  <a:pt x="51815" y="192786"/>
                </a:lnTo>
                <a:lnTo>
                  <a:pt x="65307" y="191010"/>
                </a:lnTo>
                <a:lnTo>
                  <a:pt x="76828" y="185671"/>
                </a:lnTo>
                <a:lnTo>
                  <a:pt x="86433" y="176751"/>
                </a:lnTo>
                <a:lnTo>
                  <a:pt x="90297" y="171323"/>
                </a:lnTo>
                <a:lnTo>
                  <a:pt x="95570" y="161071"/>
                </a:lnTo>
                <a:lnTo>
                  <a:pt x="99524" y="149633"/>
                </a:lnTo>
                <a:lnTo>
                  <a:pt x="102157" y="136992"/>
                </a:lnTo>
                <a:lnTo>
                  <a:pt x="103470" y="123132"/>
                </a:lnTo>
                <a:lnTo>
                  <a:pt x="103632" y="115824"/>
                </a:lnTo>
                <a:lnTo>
                  <a:pt x="103194" y="102721"/>
                </a:lnTo>
                <a:lnTo>
                  <a:pt x="101883" y="90190"/>
                </a:lnTo>
                <a:lnTo>
                  <a:pt x="100584" y="82423"/>
                </a:lnTo>
                <a:lnTo>
                  <a:pt x="97544" y="69918"/>
                </a:lnTo>
                <a:lnTo>
                  <a:pt x="93594" y="57894"/>
                </a:lnTo>
                <a:lnTo>
                  <a:pt x="86084" y="41201"/>
                </a:lnTo>
                <a:lnTo>
                  <a:pt x="79705" y="30156"/>
                </a:lnTo>
                <a:lnTo>
                  <a:pt x="69299" y="15447"/>
                </a:lnTo>
                <a:lnTo>
                  <a:pt x="61037" y="5652"/>
                </a:lnTo>
                <a:lnTo>
                  <a:pt x="55752"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5607643" y="978408"/>
            <a:ext cx="144101" cy="196976"/>
          </a:xfrm>
          <a:custGeom>
            <a:avLst/>
            <a:gdLst/>
            <a:ahLst/>
            <a:cxnLst/>
            <a:rect l="l" t="t" r="r" b="b"/>
            <a:pathLst>
              <a:path w="108076" h="196976">
                <a:moveTo>
                  <a:pt x="52577" y="0"/>
                </a:moveTo>
                <a:lnTo>
                  <a:pt x="38971" y="1787"/>
                </a:lnTo>
                <a:lnTo>
                  <a:pt x="27448" y="7162"/>
                </a:lnTo>
                <a:lnTo>
                  <a:pt x="17961" y="16139"/>
                </a:lnTo>
                <a:lnTo>
                  <a:pt x="12953" y="23749"/>
                </a:lnTo>
                <a:lnTo>
                  <a:pt x="8840" y="32766"/>
                </a:lnTo>
                <a:lnTo>
                  <a:pt x="5510" y="43254"/>
                </a:lnTo>
                <a:lnTo>
                  <a:pt x="2964" y="55208"/>
                </a:lnTo>
                <a:lnTo>
                  <a:pt x="1201" y="68625"/>
                </a:lnTo>
                <a:lnTo>
                  <a:pt x="220" y="83500"/>
                </a:lnTo>
                <a:lnTo>
                  <a:pt x="0" y="95630"/>
                </a:lnTo>
                <a:lnTo>
                  <a:pt x="387" y="110534"/>
                </a:lnTo>
                <a:lnTo>
                  <a:pt x="1546" y="124443"/>
                </a:lnTo>
                <a:lnTo>
                  <a:pt x="3474" y="137362"/>
                </a:lnTo>
                <a:lnTo>
                  <a:pt x="6166" y="149295"/>
                </a:lnTo>
                <a:lnTo>
                  <a:pt x="9619" y="160246"/>
                </a:lnTo>
                <a:lnTo>
                  <a:pt x="13207" y="168909"/>
                </a:lnTo>
                <a:lnTo>
                  <a:pt x="20859" y="181180"/>
                </a:lnTo>
                <a:lnTo>
                  <a:pt x="30466" y="189956"/>
                </a:lnTo>
                <a:lnTo>
                  <a:pt x="42029" y="195225"/>
                </a:lnTo>
                <a:lnTo>
                  <a:pt x="55498" y="196976"/>
                </a:lnTo>
                <a:lnTo>
                  <a:pt x="69107" y="195155"/>
                </a:lnTo>
                <a:lnTo>
                  <a:pt x="80602" y="189692"/>
                </a:lnTo>
                <a:lnTo>
                  <a:pt x="89998" y="180587"/>
                </a:lnTo>
                <a:lnTo>
                  <a:pt x="95250" y="172212"/>
                </a:lnTo>
                <a:lnTo>
                  <a:pt x="99228" y="163090"/>
                </a:lnTo>
                <a:lnTo>
                  <a:pt x="102475" y="152578"/>
                </a:lnTo>
                <a:lnTo>
                  <a:pt x="104987" y="140676"/>
                </a:lnTo>
                <a:lnTo>
                  <a:pt x="106759" y="127385"/>
                </a:lnTo>
                <a:lnTo>
                  <a:pt x="107788" y="112705"/>
                </a:lnTo>
                <a:lnTo>
                  <a:pt x="108076" y="98678"/>
                </a:lnTo>
                <a:lnTo>
                  <a:pt x="107668" y="83400"/>
                </a:lnTo>
                <a:lnTo>
                  <a:pt x="106445" y="69284"/>
                </a:lnTo>
                <a:lnTo>
                  <a:pt x="104412" y="56335"/>
                </a:lnTo>
                <a:lnTo>
                  <a:pt x="101572" y="44558"/>
                </a:lnTo>
                <a:lnTo>
                  <a:pt x="97929" y="33956"/>
                </a:lnTo>
                <a:lnTo>
                  <a:pt x="94487" y="26415"/>
                </a:lnTo>
                <a:lnTo>
                  <a:pt x="86576" y="14590"/>
                </a:lnTo>
                <a:lnTo>
                  <a:pt x="76712" y="6256"/>
                </a:lnTo>
                <a:lnTo>
                  <a:pt x="64895" y="1403"/>
                </a:lnTo>
                <a:lnTo>
                  <a:pt x="52577"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7437968" y="973965"/>
            <a:ext cx="144611" cy="202691"/>
          </a:xfrm>
          <a:custGeom>
            <a:avLst/>
            <a:gdLst/>
            <a:ahLst/>
            <a:cxnLst/>
            <a:rect l="l" t="t" r="r" b="b"/>
            <a:pathLst>
              <a:path w="108458" h="202691">
                <a:moveTo>
                  <a:pt x="14097" y="0"/>
                </a:moveTo>
                <a:lnTo>
                  <a:pt x="23077" y="10702"/>
                </a:lnTo>
                <a:lnTo>
                  <a:pt x="32023" y="21072"/>
                </a:lnTo>
                <a:lnTo>
                  <a:pt x="40937" y="31111"/>
                </a:lnTo>
                <a:lnTo>
                  <a:pt x="49819" y="40822"/>
                </a:lnTo>
                <a:lnTo>
                  <a:pt x="58670" y="50204"/>
                </a:lnTo>
                <a:lnTo>
                  <a:pt x="67490" y="59260"/>
                </a:lnTo>
                <a:lnTo>
                  <a:pt x="76279" y="67990"/>
                </a:lnTo>
                <a:lnTo>
                  <a:pt x="85040" y="76396"/>
                </a:lnTo>
                <a:lnTo>
                  <a:pt x="93771" y="84479"/>
                </a:lnTo>
                <a:lnTo>
                  <a:pt x="102474" y="92241"/>
                </a:lnTo>
                <a:lnTo>
                  <a:pt x="107569" y="96647"/>
                </a:lnTo>
                <a:lnTo>
                  <a:pt x="108458" y="105790"/>
                </a:lnTo>
                <a:lnTo>
                  <a:pt x="99621" y="113354"/>
                </a:lnTo>
                <a:lnTo>
                  <a:pt x="90783" y="121234"/>
                </a:lnTo>
                <a:lnTo>
                  <a:pt x="81943" y="129430"/>
                </a:lnTo>
                <a:lnTo>
                  <a:pt x="73099" y="137945"/>
                </a:lnTo>
                <a:lnTo>
                  <a:pt x="64249" y="146778"/>
                </a:lnTo>
                <a:lnTo>
                  <a:pt x="55394" y="155929"/>
                </a:lnTo>
                <a:lnTo>
                  <a:pt x="46531" y="165400"/>
                </a:lnTo>
                <a:lnTo>
                  <a:pt x="37659" y="175192"/>
                </a:lnTo>
                <a:lnTo>
                  <a:pt x="28777" y="185304"/>
                </a:lnTo>
                <a:lnTo>
                  <a:pt x="19884" y="195737"/>
                </a:lnTo>
                <a:lnTo>
                  <a:pt x="14097" y="202691"/>
                </a:lnTo>
                <a:lnTo>
                  <a:pt x="253" y="195452"/>
                </a:lnTo>
                <a:lnTo>
                  <a:pt x="5414" y="184382"/>
                </a:lnTo>
                <a:lnTo>
                  <a:pt x="10836" y="173297"/>
                </a:lnTo>
                <a:lnTo>
                  <a:pt x="16515" y="162197"/>
                </a:lnTo>
                <a:lnTo>
                  <a:pt x="22450" y="151077"/>
                </a:lnTo>
                <a:lnTo>
                  <a:pt x="28638" y="139936"/>
                </a:lnTo>
                <a:lnTo>
                  <a:pt x="35077" y="128771"/>
                </a:lnTo>
                <a:lnTo>
                  <a:pt x="41762" y="117579"/>
                </a:lnTo>
                <a:lnTo>
                  <a:pt x="48693" y="106357"/>
                </a:lnTo>
                <a:lnTo>
                  <a:pt x="51053" y="102615"/>
                </a:lnTo>
                <a:lnTo>
                  <a:pt x="44205" y="91254"/>
                </a:lnTo>
                <a:lnTo>
                  <a:pt x="37588" y="79935"/>
                </a:lnTo>
                <a:lnTo>
                  <a:pt x="31200" y="68658"/>
                </a:lnTo>
                <a:lnTo>
                  <a:pt x="25042" y="57422"/>
                </a:lnTo>
                <a:lnTo>
                  <a:pt x="19114" y="46229"/>
                </a:lnTo>
                <a:lnTo>
                  <a:pt x="13417" y="35077"/>
                </a:lnTo>
                <a:lnTo>
                  <a:pt x="7949" y="23967"/>
                </a:lnTo>
                <a:lnTo>
                  <a:pt x="2711" y="12899"/>
                </a:lnTo>
                <a:lnTo>
                  <a:pt x="0" y="6985"/>
                </a:lnTo>
                <a:lnTo>
                  <a:pt x="14097"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7299116" y="973965"/>
            <a:ext cx="144780" cy="202691"/>
          </a:xfrm>
          <a:custGeom>
            <a:avLst/>
            <a:gdLst/>
            <a:ahLst/>
            <a:cxnLst/>
            <a:rect l="l" t="t" r="r" b="b"/>
            <a:pathLst>
              <a:path w="108585" h="202691">
                <a:moveTo>
                  <a:pt x="14224" y="0"/>
                </a:moveTo>
                <a:lnTo>
                  <a:pt x="23180" y="10708"/>
                </a:lnTo>
                <a:lnTo>
                  <a:pt x="32114" y="21085"/>
                </a:lnTo>
                <a:lnTo>
                  <a:pt x="41024" y="31131"/>
                </a:lnTo>
                <a:lnTo>
                  <a:pt x="49907" y="40847"/>
                </a:lnTo>
                <a:lnTo>
                  <a:pt x="58762" y="50234"/>
                </a:lnTo>
                <a:lnTo>
                  <a:pt x="67588" y="59295"/>
                </a:lnTo>
                <a:lnTo>
                  <a:pt x="76381" y="68029"/>
                </a:lnTo>
                <a:lnTo>
                  <a:pt x="85140" y="76439"/>
                </a:lnTo>
                <a:lnTo>
                  <a:pt x="93864" y="84526"/>
                </a:lnTo>
                <a:lnTo>
                  <a:pt x="102550" y="92291"/>
                </a:lnTo>
                <a:lnTo>
                  <a:pt x="107568" y="96647"/>
                </a:lnTo>
                <a:lnTo>
                  <a:pt x="108585" y="105790"/>
                </a:lnTo>
                <a:lnTo>
                  <a:pt x="99745" y="113354"/>
                </a:lnTo>
                <a:lnTo>
                  <a:pt x="90899" y="121234"/>
                </a:lnTo>
                <a:lnTo>
                  <a:pt x="82048" y="129430"/>
                </a:lnTo>
                <a:lnTo>
                  <a:pt x="73192" y="137945"/>
                </a:lnTo>
                <a:lnTo>
                  <a:pt x="64332" y="146778"/>
                </a:lnTo>
                <a:lnTo>
                  <a:pt x="55468" y="155929"/>
                </a:lnTo>
                <a:lnTo>
                  <a:pt x="46601" y="165400"/>
                </a:lnTo>
                <a:lnTo>
                  <a:pt x="37732" y="175192"/>
                </a:lnTo>
                <a:lnTo>
                  <a:pt x="28862" y="185304"/>
                </a:lnTo>
                <a:lnTo>
                  <a:pt x="19990" y="195737"/>
                </a:lnTo>
                <a:lnTo>
                  <a:pt x="14224" y="202691"/>
                </a:lnTo>
                <a:lnTo>
                  <a:pt x="253" y="195452"/>
                </a:lnTo>
                <a:lnTo>
                  <a:pt x="5450" y="184382"/>
                </a:lnTo>
                <a:lnTo>
                  <a:pt x="10889" y="173297"/>
                </a:lnTo>
                <a:lnTo>
                  <a:pt x="16572" y="162197"/>
                </a:lnTo>
                <a:lnTo>
                  <a:pt x="22500" y="151077"/>
                </a:lnTo>
                <a:lnTo>
                  <a:pt x="28675" y="139936"/>
                </a:lnTo>
                <a:lnTo>
                  <a:pt x="35098" y="128771"/>
                </a:lnTo>
                <a:lnTo>
                  <a:pt x="41770" y="117579"/>
                </a:lnTo>
                <a:lnTo>
                  <a:pt x="48693" y="106357"/>
                </a:lnTo>
                <a:lnTo>
                  <a:pt x="51053" y="102615"/>
                </a:lnTo>
                <a:lnTo>
                  <a:pt x="44205" y="91254"/>
                </a:lnTo>
                <a:lnTo>
                  <a:pt x="37588" y="79935"/>
                </a:lnTo>
                <a:lnTo>
                  <a:pt x="31200" y="68658"/>
                </a:lnTo>
                <a:lnTo>
                  <a:pt x="25042" y="57422"/>
                </a:lnTo>
                <a:lnTo>
                  <a:pt x="19114" y="46229"/>
                </a:lnTo>
                <a:lnTo>
                  <a:pt x="13417" y="35077"/>
                </a:lnTo>
                <a:lnTo>
                  <a:pt x="7949" y="23967"/>
                </a:lnTo>
                <a:lnTo>
                  <a:pt x="2711" y="12899"/>
                </a:lnTo>
                <a:lnTo>
                  <a:pt x="0" y="6985"/>
                </a:lnTo>
                <a:lnTo>
                  <a:pt x="14224"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1624637" y="973965"/>
            <a:ext cx="144728" cy="202691"/>
          </a:xfrm>
          <a:custGeom>
            <a:avLst/>
            <a:gdLst/>
            <a:ahLst/>
            <a:cxnLst/>
            <a:rect l="l" t="t" r="r" b="b"/>
            <a:pathLst>
              <a:path w="108546" h="202691">
                <a:moveTo>
                  <a:pt x="94449" y="0"/>
                </a:moveTo>
                <a:lnTo>
                  <a:pt x="108292" y="7238"/>
                </a:lnTo>
                <a:lnTo>
                  <a:pt x="103096" y="18274"/>
                </a:lnTo>
                <a:lnTo>
                  <a:pt x="97657" y="29341"/>
                </a:lnTo>
                <a:lnTo>
                  <a:pt x="91974" y="40438"/>
                </a:lnTo>
                <a:lnTo>
                  <a:pt x="86046" y="51565"/>
                </a:lnTo>
                <a:lnTo>
                  <a:pt x="79871" y="62719"/>
                </a:lnTo>
                <a:lnTo>
                  <a:pt x="73448" y="73899"/>
                </a:lnTo>
                <a:lnTo>
                  <a:pt x="66775" y="85104"/>
                </a:lnTo>
                <a:lnTo>
                  <a:pt x="59852" y="96333"/>
                </a:lnTo>
                <a:lnTo>
                  <a:pt x="57492" y="100075"/>
                </a:lnTo>
                <a:lnTo>
                  <a:pt x="64340" y="111437"/>
                </a:lnTo>
                <a:lnTo>
                  <a:pt x="70958" y="122756"/>
                </a:lnTo>
                <a:lnTo>
                  <a:pt x="77346" y="134033"/>
                </a:lnTo>
                <a:lnTo>
                  <a:pt x="83504" y="145269"/>
                </a:lnTo>
                <a:lnTo>
                  <a:pt x="89432" y="156462"/>
                </a:lnTo>
                <a:lnTo>
                  <a:pt x="95129" y="167614"/>
                </a:lnTo>
                <a:lnTo>
                  <a:pt x="100597" y="178724"/>
                </a:lnTo>
                <a:lnTo>
                  <a:pt x="105834" y="189792"/>
                </a:lnTo>
                <a:lnTo>
                  <a:pt x="108546" y="195707"/>
                </a:lnTo>
                <a:lnTo>
                  <a:pt x="94449" y="202691"/>
                </a:lnTo>
                <a:lnTo>
                  <a:pt x="85468" y="191989"/>
                </a:lnTo>
                <a:lnTo>
                  <a:pt x="76519" y="181618"/>
                </a:lnTo>
                <a:lnTo>
                  <a:pt x="67603" y="171578"/>
                </a:lnTo>
                <a:lnTo>
                  <a:pt x="58718" y="161867"/>
                </a:lnTo>
                <a:lnTo>
                  <a:pt x="49865" y="152484"/>
                </a:lnTo>
                <a:lnTo>
                  <a:pt x="41044" y="143428"/>
                </a:lnTo>
                <a:lnTo>
                  <a:pt x="32255" y="134697"/>
                </a:lnTo>
                <a:lnTo>
                  <a:pt x="23497" y="126291"/>
                </a:lnTo>
                <a:lnTo>
                  <a:pt x="14770" y="118207"/>
                </a:lnTo>
                <a:lnTo>
                  <a:pt x="6073" y="110445"/>
                </a:lnTo>
                <a:lnTo>
                  <a:pt x="990" y="106045"/>
                </a:lnTo>
                <a:lnTo>
                  <a:pt x="0" y="96900"/>
                </a:lnTo>
                <a:lnTo>
                  <a:pt x="8840" y="89341"/>
                </a:lnTo>
                <a:lnTo>
                  <a:pt x="17683" y="81465"/>
                </a:lnTo>
                <a:lnTo>
                  <a:pt x="26530" y="73272"/>
                </a:lnTo>
                <a:lnTo>
                  <a:pt x="35382" y="64762"/>
                </a:lnTo>
                <a:lnTo>
                  <a:pt x="44238" y="55934"/>
                </a:lnTo>
                <a:lnTo>
                  <a:pt x="53100" y="46787"/>
                </a:lnTo>
                <a:lnTo>
                  <a:pt x="61968" y="37322"/>
                </a:lnTo>
                <a:lnTo>
                  <a:pt x="70844" y="27536"/>
                </a:lnTo>
                <a:lnTo>
                  <a:pt x="79728" y="17430"/>
                </a:lnTo>
                <a:lnTo>
                  <a:pt x="88621" y="7002"/>
                </a:lnTo>
                <a:lnTo>
                  <a:pt x="94449"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1485867" y="973965"/>
            <a:ext cx="144728" cy="202691"/>
          </a:xfrm>
          <a:custGeom>
            <a:avLst/>
            <a:gdLst/>
            <a:ahLst/>
            <a:cxnLst/>
            <a:rect l="l" t="t" r="r" b="b"/>
            <a:pathLst>
              <a:path w="108546" h="202691">
                <a:moveTo>
                  <a:pt x="94411" y="0"/>
                </a:moveTo>
                <a:lnTo>
                  <a:pt x="108292" y="7238"/>
                </a:lnTo>
                <a:lnTo>
                  <a:pt x="103111" y="18274"/>
                </a:lnTo>
                <a:lnTo>
                  <a:pt x="97680" y="29341"/>
                </a:lnTo>
                <a:lnTo>
                  <a:pt x="92000" y="40438"/>
                </a:lnTo>
                <a:lnTo>
                  <a:pt x="86070" y="51565"/>
                </a:lnTo>
                <a:lnTo>
                  <a:pt x="79891" y="62719"/>
                </a:lnTo>
                <a:lnTo>
                  <a:pt x="73462" y="73899"/>
                </a:lnTo>
                <a:lnTo>
                  <a:pt x="66783" y="85104"/>
                </a:lnTo>
                <a:lnTo>
                  <a:pt x="59854" y="96333"/>
                </a:lnTo>
                <a:lnTo>
                  <a:pt x="57492" y="100075"/>
                </a:lnTo>
                <a:lnTo>
                  <a:pt x="64344" y="111437"/>
                </a:lnTo>
                <a:lnTo>
                  <a:pt x="70965" y="122756"/>
                </a:lnTo>
                <a:lnTo>
                  <a:pt x="77355" y="134033"/>
                </a:lnTo>
                <a:lnTo>
                  <a:pt x="83514" y="145269"/>
                </a:lnTo>
                <a:lnTo>
                  <a:pt x="89441" y="156462"/>
                </a:lnTo>
                <a:lnTo>
                  <a:pt x="95137" y="167614"/>
                </a:lnTo>
                <a:lnTo>
                  <a:pt x="100603" y="178724"/>
                </a:lnTo>
                <a:lnTo>
                  <a:pt x="105837" y="189792"/>
                </a:lnTo>
                <a:lnTo>
                  <a:pt x="108546" y="195707"/>
                </a:lnTo>
                <a:lnTo>
                  <a:pt x="94411" y="202691"/>
                </a:lnTo>
                <a:lnTo>
                  <a:pt x="85437" y="191986"/>
                </a:lnTo>
                <a:lnTo>
                  <a:pt x="76494" y="181613"/>
                </a:lnTo>
                <a:lnTo>
                  <a:pt x="67582" y="171570"/>
                </a:lnTo>
                <a:lnTo>
                  <a:pt x="58700" y="161857"/>
                </a:lnTo>
                <a:lnTo>
                  <a:pt x="49850" y="152472"/>
                </a:lnTo>
                <a:lnTo>
                  <a:pt x="41030" y="143414"/>
                </a:lnTo>
                <a:lnTo>
                  <a:pt x="32241" y="134682"/>
                </a:lnTo>
                <a:lnTo>
                  <a:pt x="23483" y="126273"/>
                </a:lnTo>
                <a:lnTo>
                  <a:pt x="14757" y="118189"/>
                </a:lnTo>
                <a:lnTo>
                  <a:pt x="6061" y="110425"/>
                </a:lnTo>
                <a:lnTo>
                  <a:pt x="1003" y="106045"/>
                </a:lnTo>
                <a:lnTo>
                  <a:pt x="0" y="96900"/>
                </a:lnTo>
                <a:lnTo>
                  <a:pt x="8843" y="89339"/>
                </a:lnTo>
                <a:lnTo>
                  <a:pt x="17690" y="81462"/>
                </a:lnTo>
                <a:lnTo>
                  <a:pt x="26541" y="73267"/>
                </a:lnTo>
                <a:lnTo>
                  <a:pt x="35397" y="64755"/>
                </a:lnTo>
                <a:lnTo>
                  <a:pt x="44256" y="55925"/>
                </a:lnTo>
                <a:lnTo>
                  <a:pt x="53119" y="46777"/>
                </a:lnTo>
                <a:lnTo>
                  <a:pt x="61987" y="37308"/>
                </a:lnTo>
                <a:lnTo>
                  <a:pt x="70858" y="27520"/>
                </a:lnTo>
                <a:lnTo>
                  <a:pt x="79733" y="17411"/>
                </a:lnTo>
                <a:lnTo>
                  <a:pt x="88613" y="6981"/>
                </a:lnTo>
                <a:lnTo>
                  <a:pt x="94411"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6554386" y="960882"/>
            <a:ext cx="325797" cy="237362"/>
          </a:xfrm>
          <a:custGeom>
            <a:avLst/>
            <a:gdLst/>
            <a:ahLst/>
            <a:cxnLst/>
            <a:rect l="l" t="t" r="r" b="b"/>
            <a:pathLst>
              <a:path w="244348" h="237362">
                <a:moveTo>
                  <a:pt x="242824" y="0"/>
                </a:moveTo>
                <a:lnTo>
                  <a:pt x="244348" y="2158"/>
                </a:lnTo>
                <a:lnTo>
                  <a:pt x="242338" y="13617"/>
                </a:lnTo>
                <a:lnTo>
                  <a:pt x="240436" y="25703"/>
                </a:lnTo>
                <a:lnTo>
                  <a:pt x="238641" y="38402"/>
                </a:lnTo>
                <a:lnTo>
                  <a:pt x="236954" y="51697"/>
                </a:lnTo>
                <a:lnTo>
                  <a:pt x="235965" y="60197"/>
                </a:lnTo>
                <a:lnTo>
                  <a:pt x="222975" y="59623"/>
                </a:lnTo>
                <a:lnTo>
                  <a:pt x="210080" y="59132"/>
                </a:lnTo>
                <a:lnTo>
                  <a:pt x="197277" y="58723"/>
                </a:lnTo>
                <a:lnTo>
                  <a:pt x="184566" y="58397"/>
                </a:lnTo>
                <a:lnTo>
                  <a:pt x="171945" y="58155"/>
                </a:lnTo>
                <a:lnTo>
                  <a:pt x="159410" y="57995"/>
                </a:lnTo>
                <a:lnTo>
                  <a:pt x="146962" y="57919"/>
                </a:lnTo>
                <a:lnTo>
                  <a:pt x="141732" y="57912"/>
                </a:lnTo>
                <a:lnTo>
                  <a:pt x="140837" y="70683"/>
                </a:lnTo>
                <a:lnTo>
                  <a:pt x="140077" y="83436"/>
                </a:lnTo>
                <a:lnTo>
                  <a:pt x="139452" y="96165"/>
                </a:lnTo>
                <a:lnTo>
                  <a:pt x="138962" y="108866"/>
                </a:lnTo>
                <a:lnTo>
                  <a:pt x="138608" y="121536"/>
                </a:lnTo>
                <a:lnTo>
                  <a:pt x="138388" y="134170"/>
                </a:lnTo>
                <a:lnTo>
                  <a:pt x="138304" y="146763"/>
                </a:lnTo>
                <a:lnTo>
                  <a:pt x="138302" y="148335"/>
                </a:lnTo>
                <a:lnTo>
                  <a:pt x="138923" y="165713"/>
                </a:lnTo>
                <a:lnTo>
                  <a:pt x="140774" y="179425"/>
                </a:lnTo>
                <a:lnTo>
                  <a:pt x="143840" y="189487"/>
                </a:lnTo>
                <a:lnTo>
                  <a:pt x="146558" y="194182"/>
                </a:lnTo>
                <a:lnTo>
                  <a:pt x="155334" y="200981"/>
                </a:lnTo>
                <a:lnTo>
                  <a:pt x="168328" y="204404"/>
                </a:lnTo>
                <a:lnTo>
                  <a:pt x="176657" y="204850"/>
                </a:lnTo>
                <a:lnTo>
                  <a:pt x="188219" y="204459"/>
                </a:lnTo>
                <a:lnTo>
                  <a:pt x="200810" y="203302"/>
                </a:lnTo>
                <a:lnTo>
                  <a:pt x="214430" y="201405"/>
                </a:lnTo>
                <a:lnTo>
                  <a:pt x="215900" y="201167"/>
                </a:lnTo>
                <a:lnTo>
                  <a:pt x="217550" y="213994"/>
                </a:lnTo>
                <a:lnTo>
                  <a:pt x="204686" y="220389"/>
                </a:lnTo>
                <a:lnTo>
                  <a:pt x="192039" y="225760"/>
                </a:lnTo>
                <a:lnTo>
                  <a:pt x="179612" y="230109"/>
                </a:lnTo>
                <a:lnTo>
                  <a:pt x="167407" y="233439"/>
                </a:lnTo>
                <a:lnTo>
                  <a:pt x="155428" y="235753"/>
                </a:lnTo>
                <a:lnTo>
                  <a:pt x="143676" y="237052"/>
                </a:lnTo>
                <a:lnTo>
                  <a:pt x="134620" y="237362"/>
                </a:lnTo>
                <a:lnTo>
                  <a:pt x="119189" y="236544"/>
                </a:lnTo>
                <a:lnTo>
                  <a:pt x="105870" y="234081"/>
                </a:lnTo>
                <a:lnTo>
                  <a:pt x="94628" y="229963"/>
                </a:lnTo>
                <a:lnTo>
                  <a:pt x="85428" y="224177"/>
                </a:lnTo>
                <a:lnTo>
                  <a:pt x="77555" y="215446"/>
                </a:lnTo>
                <a:lnTo>
                  <a:pt x="72381" y="204436"/>
                </a:lnTo>
                <a:lnTo>
                  <a:pt x="69553" y="190854"/>
                </a:lnTo>
                <a:lnTo>
                  <a:pt x="68961" y="179577"/>
                </a:lnTo>
                <a:lnTo>
                  <a:pt x="69205" y="170552"/>
                </a:lnTo>
                <a:lnTo>
                  <a:pt x="69938" y="160740"/>
                </a:lnTo>
                <a:lnTo>
                  <a:pt x="71159" y="150142"/>
                </a:lnTo>
                <a:lnTo>
                  <a:pt x="72870" y="138756"/>
                </a:lnTo>
                <a:lnTo>
                  <a:pt x="75068" y="126582"/>
                </a:lnTo>
                <a:lnTo>
                  <a:pt x="77756" y="113619"/>
                </a:lnTo>
                <a:lnTo>
                  <a:pt x="80932" y="99865"/>
                </a:lnTo>
                <a:lnTo>
                  <a:pt x="84597" y="85321"/>
                </a:lnTo>
                <a:lnTo>
                  <a:pt x="88750" y="69986"/>
                </a:lnTo>
                <a:lnTo>
                  <a:pt x="92201" y="57912"/>
                </a:lnTo>
                <a:lnTo>
                  <a:pt x="1777" y="57912"/>
                </a:lnTo>
                <a:lnTo>
                  <a:pt x="0" y="48767"/>
                </a:lnTo>
                <a:lnTo>
                  <a:pt x="10792" y="41530"/>
                </a:lnTo>
                <a:lnTo>
                  <a:pt x="21432" y="34273"/>
                </a:lnTo>
                <a:lnTo>
                  <a:pt x="31925" y="26993"/>
                </a:lnTo>
                <a:lnTo>
                  <a:pt x="42275" y="19687"/>
                </a:lnTo>
                <a:lnTo>
                  <a:pt x="52489" y="12353"/>
                </a:lnTo>
                <a:lnTo>
                  <a:pt x="62572" y="4989"/>
                </a:lnTo>
                <a:lnTo>
                  <a:pt x="68452" y="634"/>
                </a:lnTo>
                <a:lnTo>
                  <a:pt x="140843" y="634"/>
                </a:lnTo>
                <a:lnTo>
                  <a:pt x="157919" y="623"/>
                </a:lnTo>
                <a:lnTo>
                  <a:pt x="173754" y="589"/>
                </a:lnTo>
                <a:lnTo>
                  <a:pt x="188345" y="535"/>
                </a:lnTo>
                <a:lnTo>
                  <a:pt x="201690" y="461"/>
                </a:lnTo>
                <a:lnTo>
                  <a:pt x="213789" y="370"/>
                </a:lnTo>
                <a:lnTo>
                  <a:pt x="224640" y="262"/>
                </a:lnTo>
                <a:lnTo>
                  <a:pt x="234241" y="140"/>
                </a:lnTo>
                <a:lnTo>
                  <a:pt x="242591" y="4"/>
                </a:lnTo>
                <a:lnTo>
                  <a:pt x="242824"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5855380" y="960882"/>
            <a:ext cx="325796" cy="237362"/>
          </a:xfrm>
          <a:custGeom>
            <a:avLst/>
            <a:gdLst/>
            <a:ahLst/>
            <a:cxnLst/>
            <a:rect l="l" t="t" r="r" b="b"/>
            <a:pathLst>
              <a:path w="244347" h="237362">
                <a:moveTo>
                  <a:pt x="242824" y="0"/>
                </a:moveTo>
                <a:lnTo>
                  <a:pt x="244347" y="2158"/>
                </a:lnTo>
                <a:lnTo>
                  <a:pt x="242338" y="13617"/>
                </a:lnTo>
                <a:lnTo>
                  <a:pt x="240436" y="25703"/>
                </a:lnTo>
                <a:lnTo>
                  <a:pt x="238641" y="38402"/>
                </a:lnTo>
                <a:lnTo>
                  <a:pt x="236954" y="51697"/>
                </a:lnTo>
                <a:lnTo>
                  <a:pt x="235965" y="60197"/>
                </a:lnTo>
                <a:lnTo>
                  <a:pt x="222975" y="59623"/>
                </a:lnTo>
                <a:lnTo>
                  <a:pt x="210080" y="59132"/>
                </a:lnTo>
                <a:lnTo>
                  <a:pt x="197277" y="58723"/>
                </a:lnTo>
                <a:lnTo>
                  <a:pt x="184566" y="58397"/>
                </a:lnTo>
                <a:lnTo>
                  <a:pt x="171945" y="58155"/>
                </a:lnTo>
                <a:lnTo>
                  <a:pt x="159410" y="57995"/>
                </a:lnTo>
                <a:lnTo>
                  <a:pt x="146962" y="57919"/>
                </a:lnTo>
                <a:lnTo>
                  <a:pt x="141731" y="57912"/>
                </a:lnTo>
                <a:lnTo>
                  <a:pt x="140837" y="70683"/>
                </a:lnTo>
                <a:lnTo>
                  <a:pt x="140077" y="83436"/>
                </a:lnTo>
                <a:lnTo>
                  <a:pt x="139452" y="96165"/>
                </a:lnTo>
                <a:lnTo>
                  <a:pt x="138962" y="108866"/>
                </a:lnTo>
                <a:lnTo>
                  <a:pt x="138608" y="121536"/>
                </a:lnTo>
                <a:lnTo>
                  <a:pt x="138388" y="134170"/>
                </a:lnTo>
                <a:lnTo>
                  <a:pt x="138304" y="146763"/>
                </a:lnTo>
                <a:lnTo>
                  <a:pt x="138302" y="148335"/>
                </a:lnTo>
                <a:lnTo>
                  <a:pt x="138923" y="165713"/>
                </a:lnTo>
                <a:lnTo>
                  <a:pt x="140774" y="179425"/>
                </a:lnTo>
                <a:lnTo>
                  <a:pt x="143840" y="189487"/>
                </a:lnTo>
                <a:lnTo>
                  <a:pt x="146557" y="194182"/>
                </a:lnTo>
                <a:lnTo>
                  <a:pt x="155334" y="200981"/>
                </a:lnTo>
                <a:lnTo>
                  <a:pt x="168328" y="204404"/>
                </a:lnTo>
                <a:lnTo>
                  <a:pt x="176656" y="204850"/>
                </a:lnTo>
                <a:lnTo>
                  <a:pt x="188219" y="204459"/>
                </a:lnTo>
                <a:lnTo>
                  <a:pt x="200810" y="203302"/>
                </a:lnTo>
                <a:lnTo>
                  <a:pt x="214430" y="201405"/>
                </a:lnTo>
                <a:lnTo>
                  <a:pt x="215900" y="201167"/>
                </a:lnTo>
                <a:lnTo>
                  <a:pt x="217550" y="213994"/>
                </a:lnTo>
                <a:lnTo>
                  <a:pt x="204686" y="220389"/>
                </a:lnTo>
                <a:lnTo>
                  <a:pt x="192039" y="225760"/>
                </a:lnTo>
                <a:lnTo>
                  <a:pt x="179612" y="230109"/>
                </a:lnTo>
                <a:lnTo>
                  <a:pt x="167407" y="233439"/>
                </a:lnTo>
                <a:lnTo>
                  <a:pt x="155428" y="235753"/>
                </a:lnTo>
                <a:lnTo>
                  <a:pt x="143676" y="237052"/>
                </a:lnTo>
                <a:lnTo>
                  <a:pt x="134619" y="237362"/>
                </a:lnTo>
                <a:lnTo>
                  <a:pt x="119189" y="236544"/>
                </a:lnTo>
                <a:lnTo>
                  <a:pt x="105870" y="234081"/>
                </a:lnTo>
                <a:lnTo>
                  <a:pt x="94628" y="229963"/>
                </a:lnTo>
                <a:lnTo>
                  <a:pt x="85428" y="224177"/>
                </a:lnTo>
                <a:lnTo>
                  <a:pt x="77555" y="215446"/>
                </a:lnTo>
                <a:lnTo>
                  <a:pt x="72381" y="204436"/>
                </a:lnTo>
                <a:lnTo>
                  <a:pt x="69553" y="190854"/>
                </a:lnTo>
                <a:lnTo>
                  <a:pt x="68961" y="179577"/>
                </a:lnTo>
                <a:lnTo>
                  <a:pt x="69205" y="170552"/>
                </a:lnTo>
                <a:lnTo>
                  <a:pt x="69938" y="160740"/>
                </a:lnTo>
                <a:lnTo>
                  <a:pt x="71159" y="150142"/>
                </a:lnTo>
                <a:lnTo>
                  <a:pt x="72870" y="138756"/>
                </a:lnTo>
                <a:lnTo>
                  <a:pt x="75068" y="126582"/>
                </a:lnTo>
                <a:lnTo>
                  <a:pt x="77756" y="113619"/>
                </a:lnTo>
                <a:lnTo>
                  <a:pt x="80932" y="99865"/>
                </a:lnTo>
                <a:lnTo>
                  <a:pt x="84597" y="85321"/>
                </a:lnTo>
                <a:lnTo>
                  <a:pt x="88750" y="69986"/>
                </a:lnTo>
                <a:lnTo>
                  <a:pt x="92201" y="57912"/>
                </a:lnTo>
                <a:lnTo>
                  <a:pt x="1777" y="57912"/>
                </a:lnTo>
                <a:lnTo>
                  <a:pt x="0" y="48767"/>
                </a:lnTo>
                <a:lnTo>
                  <a:pt x="10792" y="41530"/>
                </a:lnTo>
                <a:lnTo>
                  <a:pt x="21432" y="34273"/>
                </a:lnTo>
                <a:lnTo>
                  <a:pt x="31925" y="26993"/>
                </a:lnTo>
                <a:lnTo>
                  <a:pt x="42275" y="19687"/>
                </a:lnTo>
                <a:lnTo>
                  <a:pt x="52489" y="12353"/>
                </a:lnTo>
                <a:lnTo>
                  <a:pt x="62572" y="4989"/>
                </a:lnTo>
                <a:lnTo>
                  <a:pt x="68452" y="634"/>
                </a:lnTo>
                <a:lnTo>
                  <a:pt x="140842" y="634"/>
                </a:lnTo>
                <a:lnTo>
                  <a:pt x="157919" y="623"/>
                </a:lnTo>
                <a:lnTo>
                  <a:pt x="173754" y="589"/>
                </a:lnTo>
                <a:lnTo>
                  <a:pt x="188345" y="535"/>
                </a:lnTo>
                <a:lnTo>
                  <a:pt x="201690" y="461"/>
                </a:lnTo>
                <a:lnTo>
                  <a:pt x="213789" y="370"/>
                </a:lnTo>
                <a:lnTo>
                  <a:pt x="224640" y="262"/>
                </a:lnTo>
                <a:lnTo>
                  <a:pt x="234241" y="140"/>
                </a:lnTo>
                <a:lnTo>
                  <a:pt x="242591" y="4"/>
                </a:lnTo>
                <a:lnTo>
                  <a:pt x="242824"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2926588" y="960882"/>
            <a:ext cx="400472" cy="237616"/>
          </a:xfrm>
          <a:custGeom>
            <a:avLst/>
            <a:gdLst/>
            <a:ahLst/>
            <a:cxnLst/>
            <a:rect l="l" t="t" r="r" b="b"/>
            <a:pathLst>
              <a:path w="300354" h="237616">
                <a:moveTo>
                  <a:pt x="298576" y="0"/>
                </a:moveTo>
                <a:lnTo>
                  <a:pt x="300354" y="2158"/>
                </a:lnTo>
                <a:lnTo>
                  <a:pt x="298344" y="13610"/>
                </a:lnTo>
                <a:lnTo>
                  <a:pt x="296425" y="25688"/>
                </a:lnTo>
                <a:lnTo>
                  <a:pt x="294582" y="38377"/>
                </a:lnTo>
                <a:lnTo>
                  <a:pt x="292800" y="51663"/>
                </a:lnTo>
                <a:lnTo>
                  <a:pt x="291719" y="60197"/>
                </a:lnTo>
                <a:lnTo>
                  <a:pt x="279090" y="59345"/>
                </a:lnTo>
                <a:lnTo>
                  <a:pt x="266429" y="58690"/>
                </a:lnTo>
                <a:lnTo>
                  <a:pt x="253735" y="58234"/>
                </a:lnTo>
                <a:lnTo>
                  <a:pt x="241007" y="57975"/>
                </a:lnTo>
                <a:lnTo>
                  <a:pt x="230758" y="57912"/>
                </a:lnTo>
                <a:lnTo>
                  <a:pt x="229975" y="70822"/>
                </a:lnTo>
                <a:lnTo>
                  <a:pt x="229291" y="83560"/>
                </a:lnTo>
                <a:lnTo>
                  <a:pt x="228691" y="96124"/>
                </a:lnTo>
                <a:lnTo>
                  <a:pt x="228345" y="104012"/>
                </a:lnTo>
                <a:lnTo>
                  <a:pt x="227946" y="116855"/>
                </a:lnTo>
                <a:lnTo>
                  <a:pt x="227645" y="129598"/>
                </a:lnTo>
                <a:lnTo>
                  <a:pt x="227478" y="142208"/>
                </a:lnTo>
                <a:lnTo>
                  <a:pt x="227456" y="148335"/>
                </a:lnTo>
                <a:lnTo>
                  <a:pt x="227889" y="162691"/>
                </a:lnTo>
                <a:lnTo>
                  <a:pt x="229154" y="174726"/>
                </a:lnTo>
                <a:lnTo>
                  <a:pt x="231647" y="187451"/>
                </a:lnTo>
                <a:lnTo>
                  <a:pt x="234695" y="193801"/>
                </a:lnTo>
                <a:lnTo>
                  <a:pt x="239013" y="198373"/>
                </a:lnTo>
                <a:lnTo>
                  <a:pt x="243458" y="203072"/>
                </a:lnTo>
                <a:lnTo>
                  <a:pt x="249300" y="206247"/>
                </a:lnTo>
                <a:lnTo>
                  <a:pt x="256920" y="208025"/>
                </a:lnTo>
                <a:lnTo>
                  <a:pt x="267915" y="209817"/>
                </a:lnTo>
                <a:lnTo>
                  <a:pt x="281416" y="210890"/>
                </a:lnTo>
                <a:lnTo>
                  <a:pt x="286003" y="211073"/>
                </a:lnTo>
                <a:lnTo>
                  <a:pt x="287781" y="223646"/>
                </a:lnTo>
                <a:lnTo>
                  <a:pt x="272775" y="228318"/>
                </a:lnTo>
                <a:lnTo>
                  <a:pt x="258970" y="232020"/>
                </a:lnTo>
                <a:lnTo>
                  <a:pt x="246356" y="234753"/>
                </a:lnTo>
                <a:lnTo>
                  <a:pt x="234923" y="236517"/>
                </a:lnTo>
                <a:lnTo>
                  <a:pt x="224660" y="237313"/>
                </a:lnTo>
                <a:lnTo>
                  <a:pt x="221614" y="237362"/>
                </a:lnTo>
                <a:lnTo>
                  <a:pt x="206120" y="236381"/>
                </a:lnTo>
                <a:lnTo>
                  <a:pt x="193048" y="233426"/>
                </a:lnTo>
                <a:lnTo>
                  <a:pt x="182428" y="228482"/>
                </a:lnTo>
                <a:lnTo>
                  <a:pt x="176148" y="223519"/>
                </a:lnTo>
                <a:lnTo>
                  <a:pt x="169453" y="214842"/>
                </a:lnTo>
                <a:lnTo>
                  <a:pt x="164836" y="203641"/>
                </a:lnTo>
                <a:lnTo>
                  <a:pt x="162311" y="189901"/>
                </a:lnTo>
                <a:lnTo>
                  <a:pt x="161797" y="178815"/>
                </a:lnTo>
                <a:lnTo>
                  <a:pt x="162018" y="169701"/>
                </a:lnTo>
                <a:lnTo>
                  <a:pt x="162678" y="159800"/>
                </a:lnTo>
                <a:lnTo>
                  <a:pt x="163777" y="149112"/>
                </a:lnTo>
                <a:lnTo>
                  <a:pt x="165312" y="137637"/>
                </a:lnTo>
                <a:lnTo>
                  <a:pt x="167282" y="125374"/>
                </a:lnTo>
                <a:lnTo>
                  <a:pt x="169684" y="112322"/>
                </a:lnTo>
                <a:lnTo>
                  <a:pt x="172519" y="98479"/>
                </a:lnTo>
                <a:lnTo>
                  <a:pt x="175782" y="83846"/>
                </a:lnTo>
                <a:lnTo>
                  <a:pt x="179474" y="68420"/>
                </a:lnTo>
                <a:lnTo>
                  <a:pt x="182117" y="57912"/>
                </a:lnTo>
                <a:lnTo>
                  <a:pt x="121411" y="57912"/>
                </a:lnTo>
                <a:lnTo>
                  <a:pt x="109346" y="147827"/>
                </a:lnTo>
                <a:lnTo>
                  <a:pt x="107394" y="162960"/>
                </a:lnTo>
                <a:lnTo>
                  <a:pt x="105640" y="177175"/>
                </a:lnTo>
                <a:lnTo>
                  <a:pt x="104085" y="190476"/>
                </a:lnTo>
                <a:lnTo>
                  <a:pt x="102727" y="202865"/>
                </a:lnTo>
                <a:lnTo>
                  <a:pt x="101569" y="214346"/>
                </a:lnTo>
                <a:lnTo>
                  <a:pt x="100608" y="224921"/>
                </a:lnTo>
                <a:lnTo>
                  <a:pt x="100202" y="229869"/>
                </a:lnTo>
                <a:lnTo>
                  <a:pt x="86533" y="231117"/>
                </a:lnTo>
                <a:lnTo>
                  <a:pt x="73356" y="232450"/>
                </a:lnTo>
                <a:lnTo>
                  <a:pt x="60663" y="233871"/>
                </a:lnTo>
                <a:lnTo>
                  <a:pt x="48443" y="235387"/>
                </a:lnTo>
                <a:lnTo>
                  <a:pt x="36687" y="237002"/>
                </a:lnTo>
                <a:lnTo>
                  <a:pt x="32511" y="237616"/>
                </a:lnTo>
                <a:lnTo>
                  <a:pt x="29209" y="235838"/>
                </a:lnTo>
                <a:lnTo>
                  <a:pt x="31721" y="224720"/>
                </a:lnTo>
                <a:lnTo>
                  <a:pt x="34398" y="213135"/>
                </a:lnTo>
                <a:lnTo>
                  <a:pt x="37248" y="201084"/>
                </a:lnTo>
                <a:lnTo>
                  <a:pt x="40282" y="188567"/>
                </a:lnTo>
                <a:lnTo>
                  <a:pt x="43508" y="175585"/>
                </a:lnTo>
                <a:lnTo>
                  <a:pt x="46935" y="162136"/>
                </a:lnTo>
                <a:lnTo>
                  <a:pt x="47878" y="158495"/>
                </a:lnTo>
                <a:lnTo>
                  <a:pt x="73151" y="57912"/>
                </a:lnTo>
                <a:lnTo>
                  <a:pt x="1523" y="57912"/>
                </a:lnTo>
                <a:lnTo>
                  <a:pt x="0" y="48767"/>
                </a:lnTo>
                <a:lnTo>
                  <a:pt x="10792" y="41530"/>
                </a:lnTo>
                <a:lnTo>
                  <a:pt x="21432" y="34273"/>
                </a:lnTo>
                <a:lnTo>
                  <a:pt x="31925" y="26993"/>
                </a:lnTo>
                <a:lnTo>
                  <a:pt x="42275" y="19687"/>
                </a:lnTo>
                <a:lnTo>
                  <a:pt x="52489" y="12353"/>
                </a:lnTo>
                <a:lnTo>
                  <a:pt x="62572" y="4989"/>
                </a:lnTo>
                <a:lnTo>
                  <a:pt x="68452" y="634"/>
                </a:lnTo>
                <a:lnTo>
                  <a:pt x="215900" y="634"/>
                </a:lnTo>
                <a:lnTo>
                  <a:pt x="232215" y="617"/>
                </a:lnTo>
                <a:lnTo>
                  <a:pt x="247218" y="566"/>
                </a:lnTo>
                <a:lnTo>
                  <a:pt x="260909" y="485"/>
                </a:lnTo>
                <a:lnTo>
                  <a:pt x="273287" y="376"/>
                </a:lnTo>
                <a:lnTo>
                  <a:pt x="284353" y="243"/>
                </a:lnTo>
                <a:lnTo>
                  <a:pt x="294106" y="87"/>
                </a:lnTo>
                <a:lnTo>
                  <a:pt x="298576"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1817793" y="960882"/>
            <a:ext cx="381339" cy="237870"/>
          </a:xfrm>
          <a:custGeom>
            <a:avLst/>
            <a:gdLst/>
            <a:ahLst/>
            <a:cxnLst/>
            <a:rect l="l" t="t" r="r" b="b"/>
            <a:pathLst>
              <a:path w="286004" h="237870">
                <a:moveTo>
                  <a:pt x="284225" y="0"/>
                </a:moveTo>
                <a:lnTo>
                  <a:pt x="286004" y="2412"/>
                </a:lnTo>
                <a:lnTo>
                  <a:pt x="283920" y="14161"/>
                </a:lnTo>
                <a:lnTo>
                  <a:pt x="281973" y="26369"/>
                </a:lnTo>
                <a:lnTo>
                  <a:pt x="280155" y="39030"/>
                </a:lnTo>
                <a:lnTo>
                  <a:pt x="278457" y="52136"/>
                </a:lnTo>
                <a:lnTo>
                  <a:pt x="277494" y="60197"/>
                </a:lnTo>
                <a:lnTo>
                  <a:pt x="261748" y="59011"/>
                </a:lnTo>
                <a:lnTo>
                  <a:pt x="247084" y="57985"/>
                </a:lnTo>
                <a:lnTo>
                  <a:pt x="233509" y="57127"/>
                </a:lnTo>
                <a:lnTo>
                  <a:pt x="221027" y="56441"/>
                </a:lnTo>
                <a:lnTo>
                  <a:pt x="209645" y="55932"/>
                </a:lnTo>
                <a:lnTo>
                  <a:pt x="199366" y="55606"/>
                </a:lnTo>
                <a:lnTo>
                  <a:pt x="193548" y="55498"/>
                </a:lnTo>
                <a:lnTo>
                  <a:pt x="206158" y="64194"/>
                </a:lnTo>
                <a:lnTo>
                  <a:pt x="216996" y="73520"/>
                </a:lnTo>
                <a:lnTo>
                  <a:pt x="226061" y="83473"/>
                </a:lnTo>
                <a:lnTo>
                  <a:pt x="233349" y="94051"/>
                </a:lnTo>
                <a:lnTo>
                  <a:pt x="238860" y="105248"/>
                </a:lnTo>
                <a:lnTo>
                  <a:pt x="242591" y="117063"/>
                </a:lnTo>
                <a:lnTo>
                  <a:pt x="244541" y="129490"/>
                </a:lnTo>
                <a:lnTo>
                  <a:pt x="244856" y="137159"/>
                </a:lnTo>
                <a:lnTo>
                  <a:pt x="243969" y="150113"/>
                </a:lnTo>
                <a:lnTo>
                  <a:pt x="241311" y="162489"/>
                </a:lnTo>
                <a:lnTo>
                  <a:pt x="236880" y="174287"/>
                </a:lnTo>
                <a:lnTo>
                  <a:pt x="230677" y="185508"/>
                </a:lnTo>
                <a:lnTo>
                  <a:pt x="222702" y="196152"/>
                </a:lnTo>
                <a:lnTo>
                  <a:pt x="212954" y="206218"/>
                </a:lnTo>
                <a:lnTo>
                  <a:pt x="201186" y="215738"/>
                </a:lnTo>
                <a:lnTo>
                  <a:pt x="190700" y="222307"/>
                </a:lnTo>
                <a:lnTo>
                  <a:pt x="179490" y="227728"/>
                </a:lnTo>
                <a:lnTo>
                  <a:pt x="167554" y="231997"/>
                </a:lnTo>
                <a:lnTo>
                  <a:pt x="154893" y="235110"/>
                </a:lnTo>
                <a:lnTo>
                  <a:pt x="141506" y="237064"/>
                </a:lnTo>
                <a:lnTo>
                  <a:pt x="127395" y="237852"/>
                </a:lnTo>
                <a:lnTo>
                  <a:pt x="124841" y="237870"/>
                </a:lnTo>
                <a:lnTo>
                  <a:pt x="111050" y="237279"/>
                </a:lnTo>
                <a:lnTo>
                  <a:pt x="97839" y="235504"/>
                </a:lnTo>
                <a:lnTo>
                  <a:pt x="85210" y="232545"/>
                </a:lnTo>
                <a:lnTo>
                  <a:pt x="73165" y="228403"/>
                </a:lnTo>
                <a:lnTo>
                  <a:pt x="61705" y="223078"/>
                </a:lnTo>
                <a:lnTo>
                  <a:pt x="50832" y="216570"/>
                </a:lnTo>
                <a:lnTo>
                  <a:pt x="40548" y="208878"/>
                </a:lnTo>
                <a:lnTo>
                  <a:pt x="26622" y="195451"/>
                </a:lnTo>
                <a:lnTo>
                  <a:pt x="18517" y="185148"/>
                </a:lnTo>
                <a:lnTo>
                  <a:pt x="11879" y="174197"/>
                </a:lnTo>
                <a:lnTo>
                  <a:pt x="6709" y="162597"/>
                </a:lnTo>
                <a:lnTo>
                  <a:pt x="3005" y="150349"/>
                </a:lnTo>
                <a:lnTo>
                  <a:pt x="769" y="137452"/>
                </a:lnTo>
                <a:lnTo>
                  <a:pt x="0" y="123906"/>
                </a:lnTo>
                <a:lnTo>
                  <a:pt x="0" y="123570"/>
                </a:lnTo>
                <a:lnTo>
                  <a:pt x="686" y="109063"/>
                </a:lnTo>
                <a:lnTo>
                  <a:pt x="2746" y="95433"/>
                </a:lnTo>
                <a:lnTo>
                  <a:pt x="6180" y="82680"/>
                </a:lnTo>
                <a:lnTo>
                  <a:pt x="10987" y="70802"/>
                </a:lnTo>
                <a:lnTo>
                  <a:pt x="17167" y="59798"/>
                </a:lnTo>
                <a:lnTo>
                  <a:pt x="24721" y="49665"/>
                </a:lnTo>
                <a:lnTo>
                  <a:pt x="33649" y="40402"/>
                </a:lnTo>
                <a:lnTo>
                  <a:pt x="43434" y="32384"/>
                </a:lnTo>
                <a:lnTo>
                  <a:pt x="52893" y="26107"/>
                </a:lnTo>
                <a:lnTo>
                  <a:pt x="63004" y="20515"/>
                </a:lnTo>
                <a:lnTo>
                  <a:pt x="73768" y="15612"/>
                </a:lnTo>
                <a:lnTo>
                  <a:pt x="85186" y="11398"/>
                </a:lnTo>
                <a:lnTo>
                  <a:pt x="97259" y="7877"/>
                </a:lnTo>
                <a:lnTo>
                  <a:pt x="109988" y="5048"/>
                </a:lnTo>
                <a:lnTo>
                  <a:pt x="123373" y="2915"/>
                </a:lnTo>
                <a:lnTo>
                  <a:pt x="137415" y="1479"/>
                </a:lnTo>
                <a:lnTo>
                  <a:pt x="152116" y="742"/>
                </a:lnTo>
                <a:lnTo>
                  <a:pt x="160528" y="634"/>
                </a:lnTo>
                <a:lnTo>
                  <a:pt x="178997" y="627"/>
                </a:lnTo>
                <a:lnTo>
                  <a:pt x="196148" y="603"/>
                </a:lnTo>
                <a:lnTo>
                  <a:pt x="211980" y="566"/>
                </a:lnTo>
                <a:lnTo>
                  <a:pt x="226493" y="515"/>
                </a:lnTo>
                <a:lnTo>
                  <a:pt x="239685" y="451"/>
                </a:lnTo>
                <a:lnTo>
                  <a:pt x="251555" y="375"/>
                </a:lnTo>
                <a:lnTo>
                  <a:pt x="262104" y="288"/>
                </a:lnTo>
                <a:lnTo>
                  <a:pt x="271329" y="191"/>
                </a:lnTo>
                <a:lnTo>
                  <a:pt x="279230" y="84"/>
                </a:lnTo>
                <a:lnTo>
                  <a:pt x="284225"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3521119" y="957835"/>
            <a:ext cx="391498" cy="240664"/>
          </a:xfrm>
          <a:custGeom>
            <a:avLst/>
            <a:gdLst/>
            <a:ahLst/>
            <a:cxnLst/>
            <a:rect l="l" t="t" r="r" b="b"/>
            <a:pathLst>
              <a:path w="293624" h="240664">
                <a:moveTo>
                  <a:pt x="252222" y="0"/>
                </a:moveTo>
                <a:lnTo>
                  <a:pt x="265272" y="503"/>
                </a:lnTo>
                <a:lnTo>
                  <a:pt x="277792" y="1953"/>
                </a:lnTo>
                <a:lnTo>
                  <a:pt x="284734" y="3175"/>
                </a:lnTo>
                <a:lnTo>
                  <a:pt x="281741" y="14553"/>
                </a:lnTo>
                <a:lnTo>
                  <a:pt x="278500" y="26355"/>
                </a:lnTo>
                <a:lnTo>
                  <a:pt x="274996" y="38599"/>
                </a:lnTo>
                <a:lnTo>
                  <a:pt x="271217" y="51308"/>
                </a:lnTo>
                <a:lnTo>
                  <a:pt x="268097" y="61467"/>
                </a:lnTo>
                <a:lnTo>
                  <a:pt x="266064" y="61975"/>
                </a:lnTo>
                <a:lnTo>
                  <a:pt x="252450" y="58571"/>
                </a:lnTo>
                <a:lnTo>
                  <a:pt x="239852" y="56507"/>
                </a:lnTo>
                <a:lnTo>
                  <a:pt x="228323" y="55757"/>
                </a:lnTo>
                <a:lnTo>
                  <a:pt x="227456" y="55752"/>
                </a:lnTo>
                <a:lnTo>
                  <a:pt x="213730" y="56758"/>
                </a:lnTo>
                <a:lnTo>
                  <a:pt x="201474" y="59773"/>
                </a:lnTo>
                <a:lnTo>
                  <a:pt x="192531" y="63753"/>
                </a:lnTo>
                <a:lnTo>
                  <a:pt x="183658" y="69535"/>
                </a:lnTo>
                <a:lnTo>
                  <a:pt x="174366" y="77646"/>
                </a:lnTo>
                <a:lnTo>
                  <a:pt x="164634" y="88087"/>
                </a:lnTo>
                <a:lnTo>
                  <a:pt x="160781" y="92710"/>
                </a:lnTo>
                <a:lnTo>
                  <a:pt x="228473" y="178180"/>
                </a:lnTo>
                <a:lnTo>
                  <a:pt x="238235" y="189906"/>
                </a:lnTo>
                <a:lnTo>
                  <a:pt x="247271" y="199030"/>
                </a:lnTo>
                <a:lnTo>
                  <a:pt x="255555" y="205601"/>
                </a:lnTo>
                <a:lnTo>
                  <a:pt x="266348" y="210913"/>
                </a:lnTo>
                <a:lnTo>
                  <a:pt x="278722" y="214161"/>
                </a:lnTo>
                <a:lnTo>
                  <a:pt x="292100" y="215900"/>
                </a:lnTo>
                <a:lnTo>
                  <a:pt x="293624" y="227964"/>
                </a:lnTo>
                <a:lnTo>
                  <a:pt x="277975" y="231958"/>
                </a:lnTo>
                <a:lnTo>
                  <a:pt x="263737" y="235136"/>
                </a:lnTo>
                <a:lnTo>
                  <a:pt x="250908" y="237502"/>
                </a:lnTo>
                <a:lnTo>
                  <a:pt x="239490" y="239063"/>
                </a:lnTo>
                <a:lnTo>
                  <a:pt x="229482" y="239821"/>
                </a:lnTo>
                <a:lnTo>
                  <a:pt x="225425" y="239902"/>
                </a:lnTo>
                <a:lnTo>
                  <a:pt x="212165" y="238824"/>
                </a:lnTo>
                <a:lnTo>
                  <a:pt x="199958" y="235590"/>
                </a:lnTo>
                <a:lnTo>
                  <a:pt x="192531" y="232282"/>
                </a:lnTo>
                <a:lnTo>
                  <a:pt x="183258" y="226176"/>
                </a:lnTo>
                <a:lnTo>
                  <a:pt x="174194" y="217414"/>
                </a:lnTo>
                <a:lnTo>
                  <a:pt x="165314" y="206072"/>
                </a:lnTo>
                <a:lnTo>
                  <a:pt x="156016" y="192376"/>
                </a:lnTo>
                <a:lnTo>
                  <a:pt x="148138" y="181019"/>
                </a:lnTo>
                <a:lnTo>
                  <a:pt x="140580" y="170401"/>
                </a:lnTo>
                <a:lnTo>
                  <a:pt x="133347" y="160519"/>
                </a:lnTo>
                <a:lnTo>
                  <a:pt x="126442" y="151375"/>
                </a:lnTo>
                <a:lnTo>
                  <a:pt x="120904" y="144271"/>
                </a:lnTo>
                <a:lnTo>
                  <a:pt x="109474" y="159130"/>
                </a:lnTo>
                <a:lnTo>
                  <a:pt x="109528" y="170748"/>
                </a:lnTo>
                <a:lnTo>
                  <a:pt x="109690" y="183694"/>
                </a:lnTo>
                <a:lnTo>
                  <a:pt x="109855" y="192786"/>
                </a:lnTo>
                <a:lnTo>
                  <a:pt x="110134" y="205058"/>
                </a:lnTo>
                <a:lnTo>
                  <a:pt x="110489" y="217740"/>
                </a:lnTo>
                <a:lnTo>
                  <a:pt x="110921" y="230783"/>
                </a:lnTo>
                <a:lnTo>
                  <a:pt x="110998" y="232917"/>
                </a:lnTo>
                <a:lnTo>
                  <a:pt x="97732" y="234339"/>
                </a:lnTo>
                <a:lnTo>
                  <a:pt x="84775" y="235765"/>
                </a:lnTo>
                <a:lnTo>
                  <a:pt x="72115" y="237201"/>
                </a:lnTo>
                <a:lnTo>
                  <a:pt x="59744" y="238652"/>
                </a:lnTo>
                <a:lnTo>
                  <a:pt x="47651" y="240122"/>
                </a:lnTo>
                <a:lnTo>
                  <a:pt x="43306" y="240664"/>
                </a:lnTo>
                <a:lnTo>
                  <a:pt x="39878" y="238887"/>
                </a:lnTo>
                <a:lnTo>
                  <a:pt x="39993" y="225017"/>
                </a:lnTo>
                <a:lnTo>
                  <a:pt x="40108" y="212170"/>
                </a:lnTo>
                <a:lnTo>
                  <a:pt x="40223" y="200323"/>
                </a:lnTo>
                <a:lnTo>
                  <a:pt x="40259" y="196850"/>
                </a:lnTo>
                <a:lnTo>
                  <a:pt x="40307" y="182663"/>
                </a:lnTo>
                <a:lnTo>
                  <a:pt x="40377" y="170647"/>
                </a:lnTo>
                <a:lnTo>
                  <a:pt x="40386" y="166750"/>
                </a:lnTo>
                <a:lnTo>
                  <a:pt x="40386" y="118999"/>
                </a:lnTo>
                <a:lnTo>
                  <a:pt x="40332" y="106348"/>
                </a:lnTo>
                <a:lnTo>
                  <a:pt x="40204" y="93623"/>
                </a:lnTo>
                <a:lnTo>
                  <a:pt x="40131" y="87502"/>
                </a:lnTo>
                <a:lnTo>
                  <a:pt x="39878" y="74761"/>
                </a:lnTo>
                <a:lnTo>
                  <a:pt x="39698" y="62070"/>
                </a:lnTo>
                <a:lnTo>
                  <a:pt x="39624" y="56006"/>
                </a:lnTo>
                <a:lnTo>
                  <a:pt x="39497" y="49783"/>
                </a:lnTo>
                <a:lnTo>
                  <a:pt x="38862" y="44703"/>
                </a:lnTo>
                <a:lnTo>
                  <a:pt x="37845" y="40766"/>
                </a:lnTo>
                <a:lnTo>
                  <a:pt x="36830" y="36829"/>
                </a:lnTo>
                <a:lnTo>
                  <a:pt x="35051" y="33781"/>
                </a:lnTo>
                <a:lnTo>
                  <a:pt x="32385" y="31495"/>
                </a:lnTo>
                <a:lnTo>
                  <a:pt x="29718" y="29210"/>
                </a:lnTo>
                <a:lnTo>
                  <a:pt x="26035" y="27686"/>
                </a:lnTo>
                <a:lnTo>
                  <a:pt x="21081" y="26924"/>
                </a:lnTo>
                <a:lnTo>
                  <a:pt x="16129" y="26162"/>
                </a:lnTo>
                <a:lnTo>
                  <a:pt x="9651" y="25780"/>
                </a:lnTo>
                <a:lnTo>
                  <a:pt x="1650" y="25780"/>
                </a:lnTo>
                <a:lnTo>
                  <a:pt x="0" y="14350"/>
                </a:lnTo>
                <a:lnTo>
                  <a:pt x="15293" y="9948"/>
                </a:lnTo>
                <a:lnTo>
                  <a:pt x="29353" y="6400"/>
                </a:lnTo>
                <a:lnTo>
                  <a:pt x="42183" y="3709"/>
                </a:lnTo>
                <a:lnTo>
                  <a:pt x="53789" y="1881"/>
                </a:lnTo>
                <a:lnTo>
                  <a:pt x="64174" y="920"/>
                </a:lnTo>
                <a:lnTo>
                  <a:pt x="69850" y="762"/>
                </a:lnTo>
                <a:lnTo>
                  <a:pt x="86476" y="2791"/>
                </a:lnTo>
                <a:lnTo>
                  <a:pt x="98607" y="8873"/>
                </a:lnTo>
                <a:lnTo>
                  <a:pt x="106243" y="18997"/>
                </a:lnTo>
                <a:lnTo>
                  <a:pt x="109385" y="33154"/>
                </a:lnTo>
                <a:lnTo>
                  <a:pt x="109474" y="36449"/>
                </a:lnTo>
                <a:lnTo>
                  <a:pt x="109474" y="122936"/>
                </a:lnTo>
                <a:lnTo>
                  <a:pt x="140462" y="82041"/>
                </a:lnTo>
                <a:lnTo>
                  <a:pt x="148785" y="71109"/>
                </a:lnTo>
                <a:lnTo>
                  <a:pt x="156667" y="60887"/>
                </a:lnTo>
                <a:lnTo>
                  <a:pt x="164108" y="51395"/>
                </a:lnTo>
                <a:lnTo>
                  <a:pt x="167512" y="47116"/>
                </a:lnTo>
                <a:lnTo>
                  <a:pt x="176167" y="36719"/>
                </a:lnTo>
                <a:lnTo>
                  <a:pt x="184885" y="27625"/>
                </a:lnTo>
                <a:lnTo>
                  <a:pt x="191769" y="21336"/>
                </a:lnTo>
                <a:lnTo>
                  <a:pt x="202121" y="13613"/>
                </a:lnTo>
                <a:lnTo>
                  <a:pt x="213221" y="7583"/>
                </a:lnTo>
                <a:lnTo>
                  <a:pt x="218312" y="5461"/>
                </a:lnTo>
                <a:lnTo>
                  <a:pt x="229608" y="2150"/>
                </a:lnTo>
                <a:lnTo>
                  <a:pt x="242362" y="364"/>
                </a:lnTo>
                <a:lnTo>
                  <a:pt x="252222"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6181006" y="955168"/>
            <a:ext cx="356108" cy="360807"/>
          </a:xfrm>
          <a:custGeom>
            <a:avLst/>
            <a:gdLst/>
            <a:ahLst/>
            <a:cxnLst/>
            <a:rect l="l" t="t" r="r" b="b"/>
            <a:pathLst>
              <a:path w="267081" h="360807">
                <a:moveTo>
                  <a:pt x="191770" y="0"/>
                </a:moveTo>
                <a:lnTo>
                  <a:pt x="206443" y="1033"/>
                </a:lnTo>
                <a:lnTo>
                  <a:pt x="219493" y="4133"/>
                </a:lnTo>
                <a:lnTo>
                  <a:pt x="230910" y="9300"/>
                </a:lnTo>
                <a:lnTo>
                  <a:pt x="240686" y="16533"/>
                </a:lnTo>
                <a:lnTo>
                  <a:pt x="252195" y="30841"/>
                </a:lnTo>
                <a:lnTo>
                  <a:pt x="257617" y="41938"/>
                </a:lnTo>
                <a:lnTo>
                  <a:pt x="261258" y="54246"/>
                </a:lnTo>
                <a:lnTo>
                  <a:pt x="263124" y="67765"/>
                </a:lnTo>
                <a:lnTo>
                  <a:pt x="263398" y="75819"/>
                </a:lnTo>
                <a:lnTo>
                  <a:pt x="263398" y="236600"/>
                </a:lnTo>
                <a:lnTo>
                  <a:pt x="263444" y="252707"/>
                </a:lnTo>
                <a:lnTo>
                  <a:pt x="263583" y="267963"/>
                </a:lnTo>
                <a:lnTo>
                  <a:pt x="263813" y="282371"/>
                </a:lnTo>
                <a:lnTo>
                  <a:pt x="264133" y="295928"/>
                </a:lnTo>
                <a:lnTo>
                  <a:pt x="264543" y="308637"/>
                </a:lnTo>
                <a:lnTo>
                  <a:pt x="265041" y="320495"/>
                </a:lnTo>
                <a:lnTo>
                  <a:pt x="265626" y="331504"/>
                </a:lnTo>
                <a:lnTo>
                  <a:pt x="266297" y="341664"/>
                </a:lnTo>
                <a:lnTo>
                  <a:pt x="267053" y="350974"/>
                </a:lnTo>
                <a:lnTo>
                  <a:pt x="267081" y="351282"/>
                </a:lnTo>
                <a:lnTo>
                  <a:pt x="254499" y="352727"/>
                </a:lnTo>
                <a:lnTo>
                  <a:pt x="241917" y="354298"/>
                </a:lnTo>
                <a:lnTo>
                  <a:pt x="229335" y="355994"/>
                </a:lnTo>
                <a:lnTo>
                  <a:pt x="216753" y="357815"/>
                </a:lnTo>
                <a:lnTo>
                  <a:pt x="204171" y="359763"/>
                </a:lnTo>
                <a:lnTo>
                  <a:pt x="197738" y="360807"/>
                </a:lnTo>
                <a:lnTo>
                  <a:pt x="194183" y="359029"/>
                </a:lnTo>
                <a:lnTo>
                  <a:pt x="194183" y="90424"/>
                </a:lnTo>
                <a:lnTo>
                  <a:pt x="193292" y="74766"/>
                </a:lnTo>
                <a:lnTo>
                  <a:pt x="190619" y="61881"/>
                </a:lnTo>
                <a:lnTo>
                  <a:pt x="186164" y="51767"/>
                </a:lnTo>
                <a:lnTo>
                  <a:pt x="174739" y="40726"/>
                </a:lnTo>
                <a:lnTo>
                  <a:pt x="162504" y="36529"/>
                </a:lnTo>
                <a:lnTo>
                  <a:pt x="152146" y="35687"/>
                </a:lnTo>
                <a:lnTo>
                  <a:pt x="139362" y="36714"/>
                </a:lnTo>
                <a:lnTo>
                  <a:pt x="127074" y="39819"/>
                </a:lnTo>
                <a:lnTo>
                  <a:pt x="115281" y="45038"/>
                </a:lnTo>
                <a:lnTo>
                  <a:pt x="109474" y="48513"/>
                </a:lnTo>
                <a:lnTo>
                  <a:pt x="109474" y="166497"/>
                </a:lnTo>
                <a:lnTo>
                  <a:pt x="109525" y="177513"/>
                </a:lnTo>
                <a:lnTo>
                  <a:pt x="109679" y="189282"/>
                </a:lnTo>
                <a:lnTo>
                  <a:pt x="109937" y="201805"/>
                </a:lnTo>
                <a:lnTo>
                  <a:pt x="110297" y="215090"/>
                </a:lnTo>
                <a:lnTo>
                  <a:pt x="110760" y="229139"/>
                </a:lnTo>
                <a:lnTo>
                  <a:pt x="110998" y="235585"/>
                </a:lnTo>
                <a:lnTo>
                  <a:pt x="97790" y="236832"/>
                </a:lnTo>
                <a:lnTo>
                  <a:pt x="84864" y="238165"/>
                </a:lnTo>
                <a:lnTo>
                  <a:pt x="72209" y="239586"/>
                </a:lnTo>
                <a:lnTo>
                  <a:pt x="59816" y="241102"/>
                </a:lnTo>
                <a:lnTo>
                  <a:pt x="47675" y="242717"/>
                </a:lnTo>
                <a:lnTo>
                  <a:pt x="43307" y="243332"/>
                </a:lnTo>
                <a:lnTo>
                  <a:pt x="39878" y="241554"/>
                </a:lnTo>
                <a:lnTo>
                  <a:pt x="40013" y="227901"/>
                </a:lnTo>
                <a:lnTo>
                  <a:pt x="40139" y="214665"/>
                </a:lnTo>
                <a:lnTo>
                  <a:pt x="40248" y="201844"/>
                </a:lnTo>
                <a:lnTo>
                  <a:pt x="40330" y="189440"/>
                </a:lnTo>
                <a:lnTo>
                  <a:pt x="40378" y="177452"/>
                </a:lnTo>
                <a:lnTo>
                  <a:pt x="40386" y="170687"/>
                </a:lnTo>
                <a:lnTo>
                  <a:pt x="40386" y="122174"/>
                </a:lnTo>
                <a:lnTo>
                  <a:pt x="40336" y="109194"/>
                </a:lnTo>
                <a:lnTo>
                  <a:pt x="40266" y="96632"/>
                </a:lnTo>
                <a:lnTo>
                  <a:pt x="40259" y="92456"/>
                </a:lnTo>
                <a:lnTo>
                  <a:pt x="40073" y="81223"/>
                </a:lnTo>
                <a:lnTo>
                  <a:pt x="39823" y="68278"/>
                </a:lnTo>
                <a:lnTo>
                  <a:pt x="39624" y="57912"/>
                </a:lnTo>
                <a:lnTo>
                  <a:pt x="39497" y="51816"/>
                </a:lnTo>
                <a:lnTo>
                  <a:pt x="38862" y="46862"/>
                </a:lnTo>
                <a:lnTo>
                  <a:pt x="37846" y="43053"/>
                </a:lnTo>
                <a:lnTo>
                  <a:pt x="36830" y="39243"/>
                </a:lnTo>
                <a:lnTo>
                  <a:pt x="35051" y="36195"/>
                </a:lnTo>
                <a:lnTo>
                  <a:pt x="32385" y="34036"/>
                </a:lnTo>
                <a:lnTo>
                  <a:pt x="29718" y="31750"/>
                </a:lnTo>
                <a:lnTo>
                  <a:pt x="26035" y="30353"/>
                </a:lnTo>
                <a:lnTo>
                  <a:pt x="21082" y="29591"/>
                </a:lnTo>
                <a:lnTo>
                  <a:pt x="16129" y="28829"/>
                </a:lnTo>
                <a:lnTo>
                  <a:pt x="9651" y="28448"/>
                </a:lnTo>
                <a:lnTo>
                  <a:pt x="1650" y="28448"/>
                </a:lnTo>
                <a:lnTo>
                  <a:pt x="0" y="17018"/>
                </a:lnTo>
                <a:lnTo>
                  <a:pt x="15305" y="12559"/>
                </a:lnTo>
                <a:lnTo>
                  <a:pt x="29358" y="8978"/>
                </a:lnTo>
                <a:lnTo>
                  <a:pt x="42154" y="6281"/>
                </a:lnTo>
                <a:lnTo>
                  <a:pt x="53688" y="4470"/>
                </a:lnTo>
                <a:lnTo>
                  <a:pt x="63955" y="3552"/>
                </a:lnTo>
                <a:lnTo>
                  <a:pt x="68834" y="3429"/>
                </a:lnTo>
                <a:lnTo>
                  <a:pt x="86087" y="5287"/>
                </a:lnTo>
                <a:lnTo>
                  <a:pt x="98531" y="10863"/>
                </a:lnTo>
                <a:lnTo>
                  <a:pt x="106153" y="20156"/>
                </a:lnTo>
                <a:lnTo>
                  <a:pt x="108712" y="29718"/>
                </a:lnTo>
                <a:lnTo>
                  <a:pt x="121695" y="21777"/>
                </a:lnTo>
                <a:lnTo>
                  <a:pt x="134323" y="15068"/>
                </a:lnTo>
                <a:lnTo>
                  <a:pt x="146601" y="9591"/>
                </a:lnTo>
                <a:lnTo>
                  <a:pt x="158536" y="5345"/>
                </a:lnTo>
                <a:lnTo>
                  <a:pt x="170135" y="2332"/>
                </a:lnTo>
                <a:lnTo>
                  <a:pt x="181405" y="551"/>
                </a:lnTo>
                <a:lnTo>
                  <a:pt x="191770"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5505197" y="955166"/>
            <a:ext cx="348996" cy="243586"/>
          </a:xfrm>
          <a:custGeom>
            <a:avLst/>
            <a:gdLst/>
            <a:ahLst/>
            <a:cxnLst/>
            <a:rect l="l" t="t" r="r" b="b"/>
            <a:pathLst>
              <a:path w="261747" h="243586">
                <a:moveTo>
                  <a:pt x="134365" y="0"/>
                </a:moveTo>
                <a:lnTo>
                  <a:pt x="149091" y="535"/>
                </a:lnTo>
                <a:lnTo>
                  <a:pt x="163012" y="2141"/>
                </a:lnTo>
                <a:lnTo>
                  <a:pt x="176127" y="4817"/>
                </a:lnTo>
                <a:lnTo>
                  <a:pt x="188434" y="8564"/>
                </a:lnTo>
                <a:lnTo>
                  <a:pt x="199931" y="13382"/>
                </a:lnTo>
                <a:lnTo>
                  <a:pt x="210617" y="19270"/>
                </a:lnTo>
                <a:lnTo>
                  <a:pt x="220490" y="26229"/>
                </a:lnTo>
                <a:lnTo>
                  <a:pt x="227202" y="32004"/>
                </a:lnTo>
                <a:lnTo>
                  <a:pt x="236094" y="41314"/>
                </a:lnTo>
                <a:lnTo>
                  <a:pt x="243668" y="51413"/>
                </a:lnTo>
                <a:lnTo>
                  <a:pt x="249923" y="62302"/>
                </a:lnTo>
                <a:lnTo>
                  <a:pt x="254857" y="73979"/>
                </a:lnTo>
                <a:lnTo>
                  <a:pt x="258469" y="86445"/>
                </a:lnTo>
                <a:lnTo>
                  <a:pt x="260755" y="99700"/>
                </a:lnTo>
                <a:lnTo>
                  <a:pt x="261714" y="113744"/>
                </a:lnTo>
                <a:lnTo>
                  <a:pt x="261747" y="116967"/>
                </a:lnTo>
                <a:lnTo>
                  <a:pt x="261125" y="131092"/>
                </a:lnTo>
                <a:lnTo>
                  <a:pt x="259265" y="144516"/>
                </a:lnTo>
                <a:lnTo>
                  <a:pt x="256167" y="157240"/>
                </a:lnTo>
                <a:lnTo>
                  <a:pt x="251836" y="169265"/>
                </a:lnTo>
                <a:lnTo>
                  <a:pt x="246275" y="180594"/>
                </a:lnTo>
                <a:lnTo>
                  <a:pt x="239487" y="191228"/>
                </a:lnTo>
                <a:lnTo>
                  <a:pt x="231475" y="201168"/>
                </a:lnTo>
                <a:lnTo>
                  <a:pt x="224281" y="208534"/>
                </a:lnTo>
                <a:lnTo>
                  <a:pt x="214759" y="216624"/>
                </a:lnTo>
                <a:lnTo>
                  <a:pt x="204558" y="223654"/>
                </a:lnTo>
                <a:lnTo>
                  <a:pt x="193676" y="229624"/>
                </a:lnTo>
                <a:lnTo>
                  <a:pt x="182115" y="234534"/>
                </a:lnTo>
                <a:lnTo>
                  <a:pt x="169874" y="238385"/>
                </a:lnTo>
                <a:lnTo>
                  <a:pt x="156953" y="241175"/>
                </a:lnTo>
                <a:lnTo>
                  <a:pt x="143352" y="242906"/>
                </a:lnTo>
                <a:lnTo>
                  <a:pt x="129072" y="243576"/>
                </a:lnTo>
                <a:lnTo>
                  <a:pt x="127126" y="243586"/>
                </a:lnTo>
                <a:lnTo>
                  <a:pt x="112461" y="243035"/>
                </a:lnTo>
                <a:lnTo>
                  <a:pt x="98603" y="241385"/>
                </a:lnTo>
                <a:lnTo>
                  <a:pt x="85547" y="238634"/>
                </a:lnTo>
                <a:lnTo>
                  <a:pt x="73290" y="234783"/>
                </a:lnTo>
                <a:lnTo>
                  <a:pt x="61831" y="229831"/>
                </a:lnTo>
                <a:lnTo>
                  <a:pt x="51164" y="223779"/>
                </a:lnTo>
                <a:lnTo>
                  <a:pt x="41287" y="216627"/>
                </a:lnTo>
                <a:lnTo>
                  <a:pt x="34289" y="210438"/>
                </a:lnTo>
                <a:lnTo>
                  <a:pt x="25577" y="201025"/>
                </a:lnTo>
                <a:lnTo>
                  <a:pt x="18139" y="190859"/>
                </a:lnTo>
                <a:lnTo>
                  <a:pt x="11976" y="179938"/>
                </a:lnTo>
                <a:lnTo>
                  <a:pt x="7088" y="168261"/>
                </a:lnTo>
                <a:lnTo>
                  <a:pt x="3474" y="155825"/>
                </a:lnTo>
                <a:lnTo>
                  <a:pt x="1135" y="142629"/>
                </a:lnTo>
                <a:lnTo>
                  <a:pt x="71" y="128671"/>
                </a:lnTo>
                <a:lnTo>
                  <a:pt x="0" y="123825"/>
                </a:lnTo>
                <a:lnTo>
                  <a:pt x="632" y="109820"/>
                </a:lnTo>
                <a:lnTo>
                  <a:pt x="2528" y="96505"/>
                </a:lnTo>
                <a:lnTo>
                  <a:pt x="5688" y="83874"/>
                </a:lnTo>
                <a:lnTo>
                  <a:pt x="10113" y="71925"/>
                </a:lnTo>
                <a:lnTo>
                  <a:pt x="15802" y="60654"/>
                </a:lnTo>
                <a:lnTo>
                  <a:pt x="22755" y="50057"/>
                </a:lnTo>
                <a:lnTo>
                  <a:pt x="30972" y="40131"/>
                </a:lnTo>
                <a:lnTo>
                  <a:pt x="45401" y="26817"/>
                </a:lnTo>
                <a:lnTo>
                  <a:pt x="55370" y="19877"/>
                </a:lnTo>
                <a:lnTo>
                  <a:pt x="66103" y="13977"/>
                </a:lnTo>
                <a:lnTo>
                  <a:pt x="77603" y="9115"/>
                </a:lnTo>
                <a:lnTo>
                  <a:pt x="89874" y="5290"/>
                </a:lnTo>
                <a:lnTo>
                  <a:pt x="102917" y="2500"/>
                </a:lnTo>
                <a:lnTo>
                  <a:pt x="116736" y="744"/>
                </a:lnTo>
                <a:lnTo>
                  <a:pt x="131333" y="20"/>
                </a:lnTo>
                <a:lnTo>
                  <a:pt x="134365"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8280910" y="954661"/>
            <a:ext cx="387604" cy="244093"/>
          </a:xfrm>
          <a:custGeom>
            <a:avLst/>
            <a:gdLst/>
            <a:ahLst/>
            <a:cxnLst/>
            <a:rect l="l" t="t" r="r" b="b"/>
            <a:pathLst>
              <a:path w="290703" h="244093">
                <a:moveTo>
                  <a:pt x="109474" y="0"/>
                </a:moveTo>
                <a:lnTo>
                  <a:pt x="123791" y="1172"/>
                </a:lnTo>
                <a:lnTo>
                  <a:pt x="136481" y="4688"/>
                </a:lnTo>
                <a:lnTo>
                  <a:pt x="147565" y="10549"/>
                </a:lnTo>
                <a:lnTo>
                  <a:pt x="157061" y="18755"/>
                </a:lnTo>
                <a:lnTo>
                  <a:pt x="159639" y="21716"/>
                </a:lnTo>
                <a:lnTo>
                  <a:pt x="165598" y="30085"/>
                </a:lnTo>
                <a:lnTo>
                  <a:pt x="171088" y="39877"/>
                </a:lnTo>
                <a:lnTo>
                  <a:pt x="176104" y="51098"/>
                </a:lnTo>
                <a:lnTo>
                  <a:pt x="180642" y="63750"/>
                </a:lnTo>
                <a:lnTo>
                  <a:pt x="184699" y="77839"/>
                </a:lnTo>
                <a:lnTo>
                  <a:pt x="187325" y="88900"/>
                </a:lnTo>
                <a:lnTo>
                  <a:pt x="187833" y="88900"/>
                </a:lnTo>
                <a:lnTo>
                  <a:pt x="190849" y="77614"/>
                </a:lnTo>
                <a:lnTo>
                  <a:pt x="193590" y="65829"/>
                </a:lnTo>
                <a:lnTo>
                  <a:pt x="196052" y="53547"/>
                </a:lnTo>
                <a:lnTo>
                  <a:pt x="198229" y="40765"/>
                </a:lnTo>
                <a:lnTo>
                  <a:pt x="200120" y="27486"/>
                </a:lnTo>
                <a:lnTo>
                  <a:pt x="201422" y="16510"/>
                </a:lnTo>
                <a:lnTo>
                  <a:pt x="214222" y="13813"/>
                </a:lnTo>
                <a:lnTo>
                  <a:pt x="226830" y="11015"/>
                </a:lnTo>
                <a:lnTo>
                  <a:pt x="239244" y="8112"/>
                </a:lnTo>
                <a:lnTo>
                  <a:pt x="251464" y="5100"/>
                </a:lnTo>
                <a:lnTo>
                  <a:pt x="263491" y="1973"/>
                </a:lnTo>
                <a:lnTo>
                  <a:pt x="270764" y="0"/>
                </a:lnTo>
                <a:lnTo>
                  <a:pt x="273050" y="1904"/>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70" y="149605"/>
                </a:lnTo>
                <a:lnTo>
                  <a:pt x="209984" y="164102"/>
                </a:lnTo>
                <a:lnTo>
                  <a:pt x="216118" y="176701"/>
                </a:lnTo>
                <a:lnTo>
                  <a:pt x="222858" y="187403"/>
                </a:lnTo>
                <a:lnTo>
                  <a:pt x="230192" y="196208"/>
                </a:lnTo>
                <a:lnTo>
                  <a:pt x="237363" y="202564"/>
                </a:lnTo>
                <a:lnTo>
                  <a:pt x="247436" y="208808"/>
                </a:lnTo>
                <a:lnTo>
                  <a:pt x="258820" y="213372"/>
                </a:lnTo>
                <a:lnTo>
                  <a:pt x="271513" y="216266"/>
                </a:lnTo>
                <a:lnTo>
                  <a:pt x="285515" y="217500"/>
                </a:lnTo>
                <a:lnTo>
                  <a:pt x="289179" y="217550"/>
                </a:lnTo>
                <a:lnTo>
                  <a:pt x="290703" y="230377"/>
                </a:lnTo>
                <a:lnTo>
                  <a:pt x="276534" y="234005"/>
                </a:lnTo>
                <a:lnTo>
                  <a:pt x="263076" y="236918"/>
                </a:lnTo>
                <a:lnTo>
                  <a:pt x="250320" y="239120"/>
                </a:lnTo>
                <a:lnTo>
                  <a:pt x="238258" y="240617"/>
                </a:lnTo>
                <a:lnTo>
                  <a:pt x="226880" y="241411"/>
                </a:lnTo>
                <a:lnTo>
                  <a:pt x="219964" y="241553"/>
                </a:lnTo>
                <a:lnTo>
                  <a:pt x="212979" y="241553"/>
                </a:lnTo>
                <a:lnTo>
                  <a:pt x="206248" y="237870"/>
                </a:lnTo>
                <a:lnTo>
                  <a:pt x="200025" y="230504"/>
                </a:lnTo>
                <a:lnTo>
                  <a:pt x="195271" y="223383"/>
                </a:lnTo>
                <a:lnTo>
                  <a:pt x="190299" y="213202"/>
                </a:lnTo>
                <a:lnTo>
                  <a:pt x="185131" y="199937"/>
                </a:lnTo>
                <a:lnTo>
                  <a:pt x="180086" y="184530"/>
                </a:lnTo>
                <a:lnTo>
                  <a:pt x="169517" y="197768"/>
                </a:lnTo>
                <a:lnTo>
                  <a:pt x="158940" y="209341"/>
                </a:lnTo>
                <a:lnTo>
                  <a:pt x="148358" y="219252"/>
                </a:lnTo>
                <a:lnTo>
                  <a:pt x="137773" y="227501"/>
                </a:lnTo>
                <a:lnTo>
                  <a:pt x="127187" y="234089"/>
                </a:lnTo>
                <a:lnTo>
                  <a:pt x="116603" y="239019"/>
                </a:lnTo>
                <a:lnTo>
                  <a:pt x="106024" y="242291"/>
                </a:lnTo>
                <a:lnTo>
                  <a:pt x="95451" y="243906"/>
                </a:lnTo>
                <a:lnTo>
                  <a:pt x="90424" y="244093"/>
                </a:lnTo>
                <a:lnTo>
                  <a:pt x="76637" y="243116"/>
                </a:lnTo>
                <a:lnTo>
                  <a:pt x="63853" y="240190"/>
                </a:lnTo>
                <a:lnTo>
                  <a:pt x="52069" y="235323"/>
                </a:lnTo>
                <a:lnTo>
                  <a:pt x="41286" y="228523"/>
                </a:lnTo>
                <a:lnTo>
                  <a:pt x="31505" y="219798"/>
                </a:lnTo>
                <a:lnTo>
                  <a:pt x="24511" y="211581"/>
                </a:lnTo>
                <a:lnTo>
                  <a:pt x="17510" y="201243"/>
                </a:lnTo>
                <a:lnTo>
                  <a:pt x="11687" y="190239"/>
                </a:lnTo>
                <a:lnTo>
                  <a:pt x="7041" y="178580"/>
                </a:lnTo>
                <a:lnTo>
                  <a:pt x="3568" y="166274"/>
                </a:lnTo>
                <a:lnTo>
                  <a:pt x="1265" y="153329"/>
                </a:lnTo>
                <a:lnTo>
                  <a:pt x="130" y="139753"/>
                </a:lnTo>
                <a:lnTo>
                  <a:pt x="0" y="133095"/>
                </a:lnTo>
                <a:lnTo>
                  <a:pt x="513" y="119425"/>
                </a:lnTo>
                <a:lnTo>
                  <a:pt x="2054" y="106235"/>
                </a:lnTo>
                <a:lnTo>
                  <a:pt x="4623" y="93523"/>
                </a:lnTo>
                <a:lnTo>
                  <a:pt x="8219" y="81289"/>
                </a:lnTo>
                <a:lnTo>
                  <a:pt x="12842" y="69530"/>
                </a:lnTo>
                <a:lnTo>
                  <a:pt x="18493" y="58245"/>
                </a:lnTo>
                <a:lnTo>
                  <a:pt x="25171" y="47432"/>
                </a:lnTo>
                <a:lnTo>
                  <a:pt x="30861" y="39624"/>
                </a:lnTo>
                <a:lnTo>
                  <a:pt x="40114" y="29016"/>
                </a:lnTo>
                <a:lnTo>
                  <a:pt x="50067" y="20057"/>
                </a:lnTo>
                <a:lnTo>
                  <a:pt x="60723" y="12748"/>
                </a:lnTo>
                <a:lnTo>
                  <a:pt x="72084" y="7088"/>
                </a:lnTo>
                <a:lnTo>
                  <a:pt x="84151" y="3077"/>
                </a:lnTo>
                <a:lnTo>
                  <a:pt x="96927" y="716"/>
                </a:lnTo>
                <a:lnTo>
                  <a:pt x="109474"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6886959" y="954661"/>
            <a:ext cx="387604" cy="244093"/>
          </a:xfrm>
          <a:custGeom>
            <a:avLst/>
            <a:gdLst/>
            <a:ahLst/>
            <a:cxnLst/>
            <a:rect l="l" t="t" r="r" b="b"/>
            <a:pathLst>
              <a:path w="290703" h="244093">
                <a:moveTo>
                  <a:pt x="109474" y="0"/>
                </a:moveTo>
                <a:lnTo>
                  <a:pt x="123791" y="1172"/>
                </a:lnTo>
                <a:lnTo>
                  <a:pt x="136481" y="4688"/>
                </a:lnTo>
                <a:lnTo>
                  <a:pt x="147565" y="10549"/>
                </a:lnTo>
                <a:lnTo>
                  <a:pt x="157061" y="18755"/>
                </a:lnTo>
                <a:lnTo>
                  <a:pt x="159638" y="21716"/>
                </a:lnTo>
                <a:lnTo>
                  <a:pt x="165598" y="30085"/>
                </a:lnTo>
                <a:lnTo>
                  <a:pt x="171088" y="39877"/>
                </a:lnTo>
                <a:lnTo>
                  <a:pt x="176104" y="51098"/>
                </a:lnTo>
                <a:lnTo>
                  <a:pt x="180642" y="63750"/>
                </a:lnTo>
                <a:lnTo>
                  <a:pt x="184699" y="77839"/>
                </a:lnTo>
                <a:lnTo>
                  <a:pt x="187325" y="88900"/>
                </a:lnTo>
                <a:lnTo>
                  <a:pt x="187833" y="88900"/>
                </a:lnTo>
                <a:lnTo>
                  <a:pt x="190849" y="77614"/>
                </a:lnTo>
                <a:lnTo>
                  <a:pt x="193590" y="65829"/>
                </a:lnTo>
                <a:lnTo>
                  <a:pt x="196052" y="53547"/>
                </a:lnTo>
                <a:lnTo>
                  <a:pt x="198229" y="40765"/>
                </a:lnTo>
                <a:lnTo>
                  <a:pt x="200120" y="27486"/>
                </a:lnTo>
                <a:lnTo>
                  <a:pt x="201422" y="16510"/>
                </a:lnTo>
                <a:lnTo>
                  <a:pt x="214222" y="13813"/>
                </a:lnTo>
                <a:lnTo>
                  <a:pt x="226830" y="11015"/>
                </a:lnTo>
                <a:lnTo>
                  <a:pt x="239244" y="8112"/>
                </a:lnTo>
                <a:lnTo>
                  <a:pt x="251464" y="5100"/>
                </a:lnTo>
                <a:lnTo>
                  <a:pt x="263491" y="1973"/>
                </a:lnTo>
                <a:lnTo>
                  <a:pt x="270763" y="0"/>
                </a:lnTo>
                <a:lnTo>
                  <a:pt x="273050" y="1904"/>
                </a:lnTo>
                <a:lnTo>
                  <a:pt x="268112" y="15047"/>
                </a:lnTo>
                <a:lnTo>
                  <a:pt x="263105" y="27913"/>
                </a:lnTo>
                <a:lnTo>
                  <a:pt x="258029" y="40502"/>
                </a:lnTo>
                <a:lnTo>
                  <a:pt x="252883" y="52815"/>
                </a:lnTo>
                <a:lnTo>
                  <a:pt x="247667" y="64853"/>
                </a:lnTo>
                <a:lnTo>
                  <a:pt x="242382" y="76616"/>
                </a:lnTo>
                <a:lnTo>
                  <a:pt x="237027" y="88106"/>
                </a:lnTo>
                <a:lnTo>
                  <a:pt x="231603" y="99323"/>
                </a:lnTo>
                <a:lnTo>
                  <a:pt x="226110" y="110267"/>
                </a:lnTo>
                <a:lnTo>
                  <a:pt x="220547" y="120940"/>
                </a:lnTo>
                <a:lnTo>
                  <a:pt x="214914" y="131342"/>
                </a:lnTo>
                <a:lnTo>
                  <a:pt x="209212" y="141474"/>
                </a:lnTo>
                <a:lnTo>
                  <a:pt x="204470" y="149605"/>
                </a:lnTo>
                <a:lnTo>
                  <a:pt x="209984" y="164102"/>
                </a:lnTo>
                <a:lnTo>
                  <a:pt x="216118" y="176701"/>
                </a:lnTo>
                <a:lnTo>
                  <a:pt x="222858" y="187403"/>
                </a:lnTo>
                <a:lnTo>
                  <a:pt x="230192" y="196208"/>
                </a:lnTo>
                <a:lnTo>
                  <a:pt x="237362" y="202564"/>
                </a:lnTo>
                <a:lnTo>
                  <a:pt x="247436" y="208808"/>
                </a:lnTo>
                <a:lnTo>
                  <a:pt x="258820" y="213372"/>
                </a:lnTo>
                <a:lnTo>
                  <a:pt x="271513" y="216266"/>
                </a:lnTo>
                <a:lnTo>
                  <a:pt x="285515" y="217500"/>
                </a:lnTo>
                <a:lnTo>
                  <a:pt x="289179" y="217550"/>
                </a:lnTo>
                <a:lnTo>
                  <a:pt x="290703" y="230377"/>
                </a:lnTo>
                <a:lnTo>
                  <a:pt x="276534" y="234005"/>
                </a:lnTo>
                <a:lnTo>
                  <a:pt x="263076" y="236918"/>
                </a:lnTo>
                <a:lnTo>
                  <a:pt x="250320" y="239120"/>
                </a:lnTo>
                <a:lnTo>
                  <a:pt x="238258" y="240617"/>
                </a:lnTo>
                <a:lnTo>
                  <a:pt x="226880" y="241411"/>
                </a:lnTo>
                <a:lnTo>
                  <a:pt x="219963" y="241553"/>
                </a:lnTo>
                <a:lnTo>
                  <a:pt x="212979" y="241553"/>
                </a:lnTo>
                <a:lnTo>
                  <a:pt x="206248" y="237870"/>
                </a:lnTo>
                <a:lnTo>
                  <a:pt x="200025" y="230504"/>
                </a:lnTo>
                <a:lnTo>
                  <a:pt x="195271" y="223383"/>
                </a:lnTo>
                <a:lnTo>
                  <a:pt x="190299" y="213202"/>
                </a:lnTo>
                <a:lnTo>
                  <a:pt x="185131" y="199937"/>
                </a:lnTo>
                <a:lnTo>
                  <a:pt x="180086" y="184530"/>
                </a:lnTo>
                <a:lnTo>
                  <a:pt x="169517" y="197768"/>
                </a:lnTo>
                <a:lnTo>
                  <a:pt x="158940" y="209341"/>
                </a:lnTo>
                <a:lnTo>
                  <a:pt x="148358" y="219252"/>
                </a:lnTo>
                <a:lnTo>
                  <a:pt x="137773" y="227501"/>
                </a:lnTo>
                <a:lnTo>
                  <a:pt x="127187" y="234089"/>
                </a:lnTo>
                <a:lnTo>
                  <a:pt x="116603" y="239019"/>
                </a:lnTo>
                <a:lnTo>
                  <a:pt x="106024" y="242291"/>
                </a:lnTo>
                <a:lnTo>
                  <a:pt x="95451" y="243906"/>
                </a:lnTo>
                <a:lnTo>
                  <a:pt x="90424" y="244093"/>
                </a:lnTo>
                <a:lnTo>
                  <a:pt x="76637" y="243116"/>
                </a:lnTo>
                <a:lnTo>
                  <a:pt x="63853" y="240190"/>
                </a:lnTo>
                <a:lnTo>
                  <a:pt x="52069" y="235323"/>
                </a:lnTo>
                <a:lnTo>
                  <a:pt x="41286" y="228523"/>
                </a:lnTo>
                <a:lnTo>
                  <a:pt x="31505" y="219798"/>
                </a:lnTo>
                <a:lnTo>
                  <a:pt x="24511" y="211581"/>
                </a:lnTo>
                <a:lnTo>
                  <a:pt x="17510" y="201243"/>
                </a:lnTo>
                <a:lnTo>
                  <a:pt x="11687" y="190239"/>
                </a:lnTo>
                <a:lnTo>
                  <a:pt x="7041" y="178580"/>
                </a:lnTo>
                <a:lnTo>
                  <a:pt x="3568" y="166274"/>
                </a:lnTo>
                <a:lnTo>
                  <a:pt x="1265" y="153329"/>
                </a:lnTo>
                <a:lnTo>
                  <a:pt x="130" y="139753"/>
                </a:lnTo>
                <a:lnTo>
                  <a:pt x="0" y="133095"/>
                </a:lnTo>
                <a:lnTo>
                  <a:pt x="513" y="119425"/>
                </a:lnTo>
                <a:lnTo>
                  <a:pt x="2054" y="106235"/>
                </a:lnTo>
                <a:lnTo>
                  <a:pt x="4623" y="93523"/>
                </a:lnTo>
                <a:lnTo>
                  <a:pt x="8219" y="81289"/>
                </a:lnTo>
                <a:lnTo>
                  <a:pt x="12842" y="69530"/>
                </a:lnTo>
                <a:lnTo>
                  <a:pt x="18493" y="58245"/>
                </a:lnTo>
                <a:lnTo>
                  <a:pt x="25171" y="47432"/>
                </a:lnTo>
                <a:lnTo>
                  <a:pt x="30861" y="39624"/>
                </a:lnTo>
                <a:lnTo>
                  <a:pt x="40114" y="29016"/>
                </a:lnTo>
                <a:lnTo>
                  <a:pt x="50067" y="20057"/>
                </a:lnTo>
                <a:lnTo>
                  <a:pt x="60723" y="12748"/>
                </a:lnTo>
                <a:lnTo>
                  <a:pt x="72084" y="7088"/>
                </a:lnTo>
                <a:lnTo>
                  <a:pt x="84151" y="3077"/>
                </a:lnTo>
                <a:lnTo>
                  <a:pt x="96927" y="716"/>
                </a:lnTo>
                <a:lnTo>
                  <a:pt x="109474"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2636182" y="954661"/>
            <a:ext cx="276859" cy="244093"/>
          </a:xfrm>
          <a:custGeom>
            <a:avLst/>
            <a:gdLst/>
            <a:ahLst/>
            <a:cxnLst/>
            <a:rect l="l" t="t" r="r" b="b"/>
            <a:pathLst>
              <a:path w="207644" h="244093">
                <a:moveTo>
                  <a:pt x="117220" y="0"/>
                </a:moveTo>
                <a:lnTo>
                  <a:pt x="130002" y="312"/>
                </a:lnTo>
                <a:lnTo>
                  <a:pt x="142689" y="1251"/>
                </a:lnTo>
                <a:lnTo>
                  <a:pt x="155284" y="2816"/>
                </a:lnTo>
                <a:lnTo>
                  <a:pt x="167791" y="5007"/>
                </a:lnTo>
                <a:lnTo>
                  <a:pt x="180210" y="7824"/>
                </a:lnTo>
                <a:lnTo>
                  <a:pt x="192544" y="11267"/>
                </a:lnTo>
                <a:lnTo>
                  <a:pt x="203453" y="14858"/>
                </a:lnTo>
                <a:lnTo>
                  <a:pt x="200579" y="27173"/>
                </a:lnTo>
                <a:lnTo>
                  <a:pt x="197863" y="39551"/>
                </a:lnTo>
                <a:lnTo>
                  <a:pt x="195305" y="51992"/>
                </a:lnTo>
                <a:lnTo>
                  <a:pt x="192906" y="64497"/>
                </a:lnTo>
                <a:lnTo>
                  <a:pt x="190881" y="75818"/>
                </a:lnTo>
                <a:lnTo>
                  <a:pt x="177419" y="77724"/>
                </a:lnTo>
                <a:lnTo>
                  <a:pt x="162559" y="30733"/>
                </a:lnTo>
                <a:lnTo>
                  <a:pt x="150464" y="27574"/>
                </a:lnTo>
                <a:lnTo>
                  <a:pt x="137789" y="25985"/>
                </a:lnTo>
                <a:lnTo>
                  <a:pt x="131063" y="25780"/>
                </a:lnTo>
                <a:lnTo>
                  <a:pt x="116355" y="26589"/>
                </a:lnTo>
                <a:lnTo>
                  <a:pt x="103541" y="29013"/>
                </a:lnTo>
                <a:lnTo>
                  <a:pt x="92640" y="33055"/>
                </a:lnTo>
                <a:lnTo>
                  <a:pt x="88518" y="35305"/>
                </a:lnTo>
                <a:lnTo>
                  <a:pt x="78608" y="44259"/>
                </a:lnTo>
                <a:lnTo>
                  <a:pt x="73581" y="56024"/>
                </a:lnTo>
                <a:lnTo>
                  <a:pt x="72897" y="63373"/>
                </a:lnTo>
                <a:lnTo>
                  <a:pt x="75149" y="76640"/>
                </a:lnTo>
                <a:lnTo>
                  <a:pt x="81875" y="87442"/>
                </a:lnTo>
                <a:lnTo>
                  <a:pt x="88391" y="92963"/>
                </a:lnTo>
                <a:lnTo>
                  <a:pt x="98112" y="98093"/>
                </a:lnTo>
                <a:lnTo>
                  <a:pt x="109906" y="101510"/>
                </a:lnTo>
                <a:lnTo>
                  <a:pt x="123739" y="103250"/>
                </a:lnTo>
                <a:lnTo>
                  <a:pt x="132333" y="103504"/>
                </a:lnTo>
                <a:lnTo>
                  <a:pt x="139572" y="103504"/>
                </a:lnTo>
                <a:lnTo>
                  <a:pt x="147193" y="102996"/>
                </a:lnTo>
                <a:lnTo>
                  <a:pt x="154939" y="102107"/>
                </a:lnTo>
                <a:lnTo>
                  <a:pt x="157099" y="132333"/>
                </a:lnTo>
                <a:lnTo>
                  <a:pt x="143614" y="130323"/>
                </a:lnTo>
                <a:lnTo>
                  <a:pt x="131600" y="129553"/>
                </a:lnTo>
                <a:lnTo>
                  <a:pt x="129920" y="129539"/>
                </a:lnTo>
                <a:lnTo>
                  <a:pt x="115522" y="130503"/>
                </a:lnTo>
                <a:lnTo>
                  <a:pt x="103000" y="133394"/>
                </a:lnTo>
                <a:lnTo>
                  <a:pt x="92377" y="138212"/>
                </a:lnTo>
                <a:lnTo>
                  <a:pt x="81065" y="148598"/>
                </a:lnTo>
                <a:lnTo>
                  <a:pt x="76263" y="160509"/>
                </a:lnTo>
                <a:lnTo>
                  <a:pt x="75564" y="168275"/>
                </a:lnTo>
                <a:lnTo>
                  <a:pt x="77689" y="182028"/>
                </a:lnTo>
                <a:lnTo>
                  <a:pt x="84042" y="193003"/>
                </a:lnTo>
                <a:lnTo>
                  <a:pt x="92963" y="200278"/>
                </a:lnTo>
                <a:lnTo>
                  <a:pt x="102217" y="204595"/>
                </a:lnTo>
                <a:lnTo>
                  <a:pt x="113468" y="207744"/>
                </a:lnTo>
                <a:lnTo>
                  <a:pt x="126728" y="209727"/>
                </a:lnTo>
                <a:lnTo>
                  <a:pt x="142007" y="210542"/>
                </a:lnTo>
                <a:lnTo>
                  <a:pt x="145287" y="210565"/>
                </a:lnTo>
                <a:lnTo>
                  <a:pt x="157133" y="210174"/>
                </a:lnTo>
                <a:lnTo>
                  <a:pt x="169344" y="209000"/>
                </a:lnTo>
                <a:lnTo>
                  <a:pt x="181927" y="207044"/>
                </a:lnTo>
                <a:lnTo>
                  <a:pt x="194889" y="204304"/>
                </a:lnTo>
                <a:lnTo>
                  <a:pt x="205994" y="201421"/>
                </a:lnTo>
                <a:lnTo>
                  <a:pt x="207644" y="214249"/>
                </a:lnTo>
                <a:lnTo>
                  <a:pt x="197971" y="220871"/>
                </a:lnTo>
                <a:lnTo>
                  <a:pt x="187119" y="226747"/>
                </a:lnTo>
                <a:lnTo>
                  <a:pt x="175065" y="231854"/>
                </a:lnTo>
                <a:lnTo>
                  <a:pt x="162051" y="236092"/>
                </a:lnTo>
                <a:lnTo>
                  <a:pt x="150061" y="239168"/>
                </a:lnTo>
                <a:lnTo>
                  <a:pt x="137732" y="241501"/>
                </a:lnTo>
                <a:lnTo>
                  <a:pt x="125079" y="243092"/>
                </a:lnTo>
                <a:lnTo>
                  <a:pt x="112119" y="243940"/>
                </a:lnTo>
                <a:lnTo>
                  <a:pt x="103631" y="244093"/>
                </a:lnTo>
                <a:lnTo>
                  <a:pt x="89102" y="243609"/>
                </a:lnTo>
                <a:lnTo>
                  <a:pt x="75450" y="242159"/>
                </a:lnTo>
                <a:lnTo>
                  <a:pt x="62663" y="239752"/>
                </a:lnTo>
                <a:lnTo>
                  <a:pt x="50733" y="236395"/>
                </a:lnTo>
                <a:lnTo>
                  <a:pt x="39647" y="232094"/>
                </a:lnTo>
                <a:lnTo>
                  <a:pt x="29337" y="226821"/>
                </a:lnTo>
                <a:lnTo>
                  <a:pt x="17762" y="218482"/>
                </a:lnTo>
                <a:lnTo>
                  <a:pt x="9077" y="208679"/>
                </a:lnTo>
                <a:lnTo>
                  <a:pt x="3279" y="197413"/>
                </a:lnTo>
                <a:lnTo>
                  <a:pt x="371" y="184685"/>
                </a:lnTo>
                <a:lnTo>
                  <a:pt x="0" y="177673"/>
                </a:lnTo>
                <a:lnTo>
                  <a:pt x="1545" y="164745"/>
                </a:lnTo>
                <a:lnTo>
                  <a:pt x="6163" y="152904"/>
                </a:lnTo>
                <a:lnTo>
                  <a:pt x="13827" y="142177"/>
                </a:lnTo>
                <a:lnTo>
                  <a:pt x="23662" y="133248"/>
                </a:lnTo>
                <a:lnTo>
                  <a:pt x="34386" y="126546"/>
                </a:lnTo>
                <a:lnTo>
                  <a:pt x="46523" y="121539"/>
                </a:lnTo>
                <a:lnTo>
                  <a:pt x="51307" y="120141"/>
                </a:lnTo>
                <a:lnTo>
                  <a:pt x="38091" y="114050"/>
                </a:lnTo>
                <a:lnTo>
                  <a:pt x="27187" y="107279"/>
                </a:lnTo>
                <a:lnTo>
                  <a:pt x="18574" y="99830"/>
                </a:lnTo>
                <a:lnTo>
                  <a:pt x="10124" y="87810"/>
                </a:lnTo>
                <a:lnTo>
                  <a:pt x="6471" y="75531"/>
                </a:lnTo>
                <a:lnTo>
                  <a:pt x="5968" y="68325"/>
                </a:lnTo>
                <a:lnTo>
                  <a:pt x="7369" y="54830"/>
                </a:lnTo>
                <a:lnTo>
                  <a:pt x="11571" y="42764"/>
                </a:lnTo>
                <a:lnTo>
                  <a:pt x="18575" y="32118"/>
                </a:lnTo>
                <a:lnTo>
                  <a:pt x="28380" y="22885"/>
                </a:lnTo>
                <a:lnTo>
                  <a:pt x="36449" y="17525"/>
                </a:lnTo>
                <a:lnTo>
                  <a:pt x="46283" y="12553"/>
                </a:lnTo>
                <a:lnTo>
                  <a:pt x="57053" y="8409"/>
                </a:lnTo>
                <a:lnTo>
                  <a:pt x="68759" y="5092"/>
                </a:lnTo>
                <a:lnTo>
                  <a:pt x="81401" y="2602"/>
                </a:lnTo>
                <a:lnTo>
                  <a:pt x="94977" y="940"/>
                </a:lnTo>
                <a:lnTo>
                  <a:pt x="109490" y="106"/>
                </a:lnTo>
                <a:lnTo>
                  <a:pt x="117220"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2209462" y="954661"/>
            <a:ext cx="276860" cy="244093"/>
          </a:xfrm>
          <a:custGeom>
            <a:avLst/>
            <a:gdLst/>
            <a:ahLst/>
            <a:cxnLst/>
            <a:rect l="l" t="t" r="r" b="b"/>
            <a:pathLst>
              <a:path w="207645" h="244093">
                <a:moveTo>
                  <a:pt x="117221" y="0"/>
                </a:moveTo>
                <a:lnTo>
                  <a:pt x="130002" y="312"/>
                </a:lnTo>
                <a:lnTo>
                  <a:pt x="142689" y="1251"/>
                </a:lnTo>
                <a:lnTo>
                  <a:pt x="155284" y="2816"/>
                </a:lnTo>
                <a:lnTo>
                  <a:pt x="167791" y="5007"/>
                </a:lnTo>
                <a:lnTo>
                  <a:pt x="180210" y="7824"/>
                </a:lnTo>
                <a:lnTo>
                  <a:pt x="192544" y="11267"/>
                </a:lnTo>
                <a:lnTo>
                  <a:pt x="203454" y="14858"/>
                </a:lnTo>
                <a:lnTo>
                  <a:pt x="200579" y="27173"/>
                </a:lnTo>
                <a:lnTo>
                  <a:pt x="197863" y="39551"/>
                </a:lnTo>
                <a:lnTo>
                  <a:pt x="195305" y="51992"/>
                </a:lnTo>
                <a:lnTo>
                  <a:pt x="192906" y="64497"/>
                </a:lnTo>
                <a:lnTo>
                  <a:pt x="190881" y="75818"/>
                </a:lnTo>
                <a:lnTo>
                  <a:pt x="177419" y="77724"/>
                </a:lnTo>
                <a:lnTo>
                  <a:pt x="162560" y="30733"/>
                </a:lnTo>
                <a:lnTo>
                  <a:pt x="150464" y="27574"/>
                </a:lnTo>
                <a:lnTo>
                  <a:pt x="137789" y="25985"/>
                </a:lnTo>
                <a:lnTo>
                  <a:pt x="131064" y="25780"/>
                </a:lnTo>
                <a:lnTo>
                  <a:pt x="116355" y="26589"/>
                </a:lnTo>
                <a:lnTo>
                  <a:pt x="103541" y="29013"/>
                </a:lnTo>
                <a:lnTo>
                  <a:pt x="92640" y="33055"/>
                </a:lnTo>
                <a:lnTo>
                  <a:pt x="88518" y="35305"/>
                </a:lnTo>
                <a:lnTo>
                  <a:pt x="78608" y="44259"/>
                </a:lnTo>
                <a:lnTo>
                  <a:pt x="73581" y="56024"/>
                </a:lnTo>
                <a:lnTo>
                  <a:pt x="72898" y="63373"/>
                </a:lnTo>
                <a:lnTo>
                  <a:pt x="75149" y="76640"/>
                </a:lnTo>
                <a:lnTo>
                  <a:pt x="81875" y="87442"/>
                </a:lnTo>
                <a:lnTo>
                  <a:pt x="88392" y="92963"/>
                </a:lnTo>
                <a:lnTo>
                  <a:pt x="98112" y="98093"/>
                </a:lnTo>
                <a:lnTo>
                  <a:pt x="109906" y="101510"/>
                </a:lnTo>
                <a:lnTo>
                  <a:pt x="123739" y="103250"/>
                </a:lnTo>
                <a:lnTo>
                  <a:pt x="132334" y="103504"/>
                </a:lnTo>
                <a:lnTo>
                  <a:pt x="139573" y="103504"/>
                </a:lnTo>
                <a:lnTo>
                  <a:pt x="147193" y="102996"/>
                </a:lnTo>
                <a:lnTo>
                  <a:pt x="154940" y="102107"/>
                </a:lnTo>
                <a:lnTo>
                  <a:pt x="157099" y="132333"/>
                </a:lnTo>
                <a:lnTo>
                  <a:pt x="143614" y="130323"/>
                </a:lnTo>
                <a:lnTo>
                  <a:pt x="131600" y="129553"/>
                </a:lnTo>
                <a:lnTo>
                  <a:pt x="129921" y="129539"/>
                </a:lnTo>
                <a:lnTo>
                  <a:pt x="115522" y="130503"/>
                </a:lnTo>
                <a:lnTo>
                  <a:pt x="103000" y="133394"/>
                </a:lnTo>
                <a:lnTo>
                  <a:pt x="92377" y="138212"/>
                </a:lnTo>
                <a:lnTo>
                  <a:pt x="81065" y="148598"/>
                </a:lnTo>
                <a:lnTo>
                  <a:pt x="76263" y="160509"/>
                </a:lnTo>
                <a:lnTo>
                  <a:pt x="75565" y="168275"/>
                </a:lnTo>
                <a:lnTo>
                  <a:pt x="77689" y="182028"/>
                </a:lnTo>
                <a:lnTo>
                  <a:pt x="84042" y="193003"/>
                </a:lnTo>
                <a:lnTo>
                  <a:pt x="92964" y="200278"/>
                </a:lnTo>
                <a:lnTo>
                  <a:pt x="102217" y="204595"/>
                </a:lnTo>
                <a:lnTo>
                  <a:pt x="113468" y="207744"/>
                </a:lnTo>
                <a:lnTo>
                  <a:pt x="126728" y="209727"/>
                </a:lnTo>
                <a:lnTo>
                  <a:pt x="142007" y="210542"/>
                </a:lnTo>
                <a:lnTo>
                  <a:pt x="145287" y="210565"/>
                </a:lnTo>
                <a:lnTo>
                  <a:pt x="157133" y="210174"/>
                </a:lnTo>
                <a:lnTo>
                  <a:pt x="169344" y="209000"/>
                </a:lnTo>
                <a:lnTo>
                  <a:pt x="181927" y="207044"/>
                </a:lnTo>
                <a:lnTo>
                  <a:pt x="194889" y="204304"/>
                </a:lnTo>
                <a:lnTo>
                  <a:pt x="205994" y="201421"/>
                </a:lnTo>
                <a:lnTo>
                  <a:pt x="207645" y="214249"/>
                </a:lnTo>
                <a:lnTo>
                  <a:pt x="197971" y="220871"/>
                </a:lnTo>
                <a:lnTo>
                  <a:pt x="187119" y="226747"/>
                </a:lnTo>
                <a:lnTo>
                  <a:pt x="175065" y="231854"/>
                </a:lnTo>
                <a:lnTo>
                  <a:pt x="162052" y="236092"/>
                </a:lnTo>
                <a:lnTo>
                  <a:pt x="150061" y="239168"/>
                </a:lnTo>
                <a:lnTo>
                  <a:pt x="137732" y="241501"/>
                </a:lnTo>
                <a:lnTo>
                  <a:pt x="125079" y="243092"/>
                </a:lnTo>
                <a:lnTo>
                  <a:pt x="112119" y="243940"/>
                </a:lnTo>
                <a:lnTo>
                  <a:pt x="103631" y="244093"/>
                </a:lnTo>
                <a:lnTo>
                  <a:pt x="89102" y="243609"/>
                </a:lnTo>
                <a:lnTo>
                  <a:pt x="75450" y="242159"/>
                </a:lnTo>
                <a:lnTo>
                  <a:pt x="62663" y="239752"/>
                </a:lnTo>
                <a:lnTo>
                  <a:pt x="50733" y="236395"/>
                </a:lnTo>
                <a:lnTo>
                  <a:pt x="39647" y="232094"/>
                </a:lnTo>
                <a:lnTo>
                  <a:pt x="29337" y="226821"/>
                </a:lnTo>
                <a:lnTo>
                  <a:pt x="17762" y="218482"/>
                </a:lnTo>
                <a:lnTo>
                  <a:pt x="9077" y="208679"/>
                </a:lnTo>
                <a:lnTo>
                  <a:pt x="3279" y="197413"/>
                </a:lnTo>
                <a:lnTo>
                  <a:pt x="371" y="184685"/>
                </a:lnTo>
                <a:lnTo>
                  <a:pt x="0" y="177673"/>
                </a:lnTo>
                <a:lnTo>
                  <a:pt x="1545" y="164745"/>
                </a:lnTo>
                <a:lnTo>
                  <a:pt x="6163" y="152904"/>
                </a:lnTo>
                <a:lnTo>
                  <a:pt x="13827" y="142177"/>
                </a:lnTo>
                <a:lnTo>
                  <a:pt x="23662" y="133248"/>
                </a:lnTo>
                <a:lnTo>
                  <a:pt x="34386" y="126546"/>
                </a:lnTo>
                <a:lnTo>
                  <a:pt x="46523" y="121539"/>
                </a:lnTo>
                <a:lnTo>
                  <a:pt x="51308" y="120141"/>
                </a:lnTo>
                <a:lnTo>
                  <a:pt x="38091" y="114050"/>
                </a:lnTo>
                <a:lnTo>
                  <a:pt x="27187" y="107279"/>
                </a:lnTo>
                <a:lnTo>
                  <a:pt x="18574" y="99830"/>
                </a:lnTo>
                <a:lnTo>
                  <a:pt x="10124" y="87810"/>
                </a:lnTo>
                <a:lnTo>
                  <a:pt x="6471" y="75531"/>
                </a:lnTo>
                <a:lnTo>
                  <a:pt x="5968" y="68325"/>
                </a:lnTo>
                <a:lnTo>
                  <a:pt x="7369" y="54830"/>
                </a:lnTo>
                <a:lnTo>
                  <a:pt x="11571" y="42764"/>
                </a:lnTo>
                <a:lnTo>
                  <a:pt x="18575" y="32118"/>
                </a:lnTo>
                <a:lnTo>
                  <a:pt x="28380" y="22885"/>
                </a:lnTo>
                <a:lnTo>
                  <a:pt x="36449" y="17525"/>
                </a:lnTo>
                <a:lnTo>
                  <a:pt x="46283" y="12553"/>
                </a:lnTo>
                <a:lnTo>
                  <a:pt x="57053" y="8409"/>
                </a:lnTo>
                <a:lnTo>
                  <a:pt x="68759" y="5092"/>
                </a:lnTo>
                <a:lnTo>
                  <a:pt x="81401" y="2602"/>
                </a:lnTo>
                <a:lnTo>
                  <a:pt x="94977" y="940"/>
                </a:lnTo>
                <a:lnTo>
                  <a:pt x="109490" y="106"/>
                </a:lnTo>
                <a:lnTo>
                  <a:pt x="117221"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8110222" y="954153"/>
            <a:ext cx="163576" cy="243839"/>
          </a:xfrm>
          <a:custGeom>
            <a:avLst/>
            <a:gdLst/>
            <a:ahLst/>
            <a:cxnLst/>
            <a:rect l="l" t="t" r="r" b="b"/>
            <a:pathLst>
              <a:path w="122682" h="243839">
                <a:moveTo>
                  <a:pt x="70612" y="0"/>
                </a:moveTo>
                <a:lnTo>
                  <a:pt x="73660" y="1904"/>
                </a:lnTo>
                <a:lnTo>
                  <a:pt x="73094" y="13771"/>
                </a:lnTo>
                <a:lnTo>
                  <a:pt x="72631" y="25990"/>
                </a:lnTo>
                <a:lnTo>
                  <a:pt x="72275" y="38570"/>
                </a:lnTo>
                <a:lnTo>
                  <a:pt x="72030" y="51520"/>
                </a:lnTo>
                <a:lnTo>
                  <a:pt x="71901" y="64849"/>
                </a:lnTo>
                <a:lnTo>
                  <a:pt x="71882" y="72644"/>
                </a:lnTo>
                <a:lnTo>
                  <a:pt x="71882" y="115443"/>
                </a:lnTo>
                <a:lnTo>
                  <a:pt x="71917" y="132299"/>
                </a:lnTo>
                <a:lnTo>
                  <a:pt x="72021" y="147350"/>
                </a:lnTo>
                <a:lnTo>
                  <a:pt x="72188" y="160601"/>
                </a:lnTo>
                <a:lnTo>
                  <a:pt x="72415" y="172056"/>
                </a:lnTo>
                <a:lnTo>
                  <a:pt x="72697" y="181719"/>
                </a:lnTo>
                <a:lnTo>
                  <a:pt x="72898" y="186816"/>
                </a:lnTo>
                <a:lnTo>
                  <a:pt x="73151" y="197865"/>
                </a:lnTo>
                <a:lnTo>
                  <a:pt x="75057" y="205104"/>
                </a:lnTo>
                <a:lnTo>
                  <a:pt x="78486" y="208661"/>
                </a:lnTo>
                <a:lnTo>
                  <a:pt x="81787" y="212089"/>
                </a:lnTo>
                <a:lnTo>
                  <a:pt x="86868" y="214502"/>
                </a:lnTo>
                <a:lnTo>
                  <a:pt x="93599" y="215773"/>
                </a:lnTo>
                <a:lnTo>
                  <a:pt x="104315" y="217285"/>
                </a:lnTo>
                <a:lnTo>
                  <a:pt x="118287" y="218009"/>
                </a:lnTo>
                <a:lnTo>
                  <a:pt x="121412" y="218059"/>
                </a:lnTo>
                <a:lnTo>
                  <a:pt x="122682" y="230377"/>
                </a:lnTo>
                <a:lnTo>
                  <a:pt x="108117" y="234863"/>
                </a:lnTo>
                <a:lnTo>
                  <a:pt x="94494" y="238437"/>
                </a:lnTo>
                <a:lnTo>
                  <a:pt x="81811" y="241104"/>
                </a:lnTo>
                <a:lnTo>
                  <a:pt x="70070" y="242870"/>
                </a:lnTo>
                <a:lnTo>
                  <a:pt x="59269" y="243740"/>
                </a:lnTo>
                <a:lnTo>
                  <a:pt x="54483" y="243839"/>
                </a:lnTo>
                <a:lnTo>
                  <a:pt x="37091" y="242291"/>
                </a:lnTo>
                <a:lnTo>
                  <a:pt x="23248" y="237650"/>
                </a:lnTo>
                <a:lnTo>
                  <a:pt x="12959" y="229921"/>
                </a:lnTo>
                <a:lnTo>
                  <a:pt x="6228" y="219109"/>
                </a:lnTo>
                <a:lnTo>
                  <a:pt x="3062" y="205219"/>
                </a:lnTo>
                <a:lnTo>
                  <a:pt x="2794" y="199009"/>
                </a:lnTo>
                <a:lnTo>
                  <a:pt x="2794"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7698571" y="954153"/>
            <a:ext cx="380323" cy="361823"/>
          </a:xfrm>
          <a:custGeom>
            <a:avLst/>
            <a:gdLst/>
            <a:ahLst/>
            <a:cxnLst/>
            <a:rect l="l" t="t" r="r" b="b"/>
            <a:pathLst>
              <a:path w="285242" h="361823">
                <a:moveTo>
                  <a:pt x="282448" y="0"/>
                </a:moveTo>
                <a:lnTo>
                  <a:pt x="281582" y="11085"/>
                </a:lnTo>
                <a:lnTo>
                  <a:pt x="277601" y="20551"/>
                </a:lnTo>
                <a:lnTo>
                  <a:pt x="273297" y="30555"/>
                </a:lnTo>
                <a:lnTo>
                  <a:pt x="268671" y="41098"/>
                </a:lnTo>
                <a:lnTo>
                  <a:pt x="263721" y="52181"/>
                </a:lnTo>
                <a:lnTo>
                  <a:pt x="258446" y="63805"/>
                </a:lnTo>
                <a:lnTo>
                  <a:pt x="252847" y="75970"/>
                </a:lnTo>
                <a:lnTo>
                  <a:pt x="246922" y="88677"/>
                </a:lnTo>
                <a:lnTo>
                  <a:pt x="240671" y="101927"/>
                </a:lnTo>
                <a:lnTo>
                  <a:pt x="234093" y="115719"/>
                </a:lnTo>
                <a:lnTo>
                  <a:pt x="228726" y="126873"/>
                </a:lnTo>
                <a:lnTo>
                  <a:pt x="222456" y="139991"/>
                </a:lnTo>
                <a:lnTo>
                  <a:pt x="216395" y="152724"/>
                </a:lnTo>
                <a:lnTo>
                  <a:pt x="210541" y="165071"/>
                </a:lnTo>
                <a:lnTo>
                  <a:pt x="204893" y="177036"/>
                </a:lnTo>
                <a:lnTo>
                  <a:pt x="199449" y="188619"/>
                </a:lnTo>
                <a:lnTo>
                  <a:pt x="194207" y="199824"/>
                </a:lnTo>
                <a:lnTo>
                  <a:pt x="189165" y="210650"/>
                </a:lnTo>
                <a:lnTo>
                  <a:pt x="184322" y="221101"/>
                </a:lnTo>
                <a:lnTo>
                  <a:pt x="179676" y="231178"/>
                </a:lnTo>
                <a:lnTo>
                  <a:pt x="177419" y="236093"/>
                </a:lnTo>
                <a:lnTo>
                  <a:pt x="178004" y="247593"/>
                </a:lnTo>
                <a:lnTo>
                  <a:pt x="178352" y="260467"/>
                </a:lnTo>
                <a:lnTo>
                  <a:pt x="178435" y="271018"/>
                </a:lnTo>
                <a:lnTo>
                  <a:pt x="178307" y="280717"/>
                </a:lnTo>
                <a:lnTo>
                  <a:pt x="177926" y="291513"/>
                </a:lnTo>
                <a:lnTo>
                  <a:pt x="177294" y="303400"/>
                </a:lnTo>
                <a:lnTo>
                  <a:pt x="176415" y="316377"/>
                </a:lnTo>
                <a:lnTo>
                  <a:pt x="175291" y="330440"/>
                </a:lnTo>
                <a:lnTo>
                  <a:pt x="173925" y="345587"/>
                </a:lnTo>
                <a:lnTo>
                  <a:pt x="173227" y="352806"/>
                </a:lnTo>
                <a:lnTo>
                  <a:pt x="160488" y="354201"/>
                </a:lnTo>
                <a:lnTo>
                  <a:pt x="147822" y="355710"/>
                </a:lnTo>
                <a:lnTo>
                  <a:pt x="135225" y="357344"/>
                </a:lnTo>
                <a:lnTo>
                  <a:pt x="122692" y="359111"/>
                </a:lnTo>
                <a:lnTo>
                  <a:pt x="110218" y="361022"/>
                </a:lnTo>
                <a:lnTo>
                  <a:pt x="105283" y="361823"/>
                </a:lnTo>
                <a:lnTo>
                  <a:pt x="101854" y="360045"/>
                </a:lnTo>
                <a:lnTo>
                  <a:pt x="104311" y="344868"/>
                </a:lnTo>
                <a:lnTo>
                  <a:pt x="106491" y="330325"/>
                </a:lnTo>
                <a:lnTo>
                  <a:pt x="108390" y="316413"/>
                </a:lnTo>
                <a:lnTo>
                  <a:pt x="110008" y="303130"/>
                </a:lnTo>
                <a:lnTo>
                  <a:pt x="111341" y="290474"/>
                </a:lnTo>
                <a:lnTo>
                  <a:pt x="112387" y="278443"/>
                </a:lnTo>
                <a:lnTo>
                  <a:pt x="113146" y="267035"/>
                </a:lnTo>
                <a:lnTo>
                  <a:pt x="113790" y="246079"/>
                </a:lnTo>
                <a:lnTo>
                  <a:pt x="113792" y="245110"/>
                </a:lnTo>
                <a:lnTo>
                  <a:pt x="113792" y="239775"/>
                </a:lnTo>
                <a:lnTo>
                  <a:pt x="110489" y="220725"/>
                </a:lnTo>
                <a:lnTo>
                  <a:pt x="108033" y="209222"/>
                </a:lnTo>
                <a:lnTo>
                  <a:pt x="105051" y="196871"/>
                </a:lnTo>
                <a:lnTo>
                  <a:pt x="101726" y="184276"/>
                </a:lnTo>
                <a:lnTo>
                  <a:pt x="98416" y="172560"/>
                </a:lnTo>
                <a:lnTo>
                  <a:pt x="94795" y="160489"/>
                </a:lnTo>
                <a:lnTo>
                  <a:pt x="90863" y="148080"/>
                </a:lnTo>
                <a:lnTo>
                  <a:pt x="84611" y="129302"/>
                </a:lnTo>
                <a:lnTo>
                  <a:pt x="80311" y="117257"/>
                </a:lnTo>
                <a:lnTo>
                  <a:pt x="75854" y="105612"/>
                </a:lnTo>
                <a:lnTo>
                  <a:pt x="68181" y="87088"/>
                </a:lnTo>
                <a:lnTo>
                  <a:pt x="62930" y="75500"/>
                </a:lnTo>
                <a:lnTo>
                  <a:pt x="57626" y="64803"/>
                </a:lnTo>
                <a:lnTo>
                  <a:pt x="49919" y="51652"/>
                </a:lnTo>
                <a:lnTo>
                  <a:pt x="42791" y="42562"/>
                </a:lnTo>
                <a:lnTo>
                  <a:pt x="33909" y="35433"/>
                </a:lnTo>
                <a:lnTo>
                  <a:pt x="31242" y="33909"/>
                </a:lnTo>
                <a:lnTo>
                  <a:pt x="28448" y="32765"/>
                </a:lnTo>
                <a:lnTo>
                  <a:pt x="25400" y="31876"/>
                </a:lnTo>
                <a:lnTo>
                  <a:pt x="22351" y="30861"/>
                </a:lnTo>
                <a:lnTo>
                  <a:pt x="18923" y="30352"/>
                </a:lnTo>
                <a:lnTo>
                  <a:pt x="14986" y="29972"/>
                </a:lnTo>
                <a:lnTo>
                  <a:pt x="11049" y="29590"/>
                </a:lnTo>
                <a:lnTo>
                  <a:pt x="6731" y="29463"/>
                </a:lnTo>
                <a:lnTo>
                  <a:pt x="1777" y="29463"/>
                </a:lnTo>
                <a:lnTo>
                  <a:pt x="0" y="18034"/>
                </a:lnTo>
                <a:lnTo>
                  <a:pt x="15567" y="13617"/>
                </a:lnTo>
                <a:lnTo>
                  <a:pt x="29786" y="10061"/>
                </a:lnTo>
                <a:lnTo>
                  <a:pt x="42651" y="7368"/>
                </a:lnTo>
                <a:lnTo>
                  <a:pt x="54160" y="5545"/>
                </a:lnTo>
                <a:lnTo>
                  <a:pt x="64306" y="4594"/>
                </a:lnTo>
                <a:lnTo>
                  <a:pt x="69596" y="4445"/>
                </a:lnTo>
                <a:lnTo>
                  <a:pt x="78232" y="4445"/>
                </a:lnTo>
                <a:lnTo>
                  <a:pt x="85344" y="5461"/>
                </a:lnTo>
                <a:lnTo>
                  <a:pt x="96900" y="9651"/>
                </a:lnTo>
                <a:lnTo>
                  <a:pt x="102362" y="13588"/>
                </a:lnTo>
                <a:lnTo>
                  <a:pt x="107569" y="19558"/>
                </a:lnTo>
                <a:lnTo>
                  <a:pt x="112426" y="26098"/>
                </a:lnTo>
                <a:lnTo>
                  <a:pt x="117490" y="34382"/>
                </a:lnTo>
                <a:lnTo>
                  <a:pt x="122761" y="44409"/>
                </a:lnTo>
                <a:lnTo>
                  <a:pt x="128239" y="56184"/>
                </a:lnTo>
                <a:lnTo>
                  <a:pt x="133923" y="69709"/>
                </a:lnTo>
                <a:lnTo>
                  <a:pt x="139814" y="84987"/>
                </a:lnTo>
                <a:lnTo>
                  <a:pt x="143763" y="95885"/>
                </a:lnTo>
                <a:lnTo>
                  <a:pt x="148356" y="109296"/>
                </a:lnTo>
                <a:lnTo>
                  <a:pt x="152564" y="122227"/>
                </a:lnTo>
                <a:lnTo>
                  <a:pt x="156378" y="134672"/>
                </a:lnTo>
                <a:lnTo>
                  <a:pt x="159786" y="146630"/>
                </a:lnTo>
                <a:lnTo>
                  <a:pt x="162780" y="158096"/>
                </a:lnTo>
                <a:lnTo>
                  <a:pt x="165348" y="169067"/>
                </a:lnTo>
                <a:lnTo>
                  <a:pt x="167834" y="181628"/>
                </a:lnTo>
                <a:lnTo>
                  <a:pt x="169793" y="194512"/>
                </a:lnTo>
                <a:lnTo>
                  <a:pt x="170180" y="197485"/>
                </a:lnTo>
                <a:lnTo>
                  <a:pt x="173539" y="184527"/>
                </a:lnTo>
                <a:lnTo>
                  <a:pt x="176606" y="172611"/>
                </a:lnTo>
                <a:lnTo>
                  <a:pt x="177419" y="169418"/>
                </a:lnTo>
                <a:lnTo>
                  <a:pt x="180534" y="157782"/>
                </a:lnTo>
                <a:lnTo>
                  <a:pt x="183582" y="146012"/>
                </a:lnTo>
                <a:lnTo>
                  <a:pt x="186562" y="134107"/>
                </a:lnTo>
                <a:lnTo>
                  <a:pt x="189473" y="122069"/>
                </a:lnTo>
                <a:lnTo>
                  <a:pt x="192316" y="109898"/>
                </a:lnTo>
                <a:lnTo>
                  <a:pt x="195089" y="97594"/>
                </a:lnTo>
                <a:lnTo>
                  <a:pt x="197792" y="85158"/>
                </a:lnTo>
                <a:lnTo>
                  <a:pt x="200425" y="72589"/>
                </a:lnTo>
                <a:lnTo>
                  <a:pt x="202988" y="59889"/>
                </a:lnTo>
                <a:lnTo>
                  <a:pt x="205480" y="47057"/>
                </a:lnTo>
                <a:lnTo>
                  <a:pt x="207901" y="34094"/>
                </a:lnTo>
                <a:lnTo>
                  <a:pt x="210250" y="21001"/>
                </a:lnTo>
                <a:lnTo>
                  <a:pt x="211582" y="13335"/>
                </a:lnTo>
                <a:lnTo>
                  <a:pt x="224449" y="11262"/>
                </a:lnTo>
                <a:lnTo>
                  <a:pt x="237152" y="9072"/>
                </a:lnTo>
                <a:lnTo>
                  <a:pt x="249689" y="6764"/>
                </a:lnTo>
                <a:lnTo>
                  <a:pt x="262061" y="4337"/>
                </a:lnTo>
                <a:lnTo>
                  <a:pt x="274267" y="1792"/>
                </a:lnTo>
                <a:lnTo>
                  <a:pt x="282448"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5130294" y="954152"/>
            <a:ext cx="350181" cy="243332"/>
          </a:xfrm>
          <a:custGeom>
            <a:avLst/>
            <a:gdLst/>
            <a:ahLst/>
            <a:cxnLst/>
            <a:rect l="l" t="t" r="r" b="b"/>
            <a:pathLst>
              <a:path w="262635" h="243332">
                <a:moveTo>
                  <a:pt x="256412" y="0"/>
                </a:moveTo>
                <a:lnTo>
                  <a:pt x="259206" y="1904"/>
                </a:lnTo>
                <a:lnTo>
                  <a:pt x="261492" y="7874"/>
                </a:lnTo>
                <a:lnTo>
                  <a:pt x="262635" y="14350"/>
                </a:lnTo>
                <a:lnTo>
                  <a:pt x="262635" y="21336"/>
                </a:lnTo>
                <a:lnTo>
                  <a:pt x="261905" y="32995"/>
                </a:lnTo>
                <a:lnTo>
                  <a:pt x="259712" y="45628"/>
                </a:lnTo>
                <a:lnTo>
                  <a:pt x="256920" y="56387"/>
                </a:lnTo>
                <a:lnTo>
                  <a:pt x="253227" y="68012"/>
                </a:lnTo>
                <a:lnTo>
                  <a:pt x="248911" y="79858"/>
                </a:lnTo>
                <a:lnTo>
                  <a:pt x="243953" y="91944"/>
                </a:lnTo>
                <a:lnTo>
                  <a:pt x="236710" y="107767"/>
                </a:lnTo>
                <a:lnTo>
                  <a:pt x="231173" y="119111"/>
                </a:lnTo>
                <a:lnTo>
                  <a:pt x="225292" y="130538"/>
                </a:lnTo>
                <a:lnTo>
                  <a:pt x="221106" y="138302"/>
                </a:lnTo>
                <a:lnTo>
                  <a:pt x="214809" y="149629"/>
                </a:lnTo>
                <a:lnTo>
                  <a:pt x="208414" y="160697"/>
                </a:lnTo>
                <a:lnTo>
                  <a:pt x="201936" y="171476"/>
                </a:lnTo>
                <a:lnTo>
                  <a:pt x="197611" y="178435"/>
                </a:lnTo>
                <a:lnTo>
                  <a:pt x="190415" y="189686"/>
                </a:lnTo>
                <a:lnTo>
                  <a:pt x="183358" y="200357"/>
                </a:lnTo>
                <a:lnTo>
                  <a:pt x="176441" y="210428"/>
                </a:lnTo>
                <a:lnTo>
                  <a:pt x="174370" y="213360"/>
                </a:lnTo>
                <a:lnTo>
                  <a:pt x="166222" y="224945"/>
                </a:lnTo>
                <a:lnTo>
                  <a:pt x="159093" y="234974"/>
                </a:lnTo>
                <a:lnTo>
                  <a:pt x="155575" y="239902"/>
                </a:lnTo>
                <a:lnTo>
                  <a:pt x="123570" y="243332"/>
                </a:lnTo>
                <a:lnTo>
                  <a:pt x="119214" y="230984"/>
                </a:lnTo>
                <a:lnTo>
                  <a:pt x="114894" y="218822"/>
                </a:lnTo>
                <a:lnTo>
                  <a:pt x="110615" y="206851"/>
                </a:lnTo>
                <a:lnTo>
                  <a:pt x="106384" y="195076"/>
                </a:lnTo>
                <a:lnTo>
                  <a:pt x="102206" y="183504"/>
                </a:lnTo>
                <a:lnTo>
                  <a:pt x="97671" y="171207"/>
                </a:lnTo>
                <a:lnTo>
                  <a:pt x="93293" y="159418"/>
                </a:lnTo>
                <a:lnTo>
                  <a:pt x="88842" y="147519"/>
                </a:lnTo>
                <a:lnTo>
                  <a:pt x="84312" y="135515"/>
                </a:lnTo>
                <a:lnTo>
                  <a:pt x="79755" y="123571"/>
                </a:lnTo>
                <a:lnTo>
                  <a:pt x="77215" y="117728"/>
                </a:lnTo>
                <a:lnTo>
                  <a:pt x="74421" y="110616"/>
                </a:lnTo>
                <a:lnTo>
                  <a:pt x="71119" y="102488"/>
                </a:lnTo>
                <a:lnTo>
                  <a:pt x="66267" y="90811"/>
                </a:lnTo>
                <a:lnTo>
                  <a:pt x="61154" y="79142"/>
                </a:lnTo>
                <a:lnTo>
                  <a:pt x="54918" y="66101"/>
                </a:lnTo>
                <a:lnTo>
                  <a:pt x="49021" y="55118"/>
                </a:lnTo>
                <a:lnTo>
                  <a:pt x="45084" y="48133"/>
                </a:lnTo>
                <a:lnTo>
                  <a:pt x="41275" y="42799"/>
                </a:lnTo>
                <a:lnTo>
                  <a:pt x="37591" y="39115"/>
                </a:lnTo>
                <a:lnTo>
                  <a:pt x="33527" y="35051"/>
                </a:lnTo>
                <a:lnTo>
                  <a:pt x="28701" y="32385"/>
                </a:lnTo>
                <a:lnTo>
                  <a:pt x="23240" y="31241"/>
                </a:lnTo>
                <a:lnTo>
                  <a:pt x="17779" y="30099"/>
                </a:lnTo>
                <a:lnTo>
                  <a:pt x="10540" y="29463"/>
                </a:lnTo>
                <a:lnTo>
                  <a:pt x="1396" y="29463"/>
                </a:lnTo>
                <a:lnTo>
                  <a:pt x="0" y="18034"/>
                </a:lnTo>
                <a:lnTo>
                  <a:pt x="15213" y="13659"/>
                </a:lnTo>
                <a:lnTo>
                  <a:pt x="29250" y="10126"/>
                </a:lnTo>
                <a:lnTo>
                  <a:pt x="42105" y="7440"/>
                </a:lnTo>
                <a:lnTo>
                  <a:pt x="53775" y="5603"/>
                </a:lnTo>
                <a:lnTo>
                  <a:pt x="64255" y="4622"/>
                </a:lnTo>
                <a:lnTo>
                  <a:pt x="70357" y="4445"/>
                </a:lnTo>
                <a:lnTo>
                  <a:pt x="78739" y="4445"/>
                </a:lnTo>
                <a:lnTo>
                  <a:pt x="85851" y="5841"/>
                </a:lnTo>
                <a:lnTo>
                  <a:pt x="91820" y="8762"/>
                </a:lnTo>
                <a:lnTo>
                  <a:pt x="97662" y="11684"/>
                </a:lnTo>
                <a:lnTo>
                  <a:pt x="102742" y="17145"/>
                </a:lnTo>
                <a:lnTo>
                  <a:pt x="107314" y="25273"/>
                </a:lnTo>
                <a:lnTo>
                  <a:pt x="109346" y="28701"/>
                </a:lnTo>
                <a:lnTo>
                  <a:pt x="112394" y="34544"/>
                </a:lnTo>
                <a:lnTo>
                  <a:pt x="116331" y="42799"/>
                </a:lnTo>
                <a:lnTo>
                  <a:pt x="121171" y="53437"/>
                </a:lnTo>
                <a:lnTo>
                  <a:pt x="126454" y="65383"/>
                </a:lnTo>
                <a:lnTo>
                  <a:pt x="129158" y="71627"/>
                </a:lnTo>
                <a:lnTo>
                  <a:pt x="133994" y="82905"/>
                </a:lnTo>
                <a:lnTo>
                  <a:pt x="138945" y="94618"/>
                </a:lnTo>
                <a:lnTo>
                  <a:pt x="143763" y="106299"/>
                </a:lnTo>
                <a:lnTo>
                  <a:pt x="148686" y="118382"/>
                </a:lnTo>
                <a:lnTo>
                  <a:pt x="153298" y="130211"/>
                </a:lnTo>
                <a:lnTo>
                  <a:pt x="157606" y="141732"/>
                </a:lnTo>
                <a:lnTo>
                  <a:pt x="161470" y="153341"/>
                </a:lnTo>
                <a:lnTo>
                  <a:pt x="165334" y="165515"/>
                </a:lnTo>
                <a:lnTo>
                  <a:pt x="168275" y="175133"/>
                </a:lnTo>
                <a:lnTo>
                  <a:pt x="174470" y="163679"/>
                </a:lnTo>
                <a:lnTo>
                  <a:pt x="179831" y="152226"/>
                </a:lnTo>
                <a:lnTo>
                  <a:pt x="182879" y="144652"/>
                </a:lnTo>
                <a:lnTo>
                  <a:pt x="187122" y="132448"/>
                </a:lnTo>
                <a:lnTo>
                  <a:pt x="190652" y="120196"/>
                </a:lnTo>
                <a:lnTo>
                  <a:pt x="193412" y="107918"/>
                </a:lnTo>
                <a:lnTo>
                  <a:pt x="194309" y="102870"/>
                </a:lnTo>
                <a:lnTo>
                  <a:pt x="196207" y="89977"/>
                </a:lnTo>
                <a:lnTo>
                  <a:pt x="197435" y="77300"/>
                </a:lnTo>
                <a:lnTo>
                  <a:pt x="197970" y="64839"/>
                </a:lnTo>
                <a:lnTo>
                  <a:pt x="197992" y="61722"/>
                </a:lnTo>
                <a:lnTo>
                  <a:pt x="197620" y="48297"/>
                </a:lnTo>
                <a:lnTo>
                  <a:pt x="196502" y="35443"/>
                </a:lnTo>
                <a:lnTo>
                  <a:pt x="194638" y="23135"/>
                </a:lnTo>
                <a:lnTo>
                  <a:pt x="192277" y="12319"/>
                </a:lnTo>
                <a:lnTo>
                  <a:pt x="206278" y="9935"/>
                </a:lnTo>
                <a:lnTo>
                  <a:pt x="219534" y="7534"/>
                </a:lnTo>
                <a:lnTo>
                  <a:pt x="232052" y="5127"/>
                </a:lnTo>
                <a:lnTo>
                  <a:pt x="243838" y="2724"/>
                </a:lnTo>
                <a:lnTo>
                  <a:pt x="254897" y="337"/>
                </a:lnTo>
                <a:lnTo>
                  <a:pt x="256412"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4784685" y="954153"/>
            <a:ext cx="343577" cy="244601"/>
          </a:xfrm>
          <a:custGeom>
            <a:avLst/>
            <a:gdLst/>
            <a:ahLst/>
            <a:cxnLst/>
            <a:rect l="l" t="t" r="r" b="b"/>
            <a:pathLst>
              <a:path w="257683" h="244601">
                <a:moveTo>
                  <a:pt x="239395" y="0"/>
                </a:moveTo>
                <a:lnTo>
                  <a:pt x="246230" y="14593"/>
                </a:lnTo>
                <a:lnTo>
                  <a:pt x="249567" y="27227"/>
                </a:lnTo>
                <a:lnTo>
                  <a:pt x="252328" y="39808"/>
                </a:lnTo>
                <a:lnTo>
                  <a:pt x="254514" y="52339"/>
                </a:lnTo>
                <a:lnTo>
                  <a:pt x="256129" y="64820"/>
                </a:lnTo>
                <a:lnTo>
                  <a:pt x="257174" y="77255"/>
                </a:lnTo>
                <a:lnTo>
                  <a:pt x="257650" y="89645"/>
                </a:lnTo>
                <a:lnTo>
                  <a:pt x="257683" y="93852"/>
                </a:lnTo>
                <a:lnTo>
                  <a:pt x="257292" y="108827"/>
                </a:lnTo>
                <a:lnTo>
                  <a:pt x="256121" y="123107"/>
                </a:lnTo>
                <a:lnTo>
                  <a:pt x="254170" y="136693"/>
                </a:lnTo>
                <a:lnTo>
                  <a:pt x="251438" y="149586"/>
                </a:lnTo>
                <a:lnTo>
                  <a:pt x="247925" y="161787"/>
                </a:lnTo>
                <a:lnTo>
                  <a:pt x="243632" y="173298"/>
                </a:lnTo>
                <a:lnTo>
                  <a:pt x="238558" y="184119"/>
                </a:lnTo>
                <a:lnTo>
                  <a:pt x="232703" y="194251"/>
                </a:lnTo>
                <a:lnTo>
                  <a:pt x="226060" y="203708"/>
                </a:lnTo>
                <a:lnTo>
                  <a:pt x="217396" y="213685"/>
                </a:lnTo>
                <a:lnTo>
                  <a:pt x="207864" y="222276"/>
                </a:lnTo>
                <a:lnTo>
                  <a:pt x="197468" y="229477"/>
                </a:lnTo>
                <a:lnTo>
                  <a:pt x="186213" y="235284"/>
                </a:lnTo>
                <a:lnTo>
                  <a:pt x="174104" y="239695"/>
                </a:lnTo>
                <a:lnTo>
                  <a:pt x="161146" y="242705"/>
                </a:lnTo>
                <a:lnTo>
                  <a:pt x="147345" y="244312"/>
                </a:lnTo>
                <a:lnTo>
                  <a:pt x="138049" y="244601"/>
                </a:lnTo>
                <a:lnTo>
                  <a:pt x="123001" y="243872"/>
                </a:lnTo>
                <a:lnTo>
                  <a:pt x="109175" y="241680"/>
                </a:lnTo>
                <a:lnTo>
                  <a:pt x="96565" y="238024"/>
                </a:lnTo>
                <a:lnTo>
                  <a:pt x="85166" y="232899"/>
                </a:lnTo>
                <a:lnTo>
                  <a:pt x="74971" y="226304"/>
                </a:lnTo>
                <a:lnTo>
                  <a:pt x="65973" y="218235"/>
                </a:lnTo>
                <a:lnTo>
                  <a:pt x="57077" y="206991"/>
                </a:lnTo>
                <a:lnTo>
                  <a:pt x="51600" y="197290"/>
                </a:lnTo>
                <a:lnTo>
                  <a:pt x="47068" y="186414"/>
                </a:lnTo>
                <a:lnTo>
                  <a:pt x="43482" y="174363"/>
                </a:lnTo>
                <a:lnTo>
                  <a:pt x="40841" y="161138"/>
                </a:lnTo>
                <a:lnTo>
                  <a:pt x="39145" y="146739"/>
                </a:lnTo>
                <a:lnTo>
                  <a:pt x="38394" y="131165"/>
                </a:lnTo>
                <a:lnTo>
                  <a:pt x="38353" y="126364"/>
                </a:lnTo>
                <a:lnTo>
                  <a:pt x="38517" y="117521"/>
                </a:lnTo>
                <a:lnTo>
                  <a:pt x="39009" y="105876"/>
                </a:lnTo>
                <a:lnTo>
                  <a:pt x="39829" y="91415"/>
                </a:lnTo>
                <a:lnTo>
                  <a:pt x="40639" y="78994"/>
                </a:lnTo>
                <a:lnTo>
                  <a:pt x="41528" y="65659"/>
                </a:lnTo>
                <a:lnTo>
                  <a:pt x="41910" y="57276"/>
                </a:lnTo>
                <a:lnTo>
                  <a:pt x="41910" y="53975"/>
                </a:lnTo>
                <a:lnTo>
                  <a:pt x="41910" y="44576"/>
                </a:lnTo>
                <a:lnTo>
                  <a:pt x="38862" y="38100"/>
                </a:lnTo>
                <a:lnTo>
                  <a:pt x="32765" y="34671"/>
                </a:lnTo>
                <a:lnTo>
                  <a:pt x="23220" y="31384"/>
                </a:lnTo>
                <a:lnTo>
                  <a:pt x="9641" y="29840"/>
                </a:lnTo>
                <a:lnTo>
                  <a:pt x="1777" y="29718"/>
                </a:lnTo>
                <a:lnTo>
                  <a:pt x="0" y="18287"/>
                </a:lnTo>
                <a:lnTo>
                  <a:pt x="14083" y="13899"/>
                </a:lnTo>
                <a:lnTo>
                  <a:pt x="27468" y="10358"/>
                </a:lnTo>
                <a:lnTo>
                  <a:pt x="40153" y="7670"/>
                </a:lnTo>
                <a:lnTo>
                  <a:pt x="52140" y="5838"/>
                </a:lnTo>
                <a:lnTo>
                  <a:pt x="63427" y="4867"/>
                </a:lnTo>
                <a:lnTo>
                  <a:pt x="70103" y="4699"/>
                </a:lnTo>
                <a:lnTo>
                  <a:pt x="87779" y="6556"/>
                </a:lnTo>
                <a:lnTo>
                  <a:pt x="100690" y="12120"/>
                </a:lnTo>
                <a:lnTo>
                  <a:pt x="108824" y="21382"/>
                </a:lnTo>
                <a:lnTo>
                  <a:pt x="112173" y="34330"/>
                </a:lnTo>
                <a:lnTo>
                  <a:pt x="112267" y="37337"/>
                </a:lnTo>
                <a:lnTo>
                  <a:pt x="111932" y="43354"/>
                </a:lnTo>
                <a:lnTo>
                  <a:pt x="110950" y="56772"/>
                </a:lnTo>
                <a:lnTo>
                  <a:pt x="109727" y="72771"/>
                </a:lnTo>
                <a:lnTo>
                  <a:pt x="108877" y="88199"/>
                </a:lnTo>
                <a:lnTo>
                  <a:pt x="108231" y="102023"/>
                </a:lnTo>
                <a:lnTo>
                  <a:pt x="107799" y="114243"/>
                </a:lnTo>
                <a:lnTo>
                  <a:pt x="107588" y="124859"/>
                </a:lnTo>
                <a:lnTo>
                  <a:pt x="107568" y="128777"/>
                </a:lnTo>
                <a:lnTo>
                  <a:pt x="107959" y="145895"/>
                </a:lnTo>
                <a:lnTo>
                  <a:pt x="109135" y="160888"/>
                </a:lnTo>
                <a:lnTo>
                  <a:pt x="111100" y="173756"/>
                </a:lnTo>
                <a:lnTo>
                  <a:pt x="113861" y="184501"/>
                </a:lnTo>
                <a:lnTo>
                  <a:pt x="117422" y="193121"/>
                </a:lnTo>
                <a:lnTo>
                  <a:pt x="127434" y="205789"/>
                </a:lnTo>
                <a:lnTo>
                  <a:pt x="138573" y="211917"/>
                </a:lnTo>
                <a:lnTo>
                  <a:pt x="151637" y="213868"/>
                </a:lnTo>
                <a:lnTo>
                  <a:pt x="165002" y="211808"/>
                </a:lnTo>
                <a:lnTo>
                  <a:pt x="176108" y="205647"/>
                </a:lnTo>
                <a:lnTo>
                  <a:pt x="184956" y="195409"/>
                </a:lnTo>
                <a:lnTo>
                  <a:pt x="189789" y="185612"/>
                </a:lnTo>
                <a:lnTo>
                  <a:pt x="192888" y="175542"/>
                </a:lnTo>
                <a:lnTo>
                  <a:pt x="195226" y="163578"/>
                </a:lnTo>
                <a:lnTo>
                  <a:pt x="196802" y="149706"/>
                </a:lnTo>
                <a:lnTo>
                  <a:pt x="197616" y="133913"/>
                </a:lnTo>
                <a:lnTo>
                  <a:pt x="197738" y="124078"/>
                </a:lnTo>
                <a:lnTo>
                  <a:pt x="197460" y="111336"/>
                </a:lnTo>
                <a:lnTo>
                  <a:pt x="196623" y="98662"/>
                </a:lnTo>
                <a:lnTo>
                  <a:pt x="195228" y="86058"/>
                </a:lnTo>
                <a:lnTo>
                  <a:pt x="193275" y="73526"/>
                </a:lnTo>
                <a:lnTo>
                  <a:pt x="190764" y="61070"/>
                </a:lnTo>
                <a:lnTo>
                  <a:pt x="187695" y="48690"/>
                </a:lnTo>
                <a:lnTo>
                  <a:pt x="184068" y="36388"/>
                </a:lnTo>
                <a:lnTo>
                  <a:pt x="179883" y="24168"/>
                </a:lnTo>
                <a:lnTo>
                  <a:pt x="175260" y="12319"/>
                </a:lnTo>
                <a:lnTo>
                  <a:pt x="187898" y="10079"/>
                </a:lnTo>
                <a:lnTo>
                  <a:pt x="200355" y="7814"/>
                </a:lnTo>
                <a:lnTo>
                  <a:pt x="207772" y="6476"/>
                </a:lnTo>
                <a:lnTo>
                  <a:pt x="220304" y="4019"/>
                </a:lnTo>
                <a:lnTo>
                  <a:pt x="232719" y="1444"/>
                </a:lnTo>
                <a:lnTo>
                  <a:pt x="239395"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4069589" y="954152"/>
            <a:ext cx="350181" cy="243332"/>
          </a:xfrm>
          <a:custGeom>
            <a:avLst/>
            <a:gdLst/>
            <a:ahLst/>
            <a:cxnLst/>
            <a:rect l="l" t="t" r="r" b="b"/>
            <a:pathLst>
              <a:path w="262635" h="243332">
                <a:moveTo>
                  <a:pt x="256412" y="0"/>
                </a:moveTo>
                <a:lnTo>
                  <a:pt x="259206" y="1904"/>
                </a:lnTo>
                <a:lnTo>
                  <a:pt x="261493" y="7874"/>
                </a:lnTo>
                <a:lnTo>
                  <a:pt x="262635" y="14350"/>
                </a:lnTo>
                <a:lnTo>
                  <a:pt x="262635" y="21336"/>
                </a:lnTo>
                <a:lnTo>
                  <a:pt x="261905" y="32995"/>
                </a:lnTo>
                <a:lnTo>
                  <a:pt x="259712" y="45628"/>
                </a:lnTo>
                <a:lnTo>
                  <a:pt x="256920" y="56387"/>
                </a:lnTo>
                <a:lnTo>
                  <a:pt x="253227" y="68012"/>
                </a:lnTo>
                <a:lnTo>
                  <a:pt x="248911" y="79858"/>
                </a:lnTo>
                <a:lnTo>
                  <a:pt x="243953" y="91944"/>
                </a:lnTo>
                <a:lnTo>
                  <a:pt x="236710" y="107767"/>
                </a:lnTo>
                <a:lnTo>
                  <a:pt x="231173" y="119111"/>
                </a:lnTo>
                <a:lnTo>
                  <a:pt x="225292" y="130538"/>
                </a:lnTo>
                <a:lnTo>
                  <a:pt x="221106" y="138302"/>
                </a:lnTo>
                <a:lnTo>
                  <a:pt x="214809" y="149629"/>
                </a:lnTo>
                <a:lnTo>
                  <a:pt x="208414" y="160697"/>
                </a:lnTo>
                <a:lnTo>
                  <a:pt x="201936" y="171476"/>
                </a:lnTo>
                <a:lnTo>
                  <a:pt x="197611" y="178435"/>
                </a:lnTo>
                <a:lnTo>
                  <a:pt x="190415" y="189686"/>
                </a:lnTo>
                <a:lnTo>
                  <a:pt x="183358" y="200357"/>
                </a:lnTo>
                <a:lnTo>
                  <a:pt x="176441" y="210428"/>
                </a:lnTo>
                <a:lnTo>
                  <a:pt x="174370" y="213360"/>
                </a:lnTo>
                <a:lnTo>
                  <a:pt x="166222" y="224945"/>
                </a:lnTo>
                <a:lnTo>
                  <a:pt x="159093" y="234974"/>
                </a:lnTo>
                <a:lnTo>
                  <a:pt x="155575" y="239902"/>
                </a:lnTo>
                <a:lnTo>
                  <a:pt x="123570" y="243332"/>
                </a:lnTo>
                <a:lnTo>
                  <a:pt x="119214" y="230984"/>
                </a:lnTo>
                <a:lnTo>
                  <a:pt x="114894" y="218822"/>
                </a:lnTo>
                <a:lnTo>
                  <a:pt x="110615" y="206851"/>
                </a:lnTo>
                <a:lnTo>
                  <a:pt x="106384" y="195076"/>
                </a:lnTo>
                <a:lnTo>
                  <a:pt x="102206" y="183504"/>
                </a:lnTo>
                <a:lnTo>
                  <a:pt x="97671" y="171207"/>
                </a:lnTo>
                <a:lnTo>
                  <a:pt x="93293" y="159418"/>
                </a:lnTo>
                <a:lnTo>
                  <a:pt x="88842" y="147519"/>
                </a:lnTo>
                <a:lnTo>
                  <a:pt x="84312" y="135515"/>
                </a:lnTo>
                <a:lnTo>
                  <a:pt x="79756" y="123571"/>
                </a:lnTo>
                <a:lnTo>
                  <a:pt x="77215" y="117728"/>
                </a:lnTo>
                <a:lnTo>
                  <a:pt x="74421" y="110616"/>
                </a:lnTo>
                <a:lnTo>
                  <a:pt x="71119" y="102488"/>
                </a:lnTo>
                <a:lnTo>
                  <a:pt x="66267" y="90811"/>
                </a:lnTo>
                <a:lnTo>
                  <a:pt x="61154" y="79142"/>
                </a:lnTo>
                <a:lnTo>
                  <a:pt x="54918" y="66101"/>
                </a:lnTo>
                <a:lnTo>
                  <a:pt x="49021" y="55118"/>
                </a:lnTo>
                <a:lnTo>
                  <a:pt x="45084" y="48133"/>
                </a:lnTo>
                <a:lnTo>
                  <a:pt x="41275" y="42799"/>
                </a:lnTo>
                <a:lnTo>
                  <a:pt x="37591" y="39115"/>
                </a:lnTo>
                <a:lnTo>
                  <a:pt x="33527" y="35051"/>
                </a:lnTo>
                <a:lnTo>
                  <a:pt x="28701" y="32385"/>
                </a:lnTo>
                <a:lnTo>
                  <a:pt x="23240" y="31241"/>
                </a:lnTo>
                <a:lnTo>
                  <a:pt x="17779" y="30099"/>
                </a:lnTo>
                <a:lnTo>
                  <a:pt x="10540" y="29463"/>
                </a:lnTo>
                <a:lnTo>
                  <a:pt x="1396" y="29463"/>
                </a:lnTo>
                <a:lnTo>
                  <a:pt x="0" y="18034"/>
                </a:lnTo>
                <a:lnTo>
                  <a:pt x="15213" y="13659"/>
                </a:lnTo>
                <a:lnTo>
                  <a:pt x="29250" y="10126"/>
                </a:lnTo>
                <a:lnTo>
                  <a:pt x="42105" y="7440"/>
                </a:lnTo>
                <a:lnTo>
                  <a:pt x="53775" y="5603"/>
                </a:lnTo>
                <a:lnTo>
                  <a:pt x="64255" y="4622"/>
                </a:lnTo>
                <a:lnTo>
                  <a:pt x="70357" y="4445"/>
                </a:lnTo>
                <a:lnTo>
                  <a:pt x="78739" y="4445"/>
                </a:lnTo>
                <a:lnTo>
                  <a:pt x="85851" y="5841"/>
                </a:lnTo>
                <a:lnTo>
                  <a:pt x="91820" y="8762"/>
                </a:lnTo>
                <a:lnTo>
                  <a:pt x="97662" y="11684"/>
                </a:lnTo>
                <a:lnTo>
                  <a:pt x="102742" y="17145"/>
                </a:lnTo>
                <a:lnTo>
                  <a:pt x="107314" y="25273"/>
                </a:lnTo>
                <a:lnTo>
                  <a:pt x="109346" y="28701"/>
                </a:lnTo>
                <a:lnTo>
                  <a:pt x="112394" y="34544"/>
                </a:lnTo>
                <a:lnTo>
                  <a:pt x="116331" y="42799"/>
                </a:lnTo>
                <a:lnTo>
                  <a:pt x="121171" y="53437"/>
                </a:lnTo>
                <a:lnTo>
                  <a:pt x="126454" y="65383"/>
                </a:lnTo>
                <a:lnTo>
                  <a:pt x="129158" y="71627"/>
                </a:lnTo>
                <a:lnTo>
                  <a:pt x="133994" y="82905"/>
                </a:lnTo>
                <a:lnTo>
                  <a:pt x="138945" y="94618"/>
                </a:lnTo>
                <a:lnTo>
                  <a:pt x="143763" y="106299"/>
                </a:lnTo>
                <a:lnTo>
                  <a:pt x="148686" y="118382"/>
                </a:lnTo>
                <a:lnTo>
                  <a:pt x="153298" y="130211"/>
                </a:lnTo>
                <a:lnTo>
                  <a:pt x="157606" y="141732"/>
                </a:lnTo>
                <a:lnTo>
                  <a:pt x="161470" y="153341"/>
                </a:lnTo>
                <a:lnTo>
                  <a:pt x="165334" y="165515"/>
                </a:lnTo>
                <a:lnTo>
                  <a:pt x="168275" y="175133"/>
                </a:lnTo>
                <a:lnTo>
                  <a:pt x="174470" y="163679"/>
                </a:lnTo>
                <a:lnTo>
                  <a:pt x="179831" y="152226"/>
                </a:lnTo>
                <a:lnTo>
                  <a:pt x="182879" y="144652"/>
                </a:lnTo>
                <a:lnTo>
                  <a:pt x="187122" y="132448"/>
                </a:lnTo>
                <a:lnTo>
                  <a:pt x="190652" y="120196"/>
                </a:lnTo>
                <a:lnTo>
                  <a:pt x="193412" y="107918"/>
                </a:lnTo>
                <a:lnTo>
                  <a:pt x="194309" y="102870"/>
                </a:lnTo>
                <a:lnTo>
                  <a:pt x="196207" y="89977"/>
                </a:lnTo>
                <a:lnTo>
                  <a:pt x="197435" y="77300"/>
                </a:lnTo>
                <a:lnTo>
                  <a:pt x="197970" y="64839"/>
                </a:lnTo>
                <a:lnTo>
                  <a:pt x="197992" y="61722"/>
                </a:lnTo>
                <a:lnTo>
                  <a:pt x="197620" y="48297"/>
                </a:lnTo>
                <a:lnTo>
                  <a:pt x="196502" y="35443"/>
                </a:lnTo>
                <a:lnTo>
                  <a:pt x="194638" y="23135"/>
                </a:lnTo>
                <a:lnTo>
                  <a:pt x="192277" y="12319"/>
                </a:lnTo>
                <a:lnTo>
                  <a:pt x="206278" y="9935"/>
                </a:lnTo>
                <a:lnTo>
                  <a:pt x="219534" y="7534"/>
                </a:lnTo>
                <a:lnTo>
                  <a:pt x="232052" y="5127"/>
                </a:lnTo>
                <a:lnTo>
                  <a:pt x="243838" y="2724"/>
                </a:lnTo>
                <a:lnTo>
                  <a:pt x="254897" y="337"/>
                </a:lnTo>
                <a:lnTo>
                  <a:pt x="256412"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3952748" y="954153"/>
            <a:ext cx="163575" cy="243839"/>
          </a:xfrm>
          <a:custGeom>
            <a:avLst/>
            <a:gdLst/>
            <a:ahLst/>
            <a:cxnLst/>
            <a:rect l="l" t="t" r="r" b="b"/>
            <a:pathLst>
              <a:path w="122681" h="243839">
                <a:moveTo>
                  <a:pt x="70612" y="0"/>
                </a:moveTo>
                <a:lnTo>
                  <a:pt x="73659"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7" y="186816"/>
                </a:lnTo>
                <a:lnTo>
                  <a:pt x="73151" y="197865"/>
                </a:lnTo>
                <a:lnTo>
                  <a:pt x="75056" y="205104"/>
                </a:lnTo>
                <a:lnTo>
                  <a:pt x="78486" y="208661"/>
                </a:lnTo>
                <a:lnTo>
                  <a:pt x="81787" y="212089"/>
                </a:lnTo>
                <a:lnTo>
                  <a:pt x="86868" y="214502"/>
                </a:lnTo>
                <a:lnTo>
                  <a:pt x="93599" y="215773"/>
                </a:lnTo>
                <a:lnTo>
                  <a:pt x="104315" y="217285"/>
                </a:lnTo>
                <a:lnTo>
                  <a:pt x="118287" y="218009"/>
                </a:lnTo>
                <a:lnTo>
                  <a:pt x="121412" y="218059"/>
                </a:lnTo>
                <a:lnTo>
                  <a:pt x="122681" y="230377"/>
                </a:lnTo>
                <a:lnTo>
                  <a:pt x="108117" y="234863"/>
                </a:lnTo>
                <a:lnTo>
                  <a:pt x="94494" y="238437"/>
                </a:lnTo>
                <a:lnTo>
                  <a:pt x="81811" y="241104"/>
                </a:lnTo>
                <a:lnTo>
                  <a:pt x="70070" y="242870"/>
                </a:lnTo>
                <a:lnTo>
                  <a:pt x="59269" y="243740"/>
                </a:lnTo>
                <a:lnTo>
                  <a:pt x="54482" y="243839"/>
                </a:lnTo>
                <a:lnTo>
                  <a:pt x="37091" y="242291"/>
                </a:lnTo>
                <a:lnTo>
                  <a:pt x="23248" y="237650"/>
                </a:lnTo>
                <a:lnTo>
                  <a:pt x="12959" y="229921"/>
                </a:lnTo>
                <a:lnTo>
                  <a:pt x="6228" y="219109"/>
                </a:lnTo>
                <a:lnTo>
                  <a:pt x="3062" y="205219"/>
                </a:lnTo>
                <a:lnTo>
                  <a:pt x="2793" y="199009"/>
                </a:lnTo>
                <a:lnTo>
                  <a:pt x="2793"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3369565" y="954153"/>
            <a:ext cx="163575" cy="243839"/>
          </a:xfrm>
          <a:custGeom>
            <a:avLst/>
            <a:gdLst/>
            <a:ahLst/>
            <a:cxnLst/>
            <a:rect l="l" t="t" r="r" b="b"/>
            <a:pathLst>
              <a:path w="122681" h="243839">
                <a:moveTo>
                  <a:pt x="70612" y="0"/>
                </a:moveTo>
                <a:lnTo>
                  <a:pt x="73659" y="1904"/>
                </a:lnTo>
                <a:lnTo>
                  <a:pt x="73094" y="13771"/>
                </a:lnTo>
                <a:lnTo>
                  <a:pt x="72631" y="25990"/>
                </a:lnTo>
                <a:lnTo>
                  <a:pt x="72275" y="38570"/>
                </a:lnTo>
                <a:lnTo>
                  <a:pt x="72030" y="51520"/>
                </a:lnTo>
                <a:lnTo>
                  <a:pt x="71901" y="64849"/>
                </a:lnTo>
                <a:lnTo>
                  <a:pt x="71881" y="72644"/>
                </a:lnTo>
                <a:lnTo>
                  <a:pt x="71881" y="115443"/>
                </a:lnTo>
                <a:lnTo>
                  <a:pt x="71917" y="132299"/>
                </a:lnTo>
                <a:lnTo>
                  <a:pt x="72021" y="147350"/>
                </a:lnTo>
                <a:lnTo>
                  <a:pt x="72188" y="160601"/>
                </a:lnTo>
                <a:lnTo>
                  <a:pt x="72415" y="172056"/>
                </a:lnTo>
                <a:lnTo>
                  <a:pt x="72697" y="181719"/>
                </a:lnTo>
                <a:lnTo>
                  <a:pt x="72897" y="186816"/>
                </a:lnTo>
                <a:lnTo>
                  <a:pt x="73151" y="197865"/>
                </a:lnTo>
                <a:lnTo>
                  <a:pt x="75056" y="205104"/>
                </a:lnTo>
                <a:lnTo>
                  <a:pt x="78485" y="208661"/>
                </a:lnTo>
                <a:lnTo>
                  <a:pt x="81787" y="212089"/>
                </a:lnTo>
                <a:lnTo>
                  <a:pt x="86868" y="214502"/>
                </a:lnTo>
                <a:lnTo>
                  <a:pt x="93599" y="215773"/>
                </a:lnTo>
                <a:lnTo>
                  <a:pt x="104315" y="217285"/>
                </a:lnTo>
                <a:lnTo>
                  <a:pt x="118287" y="218009"/>
                </a:lnTo>
                <a:lnTo>
                  <a:pt x="121412" y="218059"/>
                </a:lnTo>
                <a:lnTo>
                  <a:pt x="122681" y="230377"/>
                </a:lnTo>
                <a:lnTo>
                  <a:pt x="108117" y="234863"/>
                </a:lnTo>
                <a:lnTo>
                  <a:pt x="94494" y="238437"/>
                </a:lnTo>
                <a:lnTo>
                  <a:pt x="81811" y="241104"/>
                </a:lnTo>
                <a:lnTo>
                  <a:pt x="70070" y="242870"/>
                </a:lnTo>
                <a:lnTo>
                  <a:pt x="59269" y="243740"/>
                </a:lnTo>
                <a:lnTo>
                  <a:pt x="54482" y="243839"/>
                </a:lnTo>
                <a:lnTo>
                  <a:pt x="37091" y="242291"/>
                </a:lnTo>
                <a:lnTo>
                  <a:pt x="23248" y="237650"/>
                </a:lnTo>
                <a:lnTo>
                  <a:pt x="12959" y="229921"/>
                </a:lnTo>
                <a:lnTo>
                  <a:pt x="6228" y="219109"/>
                </a:lnTo>
                <a:lnTo>
                  <a:pt x="3062" y="205219"/>
                </a:lnTo>
                <a:lnTo>
                  <a:pt x="2793" y="199009"/>
                </a:lnTo>
                <a:lnTo>
                  <a:pt x="2793" y="78994"/>
                </a:lnTo>
                <a:lnTo>
                  <a:pt x="2693" y="64962"/>
                </a:lnTo>
                <a:lnTo>
                  <a:pt x="2388" y="51580"/>
                </a:lnTo>
                <a:lnTo>
                  <a:pt x="1872" y="38842"/>
                </a:lnTo>
                <a:lnTo>
                  <a:pt x="1141" y="26741"/>
                </a:lnTo>
                <a:lnTo>
                  <a:pt x="189" y="15273"/>
                </a:lnTo>
                <a:lnTo>
                  <a:pt x="0" y="13335"/>
                </a:lnTo>
                <a:lnTo>
                  <a:pt x="13122" y="11255"/>
                </a:lnTo>
                <a:lnTo>
                  <a:pt x="25964" y="9056"/>
                </a:lnTo>
                <a:lnTo>
                  <a:pt x="38528" y="6739"/>
                </a:lnTo>
                <a:lnTo>
                  <a:pt x="50819" y="4302"/>
                </a:lnTo>
                <a:lnTo>
                  <a:pt x="62842" y="1747"/>
                </a:lnTo>
                <a:lnTo>
                  <a:pt x="70612"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10230105" y="937513"/>
            <a:ext cx="194901" cy="202184"/>
          </a:xfrm>
          <a:custGeom>
            <a:avLst/>
            <a:gdLst/>
            <a:ahLst/>
            <a:cxnLst/>
            <a:rect l="l" t="t" r="r" b="b"/>
            <a:pathLst>
              <a:path w="146176" h="202184">
                <a:moveTo>
                  <a:pt x="77343" y="0"/>
                </a:moveTo>
                <a:lnTo>
                  <a:pt x="72155" y="14732"/>
                </a:lnTo>
                <a:lnTo>
                  <a:pt x="68424" y="25215"/>
                </a:lnTo>
                <a:lnTo>
                  <a:pt x="67564" y="27559"/>
                </a:lnTo>
                <a:lnTo>
                  <a:pt x="0" y="202184"/>
                </a:lnTo>
                <a:lnTo>
                  <a:pt x="146176" y="202184"/>
                </a:lnTo>
                <a:lnTo>
                  <a:pt x="85725" y="27559"/>
                </a:lnTo>
                <a:lnTo>
                  <a:pt x="82739" y="18177"/>
                </a:lnTo>
                <a:lnTo>
                  <a:pt x="78616" y="4434"/>
                </a:lnTo>
                <a:lnTo>
                  <a:pt x="77343"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9370231" y="844803"/>
            <a:ext cx="581829" cy="348996"/>
          </a:xfrm>
          <a:custGeom>
            <a:avLst/>
            <a:gdLst/>
            <a:ahLst/>
            <a:cxnLst/>
            <a:rect l="l" t="t" r="r" b="b"/>
            <a:pathLst>
              <a:path w="436372" h="348996">
                <a:moveTo>
                  <a:pt x="0" y="0"/>
                </a:moveTo>
                <a:lnTo>
                  <a:pt x="16060" y="408"/>
                </a:lnTo>
                <a:lnTo>
                  <a:pt x="30378" y="700"/>
                </a:lnTo>
                <a:lnTo>
                  <a:pt x="42955" y="890"/>
                </a:lnTo>
                <a:lnTo>
                  <a:pt x="53791" y="990"/>
                </a:lnTo>
                <a:lnTo>
                  <a:pt x="61722" y="1016"/>
                </a:lnTo>
                <a:lnTo>
                  <a:pt x="74197" y="976"/>
                </a:lnTo>
                <a:lnTo>
                  <a:pt x="86791" y="846"/>
                </a:lnTo>
                <a:lnTo>
                  <a:pt x="99512" y="610"/>
                </a:lnTo>
                <a:lnTo>
                  <a:pt x="112369" y="251"/>
                </a:lnTo>
                <a:lnTo>
                  <a:pt x="119379" y="0"/>
                </a:lnTo>
                <a:lnTo>
                  <a:pt x="205867" y="218312"/>
                </a:lnTo>
                <a:lnTo>
                  <a:pt x="210696" y="230560"/>
                </a:lnTo>
                <a:lnTo>
                  <a:pt x="215011" y="242226"/>
                </a:lnTo>
                <a:lnTo>
                  <a:pt x="216026" y="245110"/>
                </a:lnTo>
                <a:lnTo>
                  <a:pt x="220488" y="233651"/>
                </a:lnTo>
                <a:lnTo>
                  <a:pt x="225163" y="221581"/>
                </a:lnTo>
                <a:lnTo>
                  <a:pt x="226441" y="218312"/>
                </a:lnTo>
                <a:lnTo>
                  <a:pt x="315468" y="0"/>
                </a:lnTo>
                <a:lnTo>
                  <a:pt x="329251" y="408"/>
                </a:lnTo>
                <a:lnTo>
                  <a:pt x="342477" y="701"/>
                </a:lnTo>
                <a:lnTo>
                  <a:pt x="355139" y="890"/>
                </a:lnTo>
                <a:lnTo>
                  <a:pt x="367231" y="991"/>
                </a:lnTo>
                <a:lnTo>
                  <a:pt x="377062" y="1016"/>
                </a:lnTo>
                <a:lnTo>
                  <a:pt x="388285" y="976"/>
                </a:lnTo>
                <a:lnTo>
                  <a:pt x="400345" y="847"/>
                </a:lnTo>
                <a:lnTo>
                  <a:pt x="413235" y="612"/>
                </a:lnTo>
                <a:lnTo>
                  <a:pt x="426948" y="254"/>
                </a:lnTo>
                <a:lnTo>
                  <a:pt x="434848" y="0"/>
                </a:lnTo>
                <a:lnTo>
                  <a:pt x="436372" y="12700"/>
                </a:lnTo>
                <a:lnTo>
                  <a:pt x="402335" y="22351"/>
                </a:lnTo>
                <a:lnTo>
                  <a:pt x="396210" y="41390"/>
                </a:lnTo>
                <a:lnTo>
                  <a:pt x="396048" y="53897"/>
                </a:lnTo>
                <a:lnTo>
                  <a:pt x="395988" y="68001"/>
                </a:lnTo>
                <a:lnTo>
                  <a:pt x="395985" y="71628"/>
                </a:lnTo>
                <a:lnTo>
                  <a:pt x="395985" y="269113"/>
                </a:lnTo>
                <a:lnTo>
                  <a:pt x="396013" y="283570"/>
                </a:lnTo>
                <a:lnTo>
                  <a:pt x="396103" y="296794"/>
                </a:lnTo>
                <a:lnTo>
                  <a:pt x="396270" y="308812"/>
                </a:lnTo>
                <a:lnTo>
                  <a:pt x="396621" y="322325"/>
                </a:lnTo>
                <a:lnTo>
                  <a:pt x="435355" y="335280"/>
                </a:lnTo>
                <a:lnTo>
                  <a:pt x="436372" y="347725"/>
                </a:lnTo>
                <a:lnTo>
                  <a:pt x="424724" y="347499"/>
                </a:lnTo>
                <a:lnTo>
                  <a:pt x="412676" y="347313"/>
                </a:lnTo>
                <a:lnTo>
                  <a:pt x="400224" y="347166"/>
                </a:lnTo>
                <a:lnTo>
                  <a:pt x="387364" y="347059"/>
                </a:lnTo>
                <a:lnTo>
                  <a:pt x="374094" y="346992"/>
                </a:lnTo>
                <a:lnTo>
                  <a:pt x="360410" y="346964"/>
                </a:lnTo>
                <a:lnTo>
                  <a:pt x="357758" y="346963"/>
                </a:lnTo>
                <a:lnTo>
                  <a:pt x="343025" y="346989"/>
                </a:lnTo>
                <a:lnTo>
                  <a:pt x="329191" y="347064"/>
                </a:lnTo>
                <a:lnTo>
                  <a:pt x="316258" y="347189"/>
                </a:lnTo>
                <a:lnTo>
                  <a:pt x="304224" y="347364"/>
                </a:lnTo>
                <a:lnTo>
                  <a:pt x="293091" y="347589"/>
                </a:lnTo>
                <a:lnTo>
                  <a:pt x="287654" y="347725"/>
                </a:lnTo>
                <a:lnTo>
                  <a:pt x="286384" y="335280"/>
                </a:lnTo>
                <a:lnTo>
                  <a:pt x="314959" y="326644"/>
                </a:lnTo>
                <a:lnTo>
                  <a:pt x="318897" y="325500"/>
                </a:lnTo>
                <a:lnTo>
                  <a:pt x="320928" y="322453"/>
                </a:lnTo>
                <a:lnTo>
                  <a:pt x="321055" y="317754"/>
                </a:lnTo>
                <a:lnTo>
                  <a:pt x="321401" y="306954"/>
                </a:lnTo>
                <a:lnTo>
                  <a:pt x="321643" y="294830"/>
                </a:lnTo>
                <a:lnTo>
                  <a:pt x="321782" y="281352"/>
                </a:lnTo>
                <a:lnTo>
                  <a:pt x="321818" y="269113"/>
                </a:lnTo>
                <a:lnTo>
                  <a:pt x="321818" y="110617"/>
                </a:lnTo>
                <a:lnTo>
                  <a:pt x="321868" y="102417"/>
                </a:lnTo>
                <a:lnTo>
                  <a:pt x="322019" y="91121"/>
                </a:lnTo>
                <a:lnTo>
                  <a:pt x="322271" y="76702"/>
                </a:lnTo>
                <a:lnTo>
                  <a:pt x="322579" y="61213"/>
                </a:lnTo>
                <a:lnTo>
                  <a:pt x="318032" y="72698"/>
                </a:lnTo>
                <a:lnTo>
                  <a:pt x="313336" y="84399"/>
                </a:lnTo>
                <a:lnTo>
                  <a:pt x="308506" y="96316"/>
                </a:lnTo>
                <a:lnTo>
                  <a:pt x="304800" y="105410"/>
                </a:lnTo>
                <a:lnTo>
                  <a:pt x="206121" y="346963"/>
                </a:lnTo>
                <a:lnTo>
                  <a:pt x="183769" y="348996"/>
                </a:lnTo>
                <a:lnTo>
                  <a:pt x="89661" y="114300"/>
                </a:lnTo>
                <a:lnTo>
                  <a:pt x="85183" y="103337"/>
                </a:lnTo>
                <a:lnTo>
                  <a:pt x="80613" y="91761"/>
                </a:lnTo>
                <a:lnTo>
                  <a:pt x="75965" y="79545"/>
                </a:lnTo>
                <a:lnTo>
                  <a:pt x="72262" y="69469"/>
                </a:lnTo>
                <a:lnTo>
                  <a:pt x="72521" y="86898"/>
                </a:lnTo>
                <a:lnTo>
                  <a:pt x="72681" y="100767"/>
                </a:lnTo>
                <a:lnTo>
                  <a:pt x="72758" y="111058"/>
                </a:lnTo>
                <a:lnTo>
                  <a:pt x="72771" y="115824"/>
                </a:lnTo>
                <a:lnTo>
                  <a:pt x="72771" y="269113"/>
                </a:lnTo>
                <a:lnTo>
                  <a:pt x="72818" y="283735"/>
                </a:lnTo>
                <a:lnTo>
                  <a:pt x="72942" y="296981"/>
                </a:lnTo>
                <a:lnTo>
                  <a:pt x="73116" y="308880"/>
                </a:lnTo>
                <a:lnTo>
                  <a:pt x="73278" y="317754"/>
                </a:lnTo>
                <a:lnTo>
                  <a:pt x="73532" y="322453"/>
                </a:lnTo>
                <a:lnTo>
                  <a:pt x="75564" y="325500"/>
                </a:lnTo>
                <a:lnTo>
                  <a:pt x="79755" y="326644"/>
                </a:lnTo>
                <a:lnTo>
                  <a:pt x="107060" y="335280"/>
                </a:lnTo>
                <a:lnTo>
                  <a:pt x="107696" y="347725"/>
                </a:lnTo>
                <a:lnTo>
                  <a:pt x="93598" y="347392"/>
                </a:lnTo>
                <a:lnTo>
                  <a:pt x="80441" y="347154"/>
                </a:lnTo>
                <a:lnTo>
                  <a:pt x="68212" y="347011"/>
                </a:lnTo>
                <a:lnTo>
                  <a:pt x="56896" y="346963"/>
                </a:lnTo>
                <a:lnTo>
                  <a:pt x="46554" y="347003"/>
                </a:lnTo>
                <a:lnTo>
                  <a:pt x="34808" y="347122"/>
                </a:lnTo>
                <a:lnTo>
                  <a:pt x="21675" y="347319"/>
                </a:lnTo>
                <a:lnTo>
                  <a:pt x="7172" y="347596"/>
                </a:lnTo>
                <a:lnTo>
                  <a:pt x="1143" y="347725"/>
                </a:lnTo>
                <a:lnTo>
                  <a:pt x="0" y="335280"/>
                </a:lnTo>
                <a:lnTo>
                  <a:pt x="33147" y="326136"/>
                </a:lnTo>
                <a:lnTo>
                  <a:pt x="40069" y="307551"/>
                </a:lnTo>
                <a:lnTo>
                  <a:pt x="40235" y="295402"/>
                </a:lnTo>
                <a:lnTo>
                  <a:pt x="40349" y="282043"/>
                </a:lnTo>
                <a:lnTo>
                  <a:pt x="40385" y="269113"/>
                </a:lnTo>
                <a:lnTo>
                  <a:pt x="40385" y="71628"/>
                </a:lnTo>
                <a:lnTo>
                  <a:pt x="40320" y="57140"/>
                </a:lnTo>
                <a:lnTo>
                  <a:pt x="40155" y="44249"/>
                </a:lnTo>
                <a:lnTo>
                  <a:pt x="39934" y="32955"/>
                </a:lnTo>
                <a:lnTo>
                  <a:pt x="33908" y="22351"/>
                </a:lnTo>
                <a:lnTo>
                  <a:pt x="761" y="12700"/>
                </a:lnTo>
                <a:lnTo>
                  <a:pt x="0" y="0"/>
                </a:lnTo>
                <a:close/>
              </a:path>
            </a:pathLst>
          </a:custGeom>
          <a:ln w="3047">
            <a:solidFill>
              <a:srgbClr val="3A431F"/>
            </a:solidFill>
          </a:ln>
        </p:spPr>
        <p:txBody>
          <a:bodyPr wrap="square" lIns="0" tIns="0" rIns="0" bIns="0" rtlCol="0">
            <a:noAutofit/>
          </a:bodyPr>
          <a:lstStyle/>
          <a:p>
            <a:endParaRPr/>
          </a:p>
        </p:txBody>
      </p:sp>
      <p:sp>
        <p:nvSpPr>
          <p:cNvPr id="65" name="object 65"/>
          <p:cNvSpPr/>
          <p:nvPr/>
        </p:nvSpPr>
        <p:spPr>
          <a:xfrm>
            <a:off x="8809906" y="844805"/>
            <a:ext cx="347470" cy="347725"/>
          </a:xfrm>
          <a:custGeom>
            <a:avLst/>
            <a:gdLst/>
            <a:ahLst/>
            <a:cxnLst/>
            <a:rect l="l" t="t" r="r" b="b"/>
            <a:pathLst>
              <a:path w="260603" h="347725">
                <a:moveTo>
                  <a:pt x="0" y="0"/>
                </a:moveTo>
                <a:lnTo>
                  <a:pt x="13231" y="385"/>
                </a:lnTo>
                <a:lnTo>
                  <a:pt x="26209" y="669"/>
                </a:lnTo>
                <a:lnTo>
                  <a:pt x="38931" y="861"/>
                </a:lnTo>
                <a:lnTo>
                  <a:pt x="51400" y="972"/>
                </a:lnTo>
                <a:lnTo>
                  <a:pt x="63613" y="1014"/>
                </a:lnTo>
                <a:lnTo>
                  <a:pt x="65913" y="1016"/>
                </a:lnTo>
                <a:lnTo>
                  <a:pt x="128524" y="1016"/>
                </a:lnTo>
                <a:lnTo>
                  <a:pt x="140806" y="1007"/>
                </a:lnTo>
                <a:lnTo>
                  <a:pt x="153182" y="982"/>
                </a:lnTo>
                <a:lnTo>
                  <a:pt x="165653" y="937"/>
                </a:lnTo>
                <a:lnTo>
                  <a:pt x="178219" y="873"/>
                </a:lnTo>
                <a:lnTo>
                  <a:pt x="190879" y="785"/>
                </a:lnTo>
                <a:lnTo>
                  <a:pt x="203633" y="675"/>
                </a:lnTo>
                <a:lnTo>
                  <a:pt x="216482" y="538"/>
                </a:lnTo>
                <a:lnTo>
                  <a:pt x="229425" y="375"/>
                </a:lnTo>
                <a:lnTo>
                  <a:pt x="242463" y="184"/>
                </a:lnTo>
                <a:lnTo>
                  <a:pt x="253492" y="0"/>
                </a:lnTo>
                <a:lnTo>
                  <a:pt x="255143" y="2032"/>
                </a:lnTo>
                <a:lnTo>
                  <a:pt x="239775" y="84582"/>
                </a:lnTo>
                <a:lnTo>
                  <a:pt x="226441" y="86487"/>
                </a:lnTo>
                <a:lnTo>
                  <a:pt x="210566" y="26288"/>
                </a:lnTo>
                <a:lnTo>
                  <a:pt x="114680" y="26288"/>
                </a:lnTo>
                <a:lnTo>
                  <a:pt x="114680" y="157861"/>
                </a:lnTo>
                <a:lnTo>
                  <a:pt x="128143" y="157861"/>
                </a:lnTo>
                <a:lnTo>
                  <a:pt x="140202" y="157829"/>
                </a:lnTo>
                <a:lnTo>
                  <a:pt x="152738" y="157724"/>
                </a:lnTo>
                <a:lnTo>
                  <a:pt x="165765" y="157531"/>
                </a:lnTo>
                <a:lnTo>
                  <a:pt x="174371" y="157353"/>
                </a:lnTo>
                <a:lnTo>
                  <a:pt x="181482" y="154940"/>
                </a:lnTo>
                <a:lnTo>
                  <a:pt x="182879" y="150749"/>
                </a:lnTo>
                <a:lnTo>
                  <a:pt x="191770" y="116712"/>
                </a:lnTo>
                <a:lnTo>
                  <a:pt x="208152" y="116078"/>
                </a:lnTo>
                <a:lnTo>
                  <a:pt x="207835" y="132009"/>
                </a:lnTo>
                <a:lnTo>
                  <a:pt x="207602" y="145938"/>
                </a:lnTo>
                <a:lnTo>
                  <a:pt x="207455" y="157867"/>
                </a:lnTo>
                <a:lnTo>
                  <a:pt x="207393" y="167795"/>
                </a:lnTo>
                <a:lnTo>
                  <a:pt x="207391" y="169799"/>
                </a:lnTo>
                <a:lnTo>
                  <a:pt x="207434" y="179164"/>
                </a:lnTo>
                <a:lnTo>
                  <a:pt x="207566" y="190632"/>
                </a:lnTo>
                <a:lnTo>
                  <a:pt x="207785" y="204202"/>
                </a:lnTo>
                <a:lnTo>
                  <a:pt x="208091" y="219876"/>
                </a:lnTo>
                <a:lnTo>
                  <a:pt x="208152" y="222758"/>
                </a:lnTo>
                <a:lnTo>
                  <a:pt x="191770" y="224028"/>
                </a:lnTo>
                <a:lnTo>
                  <a:pt x="182625" y="189103"/>
                </a:lnTo>
                <a:lnTo>
                  <a:pt x="181228" y="184658"/>
                </a:lnTo>
                <a:lnTo>
                  <a:pt x="174878" y="182118"/>
                </a:lnTo>
                <a:lnTo>
                  <a:pt x="161514" y="181939"/>
                </a:lnTo>
                <a:lnTo>
                  <a:pt x="148625" y="181817"/>
                </a:lnTo>
                <a:lnTo>
                  <a:pt x="136242" y="181750"/>
                </a:lnTo>
                <a:lnTo>
                  <a:pt x="127889" y="181737"/>
                </a:lnTo>
                <a:lnTo>
                  <a:pt x="114680" y="181737"/>
                </a:lnTo>
                <a:lnTo>
                  <a:pt x="114680" y="266700"/>
                </a:lnTo>
                <a:lnTo>
                  <a:pt x="114703" y="279496"/>
                </a:lnTo>
                <a:lnTo>
                  <a:pt x="114778" y="292240"/>
                </a:lnTo>
                <a:lnTo>
                  <a:pt x="114915" y="304922"/>
                </a:lnTo>
                <a:lnTo>
                  <a:pt x="115124" y="317532"/>
                </a:lnTo>
                <a:lnTo>
                  <a:pt x="115189" y="320675"/>
                </a:lnTo>
                <a:lnTo>
                  <a:pt x="214375" y="320675"/>
                </a:lnTo>
                <a:lnTo>
                  <a:pt x="245491" y="255524"/>
                </a:lnTo>
                <a:lnTo>
                  <a:pt x="260603" y="253237"/>
                </a:lnTo>
                <a:lnTo>
                  <a:pt x="254762" y="345948"/>
                </a:lnTo>
                <a:lnTo>
                  <a:pt x="252984" y="347725"/>
                </a:lnTo>
                <a:lnTo>
                  <a:pt x="239973" y="347573"/>
                </a:lnTo>
                <a:lnTo>
                  <a:pt x="227038" y="347437"/>
                </a:lnTo>
                <a:lnTo>
                  <a:pt x="214178" y="347319"/>
                </a:lnTo>
                <a:lnTo>
                  <a:pt x="201392" y="347217"/>
                </a:lnTo>
                <a:lnTo>
                  <a:pt x="188679" y="347133"/>
                </a:lnTo>
                <a:lnTo>
                  <a:pt x="176038" y="347065"/>
                </a:lnTo>
                <a:lnTo>
                  <a:pt x="163468" y="347015"/>
                </a:lnTo>
                <a:lnTo>
                  <a:pt x="150969" y="346982"/>
                </a:lnTo>
                <a:lnTo>
                  <a:pt x="138539" y="346965"/>
                </a:lnTo>
                <a:lnTo>
                  <a:pt x="132842" y="346963"/>
                </a:lnTo>
                <a:lnTo>
                  <a:pt x="67182" y="346963"/>
                </a:lnTo>
                <a:lnTo>
                  <a:pt x="54780" y="346992"/>
                </a:lnTo>
                <a:lnTo>
                  <a:pt x="42235" y="347077"/>
                </a:lnTo>
                <a:lnTo>
                  <a:pt x="29550" y="347218"/>
                </a:lnTo>
                <a:lnTo>
                  <a:pt x="16723" y="347416"/>
                </a:lnTo>
                <a:lnTo>
                  <a:pt x="3754" y="347671"/>
                </a:lnTo>
                <a:lnTo>
                  <a:pt x="1270" y="347725"/>
                </a:lnTo>
                <a:lnTo>
                  <a:pt x="0" y="335280"/>
                </a:lnTo>
                <a:lnTo>
                  <a:pt x="33147" y="326136"/>
                </a:lnTo>
                <a:lnTo>
                  <a:pt x="37338" y="324993"/>
                </a:lnTo>
                <a:lnTo>
                  <a:pt x="39497" y="322453"/>
                </a:lnTo>
                <a:lnTo>
                  <a:pt x="39877" y="318516"/>
                </a:lnTo>
                <a:lnTo>
                  <a:pt x="40004" y="311912"/>
                </a:lnTo>
                <a:lnTo>
                  <a:pt x="40131" y="304419"/>
                </a:lnTo>
                <a:lnTo>
                  <a:pt x="40259" y="296291"/>
                </a:lnTo>
                <a:lnTo>
                  <a:pt x="40316" y="284257"/>
                </a:lnTo>
                <a:lnTo>
                  <a:pt x="40384" y="271047"/>
                </a:lnTo>
                <a:lnTo>
                  <a:pt x="40386" y="269113"/>
                </a:lnTo>
                <a:lnTo>
                  <a:pt x="40386" y="71628"/>
                </a:lnTo>
                <a:lnTo>
                  <a:pt x="40386" y="63373"/>
                </a:lnTo>
                <a:lnTo>
                  <a:pt x="40259" y="55880"/>
                </a:lnTo>
                <a:lnTo>
                  <a:pt x="40259" y="49149"/>
                </a:lnTo>
                <a:lnTo>
                  <a:pt x="40131" y="42291"/>
                </a:lnTo>
                <a:lnTo>
                  <a:pt x="40004" y="36195"/>
                </a:lnTo>
                <a:lnTo>
                  <a:pt x="39877" y="30480"/>
                </a:lnTo>
                <a:lnTo>
                  <a:pt x="39750" y="26288"/>
                </a:lnTo>
                <a:lnTo>
                  <a:pt x="37719" y="23495"/>
                </a:lnTo>
                <a:lnTo>
                  <a:pt x="33909" y="22351"/>
                </a:lnTo>
                <a:lnTo>
                  <a:pt x="762" y="12700"/>
                </a:lnTo>
                <a:lnTo>
                  <a:pt x="0"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10161016" y="837440"/>
            <a:ext cx="387942" cy="355091"/>
          </a:xfrm>
          <a:custGeom>
            <a:avLst/>
            <a:gdLst/>
            <a:ahLst/>
            <a:cxnLst/>
            <a:rect l="l" t="t" r="r" b="b"/>
            <a:pathLst>
              <a:path w="290957" h="355091">
                <a:moveTo>
                  <a:pt x="167005" y="0"/>
                </a:moveTo>
                <a:lnTo>
                  <a:pt x="289433" y="342646"/>
                </a:lnTo>
                <a:lnTo>
                  <a:pt x="290957" y="355091"/>
                </a:lnTo>
                <a:lnTo>
                  <a:pt x="276961" y="354846"/>
                </a:lnTo>
                <a:lnTo>
                  <a:pt x="263516" y="354648"/>
                </a:lnTo>
                <a:lnTo>
                  <a:pt x="250627" y="354498"/>
                </a:lnTo>
                <a:lnTo>
                  <a:pt x="238298" y="354395"/>
                </a:lnTo>
                <a:lnTo>
                  <a:pt x="226532" y="354340"/>
                </a:lnTo>
                <a:lnTo>
                  <a:pt x="219075" y="354329"/>
                </a:lnTo>
                <a:lnTo>
                  <a:pt x="66421" y="354329"/>
                </a:lnTo>
                <a:lnTo>
                  <a:pt x="55097" y="354358"/>
                </a:lnTo>
                <a:lnTo>
                  <a:pt x="43107" y="354445"/>
                </a:lnTo>
                <a:lnTo>
                  <a:pt x="30451" y="354590"/>
                </a:lnTo>
                <a:lnTo>
                  <a:pt x="17129" y="354793"/>
                </a:lnTo>
                <a:lnTo>
                  <a:pt x="3142" y="355053"/>
                </a:lnTo>
                <a:lnTo>
                  <a:pt x="1270" y="355091"/>
                </a:lnTo>
                <a:lnTo>
                  <a:pt x="0" y="342646"/>
                </a:lnTo>
                <a:lnTo>
                  <a:pt x="140462" y="5969"/>
                </a:lnTo>
                <a:lnTo>
                  <a:pt x="167005"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5660138" y="832739"/>
            <a:ext cx="109728" cy="104266"/>
          </a:xfrm>
          <a:custGeom>
            <a:avLst/>
            <a:gdLst/>
            <a:ahLst/>
            <a:cxnLst/>
            <a:rect l="l" t="t" r="r" b="b"/>
            <a:pathLst>
              <a:path w="82296" h="104266">
                <a:moveTo>
                  <a:pt x="15621" y="0"/>
                </a:moveTo>
                <a:lnTo>
                  <a:pt x="82296" y="0"/>
                </a:lnTo>
                <a:lnTo>
                  <a:pt x="21082" y="104266"/>
                </a:lnTo>
                <a:lnTo>
                  <a:pt x="0" y="104266"/>
                </a:lnTo>
                <a:lnTo>
                  <a:pt x="15621"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4437552" y="820292"/>
            <a:ext cx="343577" cy="378968"/>
          </a:xfrm>
          <a:custGeom>
            <a:avLst/>
            <a:gdLst/>
            <a:ahLst/>
            <a:cxnLst/>
            <a:rect l="l" t="t" r="r" b="b"/>
            <a:pathLst>
              <a:path w="257683" h="378968">
                <a:moveTo>
                  <a:pt x="116204" y="0"/>
                </a:moveTo>
                <a:lnTo>
                  <a:pt x="127595" y="338"/>
                </a:lnTo>
                <a:lnTo>
                  <a:pt x="139115" y="1352"/>
                </a:lnTo>
                <a:lnTo>
                  <a:pt x="150763" y="3041"/>
                </a:lnTo>
                <a:lnTo>
                  <a:pt x="162540" y="5403"/>
                </a:lnTo>
                <a:lnTo>
                  <a:pt x="174445" y="8439"/>
                </a:lnTo>
                <a:lnTo>
                  <a:pt x="186479" y="12147"/>
                </a:lnTo>
                <a:lnTo>
                  <a:pt x="198642" y="16525"/>
                </a:lnTo>
                <a:lnTo>
                  <a:pt x="210934" y="21574"/>
                </a:lnTo>
                <a:lnTo>
                  <a:pt x="223354" y="27291"/>
                </a:lnTo>
                <a:lnTo>
                  <a:pt x="235902" y="33677"/>
                </a:lnTo>
                <a:lnTo>
                  <a:pt x="248580" y="40730"/>
                </a:lnTo>
                <a:lnTo>
                  <a:pt x="257175" y="45847"/>
                </a:lnTo>
                <a:lnTo>
                  <a:pt x="257683" y="48641"/>
                </a:lnTo>
                <a:lnTo>
                  <a:pt x="250316" y="57955"/>
                </a:lnTo>
                <a:lnTo>
                  <a:pt x="242747" y="67708"/>
                </a:lnTo>
                <a:lnTo>
                  <a:pt x="234990" y="77899"/>
                </a:lnTo>
                <a:lnTo>
                  <a:pt x="227062" y="88529"/>
                </a:lnTo>
                <a:lnTo>
                  <a:pt x="222503" y="94742"/>
                </a:lnTo>
                <a:lnTo>
                  <a:pt x="208341" y="82507"/>
                </a:lnTo>
                <a:lnTo>
                  <a:pt x="194899" y="71561"/>
                </a:lnTo>
                <a:lnTo>
                  <a:pt x="182176" y="61904"/>
                </a:lnTo>
                <a:lnTo>
                  <a:pt x="170172" y="53538"/>
                </a:lnTo>
                <a:lnTo>
                  <a:pt x="158885" y="46463"/>
                </a:lnTo>
                <a:lnTo>
                  <a:pt x="148314" y="40680"/>
                </a:lnTo>
                <a:lnTo>
                  <a:pt x="138460" y="36189"/>
                </a:lnTo>
                <a:lnTo>
                  <a:pt x="129321" y="32992"/>
                </a:lnTo>
                <a:lnTo>
                  <a:pt x="120897" y="31088"/>
                </a:lnTo>
                <a:lnTo>
                  <a:pt x="113411" y="30480"/>
                </a:lnTo>
                <a:lnTo>
                  <a:pt x="109347" y="30480"/>
                </a:lnTo>
                <a:lnTo>
                  <a:pt x="105917" y="31369"/>
                </a:lnTo>
                <a:lnTo>
                  <a:pt x="103250" y="33274"/>
                </a:lnTo>
                <a:lnTo>
                  <a:pt x="100584" y="35052"/>
                </a:lnTo>
                <a:lnTo>
                  <a:pt x="99313" y="37719"/>
                </a:lnTo>
                <a:lnTo>
                  <a:pt x="99313" y="41402"/>
                </a:lnTo>
                <a:lnTo>
                  <a:pt x="99313" y="44323"/>
                </a:lnTo>
                <a:lnTo>
                  <a:pt x="100075" y="47244"/>
                </a:lnTo>
                <a:lnTo>
                  <a:pt x="101473" y="49911"/>
                </a:lnTo>
                <a:lnTo>
                  <a:pt x="102870" y="52705"/>
                </a:lnTo>
                <a:lnTo>
                  <a:pt x="105283" y="56007"/>
                </a:lnTo>
                <a:lnTo>
                  <a:pt x="108838" y="59817"/>
                </a:lnTo>
                <a:lnTo>
                  <a:pt x="112395" y="63754"/>
                </a:lnTo>
                <a:lnTo>
                  <a:pt x="117221" y="68453"/>
                </a:lnTo>
                <a:lnTo>
                  <a:pt x="123316" y="74041"/>
                </a:lnTo>
                <a:lnTo>
                  <a:pt x="131598" y="81481"/>
                </a:lnTo>
                <a:lnTo>
                  <a:pt x="141478" y="90393"/>
                </a:lnTo>
                <a:lnTo>
                  <a:pt x="155337" y="103375"/>
                </a:lnTo>
                <a:lnTo>
                  <a:pt x="164542" y="112306"/>
                </a:lnTo>
                <a:lnTo>
                  <a:pt x="177886" y="125685"/>
                </a:lnTo>
                <a:lnTo>
                  <a:pt x="186559" y="134985"/>
                </a:lnTo>
                <a:lnTo>
                  <a:pt x="200112" y="150781"/>
                </a:lnTo>
                <a:lnTo>
                  <a:pt x="207913" y="160846"/>
                </a:lnTo>
                <a:lnTo>
                  <a:pt x="220126" y="178677"/>
                </a:lnTo>
                <a:lnTo>
                  <a:pt x="226485" y="189650"/>
                </a:lnTo>
                <a:lnTo>
                  <a:pt x="235787" y="209041"/>
                </a:lnTo>
                <a:lnTo>
                  <a:pt x="240129" y="220968"/>
                </a:lnTo>
                <a:lnTo>
                  <a:pt x="245111" y="241100"/>
                </a:lnTo>
                <a:lnTo>
                  <a:pt x="246511" y="253734"/>
                </a:lnTo>
                <a:lnTo>
                  <a:pt x="246761" y="262001"/>
                </a:lnTo>
                <a:lnTo>
                  <a:pt x="246035" y="275654"/>
                </a:lnTo>
                <a:lnTo>
                  <a:pt x="243860" y="288639"/>
                </a:lnTo>
                <a:lnTo>
                  <a:pt x="240238" y="300957"/>
                </a:lnTo>
                <a:lnTo>
                  <a:pt x="235170" y="312608"/>
                </a:lnTo>
                <a:lnTo>
                  <a:pt x="228659" y="323590"/>
                </a:lnTo>
                <a:lnTo>
                  <a:pt x="220707" y="333905"/>
                </a:lnTo>
                <a:lnTo>
                  <a:pt x="211315" y="343552"/>
                </a:lnTo>
                <a:lnTo>
                  <a:pt x="198582" y="353949"/>
                </a:lnTo>
                <a:lnTo>
                  <a:pt x="187862" y="360936"/>
                </a:lnTo>
                <a:lnTo>
                  <a:pt x="176623" y="366781"/>
                </a:lnTo>
                <a:lnTo>
                  <a:pt x="164862" y="371485"/>
                </a:lnTo>
                <a:lnTo>
                  <a:pt x="152575" y="375047"/>
                </a:lnTo>
                <a:lnTo>
                  <a:pt x="139760" y="377468"/>
                </a:lnTo>
                <a:lnTo>
                  <a:pt x="126412" y="378747"/>
                </a:lnTo>
                <a:lnTo>
                  <a:pt x="117855" y="378968"/>
                </a:lnTo>
                <a:lnTo>
                  <a:pt x="103834" y="378366"/>
                </a:lnTo>
                <a:lnTo>
                  <a:pt x="90491" y="376563"/>
                </a:lnTo>
                <a:lnTo>
                  <a:pt x="77827" y="373557"/>
                </a:lnTo>
                <a:lnTo>
                  <a:pt x="65840" y="369349"/>
                </a:lnTo>
                <a:lnTo>
                  <a:pt x="54532" y="363938"/>
                </a:lnTo>
                <a:lnTo>
                  <a:pt x="43902" y="357325"/>
                </a:lnTo>
                <a:lnTo>
                  <a:pt x="33950" y="349510"/>
                </a:lnTo>
                <a:lnTo>
                  <a:pt x="24221" y="339898"/>
                </a:lnTo>
                <a:lnTo>
                  <a:pt x="16340" y="329729"/>
                </a:lnTo>
                <a:lnTo>
                  <a:pt x="10008" y="318744"/>
                </a:lnTo>
                <a:lnTo>
                  <a:pt x="5222" y="306946"/>
                </a:lnTo>
                <a:lnTo>
                  <a:pt x="1981" y="294337"/>
                </a:lnTo>
                <a:lnTo>
                  <a:pt x="281" y="280921"/>
                </a:lnTo>
                <a:lnTo>
                  <a:pt x="0" y="272415"/>
                </a:lnTo>
                <a:lnTo>
                  <a:pt x="683" y="259265"/>
                </a:lnTo>
                <a:lnTo>
                  <a:pt x="2732" y="246569"/>
                </a:lnTo>
                <a:lnTo>
                  <a:pt x="6148" y="234327"/>
                </a:lnTo>
                <a:lnTo>
                  <a:pt x="10930" y="222542"/>
                </a:lnTo>
                <a:lnTo>
                  <a:pt x="17079" y="211218"/>
                </a:lnTo>
                <a:lnTo>
                  <a:pt x="24594" y="200356"/>
                </a:lnTo>
                <a:lnTo>
                  <a:pt x="38607" y="184745"/>
                </a:lnTo>
                <a:lnTo>
                  <a:pt x="47831" y="176527"/>
                </a:lnTo>
                <a:lnTo>
                  <a:pt x="57775" y="169022"/>
                </a:lnTo>
                <a:lnTo>
                  <a:pt x="68444" y="162230"/>
                </a:lnTo>
                <a:lnTo>
                  <a:pt x="79840" y="156150"/>
                </a:lnTo>
                <a:lnTo>
                  <a:pt x="91967" y="150783"/>
                </a:lnTo>
                <a:lnTo>
                  <a:pt x="104830" y="146128"/>
                </a:lnTo>
                <a:lnTo>
                  <a:pt x="109982" y="144526"/>
                </a:lnTo>
                <a:lnTo>
                  <a:pt x="98316" y="133815"/>
                </a:lnTo>
                <a:lnTo>
                  <a:pt x="87878" y="123801"/>
                </a:lnTo>
                <a:lnTo>
                  <a:pt x="78664" y="114480"/>
                </a:lnTo>
                <a:lnTo>
                  <a:pt x="70671" y="105846"/>
                </a:lnTo>
                <a:lnTo>
                  <a:pt x="63892" y="97897"/>
                </a:lnTo>
                <a:lnTo>
                  <a:pt x="60325" y="93345"/>
                </a:lnTo>
                <a:lnTo>
                  <a:pt x="52693" y="81469"/>
                </a:lnTo>
                <a:lnTo>
                  <a:pt x="47686" y="69566"/>
                </a:lnTo>
                <a:lnTo>
                  <a:pt x="45303" y="57674"/>
                </a:lnTo>
                <a:lnTo>
                  <a:pt x="45085" y="52832"/>
                </a:lnTo>
                <a:lnTo>
                  <a:pt x="46686" y="38906"/>
                </a:lnTo>
                <a:lnTo>
                  <a:pt x="51505" y="27022"/>
                </a:lnTo>
                <a:lnTo>
                  <a:pt x="59560" y="17199"/>
                </a:lnTo>
                <a:lnTo>
                  <a:pt x="63880" y="13716"/>
                </a:lnTo>
                <a:lnTo>
                  <a:pt x="73536" y="8031"/>
                </a:lnTo>
                <a:lnTo>
                  <a:pt x="84798" y="3859"/>
                </a:lnTo>
                <a:lnTo>
                  <a:pt x="97675" y="1198"/>
                </a:lnTo>
                <a:lnTo>
                  <a:pt x="112179" y="50"/>
                </a:lnTo>
                <a:lnTo>
                  <a:pt x="116204"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2657856" y="2"/>
            <a:ext cx="5746496" cy="717803"/>
          </a:xfrm>
          <a:prstGeom prst="rect">
            <a:avLst/>
          </a:prstGeom>
          <a:blipFill>
            <a:blip r:embed="rId3" cstate="print"/>
            <a:stretch>
              <a:fillRect/>
            </a:stretch>
          </a:blipFill>
        </p:spPr>
        <p:txBody>
          <a:bodyPr wrap="square" lIns="0" tIns="0" rIns="0" bIns="0" rtlCol="0">
            <a:noAutofit/>
          </a:bodyPr>
          <a:lstStyle/>
          <a:p>
            <a:endParaRPr/>
          </a:p>
        </p:txBody>
      </p:sp>
      <p:sp>
        <p:nvSpPr>
          <p:cNvPr id="70" name="object 70"/>
          <p:cNvSpPr/>
          <p:nvPr/>
        </p:nvSpPr>
        <p:spPr>
          <a:xfrm>
            <a:off x="7587490" y="2"/>
            <a:ext cx="1767840" cy="717803"/>
          </a:xfrm>
          <a:prstGeom prst="rect">
            <a:avLst/>
          </a:prstGeom>
          <a:blipFill>
            <a:blip r:embed="rId4" cstate="print"/>
            <a:stretch>
              <a:fillRect/>
            </a:stretch>
          </a:blipFill>
        </p:spPr>
        <p:txBody>
          <a:bodyPr wrap="square" lIns="0" tIns="0" rIns="0" bIns="0" rtlCol="0">
            <a:noAutofit/>
          </a:bodyPr>
          <a:lstStyle/>
          <a:p>
            <a:endParaRPr/>
          </a:p>
        </p:txBody>
      </p:sp>
      <p:sp>
        <p:nvSpPr>
          <p:cNvPr id="71" name="object 71"/>
          <p:cNvSpPr/>
          <p:nvPr/>
        </p:nvSpPr>
        <p:spPr>
          <a:xfrm>
            <a:off x="8538465" y="2"/>
            <a:ext cx="993646" cy="717803"/>
          </a:xfrm>
          <a:prstGeom prst="rect">
            <a:avLst/>
          </a:prstGeom>
          <a:blipFill>
            <a:blip r:embed="rId5" cstate="print"/>
            <a:stretch>
              <a:fillRect/>
            </a:stretch>
          </a:blipFill>
        </p:spPr>
        <p:txBody>
          <a:bodyPr wrap="square" lIns="0" tIns="0" rIns="0" bIns="0" rtlCol="0">
            <a:noAutofit/>
          </a:bodyPr>
          <a:lstStyle/>
          <a:p>
            <a:endParaRPr/>
          </a:p>
        </p:txBody>
      </p:sp>
      <p:sp>
        <p:nvSpPr>
          <p:cNvPr id="72" name="object 72"/>
          <p:cNvSpPr/>
          <p:nvPr/>
        </p:nvSpPr>
        <p:spPr>
          <a:xfrm>
            <a:off x="8715249" y="2"/>
            <a:ext cx="963168" cy="717803"/>
          </a:xfrm>
          <a:prstGeom prst="rect">
            <a:avLst/>
          </a:prstGeom>
          <a:blipFill>
            <a:blip r:embed="rId6" cstate="print"/>
            <a:stretch>
              <a:fillRect/>
            </a:stretch>
          </a:blipFill>
        </p:spPr>
        <p:txBody>
          <a:bodyPr wrap="square" lIns="0" tIns="0" rIns="0" bIns="0" rtlCol="0">
            <a:noAutofit/>
          </a:bodyPr>
          <a:lstStyle/>
          <a:p>
            <a:endParaRPr/>
          </a:p>
        </p:txBody>
      </p:sp>
      <p:sp>
        <p:nvSpPr>
          <p:cNvPr id="73" name="object 73"/>
          <p:cNvSpPr/>
          <p:nvPr/>
        </p:nvSpPr>
        <p:spPr>
          <a:xfrm>
            <a:off x="1048514" y="562356"/>
            <a:ext cx="10092944" cy="765048"/>
          </a:xfrm>
          <a:prstGeom prst="rect">
            <a:avLst/>
          </a:prstGeom>
          <a:blipFill>
            <a:blip r:embed="rId7" cstate="print"/>
            <a:stretch>
              <a:fillRect/>
            </a:stretch>
          </a:blipFill>
        </p:spPr>
        <p:txBody>
          <a:bodyPr wrap="square" lIns="0" tIns="0" rIns="0" bIns="0" rtlCol="0">
            <a:noAutofit/>
          </a:bodyPr>
          <a:lstStyle/>
          <a:p>
            <a:endParaRPr/>
          </a:p>
        </p:txBody>
      </p:sp>
      <p:sp>
        <p:nvSpPr>
          <p:cNvPr id="74" name="object 74"/>
          <p:cNvSpPr/>
          <p:nvPr/>
        </p:nvSpPr>
        <p:spPr>
          <a:xfrm>
            <a:off x="10324593" y="562356"/>
            <a:ext cx="963168" cy="765048"/>
          </a:xfrm>
          <a:prstGeom prst="rect">
            <a:avLst/>
          </a:prstGeom>
          <a:blipFill>
            <a:blip r:embed="rId8" cstate="print"/>
            <a:stretch>
              <a:fillRect/>
            </a:stretch>
          </a:blipFill>
        </p:spPr>
        <p:txBody>
          <a:bodyPr wrap="square" lIns="0" tIns="0" rIns="0" bIns="0" rtlCol="0">
            <a:noAutofit/>
          </a:bodyPr>
          <a:lstStyle/>
          <a:p>
            <a:endParaRPr/>
          </a:p>
        </p:txBody>
      </p:sp>
      <p:sp>
        <p:nvSpPr>
          <p:cNvPr id="2" name="object 2"/>
          <p:cNvSpPr txBox="1"/>
          <p:nvPr/>
        </p:nvSpPr>
        <p:spPr>
          <a:xfrm>
            <a:off x="714587" y="1642172"/>
            <a:ext cx="10603750" cy="4400245"/>
          </a:xfrm>
          <a:prstGeom prst="rect">
            <a:avLst/>
          </a:prstGeom>
        </p:spPr>
        <p:txBody>
          <a:bodyPr wrap="square" lIns="0" tIns="23939" rIns="0" bIns="0" rtlCol="0">
            <a:noAutofit/>
          </a:bodyPr>
          <a:lstStyle/>
          <a:p>
            <a:pPr marL="12700" marR="71015">
              <a:lnSpc>
                <a:spcPts val="3770"/>
              </a:lnSpc>
            </a:pPr>
            <a:r>
              <a:rPr sz="3050" spc="-446" dirty="0" smtClean="0">
                <a:solidFill>
                  <a:srgbClr val="F3A346"/>
                </a:solidFill>
                <a:latin typeface="unifont"/>
                <a:cs typeface="unifont"/>
              </a:rPr>
              <a:t> </a:t>
            </a:r>
            <a:r>
              <a:rPr sz="3600" spc="-9" dirty="0" smtClean="0">
                <a:solidFill>
                  <a:srgbClr val="FFFFFF"/>
                </a:solidFill>
                <a:latin typeface="Constantia"/>
                <a:cs typeface="Constantia"/>
              </a:rPr>
              <a:t>Σημαντικές </a:t>
            </a:r>
            <a:r>
              <a:rPr sz="3600" b="1" spc="-9" dirty="0" smtClean="0">
                <a:solidFill>
                  <a:srgbClr val="FFFFFF"/>
                </a:solidFill>
                <a:latin typeface="Constantia"/>
                <a:cs typeface="Constantia"/>
              </a:rPr>
              <a:t>διακυμάνσεις</a:t>
            </a:r>
            <a:endParaRPr sz="3600">
              <a:latin typeface="Constantia"/>
              <a:cs typeface="Constantia"/>
            </a:endParaRPr>
          </a:p>
          <a:p>
            <a:pPr marL="287019" marR="71015">
              <a:lnSpc>
                <a:spcPts val="4325"/>
              </a:lnSpc>
              <a:spcBef>
                <a:spcPts val="27"/>
              </a:spcBef>
            </a:pPr>
            <a:r>
              <a:rPr sz="3600" b="1" spc="-15" dirty="0" smtClean="0">
                <a:solidFill>
                  <a:srgbClr val="FFFFFF"/>
                </a:solidFill>
                <a:latin typeface="Constantia"/>
                <a:cs typeface="Constantia"/>
              </a:rPr>
              <a:t>(αποκλίσεις) </a:t>
            </a:r>
            <a:r>
              <a:rPr sz="3600" spc="-15" dirty="0" smtClean="0">
                <a:solidFill>
                  <a:srgbClr val="FFFFFF"/>
                </a:solidFill>
                <a:latin typeface="Constantia"/>
                <a:cs typeface="Constantia"/>
              </a:rPr>
              <a:t>ανάμεσα στο επίπεδο</a:t>
            </a:r>
            <a:endParaRPr sz="3600">
              <a:latin typeface="Constantia"/>
              <a:cs typeface="Constantia"/>
            </a:endParaRPr>
          </a:p>
          <a:p>
            <a:pPr marL="287019" marR="71015">
              <a:lnSpc>
                <a:spcPts val="4320"/>
              </a:lnSpc>
            </a:pPr>
            <a:r>
              <a:rPr sz="3600" spc="-24" dirty="0" smtClean="0">
                <a:solidFill>
                  <a:srgbClr val="FFFFFF"/>
                </a:solidFill>
                <a:latin typeface="Constantia"/>
                <a:cs typeface="Constantia"/>
              </a:rPr>
              <a:t>ανάπτυξης των επιμέρους γνωστικών</a:t>
            </a:r>
            <a:endParaRPr sz="3600">
              <a:latin typeface="Constantia"/>
              <a:cs typeface="Constantia"/>
            </a:endParaRPr>
          </a:p>
          <a:p>
            <a:pPr marL="287019" marR="71015">
              <a:lnSpc>
                <a:spcPts val="4320"/>
              </a:lnSpc>
            </a:pPr>
            <a:r>
              <a:rPr sz="3600" spc="-38" dirty="0" smtClean="0">
                <a:solidFill>
                  <a:srgbClr val="FFFFFF"/>
                </a:solidFill>
                <a:latin typeface="Constantia"/>
                <a:cs typeface="Constantia"/>
              </a:rPr>
              <a:t>(και άλλων) ικανοτήτων.</a:t>
            </a:r>
            <a:endParaRPr sz="3600">
              <a:latin typeface="Constantia"/>
              <a:cs typeface="Constantia"/>
            </a:endParaRPr>
          </a:p>
          <a:p>
            <a:pPr marL="287019" indent="-274319">
              <a:lnSpc>
                <a:spcPct val="99995"/>
              </a:lnSpc>
              <a:spcBef>
                <a:spcPts val="367"/>
              </a:spcBef>
            </a:pPr>
            <a:r>
              <a:rPr sz="3050" spc="166" dirty="0" smtClean="0">
                <a:solidFill>
                  <a:srgbClr val="F3A346"/>
                </a:solidFill>
                <a:latin typeface="unifont"/>
                <a:cs typeface="unifont"/>
              </a:rPr>
              <a:t></a:t>
            </a:r>
            <a:r>
              <a:rPr sz="3050" spc="-1059" dirty="0" smtClean="0">
                <a:solidFill>
                  <a:srgbClr val="F3A346"/>
                </a:solidFill>
                <a:latin typeface="unifont"/>
                <a:cs typeface="unifont"/>
              </a:rPr>
              <a:t> </a:t>
            </a:r>
            <a:r>
              <a:rPr sz="3600" spc="0" dirty="0" smtClean="0">
                <a:solidFill>
                  <a:srgbClr val="FFFFFF"/>
                </a:solidFill>
                <a:latin typeface="Constantia"/>
                <a:cs typeface="Constantia"/>
              </a:rPr>
              <a:t>Σ</a:t>
            </a:r>
            <a:r>
              <a:rPr sz="3600" spc="-19" dirty="0" smtClean="0">
                <a:solidFill>
                  <a:srgbClr val="FFFFFF"/>
                </a:solidFill>
                <a:latin typeface="Constantia"/>
                <a:cs typeface="Constantia"/>
              </a:rPr>
              <a:t>η</a:t>
            </a:r>
            <a:r>
              <a:rPr sz="3600" spc="0" dirty="0" smtClean="0">
                <a:solidFill>
                  <a:srgbClr val="FFFFFF"/>
                </a:solidFill>
                <a:latin typeface="Constantia"/>
                <a:cs typeface="Constantia"/>
              </a:rPr>
              <a:t>μαν</a:t>
            </a:r>
            <a:r>
              <a:rPr sz="3600" spc="-29" dirty="0" smtClean="0">
                <a:solidFill>
                  <a:srgbClr val="FFFFFF"/>
                </a:solidFill>
                <a:latin typeface="Constantia"/>
                <a:cs typeface="Constantia"/>
              </a:rPr>
              <a:t>τ</a:t>
            </a:r>
            <a:r>
              <a:rPr sz="3600" spc="0" dirty="0" smtClean="0">
                <a:solidFill>
                  <a:srgbClr val="FFFFFF"/>
                </a:solidFill>
                <a:latin typeface="Constantia"/>
                <a:cs typeface="Constantia"/>
              </a:rPr>
              <a:t>ική</a:t>
            </a:r>
            <a:r>
              <a:rPr sz="3600" spc="-79" dirty="0" smtClean="0">
                <a:solidFill>
                  <a:srgbClr val="FFFFFF"/>
                </a:solidFill>
                <a:latin typeface="Constantia"/>
                <a:cs typeface="Constantia"/>
              </a:rPr>
              <a:t> </a:t>
            </a:r>
            <a:r>
              <a:rPr sz="3600" b="1" spc="0" dirty="0" smtClean="0">
                <a:solidFill>
                  <a:srgbClr val="FFFFFF"/>
                </a:solidFill>
                <a:latin typeface="Constantia"/>
                <a:cs typeface="Constantia"/>
              </a:rPr>
              <a:t>ε</a:t>
            </a:r>
            <a:r>
              <a:rPr sz="3600" b="1" spc="-59" dirty="0" smtClean="0">
                <a:solidFill>
                  <a:srgbClr val="FFFFFF"/>
                </a:solidFill>
                <a:latin typeface="Constantia"/>
                <a:cs typeface="Constantia"/>
              </a:rPr>
              <a:t>ξ</a:t>
            </a:r>
            <a:r>
              <a:rPr sz="3600" b="1" spc="-84" dirty="0" smtClean="0">
                <a:solidFill>
                  <a:srgbClr val="FFFFFF"/>
                </a:solidFill>
                <a:latin typeface="Constantia"/>
                <a:cs typeface="Constantia"/>
              </a:rPr>
              <a:t>ε</a:t>
            </a:r>
            <a:r>
              <a:rPr sz="3600" b="1" spc="0" dirty="0" smtClean="0">
                <a:solidFill>
                  <a:srgbClr val="FFFFFF"/>
                </a:solidFill>
                <a:latin typeface="Constantia"/>
                <a:cs typeface="Constantia"/>
              </a:rPr>
              <a:t>λικ</a:t>
            </a:r>
            <a:r>
              <a:rPr sz="3600" b="1" spc="-34" dirty="0" smtClean="0">
                <a:solidFill>
                  <a:srgbClr val="FFFFFF"/>
                </a:solidFill>
                <a:latin typeface="Constantia"/>
                <a:cs typeface="Constantia"/>
              </a:rPr>
              <a:t>τ</a:t>
            </a:r>
            <a:r>
              <a:rPr sz="3600" b="1" spc="0" dirty="0" smtClean="0">
                <a:solidFill>
                  <a:srgbClr val="FFFFFF"/>
                </a:solidFill>
                <a:latin typeface="Constantia"/>
                <a:cs typeface="Constantia"/>
              </a:rPr>
              <a:t>ική</a:t>
            </a:r>
            <a:r>
              <a:rPr sz="3600" b="1" spc="-129" dirty="0" smtClean="0">
                <a:solidFill>
                  <a:srgbClr val="FFFFFF"/>
                </a:solidFill>
                <a:latin typeface="Constantia"/>
                <a:cs typeface="Constantia"/>
              </a:rPr>
              <a:t> </a:t>
            </a:r>
            <a:r>
              <a:rPr sz="3600" b="1" spc="0" dirty="0" smtClean="0">
                <a:solidFill>
                  <a:srgbClr val="FFFFFF"/>
                </a:solidFill>
                <a:latin typeface="Constantia"/>
                <a:cs typeface="Constantia"/>
              </a:rPr>
              <a:t>αν</a:t>
            </a:r>
            <a:r>
              <a:rPr sz="3600" b="1" spc="-25" dirty="0" smtClean="0">
                <a:solidFill>
                  <a:srgbClr val="FFFFFF"/>
                </a:solidFill>
                <a:latin typeface="Constantia"/>
                <a:cs typeface="Constantia"/>
              </a:rPr>
              <a:t>ο</a:t>
            </a:r>
            <a:r>
              <a:rPr sz="3600" b="1" spc="0" dirty="0" smtClean="0">
                <a:solidFill>
                  <a:srgbClr val="FFFFFF"/>
                </a:solidFill>
                <a:latin typeface="Constantia"/>
                <a:cs typeface="Constantia"/>
              </a:rPr>
              <a:t>μοι</a:t>
            </a:r>
            <a:r>
              <a:rPr sz="3600" b="1" spc="-34" dirty="0" smtClean="0">
                <a:solidFill>
                  <a:srgbClr val="FFFFFF"/>
                </a:solidFill>
                <a:latin typeface="Constantia"/>
                <a:cs typeface="Constantia"/>
              </a:rPr>
              <a:t>ο</a:t>
            </a:r>
            <a:r>
              <a:rPr sz="3600" b="1" spc="-44" dirty="0" smtClean="0">
                <a:solidFill>
                  <a:srgbClr val="FFFFFF"/>
                </a:solidFill>
                <a:latin typeface="Constantia"/>
                <a:cs typeface="Constantia"/>
              </a:rPr>
              <a:t>γ</a:t>
            </a:r>
            <a:r>
              <a:rPr sz="3600" b="1" spc="29" dirty="0" smtClean="0">
                <a:solidFill>
                  <a:srgbClr val="FFFFFF"/>
                </a:solidFill>
                <a:latin typeface="Constantia"/>
                <a:cs typeface="Constantia"/>
              </a:rPr>
              <a:t>έ</a:t>
            </a:r>
            <a:r>
              <a:rPr sz="3600" b="1" spc="-9" dirty="0" smtClean="0">
                <a:solidFill>
                  <a:srgbClr val="FFFFFF"/>
                </a:solidFill>
                <a:latin typeface="Constantia"/>
                <a:cs typeface="Constantia"/>
              </a:rPr>
              <a:t>ν</a:t>
            </a:r>
            <a:r>
              <a:rPr sz="3600" b="1" spc="-19" dirty="0" smtClean="0">
                <a:solidFill>
                  <a:srgbClr val="FFFFFF"/>
                </a:solidFill>
                <a:latin typeface="Constantia"/>
                <a:cs typeface="Constantia"/>
              </a:rPr>
              <a:t>ε</a:t>
            </a:r>
            <a:r>
              <a:rPr sz="3600" b="1" spc="0" dirty="0" smtClean="0">
                <a:solidFill>
                  <a:srgbClr val="FFFFFF"/>
                </a:solidFill>
                <a:latin typeface="Constantia"/>
                <a:cs typeface="Constantia"/>
              </a:rPr>
              <a:t>ια </a:t>
            </a:r>
            <a:r>
              <a:rPr sz="3600" spc="0" dirty="0" smtClean="0">
                <a:solidFill>
                  <a:srgbClr val="FFFFFF"/>
                </a:solidFill>
                <a:latin typeface="Constantia"/>
                <a:cs typeface="Constantia"/>
              </a:rPr>
              <a:t>α</a:t>
            </a:r>
            <a:r>
              <a:rPr sz="3600" spc="-19" dirty="0" smtClean="0">
                <a:solidFill>
                  <a:srgbClr val="FFFFFF"/>
                </a:solidFill>
                <a:latin typeface="Constantia"/>
                <a:cs typeface="Constantia"/>
              </a:rPr>
              <a:t>ν</a:t>
            </a:r>
            <a:r>
              <a:rPr sz="3600" spc="0" dirty="0" smtClean="0">
                <a:solidFill>
                  <a:srgbClr val="FFFFFF"/>
                </a:solidFill>
                <a:latin typeface="Constantia"/>
                <a:cs typeface="Constantia"/>
              </a:rPr>
              <a:t>άμ</a:t>
            </a:r>
            <a:r>
              <a:rPr sz="3600" spc="-19" dirty="0" smtClean="0">
                <a:solidFill>
                  <a:srgbClr val="FFFFFF"/>
                </a:solidFill>
                <a:latin typeface="Constantia"/>
                <a:cs typeface="Constantia"/>
              </a:rPr>
              <a:t>ε</a:t>
            </a:r>
            <a:r>
              <a:rPr sz="3600" spc="0" dirty="0" smtClean="0">
                <a:solidFill>
                  <a:srgbClr val="FFFFFF"/>
                </a:solidFill>
                <a:latin typeface="Constantia"/>
                <a:cs typeface="Constantia"/>
              </a:rPr>
              <a:t>σα</a:t>
            </a:r>
            <a:r>
              <a:rPr sz="3600" spc="-150" dirty="0" smtClean="0">
                <a:solidFill>
                  <a:srgbClr val="FFFFFF"/>
                </a:solidFill>
                <a:latin typeface="Constantia"/>
                <a:cs typeface="Constantia"/>
              </a:rPr>
              <a:t> </a:t>
            </a:r>
            <a:r>
              <a:rPr sz="3600" spc="29" dirty="0" smtClean="0">
                <a:solidFill>
                  <a:srgbClr val="FFFFFF"/>
                </a:solidFill>
                <a:latin typeface="Constantia"/>
                <a:cs typeface="Constantia"/>
              </a:rPr>
              <a:t>σ</a:t>
            </a:r>
            <a:r>
              <a:rPr sz="3600" spc="-34" dirty="0" smtClean="0">
                <a:solidFill>
                  <a:srgbClr val="FFFFFF"/>
                </a:solidFill>
                <a:latin typeface="Constantia"/>
                <a:cs typeface="Constantia"/>
              </a:rPr>
              <a:t>τ</a:t>
            </a:r>
            <a:r>
              <a:rPr sz="3600" spc="0" dirty="0" smtClean="0">
                <a:solidFill>
                  <a:srgbClr val="FFFFFF"/>
                </a:solidFill>
                <a:latin typeface="Constantia"/>
                <a:cs typeface="Constantia"/>
              </a:rPr>
              <a:t>ις</a:t>
            </a:r>
            <a:r>
              <a:rPr sz="3600" spc="-164" dirty="0" smtClean="0">
                <a:solidFill>
                  <a:srgbClr val="FFFFFF"/>
                </a:solidFill>
                <a:latin typeface="Constantia"/>
                <a:cs typeface="Constantia"/>
              </a:rPr>
              <a:t> </a:t>
            </a:r>
            <a:r>
              <a:rPr sz="3600" spc="29" dirty="0" smtClean="0">
                <a:solidFill>
                  <a:srgbClr val="FFFFFF"/>
                </a:solidFill>
                <a:latin typeface="Constantia"/>
                <a:cs typeface="Constantia"/>
              </a:rPr>
              <a:t>γ</a:t>
            </a:r>
            <a:r>
              <a:rPr sz="3600" spc="0" dirty="0" smtClean="0">
                <a:solidFill>
                  <a:srgbClr val="FFFFFF"/>
                </a:solidFill>
                <a:latin typeface="Constantia"/>
                <a:cs typeface="Constantia"/>
              </a:rPr>
              <a:t>νω</a:t>
            </a:r>
            <a:r>
              <a:rPr sz="3600" spc="29" dirty="0" smtClean="0">
                <a:solidFill>
                  <a:srgbClr val="FFFFFF"/>
                </a:solidFill>
                <a:latin typeface="Constantia"/>
                <a:cs typeface="Constantia"/>
              </a:rPr>
              <a:t>σ</a:t>
            </a:r>
            <a:r>
              <a:rPr sz="3600" spc="-34" dirty="0" smtClean="0">
                <a:solidFill>
                  <a:srgbClr val="FFFFFF"/>
                </a:solidFill>
                <a:latin typeface="Constantia"/>
                <a:cs typeface="Constantia"/>
              </a:rPr>
              <a:t>τ</a:t>
            </a:r>
            <a:r>
              <a:rPr sz="3600" spc="0" dirty="0" smtClean="0">
                <a:solidFill>
                  <a:srgbClr val="FFFFFF"/>
                </a:solidFill>
                <a:latin typeface="Constantia"/>
                <a:cs typeface="Constantia"/>
              </a:rPr>
              <a:t>ι</a:t>
            </a:r>
            <a:r>
              <a:rPr sz="3600" spc="-44" dirty="0" smtClean="0">
                <a:solidFill>
                  <a:srgbClr val="FFFFFF"/>
                </a:solidFill>
                <a:latin typeface="Constantia"/>
                <a:cs typeface="Constantia"/>
              </a:rPr>
              <a:t>κ</a:t>
            </a:r>
            <a:r>
              <a:rPr sz="3600" spc="-29" dirty="0" smtClean="0">
                <a:solidFill>
                  <a:srgbClr val="FFFFFF"/>
                </a:solidFill>
                <a:latin typeface="Constantia"/>
                <a:cs typeface="Constantia"/>
              </a:rPr>
              <a:t>έ</a:t>
            </a:r>
            <a:r>
              <a:rPr sz="3600" spc="0" dirty="0" smtClean="0">
                <a:solidFill>
                  <a:srgbClr val="FFFFFF"/>
                </a:solidFill>
                <a:latin typeface="Constantia"/>
                <a:cs typeface="Constantia"/>
              </a:rPr>
              <a:t>ς</a:t>
            </a:r>
            <a:r>
              <a:rPr sz="3600" spc="-125" dirty="0" smtClean="0">
                <a:solidFill>
                  <a:srgbClr val="FFFFFF"/>
                </a:solidFill>
                <a:latin typeface="Constantia"/>
                <a:cs typeface="Constantia"/>
              </a:rPr>
              <a:t> </a:t>
            </a:r>
            <a:r>
              <a:rPr sz="3600" spc="-29" dirty="0" smtClean="0">
                <a:solidFill>
                  <a:srgbClr val="FFFFFF"/>
                </a:solidFill>
                <a:latin typeface="Constantia"/>
                <a:cs typeface="Constantia"/>
              </a:rPr>
              <a:t>λε</a:t>
            </a:r>
            <a:r>
              <a:rPr sz="3600" spc="-50" dirty="0" smtClean="0">
                <a:solidFill>
                  <a:srgbClr val="FFFFFF"/>
                </a:solidFill>
                <a:latin typeface="Constantia"/>
                <a:cs typeface="Constantia"/>
              </a:rPr>
              <a:t>ι</a:t>
            </a:r>
            <a:r>
              <a:rPr sz="3600" spc="-44" dirty="0" smtClean="0">
                <a:solidFill>
                  <a:srgbClr val="FFFFFF"/>
                </a:solidFill>
                <a:latin typeface="Constantia"/>
                <a:cs typeface="Constantia"/>
              </a:rPr>
              <a:t>τ</a:t>
            </a:r>
            <a:r>
              <a:rPr sz="3600" spc="0" dirty="0" smtClean="0">
                <a:solidFill>
                  <a:srgbClr val="FFFFFF"/>
                </a:solidFill>
                <a:latin typeface="Constantia"/>
                <a:cs typeface="Constantia"/>
              </a:rPr>
              <a:t>ο</a:t>
            </a:r>
            <a:r>
              <a:rPr sz="3600" spc="-25" dirty="0" smtClean="0">
                <a:solidFill>
                  <a:srgbClr val="FFFFFF"/>
                </a:solidFill>
                <a:latin typeface="Constantia"/>
                <a:cs typeface="Constantia"/>
              </a:rPr>
              <a:t>υ</a:t>
            </a:r>
            <a:r>
              <a:rPr sz="3600" spc="-29" dirty="0" smtClean="0">
                <a:solidFill>
                  <a:srgbClr val="FFFFFF"/>
                </a:solidFill>
                <a:latin typeface="Constantia"/>
                <a:cs typeface="Constantia"/>
              </a:rPr>
              <a:t>ρ</a:t>
            </a:r>
            <a:r>
              <a:rPr sz="3600" spc="-14" dirty="0" smtClean="0">
                <a:solidFill>
                  <a:srgbClr val="FFFFFF"/>
                </a:solidFill>
                <a:latin typeface="Constantia"/>
                <a:cs typeface="Constantia"/>
              </a:rPr>
              <a:t>γ</a:t>
            </a:r>
            <a:r>
              <a:rPr sz="3600" spc="0" dirty="0" smtClean="0">
                <a:solidFill>
                  <a:srgbClr val="FFFFFF"/>
                </a:solidFill>
                <a:latin typeface="Constantia"/>
                <a:cs typeface="Constantia"/>
              </a:rPr>
              <a:t>ί</a:t>
            </a:r>
            <a:r>
              <a:rPr sz="3600" spc="-29" dirty="0" smtClean="0">
                <a:solidFill>
                  <a:srgbClr val="FFFFFF"/>
                </a:solidFill>
                <a:latin typeface="Constantia"/>
                <a:cs typeface="Constantia"/>
              </a:rPr>
              <a:t>ε</a:t>
            </a:r>
            <a:r>
              <a:rPr sz="3600" spc="-79" dirty="0" smtClean="0">
                <a:solidFill>
                  <a:srgbClr val="FFFFFF"/>
                </a:solidFill>
                <a:latin typeface="Constantia"/>
                <a:cs typeface="Constantia"/>
              </a:rPr>
              <a:t>ς</a:t>
            </a:r>
            <a:r>
              <a:rPr sz="3600" spc="0" dirty="0" smtClean="0">
                <a:solidFill>
                  <a:srgbClr val="FFFFFF"/>
                </a:solidFill>
                <a:latin typeface="Constantia"/>
                <a:cs typeface="Constantia"/>
              </a:rPr>
              <a:t>,</a:t>
            </a:r>
            <a:r>
              <a:rPr sz="3600" spc="-59" dirty="0" smtClean="0">
                <a:solidFill>
                  <a:srgbClr val="FFFFFF"/>
                </a:solidFill>
                <a:latin typeface="Constantia"/>
                <a:cs typeface="Constantia"/>
              </a:rPr>
              <a:t> </a:t>
            </a:r>
            <a:r>
              <a:rPr sz="3600" spc="0" dirty="0" smtClean="0">
                <a:solidFill>
                  <a:srgbClr val="FFFFFF"/>
                </a:solidFill>
                <a:latin typeface="Constantia"/>
                <a:cs typeface="Constantia"/>
              </a:rPr>
              <a:t>η </a:t>
            </a:r>
            <a:r>
              <a:rPr sz="3600" spc="-19" dirty="0" smtClean="0">
                <a:solidFill>
                  <a:srgbClr val="FFFFFF"/>
                </a:solidFill>
                <a:latin typeface="Constantia"/>
                <a:cs typeface="Constantia"/>
              </a:rPr>
              <a:t>ο</a:t>
            </a:r>
            <a:r>
              <a:rPr sz="3600" spc="-25" dirty="0" smtClean="0">
                <a:solidFill>
                  <a:srgbClr val="FFFFFF"/>
                </a:solidFill>
                <a:latin typeface="Constantia"/>
                <a:cs typeface="Constantia"/>
              </a:rPr>
              <a:t>π</a:t>
            </a:r>
            <a:r>
              <a:rPr sz="3600" spc="-19" dirty="0" smtClean="0">
                <a:solidFill>
                  <a:srgbClr val="FFFFFF"/>
                </a:solidFill>
                <a:latin typeface="Constantia"/>
                <a:cs typeface="Constantia"/>
              </a:rPr>
              <a:t>ο</a:t>
            </a:r>
            <a:r>
              <a:rPr sz="3600" spc="0" dirty="0" smtClean="0">
                <a:solidFill>
                  <a:srgbClr val="FFFFFF"/>
                </a:solidFill>
                <a:latin typeface="Constantia"/>
                <a:cs typeface="Constantia"/>
              </a:rPr>
              <a:t>ία</a:t>
            </a:r>
            <a:r>
              <a:rPr sz="3600" spc="-144" dirty="0" smtClean="0">
                <a:solidFill>
                  <a:srgbClr val="FFFFFF"/>
                </a:solidFill>
                <a:latin typeface="Constantia"/>
                <a:cs typeface="Constantia"/>
              </a:rPr>
              <a:t> </a:t>
            </a:r>
            <a:r>
              <a:rPr sz="3600" spc="-34" dirty="0" smtClean="0">
                <a:solidFill>
                  <a:srgbClr val="FFFFFF"/>
                </a:solidFill>
                <a:latin typeface="Constantia"/>
                <a:cs typeface="Constantia"/>
              </a:rPr>
              <a:t>π</a:t>
            </a:r>
            <a:r>
              <a:rPr sz="3600" spc="-29" dirty="0" smtClean="0">
                <a:solidFill>
                  <a:srgbClr val="FFFFFF"/>
                </a:solidFill>
                <a:latin typeface="Constantia"/>
                <a:cs typeface="Constantia"/>
              </a:rPr>
              <a:t>α</a:t>
            </a:r>
            <a:r>
              <a:rPr sz="3600" spc="0" dirty="0" smtClean="0">
                <a:solidFill>
                  <a:srgbClr val="FFFFFF"/>
                </a:solidFill>
                <a:latin typeface="Constantia"/>
                <a:cs typeface="Constantia"/>
              </a:rPr>
              <a:t>ρ</a:t>
            </a:r>
            <a:r>
              <a:rPr sz="3600" spc="-39" dirty="0" smtClean="0">
                <a:solidFill>
                  <a:srgbClr val="FFFFFF"/>
                </a:solidFill>
                <a:latin typeface="Constantia"/>
                <a:cs typeface="Constantia"/>
              </a:rPr>
              <a:t>ε</a:t>
            </a:r>
            <a:r>
              <a:rPr sz="3600" spc="-25" dirty="0" smtClean="0">
                <a:solidFill>
                  <a:srgbClr val="FFFFFF"/>
                </a:solidFill>
                <a:latin typeface="Constantia"/>
                <a:cs typeface="Constantia"/>
              </a:rPr>
              <a:t>μπ</a:t>
            </a:r>
            <a:r>
              <a:rPr sz="3600" spc="0" dirty="0" smtClean="0">
                <a:solidFill>
                  <a:srgbClr val="FFFFFF"/>
                </a:solidFill>
                <a:latin typeface="Constantia"/>
                <a:cs typeface="Constantia"/>
              </a:rPr>
              <a:t>ο</a:t>
            </a:r>
            <a:r>
              <a:rPr sz="3600" spc="-19" dirty="0" smtClean="0">
                <a:solidFill>
                  <a:srgbClr val="FFFFFF"/>
                </a:solidFill>
                <a:latin typeface="Constantia"/>
                <a:cs typeface="Constantia"/>
              </a:rPr>
              <a:t>δ</a:t>
            </a:r>
            <a:r>
              <a:rPr sz="3600" spc="0" dirty="0" smtClean="0">
                <a:solidFill>
                  <a:srgbClr val="FFFFFF"/>
                </a:solidFill>
                <a:latin typeface="Constantia"/>
                <a:cs typeface="Constantia"/>
              </a:rPr>
              <a:t>ί</a:t>
            </a:r>
            <a:r>
              <a:rPr sz="3600" spc="-50" dirty="0" smtClean="0">
                <a:solidFill>
                  <a:srgbClr val="FFFFFF"/>
                </a:solidFill>
                <a:latin typeface="Constantia"/>
                <a:cs typeface="Constantia"/>
              </a:rPr>
              <a:t>ζ</a:t>
            </a:r>
            <a:r>
              <a:rPr sz="3600" spc="-29" dirty="0" smtClean="0">
                <a:solidFill>
                  <a:srgbClr val="FFFFFF"/>
                </a:solidFill>
                <a:latin typeface="Constantia"/>
                <a:cs typeface="Constantia"/>
              </a:rPr>
              <a:t>ε</a:t>
            </a:r>
            <a:r>
              <a:rPr sz="3600" spc="0" dirty="0" smtClean="0">
                <a:solidFill>
                  <a:srgbClr val="FFFFFF"/>
                </a:solidFill>
                <a:latin typeface="Constantia"/>
                <a:cs typeface="Constantia"/>
              </a:rPr>
              <a:t>ι</a:t>
            </a:r>
            <a:r>
              <a:rPr sz="3600" spc="-159" dirty="0" smtClean="0">
                <a:solidFill>
                  <a:srgbClr val="FFFFFF"/>
                </a:solidFill>
                <a:latin typeface="Constantia"/>
                <a:cs typeface="Constantia"/>
              </a:rPr>
              <a:t> </a:t>
            </a:r>
            <a:r>
              <a:rPr sz="3600" spc="0" dirty="0" smtClean="0">
                <a:solidFill>
                  <a:srgbClr val="FFFFFF"/>
                </a:solidFill>
                <a:latin typeface="Constantia"/>
                <a:cs typeface="Constantia"/>
              </a:rPr>
              <a:t>τ</a:t>
            </a:r>
            <a:r>
              <a:rPr sz="3600" spc="-84" dirty="0" smtClean="0">
                <a:solidFill>
                  <a:srgbClr val="FFFFFF"/>
                </a:solidFill>
                <a:latin typeface="Constantia"/>
                <a:cs typeface="Constantia"/>
              </a:rPr>
              <a:t>η</a:t>
            </a:r>
            <a:r>
              <a:rPr sz="3600" spc="0" dirty="0" smtClean="0">
                <a:solidFill>
                  <a:srgbClr val="FFFFFF"/>
                </a:solidFill>
                <a:latin typeface="Constantia"/>
                <a:cs typeface="Constantia"/>
              </a:rPr>
              <a:t>ν</a:t>
            </a:r>
            <a:r>
              <a:rPr sz="3600" spc="-184" dirty="0" smtClean="0">
                <a:solidFill>
                  <a:srgbClr val="FFFFFF"/>
                </a:solidFill>
                <a:latin typeface="Constantia"/>
                <a:cs typeface="Constantia"/>
              </a:rPr>
              <a:t> </a:t>
            </a:r>
            <a:r>
              <a:rPr sz="3600" spc="0" dirty="0" smtClean="0">
                <a:solidFill>
                  <a:srgbClr val="FFFFFF"/>
                </a:solidFill>
                <a:latin typeface="Constantia"/>
                <a:cs typeface="Constantia"/>
              </a:rPr>
              <a:t>επ</a:t>
            </a:r>
            <a:r>
              <a:rPr sz="3600" spc="-14" dirty="0" smtClean="0">
                <a:solidFill>
                  <a:srgbClr val="FFFFFF"/>
                </a:solidFill>
                <a:latin typeface="Constantia"/>
                <a:cs typeface="Constantia"/>
              </a:rPr>
              <a:t>ε</a:t>
            </a:r>
            <a:r>
              <a:rPr sz="3600" spc="-54" dirty="0" smtClean="0">
                <a:solidFill>
                  <a:srgbClr val="FFFFFF"/>
                </a:solidFill>
                <a:latin typeface="Constantia"/>
                <a:cs typeface="Constantia"/>
              </a:rPr>
              <a:t>ξ</a:t>
            </a:r>
            <a:r>
              <a:rPr sz="3600" spc="-44" dirty="0" smtClean="0">
                <a:solidFill>
                  <a:srgbClr val="FFFFFF"/>
                </a:solidFill>
                <a:latin typeface="Constantia"/>
                <a:cs typeface="Constantia"/>
              </a:rPr>
              <a:t>ε</a:t>
            </a:r>
            <a:r>
              <a:rPr sz="3600" spc="-29" dirty="0" smtClean="0">
                <a:solidFill>
                  <a:srgbClr val="FFFFFF"/>
                </a:solidFill>
                <a:latin typeface="Constantia"/>
                <a:cs typeface="Constantia"/>
              </a:rPr>
              <a:t>ρ</a:t>
            </a:r>
            <a:r>
              <a:rPr sz="3600" spc="-75" dirty="0" smtClean="0">
                <a:solidFill>
                  <a:srgbClr val="FFFFFF"/>
                </a:solidFill>
                <a:latin typeface="Constantia"/>
                <a:cs typeface="Constantia"/>
              </a:rPr>
              <a:t>γ</a:t>
            </a:r>
            <a:r>
              <a:rPr sz="3600" spc="-29" dirty="0" smtClean="0">
                <a:solidFill>
                  <a:srgbClr val="FFFFFF"/>
                </a:solidFill>
                <a:latin typeface="Constantia"/>
                <a:cs typeface="Constantia"/>
              </a:rPr>
              <a:t>α</a:t>
            </a:r>
            <a:r>
              <a:rPr sz="3600" spc="-25" dirty="0" smtClean="0">
                <a:solidFill>
                  <a:srgbClr val="FFFFFF"/>
                </a:solidFill>
                <a:latin typeface="Constantia"/>
                <a:cs typeface="Constantia"/>
              </a:rPr>
              <a:t>σ</a:t>
            </a:r>
            <a:r>
              <a:rPr sz="3600" spc="0" dirty="0" smtClean="0">
                <a:solidFill>
                  <a:srgbClr val="FFFFFF"/>
                </a:solidFill>
                <a:latin typeface="Constantia"/>
                <a:cs typeface="Constantia"/>
              </a:rPr>
              <a:t>ία </a:t>
            </a:r>
            <a:r>
              <a:rPr sz="3600" spc="-44" dirty="0" smtClean="0">
                <a:solidFill>
                  <a:srgbClr val="FFFFFF"/>
                </a:solidFill>
                <a:latin typeface="Constantia"/>
                <a:cs typeface="Constantia"/>
              </a:rPr>
              <a:t>τ</a:t>
            </a:r>
            <a:r>
              <a:rPr sz="3600" spc="-79" dirty="0" smtClean="0">
                <a:solidFill>
                  <a:srgbClr val="FFFFFF"/>
                </a:solidFill>
                <a:latin typeface="Constantia"/>
                <a:cs typeface="Constantia"/>
              </a:rPr>
              <a:t>ω</a:t>
            </a:r>
            <a:r>
              <a:rPr sz="3600" spc="0" dirty="0" smtClean="0">
                <a:solidFill>
                  <a:srgbClr val="FFFFFF"/>
                </a:solidFill>
                <a:latin typeface="Constantia"/>
                <a:cs typeface="Constantia"/>
              </a:rPr>
              <a:t>ν</a:t>
            </a:r>
            <a:r>
              <a:rPr sz="3600" spc="-194" dirty="0" smtClean="0">
                <a:solidFill>
                  <a:srgbClr val="FFFFFF"/>
                </a:solidFill>
                <a:latin typeface="Constantia"/>
                <a:cs typeface="Constantia"/>
              </a:rPr>
              <a:t> </a:t>
            </a:r>
            <a:r>
              <a:rPr sz="3600" spc="-34" dirty="0" smtClean="0">
                <a:solidFill>
                  <a:srgbClr val="FFFFFF"/>
                </a:solidFill>
                <a:latin typeface="Constantia"/>
                <a:cs typeface="Constantia"/>
              </a:rPr>
              <a:t>π</a:t>
            </a:r>
            <a:r>
              <a:rPr sz="3600" spc="0" dirty="0" smtClean="0">
                <a:solidFill>
                  <a:srgbClr val="FFFFFF"/>
                </a:solidFill>
                <a:latin typeface="Constantia"/>
                <a:cs typeface="Constantia"/>
              </a:rPr>
              <a:t>λ</a:t>
            </a:r>
            <a:r>
              <a:rPr sz="3600" spc="-25" dirty="0" smtClean="0">
                <a:solidFill>
                  <a:srgbClr val="FFFFFF"/>
                </a:solidFill>
                <a:latin typeface="Constantia"/>
                <a:cs typeface="Constantia"/>
              </a:rPr>
              <a:t>η</a:t>
            </a:r>
            <a:r>
              <a:rPr sz="3600" spc="0" dirty="0" smtClean="0">
                <a:solidFill>
                  <a:srgbClr val="FFFFFF"/>
                </a:solidFill>
                <a:latin typeface="Constantia"/>
                <a:cs typeface="Constantia"/>
              </a:rPr>
              <a:t>ροφ</a:t>
            </a:r>
            <a:r>
              <a:rPr sz="3600" spc="-25" dirty="0" smtClean="0">
                <a:solidFill>
                  <a:srgbClr val="FFFFFF"/>
                </a:solidFill>
                <a:latin typeface="Constantia"/>
                <a:cs typeface="Constantia"/>
              </a:rPr>
              <a:t>ο</a:t>
            </a:r>
            <a:r>
              <a:rPr sz="3600" spc="0" dirty="0" smtClean="0">
                <a:solidFill>
                  <a:srgbClr val="FFFFFF"/>
                </a:solidFill>
                <a:latin typeface="Constantia"/>
                <a:cs typeface="Constantia"/>
              </a:rPr>
              <a:t>ρ</a:t>
            </a:r>
            <a:r>
              <a:rPr sz="3600" spc="-9" dirty="0" smtClean="0">
                <a:solidFill>
                  <a:srgbClr val="FFFFFF"/>
                </a:solidFill>
                <a:latin typeface="Constantia"/>
                <a:cs typeface="Constantia"/>
              </a:rPr>
              <a:t>ι</a:t>
            </a:r>
            <a:r>
              <a:rPr sz="3600" spc="-79" dirty="0" smtClean="0">
                <a:solidFill>
                  <a:srgbClr val="FFFFFF"/>
                </a:solidFill>
                <a:latin typeface="Constantia"/>
                <a:cs typeface="Constantia"/>
              </a:rPr>
              <a:t>ώ</a:t>
            </a:r>
            <a:r>
              <a:rPr sz="3600" spc="-275" dirty="0" smtClean="0">
                <a:solidFill>
                  <a:srgbClr val="FFFFFF"/>
                </a:solidFill>
                <a:latin typeface="Constantia"/>
                <a:cs typeface="Constantia"/>
              </a:rPr>
              <a:t>ν</a:t>
            </a:r>
            <a:r>
              <a:rPr sz="3600" spc="0" dirty="0" smtClean="0">
                <a:solidFill>
                  <a:srgbClr val="FFFFFF"/>
                </a:solidFill>
                <a:latin typeface="Constantia"/>
                <a:cs typeface="Constantia"/>
              </a:rPr>
              <a:t>.</a:t>
            </a:r>
            <a:endParaRPr sz="3600">
              <a:latin typeface="Constantia"/>
              <a:cs typeface="Constant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3</a:t>
            </a:fld>
            <a:endParaRPr lang="en-US" noProof="0" dirty="0"/>
          </a:p>
        </p:txBody>
      </p:sp>
      <p:sp>
        <p:nvSpPr>
          <p:cNvPr id="3" name="2 - Τίτλος"/>
          <p:cNvSpPr>
            <a:spLocks noGrp="1"/>
          </p:cNvSpPr>
          <p:nvPr>
            <p:ph type="title"/>
          </p:nvPr>
        </p:nvSpPr>
        <p:spPr/>
        <p:txBody>
          <a:bodyPr>
            <a:normAutofit/>
          </a:bodyPr>
          <a:lstStyle/>
          <a:p>
            <a:r>
              <a:rPr lang="el-GR" sz="3600" dirty="0" smtClean="0"/>
              <a:t>Πως μαθαίνουν οι μαθητές;</a:t>
            </a:r>
            <a:endParaRPr lang="el-GR" sz="36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Οι μαθητές δεν απορροφούν «σαν σφουγγάρια», ούτε</a:t>
            </a:r>
          </a:p>
          <a:p>
            <a:r>
              <a:rPr lang="el-GR" dirty="0" smtClean="0"/>
              <a:t>αποδέχονται </a:t>
            </a:r>
            <a:r>
              <a:rPr lang="el-GR" b="1" dirty="0" smtClean="0"/>
              <a:t>άκριτα κάθε νέα πληροφορία.</a:t>
            </a:r>
          </a:p>
          <a:p>
            <a:r>
              <a:rPr lang="el-GR" dirty="0" smtClean="0"/>
              <a:t>Η μάθηση δεν είναι μόνο η προσθήκη γνώσεων στις ήδη</a:t>
            </a:r>
          </a:p>
          <a:p>
            <a:r>
              <a:rPr lang="el-GR" dirty="0" smtClean="0"/>
              <a:t>υπάρχουσες, αλλά και ο μετασχηματισμός και η</a:t>
            </a:r>
          </a:p>
          <a:p>
            <a:r>
              <a:rPr lang="el-GR" dirty="0" smtClean="0"/>
              <a:t>αναδιοργάνωση των κατεχόμενων γνώσεων, ώστε να</a:t>
            </a:r>
          </a:p>
          <a:p>
            <a:r>
              <a:rPr lang="el-GR" dirty="0" smtClean="0"/>
              <a:t>μπορεί το άτομο να κατανοεί τα νέα κάθε φορά</a:t>
            </a:r>
          </a:p>
          <a:p>
            <a:r>
              <a:rPr lang="el-GR" dirty="0" smtClean="0"/>
              <a:t>δεδομένα.</a:t>
            </a:r>
            <a:endParaRPr lang="el-GR"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777662" y="209423"/>
            <a:ext cx="6757924" cy="496950"/>
          </a:xfrm>
          <a:custGeom>
            <a:avLst/>
            <a:gdLst/>
            <a:ahLst/>
            <a:cxnLst/>
            <a:rect l="l" t="t" r="r" b="b"/>
            <a:pathLst>
              <a:path w="5068443" h="496950">
                <a:moveTo>
                  <a:pt x="2281420" y="355100"/>
                </a:moveTo>
                <a:lnTo>
                  <a:pt x="2282132" y="377256"/>
                </a:lnTo>
                <a:lnTo>
                  <a:pt x="2295752" y="375928"/>
                </a:lnTo>
                <a:lnTo>
                  <a:pt x="2308681" y="373324"/>
                </a:lnTo>
                <a:lnTo>
                  <a:pt x="2320923" y="369444"/>
                </a:lnTo>
                <a:lnTo>
                  <a:pt x="2325373" y="330734"/>
                </a:lnTo>
                <a:lnTo>
                  <a:pt x="2316409" y="339900"/>
                </a:lnTo>
                <a:lnTo>
                  <a:pt x="2306092" y="347008"/>
                </a:lnTo>
                <a:lnTo>
                  <a:pt x="2294427" y="352071"/>
                </a:lnTo>
                <a:lnTo>
                  <a:pt x="2281420" y="355100"/>
                </a:lnTo>
                <a:close/>
              </a:path>
              <a:path w="5068443" h="496950">
                <a:moveTo>
                  <a:pt x="1182625" y="145440"/>
                </a:moveTo>
                <a:lnTo>
                  <a:pt x="1169542" y="148209"/>
                </a:lnTo>
                <a:lnTo>
                  <a:pt x="1169711" y="149931"/>
                </a:lnTo>
                <a:lnTo>
                  <a:pt x="1170671" y="161430"/>
                </a:lnTo>
                <a:lnTo>
                  <a:pt x="1171408" y="173553"/>
                </a:lnTo>
                <a:lnTo>
                  <a:pt x="1171928" y="186295"/>
                </a:lnTo>
                <a:lnTo>
                  <a:pt x="1172235" y="199650"/>
                </a:lnTo>
                <a:lnTo>
                  <a:pt x="1172431" y="341601"/>
                </a:lnTo>
                <a:lnTo>
                  <a:pt x="1175177" y="357964"/>
                </a:lnTo>
                <a:lnTo>
                  <a:pt x="1181714" y="369639"/>
                </a:lnTo>
                <a:lnTo>
                  <a:pt x="1192031" y="376637"/>
                </a:lnTo>
                <a:lnTo>
                  <a:pt x="1206118" y="378967"/>
                </a:lnTo>
                <a:lnTo>
                  <a:pt x="1213774" y="378596"/>
                </a:lnTo>
                <a:lnTo>
                  <a:pt x="1224385" y="377198"/>
                </a:lnTo>
                <a:lnTo>
                  <a:pt x="1236696" y="374762"/>
                </a:lnTo>
                <a:lnTo>
                  <a:pt x="1250713" y="371288"/>
                </a:lnTo>
                <a:lnTo>
                  <a:pt x="1266443" y="366775"/>
                </a:lnTo>
                <a:lnTo>
                  <a:pt x="1265173" y="356869"/>
                </a:lnTo>
                <a:lnTo>
                  <a:pt x="1264118" y="356855"/>
                </a:lnTo>
                <a:lnTo>
                  <a:pt x="1249913" y="356201"/>
                </a:lnTo>
                <a:lnTo>
                  <a:pt x="1239011" y="354838"/>
                </a:lnTo>
                <a:lnTo>
                  <a:pt x="1227709" y="351281"/>
                </a:lnTo>
                <a:lnTo>
                  <a:pt x="1221231" y="344677"/>
                </a:lnTo>
                <a:lnTo>
                  <a:pt x="1219073" y="327405"/>
                </a:lnTo>
                <a:lnTo>
                  <a:pt x="1218755" y="310491"/>
                </a:lnTo>
                <a:lnTo>
                  <a:pt x="1218622" y="298792"/>
                </a:lnTo>
                <a:lnTo>
                  <a:pt x="1218459" y="270221"/>
                </a:lnTo>
                <a:lnTo>
                  <a:pt x="1218557" y="188617"/>
                </a:lnTo>
                <a:lnTo>
                  <a:pt x="1218751" y="175642"/>
                </a:lnTo>
                <a:lnTo>
                  <a:pt x="1219031" y="163058"/>
                </a:lnTo>
                <a:lnTo>
                  <a:pt x="1219394" y="150865"/>
                </a:lnTo>
                <a:lnTo>
                  <a:pt x="1219835" y="139065"/>
                </a:lnTo>
                <a:lnTo>
                  <a:pt x="1217676" y="137286"/>
                </a:lnTo>
                <a:lnTo>
                  <a:pt x="1207329" y="139805"/>
                </a:lnTo>
                <a:lnTo>
                  <a:pt x="1195216" y="142635"/>
                </a:lnTo>
                <a:lnTo>
                  <a:pt x="1182625" y="145440"/>
                </a:lnTo>
                <a:close/>
              </a:path>
              <a:path w="5068443" h="496950">
                <a:moveTo>
                  <a:pt x="158462" y="256834"/>
                </a:moveTo>
                <a:lnTo>
                  <a:pt x="166080" y="246767"/>
                </a:lnTo>
                <a:lnTo>
                  <a:pt x="172212" y="236600"/>
                </a:lnTo>
                <a:lnTo>
                  <a:pt x="176430" y="226807"/>
                </a:lnTo>
                <a:lnTo>
                  <a:pt x="179553" y="214509"/>
                </a:lnTo>
                <a:lnTo>
                  <a:pt x="180594" y="201549"/>
                </a:lnTo>
                <a:lnTo>
                  <a:pt x="180566" y="199496"/>
                </a:lnTo>
                <a:lnTo>
                  <a:pt x="178831" y="185866"/>
                </a:lnTo>
                <a:lnTo>
                  <a:pt x="174397" y="173790"/>
                </a:lnTo>
                <a:lnTo>
                  <a:pt x="167277" y="163270"/>
                </a:lnTo>
                <a:lnTo>
                  <a:pt x="157479" y="154304"/>
                </a:lnTo>
                <a:lnTo>
                  <a:pt x="149651" y="149258"/>
                </a:lnTo>
                <a:lnTo>
                  <a:pt x="147573" y="268477"/>
                </a:lnTo>
                <a:lnTo>
                  <a:pt x="149309" y="266778"/>
                </a:lnTo>
                <a:lnTo>
                  <a:pt x="158462" y="256834"/>
                </a:lnTo>
                <a:close/>
              </a:path>
              <a:path w="5068443" h="496950">
                <a:moveTo>
                  <a:pt x="119200" y="292196"/>
                </a:moveTo>
                <a:lnTo>
                  <a:pt x="129597" y="284249"/>
                </a:lnTo>
                <a:lnTo>
                  <a:pt x="139051" y="276351"/>
                </a:lnTo>
                <a:lnTo>
                  <a:pt x="147573" y="268477"/>
                </a:lnTo>
                <a:lnTo>
                  <a:pt x="149651" y="149258"/>
                </a:lnTo>
                <a:lnTo>
                  <a:pt x="138597" y="144031"/>
                </a:lnTo>
                <a:lnTo>
                  <a:pt x="126518" y="140289"/>
                </a:lnTo>
                <a:lnTo>
                  <a:pt x="113421" y="138038"/>
                </a:lnTo>
                <a:lnTo>
                  <a:pt x="99313" y="137286"/>
                </a:lnTo>
                <a:lnTo>
                  <a:pt x="90519" y="137568"/>
                </a:lnTo>
                <a:lnTo>
                  <a:pt x="78469" y="138867"/>
                </a:lnTo>
                <a:lnTo>
                  <a:pt x="66435" y="141223"/>
                </a:lnTo>
                <a:lnTo>
                  <a:pt x="54414" y="144633"/>
                </a:lnTo>
                <a:lnTo>
                  <a:pt x="42400" y="149095"/>
                </a:lnTo>
                <a:lnTo>
                  <a:pt x="30387" y="154609"/>
                </a:lnTo>
                <a:lnTo>
                  <a:pt x="18372" y="161172"/>
                </a:lnTo>
                <a:lnTo>
                  <a:pt x="6350" y="168782"/>
                </a:lnTo>
                <a:lnTo>
                  <a:pt x="15747" y="185165"/>
                </a:lnTo>
                <a:lnTo>
                  <a:pt x="23784" y="181156"/>
                </a:lnTo>
                <a:lnTo>
                  <a:pt x="36110" y="176175"/>
                </a:lnTo>
                <a:lnTo>
                  <a:pt x="48388" y="172628"/>
                </a:lnTo>
                <a:lnTo>
                  <a:pt x="60611" y="170505"/>
                </a:lnTo>
                <a:lnTo>
                  <a:pt x="72770" y="169799"/>
                </a:lnTo>
                <a:lnTo>
                  <a:pt x="77928" y="169958"/>
                </a:lnTo>
                <a:lnTo>
                  <a:pt x="91066" y="171998"/>
                </a:lnTo>
                <a:lnTo>
                  <a:pt x="102900" y="176390"/>
                </a:lnTo>
                <a:lnTo>
                  <a:pt x="113410" y="183134"/>
                </a:lnTo>
                <a:lnTo>
                  <a:pt x="123265" y="194137"/>
                </a:lnTo>
                <a:lnTo>
                  <a:pt x="128348" y="205803"/>
                </a:lnTo>
                <a:lnTo>
                  <a:pt x="130047" y="219328"/>
                </a:lnTo>
                <a:lnTo>
                  <a:pt x="130047" y="226822"/>
                </a:lnTo>
                <a:lnTo>
                  <a:pt x="128778" y="233934"/>
                </a:lnTo>
                <a:lnTo>
                  <a:pt x="126365" y="240664"/>
                </a:lnTo>
                <a:lnTo>
                  <a:pt x="123825" y="247396"/>
                </a:lnTo>
                <a:lnTo>
                  <a:pt x="120268" y="254126"/>
                </a:lnTo>
                <a:lnTo>
                  <a:pt x="115569" y="260603"/>
                </a:lnTo>
                <a:lnTo>
                  <a:pt x="107345" y="270756"/>
                </a:lnTo>
                <a:lnTo>
                  <a:pt x="98043" y="280288"/>
                </a:lnTo>
                <a:lnTo>
                  <a:pt x="93775" y="284311"/>
                </a:lnTo>
                <a:lnTo>
                  <a:pt x="84455" y="292568"/>
                </a:lnTo>
                <a:lnTo>
                  <a:pt x="74040" y="301116"/>
                </a:lnTo>
                <a:lnTo>
                  <a:pt x="72589" y="302299"/>
                </a:lnTo>
                <a:lnTo>
                  <a:pt x="77664" y="319993"/>
                </a:lnTo>
                <a:lnTo>
                  <a:pt x="88389" y="313165"/>
                </a:lnTo>
                <a:lnTo>
                  <a:pt x="98571" y="306492"/>
                </a:lnTo>
                <a:lnTo>
                  <a:pt x="108203" y="299974"/>
                </a:lnTo>
                <a:lnTo>
                  <a:pt x="119200" y="292196"/>
                </a:lnTo>
                <a:close/>
              </a:path>
              <a:path w="5068443" h="496950">
                <a:moveTo>
                  <a:pt x="4695317" y="17652"/>
                </a:moveTo>
                <a:lnTo>
                  <a:pt x="4673219" y="117982"/>
                </a:lnTo>
                <a:lnTo>
                  <a:pt x="4691761" y="117982"/>
                </a:lnTo>
                <a:lnTo>
                  <a:pt x="4746370" y="17652"/>
                </a:lnTo>
                <a:lnTo>
                  <a:pt x="4695317" y="17652"/>
                </a:lnTo>
                <a:close/>
              </a:path>
              <a:path w="5068443" h="496950">
                <a:moveTo>
                  <a:pt x="3073273" y="17652"/>
                </a:moveTo>
                <a:lnTo>
                  <a:pt x="3051175" y="117982"/>
                </a:lnTo>
                <a:lnTo>
                  <a:pt x="3069716" y="117982"/>
                </a:lnTo>
                <a:lnTo>
                  <a:pt x="3124327" y="17652"/>
                </a:lnTo>
                <a:lnTo>
                  <a:pt x="3073273" y="17652"/>
                </a:lnTo>
                <a:close/>
              </a:path>
              <a:path w="5068443" h="496950">
                <a:moveTo>
                  <a:pt x="1660271" y="17652"/>
                </a:moveTo>
                <a:lnTo>
                  <a:pt x="1638173" y="117982"/>
                </a:lnTo>
                <a:lnTo>
                  <a:pt x="1656714" y="117982"/>
                </a:lnTo>
                <a:lnTo>
                  <a:pt x="1711325" y="17652"/>
                </a:lnTo>
                <a:lnTo>
                  <a:pt x="1660271" y="17652"/>
                </a:lnTo>
                <a:close/>
              </a:path>
              <a:path w="5068443" h="496950">
                <a:moveTo>
                  <a:pt x="4190618" y="349885"/>
                </a:moveTo>
                <a:lnTo>
                  <a:pt x="4195624" y="354569"/>
                </a:lnTo>
                <a:lnTo>
                  <a:pt x="4205601" y="362234"/>
                </a:lnTo>
                <a:lnTo>
                  <a:pt x="4216425" y="368518"/>
                </a:lnTo>
                <a:lnTo>
                  <a:pt x="4228092" y="373415"/>
                </a:lnTo>
                <a:lnTo>
                  <a:pt x="4226265" y="327254"/>
                </a:lnTo>
                <a:lnTo>
                  <a:pt x="4220976" y="316483"/>
                </a:lnTo>
                <a:lnTo>
                  <a:pt x="4216862" y="304868"/>
                </a:lnTo>
                <a:lnTo>
                  <a:pt x="4213924" y="292406"/>
                </a:lnTo>
                <a:lnTo>
                  <a:pt x="4212161" y="279093"/>
                </a:lnTo>
                <a:lnTo>
                  <a:pt x="4211574" y="264922"/>
                </a:lnTo>
                <a:lnTo>
                  <a:pt x="4212040" y="252504"/>
                </a:lnTo>
                <a:lnTo>
                  <a:pt x="4213938" y="237979"/>
                </a:lnTo>
                <a:lnTo>
                  <a:pt x="4217298" y="224575"/>
                </a:lnTo>
                <a:lnTo>
                  <a:pt x="4214823" y="172862"/>
                </a:lnTo>
                <a:lnTo>
                  <a:pt x="4205048" y="180197"/>
                </a:lnTo>
                <a:lnTo>
                  <a:pt x="4196176" y="188109"/>
                </a:lnTo>
                <a:lnTo>
                  <a:pt x="4188205" y="196596"/>
                </a:lnTo>
                <a:lnTo>
                  <a:pt x="4184494" y="201146"/>
                </a:lnTo>
                <a:lnTo>
                  <a:pt x="4177246" y="211662"/>
                </a:lnTo>
                <a:lnTo>
                  <a:pt x="4171316" y="222808"/>
                </a:lnTo>
                <a:lnTo>
                  <a:pt x="4166704" y="234590"/>
                </a:lnTo>
                <a:lnTo>
                  <a:pt x="4163409" y="247015"/>
                </a:lnTo>
                <a:lnTo>
                  <a:pt x="4161432" y="260086"/>
                </a:lnTo>
                <a:lnTo>
                  <a:pt x="4160774" y="273812"/>
                </a:lnTo>
                <a:lnTo>
                  <a:pt x="4160909" y="279964"/>
                </a:lnTo>
                <a:lnTo>
                  <a:pt x="4162252" y="293570"/>
                </a:lnTo>
                <a:lnTo>
                  <a:pt x="4165034" y="306399"/>
                </a:lnTo>
                <a:lnTo>
                  <a:pt x="4169260" y="318447"/>
                </a:lnTo>
                <a:lnTo>
                  <a:pt x="4174930" y="329713"/>
                </a:lnTo>
                <a:lnTo>
                  <a:pt x="4182049" y="340193"/>
                </a:lnTo>
                <a:lnTo>
                  <a:pt x="4190618" y="349885"/>
                </a:lnTo>
                <a:close/>
              </a:path>
              <a:path w="5068443" h="496950">
                <a:moveTo>
                  <a:pt x="449326" y="189102"/>
                </a:moveTo>
                <a:lnTo>
                  <a:pt x="455217" y="189209"/>
                </a:lnTo>
                <a:lnTo>
                  <a:pt x="469893" y="190523"/>
                </a:lnTo>
                <a:lnTo>
                  <a:pt x="483119" y="193333"/>
                </a:lnTo>
                <a:lnTo>
                  <a:pt x="494895" y="197635"/>
                </a:lnTo>
                <a:lnTo>
                  <a:pt x="505220" y="203423"/>
                </a:lnTo>
                <a:lnTo>
                  <a:pt x="514096" y="210692"/>
                </a:lnTo>
                <a:lnTo>
                  <a:pt x="520051" y="178769"/>
                </a:lnTo>
                <a:lnTo>
                  <a:pt x="505841" y="175260"/>
                </a:lnTo>
                <a:lnTo>
                  <a:pt x="505586" y="173481"/>
                </a:lnTo>
                <a:lnTo>
                  <a:pt x="518412" y="167637"/>
                </a:lnTo>
                <a:lnTo>
                  <a:pt x="531301" y="160191"/>
                </a:lnTo>
                <a:lnTo>
                  <a:pt x="542471" y="151858"/>
                </a:lnTo>
                <a:lnTo>
                  <a:pt x="551923" y="142640"/>
                </a:lnTo>
                <a:lnTo>
                  <a:pt x="559656" y="132538"/>
                </a:lnTo>
                <a:lnTo>
                  <a:pt x="565671" y="121553"/>
                </a:lnTo>
                <a:lnTo>
                  <a:pt x="569967" y="109686"/>
                </a:lnTo>
                <a:lnTo>
                  <a:pt x="572545" y="96939"/>
                </a:lnTo>
                <a:lnTo>
                  <a:pt x="573404" y="83311"/>
                </a:lnTo>
                <a:lnTo>
                  <a:pt x="573387" y="81463"/>
                </a:lnTo>
                <a:lnTo>
                  <a:pt x="572142" y="67961"/>
                </a:lnTo>
                <a:lnTo>
                  <a:pt x="568916" y="55420"/>
                </a:lnTo>
                <a:lnTo>
                  <a:pt x="563698" y="43846"/>
                </a:lnTo>
                <a:lnTo>
                  <a:pt x="556477" y="33245"/>
                </a:lnTo>
                <a:lnTo>
                  <a:pt x="547242" y="23622"/>
                </a:lnTo>
                <a:lnTo>
                  <a:pt x="541580" y="18908"/>
                </a:lnTo>
                <a:lnTo>
                  <a:pt x="531207" y="12101"/>
                </a:lnTo>
                <a:lnTo>
                  <a:pt x="519890" y="6806"/>
                </a:lnTo>
                <a:lnTo>
                  <a:pt x="507632" y="3025"/>
                </a:lnTo>
                <a:lnTo>
                  <a:pt x="494439" y="756"/>
                </a:lnTo>
                <a:lnTo>
                  <a:pt x="480314" y="0"/>
                </a:lnTo>
                <a:lnTo>
                  <a:pt x="475385" y="76"/>
                </a:lnTo>
                <a:lnTo>
                  <a:pt x="461293" y="1200"/>
                </a:lnTo>
                <a:lnTo>
                  <a:pt x="448049" y="3670"/>
                </a:lnTo>
                <a:lnTo>
                  <a:pt x="435649" y="7485"/>
                </a:lnTo>
                <a:lnTo>
                  <a:pt x="424092" y="12645"/>
                </a:lnTo>
                <a:lnTo>
                  <a:pt x="413377" y="19150"/>
                </a:lnTo>
                <a:lnTo>
                  <a:pt x="410051" y="104992"/>
                </a:lnTo>
                <a:lnTo>
                  <a:pt x="411399" y="90700"/>
                </a:lnTo>
                <a:lnTo>
                  <a:pt x="413379" y="77918"/>
                </a:lnTo>
                <a:lnTo>
                  <a:pt x="415997" y="66648"/>
                </a:lnTo>
                <a:lnTo>
                  <a:pt x="419256" y="56889"/>
                </a:lnTo>
                <a:lnTo>
                  <a:pt x="423164" y="48641"/>
                </a:lnTo>
                <a:lnTo>
                  <a:pt x="431266" y="37605"/>
                </a:lnTo>
                <a:lnTo>
                  <a:pt x="441319" y="29821"/>
                </a:lnTo>
                <a:lnTo>
                  <a:pt x="453389" y="25167"/>
                </a:lnTo>
                <a:lnTo>
                  <a:pt x="467486" y="23622"/>
                </a:lnTo>
                <a:lnTo>
                  <a:pt x="474789" y="24066"/>
                </a:lnTo>
                <a:lnTo>
                  <a:pt x="487352" y="27350"/>
                </a:lnTo>
                <a:lnTo>
                  <a:pt x="498290" y="33842"/>
                </a:lnTo>
                <a:lnTo>
                  <a:pt x="507618" y="43560"/>
                </a:lnTo>
                <a:lnTo>
                  <a:pt x="514904" y="55710"/>
                </a:lnTo>
                <a:lnTo>
                  <a:pt x="519189" y="67362"/>
                </a:lnTo>
                <a:lnTo>
                  <a:pt x="521752" y="80281"/>
                </a:lnTo>
                <a:lnTo>
                  <a:pt x="522604" y="94487"/>
                </a:lnTo>
                <a:lnTo>
                  <a:pt x="522071" y="105724"/>
                </a:lnTo>
                <a:lnTo>
                  <a:pt x="519631" y="119484"/>
                </a:lnTo>
                <a:lnTo>
                  <a:pt x="515207" y="131502"/>
                </a:lnTo>
                <a:lnTo>
                  <a:pt x="508792" y="141791"/>
                </a:lnTo>
                <a:lnTo>
                  <a:pt x="500379" y="150367"/>
                </a:lnTo>
                <a:lnTo>
                  <a:pt x="495759" y="153794"/>
                </a:lnTo>
                <a:lnTo>
                  <a:pt x="486172" y="159305"/>
                </a:lnTo>
                <a:lnTo>
                  <a:pt x="475114" y="163843"/>
                </a:lnTo>
                <a:lnTo>
                  <a:pt x="462593" y="167404"/>
                </a:lnTo>
                <a:lnTo>
                  <a:pt x="448617" y="169983"/>
                </a:lnTo>
                <a:lnTo>
                  <a:pt x="433197" y="171576"/>
                </a:lnTo>
                <a:lnTo>
                  <a:pt x="435864" y="189611"/>
                </a:lnTo>
                <a:lnTo>
                  <a:pt x="440309" y="189229"/>
                </a:lnTo>
                <a:lnTo>
                  <a:pt x="449326" y="189102"/>
                </a:lnTo>
                <a:close/>
              </a:path>
              <a:path w="5068443" h="496950">
                <a:moveTo>
                  <a:pt x="472406" y="355631"/>
                </a:moveTo>
                <a:lnTo>
                  <a:pt x="458342" y="356615"/>
                </a:lnTo>
                <a:lnTo>
                  <a:pt x="447025" y="356013"/>
                </a:lnTo>
                <a:lnTo>
                  <a:pt x="434804" y="354085"/>
                </a:lnTo>
                <a:lnTo>
                  <a:pt x="422193" y="350819"/>
                </a:lnTo>
                <a:lnTo>
                  <a:pt x="409193" y="346201"/>
                </a:lnTo>
                <a:lnTo>
                  <a:pt x="409193" y="132079"/>
                </a:lnTo>
                <a:lnTo>
                  <a:pt x="409329" y="120796"/>
                </a:lnTo>
                <a:lnTo>
                  <a:pt x="410051" y="104992"/>
                </a:lnTo>
                <a:lnTo>
                  <a:pt x="413377" y="19150"/>
                </a:lnTo>
                <a:lnTo>
                  <a:pt x="394461" y="36195"/>
                </a:lnTo>
                <a:lnTo>
                  <a:pt x="382507" y="54011"/>
                </a:lnTo>
                <a:lnTo>
                  <a:pt x="374004" y="74736"/>
                </a:lnTo>
                <a:lnTo>
                  <a:pt x="367938" y="99549"/>
                </a:lnTo>
                <a:lnTo>
                  <a:pt x="364303" y="128444"/>
                </a:lnTo>
                <a:lnTo>
                  <a:pt x="363395" y="144421"/>
                </a:lnTo>
                <a:lnTo>
                  <a:pt x="363092" y="161416"/>
                </a:lnTo>
                <a:lnTo>
                  <a:pt x="363092" y="495173"/>
                </a:lnTo>
                <a:lnTo>
                  <a:pt x="365633" y="496950"/>
                </a:lnTo>
                <a:lnTo>
                  <a:pt x="375059" y="495242"/>
                </a:lnTo>
                <a:lnTo>
                  <a:pt x="387459" y="493307"/>
                </a:lnTo>
                <a:lnTo>
                  <a:pt x="400154" y="491642"/>
                </a:lnTo>
                <a:lnTo>
                  <a:pt x="413130" y="490219"/>
                </a:lnTo>
                <a:lnTo>
                  <a:pt x="412586" y="484548"/>
                </a:lnTo>
                <a:lnTo>
                  <a:pt x="411865" y="475445"/>
                </a:lnTo>
                <a:lnTo>
                  <a:pt x="411232" y="465364"/>
                </a:lnTo>
                <a:lnTo>
                  <a:pt x="410686" y="454304"/>
                </a:lnTo>
                <a:lnTo>
                  <a:pt x="410226" y="442263"/>
                </a:lnTo>
                <a:lnTo>
                  <a:pt x="409852" y="429239"/>
                </a:lnTo>
                <a:lnTo>
                  <a:pt x="409563" y="415231"/>
                </a:lnTo>
                <a:lnTo>
                  <a:pt x="409357" y="400237"/>
                </a:lnTo>
                <a:lnTo>
                  <a:pt x="409193" y="367284"/>
                </a:lnTo>
                <a:lnTo>
                  <a:pt x="415793" y="370000"/>
                </a:lnTo>
                <a:lnTo>
                  <a:pt x="427994" y="374046"/>
                </a:lnTo>
                <a:lnTo>
                  <a:pt x="440391" y="376927"/>
                </a:lnTo>
                <a:lnTo>
                  <a:pt x="452968" y="378649"/>
                </a:lnTo>
                <a:lnTo>
                  <a:pt x="465709" y="379222"/>
                </a:lnTo>
                <a:lnTo>
                  <a:pt x="467866" y="379207"/>
                </a:lnTo>
                <a:lnTo>
                  <a:pt x="481501" y="378428"/>
                </a:lnTo>
                <a:lnTo>
                  <a:pt x="494568" y="376457"/>
                </a:lnTo>
                <a:lnTo>
                  <a:pt x="507064" y="373296"/>
                </a:lnTo>
                <a:lnTo>
                  <a:pt x="518988" y="368944"/>
                </a:lnTo>
                <a:lnTo>
                  <a:pt x="530338" y="363401"/>
                </a:lnTo>
                <a:lnTo>
                  <a:pt x="541112" y="356666"/>
                </a:lnTo>
                <a:lnTo>
                  <a:pt x="551306" y="348741"/>
                </a:lnTo>
                <a:lnTo>
                  <a:pt x="559256" y="341220"/>
                </a:lnTo>
                <a:lnTo>
                  <a:pt x="567672" y="331259"/>
                </a:lnTo>
                <a:lnTo>
                  <a:pt x="574569" y="320525"/>
                </a:lnTo>
                <a:lnTo>
                  <a:pt x="579942" y="309020"/>
                </a:lnTo>
                <a:lnTo>
                  <a:pt x="583786" y="296743"/>
                </a:lnTo>
                <a:lnTo>
                  <a:pt x="586096" y="283695"/>
                </a:lnTo>
                <a:lnTo>
                  <a:pt x="586866" y="269875"/>
                </a:lnTo>
                <a:lnTo>
                  <a:pt x="586850" y="267778"/>
                </a:lnTo>
                <a:lnTo>
                  <a:pt x="585850" y="253877"/>
                </a:lnTo>
                <a:lnTo>
                  <a:pt x="583309" y="240926"/>
                </a:lnTo>
                <a:lnTo>
                  <a:pt x="579237" y="228925"/>
                </a:lnTo>
                <a:lnTo>
                  <a:pt x="573646" y="217873"/>
                </a:lnTo>
                <a:lnTo>
                  <a:pt x="566547" y="207772"/>
                </a:lnTo>
                <a:lnTo>
                  <a:pt x="554487" y="196030"/>
                </a:lnTo>
                <a:lnTo>
                  <a:pt x="544369" y="189149"/>
                </a:lnTo>
                <a:lnTo>
                  <a:pt x="532892" y="183397"/>
                </a:lnTo>
                <a:lnTo>
                  <a:pt x="520051" y="178769"/>
                </a:lnTo>
                <a:lnTo>
                  <a:pt x="514096" y="210692"/>
                </a:lnTo>
                <a:lnTo>
                  <a:pt x="515423" y="212035"/>
                </a:lnTo>
                <a:lnTo>
                  <a:pt x="522840" y="221305"/>
                </a:lnTo>
                <a:lnTo>
                  <a:pt x="528618" y="231978"/>
                </a:lnTo>
                <a:lnTo>
                  <a:pt x="532752" y="244054"/>
                </a:lnTo>
                <a:lnTo>
                  <a:pt x="535237" y="257533"/>
                </a:lnTo>
                <a:lnTo>
                  <a:pt x="536066" y="272414"/>
                </a:lnTo>
                <a:lnTo>
                  <a:pt x="536048" y="274721"/>
                </a:lnTo>
                <a:lnTo>
                  <a:pt x="535000" y="289190"/>
                </a:lnTo>
                <a:lnTo>
                  <a:pt x="532345" y="302373"/>
                </a:lnTo>
                <a:lnTo>
                  <a:pt x="528081" y="314276"/>
                </a:lnTo>
                <a:lnTo>
                  <a:pt x="522210" y="324904"/>
                </a:lnTo>
                <a:lnTo>
                  <a:pt x="514730" y="334263"/>
                </a:lnTo>
                <a:lnTo>
                  <a:pt x="507391" y="340923"/>
                </a:lnTo>
                <a:lnTo>
                  <a:pt x="496909" y="347778"/>
                </a:lnTo>
                <a:lnTo>
                  <a:pt x="485255" y="352683"/>
                </a:lnTo>
                <a:lnTo>
                  <a:pt x="472406" y="355631"/>
                </a:lnTo>
                <a:close/>
              </a:path>
              <a:path w="5068443" h="496950">
                <a:moveTo>
                  <a:pt x="3167126" y="50800"/>
                </a:moveTo>
                <a:lnTo>
                  <a:pt x="3168904" y="51561"/>
                </a:lnTo>
                <a:lnTo>
                  <a:pt x="3176991" y="49490"/>
                </a:lnTo>
                <a:lnTo>
                  <a:pt x="3190096" y="46831"/>
                </a:lnTo>
                <a:lnTo>
                  <a:pt x="3202439" y="45235"/>
                </a:lnTo>
                <a:lnTo>
                  <a:pt x="3213989" y="44703"/>
                </a:lnTo>
                <a:lnTo>
                  <a:pt x="3220466" y="44703"/>
                </a:lnTo>
                <a:lnTo>
                  <a:pt x="3226054" y="45466"/>
                </a:lnTo>
                <a:lnTo>
                  <a:pt x="3231133" y="47117"/>
                </a:lnTo>
                <a:lnTo>
                  <a:pt x="3236087" y="48768"/>
                </a:lnTo>
                <a:lnTo>
                  <a:pt x="3240404" y="51434"/>
                </a:lnTo>
                <a:lnTo>
                  <a:pt x="3244215" y="55118"/>
                </a:lnTo>
                <a:lnTo>
                  <a:pt x="3248025" y="58674"/>
                </a:lnTo>
                <a:lnTo>
                  <a:pt x="3251327" y="63373"/>
                </a:lnTo>
                <a:lnTo>
                  <a:pt x="3254120" y="69087"/>
                </a:lnTo>
                <a:lnTo>
                  <a:pt x="3256915" y="74802"/>
                </a:lnTo>
                <a:lnTo>
                  <a:pt x="3259454" y="81660"/>
                </a:lnTo>
                <a:lnTo>
                  <a:pt x="3261741" y="89788"/>
                </a:lnTo>
                <a:lnTo>
                  <a:pt x="3261796" y="89971"/>
                </a:lnTo>
                <a:lnTo>
                  <a:pt x="3265195" y="101981"/>
                </a:lnTo>
                <a:lnTo>
                  <a:pt x="3268217" y="114553"/>
                </a:lnTo>
                <a:lnTo>
                  <a:pt x="3271139" y="127556"/>
                </a:lnTo>
                <a:lnTo>
                  <a:pt x="3273679" y="139826"/>
                </a:lnTo>
                <a:lnTo>
                  <a:pt x="3136391" y="375030"/>
                </a:lnTo>
                <a:lnTo>
                  <a:pt x="3139568" y="376788"/>
                </a:lnTo>
                <a:lnTo>
                  <a:pt x="3151995" y="374861"/>
                </a:lnTo>
                <a:lnTo>
                  <a:pt x="3164548" y="373164"/>
                </a:lnTo>
                <a:lnTo>
                  <a:pt x="3177215" y="371696"/>
                </a:lnTo>
                <a:lnTo>
                  <a:pt x="3189986" y="370459"/>
                </a:lnTo>
                <a:lnTo>
                  <a:pt x="3285616" y="201294"/>
                </a:lnTo>
                <a:lnTo>
                  <a:pt x="3287967" y="214153"/>
                </a:lnTo>
                <a:lnTo>
                  <a:pt x="3290370" y="226632"/>
                </a:lnTo>
                <a:lnTo>
                  <a:pt x="3292855" y="238887"/>
                </a:lnTo>
                <a:lnTo>
                  <a:pt x="3294962" y="249043"/>
                </a:lnTo>
                <a:lnTo>
                  <a:pt x="3297577" y="261519"/>
                </a:lnTo>
                <a:lnTo>
                  <a:pt x="3300094" y="273430"/>
                </a:lnTo>
                <a:lnTo>
                  <a:pt x="3301185" y="278762"/>
                </a:lnTo>
                <a:lnTo>
                  <a:pt x="3303878" y="291425"/>
                </a:lnTo>
                <a:lnTo>
                  <a:pt x="3306571" y="303275"/>
                </a:lnTo>
                <a:lnTo>
                  <a:pt x="3308604" y="312419"/>
                </a:lnTo>
                <a:lnTo>
                  <a:pt x="3310508" y="320421"/>
                </a:lnTo>
                <a:lnTo>
                  <a:pt x="3312159" y="327405"/>
                </a:lnTo>
                <a:lnTo>
                  <a:pt x="3314065" y="336930"/>
                </a:lnTo>
                <a:lnTo>
                  <a:pt x="3316351" y="344931"/>
                </a:lnTo>
                <a:lnTo>
                  <a:pt x="3318764" y="351154"/>
                </a:lnTo>
                <a:lnTo>
                  <a:pt x="3321304" y="357504"/>
                </a:lnTo>
                <a:lnTo>
                  <a:pt x="3323970" y="362585"/>
                </a:lnTo>
                <a:lnTo>
                  <a:pt x="3326891" y="366394"/>
                </a:lnTo>
                <a:lnTo>
                  <a:pt x="3329686" y="370331"/>
                </a:lnTo>
                <a:lnTo>
                  <a:pt x="3333115" y="373125"/>
                </a:lnTo>
                <a:lnTo>
                  <a:pt x="3336925" y="374776"/>
                </a:lnTo>
                <a:lnTo>
                  <a:pt x="3340734" y="376427"/>
                </a:lnTo>
                <a:lnTo>
                  <a:pt x="3345053" y="377189"/>
                </a:lnTo>
                <a:lnTo>
                  <a:pt x="3351673" y="377176"/>
                </a:lnTo>
                <a:lnTo>
                  <a:pt x="3362567" y="376476"/>
                </a:lnTo>
                <a:lnTo>
                  <a:pt x="3374584" y="374721"/>
                </a:lnTo>
                <a:lnTo>
                  <a:pt x="3387747" y="371911"/>
                </a:lnTo>
                <a:lnTo>
                  <a:pt x="3402076" y="368046"/>
                </a:lnTo>
                <a:lnTo>
                  <a:pt x="3400805" y="358139"/>
                </a:lnTo>
                <a:lnTo>
                  <a:pt x="3398183" y="357871"/>
                </a:lnTo>
                <a:lnTo>
                  <a:pt x="3384857" y="355819"/>
                </a:lnTo>
                <a:lnTo>
                  <a:pt x="3373628" y="352805"/>
                </a:lnTo>
                <a:lnTo>
                  <a:pt x="3366389" y="350265"/>
                </a:lnTo>
                <a:lnTo>
                  <a:pt x="3360166" y="346328"/>
                </a:lnTo>
                <a:lnTo>
                  <a:pt x="3355213" y="340994"/>
                </a:lnTo>
                <a:lnTo>
                  <a:pt x="3350259" y="335788"/>
                </a:lnTo>
                <a:lnTo>
                  <a:pt x="3346068" y="329056"/>
                </a:lnTo>
                <a:lnTo>
                  <a:pt x="3342766" y="320801"/>
                </a:lnTo>
                <a:lnTo>
                  <a:pt x="3340500" y="315048"/>
                </a:lnTo>
                <a:lnTo>
                  <a:pt x="3336623" y="303369"/>
                </a:lnTo>
                <a:lnTo>
                  <a:pt x="3332861" y="289687"/>
                </a:lnTo>
                <a:lnTo>
                  <a:pt x="3329920" y="277587"/>
                </a:lnTo>
                <a:lnTo>
                  <a:pt x="3327018" y="264794"/>
                </a:lnTo>
                <a:lnTo>
                  <a:pt x="3326537" y="262714"/>
                </a:lnTo>
                <a:lnTo>
                  <a:pt x="3323750" y="250410"/>
                </a:lnTo>
                <a:lnTo>
                  <a:pt x="3321050" y="237871"/>
                </a:lnTo>
                <a:lnTo>
                  <a:pt x="3320539" y="235524"/>
                </a:lnTo>
                <a:lnTo>
                  <a:pt x="3317927" y="222992"/>
                </a:lnTo>
                <a:lnTo>
                  <a:pt x="3315462" y="210692"/>
                </a:lnTo>
                <a:lnTo>
                  <a:pt x="3313683" y="201802"/>
                </a:lnTo>
                <a:lnTo>
                  <a:pt x="3312032" y="193548"/>
                </a:lnTo>
                <a:lnTo>
                  <a:pt x="3310381" y="185927"/>
                </a:lnTo>
                <a:lnTo>
                  <a:pt x="3309735" y="182501"/>
                </a:lnTo>
                <a:lnTo>
                  <a:pt x="3307212" y="169348"/>
                </a:lnTo>
                <a:lnTo>
                  <a:pt x="3304760" y="156971"/>
                </a:lnTo>
                <a:lnTo>
                  <a:pt x="3302380" y="145415"/>
                </a:lnTo>
                <a:lnTo>
                  <a:pt x="3300597" y="136498"/>
                </a:lnTo>
                <a:lnTo>
                  <a:pt x="3298006" y="123900"/>
                </a:lnTo>
                <a:lnTo>
                  <a:pt x="3295523" y="112268"/>
                </a:lnTo>
                <a:lnTo>
                  <a:pt x="3292101" y="96931"/>
                </a:lnTo>
                <a:lnTo>
                  <a:pt x="3289300" y="85217"/>
                </a:lnTo>
                <a:lnTo>
                  <a:pt x="3287267" y="76961"/>
                </a:lnTo>
                <a:lnTo>
                  <a:pt x="3285236" y="69469"/>
                </a:lnTo>
                <a:lnTo>
                  <a:pt x="3283077" y="62483"/>
                </a:lnTo>
                <a:lnTo>
                  <a:pt x="3281314" y="56857"/>
                </a:lnTo>
                <a:lnTo>
                  <a:pt x="3276616" y="44585"/>
                </a:lnTo>
                <a:lnTo>
                  <a:pt x="3271266" y="34162"/>
                </a:lnTo>
                <a:lnTo>
                  <a:pt x="3266566" y="26416"/>
                </a:lnTo>
                <a:lnTo>
                  <a:pt x="3261232" y="20193"/>
                </a:lnTo>
                <a:lnTo>
                  <a:pt x="3255264" y="15494"/>
                </a:lnTo>
                <a:lnTo>
                  <a:pt x="3249167" y="10795"/>
                </a:lnTo>
                <a:lnTo>
                  <a:pt x="3242564" y="7493"/>
                </a:lnTo>
                <a:lnTo>
                  <a:pt x="3235452" y="5460"/>
                </a:lnTo>
                <a:lnTo>
                  <a:pt x="3228213" y="3555"/>
                </a:lnTo>
                <a:lnTo>
                  <a:pt x="3220339" y="2540"/>
                </a:lnTo>
                <a:lnTo>
                  <a:pt x="3209198" y="2559"/>
                </a:lnTo>
                <a:lnTo>
                  <a:pt x="3197644" y="3120"/>
                </a:lnTo>
                <a:lnTo>
                  <a:pt x="3185335" y="4461"/>
                </a:lnTo>
                <a:lnTo>
                  <a:pt x="3172280" y="6592"/>
                </a:lnTo>
                <a:lnTo>
                  <a:pt x="3158490" y="9525"/>
                </a:lnTo>
                <a:lnTo>
                  <a:pt x="3167126" y="50800"/>
                </a:lnTo>
                <a:close/>
              </a:path>
              <a:path w="5068443" h="496950">
                <a:moveTo>
                  <a:pt x="4202938" y="70230"/>
                </a:moveTo>
                <a:lnTo>
                  <a:pt x="4206620" y="78104"/>
                </a:lnTo>
                <a:lnTo>
                  <a:pt x="4207575" y="80029"/>
                </a:lnTo>
                <a:lnTo>
                  <a:pt x="4213824" y="90818"/>
                </a:lnTo>
                <a:lnTo>
                  <a:pt x="4221607" y="101346"/>
                </a:lnTo>
                <a:lnTo>
                  <a:pt x="4225013" y="105482"/>
                </a:lnTo>
                <a:lnTo>
                  <a:pt x="4233389" y="114844"/>
                </a:lnTo>
                <a:lnTo>
                  <a:pt x="4242562" y="124205"/>
                </a:lnTo>
                <a:lnTo>
                  <a:pt x="4248655" y="130104"/>
                </a:lnTo>
                <a:lnTo>
                  <a:pt x="4257725" y="138891"/>
                </a:lnTo>
                <a:lnTo>
                  <a:pt x="4267073" y="147954"/>
                </a:lnTo>
                <a:lnTo>
                  <a:pt x="4262937" y="149325"/>
                </a:lnTo>
                <a:lnTo>
                  <a:pt x="4249556" y="154335"/>
                </a:lnTo>
                <a:lnTo>
                  <a:pt x="4237076" y="159929"/>
                </a:lnTo>
                <a:lnTo>
                  <a:pt x="4225499" y="166105"/>
                </a:lnTo>
                <a:lnTo>
                  <a:pt x="4214823" y="172862"/>
                </a:lnTo>
                <a:lnTo>
                  <a:pt x="4217298" y="224575"/>
                </a:lnTo>
                <a:lnTo>
                  <a:pt x="4222119" y="212291"/>
                </a:lnTo>
                <a:lnTo>
                  <a:pt x="4228404" y="201129"/>
                </a:lnTo>
                <a:lnTo>
                  <a:pt x="4236153" y="191091"/>
                </a:lnTo>
                <a:lnTo>
                  <a:pt x="4245367" y="182175"/>
                </a:lnTo>
                <a:lnTo>
                  <a:pt x="4256046" y="174384"/>
                </a:lnTo>
                <a:lnTo>
                  <a:pt x="4268192" y="167718"/>
                </a:lnTo>
                <a:lnTo>
                  <a:pt x="4281805" y="162178"/>
                </a:lnTo>
                <a:lnTo>
                  <a:pt x="4288248" y="169032"/>
                </a:lnTo>
                <a:lnTo>
                  <a:pt x="4296627" y="178667"/>
                </a:lnTo>
                <a:lnTo>
                  <a:pt x="4304283" y="188340"/>
                </a:lnTo>
                <a:lnTo>
                  <a:pt x="4308214" y="193793"/>
                </a:lnTo>
                <a:lnTo>
                  <a:pt x="4315036" y="204575"/>
                </a:lnTo>
                <a:lnTo>
                  <a:pt x="4320920" y="215646"/>
                </a:lnTo>
                <a:lnTo>
                  <a:pt x="4327843" y="232811"/>
                </a:lnTo>
                <a:lnTo>
                  <a:pt x="4331334" y="245110"/>
                </a:lnTo>
                <a:lnTo>
                  <a:pt x="4332890" y="252884"/>
                </a:lnTo>
                <a:lnTo>
                  <a:pt x="4334397" y="265382"/>
                </a:lnTo>
                <a:lnTo>
                  <a:pt x="4334891" y="278638"/>
                </a:lnTo>
                <a:lnTo>
                  <a:pt x="4334523" y="289118"/>
                </a:lnTo>
                <a:lnTo>
                  <a:pt x="4332768" y="302738"/>
                </a:lnTo>
                <a:lnTo>
                  <a:pt x="4329562" y="315136"/>
                </a:lnTo>
                <a:lnTo>
                  <a:pt x="4324895" y="326319"/>
                </a:lnTo>
                <a:lnTo>
                  <a:pt x="4318762" y="336296"/>
                </a:lnTo>
                <a:lnTo>
                  <a:pt x="4310576" y="345376"/>
                </a:lnTo>
                <a:lnTo>
                  <a:pt x="4300055" y="352608"/>
                </a:lnTo>
                <a:lnTo>
                  <a:pt x="4287963" y="356947"/>
                </a:lnTo>
                <a:lnTo>
                  <a:pt x="4274312" y="358393"/>
                </a:lnTo>
                <a:lnTo>
                  <a:pt x="4271975" y="358346"/>
                </a:lnTo>
                <a:lnTo>
                  <a:pt x="4259295" y="356253"/>
                </a:lnTo>
                <a:lnTo>
                  <a:pt x="4247852" y="351054"/>
                </a:lnTo>
                <a:lnTo>
                  <a:pt x="4237657" y="342751"/>
                </a:lnTo>
                <a:lnTo>
                  <a:pt x="4228719" y="331342"/>
                </a:lnTo>
                <a:lnTo>
                  <a:pt x="4226265" y="327254"/>
                </a:lnTo>
                <a:lnTo>
                  <a:pt x="4228092" y="373415"/>
                </a:lnTo>
                <a:lnTo>
                  <a:pt x="4240595" y="376919"/>
                </a:lnTo>
                <a:lnTo>
                  <a:pt x="4253929" y="379026"/>
                </a:lnTo>
                <a:lnTo>
                  <a:pt x="4268089" y="379729"/>
                </a:lnTo>
                <a:lnTo>
                  <a:pt x="4268911" y="379727"/>
                </a:lnTo>
                <a:lnTo>
                  <a:pt x="4282171" y="378955"/>
                </a:lnTo>
                <a:lnTo>
                  <a:pt x="4294922" y="376805"/>
                </a:lnTo>
                <a:lnTo>
                  <a:pt x="4307160" y="373276"/>
                </a:lnTo>
                <a:lnTo>
                  <a:pt x="4318881" y="368364"/>
                </a:lnTo>
                <a:lnTo>
                  <a:pt x="4330079" y="362067"/>
                </a:lnTo>
                <a:lnTo>
                  <a:pt x="4340751" y="354384"/>
                </a:lnTo>
                <a:lnTo>
                  <a:pt x="4350893" y="345313"/>
                </a:lnTo>
                <a:lnTo>
                  <a:pt x="4360659" y="334590"/>
                </a:lnTo>
                <a:lnTo>
                  <a:pt x="4368316" y="324004"/>
                </a:lnTo>
                <a:lnTo>
                  <a:pt x="4374577" y="312849"/>
                </a:lnTo>
                <a:lnTo>
                  <a:pt x="4379442" y="301125"/>
                </a:lnTo>
                <a:lnTo>
                  <a:pt x="4382915" y="288828"/>
                </a:lnTo>
                <a:lnTo>
                  <a:pt x="4384997" y="275957"/>
                </a:lnTo>
                <a:lnTo>
                  <a:pt x="4385691" y="262509"/>
                </a:lnTo>
                <a:lnTo>
                  <a:pt x="4385530" y="255859"/>
                </a:lnTo>
                <a:lnTo>
                  <a:pt x="4384290" y="243089"/>
                </a:lnTo>
                <a:lnTo>
                  <a:pt x="4381840" y="230664"/>
                </a:lnTo>
                <a:lnTo>
                  <a:pt x="4378198" y="218566"/>
                </a:lnTo>
                <a:lnTo>
                  <a:pt x="4370922" y="201185"/>
                </a:lnTo>
                <a:lnTo>
                  <a:pt x="4365148" y="189866"/>
                </a:lnTo>
                <a:lnTo>
                  <a:pt x="4358640" y="178815"/>
                </a:lnTo>
                <a:lnTo>
                  <a:pt x="4347725" y="162774"/>
                </a:lnTo>
                <a:lnTo>
                  <a:pt x="4340019" y="152658"/>
                </a:lnTo>
                <a:lnTo>
                  <a:pt x="4331843" y="142875"/>
                </a:lnTo>
                <a:lnTo>
                  <a:pt x="4319502" y="128993"/>
                </a:lnTo>
                <a:lnTo>
                  <a:pt x="4310972" y="119653"/>
                </a:lnTo>
                <a:lnTo>
                  <a:pt x="4302506" y="110617"/>
                </a:lnTo>
                <a:lnTo>
                  <a:pt x="4297462" y="105339"/>
                </a:lnTo>
                <a:lnTo>
                  <a:pt x="4288454" y="95904"/>
                </a:lnTo>
                <a:lnTo>
                  <a:pt x="4280408" y="87502"/>
                </a:lnTo>
                <a:lnTo>
                  <a:pt x="4274184" y="80899"/>
                </a:lnTo>
                <a:lnTo>
                  <a:pt x="4268978" y="74929"/>
                </a:lnTo>
                <a:lnTo>
                  <a:pt x="4264787" y="69723"/>
                </a:lnTo>
                <a:lnTo>
                  <a:pt x="4260595" y="64388"/>
                </a:lnTo>
                <a:lnTo>
                  <a:pt x="4257420" y="59690"/>
                </a:lnTo>
                <a:lnTo>
                  <a:pt x="4255262" y="55499"/>
                </a:lnTo>
                <a:lnTo>
                  <a:pt x="4252976" y="51434"/>
                </a:lnTo>
                <a:lnTo>
                  <a:pt x="4251959" y="47371"/>
                </a:lnTo>
                <a:lnTo>
                  <a:pt x="4251959" y="34798"/>
                </a:lnTo>
                <a:lnTo>
                  <a:pt x="4257802" y="30479"/>
                </a:lnTo>
                <a:lnTo>
                  <a:pt x="4269704" y="30480"/>
                </a:lnTo>
                <a:lnTo>
                  <a:pt x="4278772" y="31104"/>
                </a:lnTo>
                <a:lnTo>
                  <a:pt x="4288319" y="32918"/>
                </a:lnTo>
                <a:lnTo>
                  <a:pt x="4298345" y="35918"/>
                </a:lnTo>
                <a:lnTo>
                  <a:pt x="4308850" y="40105"/>
                </a:lnTo>
                <a:lnTo>
                  <a:pt x="4319837" y="45476"/>
                </a:lnTo>
                <a:lnTo>
                  <a:pt x="4331305" y="52029"/>
                </a:lnTo>
                <a:lnTo>
                  <a:pt x="4343255" y="59765"/>
                </a:lnTo>
                <a:lnTo>
                  <a:pt x="4355689" y="68679"/>
                </a:lnTo>
                <a:lnTo>
                  <a:pt x="4368606" y="78773"/>
                </a:lnTo>
                <a:lnTo>
                  <a:pt x="4382008" y="90043"/>
                </a:lnTo>
                <a:lnTo>
                  <a:pt x="4386130" y="84301"/>
                </a:lnTo>
                <a:lnTo>
                  <a:pt x="4393829" y="73922"/>
                </a:lnTo>
                <a:lnTo>
                  <a:pt x="4401562" y="63934"/>
                </a:lnTo>
                <a:lnTo>
                  <a:pt x="4409313" y="54355"/>
                </a:lnTo>
                <a:lnTo>
                  <a:pt x="4408551" y="51816"/>
                </a:lnTo>
                <a:lnTo>
                  <a:pt x="4402839" y="47812"/>
                </a:lnTo>
                <a:lnTo>
                  <a:pt x="4392654" y="41328"/>
                </a:lnTo>
                <a:lnTo>
                  <a:pt x="4381825" y="35210"/>
                </a:lnTo>
                <a:lnTo>
                  <a:pt x="4370360" y="29458"/>
                </a:lnTo>
                <a:lnTo>
                  <a:pt x="4358268" y="24071"/>
                </a:lnTo>
                <a:lnTo>
                  <a:pt x="4345558" y="19050"/>
                </a:lnTo>
                <a:lnTo>
                  <a:pt x="4328130" y="13221"/>
                </a:lnTo>
                <a:lnTo>
                  <a:pt x="4315276" y="9833"/>
                </a:lnTo>
                <a:lnTo>
                  <a:pt x="4302911" y="7407"/>
                </a:lnTo>
                <a:lnTo>
                  <a:pt x="4291034" y="5948"/>
                </a:lnTo>
                <a:lnTo>
                  <a:pt x="4279645" y="5460"/>
                </a:lnTo>
                <a:lnTo>
                  <a:pt x="4276393" y="5512"/>
                </a:lnTo>
                <a:lnTo>
                  <a:pt x="4264088" y="6635"/>
                </a:lnTo>
                <a:lnTo>
                  <a:pt x="4251799" y="9239"/>
                </a:lnTo>
                <a:lnTo>
                  <a:pt x="4239508" y="13331"/>
                </a:lnTo>
                <a:lnTo>
                  <a:pt x="4227195" y="18923"/>
                </a:lnTo>
                <a:lnTo>
                  <a:pt x="4210076" y="31341"/>
                </a:lnTo>
                <a:lnTo>
                  <a:pt x="4203386" y="41781"/>
                </a:lnTo>
                <a:lnTo>
                  <a:pt x="4201159" y="53594"/>
                </a:lnTo>
                <a:lnTo>
                  <a:pt x="4201159" y="61975"/>
                </a:lnTo>
                <a:lnTo>
                  <a:pt x="4202938" y="70230"/>
                </a:lnTo>
                <a:close/>
              </a:path>
              <a:path w="5068443" h="496950">
                <a:moveTo>
                  <a:pt x="1650" y="373506"/>
                </a:moveTo>
                <a:lnTo>
                  <a:pt x="6795" y="373419"/>
                </a:lnTo>
                <a:lnTo>
                  <a:pt x="18680" y="373240"/>
                </a:lnTo>
                <a:lnTo>
                  <a:pt x="30850" y="373089"/>
                </a:lnTo>
                <a:lnTo>
                  <a:pt x="56060" y="372868"/>
                </a:lnTo>
                <a:lnTo>
                  <a:pt x="164876" y="373056"/>
                </a:lnTo>
                <a:lnTo>
                  <a:pt x="177352" y="373185"/>
                </a:lnTo>
                <a:lnTo>
                  <a:pt x="189703" y="373335"/>
                </a:lnTo>
                <a:lnTo>
                  <a:pt x="201929" y="373506"/>
                </a:lnTo>
                <a:lnTo>
                  <a:pt x="203581" y="371728"/>
                </a:lnTo>
                <a:lnTo>
                  <a:pt x="208534" y="292226"/>
                </a:lnTo>
                <a:lnTo>
                  <a:pt x="197738" y="294131"/>
                </a:lnTo>
                <a:lnTo>
                  <a:pt x="178307" y="335025"/>
                </a:lnTo>
                <a:lnTo>
                  <a:pt x="55244" y="335025"/>
                </a:lnTo>
                <a:lnTo>
                  <a:pt x="54990" y="333882"/>
                </a:lnTo>
                <a:lnTo>
                  <a:pt x="66403" y="326974"/>
                </a:lnTo>
                <a:lnTo>
                  <a:pt x="77664" y="319993"/>
                </a:lnTo>
                <a:lnTo>
                  <a:pt x="72589" y="302299"/>
                </a:lnTo>
                <a:lnTo>
                  <a:pt x="63305" y="309602"/>
                </a:lnTo>
                <a:lnTo>
                  <a:pt x="53052" y="317209"/>
                </a:lnTo>
                <a:lnTo>
                  <a:pt x="41782" y="325119"/>
                </a:lnTo>
                <a:lnTo>
                  <a:pt x="32509" y="331550"/>
                </a:lnTo>
                <a:lnTo>
                  <a:pt x="22275" y="338499"/>
                </a:lnTo>
                <a:lnTo>
                  <a:pt x="11434" y="345715"/>
                </a:lnTo>
                <a:lnTo>
                  <a:pt x="0" y="353187"/>
                </a:lnTo>
                <a:lnTo>
                  <a:pt x="1650" y="373506"/>
                </a:lnTo>
                <a:close/>
              </a:path>
              <a:path w="5068443" h="496950">
                <a:moveTo>
                  <a:pt x="1888109" y="180975"/>
                </a:moveTo>
                <a:lnTo>
                  <a:pt x="1961388" y="180975"/>
                </a:lnTo>
                <a:lnTo>
                  <a:pt x="1935226" y="299592"/>
                </a:lnTo>
                <a:lnTo>
                  <a:pt x="1935031" y="300468"/>
                </a:lnTo>
                <a:lnTo>
                  <a:pt x="1932004" y="314295"/>
                </a:lnTo>
                <a:lnTo>
                  <a:pt x="1929181" y="327562"/>
                </a:lnTo>
                <a:lnTo>
                  <a:pt x="1926559" y="340269"/>
                </a:lnTo>
                <a:lnTo>
                  <a:pt x="1924133" y="352416"/>
                </a:lnTo>
                <a:lnTo>
                  <a:pt x="1921901" y="364003"/>
                </a:lnTo>
                <a:lnTo>
                  <a:pt x="1919858" y="375030"/>
                </a:lnTo>
                <a:lnTo>
                  <a:pt x="1922017" y="376936"/>
                </a:lnTo>
                <a:lnTo>
                  <a:pt x="1929257" y="375708"/>
                </a:lnTo>
                <a:lnTo>
                  <a:pt x="1941378" y="373843"/>
                </a:lnTo>
                <a:lnTo>
                  <a:pt x="1954167" y="372093"/>
                </a:lnTo>
                <a:lnTo>
                  <a:pt x="1967611" y="370459"/>
                </a:lnTo>
                <a:lnTo>
                  <a:pt x="1967906" y="367281"/>
                </a:lnTo>
                <a:lnTo>
                  <a:pt x="1968905" y="357178"/>
                </a:lnTo>
                <a:lnTo>
                  <a:pt x="1970084" y="345994"/>
                </a:lnTo>
                <a:lnTo>
                  <a:pt x="1971440" y="333729"/>
                </a:lnTo>
                <a:lnTo>
                  <a:pt x="1972965" y="320383"/>
                </a:lnTo>
                <a:lnTo>
                  <a:pt x="1974654" y="305956"/>
                </a:lnTo>
                <a:lnTo>
                  <a:pt x="1976501" y="290449"/>
                </a:lnTo>
                <a:lnTo>
                  <a:pt x="1990216" y="180975"/>
                </a:lnTo>
                <a:lnTo>
                  <a:pt x="2059051" y="180975"/>
                </a:lnTo>
                <a:lnTo>
                  <a:pt x="2058485" y="186156"/>
                </a:lnTo>
                <a:lnTo>
                  <a:pt x="2056565" y="204121"/>
                </a:lnTo>
                <a:lnTo>
                  <a:pt x="2054824" y="220992"/>
                </a:lnTo>
                <a:lnTo>
                  <a:pt x="2053265" y="236768"/>
                </a:lnTo>
                <a:lnTo>
                  <a:pt x="2051887" y="251451"/>
                </a:lnTo>
                <a:lnTo>
                  <a:pt x="2050691" y="265043"/>
                </a:lnTo>
                <a:lnTo>
                  <a:pt x="2049677" y="277544"/>
                </a:lnTo>
                <a:lnTo>
                  <a:pt x="2048847" y="288955"/>
                </a:lnTo>
                <a:lnTo>
                  <a:pt x="2048200" y="299277"/>
                </a:lnTo>
                <a:lnTo>
                  <a:pt x="2047737" y="308512"/>
                </a:lnTo>
                <a:lnTo>
                  <a:pt x="2047459" y="316660"/>
                </a:lnTo>
                <a:lnTo>
                  <a:pt x="2047482" y="329060"/>
                </a:lnTo>
                <a:lnTo>
                  <a:pt x="2049141" y="343171"/>
                </a:lnTo>
                <a:lnTo>
                  <a:pt x="2052750" y="355073"/>
                </a:lnTo>
                <a:lnTo>
                  <a:pt x="2058289" y="364743"/>
                </a:lnTo>
                <a:lnTo>
                  <a:pt x="2065349" y="371644"/>
                </a:lnTo>
                <a:lnTo>
                  <a:pt x="2076722" y="377125"/>
                </a:lnTo>
                <a:lnTo>
                  <a:pt x="2090801" y="378967"/>
                </a:lnTo>
                <a:lnTo>
                  <a:pt x="2097130" y="378685"/>
                </a:lnTo>
                <a:lnTo>
                  <a:pt x="2107495" y="377350"/>
                </a:lnTo>
                <a:lnTo>
                  <a:pt x="2119675" y="374920"/>
                </a:lnTo>
                <a:lnTo>
                  <a:pt x="2133668" y="371395"/>
                </a:lnTo>
                <a:lnTo>
                  <a:pt x="2149475" y="366775"/>
                </a:lnTo>
                <a:lnTo>
                  <a:pt x="2148331" y="356869"/>
                </a:lnTo>
                <a:lnTo>
                  <a:pt x="2137671" y="356541"/>
                </a:lnTo>
                <a:lnTo>
                  <a:pt x="2124685" y="354940"/>
                </a:lnTo>
                <a:lnTo>
                  <a:pt x="2114423" y="352043"/>
                </a:lnTo>
                <a:lnTo>
                  <a:pt x="2106421" y="348868"/>
                </a:lnTo>
                <a:lnTo>
                  <a:pt x="2100579" y="343662"/>
                </a:lnTo>
                <a:lnTo>
                  <a:pt x="2097024" y="336676"/>
                </a:lnTo>
                <a:lnTo>
                  <a:pt x="2096448" y="335547"/>
                </a:lnTo>
                <a:lnTo>
                  <a:pt x="2092473" y="324249"/>
                </a:lnTo>
                <a:lnTo>
                  <a:pt x="2090546" y="310641"/>
                </a:lnTo>
                <a:lnTo>
                  <a:pt x="2089924" y="296843"/>
                </a:lnTo>
                <a:lnTo>
                  <a:pt x="2089632" y="283846"/>
                </a:lnTo>
                <a:lnTo>
                  <a:pt x="2089744" y="225910"/>
                </a:lnTo>
                <a:lnTo>
                  <a:pt x="2089920" y="213180"/>
                </a:lnTo>
                <a:lnTo>
                  <a:pt x="2090154" y="201451"/>
                </a:lnTo>
                <a:lnTo>
                  <a:pt x="2090447" y="190717"/>
                </a:lnTo>
                <a:lnTo>
                  <a:pt x="2090801" y="180975"/>
                </a:lnTo>
                <a:lnTo>
                  <a:pt x="2101153" y="181029"/>
                </a:lnTo>
                <a:lnTo>
                  <a:pt x="2114754" y="181285"/>
                </a:lnTo>
                <a:lnTo>
                  <a:pt x="2127548" y="181759"/>
                </a:lnTo>
                <a:lnTo>
                  <a:pt x="2139543" y="182457"/>
                </a:lnTo>
                <a:lnTo>
                  <a:pt x="2150744" y="183387"/>
                </a:lnTo>
                <a:lnTo>
                  <a:pt x="2151030" y="181833"/>
                </a:lnTo>
                <a:lnTo>
                  <a:pt x="2153650" y="168385"/>
                </a:lnTo>
                <a:lnTo>
                  <a:pt x="2156349" y="156017"/>
                </a:lnTo>
                <a:lnTo>
                  <a:pt x="2159127" y="144779"/>
                </a:lnTo>
                <a:lnTo>
                  <a:pt x="2157729" y="143001"/>
                </a:lnTo>
                <a:lnTo>
                  <a:pt x="2148010" y="143236"/>
                </a:lnTo>
                <a:lnTo>
                  <a:pt x="2137157" y="143426"/>
                </a:lnTo>
                <a:lnTo>
                  <a:pt x="2125073" y="143574"/>
                </a:lnTo>
                <a:lnTo>
                  <a:pt x="2097199" y="143742"/>
                </a:lnTo>
                <a:lnTo>
                  <a:pt x="1939670" y="143763"/>
                </a:lnTo>
                <a:lnTo>
                  <a:pt x="1931754" y="148247"/>
                </a:lnTo>
                <a:lnTo>
                  <a:pt x="1920716" y="154295"/>
                </a:lnTo>
                <a:lnTo>
                  <a:pt x="1909499" y="160233"/>
                </a:lnTo>
                <a:lnTo>
                  <a:pt x="1898117" y="166073"/>
                </a:lnTo>
                <a:lnTo>
                  <a:pt x="1886585" y="171830"/>
                </a:lnTo>
                <a:lnTo>
                  <a:pt x="1888109" y="180975"/>
                </a:lnTo>
                <a:close/>
              </a:path>
              <a:path w="5068443" h="496950">
                <a:moveTo>
                  <a:pt x="3485261" y="180975"/>
                </a:moveTo>
                <a:lnTo>
                  <a:pt x="3558540" y="180975"/>
                </a:lnTo>
                <a:lnTo>
                  <a:pt x="3532378" y="299592"/>
                </a:lnTo>
                <a:lnTo>
                  <a:pt x="3532183" y="300468"/>
                </a:lnTo>
                <a:lnTo>
                  <a:pt x="3529156" y="314295"/>
                </a:lnTo>
                <a:lnTo>
                  <a:pt x="3526333" y="327562"/>
                </a:lnTo>
                <a:lnTo>
                  <a:pt x="3523711" y="340269"/>
                </a:lnTo>
                <a:lnTo>
                  <a:pt x="3521285" y="352416"/>
                </a:lnTo>
                <a:lnTo>
                  <a:pt x="3519053" y="364003"/>
                </a:lnTo>
                <a:lnTo>
                  <a:pt x="3517011" y="375030"/>
                </a:lnTo>
                <a:lnTo>
                  <a:pt x="3519169" y="376936"/>
                </a:lnTo>
                <a:lnTo>
                  <a:pt x="3526409" y="375708"/>
                </a:lnTo>
                <a:lnTo>
                  <a:pt x="3538530" y="373843"/>
                </a:lnTo>
                <a:lnTo>
                  <a:pt x="3551319" y="372093"/>
                </a:lnTo>
                <a:lnTo>
                  <a:pt x="3564763" y="370459"/>
                </a:lnTo>
                <a:lnTo>
                  <a:pt x="3565058" y="367281"/>
                </a:lnTo>
                <a:lnTo>
                  <a:pt x="3566057" y="357178"/>
                </a:lnTo>
                <a:lnTo>
                  <a:pt x="3567236" y="345994"/>
                </a:lnTo>
                <a:lnTo>
                  <a:pt x="3568592" y="333729"/>
                </a:lnTo>
                <a:lnTo>
                  <a:pt x="3570117" y="320383"/>
                </a:lnTo>
                <a:lnTo>
                  <a:pt x="3571806" y="305956"/>
                </a:lnTo>
                <a:lnTo>
                  <a:pt x="3573653" y="290449"/>
                </a:lnTo>
                <a:lnTo>
                  <a:pt x="3587368" y="180975"/>
                </a:lnTo>
                <a:lnTo>
                  <a:pt x="3656203" y="180975"/>
                </a:lnTo>
                <a:lnTo>
                  <a:pt x="3655637" y="186156"/>
                </a:lnTo>
                <a:lnTo>
                  <a:pt x="3653717" y="204121"/>
                </a:lnTo>
                <a:lnTo>
                  <a:pt x="3651976" y="220992"/>
                </a:lnTo>
                <a:lnTo>
                  <a:pt x="3650417" y="236768"/>
                </a:lnTo>
                <a:lnTo>
                  <a:pt x="3649039" y="251451"/>
                </a:lnTo>
                <a:lnTo>
                  <a:pt x="3647843" y="265043"/>
                </a:lnTo>
                <a:lnTo>
                  <a:pt x="3646829" y="277544"/>
                </a:lnTo>
                <a:lnTo>
                  <a:pt x="3645999" y="288955"/>
                </a:lnTo>
                <a:lnTo>
                  <a:pt x="3645352" y="299277"/>
                </a:lnTo>
                <a:lnTo>
                  <a:pt x="3644889" y="308512"/>
                </a:lnTo>
                <a:lnTo>
                  <a:pt x="3644611" y="316660"/>
                </a:lnTo>
                <a:lnTo>
                  <a:pt x="3644634" y="329060"/>
                </a:lnTo>
                <a:lnTo>
                  <a:pt x="3646293" y="343171"/>
                </a:lnTo>
                <a:lnTo>
                  <a:pt x="3649902" y="355073"/>
                </a:lnTo>
                <a:lnTo>
                  <a:pt x="3655441" y="364743"/>
                </a:lnTo>
                <a:lnTo>
                  <a:pt x="3662501" y="371644"/>
                </a:lnTo>
                <a:lnTo>
                  <a:pt x="3673874" y="377125"/>
                </a:lnTo>
                <a:lnTo>
                  <a:pt x="3687953" y="378967"/>
                </a:lnTo>
                <a:lnTo>
                  <a:pt x="3694282" y="378685"/>
                </a:lnTo>
                <a:lnTo>
                  <a:pt x="3704647" y="377350"/>
                </a:lnTo>
                <a:lnTo>
                  <a:pt x="3716827" y="374920"/>
                </a:lnTo>
                <a:lnTo>
                  <a:pt x="3730820" y="371395"/>
                </a:lnTo>
                <a:lnTo>
                  <a:pt x="3746627" y="366775"/>
                </a:lnTo>
                <a:lnTo>
                  <a:pt x="3745483" y="356869"/>
                </a:lnTo>
                <a:lnTo>
                  <a:pt x="3734823" y="356541"/>
                </a:lnTo>
                <a:lnTo>
                  <a:pt x="3721837" y="354940"/>
                </a:lnTo>
                <a:lnTo>
                  <a:pt x="3711575" y="352043"/>
                </a:lnTo>
                <a:lnTo>
                  <a:pt x="3703574" y="348868"/>
                </a:lnTo>
                <a:lnTo>
                  <a:pt x="3697731" y="343662"/>
                </a:lnTo>
                <a:lnTo>
                  <a:pt x="3694176" y="336676"/>
                </a:lnTo>
                <a:lnTo>
                  <a:pt x="3693600" y="335547"/>
                </a:lnTo>
                <a:lnTo>
                  <a:pt x="3689625" y="324249"/>
                </a:lnTo>
                <a:lnTo>
                  <a:pt x="3687699" y="310641"/>
                </a:lnTo>
                <a:lnTo>
                  <a:pt x="3687076" y="296843"/>
                </a:lnTo>
                <a:lnTo>
                  <a:pt x="3686784" y="283846"/>
                </a:lnTo>
                <a:lnTo>
                  <a:pt x="3686896" y="225910"/>
                </a:lnTo>
                <a:lnTo>
                  <a:pt x="3687072" y="213180"/>
                </a:lnTo>
                <a:lnTo>
                  <a:pt x="3687306" y="201451"/>
                </a:lnTo>
                <a:lnTo>
                  <a:pt x="3687599" y="190717"/>
                </a:lnTo>
                <a:lnTo>
                  <a:pt x="3687953" y="180975"/>
                </a:lnTo>
                <a:lnTo>
                  <a:pt x="3698305" y="181029"/>
                </a:lnTo>
                <a:lnTo>
                  <a:pt x="3711906" y="181285"/>
                </a:lnTo>
                <a:lnTo>
                  <a:pt x="3724700" y="181759"/>
                </a:lnTo>
                <a:lnTo>
                  <a:pt x="3736695" y="182457"/>
                </a:lnTo>
                <a:lnTo>
                  <a:pt x="3747896" y="183387"/>
                </a:lnTo>
                <a:lnTo>
                  <a:pt x="3748182" y="181833"/>
                </a:lnTo>
                <a:lnTo>
                  <a:pt x="3750802" y="168385"/>
                </a:lnTo>
                <a:lnTo>
                  <a:pt x="3753501" y="156017"/>
                </a:lnTo>
                <a:lnTo>
                  <a:pt x="3756279" y="144779"/>
                </a:lnTo>
                <a:lnTo>
                  <a:pt x="3754881" y="143001"/>
                </a:lnTo>
                <a:lnTo>
                  <a:pt x="3745162" y="143236"/>
                </a:lnTo>
                <a:lnTo>
                  <a:pt x="3734309" y="143426"/>
                </a:lnTo>
                <a:lnTo>
                  <a:pt x="3722225" y="143574"/>
                </a:lnTo>
                <a:lnTo>
                  <a:pt x="3694351" y="143742"/>
                </a:lnTo>
                <a:lnTo>
                  <a:pt x="3536823" y="143763"/>
                </a:lnTo>
                <a:lnTo>
                  <a:pt x="3528906" y="148247"/>
                </a:lnTo>
                <a:lnTo>
                  <a:pt x="3517868" y="154295"/>
                </a:lnTo>
                <a:lnTo>
                  <a:pt x="3506651" y="160233"/>
                </a:lnTo>
                <a:lnTo>
                  <a:pt x="3495269" y="166073"/>
                </a:lnTo>
                <a:lnTo>
                  <a:pt x="3483737" y="171830"/>
                </a:lnTo>
                <a:lnTo>
                  <a:pt x="3485261" y="180975"/>
                </a:lnTo>
                <a:close/>
              </a:path>
              <a:path w="5068443" h="496950">
                <a:moveTo>
                  <a:pt x="1148907" y="143017"/>
                </a:moveTo>
                <a:lnTo>
                  <a:pt x="1141824" y="143173"/>
                </a:lnTo>
                <a:lnTo>
                  <a:pt x="1133321" y="143312"/>
                </a:lnTo>
                <a:lnTo>
                  <a:pt x="1112054" y="143533"/>
                </a:lnTo>
                <a:lnTo>
                  <a:pt x="1085106" y="143681"/>
                </a:lnTo>
                <a:lnTo>
                  <a:pt x="1033329" y="143764"/>
                </a:lnTo>
                <a:lnTo>
                  <a:pt x="1018305" y="144201"/>
                </a:lnTo>
                <a:lnTo>
                  <a:pt x="1003998" y="145439"/>
                </a:lnTo>
                <a:lnTo>
                  <a:pt x="990407" y="147478"/>
                </a:lnTo>
                <a:lnTo>
                  <a:pt x="977534" y="150318"/>
                </a:lnTo>
                <a:lnTo>
                  <a:pt x="965378" y="153958"/>
                </a:lnTo>
                <a:lnTo>
                  <a:pt x="953939" y="158400"/>
                </a:lnTo>
                <a:lnTo>
                  <a:pt x="943217" y="163642"/>
                </a:lnTo>
                <a:lnTo>
                  <a:pt x="933212" y="169685"/>
                </a:lnTo>
                <a:lnTo>
                  <a:pt x="923924" y="176529"/>
                </a:lnTo>
                <a:lnTo>
                  <a:pt x="916858" y="182708"/>
                </a:lnTo>
                <a:lnTo>
                  <a:pt x="908018" y="192149"/>
                </a:lnTo>
                <a:lnTo>
                  <a:pt x="900538" y="202403"/>
                </a:lnTo>
                <a:lnTo>
                  <a:pt x="894418" y="213464"/>
                </a:lnTo>
                <a:lnTo>
                  <a:pt x="889658" y="225327"/>
                </a:lnTo>
                <a:lnTo>
                  <a:pt x="886258" y="237988"/>
                </a:lnTo>
                <a:lnTo>
                  <a:pt x="884218" y="251442"/>
                </a:lnTo>
                <a:lnTo>
                  <a:pt x="883539" y="265684"/>
                </a:lnTo>
                <a:lnTo>
                  <a:pt x="884098" y="278160"/>
                </a:lnTo>
                <a:lnTo>
                  <a:pt x="886022" y="291347"/>
                </a:lnTo>
                <a:lnTo>
                  <a:pt x="889313" y="303857"/>
                </a:lnTo>
                <a:lnTo>
                  <a:pt x="893966" y="315689"/>
                </a:lnTo>
                <a:lnTo>
                  <a:pt x="899976" y="326840"/>
                </a:lnTo>
                <a:lnTo>
                  <a:pt x="907339" y="337308"/>
                </a:lnTo>
                <a:lnTo>
                  <a:pt x="916051" y="347090"/>
                </a:lnTo>
                <a:lnTo>
                  <a:pt x="925539" y="355601"/>
                </a:lnTo>
                <a:lnTo>
                  <a:pt x="935917" y="362964"/>
                </a:lnTo>
                <a:lnTo>
                  <a:pt x="936990" y="293231"/>
                </a:lnTo>
                <a:lnTo>
                  <a:pt x="935002" y="280102"/>
                </a:lnTo>
                <a:lnTo>
                  <a:pt x="934339" y="266191"/>
                </a:lnTo>
                <a:lnTo>
                  <a:pt x="934535" y="258028"/>
                </a:lnTo>
                <a:lnTo>
                  <a:pt x="936081" y="243161"/>
                </a:lnTo>
                <a:lnTo>
                  <a:pt x="939166" y="229953"/>
                </a:lnTo>
                <a:lnTo>
                  <a:pt x="943796" y="218403"/>
                </a:lnTo>
                <a:lnTo>
                  <a:pt x="949974" y="208511"/>
                </a:lnTo>
                <a:lnTo>
                  <a:pt x="957706" y="200278"/>
                </a:lnTo>
                <a:lnTo>
                  <a:pt x="966809" y="193710"/>
                </a:lnTo>
                <a:lnTo>
                  <a:pt x="976859" y="188751"/>
                </a:lnTo>
                <a:lnTo>
                  <a:pt x="988422" y="184899"/>
                </a:lnTo>
                <a:lnTo>
                  <a:pt x="1001493" y="182152"/>
                </a:lnTo>
                <a:lnTo>
                  <a:pt x="1016064" y="180506"/>
                </a:lnTo>
                <a:lnTo>
                  <a:pt x="1032129" y="179959"/>
                </a:lnTo>
                <a:lnTo>
                  <a:pt x="1035352" y="186023"/>
                </a:lnTo>
                <a:lnTo>
                  <a:pt x="1041294" y="198313"/>
                </a:lnTo>
                <a:lnTo>
                  <a:pt x="1046443" y="210596"/>
                </a:lnTo>
                <a:lnTo>
                  <a:pt x="1050801" y="222870"/>
                </a:lnTo>
                <a:lnTo>
                  <a:pt x="1054366" y="235132"/>
                </a:lnTo>
                <a:lnTo>
                  <a:pt x="1057138" y="247376"/>
                </a:lnTo>
                <a:lnTo>
                  <a:pt x="1059119" y="259600"/>
                </a:lnTo>
                <a:lnTo>
                  <a:pt x="1060307" y="271800"/>
                </a:lnTo>
                <a:lnTo>
                  <a:pt x="1060704" y="283972"/>
                </a:lnTo>
                <a:lnTo>
                  <a:pt x="1060537" y="290880"/>
                </a:lnTo>
                <a:lnTo>
                  <a:pt x="1059055" y="304726"/>
                </a:lnTo>
                <a:lnTo>
                  <a:pt x="1056034" y="317285"/>
                </a:lnTo>
                <a:lnTo>
                  <a:pt x="1051464" y="328568"/>
                </a:lnTo>
                <a:lnTo>
                  <a:pt x="1045336" y="338581"/>
                </a:lnTo>
                <a:lnTo>
                  <a:pt x="1040075" y="344825"/>
                </a:lnTo>
                <a:lnTo>
                  <a:pt x="1029860" y="352917"/>
                </a:lnTo>
                <a:lnTo>
                  <a:pt x="1018099" y="357784"/>
                </a:lnTo>
                <a:lnTo>
                  <a:pt x="1004823" y="359410"/>
                </a:lnTo>
                <a:lnTo>
                  <a:pt x="997069" y="358986"/>
                </a:lnTo>
                <a:lnTo>
                  <a:pt x="984376" y="356183"/>
                </a:lnTo>
                <a:lnTo>
                  <a:pt x="972913" y="350764"/>
                </a:lnTo>
                <a:lnTo>
                  <a:pt x="962671" y="342735"/>
                </a:lnTo>
                <a:lnTo>
                  <a:pt x="953642" y="332104"/>
                </a:lnTo>
                <a:lnTo>
                  <a:pt x="950848" y="327929"/>
                </a:lnTo>
                <a:lnTo>
                  <a:pt x="958799" y="373687"/>
                </a:lnTo>
                <a:lnTo>
                  <a:pt x="971308" y="377043"/>
                </a:lnTo>
                <a:lnTo>
                  <a:pt x="984532" y="379057"/>
                </a:lnTo>
                <a:lnTo>
                  <a:pt x="998473" y="379729"/>
                </a:lnTo>
                <a:lnTo>
                  <a:pt x="1010576" y="379270"/>
                </a:lnTo>
                <a:lnTo>
                  <a:pt x="1024158" y="377546"/>
                </a:lnTo>
                <a:lnTo>
                  <a:pt x="1036951" y="374546"/>
                </a:lnTo>
                <a:lnTo>
                  <a:pt x="1048949" y="370275"/>
                </a:lnTo>
                <a:lnTo>
                  <a:pt x="1060149" y="364738"/>
                </a:lnTo>
                <a:lnTo>
                  <a:pt x="1070546" y="357940"/>
                </a:lnTo>
                <a:lnTo>
                  <a:pt x="1080135" y="349885"/>
                </a:lnTo>
                <a:lnTo>
                  <a:pt x="1092184" y="336346"/>
                </a:lnTo>
                <a:lnTo>
                  <a:pt x="1099147" y="325589"/>
                </a:lnTo>
                <a:lnTo>
                  <a:pt x="1104557" y="314107"/>
                </a:lnTo>
                <a:lnTo>
                  <a:pt x="1108418" y="301902"/>
                </a:lnTo>
                <a:lnTo>
                  <a:pt x="1110733" y="288977"/>
                </a:lnTo>
                <a:lnTo>
                  <a:pt x="1111504" y="275336"/>
                </a:lnTo>
                <a:lnTo>
                  <a:pt x="1111390" y="270469"/>
                </a:lnTo>
                <a:lnTo>
                  <a:pt x="1110146" y="258643"/>
                </a:lnTo>
                <a:lnTo>
                  <a:pt x="1107532" y="246970"/>
                </a:lnTo>
                <a:lnTo>
                  <a:pt x="1103546" y="235452"/>
                </a:lnTo>
                <a:lnTo>
                  <a:pt x="1098186" y="224088"/>
                </a:lnTo>
                <a:lnTo>
                  <a:pt x="1091452" y="212881"/>
                </a:lnTo>
                <a:lnTo>
                  <a:pt x="1083342" y="201832"/>
                </a:lnTo>
                <a:lnTo>
                  <a:pt x="1073855" y="190942"/>
                </a:lnTo>
                <a:lnTo>
                  <a:pt x="1062990" y="180212"/>
                </a:lnTo>
                <a:lnTo>
                  <a:pt x="1065481" y="180232"/>
                </a:lnTo>
                <a:lnTo>
                  <a:pt x="1076173" y="180408"/>
                </a:lnTo>
                <a:lnTo>
                  <a:pt x="1087706" y="180732"/>
                </a:lnTo>
                <a:lnTo>
                  <a:pt x="1100079" y="181198"/>
                </a:lnTo>
                <a:lnTo>
                  <a:pt x="1113291" y="181800"/>
                </a:lnTo>
                <a:lnTo>
                  <a:pt x="1127344" y="182532"/>
                </a:lnTo>
                <a:lnTo>
                  <a:pt x="1142237" y="183387"/>
                </a:lnTo>
                <a:lnTo>
                  <a:pt x="1142494" y="181897"/>
                </a:lnTo>
                <a:lnTo>
                  <a:pt x="1144931" y="169137"/>
                </a:lnTo>
                <a:lnTo>
                  <a:pt x="1147732" y="156748"/>
                </a:lnTo>
                <a:lnTo>
                  <a:pt x="1150873" y="144779"/>
                </a:lnTo>
                <a:lnTo>
                  <a:pt x="1149477" y="143001"/>
                </a:lnTo>
                <a:lnTo>
                  <a:pt x="1148907" y="143017"/>
                </a:lnTo>
                <a:close/>
              </a:path>
              <a:path w="5068443" h="496950">
                <a:moveTo>
                  <a:pt x="947003" y="368994"/>
                </a:moveTo>
                <a:lnTo>
                  <a:pt x="958799" y="373687"/>
                </a:lnTo>
                <a:lnTo>
                  <a:pt x="950848" y="327929"/>
                </a:lnTo>
                <a:lnTo>
                  <a:pt x="944917" y="317145"/>
                </a:lnTo>
                <a:lnTo>
                  <a:pt x="940296" y="305579"/>
                </a:lnTo>
                <a:lnTo>
                  <a:pt x="936990" y="293231"/>
                </a:lnTo>
                <a:lnTo>
                  <a:pt x="935917" y="362964"/>
                </a:lnTo>
                <a:lnTo>
                  <a:pt x="947003" y="368994"/>
                </a:lnTo>
                <a:close/>
              </a:path>
              <a:path w="5068443" h="496950">
                <a:moveTo>
                  <a:pt x="3830166" y="321310"/>
                </a:moveTo>
                <a:lnTo>
                  <a:pt x="3826061" y="311515"/>
                </a:lnTo>
                <a:lnTo>
                  <a:pt x="3822868" y="300307"/>
                </a:lnTo>
                <a:lnTo>
                  <a:pt x="3820587" y="287697"/>
                </a:lnTo>
                <a:lnTo>
                  <a:pt x="3819219" y="273697"/>
                </a:lnTo>
                <a:lnTo>
                  <a:pt x="3821601" y="374983"/>
                </a:lnTo>
                <a:lnTo>
                  <a:pt x="3833957" y="378541"/>
                </a:lnTo>
                <a:lnTo>
                  <a:pt x="3830166" y="321310"/>
                </a:lnTo>
                <a:close/>
              </a:path>
              <a:path w="5068443" h="496950">
                <a:moveTo>
                  <a:pt x="3965295" y="307623"/>
                </a:moveTo>
                <a:lnTo>
                  <a:pt x="3960388" y="294655"/>
                </a:lnTo>
                <a:lnTo>
                  <a:pt x="3956304" y="280035"/>
                </a:lnTo>
                <a:lnTo>
                  <a:pt x="3957070" y="278546"/>
                </a:lnTo>
                <a:lnTo>
                  <a:pt x="3963005" y="266882"/>
                </a:lnTo>
                <a:lnTo>
                  <a:pt x="3968651" y="255508"/>
                </a:lnTo>
                <a:lnTo>
                  <a:pt x="3973956" y="244475"/>
                </a:lnTo>
                <a:lnTo>
                  <a:pt x="3978984" y="233879"/>
                </a:lnTo>
                <a:lnTo>
                  <a:pt x="3984259" y="222334"/>
                </a:lnTo>
                <a:lnTo>
                  <a:pt x="3989324" y="210819"/>
                </a:lnTo>
                <a:lnTo>
                  <a:pt x="3993837" y="200325"/>
                </a:lnTo>
                <a:lnTo>
                  <a:pt x="3998608" y="188552"/>
                </a:lnTo>
                <a:lnTo>
                  <a:pt x="4003166" y="176656"/>
                </a:lnTo>
                <a:lnTo>
                  <a:pt x="4007948" y="163630"/>
                </a:lnTo>
                <a:lnTo>
                  <a:pt x="4012110" y="151592"/>
                </a:lnTo>
                <a:lnTo>
                  <a:pt x="4016248" y="139065"/>
                </a:lnTo>
                <a:lnTo>
                  <a:pt x="4013301" y="137462"/>
                </a:lnTo>
                <a:lnTo>
                  <a:pt x="4000429" y="140791"/>
                </a:lnTo>
                <a:lnTo>
                  <a:pt x="3987916" y="143854"/>
                </a:lnTo>
                <a:lnTo>
                  <a:pt x="3975751" y="146661"/>
                </a:lnTo>
                <a:lnTo>
                  <a:pt x="3963924" y="149225"/>
                </a:lnTo>
                <a:lnTo>
                  <a:pt x="3963667" y="150392"/>
                </a:lnTo>
                <a:lnTo>
                  <a:pt x="3960795" y="163138"/>
                </a:lnTo>
                <a:lnTo>
                  <a:pt x="3957900" y="175508"/>
                </a:lnTo>
                <a:lnTo>
                  <a:pt x="3955033" y="187451"/>
                </a:lnTo>
                <a:lnTo>
                  <a:pt x="3954365" y="190196"/>
                </a:lnTo>
                <a:lnTo>
                  <a:pt x="3951300" y="201909"/>
                </a:lnTo>
                <a:lnTo>
                  <a:pt x="3947782" y="214202"/>
                </a:lnTo>
                <a:lnTo>
                  <a:pt x="3943857" y="227075"/>
                </a:lnTo>
                <a:lnTo>
                  <a:pt x="3943350" y="227075"/>
                </a:lnTo>
                <a:lnTo>
                  <a:pt x="3942661" y="223658"/>
                </a:lnTo>
                <a:lnTo>
                  <a:pt x="3938211" y="205541"/>
                </a:lnTo>
                <a:lnTo>
                  <a:pt x="3932828" y="189552"/>
                </a:lnTo>
                <a:lnTo>
                  <a:pt x="3926514" y="175692"/>
                </a:lnTo>
                <a:lnTo>
                  <a:pt x="3919268" y="163961"/>
                </a:lnTo>
                <a:lnTo>
                  <a:pt x="3911089" y="154361"/>
                </a:lnTo>
                <a:lnTo>
                  <a:pt x="3901978" y="146892"/>
                </a:lnTo>
                <a:lnTo>
                  <a:pt x="3891936" y="141556"/>
                </a:lnTo>
                <a:lnTo>
                  <a:pt x="3880961" y="138354"/>
                </a:lnTo>
                <a:lnTo>
                  <a:pt x="3869054" y="137286"/>
                </a:lnTo>
                <a:lnTo>
                  <a:pt x="3862544" y="137499"/>
                </a:lnTo>
                <a:lnTo>
                  <a:pt x="3849596" y="139298"/>
                </a:lnTo>
                <a:lnTo>
                  <a:pt x="3837410" y="142928"/>
                </a:lnTo>
                <a:lnTo>
                  <a:pt x="3825986" y="148390"/>
                </a:lnTo>
                <a:lnTo>
                  <a:pt x="3815323" y="155684"/>
                </a:lnTo>
                <a:lnTo>
                  <a:pt x="3805423" y="164810"/>
                </a:lnTo>
                <a:lnTo>
                  <a:pt x="3796283" y="175767"/>
                </a:lnTo>
                <a:lnTo>
                  <a:pt x="3790899" y="183597"/>
                </a:lnTo>
                <a:lnTo>
                  <a:pt x="3784804" y="194214"/>
                </a:lnTo>
                <a:lnTo>
                  <a:pt x="3779651" y="205430"/>
                </a:lnTo>
                <a:lnTo>
                  <a:pt x="3775439" y="217242"/>
                </a:lnTo>
                <a:lnTo>
                  <a:pt x="3772166" y="229646"/>
                </a:lnTo>
                <a:lnTo>
                  <a:pt x="3769829" y="242640"/>
                </a:lnTo>
                <a:lnTo>
                  <a:pt x="3768429" y="256220"/>
                </a:lnTo>
                <a:lnTo>
                  <a:pt x="3767963" y="270382"/>
                </a:lnTo>
                <a:lnTo>
                  <a:pt x="3768005" y="274303"/>
                </a:lnTo>
                <a:lnTo>
                  <a:pt x="3768848" y="287973"/>
                </a:lnTo>
                <a:lnTo>
                  <a:pt x="3770773" y="301041"/>
                </a:lnTo>
                <a:lnTo>
                  <a:pt x="3773781" y="313502"/>
                </a:lnTo>
                <a:lnTo>
                  <a:pt x="3777871" y="325354"/>
                </a:lnTo>
                <a:lnTo>
                  <a:pt x="3783044" y="336593"/>
                </a:lnTo>
                <a:lnTo>
                  <a:pt x="3789299" y="347217"/>
                </a:lnTo>
                <a:lnTo>
                  <a:pt x="3800303" y="360799"/>
                </a:lnTo>
                <a:lnTo>
                  <a:pt x="3810387" y="369065"/>
                </a:lnTo>
                <a:lnTo>
                  <a:pt x="3821601" y="374983"/>
                </a:lnTo>
                <a:lnTo>
                  <a:pt x="3819219" y="273697"/>
                </a:lnTo>
                <a:lnTo>
                  <a:pt x="3818763" y="258317"/>
                </a:lnTo>
                <a:lnTo>
                  <a:pt x="3818848" y="251778"/>
                </a:lnTo>
                <a:lnTo>
                  <a:pt x="3819694" y="237478"/>
                </a:lnTo>
                <a:lnTo>
                  <a:pt x="3821450" y="224223"/>
                </a:lnTo>
                <a:lnTo>
                  <a:pt x="3824120" y="212002"/>
                </a:lnTo>
                <a:lnTo>
                  <a:pt x="3827710" y="200806"/>
                </a:lnTo>
                <a:lnTo>
                  <a:pt x="3832225" y="190626"/>
                </a:lnTo>
                <a:lnTo>
                  <a:pt x="3837002" y="182555"/>
                </a:lnTo>
                <a:lnTo>
                  <a:pt x="3846259" y="172434"/>
                </a:lnTo>
                <a:lnTo>
                  <a:pt x="3857166" y="166362"/>
                </a:lnTo>
                <a:lnTo>
                  <a:pt x="3869690" y="164337"/>
                </a:lnTo>
                <a:lnTo>
                  <a:pt x="3874278" y="164708"/>
                </a:lnTo>
                <a:lnTo>
                  <a:pt x="3885042" y="168801"/>
                </a:lnTo>
                <a:lnTo>
                  <a:pt x="3894979" y="177405"/>
                </a:lnTo>
                <a:lnTo>
                  <a:pt x="3904106" y="190500"/>
                </a:lnTo>
                <a:lnTo>
                  <a:pt x="3910456" y="203682"/>
                </a:lnTo>
                <a:lnTo>
                  <a:pt x="3914458" y="214254"/>
                </a:lnTo>
                <a:lnTo>
                  <a:pt x="3918186" y="226088"/>
                </a:lnTo>
                <a:lnTo>
                  <a:pt x="3921640" y="239180"/>
                </a:lnTo>
                <a:lnTo>
                  <a:pt x="3924821" y="253523"/>
                </a:lnTo>
                <a:lnTo>
                  <a:pt x="3927729" y="269113"/>
                </a:lnTo>
                <a:lnTo>
                  <a:pt x="3926745" y="271475"/>
                </a:lnTo>
                <a:lnTo>
                  <a:pt x="3920617" y="285354"/>
                </a:lnTo>
                <a:lnTo>
                  <a:pt x="3914489" y="297787"/>
                </a:lnTo>
                <a:lnTo>
                  <a:pt x="3908361" y="308784"/>
                </a:lnTo>
                <a:lnTo>
                  <a:pt x="3902233" y="318357"/>
                </a:lnTo>
                <a:lnTo>
                  <a:pt x="3896105" y="326516"/>
                </a:lnTo>
                <a:lnTo>
                  <a:pt x="3886066" y="336772"/>
                </a:lnTo>
                <a:lnTo>
                  <a:pt x="3875206" y="343468"/>
                </a:lnTo>
                <a:lnTo>
                  <a:pt x="3864229" y="345693"/>
                </a:lnTo>
                <a:lnTo>
                  <a:pt x="3861878" y="345621"/>
                </a:lnTo>
                <a:lnTo>
                  <a:pt x="3849764" y="342550"/>
                </a:lnTo>
                <a:lnTo>
                  <a:pt x="3839440" y="334954"/>
                </a:lnTo>
                <a:lnTo>
                  <a:pt x="3830954" y="322834"/>
                </a:lnTo>
                <a:lnTo>
                  <a:pt x="3830166" y="321310"/>
                </a:lnTo>
                <a:lnTo>
                  <a:pt x="3833957" y="378541"/>
                </a:lnTo>
                <a:lnTo>
                  <a:pt x="3847465" y="379729"/>
                </a:lnTo>
                <a:lnTo>
                  <a:pt x="3855655" y="379223"/>
                </a:lnTo>
                <a:lnTo>
                  <a:pt x="3866240" y="377039"/>
                </a:lnTo>
                <a:lnTo>
                  <a:pt x="3876705" y="373132"/>
                </a:lnTo>
                <a:lnTo>
                  <a:pt x="3887052" y="367503"/>
                </a:lnTo>
                <a:lnTo>
                  <a:pt x="3897279" y="360153"/>
                </a:lnTo>
                <a:lnTo>
                  <a:pt x="3907388" y="351082"/>
                </a:lnTo>
                <a:lnTo>
                  <a:pt x="3917377" y="340293"/>
                </a:lnTo>
                <a:lnTo>
                  <a:pt x="3927248" y="327786"/>
                </a:lnTo>
                <a:lnTo>
                  <a:pt x="3937000" y="313563"/>
                </a:lnTo>
                <a:lnTo>
                  <a:pt x="3937053" y="313786"/>
                </a:lnTo>
                <a:lnTo>
                  <a:pt x="3941042" y="328853"/>
                </a:lnTo>
                <a:lnTo>
                  <a:pt x="3945221" y="341839"/>
                </a:lnTo>
                <a:lnTo>
                  <a:pt x="3949588" y="352744"/>
                </a:lnTo>
                <a:lnTo>
                  <a:pt x="3954144" y="361568"/>
                </a:lnTo>
                <a:lnTo>
                  <a:pt x="3965247" y="373827"/>
                </a:lnTo>
                <a:lnTo>
                  <a:pt x="3976624" y="377189"/>
                </a:lnTo>
                <a:lnTo>
                  <a:pt x="3977411" y="377186"/>
                </a:lnTo>
                <a:lnTo>
                  <a:pt x="3988839" y="376556"/>
                </a:lnTo>
                <a:lnTo>
                  <a:pt x="4002913" y="374776"/>
                </a:lnTo>
                <a:lnTo>
                  <a:pt x="4011609" y="373224"/>
                </a:lnTo>
                <a:lnTo>
                  <a:pt x="4023911" y="370468"/>
                </a:lnTo>
                <a:lnTo>
                  <a:pt x="4036821" y="367029"/>
                </a:lnTo>
                <a:lnTo>
                  <a:pt x="4035552" y="355600"/>
                </a:lnTo>
                <a:lnTo>
                  <a:pt x="4031598" y="355409"/>
                </a:lnTo>
                <a:lnTo>
                  <a:pt x="4017911" y="353512"/>
                </a:lnTo>
                <a:lnTo>
                  <a:pt x="4005547" y="349737"/>
                </a:lnTo>
                <a:lnTo>
                  <a:pt x="3994497" y="344083"/>
                </a:lnTo>
                <a:lnTo>
                  <a:pt x="3984752" y="336550"/>
                </a:lnTo>
                <a:lnTo>
                  <a:pt x="3977552" y="328630"/>
                </a:lnTo>
                <a:lnTo>
                  <a:pt x="3971018" y="318946"/>
                </a:lnTo>
                <a:lnTo>
                  <a:pt x="3965295" y="307623"/>
                </a:lnTo>
                <a:close/>
              </a:path>
              <a:path w="5068443" h="496950">
                <a:moveTo>
                  <a:pt x="1589886" y="321310"/>
                </a:moveTo>
                <a:lnTo>
                  <a:pt x="1585781" y="311515"/>
                </a:lnTo>
                <a:lnTo>
                  <a:pt x="1582588" y="300307"/>
                </a:lnTo>
                <a:lnTo>
                  <a:pt x="1580307" y="287697"/>
                </a:lnTo>
                <a:lnTo>
                  <a:pt x="1578939" y="273697"/>
                </a:lnTo>
                <a:lnTo>
                  <a:pt x="1581321" y="374983"/>
                </a:lnTo>
                <a:lnTo>
                  <a:pt x="1593677" y="378541"/>
                </a:lnTo>
                <a:lnTo>
                  <a:pt x="1589886" y="321310"/>
                </a:lnTo>
                <a:close/>
              </a:path>
              <a:path w="5068443" h="496950">
                <a:moveTo>
                  <a:pt x="1725015" y="307623"/>
                </a:moveTo>
                <a:lnTo>
                  <a:pt x="1720108" y="294655"/>
                </a:lnTo>
                <a:lnTo>
                  <a:pt x="1716024" y="280035"/>
                </a:lnTo>
                <a:lnTo>
                  <a:pt x="1716790" y="278546"/>
                </a:lnTo>
                <a:lnTo>
                  <a:pt x="1722725" y="266882"/>
                </a:lnTo>
                <a:lnTo>
                  <a:pt x="1728371" y="255508"/>
                </a:lnTo>
                <a:lnTo>
                  <a:pt x="1733677" y="244475"/>
                </a:lnTo>
                <a:lnTo>
                  <a:pt x="1738704" y="233879"/>
                </a:lnTo>
                <a:lnTo>
                  <a:pt x="1743979" y="222334"/>
                </a:lnTo>
                <a:lnTo>
                  <a:pt x="1749043" y="210819"/>
                </a:lnTo>
                <a:lnTo>
                  <a:pt x="1753557" y="200325"/>
                </a:lnTo>
                <a:lnTo>
                  <a:pt x="1758328" y="188552"/>
                </a:lnTo>
                <a:lnTo>
                  <a:pt x="1762887" y="176656"/>
                </a:lnTo>
                <a:lnTo>
                  <a:pt x="1767668" y="163630"/>
                </a:lnTo>
                <a:lnTo>
                  <a:pt x="1771830" y="151592"/>
                </a:lnTo>
                <a:lnTo>
                  <a:pt x="1775967" y="139065"/>
                </a:lnTo>
                <a:lnTo>
                  <a:pt x="1773021" y="137462"/>
                </a:lnTo>
                <a:lnTo>
                  <a:pt x="1760149" y="140791"/>
                </a:lnTo>
                <a:lnTo>
                  <a:pt x="1747636" y="143854"/>
                </a:lnTo>
                <a:lnTo>
                  <a:pt x="1735471" y="146661"/>
                </a:lnTo>
                <a:lnTo>
                  <a:pt x="1723643" y="149225"/>
                </a:lnTo>
                <a:lnTo>
                  <a:pt x="1723387" y="150392"/>
                </a:lnTo>
                <a:lnTo>
                  <a:pt x="1720515" y="163138"/>
                </a:lnTo>
                <a:lnTo>
                  <a:pt x="1717620" y="175508"/>
                </a:lnTo>
                <a:lnTo>
                  <a:pt x="1714753" y="187451"/>
                </a:lnTo>
                <a:lnTo>
                  <a:pt x="1714085" y="190196"/>
                </a:lnTo>
                <a:lnTo>
                  <a:pt x="1711020" y="201909"/>
                </a:lnTo>
                <a:lnTo>
                  <a:pt x="1707502" y="214202"/>
                </a:lnTo>
                <a:lnTo>
                  <a:pt x="1703577" y="227075"/>
                </a:lnTo>
                <a:lnTo>
                  <a:pt x="1703070" y="227075"/>
                </a:lnTo>
                <a:lnTo>
                  <a:pt x="1702381" y="223658"/>
                </a:lnTo>
                <a:lnTo>
                  <a:pt x="1697931" y="205541"/>
                </a:lnTo>
                <a:lnTo>
                  <a:pt x="1692548" y="189552"/>
                </a:lnTo>
                <a:lnTo>
                  <a:pt x="1686234" y="175692"/>
                </a:lnTo>
                <a:lnTo>
                  <a:pt x="1678988" y="163961"/>
                </a:lnTo>
                <a:lnTo>
                  <a:pt x="1670809" y="154361"/>
                </a:lnTo>
                <a:lnTo>
                  <a:pt x="1661698" y="146892"/>
                </a:lnTo>
                <a:lnTo>
                  <a:pt x="1651656" y="141556"/>
                </a:lnTo>
                <a:lnTo>
                  <a:pt x="1640681" y="138354"/>
                </a:lnTo>
                <a:lnTo>
                  <a:pt x="1628775" y="137286"/>
                </a:lnTo>
                <a:lnTo>
                  <a:pt x="1622264" y="137499"/>
                </a:lnTo>
                <a:lnTo>
                  <a:pt x="1609316" y="139298"/>
                </a:lnTo>
                <a:lnTo>
                  <a:pt x="1597130" y="142928"/>
                </a:lnTo>
                <a:lnTo>
                  <a:pt x="1585706" y="148390"/>
                </a:lnTo>
                <a:lnTo>
                  <a:pt x="1575043" y="155684"/>
                </a:lnTo>
                <a:lnTo>
                  <a:pt x="1565143" y="164810"/>
                </a:lnTo>
                <a:lnTo>
                  <a:pt x="1556004" y="175767"/>
                </a:lnTo>
                <a:lnTo>
                  <a:pt x="1550619" y="183597"/>
                </a:lnTo>
                <a:lnTo>
                  <a:pt x="1544524" y="194214"/>
                </a:lnTo>
                <a:lnTo>
                  <a:pt x="1539371" y="205430"/>
                </a:lnTo>
                <a:lnTo>
                  <a:pt x="1535159" y="217242"/>
                </a:lnTo>
                <a:lnTo>
                  <a:pt x="1531886" y="229646"/>
                </a:lnTo>
                <a:lnTo>
                  <a:pt x="1529549" y="242640"/>
                </a:lnTo>
                <a:lnTo>
                  <a:pt x="1528149" y="256220"/>
                </a:lnTo>
                <a:lnTo>
                  <a:pt x="1527683" y="270382"/>
                </a:lnTo>
                <a:lnTo>
                  <a:pt x="1527725" y="274303"/>
                </a:lnTo>
                <a:lnTo>
                  <a:pt x="1528568" y="287973"/>
                </a:lnTo>
                <a:lnTo>
                  <a:pt x="1530493" y="301041"/>
                </a:lnTo>
                <a:lnTo>
                  <a:pt x="1533501" y="313502"/>
                </a:lnTo>
                <a:lnTo>
                  <a:pt x="1537591" y="325354"/>
                </a:lnTo>
                <a:lnTo>
                  <a:pt x="1542764" y="336593"/>
                </a:lnTo>
                <a:lnTo>
                  <a:pt x="1549018" y="347217"/>
                </a:lnTo>
                <a:lnTo>
                  <a:pt x="1560023" y="360799"/>
                </a:lnTo>
                <a:lnTo>
                  <a:pt x="1570107" y="369065"/>
                </a:lnTo>
                <a:lnTo>
                  <a:pt x="1581321" y="374983"/>
                </a:lnTo>
                <a:lnTo>
                  <a:pt x="1578939" y="273697"/>
                </a:lnTo>
                <a:lnTo>
                  <a:pt x="1578483" y="258317"/>
                </a:lnTo>
                <a:lnTo>
                  <a:pt x="1578568" y="251778"/>
                </a:lnTo>
                <a:lnTo>
                  <a:pt x="1579414" y="237478"/>
                </a:lnTo>
                <a:lnTo>
                  <a:pt x="1581170" y="224223"/>
                </a:lnTo>
                <a:lnTo>
                  <a:pt x="1583840" y="212002"/>
                </a:lnTo>
                <a:lnTo>
                  <a:pt x="1587430" y="200806"/>
                </a:lnTo>
                <a:lnTo>
                  <a:pt x="1591945" y="190626"/>
                </a:lnTo>
                <a:lnTo>
                  <a:pt x="1596722" y="182555"/>
                </a:lnTo>
                <a:lnTo>
                  <a:pt x="1605979" y="172434"/>
                </a:lnTo>
                <a:lnTo>
                  <a:pt x="1616886" y="166362"/>
                </a:lnTo>
                <a:lnTo>
                  <a:pt x="1629410" y="164337"/>
                </a:lnTo>
                <a:lnTo>
                  <a:pt x="1633998" y="164708"/>
                </a:lnTo>
                <a:lnTo>
                  <a:pt x="1644762" y="168801"/>
                </a:lnTo>
                <a:lnTo>
                  <a:pt x="1654699" y="177405"/>
                </a:lnTo>
                <a:lnTo>
                  <a:pt x="1663827" y="190500"/>
                </a:lnTo>
                <a:lnTo>
                  <a:pt x="1670176" y="203682"/>
                </a:lnTo>
                <a:lnTo>
                  <a:pt x="1674178" y="214254"/>
                </a:lnTo>
                <a:lnTo>
                  <a:pt x="1677906" y="226088"/>
                </a:lnTo>
                <a:lnTo>
                  <a:pt x="1681360" y="239180"/>
                </a:lnTo>
                <a:lnTo>
                  <a:pt x="1684541" y="253523"/>
                </a:lnTo>
                <a:lnTo>
                  <a:pt x="1687449" y="269113"/>
                </a:lnTo>
                <a:lnTo>
                  <a:pt x="1686465" y="271475"/>
                </a:lnTo>
                <a:lnTo>
                  <a:pt x="1680337" y="285354"/>
                </a:lnTo>
                <a:lnTo>
                  <a:pt x="1674209" y="297787"/>
                </a:lnTo>
                <a:lnTo>
                  <a:pt x="1668081" y="308784"/>
                </a:lnTo>
                <a:lnTo>
                  <a:pt x="1661953" y="318357"/>
                </a:lnTo>
                <a:lnTo>
                  <a:pt x="1655826" y="326516"/>
                </a:lnTo>
                <a:lnTo>
                  <a:pt x="1645786" y="336772"/>
                </a:lnTo>
                <a:lnTo>
                  <a:pt x="1634926" y="343468"/>
                </a:lnTo>
                <a:lnTo>
                  <a:pt x="1623948" y="345693"/>
                </a:lnTo>
                <a:lnTo>
                  <a:pt x="1621598" y="345621"/>
                </a:lnTo>
                <a:lnTo>
                  <a:pt x="1609484" y="342550"/>
                </a:lnTo>
                <a:lnTo>
                  <a:pt x="1599160" y="334954"/>
                </a:lnTo>
                <a:lnTo>
                  <a:pt x="1590674" y="322834"/>
                </a:lnTo>
                <a:lnTo>
                  <a:pt x="1589886" y="321310"/>
                </a:lnTo>
                <a:lnTo>
                  <a:pt x="1593677" y="378541"/>
                </a:lnTo>
                <a:lnTo>
                  <a:pt x="1607185" y="379729"/>
                </a:lnTo>
                <a:lnTo>
                  <a:pt x="1615375" y="379223"/>
                </a:lnTo>
                <a:lnTo>
                  <a:pt x="1625960" y="377039"/>
                </a:lnTo>
                <a:lnTo>
                  <a:pt x="1636425" y="373132"/>
                </a:lnTo>
                <a:lnTo>
                  <a:pt x="1646772" y="367503"/>
                </a:lnTo>
                <a:lnTo>
                  <a:pt x="1656999" y="360153"/>
                </a:lnTo>
                <a:lnTo>
                  <a:pt x="1667108" y="351082"/>
                </a:lnTo>
                <a:lnTo>
                  <a:pt x="1677097" y="340293"/>
                </a:lnTo>
                <a:lnTo>
                  <a:pt x="1686968" y="327786"/>
                </a:lnTo>
                <a:lnTo>
                  <a:pt x="1696720" y="313563"/>
                </a:lnTo>
                <a:lnTo>
                  <a:pt x="1696773" y="313786"/>
                </a:lnTo>
                <a:lnTo>
                  <a:pt x="1700762" y="328853"/>
                </a:lnTo>
                <a:lnTo>
                  <a:pt x="1704941" y="341839"/>
                </a:lnTo>
                <a:lnTo>
                  <a:pt x="1709308" y="352744"/>
                </a:lnTo>
                <a:lnTo>
                  <a:pt x="1713864" y="361568"/>
                </a:lnTo>
                <a:lnTo>
                  <a:pt x="1724967" y="373827"/>
                </a:lnTo>
                <a:lnTo>
                  <a:pt x="1736343" y="377189"/>
                </a:lnTo>
                <a:lnTo>
                  <a:pt x="1737131" y="377186"/>
                </a:lnTo>
                <a:lnTo>
                  <a:pt x="1748559" y="376556"/>
                </a:lnTo>
                <a:lnTo>
                  <a:pt x="1762633" y="374776"/>
                </a:lnTo>
                <a:lnTo>
                  <a:pt x="1771329" y="373224"/>
                </a:lnTo>
                <a:lnTo>
                  <a:pt x="1783631" y="370468"/>
                </a:lnTo>
                <a:lnTo>
                  <a:pt x="1796541" y="367029"/>
                </a:lnTo>
                <a:lnTo>
                  <a:pt x="1795272" y="355600"/>
                </a:lnTo>
                <a:lnTo>
                  <a:pt x="1791318" y="355409"/>
                </a:lnTo>
                <a:lnTo>
                  <a:pt x="1777631" y="353512"/>
                </a:lnTo>
                <a:lnTo>
                  <a:pt x="1765267" y="349737"/>
                </a:lnTo>
                <a:lnTo>
                  <a:pt x="1754217" y="344083"/>
                </a:lnTo>
                <a:lnTo>
                  <a:pt x="1744472" y="336550"/>
                </a:lnTo>
                <a:lnTo>
                  <a:pt x="1737272" y="328630"/>
                </a:lnTo>
                <a:lnTo>
                  <a:pt x="1730738" y="318946"/>
                </a:lnTo>
                <a:lnTo>
                  <a:pt x="1725015" y="307623"/>
                </a:lnTo>
                <a:close/>
              </a:path>
              <a:path w="5068443" h="496950">
                <a:moveTo>
                  <a:pt x="677010" y="321310"/>
                </a:moveTo>
                <a:lnTo>
                  <a:pt x="672905" y="311515"/>
                </a:lnTo>
                <a:lnTo>
                  <a:pt x="669712" y="300307"/>
                </a:lnTo>
                <a:lnTo>
                  <a:pt x="667431" y="287697"/>
                </a:lnTo>
                <a:lnTo>
                  <a:pt x="666063" y="273697"/>
                </a:lnTo>
                <a:lnTo>
                  <a:pt x="668445" y="374983"/>
                </a:lnTo>
                <a:lnTo>
                  <a:pt x="680801" y="378541"/>
                </a:lnTo>
                <a:lnTo>
                  <a:pt x="677010" y="321310"/>
                </a:lnTo>
                <a:close/>
              </a:path>
              <a:path w="5068443" h="496950">
                <a:moveTo>
                  <a:pt x="812139" y="307623"/>
                </a:moveTo>
                <a:lnTo>
                  <a:pt x="807232" y="294655"/>
                </a:lnTo>
                <a:lnTo>
                  <a:pt x="803147" y="280035"/>
                </a:lnTo>
                <a:lnTo>
                  <a:pt x="803914" y="278546"/>
                </a:lnTo>
                <a:lnTo>
                  <a:pt x="809849" y="266882"/>
                </a:lnTo>
                <a:lnTo>
                  <a:pt x="815495" y="255508"/>
                </a:lnTo>
                <a:lnTo>
                  <a:pt x="820801" y="244475"/>
                </a:lnTo>
                <a:lnTo>
                  <a:pt x="825828" y="233879"/>
                </a:lnTo>
                <a:lnTo>
                  <a:pt x="831103" y="222334"/>
                </a:lnTo>
                <a:lnTo>
                  <a:pt x="836167" y="210819"/>
                </a:lnTo>
                <a:lnTo>
                  <a:pt x="840681" y="200325"/>
                </a:lnTo>
                <a:lnTo>
                  <a:pt x="845452" y="188552"/>
                </a:lnTo>
                <a:lnTo>
                  <a:pt x="850010" y="176656"/>
                </a:lnTo>
                <a:lnTo>
                  <a:pt x="854792" y="163630"/>
                </a:lnTo>
                <a:lnTo>
                  <a:pt x="858954" y="151592"/>
                </a:lnTo>
                <a:lnTo>
                  <a:pt x="863091" y="139065"/>
                </a:lnTo>
                <a:lnTo>
                  <a:pt x="860145" y="137462"/>
                </a:lnTo>
                <a:lnTo>
                  <a:pt x="847273" y="140791"/>
                </a:lnTo>
                <a:lnTo>
                  <a:pt x="834760" y="143854"/>
                </a:lnTo>
                <a:lnTo>
                  <a:pt x="822595" y="146661"/>
                </a:lnTo>
                <a:lnTo>
                  <a:pt x="810767" y="149225"/>
                </a:lnTo>
                <a:lnTo>
                  <a:pt x="810511" y="150392"/>
                </a:lnTo>
                <a:lnTo>
                  <a:pt x="807639" y="163138"/>
                </a:lnTo>
                <a:lnTo>
                  <a:pt x="804744" y="175508"/>
                </a:lnTo>
                <a:lnTo>
                  <a:pt x="801878" y="187451"/>
                </a:lnTo>
                <a:lnTo>
                  <a:pt x="801209" y="190196"/>
                </a:lnTo>
                <a:lnTo>
                  <a:pt x="798144" y="201909"/>
                </a:lnTo>
                <a:lnTo>
                  <a:pt x="794626" y="214202"/>
                </a:lnTo>
                <a:lnTo>
                  <a:pt x="790702" y="227075"/>
                </a:lnTo>
                <a:lnTo>
                  <a:pt x="790193" y="227075"/>
                </a:lnTo>
                <a:lnTo>
                  <a:pt x="789505" y="223658"/>
                </a:lnTo>
                <a:lnTo>
                  <a:pt x="785055" y="205541"/>
                </a:lnTo>
                <a:lnTo>
                  <a:pt x="779672" y="189552"/>
                </a:lnTo>
                <a:lnTo>
                  <a:pt x="773358" y="175692"/>
                </a:lnTo>
                <a:lnTo>
                  <a:pt x="766112" y="163961"/>
                </a:lnTo>
                <a:lnTo>
                  <a:pt x="757933" y="154361"/>
                </a:lnTo>
                <a:lnTo>
                  <a:pt x="748822" y="146892"/>
                </a:lnTo>
                <a:lnTo>
                  <a:pt x="738780" y="141556"/>
                </a:lnTo>
                <a:lnTo>
                  <a:pt x="727805" y="138354"/>
                </a:lnTo>
                <a:lnTo>
                  <a:pt x="715898" y="137286"/>
                </a:lnTo>
                <a:lnTo>
                  <a:pt x="709388" y="137499"/>
                </a:lnTo>
                <a:lnTo>
                  <a:pt x="696440" y="139298"/>
                </a:lnTo>
                <a:lnTo>
                  <a:pt x="684254" y="142928"/>
                </a:lnTo>
                <a:lnTo>
                  <a:pt x="672830" y="148390"/>
                </a:lnTo>
                <a:lnTo>
                  <a:pt x="662167" y="155684"/>
                </a:lnTo>
                <a:lnTo>
                  <a:pt x="652267" y="164810"/>
                </a:lnTo>
                <a:lnTo>
                  <a:pt x="643128" y="175767"/>
                </a:lnTo>
                <a:lnTo>
                  <a:pt x="637743" y="183597"/>
                </a:lnTo>
                <a:lnTo>
                  <a:pt x="631648" y="194214"/>
                </a:lnTo>
                <a:lnTo>
                  <a:pt x="626495" y="205430"/>
                </a:lnTo>
                <a:lnTo>
                  <a:pt x="622283" y="217242"/>
                </a:lnTo>
                <a:lnTo>
                  <a:pt x="619010" y="229646"/>
                </a:lnTo>
                <a:lnTo>
                  <a:pt x="616673" y="242640"/>
                </a:lnTo>
                <a:lnTo>
                  <a:pt x="615273" y="256220"/>
                </a:lnTo>
                <a:lnTo>
                  <a:pt x="614806" y="270382"/>
                </a:lnTo>
                <a:lnTo>
                  <a:pt x="614849" y="274303"/>
                </a:lnTo>
                <a:lnTo>
                  <a:pt x="615692" y="287973"/>
                </a:lnTo>
                <a:lnTo>
                  <a:pt x="617617" y="301041"/>
                </a:lnTo>
                <a:lnTo>
                  <a:pt x="620625" y="313502"/>
                </a:lnTo>
                <a:lnTo>
                  <a:pt x="624715" y="325354"/>
                </a:lnTo>
                <a:lnTo>
                  <a:pt x="629888" y="336593"/>
                </a:lnTo>
                <a:lnTo>
                  <a:pt x="636142" y="347217"/>
                </a:lnTo>
                <a:lnTo>
                  <a:pt x="647147" y="360799"/>
                </a:lnTo>
                <a:lnTo>
                  <a:pt x="657231" y="369065"/>
                </a:lnTo>
                <a:lnTo>
                  <a:pt x="668445" y="374983"/>
                </a:lnTo>
                <a:lnTo>
                  <a:pt x="666063" y="273697"/>
                </a:lnTo>
                <a:lnTo>
                  <a:pt x="665606" y="258317"/>
                </a:lnTo>
                <a:lnTo>
                  <a:pt x="665692" y="251778"/>
                </a:lnTo>
                <a:lnTo>
                  <a:pt x="666538" y="237478"/>
                </a:lnTo>
                <a:lnTo>
                  <a:pt x="668294" y="224223"/>
                </a:lnTo>
                <a:lnTo>
                  <a:pt x="670964" y="212002"/>
                </a:lnTo>
                <a:lnTo>
                  <a:pt x="674554" y="200806"/>
                </a:lnTo>
                <a:lnTo>
                  <a:pt x="679068" y="190626"/>
                </a:lnTo>
                <a:lnTo>
                  <a:pt x="683846" y="182555"/>
                </a:lnTo>
                <a:lnTo>
                  <a:pt x="693103" y="172434"/>
                </a:lnTo>
                <a:lnTo>
                  <a:pt x="704010" y="166362"/>
                </a:lnTo>
                <a:lnTo>
                  <a:pt x="716534" y="164337"/>
                </a:lnTo>
                <a:lnTo>
                  <a:pt x="721122" y="164708"/>
                </a:lnTo>
                <a:lnTo>
                  <a:pt x="731886" y="168801"/>
                </a:lnTo>
                <a:lnTo>
                  <a:pt x="741823" y="177405"/>
                </a:lnTo>
                <a:lnTo>
                  <a:pt x="750951" y="190500"/>
                </a:lnTo>
                <a:lnTo>
                  <a:pt x="757300" y="203682"/>
                </a:lnTo>
                <a:lnTo>
                  <a:pt x="761302" y="214254"/>
                </a:lnTo>
                <a:lnTo>
                  <a:pt x="765030" y="226088"/>
                </a:lnTo>
                <a:lnTo>
                  <a:pt x="768484" y="239180"/>
                </a:lnTo>
                <a:lnTo>
                  <a:pt x="771665" y="253523"/>
                </a:lnTo>
                <a:lnTo>
                  <a:pt x="774572" y="269113"/>
                </a:lnTo>
                <a:lnTo>
                  <a:pt x="773589" y="271475"/>
                </a:lnTo>
                <a:lnTo>
                  <a:pt x="767461" y="285354"/>
                </a:lnTo>
                <a:lnTo>
                  <a:pt x="761333" y="297787"/>
                </a:lnTo>
                <a:lnTo>
                  <a:pt x="755205" y="308784"/>
                </a:lnTo>
                <a:lnTo>
                  <a:pt x="749077" y="318357"/>
                </a:lnTo>
                <a:lnTo>
                  <a:pt x="742949" y="326516"/>
                </a:lnTo>
                <a:lnTo>
                  <a:pt x="732910" y="336772"/>
                </a:lnTo>
                <a:lnTo>
                  <a:pt x="722050" y="343468"/>
                </a:lnTo>
                <a:lnTo>
                  <a:pt x="711072" y="345693"/>
                </a:lnTo>
                <a:lnTo>
                  <a:pt x="708722" y="345621"/>
                </a:lnTo>
                <a:lnTo>
                  <a:pt x="696608" y="342550"/>
                </a:lnTo>
                <a:lnTo>
                  <a:pt x="686284" y="334954"/>
                </a:lnTo>
                <a:lnTo>
                  <a:pt x="677798" y="322834"/>
                </a:lnTo>
                <a:lnTo>
                  <a:pt x="677010" y="321310"/>
                </a:lnTo>
                <a:lnTo>
                  <a:pt x="680801" y="378541"/>
                </a:lnTo>
                <a:lnTo>
                  <a:pt x="694309" y="379729"/>
                </a:lnTo>
                <a:lnTo>
                  <a:pt x="702499" y="379223"/>
                </a:lnTo>
                <a:lnTo>
                  <a:pt x="713084" y="377039"/>
                </a:lnTo>
                <a:lnTo>
                  <a:pt x="723549" y="373132"/>
                </a:lnTo>
                <a:lnTo>
                  <a:pt x="733896" y="367503"/>
                </a:lnTo>
                <a:lnTo>
                  <a:pt x="744123" y="360153"/>
                </a:lnTo>
                <a:lnTo>
                  <a:pt x="754232" y="351082"/>
                </a:lnTo>
                <a:lnTo>
                  <a:pt x="764221" y="340293"/>
                </a:lnTo>
                <a:lnTo>
                  <a:pt x="774092" y="327786"/>
                </a:lnTo>
                <a:lnTo>
                  <a:pt x="783843" y="313563"/>
                </a:lnTo>
                <a:lnTo>
                  <a:pt x="783897" y="313786"/>
                </a:lnTo>
                <a:lnTo>
                  <a:pt x="787886" y="328853"/>
                </a:lnTo>
                <a:lnTo>
                  <a:pt x="792065" y="341839"/>
                </a:lnTo>
                <a:lnTo>
                  <a:pt x="796432" y="352744"/>
                </a:lnTo>
                <a:lnTo>
                  <a:pt x="800989" y="361568"/>
                </a:lnTo>
                <a:lnTo>
                  <a:pt x="812091" y="373827"/>
                </a:lnTo>
                <a:lnTo>
                  <a:pt x="823467" y="377189"/>
                </a:lnTo>
                <a:lnTo>
                  <a:pt x="824255" y="377186"/>
                </a:lnTo>
                <a:lnTo>
                  <a:pt x="835683" y="376556"/>
                </a:lnTo>
                <a:lnTo>
                  <a:pt x="849756" y="374776"/>
                </a:lnTo>
                <a:lnTo>
                  <a:pt x="858453" y="373224"/>
                </a:lnTo>
                <a:lnTo>
                  <a:pt x="870755" y="370468"/>
                </a:lnTo>
                <a:lnTo>
                  <a:pt x="883666" y="367029"/>
                </a:lnTo>
                <a:lnTo>
                  <a:pt x="882396" y="355600"/>
                </a:lnTo>
                <a:lnTo>
                  <a:pt x="878442" y="355409"/>
                </a:lnTo>
                <a:lnTo>
                  <a:pt x="864755" y="353512"/>
                </a:lnTo>
                <a:lnTo>
                  <a:pt x="852391" y="349737"/>
                </a:lnTo>
                <a:lnTo>
                  <a:pt x="841341" y="344083"/>
                </a:lnTo>
                <a:lnTo>
                  <a:pt x="831596" y="336550"/>
                </a:lnTo>
                <a:lnTo>
                  <a:pt x="824396" y="328630"/>
                </a:lnTo>
                <a:lnTo>
                  <a:pt x="817862" y="318946"/>
                </a:lnTo>
                <a:lnTo>
                  <a:pt x="812139" y="307623"/>
                </a:lnTo>
                <a:close/>
              </a:path>
              <a:path w="5068443" h="496950">
                <a:moveTo>
                  <a:pt x="2864357" y="28575"/>
                </a:moveTo>
                <a:lnTo>
                  <a:pt x="2862071" y="26797"/>
                </a:lnTo>
                <a:lnTo>
                  <a:pt x="2855214" y="28575"/>
                </a:lnTo>
                <a:lnTo>
                  <a:pt x="2857754" y="239140"/>
                </a:lnTo>
                <a:lnTo>
                  <a:pt x="2857889" y="230201"/>
                </a:lnTo>
                <a:lnTo>
                  <a:pt x="2858086" y="217048"/>
                </a:lnTo>
                <a:lnTo>
                  <a:pt x="2858258" y="204586"/>
                </a:lnTo>
                <a:lnTo>
                  <a:pt x="2858389" y="192786"/>
                </a:lnTo>
                <a:lnTo>
                  <a:pt x="2858394" y="192232"/>
                </a:lnTo>
                <a:lnTo>
                  <a:pt x="2858564" y="178925"/>
                </a:lnTo>
                <a:lnTo>
                  <a:pt x="2858816" y="166249"/>
                </a:lnTo>
                <a:lnTo>
                  <a:pt x="2859151" y="154177"/>
                </a:lnTo>
                <a:lnTo>
                  <a:pt x="2870263" y="156075"/>
                </a:lnTo>
                <a:lnTo>
                  <a:pt x="2883408" y="159628"/>
                </a:lnTo>
                <a:lnTo>
                  <a:pt x="2895460" y="164462"/>
                </a:lnTo>
                <a:lnTo>
                  <a:pt x="2906420" y="170580"/>
                </a:lnTo>
                <a:lnTo>
                  <a:pt x="2916288" y="177988"/>
                </a:lnTo>
                <a:lnTo>
                  <a:pt x="2925064" y="186689"/>
                </a:lnTo>
                <a:lnTo>
                  <a:pt x="2932171" y="195913"/>
                </a:lnTo>
                <a:lnTo>
                  <a:pt x="2938171" y="206439"/>
                </a:lnTo>
                <a:lnTo>
                  <a:pt x="2942832" y="217991"/>
                </a:lnTo>
                <a:lnTo>
                  <a:pt x="2947779" y="160276"/>
                </a:lnTo>
                <a:lnTo>
                  <a:pt x="2937424" y="154485"/>
                </a:lnTo>
                <a:lnTo>
                  <a:pt x="2926308" y="149485"/>
                </a:lnTo>
                <a:lnTo>
                  <a:pt x="2914434" y="145278"/>
                </a:lnTo>
                <a:lnTo>
                  <a:pt x="2901805" y="141864"/>
                </a:lnTo>
                <a:lnTo>
                  <a:pt x="2888421" y="139246"/>
                </a:lnTo>
                <a:lnTo>
                  <a:pt x="2874287" y="137423"/>
                </a:lnTo>
                <a:lnTo>
                  <a:pt x="2859404" y="136398"/>
                </a:lnTo>
                <a:lnTo>
                  <a:pt x="2859607" y="130078"/>
                </a:lnTo>
                <a:lnTo>
                  <a:pt x="2860002" y="117114"/>
                </a:lnTo>
                <a:lnTo>
                  <a:pt x="2860420" y="105155"/>
                </a:lnTo>
                <a:lnTo>
                  <a:pt x="2860462" y="103665"/>
                </a:lnTo>
                <a:lnTo>
                  <a:pt x="2860927" y="90665"/>
                </a:lnTo>
                <a:lnTo>
                  <a:pt x="2861564" y="78358"/>
                </a:lnTo>
                <a:lnTo>
                  <a:pt x="2861944" y="69976"/>
                </a:lnTo>
                <a:lnTo>
                  <a:pt x="2862326" y="61722"/>
                </a:lnTo>
                <a:lnTo>
                  <a:pt x="2862833" y="53594"/>
                </a:lnTo>
                <a:lnTo>
                  <a:pt x="2863341" y="45466"/>
                </a:lnTo>
                <a:lnTo>
                  <a:pt x="2863850" y="37083"/>
                </a:lnTo>
                <a:lnTo>
                  <a:pt x="2864357" y="28575"/>
                </a:lnTo>
                <a:close/>
              </a:path>
              <a:path w="5068443" h="496950">
                <a:moveTo>
                  <a:pt x="2684144" y="260985"/>
                </a:moveTo>
                <a:lnTo>
                  <a:pt x="2685360" y="279017"/>
                </a:lnTo>
                <a:lnTo>
                  <a:pt x="2687931" y="291986"/>
                </a:lnTo>
                <a:lnTo>
                  <a:pt x="2691921" y="304217"/>
                </a:lnTo>
                <a:lnTo>
                  <a:pt x="2697326" y="315708"/>
                </a:lnTo>
                <a:lnTo>
                  <a:pt x="2704142" y="326453"/>
                </a:lnTo>
                <a:lnTo>
                  <a:pt x="2712364" y="336450"/>
                </a:lnTo>
                <a:lnTo>
                  <a:pt x="2721991" y="345693"/>
                </a:lnTo>
                <a:lnTo>
                  <a:pt x="2726528" y="349429"/>
                </a:lnTo>
                <a:lnTo>
                  <a:pt x="2736140" y="356270"/>
                </a:lnTo>
                <a:lnTo>
                  <a:pt x="2746489" y="362288"/>
                </a:lnTo>
                <a:lnTo>
                  <a:pt x="2757572" y="367484"/>
                </a:lnTo>
                <a:lnTo>
                  <a:pt x="2769389" y="371858"/>
                </a:lnTo>
                <a:lnTo>
                  <a:pt x="2781939" y="375409"/>
                </a:lnTo>
                <a:lnTo>
                  <a:pt x="2795220" y="378137"/>
                </a:lnTo>
                <a:lnTo>
                  <a:pt x="2809232" y="380043"/>
                </a:lnTo>
                <a:lnTo>
                  <a:pt x="2823971" y="381126"/>
                </a:lnTo>
                <a:lnTo>
                  <a:pt x="2825495" y="494156"/>
                </a:lnTo>
                <a:lnTo>
                  <a:pt x="2827401" y="496188"/>
                </a:lnTo>
                <a:lnTo>
                  <a:pt x="2855214" y="491236"/>
                </a:lnTo>
                <a:lnTo>
                  <a:pt x="2856483" y="380618"/>
                </a:lnTo>
                <a:lnTo>
                  <a:pt x="2864836" y="379978"/>
                </a:lnTo>
                <a:lnTo>
                  <a:pt x="2878554" y="378235"/>
                </a:lnTo>
                <a:lnTo>
                  <a:pt x="2891713" y="375665"/>
                </a:lnTo>
                <a:lnTo>
                  <a:pt x="2904311" y="372270"/>
                </a:lnTo>
                <a:lnTo>
                  <a:pt x="2916346" y="368048"/>
                </a:lnTo>
                <a:lnTo>
                  <a:pt x="2927819" y="363000"/>
                </a:lnTo>
                <a:lnTo>
                  <a:pt x="2938727" y="357126"/>
                </a:lnTo>
                <a:lnTo>
                  <a:pt x="2949070" y="350426"/>
                </a:lnTo>
                <a:lnTo>
                  <a:pt x="2958845" y="342900"/>
                </a:lnTo>
                <a:lnTo>
                  <a:pt x="2966245" y="336210"/>
                </a:lnTo>
                <a:lnTo>
                  <a:pt x="2975097" y="326527"/>
                </a:lnTo>
                <a:lnTo>
                  <a:pt x="2982588" y="316138"/>
                </a:lnTo>
                <a:lnTo>
                  <a:pt x="2988717" y="305040"/>
                </a:lnTo>
                <a:lnTo>
                  <a:pt x="2993484" y="293230"/>
                </a:lnTo>
                <a:lnTo>
                  <a:pt x="2996889" y="280704"/>
                </a:lnTo>
                <a:lnTo>
                  <a:pt x="2998932" y="267459"/>
                </a:lnTo>
                <a:lnTo>
                  <a:pt x="2999613" y="253491"/>
                </a:lnTo>
                <a:lnTo>
                  <a:pt x="2999592" y="251070"/>
                </a:lnTo>
                <a:lnTo>
                  <a:pt x="2998618" y="237238"/>
                </a:lnTo>
                <a:lnTo>
                  <a:pt x="2996186" y="224180"/>
                </a:lnTo>
                <a:lnTo>
                  <a:pt x="2992293" y="211897"/>
                </a:lnTo>
                <a:lnTo>
                  <a:pt x="2986934" y="200392"/>
                </a:lnTo>
                <a:lnTo>
                  <a:pt x="2980105" y="189666"/>
                </a:lnTo>
                <a:lnTo>
                  <a:pt x="2971802" y="179721"/>
                </a:lnTo>
                <a:lnTo>
                  <a:pt x="2962020" y="170561"/>
                </a:lnTo>
                <a:lnTo>
                  <a:pt x="2947779" y="160276"/>
                </a:lnTo>
                <a:lnTo>
                  <a:pt x="2942832" y="217991"/>
                </a:lnTo>
                <a:lnTo>
                  <a:pt x="2946157" y="230559"/>
                </a:lnTo>
                <a:lnTo>
                  <a:pt x="2948149" y="244132"/>
                </a:lnTo>
                <a:lnTo>
                  <a:pt x="2948813" y="258699"/>
                </a:lnTo>
                <a:lnTo>
                  <a:pt x="2948758" y="263358"/>
                </a:lnTo>
                <a:lnTo>
                  <a:pt x="2947761" y="278294"/>
                </a:lnTo>
                <a:lnTo>
                  <a:pt x="2945506" y="292005"/>
                </a:lnTo>
                <a:lnTo>
                  <a:pt x="2941989" y="304492"/>
                </a:lnTo>
                <a:lnTo>
                  <a:pt x="2937201" y="315759"/>
                </a:lnTo>
                <a:lnTo>
                  <a:pt x="2931138" y="325809"/>
                </a:lnTo>
                <a:lnTo>
                  <a:pt x="2923793" y="334644"/>
                </a:lnTo>
                <a:lnTo>
                  <a:pt x="2916971" y="340982"/>
                </a:lnTo>
                <a:lnTo>
                  <a:pt x="2906993" y="348196"/>
                </a:lnTo>
                <a:lnTo>
                  <a:pt x="2895972" y="354036"/>
                </a:lnTo>
                <a:lnTo>
                  <a:pt x="2883904" y="358505"/>
                </a:lnTo>
                <a:lnTo>
                  <a:pt x="2870785" y="361607"/>
                </a:lnTo>
                <a:lnTo>
                  <a:pt x="2856611" y="363347"/>
                </a:lnTo>
                <a:lnTo>
                  <a:pt x="2856781" y="344763"/>
                </a:lnTo>
                <a:lnTo>
                  <a:pt x="2856970" y="319077"/>
                </a:lnTo>
                <a:lnTo>
                  <a:pt x="2857118" y="295275"/>
                </a:lnTo>
                <a:lnTo>
                  <a:pt x="2857188" y="289520"/>
                </a:lnTo>
                <a:lnTo>
                  <a:pt x="2857332" y="276168"/>
                </a:lnTo>
                <a:lnTo>
                  <a:pt x="2857463" y="263309"/>
                </a:lnTo>
                <a:lnTo>
                  <a:pt x="2857598" y="250960"/>
                </a:lnTo>
                <a:lnTo>
                  <a:pt x="2857754" y="239140"/>
                </a:lnTo>
                <a:lnTo>
                  <a:pt x="2855214" y="28575"/>
                </a:lnTo>
                <a:lnTo>
                  <a:pt x="2847720" y="30352"/>
                </a:lnTo>
                <a:lnTo>
                  <a:pt x="2839592" y="32130"/>
                </a:lnTo>
                <a:lnTo>
                  <a:pt x="2831465" y="33908"/>
                </a:lnTo>
                <a:lnTo>
                  <a:pt x="2823209" y="35686"/>
                </a:lnTo>
                <a:lnTo>
                  <a:pt x="2814828" y="37719"/>
                </a:lnTo>
                <a:lnTo>
                  <a:pt x="2815463" y="44323"/>
                </a:lnTo>
                <a:lnTo>
                  <a:pt x="2816098" y="50926"/>
                </a:lnTo>
                <a:lnTo>
                  <a:pt x="2816732" y="57657"/>
                </a:lnTo>
                <a:lnTo>
                  <a:pt x="2817494" y="64388"/>
                </a:lnTo>
                <a:lnTo>
                  <a:pt x="2818003" y="71627"/>
                </a:lnTo>
                <a:lnTo>
                  <a:pt x="2818511" y="79501"/>
                </a:lnTo>
                <a:lnTo>
                  <a:pt x="2819220" y="92029"/>
                </a:lnTo>
                <a:lnTo>
                  <a:pt x="2819907" y="105282"/>
                </a:lnTo>
                <a:lnTo>
                  <a:pt x="2820129" y="110823"/>
                </a:lnTo>
                <a:lnTo>
                  <a:pt x="2820590" y="123219"/>
                </a:lnTo>
                <a:lnTo>
                  <a:pt x="2821051" y="136778"/>
                </a:lnTo>
                <a:lnTo>
                  <a:pt x="2815104" y="137305"/>
                </a:lnTo>
                <a:lnTo>
                  <a:pt x="2800925" y="139180"/>
                </a:lnTo>
                <a:lnTo>
                  <a:pt x="2787456" y="141875"/>
                </a:lnTo>
                <a:lnTo>
                  <a:pt x="2774696" y="145390"/>
                </a:lnTo>
                <a:lnTo>
                  <a:pt x="2762643" y="149724"/>
                </a:lnTo>
                <a:lnTo>
                  <a:pt x="2758313" y="182117"/>
                </a:lnTo>
                <a:lnTo>
                  <a:pt x="2762209" y="178256"/>
                </a:lnTo>
                <a:lnTo>
                  <a:pt x="2771813" y="170579"/>
                </a:lnTo>
                <a:lnTo>
                  <a:pt x="2782543" y="164321"/>
                </a:lnTo>
                <a:lnTo>
                  <a:pt x="2794392" y="159468"/>
                </a:lnTo>
                <a:lnTo>
                  <a:pt x="2807356" y="156007"/>
                </a:lnTo>
                <a:lnTo>
                  <a:pt x="2821431" y="153924"/>
                </a:lnTo>
                <a:lnTo>
                  <a:pt x="2821446" y="154617"/>
                </a:lnTo>
                <a:lnTo>
                  <a:pt x="2821660" y="166556"/>
                </a:lnTo>
                <a:lnTo>
                  <a:pt x="2821849" y="179305"/>
                </a:lnTo>
                <a:lnTo>
                  <a:pt x="2822066" y="192786"/>
                </a:lnTo>
                <a:lnTo>
                  <a:pt x="2822208" y="200915"/>
                </a:lnTo>
                <a:lnTo>
                  <a:pt x="2822403" y="213210"/>
                </a:lnTo>
                <a:lnTo>
                  <a:pt x="2822573" y="226122"/>
                </a:lnTo>
                <a:lnTo>
                  <a:pt x="2822702" y="239649"/>
                </a:lnTo>
                <a:lnTo>
                  <a:pt x="2822856" y="256682"/>
                </a:lnTo>
                <a:lnTo>
                  <a:pt x="2822983" y="269238"/>
                </a:lnTo>
                <a:lnTo>
                  <a:pt x="2823209" y="295910"/>
                </a:lnTo>
                <a:lnTo>
                  <a:pt x="2823446" y="323588"/>
                </a:lnTo>
                <a:lnTo>
                  <a:pt x="2823594" y="336358"/>
                </a:lnTo>
                <a:lnTo>
                  <a:pt x="2823769" y="349529"/>
                </a:lnTo>
                <a:lnTo>
                  <a:pt x="2823971" y="363092"/>
                </a:lnTo>
                <a:lnTo>
                  <a:pt x="2812705" y="361268"/>
                </a:lnTo>
                <a:lnTo>
                  <a:pt x="2799632" y="357712"/>
                </a:lnTo>
                <a:lnTo>
                  <a:pt x="2787670" y="352743"/>
                </a:lnTo>
                <a:lnTo>
                  <a:pt x="2776817" y="346369"/>
                </a:lnTo>
                <a:lnTo>
                  <a:pt x="2767073" y="338598"/>
                </a:lnTo>
                <a:lnTo>
                  <a:pt x="2758440" y="329438"/>
                </a:lnTo>
                <a:lnTo>
                  <a:pt x="2750808" y="318635"/>
                </a:lnTo>
                <a:lnTo>
                  <a:pt x="2745106" y="307790"/>
                </a:lnTo>
                <a:lnTo>
                  <a:pt x="2740666" y="296075"/>
                </a:lnTo>
                <a:lnTo>
                  <a:pt x="2737489" y="283497"/>
                </a:lnTo>
                <a:lnTo>
                  <a:pt x="2735581" y="270062"/>
                </a:lnTo>
                <a:lnTo>
                  <a:pt x="2734944" y="255777"/>
                </a:lnTo>
                <a:lnTo>
                  <a:pt x="2734949" y="254406"/>
                </a:lnTo>
                <a:lnTo>
                  <a:pt x="2735694" y="238983"/>
                </a:lnTo>
                <a:lnTo>
                  <a:pt x="2740656" y="160852"/>
                </a:lnTo>
                <a:lnTo>
                  <a:pt x="2730718" y="167646"/>
                </a:lnTo>
                <a:lnTo>
                  <a:pt x="2721482" y="175260"/>
                </a:lnTo>
                <a:lnTo>
                  <a:pt x="2717896" y="178624"/>
                </a:lnTo>
                <a:lnTo>
                  <a:pt x="2708942" y="188365"/>
                </a:lnTo>
                <a:lnTo>
                  <a:pt x="2701365" y="198782"/>
                </a:lnTo>
                <a:lnTo>
                  <a:pt x="2695166" y="209873"/>
                </a:lnTo>
                <a:lnTo>
                  <a:pt x="2690344" y="221639"/>
                </a:lnTo>
                <a:lnTo>
                  <a:pt x="2686900" y="234079"/>
                </a:lnTo>
                <a:lnTo>
                  <a:pt x="2684833" y="247194"/>
                </a:lnTo>
                <a:lnTo>
                  <a:pt x="2684144" y="260985"/>
                </a:lnTo>
                <a:close/>
              </a:path>
              <a:path w="5068443" h="496950">
                <a:moveTo>
                  <a:pt x="2751297" y="154878"/>
                </a:moveTo>
                <a:lnTo>
                  <a:pt x="2740656" y="160852"/>
                </a:lnTo>
                <a:lnTo>
                  <a:pt x="2735694" y="238983"/>
                </a:lnTo>
                <a:lnTo>
                  <a:pt x="2737707" y="224914"/>
                </a:lnTo>
                <a:lnTo>
                  <a:pt x="2740983" y="212196"/>
                </a:lnTo>
                <a:lnTo>
                  <a:pt x="2745513" y="200827"/>
                </a:lnTo>
                <a:lnTo>
                  <a:pt x="2751292" y="190802"/>
                </a:lnTo>
                <a:lnTo>
                  <a:pt x="2758313" y="182117"/>
                </a:lnTo>
                <a:lnTo>
                  <a:pt x="2762643" y="149724"/>
                </a:lnTo>
                <a:lnTo>
                  <a:pt x="2751297" y="154878"/>
                </a:lnTo>
                <a:close/>
              </a:path>
              <a:path w="5068443" h="496950">
                <a:moveTo>
                  <a:pt x="1442486" y="370228"/>
                </a:moveTo>
                <a:lnTo>
                  <a:pt x="1453801" y="375435"/>
                </a:lnTo>
                <a:lnTo>
                  <a:pt x="1466977" y="377189"/>
                </a:lnTo>
                <a:lnTo>
                  <a:pt x="1471605" y="377077"/>
                </a:lnTo>
                <a:lnTo>
                  <a:pt x="1482468" y="376077"/>
                </a:lnTo>
                <a:lnTo>
                  <a:pt x="1494604" y="374032"/>
                </a:lnTo>
                <a:lnTo>
                  <a:pt x="1508021" y="370934"/>
                </a:lnTo>
                <a:lnTo>
                  <a:pt x="1522730" y="366775"/>
                </a:lnTo>
                <a:lnTo>
                  <a:pt x="1521460" y="356869"/>
                </a:lnTo>
                <a:lnTo>
                  <a:pt x="1509327" y="355960"/>
                </a:lnTo>
                <a:lnTo>
                  <a:pt x="1496920" y="352976"/>
                </a:lnTo>
                <a:lnTo>
                  <a:pt x="1486154" y="347979"/>
                </a:lnTo>
                <a:lnTo>
                  <a:pt x="1474440" y="339083"/>
                </a:lnTo>
                <a:lnTo>
                  <a:pt x="1465268" y="329888"/>
                </a:lnTo>
                <a:lnTo>
                  <a:pt x="1455801" y="318515"/>
                </a:lnTo>
                <a:lnTo>
                  <a:pt x="1391411" y="235457"/>
                </a:lnTo>
                <a:lnTo>
                  <a:pt x="1395677" y="229792"/>
                </a:lnTo>
                <a:lnTo>
                  <a:pt x="1403792" y="219444"/>
                </a:lnTo>
                <a:lnTo>
                  <a:pt x="1411097" y="210692"/>
                </a:lnTo>
                <a:lnTo>
                  <a:pt x="1416811" y="204088"/>
                </a:lnTo>
                <a:lnTo>
                  <a:pt x="1422273" y="198754"/>
                </a:lnTo>
                <a:lnTo>
                  <a:pt x="1427606" y="194817"/>
                </a:lnTo>
                <a:lnTo>
                  <a:pt x="1433067" y="190880"/>
                </a:lnTo>
                <a:lnTo>
                  <a:pt x="1438529" y="187960"/>
                </a:lnTo>
                <a:lnTo>
                  <a:pt x="1444243" y="186309"/>
                </a:lnTo>
                <a:lnTo>
                  <a:pt x="1449959" y="184530"/>
                </a:lnTo>
                <a:lnTo>
                  <a:pt x="1456309" y="183641"/>
                </a:lnTo>
                <a:lnTo>
                  <a:pt x="1465940" y="183676"/>
                </a:lnTo>
                <a:lnTo>
                  <a:pt x="1477611" y="184640"/>
                </a:lnTo>
                <a:lnTo>
                  <a:pt x="1490233" y="186950"/>
                </a:lnTo>
                <a:lnTo>
                  <a:pt x="1503806" y="190626"/>
                </a:lnTo>
                <a:lnTo>
                  <a:pt x="1505585" y="189864"/>
                </a:lnTo>
                <a:lnTo>
                  <a:pt x="1508406" y="180694"/>
                </a:lnTo>
                <a:lnTo>
                  <a:pt x="1512189" y="168142"/>
                </a:lnTo>
                <a:lnTo>
                  <a:pt x="1515693" y="156175"/>
                </a:lnTo>
                <a:lnTo>
                  <a:pt x="1518920" y="144779"/>
                </a:lnTo>
                <a:lnTo>
                  <a:pt x="1512483" y="143607"/>
                </a:lnTo>
                <a:lnTo>
                  <a:pt x="1500090" y="142280"/>
                </a:lnTo>
                <a:lnTo>
                  <a:pt x="1486535" y="141858"/>
                </a:lnTo>
                <a:lnTo>
                  <a:pt x="1476795" y="142215"/>
                </a:lnTo>
                <a:lnTo>
                  <a:pt x="1464052" y="144000"/>
                </a:lnTo>
                <a:lnTo>
                  <a:pt x="1452753" y="147319"/>
                </a:lnTo>
                <a:lnTo>
                  <a:pt x="1447837" y="149479"/>
                </a:lnTo>
                <a:lnTo>
                  <a:pt x="1436827" y="155651"/>
                </a:lnTo>
                <a:lnTo>
                  <a:pt x="1426464" y="163449"/>
                </a:lnTo>
                <a:lnTo>
                  <a:pt x="1419569" y="169773"/>
                </a:lnTo>
                <a:lnTo>
                  <a:pt x="1410884" y="178896"/>
                </a:lnTo>
                <a:lnTo>
                  <a:pt x="1402334" y="189229"/>
                </a:lnTo>
                <a:lnTo>
                  <a:pt x="1399463" y="192985"/>
                </a:lnTo>
                <a:lnTo>
                  <a:pt x="1392127" y="202509"/>
                </a:lnTo>
                <a:lnTo>
                  <a:pt x="1384230" y="212688"/>
                </a:lnTo>
                <a:lnTo>
                  <a:pt x="1375791" y="223519"/>
                </a:lnTo>
                <a:lnTo>
                  <a:pt x="1345311" y="263271"/>
                </a:lnTo>
                <a:lnTo>
                  <a:pt x="1345311" y="176784"/>
                </a:lnTo>
                <a:lnTo>
                  <a:pt x="1344792" y="167592"/>
                </a:lnTo>
                <a:lnTo>
                  <a:pt x="1340474" y="153014"/>
                </a:lnTo>
                <a:lnTo>
                  <a:pt x="1331793" y="144266"/>
                </a:lnTo>
                <a:lnTo>
                  <a:pt x="1318767" y="141350"/>
                </a:lnTo>
                <a:lnTo>
                  <a:pt x="1314143" y="141557"/>
                </a:lnTo>
                <a:lnTo>
                  <a:pt x="1304612" y="142801"/>
                </a:lnTo>
                <a:lnTo>
                  <a:pt x="1292664" y="145181"/>
                </a:lnTo>
                <a:lnTo>
                  <a:pt x="1278293" y="148714"/>
                </a:lnTo>
                <a:lnTo>
                  <a:pt x="1261491" y="153415"/>
                </a:lnTo>
                <a:lnTo>
                  <a:pt x="1263268" y="162560"/>
                </a:lnTo>
                <a:lnTo>
                  <a:pt x="1270635" y="162560"/>
                </a:lnTo>
                <a:lnTo>
                  <a:pt x="1276604" y="162940"/>
                </a:lnTo>
                <a:lnTo>
                  <a:pt x="1281176" y="163702"/>
                </a:lnTo>
                <a:lnTo>
                  <a:pt x="1285748" y="164464"/>
                </a:lnTo>
                <a:lnTo>
                  <a:pt x="1289304" y="165988"/>
                </a:lnTo>
                <a:lnTo>
                  <a:pt x="1291843" y="168148"/>
                </a:lnTo>
                <a:lnTo>
                  <a:pt x="1294384" y="170434"/>
                </a:lnTo>
                <a:lnTo>
                  <a:pt x="1296161" y="173481"/>
                </a:lnTo>
                <a:lnTo>
                  <a:pt x="1296923" y="177418"/>
                </a:lnTo>
                <a:lnTo>
                  <a:pt x="1297812" y="181482"/>
                </a:lnTo>
                <a:lnTo>
                  <a:pt x="1298321" y="186436"/>
                </a:lnTo>
                <a:lnTo>
                  <a:pt x="1298541" y="200547"/>
                </a:lnTo>
                <a:lnTo>
                  <a:pt x="1298714" y="213227"/>
                </a:lnTo>
                <a:lnTo>
                  <a:pt x="1298955" y="225932"/>
                </a:lnTo>
                <a:lnTo>
                  <a:pt x="1299159" y="245890"/>
                </a:lnTo>
                <a:lnTo>
                  <a:pt x="1298937" y="348191"/>
                </a:lnTo>
                <a:lnTo>
                  <a:pt x="1298702" y="375030"/>
                </a:lnTo>
                <a:lnTo>
                  <a:pt x="1301242" y="376936"/>
                </a:lnTo>
                <a:lnTo>
                  <a:pt x="1308812" y="375651"/>
                </a:lnTo>
                <a:lnTo>
                  <a:pt x="1321450" y="373684"/>
                </a:lnTo>
                <a:lnTo>
                  <a:pt x="1334002" y="371954"/>
                </a:lnTo>
                <a:lnTo>
                  <a:pt x="1346454" y="370459"/>
                </a:lnTo>
                <a:lnTo>
                  <a:pt x="1346424" y="368843"/>
                </a:lnTo>
                <a:lnTo>
                  <a:pt x="1346180" y="355704"/>
                </a:lnTo>
                <a:lnTo>
                  <a:pt x="1345936" y="343034"/>
                </a:lnTo>
                <a:lnTo>
                  <a:pt x="1345692" y="330835"/>
                </a:lnTo>
                <a:lnTo>
                  <a:pt x="1345503" y="320278"/>
                </a:lnTo>
                <a:lnTo>
                  <a:pt x="1345359" y="307537"/>
                </a:lnTo>
                <a:lnTo>
                  <a:pt x="1345311" y="295148"/>
                </a:lnTo>
                <a:lnTo>
                  <a:pt x="1363598" y="271652"/>
                </a:lnTo>
                <a:lnTo>
                  <a:pt x="1368552" y="277875"/>
                </a:lnTo>
                <a:lnTo>
                  <a:pt x="1372997" y="283717"/>
                </a:lnTo>
                <a:lnTo>
                  <a:pt x="1376934" y="288925"/>
                </a:lnTo>
                <a:lnTo>
                  <a:pt x="1380998" y="294131"/>
                </a:lnTo>
                <a:lnTo>
                  <a:pt x="1384554" y="298957"/>
                </a:lnTo>
                <a:lnTo>
                  <a:pt x="1387855" y="303402"/>
                </a:lnTo>
                <a:lnTo>
                  <a:pt x="1391158" y="307593"/>
                </a:lnTo>
                <a:lnTo>
                  <a:pt x="1395348" y="313181"/>
                </a:lnTo>
                <a:lnTo>
                  <a:pt x="1400429" y="319913"/>
                </a:lnTo>
                <a:lnTo>
                  <a:pt x="1402823" y="323212"/>
                </a:lnTo>
                <a:lnTo>
                  <a:pt x="1409988" y="333026"/>
                </a:lnTo>
                <a:lnTo>
                  <a:pt x="1418081" y="344297"/>
                </a:lnTo>
                <a:lnTo>
                  <a:pt x="1424854" y="353070"/>
                </a:lnTo>
                <a:lnTo>
                  <a:pt x="1433585" y="362744"/>
                </a:lnTo>
                <a:lnTo>
                  <a:pt x="1441704" y="369697"/>
                </a:lnTo>
                <a:lnTo>
                  <a:pt x="1442486" y="370228"/>
                </a:lnTo>
                <a:close/>
              </a:path>
              <a:path w="5068443" h="496950">
                <a:moveTo>
                  <a:pt x="4591728" y="323590"/>
                </a:moveTo>
                <a:lnTo>
                  <a:pt x="4587094" y="313061"/>
                </a:lnTo>
                <a:lnTo>
                  <a:pt x="4583491" y="301562"/>
                </a:lnTo>
                <a:lnTo>
                  <a:pt x="4580917" y="289091"/>
                </a:lnTo>
                <a:lnTo>
                  <a:pt x="4579372" y="275650"/>
                </a:lnTo>
                <a:lnTo>
                  <a:pt x="4578858" y="261238"/>
                </a:lnTo>
                <a:lnTo>
                  <a:pt x="4579008" y="253926"/>
                </a:lnTo>
                <a:lnTo>
                  <a:pt x="4580040" y="241007"/>
                </a:lnTo>
                <a:lnTo>
                  <a:pt x="4582051" y="228387"/>
                </a:lnTo>
                <a:lnTo>
                  <a:pt x="4585043" y="216068"/>
                </a:lnTo>
                <a:lnTo>
                  <a:pt x="4589018" y="204049"/>
                </a:lnTo>
                <a:lnTo>
                  <a:pt x="4593976" y="192331"/>
                </a:lnTo>
                <a:lnTo>
                  <a:pt x="4599921" y="180913"/>
                </a:lnTo>
                <a:lnTo>
                  <a:pt x="4606853" y="169796"/>
                </a:lnTo>
                <a:lnTo>
                  <a:pt x="4614775" y="158979"/>
                </a:lnTo>
                <a:lnTo>
                  <a:pt x="4623689" y="148462"/>
                </a:lnTo>
                <a:lnTo>
                  <a:pt x="4603877" y="140334"/>
                </a:lnTo>
                <a:lnTo>
                  <a:pt x="4590583" y="149612"/>
                </a:lnTo>
                <a:lnTo>
                  <a:pt x="4581003" y="157753"/>
                </a:lnTo>
                <a:lnTo>
                  <a:pt x="4572065" y="166715"/>
                </a:lnTo>
                <a:lnTo>
                  <a:pt x="4563773" y="176496"/>
                </a:lnTo>
                <a:lnTo>
                  <a:pt x="4556130" y="187092"/>
                </a:lnTo>
                <a:lnTo>
                  <a:pt x="4549140" y="198500"/>
                </a:lnTo>
                <a:lnTo>
                  <a:pt x="4541432" y="213692"/>
                </a:lnTo>
                <a:lnTo>
                  <a:pt x="4536609" y="225770"/>
                </a:lnTo>
                <a:lnTo>
                  <a:pt x="4532863" y="237976"/>
                </a:lnTo>
                <a:lnTo>
                  <a:pt x="4530191" y="250308"/>
                </a:lnTo>
                <a:lnTo>
                  <a:pt x="4528590" y="262762"/>
                </a:lnTo>
                <a:lnTo>
                  <a:pt x="4528058" y="275336"/>
                </a:lnTo>
                <a:lnTo>
                  <a:pt x="4528073" y="277537"/>
                </a:lnTo>
                <a:lnTo>
                  <a:pt x="4528903" y="291414"/>
                </a:lnTo>
                <a:lnTo>
                  <a:pt x="4531009" y="304546"/>
                </a:lnTo>
                <a:lnTo>
                  <a:pt x="4534396" y="316934"/>
                </a:lnTo>
                <a:lnTo>
                  <a:pt x="4539072" y="328577"/>
                </a:lnTo>
                <a:lnTo>
                  <a:pt x="4545043" y="339476"/>
                </a:lnTo>
                <a:lnTo>
                  <a:pt x="4552315" y="349630"/>
                </a:lnTo>
                <a:lnTo>
                  <a:pt x="4567281" y="364254"/>
                </a:lnTo>
                <a:lnTo>
                  <a:pt x="4578074" y="371025"/>
                </a:lnTo>
                <a:lnTo>
                  <a:pt x="4589871" y="375861"/>
                </a:lnTo>
                <a:lnTo>
                  <a:pt x="4602666" y="378762"/>
                </a:lnTo>
                <a:lnTo>
                  <a:pt x="4616450" y="379729"/>
                </a:lnTo>
                <a:lnTo>
                  <a:pt x="4624273" y="379389"/>
                </a:lnTo>
                <a:lnTo>
                  <a:pt x="4637159" y="377169"/>
                </a:lnTo>
                <a:lnTo>
                  <a:pt x="4649029" y="372911"/>
                </a:lnTo>
                <a:lnTo>
                  <a:pt x="4659883" y="366649"/>
                </a:lnTo>
                <a:lnTo>
                  <a:pt x="4666842" y="361112"/>
                </a:lnTo>
                <a:lnTo>
                  <a:pt x="4675247" y="352022"/>
                </a:lnTo>
                <a:lnTo>
                  <a:pt x="4682363" y="341205"/>
                </a:lnTo>
                <a:lnTo>
                  <a:pt x="4688205" y="328675"/>
                </a:lnTo>
                <a:lnTo>
                  <a:pt x="4689475" y="328675"/>
                </a:lnTo>
                <a:lnTo>
                  <a:pt x="4697163" y="346881"/>
                </a:lnTo>
                <a:lnTo>
                  <a:pt x="4704430" y="357192"/>
                </a:lnTo>
                <a:lnTo>
                  <a:pt x="4713351" y="365887"/>
                </a:lnTo>
                <a:lnTo>
                  <a:pt x="4726930" y="374439"/>
                </a:lnTo>
                <a:lnTo>
                  <a:pt x="4738981" y="378411"/>
                </a:lnTo>
                <a:lnTo>
                  <a:pt x="4751958" y="379729"/>
                </a:lnTo>
                <a:lnTo>
                  <a:pt x="4754410" y="379699"/>
                </a:lnTo>
                <a:lnTo>
                  <a:pt x="4767528" y="378422"/>
                </a:lnTo>
                <a:lnTo>
                  <a:pt x="4779901" y="375271"/>
                </a:lnTo>
                <a:lnTo>
                  <a:pt x="4791523" y="370244"/>
                </a:lnTo>
                <a:lnTo>
                  <a:pt x="4802385" y="363343"/>
                </a:lnTo>
                <a:lnTo>
                  <a:pt x="4812482" y="354567"/>
                </a:lnTo>
                <a:lnTo>
                  <a:pt x="4821808" y="343915"/>
                </a:lnTo>
                <a:lnTo>
                  <a:pt x="4828042" y="335235"/>
                </a:lnTo>
                <a:lnTo>
                  <a:pt x="4834636" y="324137"/>
                </a:lnTo>
                <a:lnTo>
                  <a:pt x="4840031" y="312597"/>
                </a:lnTo>
                <a:lnTo>
                  <a:pt x="4844227" y="300613"/>
                </a:lnTo>
                <a:lnTo>
                  <a:pt x="4847224" y="288186"/>
                </a:lnTo>
                <a:lnTo>
                  <a:pt x="4849022" y="275315"/>
                </a:lnTo>
                <a:lnTo>
                  <a:pt x="4849621" y="262000"/>
                </a:lnTo>
                <a:lnTo>
                  <a:pt x="4849267" y="252362"/>
                </a:lnTo>
                <a:lnTo>
                  <a:pt x="4847704" y="239809"/>
                </a:lnTo>
                <a:lnTo>
                  <a:pt x="4844892" y="227486"/>
                </a:lnTo>
                <a:lnTo>
                  <a:pt x="4840826" y="215393"/>
                </a:lnTo>
                <a:lnTo>
                  <a:pt x="4835504" y="203530"/>
                </a:lnTo>
                <a:lnTo>
                  <a:pt x="4828920" y="191897"/>
                </a:lnTo>
                <a:lnTo>
                  <a:pt x="4823597" y="183875"/>
                </a:lnTo>
                <a:lnTo>
                  <a:pt x="4815597" y="173317"/>
                </a:lnTo>
                <a:lnTo>
                  <a:pt x="4807045" y="163688"/>
                </a:lnTo>
                <a:lnTo>
                  <a:pt x="4797933" y="154984"/>
                </a:lnTo>
                <a:lnTo>
                  <a:pt x="4788251" y="147201"/>
                </a:lnTo>
                <a:lnTo>
                  <a:pt x="4777994" y="140334"/>
                </a:lnTo>
                <a:lnTo>
                  <a:pt x="4759452" y="148462"/>
                </a:lnTo>
                <a:lnTo>
                  <a:pt x="4765740" y="157976"/>
                </a:lnTo>
                <a:lnTo>
                  <a:pt x="4772451" y="169122"/>
                </a:lnTo>
                <a:lnTo>
                  <a:pt x="4778479" y="180332"/>
                </a:lnTo>
                <a:lnTo>
                  <a:pt x="4783805" y="191606"/>
                </a:lnTo>
                <a:lnTo>
                  <a:pt x="4788408" y="202946"/>
                </a:lnTo>
                <a:lnTo>
                  <a:pt x="4792140" y="214231"/>
                </a:lnTo>
                <a:lnTo>
                  <a:pt x="4795073" y="226204"/>
                </a:lnTo>
                <a:lnTo>
                  <a:pt x="4797159" y="238728"/>
                </a:lnTo>
                <a:lnTo>
                  <a:pt x="4798407" y="251803"/>
                </a:lnTo>
                <a:lnTo>
                  <a:pt x="4798821" y="265429"/>
                </a:lnTo>
                <a:lnTo>
                  <a:pt x="4798491" y="277757"/>
                </a:lnTo>
                <a:lnTo>
                  <a:pt x="4797235" y="291447"/>
                </a:lnTo>
                <a:lnTo>
                  <a:pt x="4795046" y="304022"/>
                </a:lnTo>
                <a:lnTo>
                  <a:pt x="4791932" y="315496"/>
                </a:lnTo>
                <a:lnTo>
                  <a:pt x="4787900" y="325881"/>
                </a:lnTo>
                <a:lnTo>
                  <a:pt x="4778877" y="339827"/>
                </a:lnTo>
                <a:lnTo>
                  <a:pt x="4768680" y="347271"/>
                </a:lnTo>
                <a:lnTo>
                  <a:pt x="4756531" y="349757"/>
                </a:lnTo>
                <a:lnTo>
                  <a:pt x="4750961" y="349209"/>
                </a:lnTo>
                <a:lnTo>
                  <a:pt x="4739782" y="343689"/>
                </a:lnTo>
                <a:lnTo>
                  <a:pt x="4731131" y="332231"/>
                </a:lnTo>
                <a:lnTo>
                  <a:pt x="4728028" y="325295"/>
                </a:lnTo>
                <a:lnTo>
                  <a:pt x="4724671" y="313910"/>
                </a:lnTo>
                <a:lnTo>
                  <a:pt x="4722658" y="300908"/>
                </a:lnTo>
                <a:lnTo>
                  <a:pt x="4721987" y="286257"/>
                </a:lnTo>
                <a:lnTo>
                  <a:pt x="4722168" y="274260"/>
                </a:lnTo>
                <a:lnTo>
                  <a:pt x="4722701" y="262078"/>
                </a:lnTo>
                <a:lnTo>
                  <a:pt x="4723579" y="249586"/>
                </a:lnTo>
                <a:lnTo>
                  <a:pt x="4724795" y="236778"/>
                </a:lnTo>
                <a:lnTo>
                  <a:pt x="4726340" y="223647"/>
                </a:lnTo>
                <a:lnTo>
                  <a:pt x="4728209" y="210185"/>
                </a:lnTo>
                <a:lnTo>
                  <a:pt x="4725796" y="208152"/>
                </a:lnTo>
                <a:lnTo>
                  <a:pt x="4714420" y="210411"/>
                </a:lnTo>
                <a:lnTo>
                  <a:pt x="4701840" y="212806"/>
                </a:lnTo>
                <a:lnTo>
                  <a:pt x="4689337" y="215086"/>
                </a:lnTo>
                <a:lnTo>
                  <a:pt x="4676915" y="217258"/>
                </a:lnTo>
                <a:lnTo>
                  <a:pt x="4664583" y="219328"/>
                </a:lnTo>
                <a:lnTo>
                  <a:pt x="4665564" y="224639"/>
                </a:lnTo>
                <a:lnTo>
                  <a:pt x="4667601" y="237394"/>
                </a:lnTo>
                <a:lnTo>
                  <a:pt x="4669177" y="250091"/>
                </a:lnTo>
                <a:lnTo>
                  <a:pt x="4670297" y="262725"/>
                </a:lnTo>
                <a:lnTo>
                  <a:pt x="4670965" y="275290"/>
                </a:lnTo>
                <a:lnTo>
                  <a:pt x="4671187" y="287781"/>
                </a:lnTo>
                <a:lnTo>
                  <a:pt x="4670837" y="297267"/>
                </a:lnTo>
                <a:lnTo>
                  <a:pt x="4668920" y="310637"/>
                </a:lnTo>
                <a:lnTo>
                  <a:pt x="4665317" y="322462"/>
                </a:lnTo>
                <a:lnTo>
                  <a:pt x="4660011" y="332739"/>
                </a:lnTo>
                <a:lnTo>
                  <a:pt x="4653045" y="341010"/>
                </a:lnTo>
                <a:lnTo>
                  <a:pt x="4642182" y="347666"/>
                </a:lnTo>
                <a:lnTo>
                  <a:pt x="4629150" y="349885"/>
                </a:lnTo>
                <a:lnTo>
                  <a:pt x="4622326" y="349315"/>
                </a:lnTo>
                <a:lnTo>
                  <a:pt x="4610692" y="345136"/>
                </a:lnTo>
                <a:lnTo>
                  <a:pt x="4600648" y="336871"/>
                </a:lnTo>
                <a:lnTo>
                  <a:pt x="4592193" y="324485"/>
                </a:lnTo>
                <a:lnTo>
                  <a:pt x="4591728" y="323590"/>
                </a:lnTo>
                <a:close/>
              </a:path>
              <a:path w="5068443" h="496950">
                <a:moveTo>
                  <a:pt x="4851974" y="148556"/>
                </a:moveTo>
                <a:lnTo>
                  <a:pt x="4838192" y="152653"/>
                </a:lnTo>
                <a:lnTo>
                  <a:pt x="4839716" y="161671"/>
                </a:lnTo>
                <a:lnTo>
                  <a:pt x="4844288" y="161925"/>
                </a:lnTo>
                <a:lnTo>
                  <a:pt x="4848352" y="162305"/>
                </a:lnTo>
                <a:lnTo>
                  <a:pt x="4851781" y="162687"/>
                </a:lnTo>
                <a:lnTo>
                  <a:pt x="4855337" y="163194"/>
                </a:lnTo>
                <a:lnTo>
                  <a:pt x="4858512" y="163829"/>
                </a:lnTo>
                <a:lnTo>
                  <a:pt x="4861433" y="164718"/>
                </a:lnTo>
                <a:lnTo>
                  <a:pt x="4866894" y="166877"/>
                </a:lnTo>
                <a:lnTo>
                  <a:pt x="4871339" y="170052"/>
                </a:lnTo>
                <a:lnTo>
                  <a:pt x="4875911" y="174243"/>
                </a:lnTo>
                <a:lnTo>
                  <a:pt x="4879340" y="177926"/>
                </a:lnTo>
                <a:lnTo>
                  <a:pt x="4882895" y="183261"/>
                </a:lnTo>
                <a:lnTo>
                  <a:pt x="4886579" y="190246"/>
                </a:lnTo>
                <a:lnTo>
                  <a:pt x="4890134" y="197230"/>
                </a:lnTo>
                <a:lnTo>
                  <a:pt x="4893691" y="204850"/>
                </a:lnTo>
                <a:lnTo>
                  <a:pt x="4897246" y="212978"/>
                </a:lnTo>
                <a:lnTo>
                  <a:pt x="4902463" y="225741"/>
                </a:lnTo>
                <a:lnTo>
                  <a:pt x="4907026" y="237489"/>
                </a:lnTo>
                <a:lnTo>
                  <a:pt x="4910074" y="245490"/>
                </a:lnTo>
                <a:lnTo>
                  <a:pt x="4912741" y="252602"/>
                </a:lnTo>
                <a:lnTo>
                  <a:pt x="4915027" y="258699"/>
                </a:lnTo>
                <a:lnTo>
                  <a:pt x="4917173" y="264630"/>
                </a:lnTo>
                <a:lnTo>
                  <a:pt x="4921495" y="276647"/>
                </a:lnTo>
                <a:lnTo>
                  <a:pt x="4925695" y="288416"/>
                </a:lnTo>
                <a:lnTo>
                  <a:pt x="4927399" y="293236"/>
                </a:lnTo>
                <a:lnTo>
                  <a:pt x="4931566" y="305230"/>
                </a:lnTo>
                <a:lnTo>
                  <a:pt x="4935601" y="317246"/>
                </a:lnTo>
                <a:lnTo>
                  <a:pt x="4937231" y="322156"/>
                </a:lnTo>
                <a:lnTo>
                  <a:pt x="4941203" y="334188"/>
                </a:lnTo>
                <a:lnTo>
                  <a:pt x="4945253" y="346328"/>
                </a:lnTo>
                <a:lnTo>
                  <a:pt x="4947313" y="352482"/>
                </a:lnTo>
                <a:lnTo>
                  <a:pt x="4951339" y="364450"/>
                </a:lnTo>
                <a:lnTo>
                  <a:pt x="4955413" y="376681"/>
                </a:lnTo>
                <a:lnTo>
                  <a:pt x="4976495" y="374523"/>
                </a:lnTo>
                <a:lnTo>
                  <a:pt x="4985902" y="360165"/>
                </a:lnTo>
                <a:lnTo>
                  <a:pt x="4993258" y="348106"/>
                </a:lnTo>
                <a:lnTo>
                  <a:pt x="5000337" y="335910"/>
                </a:lnTo>
                <a:lnTo>
                  <a:pt x="5006550" y="324786"/>
                </a:lnTo>
                <a:lnTo>
                  <a:pt x="5012944" y="313054"/>
                </a:lnTo>
                <a:lnTo>
                  <a:pt x="5021720" y="296084"/>
                </a:lnTo>
                <a:lnTo>
                  <a:pt x="5027428" y="284642"/>
                </a:lnTo>
                <a:lnTo>
                  <a:pt x="5033137" y="272923"/>
                </a:lnTo>
                <a:lnTo>
                  <a:pt x="5041512" y="254301"/>
                </a:lnTo>
                <a:lnTo>
                  <a:pt x="5046384" y="242627"/>
                </a:lnTo>
                <a:lnTo>
                  <a:pt x="5050917" y="231012"/>
                </a:lnTo>
                <a:lnTo>
                  <a:pt x="5056640" y="214738"/>
                </a:lnTo>
                <a:lnTo>
                  <a:pt x="5060382" y="202657"/>
                </a:lnTo>
                <a:lnTo>
                  <a:pt x="5063617" y="190880"/>
                </a:lnTo>
                <a:lnTo>
                  <a:pt x="5065919" y="180338"/>
                </a:lnTo>
                <a:lnTo>
                  <a:pt x="5067806" y="167666"/>
                </a:lnTo>
                <a:lnTo>
                  <a:pt x="5068443" y="155955"/>
                </a:lnTo>
                <a:lnTo>
                  <a:pt x="5068443" y="149098"/>
                </a:lnTo>
                <a:lnTo>
                  <a:pt x="5067808" y="143636"/>
                </a:lnTo>
                <a:lnTo>
                  <a:pt x="5066665" y="139319"/>
                </a:lnTo>
                <a:lnTo>
                  <a:pt x="5062728" y="137541"/>
                </a:lnTo>
                <a:lnTo>
                  <a:pt x="5055996" y="139192"/>
                </a:lnTo>
                <a:lnTo>
                  <a:pt x="5049012" y="140970"/>
                </a:lnTo>
                <a:lnTo>
                  <a:pt x="5042027" y="142621"/>
                </a:lnTo>
                <a:lnTo>
                  <a:pt x="5035042" y="144399"/>
                </a:lnTo>
                <a:lnTo>
                  <a:pt x="5027168" y="146303"/>
                </a:lnTo>
                <a:lnTo>
                  <a:pt x="5018658" y="148209"/>
                </a:lnTo>
                <a:lnTo>
                  <a:pt x="5019316" y="151242"/>
                </a:lnTo>
                <a:lnTo>
                  <a:pt x="5021531" y="163827"/>
                </a:lnTo>
                <a:lnTo>
                  <a:pt x="5022893" y="176440"/>
                </a:lnTo>
                <a:lnTo>
                  <a:pt x="5023358" y="189102"/>
                </a:lnTo>
                <a:lnTo>
                  <a:pt x="5023278" y="194751"/>
                </a:lnTo>
                <a:lnTo>
                  <a:pt x="5022529" y="207364"/>
                </a:lnTo>
                <a:lnTo>
                  <a:pt x="5020997" y="219926"/>
                </a:lnTo>
                <a:lnTo>
                  <a:pt x="5018692" y="232436"/>
                </a:lnTo>
                <a:lnTo>
                  <a:pt x="5015624" y="244894"/>
                </a:lnTo>
                <a:lnTo>
                  <a:pt x="5011801" y="257301"/>
                </a:lnTo>
                <a:lnTo>
                  <a:pt x="5008889" y="265394"/>
                </a:lnTo>
                <a:lnTo>
                  <a:pt x="5004236" y="277089"/>
                </a:lnTo>
                <a:lnTo>
                  <a:pt x="4999097" y="288642"/>
                </a:lnTo>
                <a:lnTo>
                  <a:pt x="4993465" y="300054"/>
                </a:lnTo>
                <a:lnTo>
                  <a:pt x="4987330" y="311324"/>
                </a:lnTo>
                <a:lnTo>
                  <a:pt x="4980686" y="322452"/>
                </a:lnTo>
                <a:lnTo>
                  <a:pt x="4978527" y="315467"/>
                </a:lnTo>
                <a:lnTo>
                  <a:pt x="4976368" y="308737"/>
                </a:lnTo>
                <a:lnTo>
                  <a:pt x="4974208" y="302132"/>
                </a:lnTo>
                <a:lnTo>
                  <a:pt x="4972050" y="295528"/>
                </a:lnTo>
                <a:lnTo>
                  <a:pt x="4970145" y="289432"/>
                </a:lnTo>
                <a:lnTo>
                  <a:pt x="4968367" y="283972"/>
                </a:lnTo>
                <a:lnTo>
                  <a:pt x="4966334" y="278256"/>
                </a:lnTo>
                <a:lnTo>
                  <a:pt x="4964049" y="271652"/>
                </a:lnTo>
                <a:lnTo>
                  <a:pt x="4961382" y="264032"/>
                </a:lnTo>
                <a:lnTo>
                  <a:pt x="4958715" y="256539"/>
                </a:lnTo>
                <a:lnTo>
                  <a:pt x="4955920" y="248665"/>
                </a:lnTo>
                <a:lnTo>
                  <a:pt x="4953000" y="240411"/>
                </a:lnTo>
                <a:lnTo>
                  <a:pt x="4952507" y="239077"/>
                </a:lnTo>
                <a:lnTo>
                  <a:pt x="4948144" y="227256"/>
                </a:lnTo>
                <a:lnTo>
                  <a:pt x="4943602" y="215264"/>
                </a:lnTo>
                <a:lnTo>
                  <a:pt x="4943360" y="214619"/>
                </a:lnTo>
                <a:lnTo>
                  <a:pt x="4938718" y="202495"/>
                </a:lnTo>
                <a:lnTo>
                  <a:pt x="4934077" y="191007"/>
                </a:lnTo>
                <a:lnTo>
                  <a:pt x="4931029" y="183261"/>
                </a:lnTo>
                <a:lnTo>
                  <a:pt x="4927981" y="176275"/>
                </a:lnTo>
                <a:lnTo>
                  <a:pt x="4925314" y="170052"/>
                </a:lnTo>
                <a:lnTo>
                  <a:pt x="4922646" y="163829"/>
                </a:lnTo>
                <a:lnTo>
                  <a:pt x="4920107" y="158623"/>
                </a:lnTo>
                <a:lnTo>
                  <a:pt x="4917694" y="154686"/>
                </a:lnTo>
                <a:lnTo>
                  <a:pt x="4914773" y="150240"/>
                </a:lnTo>
                <a:lnTo>
                  <a:pt x="4911217" y="146938"/>
                </a:lnTo>
                <a:lnTo>
                  <a:pt x="4907280" y="144652"/>
                </a:lnTo>
                <a:lnTo>
                  <a:pt x="4903216" y="142367"/>
                </a:lnTo>
                <a:lnTo>
                  <a:pt x="4898008" y="141350"/>
                </a:lnTo>
                <a:lnTo>
                  <a:pt x="4885563" y="141350"/>
                </a:lnTo>
                <a:lnTo>
                  <a:pt x="4878324" y="142240"/>
                </a:lnTo>
                <a:lnTo>
                  <a:pt x="4869942" y="144018"/>
                </a:lnTo>
                <a:lnTo>
                  <a:pt x="4863853" y="145411"/>
                </a:lnTo>
                <a:lnTo>
                  <a:pt x="4851974" y="148556"/>
                </a:lnTo>
                <a:close/>
              </a:path>
              <a:path w="5068443" h="496950">
                <a:moveTo>
                  <a:pt x="4440937" y="145440"/>
                </a:moveTo>
                <a:lnTo>
                  <a:pt x="4427855" y="148209"/>
                </a:lnTo>
                <a:lnTo>
                  <a:pt x="4428023" y="149931"/>
                </a:lnTo>
                <a:lnTo>
                  <a:pt x="4428983" y="161430"/>
                </a:lnTo>
                <a:lnTo>
                  <a:pt x="4429720" y="173553"/>
                </a:lnTo>
                <a:lnTo>
                  <a:pt x="4430240" y="186295"/>
                </a:lnTo>
                <a:lnTo>
                  <a:pt x="4430547" y="199650"/>
                </a:lnTo>
                <a:lnTo>
                  <a:pt x="4430743" y="341601"/>
                </a:lnTo>
                <a:lnTo>
                  <a:pt x="4433489" y="357964"/>
                </a:lnTo>
                <a:lnTo>
                  <a:pt x="4440026" y="369639"/>
                </a:lnTo>
                <a:lnTo>
                  <a:pt x="4450343" y="376637"/>
                </a:lnTo>
                <a:lnTo>
                  <a:pt x="4464431" y="378967"/>
                </a:lnTo>
                <a:lnTo>
                  <a:pt x="4472086" y="378596"/>
                </a:lnTo>
                <a:lnTo>
                  <a:pt x="4482697" y="377198"/>
                </a:lnTo>
                <a:lnTo>
                  <a:pt x="4495008" y="374762"/>
                </a:lnTo>
                <a:lnTo>
                  <a:pt x="4509025" y="371288"/>
                </a:lnTo>
                <a:lnTo>
                  <a:pt x="4524756" y="366775"/>
                </a:lnTo>
                <a:lnTo>
                  <a:pt x="4523486" y="356869"/>
                </a:lnTo>
                <a:lnTo>
                  <a:pt x="4522430" y="356855"/>
                </a:lnTo>
                <a:lnTo>
                  <a:pt x="4508225" y="356201"/>
                </a:lnTo>
                <a:lnTo>
                  <a:pt x="4497324" y="354838"/>
                </a:lnTo>
                <a:lnTo>
                  <a:pt x="4486020" y="351281"/>
                </a:lnTo>
                <a:lnTo>
                  <a:pt x="4479544" y="344677"/>
                </a:lnTo>
                <a:lnTo>
                  <a:pt x="4477384" y="327405"/>
                </a:lnTo>
                <a:lnTo>
                  <a:pt x="4477067" y="310491"/>
                </a:lnTo>
                <a:lnTo>
                  <a:pt x="4476934" y="298792"/>
                </a:lnTo>
                <a:lnTo>
                  <a:pt x="4476771" y="270221"/>
                </a:lnTo>
                <a:lnTo>
                  <a:pt x="4476869" y="188617"/>
                </a:lnTo>
                <a:lnTo>
                  <a:pt x="4477063" y="175642"/>
                </a:lnTo>
                <a:lnTo>
                  <a:pt x="4477343" y="163058"/>
                </a:lnTo>
                <a:lnTo>
                  <a:pt x="4477706" y="150865"/>
                </a:lnTo>
                <a:lnTo>
                  <a:pt x="4478146" y="139065"/>
                </a:lnTo>
                <a:lnTo>
                  <a:pt x="4475988" y="137286"/>
                </a:lnTo>
                <a:lnTo>
                  <a:pt x="4465641" y="139805"/>
                </a:lnTo>
                <a:lnTo>
                  <a:pt x="4453528" y="142635"/>
                </a:lnTo>
                <a:lnTo>
                  <a:pt x="4440937" y="145440"/>
                </a:lnTo>
                <a:close/>
              </a:path>
              <a:path w="5068443" h="496950">
                <a:moveTo>
                  <a:pt x="4073653" y="145440"/>
                </a:moveTo>
                <a:lnTo>
                  <a:pt x="4060570" y="148209"/>
                </a:lnTo>
                <a:lnTo>
                  <a:pt x="4060739" y="149931"/>
                </a:lnTo>
                <a:lnTo>
                  <a:pt x="4061699" y="161430"/>
                </a:lnTo>
                <a:lnTo>
                  <a:pt x="4062436" y="173553"/>
                </a:lnTo>
                <a:lnTo>
                  <a:pt x="4062956" y="186295"/>
                </a:lnTo>
                <a:lnTo>
                  <a:pt x="4063263" y="199650"/>
                </a:lnTo>
                <a:lnTo>
                  <a:pt x="4063459" y="341601"/>
                </a:lnTo>
                <a:lnTo>
                  <a:pt x="4066205" y="357964"/>
                </a:lnTo>
                <a:lnTo>
                  <a:pt x="4072742" y="369639"/>
                </a:lnTo>
                <a:lnTo>
                  <a:pt x="4083059" y="376637"/>
                </a:lnTo>
                <a:lnTo>
                  <a:pt x="4097146" y="378967"/>
                </a:lnTo>
                <a:lnTo>
                  <a:pt x="4104802" y="378596"/>
                </a:lnTo>
                <a:lnTo>
                  <a:pt x="4115413" y="377198"/>
                </a:lnTo>
                <a:lnTo>
                  <a:pt x="4127724" y="374762"/>
                </a:lnTo>
                <a:lnTo>
                  <a:pt x="4141741" y="371288"/>
                </a:lnTo>
                <a:lnTo>
                  <a:pt x="4157471" y="366775"/>
                </a:lnTo>
                <a:lnTo>
                  <a:pt x="4156202" y="356869"/>
                </a:lnTo>
                <a:lnTo>
                  <a:pt x="4155146" y="356855"/>
                </a:lnTo>
                <a:lnTo>
                  <a:pt x="4140941" y="356201"/>
                </a:lnTo>
                <a:lnTo>
                  <a:pt x="4130040" y="354838"/>
                </a:lnTo>
                <a:lnTo>
                  <a:pt x="4118737" y="351281"/>
                </a:lnTo>
                <a:lnTo>
                  <a:pt x="4112259" y="344677"/>
                </a:lnTo>
                <a:lnTo>
                  <a:pt x="4110101" y="327405"/>
                </a:lnTo>
                <a:lnTo>
                  <a:pt x="4109783" y="310491"/>
                </a:lnTo>
                <a:lnTo>
                  <a:pt x="4109650" y="298792"/>
                </a:lnTo>
                <a:lnTo>
                  <a:pt x="4109487" y="270221"/>
                </a:lnTo>
                <a:lnTo>
                  <a:pt x="4109585" y="188617"/>
                </a:lnTo>
                <a:lnTo>
                  <a:pt x="4109779" y="175642"/>
                </a:lnTo>
                <a:lnTo>
                  <a:pt x="4110059" y="163058"/>
                </a:lnTo>
                <a:lnTo>
                  <a:pt x="4110422" y="150865"/>
                </a:lnTo>
                <a:lnTo>
                  <a:pt x="4110863" y="139065"/>
                </a:lnTo>
                <a:lnTo>
                  <a:pt x="4108704" y="137286"/>
                </a:lnTo>
                <a:lnTo>
                  <a:pt x="4098357" y="139805"/>
                </a:lnTo>
                <a:lnTo>
                  <a:pt x="4086244" y="142635"/>
                </a:lnTo>
                <a:lnTo>
                  <a:pt x="4073653" y="145440"/>
                </a:lnTo>
                <a:close/>
              </a:path>
              <a:path w="5068443" h="496950">
                <a:moveTo>
                  <a:pt x="3052573" y="145440"/>
                </a:moveTo>
                <a:lnTo>
                  <a:pt x="3039491" y="148209"/>
                </a:lnTo>
                <a:lnTo>
                  <a:pt x="3039659" y="149931"/>
                </a:lnTo>
                <a:lnTo>
                  <a:pt x="3040619" y="161430"/>
                </a:lnTo>
                <a:lnTo>
                  <a:pt x="3041356" y="173553"/>
                </a:lnTo>
                <a:lnTo>
                  <a:pt x="3041876" y="186295"/>
                </a:lnTo>
                <a:lnTo>
                  <a:pt x="3042183" y="199650"/>
                </a:lnTo>
                <a:lnTo>
                  <a:pt x="3042379" y="341601"/>
                </a:lnTo>
                <a:lnTo>
                  <a:pt x="3045125" y="357964"/>
                </a:lnTo>
                <a:lnTo>
                  <a:pt x="3051662" y="369639"/>
                </a:lnTo>
                <a:lnTo>
                  <a:pt x="3061979" y="376637"/>
                </a:lnTo>
                <a:lnTo>
                  <a:pt x="3076066" y="378967"/>
                </a:lnTo>
                <a:lnTo>
                  <a:pt x="3083722" y="378596"/>
                </a:lnTo>
                <a:lnTo>
                  <a:pt x="3094333" y="377198"/>
                </a:lnTo>
                <a:lnTo>
                  <a:pt x="3106644" y="374762"/>
                </a:lnTo>
                <a:lnTo>
                  <a:pt x="3120661" y="371288"/>
                </a:lnTo>
                <a:lnTo>
                  <a:pt x="3136391" y="366775"/>
                </a:lnTo>
                <a:lnTo>
                  <a:pt x="3135121" y="356869"/>
                </a:lnTo>
                <a:lnTo>
                  <a:pt x="3134066" y="356855"/>
                </a:lnTo>
                <a:lnTo>
                  <a:pt x="3119861" y="356201"/>
                </a:lnTo>
                <a:lnTo>
                  <a:pt x="3108959" y="354838"/>
                </a:lnTo>
                <a:lnTo>
                  <a:pt x="3097656" y="351281"/>
                </a:lnTo>
                <a:lnTo>
                  <a:pt x="3091179" y="344677"/>
                </a:lnTo>
                <a:lnTo>
                  <a:pt x="3089020" y="327405"/>
                </a:lnTo>
                <a:lnTo>
                  <a:pt x="3088703" y="310491"/>
                </a:lnTo>
                <a:lnTo>
                  <a:pt x="3088570" y="298792"/>
                </a:lnTo>
                <a:lnTo>
                  <a:pt x="3088407" y="270221"/>
                </a:lnTo>
                <a:lnTo>
                  <a:pt x="3088505" y="188617"/>
                </a:lnTo>
                <a:lnTo>
                  <a:pt x="3088699" y="175642"/>
                </a:lnTo>
                <a:lnTo>
                  <a:pt x="3088979" y="163058"/>
                </a:lnTo>
                <a:lnTo>
                  <a:pt x="3089342" y="150865"/>
                </a:lnTo>
                <a:lnTo>
                  <a:pt x="3089782" y="139065"/>
                </a:lnTo>
                <a:lnTo>
                  <a:pt x="3087624" y="137286"/>
                </a:lnTo>
                <a:lnTo>
                  <a:pt x="3077277" y="139805"/>
                </a:lnTo>
                <a:lnTo>
                  <a:pt x="3065164" y="142635"/>
                </a:lnTo>
                <a:lnTo>
                  <a:pt x="3052573" y="145440"/>
                </a:lnTo>
                <a:close/>
              </a:path>
              <a:path w="5068443" h="496950">
                <a:moveTo>
                  <a:pt x="2500951" y="342558"/>
                </a:moveTo>
                <a:lnTo>
                  <a:pt x="2492755" y="331215"/>
                </a:lnTo>
                <a:lnTo>
                  <a:pt x="2487292" y="320258"/>
                </a:lnTo>
                <a:lnTo>
                  <a:pt x="2483196" y="309213"/>
                </a:lnTo>
                <a:lnTo>
                  <a:pt x="2479999" y="297242"/>
                </a:lnTo>
                <a:lnTo>
                  <a:pt x="2486460" y="368800"/>
                </a:lnTo>
                <a:lnTo>
                  <a:pt x="2498226" y="373575"/>
                </a:lnTo>
                <a:lnTo>
                  <a:pt x="2510795" y="376991"/>
                </a:lnTo>
                <a:lnTo>
                  <a:pt x="2524170" y="379044"/>
                </a:lnTo>
                <a:lnTo>
                  <a:pt x="2538349" y="379729"/>
                </a:lnTo>
                <a:lnTo>
                  <a:pt x="2542579" y="379671"/>
                </a:lnTo>
                <a:lnTo>
                  <a:pt x="2556325" y="378621"/>
                </a:lnTo>
                <a:lnTo>
                  <a:pt x="2569373" y="376258"/>
                </a:lnTo>
                <a:lnTo>
                  <a:pt x="2581723" y="372583"/>
                </a:lnTo>
                <a:lnTo>
                  <a:pt x="2593380" y="367598"/>
                </a:lnTo>
                <a:lnTo>
                  <a:pt x="2604343" y="361306"/>
                </a:lnTo>
                <a:lnTo>
                  <a:pt x="2614616" y="353707"/>
                </a:lnTo>
                <a:lnTo>
                  <a:pt x="2624201" y="344804"/>
                </a:lnTo>
                <a:lnTo>
                  <a:pt x="2629836" y="338611"/>
                </a:lnTo>
                <a:lnTo>
                  <a:pt x="2637324" y="328690"/>
                </a:lnTo>
                <a:lnTo>
                  <a:pt x="2643650" y="318020"/>
                </a:lnTo>
                <a:lnTo>
                  <a:pt x="2648819" y="306603"/>
                </a:lnTo>
                <a:lnTo>
                  <a:pt x="2652833" y="294439"/>
                </a:lnTo>
                <a:lnTo>
                  <a:pt x="2655696" y="281532"/>
                </a:lnTo>
                <a:lnTo>
                  <a:pt x="2657411" y="267882"/>
                </a:lnTo>
                <a:lnTo>
                  <a:pt x="2657982" y="253491"/>
                </a:lnTo>
                <a:lnTo>
                  <a:pt x="2657979" y="252345"/>
                </a:lnTo>
                <a:lnTo>
                  <a:pt x="2657259" y="238008"/>
                </a:lnTo>
                <a:lnTo>
                  <a:pt x="2655294" y="224482"/>
                </a:lnTo>
                <a:lnTo>
                  <a:pt x="2652086" y="211771"/>
                </a:lnTo>
                <a:lnTo>
                  <a:pt x="2647637" y="199879"/>
                </a:lnTo>
                <a:lnTo>
                  <a:pt x="2641950" y="188811"/>
                </a:lnTo>
                <a:lnTo>
                  <a:pt x="2635026" y="178571"/>
                </a:lnTo>
                <a:lnTo>
                  <a:pt x="2626867" y="169163"/>
                </a:lnTo>
                <a:lnTo>
                  <a:pt x="2618128" y="161191"/>
                </a:lnTo>
                <a:lnTo>
                  <a:pt x="2607952" y="153897"/>
                </a:lnTo>
                <a:lnTo>
                  <a:pt x="2596963" y="147923"/>
                </a:lnTo>
                <a:lnTo>
                  <a:pt x="2585158" y="143273"/>
                </a:lnTo>
                <a:lnTo>
                  <a:pt x="2572535" y="139949"/>
                </a:lnTo>
                <a:lnTo>
                  <a:pt x="2559092" y="137952"/>
                </a:lnTo>
                <a:lnTo>
                  <a:pt x="2544826" y="137286"/>
                </a:lnTo>
                <a:lnTo>
                  <a:pt x="2539374" y="137376"/>
                </a:lnTo>
                <a:lnTo>
                  <a:pt x="2525346" y="138490"/>
                </a:lnTo>
                <a:lnTo>
                  <a:pt x="2512114" y="140880"/>
                </a:lnTo>
                <a:lnTo>
                  <a:pt x="2499677" y="144545"/>
                </a:lnTo>
                <a:lnTo>
                  <a:pt x="2488031" y="149485"/>
                </a:lnTo>
                <a:lnTo>
                  <a:pt x="2477176" y="155701"/>
                </a:lnTo>
                <a:lnTo>
                  <a:pt x="2467110" y="163192"/>
                </a:lnTo>
                <a:lnTo>
                  <a:pt x="2457830" y="171957"/>
                </a:lnTo>
                <a:lnTo>
                  <a:pt x="2446205" y="186307"/>
                </a:lnTo>
                <a:lnTo>
                  <a:pt x="2439746" y="196961"/>
                </a:lnTo>
                <a:lnTo>
                  <a:pt x="2434460" y="208334"/>
                </a:lnTo>
                <a:lnTo>
                  <a:pt x="2430350" y="220425"/>
                </a:lnTo>
                <a:lnTo>
                  <a:pt x="2427413" y="233232"/>
                </a:lnTo>
                <a:lnTo>
                  <a:pt x="2425652" y="246752"/>
                </a:lnTo>
                <a:lnTo>
                  <a:pt x="2425065" y="260985"/>
                </a:lnTo>
                <a:lnTo>
                  <a:pt x="2425088" y="263871"/>
                </a:lnTo>
                <a:lnTo>
                  <a:pt x="2425929" y="278053"/>
                </a:lnTo>
                <a:lnTo>
                  <a:pt x="2427980" y="291465"/>
                </a:lnTo>
                <a:lnTo>
                  <a:pt x="2431241" y="304104"/>
                </a:lnTo>
                <a:lnTo>
                  <a:pt x="2435715" y="315964"/>
                </a:lnTo>
                <a:lnTo>
                  <a:pt x="2441403" y="327043"/>
                </a:lnTo>
                <a:lnTo>
                  <a:pt x="2448309" y="337335"/>
                </a:lnTo>
                <a:lnTo>
                  <a:pt x="2456433" y="346837"/>
                </a:lnTo>
                <a:lnTo>
                  <a:pt x="2465342" y="355192"/>
                </a:lnTo>
                <a:lnTo>
                  <a:pt x="2475499" y="362671"/>
                </a:lnTo>
                <a:lnTo>
                  <a:pt x="2476326" y="270525"/>
                </a:lnTo>
                <a:lnTo>
                  <a:pt x="2475865" y="255777"/>
                </a:lnTo>
                <a:lnTo>
                  <a:pt x="2476323" y="239986"/>
                </a:lnTo>
                <a:lnTo>
                  <a:pt x="2477709" y="225464"/>
                </a:lnTo>
                <a:lnTo>
                  <a:pt x="2480014" y="212341"/>
                </a:lnTo>
                <a:lnTo>
                  <a:pt x="2483231" y="200630"/>
                </a:lnTo>
                <a:lnTo>
                  <a:pt x="2487354" y="190340"/>
                </a:lnTo>
                <a:lnTo>
                  <a:pt x="2492375" y="181482"/>
                </a:lnTo>
                <a:lnTo>
                  <a:pt x="2503215" y="169303"/>
                </a:lnTo>
                <a:lnTo>
                  <a:pt x="2513872" y="162445"/>
                </a:lnTo>
                <a:lnTo>
                  <a:pt x="2526172" y="158338"/>
                </a:lnTo>
                <a:lnTo>
                  <a:pt x="2540127" y="156972"/>
                </a:lnTo>
                <a:lnTo>
                  <a:pt x="2546905" y="157276"/>
                </a:lnTo>
                <a:lnTo>
                  <a:pt x="2560028" y="159915"/>
                </a:lnTo>
                <a:lnTo>
                  <a:pt x="2571592" y="165267"/>
                </a:lnTo>
                <a:lnTo>
                  <a:pt x="2581595" y="173343"/>
                </a:lnTo>
                <a:lnTo>
                  <a:pt x="2590038" y="184150"/>
                </a:lnTo>
                <a:lnTo>
                  <a:pt x="2595368" y="193987"/>
                </a:lnTo>
                <a:lnTo>
                  <a:pt x="2599621" y="204724"/>
                </a:lnTo>
                <a:lnTo>
                  <a:pt x="2602929" y="216567"/>
                </a:lnTo>
                <a:lnTo>
                  <a:pt x="2605292" y="229513"/>
                </a:lnTo>
                <a:lnTo>
                  <a:pt x="2606710" y="243558"/>
                </a:lnTo>
                <a:lnTo>
                  <a:pt x="2607182" y="258699"/>
                </a:lnTo>
                <a:lnTo>
                  <a:pt x="2607176" y="260663"/>
                </a:lnTo>
                <a:lnTo>
                  <a:pt x="2606633" y="276330"/>
                </a:lnTo>
                <a:lnTo>
                  <a:pt x="2605212" y="290658"/>
                </a:lnTo>
                <a:lnTo>
                  <a:pt x="2602908" y="303650"/>
                </a:lnTo>
                <a:lnTo>
                  <a:pt x="2599719" y="315310"/>
                </a:lnTo>
                <a:lnTo>
                  <a:pt x="2595642" y="325640"/>
                </a:lnTo>
                <a:lnTo>
                  <a:pt x="2590673" y="334644"/>
                </a:lnTo>
                <a:lnTo>
                  <a:pt x="2579606" y="347591"/>
                </a:lnTo>
                <a:lnTo>
                  <a:pt x="2569016" y="354657"/>
                </a:lnTo>
                <a:lnTo>
                  <a:pt x="2556830" y="358890"/>
                </a:lnTo>
                <a:lnTo>
                  <a:pt x="2543048" y="360299"/>
                </a:lnTo>
                <a:lnTo>
                  <a:pt x="2534933" y="359842"/>
                </a:lnTo>
                <a:lnTo>
                  <a:pt x="2522040" y="356863"/>
                </a:lnTo>
                <a:lnTo>
                  <a:pt x="2510713" y="351105"/>
                </a:lnTo>
                <a:lnTo>
                  <a:pt x="2500951" y="342558"/>
                </a:lnTo>
                <a:close/>
              </a:path>
              <a:path w="5068443" h="496950">
                <a:moveTo>
                  <a:pt x="2477706" y="284346"/>
                </a:moveTo>
                <a:lnTo>
                  <a:pt x="2476326" y="270525"/>
                </a:lnTo>
                <a:lnTo>
                  <a:pt x="2475499" y="362671"/>
                </a:lnTo>
                <a:lnTo>
                  <a:pt x="2486460" y="368800"/>
                </a:lnTo>
                <a:lnTo>
                  <a:pt x="2479999" y="297242"/>
                </a:lnTo>
                <a:lnTo>
                  <a:pt x="2477706" y="284346"/>
                </a:lnTo>
                <a:close/>
              </a:path>
              <a:path w="5068443" h="496950">
                <a:moveTo>
                  <a:pt x="2332481" y="364286"/>
                </a:moveTo>
                <a:lnTo>
                  <a:pt x="2343359" y="357847"/>
                </a:lnTo>
                <a:lnTo>
                  <a:pt x="2353560" y="350126"/>
                </a:lnTo>
                <a:lnTo>
                  <a:pt x="2363089" y="341122"/>
                </a:lnTo>
                <a:lnTo>
                  <a:pt x="2377608" y="322584"/>
                </a:lnTo>
                <a:lnTo>
                  <a:pt x="2383720" y="311741"/>
                </a:lnTo>
                <a:lnTo>
                  <a:pt x="2388725" y="300203"/>
                </a:lnTo>
                <a:lnTo>
                  <a:pt x="2392619" y="287973"/>
                </a:lnTo>
                <a:lnTo>
                  <a:pt x="2395403" y="275052"/>
                </a:lnTo>
                <a:lnTo>
                  <a:pt x="2397075" y="261441"/>
                </a:lnTo>
                <a:lnTo>
                  <a:pt x="2397632" y="247141"/>
                </a:lnTo>
                <a:lnTo>
                  <a:pt x="2397333" y="237142"/>
                </a:lnTo>
                <a:lnTo>
                  <a:pt x="2395817" y="223273"/>
                </a:lnTo>
                <a:lnTo>
                  <a:pt x="2393017" y="210299"/>
                </a:lnTo>
                <a:lnTo>
                  <a:pt x="2388931" y="198216"/>
                </a:lnTo>
                <a:lnTo>
                  <a:pt x="2383556" y="187019"/>
                </a:lnTo>
                <a:lnTo>
                  <a:pt x="2376890" y="176701"/>
                </a:lnTo>
                <a:lnTo>
                  <a:pt x="2368930" y="167259"/>
                </a:lnTo>
                <a:lnTo>
                  <a:pt x="2355164" y="155381"/>
                </a:lnTo>
                <a:lnTo>
                  <a:pt x="2344507" y="148875"/>
                </a:lnTo>
                <a:lnTo>
                  <a:pt x="2332953" y="143809"/>
                </a:lnTo>
                <a:lnTo>
                  <a:pt x="2320498" y="140187"/>
                </a:lnTo>
                <a:lnTo>
                  <a:pt x="2307134" y="138012"/>
                </a:lnTo>
                <a:lnTo>
                  <a:pt x="2292857" y="137286"/>
                </a:lnTo>
                <a:lnTo>
                  <a:pt x="2291886" y="137289"/>
                </a:lnTo>
                <a:lnTo>
                  <a:pt x="2277227" y="138056"/>
                </a:lnTo>
                <a:lnTo>
                  <a:pt x="2263546" y="140181"/>
                </a:lnTo>
                <a:lnTo>
                  <a:pt x="2250842" y="143666"/>
                </a:lnTo>
                <a:lnTo>
                  <a:pt x="2239115" y="148510"/>
                </a:lnTo>
                <a:lnTo>
                  <a:pt x="2228366" y="154713"/>
                </a:lnTo>
                <a:lnTo>
                  <a:pt x="2218594" y="162275"/>
                </a:lnTo>
                <a:lnTo>
                  <a:pt x="2209800" y="171196"/>
                </a:lnTo>
                <a:lnTo>
                  <a:pt x="2198902" y="186092"/>
                </a:lnTo>
                <a:lnTo>
                  <a:pt x="2193222" y="196742"/>
                </a:lnTo>
                <a:lnTo>
                  <a:pt x="2188578" y="208230"/>
                </a:lnTo>
                <a:lnTo>
                  <a:pt x="2184969" y="220552"/>
                </a:lnTo>
                <a:lnTo>
                  <a:pt x="2182394" y="233707"/>
                </a:lnTo>
                <a:lnTo>
                  <a:pt x="2180850" y="247693"/>
                </a:lnTo>
                <a:lnTo>
                  <a:pt x="2180336" y="262509"/>
                </a:lnTo>
                <a:lnTo>
                  <a:pt x="2180336" y="495173"/>
                </a:lnTo>
                <a:lnTo>
                  <a:pt x="2182621" y="496950"/>
                </a:lnTo>
                <a:lnTo>
                  <a:pt x="2190623" y="495426"/>
                </a:lnTo>
                <a:lnTo>
                  <a:pt x="2198751" y="494156"/>
                </a:lnTo>
                <a:lnTo>
                  <a:pt x="2206752" y="493013"/>
                </a:lnTo>
                <a:lnTo>
                  <a:pt x="2214879" y="491998"/>
                </a:lnTo>
                <a:lnTo>
                  <a:pt x="2222880" y="490981"/>
                </a:lnTo>
                <a:lnTo>
                  <a:pt x="2230881" y="490219"/>
                </a:lnTo>
                <a:lnTo>
                  <a:pt x="2230307" y="483676"/>
                </a:lnTo>
                <a:lnTo>
                  <a:pt x="2229477" y="472821"/>
                </a:lnTo>
                <a:lnTo>
                  <a:pt x="2228750" y="461466"/>
                </a:lnTo>
                <a:lnTo>
                  <a:pt x="2228126" y="449611"/>
                </a:lnTo>
                <a:lnTo>
                  <a:pt x="2227603" y="437258"/>
                </a:lnTo>
                <a:lnTo>
                  <a:pt x="2227178" y="424407"/>
                </a:lnTo>
                <a:lnTo>
                  <a:pt x="2226851" y="411060"/>
                </a:lnTo>
                <a:lnTo>
                  <a:pt x="2226620" y="397217"/>
                </a:lnTo>
                <a:lnTo>
                  <a:pt x="2226482" y="382878"/>
                </a:lnTo>
                <a:lnTo>
                  <a:pt x="2226437" y="368046"/>
                </a:lnTo>
                <a:lnTo>
                  <a:pt x="2237118" y="371725"/>
                </a:lnTo>
                <a:lnTo>
                  <a:pt x="2249611" y="374893"/>
                </a:lnTo>
                <a:lnTo>
                  <a:pt x="2262052" y="376804"/>
                </a:lnTo>
                <a:lnTo>
                  <a:pt x="2274442" y="377443"/>
                </a:lnTo>
                <a:lnTo>
                  <a:pt x="2282132" y="377256"/>
                </a:lnTo>
                <a:lnTo>
                  <a:pt x="2281420" y="355100"/>
                </a:lnTo>
                <a:lnTo>
                  <a:pt x="2267077" y="356107"/>
                </a:lnTo>
                <a:lnTo>
                  <a:pt x="2263441" y="356029"/>
                </a:lnTo>
                <a:lnTo>
                  <a:pt x="2251072" y="354579"/>
                </a:lnTo>
                <a:lnTo>
                  <a:pt x="2238730" y="351304"/>
                </a:lnTo>
                <a:lnTo>
                  <a:pt x="2226437" y="346201"/>
                </a:lnTo>
                <a:lnTo>
                  <a:pt x="2226437" y="242697"/>
                </a:lnTo>
                <a:lnTo>
                  <a:pt x="2226936" y="226458"/>
                </a:lnTo>
                <a:lnTo>
                  <a:pt x="2228456" y="212058"/>
                </a:lnTo>
                <a:lnTo>
                  <a:pt x="2231009" y="199614"/>
                </a:lnTo>
                <a:lnTo>
                  <a:pt x="2234608" y="189126"/>
                </a:lnTo>
                <a:lnTo>
                  <a:pt x="2239264" y="180593"/>
                </a:lnTo>
                <a:lnTo>
                  <a:pt x="2244131" y="174631"/>
                </a:lnTo>
                <a:lnTo>
                  <a:pt x="2254015" y="167409"/>
                </a:lnTo>
                <a:lnTo>
                  <a:pt x="2266379" y="163100"/>
                </a:lnTo>
                <a:lnTo>
                  <a:pt x="2281174" y="161671"/>
                </a:lnTo>
                <a:lnTo>
                  <a:pt x="2284978" y="161766"/>
                </a:lnTo>
                <a:lnTo>
                  <a:pt x="2298318" y="163826"/>
                </a:lnTo>
                <a:lnTo>
                  <a:pt x="2310180" y="168590"/>
                </a:lnTo>
                <a:lnTo>
                  <a:pt x="2320555" y="176078"/>
                </a:lnTo>
                <a:lnTo>
                  <a:pt x="2329433" y="186309"/>
                </a:lnTo>
                <a:lnTo>
                  <a:pt x="2333600" y="192972"/>
                </a:lnTo>
                <a:lnTo>
                  <a:pt x="2338353" y="203169"/>
                </a:lnTo>
                <a:lnTo>
                  <a:pt x="2342057" y="214679"/>
                </a:lnTo>
                <a:lnTo>
                  <a:pt x="2344707" y="227498"/>
                </a:lnTo>
                <a:lnTo>
                  <a:pt x="2346300" y="241622"/>
                </a:lnTo>
                <a:lnTo>
                  <a:pt x="2346832" y="257048"/>
                </a:lnTo>
                <a:lnTo>
                  <a:pt x="2346280" y="271720"/>
                </a:lnTo>
                <a:lnTo>
                  <a:pt x="2344556" y="285696"/>
                </a:lnTo>
                <a:lnTo>
                  <a:pt x="2341662" y="298503"/>
                </a:lnTo>
                <a:lnTo>
                  <a:pt x="2337604" y="310144"/>
                </a:lnTo>
                <a:lnTo>
                  <a:pt x="2332383" y="320624"/>
                </a:lnTo>
                <a:lnTo>
                  <a:pt x="2326004" y="329946"/>
                </a:lnTo>
                <a:lnTo>
                  <a:pt x="2325373" y="330734"/>
                </a:lnTo>
                <a:lnTo>
                  <a:pt x="2320923" y="369444"/>
                </a:lnTo>
                <a:lnTo>
                  <a:pt x="2332481" y="364286"/>
                </a:lnTo>
                <a:close/>
              </a:path>
            </a:pathLst>
          </a:custGeom>
          <a:solidFill>
            <a:srgbClr val="0000FF"/>
          </a:solidFill>
        </p:spPr>
        <p:txBody>
          <a:bodyPr wrap="square" lIns="0" tIns="0" rIns="0" bIns="0" rtlCol="0">
            <a:noAutofit/>
          </a:bodyPr>
          <a:lstStyle/>
          <a:p>
            <a:endParaRPr/>
          </a:p>
        </p:txBody>
      </p:sp>
      <p:sp>
        <p:nvSpPr>
          <p:cNvPr id="5" name="object 5"/>
          <p:cNvSpPr/>
          <p:nvPr/>
        </p:nvSpPr>
        <p:spPr>
          <a:xfrm>
            <a:off x="3023448" y="389382"/>
            <a:ext cx="168485" cy="179450"/>
          </a:xfrm>
          <a:custGeom>
            <a:avLst/>
            <a:gdLst/>
            <a:ahLst/>
            <a:cxnLst/>
            <a:rect l="l" t="t" r="r" b="b"/>
            <a:pathLst>
              <a:path w="126364" h="179450">
                <a:moveTo>
                  <a:pt x="97789" y="0"/>
                </a:moveTo>
                <a:lnTo>
                  <a:pt x="81725" y="547"/>
                </a:lnTo>
                <a:lnTo>
                  <a:pt x="67154" y="2193"/>
                </a:lnTo>
                <a:lnTo>
                  <a:pt x="54083" y="4940"/>
                </a:lnTo>
                <a:lnTo>
                  <a:pt x="42520" y="8792"/>
                </a:lnTo>
                <a:lnTo>
                  <a:pt x="32470" y="13751"/>
                </a:lnTo>
                <a:lnTo>
                  <a:pt x="23942" y="19823"/>
                </a:lnTo>
                <a:lnTo>
                  <a:pt x="15635" y="28552"/>
                </a:lnTo>
                <a:lnTo>
                  <a:pt x="9457" y="38444"/>
                </a:lnTo>
                <a:lnTo>
                  <a:pt x="4827" y="49994"/>
                </a:lnTo>
                <a:lnTo>
                  <a:pt x="1742" y="63202"/>
                </a:lnTo>
                <a:lnTo>
                  <a:pt x="196" y="78069"/>
                </a:lnTo>
                <a:lnTo>
                  <a:pt x="0" y="86232"/>
                </a:lnTo>
                <a:lnTo>
                  <a:pt x="663" y="100143"/>
                </a:lnTo>
                <a:lnTo>
                  <a:pt x="2651" y="113272"/>
                </a:lnTo>
                <a:lnTo>
                  <a:pt x="5957" y="125620"/>
                </a:lnTo>
                <a:lnTo>
                  <a:pt x="10578" y="137186"/>
                </a:lnTo>
                <a:lnTo>
                  <a:pt x="16509" y="147970"/>
                </a:lnTo>
                <a:lnTo>
                  <a:pt x="28332" y="162776"/>
                </a:lnTo>
                <a:lnTo>
                  <a:pt x="38574" y="170805"/>
                </a:lnTo>
                <a:lnTo>
                  <a:pt x="50037" y="176224"/>
                </a:lnTo>
                <a:lnTo>
                  <a:pt x="62730" y="179027"/>
                </a:lnTo>
                <a:lnTo>
                  <a:pt x="70484" y="179450"/>
                </a:lnTo>
                <a:lnTo>
                  <a:pt x="83760" y="177825"/>
                </a:lnTo>
                <a:lnTo>
                  <a:pt x="95521" y="172958"/>
                </a:lnTo>
                <a:lnTo>
                  <a:pt x="105736" y="164866"/>
                </a:lnTo>
                <a:lnTo>
                  <a:pt x="110997" y="158622"/>
                </a:lnTo>
                <a:lnTo>
                  <a:pt x="117125" y="148609"/>
                </a:lnTo>
                <a:lnTo>
                  <a:pt x="121695" y="137326"/>
                </a:lnTo>
                <a:lnTo>
                  <a:pt x="124716" y="124767"/>
                </a:lnTo>
                <a:lnTo>
                  <a:pt x="126198" y="110921"/>
                </a:lnTo>
                <a:lnTo>
                  <a:pt x="126364" y="104012"/>
                </a:lnTo>
                <a:lnTo>
                  <a:pt x="125968" y="91841"/>
                </a:lnTo>
                <a:lnTo>
                  <a:pt x="124780" y="79641"/>
                </a:lnTo>
                <a:lnTo>
                  <a:pt x="122799" y="67417"/>
                </a:lnTo>
                <a:lnTo>
                  <a:pt x="120027" y="55173"/>
                </a:lnTo>
                <a:lnTo>
                  <a:pt x="116462" y="42911"/>
                </a:lnTo>
                <a:lnTo>
                  <a:pt x="112104" y="30637"/>
                </a:lnTo>
                <a:lnTo>
                  <a:pt x="106955" y="18354"/>
                </a:lnTo>
                <a:lnTo>
                  <a:pt x="101013" y="6064"/>
                </a:lnTo>
                <a:lnTo>
                  <a:pt x="97789"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6869346" y="373763"/>
            <a:ext cx="145287" cy="181355"/>
          </a:xfrm>
          <a:custGeom>
            <a:avLst/>
            <a:gdLst/>
            <a:ahLst/>
            <a:cxnLst/>
            <a:rect l="l" t="t" r="r" b="b"/>
            <a:pathLst>
              <a:path w="108965" h="181355">
                <a:moveTo>
                  <a:pt x="50926" y="0"/>
                </a:moveTo>
                <a:lnTo>
                  <a:pt x="38403" y="2024"/>
                </a:lnTo>
                <a:lnTo>
                  <a:pt x="27496" y="8096"/>
                </a:lnTo>
                <a:lnTo>
                  <a:pt x="18239" y="18217"/>
                </a:lnTo>
                <a:lnTo>
                  <a:pt x="13462" y="26288"/>
                </a:lnTo>
                <a:lnTo>
                  <a:pt x="8947" y="36468"/>
                </a:lnTo>
                <a:lnTo>
                  <a:pt x="5357" y="47664"/>
                </a:lnTo>
                <a:lnTo>
                  <a:pt x="2687" y="59885"/>
                </a:lnTo>
                <a:lnTo>
                  <a:pt x="931" y="73140"/>
                </a:lnTo>
                <a:lnTo>
                  <a:pt x="85" y="87440"/>
                </a:lnTo>
                <a:lnTo>
                  <a:pt x="0" y="93979"/>
                </a:lnTo>
                <a:lnTo>
                  <a:pt x="456" y="109359"/>
                </a:lnTo>
                <a:lnTo>
                  <a:pt x="1824" y="123359"/>
                </a:lnTo>
                <a:lnTo>
                  <a:pt x="4105" y="135969"/>
                </a:lnTo>
                <a:lnTo>
                  <a:pt x="7298" y="147177"/>
                </a:lnTo>
                <a:lnTo>
                  <a:pt x="11403" y="156972"/>
                </a:lnTo>
                <a:lnTo>
                  <a:pt x="20677" y="170616"/>
                </a:lnTo>
                <a:lnTo>
                  <a:pt x="31001" y="178212"/>
                </a:lnTo>
                <a:lnTo>
                  <a:pt x="43115" y="181283"/>
                </a:lnTo>
                <a:lnTo>
                  <a:pt x="45465" y="181355"/>
                </a:lnTo>
                <a:lnTo>
                  <a:pt x="56443" y="179130"/>
                </a:lnTo>
                <a:lnTo>
                  <a:pt x="67303" y="172434"/>
                </a:lnTo>
                <a:lnTo>
                  <a:pt x="77342" y="162178"/>
                </a:lnTo>
                <a:lnTo>
                  <a:pt x="83470" y="154019"/>
                </a:lnTo>
                <a:lnTo>
                  <a:pt x="89598" y="144446"/>
                </a:lnTo>
                <a:lnTo>
                  <a:pt x="95726" y="133449"/>
                </a:lnTo>
                <a:lnTo>
                  <a:pt x="101854" y="121016"/>
                </a:lnTo>
                <a:lnTo>
                  <a:pt x="107982" y="107137"/>
                </a:lnTo>
                <a:lnTo>
                  <a:pt x="108965" y="104775"/>
                </a:lnTo>
                <a:lnTo>
                  <a:pt x="106058" y="89185"/>
                </a:lnTo>
                <a:lnTo>
                  <a:pt x="102877" y="74842"/>
                </a:lnTo>
                <a:lnTo>
                  <a:pt x="99423" y="61750"/>
                </a:lnTo>
                <a:lnTo>
                  <a:pt x="95695" y="49916"/>
                </a:lnTo>
                <a:lnTo>
                  <a:pt x="91693" y="39344"/>
                </a:lnTo>
                <a:lnTo>
                  <a:pt x="87418" y="30041"/>
                </a:lnTo>
                <a:lnTo>
                  <a:pt x="76216" y="13067"/>
                </a:lnTo>
                <a:lnTo>
                  <a:pt x="66279" y="4463"/>
                </a:lnTo>
                <a:lnTo>
                  <a:pt x="55515" y="370"/>
                </a:lnTo>
                <a:lnTo>
                  <a:pt x="50926"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3882305" y="373763"/>
            <a:ext cx="145287" cy="181355"/>
          </a:xfrm>
          <a:custGeom>
            <a:avLst/>
            <a:gdLst/>
            <a:ahLst/>
            <a:cxnLst/>
            <a:rect l="l" t="t" r="r" b="b"/>
            <a:pathLst>
              <a:path w="108965" h="181355">
                <a:moveTo>
                  <a:pt x="50926" y="0"/>
                </a:moveTo>
                <a:lnTo>
                  <a:pt x="38403" y="2024"/>
                </a:lnTo>
                <a:lnTo>
                  <a:pt x="27496" y="8096"/>
                </a:lnTo>
                <a:lnTo>
                  <a:pt x="18239" y="18217"/>
                </a:lnTo>
                <a:lnTo>
                  <a:pt x="13462" y="26288"/>
                </a:lnTo>
                <a:lnTo>
                  <a:pt x="8947" y="36468"/>
                </a:lnTo>
                <a:lnTo>
                  <a:pt x="5357" y="47664"/>
                </a:lnTo>
                <a:lnTo>
                  <a:pt x="2687" y="59885"/>
                </a:lnTo>
                <a:lnTo>
                  <a:pt x="931" y="73140"/>
                </a:lnTo>
                <a:lnTo>
                  <a:pt x="85" y="87440"/>
                </a:lnTo>
                <a:lnTo>
                  <a:pt x="0" y="93979"/>
                </a:lnTo>
                <a:lnTo>
                  <a:pt x="456" y="109359"/>
                </a:lnTo>
                <a:lnTo>
                  <a:pt x="1824" y="123359"/>
                </a:lnTo>
                <a:lnTo>
                  <a:pt x="4105" y="135969"/>
                </a:lnTo>
                <a:lnTo>
                  <a:pt x="7298" y="147177"/>
                </a:lnTo>
                <a:lnTo>
                  <a:pt x="11403" y="156972"/>
                </a:lnTo>
                <a:lnTo>
                  <a:pt x="20677" y="170616"/>
                </a:lnTo>
                <a:lnTo>
                  <a:pt x="31001" y="178212"/>
                </a:lnTo>
                <a:lnTo>
                  <a:pt x="43115" y="181283"/>
                </a:lnTo>
                <a:lnTo>
                  <a:pt x="45465" y="181355"/>
                </a:lnTo>
                <a:lnTo>
                  <a:pt x="56443" y="179130"/>
                </a:lnTo>
                <a:lnTo>
                  <a:pt x="67303" y="172434"/>
                </a:lnTo>
                <a:lnTo>
                  <a:pt x="77343" y="162178"/>
                </a:lnTo>
                <a:lnTo>
                  <a:pt x="83470" y="154019"/>
                </a:lnTo>
                <a:lnTo>
                  <a:pt x="89598" y="144446"/>
                </a:lnTo>
                <a:lnTo>
                  <a:pt x="95726" y="133449"/>
                </a:lnTo>
                <a:lnTo>
                  <a:pt x="101854" y="121016"/>
                </a:lnTo>
                <a:lnTo>
                  <a:pt x="107982" y="107137"/>
                </a:lnTo>
                <a:lnTo>
                  <a:pt x="108965" y="104775"/>
                </a:lnTo>
                <a:lnTo>
                  <a:pt x="106058" y="89185"/>
                </a:lnTo>
                <a:lnTo>
                  <a:pt x="102877" y="74842"/>
                </a:lnTo>
                <a:lnTo>
                  <a:pt x="99423" y="61750"/>
                </a:lnTo>
                <a:lnTo>
                  <a:pt x="95695" y="49916"/>
                </a:lnTo>
                <a:lnTo>
                  <a:pt x="91693" y="39344"/>
                </a:lnTo>
                <a:lnTo>
                  <a:pt x="87418" y="30041"/>
                </a:lnTo>
                <a:lnTo>
                  <a:pt x="76216" y="13067"/>
                </a:lnTo>
                <a:lnTo>
                  <a:pt x="66279" y="4463"/>
                </a:lnTo>
                <a:lnTo>
                  <a:pt x="55515" y="370"/>
                </a:lnTo>
                <a:lnTo>
                  <a:pt x="50926"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2665138" y="373763"/>
            <a:ext cx="145288" cy="181355"/>
          </a:xfrm>
          <a:custGeom>
            <a:avLst/>
            <a:gdLst/>
            <a:ahLst/>
            <a:cxnLst/>
            <a:rect l="l" t="t" r="r" b="b"/>
            <a:pathLst>
              <a:path w="108966" h="181355">
                <a:moveTo>
                  <a:pt x="50927" y="0"/>
                </a:moveTo>
                <a:lnTo>
                  <a:pt x="38403" y="2024"/>
                </a:lnTo>
                <a:lnTo>
                  <a:pt x="27496" y="8096"/>
                </a:lnTo>
                <a:lnTo>
                  <a:pt x="18239" y="18217"/>
                </a:lnTo>
                <a:lnTo>
                  <a:pt x="13462" y="26288"/>
                </a:lnTo>
                <a:lnTo>
                  <a:pt x="8947" y="36468"/>
                </a:lnTo>
                <a:lnTo>
                  <a:pt x="5357" y="47664"/>
                </a:lnTo>
                <a:lnTo>
                  <a:pt x="2687" y="59885"/>
                </a:lnTo>
                <a:lnTo>
                  <a:pt x="931" y="73140"/>
                </a:lnTo>
                <a:lnTo>
                  <a:pt x="85" y="87440"/>
                </a:lnTo>
                <a:lnTo>
                  <a:pt x="0" y="93979"/>
                </a:lnTo>
                <a:lnTo>
                  <a:pt x="456" y="109359"/>
                </a:lnTo>
                <a:lnTo>
                  <a:pt x="1824" y="123359"/>
                </a:lnTo>
                <a:lnTo>
                  <a:pt x="4105" y="135969"/>
                </a:lnTo>
                <a:lnTo>
                  <a:pt x="7298" y="147177"/>
                </a:lnTo>
                <a:lnTo>
                  <a:pt x="11403" y="156972"/>
                </a:lnTo>
                <a:lnTo>
                  <a:pt x="20677" y="170616"/>
                </a:lnTo>
                <a:lnTo>
                  <a:pt x="31001" y="178212"/>
                </a:lnTo>
                <a:lnTo>
                  <a:pt x="43115" y="181283"/>
                </a:lnTo>
                <a:lnTo>
                  <a:pt x="45466" y="181355"/>
                </a:lnTo>
                <a:lnTo>
                  <a:pt x="56443" y="179130"/>
                </a:lnTo>
                <a:lnTo>
                  <a:pt x="67303" y="172434"/>
                </a:lnTo>
                <a:lnTo>
                  <a:pt x="77343" y="162178"/>
                </a:lnTo>
                <a:lnTo>
                  <a:pt x="83470" y="154019"/>
                </a:lnTo>
                <a:lnTo>
                  <a:pt x="89598" y="144446"/>
                </a:lnTo>
                <a:lnTo>
                  <a:pt x="95726" y="133449"/>
                </a:lnTo>
                <a:lnTo>
                  <a:pt x="101854" y="121016"/>
                </a:lnTo>
                <a:lnTo>
                  <a:pt x="107982" y="107137"/>
                </a:lnTo>
                <a:lnTo>
                  <a:pt x="108966" y="104775"/>
                </a:lnTo>
                <a:lnTo>
                  <a:pt x="106058" y="89185"/>
                </a:lnTo>
                <a:lnTo>
                  <a:pt x="102877" y="74842"/>
                </a:lnTo>
                <a:lnTo>
                  <a:pt x="99423" y="61750"/>
                </a:lnTo>
                <a:lnTo>
                  <a:pt x="95695" y="49916"/>
                </a:lnTo>
                <a:lnTo>
                  <a:pt x="91693" y="39344"/>
                </a:lnTo>
                <a:lnTo>
                  <a:pt x="87418" y="30041"/>
                </a:lnTo>
                <a:lnTo>
                  <a:pt x="76216" y="13067"/>
                </a:lnTo>
                <a:lnTo>
                  <a:pt x="66279" y="4463"/>
                </a:lnTo>
                <a:lnTo>
                  <a:pt x="55515" y="370"/>
                </a:lnTo>
                <a:lnTo>
                  <a:pt x="50927" y="0"/>
                </a:lnTo>
                <a:close/>
              </a:path>
            </a:pathLst>
          </a:custGeom>
          <a:ln w="3047">
            <a:solidFill>
              <a:srgbClr val="3A431F"/>
            </a:solidFill>
          </a:ln>
        </p:spPr>
        <p:txBody>
          <a:bodyPr wrap="square" lIns="0" tIns="0" rIns="0" bIns="0" rtlCol="0">
            <a:noAutofit/>
          </a:bodyPr>
          <a:lstStyle/>
          <a:p>
            <a:endParaRPr/>
          </a:p>
        </p:txBody>
      </p:sp>
      <p:sp>
        <p:nvSpPr>
          <p:cNvPr id="9" name="object 9"/>
          <p:cNvSpPr/>
          <p:nvPr/>
        </p:nvSpPr>
        <p:spPr>
          <a:xfrm>
            <a:off x="7393093" y="371601"/>
            <a:ext cx="164422" cy="196214"/>
          </a:xfrm>
          <a:custGeom>
            <a:avLst/>
            <a:gdLst/>
            <a:ahLst/>
            <a:cxnLst/>
            <a:rect l="l" t="t" r="r" b="b"/>
            <a:pathLst>
              <a:path w="123316" h="196214">
                <a:moveTo>
                  <a:pt x="70230" y="0"/>
                </a:moveTo>
                <a:lnTo>
                  <a:pt x="56618" y="5539"/>
                </a:lnTo>
                <a:lnTo>
                  <a:pt x="44472" y="12205"/>
                </a:lnTo>
                <a:lnTo>
                  <a:pt x="33793" y="19996"/>
                </a:lnTo>
                <a:lnTo>
                  <a:pt x="24579" y="28912"/>
                </a:lnTo>
                <a:lnTo>
                  <a:pt x="16830" y="38950"/>
                </a:lnTo>
                <a:lnTo>
                  <a:pt x="10545" y="50112"/>
                </a:lnTo>
                <a:lnTo>
                  <a:pt x="5724" y="62396"/>
                </a:lnTo>
                <a:lnTo>
                  <a:pt x="2364" y="75800"/>
                </a:lnTo>
                <a:lnTo>
                  <a:pt x="466" y="90325"/>
                </a:lnTo>
                <a:lnTo>
                  <a:pt x="0" y="102743"/>
                </a:lnTo>
                <a:lnTo>
                  <a:pt x="587" y="116914"/>
                </a:lnTo>
                <a:lnTo>
                  <a:pt x="2350" y="130227"/>
                </a:lnTo>
                <a:lnTo>
                  <a:pt x="5288" y="142689"/>
                </a:lnTo>
                <a:lnTo>
                  <a:pt x="9402" y="154304"/>
                </a:lnTo>
                <a:lnTo>
                  <a:pt x="14691" y="165075"/>
                </a:lnTo>
                <a:lnTo>
                  <a:pt x="26083" y="180572"/>
                </a:lnTo>
                <a:lnTo>
                  <a:pt x="36278" y="188875"/>
                </a:lnTo>
                <a:lnTo>
                  <a:pt x="47721" y="194074"/>
                </a:lnTo>
                <a:lnTo>
                  <a:pt x="60401" y="196167"/>
                </a:lnTo>
                <a:lnTo>
                  <a:pt x="62737" y="196214"/>
                </a:lnTo>
                <a:lnTo>
                  <a:pt x="76389" y="194768"/>
                </a:lnTo>
                <a:lnTo>
                  <a:pt x="88481" y="190429"/>
                </a:lnTo>
                <a:lnTo>
                  <a:pt x="99002" y="183197"/>
                </a:lnTo>
                <a:lnTo>
                  <a:pt x="107187" y="174117"/>
                </a:lnTo>
                <a:lnTo>
                  <a:pt x="113321" y="164140"/>
                </a:lnTo>
                <a:lnTo>
                  <a:pt x="117988" y="152957"/>
                </a:lnTo>
                <a:lnTo>
                  <a:pt x="121194" y="140559"/>
                </a:lnTo>
                <a:lnTo>
                  <a:pt x="122949" y="126939"/>
                </a:lnTo>
                <a:lnTo>
                  <a:pt x="123316" y="116459"/>
                </a:lnTo>
                <a:lnTo>
                  <a:pt x="122823" y="103203"/>
                </a:lnTo>
                <a:lnTo>
                  <a:pt x="121316" y="90705"/>
                </a:lnTo>
                <a:lnTo>
                  <a:pt x="119760" y="82931"/>
                </a:lnTo>
                <a:lnTo>
                  <a:pt x="116269" y="70632"/>
                </a:lnTo>
                <a:lnTo>
                  <a:pt x="111748" y="58785"/>
                </a:lnTo>
                <a:lnTo>
                  <a:pt x="103462" y="42396"/>
                </a:lnTo>
                <a:lnTo>
                  <a:pt x="96640" y="31614"/>
                </a:lnTo>
                <a:lnTo>
                  <a:pt x="92709" y="26162"/>
                </a:lnTo>
                <a:lnTo>
                  <a:pt x="85053" y="16488"/>
                </a:lnTo>
                <a:lnTo>
                  <a:pt x="76674" y="6853"/>
                </a:lnTo>
                <a:lnTo>
                  <a:pt x="70230" y="0"/>
                </a:lnTo>
                <a:close/>
              </a:path>
            </a:pathLst>
          </a:custGeom>
          <a:ln w="3047">
            <a:solidFill>
              <a:srgbClr val="3A431F"/>
            </a:solidFill>
          </a:ln>
        </p:spPr>
        <p:txBody>
          <a:bodyPr wrap="square" lIns="0" tIns="0" rIns="0" bIns="0" rtlCol="0">
            <a:noAutofit/>
          </a:bodyPr>
          <a:lstStyle/>
          <a:p>
            <a:endParaRPr/>
          </a:p>
        </p:txBody>
      </p:sp>
      <p:sp>
        <p:nvSpPr>
          <p:cNvPr id="10" name="object 10"/>
          <p:cNvSpPr/>
          <p:nvPr/>
        </p:nvSpPr>
        <p:spPr>
          <a:xfrm>
            <a:off x="4746246" y="371094"/>
            <a:ext cx="160527" cy="194436"/>
          </a:xfrm>
          <a:custGeom>
            <a:avLst/>
            <a:gdLst/>
            <a:ahLst/>
            <a:cxnLst/>
            <a:rect l="l" t="t" r="r" b="b"/>
            <a:pathLst>
              <a:path w="120395" h="194436">
                <a:moveTo>
                  <a:pt x="54737" y="0"/>
                </a:moveTo>
                <a:lnTo>
                  <a:pt x="39942" y="1429"/>
                </a:lnTo>
                <a:lnTo>
                  <a:pt x="27578" y="5738"/>
                </a:lnTo>
                <a:lnTo>
                  <a:pt x="17694" y="12960"/>
                </a:lnTo>
                <a:lnTo>
                  <a:pt x="12826" y="18922"/>
                </a:lnTo>
                <a:lnTo>
                  <a:pt x="8171" y="27455"/>
                </a:lnTo>
                <a:lnTo>
                  <a:pt x="4572" y="37943"/>
                </a:lnTo>
                <a:lnTo>
                  <a:pt x="2019" y="50387"/>
                </a:lnTo>
                <a:lnTo>
                  <a:pt x="499" y="64787"/>
                </a:lnTo>
                <a:lnTo>
                  <a:pt x="0" y="81025"/>
                </a:lnTo>
                <a:lnTo>
                  <a:pt x="0" y="184530"/>
                </a:lnTo>
                <a:lnTo>
                  <a:pt x="12293" y="189633"/>
                </a:lnTo>
                <a:lnTo>
                  <a:pt x="24635" y="192908"/>
                </a:lnTo>
                <a:lnTo>
                  <a:pt x="37004" y="194358"/>
                </a:lnTo>
                <a:lnTo>
                  <a:pt x="40639" y="194436"/>
                </a:lnTo>
                <a:lnTo>
                  <a:pt x="54983" y="193429"/>
                </a:lnTo>
                <a:lnTo>
                  <a:pt x="67990" y="190400"/>
                </a:lnTo>
                <a:lnTo>
                  <a:pt x="79655" y="185337"/>
                </a:lnTo>
                <a:lnTo>
                  <a:pt x="89972" y="178229"/>
                </a:lnTo>
                <a:lnTo>
                  <a:pt x="98936" y="169063"/>
                </a:lnTo>
                <a:lnTo>
                  <a:pt x="105946" y="158953"/>
                </a:lnTo>
                <a:lnTo>
                  <a:pt x="111167" y="148473"/>
                </a:lnTo>
                <a:lnTo>
                  <a:pt x="115225" y="136832"/>
                </a:lnTo>
                <a:lnTo>
                  <a:pt x="118119" y="124025"/>
                </a:lnTo>
                <a:lnTo>
                  <a:pt x="119843" y="110049"/>
                </a:lnTo>
                <a:lnTo>
                  <a:pt x="120395" y="95376"/>
                </a:lnTo>
                <a:lnTo>
                  <a:pt x="119863" y="79951"/>
                </a:lnTo>
                <a:lnTo>
                  <a:pt x="118270" y="65827"/>
                </a:lnTo>
                <a:lnTo>
                  <a:pt x="115620" y="53008"/>
                </a:lnTo>
                <a:lnTo>
                  <a:pt x="111916" y="41498"/>
                </a:lnTo>
                <a:lnTo>
                  <a:pt x="107163" y="31301"/>
                </a:lnTo>
                <a:lnTo>
                  <a:pt x="102996" y="24637"/>
                </a:lnTo>
                <a:lnTo>
                  <a:pt x="94118" y="14407"/>
                </a:lnTo>
                <a:lnTo>
                  <a:pt x="83743" y="6919"/>
                </a:lnTo>
                <a:lnTo>
                  <a:pt x="71881" y="2155"/>
                </a:lnTo>
                <a:lnTo>
                  <a:pt x="58541" y="95"/>
                </a:lnTo>
                <a:lnTo>
                  <a:pt x="54737"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5078815" y="366395"/>
            <a:ext cx="175090" cy="203326"/>
          </a:xfrm>
          <a:custGeom>
            <a:avLst/>
            <a:gdLst/>
            <a:ahLst/>
            <a:cxnLst/>
            <a:rect l="l" t="t" r="r" b="b"/>
            <a:pathLst>
              <a:path w="131317" h="203326">
                <a:moveTo>
                  <a:pt x="64262" y="0"/>
                </a:moveTo>
                <a:lnTo>
                  <a:pt x="50307" y="1366"/>
                </a:lnTo>
                <a:lnTo>
                  <a:pt x="38007" y="5473"/>
                </a:lnTo>
                <a:lnTo>
                  <a:pt x="27350" y="12331"/>
                </a:lnTo>
                <a:lnTo>
                  <a:pt x="18327" y="21949"/>
                </a:lnTo>
                <a:lnTo>
                  <a:pt x="11489" y="33368"/>
                </a:lnTo>
                <a:lnTo>
                  <a:pt x="7366" y="43658"/>
                </a:lnTo>
                <a:lnTo>
                  <a:pt x="4149" y="55369"/>
                </a:lnTo>
                <a:lnTo>
                  <a:pt x="1844" y="68492"/>
                </a:lnTo>
                <a:lnTo>
                  <a:pt x="458" y="83014"/>
                </a:lnTo>
                <a:lnTo>
                  <a:pt x="0" y="98805"/>
                </a:lnTo>
                <a:lnTo>
                  <a:pt x="461" y="113553"/>
                </a:lnTo>
                <a:lnTo>
                  <a:pt x="1841" y="127374"/>
                </a:lnTo>
                <a:lnTo>
                  <a:pt x="4134" y="140270"/>
                </a:lnTo>
                <a:lnTo>
                  <a:pt x="7331" y="152241"/>
                </a:lnTo>
                <a:lnTo>
                  <a:pt x="11427" y="163286"/>
                </a:lnTo>
                <a:lnTo>
                  <a:pt x="16414" y="173406"/>
                </a:lnTo>
                <a:lnTo>
                  <a:pt x="25086" y="185586"/>
                </a:lnTo>
                <a:lnTo>
                  <a:pt x="34848" y="194133"/>
                </a:lnTo>
                <a:lnTo>
                  <a:pt x="46175" y="199891"/>
                </a:lnTo>
                <a:lnTo>
                  <a:pt x="59068" y="202870"/>
                </a:lnTo>
                <a:lnTo>
                  <a:pt x="67183" y="203326"/>
                </a:lnTo>
                <a:lnTo>
                  <a:pt x="80965" y="201918"/>
                </a:lnTo>
                <a:lnTo>
                  <a:pt x="93151" y="197685"/>
                </a:lnTo>
                <a:lnTo>
                  <a:pt x="103741" y="190619"/>
                </a:lnTo>
                <a:lnTo>
                  <a:pt x="112735" y="180709"/>
                </a:lnTo>
                <a:lnTo>
                  <a:pt x="119777" y="168668"/>
                </a:lnTo>
                <a:lnTo>
                  <a:pt x="123854" y="158338"/>
                </a:lnTo>
                <a:lnTo>
                  <a:pt x="127043" y="146678"/>
                </a:lnTo>
                <a:lnTo>
                  <a:pt x="129347" y="133686"/>
                </a:lnTo>
                <a:lnTo>
                  <a:pt x="130768" y="119358"/>
                </a:lnTo>
                <a:lnTo>
                  <a:pt x="131311" y="103691"/>
                </a:lnTo>
                <a:lnTo>
                  <a:pt x="131317" y="101726"/>
                </a:lnTo>
                <a:lnTo>
                  <a:pt x="130845" y="86586"/>
                </a:lnTo>
                <a:lnTo>
                  <a:pt x="129427" y="72541"/>
                </a:lnTo>
                <a:lnTo>
                  <a:pt x="127064" y="59595"/>
                </a:lnTo>
                <a:lnTo>
                  <a:pt x="123756" y="47752"/>
                </a:lnTo>
                <a:lnTo>
                  <a:pt x="119503" y="37015"/>
                </a:lnTo>
                <a:lnTo>
                  <a:pt x="114305" y="27388"/>
                </a:lnTo>
                <a:lnTo>
                  <a:pt x="105730" y="16371"/>
                </a:lnTo>
                <a:lnTo>
                  <a:pt x="95727" y="8295"/>
                </a:lnTo>
                <a:lnTo>
                  <a:pt x="84163" y="2943"/>
                </a:lnTo>
                <a:lnTo>
                  <a:pt x="71040" y="304"/>
                </a:lnTo>
                <a:lnTo>
                  <a:pt x="64262"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5586478" y="363601"/>
            <a:ext cx="122935" cy="209169"/>
          </a:xfrm>
          <a:custGeom>
            <a:avLst/>
            <a:gdLst/>
            <a:ahLst/>
            <a:cxnLst/>
            <a:rect l="l" t="t" r="r" b="b"/>
            <a:pathLst>
              <a:path w="92201" h="209169">
                <a:moveTo>
                  <a:pt x="2539" y="0"/>
                </a:moveTo>
                <a:lnTo>
                  <a:pt x="2205" y="12071"/>
                </a:lnTo>
                <a:lnTo>
                  <a:pt x="1953" y="24747"/>
                </a:lnTo>
                <a:lnTo>
                  <a:pt x="1783" y="38054"/>
                </a:lnTo>
                <a:lnTo>
                  <a:pt x="1777" y="38608"/>
                </a:lnTo>
                <a:lnTo>
                  <a:pt x="1647" y="50408"/>
                </a:lnTo>
                <a:lnTo>
                  <a:pt x="1475" y="62870"/>
                </a:lnTo>
                <a:lnTo>
                  <a:pt x="1278" y="76023"/>
                </a:lnTo>
                <a:lnTo>
                  <a:pt x="1142" y="84962"/>
                </a:lnTo>
                <a:lnTo>
                  <a:pt x="987" y="96782"/>
                </a:lnTo>
                <a:lnTo>
                  <a:pt x="852" y="109131"/>
                </a:lnTo>
                <a:lnTo>
                  <a:pt x="721" y="121990"/>
                </a:lnTo>
                <a:lnTo>
                  <a:pt x="577" y="135342"/>
                </a:lnTo>
                <a:lnTo>
                  <a:pt x="507" y="141097"/>
                </a:lnTo>
                <a:lnTo>
                  <a:pt x="436" y="152767"/>
                </a:lnTo>
                <a:lnTo>
                  <a:pt x="359" y="164899"/>
                </a:lnTo>
                <a:lnTo>
                  <a:pt x="272" y="177502"/>
                </a:lnTo>
                <a:lnTo>
                  <a:pt x="170" y="190585"/>
                </a:lnTo>
                <a:lnTo>
                  <a:pt x="49" y="204158"/>
                </a:lnTo>
                <a:lnTo>
                  <a:pt x="0" y="209169"/>
                </a:lnTo>
                <a:lnTo>
                  <a:pt x="14174" y="207429"/>
                </a:lnTo>
                <a:lnTo>
                  <a:pt x="27293" y="204327"/>
                </a:lnTo>
                <a:lnTo>
                  <a:pt x="39361" y="199858"/>
                </a:lnTo>
                <a:lnTo>
                  <a:pt x="50382" y="194018"/>
                </a:lnTo>
                <a:lnTo>
                  <a:pt x="60360" y="186804"/>
                </a:lnTo>
                <a:lnTo>
                  <a:pt x="67182" y="180466"/>
                </a:lnTo>
                <a:lnTo>
                  <a:pt x="74527" y="171631"/>
                </a:lnTo>
                <a:lnTo>
                  <a:pt x="80590" y="161581"/>
                </a:lnTo>
                <a:lnTo>
                  <a:pt x="85378" y="150314"/>
                </a:lnTo>
                <a:lnTo>
                  <a:pt x="88895" y="137827"/>
                </a:lnTo>
                <a:lnTo>
                  <a:pt x="91150" y="124116"/>
                </a:lnTo>
                <a:lnTo>
                  <a:pt x="92147" y="109180"/>
                </a:lnTo>
                <a:lnTo>
                  <a:pt x="92201" y="104521"/>
                </a:lnTo>
                <a:lnTo>
                  <a:pt x="91538" y="89954"/>
                </a:lnTo>
                <a:lnTo>
                  <a:pt x="89546" y="76381"/>
                </a:lnTo>
                <a:lnTo>
                  <a:pt x="86221" y="63813"/>
                </a:lnTo>
                <a:lnTo>
                  <a:pt x="81560" y="52261"/>
                </a:lnTo>
                <a:lnTo>
                  <a:pt x="75560" y="41735"/>
                </a:lnTo>
                <a:lnTo>
                  <a:pt x="68452" y="32512"/>
                </a:lnTo>
                <a:lnTo>
                  <a:pt x="59677" y="23810"/>
                </a:lnTo>
                <a:lnTo>
                  <a:pt x="49809" y="16402"/>
                </a:lnTo>
                <a:lnTo>
                  <a:pt x="38849" y="10284"/>
                </a:lnTo>
                <a:lnTo>
                  <a:pt x="26797" y="5450"/>
                </a:lnTo>
                <a:lnTo>
                  <a:pt x="13652" y="1897"/>
                </a:lnTo>
                <a:lnTo>
                  <a:pt x="2539"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5424257" y="363348"/>
            <a:ext cx="118701" cy="209168"/>
          </a:xfrm>
          <a:custGeom>
            <a:avLst/>
            <a:gdLst/>
            <a:ahLst/>
            <a:cxnLst/>
            <a:rect l="l" t="t" r="r" b="b"/>
            <a:pathLst>
              <a:path w="89026" h="209168">
                <a:moveTo>
                  <a:pt x="86487" y="0"/>
                </a:moveTo>
                <a:lnTo>
                  <a:pt x="72411" y="2083"/>
                </a:lnTo>
                <a:lnTo>
                  <a:pt x="59447" y="5544"/>
                </a:lnTo>
                <a:lnTo>
                  <a:pt x="47598" y="10397"/>
                </a:lnTo>
                <a:lnTo>
                  <a:pt x="36868" y="16655"/>
                </a:lnTo>
                <a:lnTo>
                  <a:pt x="27264" y="24332"/>
                </a:lnTo>
                <a:lnTo>
                  <a:pt x="16347" y="36878"/>
                </a:lnTo>
                <a:lnTo>
                  <a:pt x="10568" y="46903"/>
                </a:lnTo>
                <a:lnTo>
                  <a:pt x="6038" y="58272"/>
                </a:lnTo>
                <a:lnTo>
                  <a:pt x="2762" y="70990"/>
                </a:lnTo>
                <a:lnTo>
                  <a:pt x="749" y="85059"/>
                </a:lnTo>
                <a:lnTo>
                  <a:pt x="4" y="100482"/>
                </a:lnTo>
                <a:lnTo>
                  <a:pt x="0" y="101853"/>
                </a:lnTo>
                <a:lnTo>
                  <a:pt x="636" y="116138"/>
                </a:lnTo>
                <a:lnTo>
                  <a:pt x="2544" y="129573"/>
                </a:lnTo>
                <a:lnTo>
                  <a:pt x="5721" y="142151"/>
                </a:lnTo>
                <a:lnTo>
                  <a:pt x="10161" y="153866"/>
                </a:lnTo>
                <a:lnTo>
                  <a:pt x="15863" y="164711"/>
                </a:lnTo>
                <a:lnTo>
                  <a:pt x="22823" y="174679"/>
                </a:lnTo>
                <a:lnTo>
                  <a:pt x="32128" y="184674"/>
                </a:lnTo>
                <a:lnTo>
                  <a:pt x="41872" y="192445"/>
                </a:lnTo>
                <a:lnTo>
                  <a:pt x="52725" y="198819"/>
                </a:lnTo>
                <a:lnTo>
                  <a:pt x="64687" y="203788"/>
                </a:lnTo>
                <a:lnTo>
                  <a:pt x="77760" y="207344"/>
                </a:lnTo>
                <a:lnTo>
                  <a:pt x="89026" y="209168"/>
                </a:lnTo>
                <a:lnTo>
                  <a:pt x="88824" y="195605"/>
                </a:lnTo>
                <a:lnTo>
                  <a:pt x="88649" y="182434"/>
                </a:lnTo>
                <a:lnTo>
                  <a:pt x="88501" y="169664"/>
                </a:lnTo>
                <a:lnTo>
                  <a:pt x="88380" y="157306"/>
                </a:lnTo>
                <a:lnTo>
                  <a:pt x="88287" y="145370"/>
                </a:lnTo>
                <a:lnTo>
                  <a:pt x="88264" y="141986"/>
                </a:lnTo>
                <a:lnTo>
                  <a:pt x="88162" y="128393"/>
                </a:lnTo>
                <a:lnTo>
                  <a:pt x="88038" y="115314"/>
                </a:lnTo>
                <a:lnTo>
                  <a:pt x="87911" y="102758"/>
                </a:lnTo>
                <a:lnTo>
                  <a:pt x="87797" y="90732"/>
                </a:lnTo>
                <a:lnTo>
                  <a:pt x="87757" y="85725"/>
                </a:lnTo>
                <a:lnTo>
                  <a:pt x="87628" y="72198"/>
                </a:lnTo>
                <a:lnTo>
                  <a:pt x="87458" y="59286"/>
                </a:lnTo>
                <a:lnTo>
                  <a:pt x="87263" y="46991"/>
                </a:lnTo>
                <a:lnTo>
                  <a:pt x="87122" y="38862"/>
                </a:lnTo>
                <a:lnTo>
                  <a:pt x="86904" y="25381"/>
                </a:lnTo>
                <a:lnTo>
                  <a:pt x="86715" y="12632"/>
                </a:lnTo>
                <a:lnTo>
                  <a:pt x="86501" y="693"/>
                </a:lnTo>
                <a:lnTo>
                  <a:pt x="86487"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6422646" y="352426"/>
            <a:ext cx="363388" cy="235965"/>
          </a:xfrm>
          <a:custGeom>
            <a:avLst/>
            <a:gdLst/>
            <a:ahLst/>
            <a:cxnLst/>
            <a:rect l="l" t="t" r="r" b="b"/>
            <a:pathLst>
              <a:path w="272541" h="235965">
                <a:moveTo>
                  <a:pt x="271144" y="0"/>
                </a:moveTo>
                <a:lnTo>
                  <a:pt x="272541" y="1777"/>
                </a:lnTo>
                <a:lnTo>
                  <a:pt x="269764" y="13015"/>
                </a:lnTo>
                <a:lnTo>
                  <a:pt x="267065" y="25383"/>
                </a:lnTo>
                <a:lnTo>
                  <a:pt x="264445" y="38831"/>
                </a:lnTo>
                <a:lnTo>
                  <a:pt x="264159" y="40386"/>
                </a:lnTo>
                <a:lnTo>
                  <a:pt x="252958" y="39455"/>
                </a:lnTo>
                <a:lnTo>
                  <a:pt x="240963" y="38757"/>
                </a:lnTo>
                <a:lnTo>
                  <a:pt x="228169" y="38283"/>
                </a:lnTo>
                <a:lnTo>
                  <a:pt x="214568" y="38027"/>
                </a:lnTo>
                <a:lnTo>
                  <a:pt x="204215" y="37973"/>
                </a:lnTo>
                <a:lnTo>
                  <a:pt x="203862" y="47715"/>
                </a:lnTo>
                <a:lnTo>
                  <a:pt x="203569" y="58449"/>
                </a:lnTo>
                <a:lnTo>
                  <a:pt x="203335" y="70178"/>
                </a:lnTo>
                <a:lnTo>
                  <a:pt x="203159" y="82908"/>
                </a:lnTo>
                <a:lnTo>
                  <a:pt x="203036" y="96642"/>
                </a:lnTo>
                <a:lnTo>
                  <a:pt x="202966" y="111385"/>
                </a:lnTo>
                <a:lnTo>
                  <a:pt x="202945" y="125857"/>
                </a:lnTo>
                <a:lnTo>
                  <a:pt x="203047" y="140844"/>
                </a:lnTo>
                <a:lnTo>
                  <a:pt x="203339" y="153841"/>
                </a:lnTo>
                <a:lnTo>
                  <a:pt x="203799" y="164825"/>
                </a:lnTo>
                <a:lnTo>
                  <a:pt x="205888" y="181247"/>
                </a:lnTo>
                <a:lnTo>
                  <a:pt x="209863" y="192545"/>
                </a:lnTo>
                <a:lnTo>
                  <a:pt x="210438" y="193675"/>
                </a:lnTo>
                <a:lnTo>
                  <a:pt x="213994" y="200660"/>
                </a:lnTo>
                <a:lnTo>
                  <a:pt x="219837" y="205866"/>
                </a:lnTo>
                <a:lnTo>
                  <a:pt x="227837" y="209041"/>
                </a:lnTo>
                <a:lnTo>
                  <a:pt x="238100" y="211938"/>
                </a:lnTo>
                <a:lnTo>
                  <a:pt x="251086" y="213539"/>
                </a:lnTo>
                <a:lnTo>
                  <a:pt x="261746" y="213867"/>
                </a:lnTo>
                <a:lnTo>
                  <a:pt x="262889" y="223774"/>
                </a:lnTo>
                <a:lnTo>
                  <a:pt x="247083" y="228393"/>
                </a:lnTo>
                <a:lnTo>
                  <a:pt x="233090" y="231918"/>
                </a:lnTo>
                <a:lnTo>
                  <a:pt x="220910" y="234348"/>
                </a:lnTo>
                <a:lnTo>
                  <a:pt x="210545" y="235683"/>
                </a:lnTo>
                <a:lnTo>
                  <a:pt x="204215" y="235965"/>
                </a:lnTo>
                <a:lnTo>
                  <a:pt x="190137" y="234123"/>
                </a:lnTo>
                <a:lnTo>
                  <a:pt x="178764" y="228642"/>
                </a:lnTo>
                <a:lnTo>
                  <a:pt x="171703" y="221741"/>
                </a:lnTo>
                <a:lnTo>
                  <a:pt x="166165" y="212071"/>
                </a:lnTo>
                <a:lnTo>
                  <a:pt x="162556" y="200169"/>
                </a:lnTo>
                <a:lnTo>
                  <a:pt x="160897" y="186058"/>
                </a:lnTo>
                <a:lnTo>
                  <a:pt x="160781" y="180721"/>
                </a:lnTo>
                <a:lnTo>
                  <a:pt x="160874" y="173658"/>
                </a:lnTo>
                <a:lnTo>
                  <a:pt x="161152" y="165510"/>
                </a:lnTo>
                <a:lnTo>
                  <a:pt x="161615" y="156275"/>
                </a:lnTo>
                <a:lnTo>
                  <a:pt x="162262" y="145953"/>
                </a:lnTo>
                <a:lnTo>
                  <a:pt x="163092" y="134542"/>
                </a:lnTo>
                <a:lnTo>
                  <a:pt x="164106" y="122041"/>
                </a:lnTo>
                <a:lnTo>
                  <a:pt x="165302" y="108449"/>
                </a:lnTo>
                <a:lnTo>
                  <a:pt x="166680" y="93766"/>
                </a:lnTo>
                <a:lnTo>
                  <a:pt x="168239" y="77990"/>
                </a:lnTo>
                <a:lnTo>
                  <a:pt x="169980" y="61119"/>
                </a:lnTo>
                <a:lnTo>
                  <a:pt x="171900" y="43154"/>
                </a:lnTo>
                <a:lnTo>
                  <a:pt x="172465" y="37973"/>
                </a:lnTo>
                <a:lnTo>
                  <a:pt x="103631" y="37973"/>
                </a:lnTo>
                <a:lnTo>
                  <a:pt x="89915" y="147447"/>
                </a:lnTo>
                <a:lnTo>
                  <a:pt x="88069" y="162954"/>
                </a:lnTo>
                <a:lnTo>
                  <a:pt x="86380" y="177381"/>
                </a:lnTo>
                <a:lnTo>
                  <a:pt x="84855" y="190727"/>
                </a:lnTo>
                <a:lnTo>
                  <a:pt x="83499" y="202992"/>
                </a:lnTo>
                <a:lnTo>
                  <a:pt x="82320" y="214176"/>
                </a:lnTo>
                <a:lnTo>
                  <a:pt x="81321" y="224279"/>
                </a:lnTo>
                <a:lnTo>
                  <a:pt x="81025" y="227457"/>
                </a:lnTo>
                <a:lnTo>
                  <a:pt x="67582" y="229091"/>
                </a:lnTo>
                <a:lnTo>
                  <a:pt x="54793" y="230841"/>
                </a:lnTo>
                <a:lnTo>
                  <a:pt x="42672" y="232706"/>
                </a:lnTo>
                <a:lnTo>
                  <a:pt x="35432" y="233934"/>
                </a:lnTo>
                <a:lnTo>
                  <a:pt x="33274" y="232028"/>
                </a:lnTo>
                <a:lnTo>
                  <a:pt x="35316" y="221001"/>
                </a:lnTo>
                <a:lnTo>
                  <a:pt x="37548" y="209414"/>
                </a:lnTo>
                <a:lnTo>
                  <a:pt x="39974" y="197267"/>
                </a:lnTo>
                <a:lnTo>
                  <a:pt x="42596" y="184560"/>
                </a:lnTo>
                <a:lnTo>
                  <a:pt x="45419" y="171293"/>
                </a:lnTo>
                <a:lnTo>
                  <a:pt x="48446" y="157466"/>
                </a:lnTo>
                <a:lnTo>
                  <a:pt x="48640" y="156590"/>
                </a:lnTo>
                <a:lnTo>
                  <a:pt x="74802" y="37973"/>
                </a:lnTo>
                <a:lnTo>
                  <a:pt x="1524" y="37973"/>
                </a:lnTo>
                <a:lnTo>
                  <a:pt x="0" y="28828"/>
                </a:lnTo>
                <a:lnTo>
                  <a:pt x="11532" y="23071"/>
                </a:lnTo>
                <a:lnTo>
                  <a:pt x="22914" y="17231"/>
                </a:lnTo>
                <a:lnTo>
                  <a:pt x="34131" y="11293"/>
                </a:lnTo>
                <a:lnTo>
                  <a:pt x="45169" y="5245"/>
                </a:lnTo>
                <a:lnTo>
                  <a:pt x="53086" y="761"/>
                </a:lnTo>
                <a:lnTo>
                  <a:pt x="194817" y="761"/>
                </a:lnTo>
                <a:lnTo>
                  <a:pt x="210614" y="740"/>
                </a:lnTo>
                <a:lnTo>
                  <a:pt x="225170" y="677"/>
                </a:lnTo>
                <a:lnTo>
                  <a:pt x="238488" y="572"/>
                </a:lnTo>
                <a:lnTo>
                  <a:pt x="250572" y="424"/>
                </a:lnTo>
                <a:lnTo>
                  <a:pt x="261425" y="234"/>
                </a:lnTo>
                <a:lnTo>
                  <a:pt x="271144"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4293109" y="352426"/>
            <a:ext cx="363390" cy="235965"/>
          </a:xfrm>
          <a:custGeom>
            <a:avLst/>
            <a:gdLst/>
            <a:ahLst/>
            <a:cxnLst/>
            <a:rect l="l" t="t" r="r" b="b"/>
            <a:pathLst>
              <a:path w="272542" h="235965">
                <a:moveTo>
                  <a:pt x="271144" y="0"/>
                </a:moveTo>
                <a:lnTo>
                  <a:pt x="272542" y="1777"/>
                </a:lnTo>
                <a:lnTo>
                  <a:pt x="269764" y="13015"/>
                </a:lnTo>
                <a:lnTo>
                  <a:pt x="267065" y="25383"/>
                </a:lnTo>
                <a:lnTo>
                  <a:pt x="264445" y="38831"/>
                </a:lnTo>
                <a:lnTo>
                  <a:pt x="264159" y="40386"/>
                </a:lnTo>
                <a:lnTo>
                  <a:pt x="252958" y="39455"/>
                </a:lnTo>
                <a:lnTo>
                  <a:pt x="240963" y="38757"/>
                </a:lnTo>
                <a:lnTo>
                  <a:pt x="228169" y="38283"/>
                </a:lnTo>
                <a:lnTo>
                  <a:pt x="214568" y="38027"/>
                </a:lnTo>
                <a:lnTo>
                  <a:pt x="204216" y="37973"/>
                </a:lnTo>
                <a:lnTo>
                  <a:pt x="203862" y="47715"/>
                </a:lnTo>
                <a:lnTo>
                  <a:pt x="203569" y="58449"/>
                </a:lnTo>
                <a:lnTo>
                  <a:pt x="203335" y="70178"/>
                </a:lnTo>
                <a:lnTo>
                  <a:pt x="203159" y="82908"/>
                </a:lnTo>
                <a:lnTo>
                  <a:pt x="203036" y="96642"/>
                </a:lnTo>
                <a:lnTo>
                  <a:pt x="202966" y="111385"/>
                </a:lnTo>
                <a:lnTo>
                  <a:pt x="202945" y="125857"/>
                </a:lnTo>
                <a:lnTo>
                  <a:pt x="203047" y="140844"/>
                </a:lnTo>
                <a:lnTo>
                  <a:pt x="203339" y="153841"/>
                </a:lnTo>
                <a:lnTo>
                  <a:pt x="203799" y="164825"/>
                </a:lnTo>
                <a:lnTo>
                  <a:pt x="205888" y="181247"/>
                </a:lnTo>
                <a:lnTo>
                  <a:pt x="209863" y="192545"/>
                </a:lnTo>
                <a:lnTo>
                  <a:pt x="210439" y="193675"/>
                </a:lnTo>
                <a:lnTo>
                  <a:pt x="213994" y="200660"/>
                </a:lnTo>
                <a:lnTo>
                  <a:pt x="219836" y="205866"/>
                </a:lnTo>
                <a:lnTo>
                  <a:pt x="227838" y="209041"/>
                </a:lnTo>
                <a:lnTo>
                  <a:pt x="238100" y="211938"/>
                </a:lnTo>
                <a:lnTo>
                  <a:pt x="251086" y="213539"/>
                </a:lnTo>
                <a:lnTo>
                  <a:pt x="261746" y="213867"/>
                </a:lnTo>
                <a:lnTo>
                  <a:pt x="262890" y="223774"/>
                </a:lnTo>
                <a:lnTo>
                  <a:pt x="247083" y="228393"/>
                </a:lnTo>
                <a:lnTo>
                  <a:pt x="233090" y="231918"/>
                </a:lnTo>
                <a:lnTo>
                  <a:pt x="220910" y="234348"/>
                </a:lnTo>
                <a:lnTo>
                  <a:pt x="210545" y="235683"/>
                </a:lnTo>
                <a:lnTo>
                  <a:pt x="204216" y="235965"/>
                </a:lnTo>
                <a:lnTo>
                  <a:pt x="190137" y="234123"/>
                </a:lnTo>
                <a:lnTo>
                  <a:pt x="178764" y="228642"/>
                </a:lnTo>
                <a:lnTo>
                  <a:pt x="171704" y="221741"/>
                </a:lnTo>
                <a:lnTo>
                  <a:pt x="166165" y="212071"/>
                </a:lnTo>
                <a:lnTo>
                  <a:pt x="162556" y="200169"/>
                </a:lnTo>
                <a:lnTo>
                  <a:pt x="160897" y="186058"/>
                </a:lnTo>
                <a:lnTo>
                  <a:pt x="160781" y="180721"/>
                </a:lnTo>
                <a:lnTo>
                  <a:pt x="160874" y="173658"/>
                </a:lnTo>
                <a:lnTo>
                  <a:pt x="161152" y="165510"/>
                </a:lnTo>
                <a:lnTo>
                  <a:pt x="161615" y="156275"/>
                </a:lnTo>
                <a:lnTo>
                  <a:pt x="162262" y="145953"/>
                </a:lnTo>
                <a:lnTo>
                  <a:pt x="163092" y="134542"/>
                </a:lnTo>
                <a:lnTo>
                  <a:pt x="164106" y="122041"/>
                </a:lnTo>
                <a:lnTo>
                  <a:pt x="165302" y="108449"/>
                </a:lnTo>
                <a:lnTo>
                  <a:pt x="166680" y="93766"/>
                </a:lnTo>
                <a:lnTo>
                  <a:pt x="168239" y="77990"/>
                </a:lnTo>
                <a:lnTo>
                  <a:pt x="169980" y="61119"/>
                </a:lnTo>
                <a:lnTo>
                  <a:pt x="171900" y="43154"/>
                </a:lnTo>
                <a:lnTo>
                  <a:pt x="172466" y="37973"/>
                </a:lnTo>
                <a:lnTo>
                  <a:pt x="103631" y="37973"/>
                </a:lnTo>
                <a:lnTo>
                  <a:pt x="89916" y="147447"/>
                </a:lnTo>
                <a:lnTo>
                  <a:pt x="88069" y="162954"/>
                </a:lnTo>
                <a:lnTo>
                  <a:pt x="86380" y="177381"/>
                </a:lnTo>
                <a:lnTo>
                  <a:pt x="84855" y="190727"/>
                </a:lnTo>
                <a:lnTo>
                  <a:pt x="83499" y="202992"/>
                </a:lnTo>
                <a:lnTo>
                  <a:pt x="82320" y="214176"/>
                </a:lnTo>
                <a:lnTo>
                  <a:pt x="81321" y="224279"/>
                </a:lnTo>
                <a:lnTo>
                  <a:pt x="81026" y="227457"/>
                </a:lnTo>
                <a:lnTo>
                  <a:pt x="67582" y="229091"/>
                </a:lnTo>
                <a:lnTo>
                  <a:pt x="54793" y="230841"/>
                </a:lnTo>
                <a:lnTo>
                  <a:pt x="42672" y="232706"/>
                </a:lnTo>
                <a:lnTo>
                  <a:pt x="35432" y="233934"/>
                </a:lnTo>
                <a:lnTo>
                  <a:pt x="33273" y="232028"/>
                </a:lnTo>
                <a:lnTo>
                  <a:pt x="35316" y="221001"/>
                </a:lnTo>
                <a:lnTo>
                  <a:pt x="37548" y="209414"/>
                </a:lnTo>
                <a:lnTo>
                  <a:pt x="39974" y="197267"/>
                </a:lnTo>
                <a:lnTo>
                  <a:pt x="42596" y="184560"/>
                </a:lnTo>
                <a:lnTo>
                  <a:pt x="45419" y="171293"/>
                </a:lnTo>
                <a:lnTo>
                  <a:pt x="48446" y="157466"/>
                </a:lnTo>
                <a:lnTo>
                  <a:pt x="48641" y="156590"/>
                </a:lnTo>
                <a:lnTo>
                  <a:pt x="74803" y="37973"/>
                </a:lnTo>
                <a:lnTo>
                  <a:pt x="1524" y="37973"/>
                </a:lnTo>
                <a:lnTo>
                  <a:pt x="0" y="28828"/>
                </a:lnTo>
                <a:lnTo>
                  <a:pt x="11532" y="23071"/>
                </a:lnTo>
                <a:lnTo>
                  <a:pt x="22914" y="17231"/>
                </a:lnTo>
                <a:lnTo>
                  <a:pt x="34131" y="11293"/>
                </a:lnTo>
                <a:lnTo>
                  <a:pt x="45169" y="5245"/>
                </a:lnTo>
                <a:lnTo>
                  <a:pt x="53085" y="761"/>
                </a:lnTo>
                <a:lnTo>
                  <a:pt x="194818" y="761"/>
                </a:lnTo>
                <a:lnTo>
                  <a:pt x="210614" y="740"/>
                </a:lnTo>
                <a:lnTo>
                  <a:pt x="225170" y="677"/>
                </a:lnTo>
                <a:lnTo>
                  <a:pt x="238488" y="572"/>
                </a:lnTo>
                <a:lnTo>
                  <a:pt x="250572" y="424"/>
                </a:lnTo>
                <a:lnTo>
                  <a:pt x="261425" y="234"/>
                </a:lnTo>
                <a:lnTo>
                  <a:pt x="271144"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2955714" y="352426"/>
            <a:ext cx="356445" cy="236727"/>
          </a:xfrm>
          <a:custGeom>
            <a:avLst/>
            <a:gdLst/>
            <a:ahLst/>
            <a:cxnLst/>
            <a:rect l="l" t="t" r="r" b="b"/>
            <a:pathLst>
              <a:path w="267334" h="236727">
                <a:moveTo>
                  <a:pt x="265938" y="0"/>
                </a:moveTo>
                <a:lnTo>
                  <a:pt x="267334" y="1777"/>
                </a:lnTo>
                <a:lnTo>
                  <a:pt x="264193" y="13746"/>
                </a:lnTo>
                <a:lnTo>
                  <a:pt x="261392" y="26135"/>
                </a:lnTo>
                <a:lnTo>
                  <a:pt x="258955" y="38895"/>
                </a:lnTo>
                <a:lnTo>
                  <a:pt x="258698" y="40386"/>
                </a:lnTo>
                <a:lnTo>
                  <a:pt x="243805" y="39530"/>
                </a:lnTo>
                <a:lnTo>
                  <a:pt x="229752" y="38798"/>
                </a:lnTo>
                <a:lnTo>
                  <a:pt x="216540" y="38196"/>
                </a:lnTo>
                <a:lnTo>
                  <a:pt x="204167" y="37730"/>
                </a:lnTo>
                <a:lnTo>
                  <a:pt x="192634" y="37406"/>
                </a:lnTo>
                <a:lnTo>
                  <a:pt x="181942" y="37230"/>
                </a:lnTo>
                <a:lnTo>
                  <a:pt x="179450" y="37211"/>
                </a:lnTo>
                <a:lnTo>
                  <a:pt x="190316" y="47940"/>
                </a:lnTo>
                <a:lnTo>
                  <a:pt x="199803" y="58830"/>
                </a:lnTo>
                <a:lnTo>
                  <a:pt x="207913" y="69879"/>
                </a:lnTo>
                <a:lnTo>
                  <a:pt x="214647" y="81086"/>
                </a:lnTo>
                <a:lnTo>
                  <a:pt x="220007" y="92450"/>
                </a:lnTo>
                <a:lnTo>
                  <a:pt x="223993" y="103968"/>
                </a:lnTo>
                <a:lnTo>
                  <a:pt x="226607" y="115641"/>
                </a:lnTo>
                <a:lnTo>
                  <a:pt x="227851" y="127467"/>
                </a:lnTo>
                <a:lnTo>
                  <a:pt x="227964" y="132334"/>
                </a:lnTo>
                <a:lnTo>
                  <a:pt x="227194" y="145975"/>
                </a:lnTo>
                <a:lnTo>
                  <a:pt x="224879" y="158900"/>
                </a:lnTo>
                <a:lnTo>
                  <a:pt x="221018" y="171105"/>
                </a:lnTo>
                <a:lnTo>
                  <a:pt x="215608" y="182587"/>
                </a:lnTo>
                <a:lnTo>
                  <a:pt x="208645" y="193344"/>
                </a:lnTo>
                <a:lnTo>
                  <a:pt x="200127" y="203372"/>
                </a:lnTo>
                <a:lnTo>
                  <a:pt x="187007" y="214938"/>
                </a:lnTo>
                <a:lnTo>
                  <a:pt x="176610" y="221736"/>
                </a:lnTo>
                <a:lnTo>
                  <a:pt x="165410" y="227273"/>
                </a:lnTo>
                <a:lnTo>
                  <a:pt x="153412" y="231544"/>
                </a:lnTo>
                <a:lnTo>
                  <a:pt x="140619" y="234544"/>
                </a:lnTo>
                <a:lnTo>
                  <a:pt x="127037" y="236268"/>
                </a:lnTo>
                <a:lnTo>
                  <a:pt x="114934" y="236727"/>
                </a:lnTo>
                <a:lnTo>
                  <a:pt x="100993" y="236055"/>
                </a:lnTo>
                <a:lnTo>
                  <a:pt x="87769" y="234041"/>
                </a:lnTo>
                <a:lnTo>
                  <a:pt x="75260" y="230685"/>
                </a:lnTo>
                <a:lnTo>
                  <a:pt x="63464" y="225992"/>
                </a:lnTo>
                <a:lnTo>
                  <a:pt x="52378" y="219962"/>
                </a:lnTo>
                <a:lnTo>
                  <a:pt x="42000" y="212599"/>
                </a:lnTo>
                <a:lnTo>
                  <a:pt x="32512" y="204088"/>
                </a:lnTo>
                <a:lnTo>
                  <a:pt x="23800" y="194306"/>
                </a:lnTo>
                <a:lnTo>
                  <a:pt x="16437" y="183838"/>
                </a:lnTo>
                <a:lnTo>
                  <a:pt x="10427" y="172687"/>
                </a:lnTo>
                <a:lnTo>
                  <a:pt x="5774" y="160855"/>
                </a:lnTo>
                <a:lnTo>
                  <a:pt x="2483" y="148345"/>
                </a:lnTo>
                <a:lnTo>
                  <a:pt x="559" y="135158"/>
                </a:lnTo>
                <a:lnTo>
                  <a:pt x="0" y="122682"/>
                </a:lnTo>
                <a:lnTo>
                  <a:pt x="679" y="108440"/>
                </a:lnTo>
                <a:lnTo>
                  <a:pt x="2719" y="94986"/>
                </a:lnTo>
                <a:lnTo>
                  <a:pt x="6119" y="82325"/>
                </a:lnTo>
                <a:lnTo>
                  <a:pt x="10879" y="70462"/>
                </a:lnTo>
                <a:lnTo>
                  <a:pt x="16999" y="59401"/>
                </a:lnTo>
                <a:lnTo>
                  <a:pt x="24479" y="49147"/>
                </a:lnTo>
                <a:lnTo>
                  <a:pt x="33319" y="39706"/>
                </a:lnTo>
                <a:lnTo>
                  <a:pt x="40385" y="33527"/>
                </a:lnTo>
                <a:lnTo>
                  <a:pt x="49673" y="26683"/>
                </a:lnTo>
                <a:lnTo>
                  <a:pt x="59678" y="20640"/>
                </a:lnTo>
                <a:lnTo>
                  <a:pt x="70400" y="15398"/>
                </a:lnTo>
                <a:lnTo>
                  <a:pt x="81839" y="10956"/>
                </a:lnTo>
                <a:lnTo>
                  <a:pt x="93995" y="7316"/>
                </a:lnTo>
                <a:lnTo>
                  <a:pt x="106868" y="4476"/>
                </a:lnTo>
                <a:lnTo>
                  <a:pt x="120459" y="2437"/>
                </a:lnTo>
                <a:lnTo>
                  <a:pt x="134766" y="1199"/>
                </a:lnTo>
                <a:lnTo>
                  <a:pt x="149790" y="762"/>
                </a:lnTo>
                <a:lnTo>
                  <a:pt x="168939" y="752"/>
                </a:lnTo>
                <a:lnTo>
                  <a:pt x="185963" y="725"/>
                </a:lnTo>
                <a:lnTo>
                  <a:pt x="201567" y="679"/>
                </a:lnTo>
                <a:lnTo>
                  <a:pt x="215751" y="614"/>
                </a:lnTo>
                <a:lnTo>
                  <a:pt x="228515" y="531"/>
                </a:lnTo>
                <a:lnTo>
                  <a:pt x="239858" y="430"/>
                </a:lnTo>
                <a:lnTo>
                  <a:pt x="249782" y="310"/>
                </a:lnTo>
                <a:lnTo>
                  <a:pt x="258285" y="171"/>
                </a:lnTo>
                <a:lnTo>
                  <a:pt x="265368" y="15"/>
                </a:lnTo>
                <a:lnTo>
                  <a:pt x="265938"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3459650" y="350774"/>
            <a:ext cx="348318" cy="235838"/>
          </a:xfrm>
          <a:custGeom>
            <a:avLst/>
            <a:gdLst/>
            <a:ahLst/>
            <a:cxnLst/>
            <a:rect l="l" t="t" r="r" b="b"/>
            <a:pathLst>
              <a:path w="261238" h="235838">
                <a:moveTo>
                  <a:pt x="57276" y="0"/>
                </a:moveTo>
                <a:lnTo>
                  <a:pt x="70302" y="2915"/>
                </a:lnTo>
                <a:lnTo>
                  <a:pt x="78983" y="11663"/>
                </a:lnTo>
                <a:lnTo>
                  <a:pt x="83301" y="26241"/>
                </a:lnTo>
                <a:lnTo>
                  <a:pt x="83819" y="35433"/>
                </a:lnTo>
                <a:lnTo>
                  <a:pt x="83819" y="121920"/>
                </a:lnTo>
                <a:lnTo>
                  <a:pt x="114300" y="82168"/>
                </a:lnTo>
                <a:lnTo>
                  <a:pt x="122739" y="71337"/>
                </a:lnTo>
                <a:lnTo>
                  <a:pt x="130636" y="61158"/>
                </a:lnTo>
                <a:lnTo>
                  <a:pt x="137972" y="51634"/>
                </a:lnTo>
                <a:lnTo>
                  <a:pt x="140843" y="47878"/>
                </a:lnTo>
                <a:lnTo>
                  <a:pt x="149393" y="37545"/>
                </a:lnTo>
                <a:lnTo>
                  <a:pt x="158078" y="28422"/>
                </a:lnTo>
                <a:lnTo>
                  <a:pt x="164973" y="22098"/>
                </a:lnTo>
                <a:lnTo>
                  <a:pt x="175336" y="14300"/>
                </a:lnTo>
                <a:lnTo>
                  <a:pt x="186346" y="8128"/>
                </a:lnTo>
                <a:lnTo>
                  <a:pt x="191262" y="5968"/>
                </a:lnTo>
                <a:lnTo>
                  <a:pt x="202561" y="2649"/>
                </a:lnTo>
                <a:lnTo>
                  <a:pt x="215304" y="864"/>
                </a:lnTo>
                <a:lnTo>
                  <a:pt x="225044" y="507"/>
                </a:lnTo>
                <a:lnTo>
                  <a:pt x="238599" y="929"/>
                </a:lnTo>
                <a:lnTo>
                  <a:pt x="250992" y="2256"/>
                </a:lnTo>
                <a:lnTo>
                  <a:pt x="257429" y="3428"/>
                </a:lnTo>
                <a:lnTo>
                  <a:pt x="254202" y="14824"/>
                </a:lnTo>
                <a:lnTo>
                  <a:pt x="250698" y="26791"/>
                </a:lnTo>
                <a:lnTo>
                  <a:pt x="246915" y="39343"/>
                </a:lnTo>
                <a:lnTo>
                  <a:pt x="244094" y="48513"/>
                </a:lnTo>
                <a:lnTo>
                  <a:pt x="242315" y="49275"/>
                </a:lnTo>
                <a:lnTo>
                  <a:pt x="228742" y="45599"/>
                </a:lnTo>
                <a:lnTo>
                  <a:pt x="216120" y="43289"/>
                </a:lnTo>
                <a:lnTo>
                  <a:pt x="204449" y="42325"/>
                </a:lnTo>
                <a:lnTo>
                  <a:pt x="201930" y="42290"/>
                </a:lnTo>
                <a:lnTo>
                  <a:pt x="194818" y="42290"/>
                </a:lnTo>
                <a:lnTo>
                  <a:pt x="188468" y="43179"/>
                </a:lnTo>
                <a:lnTo>
                  <a:pt x="182752" y="44958"/>
                </a:lnTo>
                <a:lnTo>
                  <a:pt x="177037" y="46609"/>
                </a:lnTo>
                <a:lnTo>
                  <a:pt x="171576" y="49529"/>
                </a:lnTo>
                <a:lnTo>
                  <a:pt x="166115" y="53466"/>
                </a:lnTo>
                <a:lnTo>
                  <a:pt x="160781" y="57403"/>
                </a:lnTo>
                <a:lnTo>
                  <a:pt x="155320" y="62737"/>
                </a:lnTo>
                <a:lnTo>
                  <a:pt x="149606" y="69341"/>
                </a:lnTo>
                <a:lnTo>
                  <a:pt x="142301" y="78093"/>
                </a:lnTo>
                <a:lnTo>
                  <a:pt x="134186" y="88441"/>
                </a:lnTo>
                <a:lnTo>
                  <a:pt x="129920" y="94106"/>
                </a:lnTo>
                <a:lnTo>
                  <a:pt x="194310" y="177164"/>
                </a:lnTo>
                <a:lnTo>
                  <a:pt x="203777" y="188537"/>
                </a:lnTo>
                <a:lnTo>
                  <a:pt x="212949" y="197732"/>
                </a:lnTo>
                <a:lnTo>
                  <a:pt x="221806" y="204771"/>
                </a:lnTo>
                <a:lnTo>
                  <a:pt x="235429" y="211625"/>
                </a:lnTo>
                <a:lnTo>
                  <a:pt x="247836" y="214609"/>
                </a:lnTo>
                <a:lnTo>
                  <a:pt x="259969" y="215518"/>
                </a:lnTo>
                <a:lnTo>
                  <a:pt x="261238" y="225425"/>
                </a:lnTo>
                <a:lnTo>
                  <a:pt x="246530" y="229583"/>
                </a:lnTo>
                <a:lnTo>
                  <a:pt x="233113" y="232681"/>
                </a:lnTo>
                <a:lnTo>
                  <a:pt x="220977" y="234726"/>
                </a:lnTo>
                <a:lnTo>
                  <a:pt x="210114" y="235726"/>
                </a:lnTo>
                <a:lnTo>
                  <a:pt x="205486" y="235838"/>
                </a:lnTo>
                <a:lnTo>
                  <a:pt x="192310" y="234084"/>
                </a:lnTo>
                <a:lnTo>
                  <a:pt x="180995" y="228877"/>
                </a:lnTo>
                <a:lnTo>
                  <a:pt x="172094" y="221393"/>
                </a:lnTo>
                <a:lnTo>
                  <a:pt x="163363" y="211719"/>
                </a:lnTo>
                <a:lnTo>
                  <a:pt x="156590" y="202946"/>
                </a:lnTo>
                <a:lnTo>
                  <a:pt x="148497" y="191675"/>
                </a:lnTo>
                <a:lnTo>
                  <a:pt x="141332" y="181861"/>
                </a:lnTo>
                <a:lnTo>
                  <a:pt x="138937" y="178562"/>
                </a:lnTo>
                <a:lnTo>
                  <a:pt x="133857" y="171830"/>
                </a:lnTo>
                <a:lnTo>
                  <a:pt x="129667" y="166242"/>
                </a:lnTo>
                <a:lnTo>
                  <a:pt x="126364" y="162051"/>
                </a:lnTo>
                <a:lnTo>
                  <a:pt x="123062" y="157606"/>
                </a:lnTo>
                <a:lnTo>
                  <a:pt x="119506" y="152780"/>
                </a:lnTo>
                <a:lnTo>
                  <a:pt x="115443" y="147574"/>
                </a:lnTo>
                <a:lnTo>
                  <a:pt x="111506" y="142366"/>
                </a:lnTo>
                <a:lnTo>
                  <a:pt x="107061" y="136525"/>
                </a:lnTo>
                <a:lnTo>
                  <a:pt x="102107" y="130301"/>
                </a:lnTo>
                <a:lnTo>
                  <a:pt x="83819" y="153797"/>
                </a:lnTo>
                <a:lnTo>
                  <a:pt x="83868" y="166186"/>
                </a:lnTo>
                <a:lnTo>
                  <a:pt x="84012" y="178927"/>
                </a:lnTo>
                <a:lnTo>
                  <a:pt x="84200" y="189484"/>
                </a:lnTo>
                <a:lnTo>
                  <a:pt x="84445" y="201683"/>
                </a:lnTo>
                <a:lnTo>
                  <a:pt x="84689" y="214353"/>
                </a:lnTo>
                <a:lnTo>
                  <a:pt x="84933" y="227492"/>
                </a:lnTo>
                <a:lnTo>
                  <a:pt x="84962" y="229108"/>
                </a:lnTo>
                <a:lnTo>
                  <a:pt x="72511" y="230603"/>
                </a:lnTo>
                <a:lnTo>
                  <a:pt x="59959" y="232333"/>
                </a:lnTo>
                <a:lnTo>
                  <a:pt x="47321" y="234300"/>
                </a:lnTo>
                <a:lnTo>
                  <a:pt x="39750" y="235585"/>
                </a:lnTo>
                <a:lnTo>
                  <a:pt x="37211" y="233679"/>
                </a:lnTo>
                <a:lnTo>
                  <a:pt x="37328" y="219679"/>
                </a:lnTo>
                <a:lnTo>
                  <a:pt x="37446" y="206840"/>
                </a:lnTo>
                <a:lnTo>
                  <a:pt x="37563" y="195163"/>
                </a:lnTo>
                <a:lnTo>
                  <a:pt x="37592" y="192531"/>
                </a:lnTo>
                <a:lnTo>
                  <a:pt x="37642" y="178427"/>
                </a:lnTo>
                <a:lnTo>
                  <a:pt x="37712" y="166448"/>
                </a:lnTo>
                <a:lnTo>
                  <a:pt x="37718" y="162940"/>
                </a:lnTo>
                <a:lnTo>
                  <a:pt x="37718" y="116966"/>
                </a:lnTo>
                <a:lnTo>
                  <a:pt x="37668" y="104539"/>
                </a:lnTo>
                <a:lnTo>
                  <a:pt x="37545" y="91761"/>
                </a:lnTo>
                <a:lnTo>
                  <a:pt x="37464" y="84581"/>
                </a:lnTo>
                <a:lnTo>
                  <a:pt x="37223" y="71876"/>
                </a:lnTo>
                <a:lnTo>
                  <a:pt x="37050" y="59196"/>
                </a:lnTo>
                <a:lnTo>
                  <a:pt x="36956" y="51180"/>
                </a:lnTo>
                <a:lnTo>
                  <a:pt x="36830" y="45085"/>
                </a:lnTo>
                <a:lnTo>
                  <a:pt x="36321" y="40131"/>
                </a:lnTo>
                <a:lnTo>
                  <a:pt x="35432" y="36067"/>
                </a:lnTo>
                <a:lnTo>
                  <a:pt x="34670" y="32130"/>
                </a:lnTo>
                <a:lnTo>
                  <a:pt x="32893" y="29083"/>
                </a:lnTo>
                <a:lnTo>
                  <a:pt x="30352" y="26797"/>
                </a:lnTo>
                <a:lnTo>
                  <a:pt x="27812" y="24637"/>
                </a:lnTo>
                <a:lnTo>
                  <a:pt x="24256" y="23113"/>
                </a:lnTo>
                <a:lnTo>
                  <a:pt x="19685" y="22351"/>
                </a:lnTo>
                <a:lnTo>
                  <a:pt x="15112" y="21589"/>
                </a:lnTo>
                <a:lnTo>
                  <a:pt x="9143" y="21209"/>
                </a:lnTo>
                <a:lnTo>
                  <a:pt x="1777" y="21209"/>
                </a:lnTo>
                <a:lnTo>
                  <a:pt x="0" y="12064"/>
                </a:lnTo>
                <a:lnTo>
                  <a:pt x="16802" y="7363"/>
                </a:lnTo>
                <a:lnTo>
                  <a:pt x="31173" y="3830"/>
                </a:lnTo>
                <a:lnTo>
                  <a:pt x="43121" y="1450"/>
                </a:lnTo>
                <a:lnTo>
                  <a:pt x="52652" y="206"/>
                </a:lnTo>
                <a:lnTo>
                  <a:pt x="57276"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7815075" y="349759"/>
            <a:ext cx="428750" cy="239395"/>
          </a:xfrm>
          <a:custGeom>
            <a:avLst/>
            <a:gdLst/>
            <a:ahLst/>
            <a:cxnLst/>
            <a:rect l="l" t="t" r="r" b="b"/>
            <a:pathLst>
              <a:path w="321563" h="239395">
                <a:moveTo>
                  <a:pt x="75819" y="0"/>
                </a:moveTo>
                <a:lnTo>
                  <a:pt x="95631" y="8128"/>
                </a:lnTo>
                <a:lnTo>
                  <a:pt x="86717" y="18644"/>
                </a:lnTo>
                <a:lnTo>
                  <a:pt x="78795" y="29461"/>
                </a:lnTo>
                <a:lnTo>
                  <a:pt x="71863" y="40578"/>
                </a:lnTo>
                <a:lnTo>
                  <a:pt x="65918" y="51996"/>
                </a:lnTo>
                <a:lnTo>
                  <a:pt x="60960" y="63714"/>
                </a:lnTo>
                <a:lnTo>
                  <a:pt x="56985" y="75733"/>
                </a:lnTo>
                <a:lnTo>
                  <a:pt x="53993" y="88052"/>
                </a:lnTo>
                <a:lnTo>
                  <a:pt x="51982" y="100672"/>
                </a:lnTo>
                <a:lnTo>
                  <a:pt x="50950" y="113591"/>
                </a:lnTo>
                <a:lnTo>
                  <a:pt x="50800" y="120904"/>
                </a:lnTo>
                <a:lnTo>
                  <a:pt x="51314" y="135315"/>
                </a:lnTo>
                <a:lnTo>
                  <a:pt x="52859" y="148756"/>
                </a:lnTo>
                <a:lnTo>
                  <a:pt x="55433" y="161227"/>
                </a:lnTo>
                <a:lnTo>
                  <a:pt x="59036" y="172726"/>
                </a:lnTo>
                <a:lnTo>
                  <a:pt x="63670" y="183255"/>
                </a:lnTo>
                <a:lnTo>
                  <a:pt x="72590" y="196536"/>
                </a:lnTo>
                <a:lnTo>
                  <a:pt x="82634" y="204801"/>
                </a:lnTo>
                <a:lnTo>
                  <a:pt x="94268" y="208980"/>
                </a:lnTo>
                <a:lnTo>
                  <a:pt x="101092" y="209550"/>
                </a:lnTo>
                <a:lnTo>
                  <a:pt x="114124" y="207331"/>
                </a:lnTo>
                <a:lnTo>
                  <a:pt x="124987" y="200675"/>
                </a:lnTo>
                <a:lnTo>
                  <a:pt x="131953" y="192405"/>
                </a:lnTo>
                <a:lnTo>
                  <a:pt x="137259" y="182127"/>
                </a:lnTo>
                <a:lnTo>
                  <a:pt x="140862" y="170302"/>
                </a:lnTo>
                <a:lnTo>
                  <a:pt x="142779" y="156932"/>
                </a:lnTo>
                <a:lnTo>
                  <a:pt x="143129" y="147447"/>
                </a:lnTo>
                <a:lnTo>
                  <a:pt x="142907" y="134955"/>
                </a:lnTo>
                <a:lnTo>
                  <a:pt x="142239" y="122390"/>
                </a:lnTo>
                <a:lnTo>
                  <a:pt x="141119" y="109756"/>
                </a:lnTo>
                <a:lnTo>
                  <a:pt x="139543" y="97059"/>
                </a:lnTo>
                <a:lnTo>
                  <a:pt x="137506" y="84304"/>
                </a:lnTo>
                <a:lnTo>
                  <a:pt x="136525" y="78994"/>
                </a:lnTo>
                <a:lnTo>
                  <a:pt x="148857" y="76923"/>
                </a:lnTo>
                <a:lnTo>
                  <a:pt x="161279" y="74751"/>
                </a:lnTo>
                <a:lnTo>
                  <a:pt x="173782" y="72471"/>
                </a:lnTo>
                <a:lnTo>
                  <a:pt x="186362" y="70076"/>
                </a:lnTo>
                <a:lnTo>
                  <a:pt x="197738" y="67818"/>
                </a:lnTo>
                <a:lnTo>
                  <a:pt x="200151" y="69850"/>
                </a:lnTo>
                <a:lnTo>
                  <a:pt x="198282" y="83312"/>
                </a:lnTo>
                <a:lnTo>
                  <a:pt x="196737" y="96443"/>
                </a:lnTo>
                <a:lnTo>
                  <a:pt x="195521" y="109251"/>
                </a:lnTo>
                <a:lnTo>
                  <a:pt x="194643" y="121743"/>
                </a:lnTo>
                <a:lnTo>
                  <a:pt x="194110" y="133925"/>
                </a:lnTo>
                <a:lnTo>
                  <a:pt x="193929" y="145923"/>
                </a:lnTo>
                <a:lnTo>
                  <a:pt x="194600" y="160573"/>
                </a:lnTo>
                <a:lnTo>
                  <a:pt x="196613" y="173575"/>
                </a:lnTo>
                <a:lnTo>
                  <a:pt x="199970" y="184960"/>
                </a:lnTo>
                <a:lnTo>
                  <a:pt x="203073" y="191897"/>
                </a:lnTo>
                <a:lnTo>
                  <a:pt x="211724" y="203354"/>
                </a:lnTo>
                <a:lnTo>
                  <a:pt x="222903" y="208874"/>
                </a:lnTo>
                <a:lnTo>
                  <a:pt x="228473" y="209423"/>
                </a:lnTo>
                <a:lnTo>
                  <a:pt x="240622" y="206936"/>
                </a:lnTo>
                <a:lnTo>
                  <a:pt x="250819" y="199492"/>
                </a:lnTo>
                <a:lnTo>
                  <a:pt x="259090" y="187117"/>
                </a:lnTo>
                <a:lnTo>
                  <a:pt x="263874" y="175161"/>
                </a:lnTo>
                <a:lnTo>
                  <a:pt x="266988" y="163687"/>
                </a:lnTo>
                <a:lnTo>
                  <a:pt x="269177" y="151112"/>
                </a:lnTo>
                <a:lnTo>
                  <a:pt x="270433" y="137422"/>
                </a:lnTo>
                <a:lnTo>
                  <a:pt x="270763" y="125095"/>
                </a:lnTo>
                <a:lnTo>
                  <a:pt x="270349" y="111468"/>
                </a:lnTo>
                <a:lnTo>
                  <a:pt x="269101" y="98393"/>
                </a:lnTo>
                <a:lnTo>
                  <a:pt x="267015" y="85869"/>
                </a:lnTo>
                <a:lnTo>
                  <a:pt x="264082" y="73896"/>
                </a:lnTo>
                <a:lnTo>
                  <a:pt x="260350" y="62611"/>
                </a:lnTo>
                <a:lnTo>
                  <a:pt x="255747" y="51271"/>
                </a:lnTo>
                <a:lnTo>
                  <a:pt x="250421" y="39997"/>
                </a:lnTo>
                <a:lnTo>
                  <a:pt x="244393" y="28787"/>
                </a:lnTo>
                <a:lnTo>
                  <a:pt x="237682" y="17641"/>
                </a:lnTo>
                <a:lnTo>
                  <a:pt x="231394" y="8128"/>
                </a:lnTo>
                <a:lnTo>
                  <a:pt x="249936" y="0"/>
                </a:lnTo>
                <a:lnTo>
                  <a:pt x="260193" y="6866"/>
                </a:lnTo>
                <a:lnTo>
                  <a:pt x="269875" y="14649"/>
                </a:lnTo>
                <a:lnTo>
                  <a:pt x="278987" y="23353"/>
                </a:lnTo>
                <a:lnTo>
                  <a:pt x="287539" y="32982"/>
                </a:lnTo>
                <a:lnTo>
                  <a:pt x="295539" y="43540"/>
                </a:lnTo>
                <a:lnTo>
                  <a:pt x="300863" y="51562"/>
                </a:lnTo>
                <a:lnTo>
                  <a:pt x="307446" y="63195"/>
                </a:lnTo>
                <a:lnTo>
                  <a:pt x="312768" y="75058"/>
                </a:lnTo>
                <a:lnTo>
                  <a:pt x="316834" y="87151"/>
                </a:lnTo>
                <a:lnTo>
                  <a:pt x="319646" y="99474"/>
                </a:lnTo>
                <a:lnTo>
                  <a:pt x="321209" y="112027"/>
                </a:lnTo>
                <a:lnTo>
                  <a:pt x="321563" y="121666"/>
                </a:lnTo>
                <a:lnTo>
                  <a:pt x="320964" y="134980"/>
                </a:lnTo>
                <a:lnTo>
                  <a:pt x="319166" y="147851"/>
                </a:lnTo>
                <a:lnTo>
                  <a:pt x="316169" y="160278"/>
                </a:lnTo>
                <a:lnTo>
                  <a:pt x="311973" y="172262"/>
                </a:lnTo>
                <a:lnTo>
                  <a:pt x="306578" y="183802"/>
                </a:lnTo>
                <a:lnTo>
                  <a:pt x="299984" y="194900"/>
                </a:lnTo>
                <a:lnTo>
                  <a:pt x="293750" y="203581"/>
                </a:lnTo>
                <a:lnTo>
                  <a:pt x="284424" y="214232"/>
                </a:lnTo>
                <a:lnTo>
                  <a:pt x="274327" y="223008"/>
                </a:lnTo>
                <a:lnTo>
                  <a:pt x="263465" y="229909"/>
                </a:lnTo>
                <a:lnTo>
                  <a:pt x="251843" y="234936"/>
                </a:lnTo>
                <a:lnTo>
                  <a:pt x="239470" y="238087"/>
                </a:lnTo>
                <a:lnTo>
                  <a:pt x="226352" y="239364"/>
                </a:lnTo>
                <a:lnTo>
                  <a:pt x="223900" y="239395"/>
                </a:lnTo>
                <a:lnTo>
                  <a:pt x="210923" y="238076"/>
                </a:lnTo>
                <a:lnTo>
                  <a:pt x="198872" y="234104"/>
                </a:lnTo>
                <a:lnTo>
                  <a:pt x="187725" y="227457"/>
                </a:lnTo>
                <a:lnTo>
                  <a:pt x="176372" y="216857"/>
                </a:lnTo>
                <a:lnTo>
                  <a:pt x="169105" y="206546"/>
                </a:lnTo>
                <a:lnTo>
                  <a:pt x="163509" y="194637"/>
                </a:lnTo>
                <a:lnTo>
                  <a:pt x="161417" y="188341"/>
                </a:lnTo>
                <a:lnTo>
                  <a:pt x="160147" y="188341"/>
                </a:lnTo>
                <a:lnTo>
                  <a:pt x="154305" y="200870"/>
                </a:lnTo>
                <a:lnTo>
                  <a:pt x="147189" y="211687"/>
                </a:lnTo>
                <a:lnTo>
                  <a:pt x="138784" y="220777"/>
                </a:lnTo>
                <a:lnTo>
                  <a:pt x="131825" y="226314"/>
                </a:lnTo>
                <a:lnTo>
                  <a:pt x="120971" y="232576"/>
                </a:lnTo>
                <a:lnTo>
                  <a:pt x="109101" y="236834"/>
                </a:lnTo>
                <a:lnTo>
                  <a:pt x="96215" y="239054"/>
                </a:lnTo>
                <a:lnTo>
                  <a:pt x="88392" y="239395"/>
                </a:lnTo>
                <a:lnTo>
                  <a:pt x="74608" y="238427"/>
                </a:lnTo>
                <a:lnTo>
                  <a:pt x="61813" y="235526"/>
                </a:lnTo>
                <a:lnTo>
                  <a:pt x="50016" y="230690"/>
                </a:lnTo>
                <a:lnTo>
                  <a:pt x="39223" y="223919"/>
                </a:lnTo>
                <a:lnTo>
                  <a:pt x="29446" y="215214"/>
                </a:lnTo>
                <a:lnTo>
                  <a:pt x="16985" y="199141"/>
                </a:lnTo>
                <a:lnTo>
                  <a:pt x="11014" y="188242"/>
                </a:lnTo>
                <a:lnTo>
                  <a:pt x="6338" y="176599"/>
                </a:lnTo>
                <a:lnTo>
                  <a:pt x="2951" y="164211"/>
                </a:lnTo>
                <a:lnTo>
                  <a:pt x="845" y="151079"/>
                </a:lnTo>
                <a:lnTo>
                  <a:pt x="15" y="137202"/>
                </a:lnTo>
                <a:lnTo>
                  <a:pt x="0" y="135001"/>
                </a:lnTo>
                <a:lnTo>
                  <a:pt x="532" y="122427"/>
                </a:lnTo>
                <a:lnTo>
                  <a:pt x="2133" y="109973"/>
                </a:lnTo>
                <a:lnTo>
                  <a:pt x="4805" y="97641"/>
                </a:lnTo>
                <a:lnTo>
                  <a:pt x="8551" y="85435"/>
                </a:lnTo>
                <a:lnTo>
                  <a:pt x="13374" y="73357"/>
                </a:lnTo>
                <a:lnTo>
                  <a:pt x="19278" y="61411"/>
                </a:lnTo>
                <a:lnTo>
                  <a:pt x="28072" y="46757"/>
                </a:lnTo>
                <a:lnTo>
                  <a:pt x="35715" y="36161"/>
                </a:lnTo>
                <a:lnTo>
                  <a:pt x="44007" y="26380"/>
                </a:lnTo>
                <a:lnTo>
                  <a:pt x="52945" y="17418"/>
                </a:lnTo>
                <a:lnTo>
                  <a:pt x="62525" y="9277"/>
                </a:lnTo>
                <a:lnTo>
                  <a:pt x="72745" y="1960"/>
                </a:lnTo>
                <a:lnTo>
                  <a:pt x="75819"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8228585" y="346965"/>
            <a:ext cx="307000" cy="239140"/>
          </a:xfrm>
          <a:custGeom>
            <a:avLst/>
            <a:gdLst/>
            <a:ahLst/>
            <a:cxnLst/>
            <a:rect l="l" t="t" r="r" b="b"/>
            <a:pathLst>
              <a:path w="230250" h="239140">
                <a:moveTo>
                  <a:pt x="224536" y="0"/>
                </a:moveTo>
                <a:lnTo>
                  <a:pt x="228473" y="1777"/>
                </a:lnTo>
                <a:lnTo>
                  <a:pt x="229615" y="6095"/>
                </a:lnTo>
                <a:lnTo>
                  <a:pt x="230250" y="11556"/>
                </a:lnTo>
                <a:lnTo>
                  <a:pt x="230250" y="18414"/>
                </a:lnTo>
                <a:lnTo>
                  <a:pt x="229614" y="30125"/>
                </a:lnTo>
                <a:lnTo>
                  <a:pt x="227727" y="42797"/>
                </a:lnTo>
                <a:lnTo>
                  <a:pt x="225425" y="53339"/>
                </a:lnTo>
                <a:lnTo>
                  <a:pt x="222190" y="65116"/>
                </a:lnTo>
                <a:lnTo>
                  <a:pt x="218448" y="77197"/>
                </a:lnTo>
                <a:lnTo>
                  <a:pt x="214179" y="89542"/>
                </a:lnTo>
                <a:lnTo>
                  <a:pt x="208192" y="105086"/>
                </a:lnTo>
                <a:lnTo>
                  <a:pt x="203320" y="116760"/>
                </a:lnTo>
                <a:lnTo>
                  <a:pt x="198125" y="128494"/>
                </a:lnTo>
                <a:lnTo>
                  <a:pt x="189236" y="147101"/>
                </a:lnTo>
                <a:lnTo>
                  <a:pt x="183528" y="158543"/>
                </a:lnTo>
                <a:lnTo>
                  <a:pt x="177820" y="169673"/>
                </a:lnTo>
                <a:lnTo>
                  <a:pt x="168358" y="187245"/>
                </a:lnTo>
                <a:lnTo>
                  <a:pt x="162145" y="198369"/>
                </a:lnTo>
                <a:lnTo>
                  <a:pt x="156063" y="208884"/>
                </a:lnTo>
                <a:lnTo>
                  <a:pt x="147710" y="222624"/>
                </a:lnTo>
                <a:lnTo>
                  <a:pt x="141107" y="232849"/>
                </a:lnTo>
                <a:lnTo>
                  <a:pt x="117221" y="239140"/>
                </a:lnTo>
                <a:lnTo>
                  <a:pt x="113147" y="226909"/>
                </a:lnTo>
                <a:lnTo>
                  <a:pt x="109121" y="214941"/>
                </a:lnTo>
                <a:lnTo>
                  <a:pt x="107061" y="208787"/>
                </a:lnTo>
                <a:lnTo>
                  <a:pt x="103011" y="196647"/>
                </a:lnTo>
                <a:lnTo>
                  <a:pt x="99039" y="184615"/>
                </a:lnTo>
                <a:lnTo>
                  <a:pt x="97409" y="179704"/>
                </a:lnTo>
                <a:lnTo>
                  <a:pt x="93374" y="167689"/>
                </a:lnTo>
                <a:lnTo>
                  <a:pt x="89207" y="155695"/>
                </a:lnTo>
                <a:lnTo>
                  <a:pt x="87502" y="150875"/>
                </a:lnTo>
                <a:lnTo>
                  <a:pt x="83303" y="139106"/>
                </a:lnTo>
                <a:lnTo>
                  <a:pt x="78981" y="127089"/>
                </a:lnTo>
                <a:lnTo>
                  <a:pt x="76835" y="121157"/>
                </a:lnTo>
                <a:lnTo>
                  <a:pt x="74549" y="115061"/>
                </a:lnTo>
                <a:lnTo>
                  <a:pt x="71882" y="107949"/>
                </a:lnTo>
                <a:lnTo>
                  <a:pt x="68834" y="99948"/>
                </a:lnTo>
                <a:lnTo>
                  <a:pt x="64271" y="88200"/>
                </a:lnTo>
                <a:lnTo>
                  <a:pt x="59440" y="76366"/>
                </a:lnTo>
                <a:lnTo>
                  <a:pt x="55499" y="67309"/>
                </a:lnTo>
                <a:lnTo>
                  <a:pt x="51942" y="59689"/>
                </a:lnTo>
                <a:lnTo>
                  <a:pt x="48387" y="52704"/>
                </a:lnTo>
                <a:lnTo>
                  <a:pt x="44703" y="45719"/>
                </a:lnTo>
                <a:lnTo>
                  <a:pt x="41148" y="40385"/>
                </a:lnTo>
                <a:lnTo>
                  <a:pt x="37719" y="36702"/>
                </a:lnTo>
                <a:lnTo>
                  <a:pt x="35433" y="34416"/>
                </a:lnTo>
                <a:lnTo>
                  <a:pt x="33147" y="32511"/>
                </a:lnTo>
                <a:lnTo>
                  <a:pt x="30861" y="30860"/>
                </a:lnTo>
                <a:lnTo>
                  <a:pt x="26035" y="28066"/>
                </a:lnTo>
                <a:lnTo>
                  <a:pt x="23240" y="27177"/>
                </a:lnTo>
                <a:lnTo>
                  <a:pt x="20320" y="26288"/>
                </a:lnTo>
                <a:lnTo>
                  <a:pt x="17145" y="25653"/>
                </a:lnTo>
                <a:lnTo>
                  <a:pt x="13588" y="25145"/>
                </a:lnTo>
                <a:lnTo>
                  <a:pt x="10160" y="24764"/>
                </a:lnTo>
                <a:lnTo>
                  <a:pt x="6096" y="24383"/>
                </a:lnTo>
                <a:lnTo>
                  <a:pt x="1524" y="24129"/>
                </a:lnTo>
                <a:lnTo>
                  <a:pt x="0" y="15112"/>
                </a:lnTo>
                <a:lnTo>
                  <a:pt x="13782" y="11015"/>
                </a:lnTo>
                <a:lnTo>
                  <a:pt x="25661" y="7870"/>
                </a:lnTo>
                <a:lnTo>
                  <a:pt x="31750" y="6476"/>
                </a:lnTo>
                <a:lnTo>
                  <a:pt x="40132" y="4699"/>
                </a:lnTo>
                <a:lnTo>
                  <a:pt x="47371" y="3809"/>
                </a:lnTo>
                <a:lnTo>
                  <a:pt x="53594" y="3809"/>
                </a:lnTo>
                <a:lnTo>
                  <a:pt x="59816" y="3809"/>
                </a:lnTo>
                <a:lnTo>
                  <a:pt x="65024" y="4825"/>
                </a:lnTo>
                <a:lnTo>
                  <a:pt x="69087" y="7111"/>
                </a:lnTo>
                <a:lnTo>
                  <a:pt x="73025" y="9397"/>
                </a:lnTo>
                <a:lnTo>
                  <a:pt x="76581" y="12699"/>
                </a:lnTo>
                <a:lnTo>
                  <a:pt x="79501" y="17144"/>
                </a:lnTo>
                <a:lnTo>
                  <a:pt x="81914" y="21081"/>
                </a:lnTo>
                <a:lnTo>
                  <a:pt x="84454" y="26288"/>
                </a:lnTo>
                <a:lnTo>
                  <a:pt x="87122" y="32511"/>
                </a:lnTo>
                <a:lnTo>
                  <a:pt x="89788" y="38734"/>
                </a:lnTo>
                <a:lnTo>
                  <a:pt x="92837" y="45719"/>
                </a:lnTo>
                <a:lnTo>
                  <a:pt x="95885" y="53466"/>
                </a:lnTo>
                <a:lnTo>
                  <a:pt x="100526" y="64954"/>
                </a:lnTo>
                <a:lnTo>
                  <a:pt x="105168" y="77078"/>
                </a:lnTo>
                <a:lnTo>
                  <a:pt x="105410" y="77723"/>
                </a:lnTo>
                <a:lnTo>
                  <a:pt x="109952" y="89715"/>
                </a:lnTo>
                <a:lnTo>
                  <a:pt x="114315" y="101536"/>
                </a:lnTo>
                <a:lnTo>
                  <a:pt x="114808" y="102869"/>
                </a:lnTo>
                <a:lnTo>
                  <a:pt x="117728" y="111124"/>
                </a:lnTo>
                <a:lnTo>
                  <a:pt x="120523" y="118998"/>
                </a:lnTo>
                <a:lnTo>
                  <a:pt x="123189" y="126491"/>
                </a:lnTo>
                <a:lnTo>
                  <a:pt x="125857" y="134111"/>
                </a:lnTo>
                <a:lnTo>
                  <a:pt x="128142" y="140715"/>
                </a:lnTo>
                <a:lnTo>
                  <a:pt x="130175" y="146430"/>
                </a:lnTo>
                <a:lnTo>
                  <a:pt x="131952" y="151891"/>
                </a:lnTo>
                <a:lnTo>
                  <a:pt x="133858" y="157987"/>
                </a:lnTo>
                <a:lnTo>
                  <a:pt x="136016" y="164591"/>
                </a:lnTo>
                <a:lnTo>
                  <a:pt x="138175" y="171195"/>
                </a:lnTo>
                <a:lnTo>
                  <a:pt x="140335" y="177926"/>
                </a:lnTo>
                <a:lnTo>
                  <a:pt x="142494" y="184911"/>
                </a:lnTo>
                <a:lnTo>
                  <a:pt x="149138" y="173783"/>
                </a:lnTo>
                <a:lnTo>
                  <a:pt x="155273" y="162513"/>
                </a:lnTo>
                <a:lnTo>
                  <a:pt x="160905" y="151101"/>
                </a:lnTo>
                <a:lnTo>
                  <a:pt x="166044" y="139548"/>
                </a:lnTo>
                <a:lnTo>
                  <a:pt x="170697" y="127853"/>
                </a:lnTo>
                <a:lnTo>
                  <a:pt x="173609" y="119760"/>
                </a:lnTo>
                <a:lnTo>
                  <a:pt x="177432" y="107353"/>
                </a:lnTo>
                <a:lnTo>
                  <a:pt x="180500" y="94895"/>
                </a:lnTo>
                <a:lnTo>
                  <a:pt x="182805" y="82385"/>
                </a:lnTo>
                <a:lnTo>
                  <a:pt x="184337" y="69823"/>
                </a:lnTo>
                <a:lnTo>
                  <a:pt x="185086" y="57210"/>
                </a:lnTo>
                <a:lnTo>
                  <a:pt x="185165" y="51561"/>
                </a:lnTo>
                <a:lnTo>
                  <a:pt x="184701" y="38899"/>
                </a:lnTo>
                <a:lnTo>
                  <a:pt x="183339" y="26286"/>
                </a:lnTo>
                <a:lnTo>
                  <a:pt x="181124" y="13701"/>
                </a:lnTo>
                <a:lnTo>
                  <a:pt x="180466" y="10667"/>
                </a:lnTo>
                <a:lnTo>
                  <a:pt x="188975" y="8762"/>
                </a:lnTo>
                <a:lnTo>
                  <a:pt x="196850" y="6857"/>
                </a:lnTo>
                <a:lnTo>
                  <a:pt x="203835" y="5079"/>
                </a:lnTo>
                <a:lnTo>
                  <a:pt x="210820" y="3428"/>
                </a:lnTo>
                <a:lnTo>
                  <a:pt x="217804" y="1650"/>
                </a:lnTo>
                <a:lnTo>
                  <a:pt x="224536" y="0"/>
                </a:lnTo>
                <a:close/>
              </a:path>
            </a:pathLst>
          </a:custGeom>
          <a:ln w="3047">
            <a:solidFill>
              <a:srgbClr val="3A431F"/>
            </a:solidFill>
          </a:ln>
        </p:spPr>
        <p:txBody>
          <a:bodyPr wrap="square" lIns="0" tIns="0" rIns="0" bIns="0" rtlCol="0">
            <a:noAutofit/>
          </a:bodyPr>
          <a:lstStyle/>
          <a:p>
            <a:endParaRPr/>
          </a:p>
        </p:txBody>
      </p:sp>
      <p:sp>
        <p:nvSpPr>
          <p:cNvPr id="20" name="object 20"/>
          <p:cNvSpPr/>
          <p:nvPr/>
        </p:nvSpPr>
        <p:spPr>
          <a:xfrm>
            <a:off x="7681468" y="346711"/>
            <a:ext cx="129200" cy="241681"/>
          </a:xfrm>
          <a:custGeom>
            <a:avLst/>
            <a:gdLst/>
            <a:ahLst/>
            <a:cxnLst/>
            <a:rect l="l" t="t" r="r" b="b"/>
            <a:pathLst>
              <a:path w="96900" h="241681">
                <a:moveTo>
                  <a:pt x="48133" y="0"/>
                </a:moveTo>
                <a:lnTo>
                  <a:pt x="50291" y="1778"/>
                </a:lnTo>
                <a:lnTo>
                  <a:pt x="49851" y="13578"/>
                </a:lnTo>
                <a:lnTo>
                  <a:pt x="49488" y="25771"/>
                </a:lnTo>
                <a:lnTo>
                  <a:pt x="49208" y="38355"/>
                </a:lnTo>
                <a:lnTo>
                  <a:pt x="49014" y="51330"/>
                </a:lnTo>
                <a:lnTo>
                  <a:pt x="48911" y="64697"/>
                </a:lnTo>
                <a:lnTo>
                  <a:pt x="48895" y="72644"/>
                </a:lnTo>
                <a:lnTo>
                  <a:pt x="48895" y="116078"/>
                </a:lnTo>
                <a:lnTo>
                  <a:pt x="48916" y="132934"/>
                </a:lnTo>
                <a:lnTo>
                  <a:pt x="48979" y="148079"/>
                </a:lnTo>
                <a:lnTo>
                  <a:pt x="49079" y="161505"/>
                </a:lnTo>
                <a:lnTo>
                  <a:pt x="49212" y="173204"/>
                </a:lnTo>
                <a:lnTo>
                  <a:pt x="49375" y="183169"/>
                </a:lnTo>
                <a:lnTo>
                  <a:pt x="49529" y="190119"/>
                </a:lnTo>
                <a:lnTo>
                  <a:pt x="49911" y="200533"/>
                </a:lnTo>
                <a:lnTo>
                  <a:pt x="51688" y="207391"/>
                </a:lnTo>
                <a:lnTo>
                  <a:pt x="58165" y="213995"/>
                </a:lnTo>
                <a:lnTo>
                  <a:pt x="69469" y="217551"/>
                </a:lnTo>
                <a:lnTo>
                  <a:pt x="80370" y="218914"/>
                </a:lnTo>
                <a:lnTo>
                  <a:pt x="94575" y="219568"/>
                </a:lnTo>
                <a:lnTo>
                  <a:pt x="95631" y="219583"/>
                </a:lnTo>
                <a:lnTo>
                  <a:pt x="96900" y="229489"/>
                </a:lnTo>
                <a:lnTo>
                  <a:pt x="81170" y="234001"/>
                </a:lnTo>
                <a:lnTo>
                  <a:pt x="67153" y="237475"/>
                </a:lnTo>
                <a:lnTo>
                  <a:pt x="54842" y="239911"/>
                </a:lnTo>
                <a:lnTo>
                  <a:pt x="44231" y="241309"/>
                </a:lnTo>
                <a:lnTo>
                  <a:pt x="36575" y="241681"/>
                </a:lnTo>
                <a:lnTo>
                  <a:pt x="22488" y="239350"/>
                </a:lnTo>
                <a:lnTo>
                  <a:pt x="12171" y="232352"/>
                </a:lnTo>
                <a:lnTo>
                  <a:pt x="5634" y="220677"/>
                </a:lnTo>
                <a:lnTo>
                  <a:pt x="2888" y="204314"/>
                </a:lnTo>
                <a:lnTo>
                  <a:pt x="2794" y="200025"/>
                </a:lnTo>
                <a:lnTo>
                  <a:pt x="2794" y="76327"/>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7">
            <a:solidFill>
              <a:srgbClr val="3A431F"/>
            </a:solidFill>
          </a:ln>
        </p:spPr>
        <p:txBody>
          <a:bodyPr wrap="square" lIns="0" tIns="0" rIns="0" bIns="0" rtlCol="0">
            <a:noAutofit/>
          </a:bodyPr>
          <a:lstStyle/>
          <a:p>
            <a:endParaRPr/>
          </a:p>
        </p:txBody>
      </p:sp>
      <p:sp>
        <p:nvSpPr>
          <p:cNvPr id="21" name="object 21"/>
          <p:cNvSpPr/>
          <p:nvPr/>
        </p:nvSpPr>
        <p:spPr>
          <a:xfrm>
            <a:off x="7191756" y="346711"/>
            <a:ext cx="129200" cy="241681"/>
          </a:xfrm>
          <a:custGeom>
            <a:avLst/>
            <a:gdLst/>
            <a:ahLst/>
            <a:cxnLst/>
            <a:rect l="l" t="t" r="r" b="b"/>
            <a:pathLst>
              <a:path w="96900" h="241681">
                <a:moveTo>
                  <a:pt x="48133" y="0"/>
                </a:moveTo>
                <a:lnTo>
                  <a:pt x="50292" y="1778"/>
                </a:lnTo>
                <a:lnTo>
                  <a:pt x="49851" y="13578"/>
                </a:lnTo>
                <a:lnTo>
                  <a:pt x="49488" y="25771"/>
                </a:lnTo>
                <a:lnTo>
                  <a:pt x="49208" y="38355"/>
                </a:lnTo>
                <a:lnTo>
                  <a:pt x="49014" y="51330"/>
                </a:lnTo>
                <a:lnTo>
                  <a:pt x="48911" y="64697"/>
                </a:lnTo>
                <a:lnTo>
                  <a:pt x="48895" y="72644"/>
                </a:lnTo>
                <a:lnTo>
                  <a:pt x="48895" y="116078"/>
                </a:lnTo>
                <a:lnTo>
                  <a:pt x="48916" y="132934"/>
                </a:lnTo>
                <a:lnTo>
                  <a:pt x="48979" y="148079"/>
                </a:lnTo>
                <a:lnTo>
                  <a:pt x="49079" y="161505"/>
                </a:lnTo>
                <a:lnTo>
                  <a:pt x="49212" y="173204"/>
                </a:lnTo>
                <a:lnTo>
                  <a:pt x="49375" y="183169"/>
                </a:lnTo>
                <a:lnTo>
                  <a:pt x="49530" y="190119"/>
                </a:lnTo>
                <a:lnTo>
                  <a:pt x="49911" y="200533"/>
                </a:lnTo>
                <a:lnTo>
                  <a:pt x="51688" y="207391"/>
                </a:lnTo>
                <a:lnTo>
                  <a:pt x="58166" y="213995"/>
                </a:lnTo>
                <a:lnTo>
                  <a:pt x="69469" y="217551"/>
                </a:lnTo>
                <a:lnTo>
                  <a:pt x="80370" y="218914"/>
                </a:lnTo>
                <a:lnTo>
                  <a:pt x="94575" y="219568"/>
                </a:lnTo>
                <a:lnTo>
                  <a:pt x="95631" y="219583"/>
                </a:lnTo>
                <a:lnTo>
                  <a:pt x="96900" y="229489"/>
                </a:lnTo>
                <a:lnTo>
                  <a:pt x="81170" y="234001"/>
                </a:lnTo>
                <a:lnTo>
                  <a:pt x="67153" y="237475"/>
                </a:lnTo>
                <a:lnTo>
                  <a:pt x="54842" y="239911"/>
                </a:lnTo>
                <a:lnTo>
                  <a:pt x="44231" y="241309"/>
                </a:lnTo>
                <a:lnTo>
                  <a:pt x="36575" y="241681"/>
                </a:lnTo>
                <a:lnTo>
                  <a:pt x="22488" y="239350"/>
                </a:lnTo>
                <a:lnTo>
                  <a:pt x="12171" y="232352"/>
                </a:lnTo>
                <a:lnTo>
                  <a:pt x="5634" y="220677"/>
                </a:lnTo>
                <a:lnTo>
                  <a:pt x="2888" y="204314"/>
                </a:lnTo>
                <a:lnTo>
                  <a:pt x="2794" y="200025"/>
                </a:lnTo>
                <a:lnTo>
                  <a:pt x="2794" y="76327"/>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7">
            <a:solidFill>
              <a:srgbClr val="3A431F"/>
            </a:solidFill>
          </a:ln>
        </p:spPr>
        <p:txBody>
          <a:bodyPr wrap="square" lIns="0" tIns="0" rIns="0" bIns="0" rtlCol="0">
            <a:noAutofit/>
          </a:bodyPr>
          <a:lstStyle/>
          <a:p>
            <a:endParaRPr/>
          </a:p>
        </p:txBody>
      </p:sp>
      <p:sp>
        <p:nvSpPr>
          <p:cNvPr id="22" name="object 22"/>
          <p:cNvSpPr/>
          <p:nvPr/>
        </p:nvSpPr>
        <p:spPr>
          <a:xfrm>
            <a:off x="6801612" y="346711"/>
            <a:ext cx="358477" cy="242443"/>
          </a:xfrm>
          <a:custGeom>
            <a:avLst/>
            <a:gdLst/>
            <a:ahLst/>
            <a:cxnLst/>
            <a:rect l="l" t="t" r="r" b="b"/>
            <a:pathLst>
              <a:path w="268858" h="242443">
                <a:moveTo>
                  <a:pt x="101091" y="0"/>
                </a:moveTo>
                <a:lnTo>
                  <a:pt x="112998" y="1067"/>
                </a:lnTo>
                <a:lnTo>
                  <a:pt x="123973" y="4269"/>
                </a:lnTo>
                <a:lnTo>
                  <a:pt x="134015" y="9605"/>
                </a:lnTo>
                <a:lnTo>
                  <a:pt x="143126" y="17074"/>
                </a:lnTo>
                <a:lnTo>
                  <a:pt x="151305" y="26674"/>
                </a:lnTo>
                <a:lnTo>
                  <a:pt x="158551" y="38405"/>
                </a:lnTo>
                <a:lnTo>
                  <a:pt x="164865" y="52265"/>
                </a:lnTo>
                <a:lnTo>
                  <a:pt x="170248" y="68254"/>
                </a:lnTo>
                <a:lnTo>
                  <a:pt x="174698" y="86371"/>
                </a:lnTo>
                <a:lnTo>
                  <a:pt x="175387" y="89789"/>
                </a:lnTo>
                <a:lnTo>
                  <a:pt x="175894" y="89789"/>
                </a:lnTo>
                <a:lnTo>
                  <a:pt x="179819" y="76915"/>
                </a:lnTo>
                <a:lnTo>
                  <a:pt x="183337" y="64622"/>
                </a:lnTo>
                <a:lnTo>
                  <a:pt x="186402" y="52909"/>
                </a:lnTo>
                <a:lnTo>
                  <a:pt x="187070" y="50165"/>
                </a:lnTo>
                <a:lnTo>
                  <a:pt x="189937" y="38221"/>
                </a:lnTo>
                <a:lnTo>
                  <a:pt x="192832" y="25851"/>
                </a:lnTo>
                <a:lnTo>
                  <a:pt x="195704" y="13105"/>
                </a:lnTo>
                <a:lnTo>
                  <a:pt x="195961" y="11938"/>
                </a:lnTo>
                <a:lnTo>
                  <a:pt x="207788" y="9374"/>
                </a:lnTo>
                <a:lnTo>
                  <a:pt x="219953" y="6567"/>
                </a:lnTo>
                <a:lnTo>
                  <a:pt x="232466" y="3504"/>
                </a:lnTo>
                <a:lnTo>
                  <a:pt x="245338" y="175"/>
                </a:lnTo>
                <a:lnTo>
                  <a:pt x="245999" y="0"/>
                </a:lnTo>
                <a:lnTo>
                  <a:pt x="248285" y="1778"/>
                </a:lnTo>
                <a:lnTo>
                  <a:pt x="244147" y="14305"/>
                </a:lnTo>
                <a:lnTo>
                  <a:pt x="239985" y="26343"/>
                </a:lnTo>
                <a:lnTo>
                  <a:pt x="235773" y="37865"/>
                </a:lnTo>
                <a:lnTo>
                  <a:pt x="230645" y="51265"/>
                </a:lnTo>
                <a:lnTo>
                  <a:pt x="225874" y="63038"/>
                </a:lnTo>
                <a:lnTo>
                  <a:pt x="221361" y="73533"/>
                </a:lnTo>
                <a:lnTo>
                  <a:pt x="216296" y="85047"/>
                </a:lnTo>
                <a:lnTo>
                  <a:pt x="211021" y="96592"/>
                </a:lnTo>
                <a:lnTo>
                  <a:pt x="205993" y="107188"/>
                </a:lnTo>
                <a:lnTo>
                  <a:pt x="200688" y="118221"/>
                </a:lnTo>
                <a:lnTo>
                  <a:pt x="195042" y="129595"/>
                </a:lnTo>
                <a:lnTo>
                  <a:pt x="189107" y="141259"/>
                </a:lnTo>
                <a:lnTo>
                  <a:pt x="188340" y="142748"/>
                </a:lnTo>
                <a:lnTo>
                  <a:pt x="192425" y="157368"/>
                </a:lnTo>
                <a:lnTo>
                  <a:pt x="197332" y="170336"/>
                </a:lnTo>
                <a:lnTo>
                  <a:pt x="203055" y="181659"/>
                </a:lnTo>
                <a:lnTo>
                  <a:pt x="209589" y="191343"/>
                </a:lnTo>
                <a:lnTo>
                  <a:pt x="216788" y="199263"/>
                </a:lnTo>
                <a:lnTo>
                  <a:pt x="226534" y="206796"/>
                </a:lnTo>
                <a:lnTo>
                  <a:pt x="237584" y="212450"/>
                </a:lnTo>
                <a:lnTo>
                  <a:pt x="249948" y="216225"/>
                </a:lnTo>
                <a:lnTo>
                  <a:pt x="263635" y="218122"/>
                </a:lnTo>
                <a:lnTo>
                  <a:pt x="267588" y="218313"/>
                </a:lnTo>
                <a:lnTo>
                  <a:pt x="268858" y="229743"/>
                </a:lnTo>
                <a:lnTo>
                  <a:pt x="255948" y="233181"/>
                </a:lnTo>
                <a:lnTo>
                  <a:pt x="243646" y="235937"/>
                </a:lnTo>
                <a:lnTo>
                  <a:pt x="234950" y="237490"/>
                </a:lnTo>
                <a:lnTo>
                  <a:pt x="220876" y="239269"/>
                </a:lnTo>
                <a:lnTo>
                  <a:pt x="209448" y="239899"/>
                </a:lnTo>
                <a:lnTo>
                  <a:pt x="208661" y="239903"/>
                </a:lnTo>
                <a:lnTo>
                  <a:pt x="197284" y="236540"/>
                </a:lnTo>
                <a:lnTo>
                  <a:pt x="187547" y="226453"/>
                </a:lnTo>
                <a:lnTo>
                  <a:pt x="181625" y="215457"/>
                </a:lnTo>
                <a:lnTo>
                  <a:pt x="177258" y="204552"/>
                </a:lnTo>
                <a:lnTo>
                  <a:pt x="173079" y="191566"/>
                </a:lnTo>
                <a:lnTo>
                  <a:pt x="169090" y="176499"/>
                </a:lnTo>
                <a:lnTo>
                  <a:pt x="169037" y="176276"/>
                </a:lnTo>
                <a:lnTo>
                  <a:pt x="159285" y="190499"/>
                </a:lnTo>
                <a:lnTo>
                  <a:pt x="149414" y="203006"/>
                </a:lnTo>
                <a:lnTo>
                  <a:pt x="139425" y="213795"/>
                </a:lnTo>
                <a:lnTo>
                  <a:pt x="129316" y="222866"/>
                </a:lnTo>
                <a:lnTo>
                  <a:pt x="119089" y="230216"/>
                </a:lnTo>
                <a:lnTo>
                  <a:pt x="108742" y="235845"/>
                </a:lnTo>
                <a:lnTo>
                  <a:pt x="98277" y="239752"/>
                </a:lnTo>
                <a:lnTo>
                  <a:pt x="87692" y="241936"/>
                </a:lnTo>
                <a:lnTo>
                  <a:pt x="79501" y="242443"/>
                </a:lnTo>
                <a:lnTo>
                  <a:pt x="65994" y="241254"/>
                </a:lnTo>
                <a:lnTo>
                  <a:pt x="53638" y="237696"/>
                </a:lnTo>
                <a:lnTo>
                  <a:pt x="42424" y="231778"/>
                </a:lnTo>
                <a:lnTo>
                  <a:pt x="32340" y="223512"/>
                </a:lnTo>
                <a:lnTo>
                  <a:pt x="23377" y="212907"/>
                </a:lnTo>
                <a:lnTo>
                  <a:pt x="15081" y="199306"/>
                </a:lnTo>
                <a:lnTo>
                  <a:pt x="9908" y="188067"/>
                </a:lnTo>
                <a:lnTo>
                  <a:pt x="5818" y="176215"/>
                </a:lnTo>
                <a:lnTo>
                  <a:pt x="2810" y="163754"/>
                </a:lnTo>
                <a:lnTo>
                  <a:pt x="885" y="150686"/>
                </a:lnTo>
                <a:lnTo>
                  <a:pt x="42" y="137016"/>
                </a:lnTo>
                <a:lnTo>
                  <a:pt x="0" y="133096"/>
                </a:lnTo>
                <a:lnTo>
                  <a:pt x="466" y="118933"/>
                </a:lnTo>
                <a:lnTo>
                  <a:pt x="1866" y="105353"/>
                </a:lnTo>
                <a:lnTo>
                  <a:pt x="4203" y="92359"/>
                </a:lnTo>
                <a:lnTo>
                  <a:pt x="7476" y="79955"/>
                </a:lnTo>
                <a:lnTo>
                  <a:pt x="11688" y="68143"/>
                </a:lnTo>
                <a:lnTo>
                  <a:pt x="16841" y="56927"/>
                </a:lnTo>
                <a:lnTo>
                  <a:pt x="22936" y="46310"/>
                </a:lnTo>
                <a:lnTo>
                  <a:pt x="28320" y="38481"/>
                </a:lnTo>
                <a:lnTo>
                  <a:pt x="37460" y="27523"/>
                </a:lnTo>
                <a:lnTo>
                  <a:pt x="47360" y="18397"/>
                </a:lnTo>
                <a:lnTo>
                  <a:pt x="58023" y="11103"/>
                </a:lnTo>
                <a:lnTo>
                  <a:pt x="69447" y="5641"/>
                </a:lnTo>
                <a:lnTo>
                  <a:pt x="81633" y="2011"/>
                </a:lnTo>
                <a:lnTo>
                  <a:pt x="94581" y="212"/>
                </a:lnTo>
                <a:lnTo>
                  <a:pt x="101091"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5830316" y="346711"/>
            <a:ext cx="129200" cy="241681"/>
          </a:xfrm>
          <a:custGeom>
            <a:avLst/>
            <a:gdLst/>
            <a:ahLst/>
            <a:cxnLst/>
            <a:rect l="l" t="t" r="r" b="b"/>
            <a:pathLst>
              <a:path w="96900" h="241681">
                <a:moveTo>
                  <a:pt x="48133" y="0"/>
                </a:moveTo>
                <a:lnTo>
                  <a:pt x="50291" y="1778"/>
                </a:lnTo>
                <a:lnTo>
                  <a:pt x="49851" y="13578"/>
                </a:lnTo>
                <a:lnTo>
                  <a:pt x="49488" y="25771"/>
                </a:lnTo>
                <a:lnTo>
                  <a:pt x="49208" y="38355"/>
                </a:lnTo>
                <a:lnTo>
                  <a:pt x="49014" y="51330"/>
                </a:lnTo>
                <a:lnTo>
                  <a:pt x="48911" y="64697"/>
                </a:lnTo>
                <a:lnTo>
                  <a:pt x="48895" y="72644"/>
                </a:lnTo>
                <a:lnTo>
                  <a:pt x="48895" y="116078"/>
                </a:lnTo>
                <a:lnTo>
                  <a:pt x="48916" y="132934"/>
                </a:lnTo>
                <a:lnTo>
                  <a:pt x="48979" y="148079"/>
                </a:lnTo>
                <a:lnTo>
                  <a:pt x="49079" y="161505"/>
                </a:lnTo>
                <a:lnTo>
                  <a:pt x="49212" y="173204"/>
                </a:lnTo>
                <a:lnTo>
                  <a:pt x="49375" y="183169"/>
                </a:lnTo>
                <a:lnTo>
                  <a:pt x="49529" y="190119"/>
                </a:lnTo>
                <a:lnTo>
                  <a:pt x="49911" y="200533"/>
                </a:lnTo>
                <a:lnTo>
                  <a:pt x="51688" y="207391"/>
                </a:lnTo>
                <a:lnTo>
                  <a:pt x="58165" y="213995"/>
                </a:lnTo>
                <a:lnTo>
                  <a:pt x="69468" y="217551"/>
                </a:lnTo>
                <a:lnTo>
                  <a:pt x="80370" y="218914"/>
                </a:lnTo>
                <a:lnTo>
                  <a:pt x="94575" y="219568"/>
                </a:lnTo>
                <a:lnTo>
                  <a:pt x="95630" y="219583"/>
                </a:lnTo>
                <a:lnTo>
                  <a:pt x="96900" y="229489"/>
                </a:lnTo>
                <a:lnTo>
                  <a:pt x="81170" y="234001"/>
                </a:lnTo>
                <a:lnTo>
                  <a:pt x="67153" y="237475"/>
                </a:lnTo>
                <a:lnTo>
                  <a:pt x="54842" y="239911"/>
                </a:lnTo>
                <a:lnTo>
                  <a:pt x="44231" y="241309"/>
                </a:lnTo>
                <a:lnTo>
                  <a:pt x="36575" y="241681"/>
                </a:lnTo>
                <a:lnTo>
                  <a:pt x="22488" y="239350"/>
                </a:lnTo>
                <a:lnTo>
                  <a:pt x="12171" y="232352"/>
                </a:lnTo>
                <a:lnTo>
                  <a:pt x="5634" y="220677"/>
                </a:lnTo>
                <a:lnTo>
                  <a:pt x="2888" y="204314"/>
                </a:lnTo>
                <a:lnTo>
                  <a:pt x="2793" y="200025"/>
                </a:lnTo>
                <a:lnTo>
                  <a:pt x="2793" y="76327"/>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7">
            <a:solidFill>
              <a:srgbClr val="3A431F"/>
            </a:solidFill>
          </a:ln>
        </p:spPr>
        <p:txBody>
          <a:bodyPr wrap="square" lIns="0" tIns="0" rIns="0" bIns="0" rtlCol="0">
            <a:noAutofit/>
          </a:bodyPr>
          <a:lstStyle/>
          <a:p>
            <a:endParaRPr/>
          </a:p>
        </p:txBody>
      </p:sp>
      <p:sp>
        <p:nvSpPr>
          <p:cNvPr id="24" name="object 24"/>
          <p:cNvSpPr/>
          <p:nvPr/>
        </p:nvSpPr>
        <p:spPr>
          <a:xfrm>
            <a:off x="5011082" y="346711"/>
            <a:ext cx="310556" cy="242443"/>
          </a:xfrm>
          <a:custGeom>
            <a:avLst/>
            <a:gdLst/>
            <a:ahLst/>
            <a:cxnLst/>
            <a:rect l="l" t="t" r="r" b="b"/>
            <a:pathLst>
              <a:path w="232917" h="242443">
                <a:moveTo>
                  <a:pt x="119761" y="0"/>
                </a:moveTo>
                <a:lnTo>
                  <a:pt x="134027" y="665"/>
                </a:lnTo>
                <a:lnTo>
                  <a:pt x="147470" y="2662"/>
                </a:lnTo>
                <a:lnTo>
                  <a:pt x="160093" y="5986"/>
                </a:lnTo>
                <a:lnTo>
                  <a:pt x="171898" y="10636"/>
                </a:lnTo>
                <a:lnTo>
                  <a:pt x="182887" y="16610"/>
                </a:lnTo>
                <a:lnTo>
                  <a:pt x="193063" y="23904"/>
                </a:lnTo>
                <a:lnTo>
                  <a:pt x="201802" y="31877"/>
                </a:lnTo>
                <a:lnTo>
                  <a:pt x="209961" y="41284"/>
                </a:lnTo>
                <a:lnTo>
                  <a:pt x="216885" y="51524"/>
                </a:lnTo>
                <a:lnTo>
                  <a:pt x="222572" y="62592"/>
                </a:lnTo>
                <a:lnTo>
                  <a:pt x="227021" y="74484"/>
                </a:lnTo>
                <a:lnTo>
                  <a:pt x="230229" y="87195"/>
                </a:lnTo>
                <a:lnTo>
                  <a:pt x="232194" y="100721"/>
                </a:lnTo>
                <a:lnTo>
                  <a:pt x="232914" y="115058"/>
                </a:lnTo>
                <a:lnTo>
                  <a:pt x="232917" y="116205"/>
                </a:lnTo>
                <a:lnTo>
                  <a:pt x="232346" y="130595"/>
                </a:lnTo>
                <a:lnTo>
                  <a:pt x="230631" y="144245"/>
                </a:lnTo>
                <a:lnTo>
                  <a:pt x="227768" y="157152"/>
                </a:lnTo>
                <a:lnTo>
                  <a:pt x="223754" y="169316"/>
                </a:lnTo>
                <a:lnTo>
                  <a:pt x="218585" y="180733"/>
                </a:lnTo>
                <a:lnTo>
                  <a:pt x="212259" y="191403"/>
                </a:lnTo>
                <a:lnTo>
                  <a:pt x="204771" y="201324"/>
                </a:lnTo>
                <a:lnTo>
                  <a:pt x="199136" y="207518"/>
                </a:lnTo>
                <a:lnTo>
                  <a:pt x="189551" y="216420"/>
                </a:lnTo>
                <a:lnTo>
                  <a:pt x="179278" y="224019"/>
                </a:lnTo>
                <a:lnTo>
                  <a:pt x="168315" y="230311"/>
                </a:lnTo>
                <a:lnTo>
                  <a:pt x="156658" y="235296"/>
                </a:lnTo>
                <a:lnTo>
                  <a:pt x="144308" y="238971"/>
                </a:lnTo>
                <a:lnTo>
                  <a:pt x="131260" y="241334"/>
                </a:lnTo>
                <a:lnTo>
                  <a:pt x="117514" y="242384"/>
                </a:lnTo>
                <a:lnTo>
                  <a:pt x="113284" y="242443"/>
                </a:lnTo>
                <a:lnTo>
                  <a:pt x="99105" y="241757"/>
                </a:lnTo>
                <a:lnTo>
                  <a:pt x="85730" y="239704"/>
                </a:lnTo>
                <a:lnTo>
                  <a:pt x="73161" y="236288"/>
                </a:lnTo>
                <a:lnTo>
                  <a:pt x="61395" y="231513"/>
                </a:lnTo>
                <a:lnTo>
                  <a:pt x="50434" y="225384"/>
                </a:lnTo>
                <a:lnTo>
                  <a:pt x="40277" y="217905"/>
                </a:lnTo>
                <a:lnTo>
                  <a:pt x="31368" y="209550"/>
                </a:lnTo>
                <a:lnTo>
                  <a:pt x="23244" y="200048"/>
                </a:lnTo>
                <a:lnTo>
                  <a:pt x="16338" y="189756"/>
                </a:lnTo>
                <a:lnTo>
                  <a:pt x="10650" y="178677"/>
                </a:lnTo>
                <a:lnTo>
                  <a:pt x="6176" y="166817"/>
                </a:lnTo>
                <a:lnTo>
                  <a:pt x="2915" y="154178"/>
                </a:lnTo>
                <a:lnTo>
                  <a:pt x="864" y="140766"/>
                </a:lnTo>
                <a:lnTo>
                  <a:pt x="23" y="126584"/>
                </a:lnTo>
                <a:lnTo>
                  <a:pt x="0" y="123698"/>
                </a:lnTo>
                <a:lnTo>
                  <a:pt x="587" y="109465"/>
                </a:lnTo>
                <a:lnTo>
                  <a:pt x="2348" y="95945"/>
                </a:lnTo>
                <a:lnTo>
                  <a:pt x="5285" y="83138"/>
                </a:lnTo>
                <a:lnTo>
                  <a:pt x="9395" y="71047"/>
                </a:lnTo>
                <a:lnTo>
                  <a:pt x="14681" y="59674"/>
                </a:lnTo>
                <a:lnTo>
                  <a:pt x="21140" y="49020"/>
                </a:lnTo>
                <a:lnTo>
                  <a:pt x="28774" y="39087"/>
                </a:lnTo>
                <a:lnTo>
                  <a:pt x="42045" y="25905"/>
                </a:lnTo>
                <a:lnTo>
                  <a:pt x="52111" y="18414"/>
                </a:lnTo>
                <a:lnTo>
                  <a:pt x="62966" y="12198"/>
                </a:lnTo>
                <a:lnTo>
                  <a:pt x="74612" y="7258"/>
                </a:lnTo>
                <a:lnTo>
                  <a:pt x="87049" y="3593"/>
                </a:lnTo>
                <a:lnTo>
                  <a:pt x="100281" y="1203"/>
                </a:lnTo>
                <a:lnTo>
                  <a:pt x="114309" y="89"/>
                </a:lnTo>
                <a:lnTo>
                  <a:pt x="119761"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684776" y="346710"/>
            <a:ext cx="289728" cy="359664"/>
          </a:xfrm>
          <a:custGeom>
            <a:avLst/>
            <a:gdLst/>
            <a:ahLst/>
            <a:cxnLst/>
            <a:rect l="l" t="t" r="r" b="b"/>
            <a:pathLst>
              <a:path w="217296" h="359664">
                <a:moveTo>
                  <a:pt x="112521" y="0"/>
                </a:moveTo>
                <a:lnTo>
                  <a:pt x="126798" y="725"/>
                </a:lnTo>
                <a:lnTo>
                  <a:pt x="140162" y="2900"/>
                </a:lnTo>
                <a:lnTo>
                  <a:pt x="152617" y="6522"/>
                </a:lnTo>
                <a:lnTo>
                  <a:pt x="164171" y="11588"/>
                </a:lnTo>
                <a:lnTo>
                  <a:pt x="174828" y="18094"/>
                </a:lnTo>
                <a:lnTo>
                  <a:pt x="184594" y="26038"/>
                </a:lnTo>
                <a:lnTo>
                  <a:pt x="196554" y="39414"/>
                </a:lnTo>
                <a:lnTo>
                  <a:pt x="203220" y="49732"/>
                </a:lnTo>
                <a:lnTo>
                  <a:pt x="208595" y="60929"/>
                </a:lnTo>
                <a:lnTo>
                  <a:pt x="212681" y="73012"/>
                </a:lnTo>
                <a:lnTo>
                  <a:pt x="215481" y="85986"/>
                </a:lnTo>
                <a:lnTo>
                  <a:pt x="216997" y="99855"/>
                </a:lnTo>
                <a:lnTo>
                  <a:pt x="217296" y="109855"/>
                </a:lnTo>
                <a:lnTo>
                  <a:pt x="216739" y="124154"/>
                </a:lnTo>
                <a:lnTo>
                  <a:pt x="215067" y="137765"/>
                </a:lnTo>
                <a:lnTo>
                  <a:pt x="212283" y="150686"/>
                </a:lnTo>
                <a:lnTo>
                  <a:pt x="208389" y="162916"/>
                </a:lnTo>
                <a:lnTo>
                  <a:pt x="203384" y="174454"/>
                </a:lnTo>
                <a:lnTo>
                  <a:pt x="197272" y="185297"/>
                </a:lnTo>
                <a:lnTo>
                  <a:pt x="190054" y="195444"/>
                </a:lnTo>
                <a:lnTo>
                  <a:pt x="182752" y="203835"/>
                </a:lnTo>
                <a:lnTo>
                  <a:pt x="173224" y="212839"/>
                </a:lnTo>
                <a:lnTo>
                  <a:pt x="163023" y="220560"/>
                </a:lnTo>
                <a:lnTo>
                  <a:pt x="152145" y="226999"/>
                </a:lnTo>
                <a:lnTo>
                  <a:pt x="140587" y="232157"/>
                </a:lnTo>
                <a:lnTo>
                  <a:pt x="128345" y="236037"/>
                </a:lnTo>
                <a:lnTo>
                  <a:pt x="115416" y="238641"/>
                </a:lnTo>
                <a:lnTo>
                  <a:pt x="101796" y="239969"/>
                </a:lnTo>
                <a:lnTo>
                  <a:pt x="94106" y="240157"/>
                </a:lnTo>
                <a:lnTo>
                  <a:pt x="81716" y="239517"/>
                </a:lnTo>
                <a:lnTo>
                  <a:pt x="69275" y="237606"/>
                </a:lnTo>
                <a:lnTo>
                  <a:pt x="56782" y="234438"/>
                </a:lnTo>
                <a:lnTo>
                  <a:pt x="46100" y="230759"/>
                </a:lnTo>
                <a:lnTo>
                  <a:pt x="46146" y="245591"/>
                </a:lnTo>
                <a:lnTo>
                  <a:pt x="46284" y="259930"/>
                </a:lnTo>
                <a:lnTo>
                  <a:pt x="46515" y="273773"/>
                </a:lnTo>
                <a:lnTo>
                  <a:pt x="46842" y="287120"/>
                </a:lnTo>
                <a:lnTo>
                  <a:pt x="47267" y="299971"/>
                </a:lnTo>
                <a:lnTo>
                  <a:pt x="47790" y="312324"/>
                </a:lnTo>
                <a:lnTo>
                  <a:pt x="48414" y="324179"/>
                </a:lnTo>
                <a:lnTo>
                  <a:pt x="49141" y="335534"/>
                </a:lnTo>
                <a:lnTo>
                  <a:pt x="49971" y="346389"/>
                </a:lnTo>
                <a:lnTo>
                  <a:pt x="50545" y="352933"/>
                </a:lnTo>
                <a:lnTo>
                  <a:pt x="42544" y="353695"/>
                </a:lnTo>
                <a:lnTo>
                  <a:pt x="34543" y="354711"/>
                </a:lnTo>
                <a:lnTo>
                  <a:pt x="26415" y="355727"/>
                </a:lnTo>
                <a:lnTo>
                  <a:pt x="18414" y="356870"/>
                </a:lnTo>
                <a:lnTo>
                  <a:pt x="10287" y="358140"/>
                </a:lnTo>
                <a:lnTo>
                  <a:pt x="2285" y="359664"/>
                </a:lnTo>
                <a:lnTo>
                  <a:pt x="0" y="357886"/>
                </a:lnTo>
                <a:lnTo>
                  <a:pt x="0" y="125222"/>
                </a:lnTo>
                <a:lnTo>
                  <a:pt x="514" y="110406"/>
                </a:lnTo>
                <a:lnTo>
                  <a:pt x="2058" y="96420"/>
                </a:lnTo>
                <a:lnTo>
                  <a:pt x="4633" y="83265"/>
                </a:lnTo>
                <a:lnTo>
                  <a:pt x="8242" y="70943"/>
                </a:lnTo>
                <a:lnTo>
                  <a:pt x="12886" y="59455"/>
                </a:lnTo>
                <a:lnTo>
                  <a:pt x="18566" y="48805"/>
                </a:lnTo>
                <a:lnTo>
                  <a:pt x="29463" y="33909"/>
                </a:lnTo>
                <a:lnTo>
                  <a:pt x="38258" y="24988"/>
                </a:lnTo>
                <a:lnTo>
                  <a:pt x="48030" y="17426"/>
                </a:lnTo>
                <a:lnTo>
                  <a:pt x="58779" y="11223"/>
                </a:lnTo>
                <a:lnTo>
                  <a:pt x="70506" y="6379"/>
                </a:lnTo>
                <a:lnTo>
                  <a:pt x="83210" y="2894"/>
                </a:lnTo>
                <a:lnTo>
                  <a:pt x="96891" y="769"/>
                </a:lnTo>
                <a:lnTo>
                  <a:pt x="111550" y="2"/>
                </a:lnTo>
                <a:lnTo>
                  <a:pt x="112521"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3814572" y="346711"/>
            <a:ext cx="358477" cy="242443"/>
          </a:xfrm>
          <a:custGeom>
            <a:avLst/>
            <a:gdLst/>
            <a:ahLst/>
            <a:cxnLst/>
            <a:rect l="l" t="t" r="r" b="b"/>
            <a:pathLst>
              <a:path w="268858" h="242443">
                <a:moveTo>
                  <a:pt x="101091" y="0"/>
                </a:moveTo>
                <a:lnTo>
                  <a:pt x="112998" y="1067"/>
                </a:lnTo>
                <a:lnTo>
                  <a:pt x="123973" y="4269"/>
                </a:lnTo>
                <a:lnTo>
                  <a:pt x="134015" y="9605"/>
                </a:lnTo>
                <a:lnTo>
                  <a:pt x="143126" y="17074"/>
                </a:lnTo>
                <a:lnTo>
                  <a:pt x="151305" y="26674"/>
                </a:lnTo>
                <a:lnTo>
                  <a:pt x="158551" y="38405"/>
                </a:lnTo>
                <a:lnTo>
                  <a:pt x="164865" y="52265"/>
                </a:lnTo>
                <a:lnTo>
                  <a:pt x="170248" y="68254"/>
                </a:lnTo>
                <a:lnTo>
                  <a:pt x="174698" y="86371"/>
                </a:lnTo>
                <a:lnTo>
                  <a:pt x="175387" y="89789"/>
                </a:lnTo>
                <a:lnTo>
                  <a:pt x="175894" y="89789"/>
                </a:lnTo>
                <a:lnTo>
                  <a:pt x="179819" y="76915"/>
                </a:lnTo>
                <a:lnTo>
                  <a:pt x="183337" y="64622"/>
                </a:lnTo>
                <a:lnTo>
                  <a:pt x="186402" y="52909"/>
                </a:lnTo>
                <a:lnTo>
                  <a:pt x="187070" y="50165"/>
                </a:lnTo>
                <a:lnTo>
                  <a:pt x="189937" y="38221"/>
                </a:lnTo>
                <a:lnTo>
                  <a:pt x="192832" y="25851"/>
                </a:lnTo>
                <a:lnTo>
                  <a:pt x="195704" y="13105"/>
                </a:lnTo>
                <a:lnTo>
                  <a:pt x="195960" y="11938"/>
                </a:lnTo>
                <a:lnTo>
                  <a:pt x="207788" y="9374"/>
                </a:lnTo>
                <a:lnTo>
                  <a:pt x="219953" y="6567"/>
                </a:lnTo>
                <a:lnTo>
                  <a:pt x="232466" y="3504"/>
                </a:lnTo>
                <a:lnTo>
                  <a:pt x="245338" y="175"/>
                </a:lnTo>
                <a:lnTo>
                  <a:pt x="245998" y="0"/>
                </a:lnTo>
                <a:lnTo>
                  <a:pt x="248284" y="1778"/>
                </a:lnTo>
                <a:lnTo>
                  <a:pt x="244147" y="14305"/>
                </a:lnTo>
                <a:lnTo>
                  <a:pt x="239985" y="26343"/>
                </a:lnTo>
                <a:lnTo>
                  <a:pt x="235773" y="37865"/>
                </a:lnTo>
                <a:lnTo>
                  <a:pt x="230645" y="51265"/>
                </a:lnTo>
                <a:lnTo>
                  <a:pt x="225874" y="63038"/>
                </a:lnTo>
                <a:lnTo>
                  <a:pt x="221360" y="73533"/>
                </a:lnTo>
                <a:lnTo>
                  <a:pt x="216296" y="85047"/>
                </a:lnTo>
                <a:lnTo>
                  <a:pt x="211021" y="96592"/>
                </a:lnTo>
                <a:lnTo>
                  <a:pt x="205994" y="107188"/>
                </a:lnTo>
                <a:lnTo>
                  <a:pt x="200688" y="118221"/>
                </a:lnTo>
                <a:lnTo>
                  <a:pt x="195042" y="129595"/>
                </a:lnTo>
                <a:lnTo>
                  <a:pt x="189107" y="141259"/>
                </a:lnTo>
                <a:lnTo>
                  <a:pt x="188340" y="142748"/>
                </a:lnTo>
                <a:lnTo>
                  <a:pt x="192425" y="157368"/>
                </a:lnTo>
                <a:lnTo>
                  <a:pt x="197332" y="170336"/>
                </a:lnTo>
                <a:lnTo>
                  <a:pt x="203055" y="181659"/>
                </a:lnTo>
                <a:lnTo>
                  <a:pt x="209589" y="191343"/>
                </a:lnTo>
                <a:lnTo>
                  <a:pt x="216788" y="199263"/>
                </a:lnTo>
                <a:lnTo>
                  <a:pt x="226534" y="206796"/>
                </a:lnTo>
                <a:lnTo>
                  <a:pt x="237584" y="212450"/>
                </a:lnTo>
                <a:lnTo>
                  <a:pt x="249948" y="216225"/>
                </a:lnTo>
                <a:lnTo>
                  <a:pt x="263635" y="218122"/>
                </a:lnTo>
                <a:lnTo>
                  <a:pt x="267588" y="218313"/>
                </a:lnTo>
                <a:lnTo>
                  <a:pt x="268858" y="229743"/>
                </a:lnTo>
                <a:lnTo>
                  <a:pt x="255948" y="233181"/>
                </a:lnTo>
                <a:lnTo>
                  <a:pt x="243646" y="235937"/>
                </a:lnTo>
                <a:lnTo>
                  <a:pt x="234950" y="237490"/>
                </a:lnTo>
                <a:lnTo>
                  <a:pt x="220876" y="239269"/>
                </a:lnTo>
                <a:lnTo>
                  <a:pt x="209448" y="239899"/>
                </a:lnTo>
                <a:lnTo>
                  <a:pt x="208660" y="239903"/>
                </a:lnTo>
                <a:lnTo>
                  <a:pt x="197284" y="236540"/>
                </a:lnTo>
                <a:lnTo>
                  <a:pt x="187547" y="226453"/>
                </a:lnTo>
                <a:lnTo>
                  <a:pt x="181625" y="215457"/>
                </a:lnTo>
                <a:lnTo>
                  <a:pt x="177258" y="204552"/>
                </a:lnTo>
                <a:lnTo>
                  <a:pt x="173079" y="191566"/>
                </a:lnTo>
                <a:lnTo>
                  <a:pt x="169090" y="176499"/>
                </a:lnTo>
                <a:lnTo>
                  <a:pt x="169037" y="176276"/>
                </a:lnTo>
                <a:lnTo>
                  <a:pt x="159285" y="190499"/>
                </a:lnTo>
                <a:lnTo>
                  <a:pt x="149414" y="203006"/>
                </a:lnTo>
                <a:lnTo>
                  <a:pt x="139425" y="213795"/>
                </a:lnTo>
                <a:lnTo>
                  <a:pt x="129316" y="222866"/>
                </a:lnTo>
                <a:lnTo>
                  <a:pt x="119089" y="230216"/>
                </a:lnTo>
                <a:lnTo>
                  <a:pt x="108742" y="235845"/>
                </a:lnTo>
                <a:lnTo>
                  <a:pt x="98277" y="239752"/>
                </a:lnTo>
                <a:lnTo>
                  <a:pt x="87692" y="241936"/>
                </a:lnTo>
                <a:lnTo>
                  <a:pt x="79501" y="242443"/>
                </a:lnTo>
                <a:lnTo>
                  <a:pt x="65994" y="241254"/>
                </a:lnTo>
                <a:lnTo>
                  <a:pt x="53638" y="237696"/>
                </a:lnTo>
                <a:lnTo>
                  <a:pt x="42424" y="231778"/>
                </a:lnTo>
                <a:lnTo>
                  <a:pt x="32340" y="223512"/>
                </a:lnTo>
                <a:lnTo>
                  <a:pt x="23377" y="212907"/>
                </a:lnTo>
                <a:lnTo>
                  <a:pt x="15081" y="199306"/>
                </a:lnTo>
                <a:lnTo>
                  <a:pt x="9908" y="188067"/>
                </a:lnTo>
                <a:lnTo>
                  <a:pt x="5818" y="176215"/>
                </a:lnTo>
                <a:lnTo>
                  <a:pt x="2810" y="163754"/>
                </a:lnTo>
                <a:lnTo>
                  <a:pt x="885" y="150686"/>
                </a:lnTo>
                <a:lnTo>
                  <a:pt x="42" y="137016"/>
                </a:lnTo>
                <a:lnTo>
                  <a:pt x="0" y="133096"/>
                </a:lnTo>
                <a:lnTo>
                  <a:pt x="466" y="118933"/>
                </a:lnTo>
                <a:lnTo>
                  <a:pt x="1866" y="105353"/>
                </a:lnTo>
                <a:lnTo>
                  <a:pt x="4203" y="92359"/>
                </a:lnTo>
                <a:lnTo>
                  <a:pt x="7476" y="79955"/>
                </a:lnTo>
                <a:lnTo>
                  <a:pt x="11688" y="68143"/>
                </a:lnTo>
                <a:lnTo>
                  <a:pt x="16841" y="56927"/>
                </a:lnTo>
                <a:lnTo>
                  <a:pt x="22936" y="46310"/>
                </a:lnTo>
                <a:lnTo>
                  <a:pt x="28320" y="38481"/>
                </a:lnTo>
                <a:lnTo>
                  <a:pt x="37460" y="27523"/>
                </a:lnTo>
                <a:lnTo>
                  <a:pt x="47360" y="18397"/>
                </a:lnTo>
                <a:lnTo>
                  <a:pt x="58023" y="11103"/>
                </a:lnTo>
                <a:lnTo>
                  <a:pt x="69447" y="5641"/>
                </a:lnTo>
                <a:lnTo>
                  <a:pt x="81633" y="2011"/>
                </a:lnTo>
                <a:lnTo>
                  <a:pt x="94581" y="212"/>
                </a:lnTo>
                <a:lnTo>
                  <a:pt x="101091"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3337052" y="346711"/>
            <a:ext cx="129200" cy="241681"/>
          </a:xfrm>
          <a:custGeom>
            <a:avLst/>
            <a:gdLst/>
            <a:ahLst/>
            <a:cxnLst/>
            <a:rect l="l" t="t" r="r" b="b"/>
            <a:pathLst>
              <a:path w="96900" h="241681">
                <a:moveTo>
                  <a:pt x="48133" y="0"/>
                </a:moveTo>
                <a:lnTo>
                  <a:pt x="50292" y="1778"/>
                </a:lnTo>
                <a:lnTo>
                  <a:pt x="49851" y="13578"/>
                </a:lnTo>
                <a:lnTo>
                  <a:pt x="49488" y="25771"/>
                </a:lnTo>
                <a:lnTo>
                  <a:pt x="49208" y="38355"/>
                </a:lnTo>
                <a:lnTo>
                  <a:pt x="49014" y="51330"/>
                </a:lnTo>
                <a:lnTo>
                  <a:pt x="48911" y="64697"/>
                </a:lnTo>
                <a:lnTo>
                  <a:pt x="48894" y="72644"/>
                </a:lnTo>
                <a:lnTo>
                  <a:pt x="48894" y="116078"/>
                </a:lnTo>
                <a:lnTo>
                  <a:pt x="48916" y="132934"/>
                </a:lnTo>
                <a:lnTo>
                  <a:pt x="48979" y="148079"/>
                </a:lnTo>
                <a:lnTo>
                  <a:pt x="49079" y="161505"/>
                </a:lnTo>
                <a:lnTo>
                  <a:pt x="49212" y="173204"/>
                </a:lnTo>
                <a:lnTo>
                  <a:pt x="49375" y="183169"/>
                </a:lnTo>
                <a:lnTo>
                  <a:pt x="49530" y="190119"/>
                </a:lnTo>
                <a:lnTo>
                  <a:pt x="49911" y="200533"/>
                </a:lnTo>
                <a:lnTo>
                  <a:pt x="51688" y="207391"/>
                </a:lnTo>
                <a:lnTo>
                  <a:pt x="58166" y="213995"/>
                </a:lnTo>
                <a:lnTo>
                  <a:pt x="69468" y="217551"/>
                </a:lnTo>
                <a:lnTo>
                  <a:pt x="80370" y="218914"/>
                </a:lnTo>
                <a:lnTo>
                  <a:pt x="94575" y="219568"/>
                </a:lnTo>
                <a:lnTo>
                  <a:pt x="95631" y="219583"/>
                </a:lnTo>
                <a:lnTo>
                  <a:pt x="96900" y="229489"/>
                </a:lnTo>
                <a:lnTo>
                  <a:pt x="81170" y="234001"/>
                </a:lnTo>
                <a:lnTo>
                  <a:pt x="67153" y="237475"/>
                </a:lnTo>
                <a:lnTo>
                  <a:pt x="54842" y="239911"/>
                </a:lnTo>
                <a:lnTo>
                  <a:pt x="44231" y="241309"/>
                </a:lnTo>
                <a:lnTo>
                  <a:pt x="36575" y="241681"/>
                </a:lnTo>
                <a:lnTo>
                  <a:pt x="22488" y="239350"/>
                </a:lnTo>
                <a:lnTo>
                  <a:pt x="12171" y="232352"/>
                </a:lnTo>
                <a:lnTo>
                  <a:pt x="5634" y="220677"/>
                </a:lnTo>
                <a:lnTo>
                  <a:pt x="2888" y="204314"/>
                </a:lnTo>
                <a:lnTo>
                  <a:pt x="2793" y="200025"/>
                </a:lnTo>
                <a:lnTo>
                  <a:pt x="2793" y="76327"/>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7">
            <a:solidFill>
              <a:srgbClr val="3A431F"/>
            </a:solidFill>
          </a:ln>
        </p:spPr>
        <p:txBody>
          <a:bodyPr wrap="square" lIns="0" tIns="0" rIns="0" bIns="0" rtlCol="0">
            <a:noAutofit/>
          </a:bodyPr>
          <a:lstStyle/>
          <a:p>
            <a:endParaRPr/>
          </a:p>
        </p:txBody>
      </p:sp>
      <p:sp>
        <p:nvSpPr>
          <p:cNvPr id="28" name="object 28"/>
          <p:cNvSpPr/>
          <p:nvPr/>
        </p:nvSpPr>
        <p:spPr>
          <a:xfrm>
            <a:off x="2597405" y="346711"/>
            <a:ext cx="358478" cy="242443"/>
          </a:xfrm>
          <a:custGeom>
            <a:avLst/>
            <a:gdLst/>
            <a:ahLst/>
            <a:cxnLst/>
            <a:rect l="l" t="t" r="r" b="b"/>
            <a:pathLst>
              <a:path w="268859" h="242443">
                <a:moveTo>
                  <a:pt x="101092" y="0"/>
                </a:moveTo>
                <a:lnTo>
                  <a:pt x="112998" y="1067"/>
                </a:lnTo>
                <a:lnTo>
                  <a:pt x="123973" y="4269"/>
                </a:lnTo>
                <a:lnTo>
                  <a:pt x="134015" y="9605"/>
                </a:lnTo>
                <a:lnTo>
                  <a:pt x="143126" y="17074"/>
                </a:lnTo>
                <a:lnTo>
                  <a:pt x="151305" y="26674"/>
                </a:lnTo>
                <a:lnTo>
                  <a:pt x="158551" y="38405"/>
                </a:lnTo>
                <a:lnTo>
                  <a:pt x="164865" y="52265"/>
                </a:lnTo>
                <a:lnTo>
                  <a:pt x="170248" y="68254"/>
                </a:lnTo>
                <a:lnTo>
                  <a:pt x="174698" y="86371"/>
                </a:lnTo>
                <a:lnTo>
                  <a:pt x="175387" y="89789"/>
                </a:lnTo>
                <a:lnTo>
                  <a:pt x="175895" y="89789"/>
                </a:lnTo>
                <a:lnTo>
                  <a:pt x="179819" y="76915"/>
                </a:lnTo>
                <a:lnTo>
                  <a:pt x="183337" y="64622"/>
                </a:lnTo>
                <a:lnTo>
                  <a:pt x="186402" y="52909"/>
                </a:lnTo>
                <a:lnTo>
                  <a:pt x="187071" y="50165"/>
                </a:lnTo>
                <a:lnTo>
                  <a:pt x="189937" y="38221"/>
                </a:lnTo>
                <a:lnTo>
                  <a:pt x="192832" y="25851"/>
                </a:lnTo>
                <a:lnTo>
                  <a:pt x="195704" y="13105"/>
                </a:lnTo>
                <a:lnTo>
                  <a:pt x="195961" y="11938"/>
                </a:lnTo>
                <a:lnTo>
                  <a:pt x="207788" y="9374"/>
                </a:lnTo>
                <a:lnTo>
                  <a:pt x="219953" y="6567"/>
                </a:lnTo>
                <a:lnTo>
                  <a:pt x="232466" y="3504"/>
                </a:lnTo>
                <a:lnTo>
                  <a:pt x="245338" y="175"/>
                </a:lnTo>
                <a:lnTo>
                  <a:pt x="245999" y="0"/>
                </a:lnTo>
                <a:lnTo>
                  <a:pt x="248285" y="1778"/>
                </a:lnTo>
                <a:lnTo>
                  <a:pt x="244147" y="14305"/>
                </a:lnTo>
                <a:lnTo>
                  <a:pt x="239985" y="26343"/>
                </a:lnTo>
                <a:lnTo>
                  <a:pt x="235773" y="37865"/>
                </a:lnTo>
                <a:lnTo>
                  <a:pt x="230645" y="51265"/>
                </a:lnTo>
                <a:lnTo>
                  <a:pt x="225874" y="63038"/>
                </a:lnTo>
                <a:lnTo>
                  <a:pt x="221361" y="73533"/>
                </a:lnTo>
                <a:lnTo>
                  <a:pt x="216296" y="85047"/>
                </a:lnTo>
                <a:lnTo>
                  <a:pt x="211021" y="96592"/>
                </a:lnTo>
                <a:lnTo>
                  <a:pt x="205994" y="107188"/>
                </a:lnTo>
                <a:lnTo>
                  <a:pt x="200688" y="118221"/>
                </a:lnTo>
                <a:lnTo>
                  <a:pt x="195042" y="129595"/>
                </a:lnTo>
                <a:lnTo>
                  <a:pt x="189107" y="141259"/>
                </a:lnTo>
                <a:lnTo>
                  <a:pt x="188341" y="142748"/>
                </a:lnTo>
                <a:lnTo>
                  <a:pt x="192425" y="157368"/>
                </a:lnTo>
                <a:lnTo>
                  <a:pt x="197332" y="170336"/>
                </a:lnTo>
                <a:lnTo>
                  <a:pt x="203055" y="181659"/>
                </a:lnTo>
                <a:lnTo>
                  <a:pt x="209589" y="191343"/>
                </a:lnTo>
                <a:lnTo>
                  <a:pt x="216789" y="199263"/>
                </a:lnTo>
                <a:lnTo>
                  <a:pt x="226534" y="206796"/>
                </a:lnTo>
                <a:lnTo>
                  <a:pt x="237584" y="212450"/>
                </a:lnTo>
                <a:lnTo>
                  <a:pt x="249948" y="216225"/>
                </a:lnTo>
                <a:lnTo>
                  <a:pt x="263635" y="218122"/>
                </a:lnTo>
                <a:lnTo>
                  <a:pt x="267589" y="218313"/>
                </a:lnTo>
                <a:lnTo>
                  <a:pt x="268859" y="229743"/>
                </a:lnTo>
                <a:lnTo>
                  <a:pt x="255948" y="233181"/>
                </a:lnTo>
                <a:lnTo>
                  <a:pt x="243646" y="235937"/>
                </a:lnTo>
                <a:lnTo>
                  <a:pt x="234950" y="237490"/>
                </a:lnTo>
                <a:lnTo>
                  <a:pt x="220876" y="239269"/>
                </a:lnTo>
                <a:lnTo>
                  <a:pt x="209448" y="239899"/>
                </a:lnTo>
                <a:lnTo>
                  <a:pt x="208661" y="239903"/>
                </a:lnTo>
                <a:lnTo>
                  <a:pt x="197284" y="236540"/>
                </a:lnTo>
                <a:lnTo>
                  <a:pt x="187547" y="226453"/>
                </a:lnTo>
                <a:lnTo>
                  <a:pt x="181625" y="215457"/>
                </a:lnTo>
                <a:lnTo>
                  <a:pt x="177258" y="204552"/>
                </a:lnTo>
                <a:lnTo>
                  <a:pt x="173079" y="191566"/>
                </a:lnTo>
                <a:lnTo>
                  <a:pt x="169090" y="176499"/>
                </a:lnTo>
                <a:lnTo>
                  <a:pt x="169037" y="176276"/>
                </a:lnTo>
                <a:lnTo>
                  <a:pt x="159285" y="190499"/>
                </a:lnTo>
                <a:lnTo>
                  <a:pt x="149414" y="203006"/>
                </a:lnTo>
                <a:lnTo>
                  <a:pt x="139425" y="213795"/>
                </a:lnTo>
                <a:lnTo>
                  <a:pt x="129316" y="222866"/>
                </a:lnTo>
                <a:lnTo>
                  <a:pt x="119089" y="230216"/>
                </a:lnTo>
                <a:lnTo>
                  <a:pt x="108742" y="235845"/>
                </a:lnTo>
                <a:lnTo>
                  <a:pt x="98277" y="239752"/>
                </a:lnTo>
                <a:lnTo>
                  <a:pt x="87692" y="241936"/>
                </a:lnTo>
                <a:lnTo>
                  <a:pt x="79502" y="242443"/>
                </a:lnTo>
                <a:lnTo>
                  <a:pt x="65994" y="241254"/>
                </a:lnTo>
                <a:lnTo>
                  <a:pt x="53638" y="237696"/>
                </a:lnTo>
                <a:lnTo>
                  <a:pt x="42424" y="231778"/>
                </a:lnTo>
                <a:lnTo>
                  <a:pt x="32340" y="223512"/>
                </a:lnTo>
                <a:lnTo>
                  <a:pt x="23377" y="212907"/>
                </a:lnTo>
                <a:lnTo>
                  <a:pt x="15081" y="199306"/>
                </a:lnTo>
                <a:lnTo>
                  <a:pt x="9908" y="188067"/>
                </a:lnTo>
                <a:lnTo>
                  <a:pt x="5818" y="176215"/>
                </a:lnTo>
                <a:lnTo>
                  <a:pt x="2810" y="163754"/>
                </a:lnTo>
                <a:lnTo>
                  <a:pt x="885" y="150686"/>
                </a:lnTo>
                <a:lnTo>
                  <a:pt x="42" y="137016"/>
                </a:lnTo>
                <a:lnTo>
                  <a:pt x="0" y="133096"/>
                </a:lnTo>
                <a:lnTo>
                  <a:pt x="466" y="118933"/>
                </a:lnTo>
                <a:lnTo>
                  <a:pt x="1866" y="105353"/>
                </a:lnTo>
                <a:lnTo>
                  <a:pt x="4203" y="92359"/>
                </a:lnTo>
                <a:lnTo>
                  <a:pt x="7476" y="79955"/>
                </a:lnTo>
                <a:lnTo>
                  <a:pt x="11688" y="68143"/>
                </a:lnTo>
                <a:lnTo>
                  <a:pt x="16841" y="56927"/>
                </a:lnTo>
                <a:lnTo>
                  <a:pt x="22936" y="46310"/>
                </a:lnTo>
                <a:lnTo>
                  <a:pt x="28321" y="38481"/>
                </a:lnTo>
                <a:lnTo>
                  <a:pt x="37460" y="27523"/>
                </a:lnTo>
                <a:lnTo>
                  <a:pt x="47360" y="18397"/>
                </a:lnTo>
                <a:lnTo>
                  <a:pt x="58023" y="11103"/>
                </a:lnTo>
                <a:lnTo>
                  <a:pt x="69447" y="5641"/>
                </a:lnTo>
                <a:lnTo>
                  <a:pt x="81633" y="2011"/>
                </a:lnTo>
                <a:lnTo>
                  <a:pt x="94581" y="212"/>
                </a:lnTo>
                <a:lnTo>
                  <a:pt x="101092"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1777663" y="346709"/>
            <a:ext cx="278045" cy="236220"/>
          </a:xfrm>
          <a:custGeom>
            <a:avLst/>
            <a:gdLst/>
            <a:ahLst/>
            <a:cxnLst/>
            <a:rect l="l" t="t" r="r" b="b"/>
            <a:pathLst>
              <a:path w="208534" h="236220">
                <a:moveTo>
                  <a:pt x="99313" y="0"/>
                </a:moveTo>
                <a:lnTo>
                  <a:pt x="113421" y="751"/>
                </a:lnTo>
                <a:lnTo>
                  <a:pt x="126518" y="3002"/>
                </a:lnTo>
                <a:lnTo>
                  <a:pt x="138597" y="6744"/>
                </a:lnTo>
                <a:lnTo>
                  <a:pt x="149651" y="11971"/>
                </a:lnTo>
                <a:lnTo>
                  <a:pt x="157479" y="17018"/>
                </a:lnTo>
                <a:lnTo>
                  <a:pt x="167277" y="25983"/>
                </a:lnTo>
                <a:lnTo>
                  <a:pt x="174397" y="36503"/>
                </a:lnTo>
                <a:lnTo>
                  <a:pt x="178831" y="48579"/>
                </a:lnTo>
                <a:lnTo>
                  <a:pt x="180566" y="62209"/>
                </a:lnTo>
                <a:lnTo>
                  <a:pt x="180594" y="64262"/>
                </a:lnTo>
                <a:lnTo>
                  <a:pt x="179553" y="77222"/>
                </a:lnTo>
                <a:lnTo>
                  <a:pt x="176430" y="89520"/>
                </a:lnTo>
                <a:lnTo>
                  <a:pt x="172212" y="99314"/>
                </a:lnTo>
                <a:lnTo>
                  <a:pt x="166080" y="109480"/>
                </a:lnTo>
                <a:lnTo>
                  <a:pt x="158462" y="119547"/>
                </a:lnTo>
                <a:lnTo>
                  <a:pt x="149309" y="129491"/>
                </a:lnTo>
                <a:lnTo>
                  <a:pt x="139051" y="139064"/>
                </a:lnTo>
                <a:lnTo>
                  <a:pt x="129597" y="146962"/>
                </a:lnTo>
                <a:lnTo>
                  <a:pt x="119200" y="154909"/>
                </a:lnTo>
                <a:lnTo>
                  <a:pt x="108203" y="162687"/>
                </a:lnTo>
                <a:lnTo>
                  <a:pt x="98571" y="169205"/>
                </a:lnTo>
                <a:lnTo>
                  <a:pt x="88389" y="175878"/>
                </a:lnTo>
                <a:lnTo>
                  <a:pt x="77664" y="182706"/>
                </a:lnTo>
                <a:lnTo>
                  <a:pt x="66403" y="189687"/>
                </a:lnTo>
                <a:lnTo>
                  <a:pt x="54990" y="196596"/>
                </a:lnTo>
                <a:lnTo>
                  <a:pt x="55244" y="197739"/>
                </a:lnTo>
                <a:lnTo>
                  <a:pt x="178307" y="197739"/>
                </a:lnTo>
                <a:lnTo>
                  <a:pt x="197738" y="156845"/>
                </a:lnTo>
                <a:lnTo>
                  <a:pt x="208534" y="154940"/>
                </a:lnTo>
                <a:lnTo>
                  <a:pt x="203581" y="234442"/>
                </a:lnTo>
                <a:lnTo>
                  <a:pt x="201929" y="236220"/>
                </a:lnTo>
                <a:lnTo>
                  <a:pt x="189703" y="236048"/>
                </a:lnTo>
                <a:lnTo>
                  <a:pt x="177352" y="235898"/>
                </a:lnTo>
                <a:lnTo>
                  <a:pt x="164876" y="235769"/>
                </a:lnTo>
                <a:lnTo>
                  <a:pt x="152271" y="235663"/>
                </a:lnTo>
                <a:lnTo>
                  <a:pt x="139534" y="235579"/>
                </a:lnTo>
                <a:lnTo>
                  <a:pt x="126664" y="235517"/>
                </a:lnTo>
                <a:lnTo>
                  <a:pt x="113657" y="235477"/>
                </a:lnTo>
                <a:lnTo>
                  <a:pt x="100511" y="235459"/>
                </a:lnTo>
                <a:lnTo>
                  <a:pt x="96138" y="235458"/>
                </a:lnTo>
                <a:lnTo>
                  <a:pt x="82470" y="235471"/>
                </a:lnTo>
                <a:lnTo>
                  <a:pt x="69112" y="235513"/>
                </a:lnTo>
                <a:lnTo>
                  <a:pt x="56060" y="235581"/>
                </a:lnTo>
                <a:lnTo>
                  <a:pt x="43307" y="235678"/>
                </a:lnTo>
                <a:lnTo>
                  <a:pt x="30850" y="235802"/>
                </a:lnTo>
                <a:lnTo>
                  <a:pt x="18680" y="235953"/>
                </a:lnTo>
                <a:lnTo>
                  <a:pt x="6795" y="236132"/>
                </a:lnTo>
                <a:lnTo>
                  <a:pt x="1650" y="236220"/>
                </a:lnTo>
                <a:lnTo>
                  <a:pt x="0" y="215900"/>
                </a:lnTo>
                <a:lnTo>
                  <a:pt x="11434" y="208428"/>
                </a:lnTo>
                <a:lnTo>
                  <a:pt x="22275" y="201212"/>
                </a:lnTo>
                <a:lnTo>
                  <a:pt x="32509" y="194263"/>
                </a:lnTo>
                <a:lnTo>
                  <a:pt x="41782" y="187833"/>
                </a:lnTo>
                <a:lnTo>
                  <a:pt x="53052" y="179922"/>
                </a:lnTo>
                <a:lnTo>
                  <a:pt x="63305" y="172315"/>
                </a:lnTo>
                <a:lnTo>
                  <a:pt x="72589" y="165012"/>
                </a:lnTo>
                <a:lnTo>
                  <a:pt x="84455" y="155281"/>
                </a:lnTo>
                <a:lnTo>
                  <a:pt x="93775" y="147024"/>
                </a:lnTo>
                <a:lnTo>
                  <a:pt x="107345" y="133469"/>
                </a:lnTo>
                <a:lnTo>
                  <a:pt x="115053" y="124022"/>
                </a:lnTo>
                <a:lnTo>
                  <a:pt x="120268" y="116840"/>
                </a:lnTo>
                <a:lnTo>
                  <a:pt x="123825" y="110109"/>
                </a:lnTo>
                <a:lnTo>
                  <a:pt x="126365" y="103378"/>
                </a:lnTo>
                <a:lnTo>
                  <a:pt x="128778" y="96647"/>
                </a:lnTo>
                <a:lnTo>
                  <a:pt x="130047" y="89535"/>
                </a:lnTo>
                <a:lnTo>
                  <a:pt x="130047" y="82042"/>
                </a:lnTo>
                <a:lnTo>
                  <a:pt x="128348" y="68516"/>
                </a:lnTo>
                <a:lnTo>
                  <a:pt x="123265" y="56850"/>
                </a:lnTo>
                <a:lnTo>
                  <a:pt x="114824" y="47042"/>
                </a:lnTo>
                <a:lnTo>
                  <a:pt x="102900" y="39103"/>
                </a:lnTo>
                <a:lnTo>
                  <a:pt x="91066" y="34711"/>
                </a:lnTo>
                <a:lnTo>
                  <a:pt x="77928" y="32671"/>
                </a:lnTo>
                <a:lnTo>
                  <a:pt x="72770" y="32512"/>
                </a:lnTo>
                <a:lnTo>
                  <a:pt x="60611" y="33218"/>
                </a:lnTo>
                <a:lnTo>
                  <a:pt x="48388" y="35341"/>
                </a:lnTo>
                <a:lnTo>
                  <a:pt x="36110" y="38888"/>
                </a:lnTo>
                <a:lnTo>
                  <a:pt x="23784" y="43869"/>
                </a:lnTo>
                <a:lnTo>
                  <a:pt x="15747" y="47879"/>
                </a:lnTo>
                <a:lnTo>
                  <a:pt x="6350" y="31496"/>
                </a:lnTo>
                <a:lnTo>
                  <a:pt x="18372" y="23885"/>
                </a:lnTo>
                <a:lnTo>
                  <a:pt x="30387" y="17322"/>
                </a:lnTo>
                <a:lnTo>
                  <a:pt x="42400" y="11808"/>
                </a:lnTo>
                <a:lnTo>
                  <a:pt x="54414" y="7346"/>
                </a:lnTo>
                <a:lnTo>
                  <a:pt x="66435" y="3936"/>
                </a:lnTo>
                <a:lnTo>
                  <a:pt x="78469" y="1580"/>
                </a:lnTo>
                <a:lnTo>
                  <a:pt x="90519" y="281"/>
                </a:lnTo>
                <a:lnTo>
                  <a:pt x="9931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5356523" y="236222"/>
            <a:ext cx="420624" cy="469391"/>
          </a:xfrm>
          <a:custGeom>
            <a:avLst/>
            <a:gdLst/>
            <a:ahLst/>
            <a:cxnLst/>
            <a:rect l="l" t="t" r="r" b="b"/>
            <a:pathLst>
              <a:path w="315468" h="469391">
                <a:moveTo>
                  <a:pt x="177926" y="0"/>
                </a:moveTo>
                <a:lnTo>
                  <a:pt x="180212" y="1777"/>
                </a:lnTo>
                <a:lnTo>
                  <a:pt x="179705" y="10286"/>
                </a:lnTo>
                <a:lnTo>
                  <a:pt x="179197" y="18669"/>
                </a:lnTo>
                <a:lnTo>
                  <a:pt x="178688" y="26797"/>
                </a:lnTo>
                <a:lnTo>
                  <a:pt x="178181" y="34925"/>
                </a:lnTo>
                <a:lnTo>
                  <a:pt x="177800" y="43179"/>
                </a:lnTo>
                <a:lnTo>
                  <a:pt x="177419" y="51561"/>
                </a:lnTo>
                <a:lnTo>
                  <a:pt x="176782" y="63868"/>
                </a:lnTo>
                <a:lnTo>
                  <a:pt x="176317" y="76868"/>
                </a:lnTo>
                <a:lnTo>
                  <a:pt x="176275" y="78358"/>
                </a:lnTo>
                <a:lnTo>
                  <a:pt x="175857" y="90317"/>
                </a:lnTo>
                <a:lnTo>
                  <a:pt x="175462" y="103281"/>
                </a:lnTo>
                <a:lnTo>
                  <a:pt x="175260" y="109600"/>
                </a:lnTo>
                <a:lnTo>
                  <a:pt x="190142" y="110626"/>
                </a:lnTo>
                <a:lnTo>
                  <a:pt x="204276" y="112449"/>
                </a:lnTo>
                <a:lnTo>
                  <a:pt x="217660" y="115067"/>
                </a:lnTo>
                <a:lnTo>
                  <a:pt x="230289" y="118481"/>
                </a:lnTo>
                <a:lnTo>
                  <a:pt x="242163" y="122688"/>
                </a:lnTo>
                <a:lnTo>
                  <a:pt x="253279" y="127688"/>
                </a:lnTo>
                <a:lnTo>
                  <a:pt x="263634" y="133479"/>
                </a:lnTo>
                <a:lnTo>
                  <a:pt x="273225" y="140059"/>
                </a:lnTo>
                <a:lnTo>
                  <a:pt x="287657" y="152924"/>
                </a:lnTo>
                <a:lnTo>
                  <a:pt x="295960" y="162869"/>
                </a:lnTo>
                <a:lnTo>
                  <a:pt x="302789" y="173595"/>
                </a:lnTo>
                <a:lnTo>
                  <a:pt x="308148" y="185100"/>
                </a:lnTo>
                <a:lnTo>
                  <a:pt x="312041" y="197383"/>
                </a:lnTo>
                <a:lnTo>
                  <a:pt x="314473" y="210441"/>
                </a:lnTo>
                <a:lnTo>
                  <a:pt x="315447" y="224273"/>
                </a:lnTo>
                <a:lnTo>
                  <a:pt x="315468" y="226694"/>
                </a:lnTo>
                <a:lnTo>
                  <a:pt x="314787" y="240662"/>
                </a:lnTo>
                <a:lnTo>
                  <a:pt x="312744" y="253907"/>
                </a:lnTo>
                <a:lnTo>
                  <a:pt x="309339" y="266433"/>
                </a:lnTo>
                <a:lnTo>
                  <a:pt x="304572" y="278243"/>
                </a:lnTo>
                <a:lnTo>
                  <a:pt x="298443" y="289341"/>
                </a:lnTo>
                <a:lnTo>
                  <a:pt x="290952" y="299730"/>
                </a:lnTo>
                <a:lnTo>
                  <a:pt x="282100" y="309413"/>
                </a:lnTo>
                <a:lnTo>
                  <a:pt x="274700" y="316102"/>
                </a:lnTo>
                <a:lnTo>
                  <a:pt x="264925" y="323629"/>
                </a:lnTo>
                <a:lnTo>
                  <a:pt x="254582" y="330329"/>
                </a:lnTo>
                <a:lnTo>
                  <a:pt x="243674" y="336203"/>
                </a:lnTo>
                <a:lnTo>
                  <a:pt x="232201" y="341251"/>
                </a:lnTo>
                <a:lnTo>
                  <a:pt x="220166" y="345473"/>
                </a:lnTo>
                <a:lnTo>
                  <a:pt x="207568" y="348868"/>
                </a:lnTo>
                <a:lnTo>
                  <a:pt x="194409" y="351438"/>
                </a:lnTo>
                <a:lnTo>
                  <a:pt x="180691" y="353181"/>
                </a:lnTo>
                <a:lnTo>
                  <a:pt x="172338" y="353821"/>
                </a:lnTo>
                <a:lnTo>
                  <a:pt x="171069" y="464438"/>
                </a:lnTo>
                <a:lnTo>
                  <a:pt x="143256" y="469391"/>
                </a:lnTo>
                <a:lnTo>
                  <a:pt x="141350" y="467359"/>
                </a:lnTo>
                <a:lnTo>
                  <a:pt x="139826" y="354329"/>
                </a:lnTo>
                <a:lnTo>
                  <a:pt x="125087" y="353246"/>
                </a:lnTo>
                <a:lnTo>
                  <a:pt x="111075" y="351340"/>
                </a:lnTo>
                <a:lnTo>
                  <a:pt x="97794" y="348612"/>
                </a:lnTo>
                <a:lnTo>
                  <a:pt x="85244" y="345061"/>
                </a:lnTo>
                <a:lnTo>
                  <a:pt x="73427" y="340687"/>
                </a:lnTo>
                <a:lnTo>
                  <a:pt x="62344" y="335491"/>
                </a:lnTo>
                <a:lnTo>
                  <a:pt x="51995" y="329473"/>
                </a:lnTo>
                <a:lnTo>
                  <a:pt x="42383" y="322632"/>
                </a:lnTo>
                <a:lnTo>
                  <a:pt x="28219" y="309653"/>
                </a:lnTo>
                <a:lnTo>
                  <a:pt x="19997" y="299656"/>
                </a:lnTo>
                <a:lnTo>
                  <a:pt x="13181" y="288911"/>
                </a:lnTo>
                <a:lnTo>
                  <a:pt x="7776" y="277420"/>
                </a:lnTo>
                <a:lnTo>
                  <a:pt x="3786" y="265189"/>
                </a:lnTo>
                <a:lnTo>
                  <a:pt x="1215" y="252220"/>
                </a:lnTo>
                <a:lnTo>
                  <a:pt x="66" y="238518"/>
                </a:lnTo>
                <a:lnTo>
                  <a:pt x="0" y="234187"/>
                </a:lnTo>
                <a:lnTo>
                  <a:pt x="688" y="220397"/>
                </a:lnTo>
                <a:lnTo>
                  <a:pt x="2755" y="207282"/>
                </a:lnTo>
                <a:lnTo>
                  <a:pt x="6199" y="194842"/>
                </a:lnTo>
                <a:lnTo>
                  <a:pt x="11021" y="183076"/>
                </a:lnTo>
                <a:lnTo>
                  <a:pt x="17220" y="171985"/>
                </a:lnTo>
                <a:lnTo>
                  <a:pt x="24797" y="161568"/>
                </a:lnTo>
                <a:lnTo>
                  <a:pt x="33751" y="151827"/>
                </a:lnTo>
                <a:lnTo>
                  <a:pt x="46573" y="140849"/>
                </a:lnTo>
                <a:lnTo>
                  <a:pt x="56511" y="134055"/>
                </a:lnTo>
                <a:lnTo>
                  <a:pt x="67152" y="128081"/>
                </a:lnTo>
                <a:lnTo>
                  <a:pt x="78498" y="122927"/>
                </a:lnTo>
                <a:lnTo>
                  <a:pt x="90551" y="118593"/>
                </a:lnTo>
                <a:lnTo>
                  <a:pt x="103311" y="115078"/>
                </a:lnTo>
                <a:lnTo>
                  <a:pt x="116780" y="112383"/>
                </a:lnTo>
                <a:lnTo>
                  <a:pt x="130959" y="110508"/>
                </a:lnTo>
                <a:lnTo>
                  <a:pt x="136906" y="109981"/>
                </a:lnTo>
                <a:lnTo>
                  <a:pt x="136445" y="96422"/>
                </a:lnTo>
                <a:lnTo>
                  <a:pt x="135984" y="84026"/>
                </a:lnTo>
                <a:lnTo>
                  <a:pt x="135762" y="78485"/>
                </a:lnTo>
                <a:lnTo>
                  <a:pt x="135075" y="65232"/>
                </a:lnTo>
                <a:lnTo>
                  <a:pt x="134390" y="53088"/>
                </a:lnTo>
                <a:lnTo>
                  <a:pt x="133858" y="44830"/>
                </a:lnTo>
                <a:lnTo>
                  <a:pt x="133350" y="37591"/>
                </a:lnTo>
                <a:lnTo>
                  <a:pt x="132587" y="30860"/>
                </a:lnTo>
                <a:lnTo>
                  <a:pt x="131953" y="24129"/>
                </a:lnTo>
                <a:lnTo>
                  <a:pt x="131318" y="17525"/>
                </a:lnTo>
                <a:lnTo>
                  <a:pt x="130683" y="10922"/>
                </a:lnTo>
                <a:lnTo>
                  <a:pt x="139064" y="8889"/>
                </a:lnTo>
                <a:lnTo>
                  <a:pt x="147320" y="7111"/>
                </a:lnTo>
                <a:lnTo>
                  <a:pt x="155448" y="5333"/>
                </a:lnTo>
                <a:lnTo>
                  <a:pt x="163575" y="3555"/>
                </a:lnTo>
                <a:lnTo>
                  <a:pt x="171069" y="1777"/>
                </a:lnTo>
                <a:lnTo>
                  <a:pt x="177926"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2323254" y="233046"/>
            <a:ext cx="169164" cy="332993"/>
          </a:xfrm>
          <a:custGeom>
            <a:avLst/>
            <a:gdLst/>
            <a:ahLst/>
            <a:cxnLst/>
            <a:rect l="l" t="t" r="r" b="b"/>
            <a:pathLst>
              <a:path w="126873" h="332993">
                <a:moveTo>
                  <a:pt x="58293" y="0"/>
                </a:moveTo>
                <a:lnTo>
                  <a:pt x="44195" y="1545"/>
                </a:lnTo>
                <a:lnTo>
                  <a:pt x="32125" y="6199"/>
                </a:lnTo>
                <a:lnTo>
                  <a:pt x="22072" y="13983"/>
                </a:lnTo>
                <a:lnTo>
                  <a:pt x="13970" y="25019"/>
                </a:lnTo>
                <a:lnTo>
                  <a:pt x="6803" y="43026"/>
                </a:lnTo>
                <a:lnTo>
                  <a:pt x="4185" y="54296"/>
                </a:lnTo>
                <a:lnTo>
                  <a:pt x="2205" y="67078"/>
                </a:lnTo>
                <a:lnTo>
                  <a:pt x="857" y="81370"/>
                </a:lnTo>
                <a:lnTo>
                  <a:pt x="135" y="97174"/>
                </a:lnTo>
                <a:lnTo>
                  <a:pt x="0" y="108457"/>
                </a:lnTo>
                <a:lnTo>
                  <a:pt x="0" y="322579"/>
                </a:lnTo>
                <a:lnTo>
                  <a:pt x="12999" y="327197"/>
                </a:lnTo>
                <a:lnTo>
                  <a:pt x="25610" y="330463"/>
                </a:lnTo>
                <a:lnTo>
                  <a:pt x="37831" y="332391"/>
                </a:lnTo>
                <a:lnTo>
                  <a:pt x="49149" y="332993"/>
                </a:lnTo>
                <a:lnTo>
                  <a:pt x="63212" y="332009"/>
                </a:lnTo>
                <a:lnTo>
                  <a:pt x="76061" y="329061"/>
                </a:lnTo>
                <a:lnTo>
                  <a:pt x="87715" y="324156"/>
                </a:lnTo>
                <a:lnTo>
                  <a:pt x="98197" y="317301"/>
                </a:lnTo>
                <a:lnTo>
                  <a:pt x="113016" y="301282"/>
                </a:lnTo>
                <a:lnTo>
                  <a:pt x="118887" y="290654"/>
                </a:lnTo>
                <a:lnTo>
                  <a:pt x="123151" y="278751"/>
                </a:lnTo>
                <a:lnTo>
                  <a:pt x="125806" y="265568"/>
                </a:lnTo>
                <a:lnTo>
                  <a:pt x="126854" y="251099"/>
                </a:lnTo>
                <a:lnTo>
                  <a:pt x="126873" y="248792"/>
                </a:lnTo>
                <a:lnTo>
                  <a:pt x="126043" y="233911"/>
                </a:lnTo>
                <a:lnTo>
                  <a:pt x="123558" y="220432"/>
                </a:lnTo>
                <a:lnTo>
                  <a:pt x="119424" y="208356"/>
                </a:lnTo>
                <a:lnTo>
                  <a:pt x="113646" y="197683"/>
                </a:lnTo>
                <a:lnTo>
                  <a:pt x="106229" y="188413"/>
                </a:lnTo>
                <a:lnTo>
                  <a:pt x="96026" y="179801"/>
                </a:lnTo>
                <a:lnTo>
                  <a:pt x="85701" y="174013"/>
                </a:lnTo>
                <a:lnTo>
                  <a:pt x="73925" y="169711"/>
                </a:lnTo>
                <a:lnTo>
                  <a:pt x="60699" y="166901"/>
                </a:lnTo>
                <a:lnTo>
                  <a:pt x="46023" y="165587"/>
                </a:lnTo>
                <a:lnTo>
                  <a:pt x="31115" y="165607"/>
                </a:lnTo>
                <a:lnTo>
                  <a:pt x="26670" y="165988"/>
                </a:lnTo>
                <a:lnTo>
                  <a:pt x="24003" y="147954"/>
                </a:lnTo>
                <a:lnTo>
                  <a:pt x="39423" y="146361"/>
                </a:lnTo>
                <a:lnTo>
                  <a:pt x="53399" y="143782"/>
                </a:lnTo>
                <a:lnTo>
                  <a:pt x="65920" y="140221"/>
                </a:lnTo>
                <a:lnTo>
                  <a:pt x="76978" y="135683"/>
                </a:lnTo>
                <a:lnTo>
                  <a:pt x="86565" y="130172"/>
                </a:lnTo>
                <a:lnTo>
                  <a:pt x="91186" y="126745"/>
                </a:lnTo>
                <a:lnTo>
                  <a:pt x="99598" y="118169"/>
                </a:lnTo>
                <a:lnTo>
                  <a:pt x="106013" y="107880"/>
                </a:lnTo>
                <a:lnTo>
                  <a:pt x="110437" y="95862"/>
                </a:lnTo>
                <a:lnTo>
                  <a:pt x="112877" y="82102"/>
                </a:lnTo>
                <a:lnTo>
                  <a:pt x="113411" y="70865"/>
                </a:lnTo>
                <a:lnTo>
                  <a:pt x="112558" y="56659"/>
                </a:lnTo>
                <a:lnTo>
                  <a:pt x="109995" y="43740"/>
                </a:lnTo>
                <a:lnTo>
                  <a:pt x="105710" y="32088"/>
                </a:lnTo>
                <a:lnTo>
                  <a:pt x="99692" y="21681"/>
                </a:lnTo>
                <a:lnTo>
                  <a:pt x="89096" y="10220"/>
                </a:lnTo>
                <a:lnTo>
                  <a:pt x="78158" y="3728"/>
                </a:lnTo>
                <a:lnTo>
                  <a:pt x="65595" y="444"/>
                </a:lnTo>
                <a:lnTo>
                  <a:pt x="58293"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8008621" y="227077"/>
            <a:ext cx="97535" cy="100329"/>
          </a:xfrm>
          <a:custGeom>
            <a:avLst/>
            <a:gdLst/>
            <a:ahLst/>
            <a:cxnLst/>
            <a:rect l="l" t="t" r="r" b="b"/>
            <a:pathLst>
              <a:path w="73151" h="100329">
                <a:moveTo>
                  <a:pt x="22098" y="0"/>
                </a:moveTo>
                <a:lnTo>
                  <a:pt x="73151" y="0"/>
                </a:lnTo>
                <a:lnTo>
                  <a:pt x="18542" y="100329"/>
                </a:lnTo>
                <a:lnTo>
                  <a:pt x="0" y="100329"/>
                </a:lnTo>
                <a:lnTo>
                  <a:pt x="22098"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5845896" y="227077"/>
            <a:ext cx="97535" cy="100329"/>
          </a:xfrm>
          <a:custGeom>
            <a:avLst/>
            <a:gdLst/>
            <a:ahLst/>
            <a:cxnLst/>
            <a:rect l="l" t="t" r="r" b="b"/>
            <a:pathLst>
              <a:path w="73151" h="100329">
                <a:moveTo>
                  <a:pt x="22098" y="0"/>
                </a:moveTo>
                <a:lnTo>
                  <a:pt x="73151" y="0"/>
                </a:lnTo>
                <a:lnTo>
                  <a:pt x="18541" y="100329"/>
                </a:lnTo>
                <a:lnTo>
                  <a:pt x="0" y="100329"/>
                </a:lnTo>
                <a:lnTo>
                  <a:pt x="22098"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3961893" y="227077"/>
            <a:ext cx="97535" cy="100329"/>
          </a:xfrm>
          <a:custGeom>
            <a:avLst/>
            <a:gdLst/>
            <a:ahLst/>
            <a:cxnLst/>
            <a:rect l="l" t="t" r="r" b="b"/>
            <a:pathLst>
              <a:path w="73151" h="100329">
                <a:moveTo>
                  <a:pt x="22098" y="0"/>
                </a:moveTo>
                <a:lnTo>
                  <a:pt x="73151" y="0"/>
                </a:lnTo>
                <a:lnTo>
                  <a:pt x="18542" y="100329"/>
                </a:lnTo>
                <a:lnTo>
                  <a:pt x="0" y="100329"/>
                </a:lnTo>
                <a:lnTo>
                  <a:pt x="22098"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7325360" y="214884"/>
            <a:ext cx="331383" cy="374269"/>
          </a:xfrm>
          <a:custGeom>
            <a:avLst/>
            <a:gdLst/>
            <a:ahLst/>
            <a:cxnLst/>
            <a:rect l="l" t="t" r="r" b="b"/>
            <a:pathLst>
              <a:path w="248538" h="374269">
                <a:moveTo>
                  <a:pt x="118871" y="0"/>
                </a:moveTo>
                <a:lnTo>
                  <a:pt x="130260" y="487"/>
                </a:lnTo>
                <a:lnTo>
                  <a:pt x="142137" y="1946"/>
                </a:lnTo>
                <a:lnTo>
                  <a:pt x="154502" y="4372"/>
                </a:lnTo>
                <a:lnTo>
                  <a:pt x="167356" y="7760"/>
                </a:lnTo>
                <a:lnTo>
                  <a:pt x="180698" y="12104"/>
                </a:lnTo>
                <a:lnTo>
                  <a:pt x="184784" y="13589"/>
                </a:lnTo>
                <a:lnTo>
                  <a:pt x="197494" y="18610"/>
                </a:lnTo>
                <a:lnTo>
                  <a:pt x="209586" y="23997"/>
                </a:lnTo>
                <a:lnTo>
                  <a:pt x="221051" y="29749"/>
                </a:lnTo>
                <a:lnTo>
                  <a:pt x="231880" y="35867"/>
                </a:lnTo>
                <a:lnTo>
                  <a:pt x="242065" y="42351"/>
                </a:lnTo>
                <a:lnTo>
                  <a:pt x="247776" y="46355"/>
                </a:lnTo>
                <a:lnTo>
                  <a:pt x="248538" y="48895"/>
                </a:lnTo>
                <a:lnTo>
                  <a:pt x="240788" y="58473"/>
                </a:lnTo>
                <a:lnTo>
                  <a:pt x="233055" y="68461"/>
                </a:lnTo>
                <a:lnTo>
                  <a:pt x="225356" y="78840"/>
                </a:lnTo>
                <a:lnTo>
                  <a:pt x="221233" y="84582"/>
                </a:lnTo>
                <a:lnTo>
                  <a:pt x="207832" y="73312"/>
                </a:lnTo>
                <a:lnTo>
                  <a:pt x="194915" y="63218"/>
                </a:lnTo>
                <a:lnTo>
                  <a:pt x="182481" y="54304"/>
                </a:lnTo>
                <a:lnTo>
                  <a:pt x="170531" y="46568"/>
                </a:lnTo>
                <a:lnTo>
                  <a:pt x="159063" y="40015"/>
                </a:lnTo>
                <a:lnTo>
                  <a:pt x="148076" y="34644"/>
                </a:lnTo>
                <a:lnTo>
                  <a:pt x="137571" y="30457"/>
                </a:lnTo>
                <a:lnTo>
                  <a:pt x="127545" y="27457"/>
                </a:lnTo>
                <a:lnTo>
                  <a:pt x="117998" y="25643"/>
                </a:lnTo>
                <a:lnTo>
                  <a:pt x="108930" y="25019"/>
                </a:lnTo>
                <a:lnTo>
                  <a:pt x="108712" y="25019"/>
                </a:lnTo>
                <a:lnTo>
                  <a:pt x="97027" y="25019"/>
                </a:lnTo>
                <a:lnTo>
                  <a:pt x="91185" y="29337"/>
                </a:lnTo>
                <a:lnTo>
                  <a:pt x="91185" y="37973"/>
                </a:lnTo>
                <a:lnTo>
                  <a:pt x="91185" y="41910"/>
                </a:lnTo>
                <a:lnTo>
                  <a:pt x="92201" y="45974"/>
                </a:lnTo>
                <a:lnTo>
                  <a:pt x="94487" y="50038"/>
                </a:lnTo>
                <a:lnTo>
                  <a:pt x="96646" y="54229"/>
                </a:lnTo>
                <a:lnTo>
                  <a:pt x="99821" y="58927"/>
                </a:lnTo>
                <a:lnTo>
                  <a:pt x="104012" y="64262"/>
                </a:lnTo>
                <a:lnTo>
                  <a:pt x="108203" y="69469"/>
                </a:lnTo>
                <a:lnTo>
                  <a:pt x="113410" y="75438"/>
                </a:lnTo>
                <a:lnTo>
                  <a:pt x="119633" y="82042"/>
                </a:lnTo>
                <a:lnTo>
                  <a:pt x="127680" y="90443"/>
                </a:lnTo>
                <a:lnTo>
                  <a:pt x="136688" y="99878"/>
                </a:lnTo>
                <a:lnTo>
                  <a:pt x="150198" y="114192"/>
                </a:lnTo>
                <a:lnTo>
                  <a:pt x="158728" y="123532"/>
                </a:lnTo>
                <a:lnTo>
                  <a:pt x="167324" y="133158"/>
                </a:lnTo>
                <a:lnTo>
                  <a:pt x="179245" y="147197"/>
                </a:lnTo>
                <a:lnTo>
                  <a:pt x="186951" y="157313"/>
                </a:lnTo>
                <a:lnTo>
                  <a:pt x="194201" y="167726"/>
                </a:lnTo>
                <a:lnTo>
                  <a:pt x="204374" y="184405"/>
                </a:lnTo>
                <a:lnTo>
                  <a:pt x="210148" y="195724"/>
                </a:lnTo>
                <a:lnTo>
                  <a:pt x="215208" y="207329"/>
                </a:lnTo>
                <a:lnTo>
                  <a:pt x="221066" y="225203"/>
                </a:lnTo>
                <a:lnTo>
                  <a:pt x="223516" y="237628"/>
                </a:lnTo>
                <a:lnTo>
                  <a:pt x="224756" y="250398"/>
                </a:lnTo>
                <a:lnTo>
                  <a:pt x="224916" y="257048"/>
                </a:lnTo>
                <a:lnTo>
                  <a:pt x="224223" y="270496"/>
                </a:lnTo>
                <a:lnTo>
                  <a:pt x="222141" y="283367"/>
                </a:lnTo>
                <a:lnTo>
                  <a:pt x="218668" y="295664"/>
                </a:lnTo>
                <a:lnTo>
                  <a:pt x="213803" y="307388"/>
                </a:lnTo>
                <a:lnTo>
                  <a:pt x="207542" y="318543"/>
                </a:lnTo>
                <a:lnTo>
                  <a:pt x="199885" y="329129"/>
                </a:lnTo>
                <a:lnTo>
                  <a:pt x="190828" y="339149"/>
                </a:lnTo>
                <a:lnTo>
                  <a:pt x="179977" y="348923"/>
                </a:lnTo>
                <a:lnTo>
                  <a:pt x="169305" y="356606"/>
                </a:lnTo>
                <a:lnTo>
                  <a:pt x="158107" y="362903"/>
                </a:lnTo>
                <a:lnTo>
                  <a:pt x="146386" y="367815"/>
                </a:lnTo>
                <a:lnTo>
                  <a:pt x="134148" y="371344"/>
                </a:lnTo>
                <a:lnTo>
                  <a:pt x="121397" y="373494"/>
                </a:lnTo>
                <a:lnTo>
                  <a:pt x="108137" y="374266"/>
                </a:lnTo>
                <a:lnTo>
                  <a:pt x="107314" y="374269"/>
                </a:lnTo>
                <a:lnTo>
                  <a:pt x="93155" y="373565"/>
                </a:lnTo>
                <a:lnTo>
                  <a:pt x="79821" y="371458"/>
                </a:lnTo>
                <a:lnTo>
                  <a:pt x="67318" y="367954"/>
                </a:lnTo>
                <a:lnTo>
                  <a:pt x="55651" y="363057"/>
                </a:lnTo>
                <a:lnTo>
                  <a:pt x="44827" y="356773"/>
                </a:lnTo>
                <a:lnTo>
                  <a:pt x="34850" y="349108"/>
                </a:lnTo>
                <a:lnTo>
                  <a:pt x="21275" y="334732"/>
                </a:lnTo>
                <a:lnTo>
                  <a:pt x="14156" y="324252"/>
                </a:lnTo>
                <a:lnTo>
                  <a:pt x="8486" y="312986"/>
                </a:lnTo>
                <a:lnTo>
                  <a:pt x="4260" y="300938"/>
                </a:lnTo>
                <a:lnTo>
                  <a:pt x="1478" y="288109"/>
                </a:lnTo>
                <a:lnTo>
                  <a:pt x="135" y="274503"/>
                </a:lnTo>
                <a:lnTo>
                  <a:pt x="0" y="268351"/>
                </a:lnTo>
                <a:lnTo>
                  <a:pt x="658" y="254625"/>
                </a:lnTo>
                <a:lnTo>
                  <a:pt x="2635" y="241554"/>
                </a:lnTo>
                <a:lnTo>
                  <a:pt x="5930" y="229129"/>
                </a:lnTo>
                <a:lnTo>
                  <a:pt x="10542" y="217347"/>
                </a:lnTo>
                <a:lnTo>
                  <a:pt x="16472" y="206201"/>
                </a:lnTo>
                <a:lnTo>
                  <a:pt x="23720" y="195685"/>
                </a:lnTo>
                <a:lnTo>
                  <a:pt x="35402" y="182648"/>
                </a:lnTo>
                <a:lnTo>
                  <a:pt x="44274" y="174736"/>
                </a:lnTo>
                <a:lnTo>
                  <a:pt x="54049" y="167401"/>
                </a:lnTo>
                <a:lnTo>
                  <a:pt x="64725" y="160644"/>
                </a:lnTo>
                <a:lnTo>
                  <a:pt x="76302" y="154468"/>
                </a:lnTo>
                <a:lnTo>
                  <a:pt x="88782" y="148874"/>
                </a:lnTo>
                <a:lnTo>
                  <a:pt x="102163" y="143864"/>
                </a:lnTo>
                <a:lnTo>
                  <a:pt x="106299" y="142494"/>
                </a:lnTo>
                <a:lnTo>
                  <a:pt x="96951" y="133430"/>
                </a:lnTo>
                <a:lnTo>
                  <a:pt x="87881" y="124643"/>
                </a:lnTo>
                <a:lnTo>
                  <a:pt x="81787" y="118745"/>
                </a:lnTo>
                <a:lnTo>
                  <a:pt x="72615" y="109383"/>
                </a:lnTo>
                <a:lnTo>
                  <a:pt x="64239" y="100021"/>
                </a:lnTo>
                <a:lnTo>
                  <a:pt x="60832" y="95885"/>
                </a:lnTo>
                <a:lnTo>
                  <a:pt x="53050" y="85357"/>
                </a:lnTo>
                <a:lnTo>
                  <a:pt x="46801" y="74568"/>
                </a:lnTo>
                <a:lnTo>
                  <a:pt x="42163" y="64770"/>
                </a:lnTo>
                <a:lnTo>
                  <a:pt x="40385" y="56515"/>
                </a:lnTo>
                <a:lnTo>
                  <a:pt x="40385" y="48133"/>
                </a:lnTo>
                <a:lnTo>
                  <a:pt x="42612" y="36320"/>
                </a:lnTo>
                <a:lnTo>
                  <a:pt x="49302" y="25880"/>
                </a:lnTo>
                <a:lnTo>
                  <a:pt x="60477" y="16813"/>
                </a:lnTo>
                <a:lnTo>
                  <a:pt x="66420" y="13462"/>
                </a:lnTo>
                <a:lnTo>
                  <a:pt x="78734" y="7870"/>
                </a:lnTo>
                <a:lnTo>
                  <a:pt x="91025" y="3778"/>
                </a:lnTo>
                <a:lnTo>
                  <a:pt x="103314" y="1174"/>
                </a:lnTo>
                <a:lnTo>
                  <a:pt x="115619" y="51"/>
                </a:lnTo>
                <a:lnTo>
                  <a:pt x="118871"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5959517" y="211965"/>
            <a:ext cx="354245" cy="374649"/>
          </a:xfrm>
          <a:custGeom>
            <a:avLst/>
            <a:gdLst/>
            <a:ahLst/>
            <a:cxnLst/>
            <a:rect l="l" t="t" r="r" b="b"/>
            <a:pathLst>
              <a:path w="265684" h="374649">
                <a:moveTo>
                  <a:pt x="75311" y="0"/>
                </a:moveTo>
                <a:lnTo>
                  <a:pt x="83947" y="0"/>
                </a:lnTo>
                <a:lnTo>
                  <a:pt x="91821" y="1015"/>
                </a:lnTo>
                <a:lnTo>
                  <a:pt x="99060" y="2920"/>
                </a:lnTo>
                <a:lnTo>
                  <a:pt x="106172" y="4952"/>
                </a:lnTo>
                <a:lnTo>
                  <a:pt x="112775" y="8254"/>
                </a:lnTo>
                <a:lnTo>
                  <a:pt x="118872" y="12953"/>
                </a:lnTo>
                <a:lnTo>
                  <a:pt x="124840" y="17652"/>
                </a:lnTo>
                <a:lnTo>
                  <a:pt x="130175" y="23875"/>
                </a:lnTo>
                <a:lnTo>
                  <a:pt x="134874" y="31622"/>
                </a:lnTo>
                <a:lnTo>
                  <a:pt x="140224" y="42045"/>
                </a:lnTo>
                <a:lnTo>
                  <a:pt x="144922" y="54317"/>
                </a:lnTo>
                <a:lnTo>
                  <a:pt x="146685" y="59943"/>
                </a:lnTo>
                <a:lnTo>
                  <a:pt x="148844" y="66928"/>
                </a:lnTo>
                <a:lnTo>
                  <a:pt x="150875" y="74421"/>
                </a:lnTo>
                <a:lnTo>
                  <a:pt x="152908" y="82676"/>
                </a:lnTo>
                <a:lnTo>
                  <a:pt x="155709" y="94391"/>
                </a:lnTo>
                <a:lnTo>
                  <a:pt x="158583" y="107223"/>
                </a:lnTo>
                <a:lnTo>
                  <a:pt x="161614" y="121360"/>
                </a:lnTo>
                <a:lnTo>
                  <a:pt x="164205" y="133958"/>
                </a:lnTo>
                <a:lnTo>
                  <a:pt x="165988" y="142875"/>
                </a:lnTo>
                <a:lnTo>
                  <a:pt x="168368" y="154431"/>
                </a:lnTo>
                <a:lnTo>
                  <a:pt x="170820" y="166808"/>
                </a:lnTo>
                <a:lnTo>
                  <a:pt x="173343" y="179961"/>
                </a:lnTo>
                <a:lnTo>
                  <a:pt x="173989" y="183387"/>
                </a:lnTo>
                <a:lnTo>
                  <a:pt x="175640" y="191007"/>
                </a:lnTo>
                <a:lnTo>
                  <a:pt x="177291" y="199262"/>
                </a:lnTo>
                <a:lnTo>
                  <a:pt x="179070" y="208152"/>
                </a:lnTo>
                <a:lnTo>
                  <a:pt x="181535" y="220452"/>
                </a:lnTo>
                <a:lnTo>
                  <a:pt x="184147" y="232984"/>
                </a:lnTo>
                <a:lnTo>
                  <a:pt x="184658" y="235330"/>
                </a:lnTo>
                <a:lnTo>
                  <a:pt x="187358" y="247870"/>
                </a:lnTo>
                <a:lnTo>
                  <a:pt x="190145" y="260174"/>
                </a:lnTo>
                <a:lnTo>
                  <a:pt x="190626" y="262254"/>
                </a:lnTo>
                <a:lnTo>
                  <a:pt x="193528" y="275047"/>
                </a:lnTo>
                <a:lnTo>
                  <a:pt x="196431" y="286993"/>
                </a:lnTo>
                <a:lnTo>
                  <a:pt x="200231" y="300829"/>
                </a:lnTo>
                <a:lnTo>
                  <a:pt x="204108" y="312508"/>
                </a:lnTo>
                <a:lnTo>
                  <a:pt x="206375" y="318261"/>
                </a:lnTo>
                <a:lnTo>
                  <a:pt x="209676" y="326516"/>
                </a:lnTo>
                <a:lnTo>
                  <a:pt x="213867" y="333247"/>
                </a:lnTo>
                <a:lnTo>
                  <a:pt x="218821" y="338454"/>
                </a:lnTo>
                <a:lnTo>
                  <a:pt x="223774" y="343788"/>
                </a:lnTo>
                <a:lnTo>
                  <a:pt x="229997" y="347725"/>
                </a:lnTo>
                <a:lnTo>
                  <a:pt x="237236" y="350265"/>
                </a:lnTo>
                <a:lnTo>
                  <a:pt x="248465" y="353279"/>
                </a:lnTo>
                <a:lnTo>
                  <a:pt x="261791" y="355331"/>
                </a:lnTo>
                <a:lnTo>
                  <a:pt x="264413" y="355599"/>
                </a:lnTo>
                <a:lnTo>
                  <a:pt x="265684" y="365505"/>
                </a:lnTo>
                <a:lnTo>
                  <a:pt x="251355" y="369371"/>
                </a:lnTo>
                <a:lnTo>
                  <a:pt x="238192" y="372181"/>
                </a:lnTo>
                <a:lnTo>
                  <a:pt x="226175" y="373936"/>
                </a:lnTo>
                <a:lnTo>
                  <a:pt x="215281" y="374636"/>
                </a:lnTo>
                <a:lnTo>
                  <a:pt x="213613" y="374649"/>
                </a:lnTo>
                <a:lnTo>
                  <a:pt x="208661" y="374649"/>
                </a:lnTo>
                <a:lnTo>
                  <a:pt x="204342" y="373887"/>
                </a:lnTo>
                <a:lnTo>
                  <a:pt x="200533" y="372236"/>
                </a:lnTo>
                <a:lnTo>
                  <a:pt x="196723" y="370585"/>
                </a:lnTo>
                <a:lnTo>
                  <a:pt x="193294" y="367791"/>
                </a:lnTo>
                <a:lnTo>
                  <a:pt x="190500" y="363854"/>
                </a:lnTo>
                <a:lnTo>
                  <a:pt x="187578" y="360044"/>
                </a:lnTo>
                <a:lnTo>
                  <a:pt x="184912" y="354964"/>
                </a:lnTo>
                <a:lnTo>
                  <a:pt x="182372" y="348614"/>
                </a:lnTo>
                <a:lnTo>
                  <a:pt x="179959" y="342391"/>
                </a:lnTo>
                <a:lnTo>
                  <a:pt x="177673" y="334390"/>
                </a:lnTo>
                <a:lnTo>
                  <a:pt x="175767" y="324865"/>
                </a:lnTo>
                <a:lnTo>
                  <a:pt x="174116" y="317880"/>
                </a:lnTo>
                <a:lnTo>
                  <a:pt x="172212" y="309879"/>
                </a:lnTo>
                <a:lnTo>
                  <a:pt x="170179" y="300735"/>
                </a:lnTo>
                <a:lnTo>
                  <a:pt x="167486" y="288885"/>
                </a:lnTo>
                <a:lnTo>
                  <a:pt x="164793" y="276222"/>
                </a:lnTo>
                <a:lnTo>
                  <a:pt x="163702" y="270890"/>
                </a:lnTo>
                <a:lnTo>
                  <a:pt x="161185" y="258979"/>
                </a:lnTo>
                <a:lnTo>
                  <a:pt x="158570" y="246503"/>
                </a:lnTo>
                <a:lnTo>
                  <a:pt x="156463" y="236346"/>
                </a:lnTo>
                <a:lnTo>
                  <a:pt x="153978" y="224092"/>
                </a:lnTo>
                <a:lnTo>
                  <a:pt x="151575" y="211613"/>
                </a:lnTo>
                <a:lnTo>
                  <a:pt x="149257" y="198938"/>
                </a:lnTo>
                <a:lnTo>
                  <a:pt x="149225" y="198754"/>
                </a:lnTo>
                <a:lnTo>
                  <a:pt x="53594" y="367918"/>
                </a:lnTo>
                <a:lnTo>
                  <a:pt x="40823" y="369156"/>
                </a:lnTo>
                <a:lnTo>
                  <a:pt x="28156" y="370624"/>
                </a:lnTo>
                <a:lnTo>
                  <a:pt x="15603" y="372321"/>
                </a:lnTo>
                <a:lnTo>
                  <a:pt x="3176" y="374248"/>
                </a:lnTo>
                <a:lnTo>
                  <a:pt x="2286" y="374395"/>
                </a:lnTo>
                <a:lnTo>
                  <a:pt x="0" y="372490"/>
                </a:lnTo>
                <a:lnTo>
                  <a:pt x="137287" y="137286"/>
                </a:lnTo>
                <a:lnTo>
                  <a:pt x="134747" y="125016"/>
                </a:lnTo>
                <a:lnTo>
                  <a:pt x="131933" y="112470"/>
                </a:lnTo>
                <a:lnTo>
                  <a:pt x="131825" y="112013"/>
                </a:lnTo>
                <a:lnTo>
                  <a:pt x="128803" y="99441"/>
                </a:lnTo>
                <a:lnTo>
                  <a:pt x="125404" y="87431"/>
                </a:lnTo>
                <a:lnTo>
                  <a:pt x="125349" y="87248"/>
                </a:lnTo>
                <a:lnTo>
                  <a:pt x="123062" y="79120"/>
                </a:lnTo>
                <a:lnTo>
                  <a:pt x="120523" y="72262"/>
                </a:lnTo>
                <a:lnTo>
                  <a:pt x="117728" y="66547"/>
                </a:lnTo>
                <a:lnTo>
                  <a:pt x="114935" y="60832"/>
                </a:lnTo>
                <a:lnTo>
                  <a:pt x="111633" y="56133"/>
                </a:lnTo>
                <a:lnTo>
                  <a:pt x="107823" y="52577"/>
                </a:lnTo>
                <a:lnTo>
                  <a:pt x="104012" y="48894"/>
                </a:lnTo>
                <a:lnTo>
                  <a:pt x="99695" y="46227"/>
                </a:lnTo>
                <a:lnTo>
                  <a:pt x="94741" y="44576"/>
                </a:lnTo>
                <a:lnTo>
                  <a:pt x="89662" y="42925"/>
                </a:lnTo>
                <a:lnTo>
                  <a:pt x="84074" y="42163"/>
                </a:lnTo>
                <a:lnTo>
                  <a:pt x="77597" y="42163"/>
                </a:lnTo>
                <a:lnTo>
                  <a:pt x="66047" y="42695"/>
                </a:lnTo>
                <a:lnTo>
                  <a:pt x="53704" y="44291"/>
                </a:lnTo>
                <a:lnTo>
                  <a:pt x="40599" y="46950"/>
                </a:lnTo>
                <a:lnTo>
                  <a:pt x="32512" y="49021"/>
                </a:lnTo>
                <a:lnTo>
                  <a:pt x="30734" y="48259"/>
                </a:lnTo>
                <a:lnTo>
                  <a:pt x="22098" y="6984"/>
                </a:lnTo>
                <a:lnTo>
                  <a:pt x="35888" y="4052"/>
                </a:lnTo>
                <a:lnTo>
                  <a:pt x="48943" y="1921"/>
                </a:lnTo>
                <a:lnTo>
                  <a:pt x="61252" y="580"/>
                </a:lnTo>
                <a:lnTo>
                  <a:pt x="72806" y="19"/>
                </a:lnTo>
                <a:lnTo>
                  <a:pt x="75311"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2261785" y="209423"/>
            <a:ext cx="298366" cy="496950"/>
          </a:xfrm>
          <a:custGeom>
            <a:avLst/>
            <a:gdLst/>
            <a:ahLst/>
            <a:cxnLst/>
            <a:rect l="l" t="t" r="r" b="b"/>
            <a:pathLst>
              <a:path w="223774" h="496950">
                <a:moveTo>
                  <a:pt x="117221" y="0"/>
                </a:moveTo>
                <a:lnTo>
                  <a:pt x="131346" y="756"/>
                </a:lnTo>
                <a:lnTo>
                  <a:pt x="144539" y="3025"/>
                </a:lnTo>
                <a:lnTo>
                  <a:pt x="156797" y="6806"/>
                </a:lnTo>
                <a:lnTo>
                  <a:pt x="168114" y="12101"/>
                </a:lnTo>
                <a:lnTo>
                  <a:pt x="178487" y="18908"/>
                </a:lnTo>
                <a:lnTo>
                  <a:pt x="184150" y="23622"/>
                </a:lnTo>
                <a:lnTo>
                  <a:pt x="193384" y="33245"/>
                </a:lnTo>
                <a:lnTo>
                  <a:pt x="200605" y="43846"/>
                </a:lnTo>
                <a:lnTo>
                  <a:pt x="205823" y="55420"/>
                </a:lnTo>
                <a:lnTo>
                  <a:pt x="209049" y="67961"/>
                </a:lnTo>
                <a:lnTo>
                  <a:pt x="210294" y="81463"/>
                </a:lnTo>
                <a:lnTo>
                  <a:pt x="210312" y="83311"/>
                </a:lnTo>
                <a:lnTo>
                  <a:pt x="209452" y="96939"/>
                </a:lnTo>
                <a:lnTo>
                  <a:pt x="206874" y="109686"/>
                </a:lnTo>
                <a:lnTo>
                  <a:pt x="202578" y="121553"/>
                </a:lnTo>
                <a:lnTo>
                  <a:pt x="196563" y="132538"/>
                </a:lnTo>
                <a:lnTo>
                  <a:pt x="188830" y="142640"/>
                </a:lnTo>
                <a:lnTo>
                  <a:pt x="179378" y="151858"/>
                </a:lnTo>
                <a:lnTo>
                  <a:pt x="168208" y="160191"/>
                </a:lnTo>
                <a:lnTo>
                  <a:pt x="155319" y="167637"/>
                </a:lnTo>
                <a:lnTo>
                  <a:pt x="142494" y="173481"/>
                </a:lnTo>
                <a:lnTo>
                  <a:pt x="142748" y="175260"/>
                </a:lnTo>
                <a:lnTo>
                  <a:pt x="156958" y="178769"/>
                </a:lnTo>
                <a:lnTo>
                  <a:pt x="169799" y="183397"/>
                </a:lnTo>
                <a:lnTo>
                  <a:pt x="181276" y="189149"/>
                </a:lnTo>
                <a:lnTo>
                  <a:pt x="191394" y="196030"/>
                </a:lnTo>
                <a:lnTo>
                  <a:pt x="200158" y="204045"/>
                </a:lnTo>
                <a:lnTo>
                  <a:pt x="210553" y="217873"/>
                </a:lnTo>
                <a:lnTo>
                  <a:pt x="216144" y="228925"/>
                </a:lnTo>
                <a:lnTo>
                  <a:pt x="220216" y="240926"/>
                </a:lnTo>
                <a:lnTo>
                  <a:pt x="222757" y="253877"/>
                </a:lnTo>
                <a:lnTo>
                  <a:pt x="223757" y="267778"/>
                </a:lnTo>
                <a:lnTo>
                  <a:pt x="223774" y="269875"/>
                </a:lnTo>
                <a:lnTo>
                  <a:pt x="223003" y="283695"/>
                </a:lnTo>
                <a:lnTo>
                  <a:pt x="220693" y="296743"/>
                </a:lnTo>
                <a:lnTo>
                  <a:pt x="216849" y="309020"/>
                </a:lnTo>
                <a:lnTo>
                  <a:pt x="211476" y="320525"/>
                </a:lnTo>
                <a:lnTo>
                  <a:pt x="204579" y="331259"/>
                </a:lnTo>
                <a:lnTo>
                  <a:pt x="196163" y="341220"/>
                </a:lnTo>
                <a:lnTo>
                  <a:pt x="188213" y="348741"/>
                </a:lnTo>
                <a:lnTo>
                  <a:pt x="178019" y="356666"/>
                </a:lnTo>
                <a:lnTo>
                  <a:pt x="167245" y="363401"/>
                </a:lnTo>
                <a:lnTo>
                  <a:pt x="155895" y="368944"/>
                </a:lnTo>
                <a:lnTo>
                  <a:pt x="143971" y="373296"/>
                </a:lnTo>
                <a:lnTo>
                  <a:pt x="131475" y="376457"/>
                </a:lnTo>
                <a:lnTo>
                  <a:pt x="118408" y="378428"/>
                </a:lnTo>
                <a:lnTo>
                  <a:pt x="104773" y="379207"/>
                </a:lnTo>
                <a:lnTo>
                  <a:pt x="102616" y="379222"/>
                </a:lnTo>
                <a:lnTo>
                  <a:pt x="89875" y="378649"/>
                </a:lnTo>
                <a:lnTo>
                  <a:pt x="77298" y="376927"/>
                </a:lnTo>
                <a:lnTo>
                  <a:pt x="64901" y="374046"/>
                </a:lnTo>
                <a:lnTo>
                  <a:pt x="52700" y="370000"/>
                </a:lnTo>
                <a:lnTo>
                  <a:pt x="46100" y="367284"/>
                </a:lnTo>
                <a:lnTo>
                  <a:pt x="46141" y="384255"/>
                </a:lnTo>
                <a:lnTo>
                  <a:pt x="46264" y="400237"/>
                </a:lnTo>
                <a:lnTo>
                  <a:pt x="46470" y="415231"/>
                </a:lnTo>
                <a:lnTo>
                  <a:pt x="46759" y="429239"/>
                </a:lnTo>
                <a:lnTo>
                  <a:pt x="47133" y="442263"/>
                </a:lnTo>
                <a:lnTo>
                  <a:pt x="47593" y="454304"/>
                </a:lnTo>
                <a:lnTo>
                  <a:pt x="48139" y="465364"/>
                </a:lnTo>
                <a:lnTo>
                  <a:pt x="48772" y="475445"/>
                </a:lnTo>
                <a:lnTo>
                  <a:pt x="49493" y="484548"/>
                </a:lnTo>
                <a:lnTo>
                  <a:pt x="50037" y="490219"/>
                </a:lnTo>
                <a:lnTo>
                  <a:pt x="37061" y="491642"/>
                </a:lnTo>
                <a:lnTo>
                  <a:pt x="24366" y="493307"/>
                </a:lnTo>
                <a:lnTo>
                  <a:pt x="11966" y="495242"/>
                </a:lnTo>
                <a:lnTo>
                  <a:pt x="2540" y="496950"/>
                </a:lnTo>
                <a:lnTo>
                  <a:pt x="0" y="495173"/>
                </a:lnTo>
                <a:lnTo>
                  <a:pt x="0" y="161416"/>
                </a:lnTo>
                <a:lnTo>
                  <a:pt x="302" y="144421"/>
                </a:lnTo>
                <a:lnTo>
                  <a:pt x="2724" y="113486"/>
                </a:lnTo>
                <a:lnTo>
                  <a:pt x="7574" y="86631"/>
                </a:lnTo>
                <a:lnTo>
                  <a:pt x="14858" y="63862"/>
                </a:lnTo>
                <a:lnTo>
                  <a:pt x="24580" y="45184"/>
                </a:lnTo>
                <a:lnTo>
                  <a:pt x="40408" y="27000"/>
                </a:lnTo>
                <a:lnTo>
                  <a:pt x="60999" y="12645"/>
                </a:lnTo>
                <a:lnTo>
                  <a:pt x="84956" y="3670"/>
                </a:lnTo>
                <a:lnTo>
                  <a:pt x="112292" y="76"/>
                </a:lnTo>
                <a:lnTo>
                  <a:pt x="117221"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8674101" y="352426"/>
            <a:ext cx="839894" cy="242443"/>
          </a:xfrm>
          <a:custGeom>
            <a:avLst/>
            <a:gdLst/>
            <a:ahLst/>
            <a:cxnLst/>
            <a:rect l="l" t="t" r="r" b="b"/>
            <a:pathLst>
              <a:path w="629920" h="242443">
                <a:moveTo>
                  <a:pt x="1524" y="37973"/>
                </a:moveTo>
                <a:lnTo>
                  <a:pt x="74802" y="37973"/>
                </a:lnTo>
                <a:lnTo>
                  <a:pt x="48641" y="156590"/>
                </a:lnTo>
                <a:lnTo>
                  <a:pt x="48446" y="157466"/>
                </a:lnTo>
                <a:lnTo>
                  <a:pt x="45419" y="171293"/>
                </a:lnTo>
                <a:lnTo>
                  <a:pt x="42596" y="184560"/>
                </a:lnTo>
                <a:lnTo>
                  <a:pt x="39974" y="197267"/>
                </a:lnTo>
                <a:lnTo>
                  <a:pt x="37548" y="209414"/>
                </a:lnTo>
                <a:lnTo>
                  <a:pt x="35316" y="221001"/>
                </a:lnTo>
                <a:lnTo>
                  <a:pt x="33274" y="232028"/>
                </a:lnTo>
                <a:lnTo>
                  <a:pt x="35432" y="233934"/>
                </a:lnTo>
                <a:lnTo>
                  <a:pt x="42672" y="232706"/>
                </a:lnTo>
                <a:lnTo>
                  <a:pt x="54793" y="230841"/>
                </a:lnTo>
                <a:lnTo>
                  <a:pt x="67582" y="229091"/>
                </a:lnTo>
                <a:lnTo>
                  <a:pt x="81025" y="227457"/>
                </a:lnTo>
                <a:lnTo>
                  <a:pt x="81321" y="224279"/>
                </a:lnTo>
                <a:lnTo>
                  <a:pt x="82320" y="214176"/>
                </a:lnTo>
                <a:lnTo>
                  <a:pt x="83499" y="202992"/>
                </a:lnTo>
                <a:lnTo>
                  <a:pt x="84855" y="190727"/>
                </a:lnTo>
                <a:lnTo>
                  <a:pt x="86380" y="177381"/>
                </a:lnTo>
                <a:lnTo>
                  <a:pt x="88069" y="162954"/>
                </a:lnTo>
                <a:lnTo>
                  <a:pt x="89916" y="147447"/>
                </a:lnTo>
                <a:lnTo>
                  <a:pt x="103631" y="37973"/>
                </a:lnTo>
                <a:lnTo>
                  <a:pt x="172466" y="37973"/>
                </a:lnTo>
                <a:lnTo>
                  <a:pt x="171900" y="43154"/>
                </a:lnTo>
                <a:lnTo>
                  <a:pt x="169980" y="61119"/>
                </a:lnTo>
                <a:lnTo>
                  <a:pt x="168239" y="77990"/>
                </a:lnTo>
                <a:lnTo>
                  <a:pt x="166680" y="93766"/>
                </a:lnTo>
                <a:lnTo>
                  <a:pt x="165302" y="108449"/>
                </a:lnTo>
                <a:lnTo>
                  <a:pt x="164106" y="122041"/>
                </a:lnTo>
                <a:lnTo>
                  <a:pt x="163092" y="134542"/>
                </a:lnTo>
                <a:lnTo>
                  <a:pt x="162262" y="145953"/>
                </a:lnTo>
                <a:lnTo>
                  <a:pt x="161615" y="156275"/>
                </a:lnTo>
                <a:lnTo>
                  <a:pt x="161152" y="165510"/>
                </a:lnTo>
                <a:lnTo>
                  <a:pt x="160874" y="173658"/>
                </a:lnTo>
                <a:lnTo>
                  <a:pt x="160897" y="186058"/>
                </a:lnTo>
                <a:lnTo>
                  <a:pt x="162556" y="200169"/>
                </a:lnTo>
                <a:lnTo>
                  <a:pt x="166165" y="212071"/>
                </a:lnTo>
                <a:lnTo>
                  <a:pt x="171703" y="221741"/>
                </a:lnTo>
                <a:lnTo>
                  <a:pt x="178764" y="228642"/>
                </a:lnTo>
                <a:lnTo>
                  <a:pt x="190137" y="234123"/>
                </a:lnTo>
                <a:lnTo>
                  <a:pt x="204216" y="235965"/>
                </a:lnTo>
                <a:lnTo>
                  <a:pt x="210545" y="235683"/>
                </a:lnTo>
                <a:lnTo>
                  <a:pt x="220910" y="234348"/>
                </a:lnTo>
                <a:lnTo>
                  <a:pt x="233090" y="231918"/>
                </a:lnTo>
                <a:lnTo>
                  <a:pt x="247083" y="228393"/>
                </a:lnTo>
                <a:lnTo>
                  <a:pt x="262890" y="223774"/>
                </a:lnTo>
                <a:lnTo>
                  <a:pt x="261747" y="213867"/>
                </a:lnTo>
                <a:lnTo>
                  <a:pt x="251086" y="213539"/>
                </a:lnTo>
                <a:lnTo>
                  <a:pt x="238100" y="211938"/>
                </a:lnTo>
                <a:lnTo>
                  <a:pt x="227838" y="209041"/>
                </a:lnTo>
                <a:lnTo>
                  <a:pt x="219836" y="205866"/>
                </a:lnTo>
                <a:lnTo>
                  <a:pt x="213995" y="200660"/>
                </a:lnTo>
                <a:lnTo>
                  <a:pt x="210439" y="193675"/>
                </a:lnTo>
                <a:lnTo>
                  <a:pt x="209863" y="192545"/>
                </a:lnTo>
                <a:lnTo>
                  <a:pt x="205888" y="181247"/>
                </a:lnTo>
                <a:lnTo>
                  <a:pt x="203961" y="167639"/>
                </a:lnTo>
                <a:lnTo>
                  <a:pt x="203339" y="153841"/>
                </a:lnTo>
                <a:lnTo>
                  <a:pt x="203047" y="140844"/>
                </a:lnTo>
                <a:lnTo>
                  <a:pt x="203159" y="82908"/>
                </a:lnTo>
                <a:lnTo>
                  <a:pt x="203335" y="70178"/>
                </a:lnTo>
                <a:lnTo>
                  <a:pt x="203569" y="58449"/>
                </a:lnTo>
                <a:lnTo>
                  <a:pt x="203862" y="47715"/>
                </a:lnTo>
                <a:lnTo>
                  <a:pt x="204216" y="37973"/>
                </a:lnTo>
                <a:lnTo>
                  <a:pt x="214568" y="38027"/>
                </a:lnTo>
                <a:lnTo>
                  <a:pt x="228169" y="38283"/>
                </a:lnTo>
                <a:lnTo>
                  <a:pt x="240963" y="38757"/>
                </a:lnTo>
                <a:lnTo>
                  <a:pt x="252958" y="39455"/>
                </a:lnTo>
                <a:lnTo>
                  <a:pt x="264159" y="40386"/>
                </a:lnTo>
                <a:lnTo>
                  <a:pt x="264445" y="38831"/>
                </a:lnTo>
                <a:lnTo>
                  <a:pt x="267065" y="25383"/>
                </a:lnTo>
                <a:lnTo>
                  <a:pt x="269764" y="13015"/>
                </a:lnTo>
                <a:lnTo>
                  <a:pt x="272542" y="1777"/>
                </a:lnTo>
                <a:lnTo>
                  <a:pt x="271145" y="0"/>
                </a:lnTo>
                <a:lnTo>
                  <a:pt x="261425" y="234"/>
                </a:lnTo>
                <a:lnTo>
                  <a:pt x="250572" y="424"/>
                </a:lnTo>
                <a:lnTo>
                  <a:pt x="238488" y="572"/>
                </a:lnTo>
                <a:lnTo>
                  <a:pt x="210614" y="740"/>
                </a:lnTo>
                <a:lnTo>
                  <a:pt x="53085" y="761"/>
                </a:lnTo>
                <a:lnTo>
                  <a:pt x="45169" y="5245"/>
                </a:lnTo>
                <a:lnTo>
                  <a:pt x="34131" y="11293"/>
                </a:lnTo>
                <a:lnTo>
                  <a:pt x="22914" y="17231"/>
                </a:lnTo>
                <a:lnTo>
                  <a:pt x="11532" y="23071"/>
                </a:lnTo>
                <a:lnTo>
                  <a:pt x="0" y="28828"/>
                </a:lnTo>
                <a:lnTo>
                  <a:pt x="1524" y="37973"/>
                </a:lnTo>
                <a:close/>
              </a:path>
              <a:path w="629920" h="242443">
                <a:moveTo>
                  <a:pt x="363600" y="206883"/>
                </a:moveTo>
                <a:lnTo>
                  <a:pt x="363600" y="198247"/>
                </a:lnTo>
                <a:lnTo>
                  <a:pt x="360806" y="191135"/>
                </a:lnTo>
                <a:lnTo>
                  <a:pt x="355346" y="185800"/>
                </a:lnTo>
                <a:lnTo>
                  <a:pt x="349757" y="180339"/>
                </a:lnTo>
                <a:lnTo>
                  <a:pt x="342773" y="177673"/>
                </a:lnTo>
                <a:lnTo>
                  <a:pt x="324993" y="177673"/>
                </a:lnTo>
                <a:lnTo>
                  <a:pt x="317753" y="180339"/>
                </a:lnTo>
                <a:lnTo>
                  <a:pt x="312293" y="185800"/>
                </a:lnTo>
                <a:lnTo>
                  <a:pt x="306831" y="191135"/>
                </a:lnTo>
                <a:lnTo>
                  <a:pt x="304165" y="198247"/>
                </a:lnTo>
                <a:lnTo>
                  <a:pt x="304165" y="215646"/>
                </a:lnTo>
                <a:lnTo>
                  <a:pt x="306831" y="222885"/>
                </a:lnTo>
                <a:lnTo>
                  <a:pt x="312293" y="228346"/>
                </a:lnTo>
                <a:lnTo>
                  <a:pt x="317753" y="233934"/>
                </a:lnTo>
                <a:lnTo>
                  <a:pt x="324993" y="236727"/>
                </a:lnTo>
                <a:lnTo>
                  <a:pt x="342773" y="236727"/>
                </a:lnTo>
                <a:lnTo>
                  <a:pt x="349757" y="233934"/>
                </a:lnTo>
                <a:lnTo>
                  <a:pt x="355346" y="228346"/>
                </a:lnTo>
                <a:lnTo>
                  <a:pt x="360806" y="222885"/>
                </a:lnTo>
                <a:lnTo>
                  <a:pt x="363600" y="215646"/>
                </a:lnTo>
                <a:lnTo>
                  <a:pt x="363600" y="206883"/>
                </a:lnTo>
                <a:close/>
              </a:path>
              <a:path w="629920" h="242443">
                <a:moveTo>
                  <a:pt x="582676" y="353949"/>
                </a:moveTo>
                <a:lnTo>
                  <a:pt x="592016" y="352273"/>
                </a:lnTo>
                <a:lnTo>
                  <a:pt x="604489" y="350324"/>
                </a:lnTo>
                <a:lnTo>
                  <a:pt x="617123" y="348648"/>
                </a:lnTo>
                <a:lnTo>
                  <a:pt x="629920" y="347217"/>
                </a:lnTo>
                <a:lnTo>
                  <a:pt x="629762" y="345311"/>
                </a:lnTo>
                <a:lnTo>
                  <a:pt x="629069" y="335901"/>
                </a:lnTo>
                <a:lnTo>
                  <a:pt x="628451" y="325648"/>
                </a:lnTo>
                <a:lnTo>
                  <a:pt x="627909" y="314550"/>
                </a:lnTo>
                <a:lnTo>
                  <a:pt x="627445" y="302610"/>
                </a:lnTo>
                <a:lnTo>
                  <a:pt x="627061" y="289825"/>
                </a:lnTo>
                <a:lnTo>
                  <a:pt x="626759" y="276197"/>
                </a:lnTo>
                <a:lnTo>
                  <a:pt x="626540" y="261725"/>
                </a:lnTo>
                <a:lnTo>
                  <a:pt x="626408" y="246410"/>
                </a:lnTo>
                <a:lnTo>
                  <a:pt x="626364" y="69850"/>
                </a:lnTo>
                <a:lnTo>
                  <a:pt x="626129" y="62270"/>
                </a:lnTo>
                <a:lnTo>
                  <a:pt x="624368" y="48669"/>
                </a:lnTo>
                <a:lnTo>
                  <a:pt x="620868" y="36287"/>
                </a:lnTo>
                <a:lnTo>
                  <a:pt x="615612" y="25138"/>
                </a:lnTo>
                <a:lnTo>
                  <a:pt x="608583" y="15239"/>
                </a:lnTo>
                <a:lnTo>
                  <a:pt x="595657" y="4063"/>
                </a:lnTo>
                <a:lnTo>
                  <a:pt x="584405" y="-1369"/>
                </a:lnTo>
                <a:lnTo>
                  <a:pt x="571490" y="-4628"/>
                </a:lnTo>
                <a:lnTo>
                  <a:pt x="556895" y="-5715"/>
                </a:lnTo>
                <a:lnTo>
                  <a:pt x="548560" y="-5320"/>
                </a:lnTo>
                <a:lnTo>
                  <a:pt x="537424" y="-3632"/>
                </a:lnTo>
                <a:lnTo>
                  <a:pt x="525938" y="-612"/>
                </a:lnTo>
                <a:lnTo>
                  <a:pt x="514103" y="3736"/>
                </a:lnTo>
                <a:lnTo>
                  <a:pt x="501919" y="9415"/>
                </a:lnTo>
                <a:lnTo>
                  <a:pt x="489386" y="16425"/>
                </a:lnTo>
                <a:lnTo>
                  <a:pt x="476503" y="24764"/>
                </a:lnTo>
                <a:lnTo>
                  <a:pt x="473381" y="11143"/>
                </a:lnTo>
                <a:lnTo>
                  <a:pt x="464956" y="1542"/>
                </a:lnTo>
                <a:lnTo>
                  <a:pt x="451357" y="-1650"/>
                </a:lnTo>
                <a:lnTo>
                  <a:pt x="446531" y="-1461"/>
                </a:lnTo>
                <a:lnTo>
                  <a:pt x="436592" y="-235"/>
                </a:lnTo>
                <a:lnTo>
                  <a:pt x="424606" y="2141"/>
                </a:lnTo>
                <a:lnTo>
                  <a:pt x="410565" y="5686"/>
                </a:lnTo>
                <a:lnTo>
                  <a:pt x="394461" y="10413"/>
                </a:lnTo>
                <a:lnTo>
                  <a:pt x="396240" y="19558"/>
                </a:lnTo>
                <a:lnTo>
                  <a:pt x="403605" y="19558"/>
                </a:lnTo>
                <a:lnTo>
                  <a:pt x="409575" y="19938"/>
                </a:lnTo>
                <a:lnTo>
                  <a:pt x="414147" y="20700"/>
                </a:lnTo>
                <a:lnTo>
                  <a:pt x="418719" y="21462"/>
                </a:lnTo>
                <a:lnTo>
                  <a:pt x="422275" y="22987"/>
                </a:lnTo>
                <a:lnTo>
                  <a:pt x="424815" y="25146"/>
                </a:lnTo>
                <a:lnTo>
                  <a:pt x="427354" y="27432"/>
                </a:lnTo>
                <a:lnTo>
                  <a:pt x="429132" y="30479"/>
                </a:lnTo>
                <a:lnTo>
                  <a:pt x="429895" y="34416"/>
                </a:lnTo>
                <a:lnTo>
                  <a:pt x="430783" y="38480"/>
                </a:lnTo>
                <a:lnTo>
                  <a:pt x="431419" y="49529"/>
                </a:lnTo>
                <a:lnTo>
                  <a:pt x="431631" y="60727"/>
                </a:lnTo>
                <a:lnTo>
                  <a:pt x="431874" y="73579"/>
                </a:lnTo>
                <a:lnTo>
                  <a:pt x="432053" y="84962"/>
                </a:lnTo>
                <a:lnTo>
                  <a:pt x="431808" y="218353"/>
                </a:lnTo>
                <a:lnTo>
                  <a:pt x="431673" y="232028"/>
                </a:lnTo>
                <a:lnTo>
                  <a:pt x="434213" y="233934"/>
                </a:lnTo>
                <a:lnTo>
                  <a:pt x="441308" y="232754"/>
                </a:lnTo>
                <a:lnTo>
                  <a:pt x="453574" y="230870"/>
                </a:lnTo>
                <a:lnTo>
                  <a:pt x="466285" y="229105"/>
                </a:lnTo>
                <a:lnTo>
                  <a:pt x="479425" y="227457"/>
                </a:lnTo>
                <a:lnTo>
                  <a:pt x="479219" y="219900"/>
                </a:lnTo>
                <a:lnTo>
                  <a:pt x="478882" y="205941"/>
                </a:lnTo>
                <a:lnTo>
                  <a:pt x="478619" y="192706"/>
                </a:lnTo>
                <a:lnTo>
                  <a:pt x="478432" y="180196"/>
                </a:lnTo>
                <a:lnTo>
                  <a:pt x="478281" y="157352"/>
                </a:lnTo>
                <a:lnTo>
                  <a:pt x="478281" y="39877"/>
                </a:lnTo>
                <a:lnTo>
                  <a:pt x="492011" y="33551"/>
                </a:lnTo>
                <a:lnTo>
                  <a:pt x="504169" y="29791"/>
                </a:lnTo>
                <a:lnTo>
                  <a:pt x="516699" y="27543"/>
                </a:lnTo>
                <a:lnTo>
                  <a:pt x="529590" y="26797"/>
                </a:lnTo>
                <a:lnTo>
                  <a:pt x="532613" y="26841"/>
                </a:lnTo>
                <a:lnTo>
                  <a:pt x="547093" y="28595"/>
                </a:lnTo>
                <a:lnTo>
                  <a:pt x="558854" y="32898"/>
                </a:lnTo>
                <a:lnTo>
                  <a:pt x="567944" y="39750"/>
                </a:lnTo>
                <a:lnTo>
                  <a:pt x="576194" y="53582"/>
                </a:lnTo>
                <a:lnTo>
                  <a:pt x="579337" y="66351"/>
                </a:lnTo>
                <a:lnTo>
                  <a:pt x="580390" y="81787"/>
                </a:lnTo>
                <a:lnTo>
                  <a:pt x="580390" y="352171"/>
                </a:lnTo>
                <a:lnTo>
                  <a:pt x="582676" y="353949"/>
                </a:lnTo>
                <a:close/>
              </a:path>
            </a:pathLst>
          </a:custGeom>
          <a:solidFill>
            <a:srgbClr val="0000FF"/>
          </a:solidFill>
        </p:spPr>
        <p:txBody>
          <a:bodyPr wrap="square" lIns="0" tIns="0" rIns="0" bIns="0" rtlCol="0">
            <a:noAutofit/>
          </a:bodyPr>
          <a:lstStyle/>
          <a:p>
            <a:endParaRPr/>
          </a:p>
        </p:txBody>
      </p:sp>
      <p:sp>
        <p:nvSpPr>
          <p:cNvPr id="39" name="object 39"/>
          <p:cNvSpPr/>
          <p:nvPr/>
        </p:nvSpPr>
        <p:spPr>
          <a:xfrm>
            <a:off x="9079654" y="530098"/>
            <a:ext cx="79247" cy="59054"/>
          </a:xfrm>
          <a:custGeom>
            <a:avLst/>
            <a:gdLst/>
            <a:ahLst/>
            <a:cxnLst/>
            <a:rect l="l" t="t" r="r" b="b"/>
            <a:pathLst>
              <a:path w="59435" h="59054">
                <a:moveTo>
                  <a:pt x="29971" y="0"/>
                </a:moveTo>
                <a:lnTo>
                  <a:pt x="38607" y="0"/>
                </a:lnTo>
                <a:lnTo>
                  <a:pt x="45592" y="2666"/>
                </a:lnTo>
                <a:lnTo>
                  <a:pt x="51180" y="8127"/>
                </a:lnTo>
                <a:lnTo>
                  <a:pt x="56641" y="13462"/>
                </a:lnTo>
                <a:lnTo>
                  <a:pt x="59435" y="20574"/>
                </a:lnTo>
                <a:lnTo>
                  <a:pt x="59435" y="29210"/>
                </a:lnTo>
                <a:lnTo>
                  <a:pt x="59435" y="37973"/>
                </a:lnTo>
                <a:lnTo>
                  <a:pt x="56641" y="45212"/>
                </a:lnTo>
                <a:lnTo>
                  <a:pt x="51180" y="50673"/>
                </a:lnTo>
                <a:lnTo>
                  <a:pt x="45592" y="56261"/>
                </a:lnTo>
                <a:lnTo>
                  <a:pt x="38607" y="59054"/>
                </a:lnTo>
                <a:lnTo>
                  <a:pt x="29971" y="59054"/>
                </a:lnTo>
                <a:lnTo>
                  <a:pt x="20827" y="59054"/>
                </a:lnTo>
                <a:lnTo>
                  <a:pt x="13588" y="56261"/>
                </a:lnTo>
                <a:lnTo>
                  <a:pt x="8127" y="50673"/>
                </a:lnTo>
                <a:lnTo>
                  <a:pt x="2666" y="45212"/>
                </a:lnTo>
                <a:lnTo>
                  <a:pt x="0" y="37973"/>
                </a:lnTo>
                <a:lnTo>
                  <a:pt x="0" y="29210"/>
                </a:lnTo>
                <a:lnTo>
                  <a:pt x="0" y="20574"/>
                </a:lnTo>
                <a:lnTo>
                  <a:pt x="2666" y="13462"/>
                </a:lnTo>
                <a:lnTo>
                  <a:pt x="8127" y="8127"/>
                </a:lnTo>
                <a:lnTo>
                  <a:pt x="13588" y="2666"/>
                </a:lnTo>
                <a:lnTo>
                  <a:pt x="20827" y="0"/>
                </a:lnTo>
                <a:lnTo>
                  <a:pt x="29971"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8674101" y="352426"/>
            <a:ext cx="363390" cy="235965"/>
          </a:xfrm>
          <a:custGeom>
            <a:avLst/>
            <a:gdLst/>
            <a:ahLst/>
            <a:cxnLst/>
            <a:rect l="l" t="t" r="r" b="b"/>
            <a:pathLst>
              <a:path w="272542" h="235965">
                <a:moveTo>
                  <a:pt x="271145" y="0"/>
                </a:moveTo>
                <a:lnTo>
                  <a:pt x="272542" y="1777"/>
                </a:lnTo>
                <a:lnTo>
                  <a:pt x="269764" y="13015"/>
                </a:lnTo>
                <a:lnTo>
                  <a:pt x="267065" y="25383"/>
                </a:lnTo>
                <a:lnTo>
                  <a:pt x="264445" y="38831"/>
                </a:lnTo>
                <a:lnTo>
                  <a:pt x="264159" y="40386"/>
                </a:lnTo>
                <a:lnTo>
                  <a:pt x="252958" y="39455"/>
                </a:lnTo>
                <a:lnTo>
                  <a:pt x="240963" y="38757"/>
                </a:lnTo>
                <a:lnTo>
                  <a:pt x="228169" y="38283"/>
                </a:lnTo>
                <a:lnTo>
                  <a:pt x="214568" y="38027"/>
                </a:lnTo>
                <a:lnTo>
                  <a:pt x="204216" y="37973"/>
                </a:lnTo>
                <a:lnTo>
                  <a:pt x="203862" y="47715"/>
                </a:lnTo>
                <a:lnTo>
                  <a:pt x="203569" y="58449"/>
                </a:lnTo>
                <a:lnTo>
                  <a:pt x="203335" y="70178"/>
                </a:lnTo>
                <a:lnTo>
                  <a:pt x="203159" y="82908"/>
                </a:lnTo>
                <a:lnTo>
                  <a:pt x="203036" y="96642"/>
                </a:lnTo>
                <a:lnTo>
                  <a:pt x="202966" y="111385"/>
                </a:lnTo>
                <a:lnTo>
                  <a:pt x="202946" y="125857"/>
                </a:lnTo>
                <a:lnTo>
                  <a:pt x="203047" y="140844"/>
                </a:lnTo>
                <a:lnTo>
                  <a:pt x="203339" y="153841"/>
                </a:lnTo>
                <a:lnTo>
                  <a:pt x="203799" y="164825"/>
                </a:lnTo>
                <a:lnTo>
                  <a:pt x="205888" y="181247"/>
                </a:lnTo>
                <a:lnTo>
                  <a:pt x="209863" y="192545"/>
                </a:lnTo>
                <a:lnTo>
                  <a:pt x="210439" y="193675"/>
                </a:lnTo>
                <a:lnTo>
                  <a:pt x="213995" y="200660"/>
                </a:lnTo>
                <a:lnTo>
                  <a:pt x="219836" y="205866"/>
                </a:lnTo>
                <a:lnTo>
                  <a:pt x="227838" y="209041"/>
                </a:lnTo>
                <a:lnTo>
                  <a:pt x="238100" y="211938"/>
                </a:lnTo>
                <a:lnTo>
                  <a:pt x="251086" y="213539"/>
                </a:lnTo>
                <a:lnTo>
                  <a:pt x="261747" y="213867"/>
                </a:lnTo>
                <a:lnTo>
                  <a:pt x="262890" y="223774"/>
                </a:lnTo>
                <a:lnTo>
                  <a:pt x="247083" y="228393"/>
                </a:lnTo>
                <a:lnTo>
                  <a:pt x="233090" y="231918"/>
                </a:lnTo>
                <a:lnTo>
                  <a:pt x="220910" y="234348"/>
                </a:lnTo>
                <a:lnTo>
                  <a:pt x="210545" y="235683"/>
                </a:lnTo>
                <a:lnTo>
                  <a:pt x="204216" y="235965"/>
                </a:lnTo>
                <a:lnTo>
                  <a:pt x="190137" y="234123"/>
                </a:lnTo>
                <a:lnTo>
                  <a:pt x="178764" y="228642"/>
                </a:lnTo>
                <a:lnTo>
                  <a:pt x="171703" y="221741"/>
                </a:lnTo>
                <a:lnTo>
                  <a:pt x="166165" y="212071"/>
                </a:lnTo>
                <a:lnTo>
                  <a:pt x="162556" y="200169"/>
                </a:lnTo>
                <a:lnTo>
                  <a:pt x="160897" y="186058"/>
                </a:lnTo>
                <a:lnTo>
                  <a:pt x="160781" y="180721"/>
                </a:lnTo>
                <a:lnTo>
                  <a:pt x="160874" y="173658"/>
                </a:lnTo>
                <a:lnTo>
                  <a:pt x="161152" y="165510"/>
                </a:lnTo>
                <a:lnTo>
                  <a:pt x="161615" y="156275"/>
                </a:lnTo>
                <a:lnTo>
                  <a:pt x="162262" y="145953"/>
                </a:lnTo>
                <a:lnTo>
                  <a:pt x="163092" y="134542"/>
                </a:lnTo>
                <a:lnTo>
                  <a:pt x="164106" y="122041"/>
                </a:lnTo>
                <a:lnTo>
                  <a:pt x="165302" y="108449"/>
                </a:lnTo>
                <a:lnTo>
                  <a:pt x="166680" y="93766"/>
                </a:lnTo>
                <a:lnTo>
                  <a:pt x="168239" y="77990"/>
                </a:lnTo>
                <a:lnTo>
                  <a:pt x="169980" y="61119"/>
                </a:lnTo>
                <a:lnTo>
                  <a:pt x="171900" y="43154"/>
                </a:lnTo>
                <a:lnTo>
                  <a:pt x="172466" y="37973"/>
                </a:lnTo>
                <a:lnTo>
                  <a:pt x="103631" y="37973"/>
                </a:lnTo>
                <a:lnTo>
                  <a:pt x="89916" y="147447"/>
                </a:lnTo>
                <a:lnTo>
                  <a:pt x="88069" y="162954"/>
                </a:lnTo>
                <a:lnTo>
                  <a:pt x="86380" y="177381"/>
                </a:lnTo>
                <a:lnTo>
                  <a:pt x="84855" y="190727"/>
                </a:lnTo>
                <a:lnTo>
                  <a:pt x="83499" y="202992"/>
                </a:lnTo>
                <a:lnTo>
                  <a:pt x="82320" y="214176"/>
                </a:lnTo>
                <a:lnTo>
                  <a:pt x="81321" y="224279"/>
                </a:lnTo>
                <a:lnTo>
                  <a:pt x="81025" y="227457"/>
                </a:lnTo>
                <a:lnTo>
                  <a:pt x="67582" y="229091"/>
                </a:lnTo>
                <a:lnTo>
                  <a:pt x="54793" y="230841"/>
                </a:lnTo>
                <a:lnTo>
                  <a:pt x="42672" y="232706"/>
                </a:lnTo>
                <a:lnTo>
                  <a:pt x="35432" y="233934"/>
                </a:lnTo>
                <a:lnTo>
                  <a:pt x="33274" y="232028"/>
                </a:lnTo>
                <a:lnTo>
                  <a:pt x="35316" y="221001"/>
                </a:lnTo>
                <a:lnTo>
                  <a:pt x="37548" y="209414"/>
                </a:lnTo>
                <a:lnTo>
                  <a:pt x="39974" y="197267"/>
                </a:lnTo>
                <a:lnTo>
                  <a:pt x="42596" y="184560"/>
                </a:lnTo>
                <a:lnTo>
                  <a:pt x="45419" y="171293"/>
                </a:lnTo>
                <a:lnTo>
                  <a:pt x="48446" y="157466"/>
                </a:lnTo>
                <a:lnTo>
                  <a:pt x="48641" y="156590"/>
                </a:lnTo>
                <a:lnTo>
                  <a:pt x="74802" y="37973"/>
                </a:lnTo>
                <a:lnTo>
                  <a:pt x="1524" y="37973"/>
                </a:lnTo>
                <a:lnTo>
                  <a:pt x="0" y="28828"/>
                </a:lnTo>
                <a:lnTo>
                  <a:pt x="11532" y="23071"/>
                </a:lnTo>
                <a:lnTo>
                  <a:pt x="22914" y="17231"/>
                </a:lnTo>
                <a:lnTo>
                  <a:pt x="34131" y="11293"/>
                </a:lnTo>
                <a:lnTo>
                  <a:pt x="45169" y="5245"/>
                </a:lnTo>
                <a:lnTo>
                  <a:pt x="53085" y="761"/>
                </a:lnTo>
                <a:lnTo>
                  <a:pt x="194818" y="761"/>
                </a:lnTo>
                <a:lnTo>
                  <a:pt x="210614" y="740"/>
                </a:lnTo>
                <a:lnTo>
                  <a:pt x="225170" y="677"/>
                </a:lnTo>
                <a:lnTo>
                  <a:pt x="238488" y="572"/>
                </a:lnTo>
                <a:lnTo>
                  <a:pt x="250572" y="424"/>
                </a:lnTo>
                <a:lnTo>
                  <a:pt x="261425" y="234"/>
                </a:lnTo>
                <a:lnTo>
                  <a:pt x="271145"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9200048" y="346710"/>
            <a:ext cx="313944" cy="359664"/>
          </a:xfrm>
          <a:custGeom>
            <a:avLst/>
            <a:gdLst/>
            <a:ahLst/>
            <a:cxnLst/>
            <a:rect l="l" t="t" r="r" b="b"/>
            <a:pathLst>
              <a:path w="235458" h="359664">
                <a:moveTo>
                  <a:pt x="162433" y="0"/>
                </a:moveTo>
                <a:lnTo>
                  <a:pt x="177028" y="1086"/>
                </a:lnTo>
                <a:lnTo>
                  <a:pt x="189943" y="4345"/>
                </a:lnTo>
                <a:lnTo>
                  <a:pt x="201195" y="9778"/>
                </a:lnTo>
                <a:lnTo>
                  <a:pt x="210802" y="17383"/>
                </a:lnTo>
                <a:lnTo>
                  <a:pt x="221150" y="30853"/>
                </a:lnTo>
                <a:lnTo>
                  <a:pt x="226406" y="42002"/>
                </a:lnTo>
                <a:lnTo>
                  <a:pt x="229906" y="54384"/>
                </a:lnTo>
                <a:lnTo>
                  <a:pt x="231667" y="67985"/>
                </a:lnTo>
                <a:lnTo>
                  <a:pt x="231902" y="75565"/>
                </a:lnTo>
                <a:lnTo>
                  <a:pt x="231902" y="235966"/>
                </a:lnTo>
                <a:lnTo>
                  <a:pt x="231946" y="252125"/>
                </a:lnTo>
                <a:lnTo>
                  <a:pt x="232078" y="267440"/>
                </a:lnTo>
                <a:lnTo>
                  <a:pt x="232297" y="281912"/>
                </a:lnTo>
                <a:lnTo>
                  <a:pt x="232599" y="295540"/>
                </a:lnTo>
                <a:lnTo>
                  <a:pt x="232983" y="308325"/>
                </a:lnTo>
                <a:lnTo>
                  <a:pt x="233447" y="320265"/>
                </a:lnTo>
                <a:lnTo>
                  <a:pt x="233989" y="331363"/>
                </a:lnTo>
                <a:lnTo>
                  <a:pt x="234607" y="341616"/>
                </a:lnTo>
                <a:lnTo>
                  <a:pt x="235300" y="351026"/>
                </a:lnTo>
                <a:lnTo>
                  <a:pt x="235458" y="352933"/>
                </a:lnTo>
                <a:lnTo>
                  <a:pt x="222661" y="354363"/>
                </a:lnTo>
                <a:lnTo>
                  <a:pt x="210027" y="356039"/>
                </a:lnTo>
                <a:lnTo>
                  <a:pt x="197554" y="357988"/>
                </a:lnTo>
                <a:lnTo>
                  <a:pt x="188214" y="359664"/>
                </a:lnTo>
                <a:lnTo>
                  <a:pt x="185928" y="357886"/>
                </a:lnTo>
                <a:lnTo>
                  <a:pt x="185928" y="87503"/>
                </a:lnTo>
                <a:lnTo>
                  <a:pt x="184875" y="72066"/>
                </a:lnTo>
                <a:lnTo>
                  <a:pt x="181732" y="59297"/>
                </a:lnTo>
                <a:lnTo>
                  <a:pt x="176515" y="49176"/>
                </a:lnTo>
                <a:lnTo>
                  <a:pt x="164392" y="38613"/>
                </a:lnTo>
                <a:lnTo>
                  <a:pt x="152631" y="34310"/>
                </a:lnTo>
                <a:lnTo>
                  <a:pt x="138151" y="32556"/>
                </a:lnTo>
                <a:lnTo>
                  <a:pt x="135128" y="32512"/>
                </a:lnTo>
                <a:lnTo>
                  <a:pt x="122237" y="33258"/>
                </a:lnTo>
                <a:lnTo>
                  <a:pt x="109707" y="35506"/>
                </a:lnTo>
                <a:lnTo>
                  <a:pt x="97549" y="39266"/>
                </a:lnTo>
                <a:lnTo>
                  <a:pt x="85774" y="44547"/>
                </a:lnTo>
                <a:lnTo>
                  <a:pt x="83820" y="45593"/>
                </a:lnTo>
                <a:lnTo>
                  <a:pt x="83820" y="163068"/>
                </a:lnTo>
                <a:lnTo>
                  <a:pt x="83857" y="174127"/>
                </a:lnTo>
                <a:lnTo>
                  <a:pt x="83970" y="185911"/>
                </a:lnTo>
                <a:lnTo>
                  <a:pt x="84157" y="198421"/>
                </a:lnTo>
                <a:lnTo>
                  <a:pt x="84420" y="211656"/>
                </a:lnTo>
                <a:lnTo>
                  <a:pt x="84757" y="225615"/>
                </a:lnTo>
                <a:lnTo>
                  <a:pt x="84963" y="233172"/>
                </a:lnTo>
                <a:lnTo>
                  <a:pt x="71823" y="234820"/>
                </a:lnTo>
                <a:lnTo>
                  <a:pt x="59112" y="236585"/>
                </a:lnTo>
                <a:lnTo>
                  <a:pt x="46846" y="238469"/>
                </a:lnTo>
                <a:lnTo>
                  <a:pt x="39751" y="239649"/>
                </a:lnTo>
                <a:lnTo>
                  <a:pt x="37211" y="237744"/>
                </a:lnTo>
                <a:lnTo>
                  <a:pt x="37346" y="224068"/>
                </a:lnTo>
                <a:lnTo>
                  <a:pt x="37472" y="210814"/>
                </a:lnTo>
                <a:lnTo>
                  <a:pt x="37581" y="197986"/>
                </a:lnTo>
                <a:lnTo>
                  <a:pt x="37664" y="185590"/>
                </a:lnTo>
                <a:lnTo>
                  <a:pt x="37711" y="173628"/>
                </a:lnTo>
                <a:lnTo>
                  <a:pt x="37719" y="167005"/>
                </a:lnTo>
                <a:lnTo>
                  <a:pt x="37719" y="121031"/>
                </a:lnTo>
                <a:lnTo>
                  <a:pt x="37670" y="108101"/>
                </a:lnTo>
                <a:lnTo>
                  <a:pt x="37601" y="95495"/>
                </a:lnTo>
                <a:lnTo>
                  <a:pt x="37592" y="90678"/>
                </a:lnTo>
                <a:lnTo>
                  <a:pt x="37412" y="79294"/>
                </a:lnTo>
                <a:lnTo>
                  <a:pt x="37169" y="66442"/>
                </a:lnTo>
                <a:lnTo>
                  <a:pt x="36957" y="55245"/>
                </a:lnTo>
                <a:lnTo>
                  <a:pt x="36830" y="49149"/>
                </a:lnTo>
                <a:lnTo>
                  <a:pt x="36322" y="44196"/>
                </a:lnTo>
                <a:lnTo>
                  <a:pt x="35433" y="40132"/>
                </a:lnTo>
                <a:lnTo>
                  <a:pt x="34671" y="36195"/>
                </a:lnTo>
                <a:lnTo>
                  <a:pt x="32893" y="33147"/>
                </a:lnTo>
                <a:lnTo>
                  <a:pt x="30353" y="30861"/>
                </a:lnTo>
                <a:lnTo>
                  <a:pt x="27813" y="28702"/>
                </a:lnTo>
                <a:lnTo>
                  <a:pt x="24257" y="27178"/>
                </a:lnTo>
                <a:lnTo>
                  <a:pt x="19685" y="26416"/>
                </a:lnTo>
                <a:lnTo>
                  <a:pt x="15113" y="25654"/>
                </a:lnTo>
                <a:lnTo>
                  <a:pt x="9144" y="25273"/>
                </a:lnTo>
                <a:lnTo>
                  <a:pt x="1778" y="25273"/>
                </a:lnTo>
                <a:lnTo>
                  <a:pt x="0" y="16129"/>
                </a:lnTo>
                <a:lnTo>
                  <a:pt x="16103" y="11401"/>
                </a:lnTo>
                <a:lnTo>
                  <a:pt x="30144" y="7856"/>
                </a:lnTo>
                <a:lnTo>
                  <a:pt x="42130" y="5479"/>
                </a:lnTo>
                <a:lnTo>
                  <a:pt x="52069" y="4253"/>
                </a:lnTo>
                <a:lnTo>
                  <a:pt x="56896" y="4064"/>
                </a:lnTo>
                <a:lnTo>
                  <a:pt x="70494" y="7257"/>
                </a:lnTo>
                <a:lnTo>
                  <a:pt x="78919" y="16858"/>
                </a:lnTo>
                <a:lnTo>
                  <a:pt x="82042" y="30480"/>
                </a:lnTo>
                <a:lnTo>
                  <a:pt x="94924" y="22140"/>
                </a:lnTo>
                <a:lnTo>
                  <a:pt x="107457" y="15130"/>
                </a:lnTo>
                <a:lnTo>
                  <a:pt x="119641" y="9451"/>
                </a:lnTo>
                <a:lnTo>
                  <a:pt x="131476" y="5102"/>
                </a:lnTo>
                <a:lnTo>
                  <a:pt x="142962" y="2082"/>
                </a:lnTo>
                <a:lnTo>
                  <a:pt x="154098" y="394"/>
                </a:lnTo>
                <a:lnTo>
                  <a:pt x="162433"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9569365" y="346711"/>
            <a:ext cx="879008" cy="242443"/>
          </a:xfrm>
          <a:custGeom>
            <a:avLst/>
            <a:gdLst/>
            <a:ahLst/>
            <a:cxnLst/>
            <a:rect l="l" t="t" r="r" b="b"/>
            <a:pathLst>
              <a:path w="659256" h="242443">
                <a:moveTo>
                  <a:pt x="657098" y="214376"/>
                </a:moveTo>
                <a:lnTo>
                  <a:pt x="655827" y="204724"/>
                </a:lnTo>
                <a:lnTo>
                  <a:pt x="643826" y="207835"/>
                </a:lnTo>
                <a:lnTo>
                  <a:pt x="631467" y="210270"/>
                </a:lnTo>
                <a:lnTo>
                  <a:pt x="618899" y="211995"/>
                </a:lnTo>
                <a:lnTo>
                  <a:pt x="606111" y="213020"/>
                </a:lnTo>
                <a:lnTo>
                  <a:pt x="593090" y="213360"/>
                </a:lnTo>
                <a:lnTo>
                  <a:pt x="590157" y="213337"/>
                </a:lnTo>
                <a:lnTo>
                  <a:pt x="575586" y="212472"/>
                </a:lnTo>
                <a:lnTo>
                  <a:pt x="562553" y="210360"/>
                </a:lnTo>
                <a:lnTo>
                  <a:pt x="551038" y="207012"/>
                </a:lnTo>
                <a:lnTo>
                  <a:pt x="541020" y="202438"/>
                </a:lnTo>
                <a:lnTo>
                  <a:pt x="529915" y="193286"/>
                </a:lnTo>
                <a:lnTo>
                  <a:pt x="523770" y="182158"/>
                </a:lnTo>
                <a:lnTo>
                  <a:pt x="521716" y="168529"/>
                </a:lnTo>
                <a:lnTo>
                  <a:pt x="523088" y="158154"/>
                </a:lnTo>
                <a:lnTo>
                  <a:pt x="528892" y="146884"/>
                </a:lnTo>
                <a:lnTo>
                  <a:pt x="539242" y="137922"/>
                </a:lnTo>
                <a:lnTo>
                  <a:pt x="546544" y="134112"/>
                </a:lnTo>
                <a:lnTo>
                  <a:pt x="557889" y="130251"/>
                </a:lnTo>
                <a:lnTo>
                  <a:pt x="570874" y="127912"/>
                </a:lnTo>
                <a:lnTo>
                  <a:pt x="585470" y="127127"/>
                </a:lnTo>
                <a:lnTo>
                  <a:pt x="586031" y="127127"/>
                </a:lnTo>
                <a:lnTo>
                  <a:pt x="600066" y="127685"/>
                </a:lnTo>
                <a:lnTo>
                  <a:pt x="611251" y="129159"/>
                </a:lnTo>
                <a:lnTo>
                  <a:pt x="608965" y="101854"/>
                </a:lnTo>
                <a:lnTo>
                  <a:pt x="603503" y="102743"/>
                </a:lnTo>
                <a:lnTo>
                  <a:pt x="596773" y="103124"/>
                </a:lnTo>
                <a:lnTo>
                  <a:pt x="588899" y="103124"/>
                </a:lnTo>
                <a:lnTo>
                  <a:pt x="577180" y="102667"/>
                </a:lnTo>
                <a:lnTo>
                  <a:pt x="563602" y="100683"/>
                </a:lnTo>
                <a:lnTo>
                  <a:pt x="552015" y="97115"/>
                </a:lnTo>
                <a:lnTo>
                  <a:pt x="542417" y="91948"/>
                </a:lnTo>
                <a:lnTo>
                  <a:pt x="534474" y="84836"/>
                </a:lnTo>
                <a:lnTo>
                  <a:pt x="528245" y="73750"/>
                </a:lnTo>
                <a:lnTo>
                  <a:pt x="526160" y="60325"/>
                </a:lnTo>
                <a:lnTo>
                  <a:pt x="526949" y="52633"/>
                </a:lnTo>
                <a:lnTo>
                  <a:pt x="532223" y="41048"/>
                </a:lnTo>
                <a:lnTo>
                  <a:pt x="542417" y="32131"/>
                </a:lnTo>
                <a:lnTo>
                  <a:pt x="546349" y="29984"/>
                </a:lnTo>
                <a:lnTo>
                  <a:pt x="557402" y="25757"/>
                </a:lnTo>
                <a:lnTo>
                  <a:pt x="570117" y="23206"/>
                </a:lnTo>
                <a:lnTo>
                  <a:pt x="584453" y="22352"/>
                </a:lnTo>
                <a:lnTo>
                  <a:pt x="596234" y="22956"/>
                </a:lnTo>
                <a:lnTo>
                  <a:pt x="608762" y="24861"/>
                </a:lnTo>
                <a:lnTo>
                  <a:pt x="621665" y="28067"/>
                </a:lnTo>
                <a:lnTo>
                  <a:pt x="637412" y="74930"/>
                </a:lnTo>
                <a:lnTo>
                  <a:pt x="647065" y="73406"/>
                </a:lnTo>
                <a:lnTo>
                  <a:pt x="648549" y="65087"/>
                </a:lnTo>
                <a:lnTo>
                  <a:pt x="651064" y="51960"/>
                </a:lnTo>
                <a:lnTo>
                  <a:pt x="653688" y="39430"/>
                </a:lnTo>
                <a:lnTo>
                  <a:pt x="656418" y="27489"/>
                </a:lnTo>
                <a:lnTo>
                  <a:pt x="659256" y="16129"/>
                </a:lnTo>
                <a:lnTo>
                  <a:pt x="657328" y="15296"/>
                </a:lnTo>
                <a:lnTo>
                  <a:pt x="645337" y="10650"/>
                </a:lnTo>
                <a:lnTo>
                  <a:pt x="633166" y="6833"/>
                </a:lnTo>
                <a:lnTo>
                  <a:pt x="620814" y="3853"/>
                </a:lnTo>
                <a:lnTo>
                  <a:pt x="608282" y="1717"/>
                </a:lnTo>
                <a:lnTo>
                  <a:pt x="595569" y="430"/>
                </a:lnTo>
                <a:lnTo>
                  <a:pt x="582676" y="0"/>
                </a:lnTo>
                <a:lnTo>
                  <a:pt x="581242" y="4"/>
                </a:lnTo>
                <a:lnTo>
                  <a:pt x="567321" y="581"/>
                </a:lnTo>
                <a:lnTo>
                  <a:pt x="554035" y="2112"/>
                </a:lnTo>
                <a:lnTo>
                  <a:pt x="541383" y="4592"/>
                </a:lnTo>
                <a:lnTo>
                  <a:pt x="529367" y="8013"/>
                </a:lnTo>
                <a:lnTo>
                  <a:pt x="517985" y="12369"/>
                </a:lnTo>
                <a:lnTo>
                  <a:pt x="507237" y="17653"/>
                </a:lnTo>
                <a:lnTo>
                  <a:pt x="498246" y="23387"/>
                </a:lnTo>
                <a:lnTo>
                  <a:pt x="488244" y="32553"/>
                </a:lnTo>
                <a:lnTo>
                  <a:pt x="481091" y="43128"/>
                </a:lnTo>
                <a:lnTo>
                  <a:pt x="476794" y="55100"/>
                </a:lnTo>
                <a:lnTo>
                  <a:pt x="475360" y="68453"/>
                </a:lnTo>
                <a:lnTo>
                  <a:pt x="475468" y="71680"/>
                </a:lnTo>
                <a:lnTo>
                  <a:pt x="477875" y="83370"/>
                </a:lnTo>
                <a:lnTo>
                  <a:pt x="483441" y="93953"/>
                </a:lnTo>
                <a:lnTo>
                  <a:pt x="492163" y="103421"/>
                </a:lnTo>
                <a:lnTo>
                  <a:pt x="504034" y="111772"/>
                </a:lnTo>
                <a:lnTo>
                  <a:pt x="519049" y="118999"/>
                </a:lnTo>
                <a:lnTo>
                  <a:pt x="515388" y="120388"/>
                </a:lnTo>
                <a:lnTo>
                  <a:pt x="503570" y="126191"/>
                </a:lnTo>
                <a:lnTo>
                  <a:pt x="493233" y="133474"/>
                </a:lnTo>
                <a:lnTo>
                  <a:pt x="484377" y="142240"/>
                </a:lnTo>
                <a:lnTo>
                  <a:pt x="476867" y="153182"/>
                </a:lnTo>
                <a:lnTo>
                  <a:pt x="472399" y="165075"/>
                </a:lnTo>
                <a:lnTo>
                  <a:pt x="470916" y="177927"/>
                </a:lnTo>
                <a:lnTo>
                  <a:pt x="471026" y="181776"/>
                </a:lnTo>
                <a:lnTo>
                  <a:pt x="473286" y="194817"/>
                </a:lnTo>
                <a:lnTo>
                  <a:pt x="478451" y="206410"/>
                </a:lnTo>
                <a:lnTo>
                  <a:pt x="486512" y="216567"/>
                </a:lnTo>
                <a:lnTo>
                  <a:pt x="497458" y="225298"/>
                </a:lnTo>
                <a:lnTo>
                  <a:pt x="502919" y="228560"/>
                </a:lnTo>
                <a:lnTo>
                  <a:pt x="513516" y="233558"/>
                </a:lnTo>
                <a:lnTo>
                  <a:pt x="525119" y="237445"/>
                </a:lnTo>
                <a:lnTo>
                  <a:pt x="537722" y="240221"/>
                </a:lnTo>
                <a:lnTo>
                  <a:pt x="551321" y="241887"/>
                </a:lnTo>
                <a:lnTo>
                  <a:pt x="565911" y="242443"/>
                </a:lnTo>
                <a:lnTo>
                  <a:pt x="578789" y="241986"/>
                </a:lnTo>
                <a:lnTo>
                  <a:pt x="591418" y="240640"/>
                </a:lnTo>
                <a:lnTo>
                  <a:pt x="603927" y="238418"/>
                </a:lnTo>
                <a:lnTo>
                  <a:pt x="616330" y="235331"/>
                </a:lnTo>
                <a:lnTo>
                  <a:pt x="624388" y="232756"/>
                </a:lnTo>
                <a:lnTo>
                  <a:pt x="636578" y="227682"/>
                </a:lnTo>
                <a:lnTo>
                  <a:pt x="647481" y="221555"/>
                </a:lnTo>
                <a:lnTo>
                  <a:pt x="657098" y="214376"/>
                </a:lnTo>
                <a:close/>
              </a:path>
              <a:path w="659256" h="242443">
                <a:moveTo>
                  <a:pt x="59435" y="212598"/>
                </a:moveTo>
                <a:lnTo>
                  <a:pt x="59435" y="203962"/>
                </a:lnTo>
                <a:lnTo>
                  <a:pt x="56642" y="196850"/>
                </a:lnTo>
                <a:lnTo>
                  <a:pt x="51180" y="191516"/>
                </a:lnTo>
                <a:lnTo>
                  <a:pt x="45593" y="186055"/>
                </a:lnTo>
                <a:lnTo>
                  <a:pt x="38607" y="183388"/>
                </a:lnTo>
                <a:lnTo>
                  <a:pt x="20827" y="183388"/>
                </a:lnTo>
                <a:lnTo>
                  <a:pt x="13589" y="186055"/>
                </a:lnTo>
                <a:lnTo>
                  <a:pt x="8127" y="191516"/>
                </a:lnTo>
                <a:lnTo>
                  <a:pt x="2667" y="196850"/>
                </a:lnTo>
                <a:lnTo>
                  <a:pt x="0" y="203962"/>
                </a:lnTo>
                <a:lnTo>
                  <a:pt x="0" y="221361"/>
                </a:lnTo>
                <a:lnTo>
                  <a:pt x="2667" y="228600"/>
                </a:lnTo>
                <a:lnTo>
                  <a:pt x="8127" y="234061"/>
                </a:lnTo>
                <a:lnTo>
                  <a:pt x="13589" y="239649"/>
                </a:lnTo>
                <a:lnTo>
                  <a:pt x="20827" y="242443"/>
                </a:lnTo>
                <a:lnTo>
                  <a:pt x="38607" y="242443"/>
                </a:lnTo>
                <a:lnTo>
                  <a:pt x="45593" y="239649"/>
                </a:lnTo>
                <a:lnTo>
                  <a:pt x="51180" y="234061"/>
                </a:lnTo>
                <a:lnTo>
                  <a:pt x="56642" y="228600"/>
                </a:lnTo>
                <a:lnTo>
                  <a:pt x="59435" y="221361"/>
                </a:lnTo>
                <a:lnTo>
                  <a:pt x="59435" y="212598"/>
                </a:lnTo>
                <a:close/>
              </a:path>
              <a:path w="659256" h="242443">
                <a:moveTo>
                  <a:pt x="466917" y="5730"/>
                </a:moveTo>
                <a:lnTo>
                  <a:pt x="459834" y="5886"/>
                </a:lnTo>
                <a:lnTo>
                  <a:pt x="451331" y="6025"/>
                </a:lnTo>
                <a:lnTo>
                  <a:pt x="430064" y="6246"/>
                </a:lnTo>
                <a:lnTo>
                  <a:pt x="403116" y="6394"/>
                </a:lnTo>
                <a:lnTo>
                  <a:pt x="351339" y="6477"/>
                </a:lnTo>
                <a:lnTo>
                  <a:pt x="336315" y="6914"/>
                </a:lnTo>
                <a:lnTo>
                  <a:pt x="322008" y="8152"/>
                </a:lnTo>
                <a:lnTo>
                  <a:pt x="308417" y="10191"/>
                </a:lnTo>
                <a:lnTo>
                  <a:pt x="295544" y="13031"/>
                </a:lnTo>
                <a:lnTo>
                  <a:pt x="283388" y="16671"/>
                </a:lnTo>
                <a:lnTo>
                  <a:pt x="271949" y="21113"/>
                </a:lnTo>
                <a:lnTo>
                  <a:pt x="261227" y="26355"/>
                </a:lnTo>
                <a:lnTo>
                  <a:pt x="251222" y="32398"/>
                </a:lnTo>
                <a:lnTo>
                  <a:pt x="241934" y="39243"/>
                </a:lnTo>
                <a:lnTo>
                  <a:pt x="234868" y="45421"/>
                </a:lnTo>
                <a:lnTo>
                  <a:pt x="226028" y="54862"/>
                </a:lnTo>
                <a:lnTo>
                  <a:pt x="218548" y="65116"/>
                </a:lnTo>
                <a:lnTo>
                  <a:pt x="212428" y="76177"/>
                </a:lnTo>
                <a:lnTo>
                  <a:pt x="207668" y="88040"/>
                </a:lnTo>
                <a:lnTo>
                  <a:pt x="204268" y="100701"/>
                </a:lnTo>
                <a:lnTo>
                  <a:pt x="202228" y="114155"/>
                </a:lnTo>
                <a:lnTo>
                  <a:pt x="201549" y="128397"/>
                </a:lnTo>
                <a:lnTo>
                  <a:pt x="202108" y="140873"/>
                </a:lnTo>
                <a:lnTo>
                  <a:pt x="204032" y="154060"/>
                </a:lnTo>
                <a:lnTo>
                  <a:pt x="207323" y="166570"/>
                </a:lnTo>
                <a:lnTo>
                  <a:pt x="211976" y="178402"/>
                </a:lnTo>
                <a:lnTo>
                  <a:pt x="217986" y="189553"/>
                </a:lnTo>
                <a:lnTo>
                  <a:pt x="225349" y="200021"/>
                </a:lnTo>
                <a:lnTo>
                  <a:pt x="234060" y="209804"/>
                </a:lnTo>
                <a:lnTo>
                  <a:pt x="243549" y="218314"/>
                </a:lnTo>
                <a:lnTo>
                  <a:pt x="253927" y="225677"/>
                </a:lnTo>
                <a:lnTo>
                  <a:pt x="255000" y="155944"/>
                </a:lnTo>
                <a:lnTo>
                  <a:pt x="253012" y="142815"/>
                </a:lnTo>
                <a:lnTo>
                  <a:pt x="252349" y="128905"/>
                </a:lnTo>
                <a:lnTo>
                  <a:pt x="252545" y="120741"/>
                </a:lnTo>
                <a:lnTo>
                  <a:pt x="254091" y="105874"/>
                </a:lnTo>
                <a:lnTo>
                  <a:pt x="257176" y="92666"/>
                </a:lnTo>
                <a:lnTo>
                  <a:pt x="261806" y="81116"/>
                </a:lnTo>
                <a:lnTo>
                  <a:pt x="267984" y="71224"/>
                </a:lnTo>
                <a:lnTo>
                  <a:pt x="275717" y="62992"/>
                </a:lnTo>
                <a:lnTo>
                  <a:pt x="284819" y="56423"/>
                </a:lnTo>
                <a:lnTo>
                  <a:pt x="294869" y="51464"/>
                </a:lnTo>
                <a:lnTo>
                  <a:pt x="306432" y="47612"/>
                </a:lnTo>
                <a:lnTo>
                  <a:pt x="319503" y="44865"/>
                </a:lnTo>
                <a:lnTo>
                  <a:pt x="334074" y="43219"/>
                </a:lnTo>
                <a:lnTo>
                  <a:pt x="350139" y="42672"/>
                </a:lnTo>
                <a:lnTo>
                  <a:pt x="353362" y="48736"/>
                </a:lnTo>
                <a:lnTo>
                  <a:pt x="359304" y="61026"/>
                </a:lnTo>
                <a:lnTo>
                  <a:pt x="364453" y="73309"/>
                </a:lnTo>
                <a:lnTo>
                  <a:pt x="368811" y="85583"/>
                </a:lnTo>
                <a:lnTo>
                  <a:pt x="372376" y="97845"/>
                </a:lnTo>
                <a:lnTo>
                  <a:pt x="375148" y="110089"/>
                </a:lnTo>
                <a:lnTo>
                  <a:pt x="377129" y="122313"/>
                </a:lnTo>
                <a:lnTo>
                  <a:pt x="378317" y="134513"/>
                </a:lnTo>
                <a:lnTo>
                  <a:pt x="378714" y="146685"/>
                </a:lnTo>
                <a:lnTo>
                  <a:pt x="378547" y="153593"/>
                </a:lnTo>
                <a:lnTo>
                  <a:pt x="377065" y="167439"/>
                </a:lnTo>
                <a:lnTo>
                  <a:pt x="374044" y="179998"/>
                </a:lnTo>
                <a:lnTo>
                  <a:pt x="369474" y="191281"/>
                </a:lnTo>
                <a:lnTo>
                  <a:pt x="363347" y="201295"/>
                </a:lnTo>
                <a:lnTo>
                  <a:pt x="358085" y="207538"/>
                </a:lnTo>
                <a:lnTo>
                  <a:pt x="347870" y="215630"/>
                </a:lnTo>
                <a:lnTo>
                  <a:pt x="336109" y="220497"/>
                </a:lnTo>
                <a:lnTo>
                  <a:pt x="322833" y="222123"/>
                </a:lnTo>
                <a:lnTo>
                  <a:pt x="315079" y="221699"/>
                </a:lnTo>
                <a:lnTo>
                  <a:pt x="302386" y="218896"/>
                </a:lnTo>
                <a:lnTo>
                  <a:pt x="290923" y="213477"/>
                </a:lnTo>
                <a:lnTo>
                  <a:pt x="280681" y="205448"/>
                </a:lnTo>
                <a:lnTo>
                  <a:pt x="271652" y="194818"/>
                </a:lnTo>
                <a:lnTo>
                  <a:pt x="268858" y="190642"/>
                </a:lnTo>
                <a:lnTo>
                  <a:pt x="276809" y="236400"/>
                </a:lnTo>
                <a:lnTo>
                  <a:pt x="289318" y="239756"/>
                </a:lnTo>
                <a:lnTo>
                  <a:pt x="302542" y="241770"/>
                </a:lnTo>
                <a:lnTo>
                  <a:pt x="316483" y="242443"/>
                </a:lnTo>
                <a:lnTo>
                  <a:pt x="328586" y="241983"/>
                </a:lnTo>
                <a:lnTo>
                  <a:pt x="342168" y="240259"/>
                </a:lnTo>
                <a:lnTo>
                  <a:pt x="354961" y="237259"/>
                </a:lnTo>
                <a:lnTo>
                  <a:pt x="366959" y="232988"/>
                </a:lnTo>
                <a:lnTo>
                  <a:pt x="378159" y="227451"/>
                </a:lnTo>
                <a:lnTo>
                  <a:pt x="388556" y="220653"/>
                </a:lnTo>
                <a:lnTo>
                  <a:pt x="398145" y="212598"/>
                </a:lnTo>
                <a:lnTo>
                  <a:pt x="410194" y="199059"/>
                </a:lnTo>
                <a:lnTo>
                  <a:pt x="417157" y="188302"/>
                </a:lnTo>
                <a:lnTo>
                  <a:pt x="422567" y="176820"/>
                </a:lnTo>
                <a:lnTo>
                  <a:pt x="426428" y="164615"/>
                </a:lnTo>
                <a:lnTo>
                  <a:pt x="428743" y="151690"/>
                </a:lnTo>
                <a:lnTo>
                  <a:pt x="429514" y="138049"/>
                </a:lnTo>
                <a:lnTo>
                  <a:pt x="429400" y="133182"/>
                </a:lnTo>
                <a:lnTo>
                  <a:pt x="428156" y="121356"/>
                </a:lnTo>
                <a:lnTo>
                  <a:pt x="425542" y="109683"/>
                </a:lnTo>
                <a:lnTo>
                  <a:pt x="421556" y="98165"/>
                </a:lnTo>
                <a:lnTo>
                  <a:pt x="416196" y="86801"/>
                </a:lnTo>
                <a:lnTo>
                  <a:pt x="409462" y="75594"/>
                </a:lnTo>
                <a:lnTo>
                  <a:pt x="401352" y="64545"/>
                </a:lnTo>
                <a:lnTo>
                  <a:pt x="391865" y="53655"/>
                </a:lnTo>
                <a:lnTo>
                  <a:pt x="381000" y="42926"/>
                </a:lnTo>
                <a:lnTo>
                  <a:pt x="383491" y="42945"/>
                </a:lnTo>
                <a:lnTo>
                  <a:pt x="394183" y="43121"/>
                </a:lnTo>
                <a:lnTo>
                  <a:pt x="405716" y="43445"/>
                </a:lnTo>
                <a:lnTo>
                  <a:pt x="418089" y="43911"/>
                </a:lnTo>
                <a:lnTo>
                  <a:pt x="431301" y="44513"/>
                </a:lnTo>
                <a:lnTo>
                  <a:pt x="445354" y="45245"/>
                </a:lnTo>
                <a:lnTo>
                  <a:pt x="460248" y="46101"/>
                </a:lnTo>
                <a:lnTo>
                  <a:pt x="460504" y="44610"/>
                </a:lnTo>
                <a:lnTo>
                  <a:pt x="462941" y="31850"/>
                </a:lnTo>
                <a:lnTo>
                  <a:pt x="465742" y="19461"/>
                </a:lnTo>
                <a:lnTo>
                  <a:pt x="468883" y="7493"/>
                </a:lnTo>
                <a:lnTo>
                  <a:pt x="467486" y="5715"/>
                </a:lnTo>
                <a:lnTo>
                  <a:pt x="466917" y="5730"/>
                </a:lnTo>
                <a:close/>
              </a:path>
              <a:path w="659256" h="242443">
                <a:moveTo>
                  <a:pt x="265013" y="231707"/>
                </a:moveTo>
                <a:lnTo>
                  <a:pt x="276809" y="236400"/>
                </a:lnTo>
                <a:lnTo>
                  <a:pt x="268858" y="190642"/>
                </a:lnTo>
                <a:lnTo>
                  <a:pt x="262927" y="179858"/>
                </a:lnTo>
                <a:lnTo>
                  <a:pt x="258306" y="168292"/>
                </a:lnTo>
                <a:lnTo>
                  <a:pt x="255000" y="155944"/>
                </a:lnTo>
                <a:lnTo>
                  <a:pt x="253927" y="225677"/>
                </a:lnTo>
                <a:lnTo>
                  <a:pt x="265013" y="231707"/>
                </a:lnTo>
                <a:close/>
              </a:path>
            </a:pathLst>
          </a:custGeom>
          <a:solidFill>
            <a:srgbClr val="0000FF"/>
          </a:solidFill>
        </p:spPr>
        <p:txBody>
          <a:bodyPr wrap="square" lIns="0" tIns="0" rIns="0" bIns="0" rtlCol="0">
            <a:noAutofit/>
          </a:bodyPr>
          <a:lstStyle/>
          <a:p>
            <a:endParaRPr/>
          </a:p>
        </p:txBody>
      </p:sp>
      <p:sp>
        <p:nvSpPr>
          <p:cNvPr id="43" name="object 43"/>
          <p:cNvSpPr/>
          <p:nvPr/>
        </p:nvSpPr>
        <p:spPr>
          <a:xfrm>
            <a:off x="9569366" y="530098"/>
            <a:ext cx="79247" cy="59054"/>
          </a:xfrm>
          <a:custGeom>
            <a:avLst/>
            <a:gdLst/>
            <a:ahLst/>
            <a:cxnLst/>
            <a:rect l="l" t="t" r="r" b="b"/>
            <a:pathLst>
              <a:path w="59435" h="59054">
                <a:moveTo>
                  <a:pt x="29972" y="0"/>
                </a:moveTo>
                <a:lnTo>
                  <a:pt x="38607" y="0"/>
                </a:lnTo>
                <a:lnTo>
                  <a:pt x="45593" y="2666"/>
                </a:lnTo>
                <a:lnTo>
                  <a:pt x="51180" y="8127"/>
                </a:lnTo>
                <a:lnTo>
                  <a:pt x="56642" y="13462"/>
                </a:lnTo>
                <a:lnTo>
                  <a:pt x="59435" y="20574"/>
                </a:lnTo>
                <a:lnTo>
                  <a:pt x="59435" y="29210"/>
                </a:lnTo>
                <a:lnTo>
                  <a:pt x="59435" y="37973"/>
                </a:lnTo>
                <a:lnTo>
                  <a:pt x="56642" y="45212"/>
                </a:lnTo>
                <a:lnTo>
                  <a:pt x="51180" y="50673"/>
                </a:lnTo>
                <a:lnTo>
                  <a:pt x="45593" y="56261"/>
                </a:lnTo>
                <a:lnTo>
                  <a:pt x="38607" y="59054"/>
                </a:lnTo>
                <a:lnTo>
                  <a:pt x="29972" y="59054"/>
                </a:lnTo>
                <a:lnTo>
                  <a:pt x="20827" y="59054"/>
                </a:lnTo>
                <a:lnTo>
                  <a:pt x="13589" y="56261"/>
                </a:lnTo>
                <a:lnTo>
                  <a:pt x="8127" y="50673"/>
                </a:lnTo>
                <a:lnTo>
                  <a:pt x="2667" y="45212"/>
                </a:lnTo>
                <a:lnTo>
                  <a:pt x="0" y="37973"/>
                </a:lnTo>
                <a:lnTo>
                  <a:pt x="0" y="29210"/>
                </a:lnTo>
                <a:lnTo>
                  <a:pt x="0" y="20574"/>
                </a:lnTo>
                <a:lnTo>
                  <a:pt x="2667" y="13462"/>
                </a:lnTo>
                <a:lnTo>
                  <a:pt x="8127" y="8127"/>
                </a:lnTo>
                <a:lnTo>
                  <a:pt x="13589" y="2666"/>
                </a:lnTo>
                <a:lnTo>
                  <a:pt x="20827" y="0"/>
                </a:lnTo>
                <a:lnTo>
                  <a:pt x="29972"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9905832" y="389382"/>
            <a:ext cx="168486" cy="179450"/>
          </a:xfrm>
          <a:custGeom>
            <a:avLst/>
            <a:gdLst/>
            <a:ahLst/>
            <a:cxnLst/>
            <a:rect l="l" t="t" r="r" b="b"/>
            <a:pathLst>
              <a:path w="126365" h="179450">
                <a:moveTo>
                  <a:pt x="97790" y="0"/>
                </a:moveTo>
                <a:lnTo>
                  <a:pt x="81725" y="547"/>
                </a:lnTo>
                <a:lnTo>
                  <a:pt x="67154" y="2193"/>
                </a:lnTo>
                <a:lnTo>
                  <a:pt x="54083" y="4940"/>
                </a:lnTo>
                <a:lnTo>
                  <a:pt x="42520" y="8792"/>
                </a:lnTo>
                <a:lnTo>
                  <a:pt x="32470" y="13751"/>
                </a:lnTo>
                <a:lnTo>
                  <a:pt x="23942" y="19823"/>
                </a:lnTo>
                <a:lnTo>
                  <a:pt x="15635" y="28552"/>
                </a:lnTo>
                <a:lnTo>
                  <a:pt x="9457" y="38444"/>
                </a:lnTo>
                <a:lnTo>
                  <a:pt x="4827" y="49994"/>
                </a:lnTo>
                <a:lnTo>
                  <a:pt x="1742" y="63202"/>
                </a:lnTo>
                <a:lnTo>
                  <a:pt x="196" y="78069"/>
                </a:lnTo>
                <a:lnTo>
                  <a:pt x="0" y="86232"/>
                </a:lnTo>
                <a:lnTo>
                  <a:pt x="663" y="100143"/>
                </a:lnTo>
                <a:lnTo>
                  <a:pt x="2651" y="113272"/>
                </a:lnTo>
                <a:lnTo>
                  <a:pt x="5957" y="125620"/>
                </a:lnTo>
                <a:lnTo>
                  <a:pt x="10578" y="137186"/>
                </a:lnTo>
                <a:lnTo>
                  <a:pt x="16509" y="147970"/>
                </a:lnTo>
                <a:lnTo>
                  <a:pt x="28332" y="162776"/>
                </a:lnTo>
                <a:lnTo>
                  <a:pt x="38574" y="170805"/>
                </a:lnTo>
                <a:lnTo>
                  <a:pt x="50037" y="176224"/>
                </a:lnTo>
                <a:lnTo>
                  <a:pt x="62730" y="179027"/>
                </a:lnTo>
                <a:lnTo>
                  <a:pt x="70484" y="179450"/>
                </a:lnTo>
                <a:lnTo>
                  <a:pt x="83760" y="177825"/>
                </a:lnTo>
                <a:lnTo>
                  <a:pt x="95521" y="172958"/>
                </a:lnTo>
                <a:lnTo>
                  <a:pt x="105736" y="164866"/>
                </a:lnTo>
                <a:lnTo>
                  <a:pt x="110998" y="158622"/>
                </a:lnTo>
                <a:lnTo>
                  <a:pt x="117125" y="148609"/>
                </a:lnTo>
                <a:lnTo>
                  <a:pt x="121695" y="137326"/>
                </a:lnTo>
                <a:lnTo>
                  <a:pt x="124716" y="124767"/>
                </a:lnTo>
                <a:lnTo>
                  <a:pt x="126198" y="110921"/>
                </a:lnTo>
                <a:lnTo>
                  <a:pt x="126365" y="104012"/>
                </a:lnTo>
                <a:lnTo>
                  <a:pt x="125968" y="91841"/>
                </a:lnTo>
                <a:lnTo>
                  <a:pt x="124780" y="79641"/>
                </a:lnTo>
                <a:lnTo>
                  <a:pt x="122799" y="67417"/>
                </a:lnTo>
                <a:lnTo>
                  <a:pt x="120027" y="55173"/>
                </a:lnTo>
                <a:lnTo>
                  <a:pt x="116462" y="42911"/>
                </a:lnTo>
                <a:lnTo>
                  <a:pt x="112104" y="30637"/>
                </a:lnTo>
                <a:lnTo>
                  <a:pt x="106955" y="18354"/>
                </a:lnTo>
                <a:lnTo>
                  <a:pt x="101013" y="6064"/>
                </a:lnTo>
                <a:lnTo>
                  <a:pt x="97790"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9838097" y="352426"/>
            <a:ext cx="356445" cy="236727"/>
          </a:xfrm>
          <a:custGeom>
            <a:avLst/>
            <a:gdLst/>
            <a:ahLst/>
            <a:cxnLst/>
            <a:rect l="l" t="t" r="r" b="b"/>
            <a:pathLst>
              <a:path w="267334" h="236727">
                <a:moveTo>
                  <a:pt x="265937" y="0"/>
                </a:moveTo>
                <a:lnTo>
                  <a:pt x="267334" y="1777"/>
                </a:lnTo>
                <a:lnTo>
                  <a:pt x="264193" y="13746"/>
                </a:lnTo>
                <a:lnTo>
                  <a:pt x="261392" y="26135"/>
                </a:lnTo>
                <a:lnTo>
                  <a:pt x="258955" y="38895"/>
                </a:lnTo>
                <a:lnTo>
                  <a:pt x="258699" y="40386"/>
                </a:lnTo>
                <a:lnTo>
                  <a:pt x="243805" y="39530"/>
                </a:lnTo>
                <a:lnTo>
                  <a:pt x="229752" y="38798"/>
                </a:lnTo>
                <a:lnTo>
                  <a:pt x="216540" y="38196"/>
                </a:lnTo>
                <a:lnTo>
                  <a:pt x="204167" y="37730"/>
                </a:lnTo>
                <a:lnTo>
                  <a:pt x="192634" y="37406"/>
                </a:lnTo>
                <a:lnTo>
                  <a:pt x="181942" y="37230"/>
                </a:lnTo>
                <a:lnTo>
                  <a:pt x="179450" y="37211"/>
                </a:lnTo>
                <a:lnTo>
                  <a:pt x="190316" y="47940"/>
                </a:lnTo>
                <a:lnTo>
                  <a:pt x="199803" y="58830"/>
                </a:lnTo>
                <a:lnTo>
                  <a:pt x="207913" y="69879"/>
                </a:lnTo>
                <a:lnTo>
                  <a:pt x="214647" y="81086"/>
                </a:lnTo>
                <a:lnTo>
                  <a:pt x="220007" y="92450"/>
                </a:lnTo>
                <a:lnTo>
                  <a:pt x="223993" y="103968"/>
                </a:lnTo>
                <a:lnTo>
                  <a:pt x="226607" y="115641"/>
                </a:lnTo>
                <a:lnTo>
                  <a:pt x="227851" y="127467"/>
                </a:lnTo>
                <a:lnTo>
                  <a:pt x="227965" y="132334"/>
                </a:lnTo>
                <a:lnTo>
                  <a:pt x="227194" y="145975"/>
                </a:lnTo>
                <a:lnTo>
                  <a:pt x="224879" y="158900"/>
                </a:lnTo>
                <a:lnTo>
                  <a:pt x="221018" y="171105"/>
                </a:lnTo>
                <a:lnTo>
                  <a:pt x="215608" y="182587"/>
                </a:lnTo>
                <a:lnTo>
                  <a:pt x="208645" y="193344"/>
                </a:lnTo>
                <a:lnTo>
                  <a:pt x="200127" y="203372"/>
                </a:lnTo>
                <a:lnTo>
                  <a:pt x="187007" y="214938"/>
                </a:lnTo>
                <a:lnTo>
                  <a:pt x="176610" y="221736"/>
                </a:lnTo>
                <a:lnTo>
                  <a:pt x="165410" y="227273"/>
                </a:lnTo>
                <a:lnTo>
                  <a:pt x="153412" y="231544"/>
                </a:lnTo>
                <a:lnTo>
                  <a:pt x="140619" y="234544"/>
                </a:lnTo>
                <a:lnTo>
                  <a:pt x="127037" y="236268"/>
                </a:lnTo>
                <a:lnTo>
                  <a:pt x="114934" y="236727"/>
                </a:lnTo>
                <a:lnTo>
                  <a:pt x="100993" y="236055"/>
                </a:lnTo>
                <a:lnTo>
                  <a:pt x="87769" y="234041"/>
                </a:lnTo>
                <a:lnTo>
                  <a:pt x="75260" y="230685"/>
                </a:lnTo>
                <a:lnTo>
                  <a:pt x="63464" y="225992"/>
                </a:lnTo>
                <a:lnTo>
                  <a:pt x="52378" y="219962"/>
                </a:lnTo>
                <a:lnTo>
                  <a:pt x="42000" y="212599"/>
                </a:lnTo>
                <a:lnTo>
                  <a:pt x="32511" y="204088"/>
                </a:lnTo>
                <a:lnTo>
                  <a:pt x="23800" y="194306"/>
                </a:lnTo>
                <a:lnTo>
                  <a:pt x="16437" y="183838"/>
                </a:lnTo>
                <a:lnTo>
                  <a:pt x="10427" y="172687"/>
                </a:lnTo>
                <a:lnTo>
                  <a:pt x="5774" y="160855"/>
                </a:lnTo>
                <a:lnTo>
                  <a:pt x="2483" y="148345"/>
                </a:lnTo>
                <a:lnTo>
                  <a:pt x="559" y="135158"/>
                </a:lnTo>
                <a:lnTo>
                  <a:pt x="0" y="122682"/>
                </a:lnTo>
                <a:lnTo>
                  <a:pt x="679" y="108440"/>
                </a:lnTo>
                <a:lnTo>
                  <a:pt x="2719" y="94986"/>
                </a:lnTo>
                <a:lnTo>
                  <a:pt x="6119" y="82325"/>
                </a:lnTo>
                <a:lnTo>
                  <a:pt x="10879" y="70462"/>
                </a:lnTo>
                <a:lnTo>
                  <a:pt x="16999" y="59401"/>
                </a:lnTo>
                <a:lnTo>
                  <a:pt x="24479" y="49147"/>
                </a:lnTo>
                <a:lnTo>
                  <a:pt x="33319" y="39706"/>
                </a:lnTo>
                <a:lnTo>
                  <a:pt x="40385" y="33527"/>
                </a:lnTo>
                <a:lnTo>
                  <a:pt x="49673" y="26683"/>
                </a:lnTo>
                <a:lnTo>
                  <a:pt x="59678" y="20640"/>
                </a:lnTo>
                <a:lnTo>
                  <a:pt x="70400" y="15398"/>
                </a:lnTo>
                <a:lnTo>
                  <a:pt x="81839" y="10956"/>
                </a:lnTo>
                <a:lnTo>
                  <a:pt x="93995" y="7316"/>
                </a:lnTo>
                <a:lnTo>
                  <a:pt x="106868" y="4476"/>
                </a:lnTo>
                <a:lnTo>
                  <a:pt x="120459" y="2437"/>
                </a:lnTo>
                <a:lnTo>
                  <a:pt x="134766" y="1199"/>
                </a:lnTo>
                <a:lnTo>
                  <a:pt x="149790" y="762"/>
                </a:lnTo>
                <a:lnTo>
                  <a:pt x="168939" y="752"/>
                </a:lnTo>
                <a:lnTo>
                  <a:pt x="185963" y="725"/>
                </a:lnTo>
                <a:lnTo>
                  <a:pt x="201567" y="679"/>
                </a:lnTo>
                <a:lnTo>
                  <a:pt x="215751" y="614"/>
                </a:lnTo>
                <a:lnTo>
                  <a:pt x="228515" y="531"/>
                </a:lnTo>
                <a:lnTo>
                  <a:pt x="239858" y="430"/>
                </a:lnTo>
                <a:lnTo>
                  <a:pt x="249782" y="310"/>
                </a:lnTo>
                <a:lnTo>
                  <a:pt x="258285" y="171"/>
                </a:lnTo>
                <a:lnTo>
                  <a:pt x="265368" y="15"/>
                </a:lnTo>
                <a:lnTo>
                  <a:pt x="265937" y="0"/>
                </a:lnTo>
                <a:close/>
              </a:path>
            </a:pathLst>
          </a:custGeom>
          <a:ln w="3047">
            <a:solidFill>
              <a:srgbClr val="3A431F"/>
            </a:solidFill>
          </a:ln>
        </p:spPr>
        <p:txBody>
          <a:bodyPr wrap="square" lIns="0" tIns="0" rIns="0" bIns="0" rtlCol="0">
            <a:noAutofit/>
          </a:bodyPr>
          <a:lstStyle/>
          <a:p>
            <a:endParaRPr/>
          </a:p>
        </p:txBody>
      </p:sp>
      <p:sp>
        <p:nvSpPr>
          <p:cNvPr id="46" name="object 46"/>
          <p:cNvSpPr/>
          <p:nvPr/>
        </p:nvSpPr>
        <p:spPr>
          <a:xfrm>
            <a:off x="10197255" y="346711"/>
            <a:ext cx="251121" cy="242443"/>
          </a:xfrm>
          <a:custGeom>
            <a:avLst/>
            <a:gdLst/>
            <a:ahLst/>
            <a:cxnLst/>
            <a:rect l="l" t="t" r="r" b="b"/>
            <a:pathLst>
              <a:path w="188340" h="242443">
                <a:moveTo>
                  <a:pt x="111759" y="0"/>
                </a:moveTo>
                <a:lnTo>
                  <a:pt x="124653" y="430"/>
                </a:lnTo>
                <a:lnTo>
                  <a:pt x="137366" y="1717"/>
                </a:lnTo>
                <a:lnTo>
                  <a:pt x="149898" y="3853"/>
                </a:lnTo>
                <a:lnTo>
                  <a:pt x="162250" y="6833"/>
                </a:lnTo>
                <a:lnTo>
                  <a:pt x="174421" y="10650"/>
                </a:lnTo>
                <a:lnTo>
                  <a:pt x="186412" y="15296"/>
                </a:lnTo>
                <a:lnTo>
                  <a:pt x="188340" y="16129"/>
                </a:lnTo>
                <a:lnTo>
                  <a:pt x="185502" y="27489"/>
                </a:lnTo>
                <a:lnTo>
                  <a:pt x="182772" y="39430"/>
                </a:lnTo>
                <a:lnTo>
                  <a:pt x="180148" y="51960"/>
                </a:lnTo>
                <a:lnTo>
                  <a:pt x="177633" y="65087"/>
                </a:lnTo>
                <a:lnTo>
                  <a:pt x="176149" y="73406"/>
                </a:lnTo>
                <a:lnTo>
                  <a:pt x="166496" y="74930"/>
                </a:lnTo>
                <a:lnTo>
                  <a:pt x="150749" y="28067"/>
                </a:lnTo>
                <a:lnTo>
                  <a:pt x="137846" y="24861"/>
                </a:lnTo>
                <a:lnTo>
                  <a:pt x="125318" y="22956"/>
                </a:lnTo>
                <a:lnTo>
                  <a:pt x="113537" y="22352"/>
                </a:lnTo>
                <a:lnTo>
                  <a:pt x="99201" y="23206"/>
                </a:lnTo>
                <a:lnTo>
                  <a:pt x="86486" y="25757"/>
                </a:lnTo>
                <a:lnTo>
                  <a:pt x="75433" y="29984"/>
                </a:lnTo>
                <a:lnTo>
                  <a:pt x="71500" y="32131"/>
                </a:lnTo>
                <a:lnTo>
                  <a:pt x="61307" y="41048"/>
                </a:lnTo>
                <a:lnTo>
                  <a:pt x="56033" y="52633"/>
                </a:lnTo>
                <a:lnTo>
                  <a:pt x="55244" y="60325"/>
                </a:lnTo>
                <a:lnTo>
                  <a:pt x="57329" y="73750"/>
                </a:lnTo>
                <a:lnTo>
                  <a:pt x="63558" y="84836"/>
                </a:lnTo>
                <a:lnTo>
                  <a:pt x="71500" y="91948"/>
                </a:lnTo>
                <a:lnTo>
                  <a:pt x="81099" y="97115"/>
                </a:lnTo>
                <a:lnTo>
                  <a:pt x="92686" y="100683"/>
                </a:lnTo>
                <a:lnTo>
                  <a:pt x="106264" y="102667"/>
                </a:lnTo>
                <a:lnTo>
                  <a:pt x="117982" y="103124"/>
                </a:lnTo>
                <a:lnTo>
                  <a:pt x="125856" y="103124"/>
                </a:lnTo>
                <a:lnTo>
                  <a:pt x="132587" y="102743"/>
                </a:lnTo>
                <a:lnTo>
                  <a:pt x="138049" y="101854"/>
                </a:lnTo>
                <a:lnTo>
                  <a:pt x="140334" y="129159"/>
                </a:lnTo>
                <a:lnTo>
                  <a:pt x="129150" y="127685"/>
                </a:lnTo>
                <a:lnTo>
                  <a:pt x="115115" y="127127"/>
                </a:lnTo>
                <a:lnTo>
                  <a:pt x="114553" y="127127"/>
                </a:lnTo>
                <a:lnTo>
                  <a:pt x="99958" y="127912"/>
                </a:lnTo>
                <a:lnTo>
                  <a:pt x="86973" y="130251"/>
                </a:lnTo>
                <a:lnTo>
                  <a:pt x="75628" y="134112"/>
                </a:lnTo>
                <a:lnTo>
                  <a:pt x="68325" y="137922"/>
                </a:lnTo>
                <a:lnTo>
                  <a:pt x="57976" y="146884"/>
                </a:lnTo>
                <a:lnTo>
                  <a:pt x="52172" y="158154"/>
                </a:lnTo>
                <a:lnTo>
                  <a:pt x="50800" y="168529"/>
                </a:lnTo>
                <a:lnTo>
                  <a:pt x="52854" y="182158"/>
                </a:lnTo>
                <a:lnTo>
                  <a:pt x="58999" y="193286"/>
                </a:lnTo>
                <a:lnTo>
                  <a:pt x="69208" y="201911"/>
                </a:lnTo>
                <a:lnTo>
                  <a:pt x="80122" y="207012"/>
                </a:lnTo>
                <a:lnTo>
                  <a:pt x="91637" y="210360"/>
                </a:lnTo>
                <a:lnTo>
                  <a:pt x="104670" y="212472"/>
                </a:lnTo>
                <a:lnTo>
                  <a:pt x="119241" y="213337"/>
                </a:lnTo>
                <a:lnTo>
                  <a:pt x="122174" y="213360"/>
                </a:lnTo>
                <a:lnTo>
                  <a:pt x="135195" y="213020"/>
                </a:lnTo>
                <a:lnTo>
                  <a:pt x="147983" y="211995"/>
                </a:lnTo>
                <a:lnTo>
                  <a:pt x="160551" y="210270"/>
                </a:lnTo>
                <a:lnTo>
                  <a:pt x="172910" y="207835"/>
                </a:lnTo>
                <a:lnTo>
                  <a:pt x="184911" y="204724"/>
                </a:lnTo>
                <a:lnTo>
                  <a:pt x="186181" y="214376"/>
                </a:lnTo>
                <a:lnTo>
                  <a:pt x="176565" y="221555"/>
                </a:lnTo>
                <a:lnTo>
                  <a:pt x="165662" y="227682"/>
                </a:lnTo>
                <a:lnTo>
                  <a:pt x="153472" y="232756"/>
                </a:lnTo>
                <a:lnTo>
                  <a:pt x="145414" y="235331"/>
                </a:lnTo>
                <a:lnTo>
                  <a:pt x="133011" y="238418"/>
                </a:lnTo>
                <a:lnTo>
                  <a:pt x="120502" y="240640"/>
                </a:lnTo>
                <a:lnTo>
                  <a:pt x="107873" y="241986"/>
                </a:lnTo>
                <a:lnTo>
                  <a:pt x="94995" y="242443"/>
                </a:lnTo>
                <a:lnTo>
                  <a:pt x="80405" y="241887"/>
                </a:lnTo>
                <a:lnTo>
                  <a:pt x="66806" y="240221"/>
                </a:lnTo>
                <a:lnTo>
                  <a:pt x="54203" y="237445"/>
                </a:lnTo>
                <a:lnTo>
                  <a:pt x="42600" y="233558"/>
                </a:lnTo>
                <a:lnTo>
                  <a:pt x="32003" y="228560"/>
                </a:lnTo>
                <a:lnTo>
                  <a:pt x="26542" y="225298"/>
                </a:lnTo>
                <a:lnTo>
                  <a:pt x="15596" y="216567"/>
                </a:lnTo>
                <a:lnTo>
                  <a:pt x="7535" y="206410"/>
                </a:lnTo>
                <a:lnTo>
                  <a:pt x="2370" y="194817"/>
                </a:lnTo>
                <a:lnTo>
                  <a:pt x="110" y="181776"/>
                </a:lnTo>
                <a:lnTo>
                  <a:pt x="0" y="177927"/>
                </a:lnTo>
                <a:lnTo>
                  <a:pt x="1483" y="165075"/>
                </a:lnTo>
                <a:lnTo>
                  <a:pt x="5951" y="153182"/>
                </a:lnTo>
                <a:lnTo>
                  <a:pt x="13461" y="142240"/>
                </a:lnTo>
                <a:lnTo>
                  <a:pt x="22317" y="133474"/>
                </a:lnTo>
                <a:lnTo>
                  <a:pt x="32654" y="126191"/>
                </a:lnTo>
                <a:lnTo>
                  <a:pt x="44472" y="120388"/>
                </a:lnTo>
                <a:lnTo>
                  <a:pt x="48132" y="118999"/>
                </a:lnTo>
                <a:lnTo>
                  <a:pt x="33118" y="111772"/>
                </a:lnTo>
                <a:lnTo>
                  <a:pt x="21247" y="103421"/>
                </a:lnTo>
                <a:lnTo>
                  <a:pt x="12525" y="93953"/>
                </a:lnTo>
                <a:lnTo>
                  <a:pt x="6959" y="83370"/>
                </a:lnTo>
                <a:lnTo>
                  <a:pt x="4552" y="71680"/>
                </a:lnTo>
                <a:lnTo>
                  <a:pt x="4444" y="68453"/>
                </a:lnTo>
                <a:lnTo>
                  <a:pt x="5878" y="55100"/>
                </a:lnTo>
                <a:lnTo>
                  <a:pt x="10175" y="43128"/>
                </a:lnTo>
                <a:lnTo>
                  <a:pt x="17328" y="32553"/>
                </a:lnTo>
                <a:lnTo>
                  <a:pt x="27330" y="23387"/>
                </a:lnTo>
                <a:lnTo>
                  <a:pt x="36321" y="17653"/>
                </a:lnTo>
                <a:lnTo>
                  <a:pt x="47069" y="12369"/>
                </a:lnTo>
                <a:lnTo>
                  <a:pt x="58451" y="8013"/>
                </a:lnTo>
                <a:lnTo>
                  <a:pt x="70467" y="4592"/>
                </a:lnTo>
                <a:lnTo>
                  <a:pt x="83119" y="2112"/>
                </a:lnTo>
                <a:lnTo>
                  <a:pt x="96405" y="581"/>
                </a:lnTo>
                <a:lnTo>
                  <a:pt x="110326" y="4"/>
                </a:lnTo>
                <a:lnTo>
                  <a:pt x="111759"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2571158" y="824486"/>
            <a:ext cx="7053072" cy="491489"/>
          </a:xfrm>
          <a:custGeom>
            <a:avLst/>
            <a:gdLst/>
            <a:ahLst/>
            <a:cxnLst/>
            <a:rect l="l" t="t" r="r" b="b"/>
            <a:pathLst>
              <a:path w="5289804" h="491489">
                <a:moveTo>
                  <a:pt x="197231" y="175513"/>
                </a:moveTo>
                <a:lnTo>
                  <a:pt x="270509" y="175513"/>
                </a:lnTo>
                <a:lnTo>
                  <a:pt x="244348" y="294131"/>
                </a:lnTo>
                <a:lnTo>
                  <a:pt x="244153" y="295007"/>
                </a:lnTo>
                <a:lnTo>
                  <a:pt x="241126" y="308834"/>
                </a:lnTo>
                <a:lnTo>
                  <a:pt x="238303" y="322101"/>
                </a:lnTo>
                <a:lnTo>
                  <a:pt x="235681" y="334808"/>
                </a:lnTo>
                <a:lnTo>
                  <a:pt x="233255" y="346955"/>
                </a:lnTo>
                <a:lnTo>
                  <a:pt x="231023" y="358542"/>
                </a:lnTo>
                <a:lnTo>
                  <a:pt x="228981" y="369569"/>
                </a:lnTo>
                <a:lnTo>
                  <a:pt x="231139" y="371475"/>
                </a:lnTo>
                <a:lnTo>
                  <a:pt x="238379" y="370247"/>
                </a:lnTo>
                <a:lnTo>
                  <a:pt x="250500" y="368382"/>
                </a:lnTo>
                <a:lnTo>
                  <a:pt x="263289" y="366632"/>
                </a:lnTo>
                <a:lnTo>
                  <a:pt x="276732" y="364998"/>
                </a:lnTo>
                <a:lnTo>
                  <a:pt x="277028" y="361820"/>
                </a:lnTo>
                <a:lnTo>
                  <a:pt x="278027" y="351717"/>
                </a:lnTo>
                <a:lnTo>
                  <a:pt x="279206" y="340533"/>
                </a:lnTo>
                <a:lnTo>
                  <a:pt x="280562" y="328268"/>
                </a:lnTo>
                <a:lnTo>
                  <a:pt x="282087" y="314922"/>
                </a:lnTo>
                <a:lnTo>
                  <a:pt x="283776" y="300495"/>
                </a:lnTo>
                <a:lnTo>
                  <a:pt x="285623" y="284988"/>
                </a:lnTo>
                <a:lnTo>
                  <a:pt x="299338" y="175513"/>
                </a:lnTo>
                <a:lnTo>
                  <a:pt x="368173" y="175513"/>
                </a:lnTo>
                <a:lnTo>
                  <a:pt x="367607" y="180695"/>
                </a:lnTo>
                <a:lnTo>
                  <a:pt x="365687" y="198660"/>
                </a:lnTo>
                <a:lnTo>
                  <a:pt x="363946" y="215531"/>
                </a:lnTo>
                <a:lnTo>
                  <a:pt x="362387" y="231307"/>
                </a:lnTo>
                <a:lnTo>
                  <a:pt x="361009" y="245990"/>
                </a:lnTo>
                <a:lnTo>
                  <a:pt x="359813" y="259582"/>
                </a:lnTo>
                <a:lnTo>
                  <a:pt x="358799" y="272083"/>
                </a:lnTo>
                <a:lnTo>
                  <a:pt x="357969" y="283494"/>
                </a:lnTo>
                <a:lnTo>
                  <a:pt x="357322" y="293816"/>
                </a:lnTo>
                <a:lnTo>
                  <a:pt x="356859" y="303051"/>
                </a:lnTo>
                <a:lnTo>
                  <a:pt x="356581" y="311199"/>
                </a:lnTo>
                <a:lnTo>
                  <a:pt x="356604" y="323599"/>
                </a:lnTo>
                <a:lnTo>
                  <a:pt x="358263" y="337710"/>
                </a:lnTo>
                <a:lnTo>
                  <a:pt x="361872" y="349612"/>
                </a:lnTo>
                <a:lnTo>
                  <a:pt x="367411" y="359282"/>
                </a:lnTo>
                <a:lnTo>
                  <a:pt x="374471" y="366183"/>
                </a:lnTo>
                <a:lnTo>
                  <a:pt x="385844" y="371664"/>
                </a:lnTo>
                <a:lnTo>
                  <a:pt x="399923" y="373506"/>
                </a:lnTo>
                <a:lnTo>
                  <a:pt x="406252" y="373224"/>
                </a:lnTo>
                <a:lnTo>
                  <a:pt x="416617" y="371889"/>
                </a:lnTo>
                <a:lnTo>
                  <a:pt x="428797" y="369459"/>
                </a:lnTo>
                <a:lnTo>
                  <a:pt x="442790" y="365934"/>
                </a:lnTo>
                <a:lnTo>
                  <a:pt x="458596" y="361314"/>
                </a:lnTo>
                <a:lnTo>
                  <a:pt x="457454" y="351408"/>
                </a:lnTo>
                <a:lnTo>
                  <a:pt x="446793" y="351080"/>
                </a:lnTo>
                <a:lnTo>
                  <a:pt x="433807" y="349479"/>
                </a:lnTo>
                <a:lnTo>
                  <a:pt x="423544" y="346582"/>
                </a:lnTo>
                <a:lnTo>
                  <a:pt x="415544" y="343407"/>
                </a:lnTo>
                <a:lnTo>
                  <a:pt x="409701" y="338200"/>
                </a:lnTo>
                <a:lnTo>
                  <a:pt x="406145" y="331215"/>
                </a:lnTo>
                <a:lnTo>
                  <a:pt x="405570" y="330086"/>
                </a:lnTo>
                <a:lnTo>
                  <a:pt x="401595" y="318788"/>
                </a:lnTo>
                <a:lnTo>
                  <a:pt x="399669" y="305180"/>
                </a:lnTo>
                <a:lnTo>
                  <a:pt x="399046" y="291382"/>
                </a:lnTo>
                <a:lnTo>
                  <a:pt x="398754" y="278385"/>
                </a:lnTo>
                <a:lnTo>
                  <a:pt x="398866" y="220449"/>
                </a:lnTo>
                <a:lnTo>
                  <a:pt x="399042" y="207719"/>
                </a:lnTo>
                <a:lnTo>
                  <a:pt x="399276" y="195990"/>
                </a:lnTo>
                <a:lnTo>
                  <a:pt x="399569" y="185256"/>
                </a:lnTo>
                <a:lnTo>
                  <a:pt x="399923" y="175513"/>
                </a:lnTo>
                <a:lnTo>
                  <a:pt x="410275" y="175568"/>
                </a:lnTo>
                <a:lnTo>
                  <a:pt x="423876" y="175824"/>
                </a:lnTo>
                <a:lnTo>
                  <a:pt x="436670" y="176298"/>
                </a:lnTo>
                <a:lnTo>
                  <a:pt x="448665" y="176996"/>
                </a:lnTo>
                <a:lnTo>
                  <a:pt x="459867" y="177926"/>
                </a:lnTo>
                <a:lnTo>
                  <a:pt x="460152" y="176372"/>
                </a:lnTo>
                <a:lnTo>
                  <a:pt x="462772" y="162924"/>
                </a:lnTo>
                <a:lnTo>
                  <a:pt x="465471" y="150556"/>
                </a:lnTo>
                <a:lnTo>
                  <a:pt x="468249" y="139318"/>
                </a:lnTo>
                <a:lnTo>
                  <a:pt x="466851" y="137540"/>
                </a:lnTo>
                <a:lnTo>
                  <a:pt x="457132" y="137775"/>
                </a:lnTo>
                <a:lnTo>
                  <a:pt x="446279" y="137965"/>
                </a:lnTo>
                <a:lnTo>
                  <a:pt x="434195" y="138113"/>
                </a:lnTo>
                <a:lnTo>
                  <a:pt x="406321" y="138281"/>
                </a:lnTo>
                <a:lnTo>
                  <a:pt x="248793" y="138302"/>
                </a:lnTo>
                <a:lnTo>
                  <a:pt x="240876" y="142786"/>
                </a:lnTo>
                <a:lnTo>
                  <a:pt x="229838" y="148834"/>
                </a:lnTo>
                <a:lnTo>
                  <a:pt x="218621" y="154772"/>
                </a:lnTo>
                <a:lnTo>
                  <a:pt x="207239" y="160612"/>
                </a:lnTo>
                <a:lnTo>
                  <a:pt x="195706" y="166369"/>
                </a:lnTo>
                <a:lnTo>
                  <a:pt x="197231" y="175513"/>
                </a:lnTo>
                <a:close/>
              </a:path>
              <a:path w="5289804" h="491489">
                <a:moveTo>
                  <a:pt x="5289804" y="344424"/>
                </a:moveTo>
                <a:lnTo>
                  <a:pt x="5289804" y="335788"/>
                </a:lnTo>
                <a:lnTo>
                  <a:pt x="5287009" y="328675"/>
                </a:lnTo>
                <a:lnTo>
                  <a:pt x="5281549" y="323341"/>
                </a:lnTo>
                <a:lnTo>
                  <a:pt x="5275960" y="317880"/>
                </a:lnTo>
                <a:lnTo>
                  <a:pt x="5268976" y="315213"/>
                </a:lnTo>
                <a:lnTo>
                  <a:pt x="5251196" y="315213"/>
                </a:lnTo>
                <a:lnTo>
                  <a:pt x="5243957" y="317880"/>
                </a:lnTo>
                <a:lnTo>
                  <a:pt x="5238496" y="323341"/>
                </a:lnTo>
                <a:lnTo>
                  <a:pt x="5233034" y="328675"/>
                </a:lnTo>
                <a:lnTo>
                  <a:pt x="5230367" y="335788"/>
                </a:lnTo>
                <a:lnTo>
                  <a:pt x="5230367" y="353187"/>
                </a:lnTo>
                <a:lnTo>
                  <a:pt x="5233034" y="360425"/>
                </a:lnTo>
                <a:lnTo>
                  <a:pt x="5238496" y="365887"/>
                </a:lnTo>
                <a:lnTo>
                  <a:pt x="5243957" y="371475"/>
                </a:lnTo>
                <a:lnTo>
                  <a:pt x="5251196" y="374268"/>
                </a:lnTo>
                <a:lnTo>
                  <a:pt x="5268976" y="374268"/>
                </a:lnTo>
                <a:lnTo>
                  <a:pt x="5275960" y="371475"/>
                </a:lnTo>
                <a:lnTo>
                  <a:pt x="5281549" y="365887"/>
                </a:lnTo>
                <a:lnTo>
                  <a:pt x="5287009" y="360425"/>
                </a:lnTo>
                <a:lnTo>
                  <a:pt x="5289804" y="353187"/>
                </a:lnTo>
                <a:lnTo>
                  <a:pt x="5289804" y="344424"/>
                </a:lnTo>
                <a:close/>
              </a:path>
              <a:path w="5289804" h="491489">
                <a:moveTo>
                  <a:pt x="4860035" y="344424"/>
                </a:moveTo>
                <a:lnTo>
                  <a:pt x="4860035" y="335788"/>
                </a:lnTo>
                <a:lnTo>
                  <a:pt x="4857241" y="328675"/>
                </a:lnTo>
                <a:lnTo>
                  <a:pt x="4851781" y="323341"/>
                </a:lnTo>
                <a:lnTo>
                  <a:pt x="4846192" y="317880"/>
                </a:lnTo>
                <a:lnTo>
                  <a:pt x="4839208" y="315213"/>
                </a:lnTo>
                <a:lnTo>
                  <a:pt x="4821428" y="315213"/>
                </a:lnTo>
                <a:lnTo>
                  <a:pt x="4814188" y="317880"/>
                </a:lnTo>
                <a:lnTo>
                  <a:pt x="4808728" y="323341"/>
                </a:lnTo>
                <a:lnTo>
                  <a:pt x="4803266" y="328675"/>
                </a:lnTo>
                <a:lnTo>
                  <a:pt x="4800600" y="335788"/>
                </a:lnTo>
                <a:lnTo>
                  <a:pt x="4800600" y="353187"/>
                </a:lnTo>
                <a:lnTo>
                  <a:pt x="4803266" y="360425"/>
                </a:lnTo>
                <a:lnTo>
                  <a:pt x="4808728" y="365887"/>
                </a:lnTo>
                <a:lnTo>
                  <a:pt x="4814188" y="371475"/>
                </a:lnTo>
                <a:lnTo>
                  <a:pt x="4821428" y="374268"/>
                </a:lnTo>
                <a:lnTo>
                  <a:pt x="4839208" y="374268"/>
                </a:lnTo>
                <a:lnTo>
                  <a:pt x="4846192" y="371475"/>
                </a:lnTo>
                <a:lnTo>
                  <a:pt x="4851781" y="365887"/>
                </a:lnTo>
                <a:lnTo>
                  <a:pt x="4857241" y="360425"/>
                </a:lnTo>
                <a:lnTo>
                  <a:pt x="4860035" y="353187"/>
                </a:lnTo>
                <a:lnTo>
                  <a:pt x="4860035" y="344424"/>
                </a:lnTo>
                <a:close/>
              </a:path>
              <a:path w="5289804" h="491489">
                <a:moveTo>
                  <a:pt x="4296156" y="344424"/>
                </a:moveTo>
                <a:lnTo>
                  <a:pt x="4296156" y="335788"/>
                </a:lnTo>
                <a:lnTo>
                  <a:pt x="4293361" y="328675"/>
                </a:lnTo>
                <a:lnTo>
                  <a:pt x="4287901" y="323341"/>
                </a:lnTo>
                <a:lnTo>
                  <a:pt x="4282312" y="317880"/>
                </a:lnTo>
                <a:lnTo>
                  <a:pt x="4275328" y="315213"/>
                </a:lnTo>
                <a:lnTo>
                  <a:pt x="4257548" y="315213"/>
                </a:lnTo>
                <a:lnTo>
                  <a:pt x="4250308" y="317880"/>
                </a:lnTo>
                <a:lnTo>
                  <a:pt x="4244848" y="323341"/>
                </a:lnTo>
                <a:lnTo>
                  <a:pt x="4239386" y="328675"/>
                </a:lnTo>
                <a:lnTo>
                  <a:pt x="4236720" y="335788"/>
                </a:lnTo>
                <a:lnTo>
                  <a:pt x="4236720" y="353187"/>
                </a:lnTo>
                <a:lnTo>
                  <a:pt x="4239386" y="360425"/>
                </a:lnTo>
                <a:lnTo>
                  <a:pt x="4244848" y="365887"/>
                </a:lnTo>
                <a:lnTo>
                  <a:pt x="4250308" y="371475"/>
                </a:lnTo>
                <a:lnTo>
                  <a:pt x="4257548" y="374268"/>
                </a:lnTo>
                <a:lnTo>
                  <a:pt x="4275328" y="374268"/>
                </a:lnTo>
                <a:lnTo>
                  <a:pt x="4282312" y="371475"/>
                </a:lnTo>
                <a:lnTo>
                  <a:pt x="4287901" y="365887"/>
                </a:lnTo>
                <a:lnTo>
                  <a:pt x="4293361" y="360425"/>
                </a:lnTo>
                <a:lnTo>
                  <a:pt x="4296156" y="353187"/>
                </a:lnTo>
                <a:lnTo>
                  <a:pt x="4296156" y="344424"/>
                </a:lnTo>
                <a:close/>
              </a:path>
              <a:path w="5289804" h="491489">
                <a:moveTo>
                  <a:pt x="3619092" y="315849"/>
                </a:moveTo>
                <a:lnTo>
                  <a:pt x="3614987" y="306054"/>
                </a:lnTo>
                <a:lnTo>
                  <a:pt x="3611794" y="294846"/>
                </a:lnTo>
                <a:lnTo>
                  <a:pt x="3609513" y="282236"/>
                </a:lnTo>
                <a:lnTo>
                  <a:pt x="3608145" y="268236"/>
                </a:lnTo>
                <a:lnTo>
                  <a:pt x="3610527" y="369522"/>
                </a:lnTo>
                <a:lnTo>
                  <a:pt x="3622883" y="373080"/>
                </a:lnTo>
                <a:lnTo>
                  <a:pt x="3619092" y="315849"/>
                </a:lnTo>
                <a:close/>
              </a:path>
              <a:path w="5289804" h="491489">
                <a:moveTo>
                  <a:pt x="3754221" y="302162"/>
                </a:moveTo>
                <a:lnTo>
                  <a:pt x="3749314" y="289194"/>
                </a:lnTo>
                <a:lnTo>
                  <a:pt x="3745229" y="274574"/>
                </a:lnTo>
                <a:lnTo>
                  <a:pt x="3745996" y="273085"/>
                </a:lnTo>
                <a:lnTo>
                  <a:pt x="3751931" y="261421"/>
                </a:lnTo>
                <a:lnTo>
                  <a:pt x="3757577" y="250047"/>
                </a:lnTo>
                <a:lnTo>
                  <a:pt x="3762882" y="239013"/>
                </a:lnTo>
                <a:lnTo>
                  <a:pt x="3767910" y="228418"/>
                </a:lnTo>
                <a:lnTo>
                  <a:pt x="3773185" y="216873"/>
                </a:lnTo>
                <a:lnTo>
                  <a:pt x="3778250" y="205358"/>
                </a:lnTo>
                <a:lnTo>
                  <a:pt x="3782763" y="194864"/>
                </a:lnTo>
                <a:lnTo>
                  <a:pt x="3787534" y="183091"/>
                </a:lnTo>
                <a:lnTo>
                  <a:pt x="3792093" y="171195"/>
                </a:lnTo>
                <a:lnTo>
                  <a:pt x="3796874" y="158169"/>
                </a:lnTo>
                <a:lnTo>
                  <a:pt x="3801036" y="146131"/>
                </a:lnTo>
                <a:lnTo>
                  <a:pt x="3805174" y="133603"/>
                </a:lnTo>
                <a:lnTo>
                  <a:pt x="3802227" y="132001"/>
                </a:lnTo>
                <a:lnTo>
                  <a:pt x="3789355" y="135330"/>
                </a:lnTo>
                <a:lnTo>
                  <a:pt x="3776842" y="138393"/>
                </a:lnTo>
                <a:lnTo>
                  <a:pt x="3764677" y="141200"/>
                </a:lnTo>
                <a:lnTo>
                  <a:pt x="3752850" y="143763"/>
                </a:lnTo>
                <a:lnTo>
                  <a:pt x="3752593" y="144931"/>
                </a:lnTo>
                <a:lnTo>
                  <a:pt x="3749721" y="157677"/>
                </a:lnTo>
                <a:lnTo>
                  <a:pt x="3746826" y="170047"/>
                </a:lnTo>
                <a:lnTo>
                  <a:pt x="3743959" y="181990"/>
                </a:lnTo>
                <a:lnTo>
                  <a:pt x="3743291" y="184735"/>
                </a:lnTo>
                <a:lnTo>
                  <a:pt x="3740226" y="196448"/>
                </a:lnTo>
                <a:lnTo>
                  <a:pt x="3736708" y="208741"/>
                </a:lnTo>
                <a:lnTo>
                  <a:pt x="3732783" y="221614"/>
                </a:lnTo>
                <a:lnTo>
                  <a:pt x="3732276" y="221614"/>
                </a:lnTo>
                <a:lnTo>
                  <a:pt x="3731587" y="218197"/>
                </a:lnTo>
                <a:lnTo>
                  <a:pt x="3727137" y="200080"/>
                </a:lnTo>
                <a:lnTo>
                  <a:pt x="3721754" y="184091"/>
                </a:lnTo>
                <a:lnTo>
                  <a:pt x="3715440" y="170231"/>
                </a:lnTo>
                <a:lnTo>
                  <a:pt x="3708194" y="158500"/>
                </a:lnTo>
                <a:lnTo>
                  <a:pt x="3700015" y="148900"/>
                </a:lnTo>
                <a:lnTo>
                  <a:pt x="3690904" y="141431"/>
                </a:lnTo>
                <a:lnTo>
                  <a:pt x="3680862" y="136095"/>
                </a:lnTo>
                <a:lnTo>
                  <a:pt x="3669887" y="132893"/>
                </a:lnTo>
                <a:lnTo>
                  <a:pt x="3657980" y="131825"/>
                </a:lnTo>
                <a:lnTo>
                  <a:pt x="3651470" y="132038"/>
                </a:lnTo>
                <a:lnTo>
                  <a:pt x="3638522" y="133837"/>
                </a:lnTo>
                <a:lnTo>
                  <a:pt x="3626336" y="137467"/>
                </a:lnTo>
                <a:lnTo>
                  <a:pt x="3614912" y="142929"/>
                </a:lnTo>
                <a:lnTo>
                  <a:pt x="3604249" y="150223"/>
                </a:lnTo>
                <a:lnTo>
                  <a:pt x="3594349" y="159349"/>
                </a:lnTo>
                <a:lnTo>
                  <a:pt x="3585209" y="170306"/>
                </a:lnTo>
                <a:lnTo>
                  <a:pt x="3579825" y="178136"/>
                </a:lnTo>
                <a:lnTo>
                  <a:pt x="3573730" y="188753"/>
                </a:lnTo>
                <a:lnTo>
                  <a:pt x="3568577" y="199969"/>
                </a:lnTo>
                <a:lnTo>
                  <a:pt x="3564365" y="211781"/>
                </a:lnTo>
                <a:lnTo>
                  <a:pt x="3561092" y="224185"/>
                </a:lnTo>
                <a:lnTo>
                  <a:pt x="3558755" y="237179"/>
                </a:lnTo>
                <a:lnTo>
                  <a:pt x="3557355" y="250759"/>
                </a:lnTo>
                <a:lnTo>
                  <a:pt x="3556889" y="264921"/>
                </a:lnTo>
                <a:lnTo>
                  <a:pt x="3556931" y="268842"/>
                </a:lnTo>
                <a:lnTo>
                  <a:pt x="3557774" y="282512"/>
                </a:lnTo>
                <a:lnTo>
                  <a:pt x="3559699" y="295580"/>
                </a:lnTo>
                <a:lnTo>
                  <a:pt x="3562707" y="308041"/>
                </a:lnTo>
                <a:lnTo>
                  <a:pt x="3566797" y="319893"/>
                </a:lnTo>
                <a:lnTo>
                  <a:pt x="3571970" y="331132"/>
                </a:lnTo>
                <a:lnTo>
                  <a:pt x="3578225" y="341756"/>
                </a:lnTo>
                <a:lnTo>
                  <a:pt x="3589229" y="355338"/>
                </a:lnTo>
                <a:lnTo>
                  <a:pt x="3599313" y="363604"/>
                </a:lnTo>
                <a:lnTo>
                  <a:pt x="3610527" y="369522"/>
                </a:lnTo>
                <a:lnTo>
                  <a:pt x="3608145" y="268236"/>
                </a:lnTo>
                <a:lnTo>
                  <a:pt x="3607689" y="252856"/>
                </a:lnTo>
                <a:lnTo>
                  <a:pt x="3607774" y="246317"/>
                </a:lnTo>
                <a:lnTo>
                  <a:pt x="3608620" y="232017"/>
                </a:lnTo>
                <a:lnTo>
                  <a:pt x="3610376" y="218762"/>
                </a:lnTo>
                <a:lnTo>
                  <a:pt x="3613046" y="206541"/>
                </a:lnTo>
                <a:lnTo>
                  <a:pt x="3616636" y="195345"/>
                </a:lnTo>
                <a:lnTo>
                  <a:pt x="3621151" y="185165"/>
                </a:lnTo>
                <a:lnTo>
                  <a:pt x="3625928" y="177094"/>
                </a:lnTo>
                <a:lnTo>
                  <a:pt x="3635185" y="166973"/>
                </a:lnTo>
                <a:lnTo>
                  <a:pt x="3646092" y="160901"/>
                </a:lnTo>
                <a:lnTo>
                  <a:pt x="3658616" y="158876"/>
                </a:lnTo>
                <a:lnTo>
                  <a:pt x="3663204" y="159247"/>
                </a:lnTo>
                <a:lnTo>
                  <a:pt x="3673968" y="163340"/>
                </a:lnTo>
                <a:lnTo>
                  <a:pt x="3683905" y="171944"/>
                </a:lnTo>
                <a:lnTo>
                  <a:pt x="3693032" y="185038"/>
                </a:lnTo>
                <a:lnTo>
                  <a:pt x="3699382" y="198221"/>
                </a:lnTo>
                <a:lnTo>
                  <a:pt x="3703384" y="208793"/>
                </a:lnTo>
                <a:lnTo>
                  <a:pt x="3707112" y="220627"/>
                </a:lnTo>
                <a:lnTo>
                  <a:pt x="3710566" y="233719"/>
                </a:lnTo>
                <a:lnTo>
                  <a:pt x="3713747" y="248062"/>
                </a:lnTo>
                <a:lnTo>
                  <a:pt x="3716654" y="263651"/>
                </a:lnTo>
                <a:lnTo>
                  <a:pt x="3715671" y="266014"/>
                </a:lnTo>
                <a:lnTo>
                  <a:pt x="3709543" y="279893"/>
                </a:lnTo>
                <a:lnTo>
                  <a:pt x="3703415" y="292326"/>
                </a:lnTo>
                <a:lnTo>
                  <a:pt x="3697287" y="303323"/>
                </a:lnTo>
                <a:lnTo>
                  <a:pt x="3691159" y="312896"/>
                </a:lnTo>
                <a:lnTo>
                  <a:pt x="3685031" y="321055"/>
                </a:lnTo>
                <a:lnTo>
                  <a:pt x="3674992" y="331311"/>
                </a:lnTo>
                <a:lnTo>
                  <a:pt x="3664132" y="338007"/>
                </a:lnTo>
                <a:lnTo>
                  <a:pt x="3653154" y="340232"/>
                </a:lnTo>
                <a:lnTo>
                  <a:pt x="3650804" y="340160"/>
                </a:lnTo>
                <a:lnTo>
                  <a:pt x="3638690" y="337089"/>
                </a:lnTo>
                <a:lnTo>
                  <a:pt x="3628366" y="329493"/>
                </a:lnTo>
                <a:lnTo>
                  <a:pt x="3619880" y="317373"/>
                </a:lnTo>
                <a:lnTo>
                  <a:pt x="3619092" y="315849"/>
                </a:lnTo>
                <a:lnTo>
                  <a:pt x="3622883" y="373080"/>
                </a:lnTo>
                <a:lnTo>
                  <a:pt x="3636391" y="374268"/>
                </a:lnTo>
                <a:lnTo>
                  <a:pt x="3644581" y="373762"/>
                </a:lnTo>
                <a:lnTo>
                  <a:pt x="3655166" y="371578"/>
                </a:lnTo>
                <a:lnTo>
                  <a:pt x="3665631" y="367671"/>
                </a:lnTo>
                <a:lnTo>
                  <a:pt x="3675978" y="362042"/>
                </a:lnTo>
                <a:lnTo>
                  <a:pt x="3686205" y="354692"/>
                </a:lnTo>
                <a:lnTo>
                  <a:pt x="3696314" y="345621"/>
                </a:lnTo>
                <a:lnTo>
                  <a:pt x="3706303" y="334832"/>
                </a:lnTo>
                <a:lnTo>
                  <a:pt x="3716174" y="322325"/>
                </a:lnTo>
                <a:lnTo>
                  <a:pt x="3725926" y="308101"/>
                </a:lnTo>
                <a:lnTo>
                  <a:pt x="3725979" y="308325"/>
                </a:lnTo>
                <a:lnTo>
                  <a:pt x="3729968" y="323392"/>
                </a:lnTo>
                <a:lnTo>
                  <a:pt x="3734147" y="336378"/>
                </a:lnTo>
                <a:lnTo>
                  <a:pt x="3738514" y="347283"/>
                </a:lnTo>
                <a:lnTo>
                  <a:pt x="3743071" y="356107"/>
                </a:lnTo>
                <a:lnTo>
                  <a:pt x="3754173" y="368366"/>
                </a:lnTo>
                <a:lnTo>
                  <a:pt x="3765550" y="371728"/>
                </a:lnTo>
                <a:lnTo>
                  <a:pt x="3766337" y="371725"/>
                </a:lnTo>
                <a:lnTo>
                  <a:pt x="3777765" y="371095"/>
                </a:lnTo>
                <a:lnTo>
                  <a:pt x="3791839" y="369315"/>
                </a:lnTo>
                <a:lnTo>
                  <a:pt x="3800535" y="367763"/>
                </a:lnTo>
                <a:lnTo>
                  <a:pt x="3812837" y="365007"/>
                </a:lnTo>
                <a:lnTo>
                  <a:pt x="3825748" y="361568"/>
                </a:lnTo>
                <a:lnTo>
                  <a:pt x="3824478" y="350138"/>
                </a:lnTo>
                <a:lnTo>
                  <a:pt x="3820524" y="349948"/>
                </a:lnTo>
                <a:lnTo>
                  <a:pt x="3806837" y="348051"/>
                </a:lnTo>
                <a:lnTo>
                  <a:pt x="3794473" y="344276"/>
                </a:lnTo>
                <a:lnTo>
                  <a:pt x="3783423" y="338622"/>
                </a:lnTo>
                <a:lnTo>
                  <a:pt x="3773678" y="331088"/>
                </a:lnTo>
                <a:lnTo>
                  <a:pt x="3766478" y="323169"/>
                </a:lnTo>
                <a:lnTo>
                  <a:pt x="3759944" y="313485"/>
                </a:lnTo>
                <a:lnTo>
                  <a:pt x="3754221" y="302162"/>
                </a:lnTo>
                <a:close/>
              </a:path>
              <a:path w="5289804" h="491489">
                <a:moveTo>
                  <a:pt x="2916528" y="315849"/>
                </a:moveTo>
                <a:lnTo>
                  <a:pt x="2912423" y="306054"/>
                </a:lnTo>
                <a:lnTo>
                  <a:pt x="2909230" y="294846"/>
                </a:lnTo>
                <a:lnTo>
                  <a:pt x="2906949" y="282236"/>
                </a:lnTo>
                <a:lnTo>
                  <a:pt x="2905581" y="268236"/>
                </a:lnTo>
                <a:lnTo>
                  <a:pt x="2907963" y="369522"/>
                </a:lnTo>
                <a:lnTo>
                  <a:pt x="2920319" y="373080"/>
                </a:lnTo>
                <a:lnTo>
                  <a:pt x="2916528" y="315849"/>
                </a:lnTo>
                <a:close/>
              </a:path>
              <a:path w="5289804" h="491489">
                <a:moveTo>
                  <a:pt x="3051657" y="302162"/>
                </a:moveTo>
                <a:lnTo>
                  <a:pt x="3046750" y="289194"/>
                </a:lnTo>
                <a:lnTo>
                  <a:pt x="3042666" y="274574"/>
                </a:lnTo>
                <a:lnTo>
                  <a:pt x="3043432" y="273085"/>
                </a:lnTo>
                <a:lnTo>
                  <a:pt x="3049367" y="261421"/>
                </a:lnTo>
                <a:lnTo>
                  <a:pt x="3055013" y="250047"/>
                </a:lnTo>
                <a:lnTo>
                  <a:pt x="3060319" y="239013"/>
                </a:lnTo>
                <a:lnTo>
                  <a:pt x="3065346" y="228418"/>
                </a:lnTo>
                <a:lnTo>
                  <a:pt x="3070621" y="216873"/>
                </a:lnTo>
                <a:lnTo>
                  <a:pt x="3075685" y="205358"/>
                </a:lnTo>
                <a:lnTo>
                  <a:pt x="3080199" y="194864"/>
                </a:lnTo>
                <a:lnTo>
                  <a:pt x="3084970" y="183091"/>
                </a:lnTo>
                <a:lnTo>
                  <a:pt x="3089529" y="171195"/>
                </a:lnTo>
                <a:lnTo>
                  <a:pt x="3094310" y="158169"/>
                </a:lnTo>
                <a:lnTo>
                  <a:pt x="3098472" y="146131"/>
                </a:lnTo>
                <a:lnTo>
                  <a:pt x="3102610" y="133603"/>
                </a:lnTo>
                <a:lnTo>
                  <a:pt x="3099663" y="132001"/>
                </a:lnTo>
                <a:lnTo>
                  <a:pt x="3086791" y="135330"/>
                </a:lnTo>
                <a:lnTo>
                  <a:pt x="3074278" y="138393"/>
                </a:lnTo>
                <a:lnTo>
                  <a:pt x="3062113" y="141200"/>
                </a:lnTo>
                <a:lnTo>
                  <a:pt x="3050285" y="143763"/>
                </a:lnTo>
                <a:lnTo>
                  <a:pt x="3050029" y="144931"/>
                </a:lnTo>
                <a:lnTo>
                  <a:pt x="3047157" y="157677"/>
                </a:lnTo>
                <a:lnTo>
                  <a:pt x="3044262" y="170047"/>
                </a:lnTo>
                <a:lnTo>
                  <a:pt x="3041396" y="181990"/>
                </a:lnTo>
                <a:lnTo>
                  <a:pt x="3040727" y="184735"/>
                </a:lnTo>
                <a:lnTo>
                  <a:pt x="3037662" y="196448"/>
                </a:lnTo>
                <a:lnTo>
                  <a:pt x="3034144" y="208741"/>
                </a:lnTo>
                <a:lnTo>
                  <a:pt x="3030220" y="221614"/>
                </a:lnTo>
                <a:lnTo>
                  <a:pt x="3029711" y="221614"/>
                </a:lnTo>
                <a:lnTo>
                  <a:pt x="3029023" y="218197"/>
                </a:lnTo>
                <a:lnTo>
                  <a:pt x="3024573" y="200080"/>
                </a:lnTo>
                <a:lnTo>
                  <a:pt x="3019190" y="184091"/>
                </a:lnTo>
                <a:lnTo>
                  <a:pt x="3012876" y="170231"/>
                </a:lnTo>
                <a:lnTo>
                  <a:pt x="3005630" y="158500"/>
                </a:lnTo>
                <a:lnTo>
                  <a:pt x="2997451" y="148900"/>
                </a:lnTo>
                <a:lnTo>
                  <a:pt x="2988340" y="141431"/>
                </a:lnTo>
                <a:lnTo>
                  <a:pt x="2978298" y="136095"/>
                </a:lnTo>
                <a:lnTo>
                  <a:pt x="2967323" y="132893"/>
                </a:lnTo>
                <a:lnTo>
                  <a:pt x="2955417" y="131825"/>
                </a:lnTo>
                <a:lnTo>
                  <a:pt x="2948906" y="132038"/>
                </a:lnTo>
                <a:lnTo>
                  <a:pt x="2935958" y="133837"/>
                </a:lnTo>
                <a:lnTo>
                  <a:pt x="2923772" y="137467"/>
                </a:lnTo>
                <a:lnTo>
                  <a:pt x="2912348" y="142929"/>
                </a:lnTo>
                <a:lnTo>
                  <a:pt x="2901685" y="150223"/>
                </a:lnTo>
                <a:lnTo>
                  <a:pt x="2891785" y="159349"/>
                </a:lnTo>
                <a:lnTo>
                  <a:pt x="2882646" y="170306"/>
                </a:lnTo>
                <a:lnTo>
                  <a:pt x="2877261" y="178136"/>
                </a:lnTo>
                <a:lnTo>
                  <a:pt x="2871166" y="188753"/>
                </a:lnTo>
                <a:lnTo>
                  <a:pt x="2866013" y="199969"/>
                </a:lnTo>
                <a:lnTo>
                  <a:pt x="2861801" y="211781"/>
                </a:lnTo>
                <a:lnTo>
                  <a:pt x="2858528" y="224185"/>
                </a:lnTo>
                <a:lnTo>
                  <a:pt x="2856191" y="237179"/>
                </a:lnTo>
                <a:lnTo>
                  <a:pt x="2854791" y="250759"/>
                </a:lnTo>
                <a:lnTo>
                  <a:pt x="2854324" y="264921"/>
                </a:lnTo>
                <a:lnTo>
                  <a:pt x="2854367" y="268842"/>
                </a:lnTo>
                <a:lnTo>
                  <a:pt x="2855210" y="282512"/>
                </a:lnTo>
                <a:lnTo>
                  <a:pt x="2857135" y="295580"/>
                </a:lnTo>
                <a:lnTo>
                  <a:pt x="2860143" y="308041"/>
                </a:lnTo>
                <a:lnTo>
                  <a:pt x="2864233" y="319893"/>
                </a:lnTo>
                <a:lnTo>
                  <a:pt x="2869406" y="331132"/>
                </a:lnTo>
                <a:lnTo>
                  <a:pt x="2875660" y="341756"/>
                </a:lnTo>
                <a:lnTo>
                  <a:pt x="2886665" y="355338"/>
                </a:lnTo>
                <a:lnTo>
                  <a:pt x="2896749" y="363604"/>
                </a:lnTo>
                <a:lnTo>
                  <a:pt x="2907963" y="369522"/>
                </a:lnTo>
                <a:lnTo>
                  <a:pt x="2905581" y="268236"/>
                </a:lnTo>
                <a:lnTo>
                  <a:pt x="2905124" y="252856"/>
                </a:lnTo>
                <a:lnTo>
                  <a:pt x="2905210" y="246317"/>
                </a:lnTo>
                <a:lnTo>
                  <a:pt x="2906056" y="232017"/>
                </a:lnTo>
                <a:lnTo>
                  <a:pt x="2907812" y="218762"/>
                </a:lnTo>
                <a:lnTo>
                  <a:pt x="2910482" y="206541"/>
                </a:lnTo>
                <a:lnTo>
                  <a:pt x="2914072" y="195345"/>
                </a:lnTo>
                <a:lnTo>
                  <a:pt x="2918586" y="185165"/>
                </a:lnTo>
                <a:lnTo>
                  <a:pt x="2923364" y="177094"/>
                </a:lnTo>
                <a:lnTo>
                  <a:pt x="2932621" y="166973"/>
                </a:lnTo>
                <a:lnTo>
                  <a:pt x="2943528" y="160901"/>
                </a:lnTo>
                <a:lnTo>
                  <a:pt x="2956052" y="158876"/>
                </a:lnTo>
                <a:lnTo>
                  <a:pt x="2960640" y="159247"/>
                </a:lnTo>
                <a:lnTo>
                  <a:pt x="2971404" y="163340"/>
                </a:lnTo>
                <a:lnTo>
                  <a:pt x="2981341" y="171944"/>
                </a:lnTo>
                <a:lnTo>
                  <a:pt x="2990469" y="185038"/>
                </a:lnTo>
                <a:lnTo>
                  <a:pt x="2996818" y="198221"/>
                </a:lnTo>
                <a:lnTo>
                  <a:pt x="3000820" y="208793"/>
                </a:lnTo>
                <a:lnTo>
                  <a:pt x="3004548" y="220627"/>
                </a:lnTo>
                <a:lnTo>
                  <a:pt x="3008002" y="233719"/>
                </a:lnTo>
                <a:lnTo>
                  <a:pt x="3011183" y="248062"/>
                </a:lnTo>
                <a:lnTo>
                  <a:pt x="3014091" y="263651"/>
                </a:lnTo>
                <a:lnTo>
                  <a:pt x="3013107" y="266014"/>
                </a:lnTo>
                <a:lnTo>
                  <a:pt x="3006979" y="279893"/>
                </a:lnTo>
                <a:lnTo>
                  <a:pt x="3000851" y="292326"/>
                </a:lnTo>
                <a:lnTo>
                  <a:pt x="2994723" y="303323"/>
                </a:lnTo>
                <a:lnTo>
                  <a:pt x="2988595" y="312896"/>
                </a:lnTo>
                <a:lnTo>
                  <a:pt x="2982468" y="321055"/>
                </a:lnTo>
                <a:lnTo>
                  <a:pt x="2972428" y="331311"/>
                </a:lnTo>
                <a:lnTo>
                  <a:pt x="2961568" y="338007"/>
                </a:lnTo>
                <a:lnTo>
                  <a:pt x="2950591" y="340232"/>
                </a:lnTo>
                <a:lnTo>
                  <a:pt x="2948240" y="340160"/>
                </a:lnTo>
                <a:lnTo>
                  <a:pt x="2936126" y="337089"/>
                </a:lnTo>
                <a:lnTo>
                  <a:pt x="2925802" y="329493"/>
                </a:lnTo>
                <a:lnTo>
                  <a:pt x="2917317" y="317373"/>
                </a:lnTo>
                <a:lnTo>
                  <a:pt x="2916528" y="315849"/>
                </a:lnTo>
                <a:lnTo>
                  <a:pt x="2920319" y="373080"/>
                </a:lnTo>
                <a:lnTo>
                  <a:pt x="2933827" y="374268"/>
                </a:lnTo>
                <a:lnTo>
                  <a:pt x="2942017" y="373762"/>
                </a:lnTo>
                <a:lnTo>
                  <a:pt x="2952602" y="371578"/>
                </a:lnTo>
                <a:lnTo>
                  <a:pt x="2963067" y="367671"/>
                </a:lnTo>
                <a:lnTo>
                  <a:pt x="2973414" y="362042"/>
                </a:lnTo>
                <a:lnTo>
                  <a:pt x="2983641" y="354692"/>
                </a:lnTo>
                <a:lnTo>
                  <a:pt x="2993750" y="345621"/>
                </a:lnTo>
                <a:lnTo>
                  <a:pt x="3003739" y="334832"/>
                </a:lnTo>
                <a:lnTo>
                  <a:pt x="3013610" y="322325"/>
                </a:lnTo>
                <a:lnTo>
                  <a:pt x="3023361" y="308101"/>
                </a:lnTo>
                <a:lnTo>
                  <a:pt x="3023415" y="308325"/>
                </a:lnTo>
                <a:lnTo>
                  <a:pt x="3027404" y="323392"/>
                </a:lnTo>
                <a:lnTo>
                  <a:pt x="3031583" y="336378"/>
                </a:lnTo>
                <a:lnTo>
                  <a:pt x="3035950" y="347283"/>
                </a:lnTo>
                <a:lnTo>
                  <a:pt x="3040507" y="356107"/>
                </a:lnTo>
                <a:lnTo>
                  <a:pt x="3051609" y="368366"/>
                </a:lnTo>
                <a:lnTo>
                  <a:pt x="3062985" y="371728"/>
                </a:lnTo>
                <a:lnTo>
                  <a:pt x="3063773" y="371725"/>
                </a:lnTo>
                <a:lnTo>
                  <a:pt x="3075201" y="371095"/>
                </a:lnTo>
                <a:lnTo>
                  <a:pt x="3089274" y="369315"/>
                </a:lnTo>
                <a:lnTo>
                  <a:pt x="3097971" y="367763"/>
                </a:lnTo>
                <a:lnTo>
                  <a:pt x="3110273" y="365007"/>
                </a:lnTo>
                <a:lnTo>
                  <a:pt x="3123184" y="361568"/>
                </a:lnTo>
                <a:lnTo>
                  <a:pt x="3121914" y="350138"/>
                </a:lnTo>
                <a:lnTo>
                  <a:pt x="3117960" y="349948"/>
                </a:lnTo>
                <a:lnTo>
                  <a:pt x="3104273" y="348051"/>
                </a:lnTo>
                <a:lnTo>
                  <a:pt x="3091909" y="344276"/>
                </a:lnTo>
                <a:lnTo>
                  <a:pt x="3080859" y="338622"/>
                </a:lnTo>
                <a:lnTo>
                  <a:pt x="3071114" y="331088"/>
                </a:lnTo>
                <a:lnTo>
                  <a:pt x="3063914" y="323169"/>
                </a:lnTo>
                <a:lnTo>
                  <a:pt x="3057380" y="313485"/>
                </a:lnTo>
                <a:lnTo>
                  <a:pt x="3051657" y="302162"/>
                </a:lnTo>
                <a:close/>
              </a:path>
              <a:path w="5289804" h="491489">
                <a:moveTo>
                  <a:pt x="2846614" y="176343"/>
                </a:moveTo>
                <a:lnTo>
                  <a:pt x="2849239" y="162906"/>
                </a:lnTo>
                <a:lnTo>
                  <a:pt x="2851970" y="150548"/>
                </a:lnTo>
                <a:lnTo>
                  <a:pt x="2854833" y="139318"/>
                </a:lnTo>
                <a:lnTo>
                  <a:pt x="2853309" y="137540"/>
                </a:lnTo>
                <a:lnTo>
                  <a:pt x="2842219" y="137785"/>
                </a:lnTo>
                <a:lnTo>
                  <a:pt x="2832018" y="137943"/>
                </a:lnTo>
                <a:lnTo>
                  <a:pt x="2820471" y="138072"/>
                </a:lnTo>
                <a:lnTo>
                  <a:pt x="2793344" y="138245"/>
                </a:lnTo>
                <a:lnTo>
                  <a:pt x="2684780" y="138302"/>
                </a:lnTo>
                <a:lnTo>
                  <a:pt x="2677044" y="142691"/>
                </a:lnTo>
                <a:lnTo>
                  <a:pt x="2666070" y="148713"/>
                </a:lnTo>
                <a:lnTo>
                  <a:pt x="2654861" y="154657"/>
                </a:lnTo>
                <a:lnTo>
                  <a:pt x="2643437" y="160537"/>
                </a:lnTo>
                <a:lnTo>
                  <a:pt x="2631821" y="166369"/>
                </a:lnTo>
                <a:lnTo>
                  <a:pt x="2633218" y="175513"/>
                </a:lnTo>
                <a:lnTo>
                  <a:pt x="2714879" y="175513"/>
                </a:lnTo>
                <a:lnTo>
                  <a:pt x="2714762" y="176279"/>
                </a:lnTo>
                <a:lnTo>
                  <a:pt x="2712201" y="193510"/>
                </a:lnTo>
                <a:lnTo>
                  <a:pt x="2709877" y="209817"/>
                </a:lnTo>
                <a:lnTo>
                  <a:pt x="2707794" y="225198"/>
                </a:lnTo>
                <a:lnTo>
                  <a:pt x="2705951" y="239655"/>
                </a:lnTo>
                <a:lnTo>
                  <a:pt x="2704351" y="253187"/>
                </a:lnTo>
                <a:lnTo>
                  <a:pt x="2702993" y="265794"/>
                </a:lnTo>
                <a:lnTo>
                  <a:pt x="2701880" y="277477"/>
                </a:lnTo>
                <a:lnTo>
                  <a:pt x="2701012" y="288235"/>
                </a:lnTo>
                <a:lnTo>
                  <a:pt x="2700391" y="298068"/>
                </a:lnTo>
                <a:lnTo>
                  <a:pt x="2700017" y="306976"/>
                </a:lnTo>
                <a:lnTo>
                  <a:pt x="2699893" y="314960"/>
                </a:lnTo>
                <a:lnTo>
                  <a:pt x="2700328" y="324699"/>
                </a:lnTo>
                <a:lnTo>
                  <a:pt x="2702801" y="338313"/>
                </a:lnTo>
                <a:lnTo>
                  <a:pt x="2707445" y="349671"/>
                </a:lnTo>
                <a:lnTo>
                  <a:pt x="2714244" y="358775"/>
                </a:lnTo>
                <a:lnTo>
                  <a:pt x="2719404" y="363226"/>
                </a:lnTo>
                <a:lnTo>
                  <a:pt x="2729817" y="368796"/>
                </a:lnTo>
                <a:lnTo>
                  <a:pt x="2742574" y="372138"/>
                </a:lnTo>
                <a:lnTo>
                  <a:pt x="2757678" y="373252"/>
                </a:lnTo>
                <a:lnTo>
                  <a:pt x="2759278" y="373240"/>
                </a:lnTo>
                <a:lnTo>
                  <a:pt x="2770261" y="372494"/>
                </a:lnTo>
                <a:lnTo>
                  <a:pt x="2781748" y="370604"/>
                </a:lnTo>
                <a:lnTo>
                  <a:pt x="2793739" y="367573"/>
                </a:lnTo>
                <a:lnTo>
                  <a:pt x="2806234" y="363403"/>
                </a:lnTo>
                <a:lnTo>
                  <a:pt x="2819232" y="358099"/>
                </a:lnTo>
                <a:lnTo>
                  <a:pt x="2832735" y="351663"/>
                </a:lnTo>
                <a:lnTo>
                  <a:pt x="2831210" y="340487"/>
                </a:lnTo>
                <a:lnTo>
                  <a:pt x="2823286" y="341744"/>
                </a:lnTo>
                <a:lnTo>
                  <a:pt x="2809476" y="343538"/>
                </a:lnTo>
                <a:lnTo>
                  <a:pt x="2797259" y="344589"/>
                </a:lnTo>
                <a:lnTo>
                  <a:pt x="2786634" y="344931"/>
                </a:lnTo>
                <a:lnTo>
                  <a:pt x="2779547" y="344539"/>
                </a:lnTo>
                <a:lnTo>
                  <a:pt x="2766583" y="340692"/>
                </a:lnTo>
                <a:lnTo>
                  <a:pt x="2758185" y="332739"/>
                </a:lnTo>
                <a:lnTo>
                  <a:pt x="2754513" y="323305"/>
                </a:lnTo>
                <a:lnTo>
                  <a:pt x="2752397" y="312011"/>
                </a:lnTo>
                <a:lnTo>
                  <a:pt x="2751120" y="297513"/>
                </a:lnTo>
                <a:lnTo>
                  <a:pt x="2750693" y="279780"/>
                </a:lnTo>
                <a:lnTo>
                  <a:pt x="2750776" y="264439"/>
                </a:lnTo>
                <a:lnTo>
                  <a:pt x="2750970" y="251801"/>
                </a:lnTo>
                <a:lnTo>
                  <a:pt x="2751276" y="239146"/>
                </a:lnTo>
                <a:lnTo>
                  <a:pt x="2751696" y="226471"/>
                </a:lnTo>
                <a:lnTo>
                  <a:pt x="2752228" y="213773"/>
                </a:lnTo>
                <a:lnTo>
                  <a:pt x="2752873" y="201049"/>
                </a:lnTo>
                <a:lnTo>
                  <a:pt x="2753631" y="188297"/>
                </a:lnTo>
                <a:lnTo>
                  <a:pt x="2754503" y="175513"/>
                </a:lnTo>
                <a:lnTo>
                  <a:pt x="2771712" y="175581"/>
                </a:lnTo>
                <a:lnTo>
                  <a:pt x="2785203" y="175735"/>
                </a:lnTo>
                <a:lnTo>
                  <a:pt x="2798272" y="175981"/>
                </a:lnTo>
                <a:lnTo>
                  <a:pt x="2810919" y="176322"/>
                </a:lnTo>
                <a:lnTo>
                  <a:pt x="2823143" y="176758"/>
                </a:lnTo>
                <a:lnTo>
                  <a:pt x="2834944" y="177292"/>
                </a:lnTo>
                <a:lnTo>
                  <a:pt x="2846323" y="177926"/>
                </a:lnTo>
                <a:lnTo>
                  <a:pt x="2846614" y="176343"/>
                </a:lnTo>
                <a:close/>
              </a:path>
              <a:path w="5289804" h="491489">
                <a:moveTo>
                  <a:pt x="775736" y="364767"/>
                </a:moveTo>
                <a:lnTo>
                  <a:pt x="787051" y="369974"/>
                </a:lnTo>
                <a:lnTo>
                  <a:pt x="800226" y="371728"/>
                </a:lnTo>
                <a:lnTo>
                  <a:pt x="804855" y="371616"/>
                </a:lnTo>
                <a:lnTo>
                  <a:pt x="815718" y="370616"/>
                </a:lnTo>
                <a:lnTo>
                  <a:pt x="827854" y="368571"/>
                </a:lnTo>
                <a:lnTo>
                  <a:pt x="841271" y="365473"/>
                </a:lnTo>
                <a:lnTo>
                  <a:pt x="855980" y="361314"/>
                </a:lnTo>
                <a:lnTo>
                  <a:pt x="854709" y="351408"/>
                </a:lnTo>
                <a:lnTo>
                  <a:pt x="842577" y="350499"/>
                </a:lnTo>
                <a:lnTo>
                  <a:pt x="830170" y="347515"/>
                </a:lnTo>
                <a:lnTo>
                  <a:pt x="819404" y="342518"/>
                </a:lnTo>
                <a:lnTo>
                  <a:pt x="807690" y="333622"/>
                </a:lnTo>
                <a:lnTo>
                  <a:pt x="798518" y="324427"/>
                </a:lnTo>
                <a:lnTo>
                  <a:pt x="789051" y="313054"/>
                </a:lnTo>
                <a:lnTo>
                  <a:pt x="724662" y="229996"/>
                </a:lnTo>
                <a:lnTo>
                  <a:pt x="728927" y="224331"/>
                </a:lnTo>
                <a:lnTo>
                  <a:pt x="737042" y="213983"/>
                </a:lnTo>
                <a:lnTo>
                  <a:pt x="744346" y="205231"/>
                </a:lnTo>
                <a:lnTo>
                  <a:pt x="750062" y="198627"/>
                </a:lnTo>
                <a:lnTo>
                  <a:pt x="755523" y="193293"/>
                </a:lnTo>
                <a:lnTo>
                  <a:pt x="760857" y="189356"/>
                </a:lnTo>
                <a:lnTo>
                  <a:pt x="766318" y="185419"/>
                </a:lnTo>
                <a:lnTo>
                  <a:pt x="771779" y="182499"/>
                </a:lnTo>
                <a:lnTo>
                  <a:pt x="777494" y="180848"/>
                </a:lnTo>
                <a:lnTo>
                  <a:pt x="783208" y="179069"/>
                </a:lnTo>
                <a:lnTo>
                  <a:pt x="789558" y="178180"/>
                </a:lnTo>
                <a:lnTo>
                  <a:pt x="799190" y="178215"/>
                </a:lnTo>
                <a:lnTo>
                  <a:pt x="810861" y="179179"/>
                </a:lnTo>
                <a:lnTo>
                  <a:pt x="823483" y="181489"/>
                </a:lnTo>
                <a:lnTo>
                  <a:pt x="837057" y="185165"/>
                </a:lnTo>
                <a:lnTo>
                  <a:pt x="838834" y="184403"/>
                </a:lnTo>
                <a:lnTo>
                  <a:pt x="841656" y="175233"/>
                </a:lnTo>
                <a:lnTo>
                  <a:pt x="845439" y="162681"/>
                </a:lnTo>
                <a:lnTo>
                  <a:pt x="848943" y="150714"/>
                </a:lnTo>
                <a:lnTo>
                  <a:pt x="852169" y="139318"/>
                </a:lnTo>
                <a:lnTo>
                  <a:pt x="845733" y="138146"/>
                </a:lnTo>
                <a:lnTo>
                  <a:pt x="833340" y="136819"/>
                </a:lnTo>
                <a:lnTo>
                  <a:pt x="819784" y="136398"/>
                </a:lnTo>
                <a:lnTo>
                  <a:pt x="810045" y="136754"/>
                </a:lnTo>
                <a:lnTo>
                  <a:pt x="797302" y="138539"/>
                </a:lnTo>
                <a:lnTo>
                  <a:pt x="786002" y="141858"/>
                </a:lnTo>
                <a:lnTo>
                  <a:pt x="781087" y="144018"/>
                </a:lnTo>
                <a:lnTo>
                  <a:pt x="770077" y="150190"/>
                </a:lnTo>
                <a:lnTo>
                  <a:pt x="759713" y="157987"/>
                </a:lnTo>
                <a:lnTo>
                  <a:pt x="752819" y="164312"/>
                </a:lnTo>
                <a:lnTo>
                  <a:pt x="744134" y="173435"/>
                </a:lnTo>
                <a:lnTo>
                  <a:pt x="735583" y="183768"/>
                </a:lnTo>
                <a:lnTo>
                  <a:pt x="732713" y="187524"/>
                </a:lnTo>
                <a:lnTo>
                  <a:pt x="725377" y="197048"/>
                </a:lnTo>
                <a:lnTo>
                  <a:pt x="717480" y="207227"/>
                </a:lnTo>
                <a:lnTo>
                  <a:pt x="709040" y="218058"/>
                </a:lnTo>
                <a:lnTo>
                  <a:pt x="678561" y="257810"/>
                </a:lnTo>
                <a:lnTo>
                  <a:pt x="678561" y="171323"/>
                </a:lnTo>
                <a:lnTo>
                  <a:pt x="678042" y="162131"/>
                </a:lnTo>
                <a:lnTo>
                  <a:pt x="673724" y="147553"/>
                </a:lnTo>
                <a:lnTo>
                  <a:pt x="665043" y="138805"/>
                </a:lnTo>
                <a:lnTo>
                  <a:pt x="652018" y="135889"/>
                </a:lnTo>
                <a:lnTo>
                  <a:pt x="647393" y="136096"/>
                </a:lnTo>
                <a:lnTo>
                  <a:pt x="637862" y="137340"/>
                </a:lnTo>
                <a:lnTo>
                  <a:pt x="625914" y="139720"/>
                </a:lnTo>
                <a:lnTo>
                  <a:pt x="611543" y="143253"/>
                </a:lnTo>
                <a:lnTo>
                  <a:pt x="594740" y="147954"/>
                </a:lnTo>
                <a:lnTo>
                  <a:pt x="596519" y="157099"/>
                </a:lnTo>
                <a:lnTo>
                  <a:pt x="603884" y="157099"/>
                </a:lnTo>
                <a:lnTo>
                  <a:pt x="609854" y="157479"/>
                </a:lnTo>
                <a:lnTo>
                  <a:pt x="614426" y="158241"/>
                </a:lnTo>
                <a:lnTo>
                  <a:pt x="618998" y="159003"/>
                </a:lnTo>
                <a:lnTo>
                  <a:pt x="622554" y="160527"/>
                </a:lnTo>
                <a:lnTo>
                  <a:pt x="627633" y="164973"/>
                </a:lnTo>
                <a:lnTo>
                  <a:pt x="629412" y="168020"/>
                </a:lnTo>
                <a:lnTo>
                  <a:pt x="630174" y="171957"/>
                </a:lnTo>
                <a:lnTo>
                  <a:pt x="631063" y="176021"/>
                </a:lnTo>
                <a:lnTo>
                  <a:pt x="631570" y="180975"/>
                </a:lnTo>
                <a:lnTo>
                  <a:pt x="631698" y="187070"/>
                </a:lnTo>
                <a:lnTo>
                  <a:pt x="631791" y="195086"/>
                </a:lnTo>
                <a:lnTo>
                  <a:pt x="631964" y="207766"/>
                </a:lnTo>
                <a:lnTo>
                  <a:pt x="632206" y="220471"/>
                </a:lnTo>
                <a:lnTo>
                  <a:pt x="632409" y="240429"/>
                </a:lnTo>
                <a:lnTo>
                  <a:pt x="632187" y="342730"/>
                </a:lnTo>
                <a:lnTo>
                  <a:pt x="631951" y="369569"/>
                </a:lnTo>
                <a:lnTo>
                  <a:pt x="634492" y="371475"/>
                </a:lnTo>
                <a:lnTo>
                  <a:pt x="642062" y="370190"/>
                </a:lnTo>
                <a:lnTo>
                  <a:pt x="654700" y="368223"/>
                </a:lnTo>
                <a:lnTo>
                  <a:pt x="667252" y="366493"/>
                </a:lnTo>
                <a:lnTo>
                  <a:pt x="679704" y="364998"/>
                </a:lnTo>
                <a:lnTo>
                  <a:pt x="679674" y="363382"/>
                </a:lnTo>
                <a:lnTo>
                  <a:pt x="679430" y="350243"/>
                </a:lnTo>
                <a:lnTo>
                  <a:pt x="679186" y="337573"/>
                </a:lnTo>
                <a:lnTo>
                  <a:pt x="678942" y="325374"/>
                </a:lnTo>
                <a:lnTo>
                  <a:pt x="678753" y="314817"/>
                </a:lnTo>
                <a:lnTo>
                  <a:pt x="678609" y="302076"/>
                </a:lnTo>
                <a:lnTo>
                  <a:pt x="678561" y="289687"/>
                </a:lnTo>
                <a:lnTo>
                  <a:pt x="696849" y="266191"/>
                </a:lnTo>
                <a:lnTo>
                  <a:pt x="701801" y="272414"/>
                </a:lnTo>
                <a:lnTo>
                  <a:pt x="706246" y="278256"/>
                </a:lnTo>
                <a:lnTo>
                  <a:pt x="710183" y="283463"/>
                </a:lnTo>
                <a:lnTo>
                  <a:pt x="714248" y="288670"/>
                </a:lnTo>
                <a:lnTo>
                  <a:pt x="717804" y="293496"/>
                </a:lnTo>
                <a:lnTo>
                  <a:pt x="721106" y="297941"/>
                </a:lnTo>
                <a:lnTo>
                  <a:pt x="724407" y="302132"/>
                </a:lnTo>
                <a:lnTo>
                  <a:pt x="728599" y="307720"/>
                </a:lnTo>
                <a:lnTo>
                  <a:pt x="733679" y="314451"/>
                </a:lnTo>
                <a:lnTo>
                  <a:pt x="736073" y="317751"/>
                </a:lnTo>
                <a:lnTo>
                  <a:pt x="743238" y="327565"/>
                </a:lnTo>
                <a:lnTo>
                  <a:pt x="751332" y="338836"/>
                </a:lnTo>
                <a:lnTo>
                  <a:pt x="758104" y="347609"/>
                </a:lnTo>
                <a:lnTo>
                  <a:pt x="766835" y="357283"/>
                </a:lnTo>
                <a:lnTo>
                  <a:pt x="774954" y="364236"/>
                </a:lnTo>
                <a:lnTo>
                  <a:pt x="775736" y="364767"/>
                </a:lnTo>
                <a:close/>
              </a:path>
              <a:path w="5289804" h="491489">
                <a:moveTo>
                  <a:pt x="1685864" y="143095"/>
                </a:moveTo>
                <a:lnTo>
                  <a:pt x="1672082" y="147192"/>
                </a:lnTo>
                <a:lnTo>
                  <a:pt x="1673606" y="156210"/>
                </a:lnTo>
                <a:lnTo>
                  <a:pt x="1678178" y="156463"/>
                </a:lnTo>
                <a:lnTo>
                  <a:pt x="1682242" y="156844"/>
                </a:lnTo>
                <a:lnTo>
                  <a:pt x="1685670" y="157225"/>
                </a:lnTo>
                <a:lnTo>
                  <a:pt x="1689227" y="157733"/>
                </a:lnTo>
                <a:lnTo>
                  <a:pt x="1692402" y="158368"/>
                </a:lnTo>
                <a:lnTo>
                  <a:pt x="1695322" y="159257"/>
                </a:lnTo>
                <a:lnTo>
                  <a:pt x="1700783" y="161416"/>
                </a:lnTo>
                <a:lnTo>
                  <a:pt x="1705229" y="164591"/>
                </a:lnTo>
                <a:lnTo>
                  <a:pt x="1709801" y="168782"/>
                </a:lnTo>
                <a:lnTo>
                  <a:pt x="1713230" y="172465"/>
                </a:lnTo>
                <a:lnTo>
                  <a:pt x="1716785" y="177800"/>
                </a:lnTo>
                <a:lnTo>
                  <a:pt x="1720469" y="184785"/>
                </a:lnTo>
                <a:lnTo>
                  <a:pt x="1724024" y="191769"/>
                </a:lnTo>
                <a:lnTo>
                  <a:pt x="1727581" y="199389"/>
                </a:lnTo>
                <a:lnTo>
                  <a:pt x="1731136" y="207517"/>
                </a:lnTo>
                <a:lnTo>
                  <a:pt x="1736353" y="220280"/>
                </a:lnTo>
                <a:lnTo>
                  <a:pt x="1740916" y="232028"/>
                </a:lnTo>
                <a:lnTo>
                  <a:pt x="1743964" y="240029"/>
                </a:lnTo>
                <a:lnTo>
                  <a:pt x="1746631" y="247141"/>
                </a:lnTo>
                <a:lnTo>
                  <a:pt x="1748917" y="253237"/>
                </a:lnTo>
                <a:lnTo>
                  <a:pt x="1751063" y="259169"/>
                </a:lnTo>
                <a:lnTo>
                  <a:pt x="1755385" y="271186"/>
                </a:lnTo>
                <a:lnTo>
                  <a:pt x="1759584" y="282955"/>
                </a:lnTo>
                <a:lnTo>
                  <a:pt x="1761289" y="287775"/>
                </a:lnTo>
                <a:lnTo>
                  <a:pt x="1765456" y="299769"/>
                </a:lnTo>
                <a:lnTo>
                  <a:pt x="1769491" y="311785"/>
                </a:lnTo>
                <a:lnTo>
                  <a:pt x="1771121" y="316695"/>
                </a:lnTo>
                <a:lnTo>
                  <a:pt x="1775093" y="328727"/>
                </a:lnTo>
                <a:lnTo>
                  <a:pt x="1779143" y="340867"/>
                </a:lnTo>
                <a:lnTo>
                  <a:pt x="1781203" y="347021"/>
                </a:lnTo>
                <a:lnTo>
                  <a:pt x="1785229" y="358989"/>
                </a:lnTo>
                <a:lnTo>
                  <a:pt x="1789303" y="371220"/>
                </a:lnTo>
                <a:lnTo>
                  <a:pt x="1810384" y="369062"/>
                </a:lnTo>
                <a:lnTo>
                  <a:pt x="1819792" y="354704"/>
                </a:lnTo>
                <a:lnTo>
                  <a:pt x="1827148" y="342645"/>
                </a:lnTo>
                <a:lnTo>
                  <a:pt x="1834227" y="330449"/>
                </a:lnTo>
                <a:lnTo>
                  <a:pt x="1840440" y="319325"/>
                </a:lnTo>
                <a:lnTo>
                  <a:pt x="1846833" y="307593"/>
                </a:lnTo>
                <a:lnTo>
                  <a:pt x="1855610" y="290623"/>
                </a:lnTo>
                <a:lnTo>
                  <a:pt x="1861318" y="279181"/>
                </a:lnTo>
                <a:lnTo>
                  <a:pt x="1867027" y="267462"/>
                </a:lnTo>
                <a:lnTo>
                  <a:pt x="1875402" y="248840"/>
                </a:lnTo>
                <a:lnTo>
                  <a:pt x="1880274" y="237166"/>
                </a:lnTo>
                <a:lnTo>
                  <a:pt x="1884807" y="225551"/>
                </a:lnTo>
                <a:lnTo>
                  <a:pt x="1890530" y="209277"/>
                </a:lnTo>
                <a:lnTo>
                  <a:pt x="1894272" y="197196"/>
                </a:lnTo>
                <a:lnTo>
                  <a:pt x="1897507" y="185419"/>
                </a:lnTo>
                <a:lnTo>
                  <a:pt x="1899809" y="174877"/>
                </a:lnTo>
                <a:lnTo>
                  <a:pt x="1901696" y="162205"/>
                </a:lnTo>
                <a:lnTo>
                  <a:pt x="1902333" y="150494"/>
                </a:lnTo>
                <a:lnTo>
                  <a:pt x="1902333" y="143637"/>
                </a:lnTo>
                <a:lnTo>
                  <a:pt x="1901697" y="138175"/>
                </a:lnTo>
                <a:lnTo>
                  <a:pt x="1900555" y="133857"/>
                </a:lnTo>
                <a:lnTo>
                  <a:pt x="1896618" y="132079"/>
                </a:lnTo>
                <a:lnTo>
                  <a:pt x="1889886" y="133730"/>
                </a:lnTo>
                <a:lnTo>
                  <a:pt x="1882902" y="135508"/>
                </a:lnTo>
                <a:lnTo>
                  <a:pt x="1875917" y="137160"/>
                </a:lnTo>
                <a:lnTo>
                  <a:pt x="1868932" y="138937"/>
                </a:lnTo>
                <a:lnTo>
                  <a:pt x="1861058" y="140842"/>
                </a:lnTo>
                <a:lnTo>
                  <a:pt x="1852548" y="142748"/>
                </a:lnTo>
                <a:lnTo>
                  <a:pt x="1853206" y="145781"/>
                </a:lnTo>
                <a:lnTo>
                  <a:pt x="1855421" y="158366"/>
                </a:lnTo>
                <a:lnTo>
                  <a:pt x="1856783" y="170979"/>
                </a:lnTo>
                <a:lnTo>
                  <a:pt x="1857247" y="183641"/>
                </a:lnTo>
                <a:lnTo>
                  <a:pt x="1857168" y="189290"/>
                </a:lnTo>
                <a:lnTo>
                  <a:pt x="1856419" y="201903"/>
                </a:lnTo>
                <a:lnTo>
                  <a:pt x="1854887" y="214465"/>
                </a:lnTo>
                <a:lnTo>
                  <a:pt x="1852582" y="226975"/>
                </a:lnTo>
                <a:lnTo>
                  <a:pt x="1849514" y="239433"/>
                </a:lnTo>
                <a:lnTo>
                  <a:pt x="1845691" y="251840"/>
                </a:lnTo>
                <a:lnTo>
                  <a:pt x="1842779" y="259933"/>
                </a:lnTo>
                <a:lnTo>
                  <a:pt x="1838126" y="271628"/>
                </a:lnTo>
                <a:lnTo>
                  <a:pt x="1832987" y="283181"/>
                </a:lnTo>
                <a:lnTo>
                  <a:pt x="1827355" y="294593"/>
                </a:lnTo>
                <a:lnTo>
                  <a:pt x="1821220" y="305863"/>
                </a:lnTo>
                <a:lnTo>
                  <a:pt x="1814576" y="316991"/>
                </a:lnTo>
                <a:lnTo>
                  <a:pt x="1812417" y="310006"/>
                </a:lnTo>
                <a:lnTo>
                  <a:pt x="1810258" y="303275"/>
                </a:lnTo>
                <a:lnTo>
                  <a:pt x="1808098" y="296671"/>
                </a:lnTo>
                <a:lnTo>
                  <a:pt x="1805940" y="290067"/>
                </a:lnTo>
                <a:lnTo>
                  <a:pt x="1804034" y="283971"/>
                </a:lnTo>
                <a:lnTo>
                  <a:pt x="1802257" y="278511"/>
                </a:lnTo>
                <a:lnTo>
                  <a:pt x="1800224" y="272795"/>
                </a:lnTo>
                <a:lnTo>
                  <a:pt x="1797939" y="266191"/>
                </a:lnTo>
                <a:lnTo>
                  <a:pt x="1795271" y="258571"/>
                </a:lnTo>
                <a:lnTo>
                  <a:pt x="1792605" y="251078"/>
                </a:lnTo>
                <a:lnTo>
                  <a:pt x="1789810" y="243204"/>
                </a:lnTo>
                <a:lnTo>
                  <a:pt x="1786890" y="234950"/>
                </a:lnTo>
                <a:lnTo>
                  <a:pt x="1786397" y="233616"/>
                </a:lnTo>
                <a:lnTo>
                  <a:pt x="1782034" y="221795"/>
                </a:lnTo>
                <a:lnTo>
                  <a:pt x="1777492" y="209803"/>
                </a:lnTo>
                <a:lnTo>
                  <a:pt x="1777250" y="209158"/>
                </a:lnTo>
                <a:lnTo>
                  <a:pt x="1772608" y="197034"/>
                </a:lnTo>
                <a:lnTo>
                  <a:pt x="1767967" y="185546"/>
                </a:lnTo>
                <a:lnTo>
                  <a:pt x="1764919" y="177800"/>
                </a:lnTo>
                <a:lnTo>
                  <a:pt x="1761870" y="170814"/>
                </a:lnTo>
                <a:lnTo>
                  <a:pt x="1759204" y="164591"/>
                </a:lnTo>
                <a:lnTo>
                  <a:pt x="1756536" y="158368"/>
                </a:lnTo>
                <a:lnTo>
                  <a:pt x="1753996" y="153162"/>
                </a:lnTo>
                <a:lnTo>
                  <a:pt x="1751583" y="149225"/>
                </a:lnTo>
                <a:lnTo>
                  <a:pt x="1748662" y="144779"/>
                </a:lnTo>
                <a:lnTo>
                  <a:pt x="1745107" y="141477"/>
                </a:lnTo>
                <a:lnTo>
                  <a:pt x="1741170" y="139191"/>
                </a:lnTo>
                <a:lnTo>
                  <a:pt x="1737106" y="136905"/>
                </a:lnTo>
                <a:lnTo>
                  <a:pt x="1731898" y="135889"/>
                </a:lnTo>
                <a:lnTo>
                  <a:pt x="1719453" y="135889"/>
                </a:lnTo>
                <a:lnTo>
                  <a:pt x="1712214" y="136778"/>
                </a:lnTo>
                <a:lnTo>
                  <a:pt x="1703832" y="138556"/>
                </a:lnTo>
                <a:lnTo>
                  <a:pt x="1697743" y="139950"/>
                </a:lnTo>
                <a:lnTo>
                  <a:pt x="1685864" y="143095"/>
                </a:lnTo>
                <a:close/>
              </a:path>
              <a:path w="5289804" h="491489">
                <a:moveTo>
                  <a:pt x="968060" y="143095"/>
                </a:moveTo>
                <a:lnTo>
                  <a:pt x="954277" y="147192"/>
                </a:lnTo>
                <a:lnTo>
                  <a:pt x="955801" y="156210"/>
                </a:lnTo>
                <a:lnTo>
                  <a:pt x="960374" y="156463"/>
                </a:lnTo>
                <a:lnTo>
                  <a:pt x="964438" y="156844"/>
                </a:lnTo>
                <a:lnTo>
                  <a:pt x="971423" y="157733"/>
                </a:lnTo>
                <a:lnTo>
                  <a:pt x="977519" y="159257"/>
                </a:lnTo>
                <a:lnTo>
                  <a:pt x="982980" y="161416"/>
                </a:lnTo>
                <a:lnTo>
                  <a:pt x="991996" y="168782"/>
                </a:lnTo>
                <a:lnTo>
                  <a:pt x="998982" y="177800"/>
                </a:lnTo>
                <a:lnTo>
                  <a:pt x="1002664" y="184785"/>
                </a:lnTo>
                <a:lnTo>
                  <a:pt x="1006220" y="191769"/>
                </a:lnTo>
                <a:lnTo>
                  <a:pt x="1009776" y="199389"/>
                </a:lnTo>
                <a:lnTo>
                  <a:pt x="1013332" y="207517"/>
                </a:lnTo>
                <a:lnTo>
                  <a:pt x="1018549" y="220280"/>
                </a:lnTo>
                <a:lnTo>
                  <a:pt x="1023112" y="232028"/>
                </a:lnTo>
                <a:lnTo>
                  <a:pt x="1026159" y="240029"/>
                </a:lnTo>
                <a:lnTo>
                  <a:pt x="1028826" y="247141"/>
                </a:lnTo>
                <a:lnTo>
                  <a:pt x="1031113" y="253237"/>
                </a:lnTo>
                <a:lnTo>
                  <a:pt x="1033259" y="259169"/>
                </a:lnTo>
                <a:lnTo>
                  <a:pt x="1037581" y="271186"/>
                </a:lnTo>
                <a:lnTo>
                  <a:pt x="1041781" y="282955"/>
                </a:lnTo>
                <a:lnTo>
                  <a:pt x="1047652" y="299769"/>
                </a:lnTo>
                <a:lnTo>
                  <a:pt x="1051687" y="311785"/>
                </a:lnTo>
                <a:lnTo>
                  <a:pt x="1057289" y="328727"/>
                </a:lnTo>
                <a:lnTo>
                  <a:pt x="1061339" y="340867"/>
                </a:lnTo>
                <a:lnTo>
                  <a:pt x="1063399" y="347021"/>
                </a:lnTo>
                <a:lnTo>
                  <a:pt x="1067425" y="358989"/>
                </a:lnTo>
                <a:lnTo>
                  <a:pt x="1071499" y="371220"/>
                </a:lnTo>
                <a:lnTo>
                  <a:pt x="1092581" y="369062"/>
                </a:lnTo>
                <a:lnTo>
                  <a:pt x="1101988" y="354704"/>
                </a:lnTo>
                <a:lnTo>
                  <a:pt x="1109345" y="342645"/>
                </a:lnTo>
                <a:lnTo>
                  <a:pt x="1116423" y="330449"/>
                </a:lnTo>
                <a:lnTo>
                  <a:pt x="1122636" y="319325"/>
                </a:lnTo>
                <a:lnTo>
                  <a:pt x="1129030" y="307593"/>
                </a:lnTo>
                <a:lnTo>
                  <a:pt x="1137806" y="290623"/>
                </a:lnTo>
                <a:lnTo>
                  <a:pt x="1143514" y="279181"/>
                </a:lnTo>
                <a:lnTo>
                  <a:pt x="1149223" y="267462"/>
                </a:lnTo>
                <a:lnTo>
                  <a:pt x="1157598" y="248840"/>
                </a:lnTo>
                <a:lnTo>
                  <a:pt x="1162470" y="237166"/>
                </a:lnTo>
                <a:lnTo>
                  <a:pt x="1167002" y="225551"/>
                </a:lnTo>
                <a:lnTo>
                  <a:pt x="1172726" y="209277"/>
                </a:lnTo>
                <a:lnTo>
                  <a:pt x="1176468" y="197196"/>
                </a:lnTo>
                <a:lnTo>
                  <a:pt x="1179702" y="185419"/>
                </a:lnTo>
                <a:lnTo>
                  <a:pt x="1182005" y="174877"/>
                </a:lnTo>
                <a:lnTo>
                  <a:pt x="1183892" y="162205"/>
                </a:lnTo>
                <a:lnTo>
                  <a:pt x="1184529" y="150494"/>
                </a:lnTo>
                <a:lnTo>
                  <a:pt x="1184529" y="143637"/>
                </a:lnTo>
                <a:lnTo>
                  <a:pt x="1183894" y="138175"/>
                </a:lnTo>
                <a:lnTo>
                  <a:pt x="1182751" y="133857"/>
                </a:lnTo>
                <a:lnTo>
                  <a:pt x="1178814" y="132079"/>
                </a:lnTo>
                <a:lnTo>
                  <a:pt x="1172083" y="133730"/>
                </a:lnTo>
                <a:lnTo>
                  <a:pt x="1165098" y="135508"/>
                </a:lnTo>
                <a:lnTo>
                  <a:pt x="1158113" y="137160"/>
                </a:lnTo>
                <a:lnTo>
                  <a:pt x="1151127" y="138937"/>
                </a:lnTo>
                <a:lnTo>
                  <a:pt x="1143254" y="140842"/>
                </a:lnTo>
                <a:lnTo>
                  <a:pt x="1134745" y="142748"/>
                </a:lnTo>
                <a:lnTo>
                  <a:pt x="1135402" y="145781"/>
                </a:lnTo>
                <a:lnTo>
                  <a:pt x="1137617" y="158366"/>
                </a:lnTo>
                <a:lnTo>
                  <a:pt x="1138979" y="170979"/>
                </a:lnTo>
                <a:lnTo>
                  <a:pt x="1139444" y="183641"/>
                </a:lnTo>
                <a:lnTo>
                  <a:pt x="1139364" y="189290"/>
                </a:lnTo>
                <a:lnTo>
                  <a:pt x="1138615" y="201903"/>
                </a:lnTo>
                <a:lnTo>
                  <a:pt x="1137083" y="214465"/>
                </a:lnTo>
                <a:lnTo>
                  <a:pt x="1134778" y="226975"/>
                </a:lnTo>
                <a:lnTo>
                  <a:pt x="1131710" y="239433"/>
                </a:lnTo>
                <a:lnTo>
                  <a:pt x="1127887" y="251840"/>
                </a:lnTo>
                <a:lnTo>
                  <a:pt x="1124975" y="259933"/>
                </a:lnTo>
                <a:lnTo>
                  <a:pt x="1120322" y="271628"/>
                </a:lnTo>
                <a:lnTo>
                  <a:pt x="1115183" y="283181"/>
                </a:lnTo>
                <a:lnTo>
                  <a:pt x="1109551" y="294593"/>
                </a:lnTo>
                <a:lnTo>
                  <a:pt x="1103416" y="305863"/>
                </a:lnTo>
                <a:lnTo>
                  <a:pt x="1096771" y="316991"/>
                </a:lnTo>
                <a:lnTo>
                  <a:pt x="1094613" y="310006"/>
                </a:lnTo>
                <a:lnTo>
                  <a:pt x="1092454" y="303275"/>
                </a:lnTo>
                <a:lnTo>
                  <a:pt x="1090295" y="296671"/>
                </a:lnTo>
                <a:lnTo>
                  <a:pt x="1088136" y="290067"/>
                </a:lnTo>
                <a:lnTo>
                  <a:pt x="1086231" y="283971"/>
                </a:lnTo>
                <a:lnTo>
                  <a:pt x="1084452" y="278511"/>
                </a:lnTo>
                <a:lnTo>
                  <a:pt x="1082420" y="272795"/>
                </a:lnTo>
                <a:lnTo>
                  <a:pt x="1080134" y="266191"/>
                </a:lnTo>
                <a:lnTo>
                  <a:pt x="1077468" y="258571"/>
                </a:lnTo>
                <a:lnTo>
                  <a:pt x="1074801" y="251078"/>
                </a:lnTo>
                <a:lnTo>
                  <a:pt x="1072007" y="243204"/>
                </a:lnTo>
                <a:lnTo>
                  <a:pt x="1069086" y="234950"/>
                </a:lnTo>
                <a:lnTo>
                  <a:pt x="1068593" y="233616"/>
                </a:lnTo>
                <a:lnTo>
                  <a:pt x="1064230" y="221795"/>
                </a:lnTo>
                <a:lnTo>
                  <a:pt x="1059688" y="209803"/>
                </a:lnTo>
                <a:lnTo>
                  <a:pt x="1059446" y="209158"/>
                </a:lnTo>
                <a:lnTo>
                  <a:pt x="1054804" y="197034"/>
                </a:lnTo>
                <a:lnTo>
                  <a:pt x="1050163" y="185546"/>
                </a:lnTo>
                <a:lnTo>
                  <a:pt x="1047114" y="177800"/>
                </a:lnTo>
                <a:lnTo>
                  <a:pt x="1044067" y="170814"/>
                </a:lnTo>
                <a:lnTo>
                  <a:pt x="1041400" y="164591"/>
                </a:lnTo>
                <a:lnTo>
                  <a:pt x="1038732" y="158368"/>
                </a:lnTo>
                <a:lnTo>
                  <a:pt x="1036193" y="153162"/>
                </a:lnTo>
                <a:lnTo>
                  <a:pt x="1033780" y="149225"/>
                </a:lnTo>
                <a:lnTo>
                  <a:pt x="1030858" y="144779"/>
                </a:lnTo>
                <a:lnTo>
                  <a:pt x="1027302" y="141477"/>
                </a:lnTo>
                <a:lnTo>
                  <a:pt x="1023365" y="139191"/>
                </a:lnTo>
                <a:lnTo>
                  <a:pt x="1019301" y="136905"/>
                </a:lnTo>
                <a:lnTo>
                  <a:pt x="1014094" y="135889"/>
                </a:lnTo>
                <a:lnTo>
                  <a:pt x="1001649" y="135889"/>
                </a:lnTo>
                <a:lnTo>
                  <a:pt x="994409" y="136778"/>
                </a:lnTo>
                <a:lnTo>
                  <a:pt x="986027" y="138556"/>
                </a:lnTo>
                <a:lnTo>
                  <a:pt x="979939" y="139950"/>
                </a:lnTo>
                <a:lnTo>
                  <a:pt x="968060" y="143095"/>
                </a:lnTo>
                <a:close/>
              </a:path>
              <a:path w="5289804" h="491489">
                <a:moveTo>
                  <a:pt x="3466339" y="139979"/>
                </a:moveTo>
                <a:lnTo>
                  <a:pt x="3453256" y="142748"/>
                </a:lnTo>
                <a:lnTo>
                  <a:pt x="3453425" y="144470"/>
                </a:lnTo>
                <a:lnTo>
                  <a:pt x="3454385" y="155969"/>
                </a:lnTo>
                <a:lnTo>
                  <a:pt x="3455122" y="168092"/>
                </a:lnTo>
                <a:lnTo>
                  <a:pt x="3455642" y="180834"/>
                </a:lnTo>
                <a:lnTo>
                  <a:pt x="3455949" y="194189"/>
                </a:lnTo>
                <a:lnTo>
                  <a:pt x="3456145" y="336140"/>
                </a:lnTo>
                <a:lnTo>
                  <a:pt x="3458891" y="352503"/>
                </a:lnTo>
                <a:lnTo>
                  <a:pt x="3465428" y="364178"/>
                </a:lnTo>
                <a:lnTo>
                  <a:pt x="3475745" y="371176"/>
                </a:lnTo>
                <a:lnTo>
                  <a:pt x="3489832" y="373506"/>
                </a:lnTo>
                <a:lnTo>
                  <a:pt x="3497488" y="373135"/>
                </a:lnTo>
                <a:lnTo>
                  <a:pt x="3508099" y="371737"/>
                </a:lnTo>
                <a:lnTo>
                  <a:pt x="3520410" y="369301"/>
                </a:lnTo>
                <a:lnTo>
                  <a:pt x="3534427" y="365827"/>
                </a:lnTo>
                <a:lnTo>
                  <a:pt x="3550157" y="361314"/>
                </a:lnTo>
                <a:lnTo>
                  <a:pt x="3548887" y="351408"/>
                </a:lnTo>
                <a:lnTo>
                  <a:pt x="3547832" y="351394"/>
                </a:lnTo>
                <a:lnTo>
                  <a:pt x="3533627" y="350740"/>
                </a:lnTo>
                <a:lnTo>
                  <a:pt x="3522726" y="349376"/>
                </a:lnTo>
                <a:lnTo>
                  <a:pt x="3511423" y="345820"/>
                </a:lnTo>
                <a:lnTo>
                  <a:pt x="3504946" y="339216"/>
                </a:lnTo>
                <a:lnTo>
                  <a:pt x="3502786" y="321944"/>
                </a:lnTo>
                <a:lnTo>
                  <a:pt x="3502469" y="305030"/>
                </a:lnTo>
                <a:lnTo>
                  <a:pt x="3502336" y="293331"/>
                </a:lnTo>
                <a:lnTo>
                  <a:pt x="3502173" y="264760"/>
                </a:lnTo>
                <a:lnTo>
                  <a:pt x="3502271" y="183156"/>
                </a:lnTo>
                <a:lnTo>
                  <a:pt x="3502465" y="170181"/>
                </a:lnTo>
                <a:lnTo>
                  <a:pt x="3502745" y="157597"/>
                </a:lnTo>
                <a:lnTo>
                  <a:pt x="3503108" y="145404"/>
                </a:lnTo>
                <a:lnTo>
                  <a:pt x="3503549" y="133603"/>
                </a:lnTo>
                <a:lnTo>
                  <a:pt x="3501390" y="131825"/>
                </a:lnTo>
                <a:lnTo>
                  <a:pt x="3491043" y="134344"/>
                </a:lnTo>
                <a:lnTo>
                  <a:pt x="3478930" y="137174"/>
                </a:lnTo>
                <a:lnTo>
                  <a:pt x="3466339" y="139979"/>
                </a:lnTo>
                <a:close/>
              </a:path>
              <a:path w="5289804" h="491489">
                <a:moveTo>
                  <a:pt x="3339846" y="484758"/>
                </a:moveTo>
                <a:lnTo>
                  <a:pt x="3340606" y="475303"/>
                </a:lnTo>
                <a:lnTo>
                  <a:pt x="3341671" y="460911"/>
                </a:lnTo>
                <a:lnTo>
                  <a:pt x="3342554" y="447309"/>
                </a:lnTo>
                <a:lnTo>
                  <a:pt x="3343251" y="434490"/>
                </a:lnTo>
                <a:lnTo>
                  <a:pt x="3343754" y="422450"/>
                </a:lnTo>
                <a:lnTo>
                  <a:pt x="3344060" y="411183"/>
                </a:lnTo>
                <a:lnTo>
                  <a:pt x="3344081" y="390436"/>
                </a:lnTo>
                <a:lnTo>
                  <a:pt x="3343733" y="377613"/>
                </a:lnTo>
                <a:lnTo>
                  <a:pt x="3343148" y="365760"/>
                </a:lnTo>
                <a:lnTo>
                  <a:pt x="3347131" y="354197"/>
                </a:lnTo>
                <a:lnTo>
                  <a:pt x="3351420" y="342231"/>
                </a:lnTo>
                <a:lnTo>
                  <a:pt x="3355852" y="330327"/>
                </a:lnTo>
                <a:lnTo>
                  <a:pt x="3360420" y="318485"/>
                </a:lnTo>
                <a:lnTo>
                  <a:pt x="3365119" y="306704"/>
                </a:lnTo>
                <a:lnTo>
                  <a:pt x="3369710" y="295615"/>
                </a:lnTo>
                <a:lnTo>
                  <a:pt x="3374618" y="283897"/>
                </a:lnTo>
                <a:lnTo>
                  <a:pt x="3379570" y="272217"/>
                </a:lnTo>
                <a:lnTo>
                  <a:pt x="3384572" y="260562"/>
                </a:lnTo>
                <a:lnTo>
                  <a:pt x="3389629" y="248919"/>
                </a:lnTo>
                <a:lnTo>
                  <a:pt x="3394179" y="238419"/>
                </a:lnTo>
                <a:lnTo>
                  <a:pt x="3399226" y="226757"/>
                </a:lnTo>
                <a:lnTo>
                  <a:pt x="3404261" y="215094"/>
                </a:lnTo>
                <a:lnTo>
                  <a:pt x="3409277" y="203432"/>
                </a:lnTo>
                <a:lnTo>
                  <a:pt x="3414268" y="191769"/>
                </a:lnTo>
                <a:lnTo>
                  <a:pt x="3418705" y="181022"/>
                </a:lnTo>
                <a:lnTo>
                  <a:pt x="3423445" y="169264"/>
                </a:lnTo>
                <a:lnTo>
                  <a:pt x="3428079" y="157450"/>
                </a:lnTo>
                <a:lnTo>
                  <a:pt x="3432600" y="145568"/>
                </a:lnTo>
                <a:lnTo>
                  <a:pt x="3437001" y="133603"/>
                </a:lnTo>
                <a:lnTo>
                  <a:pt x="3434587" y="131825"/>
                </a:lnTo>
                <a:lnTo>
                  <a:pt x="3427603" y="133730"/>
                </a:lnTo>
                <a:lnTo>
                  <a:pt x="3420364" y="135508"/>
                </a:lnTo>
                <a:lnTo>
                  <a:pt x="3412871" y="137160"/>
                </a:lnTo>
                <a:lnTo>
                  <a:pt x="3405378" y="138937"/>
                </a:lnTo>
                <a:lnTo>
                  <a:pt x="3397504" y="140715"/>
                </a:lnTo>
                <a:lnTo>
                  <a:pt x="3389249" y="142493"/>
                </a:lnTo>
                <a:lnTo>
                  <a:pt x="3387116" y="151610"/>
                </a:lnTo>
                <a:lnTo>
                  <a:pt x="3383960" y="164609"/>
                </a:lnTo>
                <a:lnTo>
                  <a:pt x="3380703" y="177464"/>
                </a:lnTo>
                <a:lnTo>
                  <a:pt x="3377344" y="190175"/>
                </a:lnTo>
                <a:lnTo>
                  <a:pt x="3373883" y="202744"/>
                </a:lnTo>
                <a:lnTo>
                  <a:pt x="3370321" y="215170"/>
                </a:lnTo>
                <a:lnTo>
                  <a:pt x="3366658" y="227454"/>
                </a:lnTo>
                <a:lnTo>
                  <a:pt x="3362895" y="239596"/>
                </a:lnTo>
                <a:lnTo>
                  <a:pt x="3359031" y="251598"/>
                </a:lnTo>
                <a:lnTo>
                  <a:pt x="3355066" y="263459"/>
                </a:lnTo>
                <a:lnTo>
                  <a:pt x="3351002" y="275181"/>
                </a:lnTo>
                <a:lnTo>
                  <a:pt x="3346838" y="286762"/>
                </a:lnTo>
                <a:lnTo>
                  <a:pt x="3342574" y="298205"/>
                </a:lnTo>
                <a:lnTo>
                  <a:pt x="3338211" y="309509"/>
                </a:lnTo>
                <a:lnTo>
                  <a:pt x="3333750" y="320675"/>
                </a:lnTo>
                <a:lnTo>
                  <a:pt x="3332506" y="315013"/>
                </a:lnTo>
                <a:lnTo>
                  <a:pt x="3329887" y="304777"/>
                </a:lnTo>
                <a:lnTo>
                  <a:pt x="3326658" y="293904"/>
                </a:lnTo>
                <a:lnTo>
                  <a:pt x="3322819" y="282395"/>
                </a:lnTo>
                <a:lnTo>
                  <a:pt x="3318370" y="270250"/>
                </a:lnTo>
                <a:lnTo>
                  <a:pt x="3313311" y="257468"/>
                </a:lnTo>
                <a:lnTo>
                  <a:pt x="3307643" y="244051"/>
                </a:lnTo>
                <a:lnTo>
                  <a:pt x="3301365" y="229996"/>
                </a:lnTo>
                <a:lnTo>
                  <a:pt x="3300775" y="228502"/>
                </a:lnTo>
                <a:lnTo>
                  <a:pt x="3294781" y="213773"/>
                </a:lnTo>
                <a:lnTo>
                  <a:pt x="3288908" y="200179"/>
                </a:lnTo>
                <a:lnTo>
                  <a:pt x="3283156" y="187719"/>
                </a:lnTo>
                <a:lnTo>
                  <a:pt x="3277526" y="176393"/>
                </a:lnTo>
                <a:lnTo>
                  <a:pt x="3272016" y="166203"/>
                </a:lnTo>
                <a:lnTo>
                  <a:pt x="3266627" y="157146"/>
                </a:lnTo>
                <a:lnTo>
                  <a:pt x="3261359" y="149225"/>
                </a:lnTo>
                <a:lnTo>
                  <a:pt x="3258184" y="144906"/>
                </a:lnTo>
                <a:lnTo>
                  <a:pt x="3254629" y="141604"/>
                </a:lnTo>
                <a:lnTo>
                  <a:pt x="3250692" y="139318"/>
                </a:lnTo>
                <a:lnTo>
                  <a:pt x="3246755" y="137032"/>
                </a:lnTo>
                <a:lnTo>
                  <a:pt x="3241547" y="135889"/>
                </a:lnTo>
                <a:lnTo>
                  <a:pt x="3235324" y="135889"/>
                </a:lnTo>
                <a:lnTo>
                  <a:pt x="3230533" y="136074"/>
                </a:lnTo>
                <a:lnTo>
                  <a:pt x="3220549" y="137294"/>
                </a:lnTo>
                <a:lnTo>
                  <a:pt x="3208558" y="139670"/>
                </a:lnTo>
                <a:lnTo>
                  <a:pt x="3194560" y="143218"/>
                </a:lnTo>
                <a:lnTo>
                  <a:pt x="3178556" y="147954"/>
                </a:lnTo>
                <a:lnTo>
                  <a:pt x="3180334" y="157099"/>
                </a:lnTo>
                <a:lnTo>
                  <a:pt x="3185286" y="157099"/>
                </a:lnTo>
                <a:lnTo>
                  <a:pt x="3189732" y="157352"/>
                </a:lnTo>
                <a:lnTo>
                  <a:pt x="3193542" y="157606"/>
                </a:lnTo>
                <a:lnTo>
                  <a:pt x="3197479" y="157987"/>
                </a:lnTo>
                <a:lnTo>
                  <a:pt x="3200908" y="158495"/>
                </a:lnTo>
                <a:lnTo>
                  <a:pt x="3203956" y="159385"/>
                </a:lnTo>
                <a:lnTo>
                  <a:pt x="3207004" y="160146"/>
                </a:lnTo>
                <a:lnTo>
                  <a:pt x="3217418" y="166369"/>
                </a:lnTo>
                <a:lnTo>
                  <a:pt x="3228063" y="179226"/>
                </a:lnTo>
                <a:lnTo>
                  <a:pt x="3235452" y="191896"/>
                </a:lnTo>
                <a:lnTo>
                  <a:pt x="3241330" y="203826"/>
                </a:lnTo>
                <a:lnTo>
                  <a:pt x="3246582" y="215452"/>
                </a:lnTo>
                <a:lnTo>
                  <a:pt x="3251834" y="227964"/>
                </a:lnTo>
                <a:lnTo>
                  <a:pt x="3258822" y="246365"/>
                </a:lnTo>
                <a:lnTo>
                  <a:pt x="3263126" y="258395"/>
                </a:lnTo>
                <a:lnTo>
                  <a:pt x="3267329" y="270763"/>
                </a:lnTo>
                <a:lnTo>
                  <a:pt x="3273432" y="289962"/>
                </a:lnTo>
                <a:lnTo>
                  <a:pt x="3277009" y="302041"/>
                </a:lnTo>
                <a:lnTo>
                  <a:pt x="3280282" y="313816"/>
                </a:lnTo>
                <a:lnTo>
                  <a:pt x="3283650" y="326783"/>
                </a:lnTo>
                <a:lnTo>
                  <a:pt x="3286607" y="339140"/>
                </a:lnTo>
                <a:lnTo>
                  <a:pt x="3289046" y="350519"/>
                </a:lnTo>
                <a:lnTo>
                  <a:pt x="3291204" y="361314"/>
                </a:lnTo>
                <a:lnTo>
                  <a:pt x="3292348" y="369442"/>
                </a:lnTo>
                <a:lnTo>
                  <a:pt x="3292346" y="375752"/>
                </a:lnTo>
                <a:lnTo>
                  <a:pt x="3291674" y="395876"/>
                </a:lnTo>
                <a:lnTo>
                  <a:pt x="3290880" y="407046"/>
                </a:lnTo>
                <a:lnTo>
                  <a:pt x="3289780" y="418958"/>
                </a:lnTo>
                <a:lnTo>
                  <a:pt x="3288373" y="431613"/>
                </a:lnTo>
                <a:lnTo>
                  <a:pt x="3286657" y="445014"/>
                </a:lnTo>
                <a:lnTo>
                  <a:pt x="3284631" y="459163"/>
                </a:lnTo>
                <a:lnTo>
                  <a:pt x="3282295" y="474061"/>
                </a:lnTo>
                <a:lnTo>
                  <a:pt x="3279648" y="489712"/>
                </a:lnTo>
                <a:lnTo>
                  <a:pt x="3281933" y="491489"/>
                </a:lnTo>
                <a:lnTo>
                  <a:pt x="3288830" y="490357"/>
                </a:lnTo>
                <a:lnTo>
                  <a:pt x="3300879" y="488631"/>
                </a:lnTo>
                <a:lnTo>
                  <a:pt x="3313398" y="487133"/>
                </a:lnTo>
                <a:lnTo>
                  <a:pt x="3326387" y="485847"/>
                </a:lnTo>
                <a:lnTo>
                  <a:pt x="3339846" y="484758"/>
                </a:lnTo>
                <a:close/>
              </a:path>
              <a:path w="5289804" h="491489">
                <a:moveTo>
                  <a:pt x="2380154" y="137598"/>
                </a:moveTo>
                <a:lnTo>
                  <a:pt x="2371303" y="137785"/>
                </a:lnTo>
                <a:lnTo>
                  <a:pt x="2361102" y="137943"/>
                </a:lnTo>
                <a:lnTo>
                  <a:pt x="2349555" y="138072"/>
                </a:lnTo>
                <a:lnTo>
                  <a:pt x="2322428" y="138245"/>
                </a:lnTo>
                <a:lnTo>
                  <a:pt x="2213864" y="138302"/>
                </a:lnTo>
                <a:lnTo>
                  <a:pt x="2206128" y="142691"/>
                </a:lnTo>
                <a:lnTo>
                  <a:pt x="2195154" y="148713"/>
                </a:lnTo>
                <a:lnTo>
                  <a:pt x="2183945" y="154657"/>
                </a:lnTo>
                <a:lnTo>
                  <a:pt x="2172521" y="160537"/>
                </a:lnTo>
                <a:lnTo>
                  <a:pt x="2160905" y="166369"/>
                </a:lnTo>
                <a:lnTo>
                  <a:pt x="2162302" y="175513"/>
                </a:lnTo>
                <a:lnTo>
                  <a:pt x="2243962" y="175513"/>
                </a:lnTo>
                <a:lnTo>
                  <a:pt x="2243846" y="176279"/>
                </a:lnTo>
                <a:lnTo>
                  <a:pt x="2241285" y="193510"/>
                </a:lnTo>
                <a:lnTo>
                  <a:pt x="2238961" y="209817"/>
                </a:lnTo>
                <a:lnTo>
                  <a:pt x="2236878" y="225198"/>
                </a:lnTo>
                <a:lnTo>
                  <a:pt x="2235035" y="239655"/>
                </a:lnTo>
                <a:lnTo>
                  <a:pt x="2233435" y="253187"/>
                </a:lnTo>
                <a:lnTo>
                  <a:pt x="2232077" y="265794"/>
                </a:lnTo>
                <a:lnTo>
                  <a:pt x="2230964" y="277477"/>
                </a:lnTo>
                <a:lnTo>
                  <a:pt x="2230096" y="288235"/>
                </a:lnTo>
                <a:lnTo>
                  <a:pt x="2229475" y="298068"/>
                </a:lnTo>
                <a:lnTo>
                  <a:pt x="2229101" y="306976"/>
                </a:lnTo>
                <a:lnTo>
                  <a:pt x="2228977" y="314960"/>
                </a:lnTo>
                <a:lnTo>
                  <a:pt x="2229412" y="324699"/>
                </a:lnTo>
                <a:lnTo>
                  <a:pt x="2231885" y="338313"/>
                </a:lnTo>
                <a:lnTo>
                  <a:pt x="2236529" y="349671"/>
                </a:lnTo>
                <a:lnTo>
                  <a:pt x="2243328" y="358775"/>
                </a:lnTo>
                <a:lnTo>
                  <a:pt x="2248488" y="363226"/>
                </a:lnTo>
                <a:lnTo>
                  <a:pt x="2258901" y="368796"/>
                </a:lnTo>
                <a:lnTo>
                  <a:pt x="2271658" y="372138"/>
                </a:lnTo>
                <a:lnTo>
                  <a:pt x="2286761" y="373252"/>
                </a:lnTo>
                <a:lnTo>
                  <a:pt x="2288362" y="373240"/>
                </a:lnTo>
                <a:lnTo>
                  <a:pt x="2299345" y="372494"/>
                </a:lnTo>
                <a:lnTo>
                  <a:pt x="2310832" y="370604"/>
                </a:lnTo>
                <a:lnTo>
                  <a:pt x="2322823" y="367573"/>
                </a:lnTo>
                <a:lnTo>
                  <a:pt x="2335318" y="363403"/>
                </a:lnTo>
                <a:lnTo>
                  <a:pt x="2348316" y="358099"/>
                </a:lnTo>
                <a:lnTo>
                  <a:pt x="2361819" y="351663"/>
                </a:lnTo>
                <a:lnTo>
                  <a:pt x="2360295" y="340487"/>
                </a:lnTo>
                <a:lnTo>
                  <a:pt x="2352370" y="341744"/>
                </a:lnTo>
                <a:lnTo>
                  <a:pt x="2338560" y="343538"/>
                </a:lnTo>
                <a:lnTo>
                  <a:pt x="2326343" y="344589"/>
                </a:lnTo>
                <a:lnTo>
                  <a:pt x="2315718" y="344931"/>
                </a:lnTo>
                <a:lnTo>
                  <a:pt x="2308631" y="344539"/>
                </a:lnTo>
                <a:lnTo>
                  <a:pt x="2295667" y="340692"/>
                </a:lnTo>
                <a:lnTo>
                  <a:pt x="2287270" y="332739"/>
                </a:lnTo>
                <a:lnTo>
                  <a:pt x="2283597" y="323305"/>
                </a:lnTo>
                <a:lnTo>
                  <a:pt x="2281481" y="312011"/>
                </a:lnTo>
                <a:lnTo>
                  <a:pt x="2280204" y="297513"/>
                </a:lnTo>
                <a:lnTo>
                  <a:pt x="2279777" y="279780"/>
                </a:lnTo>
                <a:lnTo>
                  <a:pt x="2279860" y="264439"/>
                </a:lnTo>
                <a:lnTo>
                  <a:pt x="2280054" y="251801"/>
                </a:lnTo>
                <a:lnTo>
                  <a:pt x="2280360" y="239146"/>
                </a:lnTo>
                <a:lnTo>
                  <a:pt x="2280780" y="226471"/>
                </a:lnTo>
                <a:lnTo>
                  <a:pt x="2281312" y="213773"/>
                </a:lnTo>
                <a:lnTo>
                  <a:pt x="2281957" y="201049"/>
                </a:lnTo>
                <a:lnTo>
                  <a:pt x="2282715" y="188297"/>
                </a:lnTo>
                <a:lnTo>
                  <a:pt x="2283586" y="175513"/>
                </a:lnTo>
                <a:lnTo>
                  <a:pt x="2300796" y="175581"/>
                </a:lnTo>
                <a:lnTo>
                  <a:pt x="2314287" y="175735"/>
                </a:lnTo>
                <a:lnTo>
                  <a:pt x="2327356" y="175981"/>
                </a:lnTo>
                <a:lnTo>
                  <a:pt x="2340003" y="176322"/>
                </a:lnTo>
                <a:lnTo>
                  <a:pt x="2352227" y="176758"/>
                </a:lnTo>
                <a:lnTo>
                  <a:pt x="2364028" y="177292"/>
                </a:lnTo>
                <a:lnTo>
                  <a:pt x="2375408" y="177926"/>
                </a:lnTo>
                <a:lnTo>
                  <a:pt x="2376059" y="174481"/>
                </a:lnTo>
                <a:lnTo>
                  <a:pt x="2378613" y="161680"/>
                </a:lnTo>
                <a:lnTo>
                  <a:pt x="2381249" y="149860"/>
                </a:lnTo>
                <a:lnTo>
                  <a:pt x="2382647" y="157099"/>
                </a:lnTo>
                <a:lnTo>
                  <a:pt x="2390012" y="157099"/>
                </a:lnTo>
                <a:lnTo>
                  <a:pt x="2395982" y="157479"/>
                </a:lnTo>
                <a:lnTo>
                  <a:pt x="2400554" y="158241"/>
                </a:lnTo>
                <a:lnTo>
                  <a:pt x="2405126" y="159003"/>
                </a:lnTo>
                <a:lnTo>
                  <a:pt x="2408682" y="160527"/>
                </a:lnTo>
                <a:lnTo>
                  <a:pt x="2413761" y="164973"/>
                </a:lnTo>
                <a:lnTo>
                  <a:pt x="2415540" y="168020"/>
                </a:lnTo>
                <a:lnTo>
                  <a:pt x="2416302" y="171957"/>
                </a:lnTo>
                <a:lnTo>
                  <a:pt x="2417191" y="176021"/>
                </a:lnTo>
                <a:lnTo>
                  <a:pt x="2417826" y="187070"/>
                </a:lnTo>
                <a:lnTo>
                  <a:pt x="2418038" y="198268"/>
                </a:lnTo>
                <a:lnTo>
                  <a:pt x="2418281" y="211120"/>
                </a:lnTo>
                <a:lnTo>
                  <a:pt x="2418460" y="222503"/>
                </a:lnTo>
                <a:lnTo>
                  <a:pt x="2418215" y="355894"/>
                </a:lnTo>
                <a:lnTo>
                  <a:pt x="2418080" y="369569"/>
                </a:lnTo>
                <a:lnTo>
                  <a:pt x="2420620" y="371475"/>
                </a:lnTo>
                <a:lnTo>
                  <a:pt x="2427715" y="370295"/>
                </a:lnTo>
                <a:lnTo>
                  <a:pt x="2439981" y="368411"/>
                </a:lnTo>
                <a:lnTo>
                  <a:pt x="2452692" y="366646"/>
                </a:lnTo>
                <a:lnTo>
                  <a:pt x="2465832" y="364998"/>
                </a:lnTo>
                <a:lnTo>
                  <a:pt x="2465626" y="357441"/>
                </a:lnTo>
                <a:lnTo>
                  <a:pt x="2465289" y="343482"/>
                </a:lnTo>
                <a:lnTo>
                  <a:pt x="2465026" y="330247"/>
                </a:lnTo>
                <a:lnTo>
                  <a:pt x="2464839" y="317737"/>
                </a:lnTo>
                <a:lnTo>
                  <a:pt x="2464689" y="294893"/>
                </a:lnTo>
                <a:lnTo>
                  <a:pt x="2464689" y="177418"/>
                </a:lnTo>
                <a:lnTo>
                  <a:pt x="2478418" y="171092"/>
                </a:lnTo>
                <a:lnTo>
                  <a:pt x="2490576" y="167332"/>
                </a:lnTo>
                <a:lnTo>
                  <a:pt x="2503106" y="165084"/>
                </a:lnTo>
                <a:lnTo>
                  <a:pt x="2515997" y="164337"/>
                </a:lnTo>
                <a:lnTo>
                  <a:pt x="2519020" y="164382"/>
                </a:lnTo>
                <a:lnTo>
                  <a:pt x="2533500" y="166136"/>
                </a:lnTo>
                <a:lnTo>
                  <a:pt x="2545261" y="170439"/>
                </a:lnTo>
                <a:lnTo>
                  <a:pt x="2554351" y="177291"/>
                </a:lnTo>
                <a:lnTo>
                  <a:pt x="2562601" y="191123"/>
                </a:lnTo>
                <a:lnTo>
                  <a:pt x="2565744" y="203892"/>
                </a:lnTo>
                <a:lnTo>
                  <a:pt x="2566797" y="219328"/>
                </a:lnTo>
                <a:lnTo>
                  <a:pt x="2566797" y="489712"/>
                </a:lnTo>
                <a:lnTo>
                  <a:pt x="2569083" y="491489"/>
                </a:lnTo>
                <a:lnTo>
                  <a:pt x="2578423" y="489814"/>
                </a:lnTo>
                <a:lnTo>
                  <a:pt x="2590896" y="487865"/>
                </a:lnTo>
                <a:lnTo>
                  <a:pt x="2603530" y="486189"/>
                </a:lnTo>
                <a:lnTo>
                  <a:pt x="2616327" y="484758"/>
                </a:lnTo>
                <a:lnTo>
                  <a:pt x="2616169" y="482852"/>
                </a:lnTo>
                <a:lnTo>
                  <a:pt x="2615476" y="473442"/>
                </a:lnTo>
                <a:lnTo>
                  <a:pt x="2614858" y="463189"/>
                </a:lnTo>
                <a:lnTo>
                  <a:pt x="2614316" y="452091"/>
                </a:lnTo>
                <a:lnTo>
                  <a:pt x="2613852" y="440151"/>
                </a:lnTo>
                <a:lnTo>
                  <a:pt x="2613468" y="427366"/>
                </a:lnTo>
                <a:lnTo>
                  <a:pt x="2613166" y="413738"/>
                </a:lnTo>
                <a:lnTo>
                  <a:pt x="2612947" y="399266"/>
                </a:lnTo>
                <a:lnTo>
                  <a:pt x="2612815" y="383951"/>
                </a:lnTo>
                <a:lnTo>
                  <a:pt x="2612771" y="207390"/>
                </a:lnTo>
                <a:lnTo>
                  <a:pt x="2612536" y="199811"/>
                </a:lnTo>
                <a:lnTo>
                  <a:pt x="2610775" y="186210"/>
                </a:lnTo>
                <a:lnTo>
                  <a:pt x="2607275" y="173828"/>
                </a:lnTo>
                <a:lnTo>
                  <a:pt x="2602019" y="162679"/>
                </a:lnTo>
                <a:lnTo>
                  <a:pt x="2594991" y="152780"/>
                </a:lnTo>
                <a:lnTo>
                  <a:pt x="2582064" y="141604"/>
                </a:lnTo>
                <a:lnTo>
                  <a:pt x="2570812" y="136171"/>
                </a:lnTo>
                <a:lnTo>
                  <a:pt x="2557897" y="132912"/>
                </a:lnTo>
                <a:lnTo>
                  <a:pt x="2543302" y="131825"/>
                </a:lnTo>
                <a:lnTo>
                  <a:pt x="2534967" y="132220"/>
                </a:lnTo>
                <a:lnTo>
                  <a:pt x="2523831" y="133908"/>
                </a:lnTo>
                <a:lnTo>
                  <a:pt x="2512345" y="136928"/>
                </a:lnTo>
                <a:lnTo>
                  <a:pt x="2500510" y="141277"/>
                </a:lnTo>
                <a:lnTo>
                  <a:pt x="2488326" y="146956"/>
                </a:lnTo>
                <a:lnTo>
                  <a:pt x="2475793" y="153966"/>
                </a:lnTo>
                <a:lnTo>
                  <a:pt x="2462910" y="162305"/>
                </a:lnTo>
                <a:lnTo>
                  <a:pt x="2459788" y="148684"/>
                </a:lnTo>
                <a:lnTo>
                  <a:pt x="2451363" y="139083"/>
                </a:lnTo>
                <a:lnTo>
                  <a:pt x="2437765" y="135889"/>
                </a:lnTo>
                <a:lnTo>
                  <a:pt x="2433556" y="136039"/>
                </a:lnTo>
                <a:lnTo>
                  <a:pt x="2423701" y="137210"/>
                </a:lnTo>
                <a:lnTo>
                  <a:pt x="2411783" y="139544"/>
                </a:lnTo>
                <a:lnTo>
                  <a:pt x="2397802" y="143041"/>
                </a:lnTo>
                <a:lnTo>
                  <a:pt x="2381758" y="147700"/>
                </a:lnTo>
                <a:lnTo>
                  <a:pt x="2383917" y="139318"/>
                </a:lnTo>
                <a:lnTo>
                  <a:pt x="2380154" y="137598"/>
                </a:lnTo>
                <a:close/>
              </a:path>
              <a:path w="5289804" h="491489">
                <a:moveTo>
                  <a:pt x="2000317" y="337097"/>
                </a:moveTo>
                <a:lnTo>
                  <a:pt x="1992121" y="325754"/>
                </a:lnTo>
                <a:lnTo>
                  <a:pt x="1986658" y="314797"/>
                </a:lnTo>
                <a:lnTo>
                  <a:pt x="1982562" y="303752"/>
                </a:lnTo>
                <a:lnTo>
                  <a:pt x="1979365" y="291781"/>
                </a:lnTo>
                <a:lnTo>
                  <a:pt x="1985826" y="363339"/>
                </a:lnTo>
                <a:lnTo>
                  <a:pt x="1997592" y="368114"/>
                </a:lnTo>
                <a:lnTo>
                  <a:pt x="2010161" y="371530"/>
                </a:lnTo>
                <a:lnTo>
                  <a:pt x="2023536" y="373583"/>
                </a:lnTo>
                <a:lnTo>
                  <a:pt x="2037715" y="374268"/>
                </a:lnTo>
                <a:lnTo>
                  <a:pt x="2041945" y="374210"/>
                </a:lnTo>
                <a:lnTo>
                  <a:pt x="2055691" y="373160"/>
                </a:lnTo>
                <a:lnTo>
                  <a:pt x="2068739" y="370797"/>
                </a:lnTo>
                <a:lnTo>
                  <a:pt x="2081089" y="367122"/>
                </a:lnTo>
                <a:lnTo>
                  <a:pt x="2092746" y="362137"/>
                </a:lnTo>
                <a:lnTo>
                  <a:pt x="2103709" y="355845"/>
                </a:lnTo>
                <a:lnTo>
                  <a:pt x="2113982" y="348246"/>
                </a:lnTo>
                <a:lnTo>
                  <a:pt x="2123567" y="339343"/>
                </a:lnTo>
                <a:lnTo>
                  <a:pt x="2129202" y="333150"/>
                </a:lnTo>
                <a:lnTo>
                  <a:pt x="2136690" y="323229"/>
                </a:lnTo>
                <a:lnTo>
                  <a:pt x="2143016" y="312559"/>
                </a:lnTo>
                <a:lnTo>
                  <a:pt x="2148185" y="301142"/>
                </a:lnTo>
                <a:lnTo>
                  <a:pt x="2152199" y="288978"/>
                </a:lnTo>
                <a:lnTo>
                  <a:pt x="2155062" y="276071"/>
                </a:lnTo>
                <a:lnTo>
                  <a:pt x="2156777" y="262421"/>
                </a:lnTo>
                <a:lnTo>
                  <a:pt x="2157348" y="248030"/>
                </a:lnTo>
                <a:lnTo>
                  <a:pt x="2157345" y="246884"/>
                </a:lnTo>
                <a:lnTo>
                  <a:pt x="2156625" y="232547"/>
                </a:lnTo>
                <a:lnTo>
                  <a:pt x="2154660" y="219021"/>
                </a:lnTo>
                <a:lnTo>
                  <a:pt x="2151452" y="206310"/>
                </a:lnTo>
                <a:lnTo>
                  <a:pt x="2147003" y="194418"/>
                </a:lnTo>
                <a:lnTo>
                  <a:pt x="2141316" y="183350"/>
                </a:lnTo>
                <a:lnTo>
                  <a:pt x="2134392" y="173110"/>
                </a:lnTo>
                <a:lnTo>
                  <a:pt x="2126234" y="163702"/>
                </a:lnTo>
                <a:lnTo>
                  <a:pt x="2117494" y="155730"/>
                </a:lnTo>
                <a:lnTo>
                  <a:pt x="2107318" y="148436"/>
                </a:lnTo>
                <a:lnTo>
                  <a:pt x="2096329" y="142462"/>
                </a:lnTo>
                <a:lnTo>
                  <a:pt x="2084524" y="137812"/>
                </a:lnTo>
                <a:lnTo>
                  <a:pt x="2071901" y="134488"/>
                </a:lnTo>
                <a:lnTo>
                  <a:pt x="2058458" y="132491"/>
                </a:lnTo>
                <a:lnTo>
                  <a:pt x="2044192" y="131825"/>
                </a:lnTo>
                <a:lnTo>
                  <a:pt x="2038740" y="131915"/>
                </a:lnTo>
                <a:lnTo>
                  <a:pt x="2024712" y="133029"/>
                </a:lnTo>
                <a:lnTo>
                  <a:pt x="2011480" y="135419"/>
                </a:lnTo>
                <a:lnTo>
                  <a:pt x="1999043" y="139084"/>
                </a:lnTo>
                <a:lnTo>
                  <a:pt x="1987397" y="144024"/>
                </a:lnTo>
                <a:lnTo>
                  <a:pt x="1976542" y="150240"/>
                </a:lnTo>
                <a:lnTo>
                  <a:pt x="1966476" y="157731"/>
                </a:lnTo>
                <a:lnTo>
                  <a:pt x="1957196" y="166496"/>
                </a:lnTo>
                <a:lnTo>
                  <a:pt x="1945571" y="180846"/>
                </a:lnTo>
                <a:lnTo>
                  <a:pt x="1939112" y="191500"/>
                </a:lnTo>
                <a:lnTo>
                  <a:pt x="1933826" y="202873"/>
                </a:lnTo>
                <a:lnTo>
                  <a:pt x="1929716" y="214964"/>
                </a:lnTo>
                <a:lnTo>
                  <a:pt x="1926779" y="227771"/>
                </a:lnTo>
                <a:lnTo>
                  <a:pt x="1925018" y="241291"/>
                </a:lnTo>
                <a:lnTo>
                  <a:pt x="1924431" y="255524"/>
                </a:lnTo>
                <a:lnTo>
                  <a:pt x="1924454" y="258410"/>
                </a:lnTo>
                <a:lnTo>
                  <a:pt x="1925295" y="272592"/>
                </a:lnTo>
                <a:lnTo>
                  <a:pt x="1927346" y="286004"/>
                </a:lnTo>
                <a:lnTo>
                  <a:pt x="1930607" y="298643"/>
                </a:lnTo>
                <a:lnTo>
                  <a:pt x="1935081" y="310503"/>
                </a:lnTo>
                <a:lnTo>
                  <a:pt x="1940769" y="321582"/>
                </a:lnTo>
                <a:lnTo>
                  <a:pt x="1947675" y="331874"/>
                </a:lnTo>
                <a:lnTo>
                  <a:pt x="1955799" y="341375"/>
                </a:lnTo>
                <a:lnTo>
                  <a:pt x="1964708" y="349731"/>
                </a:lnTo>
                <a:lnTo>
                  <a:pt x="1974865" y="357210"/>
                </a:lnTo>
                <a:lnTo>
                  <a:pt x="1975692" y="265064"/>
                </a:lnTo>
                <a:lnTo>
                  <a:pt x="1975231" y="250316"/>
                </a:lnTo>
                <a:lnTo>
                  <a:pt x="1975689" y="234525"/>
                </a:lnTo>
                <a:lnTo>
                  <a:pt x="1977075" y="220003"/>
                </a:lnTo>
                <a:lnTo>
                  <a:pt x="1979380" y="206880"/>
                </a:lnTo>
                <a:lnTo>
                  <a:pt x="1982597" y="195169"/>
                </a:lnTo>
                <a:lnTo>
                  <a:pt x="1986720" y="184879"/>
                </a:lnTo>
                <a:lnTo>
                  <a:pt x="1991741" y="176021"/>
                </a:lnTo>
                <a:lnTo>
                  <a:pt x="2002581" y="163842"/>
                </a:lnTo>
                <a:lnTo>
                  <a:pt x="2013238" y="156984"/>
                </a:lnTo>
                <a:lnTo>
                  <a:pt x="2025538" y="152877"/>
                </a:lnTo>
                <a:lnTo>
                  <a:pt x="2039493" y="151511"/>
                </a:lnTo>
                <a:lnTo>
                  <a:pt x="2046271" y="151815"/>
                </a:lnTo>
                <a:lnTo>
                  <a:pt x="2059394" y="154454"/>
                </a:lnTo>
                <a:lnTo>
                  <a:pt x="2070958" y="159806"/>
                </a:lnTo>
                <a:lnTo>
                  <a:pt x="2080961" y="167882"/>
                </a:lnTo>
                <a:lnTo>
                  <a:pt x="2089404" y="178688"/>
                </a:lnTo>
                <a:lnTo>
                  <a:pt x="2094734" y="188526"/>
                </a:lnTo>
                <a:lnTo>
                  <a:pt x="2098987" y="199263"/>
                </a:lnTo>
                <a:lnTo>
                  <a:pt x="2102295" y="211106"/>
                </a:lnTo>
                <a:lnTo>
                  <a:pt x="2104658" y="224052"/>
                </a:lnTo>
                <a:lnTo>
                  <a:pt x="2106076" y="238097"/>
                </a:lnTo>
                <a:lnTo>
                  <a:pt x="2106548" y="253237"/>
                </a:lnTo>
                <a:lnTo>
                  <a:pt x="2106542" y="255202"/>
                </a:lnTo>
                <a:lnTo>
                  <a:pt x="2105999" y="270869"/>
                </a:lnTo>
                <a:lnTo>
                  <a:pt x="2104578" y="285197"/>
                </a:lnTo>
                <a:lnTo>
                  <a:pt x="2102274" y="298189"/>
                </a:lnTo>
                <a:lnTo>
                  <a:pt x="2099085" y="309849"/>
                </a:lnTo>
                <a:lnTo>
                  <a:pt x="2095008" y="320179"/>
                </a:lnTo>
                <a:lnTo>
                  <a:pt x="2090039" y="329183"/>
                </a:lnTo>
                <a:lnTo>
                  <a:pt x="2078972" y="342130"/>
                </a:lnTo>
                <a:lnTo>
                  <a:pt x="2068382" y="349196"/>
                </a:lnTo>
                <a:lnTo>
                  <a:pt x="2056196" y="353429"/>
                </a:lnTo>
                <a:lnTo>
                  <a:pt x="2042414" y="354838"/>
                </a:lnTo>
                <a:lnTo>
                  <a:pt x="2034299" y="354381"/>
                </a:lnTo>
                <a:lnTo>
                  <a:pt x="2021406" y="351402"/>
                </a:lnTo>
                <a:lnTo>
                  <a:pt x="2010079" y="345644"/>
                </a:lnTo>
                <a:lnTo>
                  <a:pt x="2000317" y="337097"/>
                </a:lnTo>
                <a:close/>
              </a:path>
              <a:path w="5289804" h="491489">
                <a:moveTo>
                  <a:pt x="1977072" y="278885"/>
                </a:moveTo>
                <a:lnTo>
                  <a:pt x="1975692" y="265064"/>
                </a:lnTo>
                <a:lnTo>
                  <a:pt x="1974865" y="357210"/>
                </a:lnTo>
                <a:lnTo>
                  <a:pt x="1985826" y="363339"/>
                </a:lnTo>
                <a:lnTo>
                  <a:pt x="1979365" y="291781"/>
                </a:lnTo>
                <a:lnTo>
                  <a:pt x="1977072" y="278885"/>
                </a:lnTo>
                <a:close/>
              </a:path>
              <a:path w="5289804" h="491489">
                <a:moveTo>
                  <a:pt x="899923" y="139979"/>
                </a:moveTo>
                <a:lnTo>
                  <a:pt x="886840" y="142748"/>
                </a:lnTo>
                <a:lnTo>
                  <a:pt x="887009" y="144470"/>
                </a:lnTo>
                <a:lnTo>
                  <a:pt x="887969" y="155969"/>
                </a:lnTo>
                <a:lnTo>
                  <a:pt x="888706" y="168092"/>
                </a:lnTo>
                <a:lnTo>
                  <a:pt x="889226" y="180834"/>
                </a:lnTo>
                <a:lnTo>
                  <a:pt x="889533" y="194189"/>
                </a:lnTo>
                <a:lnTo>
                  <a:pt x="889729" y="336140"/>
                </a:lnTo>
                <a:lnTo>
                  <a:pt x="892475" y="352503"/>
                </a:lnTo>
                <a:lnTo>
                  <a:pt x="899012" y="364178"/>
                </a:lnTo>
                <a:lnTo>
                  <a:pt x="909329" y="371176"/>
                </a:lnTo>
                <a:lnTo>
                  <a:pt x="923417" y="373506"/>
                </a:lnTo>
                <a:lnTo>
                  <a:pt x="931072" y="373135"/>
                </a:lnTo>
                <a:lnTo>
                  <a:pt x="941683" y="371737"/>
                </a:lnTo>
                <a:lnTo>
                  <a:pt x="953994" y="369301"/>
                </a:lnTo>
                <a:lnTo>
                  <a:pt x="968011" y="365827"/>
                </a:lnTo>
                <a:lnTo>
                  <a:pt x="983742" y="361314"/>
                </a:lnTo>
                <a:lnTo>
                  <a:pt x="982471" y="351408"/>
                </a:lnTo>
                <a:lnTo>
                  <a:pt x="981416" y="351394"/>
                </a:lnTo>
                <a:lnTo>
                  <a:pt x="967211" y="350740"/>
                </a:lnTo>
                <a:lnTo>
                  <a:pt x="956309" y="349376"/>
                </a:lnTo>
                <a:lnTo>
                  <a:pt x="945007" y="345820"/>
                </a:lnTo>
                <a:lnTo>
                  <a:pt x="938530" y="339216"/>
                </a:lnTo>
                <a:lnTo>
                  <a:pt x="936370" y="321944"/>
                </a:lnTo>
                <a:lnTo>
                  <a:pt x="936053" y="305030"/>
                </a:lnTo>
                <a:lnTo>
                  <a:pt x="935920" y="293331"/>
                </a:lnTo>
                <a:lnTo>
                  <a:pt x="935757" y="264760"/>
                </a:lnTo>
                <a:lnTo>
                  <a:pt x="935855" y="183156"/>
                </a:lnTo>
                <a:lnTo>
                  <a:pt x="936049" y="170181"/>
                </a:lnTo>
                <a:lnTo>
                  <a:pt x="936329" y="157597"/>
                </a:lnTo>
                <a:lnTo>
                  <a:pt x="936692" y="145404"/>
                </a:lnTo>
                <a:lnTo>
                  <a:pt x="937132" y="133603"/>
                </a:lnTo>
                <a:lnTo>
                  <a:pt x="934974" y="131825"/>
                </a:lnTo>
                <a:lnTo>
                  <a:pt x="924627" y="134344"/>
                </a:lnTo>
                <a:lnTo>
                  <a:pt x="912514" y="137174"/>
                </a:lnTo>
                <a:lnTo>
                  <a:pt x="899923" y="139979"/>
                </a:lnTo>
                <a:close/>
              </a:path>
              <a:path w="5289804" h="491489">
                <a:moveTo>
                  <a:pt x="515875" y="139979"/>
                </a:moveTo>
                <a:lnTo>
                  <a:pt x="502793" y="142748"/>
                </a:lnTo>
                <a:lnTo>
                  <a:pt x="502961" y="144470"/>
                </a:lnTo>
                <a:lnTo>
                  <a:pt x="503921" y="155969"/>
                </a:lnTo>
                <a:lnTo>
                  <a:pt x="504658" y="168092"/>
                </a:lnTo>
                <a:lnTo>
                  <a:pt x="505178" y="180834"/>
                </a:lnTo>
                <a:lnTo>
                  <a:pt x="505485" y="194189"/>
                </a:lnTo>
                <a:lnTo>
                  <a:pt x="505681" y="336140"/>
                </a:lnTo>
                <a:lnTo>
                  <a:pt x="508427" y="352503"/>
                </a:lnTo>
                <a:lnTo>
                  <a:pt x="514964" y="364178"/>
                </a:lnTo>
                <a:lnTo>
                  <a:pt x="525281" y="371176"/>
                </a:lnTo>
                <a:lnTo>
                  <a:pt x="539369" y="373506"/>
                </a:lnTo>
                <a:lnTo>
                  <a:pt x="547024" y="373135"/>
                </a:lnTo>
                <a:lnTo>
                  <a:pt x="557635" y="371737"/>
                </a:lnTo>
                <a:lnTo>
                  <a:pt x="569946" y="369301"/>
                </a:lnTo>
                <a:lnTo>
                  <a:pt x="583963" y="365827"/>
                </a:lnTo>
                <a:lnTo>
                  <a:pt x="599694" y="361314"/>
                </a:lnTo>
                <a:lnTo>
                  <a:pt x="598424" y="351408"/>
                </a:lnTo>
                <a:lnTo>
                  <a:pt x="597368" y="351394"/>
                </a:lnTo>
                <a:lnTo>
                  <a:pt x="583163" y="350740"/>
                </a:lnTo>
                <a:lnTo>
                  <a:pt x="572262" y="349376"/>
                </a:lnTo>
                <a:lnTo>
                  <a:pt x="560958" y="345820"/>
                </a:lnTo>
                <a:lnTo>
                  <a:pt x="554482" y="339216"/>
                </a:lnTo>
                <a:lnTo>
                  <a:pt x="552323" y="321944"/>
                </a:lnTo>
                <a:lnTo>
                  <a:pt x="552005" y="305030"/>
                </a:lnTo>
                <a:lnTo>
                  <a:pt x="551872" y="293331"/>
                </a:lnTo>
                <a:lnTo>
                  <a:pt x="551709" y="264760"/>
                </a:lnTo>
                <a:lnTo>
                  <a:pt x="551807" y="183156"/>
                </a:lnTo>
                <a:lnTo>
                  <a:pt x="552001" y="170181"/>
                </a:lnTo>
                <a:lnTo>
                  <a:pt x="552281" y="157597"/>
                </a:lnTo>
                <a:lnTo>
                  <a:pt x="552644" y="145404"/>
                </a:lnTo>
                <a:lnTo>
                  <a:pt x="553084" y="133603"/>
                </a:lnTo>
                <a:lnTo>
                  <a:pt x="550926" y="131825"/>
                </a:lnTo>
                <a:lnTo>
                  <a:pt x="540579" y="134344"/>
                </a:lnTo>
                <a:lnTo>
                  <a:pt x="528466" y="137174"/>
                </a:lnTo>
                <a:lnTo>
                  <a:pt x="515875" y="139979"/>
                </a:lnTo>
                <a:close/>
              </a:path>
              <a:path w="5289804" h="491489">
                <a:moveTo>
                  <a:pt x="186181" y="346201"/>
                </a:moveTo>
                <a:lnTo>
                  <a:pt x="184912" y="336550"/>
                </a:lnTo>
                <a:lnTo>
                  <a:pt x="172910" y="339661"/>
                </a:lnTo>
                <a:lnTo>
                  <a:pt x="160551" y="342096"/>
                </a:lnTo>
                <a:lnTo>
                  <a:pt x="147983" y="343821"/>
                </a:lnTo>
                <a:lnTo>
                  <a:pt x="135195" y="344846"/>
                </a:lnTo>
                <a:lnTo>
                  <a:pt x="122174" y="345186"/>
                </a:lnTo>
                <a:lnTo>
                  <a:pt x="119241" y="345163"/>
                </a:lnTo>
                <a:lnTo>
                  <a:pt x="104670" y="344298"/>
                </a:lnTo>
                <a:lnTo>
                  <a:pt x="91637" y="342186"/>
                </a:lnTo>
                <a:lnTo>
                  <a:pt x="80122" y="338838"/>
                </a:lnTo>
                <a:lnTo>
                  <a:pt x="70104" y="334263"/>
                </a:lnTo>
                <a:lnTo>
                  <a:pt x="58999" y="325112"/>
                </a:lnTo>
                <a:lnTo>
                  <a:pt x="52854" y="313984"/>
                </a:lnTo>
                <a:lnTo>
                  <a:pt x="50800" y="300354"/>
                </a:lnTo>
                <a:lnTo>
                  <a:pt x="52172" y="289980"/>
                </a:lnTo>
                <a:lnTo>
                  <a:pt x="57976" y="278710"/>
                </a:lnTo>
                <a:lnTo>
                  <a:pt x="68325" y="269748"/>
                </a:lnTo>
                <a:lnTo>
                  <a:pt x="75628" y="265938"/>
                </a:lnTo>
                <a:lnTo>
                  <a:pt x="86973" y="262077"/>
                </a:lnTo>
                <a:lnTo>
                  <a:pt x="99958" y="259738"/>
                </a:lnTo>
                <a:lnTo>
                  <a:pt x="114554" y="258952"/>
                </a:lnTo>
                <a:lnTo>
                  <a:pt x="115115" y="258953"/>
                </a:lnTo>
                <a:lnTo>
                  <a:pt x="129150" y="259511"/>
                </a:lnTo>
                <a:lnTo>
                  <a:pt x="140334" y="260985"/>
                </a:lnTo>
                <a:lnTo>
                  <a:pt x="138049" y="233679"/>
                </a:lnTo>
                <a:lnTo>
                  <a:pt x="132587" y="234568"/>
                </a:lnTo>
                <a:lnTo>
                  <a:pt x="125856" y="234950"/>
                </a:lnTo>
                <a:lnTo>
                  <a:pt x="117982" y="234950"/>
                </a:lnTo>
                <a:lnTo>
                  <a:pt x="106264" y="234493"/>
                </a:lnTo>
                <a:lnTo>
                  <a:pt x="92686" y="232509"/>
                </a:lnTo>
                <a:lnTo>
                  <a:pt x="81099" y="228941"/>
                </a:lnTo>
                <a:lnTo>
                  <a:pt x="71500" y="223774"/>
                </a:lnTo>
                <a:lnTo>
                  <a:pt x="63558" y="216662"/>
                </a:lnTo>
                <a:lnTo>
                  <a:pt x="57329" y="205576"/>
                </a:lnTo>
                <a:lnTo>
                  <a:pt x="55244" y="192150"/>
                </a:lnTo>
                <a:lnTo>
                  <a:pt x="56033" y="184459"/>
                </a:lnTo>
                <a:lnTo>
                  <a:pt x="61307" y="172874"/>
                </a:lnTo>
                <a:lnTo>
                  <a:pt x="71500" y="163956"/>
                </a:lnTo>
                <a:lnTo>
                  <a:pt x="75433" y="161810"/>
                </a:lnTo>
                <a:lnTo>
                  <a:pt x="86486" y="157583"/>
                </a:lnTo>
                <a:lnTo>
                  <a:pt x="99201" y="155032"/>
                </a:lnTo>
                <a:lnTo>
                  <a:pt x="113537" y="154177"/>
                </a:lnTo>
                <a:lnTo>
                  <a:pt x="125318" y="154782"/>
                </a:lnTo>
                <a:lnTo>
                  <a:pt x="137846" y="156687"/>
                </a:lnTo>
                <a:lnTo>
                  <a:pt x="150749" y="159892"/>
                </a:lnTo>
                <a:lnTo>
                  <a:pt x="166496" y="206755"/>
                </a:lnTo>
                <a:lnTo>
                  <a:pt x="176149" y="205231"/>
                </a:lnTo>
                <a:lnTo>
                  <a:pt x="177633" y="196913"/>
                </a:lnTo>
                <a:lnTo>
                  <a:pt x="180148" y="183786"/>
                </a:lnTo>
                <a:lnTo>
                  <a:pt x="182772" y="171256"/>
                </a:lnTo>
                <a:lnTo>
                  <a:pt x="185502" y="159315"/>
                </a:lnTo>
                <a:lnTo>
                  <a:pt x="188340" y="147954"/>
                </a:lnTo>
                <a:lnTo>
                  <a:pt x="186412" y="147122"/>
                </a:lnTo>
                <a:lnTo>
                  <a:pt x="174421" y="142476"/>
                </a:lnTo>
                <a:lnTo>
                  <a:pt x="162250" y="138659"/>
                </a:lnTo>
                <a:lnTo>
                  <a:pt x="149898" y="135679"/>
                </a:lnTo>
                <a:lnTo>
                  <a:pt x="137366" y="133543"/>
                </a:lnTo>
                <a:lnTo>
                  <a:pt x="124653" y="132256"/>
                </a:lnTo>
                <a:lnTo>
                  <a:pt x="111759" y="131825"/>
                </a:lnTo>
                <a:lnTo>
                  <a:pt x="110326" y="131830"/>
                </a:lnTo>
                <a:lnTo>
                  <a:pt x="96405" y="132407"/>
                </a:lnTo>
                <a:lnTo>
                  <a:pt x="83119" y="133938"/>
                </a:lnTo>
                <a:lnTo>
                  <a:pt x="70467" y="136418"/>
                </a:lnTo>
                <a:lnTo>
                  <a:pt x="58451" y="139839"/>
                </a:lnTo>
                <a:lnTo>
                  <a:pt x="47069" y="144195"/>
                </a:lnTo>
                <a:lnTo>
                  <a:pt x="36321" y="149478"/>
                </a:lnTo>
                <a:lnTo>
                  <a:pt x="27330" y="155213"/>
                </a:lnTo>
                <a:lnTo>
                  <a:pt x="17328" y="164379"/>
                </a:lnTo>
                <a:lnTo>
                  <a:pt x="10175" y="174954"/>
                </a:lnTo>
                <a:lnTo>
                  <a:pt x="5878" y="186926"/>
                </a:lnTo>
                <a:lnTo>
                  <a:pt x="4444" y="200278"/>
                </a:lnTo>
                <a:lnTo>
                  <a:pt x="4552" y="203506"/>
                </a:lnTo>
                <a:lnTo>
                  <a:pt x="6959" y="215196"/>
                </a:lnTo>
                <a:lnTo>
                  <a:pt x="12525" y="225779"/>
                </a:lnTo>
                <a:lnTo>
                  <a:pt x="21247" y="235247"/>
                </a:lnTo>
                <a:lnTo>
                  <a:pt x="33118" y="243598"/>
                </a:lnTo>
                <a:lnTo>
                  <a:pt x="48132" y="250825"/>
                </a:lnTo>
                <a:lnTo>
                  <a:pt x="44472" y="252214"/>
                </a:lnTo>
                <a:lnTo>
                  <a:pt x="32654" y="258017"/>
                </a:lnTo>
                <a:lnTo>
                  <a:pt x="22317" y="265300"/>
                </a:lnTo>
                <a:lnTo>
                  <a:pt x="13462" y="274065"/>
                </a:lnTo>
                <a:lnTo>
                  <a:pt x="5951" y="285008"/>
                </a:lnTo>
                <a:lnTo>
                  <a:pt x="1483" y="296901"/>
                </a:lnTo>
                <a:lnTo>
                  <a:pt x="0" y="309752"/>
                </a:lnTo>
                <a:lnTo>
                  <a:pt x="110" y="313602"/>
                </a:lnTo>
                <a:lnTo>
                  <a:pt x="2370" y="326643"/>
                </a:lnTo>
                <a:lnTo>
                  <a:pt x="7535" y="338236"/>
                </a:lnTo>
                <a:lnTo>
                  <a:pt x="15596" y="348393"/>
                </a:lnTo>
                <a:lnTo>
                  <a:pt x="26543" y="357124"/>
                </a:lnTo>
                <a:lnTo>
                  <a:pt x="32003" y="360386"/>
                </a:lnTo>
                <a:lnTo>
                  <a:pt x="42600" y="365384"/>
                </a:lnTo>
                <a:lnTo>
                  <a:pt x="54203" y="369271"/>
                </a:lnTo>
                <a:lnTo>
                  <a:pt x="66806" y="372047"/>
                </a:lnTo>
                <a:lnTo>
                  <a:pt x="80405" y="373713"/>
                </a:lnTo>
                <a:lnTo>
                  <a:pt x="94995" y="374268"/>
                </a:lnTo>
                <a:lnTo>
                  <a:pt x="107873" y="373812"/>
                </a:lnTo>
                <a:lnTo>
                  <a:pt x="120502" y="372466"/>
                </a:lnTo>
                <a:lnTo>
                  <a:pt x="133011" y="370244"/>
                </a:lnTo>
                <a:lnTo>
                  <a:pt x="145414" y="367156"/>
                </a:lnTo>
                <a:lnTo>
                  <a:pt x="153472" y="364582"/>
                </a:lnTo>
                <a:lnTo>
                  <a:pt x="165662" y="359508"/>
                </a:lnTo>
                <a:lnTo>
                  <a:pt x="176565" y="353381"/>
                </a:lnTo>
                <a:lnTo>
                  <a:pt x="186181" y="346201"/>
                </a:lnTo>
                <a:close/>
              </a:path>
              <a:path w="5289804" h="491489">
                <a:moveTo>
                  <a:pt x="4436872" y="357377"/>
                </a:moveTo>
                <a:lnTo>
                  <a:pt x="4409058" y="348741"/>
                </a:lnTo>
                <a:lnTo>
                  <a:pt x="4404868" y="347599"/>
                </a:lnTo>
                <a:lnTo>
                  <a:pt x="4402835" y="344677"/>
                </a:lnTo>
                <a:lnTo>
                  <a:pt x="4402582" y="339978"/>
                </a:lnTo>
                <a:lnTo>
                  <a:pt x="4402417" y="330987"/>
                </a:lnTo>
                <a:lnTo>
                  <a:pt x="4402244" y="319036"/>
                </a:lnTo>
                <a:lnTo>
                  <a:pt x="4402074" y="291211"/>
                </a:lnTo>
                <a:lnTo>
                  <a:pt x="4402074" y="76580"/>
                </a:lnTo>
                <a:lnTo>
                  <a:pt x="4525772" y="369315"/>
                </a:lnTo>
                <a:lnTo>
                  <a:pt x="4430649" y="20319"/>
                </a:lnTo>
                <a:lnTo>
                  <a:pt x="4424196" y="20612"/>
                </a:lnTo>
                <a:lnTo>
                  <a:pt x="4411257" y="21038"/>
                </a:lnTo>
                <a:lnTo>
                  <a:pt x="4398622" y="21267"/>
                </a:lnTo>
                <a:lnTo>
                  <a:pt x="4376234" y="21285"/>
                </a:lnTo>
                <a:lnTo>
                  <a:pt x="4364381" y="21114"/>
                </a:lnTo>
                <a:lnTo>
                  <a:pt x="4350854" y="20801"/>
                </a:lnTo>
                <a:lnTo>
                  <a:pt x="4335653" y="20319"/>
                </a:lnTo>
                <a:lnTo>
                  <a:pt x="4336160" y="30987"/>
                </a:lnTo>
                <a:lnTo>
                  <a:pt x="4366895" y="40639"/>
                </a:lnTo>
                <a:lnTo>
                  <a:pt x="4370705" y="42037"/>
                </a:lnTo>
                <a:lnTo>
                  <a:pt x="4372736" y="44830"/>
                </a:lnTo>
                <a:lnTo>
                  <a:pt x="4372864" y="49149"/>
                </a:lnTo>
                <a:lnTo>
                  <a:pt x="4372944" y="51624"/>
                </a:lnTo>
                <a:lnTo>
                  <a:pt x="4373196" y="62918"/>
                </a:lnTo>
                <a:lnTo>
                  <a:pt x="4373331" y="75809"/>
                </a:lnTo>
                <a:lnTo>
                  <a:pt x="4373268" y="317371"/>
                </a:lnTo>
                <a:lnTo>
                  <a:pt x="4373110" y="329548"/>
                </a:lnTo>
                <a:lnTo>
                  <a:pt x="4372864" y="340487"/>
                </a:lnTo>
                <a:lnTo>
                  <a:pt x="4366133" y="348233"/>
                </a:lnTo>
                <a:lnTo>
                  <a:pt x="4335653" y="357377"/>
                </a:lnTo>
                <a:lnTo>
                  <a:pt x="4336669" y="368045"/>
                </a:lnTo>
                <a:lnTo>
                  <a:pt x="4352315" y="367704"/>
                </a:lnTo>
                <a:lnTo>
                  <a:pt x="4365770" y="367470"/>
                </a:lnTo>
                <a:lnTo>
                  <a:pt x="4377661" y="367330"/>
                </a:lnTo>
                <a:lnTo>
                  <a:pt x="4397474" y="367323"/>
                </a:lnTo>
                <a:lnTo>
                  <a:pt x="4409476" y="367462"/>
                </a:lnTo>
                <a:lnTo>
                  <a:pt x="4422744" y="367703"/>
                </a:lnTo>
                <a:lnTo>
                  <a:pt x="4437253" y="368045"/>
                </a:lnTo>
                <a:lnTo>
                  <a:pt x="4436872" y="357377"/>
                </a:lnTo>
                <a:close/>
              </a:path>
              <a:path w="5289804" h="491489">
                <a:moveTo>
                  <a:pt x="4752466" y="357377"/>
                </a:moveTo>
                <a:lnTo>
                  <a:pt x="4722749" y="348233"/>
                </a:lnTo>
                <a:lnTo>
                  <a:pt x="4715669" y="330924"/>
                </a:lnTo>
                <a:lnTo>
                  <a:pt x="4715501" y="318894"/>
                </a:lnTo>
                <a:lnTo>
                  <a:pt x="4715445" y="72566"/>
                </a:lnTo>
                <a:lnTo>
                  <a:pt x="4715607" y="60059"/>
                </a:lnTo>
                <a:lnTo>
                  <a:pt x="4715890" y="49149"/>
                </a:lnTo>
                <a:lnTo>
                  <a:pt x="4752975" y="30987"/>
                </a:lnTo>
                <a:lnTo>
                  <a:pt x="4751958" y="20319"/>
                </a:lnTo>
                <a:lnTo>
                  <a:pt x="4738581" y="20763"/>
                </a:lnTo>
                <a:lnTo>
                  <a:pt x="4724938" y="21098"/>
                </a:lnTo>
                <a:lnTo>
                  <a:pt x="4712963" y="21281"/>
                </a:lnTo>
                <a:lnTo>
                  <a:pt x="4698994" y="21328"/>
                </a:lnTo>
                <a:lnTo>
                  <a:pt x="4686964" y="21199"/>
                </a:lnTo>
                <a:lnTo>
                  <a:pt x="4674132" y="20877"/>
                </a:lnTo>
                <a:lnTo>
                  <a:pt x="4660518" y="20319"/>
                </a:lnTo>
                <a:lnTo>
                  <a:pt x="4545710" y="292226"/>
                </a:lnTo>
                <a:lnTo>
                  <a:pt x="4430649" y="20319"/>
                </a:lnTo>
                <a:lnTo>
                  <a:pt x="4525772" y="369315"/>
                </a:lnTo>
                <a:lnTo>
                  <a:pt x="4543806" y="367283"/>
                </a:lnTo>
                <a:lnTo>
                  <a:pt x="4666741" y="76580"/>
                </a:lnTo>
                <a:lnTo>
                  <a:pt x="4666640" y="317003"/>
                </a:lnTo>
                <a:lnTo>
                  <a:pt x="4666482" y="329168"/>
                </a:lnTo>
                <a:lnTo>
                  <a:pt x="4666233" y="339978"/>
                </a:lnTo>
                <a:lnTo>
                  <a:pt x="4666107" y="344677"/>
                </a:lnTo>
                <a:lnTo>
                  <a:pt x="4664075" y="347599"/>
                </a:lnTo>
                <a:lnTo>
                  <a:pt x="4660137" y="348741"/>
                </a:lnTo>
                <a:lnTo>
                  <a:pt x="4631562" y="357377"/>
                </a:lnTo>
                <a:lnTo>
                  <a:pt x="4632579" y="368045"/>
                </a:lnTo>
                <a:lnTo>
                  <a:pt x="4639608" y="367870"/>
                </a:lnTo>
                <a:lnTo>
                  <a:pt x="4652193" y="367613"/>
                </a:lnTo>
                <a:lnTo>
                  <a:pt x="4664852" y="367430"/>
                </a:lnTo>
                <a:lnTo>
                  <a:pt x="4690490" y="367283"/>
                </a:lnTo>
                <a:lnTo>
                  <a:pt x="4714187" y="367400"/>
                </a:lnTo>
                <a:lnTo>
                  <a:pt x="4726896" y="367552"/>
                </a:lnTo>
                <a:lnTo>
                  <a:pt x="4739831" y="367767"/>
                </a:lnTo>
                <a:lnTo>
                  <a:pt x="4752975" y="368045"/>
                </a:lnTo>
                <a:lnTo>
                  <a:pt x="4752466" y="357377"/>
                </a:lnTo>
                <a:close/>
              </a:path>
              <a:path w="5289804" h="491489">
                <a:moveTo>
                  <a:pt x="4125976" y="139318"/>
                </a:moveTo>
                <a:lnTo>
                  <a:pt x="4117340" y="172719"/>
                </a:lnTo>
                <a:lnTo>
                  <a:pt x="4113149" y="179069"/>
                </a:lnTo>
                <a:lnTo>
                  <a:pt x="4101628" y="179318"/>
                </a:lnTo>
                <a:lnTo>
                  <a:pt x="4088212" y="179500"/>
                </a:lnTo>
                <a:lnTo>
                  <a:pt x="4063102" y="179684"/>
                </a:lnTo>
                <a:lnTo>
                  <a:pt x="4028821" y="179704"/>
                </a:lnTo>
                <a:lnTo>
                  <a:pt x="4028821" y="43433"/>
                </a:lnTo>
                <a:lnTo>
                  <a:pt x="4143375" y="43433"/>
                </a:lnTo>
                <a:lnTo>
                  <a:pt x="4158742" y="100711"/>
                </a:lnTo>
                <a:lnTo>
                  <a:pt x="4168648" y="98932"/>
                </a:lnTo>
                <a:lnTo>
                  <a:pt x="4182999" y="22351"/>
                </a:lnTo>
                <a:lnTo>
                  <a:pt x="4181475" y="20319"/>
                </a:lnTo>
                <a:lnTo>
                  <a:pt x="4178398" y="20376"/>
                </a:lnTo>
                <a:lnTo>
                  <a:pt x="4165135" y="20598"/>
                </a:lnTo>
                <a:lnTo>
                  <a:pt x="4152021" y="20786"/>
                </a:lnTo>
                <a:lnTo>
                  <a:pt x="4139055" y="20944"/>
                </a:lnTo>
                <a:lnTo>
                  <a:pt x="4126235" y="21072"/>
                </a:lnTo>
                <a:lnTo>
                  <a:pt x="4101024" y="21246"/>
                </a:lnTo>
                <a:lnTo>
                  <a:pt x="3981262" y="21211"/>
                </a:lnTo>
                <a:lnTo>
                  <a:pt x="3968587" y="21022"/>
                </a:lnTo>
                <a:lnTo>
                  <a:pt x="3955698" y="20729"/>
                </a:lnTo>
                <a:lnTo>
                  <a:pt x="3942587" y="20319"/>
                </a:lnTo>
                <a:lnTo>
                  <a:pt x="3943096" y="30987"/>
                </a:lnTo>
                <a:lnTo>
                  <a:pt x="3973829" y="40639"/>
                </a:lnTo>
                <a:lnTo>
                  <a:pt x="3979926" y="54610"/>
                </a:lnTo>
                <a:lnTo>
                  <a:pt x="3980179" y="67437"/>
                </a:lnTo>
                <a:lnTo>
                  <a:pt x="3979926" y="333882"/>
                </a:lnTo>
                <a:lnTo>
                  <a:pt x="3979799" y="340487"/>
                </a:lnTo>
                <a:lnTo>
                  <a:pt x="3979418" y="344424"/>
                </a:lnTo>
                <a:lnTo>
                  <a:pt x="3977258" y="347090"/>
                </a:lnTo>
                <a:lnTo>
                  <a:pt x="3973068" y="348233"/>
                </a:lnTo>
                <a:lnTo>
                  <a:pt x="3942587" y="357377"/>
                </a:lnTo>
                <a:lnTo>
                  <a:pt x="3943604" y="368045"/>
                </a:lnTo>
                <a:lnTo>
                  <a:pt x="3954482" y="367804"/>
                </a:lnTo>
                <a:lnTo>
                  <a:pt x="3967326" y="367576"/>
                </a:lnTo>
                <a:lnTo>
                  <a:pt x="3980048" y="367414"/>
                </a:lnTo>
                <a:lnTo>
                  <a:pt x="4005072" y="367283"/>
                </a:lnTo>
                <a:lnTo>
                  <a:pt x="4116528" y="367448"/>
                </a:lnTo>
                <a:lnTo>
                  <a:pt x="4142230" y="367634"/>
                </a:lnTo>
                <a:lnTo>
                  <a:pt x="4155423" y="367754"/>
                </a:lnTo>
                <a:lnTo>
                  <a:pt x="4168843" y="367891"/>
                </a:lnTo>
                <a:lnTo>
                  <a:pt x="4182491" y="368045"/>
                </a:lnTo>
                <a:lnTo>
                  <a:pt x="4184269" y="366267"/>
                </a:lnTo>
                <a:lnTo>
                  <a:pt x="4189729" y="280035"/>
                </a:lnTo>
                <a:lnTo>
                  <a:pt x="4178554" y="282066"/>
                </a:lnTo>
                <a:lnTo>
                  <a:pt x="4148328" y="344931"/>
                </a:lnTo>
                <a:lnTo>
                  <a:pt x="4029329" y="344931"/>
                </a:lnTo>
                <a:lnTo>
                  <a:pt x="4029280" y="341552"/>
                </a:lnTo>
                <a:lnTo>
                  <a:pt x="4029109" y="328971"/>
                </a:lnTo>
                <a:lnTo>
                  <a:pt x="4028962" y="316289"/>
                </a:lnTo>
                <a:lnTo>
                  <a:pt x="4028821" y="290702"/>
                </a:lnTo>
                <a:lnTo>
                  <a:pt x="4028821" y="200532"/>
                </a:lnTo>
                <a:lnTo>
                  <a:pt x="4082395" y="200676"/>
                </a:lnTo>
                <a:lnTo>
                  <a:pt x="4095572" y="200826"/>
                </a:lnTo>
                <a:lnTo>
                  <a:pt x="4109339" y="201040"/>
                </a:lnTo>
                <a:lnTo>
                  <a:pt x="4115689" y="203453"/>
                </a:lnTo>
                <a:lnTo>
                  <a:pt x="4125976" y="241680"/>
                </a:lnTo>
                <a:lnTo>
                  <a:pt x="4139310" y="240664"/>
                </a:lnTo>
                <a:lnTo>
                  <a:pt x="4139054" y="224791"/>
                </a:lnTo>
                <a:lnTo>
                  <a:pt x="4138852" y="210897"/>
                </a:lnTo>
                <a:lnTo>
                  <a:pt x="4138722" y="199335"/>
                </a:lnTo>
                <a:lnTo>
                  <a:pt x="4138724" y="180373"/>
                </a:lnTo>
                <a:lnTo>
                  <a:pt x="4138853" y="168732"/>
                </a:lnTo>
                <a:lnTo>
                  <a:pt x="4139053" y="154874"/>
                </a:lnTo>
                <a:lnTo>
                  <a:pt x="4139310" y="138811"/>
                </a:lnTo>
                <a:lnTo>
                  <a:pt x="4125976" y="139318"/>
                </a:lnTo>
                <a:close/>
              </a:path>
              <a:path w="5289804" h="491489">
                <a:moveTo>
                  <a:pt x="5037835" y="18923"/>
                </a:moveTo>
                <a:lnTo>
                  <a:pt x="4895850" y="357377"/>
                </a:lnTo>
                <a:lnTo>
                  <a:pt x="4896865" y="368045"/>
                </a:lnTo>
                <a:lnTo>
                  <a:pt x="4898738" y="368007"/>
                </a:lnTo>
                <a:lnTo>
                  <a:pt x="4912725" y="367747"/>
                </a:lnTo>
                <a:lnTo>
                  <a:pt x="4926047" y="367544"/>
                </a:lnTo>
                <a:lnTo>
                  <a:pt x="4938703" y="367399"/>
                </a:lnTo>
                <a:lnTo>
                  <a:pt x="4939791" y="330326"/>
                </a:lnTo>
                <a:lnTo>
                  <a:pt x="5038598" y="80137"/>
                </a:lnTo>
                <a:lnTo>
                  <a:pt x="5127116" y="330326"/>
                </a:lnTo>
                <a:lnTo>
                  <a:pt x="5136323" y="367349"/>
                </a:lnTo>
                <a:lnTo>
                  <a:pt x="5148639" y="367451"/>
                </a:lnTo>
                <a:lnTo>
                  <a:pt x="5161515" y="367602"/>
                </a:lnTo>
                <a:lnTo>
                  <a:pt x="5174956" y="367800"/>
                </a:lnTo>
                <a:lnTo>
                  <a:pt x="5188965" y="368045"/>
                </a:lnTo>
                <a:lnTo>
                  <a:pt x="5188077" y="357377"/>
                </a:lnTo>
                <a:lnTo>
                  <a:pt x="5063108" y="13207"/>
                </a:lnTo>
                <a:lnTo>
                  <a:pt x="5037835" y="18923"/>
                </a:lnTo>
                <a:close/>
              </a:path>
              <a:path w="5289804" h="491489">
                <a:moveTo>
                  <a:pt x="5127116" y="330326"/>
                </a:moveTo>
                <a:lnTo>
                  <a:pt x="4939791" y="330326"/>
                </a:lnTo>
                <a:lnTo>
                  <a:pt x="4938703" y="367399"/>
                </a:lnTo>
                <a:lnTo>
                  <a:pt x="5136323" y="367349"/>
                </a:lnTo>
                <a:lnTo>
                  <a:pt x="5127116" y="330326"/>
                </a:lnTo>
                <a:close/>
              </a:path>
              <a:path w="5289804" h="491489">
                <a:moveTo>
                  <a:pt x="2048891" y="12191"/>
                </a:moveTo>
                <a:lnTo>
                  <a:pt x="2026793" y="112521"/>
                </a:lnTo>
                <a:lnTo>
                  <a:pt x="2045334" y="112521"/>
                </a:lnTo>
                <a:lnTo>
                  <a:pt x="2099945" y="12191"/>
                </a:lnTo>
                <a:lnTo>
                  <a:pt x="2048891" y="12191"/>
                </a:lnTo>
                <a:close/>
              </a:path>
              <a:path w="5289804" h="491489">
                <a:moveTo>
                  <a:pt x="1231773" y="344424"/>
                </a:moveTo>
                <a:lnTo>
                  <a:pt x="1236778" y="349108"/>
                </a:lnTo>
                <a:lnTo>
                  <a:pt x="1246755" y="356773"/>
                </a:lnTo>
                <a:lnTo>
                  <a:pt x="1257579" y="363057"/>
                </a:lnTo>
                <a:lnTo>
                  <a:pt x="1269246" y="367954"/>
                </a:lnTo>
                <a:lnTo>
                  <a:pt x="1267419" y="321793"/>
                </a:lnTo>
                <a:lnTo>
                  <a:pt x="1262130" y="311022"/>
                </a:lnTo>
                <a:lnTo>
                  <a:pt x="1258016" y="299407"/>
                </a:lnTo>
                <a:lnTo>
                  <a:pt x="1255078" y="286945"/>
                </a:lnTo>
                <a:lnTo>
                  <a:pt x="1253315" y="273632"/>
                </a:lnTo>
                <a:lnTo>
                  <a:pt x="1252727" y="259461"/>
                </a:lnTo>
                <a:lnTo>
                  <a:pt x="1253194" y="247043"/>
                </a:lnTo>
                <a:lnTo>
                  <a:pt x="1255092" y="232518"/>
                </a:lnTo>
                <a:lnTo>
                  <a:pt x="1258452" y="219114"/>
                </a:lnTo>
                <a:lnTo>
                  <a:pt x="1255977" y="167401"/>
                </a:lnTo>
                <a:lnTo>
                  <a:pt x="1246202" y="174736"/>
                </a:lnTo>
                <a:lnTo>
                  <a:pt x="1237330" y="182648"/>
                </a:lnTo>
                <a:lnTo>
                  <a:pt x="1229359" y="191135"/>
                </a:lnTo>
                <a:lnTo>
                  <a:pt x="1225648" y="195685"/>
                </a:lnTo>
                <a:lnTo>
                  <a:pt x="1218400" y="206201"/>
                </a:lnTo>
                <a:lnTo>
                  <a:pt x="1212470" y="217347"/>
                </a:lnTo>
                <a:lnTo>
                  <a:pt x="1207858" y="229129"/>
                </a:lnTo>
                <a:lnTo>
                  <a:pt x="1204563" y="241554"/>
                </a:lnTo>
                <a:lnTo>
                  <a:pt x="1202586" y="254625"/>
                </a:lnTo>
                <a:lnTo>
                  <a:pt x="1201927" y="268350"/>
                </a:lnTo>
                <a:lnTo>
                  <a:pt x="1202063" y="274503"/>
                </a:lnTo>
                <a:lnTo>
                  <a:pt x="1203406" y="288109"/>
                </a:lnTo>
                <a:lnTo>
                  <a:pt x="1206188" y="300938"/>
                </a:lnTo>
                <a:lnTo>
                  <a:pt x="1210414" y="312986"/>
                </a:lnTo>
                <a:lnTo>
                  <a:pt x="1216084" y="324252"/>
                </a:lnTo>
                <a:lnTo>
                  <a:pt x="1223203" y="334732"/>
                </a:lnTo>
                <a:lnTo>
                  <a:pt x="1231773" y="344424"/>
                </a:lnTo>
                <a:close/>
              </a:path>
              <a:path w="5289804" h="491489">
                <a:moveTo>
                  <a:pt x="1244092" y="64769"/>
                </a:moveTo>
                <a:lnTo>
                  <a:pt x="1247775" y="72643"/>
                </a:lnTo>
                <a:lnTo>
                  <a:pt x="1248729" y="74568"/>
                </a:lnTo>
                <a:lnTo>
                  <a:pt x="1254978" y="85357"/>
                </a:lnTo>
                <a:lnTo>
                  <a:pt x="1262761" y="95885"/>
                </a:lnTo>
                <a:lnTo>
                  <a:pt x="1266167" y="100021"/>
                </a:lnTo>
                <a:lnTo>
                  <a:pt x="1274543" y="109383"/>
                </a:lnTo>
                <a:lnTo>
                  <a:pt x="1283715" y="118744"/>
                </a:lnTo>
                <a:lnTo>
                  <a:pt x="1289809" y="124643"/>
                </a:lnTo>
                <a:lnTo>
                  <a:pt x="1298879" y="133430"/>
                </a:lnTo>
                <a:lnTo>
                  <a:pt x="1308227" y="142493"/>
                </a:lnTo>
                <a:lnTo>
                  <a:pt x="1304091" y="143864"/>
                </a:lnTo>
                <a:lnTo>
                  <a:pt x="1290710" y="148874"/>
                </a:lnTo>
                <a:lnTo>
                  <a:pt x="1278230" y="154468"/>
                </a:lnTo>
                <a:lnTo>
                  <a:pt x="1266653" y="160644"/>
                </a:lnTo>
                <a:lnTo>
                  <a:pt x="1255977" y="167401"/>
                </a:lnTo>
                <a:lnTo>
                  <a:pt x="1258452" y="219114"/>
                </a:lnTo>
                <a:lnTo>
                  <a:pt x="1263273" y="206830"/>
                </a:lnTo>
                <a:lnTo>
                  <a:pt x="1269558" y="195668"/>
                </a:lnTo>
                <a:lnTo>
                  <a:pt x="1277307" y="185630"/>
                </a:lnTo>
                <a:lnTo>
                  <a:pt x="1286521" y="176714"/>
                </a:lnTo>
                <a:lnTo>
                  <a:pt x="1297200" y="168923"/>
                </a:lnTo>
                <a:lnTo>
                  <a:pt x="1309346" y="162257"/>
                </a:lnTo>
                <a:lnTo>
                  <a:pt x="1322958" y="156717"/>
                </a:lnTo>
                <a:lnTo>
                  <a:pt x="1329402" y="163571"/>
                </a:lnTo>
                <a:lnTo>
                  <a:pt x="1337781" y="173206"/>
                </a:lnTo>
                <a:lnTo>
                  <a:pt x="1345437" y="182879"/>
                </a:lnTo>
                <a:lnTo>
                  <a:pt x="1349368" y="188332"/>
                </a:lnTo>
                <a:lnTo>
                  <a:pt x="1356190" y="199114"/>
                </a:lnTo>
                <a:lnTo>
                  <a:pt x="1362074" y="210185"/>
                </a:lnTo>
                <a:lnTo>
                  <a:pt x="1368997" y="227350"/>
                </a:lnTo>
                <a:lnTo>
                  <a:pt x="1372489" y="239649"/>
                </a:lnTo>
                <a:lnTo>
                  <a:pt x="1374044" y="247423"/>
                </a:lnTo>
                <a:lnTo>
                  <a:pt x="1375551" y="259921"/>
                </a:lnTo>
                <a:lnTo>
                  <a:pt x="1376045" y="273176"/>
                </a:lnTo>
                <a:lnTo>
                  <a:pt x="1375677" y="283657"/>
                </a:lnTo>
                <a:lnTo>
                  <a:pt x="1373922" y="297277"/>
                </a:lnTo>
                <a:lnTo>
                  <a:pt x="1370716" y="309675"/>
                </a:lnTo>
                <a:lnTo>
                  <a:pt x="1366049" y="320858"/>
                </a:lnTo>
                <a:lnTo>
                  <a:pt x="1359916" y="330835"/>
                </a:lnTo>
                <a:lnTo>
                  <a:pt x="1351730" y="339915"/>
                </a:lnTo>
                <a:lnTo>
                  <a:pt x="1341209" y="347147"/>
                </a:lnTo>
                <a:lnTo>
                  <a:pt x="1329117" y="351486"/>
                </a:lnTo>
                <a:lnTo>
                  <a:pt x="1315465" y="352932"/>
                </a:lnTo>
                <a:lnTo>
                  <a:pt x="1313129" y="352885"/>
                </a:lnTo>
                <a:lnTo>
                  <a:pt x="1300449" y="350792"/>
                </a:lnTo>
                <a:lnTo>
                  <a:pt x="1289006" y="345593"/>
                </a:lnTo>
                <a:lnTo>
                  <a:pt x="1278811" y="337290"/>
                </a:lnTo>
                <a:lnTo>
                  <a:pt x="1269873" y="325881"/>
                </a:lnTo>
                <a:lnTo>
                  <a:pt x="1267419" y="321793"/>
                </a:lnTo>
                <a:lnTo>
                  <a:pt x="1269246" y="367954"/>
                </a:lnTo>
                <a:lnTo>
                  <a:pt x="1281749" y="371458"/>
                </a:lnTo>
                <a:lnTo>
                  <a:pt x="1295083" y="373565"/>
                </a:lnTo>
                <a:lnTo>
                  <a:pt x="1309243" y="374268"/>
                </a:lnTo>
                <a:lnTo>
                  <a:pt x="1310065" y="374266"/>
                </a:lnTo>
                <a:lnTo>
                  <a:pt x="1323325" y="373494"/>
                </a:lnTo>
                <a:lnTo>
                  <a:pt x="1336076" y="371344"/>
                </a:lnTo>
                <a:lnTo>
                  <a:pt x="1348314" y="367815"/>
                </a:lnTo>
                <a:lnTo>
                  <a:pt x="1360035" y="362903"/>
                </a:lnTo>
                <a:lnTo>
                  <a:pt x="1371233" y="356606"/>
                </a:lnTo>
                <a:lnTo>
                  <a:pt x="1381905" y="348923"/>
                </a:lnTo>
                <a:lnTo>
                  <a:pt x="1392046" y="339851"/>
                </a:lnTo>
                <a:lnTo>
                  <a:pt x="1401813" y="329129"/>
                </a:lnTo>
                <a:lnTo>
                  <a:pt x="1409470" y="318543"/>
                </a:lnTo>
                <a:lnTo>
                  <a:pt x="1415731" y="307388"/>
                </a:lnTo>
                <a:lnTo>
                  <a:pt x="1420596" y="295664"/>
                </a:lnTo>
                <a:lnTo>
                  <a:pt x="1424069" y="283367"/>
                </a:lnTo>
                <a:lnTo>
                  <a:pt x="1426151" y="270496"/>
                </a:lnTo>
                <a:lnTo>
                  <a:pt x="1426845" y="257048"/>
                </a:lnTo>
                <a:lnTo>
                  <a:pt x="1426684" y="250398"/>
                </a:lnTo>
                <a:lnTo>
                  <a:pt x="1425444" y="237628"/>
                </a:lnTo>
                <a:lnTo>
                  <a:pt x="1422994" y="225203"/>
                </a:lnTo>
                <a:lnTo>
                  <a:pt x="1419352" y="213105"/>
                </a:lnTo>
                <a:lnTo>
                  <a:pt x="1412076" y="195724"/>
                </a:lnTo>
                <a:lnTo>
                  <a:pt x="1406302" y="184405"/>
                </a:lnTo>
                <a:lnTo>
                  <a:pt x="1399794" y="173354"/>
                </a:lnTo>
                <a:lnTo>
                  <a:pt x="1388879" y="157313"/>
                </a:lnTo>
                <a:lnTo>
                  <a:pt x="1381173" y="147197"/>
                </a:lnTo>
                <a:lnTo>
                  <a:pt x="1372996" y="137413"/>
                </a:lnTo>
                <a:lnTo>
                  <a:pt x="1360656" y="123532"/>
                </a:lnTo>
                <a:lnTo>
                  <a:pt x="1352126" y="114192"/>
                </a:lnTo>
                <a:lnTo>
                  <a:pt x="1343659" y="105155"/>
                </a:lnTo>
                <a:lnTo>
                  <a:pt x="1338616" y="99878"/>
                </a:lnTo>
                <a:lnTo>
                  <a:pt x="1329608" y="90443"/>
                </a:lnTo>
                <a:lnTo>
                  <a:pt x="1321562" y="82041"/>
                </a:lnTo>
                <a:lnTo>
                  <a:pt x="1315339" y="75437"/>
                </a:lnTo>
                <a:lnTo>
                  <a:pt x="1310132" y="69468"/>
                </a:lnTo>
                <a:lnTo>
                  <a:pt x="1305940" y="64262"/>
                </a:lnTo>
                <a:lnTo>
                  <a:pt x="1301750" y="58927"/>
                </a:lnTo>
                <a:lnTo>
                  <a:pt x="1298575" y="54228"/>
                </a:lnTo>
                <a:lnTo>
                  <a:pt x="1296415" y="50037"/>
                </a:lnTo>
                <a:lnTo>
                  <a:pt x="1294130" y="45974"/>
                </a:lnTo>
                <a:lnTo>
                  <a:pt x="1293114" y="41910"/>
                </a:lnTo>
                <a:lnTo>
                  <a:pt x="1293114" y="29337"/>
                </a:lnTo>
                <a:lnTo>
                  <a:pt x="1298956" y="25018"/>
                </a:lnTo>
                <a:lnTo>
                  <a:pt x="1310858" y="25019"/>
                </a:lnTo>
                <a:lnTo>
                  <a:pt x="1319926" y="25643"/>
                </a:lnTo>
                <a:lnTo>
                  <a:pt x="1329473" y="27457"/>
                </a:lnTo>
                <a:lnTo>
                  <a:pt x="1339499" y="30457"/>
                </a:lnTo>
                <a:lnTo>
                  <a:pt x="1350004" y="34644"/>
                </a:lnTo>
                <a:lnTo>
                  <a:pt x="1360991" y="40015"/>
                </a:lnTo>
                <a:lnTo>
                  <a:pt x="1372459" y="46568"/>
                </a:lnTo>
                <a:lnTo>
                  <a:pt x="1384409" y="54304"/>
                </a:lnTo>
                <a:lnTo>
                  <a:pt x="1396843" y="63218"/>
                </a:lnTo>
                <a:lnTo>
                  <a:pt x="1409760" y="73312"/>
                </a:lnTo>
                <a:lnTo>
                  <a:pt x="1423161" y="84581"/>
                </a:lnTo>
                <a:lnTo>
                  <a:pt x="1427284" y="78840"/>
                </a:lnTo>
                <a:lnTo>
                  <a:pt x="1434983" y="68461"/>
                </a:lnTo>
                <a:lnTo>
                  <a:pt x="1442716" y="58473"/>
                </a:lnTo>
                <a:lnTo>
                  <a:pt x="1450467" y="48894"/>
                </a:lnTo>
                <a:lnTo>
                  <a:pt x="1449705" y="46354"/>
                </a:lnTo>
                <a:lnTo>
                  <a:pt x="1443993" y="42351"/>
                </a:lnTo>
                <a:lnTo>
                  <a:pt x="1433808" y="35867"/>
                </a:lnTo>
                <a:lnTo>
                  <a:pt x="1422979" y="29749"/>
                </a:lnTo>
                <a:lnTo>
                  <a:pt x="1411514" y="23997"/>
                </a:lnTo>
                <a:lnTo>
                  <a:pt x="1399422" y="18610"/>
                </a:lnTo>
                <a:lnTo>
                  <a:pt x="1386712" y="13588"/>
                </a:lnTo>
                <a:lnTo>
                  <a:pt x="1369284" y="7760"/>
                </a:lnTo>
                <a:lnTo>
                  <a:pt x="1356430" y="4372"/>
                </a:lnTo>
                <a:lnTo>
                  <a:pt x="1344065" y="1946"/>
                </a:lnTo>
                <a:lnTo>
                  <a:pt x="1332188" y="487"/>
                </a:lnTo>
                <a:lnTo>
                  <a:pt x="1320800" y="0"/>
                </a:lnTo>
                <a:lnTo>
                  <a:pt x="1317547" y="51"/>
                </a:lnTo>
                <a:lnTo>
                  <a:pt x="1305242" y="1174"/>
                </a:lnTo>
                <a:lnTo>
                  <a:pt x="1292953" y="3778"/>
                </a:lnTo>
                <a:lnTo>
                  <a:pt x="1280662" y="7870"/>
                </a:lnTo>
                <a:lnTo>
                  <a:pt x="1268349" y="13462"/>
                </a:lnTo>
                <a:lnTo>
                  <a:pt x="1251230" y="25880"/>
                </a:lnTo>
                <a:lnTo>
                  <a:pt x="1244540" y="36320"/>
                </a:lnTo>
                <a:lnTo>
                  <a:pt x="1242314" y="48132"/>
                </a:lnTo>
                <a:lnTo>
                  <a:pt x="1242314" y="56514"/>
                </a:lnTo>
                <a:lnTo>
                  <a:pt x="1244092" y="64769"/>
                </a:lnTo>
                <a:close/>
              </a:path>
              <a:path w="5289804" h="491489">
                <a:moveTo>
                  <a:pt x="1476040" y="261393"/>
                </a:moveTo>
                <a:lnTo>
                  <a:pt x="1476696" y="277492"/>
                </a:lnTo>
                <a:lnTo>
                  <a:pt x="1478126" y="292270"/>
                </a:lnTo>
                <a:lnTo>
                  <a:pt x="1480328" y="305729"/>
                </a:lnTo>
                <a:lnTo>
                  <a:pt x="1483301" y="317873"/>
                </a:lnTo>
                <a:lnTo>
                  <a:pt x="1487042" y="328706"/>
                </a:lnTo>
                <a:lnTo>
                  <a:pt x="1491549" y="338232"/>
                </a:lnTo>
                <a:lnTo>
                  <a:pt x="1496821" y="346455"/>
                </a:lnTo>
                <a:lnTo>
                  <a:pt x="1510989" y="360245"/>
                </a:lnTo>
                <a:lnTo>
                  <a:pt x="1521656" y="366380"/>
                </a:lnTo>
                <a:lnTo>
                  <a:pt x="1533836" y="370763"/>
                </a:lnTo>
                <a:lnTo>
                  <a:pt x="1547529" y="373392"/>
                </a:lnTo>
                <a:lnTo>
                  <a:pt x="1562734" y="374268"/>
                </a:lnTo>
                <a:lnTo>
                  <a:pt x="1574193" y="373645"/>
                </a:lnTo>
                <a:lnTo>
                  <a:pt x="1587127" y="371253"/>
                </a:lnTo>
                <a:lnTo>
                  <a:pt x="1599188" y="367070"/>
                </a:lnTo>
                <a:lnTo>
                  <a:pt x="1610382" y="361100"/>
                </a:lnTo>
                <a:lnTo>
                  <a:pt x="1620714" y="353344"/>
                </a:lnTo>
                <a:lnTo>
                  <a:pt x="1630187" y="343805"/>
                </a:lnTo>
                <a:lnTo>
                  <a:pt x="1638808" y="332486"/>
                </a:lnTo>
                <a:lnTo>
                  <a:pt x="1644180" y="323794"/>
                </a:lnTo>
                <a:lnTo>
                  <a:pt x="1649491" y="313501"/>
                </a:lnTo>
                <a:lnTo>
                  <a:pt x="1654096" y="302552"/>
                </a:lnTo>
                <a:lnTo>
                  <a:pt x="1657996" y="290945"/>
                </a:lnTo>
                <a:lnTo>
                  <a:pt x="1661189" y="278680"/>
                </a:lnTo>
                <a:lnTo>
                  <a:pt x="1663675" y="265755"/>
                </a:lnTo>
                <a:lnTo>
                  <a:pt x="1665452" y="252169"/>
                </a:lnTo>
                <a:lnTo>
                  <a:pt x="1666519" y="237922"/>
                </a:lnTo>
                <a:lnTo>
                  <a:pt x="1666874" y="223012"/>
                </a:lnTo>
                <a:lnTo>
                  <a:pt x="1666871" y="221655"/>
                </a:lnTo>
                <a:lnTo>
                  <a:pt x="1666535" y="208705"/>
                </a:lnTo>
                <a:lnTo>
                  <a:pt x="1665644" y="195891"/>
                </a:lnTo>
                <a:lnTo>
                  <a:pt x="1664204" y="183212"/>
                </a:lnTo>
                <a:lnTo>
                  <a:pt x="1662219" y="170670"/>
                </a:lnTo>
                <a:lnTo>
                  <a:pt x="1659692" y="158263"/>
                </a:lnTo>
                <a:lnTo>
                  <a:pt x="1656628" y="145992"/>
                </a:lnTo>
                <a:lnTo>
                  <a:pt x="1653032" y="133857"/>
                </a:lnTo>
                <a:lnTo>
                  <a:pt x="1650745" y="132079"/>
                </a:lnTo>
                <a:lnTo>
                  <a:pt x="1642758" y="134125"/>
                </a:lnTo>
                <a:lnTo>
                  <a:pt x="1630733" y="137055"/>
                </a:lnTo>
                <a:lnTo>
                  <a:pt x="1618208" y="139929"/>
                </a:lnTo>
                <a:lnTo>
                  <a:pt x="1605153" y="142748"/>
                </a:lnTo>
                <a:lnTo>
                  <a:pt x="1605226" y="142914"/>
                </a:lnTo>
                <a:lnTo>
                  <a:pt x="1610408" y="155262"/>
                </a:lnTo>
                <a:lnTo>
                  <a:pt x="1614981" y="167620"/>
                </a:lnTo>
                <a:lnTo>
                  <a:pt x="1618944" y="179990"/>
                </a:lnTo>
                <a:lnTo>
                  <a:pt x="1622297" y="192372"/>
                </a:lnTo>
                <a:lnTo>
                  <a:pt x="1625040" y="204768"/>
                </a:lnTo>
                <a:lnTo>
                  <a:pt x="1627174" y="217178"/>
                </a:lnTo>
                <a:lnTo>
                  <a:pt x="1628698" y="229604"/>
                </a:lnTo>
                <a:lnTo>
                  <a:pt x="1629613" y="242047"/>
                </a:lnTo>
                <a:lnTo>
                  <a:pt x="1629918" y="254507"/>
                </a:lnTo>
                <a:lnTo>
                  <a:pt x="1629762" y="264315"/>
                </a:lnTo>
                <a:lnTo>
                  <a:pt x="1628803" y="279511"/>
                </a:lnTo>
                <a:lnTo>
                  <a:pt x="1626967" y="293101"/>
                </a:lnTo>
                <a:lnTo>
                  <a:pt x="1624255" y="305084"/>
                </a:lnTo>
                <a:lnTo>
                  <a:pt x="1620666" y="315460"/>
                </a:lnTo>
                <a:lnTo>
                  <a:pt x="1616202" y="324230"/>
                </a:lnTo>
                <a:lnTo>
                  <a:pt x="1611228" y="331213"/>
                </a:lnTo>
                <a:lnTo>
                  <a:pt x="1601500" y="339822"/>
                </a:lnTo>
                <a:lnTo>
                  <a:pt x="1589806" y="344988"/>
                </a:lnTo>
                <a:lnTo>
                  <a:pt x="1576196" y="346710"/>
                </a:lnTo>
                <a:lnTo>
                  <a:pt x="1570960" y="346466"/>
                </a:lnTo>
                <a:lnTo>
                  <a:pt x="1558044" y="343268"/>
                </a:lnTo>
                <a:lnTo>
                  <a:pt x="1547379" y="336365"/>
                </a:lnTo>
                <a:lnTo>
                  <a:pt x="1538985" y="325754"/>
                </a:lnTo>
                <a:lnTo>
                  <a:pt x="1533118" y="311881"/>
                </a:lnTo>
                <a:lnTo>
                  <a:pt x="1530351" y="300672"/>
                </a:lnTo>
                <a:lnTo>
                  <a:pt x="1528375" y="287672"/>
                </a:lnTo>
                <a:lnTo>
                  <a:pt x="1527189" y="272879"/>
                </a:lnTo>
                <a:lnTo>
                  <a:pt x="1526794" y="256286"/>
                </a:lnTo>
                <a:lnTo>
                  <a:pt x="1526904" y="246272"/>
                </a:lnTo>
                <a:lnTo>
                  <a:pt x="1527258" y="234359"/>
                </a:lnTo>
                <a:lnTo>
                  <a:pt x="1527857" y="220983"/>
                </a:lnTo>
                <a:lnTo>
                  <a:pt x="1528698" y="206120"/>
                </a:lnTo>
                <a:lnTo>
                  <a:pt x="1529736" y="188592"/>
                </a:lnTo>
                <a:lnTo>
                  <a:pt x="1530387" y="175799"/>
                </a:lnTo>
                <a:lnTo>
                  <a:pt x="1530604" y="168528"/>
                </a:lnTo>
                <a:lnTo>
                  <a:pt x="1530602" y="168091"/>
                </a:lnTo>
                <a:lnTo>
                  <a:pt x="1528566" y="154062"/>
                </a:lnTo>
                <a:lnTo>
                  <a:pt x="1522730" y="144017"/>
                </a:lnTo>
                <a:lnTo>
                  <a:pt x="1517649" y="138556"/>
                </a:lnTo>
                <a:lnTo>
                  <a:pt x="1510157" y="135889"/>
                </a:lnTo>
                <a:lnTo>
                  <a:pt x="1494408" y="135889"/>
                </a:lnTo>
                <a:lnTo>
                  <a:pt x="1486027" y="136778"/>
                </a:lnTo>
                <a:lnTo>
                  <a:pt x="1475485" y="138811"/>
                </a:lnTo>
                <a:lnTo>
                  <a:pt x="1465183" y="141016"/>
                </a:lnTo>
                <a:lnTo>
                  <a:pt x="1452922" y="144125"/>
                </a:lnTo>
                <a:lnTo>
                  <a:pt x="1439671" y="147954"/>
                </a:lnTo>
                <a:lnTo>
                  <a:pt x="1441069" y="157099"/>
                </a:lnTo>
                <a:lnTo>
                  <a:pt x="1446464" y="157146"/>
                </a:lnTo>
                <a:lnTo>
                  <a:pt x="1460516" y="158605"/>
                </a:lnTo>
                <a:lnTo>
                  <a:pt x="1470024" y="162051"/>
                </a:lnTo>
                <a:lnTo>
                  <a:pt x="1475485" y="165607"/>
                </a:lnTo>
                <a:lnTo>
                  <a:pt x="1478280" y="171830"/>
                </a:lnTo>
                <a:lnTo>
                  <a:pt x="1478173" y="189518"/>
                </a:lnTo>
                <a:lnTo>
                  <a:pt x="1477792" y="202064"/>
                </a:lnTo>
                <a:lnTo>
                  <a:pt x="1477136" y="217550"/>
                </a:lnTo>
                <a:lnTo>
                  <a:pt x="1476504" y="232621"/>
                </a:lnTo>
                <a:lnTo>
                  <a:pt x="1476121" y="245335"/>
                </a:lnTo>
                <a:lnTo>
                  <a:pt x="1475994" y="255524"/>
                </a:lnTo>
                <a:lnTo>
                  <a:pt x="1476040" y="261393"/>
                </a:lnTo>
                <a:close/>
              </a:path>
            </a:pathLst>
          </a:custGeom>
          <a:solidFill>
            <a:srgbClr val="0000FF"/>
          </a:solidFill>
        </p:spPr>
        <p:txBody>
          <a:bodyPr wrap="square" lIns="0" tIns="0" rIns="0" bIns="0" rtlCol="0">
            <a:noAutofit/>
          </a:bodyPr>
          <a:lstStyle/>
          <a:p>
            <a:endParaRPr/>
          </a:p>
        </p:txBody>
      </p:sp>
      <p:sp>
        <p:nvSpPr>
          <p:cNvPr id="48" name="object 48"/>
          <p:cNvSpPr/>
          <p:nvPr/>
        </p:nvSpPr>
        <p:spPr>
          <a:xfrm>
            <a:off x="9544982" y="1139698"/>
            <a:ext cx="79248" cy="59054"/>
          </a:xfrm>
          <a:custGeom>
            <a:avLst/>
            <a:gdLst/>
            <a:ahLst/>
            <a:cxnLst/>
            <a:rect l="l" t="t" r="r" b="b"/>
            <a:pathLst>
              <a:path w="59436" h="59054">
                <a:moveTo>
                  <a:pt x="29972" y="0"/>
                </a:moveTo>
                <a:lnTo>
                  <a:pt x="38608" y="0"/>
                </a:lnTo>
                <a:lnTo>
                  <a:pt x="45593" y="2666"/>
                </a:lnTo>
                <a:lnTo>
                  <a:pt x="51181" y="8127"/>
                </a:lnTo>
                <a:lnTo>
                  <a:pt x="56642" y="13462"/>
                </a:lnTo>
                <a:lnTo>
                  <a:pt x="59436" y="20574"/>
                </a:lnTo>
                <a:lnTo>
                  <a:pt x="59436" y="29210"/>
                </a:lnTo>
                <a:lnTo>
                  <a:pt x="59436" y="37973"/>
                </a:lnTo>
                <a:lnTo>
                  <a:pt x="56642" y="45212"/>
                </a:lnTo>
                <a:lnTo>
                  <a:pt x="51181" y="50673"/>
                </a:lnTo>
                <a:lnTo>
                  <a:pt x="45593" y="56261"/>
                </a:lnTo>
                <a:lnTo>
                  <a:pt x="38608" y="59054"/>
                </a:lnTo>
                <a:lnTo>
                  <a:pt x="29972" y="59054"/>
                </a:lnTo>
                <a:lnTo>
                  <a:pt x="20828" y="59054"/>
                </a:lnTo>
                <a:lnTo>
                  <a:pt x="13589" y="56261"/>
                </a:lnTo>
                <a:lnTo>
                  <a:pt x="8128" y="50673"/>
                </a:lnTo>
                <a:lnTo>
                  <a:pt x="2667" y="45212"/>
                </a:lnTo>
                <a:lnTo>
                  <a:pt x="0" y="37973"/>
                </a:lnTo>
                <a:lnTo>
                  <a:pt x="0" y="29210"/>
                </a:lnTo>
                <a:lnTo>
                  <a:pt x="0" y="20574"/>
                </a:lnTo>
                <a:lnTo>
                  <a:pt x="2667" y="13462"/>
                </a:lnTo>
                <a:lnTo>
                  <a:pt x="8128" y="8127"/>
                </a:lnTo>
                <a:lnTo>
                  <a:pt x="13589" y="2666"/>
                </a:lnTo>
                <a:lnTo>
                  <a:pt x="20828" y="0"/>
                </a:lnTo>
                <a:lnTo>
                  <a:pt x="29972"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8971958" y="1139698"/>
            <a:ext cx="79247" cy="59054"/>
          </a:xfrm>
          <a:custGeom>
            <a:avLst/>
            <a:gdLst/>
            <a:ahLst/>
            <a:cxnLst/>
            <a:rect l="l" t="t" r="r" b="b"/>
            <a:pathLst>
              <a:path w="59435" h="59054">
                <a:moveTo>
                  <a:pt x="29972" y="0"/>
                </a:moveTo>
                <a:lnTo>
                  <a:pt x="38607" y="0"/>
                </a:lnTo>
                <a:lnTo>
                  <a:pt x="45592" y="2666"/>
                </a:lnTo>
                <a:lnTo>
                  <a:pt x="51180" y="8127"/>
                </a:lnTo>
                <a:lnTo>
                  <a:pt x="56641" y="13462"/>
                </a:lnTo>
                <a:lnTo>
                  <a:pt x="59435" y="20574"/>
                </a:lnTo>
                <a:lnTo>
                  <a:pt x="59435" y="29210"/>
                </a:lnTo>
                <a:lnTo>
                  <a:pt x="59435" y="37973"/>
                </a:lnTo>
                <a:lnTo>
                  <a:pt x="56641" y="45212"/>
                </a:lnTo>
                <a:lnTo>
                  <a:pt x="51180" y="50673"/>
                </a:lnTo>
                <a:lnTo>
                  <a:pt x="45592" y="56261"/>
                </a:lnTo>
                <a:lnTo>
                  <a:pt x="38607" y="59054"/>
                </a:lnTo>
                <a:lnTo>
                  <a:pt x="29972" y="59054"/>
                </a:lnTo>
                <a:lnTo>
                  <a:pt x="20827" y="59054"/>
                </a:lnTo>
                <a:lnTo>
                  <a:pt x="13588" y="56261"/>
                </a:lnTo>
                <a:lnTo>
                  <a:pt x="8127" y="50673"/>
                </a:lnTo>
                <a:lnTo>
                  <a:pt x="2666" y="45212"/>
                </a:lnTo>
                <a:lnTo>
                  <a:pt x="0" y="37973"/>
                </a:lnTo>
                <a:lnTo>
                  <a:pt x="0" y="29210"/>
                </a:lnTo>
                <a:lnTo>
                  <a:pt x="0" y="20574"/>
                </a:lnTo>
                <a:lnTo>
                  <a:pt x="2666" y="13462"/>
                </a:lnTo>
                <a:lnTo>
                  <a:pt x="8127" y="8127"/>
                </a:lnTo>
                <a:lnTo>
                  <a:pt x="13588" y="2666"/>
                </a:lnTo>
                <a:lnTo>
                  <a:pt x="20827" y="0"/>
                </a:lnTo>
                <a:lnTo>
                  <a:pt x="29972"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8220119" y="1139698"/>
            <a:ext cx="79248" cy="59054"/>
          </a:xfrm>
          <a:custGeom>
            <a:avLst/>
            <a:gdLst/>
            <a:ahLst/>
            <a:cxnLst/>
            <a:rect l="l" t="t" r="r" b="b"/>
            <a:pathLst>
              <a:path w="59436" h="59054">
                <a:moveTo>
                  <a:pt x="29972" y="0"/>
                </a:moveTo>
                <a:lnTo>
                  <a:pt x="38608" y="0"/>
                </a:lnTo>
                <a:lnTo>
                  <a:pt x="45592" y="2666"/>
                </a:lnTo>
                <a:lnTo>
                  <a:pt x="51181" y="8127"/>
                </a:lnTo>
                <a:lnTo>
                  <a:pt x="56641" y="13462"/>
                </a:lnTo>
                <a:lnTo>
                  <a:pt x="59436" y="20574"/>
                </a:lnTo>
                <a:lnTo>
                  <a:pt x="59436" y="29210"/>
                </a:lnTo>
                <a:lnTo>
                  <a:pt x="59436" y="37973"/>
                </a:lnTo>
                <a:lnTo>
                  <a:pt x="56641" y="45212"/>
                </a:lnTo>
                <a:lnTo>
                  <a:pt x="51181" y="50673"/>
                </a:lnTo>
                <a:lnTo>
                  <a:pt x="45592" y="56261"/>
                </a:lnTo>
                <a:lnTo>
                  <a:pt x="38608" y="59054"/>
                </a:lnTo>
                <a:lnTo>
                  <a:pt x="29972" y="59054"/>
                </a:lnTo>
                <a:lnTo>
                  <a:pt x="20827" y="59054"/>
                </a:lnTo>
                <a:lnTo>
                  <a:pt x="13588" y="56261"/>
                </a:lnTo>
                <a:lnTo>
                  <a:pt x="8127" y="50673"/>
                </a:lnTo>
                <a:lnTo>
                  <a:pt x="2666" y="45212"/>
                </a:lnTo>
                <a:lnTo>
                  <a:pt x="0" y="37973"/>
                </a:lnTo>
                <a:lnTo>
                  <a:pt x="0" y="29210"/>
                </a:lnTo>
                <a:lnTo>
                  <a:pt x="0" y="20574"/>
                </a:lnTo>
                <a:lnTo>
                  <a:pt x="2666" y="13462"/>
                </a:lnTo>
                <a:lnTo>
                  <a:pt x="8127" y="8127"/>
                </a:lnTo>
                <a:lnTo>
                  <a:pt x="13588" y="2666"/>
                </a:lnTo>
                <a:lnTo>
                  <a:pt x="20827" y="0"/>
                </a:lnTo>
                <a:lnTo>
                  <a:pt x="29972"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7381410" y="983363"/>
            <a:ext cx="145287" cy="181355"/>
          </a:xfrm>
          <a:custGeom>
            <a:avLst/>
            <a:gdLst/>
            <a:ahLst/>
            <a:cxnLst/>
            <a:rect l="l" t="t" r="r" b="b"/>
            <a:pathLst>
              <a:path w="108965" h="181355">
                <a:moveTo>
                  <a:pt x="50926" y="0"/>
                </a:moveTo>
                <a:lnTo>
                  <a:pt x="38403" y="2024"/>
                </a:lnTo>
                <a:lnTo>
                  <a:pt x="27496" y="8096"/>
                </a:lnTo>
                <a:lnTo>
                  <a:pt x="18239" y="18217"/>
                </a:lnTo>
                <a:lnTo>
                  <a:pt x="13462" y="26288"/>
                </a:lnTo>
                <a:lnTo>
                  <a:pt x="8947" y="36468"/>
                </a:lnTo>
                <a:lnTo>
                  <a:pt x="5357" y="47664"/>
                </a:lnTo>
                <a:lnTo>
                  <a:pt x="2687" y="59885"/>
                </a:lnTo>
                <a:lnTo>
                  <a:pt x="931" y="73140"/>
                </a:lnTo>
                <a:lnTo>
                  <a:pt x="85" y="87440"/>
                </a:lnTo>
                <a:lnTo>
                  <a:pt x="0" y="93979"/>
                </a:lnTo>
                <a:lnTo>
                  <a:pt x="456" y="109359"/>
                </a:lnTo>
                <a:lnTo>
                  <a:pt x="1824" y="123359"/>
                </a:lnTo>
                <a:lnTo>
                  <a:pt x="4105" y="135969"/>
                </a:lnTo>
                <a:lnTo>
                  <a:pt x="7298" y="147177"/>
                </a:lnTo>
                <a:lnTo>
                  <a:pt x="11403" y="156972"/>
                </a:lnTo>
                <a:lnTo>
                  <a:pt x="20677" y="170616"/>
                </a:lnTo>
                <a:lnTo>
                  <a:pt x="31001" y="178212"/>
                </a:lnTo>
                <a:lnTo>
                  <a:pt x="43115" y="181283"/>
                </a:lnTo>
                <a:lnTo>
                  <a:pt x="45465" y="181355"/>
                </a:lnTo>
                <a:lnTo>
                  <a:pt x="56443" y="179130"/>
                </a:lnTo>
                <a:lnTo>
                  <a:pt x="67303" y="172434"/>
                </a:lnTo>
                <a:lnTo>
                  <a:pt x="77342" y="162178"/>
                </a:lnTo>
                <a:lnTo>
                  <a:pt x="83470" y="154019"/>
                </a:lnTo>
                <a:lnTo>
                  <a:pt x="89598" y="144446"/>
                </a:lnTo>
                <a:lnTo>
                  <a:pt x="95726" y="133449"/>
                </a:lnTo>
                <a:lnTo>
                  <a:pt x="101854" y="121016"/>
                </a:lnTo>
                <a:lnTo>
                  <a:pt x="107982" y="107137"/>
                </a:lnTo>
                <a:lnTo>
                  <a:pt x="108965" y="104775"/>
                </a:lnTo>
                <a:lnTo>
                  <a:pt x="106058" y="89185"/>
                </a:lnTo>
                <a:lnTo>
                  <a:pt x="102877" y="74842"/>
                </a:lnTo>
                <a:lnTo>
                  <a:pt x="99423" y="61750"/>
                </a:lnTo>
                <a:lnTo>
                  <a:pt x="95695" y="49916"/>
                </a:lnTo>
                <a:lnTo>
                  <a:pt x="91693" y="39344"/>
                </a:lnTo>
                <a:lnTo>
                  <a:pt x="87418" y="30041"/>
                </a:lnTo>
                <a:lnTo>
                  <a:pt x="76216" y="13067"/>
                </a:lnTo>
                <a:lnTo>
                  <a:pt x="66279" y="4463"/>
                </a:lnTo>
                <a:lnTo>
                  <a:pt x="55515" y="370"/>
                </a:lnTo>
                <a:lnTo>
                  <a:pt x="50926"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6444658" y="983363"/>
            <a:ext cx="145288" cy="181355"/>
          </a:xfrm>
          <a:custGeom>
            <a:avLst/>
            <a:gdLst/>
            <a:ahLst/>
            <a:cxnLst/>
            <a:rect l="l" t="t" r="r" b="b"/>
            <a:pathLst>
              <a:path w="108966" h="181355">
                <a:moveTo>
                  <a:pt x="50927" y="0"/>
                </a:moveTo>
                <a:lnTo>
                  <a:pt x="38403" y="2024"/>
                </a:lnTo>
                <a:lnTo>
                  <a:pt x="27496" y="8096"/>
                </a:lnTo>
                <a:lnTo>
                  <a:pt x="18239" y="18217"/>
                </a:lnTo>
                <a:lnTo>
                  <a:pt x="13462" y="26288"/>
                </a:lnTo>
                <a:lnTo>
                  <a:pt x="8947" y="36468"/>
                </a:lnTo>
                <a:lnTo>
                  <a:pt x="5357" y="47664"/>
                </a:lnTo>
                <a:lnTo>
                  <a:pt x="2687" y="59885"/>
                </a:lnTo>
                <a:lnTo>
                  <a:pt x="931" y="73140"/>
                </a:lnTo>
                <a:lnTo>
                  <a:pt x="85" y="87440"/>
                </a:lnTo>
                <a:lnTo>
                  <a:pt x="0" y="93979"/>
                </a:lnTo>
                <a:lnTo>
                  <a:pt x="456" y="109359"/>
                </a:lnTo>
                <a:lnTo>
                  <a:pt x="1824" y="123359"/>
                </a:lnTo>
                <a:lnTo>
                  <a:pt x="4105" y="135969"/>
                </a:lnTo>
                <a:lnTo>
                  <a:pt x="7298" y="147177"/>
                </a:lnTo>
                <a:lnTo>
                  <a:pt x="11403" y="156972"/>
                </a:lnTo>
                <a:lnTo>
                  <a:pt x="20677" y="170616"/>
                </a:lnTo>
                <a:lnTo>
                  <a:pt x="31001" y="178212"/>
                </a:lnTo>
                <a:lnTo>
                  <a:pt x="43115" y="181283"/>
                </a:lnTo>
                <a:lnTo>
                  <a:pt x="45466" y="181355"/>
                </a:lnTo>
                <a:lnTo>
                  <a:pt x="56443" y="179130"/>
                </a:lnTo>
                <a:lnTo>
                  <a:pt x="67303" y="172434"/>
                </a:lnTo>
                <a:lnTo>
                  <a:pt x="77343" y="162178"/>
                </a:lnTo>
                <a:lnTo>
                  <a:pt x="83470" y="154019"/>
                </a:lnTo>
                <a:lnTo>
                  <a:pt x="89598" y="144446"/>
                </a:lnTo>
                <a:lnTo>
                  <a:pt x="95726" y="133449"/>
                </a:lnTo>
                <a:lnTo>
                  <a:pt x="101854" y="121016"/>
                </a:lnTo>
                <a:lnTo>
                  <a:pt x="107982" y="107137"/>
                </a:lnTo>
                <a:lnTo>
                  <a:pt x="108966" y="104775"/>
                </a:lnTo>
                <a:lnTo>
                  <a:pt x="106058" y="89185"/>
                </a:lnTo>
                <a:lnTo>
                  <a:pt x="102877" y="74842"/>
                </a:lnTo>
                <a:lnTo>
                  <a:pt x="99423" y="61750"/>
                </a:lnTo>
                <a:lnTo>
                  <a:pt x="95695" y="49916"/>
                </a:lnTo>
                <a:lnTo>
                  <a:pt x="91693" y="39344"/>
                </a:lnTo>
                <a:lnTo>
                  <a:pt x="87418" y="30041"/>
                </a:lnTo>
                <a:lnTo>
                  <a:pt x="76216" y="13067"/>
                </a:lnTo>
                <a:lnTo>
                  <a:pt x="66279" y="4463"/>
                </a:lnTo>
                <a:lnTo>
                  <a:pt x="55515" y="370"/>
                </a:lnTo>
                <a:lnTo>
                  <a:pt x="50927"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4241462" y="981201"/>
            <a:ext cx="164423" cy="196214"/>
          </a:xfrm>
          <a:custGeom>
            <a:avLst/>
            <a:gdLst/>
            <a:ahLst/>
            <a:cxnLst/>
            <a:rect l="l" t="t" r="r" b="b"/>
            <a:pathLst>
              <a:path w="123317" h="196214">
                <a:moveTo>
                  <a:pt x="70231" y="0"/>
                </a:moveTo>
                <a:lnTo>
                  <a:pt x="56618" y="5539"/>
                </a:lnTo>
                <a:lnTo>
                  <a:pt x="44472" y="12205"/>
                </a:lnTo>
                <a:lnTo>
                  <a:pt x="33793" y="19996"/>
                </a:lnTo>
                <a:lnTo>
                  <a:pt x="24579" y="28912"/>
                </a:lnTo>
                <a:lnTo>
                  <a:pt x="16830" y="38950"/>
                </a:lnTo>
                <a:lnTo>
                  <a:pt x="10545" y="50112"/>
                </a:lnTo>
                <a:lnTo>
                  <a:pt x="5724" y="62396"/>
                </a:lnTo>
                <a:lnTo>
                  <a:pt x="2364" y="75800"/>
                </a:lnTo>
                <a:lnTo>
                  <a:pt x="466" y="90325"/>
                </a:lnTo>
                <a:lnTo>
                  <a:pt x="0" y="102743"/>
                </a:lnTo>
                <a:lnTo>
                  <a:pt x="587" y="116914"/>
                </a:lnTo>
                <a:lnTo>
                  <a:pt x="2350" y="130227"/>
                </a:lnTo>
                <a:lnTo>
                  <a:pt x="5288" y="142689"/>
                </a:lnTo>
                <a:lnTo>
                  <a:pt x="9402" y="154304"/>
                </a:lnTo>
                <a:lnTo>
                  <a:pt x="14691" y="165075"/>
                </a:lnTo>
                <a:lnTo>
                  <a:pt x="26083" y="180572"/>
                </a:lnTo>
                <a:lnTo>
                  <a:pt x="36278" y="188875"/>
                </a:lnTo>
                <a:lnTo>
                  <a:pt x="47721" y="194074"/>
                </a:lnTo>
                <a:lnTo>
                  <a:pt x="60401" y="196167"/>
                </a:lnTo>
                <a:lnTo>
                  <a:pt x="62737" y="196214"/>
                </a:lnTo>
                <a:lnTo>
                  <a:pt x="76389" y="194768"/>
                </a:lnTo>
                <a:lnTo>
                  <a:pt x="88481" y="190429"/>
                </a:lnTo>
                <a:lnTo>
                  <a:pt x="99002" y="183197"/>
                </a:lnTo>
                <a:lnTo>
                  <a:pt x="107188" y="174117"/>
                </a:lnTo>
                <a:lnTo>
                  <a:pt x="113321" y="164140"/>
                </a:lnTo>
                <a:lnTo>
                  <a:pt x="117988" y="152957"/>
                </a:lnTo>
                <a:lnTo>
                  <a:pt x="121194" y="140559"/>
                </a:lnTo>
                <a:lnTo>
                  <a:pt x="122949" y="126939"/>
                </a:lnTo>
                <a:lnTo>
                  <a:pt x="123317" y="116459"/>
                </a:lnTo>
                <a:lnTo>
                  <a:pt x="122823" y="103203"/>
                </a:lnTo>
                <a:lnTo>
                  <a:pt x="121316" y="90705"/>
                </a:lnTo>
                <a:lnTo>
                  <a:pt x="119761" y="82931"/>
                </a:lnTo>
                <a:lnTo>
                  <a:pt x="116269" y="70632"/>
                </a:lnTo>
                <a:lnTo>
                  <a:pt x="111748" y="58785"/>
                </a:lnTo>
                <a:lnTo>
                  <a:pt x="103462" y="42396"/>
                </a:lnTo>
                <a:lnTo>
                  <a:pt x="96640" y="31614"/>
                </a:lnTo>
                <a:lnTo>
                  <a:pt x="92709" y="26162"/>
                </a:lnTo>
                <a:lnTo>
                  <a:pt x="85053" y="16488"/>
                </a:lnTo>
                <a:lnTo>
                  <a:pt x="76674" y="6853"/>
                </a:lnTo>
                <a:lnTo>
                  <a:pt x="70231"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5204799" y="975996"/>
            <a:ext cx="175090" cy="203326"/>
          </a:xfrm>
          <a:custGeom>
            <a:avLst/>
            <a:gdLst/>
            <a:ahLst/>
            <a:cxnLst/>
            <a:rect l="l" t="t" r="r" b="b"/>
            <a:pathLst>
              <a:path w="131317" h="203326">
                <a:moveTo>
                  <a:pt x="64262" y="0"/>
                </a:moveTo>
                <a:lnTo>
                  <a:pt x="50307" y="1366"/>
                </a:lnTo>
                <a:lnTo>
                  <a:pt x="38007" y="5473"/>
                </a:lnTo>
                <a:lnTo>
                  <a:pt x="27350" y="12331"/>
                </a:lnTo>
                <a:lnTo>
                  <a:pt x="18327" y="21949"/>
                </a:lnTo>
                <a:lnTo>
                  <a:pt x="11489" y="33368"/>
                </a:lnTo>
                <a:lnTo>
                  <a:pt x="7366" y="43658"/>
                </a:lnTo>
                <a:lnTo>
                  <a:pt x="4149" y="55369"/>
                </a:lnTo>
                <a:lnTo>
                  <a:pt x="1844" y="68492"/>
                </a:lnTo>
                <a:lnTo>
                  <a:pt x="458" y="83014"/>
                </a:lnTo>
                <a:lnTo>
                  <a:pt x="0" y="98805"/>
                </a:lnTo>
                <a:lnTo>
                  <a:pt x="461" y="113553"/>
                </a:lnTo>
                <a:lnTo>
                  <a:pt x="1841" y="127374"/>
                </a:lnTo>
                <a:lnTo>
                  <a:pt x="4134" y="140270"/>
                </a:lnTo>
                <a:lnTo>
                  <a:pt x="7331" y="152241"/>
                </a:lnTo>
                <a:lnTo>
                  <a:pt x="11427" y="163286"/>
                </a:lnTo>
                <a:lnTo>
                  <a:pt x="16414" y="173406"/>
                </a:lnTo>
                <a:lnTo>
                  <a:pt x="25086" y="185586"/>
                </a:lnTo>
                <a:lnTo>
                  <a:pt x="34848" y="194133"/>
                </a:lnTo>
                <a:lnTo>
                  <a:pt x="46175" y="199891"/>
                </a:lnTo>
                <a:lnTo>
                  <a:pt x="59068" y="202870"/>
                </a:lnTo>
                <a:lnTo>
                  <a:pt x="67183" y="203326"/>
                </a:lnTo>
                <a:lnTo>
                  <a:pt x="80965" y="201918"/>
                </a:lnTo>
                <a:lnTo>
                  <a:pt x="93151" y="197685"/>
                </a:lnTo>
                <a:lnTo>
                  <a:pt x="103741" y="190619"/>
                </a:lnTo>
                <a:lnTo>
                  <a:pt x="112735" y="180709"/>
                </a:lnTo>
                <a:lnTo>
                  <a:pt x="119777" y="168668"/>
                </a:lnTo>
                <a:lnTo>
                  <a:pt x="123854" y="158338"/>
                </a:lnTo>
                <a:lnTo>
                  <a:pt x="127043" y="146678"/>
                </a:lnTo>
                <a:lnTo>
                  <a:pt x="129347" y="133686"/>
                </a:lnTo>
                <a:lnTo>
                  <a:pt x="130768" y="119358"/>
                </a:lnTo>
                <a:lnTo>
                  <a:pt x="131311" y="103691"/>
                </a:lnTo>
                <a:lnTo>
                  <a:pt x="131317" y="101726"/>
                </a:lnTo>
                <a:lnTo>
                  <a:pt x="130845" y="86586"/>
                </a:lnTo>
                <a:lnTo>
                  <a:pt x="129427" y="72541"/>
                </a:lnTo>
                <a:lnTo>
                  <a:pt x="127064" y="59595"/>
                </a:lnTo>
                <a:lnTo>
                  <a:pt x="123756" y="47752"/>
                </a:lnTo>
                <a:lnTo>
                  <a:pt x="119503" y="37015"/>
                </a:lnTo>
                <a:lnTo>
                  <a:pt x="114305" y="27388"/>
                </a:lnTo>
                <a:lnTo>
                  <a:pt x="105730" y="16371"/>
                </a:lnTo>
                <a:lnTo>
                  <a:pt x="95727" y="8295"/>
                </a:lnTo>
                <a:lnTo>
                  <a:pt x="84163" y="2943"/>
                </a:lnTo>
                <a:lnTo>
                  <a:pt x="71040" y="304"/>
                </a:lnTo>
                <a:lnTo>
                  <a:pt x="64262"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6080254" y="962025"/>
            <a:ext cx="297350" cy="235712"/>
          </a:xfrm>
          <a:custGeom>
            <a:avLst/>
            <a:gdLst/>
            <a:ahLst/>
            <a:cxnLst/>
            <a:rect l="l" t="t" r="r" b="b"/>
            <a:pathLst>
              <a:path w="223012" h="235712">
                <a:moveTo>
                  <a:pt x="221487" y="0"/>
                </a:moveTo>
                <a:lnTo>
                  <a:pt x="223012" y="1777"/>
                </a:lnTo>
                <a:lnTo>
                  <a:pt x="220149" y="13007"/>
                </a:lnTo>
                <a:lnTo>
                  <a:pt x="217418" y="25365"/>
                </a:lnTo>
                <a:lnTo>
                  <a:pt x="214793" y="38802"/>
                </a:lnTo>
                <a:lnTo>
                  <a:pt x="214502" y="40386"/>
                </a:lnTo>
                <a:lnTo>
                  <a:pt x="203123" y="39751"/>
                </a:lnTo>
                <a:lnTo>
                  <a:pt x="191322" y="39217"/>
                </a:lnTo>
                <a:lnTo>
                  <a:pt x="179098" y="38781"/>
                </a:lnTo>
                <a:lnTo>
                  <a:pt x="166451" y="38440"/>
                </a:lnTo>
                <a:lnTo>
                  <a:pt x="153382" y="38194"/>
                </a:lnTo>
                <a:lnTo>
                  <a:pt x="139891" y="38040"/>
                </a:lnTo>
                <a:lnTo>
                  <a:pt x="125977" y="37975"/>
                </a:lnTo>
                <a:lnTo>
                  <a:pt x="122682" y="37973"/>
                </a:lnTo>
                <a:lnTo>
                  <a:pt x="121810" y="50756"/>
                </a:lnTo>
                <a:lnTo>
                  <a:pt x="121052" y="63508"/>
                </a:lnTo>
                <a:lnTo>
                  <a:pt x="120407" y="76232"/>
                </a:lnTo>
                <a:lnTo>
                  <a:pt x="119875" y="88930"/>
                </a:lnTo>
                <a:lnTo>
                  <a:pt x="119455" y="101605"/>
                </a:lnTo>
                <a:lnTo>
                  <a:pt x="119149" y="114260"/>
                </a:lnTo>
                <a:lnTo>
                  <a:pt x="118955" y="126898"/>
                </a:lnTo>
                <a:lnTo>
                  <a:pt x="118874" y="139521"/>
                </a:lnTo>
                <a:lnTo>
                  <a:pt x="118872" y="142239"/>
                </a:lnTo>
                <a:lnTo>
                  <a:pt x="119299" y="159972"/>
                </a:lnTo>
                <a:lnTo>
                  <a:pt x="120576" y="174470"/>
                </a:lnTo>
                <a:lnTo>
                  <a:pt x="122692" y="185764"/>
                </a:lnTo>
                <a:lnTo>
                  <a:pt x="125636" y="193884"/>
                </a:lnTo>
                <a:lnTo>
                  <a:pt x="134762" y="203151"/>
                </a:lnTo>
                <a:lnTo>
                  <a:pt x="147726" y="206998"/>
                </a:lnTo>
                <a:lnTo>
                  <a:pt x="154812" y="207390"/>
                </a:lnTo>
                <a:lnTo>
                  <a:pt x="165438" y="207048"/>
                </a:lnTo>
                <a:lnTo>
                  <a:pt x="177655" y="205997"/>
                </a:lnTo>
                <a:lnTo>
                  <a:pt x="191465" y="204203"/>
                </a:lnTo>
                <a:lnTo>
                  <a:pt x="199389" y="202946"/>
                </a:lnTo>
                <a:lnTo>
                  <a:pt x="200913" y="214122"/>
                </a:lnTo>
                <a:lnTo>
                  <a:pt x="187411" y="220558"/>
                </a:lnTo>
                <a:lnTo>
                  <a:pt x="174413" y="225862"/>
                </a:lnTo>
                <a:lnTo>
                  <a:pt x="161918" y="230032"/>
                </a:lnTo>
                <a:lnTo>
                  <a:pt x="149927" y="233063"/>
                </a:lnTo>
                <a:lnTo>
                  <a:pt x="138440" y="234953"/>
                </a:lnTo>
                <a:lnTo>
                  <a:pt x="127457" y="235699"/>
                </a:lnTo>
                <a:lnTo>
                  <a:pt x="125857" y="235712"/>
                </a:lnTo>
                <a:lnTo>
                  <a:pt x="110753" y="234597"/>
                </a:lnTo>
                <a:lnTo>
                  <a:pt x="97996" y="231255"/>
                </a:lnTo>
                <a:lnTo>
                  <a:pt x="87583" y="225685"/>
                </a:lnTo>
                <a:lnTo>
                  <a:pt x="82423" y="221234"/>
                </a:lnTo>
                <a:lnTo>
                  <a:pt x="75624" y="212130"/>
                </a:lnTo>
                <a:lnTo>
                  <a:pt x="70980" y="200772"/>
                </a:lnTo>
                <a:lnTo>
                  <a:pt x="68507" y="187158"/>
                </a:lnTo>
                <a:lnTo>
                  <a:pt x="68072" y="177419"/>
                </a:lnTo>
                <a:lnTo>
                  <a:pt x="68196" y="169435"/>
                </a:lnTo>
                <a:lnTo>
                  <a:pt x="68570" y="160527"/>
                </a:lnTo>
                <a:lnTo>
                  <a:pt x="69191" y="150694"/>
                </a:lnTo>
                <a:lnTo>
                  <a:pt x="70059" y="139936"/>
                </a:lnTo>
                <a:lnTo>
                  <a:pt x="71172" y="128253"/>
                </a:lnTo>
                <a:lnTo>
                  <a:pt x="72530" y="115646"/>
                </a:lnTo>
                <a:lnTo>
                  <a:pt x="74130" y="102114"/>
                </a:lnTo>
                <a:lnTo>
                  <a:pt x="75973" y="87657"/>
                </a:lnTo>
                <a:lnTo>
                  <a:pt x="78056" y="72276"/>
                </a:lnTo>
                <a:lnTo>
                  <a:pt x="80380" y="55969"/>
                </a:lnTo>
                <a:lnTo>
                  <a:pt x="82941" y="38738"/>
                </a:lnTo>
                <a:lnTo>
                  <a:pt x="83058" y="37973"/>
                </a:lnTo>
                <a:lnTo>
                  <a:pt x="1397" y="37973"/>
                </a:lnTo>
                <a:lnTo>
                  <a:pt x="0" y="28828"/>
                </a:lnTo>
                <a:lnTo>
                  <a:pt x="11616" y="22996"/>
                </a:lnTo>
                <a:lnTo>
                  <a:pt x="23040" y="17116"/>
                </a:lnTo>
                <a:lnTo>
                  <a:pt x="34249" y="11172"/>
                </a:lnTo>
                <a:lnTo>
                  <a:pt x="45223" y="5150"/>
                </a:lnTo>
                <a:lnTo>
                  <a:pt x="52959" y="762"/>
                </a:lnTo>
                <a:lnTo>
                  <a:pt x="129032" y="762"/>
                </a:lnTo>
                <a:lnTo>
                  <a:pt x="145947" y="747"/>
                </a:lnTo>
                <a:lnTo>
                  <a:pt x="161523" y="704"/>
                </a:lnTo>
                <a:lnTo>
                  <a:pt x="175758" y="632"/>
                </a:lnTo>
                <a:lnTo>
                  <a:pt x="188650" y="531"/>
                </a:lnTo>
                <a:lnTo>
                  <a:pt x="200197" y="402"/>
                </a:lnTo>
                <a:lnTo>
                  <a:pt x="210398" y="244"/>
                </a:lnTo>
                <a:lnTo>
                  <a:pt x="219249" y="57"/>
                </a:lnTo>
                <a:lnTo>
                  <a:pt x="221487"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2832102" y="962027"/>
            <a:ext cx="363390" cy="235965"/>
          </a:xfrm>
          <a:custGeom>
            <a:avLst/>
            <a:gdLst/>
            <a:ahLst/>
            <a:cxnLst/>
            <a:rect l="l" t="t" r="r" b="b"/>
            <a:pathLst>
              <a:path w="272542" h="235965">
                <a:moveTo>
                  <a:pt x="271144" y="0"/>
                </a:moveTo>
                <a:lnTo>
                  <a:pt x="272542" y="1777"/>
                </a:lnTo>
                <a:lnTo>
                  <a:pt x="269764" y="13015"/>
                </a:lnTo>
                <a:lnTo>
                  <a:pt x="267065" y="25383"/>
                </a:lnTo>
                <a:lnTo>
                  <a:pt x="264445" y="38831"/>
                </a:lnTo>
                <a:lnTo>
                  <a:pt x="264160" y="40386"/>
                </a:lnTo>
                <a:lnTo>
                  <a:pt x="252958" y="39455"/>
                </a:lnTo>
                <a:lnTo>
                  <a:pt x="240963" y="38757"/>
                </a:lnTo>
                <a:lnTo>
                  <a:pt x="228169" y="38283"/>
                </a:lnTo>
                <a:lnTo>
                  <a:pt x="214568" y="38027"/>
                </a:lnTo>
                <a:lnTo>
                  <a:pt x="204216" y="37973"/>
                </a:lnTo>
                <a:lnTo>
                  <a:pt x="203862" y="47715"/>
                </a:lnTo>
                <a:lnTo>
                  <a:pt x="203569" y="58449"/>
                </a:lnTo>
                <a:lnTo>
                  <a:pt x="203335" y="70178"/>
                </a:lnTo>
                <a:lnTo>
                  <a:pt x="203159" y="82908"/>
                </a:lnTo>
                <a:lnTo>
                  <a:pt x="203036" y="96642"/>
                </a:lnTo>
                <a:lnTo>
                  <a:pt x="202966" y="111385"/>
                </a:lnTo>
                <a:lnTo>
                  <a:pt x="202945" y="125857"/>
                </a:lnTo>
                <a:lnTo>
                  <a:pt x="203047" y="140844"/>
                </a:lnTo>
                <a:lnTo>
                  <a:pt x="203339" y="153841"/>
                </a:lnTo>
                <a:lnTo>
                  <a:pt x="203799" y="164825"/>
                </a:lnTo>
                <a:lnTo>
                  <a:pt x="205888" y="181247"/>
                </a:lnTo>
                <a:lnTo>
                  <a:pt x="209863" y="192545"/>
                </a:lnTo>
                <a:lnTo>
                  <a:pt x="210438" y="193675"/>
                </a:lnTo>
                <a:lnTo>
                  <a:pt x="213994" y="200660"/>
                </a:lnTo>
                <a:lnTo>
                  <a:pt x="219837" y="205866"/>
                </a:lnTo>
                <a:lnTo>
                  <a:pt x="227837" y="209041"/>
                </a:lnTo>
                <a:lnTo>
                  <a:pt x="238100" y="211938"/>
                </a:lnTo>
                <a:lnTo>
                  <a:pt x="251086" y="213539"/>
                </a:lnTo>
                <a:lnTo>
                  <a:pt x="261747" y="213867"/>
                </a:lnTo>
                <a:lnTo>
                  <a:pt x="262889" y="223774"/>
                </a:lnTo>
                <a:lnTo>
                  <a:pt x="247083" y="228393"/>
                </a:lnTo>
                <a:lnTo>
                  <a:pt x="233090" y="231918"/>
                </a:lnTo>
                <a:lnTo>
                  <a:pt x="220910" y="234348"/>
                </a:lnTo>
                <a:lnTo>
                  <a:pt x="210545" y="235683"/>
                </a:lnTo>
                <a:lnTo>
                  <a:pt x="204216" y="235965"/>
                </a:lnTo>
                <a:lnTo>
                  <a:pt x="190137" y="234123"/>
                </a:lnTo>
                <a:lnTo>
                  <a:pt x="178764" y="228642"/>
                </a:lnTo>
                <a:lnTo>
                  <a:pt x="171704" y="221741"/>
                </a:lnTo>
                <a:lnTo>
                  <a:pt x="166165" y="212071"/>
                </a:lnTo>
                <a:lnTo>
                  <a:pt x="162556" y="200169"/>
                </a:lnTo>
                <a:lnTo>
                  <a:pt x="160897" y="186058"/>
                </a:lnTo>
                <a:lnTo>
                  <a:pt x="160781" y="180721"/>
                </a:lnTo>
                <a:lnTo>
                  <a:pt x="160874" y="173658"/>
                </a:lnTo>
                <a:lnTo>
                  <a:pt x="161152" y="165510"/>
                </a:lnTo>
                <a:lnTo>
                  <a:pt x="161615" y="156275"/>
                </a:lnTo>
                <a:lnTo>
                  <a:pt x="162262" y="145953"/>
                </a:lnTo>
                <a:lnTo>
                  <a:pt x="163092" y="134542"/>
                </a:lnTo>
                <a:lnTo>
                  <a:pt x="164106" y="122041"/>
                </a:lnTo>
                <a:lnTo>
                  <a:pt x="165302" y="108449"/>
                </a:lnTo>
                <a:lnTo>
                  <a:pt x="166680" y="93766"/>
                </a:lnTo>
                <a:lnTo>
                  <a:pt x="168239" y="77990"/>
                </a:lnTo>
                <a:lnTo>
                  <a:pt x="169980" y="61119"/>
                </a:lnTo>
                <a:lnTo>
                  <a:pt x="171900" y="43154"/>
                </a:lnTo>
                <a:lnTo>
                  <a:pt x="172466" y="37973"/>
                </a:lnTo>
                <a:lnTo>
                  <a:pt x="103631" y="37973"/>
                </a:lnTo>
                <a:lnTo>
                  <a:pt x="89916" y="147447"/>
                </a:lnTo>
                <a:lnTo>
                  <a:pt x="88069" y="162954"/>
                </a:lnTo>
                <a:lnTo>
                  <a:pt x="86380" y="177381"/>
                </a:lnTo>
                <a:lnTo>
                  <a:pt x="84855" y="190727"/>
                </a:lnTo>
                <a:lnTo>
                  <a:pt x="83499" y="202992"/>
                </a:lnTo>
                <a:lnTo>
                  <a:pt x="82320" y="214176"/>
                </a:lnTo>
                <a:lnTo>
                  <a:pt x="81321" y="224279"/>
                </a:lnTo>
                <a:lnTo>
                  <a:pt x="81025" y="227457"/>
                </a:lnTo>
                <a:lnTo>
                  <a:pt x="67582" y="229091"/>
                </a:lnTo>
                <a:lnTo>
                  <a:pt x="54793" y="230841"/>
                </a:lnTo>
                <a:lnTo>
                  <a:pt x="42672" y="232706"/>
                </a:lnTo>
                <a:lnTo>
                  <a:pt x="35432" y="233934"/>
                </a:lnTo>
                <a:lnTo>
                  <a:pt x="33274" y="232028"/>
                </a:lnTo>
                <a:lnTo>
                  <a:pt x="35316" y="221001"/>
                </a:lnTo>
                <a:lnTo>
                  <a:pt x="37548" y="209414"/>
                </a:lnTo>
                <a:lnTo>
                  <a:pt x="39974" y="197267"/>
                </a:lnTo>
                <a:lnTo>
                  <a:pt x="42596" y="184560"/>
                </a:lnTo>
                <a:lnTo>
                  <a:pt x="45419" y="171293"/>
                </a:lnTo>
                <a:lnTo>
                  <a:pt x="48446" y="157466"/>
                </a:lnTo>
                <a:lnTo>
                  <a:pt x="48641" y="156590"/>
                </a:lnTo>
                <a:lnTo>
                  <a:pt x="74802" y="37973"/>
                </a:lnTo>
                <a:lnTo>
                  <a:pt x="1524" y="37973"/>
                </a:lnTo>
                <a:lnTo>
                  <a:pt x="0" y="28828"/>
                </a:lnTo>
                <a:lnTo>
                  <a:pt x="11532" y="23071"/>
                </a:lnTo>
                <a:lnTo>
                  <a:pt x="22914" y="17231"/>
                </a:lnTo>
                <a:lnTo>
                  <a:pt x="34131" y="11293"/>
                </a:lnTo>
                <a:lnTo>
                  <a:pt x="45169" y="5245"/>
                </a:lnTo>
                <a:lnTo>
                  <a:pt x="53086" y="762"/>
                </a:lnTo>
                <a:lnTo>
                  <a:pt x="194818" y="762"/>
                </a:lnTo>
                <a:lnTo>
                  <a:pt x="210614" y="740"/>
                </a:lnTo>
                <a:lnTo>
                  <a:pt x="225170" y="677"/>
                </a:lnTo>
                <a:lnTo>
                  <a:pt x="238488" y="572"/>
                </a:lnTo>
                <a:lnTo>
                  <a:pt x="250572" y="424"/>
                </a:lnTo>
                <a:lnTo>
                  <a:pt x="261425" y="234"/>
                </a:lnTo>
                <a:lnTo>
                  <a:pt x="271144"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3364146" y="960374"/>
            <a:ext cx="348319" cy="235838"/>
          </a:xfrm>
          <a:custGeom>
            <a:avLst/>
            <a:gdLst/>
            <a:ahLst/>
            <a:cxnLst/>
            <a:rect l="l" t="t" r="r" b="b"/>
            <a:pathLst>
              <a:path w="261239" h="235838">
                <a:moveTo>
                  <a:pt x="57277" y="0"/>
                </a:moveTo>
                <a:lnTo>
                  <a:pt x="70302" y="2915"/>
                </a:lnTo>
                <a:lnTo>
                  <a:pt x="78983" y="11663"/>
                </a:lnTo>
                <a:lnTo>
                  <a:pt x="83301" y="26241"/>
                </a:lnTo>
                <a:lnTo>
                  <a:pt x="83820" y="35433"/>
                </a:lnTo>
                <a:lnTo>
                  <a:pt x="83820" y="121920"/>
                </a:lnTo>
                <a:lnTo>
                  <a:pt x="114300" y="82168"/>
                </a:lnTo>
                <a:lnTo>
                  <a:pt x="122739" y="71337"/>
                </a:lnTo>
                <a:lnTo>
                  <a:pt x="130636" y="61158"/>
                </a:lnTo>
                <a:lnTo>
                  <a:pt x="137972" y="51634"/>
                </a:lnTo>
                <a:lnTo>
                  <a:pt x="140843" y="47878"/>
                </a:lnTo>
                <a:lnTo>
                  <a:pt x="149393" y="37545"/>
                </a:lnTo>
                <a:lnTo>
                  <a:pt x="158078" y="28422"/>
                </a:lnTo>
                <a:lnTo>
                  <a:pt x="164973" y="22098"/>
                </a:lnTo>
                <a:lnTo>
                  <a:pt x="175336" y="14300"/>
                </a:lnTo>
                <a:lnTo>
                  <a:pt x="186346" y="8128"/>
                </a:lnTo>
                <a:lnTo>
                  <a:pt x="191262" y="5968"/>
                </a:lnTo>
                <a:lnTo>
                  <a:pt x="202561" y="2649"/>
                </a:lnTo>
                <a:lnTo>
                  <a:pt x="215304" y="864"/>
                </a:lnTo>
                <a:lnTo>
                  <a:pt x="225044" y="508"/>
                </a:lnTo>
                <a:lnTo>
                  <a:pt x="238599" y="929"/>
                </a:lnTo>
                <a:lnTo>
                  <a:pt x="250992" y="2256"/>
                </a:lnTo>
                <a:lnTo>
                  <a:pt x="257429" y="3428"/>
                </a:lnTo>
                <a:lnTo>
                  <a:pt x="254202" y="14824"/>
                </a:lnTo>
                <a:lnTo>
                  <a:pt x="250698" y="26791"/>
                </a:lnTo>
                <a:lnTo>
                  <a:pt x="246915" y="39343"/>
                </a:lnTo>
                <a:lnTo>
                  <a:pt x="244094" y="48513"/>
                </a:lnTo>
                <a:lnTo>
                  <a:pt x="242316" y="49275"/>
                </a:lnTo>
                <a:lnTo>
                  <a:pt x="228742" y="45599"/>
                </a:lnTo>
                <a:lnTo>
                  <a:pt x="216120" y="43289"/>
                </a:lnTo>
                <a:lnTo>
                  <a:pt x="204449" y="42325"/>
                </a:lnTo>
                <a:lnTo>
                  <a:pt x="201930" y="42290"/>
                </a:lnTo>
                <a:lnTo>
                  <a:pt x="194818" y="42290"/>
                </a:lnTo>
                <a:lnTo>
                  <a:pt x="188468" y="43179"/>
                </a:lnTo>
                <a:lnTo>
                  <a:pt x="182753" y="44958"/>
                </a:lnTo>
                <a:lnTo>
                  <a:pt x="177038" y="46609"/>
                </a:lnTo>
                <a:lnTo>
                  <a:pt x="171577" y="49529"/>
                </a:lnTo>
                <a:lnTo>
                  <a:pt x="166116" y="53466"/>
                </a:lnTo>
                <a:lnTo>
                  <a:pt x="160782" y="57403"/>
                </a:lnTo>
                <a:lnTo>
                  <a:pt x="155321" y="62737"/>
                </a:lnTo>
                <a:lnTo>
                  <a:pt x="149606" y="69341"/>
                </a:lnTo>
                <a:lnTo>
                  <a:pt x="142301" y="78093"/>
                </a:lnTo>
                <a:lnTo>
                  <a:pt x="134186" y="88441"/>
                </a:lnTo>
                <a:lnTo>
                  <a:pt x="129921" y="94106"/>
                </a:lnTo>
                <a:lnTo>
                  <a:pt x="194310" y="177164"/>
                </a:lnTo>
                <a:lnTo>
                  <a:pt x="203777" y="188537"/>
                </a:lnTo>
                <a:lnTo>
                  <a:pt x="212949" y="197732"/>
                </a:lnTo>
                <a:lnTo>
                  <a:pt x="221806" y="204771"/>
                </a:lnTo>
                <a:lnTo>
                  <a:pt x="235429" y="211625"/>
                </a:lnTo>
                <a:lnTo>
                  <a:pt x="247836" y="214609"/>
                </a:lnTo>
                <a:lnTo>
                  <a:pt x="259969" y="215518"/>
                </a:lnTo>
                <a:lnTo>
                  <a:pt x="261239" y="225425"/>
                </a:lnTo>
                <a:lnTo>
                  <a:pt x="246530" y="229583"/>
                </a:lnTo>
                <a:lnTo>
                  <a:pt x="233113" y="232681"/>
                </a:lnTo>
                <a:lnTo>
                  <a:pt x="220977" y="234726"/>
                </a:lnTo>
                <a:lnTo>
                  <a:pt x="210114" y="235726"/>
                </a:lnTo>
                <a:lnTo>
                  <a:pt x="205486" y="235838"/>
                </a:lnTo>
                <a:lnTo>
                  <a:pt x="192310" y="234084"/>
                </a:lnTo>
                <a:lnTo>
                  <a:pt x="180995" y="228877"/>
                </a:lnTo>
                <a:lnTo>
                  <a:pt x="172094" y="221393"/>
                </a:lnTo>
                <a:lnTo>
                  <a:pt x="163363" y="211719"/>
                </a:lnTo>
                <a:lnTo>
                  <a:pt x="156591" y="202946"/>
                </a:lnTo>
                <a:lnTo>
                  <a:pt x="148497" y="191675"/>
                </a:lnTo>
                <a:lnTo>
                  <a:pt x="141332" y="181861"/>
                </a:lnTo>
                <a:lnTo>
                  <a:pt x="138938" y="178562"/>
                </a:lnTo>
                <a:lnTo>
                  <a:pt x="133858" y="171830"/>
                </a:lnTo>
                <a:lnTo>
                  <a:pt x="129667" y="166242"/>
                </a:lnTo>
                <a:lnTo>
                  <a:pt x="126365" y="162051"/>
                </a:lnTo>
                <a:lnTo>
                  <a:pt x="123063" y="157606"/>
                </a:lnTo>
                <a:lnTo>
                  <a:pt x="119507" y="152780"/>
                </a:lnTo>
                <a:lnTo>
                  <a:pt x="115443" y="147574"/>
                </a:lnTo>
                <a:lnTo>
                  <a:pt x="111506" y="142366"/>
                </a:lnTo>
                <a:lnTo>
                  <a:pt x="107061" y="136525"/>
                </a:lnTo>
                <a:lnTo>
                  <a:pt x="102108" y="130301"/>
                </a:lnTo>
                <a:lnTo>
                  <a:pt x="83820" y="153797"/>
                </a:lnTo>
                <a:lnTo>
                  <a:pt x="83868" y="166186"/>
                </a:lnTo>
                <a:lnTo>
                  <a:pt x="84012" y="178927"/>
                </a:lnTo>
                <a:lnTo>
                  <a:pt x="84201" y="189484"/>
                </a:lnTo>
                <a:lnTo>
                  <a:pt x="84445" y="201683"/>
                </a:lnTo>
                <a:lnTo>
                  <a:pt x="84689" y="214353"/>
                </a:lnTo>
                <a:lnTo>
                  <a:pt x="84933" y="227492"/>
                </a:lnTo>
                <a:lnTo>
                  <a:pt x="84963" y="229108"/>
                </a:lnTo>
                <a:lnTo>
                  <a:pt x="72511" y="230603"/>
                </a:lnTo>
                <a:lnTo>
                  <a:pt x="59959" y="232333"/>
                </a:lnTo>
                <a:lnTo>
                  <a:pt x="47321" y="234300"/>
                </a:lnTo>
                <a:lnTo>
                  <a:pt x="39751" y="235585"/>
                </a:lnTo>
                <a:lnTo>
                  <a:pt x="37211" y="233679"/>
                </a:lnTo>
                <a:lnTo>
                  <a:pt x="37328" y="219679"/>
                </a:lnTo>
                <a:lnTo>
                  <a:pt x="37446" y="206840"/>
                </a:lnTo>
                <a:lnTo>
                  <a:pt x="37563" y="195163"/>
                </a:lnTo>
                <a:lnTo>
                  <a:pt x="37592" y="192531"/>
                </a:lnTo>
                <a:lnTo>
                  <a:pt x="37642" y="178427"/>
                </a:lnTo>
                <a:lnTo>
                  <a:pt x="37712" y="166448"/>
                </a:lnTo>
                <a:lnTo>
                  <a:pt x="37718" y="162940"/>
                </a:lnTo>
                <a:lnTo>
                  <a:pt x="37718" y="116966"/>
                </a:lnTo>
                <a:lnTo>
                  <a:pt x="37668" y="104539"/>
                </a:lnTo>
                <a:lnTo>
                  <a:pt x="37545" y="91761"/>
                </a:lnTo>
                <a:lnTo>
                  <a:pt x="37465" y="84581"/>
                </a:lnTo>
                <a:lnTo>
                  <a:pt x="37223" y="71876"/>
                </a:lnTo>
                <a:lnTo>
                  <a:pt x="37050" y="59196"/>
                </a:lnTo>
                <a:lnTo>
                  <a:pt x="36957" y="51180"/>
                </a:lnTo>
                <a:lnTo>
                  <a:pt x="36830" y="45085"/>
                </a:lnTo>
                <a:lnTo>
                  <a:pt x="36322" y="40131"/>
                </a:lnTo>
                <a:lnTo>
                  <a:pt x="35433" y="36067"/>
                </a:lnTo>
                <a:lnTo>
                  <a:pt x="34671" y="32130"/>
                </a:lnTo>
                <a:lnTo>
                  <a:pt x="32893" y="29083"/>
                </a:lnTo>
                <a:lnTo>
                  <a:pt x="30353" y="26797"/>
                </a:lnTo>
                <a:lnTo>
                  <a:pt x="27813" y="24637"/>
                </a:lnTo>
                <a:lnTo>
                  <a:pt x="24257" y="23113"/>
                </a:lnTo>
                <a:lnTo>
                  <a:pt x="19685" y="22351"/>
                </a:lnTo>
                <a:lnTo>
                  <a:pt x="15113" y="21589"/>
                </a:lnTo>
                <a:lnTo>
                  <a:pt x="9143" y="21209"/>
                </a:lnTo>
                <a:lnTo>
                  <a:pt x="1778" y="21209"/>
                </a:lnTo>
                <a:lnTo>
                  <a:pt x="0" y="12064"/>
                </a:lnTo>
                <a:lnTo>
                  <a:pt x="16802" y="7363"/>
                </a:lnTo>
                <a:lnTo>
                  <a:pt x="31173" y="3830"/>
                </a:lnTo>
                <a:lnTo>
                  <a:pt x="43121" y="1450"/>
                </a:lnTo>
                <a:lnTo>
                  <a:pt x="52652" y="206"/>
                </a:lnTo>
                <a:lnTo>
                  <a:pt x="57277"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4800602" y="956563"/>
            <a:ext cx="307000" cy="239140"/>
          </a:xfrm>
          <a:custGeom>
            <a:avLst/>
            <a:gdLst/>
            <a:ahLst/>
            <a:cxnLst/>
            <a:rect l="l" t="t" r="r" b="b"/>
            <a:pathLst>
              <a:path w="230250" h="239140">
                <a:moveTo>
                  <a:pt x="224536" y="0"/>
                </a:moveTo>
                <a:lnTo>
                  <a:pt x="228473" y="1777"/>
                </a:lnTo>
                <a:lnTo>
                  <a:pt x="229615" y="6096"/>
                </a:lnTo>
                <a:lnTo>
                  <a:pt x="230250" y="11557"/>
                </a:lnTo>
                <a:lnTo>
                  <a:pt x="230250" y="18414"/>
                </a:lnTo>
                <a:lnTo>
                  <a:pt x="229614" y="30125"/>
                </a:lnTo>
                <a:lnTo>
                  <a:pt x="227727" y="42797"/>
                </a:lnTo>
                <a:lnTo>
                  <a:pt x="225425" y="53339"/>
                </a:lnTo>
                <a:lnTo>
                  <a:pt x="222190" y="65116"/>
                </a:lnTo>
                <a:lnTo>
                  <a:pt x="218448" y="77197"/>
                </a:lnTo>
                <a:lnTo>
                  <a:pt x="214179" y="89542"/>
                </a:lnTo>
                <a:lnTo>
                  <a:pt x="208192" y="105086"/>
                </a:lnTo>
                <a:lnTo>
                  <a:pt x="203320" y="116760"/>
                </a:lnTo>
                <a:lnTo>
                  <a:pt x="198125" y="128494"/>
                </a:lnTo>
                <a:lnTo>
                  <a:pt x="189236" y="147101"/>
                </a:lnTo>
                <a:lnTo>
                  <a:pt x="183528" y="158543"/>
                </a:lnTo>
                <a:lnTo>
                  <a:pt x="177820" y="169673"/>
                </a:lnTo>
                <a:lnTo>
                  <a:pt x="168358" y="187245"/>
                </a:lnTo>
                <a:lnTo>
                  <a:pt x="162145" y="198369"/>
                </a:lnTo>
                <a:lnTo>
                  <a:pt x="156063" y="208884"/>
                </a:lnTo>
                <a:lnTo>
                  <a:pt x="147710" y="222624"/>
                </a:lnTo>
                <a:lnTo>
                  <a:pt x="141107" y="232849"/>
                </a:lnTo>
                <a:lnTo>
                  <a:pt x="117221" y="239140"/>
                </a:lnTo>
                <a:lnTo>
                  <a:pt x="113147" y="226909"/>
                </a:lnTo>
                <a:lnTo>
                  <a:pt x="109121" y="214941"/>
                </a:lnTo>
                <a:lnTo>
                  <a:pt x="107061" y="208787"/>
                </a:lnTo>
                <a:lnTo>
                  <a:pt x="103011" y="196647"/>
                </a:lnTo>
                <a:lnTo>
                  <a:pt x="99039" y="184615"/>
                </a:lnTo>
                <a:lnTo>
                  <a:pt x="97409" y="179705"/>
                </a:lnTo>
                <a:lnTo>
                  <a:pt x="93374" y="167689"/>
                </a:lnTo>
                <a:lnTo>
                  <a:pt x="89207" y="155695"/>
                </a:lnTo>
                <a:lnTo>
                  <a:pt x="87502" y="150875"/>
                </a:lnTo>
                <a:lnTo>
                  <a:pt x="83303" y="139106"/>
                </a:lnTo>
                <a:lnTo>
                  <a:pt x="78981" y="127089"/>
                </a:lnTo>
                <a:lnTo>
                  <a:pt x="76835" y="121158"/>
                </a:lnTo>
                <a:lnTo>
                  <a:pt x="74549" y="115062"/>
                </a:lnTo>
                <a:lnTo>
                  <a:pt x="71882" y="107950"/>
                </a:lnTo>
                <a:lnTo>
                  <a:pt x="68834" y="99949"/>
                </a:lnTo>
                <a:lnTo>
                  <a:pt x="64271" y="88200"/>
                </a:lnTo>
                <a:lnTo>
                  <a:pt x="59440" y="76366"/>
                </a:lnTo>
                <a:lnTo>
                  <a:pt x="55499" y="67310"/>
                </a:lnTo>
                <a:lnTo>
                  <a:pt x="51942" y="59689"/>
                </a:lnTo>
                <a:lnTo>
                  <a:pt x="48387" y="52705"/>
                </a:lnTo>
                <a:lnTo>
                  <a:pt x="44703" y="45720"/>
                </a:lnTo>
                <a:lnTo>
                  <a:pt x="41148" y="40386"/>
                </a:lnTo>
                <a:lnTo>
                  <a:pt x="37719" y="36702"/>
                </a:lnTo>
                <a:lnTo>
                  <a:pt x="35433" y="34416"/>
                </a:lnTo>
                <a:lnTo>
                  <a:pt x="33147" y="32512"/>
                </a:lnTo>
                <a:lnTo>
                  <a:pt x="30861" y="30861"/>
                </a:lnTo>
                <a:lnTo>
                  <a:pt x="26035" y="28066"/>
                </a:lnTo>
                <a:lnTo>
                  <a:pt x="23240" y="27177"/>
                </a:lnTo>
                <a:lnTo>
                  <a:pt x="20320" y="26288"/>
                </a:lnTo>
                <a:lnTo>
                  <a:pt x="17145" y="25653"/>
                </a:lnTo>
                <a:lnTo>
                  <a:pt x="13588" y="25146"/>
                </a:lnTo>
                <a:lnTo>
                  <a:pt x="10160" y="24764"/>
                </a:lnTo>
                <a:lnTo>
                  <a:pt x="6096" y="24384"/>
                </a:lnTo>
                <a:lnTo>
                  <a:pt x="1524" y="24130"/>
                </a:lnTo>
                <a:lnTo>
                  <a:pt x="0" y="15112"/>
                </a:lnTo>
                <a:lnTo>
                  <a:pt x="13782" y="11015"/>
                </a:lnTo>
                <a:lnTo>
                  <a:pt x="25661" y="7870"/>
                </a:lnTo>
                <a:lnTo>
                  <a:pt x="31750" y="6476"/>
                </a:lnTo>
                <a:lnTo>
                  <a:pt x="40132" y="4699"/>
                </a:lnTo>
                <a:lnTo>
                  <a:pt x="47371" y="3810"/>
                </a:lnTo>
                <a:lnTo>
                  <a:pt x="53594" y="3810"/>
                </a:lnTo>
                <a:lnTo>
                  <a:pt x="59816" y="3810"/>
                </a:lnTo>
                <a:lnTo>
                  <a:pt x="65024" y="4825"/>
                </a:lnTo>
                <a:lnTo>
                  <a:pt x="69087" y="7112"/>
                </a:lnTo>
                <a:lnTo>
                  <a:pt x="73025" y="9398"/>
                </a:lnTo>
                <a:lnTo>
                  <a:pt x="76580" y="12700"/>
                </a:lnTo>
                <a:lnTo>
                  <a:pt x="79501" y="17145"/>
                </a:lnTo>
                <a:lnTo>
                  <a:pt x="81914" y="21082"/>
                </a:lnTo>
                <a:lnTo>
                  <a:pt x="84454" y="26288"/>
                </a:lnTo>
                <a:lnTo>
                  <a:pt x="87122" y="32512"/>
                </a:lnTo>
                <a:lnTo>
                  <a:pt x="89788" y="38735"/>
                </a:lnTo>
                <a:lnTo>
                  <a:pt x="92837" y="45720"/>
                </a:lnTo>
                <a:lnTo>
                  <a:pt x="95885" y="53466"/>
                </a:lnTo>
                <a:lnTo>
                  <a:pt x="100526" y="64954"/>
                </a:lnTo>
                <a:lnTo>
                  <a:pt x="105168" y="77078"/>
                </a:lnTo>
                <a:lnTo>
                  <a:pt x="105410" y="77724"/>
                </a:lnTo>
                <a:lnTo>
                  <a:pt x="109952" y="89715"/>
                </a:lnTo>
                <a:lnTo>
                  <a:pt x="114315" y="101536"/>
                </a:lnTo>
                <a:lnTo>
                  <a:pt x="114808" y="102870"/>
                </a:lnTo>
                <a:lnTo>
                  <a:pt x="117728" y="111125"/>
                </a:lnTo>
                <a:lnTo>
                  <a:pt x="120523" y="118999"/>
                </a:lnTo>
                <a:lnTo>
                  <a:pt x="123189" y="126491"/>
                </a:lnTo>
                <a:lnTo>
                  <a:pt x="125857" y="134112"/>
                </a:lnTo>
                <a:lnTo>
                  <a:pt x="128142" y="140715"/>
                </a:lnTo>
                <a:lnTo>
                  <a:pt x="130175" y="146431"/>
                </a:lnTo>
                <a:lnTo>
                  <a:pt x="131952" y="151891"/>
                </a:lnTo>
                <a:lnTo>
                  <a:pt x="133858" y="157987"/>
                </a:lnTo>
                <a:lnTo>
                  <a:pt x="136016" y="164591"/>
                </a:lnTo>
                <a:lnTo>
                  <a:pt x="138175" y="171196"/>
                </a:lnTo>
                <a:lnTo>
                  <a:pt x="140335" y="177926"/>
                </a:lnTo>
                <a:lnTo>
                  <a:pt x="142494" y="184912"/>
                </a:lnTo>
                <a:lnTo>
                  <a:pt x="149138" y="173783"/>
                </a:lnTo>
                <a:lnTo>
                  <a:pt x="155273" y="162513"/>
                </a:lnTo>
                <a:lnTo>
                  <a:pt x="160905" y="151101"/>
                </a:lnTo>
                <a:lnTo>
                  <a:pt x="166044" y="139548"/>
                </a:lnTo>
                <a:lnTo>
                  <a:pt x="170697" y="127853"/>
                </a:lnTo>
                <a:lnTo>
                  <a:pt x="173609" y="119761"/>
                </a:lnTo>
                <a:lnTo>
                  <a:pt x="177432" y="107353"/>
                </a:lnTo>
                <a:lnTo>
                  <a:pt x="180500" y="94895"/>
                </a:lnTo>
                <a:lnTo>
                  <a:pt x="182805" y="82385"/>
                </a:lnTo>
                <a:lnTo>
                  <a:pt x="184337" y="69823"/>
                </a:lnTo>
                <a:lnTo>
                  <a:pt x="185086" y="57210"/>
                </a:lnTo>
                <a:lnTo>
                  <a:pt x="185165" y="51562"/>
                </a:lnTo>
                <a:lnTo>
                  <a:pt x="184701" y="38899"/>
                </a:lnTo>
                <a:lnTo>
                  <a:pt x="183339" y="26286"/>
                </a:lnTo>
                <a:lnTo>
                  <a:pt x="181124" y="13701"/>
                </a:lnTo>
                <a:lnTo>
                  <a:pt x="180466" y="10668"/>
                </a:lnTo>
                <a:lnTo>
                  <a:pt x="188975" y="8762"/>
                </a:lnTo>
                <a:lnTo>
                  <a:pt x="196850" y="6858"/>
                </a:lnTo>
                <a:lnTo>
                  <a:pt x="203835" y="5080"/>
                </a:lnTo>
                <a:lnTo>
                  <a:pt x="210820" y="3428"/>
                </a:lnTo>
                <a:lnTo>
                  <a:pt x="217804" y="1650"/>
                </a:lnTo>
                <a:lnTo>
                  <a:pt x="224536"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4490721" y="956563"/>
            <a:ext cx="302936" cy="242188"/>
          </a:xfrm>
          <a:custGeom>
            <a:avLst/>
            <a:gdLst/>
            <a:ahLst/>
            <a:cxnLst/>
            <a:rect l="l" t="t" r="r" b="b"/>
            <a:pathLst>
              <a:path w="227202" h="242188">
                <a:moveTo>
                  <a:pt x="211074" y="0"/>
                </a:moveTo>
                <a:lnTo>
                  <a:pt x="216956" y="13912"/>
                </a:lnTo>
                <a:lnTo>
                  <a:pt x="220020" y="26183"/>
                </a:lnTo>
                <a:lnTo>
                  <a:pt x="222547" y="38590"/>
                </a:lnTo>
                <a:lnTo>
                  <a:pt x="224532" y="51132"/>
                </a:lnTo>
                <a:lnTo>
                  <a:pt x="225972" y="63811"/>
                </a:lnTo>
                <a:lnTo>
                  <a:pt x="226863" y="76625"/>
                </a:lnTo>
                <a:lnTo>
                  <a:pt x="227199" y="89575"/>
                </a:lnTo>
                <a:lnTo>
                  <a:pt x="227202" y="90932"/>
                </a:lnTo>
                <a:lnTo>
                  <a:pt x="226847" y="105842"/>
                </a:lnTo>
                <a:lnTo>
                  <a:pt x="225780" y="120089"/>
                </a:lnTo>
                <a:lnTo>
                  <a:pt x="224003" y="133675"/>
                </a:lnTo>
                <a:lnTo>
                  <a:pt x="221517" y="146600"/>
                </a:lnTo>
                <a:lnTo>
                  <a:pt x="218324" y="158865"/>
                </a:lnTo>
                <a:lnTo>
                  <a:pt x="214424" y="170472"/>
                </a:lnTo>
                <a:lnTo>
                  <a:pt x="209819" y="181421"/>
                </a:lnTo>
                <a:lnTo>
                  <a:pt x="204508" y="191714"/>
                </a:lnTo>
                <a:lnTo>
                  <a:pt x="199136" y="200406"/>
                </a:lnTo>
                <a:lnTo>
                  <a:pt x="190515" y="211725"/>
                </a:lnTo>
                <a:lnTo>
                  <a:pt x="181042" y="221264"/>
                </a:lnTo>
                <a:lnTo>
                  <a:pt x="170710" y="229020"/>
                </a:lnTo>
                <a:lnTo>
                  <a:pt x="159516" y="234990"/>
                </a:lnTo>
                <a:lnTo>
                  <a:pt x="147455" y="239173"/>
                </a:lnTo>
                <a:lnTo>
                  <a:pt x="134521" y="241565"/>
                </a:lnTo>
                <a:lnTo>
                  <a:pt x="123062" y="242188"/>
                </a:lnTo>
                <a:lnTo>
                  <a:pt x="107857" y="241312"/>
                </a:lnTo>
                <a:lnTo>
                  <a:pt x="94164" y="238683"/>
                </a:lnTo>
                <a:lnTo>
                  <a:pt x="81984" y="234300"/>
                </a:lnTo>
                <a:lnTo>
                  <a:pt x="71317" y="228165"/>
                </a:lnTo>
                <a:lnTo>
                  <a:pt x="62163" y="220276"/>
                </a:lnTo>
                <a:lnTo>
                  <a:pt x="51877" y="206152"/>
                </a:lnTo>
                <a:lnTo>
                  <a:pt x="47370" y="196626"/>
                </a:lnTo>
                <a:lnTo>
                  <a:pt x="43629" y="185793"/>
                </a:lnTo>
                <a:lnTo>
                  <a:pt x="40656" y="173649"/>
                </a:lnTo>
                <a:lnTo>
                  <a:pt x="38454" y="160190"/>
                </a:lnTo>
                <a:lnTo>
                  <a:pt x="37024" y="145412"/>
                </a:lnTo>
                <a:lnTo>
                  <a:pt x="36368" y="129313"/>
                </a:lnTo>
                <a:lnTo>
                  <a:pt x="36322" y="123444"/>
                </a:lnTo>
                <a:lnTo>
                  <a:pt x="36449" y="113255"/>
                </a:lnTo>
                <a:lnTo>
                  <a:pt x="36832" y="100541"/>
                </a:lnTo>
                <a:lnTo>
                  <a:pt x="37464" y="85471"/>
                </a:lnTo>
                <a:lnTo>
                  <a:pt x="38120" y="69984"/>
                </a:lnTo>
                <a:lnTo>
                  <a:pt x="38501" y="57438"/>
                </a:lnTo>
                <a:lnTo>
                  <a:pt x="38608" y="48895"/>
                </a:lnTo>
                <a:lnTo>
                  <a:pt x="38608" y="39750"/>
                </a:lnTo>
                <a:lnTo>
                  <a:pt x="35813" y="33527"/>
                </a:lnTo>
                <a:lnTo>
                  <a:pt x="30352" y="29972"/>
                </a:lnTo>
                <a:lnTo>
                  <a:pt x="20844" y="26525"/>
                </a:lnTo>
                <a:lnTo>
                  <a:pt x="6792" y="25066"/>
                </a:lnTo>
                <a:lnTo>
                  <a:pt x="1397" y="25019"/>
                </a:lnTo>
                <a:lnTo>
                  <a:pt x="0" y="15875"/>
                </a:lnTo>
                <a:lnTo>
                  <a:pt x="13250" y="12045"/>
                </a:lnTo>
                <a:lnTo>
                  <a:pt x="25511" y="8936"/>
                </a:lnTo>
                <a:lnTo>
                  <a:pt x="35813" y="6731"/>
                </a:lnTo>
                <a:lnTo>
                  <a:pt x="46355" y="4699"/>
                </a:lnTo>
                <a:lnTo>
                  <a:pt x="54737" y="3810"/>
                </a:lnTo>
                <a:lnTo>
                  <a:pt x="60960" y="3810"/>
                </a:lnTo>
                <a:lnTo>
                  <a:pt x="70485" y="3810"/>
                </a:lnTo>
                <a:lnTo>
                  <a:pt x="77977" y="6476"/>
                </a:lnTo>
                <a:lnTo>
                  <a:pt x="83058" y="11937"/>
                </a:lnTo>
                <a:lnTo>
                  <a:pt x="88894" y="21982"/>
                </a:lnTo>
                <a:lnTo>
                  <a:pt x="90930" y="36011"/>
                </a:lnTo>
                <a:lnTo>
                  <a:pt x="90932" y="36449"/>
                </a:lnTo>
                <a:lnTo>
                  <a:pt x="90715" y="43719"/>
                </a:lnTo>
                <a:lnTo>
                  <a:pt x="90064" y="56512"/>
                </a:lnTo>
                <a:lnTo>
                  <a:pt x="89026" y="74040"/>
                </a:lnTo>
                <a:lnTo>
                  <a:pt x="88185" y="88903"/>
                </a:lnTo>
                <a:lnTo>
                  <a:pt x="87586" y="102279"/>
                </a:lnTo>
                <a:lnTo>
                  <a:pt x="87232" y="114192"/>
                </a:lnTo>
                <a:lnTo>
                  <a:pt x="87122" y="124206"/>
                </a:lnTo>
                <a:lnTo>
                  <a:pt x="87517" y="140799"/>
                </a:lnTo>
                <a:lnTo>
                  <a:pt x="88703" y="155592"/>
                </a:lnTo>
                <a:lnTo>
                  <a:pt x="90679" y="168592"/>
                </a:lnTo>
                <a:lnTo>
                  <a:pt x="93446" y="179801"/>
                </a:lnTo>
                <a:lnTo>
                  <a:pt x="97004" y="189224"/>
                </a:lnTo>
                <a:lnTo>
                  <a:pt x="107707" y="204285"/>
                </a:lnTo>
                <a:lnTo>
                  <a:pt x="118372" y="211188"/>
                </a:lnTo>
                <a:lnTo>
                  <a:pt x="131288" y="214386"/>
                </a:lnTo>
                <a:lnTo>
                  <a:pt x="136525" y="214630"/>
                </a:lnTo>
                <a:lnTo>
                  <a:pt x="150134" y="212908"/>
                </a:lnTo>
                <a:lnTo>
                  <a:pt x="161828" y="207742"/>
                </a:lnTo>
                <a:lnTo>
                  <a:pt x="171556" y="199133"/>
                </a:lnTo>
                <a:lnTo>
                  <a:pt x="176530" y="192150"/>
                </a:lnTo>
                <a:lnTo>
                  <a:pt x="180994" y="183380"/>
                </a:lnTo>
                <a:lnTo>
                  <a:pt x="184583" y="173004"/>
                </a:lnTo>
                <a:lnTo>
                  <a:pt x="187295" y="161021"/>
                </a:lnTo>
                <a:lnTo>
                  <a:pt x="189131" y="147431"/>
                </a:lnTo>
                <a:lnTo>
                  <a:pt x="190090" y="132235"/>
                </a:lnTo>
                <a:lnTo>
                  <a:pt x="190246" y="122427"/>
                </a:lnTo>
                <a:lnTo>
                  <a:pt x="189941" y="109967"/>
                </a:lnTo>
                <a:lnTo>
                  <a:pt x="189026" y="97524"/>
                </a:lnTo>
                <a:lnTo>
                  <a:pt x="187502" y="85098"/>
                </a:lnTo>
                <a:lnTo>
                  <a:pt x="185368" y="72688"/>
                </a:lnTo>
                <a:lnTo>
                  <a:pt x="182625" y="60292"/>
                </a:lnTo>
                <a:lnTo>
                  <a:pt x="179272" y="47910"/>
                </a:lnTo>
                <a:lnTo>
                  <a:pt x="175309" y="35540"/>
                </a:lnTo>
                <a:lnTo>
                  <a:pt x="170736" y="23182"/>
                </a:lnTo>
                <a:lnTo>
                  <a:pt x="165554" y="10834"/>
                </a:lnTo>
                <a:lnTo>
                  <a:pt x="165481" y="10668"/>
                </a:lnTo>
                <a:lnTo>
                  <a:pt x="178536" y="7849"/>
                </a:lnTo>
                <a:lnTo>
                  <a:pt x="191061" y="4975"/>
                </a:lnTo>
                <a:lnTo>
                  <a:pt x="203086" y="2045"/>
                </a:lnTo>
                <a:lnTo>
                  <a:pt x="211074"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3843529" y="956563"/>
            <a:ext cx="307001" cy="239140"/>
          </a:xfrm>
          <a:custGeom>
            <a:avLst/>
            <a:gdLst/>
            <a:ahLst/>
            <a:cxnLst/>
            <a:rect l="l" t="t" r="r" b="b"/>
            <a:pathLst>
              <a:path w="230251" h="239140">
                <a:moveTo>
                  <a:pt x="224536" y="0"/>
                </a:moveTo>
                <a:lnTo>
                  <a:pt x="228473" y="1777"/>
                </a:lnTo>
                <a:lnTo>
                  <a:pt x="229616" y="6096"/>
                </a:lnTo>
                <a:lnTo>
                  <a:pt x="230251" y="11557"/>
                </a:lnTo>
                <a:lnTo>
                  <a:pt x="230251" y="18414"/>
                </a:lnTo>
                <a:lnTo>
                  <a:pt x="229614" y="30125"/>
                </a:lnTo>
                <a:lnTo>
                  <a:pt x="227727" y="42797"/>
                </a:lnTo>
                <a:lnTo>
                  <a:pt x="225425" y="53339"/>
                </a:lnTo>
                <a:lnTo>
                  <a:pt x="222190" y="65116"/>
                </a:lnTo>
                <a:lnTo>
                  <a:pt x="218448" y="77197"/>
                </a:lnTo>
                <a:lnTo>
                  <a:pt x="214179" y="89542"/>
                </a:lnTo>
                <a:lnTo>
                  <a:pt x="208192" y="105086"/>
                </a:lnTo>
                <a:lnTo>
                  <a:pt x="203320" y="116760"/>
                </a:lnTo>
                <a:lnTo>
                  <a:pt x="198125" y="128494"/>
                </a:lnTo>
                <a:lnTo>
                  <a:pt x="189236" y="147101"/>
                </a:lnTo>
                <a:lnTo>
                  <a:pt x="183528" y="158543"/>
                </a:lnTo>
                <a:lnTo>
                  <a:pt x="177820" y="169673"/>
                </a:lnTo>
                <a:lnTo>
                  <a:pt x="168358" y="187245"/>
                </a:lnTo>
                <a:lnTo>
                  <a:pt x="162145" y="198369"/>
                </a:lnTo>
                <a:lnTo>
                  <a:pt x="156063" y="208884"/>
                </a:lnTo>
                <a:lnTo>
                  <a:pt x="147710" y="222624"/>
                </a:lnTo>
                <a:lnTo>
                  <a:pt x="141107" y="232849"/>
                </a:lnTo>
                <a:lnTo>
                  <a:pt x="117221" y="239140"/>
                </a:lnTo>
                <a:lnTo>
                  <a:pt x="113147" y="226909"/>
                </a:lnTo>
                <a:lnTo>
                  <a:pt x="109121" y="214941"/>
                </a:lnTo>
                <a:lnTo>
                  <a:pt x="107061" y="208787"/>
                </a:lnTo>
                <a:lnTo>
                  <a:pt x="103011" y="196647"/>
                </a:lnTo>
                <a:lnTo>
                  <a:pt x="99039" y="184615"/>
                </a:lnTo>
                <a:lnTo>
                  <a:pt x="97409" y="179705"/>
                </a:lnTo>
                <a:lnTo>
                  <a:pt x="93374" y="167689"/>
                </a:lnTo>
                <a:lnTo>
                  <a:pt x="89207" y="155695"/>
                </a:lnTo>
                <a:lnTo>
                  <a:pt x="83303" y="139106"/>
                </a:lnTo>
                <a:lnTo>
                  <a:pt x="78981" y="127089"/>
                </a:lnTo>
                <a:lnTo>
                  <a:pt x="76835" y="121158"/>
                </a:lnTo>
                <a:lnTo>
                  <a:pt x="74549" y="115062"/>
                </a:lnTo>
                <a:lnTo>
                  <a:pt x="71881" y="107950"/>
                </a:lnTo>
                <a:lnTo>
                  <a:pt x="68834" y="99949"/>
                </a:lnTo>
                <a:lnTo>
                  <a:pt x="64271" y="88200"/>
                </a:lnTo>
                <a:lnTo>
                  <a:pt x="59440" y="76366"/>
                </a:lnTo>
                <a:lnTo>
                  <a:pt x="55499" y="67310"/>
                </a:lnTo>
                <a:lnTo>
                  <a:pt x="51943" y="59689"/>
                </a:lnTo>
                <a:lnTo>
                  <a:pt x="48387" y="52705"/>
                </a:lnTo>
                <a:lnTo>
                  <a:pt x="44704" y="45720"/>
                </a:lnTo>
                <a:lnTo>
                  <a:pt x="41148" y="40386"/>
                </a:lnTo>
                <a:lnTo>
                  <a:pt x="35433" y="34416"/>
                </a:lnTo>
                <a:lnTo>
                  <a:pt x="30861" y="30861"/>
                </a:lnTo>
                <a:lnTo>
                  <a:pt x="26035" y="28066"/>
                </a:lnTo>
                <a:lnTo>
                  <a:pt x="20320" y="26288"/>
                </a:lnTo>
                <a:lnTo>
                  <a:pt x="13589" y="25146"/>
                </a:lnTo>
                <a:lnTo>
                  <a:pt x="6096" y="24384"/>
                </a:lnTo>
                <a:lnTo>
                  <a:pt x="1524" y="24130"/>
                </a:lnTo>
                <a:lnTo>
                  <a:pt x="0" y="15112"/>
                </a:lnTo>
                <a:lnTo>
                  <a:pt x="13782" y="11015"/>
                </a:lnTo>
                <a:lnTo>
                  <a:pt x="25661" y="7870"/>
                </a:lnTo>
                <a:lnTo>
                  <a:pt x="31750" y="6476"/>
                </a:lnTo>
                <a:lnTo>
                  <a:pt x="40131" y="4699"/>
                </a:lnTo>
                <a:lnTo>
                  <a:pt x="47371" y="3810"/>
                </a:lnTo>
                <a:lnTo>
                  <a:pt x="53593" y="3810"/>
                </a:lnTo>
                <a:lnTo>
                  <a:pt x="59817" y="3810"/>
                </a:lnTo>
                <a:lnTo>
                  <a:pt x="65024" y="4825"/>
                </a:lnTo>
                <a:lnTo>
                  <a:pt x="69087" y="7112"/>
                </a:lnTo>
                <a:lnTo>
                  <a:pt x="73025" y="9398"/>
                </a:lnTo>
                <a:lnTo>
                  <a:pt x="76581" y="12700"/>
                </a:lnTo>
                <a:lnTo>
                  <a:pt x="79502" y="17145"/>
                </a:lnTo>
                <a:lnTo>
                  <a:pt x="81915" y="21082"/>
                </a:lnTo>
                <a:lnTo>
                  <a:pt x="84455" y="26288"/>
                </a:lnTo>
                <a:lnTo>
                  <a:pt x="87122" y="32512"/>
                </a:lnTo>
                <a:lnTo>
                  <a:pt x="89789" y="38735"/>
                </a:lnTo>
                <a:lnTo>
                  <a:pt x="92837" y="45720"/>
                </a:lnTo>
                <a:lnTo>
                  <a:pt x="95885" y="53466"/>
                </a:lnTo>
                <a:lnTo>
                  <a:pt x="100526" y="64954"/>
                </a:lnTo>
                <a:lnTo>
                  <a:pt x="105168" y="77078"/>
                </a:lnTo>
                <a:lnTo>
                  <a:pt x="105410" y="77724"/>
                </a:lnTo>
                <a:lnTo>
                  <a:pt x="109952" y="89715"/>
                </a:lnTo>
                <a:lnTo>
                  <a:pt x="114315" y="101536"/>
                </a:lnTo>
                <a:lnTo>
                  <a:pt x="114808" y="102870"/>
                </a:lnTo>
                <a:lnTo>
                  <a:pt x="117729" y="111125"/>
                </a:lnTo>
                <a:lnTo>
                  <a:pt x="120523" y="118999"/>
                </a:lnTo>
                <a:lnTo>
                  <a:pt x="123190" y="126491"/>
                </a:lnTo>
                <a:lnTo>
                  <a:pt x="125856" y="134112"/>
                </a:lnTo>
                <a:lnTo>
                  <a:pt x="128143" y="140715"/>
                </a:lnTo>
                <a:lnTo>
                  <a:pt x="130175" y="146431"/>
                </a:lnTo>
                <a:lnTo>
                  <a:pt x="131953" y="151891"/>
                </a:lnTo>
                <a:lnTo>
                  <a:pt x="133858" y="157987"/>
                </a:lnTo>
                <a:lnTo>
                  <a:pt x="136017" y="164591"/>
                </a:lnTo>
                <a:lnTo>
                  <a:pt x="138176" y="171196"/>
                </a:lnTo>
                <a:lnTo>
                  <a:pt x="140335" y="177926"/>
                </a:lnTo>
                <a:lnTo>
                  <a:pt x="142494" y="184912"/>
                </a:lnTo>
                <a:lnTo>
                  <a:pt x="149138" y="173783"/>
                </a:lnTo>
                <a:lnTo>
                  <a:pt x="155273" y="162513"/>
                </a:lnTo>
                <a:lnTo>
                  <a:pt x="160905" y="151101"/>
                </a:lnTo>
                <a:lnTo>
                  <a:pt x="166044" y="139548"/>
                </a:lnTo>
                <a:lnTo>
                  <a:pt x="170697" y="127853"/>
                </a:lnTo>
                <a:lnTo>
                  <a:pt x="173609" y="119761"/>
                </a:lnTo>
                <a:lnTo>
                  <a:pt x="177432" y="107353"/>
                </a:lnTo>
                <a:lnTo>
                  <a:pt x="180500" y="94895"/>
                </a:lnTo>
                <a:lnTo>
                  <a:pt x="182805" y="82385"/>
                </a:lnTo>
                <a:lnTo>
                  <a:pt x="184337" y="69823"/>
                </a:lnTo>
                <a:lnTo>
                  <a:pt x="185086" y="57210"/>
                </a:lnTo>
                <a:lnTo>
                  <a:pt x="185166" y="51562"/>
                </a:lnTo>
                <a:lnTo>
                  <a:pt x="184701" y="38899"/>
                </a:lnTo>
                <a:lnTo>
                  <a:pt x="183339" y="26286"/>
                </a:lnTo>
                <a:lnTo>
                  <a:pt x="181124" y="13701"/>
                </a:lnTo>
                <a:lnTo>
                  <a:pt x="180467" y="10668"/>
                </a:lnTo>
                <a:lnTo>
                  <a:pt x="188976" y="8762"/>
                </a:lnTo>
                <a:lnTo>
                  <a:pt x="196850" y="6858"/>
                </a:lnTo>
                <a:lnTo>
                  <a:pt x="203835" y="5080"/>
                </a:lnTo>
                <a:lnTo>
                  <a:pt x="210820" y="3428"/>
                </a:lnTo>
                <a:lnTo>
                  <a:pt x="217805" y="1650"/>
                </a:lnTo>
                <a:lnTo>
                  <a:pt x="224536" y="0"/>
                </a:lnTo>
                <a:close/>
              </a:path>
            </a:pathLst>
          </a:custGeom>
          <a:ln w="3047">
            <a:solidFill>
              <a:srgbClr val="3A431F"/>
            </a:solidFill>
          </a:ln>
        </p:spPr>
        <p:txBody>
          <a:bodyPr wrap="square" lIns="0" tIns="0" rIns="0" bIns="0" rtlCol="0">
            <a:noAutofit/>
          </a:bodyPr>
          <a:lstStyle/>
          <a:p>
            <a:endParaRPr/>
          </a:p>
        </p:txBody>
      </p:sp>
      <p:sp>
        <p:nvSpPr>
          <p:cNvPr id="61" name="object 61"/>
          <p:cNvSpPr/>
          <p:nvPr/>
        </p:nvSpPr>
        <p:spPr>
          <a:xfrm>
            <a:off x="7313676" y="956310"/>
            <a:ext cx="358477" cy="242442"/>
          </a:xfrm>
          <a:custGeom>
            <a:avLst/>
            <a:gdLst/>
            <a:ahLst/>
            <a:cxnLst/>
            <a:rect l="l" t="t" r="r" b="b"/>
            <a:pathLst>
              <a:path w="268858" h="242442">
                <a:moveTo>
                  <a:pt x="101091" y="0"/>
                </a:moveTo>
                <a:lnTo>
                  <a:pt x="112998" y="1067"/>
                </a:lnTo>
                <a:lnTo>
                  <a:pt x="123973" y="4269"/>
                </a:lnTo>
                <a:lnTo>
                  <a:pt x="134015" y="9605"/>
                </a:lnTo>
                <a:lnTo>
                  <a:pt x="143126" y="17074"/>
                </a:lnTo>
                <a:lnTo>
                  <a:pt x="151305" y="26674"/>
                </a:lnTo>
                <a:lnTo>
                  <a:pt x="158551" y="38405"/>
                </a:lnTo>
                <a:lnTo>
                  <a:pt x="164865" y="52265"/>
                </a:lnTo>
                <a:lnTo>
                  <a:pt x="170248" y="68254"/>
                </a:lnTo>
                <a:lnTo>
                  <a:pt x="174698" y="86371"/>
                </a:lnTo>
                <a:lnTo>
                  <a:pt x="175387" y="89788"/>
                </a:lnTo>
                <a:lnTo>
                  <a:pt x="175894" y="89788"/>
                </a:lnTo>
                <a:lnTo>
                  <a:pt x="179819" y="76915"/>
                </a:lnTo>
                <a:lnTo>
                  <a:pt x="183337" y="64622"/>
                </a:lnTo>
                <a:lnTo>
                  <a:pt x="186402" y="52909"/>
                </a:lnTo>
                <a:lnTo>
                  <a:pt x="187070" y="50164"/>
                </a:lnTo>
                <a:lnTo>
                  <a:pt x="189937" y="38221"/>
                </a:lnTo>
                <a:lnTo>
                  <a:pt x="192832" y="25851"/>
                </a:lnTo>
                <a:lnTo>
                  <a:pt x="195704" y="13105"/>
                </a:lnTo>
                <a:lnTo>
                  <a:pt x="195960" y="11937"/>
                </a:lnTo>
                <a:lnTo>
                  <a:pt x="207788" y="9374"/>
                </a:lnTo>
                <a:lnTo>
                  <a:pt x="219953" y="6567"/>
                </a:lnTo>
                <a:lnTo>
                  <a:pt x="232466" y="3504"/>
                </a:lnTo>
                <a:lnTo>
                  <a:pt x="245338" y="175"/>
                </a:lnTo>
                <a:lnTo>
                  <a:pt x="245998" y="0"/>
                </a:lnTo>
                <a:lnTo>
                  <a:pt x="248284" y="1777"/>
                </a:lnTo>
                <a:lnTo>
                  <a:pt x="244147" y="14305"/>
                </a:lnTo>
                <a:lnTo>
                  <a:pt x="239985" y="26343"/>
                </a:lnTo>
                <a:lnTo>
                  <a:pt x="235773" y="37865"/>
                </a:lnTo>
                <a:lnTo>
                  <a:pt x="230645" y="51265"/>
                </a:lnTo>
                <a:lnTo>
                  <a:pt x="225874" y="63038"/>
                </a:lnTo>
                <a:lnTo>
                  <a:pt x="221360" y="73532"/>
                </a:lnTo>
                <a:lnTo>
                  <a:pt x="216296" y="85047"/>
                </a:lnTo>
                <a:lnTo>
                  <a:pt x="211021" y="96592"/>
                </a:lnTo>
                <a:lnTo>
                  <a:pt x="205993" y="107187"/>
                </a:lnTo>
                <a:lnTo>
                  <a:pt x="200688" y="118221"/>
                </a:lnTo>
                <a:lnTo>
                  <a:pt x="195042" y="129595"/>
                </a:lnTo>
                <a:lnTo>
                  <a:pt x="189107" y="141259"/>
                </a:lnTo>
                <a:lnTo>
                  <a:pt x="188340" y="142748"/>
                </a:lnTo>
                <a:lnTo>
                  <a:pt x="192425" y="157368"/>
                </a:lnTo>
                <a:lnTo>
                  <a:pt x="197332" y="170336"/>
                </a:lnTo>
                <a:lnTo>
                  <a:pt x="203055" y="181659"/>
                </a:lnTo>
                <a:lnTo>
                  <a:pt x="209589" y="191343"/>
                </a:lnTo>
                <a:lnTo>
                  <a:pt x="216788" y="199262"/>
                </a:lnTo>
                <a:lnTo>
                  <a:pt x="226534" y="206796"/>
                </a:lnTo>
                <a:lnTo>
                  <a:pt x="237584" y="212450"/>
                </a:lnTo>
                <a:lnTo>
                  <a:pt x="249948" y="216225"/>
                </a:lnTo>
                <a:lnTo>
                  <a:pt x="263635" y="218122"/>
                </a:lnTo>
                <a:lnTo>
                  <a:pt x="267588" y="218312"/>
                </a:lnTo>
                <a:lnTo>
                  <a:pt x="268858" y="229742"/>
                </a:lnTo>
                <a:lnTo>
                  <a:pt x="255948" y="233181"/>
                </a:lnTo>
                <a:lnTo>
                  <a:pt x="243646" y="235937"/>
                </a:lnTo>
                <a:lnTo>
                  <a:pt x="234950" y="237489"/>
                </a:lnTo>
                <a:lnTo>
                  <a:pt x="220876" y="239269"/>
                </a:lnTo>
                <a:lnTo>
                  <a:pt x="209448" y="239899"/>
                </a:lnTo>
                <a:lnTo>
                  <a:pt x="208660" y="239902"/>
                </a:lnTo>
                <a:lnTo>
                  <a:pt x="197284" y="236540"/>
                </a:lnTo>
                <a:lnTo>
                  <a:pt x="187547" y="226453"/>
                </a:lnTo>
                <a:lnTo>
                  <a:pt x="181625" y="215457"/>
                </a:lnTo>
                <a:lnTo>
                  <a:pt x="177258" y="204552"/>
                </a:lnTo>
                <a:lnTo>
                  <a:pt x="173079" y="191566"/>
                </a:lnTo>
                <a:lnTo>
                  <a:pt x="169090" y="176499"/>
                </a:lnTo>
                <a:lnTo>
                  <a:pt x="169037" y="176275"/>
                </a:lnTo>
                <a:lnTo>
                  <a:pt x="159285" y="190499"/>
                </a:lnTo>
                <a:lnTo>
                  <a:pt x="149414" y="203006"/>
                </a:lnTo>
                <a:lnTo>
                  <a:pt x="139425" y="213795"/>
                </a:lnTo>
                <a:lnTo>
                  <a:pt x="129316" y="222866"/>
                </a:lnTo>
                <a:lnTo>
                  <a:pt x="119089" y="230216"/>
                </a:lnTo>
                <a:lnTo>
                  <a:pt x="108742" y="235845"/>
                </a:lnTo>
                <a:lnTo>
                  <a:pt x="98277" y="239752"/>
                </a:lnTo>
                <a:lnTo>
                  <a:pt x="87692" y="241936"/>
                </a:lnTo>
                <a:lnTo>
                  <a:pt x="79501" y="242442"/>
                </a:lnTo>
                <a:lnTo>
                  <a:pt x="65994" y="241254"/>
                </a:lnTo>
                <a:lnTo>
                  <a:pt x="53638" y="237696"/>
                </a:lnTo>
                <a:lnTo>
                  <a:pt x="42424" y="231778"/>
                </a:lnTo>
                <a:lnTo>
                  <a:pt x="32340" y="223512"/>
                </a:lnTo>
                <a:lnTo>
                  <a:pt x="23377" y="212907"/>
                </a:lnTo>
                <a:lnTo>
                  <a:pt x="15081" y="199306"/>
                </a:lnTo>
                <a:lnTo>
                  <a:pt x="9908" y="188067"/>
                </a:lnTo>
                <a:lnTo>
                  <a:pt x="5818" y="176215"/>
                </a:lnTo>
                <a:lnTo>
                  <a:pt x="2810" y="163754"/>
                </a:lnTo>
                <a:lnTo>
                  <a:pt x="885" y="150686"/>
                </a:lnTo>
                <a:lnTo>
                  <a:pt x="42" y="137016"/>
                </a:lnTo>
                <a:lnTo>
                  <a:pt x="0" y="133095"/>
                </a:lnTo>
                <a:lnTo>
                  <a:pt x="466" y="118933"/>
                </a:lnTo>
                <a:lnTo>
                  <a:pt x="1866" y="105353"/>
                </a:lnTo>
                <a:lnTo>
                  <a:pt x="4203" y="92359"/>
                </a:lnTo>
                <a:lnTo>
                  <a:pt x="7476" y="79955"/>
                </a:lnTo>
                <a:lnTo>
                  <a:pt x="11688" y="68143"/>
                </a:lnTo>
                <a:lnTo>
                  <a:pt x="16841" y="56927"/>
                </a:lnTo>
                <a:lnTo>
                  <a:pt x="22936" y="46310"/>
                </a:lnTo>
                <a:lnTo>
                  <a:pt x="28320" y="38480"/>
                </a:lnTo>
                <a:lnTo>
                  <a:pt x="37460" y="27523"/>
                </a:lnTo>
                <a:lnTo>
                  <a:pt x="47360" y="18397"/>
                </a:lnTo>
                <a:lnTo>
                  <a:pt x="58023" y="11103"/>
                </a:lnTo>
                <a:lnTo>
                  <a:pt x="69447" y="5641"/>
                </a:lnTo>
                <a:lnTo>
                  <a:pt x="81633" y="2011"/>
                </a:lnTo>
                <a:lnTo>
                  <a:pt x="94581" y="212"/>
                </a:lnTo>
                <a:lnTo>
                  <a:pt x="101091"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7175500" y="956310"/>
            <a:ext cx="129200" cy="241680"/>
          </a:xfrm>
          <a:custGeom>
            <a:avLst/>
            <a:gdLst/>
            <a:ahLst/>
            <a:cxnLst/>
            <a:rect l="l" t="t" r="r" b="b"/>
            <a:pathLst>
              <a:path w="96900" h="241680">
                <a:moveTo>
                  <a:pt x="48133" y="0"/>
                </a:moveTo>
                <a:lnTo>
                  <a:pt x="50291" y="1777"/>
                </a:lnTo>
                <a:lnTo>
                  <a:pt x="49851" y="13578"/>
                </a:lnTo>
                <a:lnTo>
                  <a:pt x="49488" y="25771"/>
                </a:lnTo>
                <a:lnTo>
                  <a:pt x="49208" y="38355"/>
                </a:lnTo>
                <a:lnTo>
                  <a:pt x="49014" y="51330"/>
                </a:lnTo>
                <a:lnTo>
                  <a:pt x="48911" y="64697"/>
                </a:lnTo>
                <a:lnTo>
                  <a:pt x="48895" y="72643"/>
                </a:lnTo>
                <a:lnTo>
                  <a:pt x="48895" y="116077"/>
                </a:lnTo>
                <a:lnTo>
                  <a:pt x="48916" y="132934"/>
                </a:lnTo>
                <a:lnTo>
                  <a:pt x="48979" y="148079"/>
                </a:lnTo>
                <a:lnTo>
                  <a:pt x="49079" y="161505"/>
                </a:lnTo>
                <a:lnTo>
                  <a:pt x="49212" y="173204"/>
                </a:lnTo>
                <a:lnTo>
                  <a:pt x="49375" y="183169"/>
                </a:lnTo>
                <a:lnTo>
                  <a:pt x="49529" y="190118"/>
                </a:lnTo>
                <a:lnTo>
                  <a:pt x="49911" y="200532"/>
                </a:lnTo>
                <a:lnTo>
                  <a:pt x="51688" y="207390"/>
                </a:lnTo>
                <a:lnTo>
                  <a:pt x="58165" y="213994"/>
                </a:lnTo>
                <a:lnTo>
                  <a:pt x="69469" y="217550"/>
                </a:lnTo>
                <a:lnTo>
                  <a:pt x="80370" y="218914"/>
                </a:lnTo>
                <a:lnTo>
                  <a:pt x="94575" y="219568"/>
                </a:lnTo>
                <a:lnTo>
                  <a:pt x="95630" y="219582"/>
                </a:lnTo>
                <a:lnTo>
                  <a:pt x="96900" y="229488"/>
                </a:lnTo>
                <a:lnTo>
                  <a:pt x="81170" y="234001"/>
                </a:lnTo>
                <a:lnTo>
                  <a:pt x="67153" y="237475"/>
                </a:lnTo>
                <a:lnTo>
                  <a:pt x="54842" y="239911"/>
                </a:lnTo>
                <a:lnTo>
                  <a:pt x="44231" y="241309"/>
                </a:lnTo>
                <a:lnTo>
                  <a:pt x="36575" y="241680"/>
                </a:lnTo>
                <a:lnTo>
                  <a:pt x="22488" y="239350"/>
                </a:lnTo>
                <a:lnTo>
                  <a:pt x="12171" y="232352"/>
                </a:lnTo>
                <a:lnTo>
                  <a:pt x="5634" y="220677"/>
                </a:lnTo>
                <a:lnTo>
                  <a:pt x="2888" y="204314"/>
                </a:lnTo>
                <a:lnTo>
                  <a:pt x="2794" y="200025"/>
                </a:lnTo>
                <a:lnTo>
                  <a:pt x="2794" y="76326"/>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6809234" y="956312"/>
            <a:ext cx="344594" cy="359663"/>
          </a:xfrm>
          <a:custGeom>
            <a:avLst/>
            <a:gdLst/>
            <a:ahLst/>
            <a:cxnLst/>
            <a:rect l="l" t="t" r="r" b="b"/>
            <a:pathLst>
              <a:path w="258445" h="359663">
                <a:moveTo>
                  <a:pt x="256031" y="0"/>
                </a:moveTo>
                <a:lnTo>
                  <a:pt x="254044" y="13742"/>
                </a:lnTo>
                <a:lnTo>
                  <a:pt x="249523" y="25624"/>
                </a:lnTo>
                <a:lnTo>
                  <a:pt x="244889" y="37438"/>
                </a:lnTo>
                <a:lnTo>
                  <a:pt x="240149" y="49196"/>
                </a:lnTo>
                <a:lnTo>
                  <a:pt x="235712" y="59943"/>
                </a:lnTo>
                <a:lnTo>
                  <a:pt x="230721" y="71606"/>
                </a:lnTo>
                <a:lnTo>
                  <a:pt x="225705" y="83268"/>
                </a:lnTo>
                <a:lnTo>
                  <a:pt x="220670" y="94931"/>
                </a:lnTo>
                <a:lnTo>
                  <a:pt x="215623" y="106593"/>
                </a:lnTo>
                <a:lnTo>
                  <a:pt x="211074" y="117093"/>
                </a:lnTo>
                <a:lnTo>
                  <a:pt x="206016" y="128736"/>
                </a:lnTo>
                <a:lnTo>
                  <a:pt x="201014" y="140391"/>
                </a:lnTo>
                <a:lnTo>
                  <a:pt x="196062" y="152071"/>
                </a:lnTo>
                <a:lnTo>
                  <a:pt x="191154" y="163789"/>
                </a:lnTo>
                <a:lnTo>
                  <a:pt x="186562" y="174878"/>
                </a:lnTo>
                <a:lnTo>
                  <a:pt x="181864" y="186659"/>
                </a:lnTo>
                <a:lnTo>
                  <a:pt x="177296" y="198501"/>
                </a:lnTo>
                <a:lnTo>
                  <a:pt x="172864" y="210405"/>
                </a:lnTo>
                <a:lnTo>
                  <a:pt x="168575" y="222371"/>
                </a:lnTo>
                <a:lnTo>
                  <a:pt x="164591" y="233934"/>
                </a:lnTo>
                <a:lnTo>
                  <a:pt x="165177" y="245787"/>
                </a:lnTo>
                <a:lnTo>
                  <a:pt x="165525" y="258610"/>
                </a:lnTo>
                <a:lnTo>
                  <a:pt x="165608" y="268859"/>
                </a:lnTo>
                <a:lnTo>
                  <a:pt x="165504" y="279357"/>
                </a:lnTo>
                <a:lnTo>
                  <a:pt x="165198" y="290624"/>
                </a:lnTo>
                <a:lnTo>
                  <a:pt x="164695" y="302664"/>
                </a:lnTo>
                <a:lnTo>
                  <a:pt x="163998" y="315483"/>
                </a:lnTo>
                <a:lnTo>
                  <a:pt x="163115" y="329085"/>
                </a:lnTo>
                <a:lnTo>
                  <a:pt x="162050" y="343477"/>
                </a:lnTo>
                <a:lnTo>
                  <a:pt x="161289" y="352932"/>
                </a:lnTo>
                <a:lnTo>
                  <a:pt x="147831" y="354021"/>
                </a:lnTo>
                <a:lnTo>
                  <a:pt x="134842" y="355307"/>
                </a:lnTo>
                <a:lnTo>
                  <a:pt x="122323" y="356805"/>
                </a:lnTo>
                <a:lnTo>
                  <a:pt x="110274" y="358531"/>
                </a:lnTo>
                <a:lnTo>
                  <a:pt x="103377" y="359663"/>
                </a:lnTo>
                <a:lnTo>
                  <a:pt x="101091" y="357886"/>
                </a:lnTo>
                <a:lnTo>
                  <a:pt x="103739" y="342235"/>
                </a:lnTo>
                <a:lnTo>
                  <a:pt x="106075" y="327337"/>
                </a:lnTo>
                <a:lnTo>
                  <a:pt x="108101" y="313188"/>
                </a:lnTo>
                <a:lnTo>
                  <a:pt x="109817" y="299787"/>
                </a:lnTo>
                <a:lnTo>
                  <a:pt x="111224" y="287132"/>
                </a:lnTo>
                <a:lnTo>
                  <a:pt x="112324" y="275220"/>
                </a:lnTo>
                <a:lnTo>
                  <a:pt x="113118" y="264050"/>
                </a:lnTo>
                <a:lnTo>
                  <a:pt x="113790" y="243926"/>
                </a:lnTo>
                <a:lnTo>
                  <a:pt x="113791" y="242950"/>
                </a:lnTo>
                <a:lnTo>
                  <a:pt x="113791" y="237616"/>
                </a:lnTo>
                <a:lnTo>
                  <a:pt x="110489" y="218693"/>
                </a:lnTo>
                <a:lnTo>
                  <a:pt x="108051" y="207314"/>
                </a:lnTo>
                <a:lnTo>
                  <a:pt x="105094" y="194957"/>
                </a:lnTo>
                <a:lnTo>
                  <a:pt x="101726" y="181990"/>
                </a:lnTo>
                <a:lnTo>
                  <a:pt x="98453" y="170215"/>
                </a:lnTo>
                <a:lnTo>
                  <a:pt x="94876" y="158136"/>
                </a:lnTo>
                <a:lnTo>
                  <a:pt x="90995" y="145753"/>
                </a:lnTo>
                <a:lnTo>
                  <a:pt x="84570" y="126569"/>
                </a:lnTo>
                <a:lnTo>
                  <a:pt x="80266" y="114539"/>
                </a:lnTo>
                <a:lnTo>
                  <a:pt x="75875" y="102833"/>
                </a:lnTo>
                <a:lnTo>
                  <a:pt x="68026" y="83626"/>
                </a:lnTo>
                <a:lnTo>
                  <a:pt x="62774" y="72000"/>
                </a:lnTo>
                <a:lnTo>
                  <a:pt x="57522" y="61286"/>
                </a:lnTo>
                <a:lnTo>
                  <a:pt x="49507" y="47400"/>
                </a:lnTo>
                <a:lnTo>
                  <a:pt x="42519" y="38357"/>
                </a:lnTo>
                <a:lnTo>
                  <a:pt x="41148" y="36956"/>
                </a:lnTo>
                <a:lnTo>
                  <a:pt x="38862" y="34543"/>
                </a:lnTo>
                <a:lnTo>
                  <a:pt x="36449" y="32512"/>
                </a:lnTo>
                <a:lnTo>
                  <a:pt x="33781" y="30987"/>
                </a:lnTo>
                <a:lnTo>
                  <a:pt x="31241" y="29590"/>
                </a:lnTo>
                <a:lnTo>
                  <a:pt x="28448" y="28320"/>
                </a:lnTo>
                <a:lnTo>
                  <a:pt x="25400" y="27559"/>
                </a:lnTo>
                <a:lnTo>
                  <a:pt x="22351" y="26669"/>
                </a:lnTo>
                <a:lnTo>
                  <a:pt x="18923" y="26162"/>
                </a:lnTo>
                <a:lnTo>
                  <a:pt x="14986" y="25780"/>
                </a:lnTo>
                <a:lnTo>
                  <a:pt x="11175" y="25526"/>
                </a:lnTo>
                <a:lnTo>
                  <a:pt x="6730" y="25273"/>
                </a:lnTo>
                <a:lnTo>
                  <a:pt x="1777" y="25273"/>
                </a:lnTo>
                <a:lnTo>
                  <a:pt x="0" y="16128"/>
                </a:lnTo>
                <a:lnTo>
                  <a:pt x="16004" y="11392"/>
                </a:lnTo>
                <a:lnTo>
                  <a:pt x="30002" y="7844"/>
                </a:lnTo>
                <a:lnTo>
                  <a:pt x="41993" y="5468"/>
                </a:lnTo>
                <a:lnTo>
                  <a:pt x="51977" y="4248"/>
                </a:lnTo>
                <a:lnTo>
                  <a:pt x="56768" y="4063"/>
                </a:lnTo>
                <a:lnTo>
                  <a:pt x="62991" y="4063"/>
                </a:lnTo>
                <a:lnTo>
                  <a:pt x="68199" y="5206"/>
                </a:lnTo>
                <a:lnTo>
                  <a:pt x="72136" y="7492"/>
                </a:lnTo>
                <a:lnTo>
                  <a:pt x="76073" y="9778"/>
                </a:lnTo>
                <a:lnTo>
                  <a:pt x="79628" y="13080"/>
                </a:lnTo>
                <a:lnTo>
                  <a:pt x="82803" y="17399"/>
                </a:lnTo>
                <a:lnTo>
                  <a:pt x="88071" y="25320"/>
                </a:lnTo>
                <a:lnTo>
                  <a:pt x="93460" y="34377"/>
                </a:lnTo>
                <a:lnTo>
                  <a:pt x="98970" y="44567"/>
                </a:lnTo>
                <a:lnTo>
                  <a:pt x="104600" y="55893"/>
                </a:lnTo>
                <a:lnTo>
                  <a:pt x="110352" y="68353"/>
                </a:lnTo>
                <a:lnTo>
                  <a:pt x="116225" y="81947"/>
                </a:lnTo>
                <a:lnTo>
                  <a:pt x="122219" y="96676"/>
                </a:lnTo>
                <a:lnTo>
                  <a:pt x="122809" y="98170"/>
                </a:lnTo>
                <a:lnTo>
                  <a:pt x="129087" y="112225"/>
                </a:lnTo>
                <a:lnTo>
                  <a:pt x="134755" y="125642"/>
                </a:lnTo>
                <a:lnTo>
                  <a:pt x="139814" y="138424"/>
                </a:lnTo>
                <a:lnTo>
                  <a:pt x="144263" y="150569"/>
                </a:lnTo>
                <a:lnTo>
                  <a:pt x="148102" y="162078"/>
                </a:lnTo>
                <a:lnTo>
                  <a:pt x="151331" y="172951"/>
                </a:lnTo>
                <a:lnTo>
                  <a:pt x="153950" y="183187"/>
                </a:lnTo>
                <a:lnTo>
                  <a:pt x="155193" y="188849"/>
                </a:lnTo>
                <a:lnTo>
                  <a:pt x="159655" y="177683"/>
                </a:lnTo>
                <a:lnTo>
                  <a:pt x="164018" y="166379"/>
                </a:lnTo>
                <a:lnTo>
                  <a:pt x="168282" y="154936"/>
                </a:lnTo>
                <a:lnTo>
                  <a:pt x="172446" y="143355"/>
                </a:lnTo>
                <a:lnTo>
                  <a:pt x="176510" y="131633"/>
                </a:lnTo>
                <a:lnTo>
                  <a:pt x="180475" y="119772"/>
                </a:lnTo>
                <a:lnTo>
                  <a:pt x="184339" y="107770"/>
                </a:lnTo>
                <a:lnTo>
                  <a:pt x="188102" y="95628"/>
                </a:lnTo>
                <a:lnTo>
                  <a:pt x="191765" y="83344"/>
                </a:lnTo>
                <a:lnTo>
                  <a:pt x="195327" y="70918"/>
                </a:lnTo>
                <a:lnTo>
                  <a:pt x="198788" y="58349"/>
                </a:lnTo>
                <a:lnTo>
                  <a:pt x="202147" y="45638"/>
                </a:lnTo>
                <a:lnTo>
                  <a:pt x="205404" y="32783"/>
                </a:lnTo>
                <a:lnTo>
                  <a:pt x="208560" y="19784"/>
                </a:lnTo>
                <a:lnTo>
                  <a:pt x="210692" y="10667"/>
                </a:lnTo>
                <a:lnTo>
                  <a:pt x="218948" y="8889"/>
                </a:lnTo>
                <a:lnTo>
                  <a:pt x="226822" y="7112"/>
                </a:lnTo>
                <a:lnTo>
                  <a:pt x="234314" y="5334"/>
                </a:lnTo>
                <a:lnTo>
                  <a:pt x="241808" y="3682"/>
                </a:lnTo>
                <a:lnTo>
                  <a:pt x="249047" y="1904"/>
                </a:lnTo>
                <a:lnTo>
                  <a:pt x="256031"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6376926" y="956310"/>
            <a:ext cx="358478" cy="242442"/>
          </a:xfrm>
          <a:custGeom>
            <a:avLst/>
            <a:gdLst/>
            <a:ahLst/>
            <a:cxnLst/>
            <a:rect l="l" t="t" r="r" b="b"/>
            <a:pathLst>
              <a:path w="268859" h="242442">
                <a:moveTo>
                  <a:pt x="101092" y="0"/>
                </a:moveTo>
                <a:lnTo>
                  <a:pt x="112998" y="1067"/>
                </a:lnTo>
                <a:lnTo>
                  <a:pt x="123973" y="4269"/>
                </a:lnTo>
                <a:lnTo>
                  <a:pt x="134015" y="9605"/>
                </a:lnTo>
                <a:lnTo>
                  <a:pt x="143126" y="17074"/>
                </a:lnTo>
                <a:lnTo>
                  <a:pt x="151305" y="26674"/>
                </a:lnTo>
                <a:lnTo>
                  <a:pt x="158551" y="38405"/>
                </a:lnTo>
                <a:lnTo>
                  <a:pt x="164865" y="52265"/>
                </a:lnTo>
                <a:lnTo>
                  <a:pt x="170248" y="68254"/>
                </a:lnTo>
                <a:lnTo>
                  <a:pt x="174698" y="86371"/>
                </a:lnTo>
                <a:lnTo>
                  <a:pt x="175387" y="89788"/>
                </a:lnTo>
                <a:lnTo>
                  <a:pt x="175895" y="89788"/>
                </a:lnTo>
                <a:lnTo>
                  <a:pt x="179819" y="76915"/>
                </a:lnTo>
                <a:lnTo>
                  <a:pt x="183337" y="64622"/>
                </a:lnTo>
                <a:lnTo>
                  <a:pt x="186402" y="52909"/>
                </a:lnTo>
                <a:lnTo>
                  <a:pt x="187071" y="50164"/>
                </a:lnTo>
                <a:lnTo>
                  <a:pt x="189937" y="38221"/>
                </a:lnTo>
                <a:lnTo>
                  <a:pt x="192832" y="25851"/>
                </a:lnTo>
                <a:lnTo>
                  <a:pt x="195704" y="13105"/>
                </a:lnTo>
                <a:lnTo>
                  <a:pt x="195961" y="11937"/>
                </a:lnTo>
                <a:lnTo>
                  <a:pt x="207788" y="9374"/>
                </a:lnTo>
                <a:lnTo>
                  <a:pt x="219953" y="6567"/>
                </a:lnTo>
                <a:lnTo>
                  <a:pt x="232466" y="3504"/>
                </a:lnTo>
                <a:lnTo>
                  <a:pt x="245338" y="175"/>
                </a:lnTo>
                <a:lnTo>
                  <a:pt x="245999" y="0"/>
                </a:lnTo>
                <a:lnTo>
                  <a:pt x="248285" y="1777"/>
                </a:lnTo>
                <a:lnTo>
                  <a:pt x="244147" y="14305"/>
                </a:lnTo>
                <a:lnTo>
                  <a:pt x="239985" y="26343"/>
                </a:lnTo>
                <a:lnTo>
                  <a:pt x="235773" y="37865"/>
                </a:lnTo>
                <a:lnTo>
                  <a:pt x="230645" y="51265"/>
                </a:lnTo>
                <a:lnTo>
                  <a:pt x="225874" y="63038"/>
                </a:lnTo>
                <a:lnTo>
                  <a:pt x="221361" y="73532"/>
                </a:lnTo>
                <a:lnTo>
                  <a:pt x="216296" y="85047"/>
                </a:lnTo>
                <a:lnTo>
                  <a:pt x="211021" y="96592"/>
                </a:lnTo>
                <a:lnTo>
                  <a:pt x="205994" y="107187"/>
                </a:lnTo>
                <a:lnTo>
                  <a:pt x="200688" y="118221"/>
                </a:lnTo>
                <a:lnTo>
                  <a:pt x="195042" y="129595"/>
                </a:lnTo>
                <a:lnTo>
                  <a:pt x="189107" y="141259"/>
                </a:lnTo>
                <a:lnTo>
                  <a:pt x="188341" y="142748"/>
                </a:lnTo>
                <a:lnTo>
                  <a:pt x="192425" y="157368"/>
                </a:lnTo>
                <a:lnTo>
                  <a:pt x="197332" y="170336"/>
                </a:lnTo>
                <a:lnTo>
                  <a:pt x="203055" y="181659"/>
                </a:lnTo>
                <a:lnTo>
                  <a:pt x="209589" y="191343"/>
                </a:lnTo>
                <a:lnTo>
                  <a:pt x="216789" y="199262"/>
                </a:lnTo>
                <a:lnTo>
                  <a:pt x="226534" y="206796"/>
                </a:lnTo>
                <a:lnTo>
                  <a:pt x="237584" y="212450"/>
                </a:lnTo>
                <a:lnTo>
                  <a:pt x="249948" y="216225"/>
                </a:lnTo>
                <a:lnTo>
                  <a:pt x="263635" y="218122"/>
                </a:lnTo>
                <a:lnTo>
                  <a:pt x="267589" y="218312"/>
                </a:lnTo>
                <a:lnTo>
                  <a:pt x="268859" y="229742"/>
                </a:lnTo>
                <a:lnTo>
                  <a:pt x="255948" y="233181"/>
                </a:lnTo>
                <a:lnTo>
                  <a:pt x="243646" y="235937"/>
                </a:lnTo>
                <a:lnTo>
                  <a:pt x="234950" y="237489"/>
                </a:lnTo>
                <a:lnTo>
                  <a:pt x="220876" y="239269"/>
                </a:lnTo>
                <a:lnTo>
                  <a:pt x="209448" y="239899"/>
                </a:lnTo>
                <a:lnTo>
                  <a:pt x="208661" y="239902"/>
                </a:lnTo>
                <a:lnTo>
                  <a:pt x="197284" y="236540"/>
                </a:lnTo>
                <a:lnTo>
                  <a:pt x="187547" y="226453"/>
                </a:lnTo>
                <a:lnTo>
                  <a:pt x="181625" y="215457"/>
                </a:lnTo>
                <a:lnTo>
                  <a:pt x="177258" y="204552"/>
                </a:lnTo>
                <a:lnTo>
                  <a:pt x="173079" y="191566"/>
                </a:lnTo>
                <a:lnTo>
                  <a:pt x="169090" y="176499"/>
                </a:lnTo>
                <a:lnTo>
                  <a:pt x="169037" y="176275"/>
                </a:lnTo>
                <a:lnTo>
                  <a:pt x="159285" y="190499"/>
                </a:lnTo>
                <a:lnTo>
                  <a:pt x="149414" y="203006"/>
                </a:lnTo>
                <a:lnTo>
                  <a:pt x="139425" y="213795"/>
                </a:lnTo>
                <a:lnTo>
                  <a:pt x="129316" y="222866"/>
                </a:lnTo>
                <a:lnTo>
                  <a:pt x="119089" y="230216"/>
                </a:lnTo>
                <a:lnTo>
                  <a:pt x="108742" y="235845"/>
                </a:lnTo>
                <a:lnTo>
                  <a:pt x="98277" y="239752"/>
                </a:lnTo>
                <a:lnTo>
                  <a:pt x="87692" y="241936"/>
                </a:lnTo>
                <a:lnTo>
                  <a:pt x="79502" y="242442"/>
                </a:lnTo>
                <a:lnTo>
                  <a:pt x="65994" y="241254"/>
                </a:lnTo>
                <a:lnTo>
                  <a:pt x="53638" y="237696"/>
                </a:lnTo>
                <a:lnTo>
                  <a:pt x="42424" y="231778"/>
                </a:lnTo>
                <a:lnTo>
                  <a:pt x="32340" y="223512"/>
                </a:lnTo>
                <a:lnTo>
                  <a:pt x="23377" y="212907"/>
                </a:lnTo>
                <a:lnTo>
                  <a:pt x="15081" y="199306"/>
                </a:lnTo>
                <a:lnTo>
                  <a:pt x="9908" y="188067"/>
                </a:lnTo>
                <a:lnTo>
                  <a:pt x="5818" y="176215"/>
                </a:lnTo>
                <a:lnTo>
                  <a:pt x="2810" y="163754"/>
                </a:lnTo>
                <a:lnTo>
                  <a:pt x="885" y="150686"/>
                </a:lnTo>
                <a:lnTo>
                  <a:pt x="42" y="137016"/>
                </a:lnTo>
                <a:lnTo>
                  <a:pt x="0" y="133095"/>
                </a:lnTo>
                <a:lnTo>
                  <a:pt x="466" y="118933"/>
                </a:lnTo>
                <a:lnTo>
                  <a:pt x="1866" y="105353"/>
                </a:lnTo>
                <a:lnTo>
                  <a:pt x="4203" y="92359"/>
                </a:lnTo>
                <a:lnTo>
                  <a:pt x="7476" y="79955"/>
                </a:lnTo>
                <a:lnTo>
                  <a:pt x="11688" y="68143"/>
                </a:lnTo>
                <a:lnTo>
                  <a:pt x="16841" y="56927"/>
                </a:lnTo>
                <a:lnTo>
                  <a:pt x="22936" y="46310"/>
                </a:lnTo>
                <a:lnTo>
                  <a:pt x="28321" y="38480"/>
                </a:lnTo>
                <a:lnTo>
                  <a:pt x="37460" y="27523"/>
                </a:lnTo>
                <a:lnTo>
                  <a:pt x="47360" y="18397"/>
                </a:lnTo>
                <a:lnTo>
                  <a:pt x="58023" y="11103"/>
                </a:lnTo>
                <a:lnTo>
                  <a:pt x="69447" y="5641"/>
                </a:lnTo>
                <a:lnTo>
                  <a:pt x="81633" y="2011"/>
                </a:lnTo>
                <a:lnTo>
                  <a:pt x="94581" y="212"/>
                </a:lnTo>
                <a:lnTo>
                  <a:pt x="101092"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5452364" y="956312"/>
            <a:ext cx="607230" cy="359663"/>
          </a:xfrm>
          <a:custGeom>
            <a:avLst/>
            <a:gdLst/>
            <a:ahLst/>
            <a:cxnLst/>
            <a:rect l="l" t="t" r="r" b="b"/>
            <a:pathLst>
              <a:path w="455422" h="359663">
                <a:moveTo>
                  <a:pt x="382397" y="0"/>
                </a:moveTo>
                <a:lnTo>
                  <a:pt x="396992" y="1086"/>
                </a:lnTo>
                <a:lnTo>
                  <a:pt x="409907" y="4345"/>
                </a:lnTo>
                <a:lnTo>
                  <a:pt x="421159" y="9778"/>
                </a:lnTo>
                <a:lnTo>
                  <a:pt x="430766" y="17383"/>
                </a:lnTo>
                <a:lnTo>
                  <a:pt x="441114" y="30853"/>
                </a:lnTo>
                <a:lnTo>
                  <a:pt x="446370" y="42002"/>
                </a:lnTo>
                <a:lnTo>
                  <a:pt x="449870" y="54384"/>
                </a:lnTo>
                <a:lnTo>
                  <a:pt x="451631" y="67985"/>
                </a:lnTo>
                <a:lnTo>
                  <a:pt x="451865" y="75564"/>
                </a:lnTo>
                <a:lnTo>
                  <a:pt x="451865" y="235965"/>
                </a:lnTo>
                <a:lnTo>
                  <a:pt x="451910" y="252125"/>
                </a:lnTo>
                <a:lnTo>
                  <a:pt x="452042" y="267440"/>
                </a:lnTo>
                <a:lnTo>
                  <a:pt x="452261" y="281912"/>
                </a:lnTo>
                <a:lnTo>
                  <a:pt x="452563" y="295540"/>
                </a:lnTo>
                <a:lnTo>
                  <a:pt x="452947" y="308325"/>
                </a:lnTo>
                <a:lnTo>
                  <a:pt x="453411" y="320265"/>
                </a:lnTo>
                <a:lnTo>
                  <a:pt x="453953" y="331363"/>
                </a:lnTo>
                <a:lnTo>
                  <a:pt x="454571" y="341616"/>
                </a:lnTo>
                <a:lnTo>
                  <a:pt x="455264" y="351026"/>
                </a:lnTo>
                <a:lnTo>
                  <a:pt x="455422" y="352932"/>
                </a:lnTo>
                <a:lnTo>
                  <a:pt x="442625" y="354363"/>
                </a:lnTo>
                <a:lnTo>
                  <a:pt x="429991" y="356039"/>
                </a:lnTo>
                <a:lnTo>
                  <a:pt x="417518" y="357988"/>
                </a:lnTo>
                <a:lnTo>
                  <a:pt x="408177" y="359663"/>
                </a:lnTo>
                <a:lnTo>
                  <a:pt x="405891" y="357886"/>
                </a:lnTo>
                <a:lnTo>
                  <a:pt x="405891" y="87502"/>
                </a:lnTo>
                <a:lnTo>
                  <a:pt x="404839" y="72066"/>
                </a:lnTo>
                <a:lnTo>
                  <a:pt x="401696" y="59297"/>
                </a:lnTo>
                <a:lnTo>
                  <a:pt x="396479" y="49176"/>
                </a:lnTo>
                <a:lnTo>
                  <a:pt x="384356" y="38613"/>
                </a:lnTo>
                <a:lnTo>
                  <a:pt x="372595" y="34310"/>
                </a:lnTo>
                <a:lnTo>
                  <a:pt x="358115" y="32556"/>
                </a:lnTo>
                <a:lnTo>
                  <a:pt x="355091" y="32512"/>
                </a:lnTo>
                <a:lnTo>
                  <a:pt x="342201" y="33258"/>
                </a:lnTo>
                <a:lnTo>
                  <a:pt x="329671" y="35506"/>
                </a:lnTo>
                <a:lnTo>
                  <a:pt x="317513" y="39266"/>
                </a:lnTo>
                <a:lnTo>
                  <a:pt x="305738" y="44547"/>
                </a:lnTo>
                <a:lnTo>
                  <a:pt x="303784" y="45592"/>
                </a:lnTo>
                <a:lnTo>
                  <a:pt x="303784" y="163067"/>
                </a:lnTo>
                <a:lnTo>
                  <a:pt x="303821" y="174127"/>
                </a:lnTo>
                <a:lnTo>
                  <a:pt x="303934" y="185911"/>
                </a:lnTo>
                <a:lnTo>
                  <a:pt x="304121" y="198421"/>
                </a:lnTo>
                <a:lnTo>
                  <a:pt x="304384" y="211656"/>
                </a:lnTo>
                <a:lnTo>
                  <a:pt x="304721" y="225615"/>
                </a:lnTo>
                <a:lnTo>
                  <a:pt x="304926" y="233172"/>
                </a:lnTo>
                <a:lnTo>
                  <a:pt x="291787" y="234820"/>
                </a:lnTo>
                <a:lnTo>
                  <a:pt x="279076" y="236585"/>
                </a:lnTo>
                <a:lnTo>
                  <a:pt x="266810" y="238469"/>
                </a:lnTo>
                <a:lnTo>
                  <a:pt x="259714" y="239649"/>
                </a:lnTo>
                <a:lnTo>
                  <a:pt x="257175" y="237743"/>
                </a:lnTo>
                <a:lnTo>
                  <a:pt x="257310" y="224068"/>
                </a:lnTo>
                <a:lnTo>
                  <a:pt x="257436" y="210814"/>
                </a:lnTo>
                <a:lnTo>
                  <a:pt x="257545" y="197986"/>
                </a:lnTo>
                <a:lnTo>
                  <a:pt x="257628" y="185590"/>
                </a:lnTo>
                <a:lnTo>
                  <a:pt x="257675" y="173628"/>
                </a:lnTo>
                <a:lnTo>
                  <a:pt x="257682" y="167004"/>
                </a:lnTo>
                <a:lnTo>
                  <a:pt x="257682" y="121030"/>
                </a:lnTo>
                <a:lnTo>
                  <a:pt x="257634" y="108101"/>
                </a:lnTo>
                <a:lnTo>
                  <a:pt x="257565" y="95495"/>
                </a:lnTo>
                <a:lnTo>
                  <a:pt x="257555" y="90677"/>
                </a:lnTo>
                <a:lnTo>
                  <a:pt x="257376" y="79294"/>
                </a:lnTo>
                <a:lnTo>
                  <a:pt x="257133" y="66442"/>
                </a:lnTo>
                <a:lnTo>
                  <a:pt x="256921" y="55244"/>
                </a:lnTo>
                <a:lnTo>
                  <a:pt x="256793" y="49149"/>
                </a:lnTo>
                <a:lnTo>
                  <a:pt x="256286" y="44195"/>
                </a:lnTo>
                <a:lnTo>
                  <a:pt x="255397" y="40131"/>
                </a:lnTo>
                <a:lnTo>
                  <a:pt x="254635" y="36194"/>
                </a:lnTo>
                <a:lnTo>
                  <a:pt x="252856" y="33147"/>
                </a:lnTo>
                <a:lnTo>
                  <a:pt x="250316" y="30861"/>
                </a:lnTo>
                <a:lnTo>
                  <a:pt x="247776" y="28701"/>
                </a:lnTo>
                <a:lnTo>
                  <a:pt x="244221" y="27177"/>
                </a:lnTo>
                <a:lnTo>
                  <a:pt x="239649" y="26415"/>
                </a:lnTo>
                <a:lnTo>
                  <a:pt x="235076" y="25653"/>
                </a:lnTo>
                <a:lnTo>
                  <a:pt x="229107" y="25273"/>
                </a:lnTo>
                <a:lnTo>
                  <a:pt x="221741" y="25273"/>
                </a:lnTo>
                <a:lnTo>
                  <a:pt x="220344" y="18034"/>
                </a:lnTo>
                <a:lnTo>
                  <a:pt x="217708" y="29854"/>
                </a:lnTo>
                <a:lnTo>
                  <a:pt x="215154" y="42655"/>
                </a:lnTo>
                <a:lnTo>
                  <a:pt x="214502" y="46100"/>
                </a:lnTo>
                <a:lnTo>
                  <a:pt x="203123" y="45466"/>
                </a:lnTo>
                <a:lnTo>
                  <a:pt x="191322" y="44932"/>
                </a:lnTo>
                <a:lnTo>
                  <a:pt x="179098" y="44496"/>
                </a:lnTo>
                <a:lnTo>
                  <a:pt x="166451" y="44155"/>
                </a:lnTo>
                <a:lnTo>
                  <a:pt x="153382" y="43909"/>
                </a:lnTo>
                <a:lnTo>
                  <a:pt x="139891" y="43755"/>
                </a:lnTo>
                <a:lnTo>
                  <a:pt x="125977" y="43690"/>
                </a:lnTo>
                <a:lnTo>
                  <a:pt x="122681" y="43687"/>
                </a:lnTo>
                <a:lnTo>
                  <a:pt x="121810" y="56471"/>
                </a:lnTo>
                <a:lnTo>
                  <a:pt x="121052" y="69223"/>
                </a:lnTo>
                <a:lnTo>
                  <a:pt x="120407" y="81947"/>
                </a:lnTo>
                <a:lnTo>
                  <a:pt x="119875" y="94645"/>
                </a:lnTo>
                <a:lnTo>
                  <a:pt x="119455" y="107320"/>
                </a:lnTo>
                <a:lnTo>
                  <a:pt x="119149" y="119975"/>
                </a:lnTo>
                <a:lnTo>
                  <a:pt x="118955" y="132613"/>
                </a:lnTo>
                <a:lnTo>
                  <a:pt x="118874" y="145236"/>
                </a:lnTo>
                <a:lnTo>
                  <a:pt x="118872" y="147954"/>
                </a:lnTo>
                <a:lnTo>
                  <a:pt x="119299" y="165687"/>
                </a:lnTo>
                <a:lnTo>
                  <a:pt x="120576" y="180185"/>
                </a:lnTo>
                <a:lnTo>
                  <a:pt x="122692" y="191479"/>
                </a:lnTo>
                <a:lnTo>
                  <a:pt x="125636" y="199599"/>
                </a:lnTo>
                <a:lnTo>
                  <a:pt x="134762" y="208866"/>
                </a:lnTo>
                <a:lnTo>
                  <a:pt x="147726" y="212713"/>
                </a:lnTo>
                <a:lnTo>
                  <a:pt x="154812" y="213105"/>
                </a:lnTo>
                <a:lnTo>
                  <a:pt x="165438" y="212763"/>
                </a:lnTo>
                <a:lnTo>
                  <a:pt x="177655" y="211712"/>
                </a:lnTo>
                <a:lnTo>
                  <a:pt x="191465" y="209918"/>
                </a:lnTo>
                <a:lnTo>
                  <a:pt x="199389" y="208661"/>
                </a:lnTo>
                <a:lnTo>
                  <a:pt x="200913" y="219837"/>
                </a:lnTo>
                <a:lnTo>
                  <a:pt x="187411" y="226273"/>
                </a:lnTo>
                <a:lnTo>
                  <a:pt x="174413" y="231577"/>
                </a:lnTo>
                <a:lnTo>
                  <a:pt x="161918" y="235747"/>
                </a:lnTo>
                <a:lnTo>
                  <a:pt x="149927" y="238778"/>
                </a:lnTo>
                <a:lnTo>
                  <a:pt x="138440" y="240668"/>
                </a:lnTo>
                <a:lnTo>
                  <a:pt x="127457" y="241414"/>
                </a:lnTo>
                <a:lnTo>
                  <a:pt x="125856" y="241426"/>
                </a:lnTo>
                <a:lnTo>
                  <a:pt x="110753" y="240312"/>
                </a:lnTo>
                <a:lnTo>
                  <a:pt x="97996" y="236970"/>
                </a:lnTo>
                <a:lnTo>
                  <a:pt x="87583" y="231400"/>
                </a:lnTo>
                <a:lnTo>
                  <a:pt x="82423" y="226949"/>
                </a:lnTo>
                <a:lnTo>
                  <a:pt x="75624" y="217845"/>
                </a:lnTo>
                <a:lnTo>
                  <a:pt x="70980" y="206487"/>
                </a:lnTo>
                <a:lnTo>
                  <a:pt x="68507" y="192873"/>
                </a:lnTo>
                <a:lnTo>
                  <a:pt x="68072" y="183134"/>
                </a:lnTo>
                <a:lnTo>
                  <a:pt x="68196" y="175150"/>
                </a:lnTo>
                <a:lnTo>
                  <a:pt x="68570" y="166242"/>
                </a:lnTo>
                <a:lnTo>
                  <a:pt x="69191" y="156409"/>
                </a:lnTo>
                <a:lnTo>
                  <a:pt x="70059" y="145651"/>
                </a:lnTo>
                <a:lnTo>
                  <a:pt x="71172" y="133968"/>
                </a:lnTo>
                <a:lnTo>
                  <a:pt x="72530" y="121361"/>
                </a:lnTo>
                <a:lnTo>
                  <a:pt x="74130" y="107829"/>
                </a:lnTo>
                <a:lnTo>
                  <a:pt x="75973" y="93372"/>
                </a:lnTo>
                <a:lnTo>
                  <a:pt x="78056" y="77991"/>
                </a:lnTo>
                <a:lnTo>
                  <a:pt x="80380" y="61684"/>
                </a:lnTo>
                <a:lnTo>
                  <a:pt x="82941" y="44453"/>
                </a:lnTo>
                <a:lnTo>
                  <a:pt x="83057" y="43687"/>
                </a:lnTo>
                <a:lnTo>
                  <a:pt x="1397" y="43687"/>
                </a:lnTo>
                <a:lnTo>
                  <a:pt x="0" y="34543"/>
                </a:lnTo>
                <a:lnTo>
                  <a:pt x="11616" y="28711"/>
                </a:lnTo>
                <a:lnTo>
                  <a:pt x="23040" y="22831"/>
                </a:lnTo>
                <a:lnTo>
                  <a:pt x="34249" y="16887"/>
                </a:lnTo>
                <a:lnTo>
                  <a:pt x="45223" y="10865"/>
                </a:lnTo>
                <a:lnTo>
                  <a:pt x="52959" y="6476"/>
                </a:lnTo>
                <a:lnTo>
                  <a:pt x="129031" y="6476"/>
                </a:lnTo>
                <a:lnTo>
                  <a:pt x="145947" y="6462"/>
                </a:lnTo>
                <a:lnTo>
                  <a:pt x="161523" y="6419"/>
                </a:lnTo>
                <a:lnTo>
                  <a:pt x="175758" y="6347"/>
                </a:lnTo>
                <a:lnTo>
                  <a:pt x="188650" y="6246"/>
                </a:lnTo>
                <a:lnTo>
                  <a:pt x="200197" y="6117"/>
                </a:lnTo>
                <a:lnTo>
                  <a:pt x="210398" y="5959"/>
                </a:lnTo>
                <a:lnTo>
                  <a:pt x="219249" y="5772"/>
                </a:lnTo>
                <a:lnTo>
                  <a:pt x="221487" y="5714"/>
                </a:lnTo>
                <a:lnTo>
                  <a:pt x="223012" y="7492"/>
                </a:lnTo>
                <a:lnTo>
                  <a:pt x="220852" y="15875"/>
                </a:lnTo>
                <a:lnTo>
                  <a:pt x="236897" y="11215"/>
                </a:lnTo>
                <a:lnTo>
                  <a:pt x="250878" y="7718"/>
                </a:lnTo>
                <a:lnTo>
                  <a:pt x="262796" y="5384"/>
                </a:lnTo>
                <a:lnTo>
                  <a:pt x="272651" y="4213"/>
                </a:lnTo>
                <a:lnTo>
                  <a:pt x="276860" y="4063"/>
                </a:lnTo>
                <a:lnTo>
                  <a:pt x="290458" y="7257"/>
                </a:lnTo>
                <a:lnTo>
                  <a:pt x="298883" y="16858"/>
                </a:lnTo>
                <a:lnTo>
                  <a:pt x="302005" y="30479"/>
                </a:lnTo>
                <a:lnTo>
                  <a:pt x="314888" y="22140"/>
                </a:lnTo>
                <a:lnTo>
                  <a:pt x="327421" y="15130"/>
                </a:lnTo>
                <a:lnTo>
                  <a:pt x="339605" y="9451"/>
                </a:lnTo>
                <a:lnTo>
                  <a:pt x="351440" y="5102"/>
                </a:lnTo>
                <a:lnTo>
                  <a:pt x="362926" y="2082"/>
                </a:lnTo>
                <a:lnTo>
                  <a:pt x="374062" y="394"/>
                </a:lnTo>
                <a:lnTo>
                  <a:pt x="382397"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5137066" y="956310"/>
            <a:ext cx="310556" cy="242442"/>
          </a:xfrm>
          <a:custGeom>
            <a:avLst/>
            <a:gdLst/>
            <a:ahLst/>
            <a:cxnLst/>
            <a:rect l="l" t="t" r="r" b="b"/>
            <a:pathLst>
              <a:path w="232917" h="242442">
                <a:moveTo>
                  <a:pt x="119761" y="0"/>
                </a:moveTo>
                <a:lnTo>
                  <a:pt x="134027" y="665"/>
                </a:lnTo>
                <a:lnTo>
                  <a:pt x="147470" y="2662"/>
                </a:lnTo>
                <a:lnTo>
                  <a:pt x="160093" y="5986"/>
                </a:lnTo>
                <a:lnTo>
                  <a:pt x="171898" y="10636"/>
                </a:lnTo>
                <a:lnTo>
                  <a:pt x="182887" y="16610"/>
                </a:lnTo>
                <a:lnTo>
                  <a:pt x="193063" y="23904"/>
                </a:lnTo>
                <a:lnTo>
                  <a:pt x="201802" y="31876"/>
                </a:lnTo>
                <a:lnTo>
                  <a:pt x="209961" y="41284"/>
                </a:lnTo>
                <a:lnTo>
                  <a:pt x="216885" y="51524"/>
                </a:lnTo>
                <a:lnTo>
                  <a:pt x="222572" y="62592"/>
                </a:lnTo>
                <a:lnTo>
                  <a:pt x="227021" y="74484"/>
                </a:lnTo>
                <a:lnTo>
                  <a:pt x="230229" y="87195"/>
                </a:lnTo>
                <a:lnTo>
                  <a:pt x="232194" y="100721"/>
                </a:lnTo>
                <a:lnTo>
                  <a:pt x="232914" y="115058"/>
                </a:lnTo>
                <a:lnTo>
                  <a:pt x="232917" y="116204"/>
                </a:lnTo>
                <a:lnTo>
                  <a:pt x="232346" y="130595"/>
                </a:lnTo>
                <a:lnTo>
                  <a:pt x="230631" y="144245"/>
                </a:lnTo>
                <a:lnTo>
                  <a:pt x="227768" y="157152"/>
                </a:lnTo>
                <a:lnTo>
                  <a:pt x="223754" y="169316"/>
                </a:lnTo>
                <a:lnTo>
                  <a:pt x="218585" y="180733"/>
                </a:lnTo>
                <a:lnTo>
                  <a:pt x="212259" y="191403"/>
                </a:lnTo>
                <a:lnTo>
                  <a:pt x="204771" y="201324"/>
                </a:lnTo>
                <a:lnTo>
                  <a:pt x="199136" y="207517"/>
                </a:lnTo>
                <a:lnTo>
                  <a:pt x="189551" y="216420"/>
                </a:lnTo>
                <a:lnTo>
                  <a:pt x="179278" y="224019"/>
                </a:lnTo>
                <a:lnTo>
                  <a:pt x="168315" y="230311"/>
                </a:lnTo>
                <a:lnTo>
                  <a:pt x="156658" y="235296"/>
                </a:lnTo>
                <a:lnTo>
                  <a:pt x="144308" y="238971"/>
                </a:lnTo>
                <a:lnTo>
                  <a:pt x="131260" y="241334"/>
                </a:lnTo>
                <a:lnTo>
                  <a:pt x="117514" y="242384"/>
                </a:lnTo>
                <a:lnTo>
                  <a:pt x="113284" y="242442"/>
                </a:lnTo>
                <a:lnTo>
                  <a:pt x="99105" y="241757"/>
                </a:lnTo>
                <a:lnTo>
                  <a:pt x="85730" y="239704"/>
                </a:lnTo>
                <a:lnTo>
                  <a:pt x="73161" y="236288"/>
                </a:lnTo>
                <a:lnTo>
                  <a:pt x="61395" y="231513"/>
                </a:lnTo>
                <a:lnTo>
                  <a:pt x="50434" y="225384"/>
                </a:lnTo>
                <a:lnTo>
                  <a:pt x="40277" y="217905"/>
                </a:lnTo>
                <a:lnTo>
                  <a:pt x="31368" y="209550"/>
                </a:lnTo>
                <a:lnTo>
                  <a:pt x="23244" y="200048"/>
                </a:lnTo>
                <a:lnTo>
                  <a:pt x="16338" y="189756"/>
                </a:lnTo>
                <a:lnTo>
                  <a:pt x="10650" y="178677"/>
                </a:lnTo>
                <a:lnTo>
                  <a:pt x="6176" y="166817"/>
                </a:lnTo>
                <a:lnTo>
                  <a:pt x="2915" y="154178"/>
                </a:lnTo>
                <a:lnTo>
                  <a:pt x="864" y="140766"/>
                </a:lnTo>
                <a:lnTo>
                  <a:pt x="23" y="126584"/>
                </a:lnTo>
                <a:lnTo>
                  <a:pt x="0" y="123698"/>
                </a:lnTo>
                <a:lnTo>
                  <a:pt x="587" y="109465"/>
                </a:lnTo>
                <a:lnTo>
                  <a:pt x="2348" y="95945"/>
                </a:lnTo>
                <a:lnTo>
                  <a:pt x="5285" y="83138"/>
                </a:lnTo>
                <a:lnTo>
                  <a:pt x="9395" y="71047"/>
                </a:lnTo>
                <a:lnTo>
                  <a:pt x="14681" y="59674"/>
                </a:lnTo>
                <a:lnTo>
                  <a:pt x="21140" y="49020"/>
                </a:lnTo>
                <a:lnTo>
                  <a:pt x="28774" y="39087"/>
                </a:lnTo>
                <a:lnTo>
                  <a:pt x="42045" y="25905"/>
                </a:lnTo>
                <a:lnTo>
                  <a:pt x="52111" y="18414"/>
                </a:lnTo>
                <a:lnTo>
                  <a:pt x="62966" y="12198"/>
                </a:lnTo>
                <a:lnTo>
                  <a:pt x="74612" y="7258"/>
                </a:lnTo>
                <a:lnTo>
                  <a:pt x="87049" y="3593"/>
                </a:lnTo>
                <a:lnTo>
                  <a:pt x="100281" y="1203"/>
                </a:lnTo>
                <a:lnTo>
                  <a:pt x="114309" y="89"/>
                </a:lnTo>
                <a:lnTo>
                  <a:pt x="119761"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3753614" y="956310"/>
            <a:ext cx="129201" cy="241680"/>
          </a:xfrm>
          <a:custGeom>
            <a:avLst/>
            <a:gdLst/>
            <a:ahLst/>
            <a:cxnLst/>
            <a:rect l="l" t="t" r="r" b="b"/>
            <a:pathLst>
              <a:path w="96901" h="241680">
                <a:moveTo>
                  <a:pt x="48133" y="0"/>
                </a:moveTo>
                <a:lnTo>
                  <a:pt x="50292" y="1777"/>
                </a:lnTo>
                <a:lnTo>
                  <a:pt x="49851" y="13578"/>
                </a:lnTo>
                <a:lnTo>
                  <a:pt x="49488" y="25771"/>
                </a:lnTo>
                <a:lnTo>
                  <a:pt x="49208" y="38355"/>
                </a:lnTo>
                <a:lnTo>
                  <a:pt x="49014" y="51330"/>
                </a:lnTo>
                <a:lnTo>
                  <a:pt x="48911" y="64697"/>
                </a:lnTo>
                <a:lnTo>
                  <a:pt x="48895" y="72643"/>
                </a:lnTo>
                <a:lnTo>
                  <a:pt x="48895" y="116077"/>
                </a:lnTo>
                <a:lnTo>
                  <a:pt x="48916" y="132934"/>
                </a:lnTo>
                <a:lnTo>
                  <a:pt x="48979" y="148079"/>
                </a:lnTo>
                <a:lnTo>
                  <a:pt x="49079" y="161505"/>
                </a:lnTo>
                <a:lnTo>
                  <a:pt x="49212" y="173204"/>
                </a:lnTo>
                <a:lnTo>
                  <a:pt x="49375" y="183169"/>
                </a:lnTo>
                <a:lnTo>
                  <a:pt x="49530" y="190118"/>
                </a:lnTo>
                <a:lnTo>
                  <a:pt x="49911" y="200532"/>
                </a:lnTo>
                <a:lnTo>
                  <a:pt x="51689" y="207390"/>
                </a:lnTo>
                <a:lnTo>
                  <a:pt x="58166" y="213994"/>
                </a:lnTo>
                <a:lnTo>
                  <a:pt x="69468" y="217550"/>
                </a:lnTo>
                <a:lnTo>
                  <a:pt x="80370" y="218914"/>
                </a:lnTo>
                <a:lnTo>
                  <a:pt x="94575" y="219568"/>
                </a:lnTo>
                <a:lnTo>
                  <a:pt x="95631" y="219582"/>
                </a:lnTo>
                <a:lnTo>
                  <a:pt x="96901" y="229488"/>
                </a:lnTo>
                <a:lnTo>
                  <a:pt x="81170" y="234001"/>
                </a:lnTo>
                <a:lnTo>
                  <a:pt x="67153" y="237475"/>
                </a:lnTo>
                <a:lnTo>
                  <a:pt x="54842" y="239911"/>
                </a:lnTo>
                <a:lnTo>
                  <a:pt x="44231" y="241309"/>
                </a:lnTo>
                <a:lnTo>
                  <a:pt x="36576" y="241680"/>
                </a:lnTo>
                <a:lnTo>
                  <a:pt x="22488" y="239350"/>
                </a:lnTo>
                <a:lnTo>
                  <a:pt x="12171" y="232352"/>
                </a:lnTo>
                <a:lnTo>
                  <a:pt x="5634" y="220677"/>
                </a:lnTo>
                <a:lnTo>
                  <a:pt x="2888" y="204314"/>
                </a:lnTo>
                <a:lnTo>
                  <a:pt x="2793" y="200025"/>
                </a:lnTo>
                <a:lnTo>
                  <a:pt x="2793" y="76326"/>
                </a:lnTo>
                <a:lnTo>
                  <a:pt x="2692" y="62363"/>
                </a:lnTo>
                <a:lnTo>
                  <a:pt x="2385" y="49008"/>
                </a:lnTo>
                <a:lnTo>
                  <a:pt x="1865" y="36266"/>
                </a:lnTo>
                <a:lnTo>
                  <a:pt x="1128" y="24143"/>
                </a:lnTo>
                <a:lnTo>
                  <a:pt x="168" y="12644"/>
                </a:lnTo>
                <a:lnTo>
                  <a:pt x="0" y="10922"/>
                </a:lnTo>
                <a:lnTo>
                  <a:pt x="13082" y="8153"/>
                </a:lnTo>
                <a:lnTo>
                  <a:pt x="25673" y="5348"/>
                </a:lnTo>
                <a:lnTo>
                  <a:pt x="37786" y="2518"/>
                </a:lnTo>
                <a:lnTo>
                  <a:pt x="48133"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3241548" y="956310"/>
            <a:ext cx="129200" cy="241680"/>
          </a:xfrm>
          <a:custGeom>
            <a:avLst/>
            <a:gdLst/>
            <a:ahLst/>
            <a:cxnLst/>
            <a:rect l="l" t="t" r="r" b="b"/>
            <a:pathLst>
              <a:path w="96900" h="241680">
                <a:moveTo>
                  <a:pt x="48132" y="0"/>
                </a:moveTo>
                <a:lnTo>
                  <a:pt x="50291" y="1777"/>
                </a:lnTo>
                <a:lnTo>
                  <a:pt x="49851" y="13578"/>
                </a:lnTo>
                <a:lnTo>
                  <a:pt x="49488" y="25771"/>
                </a:lnTo>
                <a:lnTo>
                  <a:pt x="49208" y="38355"/>
                </a:lnTo>
                <a:lnTo>
                  <a:pt x="49014" y="51330"/>
                </a:lnTo>
                <a:lnTo>
                  <a:pt x="48911" y="64697"/>
                </a:lnTo>
                <a:lnTo>
                  <a:pt x="48894" y="72643"/>
                </a:lnTo>
                <a:lnTo>
                  <a:pt x="48894" y="116077"/>
                </a:lnTo>
                <a:lnTo>
                  <a:pt x="48916" y="132934"/>
                </a:lnTo>
                <a:lnTo>
                  <a:pt x="48979" y="148079"/>
                </a:lnTo>
                <a:lnTo>
                  <a:pt x="49079" y="161505"/>
                </a:lnTo>
                <a:lnTo>
                  <a:pt x="49212" y="173204"/>
                </a:lnTo>
                <a:lnTo>
                  <a:pt x="49375" y="183169"/>
                </a:lnTo>
                <a:lnTo>
                  <a:pt x="49530" y="190118"/>
                </a:lnTo>
                <a:lnTo>
                  <a:pt x="49911" y="200532"/>
                </a:lnTo>
                <a:lnTo>
                  <a:pt x="51688" y="207390"/>
                </a:lnTo>
                <a:lnTo>
                  <a:pt x="58165" y="213994"/>
                </a:lnTo>
                <a:lnTo>
                  <a:pt x="69468" y="217550"/>
                </a:lnTo>
                <a:lnTo>
                  <a:pt x="80370" y="218914"/>
                </a:lnTo>
                <a:lnTo>
                  <a:pt x="94575" y="219568"/>
                </a:lnTo>
                <a:lnTo>
                  <a:pt x="95631" y="219582"/>
                </a:lnTo>
                <a:lnTo>
                  <a:pt x="96900" y="229488"/>
                </a:lnTo>
                <a:lnTo>
                  <a:pt x="81170" y="234001"/>
                </a:lnTo>
                <a:lnTo>
                  <a:pt x="67153" y="237475"/>
                </a:lnTo>
                <a:lnTo>
                  <a:pt x="54842" y="239911"/>
                </a:lnTo>
                <a:lnTo>
                  <a:pt x="44231" y="241309"/>
                </a:lnTo>
                <a:lnTo>
                  <a:pt x="36575" y="241680"/>
                </a:lnTo>
                <a:lnTo>
                  <a:pt x="22488" y="239350"/>
                </a:lnTo>
                <a:lnTo>
                  <a:pt x="12171" y="232352"/>
                </a:lnTo>
                <a:lnTo>
                  <a:pt x="5634" y="220677"/>
                </a:lnTo>
                <a:lnTo>
                  <a:pt x="2888" y="204314"/>
                </a:lnTo>
                <a:lnTo>
                  <a:pt x="2793" y="200025"/>
                </a:lnTo>
                <a:lnTo>
                  <a:pt x="2793" y="76326"/>
                </a:lnTo>
                <a:lnTo>
                  <a:pt x="2692" y="62363"/>
                </a:lnTo>
                <a:lnTo>
                  <a:pt x="2385" y="49008"/>
                </a:lnTo>
                <a:lnTo>
                  <a:pt x="1865" y="36266"/>
                </a:lnTo>
                <a:lnTo>
                  <a:pt x="1128" y="24143"/>
                </a:lnTo>
                <a:lnTo>
                  <a:pt x="168" y="12644"/>
                </a:lnTo>
                <a:lnTo>
                  <a:pt x="0" y="10922"/>
                </a:lnTo>
                <a:lnTo>
                  <a:pt x="13082" y="8153"/>
                </a:lnTo>
                <a:lnTo>
                  <a:pt x="25673" y="5348"/>
                </a:lnTo>
                <a:lnTo>
                  <a:pt x="37786" y="2518"/>
                </a:lnTo>
                <a:lnTo>
                  <a:pt x="48132"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2571158" y="956310"/>
            <a:ext cx="251121" cy="242442"/>
          </a:xfrm>
          <a:custGeom>
            <a:avLst/>
            <a:gdLst/>
            <a:ahLst/>
            <a:cxnLst/>
            <a:rect l="l" t="t" r="r" b="b"/>
            <a:pathLst>
              <a:path w="188340" h="242442">
                <a:moveTo>
                  <a:pt x="111759" y="0"/>
                </a:moveTo>
                <a:lnTo>
                  <a:pt x="124653" y="430"/>
                </a:lnTo>
                <a:lnTo>
                  <a:pt x="137366" y="1717"/>
                </a:lnTo>
                <a:lnTo>
                  <a:pt x="149898" y="3853"/>
                </a:lnTo>
                <a:lnTo>
                  <a:pt x="162250" y="6833"/>
                </a:lnTo>
                <a:lnTo>
                  <a:pt x="174421" y="10650"/>
                </a:lnTo>
                <a:lnTo>
                  <a:pt x="186412" y="15296"/>
                </a:lnTo>
                <a:lnTo>
                  <a:pt x="188340" y="16128"/>
                </a:lnTo>
                <a:lnTo>
                  <a:pt x="185502" y="27489"/>
                </a:lnTo>
                <a:lnTo>
                  <a:pt x="182772" y="39430"/>
                </a:lnTo>
                <a:lnTo>
                  <a:pt x="180148" y="51960"/>
                </a:lnTo>
                <a:lnTo>
                  <a:pt x="177633" y="65087"/>
                </a:lnTo>
                <a:lnTo>
                  <a:pt x="176149" y="73405"/>
                </a:lnTo>
                <a:lnTo>
                  <a:pt x="166496" y="74929"/>
                </a:lnTo>
                <a:lnTo>
                  <a:pt x="150749" y="28066"/>
                </a:lnTo>
                <a:lnTo>
                  <a:pt x="137846" y="24861"/>
                </a:lnTo>
                <a:lnTo>
                  <a:pt x="125318" y="22956"/>
                </a:lnTo>
                <a:lnTo>
                  <a:pt x="113537" y="22351"/>
                </a:lnTo>
                <a:lnTo>
                  <a:pt x="99201" y="23206"/>
                </a:lnTo>
                <a:lnTo>
                  <a:pt x="86486" y="25757"/>
                </a:lnTo>
                <a:lnTo>
                  <a:pt x="75433" y="29984"/>
                </a:lnTo>
                <a:lnTo>
                  <a:pt x="71500" y="32130"/>
                </a:lnTo>
                <a:lnTo>
                  <a:pt x="61307" y="41048"/>
                </a:lnTo>
                <a:lnTo>
                  <a:pt x="56033" y="52633"/>
                </a:lnTo>
                <a:lnTo>
                  <a:pt x="55244" y="60325"/>
                </a:lnTo>
                <a:lnTo>
                  <a:pt x="57329" y="73750"/>
                </a:lnTo>
                <a:lnTo>
                  <a:pt x="63558" y="84836"/>
                </a:lnTo>
                <a:lnTo>
                  <a:pt x="71500" y="91948"/>
                </a:lnTo>
                <a:lnTo>
                  <a:pt x="81099" y="97115"/>
                </a:lnTo>
                <a:lnTo>
                  <a:pt x="92686" y="100683"/>
                </a:lnTo>
                <a:lnTo>
                  <a:pt x="106264" y="102667"/>
                </a:lnTo>
                <a:lnTo>
                  <a:pt x="117982" y="103124"/>
                </a:lnTo>
                <a:lnTo>
                  <a:pt x="125856" y="103124"/>
                </a:lnTo>
                <a:lnTo>
                  <a:pt x="132587" y="102742"/>
                </a:lnTo>
                <a:lnTo>
                  <a:pt x="138049" y="101853"/>
                </a:lnTo>
                <a:lnTo>
                  <a:pt x="140334" y="129159"/>
                </a:lnTo>
                <a:lnTo>
                  <a:pt x="129150" y="127685"/>
                </a:lnTo>
                <a:lnTo>
                  <a:pt x="115115" y="127127"/>
                </a:lnTo>
                <a:lnTo>
                  <a:pt x="114554" y="127126"/>
                </a:lnTo>
                <a:lnTo>
                  <a:pt x="99958" y="127912"/>
                </a:lnTo>
                <a:lnTo>
                  <a:pt x="86973" y="130251"/>
                </a:lnTo>
                <a:lnTo>
                  <a:pt x="75628" y="134112"/>
                </a:lnTo>
                <a:lnTo>
                  <a:pt x="68325" y="137922"/>
                </a:lnTo>
                <a:lnTo>
                  <a:pt x="57976" y="146884"/>
                </a:lnTo>
                <a:lnTo>
                  <a:pt x="52172" y="158154"/>
                </a:lnTo>
                <a:lnTo>
                  <a:pt x="50800" y="168528"/>
                </a:lnTo>
                <a:lnTo>
                  <a:pt x="52854" y="182158"/>
                </a:lnTo>
                <a:lnTo>
                  <a:pt x="58999" y="193286"/>
                </a:lnTo>
                <a:lnTo>
                  <a:pt x="69208" y="201911"/>
                </a:lnTo>
                <a:lnTo>
                  <a:pt x="80122" y="207012"/>
                </a:lnTo>
                <a:lnTo>
                  <a:pt x="91637" y="210360"/>
                </a:lnTo>
                <a:lnTo>
                  <a:pt x="104670" y="212472"/>
                </a:lnTo>
                <a:lnTo>
                  <a:pt x="119241" y="213337"/>
                </a:lnTo>
                <a:lnTo>
                  <a:pt x="122174" y="213360"/>
                </a:lnTo>
                <a:lnTo>
                  <a:pt x="135195" y="213020"/>
                </a:lnTo>
                <a:lnTo>
                  <a:pt x="147983" y="211995"/>
                </a:lnTo>
                <a:lnTo>
                  <a:pt x="160551" y="210270"/>
                </a:lnTo>
                <a:lnTo>
                  <a:pt x="172910" y="207835"/>
                </a:lnTo>
                <a:lnTo>
                  <a:pt x="184912" y="204724"/>
                </a:lnTo>
                <a:lnTo>
                  <a:pt x="186181" y="214375"/>
                </a:lnTo>
                <a:lnTo>
                  <a:pt x="176565" y="221555"/>
                </a:lnTo>
                <a:lnTo>
                  <a:pt x="165662" y="227682"/>
                </a:lnTo>
                <a:lnTo>
                  <a:pt x="153472" y="232756"/>
                </a:lnTo>
                <a:lnTo>
                  <a:pt x="145414" y="235330"/>
                </a:lnTo>
                <a:lnTo>
                  <a:pt x="133011" y="238418"/>
                </a:lnTo>
                <a:lnTo>
                  <a:pt x="120502" y="240640"/>
                </a:lnTo>
                <a:lnTo>
                  <a:pt x="107873" y="241986"/>
                </a:lnTo>
                <a:lnTo>
                  <a:pt x="94995" y="242442"/>
                </a:lnTo>
                <a:lnTo>
                  <a:pt x="80405" y="241887"/>
                </a:lnTo>
                <a:lnTo>
                  <a:pt x="66806" y="240221"/>
                </a:lnTo>
                <a:lnTo>
                  <a:pt x="54203" y="237445"/>
                </a:lnTo>
                <a:lnTo>
                  <a:pt x="42600" y="233558"/>
                </a:lnTo>
                <a:lnTo>
                  <a:pt x="32003" y="228560"/>
                </a:lnTo>
                <a:lnTo>
                  <a:pt x="26543" y="225298"/>
                </a:lnTo>
                <a:lnTo>
                  <a:pt x="15596" y="216567"/>
                </a:lnTo>
                <a:lnTo>
                  <a:pt x="7535" y="206410"/>
                </a:lnTo>
                <a:lnTo>
                  <a:pt x="2370" y="194817"/>
                </a:lnTo>
                <a:lnTo>
                  <a:pt x="110" y="181776"/>
                </a:lnTo>
                <a:lnTo>
                  <a:pt x="0" y="177926"/>
                </a:lnTo>
                <a:lnTo>
                  <a:pt x="1483" y="165075"/>
                </a:lnTo>
                <a:lnTo>
                  <a:pt x="5951" y="153182"/>
                </a:lnTo>
                <a:lnTo>
                  <a:pt x="13462" y="142239"/>
                </a:lnTo>
                <a:lnTo>
                  <a:pt x="22317" y="133474"/>
                </a:lnTo>
                <a:lnTo>
                  <a:pt x="32654" y="126191"/>
                </a:lnTo>
                <a:lnTo>
                  <a:pt x="44472" y="120388"/>
                </a:lnTo>
                <a:lnTo>
                  <a:pt x="48132" y="118999"/>
                </a:lnTo>
                <a:lnTo>
                  <a:pt x="33118" y="111772"/>
                </a:lnTo>
                <a:lnTo>
                  <a:pt x="21247" y="103421"/>
                </a:lnTo>
                <a:lnTo>
                  <a:pt x="12525" y="93953"/>
                </a:lnTo>
                <a:lnTo>
                  <a:pt x="6959" y="83370"/>
                </a:lnTo>
                <a:lnTo>
                  <a:pt x="4552" y="71680"/>
                </a:lnTo>
                <a:lnTo>
                  <a:pt x="4444" y="68452"/>
                </a:lnTo>
                <a:lnTo>
                  <a:pt x="5878" y="55100"/>
                </a:lnTo>
                <a:lnTo>
                  <a:pt x="10175" y="43128"/>
                </a:lnTo>
                <a:lnTo>
                  <a:pt x="17328" y="32553"/>
                </a:lnTo>
                <a:lnTo>
                  <a:pt x="27330" y="23387"/>
                </a:lnTo>
                <a:lnTo>
                  <a:pt x="36321" y="17652"/>
                </a:lnTo>
                <a:lnTo>
                  <a:pt x="47069" y="12369"/>
                </a:lnTo>
                <a:lnTo>
                  <a:pt x="58451" y="8013"/>
                </a:lnTo>
                <a:lnTo>
                  <a:pt x="70467" y="4592"/>
                </a:lnTo>
                <a:lnTo>
                  <a:pt x="83119" y="2112"/>
                </a:lnTo>
                <a:lnTo>
                  <a:pt x="96405" y="581"/>
                </a:lnTo>
                <a:lnTo>
                  <a:pt x="110326" y="4"/>
                </a:lnTo>
                <a:lnTo>
                  <a:pt x="111759"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9157546" y="904623"/>
            <a:ext cx="249767" cy="250189"/>
          </a:xfrm>
          <a:custGeom>
            <a:avLst/>
            <a:gdLst/>
            <a:ahLst/>
            <a:cxnLst/>
            <a:rect l="l" t="t" r="r" b="b"/>
            <a:pathLst>
              <a:path w="187325" h="250189">
                <a:moveTo>
                  <a:pt x="98806" y="0"/>
                </a:moveTo>
                <a:lnTo>
                  <a:pt x="0" y="250189"/>
                </a:lnTo>
                <a:lnTo>
                  <a:pt x="187325" y="250189"/>
                </a:lnTo>
                <a:lnTo>
                  <a:pt x="98806"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8352030" y="844803"/>
            <a:ext cx="556429" cy="348996"/>
          </a:xfrm>
          <a:custGeom>
            <a:avLst/>
            <a:gdLst/>
            <a:ahLst/>
            <a:cxnLst/>
            <a:rect l="l" t="t" r="r" b="b"/>
            <a:pathLst>
              <a:path w="417322" h="348996">
                <a:moveTo>
                  <a:pt x="0" y="0"/>
                </a:moveTo>
                <a:lnTo>
                  <a:pt x="15201" y="481"/>
                </a:lnTo>
                <a:lnTo>
                  <a:pt x="28728" y="794"/>
                </a:lnTo>
                <a:lnTo>
                  <a:pt x="40581" y="965"/>
                </a:lnTo>
                <a:lnTo>
                  <a:pt x="50673" y="1016"/>
                </a:lnTo>
                <a:lnTo>
                  <a:pt x="62969" y="947"/>
                </a:lnTo>
                <a:lnTo>
                  <a:pt x="75604" y="718"/>
                </a:lnTo>
                <a:lnTo>
                  <a:pt x="88543" y="292"/>
                </a:lnTo>
                <a:lnTo>
                  <a:pt x="94995" y="0"/>
                </a:lnTo>
                <a:lnTo>
                  <a:pt x="210057" y="271907"/>
                </a:lnTo>
                <a:lnTo>
                  <a:pt x="324865" y="0"/>
                </a:lnTo>
                <a:lnTo>
                  <a:pt x="338479" y="557"/>
                </a:lnTo>
                <a:lnTo>
                  <a:pt x="351311" y="879"/>
                </a:lnTo>
                <a:lnTo>
                  <a:pt x="363341" y="1008"/>
                </a:lnTo>
                <a:lnTo>
                  <a:pt x="367029" y="1016"/>
                </a:lnTo>
                <a:lnTo>
                  <a:pt x="377310" y="961"/>
                </a:lnTo>
                <a:lnTo>
                  <a:pt x="389285" y="778"/>
                </a:lnTo>
                <a:lnTo>
                  <a:pt x="402928" y="443"/>
                </a:lnTo>
                <a:lnTo>
                  <a:pt x="416305" y="0"/>
                </a:lnTo>
                <a:lnTo>
                  <a:pt x="417322" y="10668"/>
                </a:lnTo>
                <a:lnTo>
                  <a:pt x="386079" y="20320"/>
                </a:lnTo>
                <a:lnTo>
                  <a:pt x="379954" y="39739"/>
                </a:lnTo>
                <a:lnTo>
                  <a:pt x="379792" y="52246"/>
                </a:lnTo>
                <a:lnTo>
                  <a:pt x="379732" y="66350"/>
                </a:lnTo>
                <a:lnTo>
                  <a:pt x="379729" y="69976"/>
                </a:lnTo>
                <a:lnTo>
                  <a:pt x="379729" y="270891"/>
                </a:lnTo>
                <a:lnTo>
                  <a:pt x="379757" y="285327"/>
                </a:lnTo>
                <a:lnTo>
                  <a:pt x="379848" y="298574"/>
                </a:lnTo>
                <a:lnTo>
                  <a:pt x="380016" y="310604"/>
                </a:lnTo>
                <a:lnTo>
                  <a:pt x="380364" y="323976"/>
                </a:lnTo>
                <a:lnTo>
                  <a:pt x="416813" y="337058"/>
                </a:lnTo>
                <a:lnTo>
                  <a:pt x="417322" y="347725"/>
                </a:lnTo>
                <a:lnTo>
                  <a:pt x="404178" y="347447"/>
                </a:lnTo>
                <a:lnTo>
                  <a:pt x="391243" y="347232"/>
                </a:lnTo>
                <a:lnTo>
                  <a:pt x="378534" y="347080"/>
                </a:lnTo>
                <a:lnTo>
                  <a:pt x="366073" y="346990"/>
                </a:lnTo>
                <a:lnTo>
                  <a:pt x="354837" y="346963"/>
                </a:lnTo>
                <a:lnTo>
                  <a:pt x="341957" y="347000"/>
                </a:lnTo>
                <a:lnTo>
                  <a:pt x="329199" y="347110"/>
                </a:lnTo>
                <a:lnTo>
                  <a:pt x="316540" y="347293"/>
                </a:lnTo>
                <a:lnTo>
                  <a:pt x="303955" y="347550"/>
                </a:lnTo>
                <a:lnTo>
                  <a:pt x="296925" y="347725"/>
                </a:lnTo>
                <a:lnTo>
                  <a:pt x="295909" y="337058"/>
                </a:lnTo>
                <a:lnTo>
                  <a:pt x="324484" y="328422"/>
                </a:lnTo>
                <a:lnTo>
                  <a:pt x="328422" y="327279"/>
                </a:lnTo>
                <a:lnTo>
                  <a:pt x="330453" y="324358"/>
                </a:lnTo>
                <a:lnTo>
                  <a:pt x="330829" y="308848"/>
                </a:lnTo>
                <a:lnTo>
                  <a:pt x="330987" y="296683"/>
                </a:lnTo>
                <a:lnTo>
                  <a:pt x="331069" y="283203"/>
                </a:lnTo>
                <a:lnTo>
                  <a:pt x="331088" y="270891"/>
                </a:lnTo>
                <a:lnTo>
                  <a:pt x="331088" y="56261"/>
                </a:lnTo>
                <a:lnTo>
                  <a:pt x="208152" y="346963"/>
                </a:lnTo>
                <a:lnTo>
                  <a:pt x="190118" y="348996"/>
                </a:lnTo>
                <a:lnTo>
                  <a:pt x="66420" y="56261"/>
                </a:lnTo>
                <a:lnTo>
                  <a:pt x="66420" y="270891"/>
                </a:lnTo>
                <a:lnTo>
                  <a:pt x="66468" y="285443"/>
                </a:lnTo>
                <a:lnTo>
                  <a:pt x="66591" y="298716"/>
                </a:lnTo>
                <a:lnTo>
                  <a:pt x="66764" y="310667"/>
                </a:lnTo>
                <a:lnTo>
                  <a:pt x="66928" y="319659"/>
                </a:lnTo>
                <a:lnTo>
                  <a:pt x="67182" y="324358"/>
                </a:lnTo>
                <a:lnTo>
                  <a:pt x="73405" y="328422"/>
                </a:lnTo>
                <a:lnTo>
                  <a:pt x="101218" y="337058"/>
                </a:lnTo>
                <a:lnTo>
                  <a:pt x="101600" y="347725"/>
                </a:lnTo>
                <a:lnTo>
                  <a:pt x="87091" y="347383"/>
                </a:lnTo>
                <a:lnTo>
                  <a:pt x="73823" y="347142"/>
                </a:lnTo>
                <a:lnTo>
                  <a:pt x="61821" y="347003"/>
                </a:lnTo>
                <a:lnTo>
                  <a:pt x="52324" y="346963"/>
                </a:lnTo>
                <a:lnTo>
                  <a:pt x="42008" y="347010"/>
                </a:lnTo>
                <a:lnTo>
                  <a:pt x="30117" y="347150"/>
                </a:lnTo>
                <a:lnTo>
                  <a:pt x="16662" y="347384"/>
                </a:lnTo>
                <a:lnTo>
                  <a:pt x="1655" y="347710"/>
                </a:lnTo>
                <a:lnTo>
                  <a:pt x="1015" y="347725"/>
                </a:lnTo>
                <a:lnTo>
                  <a:pt x="0" y="337058"/>
                </a:lnTo>
                <a:lnTo>
                  <a:pt x="30479" y="327913"/>
                </a:lnTo>
                <a:lnTo>
                  <a:pt x="37457" y="309228"/>
                </a:lnTo>
                <a:lnTo>
                  <a:pt x="37615" y="297051"/>
                </a:lnTo>
                <a:lnTo>
                  <a:pt x="37697" y="283660"/>
                </a:lnTo>
                <a:lnTo>
                  <a:pt x="37718" y="270891"/>
                </a:lnTo>
                <a:lnTo>
                  <a:pt x="37718" y="69976"/>
                </a:lnTo>
                <a:lnTo>
                  <a:pt x="37678" y="55489"/>
                </a:lnTo>
                <a:lnTo>
                  <a:pt x="37543" y="42598"/>
                </a:lnTo>
                <a:lnTo>
                  <a:pt x="37291" y="31304"/>
                </a:lnTo>
                <a:lnTo>
                  <a:pt x="37211" y="28829"/>
                </a:lnTo>
                <a:lnTo>
                  <a:pt x="37083" y="24511"/>
                </a:lnTo>
                <a:lnTo>
                  <a:pt x="35051" y="21717"/>
                </a:lnTo>
                <a:lnTo>
                  <a:pt x="31241" y="20320"/>
                </a:lnTo>
                <a:lnTo>
                  <a:pt x="507" y="10668"/>
                </a:lnTo>
                <a:lnTo>
                  <a:pt x="0"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7827941" y="844805"/>
            <a:ext cx="329523" cy="347725"/>
          </a:xfrm>
          <a:custGeom>
            <a:avLst/>
            <a:gdLst/>
            <a:ahLst/>
            <a:cxnLst/>
            <a:rect l="l" t="t" r="r" b="b"/>
            <a:pathLst>
              <a:path w="247142" h="347725">
                <a:moveTo>
                  <a:pt x="0" y="0"/>
                </a:moveTo>
                <a:lnTo>
                  <a:pt x="13110" y="409"/>
                </a:lnTo>
                <a:lnTo>
                  <a:pt x="25999" y="702"/>
                </a:lnTo>
                <a:lnTo>
                  <a:pt x="38674" y="891"/>
                </a:lnTo>
                <a:lnTo>
                  <a:pt x="51142" y="991"/>
                </a:lnTo>
                <a:lnTo>
                  <a:pt x="61468" y="1016"/>
                </a:lnTo>
                <a:lnTo>
                  <a:pt x="121666" y="1016"/>
                </a:lnTo>
                <a:lnTo>
                  <a:pt x="133786" y="1006"/>
                </a:lnTo>
                <a:lnTo>
                  <a:pt x="146042" y="977"/>
                </a:lnTo>
                <a:lnTo>
                  <a:pt x="158436" y="926"/>
                </a:lnTo>
                <a:lnTo>
                  <a:pt x="170971" y="852"/>
                </a:lnTo>
                <a:lnTo>
                  <a:pt x="183647" y="752"/>
                </a:lnTo>
                <a:lnTo>
                  <a:pt x="196467" y="624"/>
                </a:lnTo>
                <a:lnTo>
                  <a:pt x="209433" y="466"/>
                </a:lnTo>
                <a:lnTo>
                  <a:pt x="222547" y="278"/>
                </a:lnTo>
                <a:lnTo>
                  <a:pt x="235810" y="56"/>
                </a:lnTo>
                <a:lnTo>
                  <a:pt x="238887" y="0"/>
                </a:lnTo>
                <a:lnTo>
                  <a:pt x="240411" y="2032"/>
                </a:lnTo>
                <a:lnTo>
                  <a:pt x="226060" y="78612"/>
                </a:lnTo>
                <a:lnTo>
                  <a:pt x="216154" y="80391"/>
                </a:lnTo>
                <a:lnTo>
                  <a:pt x="200787" y="23113"/>
                </a:lnTo>
                <a:lnTo>
                  <a:pt x="86233" y="23113"/>
                </a:lnTo>
                <a:lnTo>
                  <a:pt x="86233" y="159385"/>
                </a:lnTo>
                <a:lnTo>
                  <a:pt x="108839" y="159385"/>
                </a:lnTo>
                <a:lnTo>
                  <a:pt x="120514" y="159364"/>
                </a:lnTo>
                <a:lnTo>
                  <a:pt x="132779" y="159299"/>
                </a:lnTo>
                <a:lnTo>
                  <a:pt x="145624" y="159180"/>
                </a:lnTo>
                <a:lnTo>
                  <a:pt x="159040" y="158998"/>
                </a:lnTo>
                <a:lnTo>
                  <a:pt x="166243" y="158876"/>
                </a:lnTo>
                <a:lnTo>
                  <a:pt x="173355" y="156591"/>
                </a:lnTo>
                <a:lnTo>
                  <a:pt x="183388" y="118999"/>
                </a:lnTo>
                <a:lnTo>
                  <a:pt x="196723" y="118491"/>
                </a:lnTo>
                <a:lnTo>
                  <a:pt x="196465" y="134554"/>
                </a:lnTo>
                <a:lnTo>
                  <a:pt x="196265" y="148412"/>
                </a:lnTo>
                <a:lnTo>
                  <a:pt x="196136" y="160053"/>
                </a:lnTo>
                <a:lnTo>
                  <a:pt x="196088" y="169466"/>
                </a:lnTo>
                <a:lnTo>
                  <a:pt x="196088" y="169799"/>
                </a:lnTo>
                <a:lnTo>
                  <a:pt x="196134" y="179015"/>
                </a:lnTo>
                <a:lnTo>
                  <a:pt x="196264" y="190577"/>
                </a:lnTo>
                <a:lnTo>
                  <a:pt x="196466" y="204471"/>
                </a:lnTo>
                <a:lnTo>
                  <a:pt x="196723" y="220345"/>
                </a:lnTo>
                <a:lnTo>
                  <a:pt x="183388" y="221361"/>
                </a:lnTo>
                <a:lnTo>
                  <a:pt x="174498" y="187325"/>
                </a:lnTo>
                <a:lnTo>
                  <a:pt x="170561" y="180848"/>
                </a:lnTo>
                <a:lnTo>
                  <a:pt x="152984" y="180506"/>
                </a:lnTo>
                <a:lnTo>
                  <a:pt x="139807" y="180356"/>
                </a:lnTo>
                <a:lnTo>
                  <a:pt x="127227" y="180263"/>
                </a:lnTo>
                <a:lnTo>
                  <a:pt x="115252" y="180219"/>
                </a:lnTo>
                <a:lnTo>
                  <a:pt x="108585" y="180212"/>
                </a:lnTo>
                <a:lnTo>
                  <a:pt x="86233" y="180212"/>
                </a:lnTo>
                <a:lnTo>
                  <a:pt x="86233" y="270383"/>
                </a:lnTo>
                <a:lnTo>
                  <a:pt x="86271" y="283206"/>
                </a:lnTo>
                <a:lnTo>
                  <a:pt x="86374" y="295969"/>
                </a:lnTo>
                <a:lnTo>
                  <a:pt x="86521" y="308651"/>
                </a:lnTo>
                <a:lnTo>
                  <a:pt x="86692" y="321232"/>
                </a:lnTo>
                <a:lnTo>
                  <a:pt x="86741" y="324612"/>
                </a:lnTo>
                <a:lnTo>
                  <a:pt x="205740" y="324612"/>
                </a:lnTo>
                <a:lnTo>
                  <a:pt x="235966" y="261747"/>
                </a:lnTo>
                <a:lnTo>
                  <a:pt x="247142" y="259715"/>
                </a:lnTo>
                <a:lnTo>
                  <a:pt x="241681" y="345948"/>
                </a:lnTo>
                <a:lnTo>
                  <a:pt x="239903" y="347725"/>
                </a:lnTo>
                <a:lnTo>
                  <a:pt x="226255" y="347571"/>
                </a:lnTo>
                <a:lnTo>
                  <a:pt x="212835" y="347434"/>
                </a:lnTo>
                <a:lnTo>
                  <a:pt x="199642" y="347314"/>
                </a:lnTo>
                <a:lnTo>
                  <a:pt x="186677" y="347212"/>
                </a:lnTo>
                <a:lnTo>
                  <a:pt x="173940" y="347128"/>
                </a:lnTo>
                <a:lnTo>
                  <a:pt x="161430" y="347061"/>
                </a:lnTo>
                <a:lnTo>
                  <a:pt x="149148" y="347011"/>
                </a:lnTo>
                <a:lnTo>
                  <a:pt x="137094" y="346979"/>
                </a:lnTo>
                <a:lnTo>
                  <a:pt x="125267" y="346964"/>
                </a:lnTo>
                <a:lnTo>
                  <a:pt x="121412" y="346963"/>
                </a:lnTo>
                <a:lnTo>
                  <a:pt x="62484" y="346963"/>
                </a:lnTo>
                <a:lnTo>
                  <a:pt x="50046" y="346996"/>
                </a:lnTo>
                <a:lnTo>
                  <a:pt x="37460" y="347094"/>
                </a:lnTo>
                <a:lnTo>
                  <a:pt x="24738" y="347256"/>
                </a:lnTo>
                <a:lnTo>
                  <a:pt x="11894" y="347484"/>
                </a:lnTo>
                <a:lnTo>
                  <a:pt x="1016" y="347725"/>
                </a:lnTo>
                <a:lnTo>
                  <a:pt x="0" y="337058"/>
                </a:lnTo>
                <a:lnTo>
                  <a:pt x="30480" y="327913"/>
                </a:lnTo>
                <a:lnTo>
                  <a:pt x="34671" y="326771"/>
                </a:lnTo>
                <a:lnTo>
                  <a:pt x="36830" y="324104"/>
                </a:lnTo>
                <a:lnTo>
                  <a:pt x="37211" y="320167"/>
                </a:lnTo>
                <a:lnTo>
                  <a:pt x="37338" y="313563"/>
                </a:lnTo>
                <a:lnTo>
                  <a:pt x="37465" y="306197"/>
                </a:lnTo>
                <a:lnTo>
                  <a:pt x="37592" y="298069"/>
                </a:lnTo>
                <a:lnTo>
                  <a:pt x="37649" y="285984"/>
                </a:lnTo>
                <a:lnTo>
                  <a:pt x="37717" y="272824"/>
                </a:lnTo>
                <a:lnTo>
                  <a:pt x="37719" y="270891"/>
                </a:lnTo>
                <a:lnTo>
                  <a:pt x="37719" y="69976"/>
                </a:lnTo>
                <a:lnTo>
                  <a:pt x="37719" y="61468"/>
                </a:lnTo>
                <a:lnTo>
                  <a:pt x="37592" y="53848"/>
                </a:lnTo>
                <a:lnTo>
                  <a:pt x="37592" y="47117"/>
                </a:lnTo>
                <a:lnTo>
                  <a:pt x="37465" y="40386"/>
                </a:lnTo>
                <a:lnTo>
                  <a:pt x="37338" y="34290"/>
                </a:lnTo>
                <a:lnTo>
                  <a:pt x="37211" y="28829"/>
                </a:lnTo>
                <a:lnTo>
                  <a:pt x="37084" y="24511"/>
                </a:lnTo>
                <a:lnTo>
                  <a:pt x="35052" y="21717"/>
                </a:lnTo>
                <a:lnTo>
                  <a:pt x="31242" y="20320"/>
                </a:lnTo>
                <a:lnTo>
                  <a:pt x="508" y="10668"/>
                </a:lnTo>
                <a:lnTo>
                  <a:pt x="0" y="0"/>
                </a:lnTo>
                <a:close/>
              </a:path>
            </a:pathLst>
          </a:custGeom>
          <a:ln w="3048">
            <a:solidFill>
              <a:srgbClr val="3A431F"/>
            </a:solidFill>
          </a:ln>
        </p:spPr>
        <p:txBody>
          <a:bodyPr wrap="square" lIns="0" tIns="0" rIns="0" bIns="0" rtlCol="0">
            <a:noAutofit/>
          </a:bodyPr>
          <a:lstStyle/>
          <a:p>
            <a:endParaRPr/>
          </a:p>
        </p:txBody>
      </p:sp>
      <p:sp>
        <p:nvSpPr>
          <p:cNvPr id="73" name="object 73"/>
          <p:cNvSpPr/>
          <p:nvPr/>
        </p:nvSpPr>
        <p:spPr>
          <a:xfrm>
            <a:off x="9098958" y="837692"/>
            <a:ext cx="390820" cy="354838"/>
          </a:xfrm>
          <a:custGeom>
            <a:avLst/>
            <a:gdLst/>
            <a:ahLst/>
            <a:cxnLst/>
            <a:rect l="l" t="t" r="r" b="b"/>
            <a:pathLst>
              <a:path w="293115" h="354838">
                <a:moveTo>
                  <a:pt x="167258" y="0"/>
                </a:moveTo>
                <a:lnTo>
                  <a:pt x="292226" y="344170"/>
                </a:lnTo>
                <a:lnTo>
                  <a:pt x="293115" y="354838"/>
                </a:lnTo>
                <a:lnTo>
                  <a:pt x="279106" y="354592"/>
                </a:lnTo>
                <a:lnTo>
                  <a:pt x="265665" y="354394"/>
                </a:lnTo>
                <a:lnTo>
                  <a:pt x="252789" y="354243"/>
                </a:lnTo>
                <a:lnTo>
                  <a:pt x="240473" y="354141"/>
                </a:lnTo>
                <a:lnTo>
                  <a:pt x="228712" y="354086"/>
                </a:lnTo>
                <a:lnTo>
                  <a:pt x="221360" y="354075"/>
                </a:lnTo>
                <a:lnTo>
                  <a:pt x="66166" y="354075"/>
                </a:lnTo>
                <a:lnTo>
                  <a:pt x="54843" y="354104"/>
                </a:lnTo>
                <a:lnTo>
                  <a:pt x="42853" y="354191"/>
                </a:lnTo>
                <a:lnTo>
                  <a:pt x="30197" y="354336"/>
                </a:lnTo>
                <a:lnTo>
                  <a:pt x="16875" y="354539"/>
                </a:lnTo>
                <a:lnTo>
                  <a:pt x="2888" y="354799"/>
                </a:lnTo>
                <a:lnTo>
                  <a:pt x="1015" y="354838"/>
                </a:lnTo>
                <a:lnTo>
                  <a:pt x="0" y="344170"/>
                </a:lnTo>
                <a:lnTo>
                  <a:pt x="141985" y="5715"/>
                </a:lnTo>
                <a:lnTo>
                  <a:pt x="167258"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5273548" y="836678"/>
            <a:ext cx="97535" cy="100329"/>
          </a:xfrm>
          <a:custGeom>
            <a:avLst/>
            <a:gdLst/>
            <a:ahLst/>
            <a:cxnLst/>
            <a:rect l="l" t="t" r="r" b="b"/>
            <a:pathLst>
              <a:path w="73151" h="100329">
                <a:moveTo>
                  <a:pt x="22098" y="0"/>
                </a:moveTo>
                <a:lnTo>
                  <a:pt x="73151" y="0"/>
                </a:lnTo>
                <a:lnTo>
                  <a:pt x="18541" y="100329"/>
                </a:lnTo>
                <a:lnTo>
                  <a:pt x="0" y="100329"/>
                </a:lnTo>
                <a:lnTo>
                  <a:pt x="22098"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4173729" y="824484"/>
            <a:ext cx="331386" cy="374268"/>
          </a:xfrm>
          <a:custGeom>
            <a:avLst/>
            <a:gdLst/>
            <a:ahLst/>
            <a:cxnLst/>
            <a:rect l="l" t="t" r="r" b="b"/>
            <a:pathLst>
              <a:path w="248539" h="374268">
                <a:moveTo>
                  <a:pt x="118872" y="0"/>
                </a:moveTo>
                <a:lnTo>
                  <a:pt x="130260" y="487"/>
                </a:lnTo>
                <a:lnTo>
                  <a:pt x="142137" y="1946"/>
                </a:lnTo>
                <a:lnTo>
                  <a:pt x="154502" y="4372"/>
                </a:lnTo>
                <a:lnTo>
                  <a:pt x="167356" y="7760"/>
                </a:lnTo>
                <a:lnTo>
                  <a:pt x="180698" y="12104"/>
                </a:lnTo>
                <a:lnTo>
                  <a:pt x="184784" y="13588"/>
                </a:lnTo>
                <a:lnTo>
                  <a:pt x="197494" y="18610"/>
                </a:lnTo>
                <a:lnTo>
                  <a:pt x="209586" y="23997"/>
                </a:lnTo>
                <a:lnTo>
                  <a:pt x="221051" y="29749"/>
                </a:lnTo>
                <a:lnTo>
                  <a:pt x="231880" y="35867"/>
                </a:lnTo>
                <a:lnTo>
                  <a:pt x="242065" y="42351"/>
                </a:lnTo>
                <a:lnTo>
                  <a:pt x="247777" y="46354"/>
                </a:lnTo>
                <a:lnTo>
                  <a:pt x="248539" y="48894"/>
                </a:lnTo>
                <a:lnTo>
                  <a:pt x="240788" y="58473"/>
                </a:lnTo>
                <a:lnTo>
                  <a:pt x="233055" y="68461"/>
                </a:lnTo>
                <a:lnTo>
                  <a:pt x="225356" y="78840"/>
                </a:lnTo>
                <a:lnTo>
                  <a:pt x="221233" y="84581"/>
                </a:lnTo>
                <a:lnTo>
                  <a:pt x="207832" y="73312"/>
                </a:lnTo>
                <a:lnTo>
                  <a:pt x="194915" y="63218"/>
                </a:lnTo>
                <a:lnTo>
                  <a:pt x="182481" y="54304"/>
                </a:lnTo>
                <a:lnTo>
                  <a:pt x="170531" y="46568"/>
                </a:lnTo>
                <a:lnTo>
                  <a:pt x="159063" y="40015"/>
                </a:lnTo>
                <a:lnTo>
                  <a:pt x="148076" y="34644"/>
                </a:lnTo>
                <a:lnTo>
                  <a:pt x="137571" y="30457"/>
                </a:lnTo>
                <a:lnTo>
                  <a:pt x="127545" y="27457"/>
                </a:lnTo>
                <a:lnTo>
                  <a:pt x="117998" y="25643"/>
                </a:lnTo>
                <a:lnTo>
                  <a:pt x="108930" y="25019"/>
                </a:lnTo>
                <a:lnTo>
                  <a:pt x="108712" y="25018"/>
                </a:lnTo>
                <a:lnTo>
                  <a:pt x="97028" y="25018"/>
                </a:lnTo>
                <a:lnTo>
                  <a:pt x="91186" y="29337"/>
                </a:lnTo>
                <a:lnTo>
                  <a:pt x="91186" y="37973"/>
                </a:lnTo>
                <a:lnTo>
                  <a:pt x="91186" y="41910"/>
                </a:lnTo>
                <a:lnTo>
                  <a:pt x="92202" y="45974"/>
                </a:lnTo>
                <a:lnTo>
                  <a:pt x="94487" y="50037"/>
                </a:lnTo>
                <a:lnTo>
                  <a:pt x="96647" y="54228"/>
                </a:lnTo>
                <a:lnTo>
                  <a:pt x="99822" y="58927"/>
                </a:lnTo>
                <a:lnTo>
                  <a:pt x="104012" y="64262"/>
                </a:lnTo>
                <a:lnTo>
                  <a:pt x="108204" y="69468"/>
                </a:lnTo>
                <a:lnTo>
                  <a:pt x="113411" y="75437"/>
                </a:lnTo>
                <a:lnTo>
                  <a:pt x="119634" y="82041"/>
                </a:lnTo>
                <a:lnTo>
                  <a:pt x="127680" y="90443"/>
                </a:lnTo>
                <a:lnTo>
                  <a:pt x="136688" y="99878"/>
                </a:lnTo>
                <a:lnTo>
                  <a:pt x="150198" y="114192"/>
                </a:lnTo>
                <a:lnTo>
                  <a:pt x="158728" y="123532"/>
                </a:lnTo>
                <a:lnTo>
                  <a:pt x="167324" y="133158"/>
                </a:lnTo>
                <a:lnTo>
                  <a:pt x="179245" y="147197"/>
                </a:lnTo>
                <a:lnTo>
                  <a:pt x="186951" y="157313"/>
                </a:lnTo>
                <a:lnTo>
                  <a:pt x="194201" y="167726"/>
                </a:lnTo>
                <a:lnTo>
                  <a:pt x="204374" y="184405"/>
                </a:lnTo>
                <a:lnTo>
                  <a:pt x="210148" y="195724"/>
                </a:lnTo>
                <a:lnTo>
                  <a:pt x="215208" y="207329"/>
                </a:lnTo>
                <a:lnTo>
                  <a:pt x="221066" y="225203"/>
                </a:lnTo>
                <a:lnTo>
                  <a:pt x="223516" y="237628"/>
                </a:lnTo>
                <a:lnTo>
                  <a:pt x="224756" y="250398"/>
                </a:lnTo>
                <a:lnTo>
                  <a:pt x="224917" y="257048"/>
                </a:lnTo>
                <a:lnTo>
                  <a:pt x="224223" y="270496"/>
                </a:lnTo>
                <a:lnTo>
                  <a:pt x="222141" y="283367"/>
                </a:lnTo>
                <a:lnTo>
                  <a:pt x="218668" y="295664"/>
                </a:lnTo>
                <a:lnTo>
                  <a:pt x="213803" y="307388"/>
                </a:lnTo>
                <a:lnTo>
                  <a:pt x="207542" y="318543"/>
                </a:lnTo>
                <a:lnTo>
                  <a:pt x="199885" y="329129"/>
                </a:lnTo>
                <a:lnTo>
                  <a:pt x="190828" y="339149"/>
                </a:lnTo>
                <a:lnTo>
                  <a:pt x="179977" y="348923"/>
                </a:lnTo>
                <a:lnTo>
                  <a:pt x="169305" y="356606"/>
                </a:lnTo>
                <a:lnTo>
                  <a:pt x="158107" y="362903"/>
                </a:lnTo>
                <a:lnTo>
                  <a:pt x="146386" y="367815"/>
                </a:lnTo>
                <a:lnTo>
                  <a:pt x="134148" y="371344"/>
                </a:lnTo>
                <a:lnTo>
                  <a:pt x="121397" y="373494"/>
                </a:lnTo>
                <a:lnTo>
                  <a:pt x="108137" y="374266"/>
                </a:lnTo>
                <a:lnTo>
                  <a:pt x="107315" y="374268"/>
                </a:lnTo>
                <a:lnTo>
                  <a:pt x="93155" y="373565"/>
                </a:lnTo>
                <a:lnTo>
                  <a:pt x="79821" y="371458"/>
                </a:lnTo>
                <a:lnTo>
                  <a:pt x="67318" y="367954"/>
                </a:lnTo>
                <a:lnTo>
                  <a:pt x="55651" y="363057"/>
                </a:lnTo>
                <a:lnTo>
                  <a:pt x="44827" y="356773"/>
                </a:lnTo>
                <a:lnTo>
                  <a:pt x="34850" y="349108"/>
                </a:lnTo>
                <a:lnTo>
                  <a:pt x="21275" y="334732"/>
                </a:lnTo>
                <a:lnTo>
                  <a:pt x="14156" y="324252"/>
                </a:lnTo>
                <a:lnTo>
                  <a:pt x="8486" y="312986"/>
                </a:lnTo>
                <a:lnTo>
                  <a:pt x="4260" y="300938"/>
                </a:lnTo>
                <a:lnTo>
                  <a:pt x="1478" y="288109"/>
                </a:lnTo>
                <a:lnTo>
                  <a:pt x="135" y="274503"/>
                </a:lnTo>
                <a:lnTo>
                  <a:pt x="0" y="268350"/>
                </a:lnTo>
                <a:lnTo>
                  <a:pt x="658" y="254625"/>
                </a:lnTo>
                <a:lnTo>
                  <a:pt x="2635" y="241554"/>
                </a:lnTo>
                <a:lnTo>
                  <a:pt x="5930" y="229129"/>
                </a:lnTo>
                <a:lnTo>
                  <a:pt x="10542" y="217347"/>
                </a:lnTo>
                <a:lnTo>
                  <a:pt x="16472" y="206201"/>
                </a:lnTo>
                <a:lnTo>
                  <a:pt x="23720" y="195685"/>
                </a:lnTo>
                <a:lnTo>
                  <a:pt x="35402" y="182648"/>
                </a:lnTo>
                <a:lnTo>
                  <a:pt x="44274" y="174736"/>
                </a:lnTo>
                <a:lnTo>
                  <a:pt x="54049" y="167401"/>
                </a:lnTo>
                <a:lnTo>
                  <a:pt x="64725" y="160644"/>
                </a:lnTo>
                <a:lnTo>
                  <a:pt x="76302" y="154468"/>
                </a:lnTo>
                <a:lnTo>
                  <a:pt x="88782" y="148874"/>
                </a:lnTo>
                <a:lnTo>
                  <a:pt x="102163" y="143864"/>
                </a:lnTo>
                <a:lnTo>
                  <a:pt x="106299" y="142493"/>
                </a:lnTo>
                <a:lnTo>
                  <a:pt x="96951" y="133430"/>
                </a:lnTo>
                <a:lnTo>
                  <a:pt x="87881" y="124643"/>
                </a:lnTo>
                <a:lnTo>
                  <a:pt x="81787" y="118744"/>
                </a:lnTo>
                <a:lnTo>
                  <a:pt x="72615" y="109383"/>
                </a:lnTo>
                <a:lnTo>
                  <a:pt x="64239" y="100021"/>
                </a:lnTo>
                <a:lnTo>
                  <a:pt x="60833" y="95885"/>
                </a:lnTo>
                <a:lnTo>
                  <a:pt x="53050" y="85357"/>
                </a:lnTo>
                <a:lnTo>
                  <a:pt x="46801" y="74568"/>
                </a:lnTo>
                <a:lnTo>
                  <a:pt x="42164" y="64769"/>
                </a:lnTo>
                <a:lnTo>
                  <a:pt x="40386" y="56514"/>
                </a:lnTo>
                <a:lnTo>
                  <a:pt x="40386" y="48132"/>
                </a:lnTo>
                <a:lnTo>
                  <a:pt x="42612" y="36320"/>
                </a:lnTo>
                <a:lnTo>
                  <a:pt x="49302" y="25880"/>
                </a:lnTo>
                <a:lnTo>
                  <a:pt x="60477" y="16813"/>
                </a:lnTo>
                <a:lnTo>
                  <a:pt x="66421" y="13462"/>
                </a:lnTo>
                <a:lnTo>
                  <a:pt x="78734" y="7870"/>
                </a:lnTo>
                <a:lnTo>
                  <a:pt x="91025" y="3778"/>
                </a:lnTo>
                <a:lnTo>
                  <a:pt x="103314" y="1174"/>
                </a:lnTo>
                <a:lnTo>
                  <a:pt x="115619" y="51"/>
                </a:lnTo>
                <a:lnTo>
                  <a:pt x="118872" y="0"/>
                </a:lnTo>
                <a:close/>
              </a:path>
            </a:pathLst>
          </a:custGeom>
          <a:ln w="3048">
            <a:solidFill>
              <a:srgbClr val="3A431F"/>
            </a:solidFill>
          </a:ln>
        </p:spPr>
        <p:txBody>
          <a:bodyPr wrap="square" lIns="0" tIns="0" rIns="0" bIns="0" rtlCol="0">
            <a:noAutofit/>
          </a:bodyPr>
          <a:lstStyle/>
          <a:p>
            <a:endParaRPr/>
          </a:p>
        </p:txBody>
      </p:sp>
      <p:sp>
        <p:nvSpPr>
          <p:cNvPr id="76" name="object 76"/>
          <p:cNvSpPr/>
          <p:nvPr/>
        </p:nvSpPr>
        <p:spPr>
          <a:xfrm>
            <a:off x="1345185" y="2"/>
            <a:ext cx="7723630" cy="717803"/>
          </a:xfrm>
          <a:prstGeom prst="rect">
            <a:avLst/>
          </a:prstGeom>
          <a:blipFill>
            <a:blip r:embed="rId3" cstate="print"/>
            <a:stretch>
              <a:fillRect/>
            </a:stretch>
          </a:blipFill>
        </p:spPr>
        <p:txBody>
          <a:bodyPr wrap="square" lIns="0" tIns="0" rIns="0" bIns="0" rtlCol="0">
            <a:noAutofit/>
          </a:bodyPr>
          <a:lstStyle/>
          <a:p>
            <a:endParaRPr/>
          </a:p>
        </p:txBody>
      </p:sp>
      <p:sp>
        <p:nvSpPr>
          <p:cNvPr id="77" name="object 77"/>
          <p:cNvSpPr/>
          <p:nvPr/>
        </p:nvSpPr>
        <p:spPr>
          <a:xfrm>
            <a:off x="8251954" y="2"/>
            <a:ext cx="1676398" cy="717803"/>
          </a:xfrm>
          <a:prstGeom prst="rect">
            <a:avLst/>
          </a:prstGeom>
          <a:blipFill>
            <a:blip r:embed="rId4" cstate="print"/>
            <a:stretch>
              <a:fillRect/>
            </a:stretch>
          </a:blipFill>
        </p:spPr>
        <p:txBody>
          <a:bodyPr wrap="square" lIns="0" tIns="0" rIns="0" bIns="0" rtlCol="0">
            <a:noAutofit/>
          </a:bodyPr>
          <a:lstStyle/>
          <a:p>
            <a:endParaRPr/>
          </a:p>
        </p:txBody>
      </p:sp>
      <p:sp>
        <p:nvSpPr>
          <p:cNvPr id="78" name="object 78"/>
          <p:cNvSpPr/>
          <p:nvPr/>
        </p:nvSpPr>
        <p:spPr>
          <a:xfrm>
            <a:off x="9111491" y="2"/>
            <a:ext cx="1867406" cy="717803"/>
          </a:xfrm>
          <a:prstGeom prst="rect">
            <a:avLst/>
          </a:prstGeom>
          <a:blipFill>
            <a:blip r:embed="rId5" cstate="print"/>
            <a:stretch>
              <a:fillRect/>
            </a:stretch>
          </a:blipFill>
        </p:spPr>
        <p:txBody>
          <a:bodyPr wrap="square" lIns="0" tIns="0" rIns="0" bIns="0" rtlCol="0">
            <a:noAutofit/>
          </a:bodyPr>
          <a:lstStyle/>
          <a:p>
            <a:endParaRPr/>
          </a:p>
        </p:txBody>
      </p:sp>
      <p:sp>
        <p:nvSpPr>
          <p:cNvPr id="79" name="object 79"/>
          <p:cNvSpPr/>
          <p:nvPr/>
        </p:nvSpPr>
        <p:spPr>
          <a:xfrm>
            <a:off x="2129536" y="562356"/>
            <a:ext cx="7930896" cy="765048"/>
          </a:xfrm>
          <a:prstGeom prst="rect">
            <a:avLst/>
          </a:prstGeom>
          <a:blipFill>
            <a:blip r:embed="rId6" cstate="print"/>
            <a:stretch>
              <a:fillRect/>
            </a:stretch>
          </a:blipFill>
        </p:spPr>
        <p:txBody>
          <a:bodyPr wrap="square" lIns="0" tIns="0" rIns="0" bIns="0" rtlCol="0">
            <a:noAutofit/>
          </a:bodyPr>
          <a:lstStyle/>
          <a:p>
            <a:endParaRPr/>
          </a:p>
        </p:txBody>
      </p:sp>
      <p:sp>
        <p:nvSpPr>
          <p:cNvPr id="80" name="object 80"/>
          <p:cNvSpPr/>
          <p:nvPr/>
        </p:nvSpPr>
        <p:spPr>
          <a:xfrm>
            <a:off x="9243568" y="562356"/>
            <a:ext cx="971295" cy="765048"/>
          </a:xfrm>
          <a:prstGeom prst="rect">
            <a:avLst/>
          </a:prstGeom>
          <a:blipFill>
            <a:blip r:embed="rId7" cstate="print"/>
            <a:stretch>
              <a:fillRect/>
            </a:stretch>
          </a:blipFill>
        </p:spPr>
        <p:txBody>
          <a:bodyPr wrap="square" lIns="0" tIns="0" rIns="0" bIns="0" rtlCol="0">
            <a:noAutofit/>
          </a:bodyPr>
          <a:lstStyle/>
          <a:p>
            <a:endParaRPr/>
          </a:p>
        </p:txBody>
      </p:sp>
      <p:sp>
        <p:nvSpPr>
          <p:cNvPr id="81" name="object 81"/>
          <p:cNvSpPr/>
          <p:nvPr/>
        </p:nvSpPr>
        <p:spPr>
          <a:xfrm>
            <a:off x="9456422" y="5445252"/>
            <a:ext cx="646175" cy="978382"/>
          </a:xfrm>
          <a:custGeom>
            <a:avLst/>
            <a:gdLst/>
            <a:ahLst/>
            <a:cxnLst/>
            <a:rect l="l" t="t" r="r" b="b"/>
            <a:pathLst>
              <a:path w="484631" h="978382">
                <a:moveTo>
                  <a:pt x="242315" y="978382"/>
                </a:moveTo>
                <a:lnTo>
                  <a:pt x="484631" y="736066"/>
                </a:lnTo>
                <a:lnTo>
                  <a:pt x="363474" y="736066"/>
                </a:lnTo>
                <a:lnTo>
                  <a:pt x="363474" y="0"/>
                </a:lnTo>
                <a:lnTo>
                  <a:pt x="121157" y="0"/>
                </a:lnTo>
                <a:lnTo>
                  <a:pt x="121157" y="736066"/>
                </a:lnTo>
                <a:lnTo>
                  <a:pt x="0" y="736066"/>
                </a:lnTo>
                <a:lnTo>
                  <a:pt x="242315" y="978382"/>
                </a:lnTo>
                <a:close/>
              </a:path>
            </a:pathLst>
          </a:custGeom>
          <a:solidFill>
            <a:srgbClr val="A4B592"/>
          </a:solidFill>
        </p:spPr>
        <p:txBody>
          <a:bodyPr wrap="square" lIns="0" tIns="0" rIns="0" bIns="0" rtlCol="0">
            <a:noAutofit/>
          </a:bodyPr>
          <a:lstStyle/>
          <a:p>
            <a:endParaRPr/>
          </a:p>
        </p:txBody>
      </p:sp>
      <p:sp>
        <p:nvSpPr>
          <p:cNvPr id="82" name="object 82"/>
          <p:cNvSpPr/>
          <p:nvPr/>
        </p:nvSpPr>
        <p:spPr>
          <a:xfrm>
            <a:off x="9456422" y="5445252"/>
            <a:ext cx="646175" cy="978382"/>
          </a:xfrm>
          <a:custGeom>
            <a:avLst/>
            <a:gdLst/>
            <a:ahLst/>
            <a:cxnLst/>
            <a:rect l="l" t="t" r="r" b="b"/>
            <a:pathLst>
              <a:path w="484631" h="978382">
                <a:moveTo>
                  <a:pt x="0" y="736066"/>
                </a:moveTo>
                <a:lnTo>
                  <a:pt x="121157" y="736066"/>
                </a:lnTo>
                <a:lnTo>
                  <a:pt x="121157" y="0"/>
                </a:lnTo>
                <a:lnTo>
                  <a:pt x="363474" y="0"/>
                </a:lnTo>
                <a:lnTo>
                  <a:pt x="363474" y="736066"/>
                </a:lnTo>
                <a:lnTo>
                  <a:pt x="484631" y="736066"/>
                </a:lnTo>
                <a:lnTo>
                  <a:pt x="242315" y="978382"/>
                </a:lnTo>
                <a:lnTo>
                  <a:pt x="0" y="736066"/>
                </a:lnTo>
                <a:close/>
              </a:path>
            </a:pathLst>
          </a:custGeom>
          <a:ln w="38099">
            <a:solidFill>
              <a:srgbClr val="78846A"/>
            </a:solidFill>
          </a:ln>
        </p:spPr>
        <p:txBody>
          <a:bodyPr wrap="square" lIns="0" tIns="0" rIns="0" bIns="0" rtlCol="0">
            <a:noAutofit/>
          </a:bodyPr>
          <a:lstStyle/>
          <a:p>
            <a:endParaRPr/>
          </a:p>
        </p:txBody>
      </p:sp>
      <p:sp>
        <p:nvSpPr>
          <p:cNvPr id="2" name="object 2"/>
          <p:cNvSpPr txBox="1"/>
          <p:nvPr/>
        </p:nvSpPr>
        <p:spPr>
          <a:xfrm>
            <a:off x="714586" y="1632697"/>
            <a:ext cx="10519726" cy="4151833"/>
          </a:xfrm>
          <a:prstGeom prst="rect">
            <a:avLst/>
          </a:prstGeom>
        </p:spPr>
        <p:txBody>
          <a:bodyPr wrap="square" lIns="0" tIns="21367" rIns="0" bIns="0" rtlCol="0">
            <a:noAutofit/>
          </a:bodyPr>
          <a:lstStyle/>
          <a:p>
            <a:pPr marL="677468" marR="74414">
              <a:lnSpc>
                <a:spcPts val="3365"/>
              </a:lnSpc>
            </a:pPr>
            <a:r>
              <a:rPr sz="3200" b="1" spc="-17" dirty="0" smtClean="0">
                <a:solidFill>
                  <a:srgbClr val="C00000"/>
                </a:solidFill>
                <a:latin typeface="Constantia"/>
                <a:cs typeface="Constantia"/>
              </a:rPr>
              <a:t>Α) Οπτικο-αντιληπτικές διαταραχές</a:t>
            </a:r>
            <a:endParaRPr sz="3200">
              <a:latin typeface="Constantia"/>
              <a:cs typeface="Constantia"/>
            </a:endParaRPr>
          </a:p>
          <a:p>
            <a:pPr marL="1433322" marR="74414">
              <a:lnSpc>
                <a:spcPct val="101725"/>
              </a:lnSpc>
              <a:spcBef>
                <a:spcPts val="368"/>
              </a:spcBef>
            </a:pPr>
            <a:r>
              <a:rPr sz="3200" b="1" spc="-29" dirty="0" smtClean="0">
                <a:solidFill>
                  <a:srgbClr val="0000FF"/>
                </a:solidFill>
                <a:latin typeface="Constantia"/>
                <a:cs typeface="Constantia"/>
              </a:rPr>
              <a:t>Προσχολική ηλικία</a:t>
            </a:r>
            <a:endParaRPr sz="3200">
              <a:latin typeface="Constantia"/>
              <a:cs typeface="Constantia"/>
            </a:endParaRPr>
          </a:p>
          <a:p>
            <a:pPr marL="287019" marR="130430" indent="-274319">
              <a:lnSpc>
                <a:spcPts val="3840"/>
              </a:lnSpc>
              <a:spcBef>
                <a:spcPts val="700"/>
              </a:spcBef>
            </a:pPr>
            <a:r>
              <a:rPr sz="3200" b="1" spc="-27" dirty="0" smtClean="0">
                <a:solidFill>
                  <a:srgbClr val="FFFFFF"/>
                </a:solidFill>
                <a:latin typeface="Constantia"/>
                <a:cs typeface="Constantia"/>
              </a:rPr>
              <a:t>Δυσκολίες στην οπτική αντίληψη, μνήμη, συσχέτιση, ολοκλήρωση</a:t>
            </a:r>
            <a:endParaRPr sz="3200">
              <a:latin typeface="Constantia"/>
              <a:cs typeface="Constantia"/>
            </a:endParaRPr>
          </a:p>
          <a:p>
            <a:pPr marL="287019" marR="70558" indent="-274319">
              <a:lnSpc>
                <a:spcPts val="3840"/>
              </a:lnSpc>
              <a:spcBef>
                <a:spcPts val="601"/>
              </a:spcBef>
            </a:pPr>
            <a:r>
              <a:rPr sz="3200" b="1" spc="-104" smtClean="0">
                <a:solidFill>
                  <a:srgbClr val="FFFFFF"/>
                </a:solidFill>
                <a:latin typeface="Constantia"/>
                <a:cs typeface="Constantia"/>
              </a:rPr>
              <a:t>Δ</a:t>
            </a:r>
            <a:r>
              <a:rPr sz="3200" b="1" spc="0" smtClean="0">
                <a:solidFill>
                  <a:srgbClr val="FFFFFF"/>
                </a:solidFill>
                <a:latin typeface="Constantia"/>
                <a:cs typeface="Constantia"/>
              </a:rPr>
              <a:t>υσ</a:t>
            </a:r>
            <a:r>
              <a:rPr sz="3200" b="1" spc="-59" smtClean="0">
                <a:solidFill>
                  <a:srgbClr val="FFFFFF"/>
                </a:solidFill>
                <a:latin typeface="Constantia"/>
                <a:cs typeface="Constantia"/>
              </a:rPr>
              <a:t>κ</a:t>
            </a:r>
            <a:r>
              <a:rPr sz="3200" b="1" spc="-154" smtClean="0">
                <a:solidFill>
                  <a:srgbClr val="FFFFFF"/>
                </a:solidFill>
                <a:latin typeface="Constantia"/>
                <a:cs typeface="Constantia"/>
              </a:rPr>
              <a:t>ο</a:t>
            </a:r>
            <a:r>
              <a:rPr sz="3200" b="1" spc="0" smtClean="0">
                <a:solidFill>
                  <a:srgbClr val="FFFFFF"/>
                </a:solidFill>
                <a:latin typeface="Constantia"/>
                <a:cs typeface="Constantia"/>
              </a:rPr>
              <a:t>λί</a:t>
            </a:r>
            <a:r>
              <a:rPr sz="3200" b="1" spc="-29" smtClean="0">
                <a:solidFill>
                  <a:srgbClr val="FFFFFF"/>
                </a:solidFill>
                <a:latin typeface="Constantia"/>
                <a:cs typeface="Constantia"/>
              </a:rPr>
              <a:t>ε</a:t>
            </a:r>
            <a:r>
              <a:rPr sz="3200" b="1" spc="0" smtClean="0">
                <a:solidFill>
                  <a:srgbClr val="FFFFFF"/>
                </a:solidFill>
                <a:latin typeface="Constantia"/>
                <a:cs typeface="Constantia"/>
              </a:rPr>
              <a:t>ς</a:t>
            </a:r>
            <a:r>
              <a:rPr sz="3200" b="1" spc="-109" smtClean="0">
                <a:solidFill>
                  <a:srgbClr val="FFFFFF"/>
                </a:solidFill>
                <a:latin typeface="Constantia"/>
                <a:cs typeface="Constantia"/>
              </a:rPr>
              <a:t> </a:t>
            </a:r>
            <a:r>
              <a:rPr sz="3200" b="1" spc="-39" smtClean="0">
                <a:solidFill>
                  <a:srgbClr val="FFFFFF"/>
                </a:solidFill>
                <a:latin typeface="Constantia"/>
                <a:cs typeface="Constantia"/>
              </a:rPr>
              <a:t>ο</a:t>
            </a:r>
            <a:r>
              <a:rPr lang="el-GR" sz="3200" b="1" spc="-39" dirty="0" smtClean="0">
                <a:solidFill>
                  <a:srgbClr val="FFFFFF"/>
                </a:solidFill>
                <a:latin typeface="Constantia"/>
                <a:cs typeface="Constantia"/>
              </a:rPr>
              <a:t>π</a:t>
            </a:r>
            <a:r>
              <a:rPr sz="3200" b="1" spc="-29" smtClean="0">
                <a:solidFill>
                  <a:srgbClr val="FFFFFF"/>
                </a:solidFill>
                <a:latin typeface="Constantia"/>
                <a:cs typeface="Constantia"/>
              </a:rPr>
              <a:t>τ</a:t>
            </a:r>
            <a:r>
              <a:rPr sz="3200" b="1" spc="0" smtClean="0">
                <a:solidFill>
                  <a:srgbClr val="FFFFFF"/>
                </a:solidFill>
                <a:latin typeface="Constantia"/>
                <a:cs typeface="Constantia"/>
              </a:rPr>
              <a:t>ι</a:t>
            </a:r>
            <a:r>
              <a:rPr sz="3200" b="1" spc="-59" smtClean="0">
                <a:solidFill>
                  <a:srgbClr val="FFFFFF"/>
                </a:solidFill>
                <a:latin typeface="Constantia"/>
                <a:cs typeface="Constantia"/>
              </a:rPr>
              <a:t>κ</a:t>
            </a:r>
            <a:r>
              <a:rPr sz="3200" b="1" spc="0" smtClean="0">
                <a:solidFill>
                  <a:srgbClr val="FFFFFF"/>
                </a:solidFill>
                <a:latin typeface="Constantia"/>
                <a:cs typeface="Constantia"/>
              </a:rPr>
              <a:t>οκ</a:t>
            </a:r>
            <a:r>
              <a:rPr sz="3200" b="1" spc="-69" smtClean="0">
                <a:solidFill>
                  <a:srgbClr val="FFFFFF"/>
                </a:solidFill>
                <a:latin typeface="Constantia"/>
                <a:cs typeface="Constantia"/>
              </a:rPr>
              <a:t>ι</a:t>
            </a:r>
            <a:r>
              <a:rPr sz="3200" b="1" spc="0" smtClean="0">
                <a:solidFill>
                  <a:srgbClr val="FFFFFF"/>
                </a:solidFill>
                <a:latin typeface="Constantia"/>
                <a:cs typeface="Constantia"/>
              </a:rPr>
              <a:t>ν</a:t>
            </a:r>
            <a:r>
              <a:rPr sz="3200" b="1" spc="-50" smtClean="0">
                <a:solidFill>
                  <a:srgbClr val="FFFFFF"/>
                </a:solidFill>
                <a:latin typeface="Constantia"/>
                <a:cs typeface="Constantia"/>
              </a:rPr>
              <a:t>η</a:t>
            </a:r>
            <a:r>
              <a:rPr sz="3200" b="1" spc="-29" smtClean="0">
                <a:solidFill>
                  <a:srgbClr val="FFFFFF"/>
                </a:solidFill>
                <a:latin typeface="Constantia"/>
                <a:cs typeface="Constantia"/>
              </a:rPr>
              <a:t>τ</a:t>
            </a:r>
            <a:r>
              <a:rPr sz="3200" b="1" spc="0" smtClean="0">
                <a:solidFill>
                  <a:srgbClr val="FFFFFF"/>
                </a:solidFill>
                <a:latin typeface="Constantia"/>
                <a:cs typeface="Constantia"/>
              </a:rPr>
              <a:t>ι</a:t>
            </a:r>
            <a:r>
              <a:rPr sz="3200" b="1" spc="-59" smtClean="0">
                <a:solidFill>
                  <a:srgbClr val="FFFFFF"/>
                </a:solidFill>
                <a:latin typeface="Constantia"/>
                <a:cs typeface="Constantia"/>
              </a:rPr>
              <a:t>κ</a:t>
            </a:r>
            <a:r>
              <a:rPr sz="3200" b="1" spc="0" smtClean="0">
                <a:solidFill>
                  <a:srgbClr val="FFFFFF"/>
                </a:solidFill>
                <a:latin typeface="Constantia"/>
                <a:cs typeface="Constantia"/>
              </a:rPr>
              <a:t>ού</a:t>
            </a:r>
            <a:r>
              <a:rPr sz="3200" b="1" spc="-74" smtClean="0">
                <a:solidFill>
                  <a:srgbClr val="FFFFFF"/>
                </a:solidFill>
                <a:latin typeface="Constantia"/>
                <a:cs typeface="Constantia"/>
              </a:rPr>
              <a:t> </a:t>
            </a:r>
            <a:r>
              <a:rPr sz="3200" b="1" spc="14" dirty="0" smtClean="0">
                <a:solidFill>
                  <a:srgbClr val="FFFFFF"/>
                </a:solidFill>
                <a:latin typeface="Constantia"/>
                <a:cs typeface="Constantia"/>
              </a:rPr>
              <a:t>σ</a:t>
            </a:r>
            <a:r>
              <a:rPr sz="3200" b="1" spc="0" dirty="0" smtClean="0">
                <a:solidFill>
                  <a:srgbClr val="FFFFFF"/>
                </a:solidFill>
                <a:latin typeface="Constantia"/>
                <a:cs typeface="Constantia"/>
              </a:rPr>
              <a:t>υν</a:t>
            </a:r>
            <a:r>
              <a:rPr sz="3200" b="1" spc="-29" dirty="0" smtClean="0">
                <a:solidFill>
                  <a:srgbClr val="FFFFFF"/>
                </a:solidFill>
                <a:latin typeface="Constantia"/>
                <a:cs typeface="Constantia"/>
              </a:rPr>
              <a:t>τ</a:t>
            </a:r>
            <a:r>
              <a:rPr sz="3200" b="1" spc="-59" dirty="0" smtClean="0">
                <a:solidFill>
                  <a:srgbClr val="FFFFFF"/>
                </a:solidFill>
                <a:latin typeface="Constantia"/>
                <a:cs typeface="Constantia"/>
              </a:rPr>
              <a:t>ο</a:t>
            </a:r>
            <a:r>
              <a:rPr sz="3200" b="1" spc="-19" dirty="0" smtClean="0">
                <a:solidFill>
                  <a:srgbClr val="FFFFFF"/>
                </a:solidFill>
                <a:latin typeface="Constantia"/>
                <a:cs typeface="Constantia"/>
              </a:rPr>
              <a:t>ν</a:t>
            </a:r>
            <a:r>
              <a:rPr sz="3200" b="1" spc="0" dirty="0" smtClean="0">
                <a:solidFill>
                  <a:srgbClr val="FFFFFF"/>
                </a:solidFill>
                <a:latin typeface="Constantia"/>
                <a:cs typeface="Constantia"/>
              </a:rPr>
              <a:t>ι</a:t>
            </a:r>
            <a:r>
              <a:rPr sz="3200" b="1" spc="-29" dirty="0" smtClean="0">
                <a:solidFill>
                  <a:srgbClr val="FFFFFF"/>
                </a:solidFill>
                <a:latin typeface="Constantia"/>
                <a:cs typeface="Constantia"/>
              </a:rPr>
              <a:t>σ</a:t>
            </a:r>
            <a:r>
              <a:rPr sz="3200" b="1" spc="0" dirty="0" smtClean="0">
                <a:solidFill>
                  <a:srgbClr val="FFFFFF"/>
                </a:solidFill>
                <a:latin typeface="Constantia"/>
                <a:cs typeface="Constantia"/>
              </a:rPr>
              <a:t>μού</a:t>
            </a:r>
            <a:r>
              <a:rPr sz="3200" b="1" spc="-114" dirty="0" smtClean="0">
                <a:solidFill>
                  <a:srgbClr val="FFFFFF"/>
                </a:solidFill>
                <a:latin typeface="Constantia"/>
                <a:cs typeface="Constantia"/>
              </a:rPr>
              <a:t> </a:t>
            </a:r>
            <a:r>
              <a:rPr sz="3200" b="1" spc="0" dirty="0" smtClean="0">
                <a:solidFill>
                  <a:srgbClr val="FFFFFF"/>
                </a:solidFill>
                <a:latin typeface="Constantia"/>
                <a:cs typeface="Constantia"/>
              </a:rPr>
              <a:t>ή </a:t>
            </a:r>
            <a:r>
              <a:rPr sz="3200" b="1" spc="14" dirty="0" smtClean="0">
                <a:solidFill>
                  <a:srgbClr val="FFFFFF"/>
                </a:solidFill>
                <a:latin typeface="Constantia"/>
                <a:cs typeface="Constantia"/>
              </a:rPr>
              <a:t>σ</a:t>
            </a:r>
            <a:r>
              <a:rPr sz="3200" b="1" spc="0" dirty="0" smtClean="0">
                <a:solidFill>
                  <a:srgbClr val="FFFFFF"/>
                </a:solidFill>
                <a:latin typeface="Constantia"/>
                <a:cs typeface="Constantia"/>
              </a:rPr>
              <a:t>υν</a:t>
            </a:r>
            <a:r>
              <a:rPr sz="3200" b="1" spc="-29" dirty="0" smtClean="0">
                <a:solidFill>
                  <a:srgbClr val="FFFFFF"/>
                </a:solidFill>
                <a:latin typeface="Constantia"/>
                <a:cs typeface="Constantia"/>
              </a:rPr>
              <a:t>τ</a:t>
            </a:r>
            <a:r>
              <a:rPr sz="3200" b="1" spc="-59" dirty="0" smtClean="0">
                <a:solidFill>
                  <a:srgbClr val="FFFFFF"/>
                </a:solidFill>
                <a:latin typeface="Constantia"/>
                <a:cs typeface="Constantia"/>
              </a:rPr>
              <a:t>ο</a:t>
            </a:r>
            <a:r>
              <a:rPr sz="3200" b="1" spc="-19" dirty="0" smtClean="0">
                <a:solidFill>
                  <a:srgbClr val="FFFFFF"/>
                </a:solidFill>
                <a:latin typeface="Constantia"/>
                <a:cs typeface="Constantia"/>
              </a:rPr>
              <a:t>ν</a:t>
            </a:r>
            <a:r>
              <a:rPr sz="3200" b="1" spc="0" dirty="0" smtClean="0">
                <a:solidFill>
                  <a:srgbClr val="FFFFFF"/>
                </a:solidFill>
                <a:latin typeface="Constantia"/>
                <a:cs typeface="Constantia"/>
              </a:rPr>
              <a:t>ι</a:t>
            </a:r>
            <a:r>
              <a:rPr sz="3200" b="1" spc="-29" dirty="0" smtClean="0">
                <a:solidFill>
                  <a:srgbClr val="FFFFFF"/>
                </a:solidFill>
                <a:latin typeface="Constantia"/>
                <a:cs typeface="Constantia"/>
              </a:rPr>
              <a:t>σ</a:t>
            </a:r>
            <a:r>
              <a:rPr sz="3200" b="1" spc="0" dirty="0" smtClean="0">
                <a:solidFill>
                  <a:srgbClr val="FFFFFF"/>
                </a:solidFill>
                <a:latin typeface="Constantia"/>
                <a:cs typeface="Constantia"/>
              </a:rPr>
              <a:t>μού</a:t>
            </a:r>
            <a:r>
              <a:rPr sz="3200" b="1" spc="-169" dirty="0" smtClean="0">
                <a:solidFill>
                  <a:srgbClr val="FFFFFF"/>
                </a:solidFill>
                <a:latin typeface="Constantia"/>
                <a:cs typeface="Constantia"/>
              </a:rPr>
              <a:t> </a:t>
            </a:r>
            <a:r>
              <a:rPr sz="3200" b="1" spc="-75" dirty="0" smtClean="0">
                <a:solidFill>
                  <a:srgbClr val="FFFFFF"/>
                </a:solidFill>
                <a:latin typeface="Constantia"/>
                <a:cs typeface="Constantia"/>
              </a:rPr>
              <a:t>χ</a:t>
            </a:r>
            <a:r>
              <a:rPr sz="3200" b="1" spc="-34" dirty="0" smtClean="0">
                <a:solidFill>
                  <a:srgbClr val="FFFFFF"/>
                </a:solidFill>
                <a:latin typeface="Constantia"/>
                <a:cs typeface="Constantia"/>
              </a:rPr>
              <a:t>ε</a:t>
            </a:r>
            <a:r>
              <a:rPr sz="3200" b="1" spc="-14" dirty="0" smtClean="0">
                <a:solidFill>
                  <a:srgbClr val="FFFFFF"/>
                </a:solidFill>
                <a:latin typeface="Constantia"/>
                <a:cs typeface="Constantia"/>
              </a:rPr>
              <a:t>ρ</a:t>
            </a:r>
            <a:r>
              <a:rPr sz="3200" b="1" spc="0" dirty="0" smtClean="0">
                <a:solidFill>
                  <a:srgbClr val="FFFFFF"/>
                </a:solidFill>
                <a:latin typeface="Constantia"/>
                <a:cs typeface="Constantia"/>
              </a:rPr>
              <a:t>ιού</a:t>
            </a:r>
            <a:r>
              <a:rPr sz="3200" b="1" spc="-4" dirty="0" smtClean="0">
                <a:solidFill>
                  <a:srgbClr val="FFFFFF"/>
                </a:solidFill>
                <a:latin typeface="Constantia"/>
                <a:cs typeface="Constantia"/>
              </a:rPr>
              <a:t>-</a:t>
            </a:r>
            <a:r>
              <a:rPr sz="3200" b="1" spc="0" dirty="0" smtClean="0">
                <a:solidFill>
                  <a:srgbClr val="FFFFFF"/>
                </a:solidFill>
                <a:latin typeface="Constantia"/>
                <a:cs typeface="Constantia"/>
              </a:rPr>
              <a:t>μα</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ιού</a:t>
            </a:r>
            <a:endParaRPr sz="3200">
              <a:latin typeface="Constantia"/>
              <a:cs typeface="Constantia"/>
            </a:endParaRPr>
          </a:p>
          <a:p>
            <a:pPr marL="12700">
              <a:lnSpc>
                <a:spcPct val="101725"/>
              </a:lnSpc>
              <a:spcBef>
                <a:spcPts val="436"/>
              </a:spcBef>
            </a:pPr>
            <a:r>
              <a:rPr sz="3200" b="1" spc="-21" dirty="0" smtClean="0">
                <a:solidFill>
                  <a:srgbClr val="FFFFFF"/>
                </a:solidFill>
                <a:latin typeface="Constantia"/>
                <a:cs typeface="Constantia"/>
              </a:rPr>
              <a:t>Διαταραχή Ελλειμματικής Προσοχής με ή</a:t>
            </a:r>
            <a:endParaRPr sz="3200">
              <a:latin typeface="Constantia"/>
              <a:cs typeface="Constantia"/>
            </a:endParaRPr>
          </a:p>
          <a:p>
            <a:pPr marL="287019" marR="74414">
              <a:lnSpc>
                <a:spcPts val="3840"/>
              </a:lnSpc>
              <a:spcBef>
                <a:spcPts val="192"/>
              </a:spcBef>
            </a:pPr>
            <a:r>
              <a:rPr sz="3200" b="1" spc="-29" dirty="0" smtClean="0">
                <a:solidFill>
                  <a:srgbClr val="FFFFFF"/>
                </a:solidFill>
                <a:latin typeface="Constantia"/>
                <a:cs typeface="Constantia"/>
              </a:rPr>
              <a:t>χωρίς Υπερκινητικότητα (ΔΕΠ-Υ)</a:t>
            </a:r>
            <a:endParaRPr sz="3200">
              <a:latin typeface="Constantia"/>
              <a:cs typeface="Constantia"/>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10"/>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11" name="object 11"/>
          <p:cNvSpPr/>
          <p:nvPr/>
        </p:nvSpPr>
        <p:spPr>
          <a:xfrm>
            <a:off x="1316921" y="305689"/>
            <a:ext cx="599592" cy="435736"/>
          </a:xfrm>
          <a:custGeom>
            <a:avLst/>
            <a:gdLst/>
            <a:ahLst/>
            <a:cxnLst/>
            <a:rect l="l" t="t" r="r" b="b"/>
            <a:pathLst>
              <a:path w="449694" h="435736">
                <a:moveTo>
                  <a:pt x="344648" y="407915"/>
                </a:moveTo>
                <a:lnTo>
                  <a:pt x="337146" y="417546"/>
                </a:lnTo>
                <a:lnTo>
                  <a:pt x="329171" y="426846"/>
                </a:lnTo>
                <a:lnTo>
                  <a:pt x="339458" y="435736"/>
                </a:lnTo>
                <a:lnTo>
                  <a:pt x="353388" y="424321"/>
                </a:lnTo>
                <a:lnTo>
                  <a:pt x="373610" y="405343"/>
                </a:lnTo>
                <a:lnTo>
                  <a:pt x="391449" y="385363"/>
                </a:lnTo>
                <a:lnTo>
                  <a:pt x="406907" y="364380"/>
                </a:lnTo>
                <a:lnTo>
                  <a:pt x="419984" y="342394"/>
                </a:lnTo>
                <a:lnTo>
                  <a:pt x="430682" y="319405"/>
                </a:lnTo>
                <a:lnTo>
                  <a:pt x="439001" y="295414"/>
                </a:lnTo>
                <a:lnTo>
                  <a:pt x="444942" y="270420"/>
                </a:lnTo>
                <a:lnTo>
                  <a:pt x="448506" y="244423"/>
                </a:lnTo>
                <a:lnTo>
                  <a:pt x="449694" y="217423"/>
                </a:lnTo>
                <a:lnTo>
                  <a:pt x="449682" y="214761"/>
                </a:lnTo>
                <a:lnTo>
                  <a:pt x="448254" y="187958"/>
                </a:lnTo>
                <a:lnTo>
                  <a:pt x="444434" y="162140"/>
                </a:lnTo>
                <a:lnTo>
                  <a:pt x="438221" y="137308"/>
                </a:lnTo>
                <a:lnTo>
                  <a:pt x="429615" y="113463"/>
                </a:lnTo>
                <a:lnTo>
                  <a:pt x="418614" y="90606"/>
                </a:lnTo>
                <a:lnTo>
                  <a:pt x="405218" y="68738"/>
                </a:lnTo>
                <a:lnTo>
                  <a:pt x="389426" y="47860"/>
                </a:lnTo>
                <a:lnTo>
                  <a:pt x="371237" y="27972"/>
                </a:lnTo>
                <a:lnTo>
                  <a:pt x="350651" y="9076"/>
                </a:lnTo>
                <a:lnTo>
                  <a:pt x="339458" y="0"/>
                </a:lnTo>
                <a:lnTo>
                  <a:pt x="329171" y="8889"/>
                </a:lnTo>
                <a:lnTo>
                  <a:pt x="332551" y="12724"/>
                </a:lnTo>
                <a:lnTo>
                  <a:pt x="340300" y="22132"/>
                </a:lnTo>
                <a:lnTo>
                  <a:pt x="354390" y="41958"/>
                </a:lnTo>
                <a:lnTo>
                  <a:pt x="366602" y="63128"/>
                </a:lnTo>
                <a:lnTo>
                  <a:pt x="376934" y="85641"/>
                </a:lnTo>
                <a:lnTo>
                  <a:pt x="381396" y="97401"/>
                </a:lnTo>
                <a:lnTo>
                  <a:pt x="385388" y="109496"/>
                </a:lnTo>
                <a:lnTo>
                  <a:pt x="388911" y="121927"/>
                </a:lnTo>
                <a:lnTo>
                  <a:pt x="391964" y="134692"/>
                </a:lnTo>
                <a:lnTo>
                  <a:pt x="394547" y="147792"/>
                </a:lnTo>
                <a:lnTo>
                  <a:pt x="396660" y="161227"/>
                </a:lnTo>
                <a:lnTo>
                  <a:pt x="398304" y="174997"/>
                </a:lnTo>
                <a:lnTo>
                  <a:pt x="399478" y="189101"/>
                </a:lnTo>
                <a:lnTo>
                  <a:pt x="400183" y="203540"/>
                </a:lnTo>
                <a:lnTo>
                  <a:pt x="400418" y="218312"/>
                </a:lnTo>
                <a:lnTo>
                  <a:pt x="400388" y="223538"/>
                </a:lnTo>
                <a:lnTo>
                  <a:pt x="399985" y="238163"/>
                </a:lnTo>
                <a:lnTo>
                  <a:pt x="399109" y="252453"/>
                </a:lnTo>
                <a:lnTo>
                  <a:pt x="397759" y="266410"/>
                </a:lnTo>
                <a:lnTo>
                  <a:pt x="395936" y="280033"/>
                </a:lnTo>
                <a:lnTo>
                  <a:pt x="393640" y="293323"/>
                </a:lnTo>
                <a:lnTo>
                  <a:pt x="390871" y="306280"/>
                </a:lnTo>
                <a:lnTo>
                  <a:pt x="387628" y="318903"/>
                </a:lnTo>
                <a:lnTo>
                  <a:pt x="383912" y="331194"/>
                </a:lnTo>
                <a:lnTo>
                  <a:pt x="379722" y="343151"/>
                </a:lnTo>
                <a:lnTo>
                  <a:pt x="369924" y="366068"/>
                </a:lnTo>
                <a:lnTo>
                  <a:pt x="358233" y="387656"/>
                </a:lnTo>
                <a:lnTo>
                  <a:pt x="351677" y="397951"/>
                </a:lnTo>
                <a:lnTo>
                  <a:pt x="344648" y="407915"/>
                </a:lnTo>
                <a:close/>
              </a:path>
              <a:path w="449694" h="435736">
                <a:moveTo>
                  <a:pt x="1104" y="351789"/>
                </a:moveTo>
                <a:lnTo>
                  <a:pt x="12472" y="351564"/>
                </a:lnTo>
                <a:lnTo>
                  <a:pt x="25663" y="351346"/>
                </a:lnTo>
                <a:lnTo>
                  <a:pt x="38025" y="351205"/>
                </a:lnTo>
                <a:lnTo>
                  <a:pt x="61723" y="351210"/>
                </a:lnTo>
                <a:lnTo>
                  <a:pt x="73826" y="351341"/>
                </a:lnTo>
                <a:lnTo>
                  <a:pt x="87330" y="351538"/>
                </a:lnTo>
                <a:lnTo>
                  <a:pt x="102234" y="351789"/>
                </a:lnTo>
                <a:lnTo>
                  <a:pt x="101574" y="340232"/>
                </a:lnTo>
                <a:lnTo>
                  <a:pt x="80137" y="334009"/>
                </a:lnTo>
                <a:lnTo>
                  <a:pt x="77304" y="333247"/>
                </a:lnTo>
                <a:lnTo>
                  <a:pt x="75222" y="332231"/>
                </a:lnTo>
                <a:lnTo>
                  <a:pt x="72542" y="329437"/>
                </a:lnTo>
                <a:lnTo>
                  <a:pt x="71881" y="324992"/>
                </a:lnTo>
                <a:lnTo>
                  <a:pt x="71881" y="322325"/>
                </a:lnTo>
                <a:lnTo>
                  <a:pt x="74447" y="313562"/>
                </a:lnTo>
                <a:lnTo>
                  <a:pt x="76161" y="308609"/>
                </a:lnTo>
                <a:lnTo>
                  <a:pt x="78574" y="302005"/>
                </a:lnTo>
                <a:lnTo>
                  <a:pt x="81699" y="293750"/>
                </a:lnTo>
                <a:lnTo>
                  <a:pt x="97548" y="252094"/>
                </a:lnTo>
                <a:lnTo>
                  <a:pt x="189077" y="252094"/>
                </a:lnTo>
                <a:lnTo>
                  <a:pt x="203809" y="294004"/>
                </a:lnTo>
                <a:lnTo>
                  <a:pt x="206641" y="301878"/>
                </a:lnTo>
                <a:lnTo>
                  <a:pt x="208800" y="308228"/>
                </a:lnTo>
                <a:lnTo>
                  <a:pt x="210286" y="313054"/>
                </a:lnTo>
                <a:lnTo>
                  <a:pt x="211772" y="317880"/>
                </a:lnTo>
                <a:lnTo>
                  <a:pt x="212521" y="321817"/>
                </a:lnTo>
                <a:lnTo>
                  <a:pt x="212521" y="327532"/>
                </a:lnTo>
                <a:lnTo>
                  <a:pt x="210515" y="330834"/>
                </a:lnTo>
                <a:lnTo>
                  <a:pt x="207009" y="333247"/>
                </a:lnTo>
                <a:lnTo>
                  <a:pt x="204038" y="334136"/>
                </a:lnTo>
                <a:lnTo>
                  <a:pt x="181940" y="340613"/>
                </a:lnTo>
                <a:lnTo>
                  <a:pt x="183057" y="351789"/>
                </a:lnTo>
                <a:lnTo>
                  <a:pt x="185598" y="351752"/>
                </a:lnTo>
                <a:lnTo>
                  <a:pt x="198046" y="351583"/>
                </a:lnTo>
                <a:lnTo>
                  <a:pt x="210599" y="351437"/>
                </a:lnTo>
                <a:lnTo>
                  <a:pt x="236022" y="351229"/>
                </a:lnTo>
                <a:lnTo>
                  <a:pt x="284578" y="351254"/>
                </a:lnTo>
                <a:lnTo>
                  <a:pt x="297285" y="351387"/>
                </a:lnTo>
                <a:lnTo>
                  <a:pt x="309949" y="351568"/>
                </a:lnTo>
                <a:lnTo>
                  <a:pt x="322567" y="351789"/>
                </a:lnTo>
                <a:lnTo>
                  <a:pt x="321932" y="340613"/>
                </a:lnTo>
                <a:lnTo>
                  <a:pt x="300088" y="334136"/>
                </a:lnTo>
                <a:lnTo>
                  <a:pt x="294373" y="332612"/>
                </a:lnTo>
                <a:lnTo>
                  <a:pt x="290055" y="329945"/>
                </a:lnTo>
                <a:lnTo>
                  <a:pt x="287007" y="326262"/>
                </a:lnTo>
                <a:lnTo>
                  <a:pt x="283959" y="322579"/>
                </a:lnTo>
                <a:lnTo>
                  <a:pt x="280530" y="315594"/>
                </a:lnTo>
                <a:lnTo>
                  <a:pt x="276809" y="305180"/>
                </a:lnTo>
                <a:lnTo>
                  <a:pt x="180594" y="33654"/>
                </a:lnTo>
                <a:lnTo>
                  <a:pt x="181038" y="228853"/>
                </a:lnTo>
                <a:lnTo>
                  <a:pt x="106476" y="228853"/>
                </a:lnTo>
                <a:lnTo>
                  <a:pt x="156489" y="37337"/>
                </a:lnTo>
                <a:lnTo>
                  <a:pt x="45313" y="308101"/>
                </a:lnTo>
                <a:lnTo>
                  <a:pt x="42037" y="315848"/>
                </a:lnTo>
                <a:lnTo>
                  <a:pt x="39065" y="321563"/>
                </a:lnTo>
                <a:lnTo>
                  <a:pt x="36385" y="325373"/>
                </a:lnTo>
                <a:lnTo>
                  <a:pt x="33705" y="329183"/>
                </a:lnTo>
                <a:lnTo>
                  <a:pt x="29540" y="331850"/>
                </a:lnTo>
                <a:lnTo>
                  <a:pt x="23875" y="333501"/>
                </a:lnTo>
                <a:lnTo>
                  <a:pt x="0" y="340613"/>
                </a:lnTo>
                <a:lnTo>
                  <a:pt x="1104" y="351789"/>
                </a:lnTo>
                <a:close/>
              </a:path>
              <a:path w="449694" h="435736">
                <a:moveTo>
                  <a:pt x="156489" y="37337"/>
                </a:moveTo>
                <a:lnTo>
                  <a:pt x="106476" y="228853"/>
                </a:lnTo>
                <a:lnTo>
                  <a:pt x="137058" y="147954"/>
                </a:lnTo>
                <a:lnTo>
                  <a:pt x="137108" y="147823"/>
                </a:lnTo>
                <a:lnTo>
                  <a:pt x="141608" y="135651"/>
                </a:lnTo>
                <a:lnTo>
                  <a:pt x="145770" y="123951"/>
                </a:lnTo>
                <a:lnTo>
                  <a:pt x="149526" y="135786"/>
                </a:lnTo>
                <a:lnTo>
                  <a:pt x="153581" y="148208"/>
                </a:lnTo>
                <a:lnTo>
                  <a:pt x="181038" y="228853"/>
                </a:lnTo>
                <a:lnTo>
                  <a:pt x="180594" y="33654"/>
                </a:lnTo>
                <a:lnTo>
                  <a:pt x="156489" y="37337"/>
                </a:lnTo>
                <a:close/>
              </a:path>
            </a:pathLst>
          </a:custGeom>
          <a:solidFill>
            <a:srgbClr val="C00000"/>
          </a:solidFill>
        </p:spPr>
        <p:txBody>
          <a:bodyPr wrap="square" lIns="0" tIns="0" rIns="0" bIns="0" rtlCol="0">
            <a:noAutofit/>
          </a:bodyPr>
          <a:lstStyle/>
          <a:p>
            <a:endParaRPr/>
          </a:p>
        </p:txBody>
      </p:sp>
      <p:sp>
        <p:nvSpPr>
          <p:cNvPr id="12" name="object 12"/>
          <p:cNvSpPr/>
          <p:nvPr/>
        </p:nvSpPr>
        <p:spPr>
          <a:xfrm>
            <a:off x="1458892" y="429642"/>
            <a:ext cx="99415" cy="104901"/>
          </a:xfrm>
          <a:custGeom>
            <a:avLst/>
            <a:gdLst/>
            <a:ahLst/>
            <a:cxnLst/>
            <a:rect l="l" t="t" r="r" b="b"/>
            <a:pathLst>
              <a:path w="74561" h="104901">
                <a:moveTo>
                  <a:pt x="39293" y="0"/>
                </a:moveTo>
                <a:lnTo>
                  <a:pt x="35132" y="11699"/>
                </a:lnTo>
                <a:lnTo>
                  <a:pt x="30631" y="23871"/>
                </a:lnTo>
                <a:lnTo>
                  <a:pt x="30581" y="24003"/>
                </a:lnTo>
                <a:lnTo>
                  <a:pt x="0" y="104901"/>
                </a:lnTo>
                <a:lnTo>
                  <a:pt x="74561" y="104901"/>
                </a:lnTo>
                <a:lnTo>
                  <a:pt x="47104" y="24257"/>
                </a:lnTo>
                <a:lnTo>
                  <a:pt x="43049" y="11834"/>
                </a:lnTo>
                <a:lnTo>
                  <a:pt x="39293"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316923" y="339344"/>
            <a:ext cx="430090" cy="318134"/>
          </a:xfrm>
          <a:custGeom>
            <a:avLst/>
            <a:gdLst/>
            <a:ahLst/>
            <a:cxnLst/>
            <a:rect l="l" t="t" r="r" b="b"/>
            <a:pathLst>
              <a:path w="322567" h="318134">
                <a:moveTo>
                  <a:pt x="180594" y="0"/>
                </a:moveTo>
                <a:lnTo>
                  <a:pt x="276809" y="271525"/>
                </a:lnTo>
                <a:lnTo>
                  <a:pt x="280530" y="281939"/>
                </a:lnTo>
                <a:lnTo>
                  <a:pt x="283959" y="288925"/>
                </a:lnTo>
                <a:lnTo>
                  <a:pt x="287007" y="292607"/>
                </a:lnTo>
                <a:lnTo>
                  <a:pt x="290055" y="296290"/>
                </a:lnTo>
                <a:lnTo>
                  <a:pt x="294373" y="298957"/>
                </a:lnTo>
                <a:lnTo>
                  <a:pt x="300088" y="300481"/>
                </a:lnTo>
                <a:lnTo>
                  <a:pt x="321932" y="306958"/>
                </a:lnTo>
                <a:lnTo>
                  <a:pt x="322567" y="318134"/>
                </a:lnTo>
                <a:lnTo>
                  <a:pt x="309949" y="317913"/>
                </a:lnTo>
                <a:lnTo>
                  <a:pt x="297285" y="317732"/>
                </a:lnTo>
                <a:lnTo>
                  <a:pt x="284578" y="317599"/>
                </a:lnTo>
                <a:lnTo>
                  <a:pt x="271832" y="317519"/>
                </a:lnTo>
                <a:lnTo>
                  <a:pt x="261861" y="317500"/>
                </a:lnTo>
                <a:lnTo>
                  <a:pt x="248889" y="317519"/>
                </a:lnTo>
                <a:lnTo>
                  <a:pt x="236022" y="317574"/>
                </a:lnTo>
                <a:lnTo>
                  <a:pt x="223258" y="317663"/>
                </a:lnTo>
                <a:lnTo>
                  <a:pt x="210599" y="317782"/>
                </a:lnTo>
                <a:lnTo>
                  <a:pt x="198046" y="317928"/>
                </a:lnTo>
                <a:lnTo>
                  <a:pt x="185598" y="318097"/>
                </a:lnTo>
                <a:lnTo>
                  <a:pt x="183057" y="318134"/>
                </a:lnTo>
                <a:lnTo>
                  <a:pt x="181940" y="306958"/>
                </a:lnTo>
                <a:lnTo>
                  <a:pt x="204038" y="300481"/>
                </a:lnTo>
                <a:lnTo>
                  <a:pt x="207009" y="299592"/>
                </a:lnTo>
                <a:lnTo>
                  <a:pt x="209169" y="298576"/>
                </a:lnTo>
                <a:lnTo>
                  <a:pt x="210515" y="297179"/>
                </a:lnTo>
                <a:lnTo>
                  <a:pt x="211848" y="295782"/>
                </a:lnTo>
                <a:lnTo>
                  <a:pt x="212521" y="293877"/>
                </a:lnTo>
                <a:lnTo>
                  <a:pt x="212521" y="291210"/>
                </a:lnTo>
                <a:lnTo>
                  <a:pt x="212521" y="288163"/>
                </a:lnTo>
                <a:lnTo>
                  <a:pt x="211772" y="284225"/>
                </a:lnTo>
                <a:lnTo>
                  <a:pt x="210286" y="279400"/>
                </a:lnTo>
                <a:lnTo>
                  <a:pt x="208800" y="274573"/>
                </a:lnTo>
                <a:lnTo>
                  <a:pt x="206641" y="268223"/>
                </a:lnTo>
                <a:lnTo>
                  <a:pt x="203809" y="260350"/>
                </a:lnTo>
                <a:lnTo>
                  <a:pt x="189077" y="218439"/>
                </a:lnTo>
                <a:lnTo>
                  <a:pt x="97548" y="218439"/>
                </a:lnTo>
                <a:lnTo>
                  <a:pt x="81699" y="260095"/>
                </a:lnTo>
                <a:lnTo>
                  <a:pt x="78574" y="268350"/>
                </a:lnTo>
                <a:lnTo>
                  <a:pt x="76161" y="274954"/>
                </a:lnTo>
                <a:lnTo>
                  <a:pt x="74447" y="279907"/>
                </a:lnTo>
                <a:lnTo>
                  <a:pt x="72732" y="284860"/>
                </a:lnTo>
                <a:lnTo>
                  <a:pt x="71881" y="288670"/>
                </a:lnTo>
                <a:lnTo>
                  <a:pt x="71881" y="291338"/>
                </a:lnTo>
                <a:lnTo>
                  <a:pt x="71881" y="293877"/>
                </a:lnTo>
                <a:lnTo>
                  <a:pt x="72542" y="295782"/>
                </a:lnTo>
                <a:lnTo>
                  <a:pt x="73888" y="297179"/>
                </a:lnTo>
                <a:lnTo>
                  <a:pt x="75222" y="298576"/>
                </a:lnTo>
                <a:lnTo>
                  <a:pt x="77304" y="299592"/>
                </a:lnTo>
                <a:lnTo>
                  <a:pt x="80137" y="300354"/>
                </a:lnTo>
                <a:lnTo>
                  <a:pt x="101574" y="306577"/>
                </a:lnTo>
                <a:lnTo>
                  <a:pt x="102234" y="318134"/>
                </a:lnTo>
                <a:lnTo>
                  <a:pt x="87330" y="317883"/>
                </a:lnTo>
                <a:lnTo>
                  <a:pt x="73826" y="317686"/>
                </a:lnTo>
                <a:lnTo>
                  <a:pt x="61723" y="317555"/>
                </a:lnTo>
                <a:lnTo>
                  <a:pt x="51022" y="317500"/>
                </a:lnTo>
                <a:lnTo>
                  <a:pt x="49555" y="317500"/>
                </a:lnTo>
                <a:lnTo>
                  <a:pt x="38025" y="317550"/>
                </a:lnTo>
                <a:lnTo>
                  <a:pt x="25663" y="317691"/>
                </a:lnTo>
                <a:lnTo>
                  <a:pt x="12472" y="317909"/>
                </a:lnTo>
                <a:lnTo>
                  <a:pt x="1104" y="318134"/>
                </a:lnTo>
                <a:lnTo>
                  <a:pt x="0" y="306958"/>
                </a:lnTo>
                <a:lnTo>
                  <a:pt x="23875" y="299846"/>
                </a:lnTo>
                <a:lnTo>
                  <a:pt x="29540" y="298195"/>
                </a:lnTo>
                <a:lnTo>
                  <a:pt x="33705" y="295528"/>
                </a:lnTo>
                <a:lnTo>
                  <a:pt x="36385" y="291718"/>
                </a:lnTo>
                <a:lnTo>
                  <a:pt x="39065" y="287908"/>
                </a:lnTo>
                <a:lnTo>
                  <a:pt x="42037" y="282193"/>
                </a:lnTo>
                <a:lnTo>
                  <a:pt x="45313" y="274446"/>
                </a:lnTo>
                <a:lnTo>
                  <a:pt x="156489" y="3682"/>
                </a:lnTo>
                <a:lnTo>
                  <a:pt x="180594"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1755818" y="305689"/>
            <a:ext cx="160697" cy="435736"/>
          </a:xfrm>
          <a:custGeom>
            <a:avLst/>
            <a:gdLst/>
            <a:ahLst/>
            <a:cxnLst/>
            <a:rect l="l" t="t" r="r" b="b"/>
            <a:pathLst>
              <a:path w="120523" h="435736">
                <a:moveTo>
                  <a:pt x="10287" y="0"/>
                </a:moveTo>
                <a:lnTo>
                  <a:pt x="32072" y="18400"/>
                </a:lnTo>
                <a:lnTo>
                  <a:pt x="51460" y="37792"/>
                </a:lnTo>
                <a:lnTo>
                  <a:pt x="68451" y="58175"/>
                </a:lnTo>
                <a:lnTo>
                  <a:pt x="83044" y="79548"/>
                </a:lnTo>
                <a:lnTo>
                  <a:pt x="95243" y="101911"/>
                </a:lnTo>
                <a:lnTo>
                  <a:pt x="105046" y="125262"/>
                </a:lnTo>
                <a:lnTo>
                  <a:pt x="112455" y="149600"/>
                </a:lnTo>
                <a:lnTo>
                  <a:pt x="117472" y="174925"/>
                </a:lnTo>
                <a:lnTo>
                  <a:pt x="120096" y="201237"/>
                </a:lnTo>
                <a:lnTo>
                  <a:pt x="120523" y="217423"/>
                </a:lnTo>
                <a:lnTo>
                  <a:pt x="120226" y="231049"/>
                </a:lnTo>
                <a:lnTo>
                  <a:pt x="117850" y="257547"/>
                </a:lnTo>
                <a:lnTo>
                  <a:pt x="113097" y="283042"/>
                </a:lnTo>
                <a:lnTo>
                  <a:pt x="105967" y="307535"/>
                </a:lnTo>
                <a:lnTo>
                  <a:pt x="96459" y="331025"/>
                </a:lnTo>
                <a:lnTo>
                  <a:pt x="84572" y="353512"/>
                </a:lnTo>
                <a:lnTo>
                  <a:pt x="70304" y="374997"/>
                </a:lnTo>
                <a:lnTo>
                  <a:pt x="53656" y="395478"/>
                </a:lnTo>
                <a:lnTo>
                  <a:pt x="34626" y="414957"/>
                </a:lnTo>
                <a:lnTo>
                  <a:pt x="13213" y="433434"/>
                </a:lnTo>
                <a:lnTo>
                  <a:pt x="10287" y="435736"/>
                </a:lnTo>
                <a:lnTo>
                  <a:pt x="0" y="426846"/>
                </a:lnTo>
                <a:lnTo>
                  <a:pt x="7975" y="417546"/>
                </a:lnTo>
                <a:lnTo>
                  <a:pt x="15477" y="407915"/>
                </a:lnTo>
                <a:lnTo>
                  <a:pt x="29061" y="387656"/>
                </a:lnTo>
                <a:lnTo>
                  <a:pt x="40753" y="366068"/>
                </a:lnTo>
                <a:lnTo>
                  <a:pt x="50551" y="343151"/>
                </a:lnTo>
                <a:lnTo>
                  <a:pt x="58456" y="318903"/>
                </a:lnTo>
                <a:lnTo>
                  <a:pt x="64469" y="293323"/>
                </a:lnTo>
                <a:lnTo>
                  <a:pt x="66765" y="280033"/>
                </a:lnTo>
                <a:lnTo>
                  <a:pt x="68588" y="266410"/>
                </a:lnTo>
                <a:lnTo>
                  <a:pt x="69938" y="252453"/>
                </a:lnTo>
                <a:lnTo>
                  <a:pt x="70814" y="238163"/>
                </a:lnTo>
                <a:lnTo>
                  <a:pt x="71217" y="223538"/>
                </a:lnTo>
                <a:lnTo>
                  <a:pt x="71247" y="218312"/>
                </a:lnTo>
                <a:lnTo>
                  <a:pt x="71012" y="203540"/>
                </a:lnTo>
                <a:lnTo>
                  <a:pt x="70307" y="189101"/>
                </a:lnTo>
                <a:lnTo>
                  <a:pt x="69133" y="174997"/>
                </a:lnTo>
                <a:lnTo>
                  <a:pt x="67489" y="161227"/>
                </a:lnTo>
                <a:lnTo>
                  <a:pt x="65376" y="147792"/>
                </a:lnTo>
                <a:lnTo>
                  <a:pt x="62792" y="134692"/>
                </a:lnTo>
                <a:lnTo>
                  <a:pt x="56217" y="109496"/>
                </a:lnTo>
                <a:lnTo>
                  <a:pt x="47763" y="85641"/>
                </a:lnTo>
                <a:lnTo>
                  <a:pt x="37430" y="63128"/>
                </a:lnTo>
                <a:lnTo>
                  <a:pt x="25219" y="41958"/>
                </a:lnTo>
                <a:lnTo>
                  <a:pt x="11129" y="22132"/>
                </a:lnTo>
                <a:lnTo>
                  <a:pt x="0" y="8889"/>
                </a:lnTo>
                <a:lnTo>
                  <a:pt x="10287"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2100920" y="442722"/>
            <a:ext cx="1946148" cy="326136"/>
          </a:xfrm>
          <a:custGeom>
            <a:avLst/>
            <a:gdLst/>
            <a:ahLst/>
            <a:cxnLst/>
            <a:rect l="l" t="t" r="r" b="b"/>
            <a:pathLst>
              <a:path w="1459611" h="326136">
                <a:moveTo>
                  <a:pt x="1312793" y="186107"/>
                </a:moveTo>
                <a:lnTo>
                  <a:pt x="1305052" y="173989"/>
                </a:lnTo>
                <a:lnTo>
                  <a:pt x="1303836" y="171312"/>
                </a:lnTo>
                <a:lnTo>
                  <a:pt x="1299962" y="160856"/>
                </a:lnTo>
                <a:lnTo>
                  <a:pt x="1296958" y="149304"/>
                </a:lnTo>
                <a:lnTo>
                  <a:pt x="1294819" y="136657"/>
                </a:lnTo>
                <a:lnTo>
                  <a:pt x="1297184" y="214861"/>
                </a:lnTo>
                <a:lnTo>
                  <a:pt x="1310038" y="217907"/>
                </a:lnTo>
                <a:lnTo>
                  <a:pt x="1323793" y="219735"/>
                </a:lnTo>
                <a:lnTo>
                  <a:pt x="1338453" y="220344"/>
                </a:lnTo>
                <a:lnTo>
                  <a:pt x="1343196" y="220282"/>
                </a:lnTo>
                <a:lnTo>
                  <a:pt x="1357251" y="219308"/>
                </a:lnTo>
                <a:lnTo>
                  <a:pt x="1370565" y="217156"/>
                </a:lnTo>
                <a:lnTo>
                  <a:pt x="1383137" y="213826"/>
                </a:lnTo>
                <a:lnTo>
                  <a:pt x="1394963" y="209318"/>
                </a:lnTo>
                <a:lnTo>
                  <a:pt x="1406043" y="203631"/>
                </a:lnTo>
                <a:lnTo>
                  <a:pt x="1416375" y="196765"/>
                </a:lnTo>
                <a:lnTo>
                  <a:pt x="1425956" y="188722"/>
                </a:lnTo>
                <a:lnTo>
                  <a:pt x="1434970" y="179252"/>
                </a:lnTo>
                <a:lnTo>
                  <a:pt x="1442508" y="169072"/>
                </a:lnTo>
                <a:lnTo>
                  <a:pt x="1448671" y="158094"/>
                </a:lnTo>
                <a:lnTo>
                  <a:pt x="1453460" y="146324"/>
                </a:lnTo>
                <a:lnTo>
                  <a:pt x="1456879" y="133765"/>
                </a:lnTo>
                <a:lnTo>
                  <a:pt x="1458928" y="120421"/>
                </a:lnTo>
                <a:lnTo>
                  <a:pt x="1459611" y="106299"/>
                </a:lnTo>
                <a:lnTo>
                  <a:pt x="1459431" y="99141"/>
                </a:lnTo>
                <a:lnTo>
                  <a:pt x="1457973" y="85373"/>
                </a:lnTo>
                <a:lnTo>
                  <a:pt x="1455048" y="72500"/>
                </a:lnTo>
                <a:lnTo>
                  <a:pt x="1450653" y="60517"/>
                </a:lnTo>
                <a:lnTo>
                  <a:pt x="1444786" y="49417"/>
                </a:lnTo>
                <a:lnTo>
                  <a:pt x="1437443" y="39194"/>
                </a:lnTo>
                <a:lnTo>
                  <a:pt x="1428623" y="29844"/>
                </a:lnTo>
                <a:lnTo>
                  <a:pt x="1419532" y="22326"/>
                </a:lnTo>
                <a:lnTo>
                  <a:pt x="1409313" y="15775"/>
                </a:lnTo>
                <a:lnTo>
                  <a:pt x="1398205" y="10416"/>
                </a:lnTo>
                <a:lnTo>
                  <a:pt x="1386210" y="6248"/>
                </a:lnTo>
                <a:lnTo>
                  <a:pt x="1373331" y="3270"/>
                </a:lnTo>
                <a:lnTo>
                  <a:pt x="1359570" y="1484"/>
                </a:lnTo>
                <a:lnTo>
                  <a:pt x="1344930" y="888"/>
                </a:lnTo>
                <a:lnTo>
                  <a:pt x="1339169" y="975"/>
                </a:lnTo>
                <a:lnTo>
                  <a:pt x="1324808" y="1999"/>
                </a:lnTo>
                <a:lnTo>
                  <a:pt x="1311299" y="4179"/>
                </a:lnTo>
                <a:lnTo>
                  <a:pt x="1298642" y="7508"/>
                </a:lnTo>
                <a:lnTo>
                  <a:pt x="1286838" y="11985"/>
                </a:lnTo>
                <a:lnTo>
                  <a:pt x="1293114" y="108076"/>
                </a:lnTo>
                <a:lnTo>
                  <a:pt x="1293128" y="105061"/>
                </a:lnTo>
                <a:lnTo>
                  <a:pt x="1293727" y="89475"/>
                </a:lnTo>
                <a:lnTo>
                  <a:pt x="1295198" y="75507"/>
                </a:lnTo>
                <a:lnTo>
                  <a:pt x="1297538" y="63156"/>
                </a:lnTo>
                <a:lnTo>
                  <a:pt x="1300739" y="52423"/>
                </a:lnTo>
                <a:lnTo>
                  <a:pt x="1304798" y="43306"/>
                </a:lnTo>
                <a:lnTo>
                  <a:pt x="1315792" y="29933"/>
                </a:lnTo>
                <a:lnTo>
                  <a:pt x="1326987" y="23961"/>
                </a:lnTo>
                <a:lnTo>
                  <a:pt x="1340485" y="21970"/>
                </a:lnTo>
                <a:lnTo>
                  <a:pt x="1347722" y="22483"/>
                </a:lnTo>
                <a:lnTo>
                  <a:pt x="1360083" y="26379"/>
                </a:lnTo>
                <a:lnTo>
                  <a:pt x="1370297" y="34119"/>
                </a:lnTo>
                <a:lnTo>
                  <a:pt x="1378331" y="45719"/>
                </a:lnTo>
                <a:lnTo>
                  <a:pt x="1383311" y="57687"/>
                </a:lnTo>
                <a:lnTo>
                  <a:pt x="1386427" y="69008"/>
                </a:lnTo>
                <a:lnTo>
                  <a:pt x="1388639" y="81617"/>
                </a:lnTo>
                <a:lnTo>
                  <a:pt x="1389958" y="95525"/>
                </a:lnTo>
                <a:lnTo>
                  <a:pt x="1390396" y="110743"/>
                </a:lnTo>
                <a:lnTo>
                  <a:pt x="1390360" y="115610"/>
                </a:lnTo>
                <a:lnTo>
                  <a:pt x="1389710" y="130992"/>
                </a:lnTo>
                <a:lnTo>
                  <a:pt x="1388246" y="144825"/>
                </a:lnTo>
                <a:lnTo>
                  <a:pt x="1385967" y="157111"/>
                </a:lnTo>
                <a:lnTo>
                  <a:pt x="1382874" y="167848"/>
                </a:lnTo>
                <a:lnTo>
                  <a:pt x="1378966" y="177037"/>
                </a:lnTo>
                <a:lnTo>
                  <a:pt x="1367804" y="191280"/>
                </a:lnTo>
                <a:lnTo>
                  <a:pt x="1356650" y="197359"/>
                </a:lnTo>
                <a:lnTo>
                  <a:pt x="1343152" y="199389"/>
                </a:lnTo>
                <a:lnTo>
                  <a:pt x="1334783" y="198670"/>
                </a:lnTo>
                <a:lnTo>
                  <a:pt x="1322704" y="194339"/>
                </a:lnTo>
                <a:lnTo>
                  <a:pt x="1312793" y="186107"/>
                </a:lnTo>
                <a:close/>
              </a:path>
              <a:path w="1459611" h="326136">
                <a:moveTo>
                  <a:pt x="1223899" y="112522"/>
                </a:moveTo>
                <a:lnTo>
                  <a:pt x="1224166" y="121342"/>
                </a:lnTo>
                <a:lnTo>
                  <a:pt x="1225742" y="134979"/>
                </a:lnTo>
                <a:lnTo>
                  <a:pt x="1228732" y="147779"/>
                </a:lnTo>
                <a:lnTo>
                  <a:pt x="1233139" y="159744"/>
                </a:lnTo>
                <a:lnTo>
                  <a:pt x="1238965" y="170874"/>
                </a:lnTo>
                <a:lnTo>
                  <a:pt x="1246213" y="181168"/>
                </a:lnTo>
                <a:lnTo>
                  <a:pt x="1254887" y="190626"/>
                </a:lnTo>
                <a:lnTo>
                  <a:pt x="1264012" y="198409"/>
                </a:lnTo>
                <a:lnTo>
                  <a:pt x="1274174" y="205111"/>
                </a:lnTo>
                <a:lnTo>
                  <a:pt x="1285230" y="210595"/>
                </a:lnTo>
                <a:lnTo>
                  <a:pt x="1297184" y="214861"/>
                </a:lnTo>
                <a:lnTo>
                  <a:pt x="1294819" y="136657"/>
                </a:lnTo>
                <a:lnTo>
                  <a:pt x="1293539" y="122915"/>
                </a:lnTo>
                <a:lnTo>
                  <a:pt x="1293114" y="108076"/>
                </a:lnTo>
                <a:lnTo>
                  <a:pt x="1286838" y="11985"/>
                </a:lnTo>
                <a:lnTo>
                  <a:pt x="1275885" y="17605"/>
                </a:lnTo>
                <a:lnTo>
                  <a:pt x="1265785" y="24363"/>
                </a:lnTo>
                <a:lnTo>
                  <a:pt x="1256538" y="32257"/>
                </a:lnTo>
                <a:lnTo>
                  <a:pt x="1249154" y="40091"/>
                </a:lnTo>
                <a:lnTo>
                  <a:pt x="1241447" y="50299"/>
                </a:lnTo>
                <a:lnTo>
                  <a:pt x="1235136" y="61256"/>
                </a:lnTo>
                <a:lnTo>
                  <a:pt x="1230223" y="72959"/>
                </a:lnTo>
                <a:lnTo>
                  <a:pt x="1226711" y="85406"/>
                </a:lnTo>
                <a:lnTo>
                  <a:pt x="1224602" y="98594"/>
                </a:lnTo>
                <a:lnTo>
                  <a:pt x="1223899" y="112522"/>
                </a:lnTo>
                <a:close/>
              </a:path>
              <a:path w="1459611" h="326136">
                <a:moveTo>
                  <a:pt x="572516" y="189102"/>
                </a:moveTo>
                <a:lnTo>
                  <a:pt x="568579" y="184912"/>
                </a:lnTo>
                <a:lnTo>
                  <a:pt x="564642" y="180720"/>
                </a:lnTo>
                <a:lnTo>
                  <a:pt x="561848" y="175005"/>
                </a:lnTo>
                <a:lnTo>
                  <a:pt x="560451" y="167766"/>
                </a:lnTo>
                <a:lnTo>
                  <a:pt x="560041" y="165673"/>
                </a:lnTo>
                <a:lnTo>
                  <a:pt x="558634" y="154043"/>
                </a:lnTo>
                <a:lnTo>
                  <a:pt x="558165" y="139826"/>
                </a:lnTo>
                <a:lnTo>
                  <a:pt x="558266" y="125394"/>
                </a:lnTo>
                <a:lnTo>
                  <a:pt x="558520" y="112684"/>
                </a:lnTo>
                <a:lnTo>
                  <a:pt x="558927" y="99822"/>
                </a:lnTo>
                <a:lnTo>
                  <a:pt x="559628" y="83839"/>
                </a:lnTo>
                <a:lnTo>
                  <a:pt x="560310" y="71137"/>
                </a:lnTo>
                <a:lnTo>
                  <a:pt x="561086" y="58292"/>
                </a:lnTo>
                <a:lnTo>
                  <a:pt x="565213" y="58303"/>
                </a:lnTo>
                <a:lnTo>
                  <a:pt x="577981" y="58475"/>
                </a:lnTo>
                <a:lnTo>
                  <a:pt x="590713" y="58862"/>
                </a:lnTo>
                <a:lnTo>
                  <a:pt x="603378" y="59476"/>
                </a:lnTo>
                <a:lnTo>
                  <a:pt x="615950" y="60325"/>
                </a:lnTo>
                <a:lnTo>
                  <a:pt x="616331" y="58292"/>
                </a:lnTo>
                <a:lnTo>
                  <a:pt x="696849" y="58292"/>
                </a:lnTo>
                <a:lnTo>
                  <a:pt x="693266" y="70844"/>
                </a:lnTo>
                <a:lnTo>
                  <a:pt x="689194" y="86031"/>
                </a:lnTo>
                <a:lnTo>
                  <a:pt x="685665" y="100346"/>
                </a:lnTo>
                <a:lnTo>
                  <a:pt x="682679" y="113790"/>
                </a:lnTo>
                <a:lnTo>
                  <a:pt x="680237" y="126361"/>
                </a:lnTo>
                <a:lnTo>
                  <a:pt x="678336" y="138058"/>
                </a:lnTo>
                <a:lnTo>
                  <a:pt x="676979" y="148880"/>
                </a:lnTo>
                <a:lnTo>
                  <a:pt x="676165" y="158825"/>
                </a:lnTo>
                <a:lnTo>
                  <a:pt x="675894" y="167893"/>
                </a:lnTo>
                <a:lnTo>
                  <a:pt x="676058" y="173614"/>
                </a:lnTo>
                <a:lnTo>
                  <a:pt x="678297" y="187854"/>
                </a:lnTo>
                <a:lnTo>
                  <a:pt x="683124" y="199262"/>
                </a:lnTo>
                <a:lnTo>
                  <a:pt x="690499" y="207899"/>
                </a:lnTo>
                <a:lnTo>
                  <a:pt x="696099" y="211736"/>
                </a:lnTo>
                <a:lnTo>
                  <a:pt x="706786" y="216296"/>
                </a:lnTo>
                <a:lnTo>
                  <a:pt x="719778" y="219044"/>
                </a:lnTo>
                <a:lnTo>
                  <a:pt x="735076" y="219963"/>
                </a:lnTo>
                <a:lnTo>
                  <a:pt x="736446" y="219956"/>
                </a:lnTo>
                <a:lnTo>
                  <a:pt x="748054" y="219261"/>
                </a:lnTo>
                <a:lnTo>
                  <a:pt x="759910" y="217445"/>
                </a:lnTo>
                <a:lnTo>
                  <a:pt x="772017" y="214501"/>
                </a:lnTo>
                <a:lnTo>
                  <a:pt x="784378" y="210429"/>
                </a:lnTo>
                <a:lnTo>
                  <a:pt x="796998" y="205223"/>
                </a:lnTo>
                <a:lnTo>
                  <a:pt x="809879" y="198881"/>
                </a:lnTo>
                <a:lnTo>
                  <a:pt x="808355" y="187325"/>
                </a:lnTo>
                <a:lnTo>
                  <a:pt x="797398" y="188969"/>
                </a:lnTo>
                <a:lnTo>
                  <a:pt x="784651" y="190224"/>
                </a:lnTo>
                <a:lnTo>
                  <a:pt x="773049" y="190626"/>
                </a:lnTo>
                <a:lnTo>
                  <a:pt x="768582" y="190494"/>
                </a:lnTo>
                <a:lnTo>
                  <a:pt x="754847" y="187650"/>
                </a:lnTo>
                <a:lnTo>
                  <a:pt x="745871" y="181101"/>
                </a:lnTo>
                <a:lnTo>
                  <a:pt x="741143" y="170048"/>
                </a:lnTo>
                <a:lnTo>
                  <a:pt x="739072" y="156952"/>
                </a:lnTo>
                <a:lnTo>
                  <a:pt x="738378" y="139826"/>
                </a:lnTo>
                <a:lnTo>
                  <a:pt x="738392" y="134482"/>
                </a:lnTo>
                <a:lnTo>
                  <a:pt x="738543" y="121876"/>
                </a:lnTo>
                <a:lnTo>
                  <a:pt x="738852" y="109233"/>
                </a:lnTo>
                <a:lnTo>
                  <a:pt x="739313" y="96553"/>
                </a:lnTo>
                <a:lnTo>
                  <a:pt x="739921" y="83837"/>
                </a:lnTo>
                <a:lnTo>
                  <a:pt x="740669" y="71083"/>
                </a:lnTo>
                <a:lnTo>
                  <a:pt x="741553" y="58292"/>
                </a:lnTo>
                <a:lnTo>
                  <a:pt x="762488" y="58415"/>
                </a:lnTo>
                <a:lnTo>
                  <a:pt x="775060" y="58608"/>
                </a:lnTo>
                <a:lnTo>
                  <a:pt x="787731" y="58892"/>
                </a:lnTo>
                <a:lnTo>
                  <a:pt x="800506" y="59271"/>
                </a:lnTo>
                <a:lnTo>
                  <a:pt x="813390" y="59748"/>
                </a:lnTo>
                <a:lnTo>
                  <a:pt x="826388" y="60325"/>
                </a:lnTo>
                <a:lnTo>
                  <a:pt x="826630" y="58191"/>
                </a:lnTo>
                <a:lnTo>
                  <a:pt x="828276" y="44660"/>
                </a:lnTo>
                <a:lnTo>
                  <a:pt x="830054" y="31785"/>
                </a:lnTo>
                <a:lnTo>
                  <a:pt x="831965" y="19597"/>
                </a:lnTo>
                <a:lnTo>
                  <a:pt x="834009" y="8127"/>
                </a:lnTo>
                <a:lnTo>
                  <a:pt x="830726" y="6133"/>
                </a:lnTo>
                <a:lnTo>
                  <a:pt x="822011" y="6279"/>
                </a:lnTo>
                <a:lnTo>
                  <a:pt x="811906" y="6409"/>
                </a:lnTo>
                <a:lnTo>
                  <a:pt x="787541" y="6609"/>
                </a:lnTo>
                <a:lnTo>
                  <a:pt x="675513" y="6730"/>
                </a:lnTo>
                <a:lnTo>
                  <a:pt x="669815" y="10926"/>
                </a:lnTo>
                <a:lnTo>
                  <a:pt x="659688" y="18290"/>
                </a:lnTo>
                <a:lnTo>
                  <a:pt x="649425" y="25629"/>
                </a:lnTo>
                <a:lnTo>
                  <a:pt x="639017" y="32943"/>
                </a:lnTo>
                <a:lnTo>
                  <a:pt x="628454" y="40232"/>
                </a:lnTo>
                <a:lnTo>
                  <a:pt x="617728" y="47498"/>
                </a:lnTo>
                <a:lnTo>
                  <a:pt x="617978" y="45625"/>
                </a:lnTo>
                <a:lnTo>
                  <a:pt x="619849" y="32388"/>
                </a:lnTo>
                <a:lnTo>
                  <a:pt x="621797" y="19897"/>
                </a:lnTo>
                <a:lnTo>
                  <a:pt x="623824" y="8127"/>
                </a:lnTo>
                <a:lnTo>
                  <a:pt x="622300" y="6095"/>
                </a:lnTo>
                <a:lnTo>
                  <a:pt x="614405" y="6256"/>
                </a:lnTo>
                <a:lnTo>
                  <a:pt x="603971" y="6417"/>
                </a:lnTo>
                <a:lnTo>
                  <a:pt x="592085" y="6548"/>
                </a:lnTo>
                <a:lnTo>
                  <a:pt x="563971" y="6709"/>
                </a:lnTo>
                <a:lnTo>
                  <a:pt x="414909" y="6730"/>
                </a:lnTo>
                <a:lnTo>
                  <a:pt x="405592" y="13585"/>
                </a:lnTo>
                <a:lnTo>
                  <a:pt x="395418" y="20940"/>
                </a:lnTo>
                <a:lnTo>
                  <a:pt x="385100" y="28267"/>
                </a:lnTo>
                <a:lnTo>
                  <a:pt x="374641" y="35561"/>
                </a:lnTo>
                <a:lnTo>
                  <a:pt x="364044" y="42819"/>
                </a:lnTo>
                <a:lnTo>
                  <a:pt x="353313" y="50037"/>
                </a:lnTo>
                <a:lnTo>
                  <a:pt x="354584" y="58292"/>
                </a:lnTo>
                <a:lnTo>
                  <a:pt x="419100" y="58292"/>
                </a:lnTo>
                <a:lnTo>
                  <a:pt x="396367" y="148970"/>
                </a:lnTo>
                <a:lnTo>
                  <a:pt x="394129" y="157644"/>
                </a:lnTo>
                <a:lnTo>
                  <a:pt x="390792" y="170839"/>
                </a:lnTo>
                <a:lnTo>
                  <a:pt x="387671" y="183520"/>
                </a:lnTo>
                <a:lnTo>
                  <a:pt x="384766" y="195696"/>
                </a:lnTo>
                <a:lnTo>
                  <a:pt x="382076" y="207375"/>
                </a:lnTo>
                <a:lnTo>
                  <a:pt x="379603" y="218566"/>
                </a:lnTo>
                <a:lnTo>
                  <a:pt x="382524" y="220090"/>
                </a:lnTo>
                <a:lnTo>
                  <a:pt x="392134" y="218749"/>
                </a:lnTo>
                <a:lnTo>
                  <a:pt x="404188" y="217223"/>
                </a:lnTo>
                <a:lnTo>
                  <a:pt x="416764" y="215795"/>
                </a:lnTo>
                <a:lnTo>
                  <a:pt x="429862" y="214465"/>
                </a:lnTo>
                <a:lnTo>
                  <a:pt x="443484" y="213232"/>
                </a:lnTo>
                <a:lnTo>
                  <a:pt x="444185" y="204566"/>
                </a:lnTo>
                <a:lnTo>
                  <a:pt x="445229" y="193516"/>
                </a:lnTo>
                <a:lnTo>
                  <a:pt x="446510" y="181467"/>
                </a:lnTo>
                <a:lnTo>
                  <a:pt x="448024" y="168417"/>
                </a:lnTo>
                <a:lnTo>
                  <a:pt x="449768" y="154368"/>
                </a:lnTo>
                <a:lnTo>
                  <a:pt x="451738" y="139318"/>
                </a:lnTo>
                <a:lnTo>
                  <a:pt x="462661" y="58292"/>
                </a:lnTo>
                <a:lnTo>
                  <a:pt x="517398" y="58292"/>
                </a:lnTo>
                <a:lnTo>
                  <a:pt x="514539" y="69536"/>
                </a:lnTo>
                <a:lnTo>
                  <a:pt x="510883" y="84816"/>
                </a:lnTo>
                <a:lnTo>
                  <a:pt x="507719" y="99220"/>
                </a:lnTo>
                <a:lnTo>
                  <a:pt x="505045" y="112749"/>
                </a:lnTo>
                <a:lnTo>
                  <a:pt x="502859" y="125402"/>
                </a:lnTo>
                <a:lnTo>
                  <a:pt x="501161" y="137179"/>
                </a:lnTo>
                <a:lnTo>
                  <a:pt x="499950" y="148081"/>
                </a:lnTo>
                <a:lnTo>
                  <a:pt x="499224" y="158108"/>
                </a:lnTo>
                <a:lnTo>
                  <a:pt x="498983" y="167258"/>
                </a:lnTo>
                <a:lnTo>
                  <a:pt x="499108" y="172579"/>
                </a:lnTo>
                <a:lnTo>
                  <a:pt x="501035" y="187013"/>
                </a:lnTo>
                <a:lnTo>
                  <a:pt x="505276" y="198666"/>
                </a:lnTo>
                <a:lnTo>
                  <a:pt x="511810" y="207517"/>
                </a:lnTo>
                <a:lnTo>
                  <a:pt x="524851" y="215576"/>
                </a:lnTo>
                <a:lnTo>
                  <a:pt x="537489" y="218863"/>
                </a:lnTo>
                <a:lnTo>
                  <a:pt x="552831" y="219963"/>
                </a:lnTo>
                <a:lnTo>
                  <a:pt x="560589" y="219623"/>
                </a:lnTo>
                <a:lnTo>
                  <a:pt x="571598" y="218222"/>
                </a:lnTo>
                <a:lnTo>
                  <a:pt x="583911" y="215749"/>
                </a:lnTo>
                <a:lnTo>
                  <a:pt x="597514" y="212219"/>
                </a:lnTo>
                <a:lnTo>
                  <a:pt x="612394" y="207644"/>
                </a:lnTo>
                <a:lnTo>
                  <a:pt x="610869" y="196214"/>
                </a:lnTo>
                <a:lnTo>
                  <a:pt x="609769" y="196186"/>
                </a:lnTo>
                <a:lnTo>
                  <a:pt x="595861" y="195293"/>
                </a:lnTo>
                <a:lnTo>
                  <a:pt x="584708" y="193420"/>
                </a:lnTo>
                <a:lnTo>
                  <a:pt x="577850" y="191897"/>
                </a:lnTo>
                <a:lnTo>
                  <a:pt x="572516" y="189102"/>
                </a:lnTo>
                <a:close/>
              </a:path>
              <a:path w="1459611" h="326136">
                <a:moveTo>
                  <a:pt x="1109337" y="46980"/>
                </a:moveTo>
                <a:lnTo>
                  <a:pt x="1102053" y="56275"/>
                </a:lnTo>
                <a:lnTo>
                  <a:pt x="1094224" y="66370"/>
                </a:lnTo>
                <a:lnTo>
                  <a:pt x="1085850" y="77215"/>
                </a:lnTo>
                <a:lnTo>
                  <a:pt x="1058037" y="114045"/>
                </a:lnTo>
                <a:lnTo>
                  <a:pt x="1058037" y="36194"/>
                </a:lnTo>
                <a:lnTo>
                  <a:pt x="1056485" y="24194"/>
                </a:lnTo>
                <a:lnTo>
                  <a:pt x="1050054" y="13001"/>
                </a:lnTo>
                <a:lnTo>
                  <a:pt x="1038634" y="6296"/>
                </a:lnTo>
                <a:lnTo>
                  <a:pt x="1022223" y="4063"/>
                </a:lnTo>
                <a:lnTo>
                  <a:pt x="1021824" y="4064"/>
                </a:lnTo>
                <a:lnTo>
                  <a:pt x="1012086" y="4587"/>
                </a:lnTo>
                <a:lnTo>
                  <a:pt x="1000971" y="6074"/>
                </a:lnTo>
                <a:lnTo>
                  <a:pt x="988477" y="8532"/>
                </a:lnTo>
                <a:lnTo>
                  <a:pt x="974606" y="11966"/>
                </a:lnTo>
                <a:lnTo>
                  <a:pt x="959358" y="16382"/>
                </a:lnTo>
                <a:lnTo>
                  <a:pt x="960882" y="26542"/>
                </a:lnTo>
                <a:lnTo>
                  <a:pt x="967994" y="26542"/>
                </a:lnTo>
                <a:lnTo>
                  <a:pt x="973836" y="26924"/>
                </a:lnTo>
                <a:lnTo>
                  <a:pt x="978281" y="27558"/>
                </a:lnTo>
                <a:lnTo>
                  <a:pt x="982726" y="28320"/>
                </a:lnTo>
                <a:lnTo>
                  <a:pt x="986155" y="29590"/>
                </a:lnTo>
                <a:lnTo>
                  <a:pt x="990981" y="33781"/>
                </a:lnTo>
                <a:lnTo>
                  <a:pt x="992632" y="36575"/>
                </a:lnTo>
                <a:lnTo>
                  <a:pt x="993521" y="40131"/>
                </a:lnTo>
                <a:lnTo>
                  <a:pt x="994410" y="43561"/>
                </a:lnTo>
                <a:lnTo>
                  <a:pt x="994918" y="48132"/>
                </a:lnTo>
                <a:lnTo>
                  <a:pt x="995084" y="56758"/>
                </a:lnTo>
                <a:lnTo>
                  <a:pt x="995255" y="69421"/>
                </a:lnTo>
                <a:lnTo>
                  <a:pt x="995426" y="82168"/>
                </a:lnTo>
                <a:lnTo>
                  <a:pt x="995496" y="85116"/>
                </a:lnTo>
                <a:lnTo>
                  <a:pt x="995657" y="97887"/>
                </a:lnTo>
                <a:lnTo>
                  <a:pt x="995516" y="192064"/>
                </a:lnTo>
                <a:lnTo>
                  <a:pt x="995299" y="218566"/>
                </a:lnTo>
                <a:lnTo>
                  <a:pt x="998347" y="220090"/>
                </a:lnTo>
                <a:lnTo>
                  <a:pt x="1008283" y="218912"/>
                </a:lnTo>
                <a:lnTo>
                  <a:pt x="1020549" y="217492"/>
                </a:lnTo>
                <a:lnTo>
                  <a:pt x="1033141" y="216072"/>
                </a:lnTo>
                <a:lnTo>
                  <a:pt x="1046061" y="214652"/>
                </a:lnTo>
                <a:lnTo>
                  <a:pt x="1059307" y="213232"/>
                </a:lnTo>
                <a:lnTo>
                  <a:pt x="1058969" y="202029"/>
                </a:lnTo>
                <a:lnTo>
                  <a:pt x="1058599" y="189299"/>
                </a:lnTo>
                <a:lnTo>
                  <a:pt x="1058291" y="177037"/>
                </a:lnTo>
                <a:lnTo>
                  <a:pt x="1058229" y="171543"/>
                </a:lnTo>
                <a:lnTo>
                  <a:pt x="1058094" y="158408"/>
                </a:lnTo>
                <a:lnTo>
                  <a:pt x="1058037" y="146685"/>
                </a:lnTo>
                <a:lnTo>
                  <a:pt x="1068324" y="133350"/>
                </a:lnTo>
                <a:lnTo>
                  <a:pt x="1070006" y="135480"/>
                </a:lnTo>
                <a:lnTo>
                  <a:pt x="1076727" y="144239"/>
                </a:lnTo>
                <a:lnTo>
                  <a:pt x="1083813" y="153839"/>
                </a:lnTo>
                <a:lnTo>
                  <a:pt x="1091269" y="164269"/>
                </a:lnTo>
                <a:lnTo>
                  <a:pt x="1099101" y="175519"/>
                </a:lnTo>
                <a:lnTo>
                  <a:pt x="1107313" y="187578"/>
                </a:lnTo>
                <a:lnTo>
                  <a:pt x="1114564" y="197258"/>
                </a:lnTo>
                <a:lnTo>
                  <a:pt x="1123561" y="206427"/>
                </a:lnTo>
                <a:lnTo>
                  <a:pt x="1132840" y="212725"/>
                </a:lnTo>
                <a:lnTo>
                  <a:pt x="1137215" y="214726"/>
                </a:lnTo>
                <a:lnTo>
                  <a:pt x="1149261" y="218264"/>
                </a:lnTo>
                <a:lnTo>
                  <a:pt x="1162431" y="219455"/>
                </a:lnTo>
                <a:lnTo>
                  <a:pt x="1171001" y="219088"/>
                </a:lnTo>
                <a:lnTo>
                  <a:pt x="1181879" y="217839"/>
                </a:lnTo>
                <a:lnTo>
                  <a:pt x="1194318" y="215706"/>
                </a:lnTo>
                <a:lnTo>
                  <a:pt x="1208322" y="212689"/>
                </a:lnTo>
                <a:lnTo>
                  <a:pt x="1223899" y="208787"/>
                </a:lnTo>
                <a:lnTo>
                  <a:pt x="1222502" y="197865"/>
                </a:lnTo>
                <a:lnTo>
                  <a:pt x="1213246" y="196790"/>
                </a:lnTo>
                <a:lnTo>
                  <a:pt x="1200418" y="193806"/>
                </a:lnTo>
                <a:lnTo>
                  <a:pt x="1190498" y="189229"/>
                </a:lnTo>
                <a:lnTo>
                  <a:pt x="1183734" y="184146"/>
                </a:lnTo>
                <a:lnTo>
                  <a:pt x="1174814" y="175431"/>
                </a:lnTo>
                <a:lnTo>
                  <a:pt x="1165098" y="163829"/>
                </a:lnTo>
                <a:lnTo>
                  <a:pt x="1104265" y="86867"/>
                </a:lnTo>
                <a:lnTo>
                  <a:pt x="1104769" y="86239"/>
                </a:lnTo>
                <a:lnTo>
                  <a:pt x="1114536" y="75182"/>
                </a:lnTo>
                <a:lnTo>
                  <a:pt x="1123892" y="66689"/>
                </a:lnTo>
                <a:lnTo>
                  <a:pt x="1132840" y="60705"/>
                </a:lnTo>
                <a:lnTo>
                  <a:pt x="1138589" y="58045"/>
                </a:lnTo>
                <a:lnTo>
                  <a:pt x="1150591" y="54714"/>
                </a:lnTo>
                <a:lnTo>
                  <a:pt x="1164209" y="53593"/>
                </a:lnTo>
                <a:lnTo>
                  <a:pt x="1173138" y="54045"/>
                </a:lnTo>
                <a:lnTo>
                  <a:pt x="1185533" y="55908"/>
                </a:lnTo>
                <a:lnTo>
                  <a:pt x="1199134" y="59181"/>
                </a:lnTo>
                <a:lnTo>
                  <a:pt x="1200912" y="58800"/>
                </a:lnTo>
                <a:lnTo>
                  <a:pt x="1202154" y="54809"/>
                </a:lnTo>
                <a:lnTo>
                  <a:pt x="1206052" y="41922"/>
                </a:lnTo>
                <a:lnTo>
                  <a:pt x="1209621" y="29528"/>
                </a:lnTo>
                <a:lnTo>
                  <a:pt x="1212860" y="17628"/>
                </a:lnTo>
                <a:lnTo>
                  <a:pt x="1215771" y="6223"/>
                </a:lnTo>
                <a:lnTo>
                  <a:pt x="1212050" y="5509"/>
                </a:lnTo>
                <a:lnTo>
                  <a:pt x="1199622" y="3938"/>
                </a:lnTo>
                <a:lnTo>
                  <a:pt x="1186561" y="3428"/>
                </a:lnTo>
                <a:lnTo>
                  <a:pt x="1180380" y="3589"/>
                </a:lnTo>
                <a:lnTo>
                  <a:pt x="1167387" y="5127"/>
                </a:lnTo>
                <a:lnTo>
                  <a:pt x="1155954" y="8254"/>
                </a:lnTo>
                <a:lnTo>
                  <a:pt x="1142493" y="14977"/>
                </a:lnTo>
                <a:lnTo>
                  <a:pt x="1132078" y="22605"/>
                </a:lnTo>
                <a:lnTo>
                  <a:pt x="1127641" y="26597"/>
                </a:lnTo>
                <a:lnTo>
                  <a:pt x="1118925" y="35497"/>
                </a:lnTo>
                <a:lnTo>
                  <a:pt x="1110234" y="45847"/>
                </a:lnTo>
                <a:lnTo>
                  <a:pt x="1109337" y="46980"/>
                </a:lnTo>
                <a:close/>
              </a:path>
              <a:path w="1459611" h="326136">
                <a:moveTo>
                  <a:pt x="870836" y="9987"/>
                </a:moveTo>
                <a:lnTo>
                  <a:pt x="857758" y="12064"/>
                </a:lnTo>
                <a:lnTo>
                  <a:pt x="858409" y="19541"/>
                </a:lnTo>
                <a:lnTo>
                  <a:pt x="859191" y="31390"/>
                </a:lnTo>
                <a:lnTo>
                  <a:pt x="859740" y="43952"/>
                </a:lnTo>
                <a:lnTo>
                  <a:pt x="860064" y="57235"/>
                </a:lnTo>
                <a:lnTo>
                  <a:pt x="860171" y="179324"/>
                </a:lnTo>
                <a:lnTo>
                  <a:pt x="861625" y="192307"/>
                </a:lnTo>
                <a:lnTo>
                  <a:pt x="867002" y="204296"/>
                </a:lnTo>
                <a:lnTo>
                  <a:pt x="876329" y="212859"/>
                </a:lnTo>
                <a:lnTo>
                  <a:pt x="889593" y="217997"/>
                </a:lnTo>
                <a:lnTo>
                  <a:pt x="906780" y="219710"/>
                </a:lnTo>
                <a:lnTo>
                  <a:pt x="916448" y="219275"/>
                </a:lnTo>
                <a:lnTo>
                  <a:pt x="927823" y="217846"/>
                </a:lnTo>
                <a:lnTo>
                  <a:pt x="940243" y="215427"/>
                </a:lnTo>
                <a:lnTo>
                  <a:pt x="953716" y="212024"/>
                </a:lnTo>
                <a:lnTo>
                  <a:pt x="968248" y="207644"/>
                </a:lnTo>
                <a:lnTo>
                  <a:pt x="967105" y="196468"/>
                </a:lnTo>
                <a:lnTo>
                  <a:pt x="956437" y="196341"/>
                </a:lnTo>
                <a:lnTo>
                  <a:pt x="948055" y="195706"/>
                </a:lnTo>
                <a:lnTo>
                  <a:pt x="941959" y="194437"/>
                </a:lnTo>
                <a:lnTo>
                  <a:pt x="935990" y="193293"/>
                </a:lnTo>
                <a:lnTo>
                  <a:pt x="931418" y="191135"/>
                </a:lnTo>
                <a:lnTo>
                  <a:pt x="928369" y="187960"/>
                </a:lnTo>
                <a:lnTo>
                  <a:pt x="925322" y="184912"/>
                </a:lnTo>
                <a:lnTo>
                  <a:pt x="923671" y="178307"/>
                </a:lnTo>
                <a:lnTo>
                  <a:pt x="923417" y="168401"/>
                </a:lnTo>
                <a:lnTo>
                  <a:pt x="923390" y="167856"/>
                </a:lnTo>
                <a:lnTo>
                  <a:pt x="923064" y="159059"/>
                </a:lnTo>
                <a:lnTo>
                  <a:pt x="922821" y="148276"/>
                </a:lnTo>
                <a:lnTo>
                  <a:pt x="922654" y="135507"/>
                </a:lnTo>
                <a:lnTo>
                  <a:pt x="922590" y="51765"/>
                </a:lnTo>
                <a:lnTo>
                  <a:pt x="922773" y="38677"/>
                </a:lnTo>
                <a:lnTo>
                  <a:pt x="923078" y="25982"/>
                </a:lnTo>
                <a:lnTo>
                  <a:pt x="923504" y="13683"/>
                </a:lnTo>
                <a:lnTo>
                  <a:pt x="924052" y="1777"/>
                </a:lnTo>
                <a:lnTo>
                  <a:pt x="921385" y="0"/>
                </a:lnTo>
                <a:lnTo>
                  <a:pt x="920219" y="273"/>
                </a:lnTo>
                <a:lnTo>
                  <a:pt x="908312" y="2935"/>
                </a:lnTo>
                <a:lnTo>
                  <a:pt x="896113" y="5433"/>
                </a:lnTo>
                <a:lnTo>
                  <a:pt x="883621" y="7780"/>
                </a:lnTo>
                <a:lnTo>
                  <a:pt x="870836" y="9987"/>
                </a:lnTo>
                <a:close/>
              </a:path>
              <a:path w="1459611" h="326136">
                <a:moveTo>
                  <a:pt x="82419" y="206924"/>
                </a:moveTo>
                <a:lnTo>
                  <a:pt x="82816" y="124330"/>
                </a:lnTo>
                <a:lnTo>
                  <a:pt x="80019" y="112020"/>
                </a:lnTo>
                <a:lnTo>
                  <a:pt x="77846" y="98844"/>
                </a:lnTo>
                <a:lnTo>
                  <a:pt x="76296" y="84800"/>
                </a:lnTo>
                <a:lnTo>
                  <a:pt x="75366" y="69887"/>
                </a:lnTo>
                <a:lnTo>
                  <a:pt x="71502" y="201344"/>
                </a:lnTo>
                <a:lnTo>
                  <a:pt x="82419" y="206924"/>
                </a:lnTo>
                <a:close/>
              </a:path>
              <a:path w="1459611" h="326136">
                <a:moveTo>
                  <a:pt x="0" y="61467"/>
                </a:moveTo>
                <a:lnTo>
                  <a:pt x="307" y="73822"/>
                </a:lnTo>
                <a:lnTo>
                  <a:pt x="1483" y="88041"/>
                </a:lnTo>
                <a:lnTo>
                  <a:pt x="3538" y="101624"/>
                </a:lnTo>
                <a:lnTo>
                  <a:pt x="6472" y="114571"/>
                </a:lnTo>
                <a:lnTo>
                  <a:pt x="10281" y="126882"/>
                </a:lnTo>
                <a:lnTo>
                  <a:pt x="14966" y="138560"/>
                </a:lnTo>
                <a:lnTo>
                  <a:pt x="20523" y="149604"/>
                </a:lnTo>
                <a:lnTo>
                  <a:pt x="26952" y="160015"/>
                </a:lnTo>
                <a:lnTo>
                  <a:pt x="34251" y="169794"/>
                </a:lnTo>
                <a:lnTo>
                  <a:pt x="42418" y="178942"/>
                </a:lnTo>
                <a:lnTo>
                  <a:pt x="51753" y="187608"/>
                </a:lnTo>
                <a:lnTo>
                  <a:pt x="61280" y="194905"/>
                </a:lnTo>
                <a:lnTo>
                  <a:pt x="71502" y="201344"/>
                </a:lnTo>
                <a:lnTo>
                  <a:pt x="75366" y="69887"/>
                </a:lnTo>
                <a:lnTo>
                  <a:pt x="75056" y="54101"/>
                </a:lnTo>
                <a:lnTo>
                  <a:pt x="75103" y="47680"/>
                </a:lnTo>
                <a:lnTo>
                  <a:pt x="75642" y="31909"/>
                </a:lnTo>
                <a:lnTo>
                  <a:pt x="76788" y="17146"/>
                </a:lnTo>
                <a:lnTo>
                  <a:pt x="78540" y="3389"/>
                </a:lnTo>
                <a:lnTo>
                  <a:pt x="80898" y="-9359"/>
                </a:lnTo>
                <a:lnTo>
                  <a:pt x="83862" y="-21103"/>
                </a:lnTo>
                <a:lnTo>
                  <a:pt x="87433" y="-31839"/>
                </a:lnTo>
                <a:lnTo>
                  <a:pt x="91610" y="-41569"/>
                </a:lnTo>
                <a:lnTo>
                  <a:pt x="96393" y="-50292"/>
                </a:lnTo>
                <a:lnTo>
                  <a:pt x="104480" y="-61128"/>
                </a:lnTo>
                <a:lnTo>
                  <a:pt x="113710" y="-69654"/>
                </a:lnTo>
                <a:lnTo>
                  <a:pt x="124354" y="-76290"/>
                </a:lnTo>
                <a:lnTo>
                  <a:pt x="136420" y="-81035"/>
                </a:lnTo>
                <a:lnTo>
                  <a:pt x="149915" y="-83885"/>
                </a:lnTo>
                <a:lnTo>
                  <a:pt x="164846" y="-84836"/>
                </a:lnTo>
                <a:lnTo>
                  <a:pt x="170452" y="-84707"/>
                </a:lnTo>
                <a:lnTo>
                  <a:pt x="184613" y="-83103"/>
                </a:lnTo>
                <a:lnTo>
                  <a:pt x="197532" y="-79664"/>
                </a:lnTo>
                <a:lnTo>
                  <a:pt x="209206" y="-74394"/>
                </a:lnTo>
                <a:lnTo>
                  <a:pt x="219632" y="-67295"/>
                </a:lnTo>
                <a:lnTo>
                  <a:pt x="228806" y="-58371"/>
                </a:lnTo>
                <a:lnTo>
                  <a:pt x="236728" y="-47625"/>
                </a:lnTo>
                <a:lnTo>
                  <a:pt x="244424" y="-32895"/>
                </a:lnTo>
                <a:lnTo>
                  <a:pt x="248507" y="-22422"/>
                </a:lnTo>
                <a:lnTo>
                  <a:pt x="251966" y="-11076"/>
                </a:lnTo>
                <a:lnTo>
                  <a:pt x="254798" y="1144"/>
                </a:lnTo>
                <a:lnTo>
                  <a:pt x="257003" y="14241"/>
                </a:lnTo>
                <a:lnTo>
                  <a:pt x="258579" y="28216"/>
                </a:lnTo>
                <a:lnTo>
                  <a:pt x="259526" y="43068"/>
                </a:lnTo>
                <a:lnTo>
                  <a:pt x="259842" y="58800"/>
                </a:lnTo>
                <a:lnTo>
                  <a:pt x="259710" y="69997"/>
                </a:lnTo>
                <a:lnTo>
                  <a:pt x="259031" y="85737"/>
                </a:lnTo>
                <a:lnTo>
                  <a:pt x="257770" y="100440"/>
                </a:lnTo>
                <a:lnTo>
                  <a:pt x="255926" y="114103"/>
                </a:lnTo>
                <a:lnTo>
                  <a:pt x="253496" y="126725"/>
                </a:lnTo>
                <a:lnTo>
                  <a:pt x="250477" y="138303"/>
                </a:lnTo>
                <a:lnTo>
                  <a:pt x="246869" y="148835"/>
                </a:lnTo>
                <a:lnTo>
                  <a:pt x="242667" y="158318"/>
                </a:lnTo>
                <a:lnTo>
                  <a:pt x="237871" y="166750"/>
                </a:lnTo>
                <a:lnTo>
                  <a:pt x="229912" y="177259"/>
                </a:lnTo>
                <a:lnTo>
                  <a:pt x="220584" y="185876"/>
                </a:lnTo>
                <a:lnTo>
                  <a:pt x="209915" y="192571"/>
                </a:lnTo>
                <a:lnTo>
                  <a:pt x="197910" y="197349"/>
                </a:lnTo>
                <a:lnTo>
                  <a:pt x="184578" y="200214"/>
                </a:lnTo>
                <a:lnTo>
                  <a:pt x="169925" y="201167"/>
                </a:lnTo>
                <a:lnTo>
                  <a:pt x="165297" y="201072"/>
                </a:lnTo>
                <a:lnTo>
                  <a:pt x="151442" y="199527"/>
                </a:lnTo>
                <a:lnTo>
                  <a:pt x="138718" y="196087"/>
                </a:lnTo>
                <a:lnTo>
                  <a:pt x="127127" y="190749"/>
                </a:lnTo>
                <a:lnTo>
                  <a:pt x="116673" y="183511"/>
                </a:lnTo>
                <a:lnTo>
                  <a:pt x="107358" y="174369"/>
                </a:lnTo>
                <a:lnTo>
                  <a:pt x="99187" y="163322"/>
                </a:lnTo>
                <a:lnTo>
                  <a:pt x="90283" y="146364"/>
                </a:lnTo>
                <a:lnTo>
                  <a:pt x="86236" y="135778"/>
                </a:lnTo>
                <a:lnTo>
                  <a:pt x="82816" y="124330"/>
                </a:lnTo>
                <a:lnTo>
                  <a:pt x="82419" y="206924"/>
                </a:lnTo>
                <a:lnTo>
                  <a:pt x="94032" y="211645"/>
                </a:lnTo>
                <a:lnTo>
                  <a:pt x="106341" y="215509"/>
                </a:lnTo>
                <a:lnTo>
                  <a:pt x="119348" y="218513"/>
                </a:lnTo>
                <a:lnTo>
                  <a:pt x="133053" y="220660"/>
                </a:lnTo>
                <a:lnTo>
                  <a:pt x="147456" y="221947"/>
                </a:lnTo>
                <a:lnTo>
                  <a:pt x="162560" y="222376"/>
                </a:lnTo>
                <a:lnTo>
                  <a:pt x="172267" y="222205"/>
                </a:lnTo>
                <a:lnTo>
                  <a:pt x="186822" y="221258"/>
                </a:lnTo>
                <a:lnTo>
                  <a:pt x="200740" y="219483"/>
                </a:lnTo>
                <a:lnTo>
                  <a:pt x="214022" y="216879"/>
                </a:lnTo>
                <a:lnTo>
                  <a:pt x="226670" y="213446"/>
                </a:lnTo>
                <a:lnTo>
                  <a:pt x="238684" y="209182"/>
                </a:lnTo>
                <a:lnTo>
                  <a:pt x="250067" y="204087"/>
                </a:lnTo>
                <a:lnTo>
                  <a:pt x="260820" y="198161"/>
                </a:lnTo>
                <a:lnTo>
                  <a:pt x="270943" y="191402"/>
                </a:lnTo>
                <a:lnTo>
                  <a:pt x="280437" y="183811"/>
                </a:lnTo>
                <a:lnTo>
                  <a:pt x="289306" y="175387"/>
                </a:lnTo>
                <a:lnTo>
                  <a:pt x="300860" y="162019"/>
                </a:lnTo>
                <a:lnTo>
                  <a:pt x="307997" y="151922"/>
                </a:lnTo>
                <a:lnTo>
                  <a:pt x="314296" y="141271"/>
                </a:lnTo>
                <a:lnTo>
                  <a:pt x="319758" y="130065"/>
                </a:lnTo>
                <a:lnTo>
                  <a:pt x="324382" y="118304"/>
                </a:lnTo>
                <a:lnTo>
                  <a:pt x="328166" y="105988"/>
                </a:lnTo>
                <a:lnTo>
                  <a:pt x="331110" y="93118"/>
                </a:lnTo>
                <a:lnTo>
                  <a:pt x="333214" y="79694"/>
                </a:lnTo>
                <a:lnTo>
                  <a:pt x="334477" y="65714"/>
                </a:lnTo>
                <a:lnTo>
                  <a:pt x="334899" y="51180"/>
                </a:lnTo>
                <a:lnTo>
                  <a:pt x="334708" y="41561"/>
                </a:lnTo>
                <a:lnTo>
                  <a:pt x="333666" y="27226"/>
                </a:lnTo>
                <a:lnTo>
                  <a:pt x="331712" y="13546"/>
                </a:lnTo>
                <a:lnTo>
                  <a:pt x="328848" y="525"/>
                </a:lnTo>
                <a:lnTo>
                  <a:pt x="325072" y="-11838"/>
                </a:lnTo>
                <a:lnTo>
                  <a:pt x="320383" y="-23542"/>
                </a:lnTo>
                <a:lnTo>
                  <a:pt x="314780" y="-34587"/>
                </a:lnTo>
                <a:lnTo>
                  <a:pt x="308262" y="-44971"/>
                </a:lnTo>
                <a:lnTo>
                  <a:pt x="300830" y="-54693"/>
                </a:lnTo>
                <a:lnTo>
                  <a:pt x="292481" y="-63754"/>
                </a:lnTo>
                <a:lnTo>
                  <a:pt x="283449" y="-71871"/>
                </a:lnTo>
                <a:lnTo>
                  <a:pt x="273908" y="-78974"/>
                </a:lnTo>
                <a:lnTo>
                  <a:pt x="263668" y="-85247"/>
                </a:lnTo>
                <a:lnTo>
                  <a:pt x="252727" y="-90688"/>
                </a:lnTo>
                <a:lnTo>
                  <a:pt x="241086" y="-95296"/>
                </a:lnTo>
                <a:lnTo>
                  <a:pt x="228743" y="-99070"/>
                </a:lnTo>
                <a:lnTo>
                  <a:pt x="215698" y="-102008"/>
                </a:lnTo>
                <a:lnTo>
                  <a:pt x="201949" y="-104108"/>
                </a:lnTo>
                <a:lnTo>
                  <a:pt x="187496" y="-105370"/>
                </a:lnTo>
                <a:lnTo>
                  <a:pt x="172338" y="-105791"/>
                </a:lnTo>
                <a:lnTo>
                  <a:pt x="163723" y="-105660"/>
                </a:lnTo>
                <a:lnTo>
                  <a:pt x="149112" y="-104798"/>
                </a:lnTo>
                <a:lnTo>
                  <a:pt x="135129" y="-103132"/>
                </a:lnTo>
                <a:lnTo>
                  <a:pt x="121772" y="-100661"/>
                </a:lnTo>
                <a:lnTo>
                  <a:pt x="109044" y="-97386"/>
                </a:lnTo>
                <a:lnTo>
                  <a:pt x="96942" y="-93305"/>
                </a:lnTo>
                <a:lnTo>
                  <a:pt x="85468" y="-88420"/>
                </a:lnTo>
                <a:lnTo>
                  <a:pt x="74622" y="-82730"/>
                </a:lnTo>
                <a:lnTo>
                  <a:pt x="64403" y="-76236"/>
                </a:lnTo>
                <a:lnTo>
                  <a:pt x="54811" y="-68937"/>
                </a:lnTo>
                <a:lnTo>
                  <a:pt x="45847" y="-60833"/>
                </a:lnTo>
                <a:lnTo>
                  <a:pt x="35098" y="-49098"/>
                </a:lnTo>
                <a:lnTo>
                  <a:pt x="27724" y="-39262"/>
                </a:lnTo>
                <a:lnTo>
                  <a:pt x="21220" y="-28814"/>
                </a:lnTo>
                <a:lnTo>
                  <a:pt x="15586" y="-17754"/>
                </a:lnTo>
                <a:lnTo>
                  <a:pt x="10821" y="-6081"/>
                </a:lnTo>
                <a:lnTo>
                  <a:pt x="6923" y="6203"/>
                </a:lnTo>
                <a:lnTo>
                  <a:pt x="3893" y="19101"/>
                </a:lnTo>
                <a:lnTo>
                  <a:pt x="1729" y="32611"/>
                </a:lnTo>
                <a:lnTo>
                  <a:pt x="432" y="46733"/>
                </a:lnTo>
                <a:lnTo>
                  <a:pt x="0" y="61467"/>
                </a:lnTo>
                <a:close/>
              </a:path>
            </a:pathLst>
          </a:custGeom>
          <a:solidFill>
            <a:srgbClr val="C00000"/>
          </a:solidFill>
        </p:spPr>
        <p:txBody>
          <a:bodyPr wrap="square" lIns="0" tIns="0" rIns="0" bIns="0" rtlCol="0">
            <a:noAutofit/>
          </a:bodyPr>
          <a:lstStyle/>
          <a:p>
            <a:endParaRPr/>
          </a:p>
        </p:txBody>
      </p:sp>
      <p:sp>
        <p:nvSpPr>
          <p:cNvPr id="16" name="object 16"/>
          <p:cNvSpPr/>
          <p:nvPr/>
        </p:nvSpPr>
        <p:spPr>
          <a:xfrm>
            <a:off x="3825072" y="464694"/>
            <a:ext cx="129710" cy="177419"/>
          </a:xfrm>
          <a:custGeom>
            <a:avLst/>
            <a:gdLst/>
            <a:ahLst/>
            <a:cxnLst/>
            <a:rect l="l" t="t" r="r" b="b"/>
            <a:pathLst>
              <a:path w="97282" h="177419">
                <a:moveTo>
                  <a:pt x="47371" y="0"/>
                </a:moveTo>
                <a:lnTo>
                  <a:pt x="33873" y="1990"/>
                </a:lnTo>
                <a:lnTo>
                  <a:pt x="22678" y="7962"/>
                </a:lnTo>
                <a:lnTo>
                  <a:pt x="13743" y="17915"/>
                </a:lnTo>
                <a:lnTo>
                  <a:pt x="7625" y="30452"/>
                </a:lnTo>
                <a:lnTo>
                  <a:pt x="4424" y="41185"/>
                </a:lnTo>
                <a:lnTo>
                  <a:pt x="2084" y="53536"/>
                </a:lnTo>
                <a:lnTo>
                  <a:pt x="613" y="67504"/>
                </a:lnTo>
                <a:lnTo>
                  <a:pt x="14" y="83090"/>
                </a:lnTo>
                <a:lnTo>
                  <a:pt x="0" y="86106"/>
                </a:lnTo>
                <a:lnTo>
                  <a:pt x="425" y="100944"/>
                </a:lnTo>
                <a:lnTo>
                  <a:pt x="1705" y="114686"/>
                </a:lnTo>
                <a:lnTo>
                  <a:pt x="3844" y="127333"/>
                </a:lnTo>
                <a:lnTo>
                  <a:pt x="6848" y="138885"/>
                </a:lnTo>
                <a:lnTo>
                  <a:pt x="10722" y="149341"/>
                </a:lnTo>
                <a:lnTo>
                  <a:pt x="19679" y="164136"/>
                </a:lnTo>
                <a:lnTo>
                  <a:pt x="29590" y="172368"/>
                </a:lnTo>
                <a:lnTo>
                  <a:pt x="41669" y="176699"/>
                </a:lnTo>
                <a:lnTo>
                  <a:pt x="50038" y="177419"/>
                </a:lnTo>
                <a:lnTo>
                  <a:pt x="63536" y="175388"/>
                </a:lnTo>
                <a:lnTo>
                  <a:pt x="74690" y="169309"/>
                </a:lnTo>
                <a:lnTo>
                  <a:pt x="83499" y="159203"/>
                </a:lnTo>
                <a:lnTo>
                  <a:pt x="89760" y="145877"/>
                </a:lnTo>
                <a:lnTo>
                  <a:pt x="92853" y="135140"/>
                </a:lnTo>
                <a:lnTo>
                  <a:pt x="95132" y="122854"/>
                </a:lnTo>
                <a:lnTo>
                  <a:pt x="96596" y="109021"/>
                </a:lnTo>
                <a:lnTo>
                  <a:pt x="97246" y="93639"/>
                </a:lnTo>
                <a:lnTo>
                  <a:pt x="97282" y="88773"/>
                </a:lnTo>
                <a:lnTo>
                  <a:pt x="96844" y="73554"/>
                </a:lnTo>
                <a:lnTo>
                  <a:pt x="95525" y="59646"/>
                </a:lnTo>
                <a:lnTo>
                  <a:pt x="93313" y="47037"/>
                </a:lnTo>
                <a:lnTo>
                  <a:pt x="90197" y="35716"/>
                </a:lnTo>
                <a:lnTo>
                  <a:pt x="86168" y="25672"/>
                </a:lnTo>
                <a:lnTo>
                  <a:pt x="77183" y="12148"/>
                </a:lnTo>
                <a:lnTo>
                  <a:pt x="66969" y="4408"/>
                </a:lnTo>
                <a:lnTo>
                  <a:pt x="54608" y="512"/>
                </a:lnTo>
                <a:lnTo>
                  <a:pt x="47371"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2572004" y="448819"/>
            <a:ext cx="640927" cy="213995"/>
          </a:xfrm>
          <a:custGeom>
            <a:avLst/>
            <a:gdLst/>
            <a:ahLst/>
            <a:cxnLst/>
            <a:rect l="l" t="t" r="r" b="b"/>
            <a:pathLst>
              <a:path w="480695" h="213995">
                <a:moveTo>
                  <a:pt x="268986" y="0"/>
                </a:moveTo>
                <a:lnTo>
                  <a:pt x="270510" y="2032"/>
                </a:lnTo>
                <a:lnTo>
                  <a:pt x="268483" y="13801"/>
                </a:lnTo>
                <a:lnTo>
                  <a:pt x="266535" y="26292"/>
                </a:lnTo>
                <a:lnTo>
                  <a:pt x="264664" y="39529"/>
                </a:lnTo>
                <a:lnTo>
                  <a:pt x="264414" y="41402"/>
                </a:lnTo>
                <a:lnTo>
                  <a:pt x="275140" y="34136"/>
                </a:lnTo>
                <a:lnTo>
                  <a:pt x="285703" y="26847"/>
                </a:lnTo>
                <a:lnTo>
                  <a:pt x="296111" y="19533"/>
                </a:lnTo>
                <a:lnTo>
                  <a:pt x="306374" y="12194"/>
                </a:lnTo>
                <a:lnTo>
                  <a:pt x="316501" y="4830"/>
                </a:lnTo>
                <a:lnTo>
                  <a:pt x="322199" y="635"/>
                </a:lnTo>
                <a:lnTo>
                  <a:pt x="387350" y="635"/>
                </a:lnTo>
                <a:lnTo>
                  <a:pt x="404347" y="620"/>
                </a:lnTo>
                <a:lnTo>
                  <a:pt x="419974" y="579"/>
                </a:lnTo>
                <a:lnTo>
                  <a:pt x="434227" y="513"/>
                </a:lnTo>
                <a:lnTo>
                  <a:pt x="447101" y="423"/>
                </a:lnTo>
                <a:lnTo>
                  <a:pt x="458592" y="313"/>
                </a:lnTo>
                <a:lnTo>
                  <a:pt x="468697" y="183"/>
                </a:lnTo>
                <a:lnTo>
                  <a:pt x="477412" y="37"/>
                </a:lnTo>
                <a:lnTo>
                  <a:pt x="479298" y="0"/>
                </a:lnTo>
                <a:lnTo>
                  <a:pt x="480695" y="2032"/>
                </a:lnTo>
                <a:lnTo>
                  <a:pt x="478651" y="13501"/>
                </a:lnTo>
                <a:lnTo>
                  <a:pt x="476740" y="25689"/>
                </a:lnTo>
                <a:lnTo>
                  <a:pt x="474962" y="38564"/>
                </a:lnTo>
                <a:lnTo>
                  <a:pt x="473316" y="52095"/>
                </a:lnTo>
                <a:lnTo>
                  <a:pt x="473075" y="54229"/>
                </a:lnTo>
                <a:lnTo>
                  <a:pt x="460076" y="53652"/>
                </a:lnTo>
                <a:lnTo>
                  <a:pt x="447192" y="53175"/>
                </a:lnTo>
                <a:lnTo>
                  <a:pt x="434417" y="52796"/>
                </a:lnTo>
                <a:lnTo>
                  <a:pt x="421746" y="52512"/>
                </a:lnTo>
                <a:lnTo>
                  <a:pt x="409174" y="52319"/>
                </a:lnTo>
                <a:lnTo>
                  <a:pt x="396696" y="52216"/>
                </a:lnTo>
                <a:lnTo>
                  <a:pt x="388239" y="52197"/>
                </a:lnTo>
                <a:lnTo>
                  <a:pt x="387355" y="64987"/>
                </a:lnTo>
                <a:lnTo>
                  <a:pt x="386607" y="77741"/>
                </a:lnTo>
                <a:lnTo>
                  <a:pt x="385999" y="90457"/>
                </a:lnTo>
                <a:lnTo>
                  <a:pt x="385538" y="103137"/>
                </a:lnTo>
                <a:lnTo>
                  <a:pt x="385229" y="115780"/>
                </a:lnTo>
                <a:lnTo>
                  <a:pt x="385078" y="128386"/>
                </a:lnTo>
                <a:lnTo>
                  <a:pt x="385064" y="133731"/>
                </a:lnTo>
                <a:lnTo>
                  <a:pt x="385758" y="150856"/>
                </a:lnTo>
                <a:lnTo>
                  <a:pt x="387829" y="163952"/>
                </a:lnTo>
                <a:lnTo>
                  <a:pt x="391254" y="173039"/>
                </a:lnTo>
                <a:lnTo>
                  <a:pt x="401533" y="181554"/>
                </a:lnTo>
                <a:lnTo>
                  <a:pt x="415268" y="184398"/>
                </a:lnTo>
                <a:lnTo>
                  <a:pt x="419735" y="184531"/>
                </a:lnTo>
                <a:lnTo>
                  <a:pt x="431337" y="184128"/>
                </a:lnTo>
                <a:lnTo>
                  <a:pt x="444084" y="182873"/>
                </a:lnTo>
                <a:lnTo>
                  <a:pt x="455041" y="181229"/>
                </a:lnTo>
                <a:lnTo>
                  <a:pt x="456565" y="192786"/>
                </a:lnTo>
                <a:lnTo>
                  <a:pt x="443684" y="199127"/>
                </a:lnTo>
                <a:lnTo>
                  <a:pt x="431064" y="204333"/>
                </a:lnTo>
                <a:lnTo>
                  <a:pt x="418703" y="208405"/>
                </a:lnTo>
                <a:lnTo>
                  <a:pt x="406596" y="211349"/>
                </a:lnTo>
                <a:lnTo>
                  <a:pt x="394740" y="213165"/>
                </a:lnTo>
                <a:lnTo>
                  <a:pt x="383132" y="213860"/>
                </a:lnTo>
                <a:lnTo>
                  <a:pt x="381762" y="213868"/>
                </a:lnTo>
                <a:lnTo>
                  <a:pt x="366464" y="212948"/>
                </a:lnTo>
                <a:lnTo>
                  <a:pt x="353472" y="210200"/>
                </a:lnTo>
                <a:lnTo>
                  <a:pt x="342785" y="205640"/>
                </a:lnTo>
                <a:lnTo>
                  <a:pt x="337185" y="201803"/>
                </a:lnTo>
                <a:lnTo>
                  <a:pt x="329810" y="193166"/>
                </a:lnTo>
                <a:lnTo>
                  <a:pt x="324983" y="181758"/>
                </a:lnTo>
                <a:lnTo>
                  <a:pt x="322744" y="167518"/>
                </a:lnTo>
                <a:lnTo>
                  <a:pt x="322580" y="161798"/>
                </a:lnTo>
                <a:lnTo>
                  <a:pt x="322851" y="152729"/>
                </a:lnTo>
                <a:lnTo>
                  <a:pt x="323665" y="142784"/>
                </a:lnTo>
                <a:lnTo>
                  <a:pt x="325022" y="131962"/>
                </a:lnTo>
                <a:lnTo>
                  <a:pt x="326923" y="120265"/>
                </a:lnTo>
                <a:lnTo>
                  <a:pt x="329365" y="107694"/>
                </a:lnTo>
                <a:lnTo>
                  <a:pt x="332351" y="94250"/>
                </a:lnTo>
                <a:lnTo>
                  <a:pt x="335880" y="79935"/>
                </a:lnTo>
                <a:lnTo>
                  <a:pt x="339952" y="64748"/>
                </a:lnTo>
                <a:lnTo>
                  <a:pt x="343535" y="52197"/>
                </a:lnTo>
                <a:lnTo>
                  <a:pt x="263017" y="52197"/>
                </a:lnTo>
                <a:lnTo>
                  <a:pt x="262890" y="52832"/>
                </a:lnTo>
                <a:lnTo>
                  <a:pt x="262763" y="53594"/>
                </a:lnTo>
                <a:lnTo>
                  <a:pt x="262636" y="54229"/>
                </a:lnTo>
                <a:lnTo>
                  <a:pt x="250064" y="53380"/>
                </a:lnTo>
                <a:lnTo>
                  <a:pt x="237399" y="52766"/>
                </a:lnTo>
                <a:lnTo>
                  <a:pt x="224667" y="52379"/>
                </a:lnTo>
                <a:lnTo>
                  <a:pt x="211899" y="52207"/>
                </a:lnTo>
                <a:lnTo>
                  <a:pt x="207772" y="52197"/>
                </a:lnTo>
                <a:lnTo>
                  <a:pt x="206996" y="65041"/>
                </a:lnTo>
                <a:lnTo>
                  <a:pt x="206314" y="77743"/>
                </a:lnTo>
                <a:lnTo>
                  <a:pt x="205745" y="90304"/>
                </a:lnTo>
                <a:lnTo>
                  <a:pt x="205206" y="106588"/>
                </a:lnTo>
                <a:lnTo>
                  <a:pt x="204952" y="119298"/>
                </a:lnTo>
                <a:lnTo>
                  <a:pt x="204852" y="131853"/>
                </a:lnTo>
                <a:lnTo>
                  <a:pt x="204851" y="133731"/>
                </a:lnTo>
                <a:lnTo>
                  <a:pt x="205320" y="147947"/>
                </a:lnTo>
                <a:lnTo>
                  <a:pt x="206727" y="159577"/>
                </a:lnTo>
                <a:lnTo>
                  <a:pt x="207137" y="161671"/>
                </a:lnTo>
                <a:lnTo>
                  <a:pt x="208534" y="168910"/>
                </a:lnTo>
                <a:lnTo>
                  <a:pt x="211328" y="174625"/>
                </a:lnTo>
                <a:lnTo>
                  <a:pt x="215265" y="178816"/>
                </a:lnTo>
                <a:lnTo>
                  <a:pt x="219202" y="183007"/>
                </a:lnTo>
                <a:lnTo>
                  <a:pt x="224536" y="185801"/>
                </a:lnTo>
                <a:lnTo>
                  <a:pt x="231394" y="187325"/>
                </a:lnTo>
                <a:lnTo>
                  <a:pt x="242547" y="189197"/>
                </a:lnTo>
                <a:lnTo>
                  <a:pt x="256455" y="190090"/>
                </a:lnTo>
                <a:lnTo>
                  <a:pt x="257556" y="190119"/>
                </a:lnTo>
                <a:lnTo>
                  <a:pt x="259080" y="201549"/>
                </a:lnTo>
                <a:lnTo>
                  <a:pt x="244200" y="206123"/>
                </a:lnTo>
                <a:lnTo>
                  <a:pt x="230597" y="209653"/>
                </a:lnTo>
                <a:lnTo>
                  <a:pt x="218284" y="212126"/>
                </a:lnTo>
                <a:lnTo>
                  <a:pt x="207275" y="213527"/>
                </a:lnTo>
                <a:lnTo>
                  <a:pt x="199517" y="213868"/>
                </a:lnTo>
                <a:lnTo>
                  <a:pt x="184175" y="212767"/>
                </a:lnTo>
                <a:lnTo>
                  <a:pt x="171537" y="209480"/>
                </a:lnTo>
                <a:lnTo>
                  <a:pt x="161561" y="204025"/>
                </a:lnTo>
                <a:lnTo>
                  <a:pt x="151962" y="192570"/>
                </a:lnTo>
                <a:lnTo>
                  <a:pt x="147721" y="180917"/>
                </a:lnTo>
                <a:lnTo>
                  <a:pt x="145794" y="166483"/>
                </a:lnTo>
                <a:lnTo>
                  <a:pt x="145669" y="161162"/>
                </a:lnTo>
                <a:lnTo>
                  <a:pt x="145910" y="152012"/>
                </a:lnTo>
                <a:lnTo>
                  <a:pt x="146636" y="141985"/>
                </a:lnTo>
                <a:lnTo>
                  <a:pt x="147847" y="131083"/>
                </a:lnTo>
                <a:lnTo>
                  <a:pt x="149545" y="119306"/>
                </a:lnTo>
                <a:lnTo>
                  <a:pt x="151731" y="106653"/>
                </a:lnTo>
                <a:lnTo>
                  <a:pt x="154405" y="93124"/>
                </a:lnTo>
                <a:lnTo>
                  <a:pt x="157569" y="78720"/>
                </a:lnTo>
                <a:lnTo>
                  <a:pt x="161225" y="63440"/>
                </a:lnTo>
                <a:lnTo>
                  <a:pt x="164084" y="52197"/>
                </a:lnTo>
                <a:lnTo>
                  <a:pt x="109347" y="52197"/>
                </a:lnTo>
                <a:lnTo>
                  <a:pt x="98425" y="133223"/>
                </a:lnTo>
                <a:lnTo>
                  <a:pt x="96454" y="148272"/>
                </a:lnTo>
                <a:lnTo>
                  <a:pt x="94710" y="162321"/>
                </a:lnTo>
                <a:lnTo>
                  <a:pt x="93196" y="175371"/>
                </a:lnTo>
                <a:lnTo>
                  <a:pt x="91915" y="187420"/>
                </a:lnTo>
                <a:lnTo>
                  <a:pt x="90871" y="198470"/>
                </a:lnTo>
                <a:lnTo>
                  <a:pt x="90170" y="207137"/>
                </a:lnTo>
                <a:lnTo>
                  <a:pt x="76548" y="208369"/>
                </a:lnTo>
                <a:lnTo>
                  <a:pt x="63450" y="209699"/>
                </a:lnTo>
                <a:lnTo>
                  <a:pt x="50874" y="211127"/>
                </a:lnTo>
                <a:lnTo>
                  <a:pt x="38820" y="212653"/>
                </a:lnTo>
                <a:lnTo>
                  <a:pt x="29210" y="213995"/>
                </a:lnTo>
                <a:lnTo>
                  <a:pt x="26289" y="212471"/>
                </a:lnTo>
                <a:lnTo>
                  <a:pt x="28762" y="201279"/>
                </a:lnTo>
                <a:lnTo>
                  <a:pt x="31452" y="189600"/>
                </a:lnTo>
                <a:lnTo>
                  <a:pt x="34357" y="177424"/>
                </a:lnTo>
                <a:lnTo>
                  <a:pt x="37478" y="164743"/>
                </a:lnTo>
                <a:lnTo>
                  <a:pt x="40815" y="151548"/>
                </a:lnTo>
                <a:lnTo>
                  <a:pt x="43053" y="142875"/>
                </a:lnTo>
                <a:lnTo>
                  <a:pt x="65786" y="52197"/>
                </a:lnTo>
                <a:lnTo>
                  <a:pt x="1270" y="52197"/>
                </a:lnTo>
                <a:lnTo>
                  <a:pt x="0" y="43942"/>
                </a:lnTo>
                <a:lnTo>
                  <a:pt x="10730" y="36723"/>
                </a:lnTo>
                <a:lnTo>
                  <a:pt x="21327" y="29465"/>
                </a:lnTo>
                <a:lnTo>
                  <a:pt x="31786" y="22171"/>
                </a:lnTo>
                <a:lnTo>
                  <a:pt x="42104" y="14844"/>
                </a:lnTo>
                <a:lnTo>
                  <a:pt x="52278" y="7489"/>
                </a:lnTo>
                <a:lnTo>
                  <a:pt x="61595" y="635"/>
                </a:lnTo>
                <a:lnTo>
                  <a:pt x="194437" y="635"/>
                </a:lnTo>
                <a:lnTo>
                  <a:pt x="210657" y="613"/>
                </a:lnTo>
                <a:lnTo>
                  <a:pt x="225437" y="551"/>
                </a:lnTo>
                <a:lnTo>
                  <a:pt x="238771" y="452"/>
                </a:lnTo>
                <a:lnTo>
                  <a:pt x="250657" y="321"/>
                </a:lnTo>
                <a:lnTo>
                  <a:pt x="261091" y="160"/>
                </a:lnTo>
                <a:lnTo>
                  <a:pt x="268986"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3380063" y="446150"/>
            <a:ext cx="352720" cy="216662"/>
          </a:xfrm>
          <a:custGeom>
            <a:avLst/>
            <a:gdLst/>
            <a:ahLst/>
            <a:cxnLst/>
            <a:rect l="l" t="t" r="r" b="b"/>
            <a:pathLst>
              <a:path w="264540" h="216662">
                <a:moveTo>
                  <a:pt x="227202" y="0"/>
                </a:moveTo>
                <a:lnTo>
                  <a:pt x="240264" y="509"/>
                </a:lnTo>
                <a:lnTo>
                  <a:pt x="252692" y="2080"/>
                </a:lnTo>
                <a:lnTo>
                  <a:pt x="256412" y="2794"/>
                </a:lnTo>
                <a:lnTo>
                  <a:pt x="253502" y="14199"/>
                </a:lnTo>
                <a:lnTo>
                  <a:pt x="250263" y="26099"/>
                </a:lnTo>
                <a:lnTo>
                  <a:pt x="246694" y="38493"/>
                </a:lnTo>
                <a:lnTo>
                  <a:pt x="242796" y="51380"/>
                </a:lnTo>
                <a:lnTo>
                  <a:pt x="241553" y="55372"/>
                </a:lnTo>
                <a:lnTo>
                  <a:pt x="239775" y="55752"/>
                </a:lnTo>
                <a:lnTo>
                  <a:pt x="226175" y="52479"/>
                </a:lnTo>
                <a:lnTo>
                  <a:pt x="213780" y="50616"/>
                </a:lnTo>
                <a:lnTo>
                  <a:pt x="204850" y="50164"/>
                </a:lnTo>
                <a:lnTo>
                  <a:pt x="191233" y="51285"/>
                </a:lnTo>
                <a:lnTo>
                  <a:pt x="179231" y="54616"/>
                </a:lnTo>
                <a:lnTo>
                  <a:pt x="173481" y="57276"/>
                </a:lnTo>
                <a:lnTo>
                  <a:pt x="164534" y="63260"/>
                </a:lnTo>
                <a:lnTo>
                  <a:pt x="155178" y="71753"/>
                </a:lnTo>
                <a:lnTo>
                  <a:pt x="145411" y="82810"/>
                </a:lnTo>
                <a:lnTo>
                  <a:pt x="144906" y="83438"/>
                </a:lnTo>
                <a:lnTo>
                  <a:pt x="205739" y="160400"/>
                </a:lnTo>
                <a:lnTo>
                  <a:pt x="215456" y="172002"/>
                </a:lnTo>
                <a:lnTo>
                  <a:pt x="224376" y="180717"/>
                </a:lnTo>
                <a:lnTo>
                  <a:pt x="231139" y="185800"/>
                </a:lnTo>
                <a:lnTo>
                  <a:pt x="241060" y="190377"/>
                </a:lnTo>
                <a:lnTo>
                  <a:pt x="253888" y="193361"/>
                </a:lnTo>
                <a:lnTo>
                  <a:pt x="263144" y="194437"/>
                </a:lnTo>
                <a:lnTo>
                  <a:pt x="264540" y="205359"/>
                </a:lnTo>
                <a:lnTo>
                  <a:pt x="248964" y="209260"/>
                </a:lnTo>
                <a:lnTo>
                  <a:pt x="234960" y="212277"/>
                </a:lnTo>
                <a:lnTo>
                  <a:pt x="222521" y="214410"/>
                </a:lnTo>
                <a:lnTo>
                  <a:pt x="211643" y="215659"/>
                </a:lnTo>
                <a:lnTo>
                  <a:pt x="203072" y="216026"/>
                </a:lnTo>
                <a:lnTo>
                  <a:pt x="189903" y="214835"/>
                </a:lnTo>
                <a:lnTo>
                  <a:pt x="177857" y="211297"/>
                </a:lnTo>
                <a:lnTo>
                  <a:pt x="173481" y="209296"/>
                </a:lnTo>
                <a:lnTo>
                  <a:pt x="164203" y="202998"/>
                </a:lnTo>
                <a:lnTo>
                  <a:pt x="155206" y="193829"/>
                </a:lnTo>
                <a:lnTo>
                  <a:pt x="147954" y="184150"/>
                </a:lnTo>
                <a:lnTo>
                  <a:pt x="139743" y="172090"/>
                </a:lnTo>
                <a:lnTo>
                  <a:pt x="131911" y="160840"/>
                </a:lnTo>
                <a:lnTo>
                  <a:pt x="124455" y="150410"/>
                </a:lnTo>
                <a:lnTo>
                  <a:pt x="117369" y="140810"/>
                </a:lnTo>
                <a:lnTo>
                  <a:pt x="110648" y="132051"/>
                </a:lnTo>
                <a:lnTo>
                  <a:pt x="108965" y="129921"/>
                </a:lnTo>
                <a:lnTo>
                  <a:pt x="98678" y="143256"/>
                </a:lnTo>
                <a:lnTo>
                  <a:pt x="98736" y="154979"/>
                </a:lnTo>
                <a:lnTo>
                  <a:pt x="98871" y="168114"/>
                </a:lnTo>
                <a:lnTo>
                  <a:pt x="98932" y="173609"/>
                </a:lnTo>
                <a:lnTo>
                  <a:pt x="99241" y="185870"/>
                </a:lnTo>
                <a:lnTo>
                  <a:pt x="99611" y="198600"/>
                </a:lnTo>
                <a:lnTo>
                  <a:pt x="99948" y="209803"/>
                </a:lnTo>
                <a:lnTo>
                  <a:pt x="86703" y="211223"/>
                </a:lnTo>
                <a:lnTo>
                  <a:pt x="73783" y="212643"/>
                </a:lnTo>
                <a:lnTo>
                  <a:pt x="61191" y="214063"/>
                </a:lnTo>
                <a:lnTo>
                  <a:pt x="48925" y="215483"/>
                </a:lnTo>
                <a:lnTo>
                  <a:pt x="38988" y="216662"/>
                </a:lnTo>
                <a:lnTo>
                  <a:pt x="35940" y="215137"/>
                </a:lnTo>
                <a:lnTo>
                  <a:pt x="36064" y="201343"/>
                </a:lnTo>
                <a:lnTo>
                  <a:pt x="36158" y="188635"/>
                </a:lnTo>
                <a:lnTo>
                  <a:pt x="36194" y="177291"/>
                </a:lnTo>
                <a:lnTo>
                  <a:pt x="36303" y="163168"/>
                </a:lnTo>
                <a:lnTo>
                  <a:pt x="36321" y="151564"/>
                </a:lnTo>
                <a:lnTo>
                  <a:pt x="36321" y="150240"/>
                </a:lnTo>
                <a:lnTo>
                  <a:pt x="36321" y="107061"/>
                </a:lnTo>
                <a:lnTo>
                  <a:pt x="36299" y="94458"/>
                </a:lnTo>
                <a:lnTo>
                  <a:pt x="36138" y="81687"/>
                </a:lnTo>
                <a:lnTo>
                  <a:pt x="36067" y="78739"/>
                </a:lnTo>
                <a:lnTo>
                  <a:pt x="35897" y="65992"/>
                </a:lnTo>
                <a:lnTo>
                  <a:pt x="35726" y="53329"/>
                </a:lnTo>
                <a:lnTo>
                  <a:pt x="35686" y="50419"/>
                </a:lnTo>
                <a:lnTo>
                  <a:pt x="35559" y="44703"/>
                </a:lnTo>
                <a:lnTo>
                  <a:pt x="35051" y="40132"/>
                </a:lnTo>
                <a:lnTo>
                  <a:pt x="34162" y="36702"/>
                </a:lnTo>
                <a:lnTo>
                  <a:pt x="33273" y="33147"/>
                </a:lnTo>
                <a:lnTo>
                  <a:pt x="31622" y="30352"/>
                </a:lnTo>
                <a:lnTo>
                  <a:pt x="29209" y="28321"/>
                </a:lnTo>
                <a:lnTo>
                  <a:pt x="26796" y="26162"/>
                </a:lnTo>
                <a:lnTo>
                  <a:pt x="23367" y="24891"/>
                </a:lnTo>
                <a:lnTo>
                  <a:pt x="18922" y="24129"/>
                </a:lnTo>
                <a:lnTo>
                  <a:pt x="14477" y="23495"/>
                </a:lnTo>
                <a:lnTo>
                  <a:pt x="8635" y="23113"/>
                </a:lnTo>
                <a:lnTo>
                  <a:pt x="1523" y="23113"/>
                </a:lnTo>
                <a:lnTo>
                  <a:pt x="0" y="12953"/>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8" y="32765"/>
                </a:lnTo>
                <a:lnTo>
                  <a:pt x="98678" y="110616"/>
                </a:lnTo>
                <a:lnTo>
                  <a:pt x="126491" y="73787"/>
                </a:lnTo>
                <a:lnTo>
                  <a:pt x="134866" y="62941"/>
                </a:lnTo>
                <a:lnTo>
                  <a:pt x="142695" y="52846"/>
                </a:lnTo>
                <a:lnTo>
                  <a:pt x="149979" y="43551"/>
                </a:lnTo>
                <a:lnTo>
                  <a:pt x="159567" y="32068"/>
                </a:lnTo>
                <a:lnTo>
                  <a:pt x="168283" y="23168"/>
                </a:lnTo>
                <a:lnTo>
                  <a:pt x="172719" y="19176"/>
                </a:lnTo>
                <a:lnTo>
                  <a:pt x="183135" y="11548"/>
                </a:lnTo>
                <a:lnTo>
                  <a:pt x="194328" y="5735"/>
                </a:lnTo>
                <a:lnTo>
                  <a:pt x="208029" y="1698"/>
                </a:lnTo>
                <a:lnTo>
                  <a:pt x="221022" y="160"/>
                </a:lnTo>
                <a:lnTo>
                  <a:pt x="227202"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3732785" y="443613"/>
            <a:ext cx="314283" cy="219455"/>
          </a:xfrm>
          <a:custGeom>
            <a:avLst/>
            <a:gdLst/>
            <a:ahLst/>
            <a:cxnLst/>
            <a:rect l="l" t="t" r="r" b="b"/>
            <a:pathLst>
              <a:path w="235712" h="219455">
                <a:moveTo>
                  <a:pt x="121031" y="0"/>
                </a:moveTo>
                <a:lnTo>
                  <a:pt x="135671" y="595"/>
                </a:lnTo>
                <a:lnTo>
                  <a:pt x="149432" y="2381"/>
                </a:lnTo>
                <a:lnTo>
                  <a:pt x="162311" y="5359"/>
                </a:lnTo>
                <a:lnTo>
                  <a:pt x="174306" y="9527"/>
                </a:lnTo>
                <a:lnTo>
                  <a:pt x="185414" y="14886"/>
                </a:lnTo>
                <a:lnTo>
                  <a:pt x="195633" y="21437"/>
                </a:lnTo>
                <a:lnTo>
                  <a:pt x="204724" y="28955"/>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6" y="187833"/>
                </a:lnTo>
                <a:lnTo>
                  <a:pt x="192476" y="195876"/>
                </a:lnTo>
                <a:lnTo>
                  <a:pt x="182144" y="202742"/>
                </a:lnTo>
                <a:lnTo>
                  <a:pt x="171064" y="208429"/>
                </a:lnTo>
                <a:lnTo>
                  <a:pt x="159238" y="212937"/>
                </a:lnTo>
                <a:lnTo>
                  <a:pt x="146666" y="216267"/>
                </a:lnTo>
                <a:lnTo>
                  <a:pt x="133352" y="218419"/>
                </a:lnTo>
                <a:lnTo>
                  <a:pt x="119297" y="219393"/>
                </a:lnTo>
                <a:lnTo>
                  <a:pt x="114554" y="219455"/>
                </a:lnTo>
                <a:lnTo>
                  <a:pt x="99894" y="218846"/>
                </a:lnTo>
                <a:lnTo>
                  <a:pt x="86139" y="217018"/>
                </a:lnTo>
                <a:lnTo>
                  <a:pt x="73285" y="213972"/>
                </a:lnTo>
                <a:lnTo>
                  <a:pt x="61331" y="209706"/>
                </a:lnTo>
                <a:lnTo>
                  <a:pt x="50275" y="204222"/>
                </a:lnTo>
                <a:lnTo>
                  <a:pt x="40113" y="197520"/>
                </a:lnTo>
                <a:lnTo>
                  <a:pt x="30987" y="189737"/>
                </a:lnTo>
                <a:lnTo>
                  <a:pt x="22314" y="180279"/>
                </a:lnTo>
                <a:lnTo>
                  <a:pt x="15066" y="169985"/>
                </a:lnTo>
                <a:lnTo>
                  <a:pt x="9240" y="158855"/>
                </a:lnTo>
                <a:lnTo>
                  <a:pt x="4833" y="146890"/>
                </a:lnTo>
                <a:lnTo>
                  <a:pt x="1843" y="134090"/>
                </a:lnTo>
                <a:lnTo>
                  <a:pt x="267" y="120453"/>
                </a:lnTo>
                <a:lnTo>
                  <a:pt x="0" y="111633"/>
                </a:lnTo>
                <a:lnTo>
                  <a:pt x="703" y="97705"/>
                </a:lnTo>
                <a:lnTo>
                  <a:pt x="2812" y="84517"/>
                </a:lnTo>
                <a:lnTo>
                  <a:pt x="6324" y="72070"/>
                </a:lnTo>
                <a:lnTo>
                  <a:pt x="11237" y="60367"/>
                </a:lnTo>
                <a:lnTo>
                  <a:pt x="17548" y="49410"/>
                </a:lnTo>
                <a:lnTo>
                  <a:pt x="25255" y="39202"/>
                </a:lnTo>
                <a:lnTo>
                  <a:pt x="32638" y="31368"/>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7">
            <a:solidFill>
              <a:srgbClr val="3A431F"/>
            </a:solidFill>
          </a:ln>
        </p:spPr>
        <p:txBody>
          <a:bodyPr wrap="square" lIns="0" tIns="0" rIns="0" bIns="0" rtlCol="0">
            <a:noAutofit/>
          </a:bodyPr>
          <a:lstStyle/>
          <a:p>
            <a:endParaRPr/>
          </a:p>
        </p:txBody>
      </p:sp>
      <p:sp>
        <p:nvSpPr>
          <p:cNvPr id="20" name="object 20"/>
          <p:cNvSpPr/>
          <p:nvPr/>
        </p:nvSpPr>
        <p:spPr>
          <a:xfrm>
            <a:off x="3244597" y="44272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8" y="168401"/>
                </a:lnTo>
                <a:lnTo>
                  <a:pt x="65912" y="178307"/>
                </a:lnTo>
                <a:lnTo>
                  <a:pt x="67563" y="184912"/>
                </a:lnTo>
                <a:lnTo>
                  <a:pt x="70611" y="187960"/>
                </a:lnTo>
                <a:lnTo>
                  <a:pt x="73659" y="191135"/>
                </a:lnTo>
                <a:lnTo>
                  <a:pt x="78231" y="193293"/>
                </a:lnTo>
                <a:lnTo>
                  <a:pt x="84200" y="194437"/>
                </a:lnTo>
                <a:lnTo>
                  <a:pt x="90296" y="195706"/>
                </a:lnTo>
                <a:lnTo>
                  <a:pt x="98678" y="196341"/>
                </a:lnTo>
                <a:lnTo>
                  <a:pt x="109346" y="196468"/>
                </a:lnTo>
                <a:lnTo>
                  <a:pt x="110489" y="207644"/>
                </a:lnTo>
                <a:lnTo>
                  <a:pt x="95958" y="212024"/>
                </a:lnTo>
                <a:lnTo>
                  <a:pt x="82485" y="215427"/>
                </a:lnTo>
                <a:lnTo>
                  <a:pt x="70065" y="217846"/>
                </a:lnTo>
                <a:lnTo>
                  <a:pt x="58690" y="219275"/>
                </a:lnTo>
                <a:lnTo>
                  <a:pt x="49021"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21" name="object 21"/>
          <p:cNvSpPr/>
          <p:nvPr/>
        </p:nvSpPr>
        <p:spPr>
          <a:xfrm>
            <a:off x="2200996" y="357888"/>
            <a:ext cx="246380" cy="286003"/>
          </a:xfrm>
          <a:custGeom>
            <a:avLst/>
            <a:gdLst/>
            <a:ahLst/>
            <a:cxnLst/>
            <a:rect l="l" t="t" r="r" b="b"/>
            <a:pathLst>
              <a:path w="184785" h="286003">
                <a:moveTo>
                  <a:pt x="89789" y="0"/>
                </a:moveTo>
                <a:lnTo>
                  <a:pt x="74858" y="950"/>
                </a:lnTo>
                <a:lnTo>
                  <a:pt x="61363" y="3800"/>
                </a:lnTo>
                <a:lnTo>
                  <a:pt x="49297" y="8545"/>
                </a:lnTo>
                <a:lnTo>
                  <a:pt x="38653" y="15181"/>
                </a:lnTo>
                <a:lnTo>
                  <a:pt x="29423" y="23707"/>
                </a:lnTo>
                <a:lnTo>
                  <a:pt x="21601" y="34117"/>
                </a:lnTo>
                <a:lnTo>
                  <a:pt x="16553" y="43266"/>
                </a:lnTo>
                <a:lnTo>
                  <a:pt x="12376" y="52996"/>
                </a:lnTo>
                <a:lnTo>
                  <a:pt x="8805" y="63732"/>
                </a:lnTo>
                <a:lnTo>
                  <a:pt x="5841" y="75476"/>
                </a:lnTo>
                <a:lnTo>
                  <a:pt x="3483" y="88225"/>
                </a:lnTo>
                <a:lnTo>
                  <a:pt x="1731" y="101982"/>
                </a:lnTo>
                <a:lnTo>
                  <a:pt x="585" y="116745"/>
                </a:lnTo>
                <a:lnTo>
                  <a:pt x="46" y="132516"/>
                </a:lnTo>
                <a:lnTo>
                  <a:pt x="0" y="138937"/>
                </a:lnTo>
                <a:lnTo>
                  <a:pt x="309" y="154723"/>
                </a:lnTo>
                <a:lnTo>
                  <a:pt x="1239" y="169636"/>
                </a:lnTo>
                <a:lnTo>
                  <a:pt x="2789" y="183680"/>
                </a:lnTo>
                <a:lnTo>
                  <a:pt x="4962" y="196856"/>
                </a:lnTo>
                <a:lnTo>
                  <a:pt x="7759" y="209166"/>
                </a:lnTo>
                <a:lnTo>
                  <a:pt x="11179" y="220614"/>
                </a:lnTo>
                <a:lnTo>
                  <a:pt x="15226" y="231200"/>
                </a:lnTo>
                <a:lnTo>
                  <a:pt x="19899" y="240928"/>
                </a:lnTo>
                <a:lnTo>
                  <a:pt x="32301" y="259205"/>
                </a:lnTo>
                <a:lnTo>
                  <a:pt x="41616" y="268347"/>
                </a:lnTo>
                <a:lnTo>
                  <a:pt x="52070" y="275585"/>
                </a:lnTo>
                <a:lnTo>
                  <a:pt x="63661" y="280923"/>
                </a:lnTo>
                <a:lnTo>
                  <a:pt x="76385" y="284363"/>
                </a:lnTo>
                <a:lnTo>
                  <a:pt x="90240" y="285908"/>
                </a:lnTo>
                <a:lnTo>
                  <a:pt x="94868" y="286003"/>
                </a:lnTo>
                <a:lnTo>
                  <a:pt x="109521" y="285050"/>
                </a:lnTo>
                <a:lnTo>
                  <a:pt x="122853" y="282185"/>
                </a:lnTo>
                <a:lnTo>
                  <a:pt x="134858" y="277407"/>
                </a:lnTo>
                <a:lnTo>
                  <a:pt x="145527" y="270712"/>
                </a:lnTo>
                <a:lnTo>
                  <a:pt x="154855" y="262095"/>
                </a:lnTo>
                <a:lnTo>
                  <a:pt x="162814" y="251587"/>
                </a:lnTo>
                <a:lnTo>
                  <a:pt x="167610" y="243154"/>
                </a:lnTo>
                <a:lnTo>
                  <a:pt x="171812" y="233671"/>
                </a:lnTo>
                <a:lnTo>
                  <a:pt x="175420" y="223139"/>
                </a:lnTo>
                <a:lnTo>
                  <a:pt x="178439" y="211561"/>
                </a:lnTo>
                <a:lnTo>
                  <a:pt x="180869" y="198939"/>
                </a:lnTo>
                <a:lnTo>
                  <a:pt x="182713" y="185276"/>
                </a:lnTo>
                <a:lnTo>
                  <a:pt x="183974" y="170573"/>
                </a:lnTo>
                <a:lnTo>
                  <a:pt x="184653" y="154833"/>
                </a:lnTo>
                <a:lnTo>
                  <a:pt x="184785" y="143637"/>
                </a:lnTo>
                <a:lnTo>
                  <a:pt x="184469" y="127904"/>
                </a:lnTo>
                <a:lnTo>
                  <a:pt x="183522" y="113052"/>
                </a:lnTo>
                <a:lnTo>
                  <a:pt x="181946" y="99077"/>
                </a:lnTo>
                <a:lnTo>
                  <a:pt x="179741" y="85980"/>
                </a:lnTo>
                <a:lnTo>
                  <a:pt x="176909" y="73759"/>
                </a:lnTo>
                <a:lnTo>
                  <a:pt x="173450" y="62413"/>
                </a:lnTo>
                <a:lnTo>
                  <a:pt x="169367" y="51940"/>
                </a:lnTo>
                <a:lnTo>
                  <a:pt x="164661" y="42339"/>
                </a:lnTo>
                <a:lnTo>
                  <a:pt x="153749" y="26464"/>
                </a:lnTo>
                <a:lnTo>
                  <a:pt x="144575" y="17540"/>
                </a:lnTo>
                <a:lnTo>
                  <a:pt x="134149" y="10441"/>
                </a:lnTo>
                <a:lnTo>
                  <a:pt x="122475" y="5171"/>
                </a:lnTo>
                <a:lnTo>
                  <a:pt x="109556" y="1732"/>
                </a:lnTo>
                <a:lnTo>
                  <a:pt x="95395" y="128"/>
                </a:lnTo>
                <a:lnTo>
                  <a:pt x="89789"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2100921" y="336930"/>
            <a:ext cx="446532" cy="328168"/>
          </a:xfrm>
          <a:custGeom>
            <a:avLst/>
            <a:gdLst/>
            <a:ahLst/>
            <a:cxnLst/>
            <a:rect l="l" t="t" r="r" b="b"/>
            <a:pathLst>
              <a:path w="334899" h="328168">
                <a:moveTo>
                  <a:pt x="172338" y="0"/>
                </a:moveTo>
                <a:lnTo>
                  <a:pt x="187496" y="420"/>
                </a:lnTo>
                <a:lnTo>
                  <a:pt x="201949" y="1682"/>
                </a:lnTo>
                <a:lnTo>
                  <a:pt x="215698" y="3782"/>
                </a:lnTo>
                <a:lnTo>
                  <a:pt x="228743" y="6720"/>
                </a:lnTo>
                <a:lnTo>
                  <a:pt x="241086" y="10494"/>
                </a:lnTo>
                <a:lnTo>
                  <a:pt x="252727" y="15102"/>
                </a:lnTo>
                <a:lnTo>
                  <a:pt x="263668" y="20543"/>
                </a:lnTo>
                <a:lnTo>
                  <a:pt x="273908" y="26816"/>
                </a:lnTo>
                <a:lnTo>
                  <a:pt x="283449" y="33919"/>
                </a:lnTo>
                <a:lnTo>
                  <a:pt x="292291" y="41850"/>
                </a:lnTo>
                <a:lnTo>
                  <a:pt x="300830" y="51097"/>
                </a:lnTo>
                <a:lnTo>
                  <a:pt x="308262" y="60819"/>
                </a:lnTo>
                <a:lnTo>
                  <a:pt x="314780" y="71203"/>
                </a:lnTo>
                <a:lnTo>
                  <a:pt x="320383" y="82248"/>
                </a:lnTo>
                <a:lnTo>
                  <a:pt x="325072" y="93952"/>
                </a:lnTo>
                <a:lnTo>
                  <a:pt x="328848" y="106316"/>
                </a:lnTo>
                <a:lnTo>
                  <a:pt x="331712" y="119337"/>
                </a:lnTo>
                <a:lnTo>
                  <a:pt x="333666" y="133017"/>
                </a:lnTo>
                <a:lnTo>
                  <a:pt x="334708" y="147352"/>
                </a:lnTo>
                <a:lnTo>
                  <a:pt x="334899" y="156972"/>
                </a:lnTo>
                <a:lnTo>
                  <a:pt x="334477" y="171505"/>
                </a:lnTo>
                <a:lnTo>
                  <a:pt x="333214" y="185485"/>
                </a:lnTo>
                <a:lnTo>
                  <a:pt x="331110" y="198909"/>
                </a:lnTo>
                <a:lnTo>
                  <a:pt x="328166" y="211779"/>
                </a:lnTo>
                <a:lnTo>
                  <a:pt x="324382" y="224095"/>
                </a:lnTo>
                <a:lnTo>
                  <a:pt x="319758" y="235856"/>
                </a:lnTo>
                <a:lnTo>
                  <a:pt x="314296" y="247062"/>
                </a:lnTo>
                <a:lnTo>
                  <a:pt x="307997" y="257713"/>
                </a:lnTo>
                <a:lnTo>
                  <a:pt x="300860" y="267810"/>
                </a:lnTo>
                <a:lnTo>
                  <a:pt x="292887" y="277352"/>
                </a:lnTo>
                <a:lnTo>
                  <a:pt x="280437" y="289602"/>
                </a:lnTo>
                <a:lnTo>
                  <a:pt x="270943" y="297193"/>
                </a:lnTo>
                <a:lnTo>
                  <a:pt x="260820" y="303952"/>
                </a:lnTo>
                <a:lnTo>
                  <a:pt x="250067" y="309878"/>
                </a:lnTo>
                <a:lnTo>
                  <a:pt x="238684" y="314973"/>
                </a:lnTo>
                <a:lnTo>
                  <a:pt x="226670" y="319237"/>
                </a:lnTo>
                <a:lnTo>
                  <a:pt x="214022" y="322670"/>
                </a:lnTo>
                <a:lnTo>
                  <a:pt x="200740" y="325274"/>
                </a:lnTo>
                <a:lnTo>
                  <a:pt x="186822" y="327049"/>
                </a:lnTo>
                <a:lnTo>
                  <a:pt x="172267" y="327996"/>
                </a:lnTo>
                <a:lnTo>
                  <a:pt x="162560" y="328168"/>
                </a:lnTo>
                <a:lnTo>
                  <a:pt x="147456" y="327738"/>
                </a:lnTo>
                <a:lnTo>
                  <a:pt x="133053" y="326451"/>
                </a:lnTo>
                <a:lnTo>
                  <a:pt x="119348" y="324304"/>
                </a:lnTo>
                <a:lnTo>
                  <a:pt x="106341" y="321300"/>
                </a:lnTo>
                <a:lnTo>
                  <a:pt x="94032" y="317436"/>
                </a:lnTo>
                <a:lnTo>
                  <a:pt x="82419" y="312715"/>
                </a:lnTo>
                <a:lnTo>
                  <a:pt x="71502" y="307135"/>
                </a:lnTo>
                <a:lnTo>
                  <a:pt x="61280" y="300696"/>
                </a:lnTo>
                <a:lnTo>
                  <a:pt x="51753" y="293399"/>
                </a:lnTo>
                <a:lnTo>
                  <a:pt x="42919" y="285243"/>
                </a:lnTo>
                <a:lnTo>
                  <a:pt x="34251" y="275585"/>
                </a:lnTo>
                <a:lnTo>
                  <a:pt x="26952" y="265806"/>
                </a:lnTo>
                <a:lnTo>
                  <a:pt x="20523" y="255395"/>
                </a:lnTo>
                <a:lnTo>
                  <a:pt x="14966" y="244351"/>
                </a:lnTo>
                <a:lnTo>
                  <a:pt x="10281" y="232673"/>
                </a:lnTo>
                <a:lnTo>
                  <a:pt x="6472" y="220362"/>
                </a:lnTo>
                <a:lnTo>
                  <a:pt x="3538" y="207415"/>
                </a:lnTo>
                <a:lnTo>
                  <a:pt x="1483" y="193832"/>
                </a:lnTo>
                <a:lnTo>
                  <a:pt x="307" y="179613"/>
                </a:lnTo>
                <a:lnTo>
                  <a:pt x="0" y="167259"/>
                </a:lnTo>
                <a:lnTo>
                  <a:pt x="432" y="152524"/>
                </a:lnTo>
                <a:lnTo>
                  <a:pt x="1729" y="138402"/>
                </a:lnTo>
                <a:lnTo>
                  <a:pt x="3893" y="124892"/>
                </a:lnTo>
                <a:lnTo>
                  <a:pt x="6923" y="111994"/>
                </a:lnTo>
                <a:lnTo>
                  <a:pt x="10821" y="99709"/>
                </a:lnTo>
                <a:lnTo>
                  <a:pt x="15586" y="88036"/>
                </a:lnTo>
                <a:lnTo>
                  <a:pt x="21220" y="76976"/>
                </a:lnTo>
                <a:lnTo>
                  <a:pt x="27724" y="66528"/>
                </a:lnTo>
                <a:lnTo>
                  <a:pt x="35098" y="56692"/>
                </a:lnTo>
                <a:lnTo>
                  <a:pt x="43343" y="47469"/>
                </a:lnTo>
                <a:lnTo>
                  <a:pt x="54811" y="36853"/>
                </a:lnTo>
                <a:lnTo>
                  <a:pt x="64403" y="29554"/>
                </a:lnTo>
                <a:lnTo>
                  <a:pt x="74622" y="23060"/>
                </a:lnTo>
                <a:lnTo>
                  <a:pt x="85468" y="17370"/>
                </a:lnTo>
                <a:lnTo>
                  <a:pt x="96942" y="12485"/>
                </a:lnTo>
                <a:lnTo>
                  <a:pt x="109044" y="8404"/>
                </a:lnTo>
                <a:lnTo>
                  <a:pt x="121772" y="5129"/>
                </a:lnTo>
                <a:lnTo>
                  <a:pt x="135129" y="2658"/>
                </a:lnTo>
                <a:lnTo>
                  <a:pt x="149112" y="992"/>
                </a:lnTo>
                <a:lnTo>
                  <a:pt x="163723" y="130"/>
                </a:lnTo>
                <a:lnTo>
                  <a:pt x="172338"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080595" y="545932"/>
            <a:ext cx="165496" cy="0"/>
          </a:xfrm>
          <a:custGeom>
            <a:avLst/>
            <a:gdLst/>
            <a:ahLst/>
            <a:cxnLst/>
            <a:rect l="l" t="t" r="r" b="b"/>
            <a:pathLst>
              <a:path w="124122">
                <a:moveTo>
                  <a:pt x="0" y="0"/>
                </a:moveTo>
                <a:lnTo>
                  <a:pt x="124122" y="0"/>
                </a:lnTo>
              </a:path>
            </a:pathLst>
          </a:custGeom>
          <a:ln w="33863">
            <a:solidFill>
              <a:srgbClr val="C00000"/>
            </a:solidFill>
          </a:ln>
        </p:spPr>
        <p:txBody>
          <a:bodyPr wrap="square" lIns="0" tIns="0" rIns="0" bIns="0" rtlCol="0">
            <a:noAutofit/>
          </a:bodyPr>
          <a:lstStyle/>
          <a:p>
            <a:endParaRPr/>
          </a:p>
        </p:txBody>
      </p:sp>
      <p:sp>
        <p:nvSpPr>
          <p:cNvPr id="24" name="object 24"/>
          <p:cNvSpPr/>
          <p:nvPr/>
        </p:nvSpPr>
        <p:spPr>
          <a:xfrm>
            <a:off x="4080595" y="529636"/>
            <a:ext cx="165496" cy="32593"/>
          </a:xfrm>
          <a:custGeom>
            <a:avLst/>
            <a:gdLst/>
            <a:ahLst/>
            <a:cxnLst/>
            <a:rect l="l" t="t" r="r" b="b"/>
            <a:pathLst>
              <a:path w="124122" h="32593">
                <a:moveTo>
                  <a:pt x="0" y="32593"/>
                </a:moveTo>
                <a:lnTo>
                  <a:pt x="124122" y="32593"/>
                </a:lnTo>
                <a:lnTo>
                  <a:pt x="124122" y="0"/>
                </a:lnTo>
                <a:lnTo>
                  <a:pt x="0" y="0"/>
                </a:lnTo>
                <a:lnTo>
                  <a:pt x="0" y="32593"/>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279224" y="322201"/>
            <a:ext cx="6574198" cy="446659"/>
          </a:xfrm>
          <a:custGeom>
            <a:avLst/>
            <a:gdLst/>
            <a:ahLst/>
            <a:cxnLst/>
            <a:rect l="l" t="t" r="r" b="b"/>
            <a:pathLst>
              <a:path w="4930648" h="446659">
                <a:moveTo>
                  <a:pt x="2197481" y="281050"/>
                </a:moveTo>
                <a:lnTo>
                  <a:pt x="2199282" y="295209"/>
                </a:lnTo>
                <a:lnTo>
                  <a:pt x="2204274" y="306888"/>
                </a:lnTo>
                <a:lnTo>
                  <a:pt x="2212475" y="316950"/>
                </a:lnTo>
                <a:lnTo>
                  <a:pt x="2223897" y="325374"/>
                </a:lnTo>
                <a:lnTo>
                  <a:pt x="2238548" y="332347"/>
                </a:lnTo>
                <a:lnTo>
                  <a:pt x="2250152" y="336067"/>
                </a:lnTo>
                <a:lnTo>
                  <a:pt x="2262708" y="338731"/>
                </a:lnTo>
                <a:lnTo>
                  <a:pt x="2276222" y="340333"/>
                </a:lnTo>
                <a:lnTo>
                  <a:pt x="2290698" y="340867"/>
                </a:lnTo>
                <a:lnTo>
                  <a:pt x="2293201" y="340853"/>
                </a:lnTo>
                <a:lnTo>
                  <a:pt x="2306309" y="340288"/>
                </a:lnTo>
                <a:lnTo>
                  <a:pt x="2319039" y="338910"/>
                </a:lnTo>
                <a:lnTo>
                  <a:pt x="2331400" y="336729"/>
                </a:lnTo>
                <a:lnTo>
                  <a:pt x="2343404" y="333755"/>
                </a:lnTo>
                <a:lnTo>
                  <a:pt x="2351335" y="331235"/>
                </a:lnTo>
                <a:lnTo>
                  <a:pt x="2363707" y="326345"/>
                </a:lnTo>
                <a:lnTo>
                  <a:pt x="2374779" y="320634"/>
                </a:lnTo>
                <a:lnTo>
                  <a:pt x="2384552" y="314071"/>
                </a:lnTo>
                <a:lnTo>
                  <a:pt x="2382900" y="302513"/>
                </a:lnTo>
                <a:lnTo>
                  <a:pt x="2378247" y="303776"/>
                </a:lnTo>
                <a:lnTo>
                  <a:pt x="2365158" y="306821"/>
                </a:lnTo>
                <a:lnTo>
                  <a:pt x="2352456" y="309008"/>
                </a:lnTo>
                <a:lnTo>
                  <a:pt x="2340161" y="310327"/>
                </a:lnTo>
                <a:lnTo>
                  <a:pt x="2328291" y="310768"/>
                </a:lnTo>
                <a:lnTo>
                  <a:pt x="2315922" y="310377"/>
                </a:lnTo>
                <a:lnTo>
                  <a:pt x="2302107" y="308726"/>
                </a:lnTo>
                <a:lnTo>
                  <a:pt x="2290533" y="305771"/>
                </a:lnTo>
                <a:lnTo>
                  <a:pt x="2281173" y="301498"/>
                </a:lnTo>
                <a:lnTo>
                  <a:pt x="2274863" y="296707"/>
                </a:lnTo>
                <a:lnTo>
                  <a:pt x="2267880" y="286157"/>
                </a:lnTo>
                <a:lnTo>
                  <a:pt x="2265553" y="272541"/>
                </a:lnTo>
                <a:lnTo>
                  <a:pt x="2265772" y="268323"/>
                </a:lnTo>
                <a:lnTo>
                  <a:pt x="2269797" y="255958"/>
                </a:lnTo>
                <a:lnTo>
                  <a:pt x="2278887" y="246634"/>
                </a:lnTo>
                <a:lnTo>
                  <a:pt x="2287931" y="242050"/>
                </a:lnTo>
                <a:lnTo>
                  <a:pt x="2300151" y="238831"/>
                </a:lnTo>
                <a:lnTo>
                  <a:pt x="2314447" y="237743"/>
                </a:lnTo>
                <a:lnTo>
                  <a:pt x="2321560" y="237743"/>
                </a:lnTo>
                <a:lnTo>
                  <a:pt x="2329687" y="238633"/>
                </a:lnTo>
                <a:lnTo>
                  <a:pt x="2338959" y="240156"/>
                </a:lnTo>
                <a:lnTo>
                  <a:pt x="2336927" y="212978"/>
                </a:lnTo>
                <a:lnTo>
                  <a:pt x="2329942" y="213867"/>
                </a:lnTo>
                <a:lnTo>
                  <a:pt x="2323210" y="214375"/>
                </a:lnTo>
                <a:lnTo>
                  <a:pt x="2313308" y="214335"/>
                </a:lnTo>
                <a:lnTo>
                  <a:pt x="2298906" y="213024"/>
                </a:lnTo>
                <a:lnTo>
                  <a:pt x="2286797" y="209862"/>
                </a:lnTo>
                <a:lnTo>
                  <a:pt x="2276983" y="204850"/>
                </a:lnTo>
                <a:lnTo>
                  <a:pt x="2272970" y="201686"/>
                </a:lnTo>
                <a:lnTo>
                  <a:pt x="2265511" y="191289"/>
                </a:lnTo>
                <a:lnTo>
                  <a:pt x="2263012" y="178180"/>
                </a:lnTo>
                <a:lnTo>
                  <a:pt x="2263235" y="174095"/>
                </a:lnTo>
                <a:lnTo>
                  <a:pt x="2267478" y="161867"/>
                </a:lnTo>
                <a:lnTo>
                  <a:pt x="2277110" y="152780"/>
                </a:lnTo>
                <a:lnTo>
                  <a:pt x="2288355" y="147810"/>
                </a:lnTo>
                <a:lnTo>
                  <a:pt x="2300861" y="145152"/>
                </a:lnTo>
                <a:lnTo>
                  <a:pt x="2315463" y="144272"/>
                </a:lnTo>
                <a:lnTo>
                  <a:pt x="2318985" y="144330"/>
                </a:lnTo>
                <a:lnTo>
                  <a:pt x="2331736" y="145625"/>
                </a:lnTo>
                <a:lnTo>
                  <a:pt x="2343911" y="148716"/>
                </a:lnTo>
                <a:lnTo>
                  <a:pt x="2357247" y="191135"/>
                </a:lnTo>
                <a:lnTo>
                  <a:pt x="2369311" y="189356"/>
                </a:lnTo>
                <a:lnTo>
                  <a:pt x="2370272" y="184049"/>
                </a:lnTo>
                <a:lnTo>
                  <a:pt x="2372656" y="171539"/>
                </a:lnTo>
                <a:lnTo>
                  <a:pt x="2375195" y="159094"/>
                </a:lnTo>
                <a:lnTo>
                  <a:pt x="2377890" y="146706"/>
                </a:lnTo>
                <a:lnTo>
                  <a:pt x="2380742" y="134365"/>
                </a:lnTo>
                <a:lnTo>
                  <a:pt x="2378170" y="133481"/>
                </a:lnTo>
                <a:lnTo>
                  <a:pt x="2365854" y="129677"/>
                </a:lnTo>
                <a:lnTo>
                  <a:pt x="2353466" y="126564"/>
                </a:lnTo>
                <a:lnTo>
                  <a:pt x="2340999" y="124143"/>
                </a:lnTo>
                <a:lnTo>
                  <a:pt x="2328441" y="122414"/>
                </a:lnTo>
                <a:lnTo>
                  <a:pt x="2315784" y="121376"/>
                </a:lnTo>
                <a:lnTo>
                  <a:pt x="2303018" y="121030"/>
                </a:lnTo>
                <a:lnTo>
                  <a:pt x="2290036" y="121371"/>
                </a:lnTo>
                <a:lnTo>
                  <a:pt x="2275996" y="122618"/>
                </a:lnTo>
                <a:lnTo>
                  <a:pt x="2262997" y="124787"/>
                </a:lnTo>
                <a:lnTo>
                  <a:pt x="2251039" y="127887"/>
                </a:lnTo>
                <a:lnTo>
                  <a:pt x="2240122" y="131924"/>
                </a:lnTo>
                <a:lnTo>
                  <a:pt x="2230247" y="136905"/>
                </a:lnTo>
                <a:lnTo>
                  <a:pt x="2216822" y="147080"/>
                </a:lnTo>
                <a:lnTo>
                  <a:pt x="2209040" y="157329"/>
                </a:lnTo>
                <a:lnTo>
                  <a:pt x="2204371" y="169177"/>
                </a:lnTo>
                <a:lnTo>
                  <a:pt x="2202815" y="182625"/>
                </a:lnTo>
                <a:lnTo>
                  <a:pt x="2202969" y="186495"/>
                </a:lnTo>
                <a:lnTo>
                  <a:pt x="2205992" y="198984"/>
                </a:lnTo>
                <a:lnTo>
                  <a:pt x="2212974" y="209803"/>
                </a:lnTo>
                <a:lnTo>
                  <a:pt x="2219969" y="216260"/>
                </a:lnTo>
                <a:lnTo>
                  <a:pt x="2230527" y="223121"/>
                </a:lnTo>
                <a:lnTo>
                  <a:pt x="2243582" y="229235"/>
                </a:lnTo>
                <a:lnTo>
                  <a:pt x="2243196" y="229337"/>
                </a:lnTo>
                <a:lnTo>
                  <a:pt x="2230663" y="233865"/>
                </a:lnTo>
                <a:lnTo>
                  <a:pt x="2219682" y="240274"/>
                </a:lnTo>
                <a:lnTo>
                  <a:pt x="2210308" y="248538"/>
                </a:lnTo>
                <a:lnTo>
                  <a:pt x="2204273" y="256558"/>
                </a:lnTo>
                <a:lnTo>
                  <a:pt x="2199185" y="268219"/>
                </a:lnTo>
                <a:lnTo>
                  <a:pt x="2197481" y="281050"/>
                </a:lnTo>
                <a:close/>
              </a:path>
              <a:path w="4930648" h="446659">
                <a:moveTo>
                  <a:pt x="2954144" y="130510"/>
                </a:moveTo>
                <a:lnTo>
                  <a:pt x="2941066" y="132587"/>
                </a:lnTo>
                <a:lnTo>
                  <a:pt x="2941717" y="140064"/>
                </a:lnTo>
                <a:lnTo>
                  <a:pt x="2942499" y="151913"/>
                </a:lnTo>
                <a:lnTo>
                  <a:pt x="2943048" y="164475"/>
                </a:lnTo>
                <a:lnTo>
                  <a:pt x="2943372" y="177758"/>
                </a:lnTo>
                <a:lnTo>
                  <a:pt x="2943479" y="299847"/>
                </a:lnTo>
                <a:lnTo>
                  <a:pt x="2944933" y="312830"/>
                </a:lnTo>
                <a:lnTo>
                  <a:pt x="2950310" y="324819"/>
                </a:lnTo>
                <a:lnTo>
                  <a:pt x="2959637" y="333382"/>
                </a:lnTo>
                <a:lnTo>
                  <a:pt x="2972901" y="338520"/>
                </a:lnTo>
                <a:lnTo>
                  <a:pt x="2990087" y="340233"/>
                </a:lnTo>
                <a:lnTo>
                  <a:pt x="2999756" y="339798"/>
                </a:lnTo>
                <a:lnTo>
                  <a:pt x="3011131" y="338369"/>
                </a:lnTo>
                <a:lnTo>
                  <a:pt x="3023551" y="335950"/>
                </a:lnTo>
                <a:lnTo>
                  <a:pt x="3037024" y="332547"/>
                </a:lnTo>
                <a:lnTo>
                  <a:pt x="3051556" y="328167"/>
                </a:lnTo>
                <a:lnTo>
                  <a:pt x="3050412" y="316991"/>
                </a:lnTo>
                <a:lnTo>
                  <a:pt x="3039745" y="316864"/>
                </a:lnTo>
                <a:lnTo>
                  <a:pt x="3031362" y="316229"/>
                </a:lnTo>
                <a:lnTo>
                  <a:pt x="3025267" y="314960"/>
                </a:lnTo>
                <a:lnTo>
                  <a:pt x="3019297" y="313816"/>
                </a:lnTo>
                <a:lnTo>
                  <a:pt x="3014725" y="311658"/>
                </a:lnTo>
                <a:lnTo>
                  <a:pt x="3011678" y="308483"/>
                </a:lnTo>
                <a:lnTo>
                  <a:pt x="3008630" y="305435"/>
                </a:lnTo>
                <a:lnTo>
                  <a:pt x="3006979" y="298830"/>
                </a:lnTo>
                <a:lnTo>
                  <a:pt x="3006724" y="288925"/>
                </a:lnTo>
                <a:lnTo>
                  <a:pt x="3006698" y="288379"/>
                </a:lnTo>
                <a:lnTo>
                  <a:pt x="3006372" y="279582"/>
                </a:lnTo>
                <a:lnTo>
                  <a:pt x="3006129" y="268799"/>
                </a:lnTo>
                <a:lnTo>
                  <a:pt x="3005962" y="256030"/>
                </a:lnTo>
                <a:lnTo>
                  <a:pt x="3005898" y="172288"/>
                </a:lnTo>
                <a:lnTo>
                  <a:pt x="3006081" y="159200"/>
                </a:lnTo>
                <a:lnTo>
                  <a:pt x="3006386" y="146505"/>
                </a:lnTo>
                <a:lnTo>
                  <a:pt x="3006812" y="134206"/>
                </a:lnTo>
                <a:lnTo>
                  <a:pt x="3007360" y="122300"/>
                </a:lnTo>
                <a:lnTo>
                  <a:pt x="3004693" y="120523"/>
                </a:lnTo>
                <a:lnTo>
                  <a:pt x="3003527" y="120796"/>
                </a:lnTo>
                <a:lnTo>
                  <a:pt x="2991620" y="123458"/>
                </a:lnTo>
                <a:lnTo>
                  <a:pt x="2979421" y="125956"/>
                </a:lnTo>
                <a:lnTo>
                  <a:pt x="2966929" y="128303"/>
                </a:lnTo>
                <a:lnTo>
                  <a:pt x="2954144" y="130510"/>
                </a:lnTo>
                <a:close/>
              </a:path>
              <a:path w="4930648" h="446659">
                <a:moveTo>
                  <a:pt x="1837052" y="130510"/>
                </a:moveTo>
                <a:lnTo>
                  <a:pt x="1823973" y="132587"/>
                </a:lnTo>
                <a:lnTo>
                  <a:pt x="1824625" y="140064"/>
                </a:lnTo>
                <a:lnTo>
                  <a:pt x="1825407" y="151913"/>
                </a:lnTo>
                <a:lnTo>
                  <a:pt x="1825956" y="164475"/>
                </a:lnTo>
                <a:lnTo>
                  <a:pt x="1826280" y="177758"/>
                </a:lnTo>
                <a:lnTo>
                  <a:pt x="1826386" y="299847"/>
                </a:lnTo>
                <a:lnTo>
                  <a:pt x="1827841" y="312830"/>
                </a:lnTo>
                <a:lnTo>
                  <a:pt x="1833218" y="324819"/>
                </a:lnTo>
                <a:lnTo>
                  <a:pt x="1842545" y="333382"/>
                </a:lnTo>
                <a:lnTo>
                  <a:pt x="1855809" y="338520"/>
                </a:lnTo>
                <a:lnTo>
                  <a:pt x="1872995" y="340233"/>
                </a:lnTo>
                <a:lnTo>
                  <a:pt x="1882664" y="339798"/>
                </a:lnTo>
                <a:lnTo>
                  <a:pt x="1894039" y="338369"/>
                </a:lnTo>
                <a:lnTo>
                  <a:pt x="1906459" y="335950"/>
                </a:lnTo>
                <a:lnTo>
                  <a:pt x="1919932" y="332547"/>
                </a:lnTo>
                <a:lnTo>
                  <a:pt x="1934463" y="328167"/>
                </a:lnTo>
                <a:lnTo>
                  <a:pt x="1933320" y="316991"/>
                </a:lnTo>
                <a:lnTo>
                  <a:pt x="1922653" y="316864"/>
                </a:lnTo>
                <a:lnTo>
                  <a:pt x="1914270" y="316229"/>
                </a:lnTo>
                <a:lnTo>
                  <a:pt x="1908174" y="314960"/>
                </a:lnTo>
                <a:lnTo>
                  <a:pt x="1902206" y="313816"/>
                </a:lnTo>
                <a:lnTo>
                  <a:pt x="1897633" y="311658"/>
                </a:lnTo>
                <a:lnTo>
                  <a:pt x="1894585" y="308483"/>
                </a:lnTo>
                <a:lnTo>
                  <a:pt x="1891537" y="305435"/>
                </a:lnTo>
                <a:lnTo>
                  <a:pt x="1889886" y="298830"/>
                </a:lnTo>
                <a:lnTo>
                  <a:pt x="1889633" y="288925"/>
                </a:lnTo>
                <a:lnTo>
                  <a:pt x="1889606" y="288379"/>
                </a:lnTo>
                <a:lnTo>
                  <a:pt x="1889280" y="279582"/>
                </a:lnTo>
                <a:lnTo>
                  <a:pt x="1889037" y="268799"/>
                </a:lnTo>
                <a:lnTo>
                  <a:pt x="1888870" y="256030"/>
                </a:lnTo>
                <a:lnTo>
                  <a:pt x="1888806" y="172288"/>
                </a:lnTo>
                <a:lnTo>
                  <a:pt x="1888989" y="159200"/>
                </a:lnTo>
                <a:lnTo>
                  <a:pt x="1889294" y="146505"/>
                </a:lnTo>
                <a:lnTo>
                  <a:pt x="1889720" y="134206"/>
                </a:lnTo>
                <a:lnTo>
                  <a:pt x="1890268" y="122300"/>
                </a:lnTo>
                <a:lnTo>
                  <a:pt x="1887600" y="120523"/>
                </a:lnTo>
                <a:lnTo>
                  <a:pt x="1886435" y="120796"/>
                </a:lnTo>
                <a:lnTo>
                  <a:pt x="1874528" y="123458"/>
                </a:lnTo>
                <a:lnTo>
                  <a:pt x="1862329" y="125956"/>
                </a:lnTo>
                <a:lnTo>
                  <a:pt x="1849837" y="128303"/>
                </a:lnTo>
                <a:lnTo>
                  <a:pt x="1837052" y="130510"/>
                </a:lnTo>
                <a:close/>
              </a:path>
              <a:path w="4930648" h="446659">
                <a:moveTo>
                  <a:pt x="729104" y="130510"/>
                </a:moveTo>
                <a:lnTo>
                  <a:pt x="716025" y="132587"/>
                </a:lnTo>
                <a:lnTo>
                  <a:pt x="716677" y="140064"/>
                </a:lnTo>
                <a:lnTo>
                  <a:pt x="717459" y="151913"/>
                </a:lnTo>
                <a:lnTo>
                  <a:pt x="718008" y="164475"/>
                </a:lnTo>
                <a:lnTo>
                  <a:pt x="718332" y="177758"/>
                </a:lnTo>
                <a:lnTo>
                  <a:pt x="718438" y="299847"/>
                </a:lnTo>
                <a:lnTo>
                  <a:pt x="719893" y="312830"/>
                </a:lnTo>
                <a:lnTo>
                  <a:pt x="725270" y="324819"/>
                </a:lnTo>
                <a:lnTo>
                  <a:pt x="734597" y="333382"/>
                </a:lnTo>
                <a:lnTo>
                  <a:pt x="747861" y="338520"/>
                </a:lnTo>
                <a:lnTo>
                  <a:pt x="765047" y="340233"/>
                </a:lnTo>
                <a:lnTo>
                  <a:pt x="774716" y="339798"/>
                </a:lnTo>
                <a:lnTo>
                  <a:pt x="786091" y="338369"/>
                </a:lnTo>
                <a:lnTo>
                  <a:pt x="798511" y="335950"/>
                </a:lnTo>
                <a:lnTo>
                  <a:pt x="811984" y="332547"/>
                </a:lnTo>
                <a:lnTo>
                  <a:pt x="826516" y="328167"/>
                </a:lnTo>
                <a:lnTo>
                  <a:pt x="825372" y="316991"/>
                </a:lnTo>
                <a:lnTo>
                  <a:pt x="814705" y="316864"/>
                </a:lnTo>
                <a:lnTo>
                  <a:pt x="806322" y="316229"/>
                </a:lnTo>
                <a:lnTo>
                  <a:pt x="800227" y="314960"/>
                </a:lnTo>
                <a:lnTo>
                  <a:pt x="794257" y="313816"/>
                </a:lnTo>
                <a:lnTo>
                  <a:pt x="789685" y="311658"/>
                </a:lnTo>
                <a:lnTo>
                  <a:pt x="786637" y="308483"/>
                </a:lnTo>
                <a:lnTo>
                  <a:pt x="783590" y="305435"/>
                </a:lnTo>
                <a:lnTo>
                  <a:pt x="781938" y="298830"/>
                </a:lnTo>
                <a:lnTo>
                  <a:pt x="781684" y="288925"/>
                </a:lnTo>
                <a:lnTo>
                  <a:pt x="781658" y="288379"/>
                </a:lnTo>
                <a:lnTo>
                  <a:pt x="781332" y="279582"/>
                </a:lnTo>
                <a:lnTo>
                  <a:pt x="781089" y="268799"/>
                </a:lnTo>
                <a:lnTo>
                  <a:pt x="780922" y="256030"/>
                </a:lnTo>
                <a:lnTo>
                  <a:pt x="780858" y="172288"/>
                </a:lnTo>
                <a:lnTo>
                  <a:pt x="781041" y="159200"/>
                </a:lnTo>
                <a:lnTo>
                  <a:pt x="781346" y="146505"/>
                </a:lnTo>
                <a:lnTo>
                  <a:pt x="781772" y="134206"/>
                </a:lnTo>
                <a:lnTo>
                  <a:pt x="782319" y="122300"/>
                </a:lnTo>
                <a:lnTo>
                  <a:pt x="779653" y="120523"/>
                </a:lnTo>
                <a:lnTo>
                  <a:pt x="778487" y="120796"/>
                </a:lnTo>
                <a:lnTo>
                  <a:pt x="766580" y="123458"/>
                </a:lnTo>
                <a:lnTo>
                  <a:pt x="754381" y="125956"/>
                </a:lnTo>
                <a:lnTo>
                  <a:pt x="741889" y="128303"/>
                </a:lnTo>
                <a:lnTo>
                  <a:pt x="729104" y="130510"/>
                </a:lnTo>
                <a:close/>
              </a:path>
              <a:path w="4930648" h="446659">
                <a:moveTo>
                  <a:pt x="4648327" y="11175"/>
                </a:moveTo>
                <a:lnTo>
                  <a:pt x="4634230" y="105155"/>
                </a:lnTo>
                <a:lnTo>
                  <a:pt x="4653153" y="105155"/>
                </a:lnTo>
                <a:lnTo>
                  <a:pt x="4708271" y="11175"/>
                </a:lnTo>
                <a:lnTo>
                  <a:pt x="4648327" y="11175"/>
                </a:lnTo>
                <a:close/>
              </a:path>
              <a:path w="4930648" h="446659">
                <a:moveTo>
                  <a:pt x="2304415" y="11175"/>
                </a:moveTo>
                <a:lnTo>
                  <a:pt x="2290318" y="105155"/>
                </a:lnTo>
                <a:lnTo>
                  <a:pt x="2309241" y="105155"/>
                </a:lnTo>
                <a:lnTo>
                  <a:pt x="2364359" y="11175"/>
                </a:lnTo>
                <a:lnTo>
                  <a:pt x="2304415" y="11175"/>
                </a:lnTo>
                <a:close/>
              </a:path>
              <a:path w="4930648" h="446659">
                <a:moveTo>
                  <a:pt x="861108" y="4619"/>
                </a:moveTo>
                <a:lnTo>
                  <a:pt x="847217" y="7366"/>
                </a:lnTo>
                <a:lnTo>
                  <a:pt x="858011" y="59181"/>
                </a:lnTo>
                <a:lnTo>
                  <a:pt x="860150" y="59473"/>
                </a:lnTo>
                <a:lnTo>
                  <a:pt x="874446" y="56348"/>
                </a:lnTo>
                <a:lnTo>
                  <a:pt x="886965" y="54473"/>
                </a:lnTo>
                <a:lnTo>
                  <a:pt x="897762" y="53848"/>
                </a:lnTo>
                <a:lnTo>
                  <a:pt x="902486" y="54024"/>
                </a:lnTo>
                <a:lnTo>
                  <a:pt x="915524" y="56921"/>
                </a:lnTo>
                <a:lnTo>
                  <a:pt x="925575" y="63373"/>
                </a:lnTo>
                <a:lnTo>
                  <a:pt x="929222" y="67280"/>
                </a:lnTo>
                <a:lnTo>
                  <a:pt x="936117" y="77494"/>
                </a:lnTo>
                <a:lnTo>
                  <a:pt x="941705" y="90170"/>
                </a:lnTo>
                <a:lnTo>
                  <a:pt x="943609" y="95758"/>
                </a:lnTo>
                <a:lnTo>
                  <a:pt x="945515" y="101346"/>
                </a:lnTo>
                <a:lnTo>
                  <a:pt x="947166" y="107314"/>
                </a:lnTo>
                <a:lnTo>
                  <a:pt x="948944" y="113156"/>
                </a:lnTo>
                <a:lnTo>
                  <a:pt x="950468" y="118999"/>
                </a:lnTo>
                <a:lnTo>
                  <a:pt x="951992" y="124840"/>
                </a:lnTo>
                <a:lnTo>
                  <a:pt x="824483" y="339089"/>
                </a:lnTo>
                <a:lnTo>
                  <a:pt x="827658" y="340613"/>
                </a:lnTo>
                <a:lnTo>
                  <a:pt x="834612" y="339746"/>
                </a:lnTo>
                <a:lnTo>
                  <a:pt x="847916" y="338147"/>
                </a:lnTo>
                <a:lnTo>
                  <a:pt x="860837" y="336681"/>
                </a:lnTo>
                <a:lnTo>
                  <a:pt x="873370" y="335351"/>
                </a:lnTo>
                <a:lnTo>
                  <a:pt x="885511" y="334163"/>
                </a:lnTo>
                <a:lnTo>
                  <a:pt x="897255" y="333121"/>
                </a:lnTo>
                <a:lnTo>
                  <a:pt x="953769" y="227711"/>
                </a:lnTo>
                <a:lnTo>
                  <a:pt x="956453" y="222372"/>
                </a:lnTo>
                <a:lnTo>
                  <a:pt x="962005" y="210980"/>
                </a:lnTo>
                <a:lnTo>
                  <a:pt x="962566" y="52487"/>
                </a:lnTo>
                <a:lnTo>
                  <a:pt x="957766" y="40039"/>
                </a:lnTo>
                <a:lnTo>
                  <a:pt x="952245" y="29591"/>
                </a:lnTo>
                <a:lnTo>
                  <a:pt x="947928" y="22605"/>
                </a:lnTo>
                <a:lnTo>
                  <a:pt x="937513" y="12826"/>
                </a:lnTo>
                <a:lnTo>
                  <a:pt x="925830" y="5587"/>
                </a:lnTo>
                <a:lnTo>
                  <a:pt x="912494" y="2031"/>
                </a:lnTo>
                <a:lnTo>
                  <a:pt x="905256" y="1143"/>
                </a:lnTo>
                <a:lnTo>
                  <a:pt x="897508" y="1143"/>
                </a:lnTo>
                <a:lnTo>
                  <a:pt x="886308" y="1520"/>
                </a:lnTo>
                <a:lnTo>
                  <a:pt x="874139" y="2675"/>
                </a:lnTo>
                <a:lnTo>
                  <a:pt x="861108" y="4619"/>
                </a:lnTo>
                <a:close/>
              </a:path>
              <a:path w="4930648" h="446659">
                <a:moveTo>
                  <a:pt x="966978" y="68199"/>
                </a:moveTo>
                <a:lnTo>
                  <a:pt x="965199" y="61340"/>
                </a:lnTo>
                <a:lnTo>
                  <a:pt x="963421" y="55117"/>
                </a:lnTo>
                <a:lnTo>
                  <a:pt x="962566" y="52487"/>
                </a:lnTo>
                <a:lnTo>
                  <a:pt x="962005" y="210980"/>
                </a:lnTo>
                <a:lnTo>
                  <a:pt x="967358" y="199389"/>
                </a:lnTo>
                <a:lnTo>
                  <a:pt x="970184" y="214644"/>
                </a:lnTo>
                <a:lnTo>
                  <a:pt x="973474" y="232085"/>
                </a:lnTo>
                <a:lnTo>
                  <a:pt x="976473" y="247602"/>
                </a:lnTo>
                <a:lnTo>
                  <a:pt x="979179" y="261196"/>
                </a:lnTo>
                <a:lnTo>
                  <a:pt x="981591" y="272871"/>
                </a:lnTo>
                <a:lnTo>
                  <a:pt x="983707" y="282631"/>
                </a:lnTo>
                <a:lnTo>
                  <a:pt x="985525" y="290479"/>
                </a:lnTo>
                <a:lnTo>
                  <a:pt x="987044" y="296417"/>
                </a:lnTo>
                <a:lnTo>
                  <a:pt x="992219" y="313464"/>
                </a:lnTo>
                <a:lnTo>
                  <a:pt x="995933" y="322199"/>
                </a:lnTo>
                <a:lnTo>
                  <a:pt x="999362" y="328675"/>
                </a:lnTo>
                <a:lnTo>
                  <a:pt x="1003045" y="333121"/>
                </a:lnTo>
                <a:lnTo>
                  <a:pt x="1006982" y="335279"/>
                </a:lnTo>
                <a:lnTo>
                  <a:pt x="1010919" y="337565"/>
                </a:lnTo>
                <a:lnTo>
                  <a:pt x="1016127" y="338709"/>
                </a:lnTo>
                <a:lnTo>
                  <a:pt x="1022477" y="338709"/>
                </a:lnTo>
                <a:lnTo>
                  <a:pt x="1028261" y="338578"/>
                </a:lnTo>
                <a:lnTo>
                  <a:pt x="1039782" y="337626"/>
                </a:lnTo>
                <a:lnTo>
                  <a:pt x="1052120" y="335759"/>
                </a:lnTo>
                <a:lnTo>
                  <a:pt x="1065274" y="332984"/>
                </a:lnTo>
                <a:lnTo>
                  <a:pt x="1079245" y="329311"/>
                </a:lnTo>
                <a:lnTo>
                  <a:pt x="1077848" y="317626"/>
                </a:lnTo>
                <a:lnTo>
                  <a:pt x="1075651" y="317533"/>
                </a:lnTo>
                <a:lnTo>
                  <a:pt x="1062236" y="316251"/>
                </a:lnTo>
                <a:lnTo>
                  <a:pt x="1050797" y="313816"/>
                </a:lnTo>
                <a:lnTo>
                  <a:pt x="1043305" y="311658"/>
                </a:lnTo>
                <a:lnTo>
                  <a:pt x="1036828" y="308355"/>
                </a:lnTo>
                <a:lnTo>
                  <a:pt x="1031494" y="303911"/>
                </a:lnTo>
                <a:lnTo>
                  <a:pt x="1026159" y="299592"/>
                </a:lnTo>
                <a:lnTo>
                  <a:pt x="1021587" y="293877"/>
                </a:lnTo>
                <a:lnTo>
                  <a:pt x="1018032" y="287147"/>
                </a:lnTo>
                <a:lnTo>
                  <a:pt x="1012766" y="275108"/>
                </a:lnTo>
                <a:lnTo>
                  <a:pt x="1008633" y="262127"/>
                </a:lnTo>
                <a:lnTo>
                  <a:pt x="1007109" y="256159"/>
                </a:lnTo>
                <a:lnTo>
                  <a:pt x="1005205" y="248792"/>
                </a:lnTo>
                <a:lnTo>
                  <a:pt x="1003299" y="240029"/>
                </a:lnTo>
                <a:lnTo>
                  <a:pt x="1003030" y="238792"/>
                </a:lnTo>
                <a:lnTo>
                  <a:pt x="1000307" y="226303"/>
                </a:lnTo>
                <a:lnTo>
                  <a:pt x="997584" y="213995"/>
                </a:lnTo>
                <a:lnTo>
                  <a:pt x="997526" y="213717"/>
                </a:lnTo>
                <a:lnTo>
                  <a:pt x="994905" y="201189"/>
                </a:lnTo>
                <a:lnTo>
                  <a:pt x="992378" y="188849"/>
                </a:lnTo>
                <a:lnTo>
                  <a:pt x="990727" y="180721"/>
                </a:lnTo>
                <a:lnTo>
                  <a:pt x="989203" y="173227"/>
                </a:lnTo>
                <a:lnTo>
                  <a:pt x="987679" y="166370"/>
                </a:lnTo>
                <a:lnTo>
                  <a:pt x="985223" y="154000"/>
                </a:lnTo>
                <a:lnTo>
                  <a:pt x="982742" y="141529"/>
                </a:lnTo>
                <a:lnTo>
                  <a:pt x="980440" y="129921"/>
                </a:lnTo>
                <a:lnTo>
                  <a:pt x="979379" y="124626"/>
                </a:lnTo>
                <a:lnTo>
                  <a:pt x="976820" y="111875"/>
                </a:lnTo>
                <a:lnTo>
                  <a:pt x="974470" y="100075"/>
                </a:lnTo>
                <a:lnTo>
                  <a:pt x="972566" y="91186"/>
                </a:lnTo>
                <a:lnTo>
                  <a:pt x="970660" y="82930"/>
                </a:lnTo>
                <a:lnTo>
                  <a:pt x="968882" y="75564"/>
                </a:lnTo>
                <a:lnTo>
                  <a:pt x="966978" y="68199"/>
                </a:lnTo>
                <a:close/>
              </a:path>
              <a:path w="4930648" h="446659">
                <a:moveTo>
                  <a:pt x="3302254" y="178815"/>
                </a:moveTo>
                <a:lnTo>
                  <a:pt x="3383660" y="178815"/>
                </a:lnTo>
                <a:lnTo>
                  <a:pt x="3380078" y="191367"/>
                </a:lnTo>
                <a:lnTo>
                  <a:pt x="3376006" y="206554"/>
                </a:lnTo>
                <a:lnTo>
                  <a:pt x="3372477" y="220869"/>
                </a:lnTo>
                <a:lnTo>
                  <a:pt x="3369491" y="234313"/>
                </a:lnTo>
                <a:lnTo>
                  <a:pt x="3367049" y="246884"/>
                </a:lnTo>
                <a:lnTo>
                  <a:pt x="3365148" y="258581"/>
                </a:lnTo>
                <a:lnTo>
                  <a:pt x="3363791" y="269403"/>
                </a:lnTo>
                <a:lnTo>
                  <a:pt x="3362977" y="279348"/>
                </a:lnTo>
                <a:lnTo>
                  <a:pt x="3362705" y="288416"/>
                </a:lnTo>
                <a:lnTo>
                  <a:pt x="3362870" y="294137"/>
                </a:lnTo>
                <a:lnTo>
                  <a:pt x="3365109" y="308377"/>
                </a:lnTo>
                <a:lnTo>
                  <a:pt x="3369936" y="319785"/>
                </a:lnTo>
                <a:lnTo>
                  <a:pt x="3377310" y="328422"/>
                </a:lnTo>
                <a:lnTo>
                  <a:pt x="3382911" y="332259"/>
                </a:lnTo>
                <a:lnTo>
                  <a:pt x="3393598" y="336819"/>
                </a:lnTo>
                <a:lnTo>
                  <a:pt x="3406590" y="339567"/>
                </a:lnTo>
                <a:lnTo>
                  <a:pt x="3421887" y="340487"/>
                </a:lnTo>
                <a:lnTo>
                  <a:pt x="3423258" y="340479"/>
                </a:lnTo>
                <a:lnTo>
                  <a:pt x="3434866" y="339784"/>
                </a:lnTo>
                <a:lnTo>
                  <a:pt x="3446722" y="337968"/>
                </a:lnTo>
                <a:lnTo>
                  <a:pt x="3458829" y="335024"/>
                </a:lnTo>
                <a:lnTo>
                  <a:pt x="3471190" y="330952"/>
                </a:lnTo>
                <a:lnTo>
                  <a:pt x="3483810" y="325746"/>
                </a:lnTo>
                <a:lnTo>
                  <a:pt x="3496690" y="319404"/>
                </a:lnTo>
                <a:lnTo>
                  <a:pt x="3495166" y="307848"/>
                </a:lnTo>
                <a:lnTo>
                  <a:pt x="3484210" y="309492"/>
                </a:lnTo>
                <a:lnTo>
                  <a:pt x="3471463" y="310747"/>
                </a:lnTo>
                <a:lnTo>
                  <a:pt x="3459860" y="311150"/>
                </a:lnTo>
                <a:lnTo>
                  <a:pt x="3455394" y="311017"/>
                </a:lnTo>
                <a:lnTo>
                  <a:pt x="3441659" y="308173"/>
                </a:lnTo>
                <a:lnTo>
                  <a:pt x="3432682" y="301625"/>
                </a:lnTo>
                <a:lnTo>
                  <a:pt x="3427955" y="290571"/>
                </a:lnTo>
                <a:lnTo>
                  <a:pt x="3425884" y="277475"/>
                </a:lnTo>
                <a:lnTo>
                  <a:pt x="3425189" y="260350"/>
                </a:lnTo>
                <a:lnTo>
                  <a:pt x="3425204" y="255005"/>
                </a:lnTo>
                <a:lnTo>
                  <a:pt x="3425355" y="242399"/>
                </a:lnTo>
                <a:lnTo>
                  <a:pt x="3425664" y="229756"/>
                </a:lnTo>
                <a:lnTo>
                  <a:pt x="3426125" y="217076"/>
                </a:lnTo>
                <a:lnTo>
                  <a:pt x="3426733" y="204360"/>
                </a:lnTo>
                <a:lnTo>
                  <a:pt x="3427481" y="191606"/>
                </a:lnTo>
                <a:lnTo>
                  <a:pt x="3428364" y="178815"/>
                </a:lnTo>
                <a:lnTo>
                  <a:pt x="3449300" y="178938"/>
                </a:lnTo>
                <a:lnTo>
                  <a:pt x="3461872" y="179131"/>
                </a:lnTo>
                <a:lnTo>
                  <a:pt x="3474543" y="179415"/>
                </a:lnTo>
                <a:lnTo>
                  <a:pt x="3487318" y="179794"/>
                </a:lnTo>
                <a:lnTo>
                  <a:pt x="3500202" y="180271"/>
                </a:lnTo>
                <a:lnTo>
                  <a:pt x="3513201" y="180848"/>
                </a:lnTo>
                <a:lnTo>
                  <a:pt x="3513442" y="178714"/>
                </a:lnTo>
                <a:lnTo>
                  <a:pt x="3515088" y="165183"/>
                </a:lnTo>
                <a:lnTo>
                  <a:pt x="3516866" y="152308"/>
                </a:lnTo>
                <a:lnTo>
                  <a:pt x="3518777" y="140120"/>
                </a:lnTo>
                <a:lnTo>
                  <a:pt x="3520821" y="128650"/>
                </a:lnTo>
                <a:lnTo>
                  <a:pt x="3519424" y="126618"/>
                </a:lnTo>
                <a:lnTo>
                  <a:pt x="3508823" y="126802"/>
                </a:lnTo>
                <a:lnTo>
                  <a:pt x="3498718" y="126932"/>
                </a:lnTo>
                <a:lnTo>
                  <a:pt x="3474353" y="127132"/>
                </a:lnTo>
                <a:lnTo>
                  <a:pt x="3362325" y="127253"/>
                </a:lnTo>
                <a:lnTo>
                  <a:pt x="3352938" y="134158"/>
                </a:lnTo>
                <a:lnTo>
                  <a:pt x="3342774" y="141503"/>
                </a:lnTo>
                <a:lnTo>
                  <a:pt x="3332458" y="148820"/>
                </a:lnTo>
                <a:lnTo>
                  <a:pt x="3321991" y="156104"/>
                </a:lnTo>
                <a:lnTo>
                  <a:pt x="3311372" y="163352"/>
                </a:lnTo>
                <a:lnTo>
                  <a:pt x="3300603" y="170561"/>
                </a:lnTo>
                <a:lnTo>
                  <a:pt x="3302254" y="178815"/>
                </a:lnTo>
                <a:close/>
              </a:path>
              <a:path w="4930648" h="446659">
                <a:moveTo>
                  <a:pt x="473709" y="178815"/>
                </a:moveTo>
                <a:lnTo>
                  <a:pt x="555117" y="178815"/>
                </a:lnTo>
                <a:lnTo>
                  <a:pt x="551534" y="191367"/>
                </a:lnTo>
                <a:lnTo>
                  <a:pt x="547462" y="206554"/>
                </a:lnTo>
                <a:lnTo>
                  <a:pt x="543933" y="220869"/>
                </a:lnTo>
                <a:lnTo>
                  <a:pt x="540947" y="234313"/>
                </a:lnTo>
                <a:lnTo>
                  <a:pt x="538505" y="246884"/>
                </a:lnTo>
                <a:lnTo>
                  <a:pt x="536604" y="258581"/>
                </a:lnTo>
                <a:lnTo>
                  <a:pt x="535247" y="269403"/>
                </a:lnTo>
                <a:lnTo>
                  <a:pt x="534433" y="279348"/>
                </a:lnTo>
                <a:lnTo>
                  <a:pt x="534161" y="288416"/>
                </a:lnTo>
                <a:lnTo>
                  <a:pt x="534326" y="294137"/>
                </a:lnTo>
                <a:lnTo>
                  <a:pt x="536565" y="308377"/>
                </a:lnTo>
                <a:lnTo>
                  <a:pt x="541392" y="319785"/>
                </a:lnTo>
                <a:lnTo>
                  <a:pt x="548767" y="328422"/>
                </a:lnTo>
                <a:lnTo>
                  <a:pt x="554367" y="332259"/>
                </a:lnTo>
                <a:lnTo>
                  <a:pt x="565054" y="336819"/>
                </a:lnTo>
                <a:lnTo>
                  <a:pt x="578046" y="339567"/>
                </a:lnTo>
                <a:lnTo>
                  <a:pt x="593344" y="340487"/>
                </a:lnTo>
                <a:lnTo>
                  <a:pt x="594714" y="340479"/>
                </a:lnTo>
                <a:lnTo>
                  <a:pt x="606322" y="339784"/>
                </a:lnTo>
                <a:lnTo>
                  <a:pt x="618178" y="337968"/>
                </a:lnTo>
                <a:lnTo>
                  <a:pt x="630285" y="335024"/>
                </a:lnTo>
                <a:lnTo>
                  <a:pt x="642646" y="330952"/>
                </a:lnTo>
                <a:lnTo>
                  <a:pt x="655266" y="325746"/>
                </a:lnTo>
                <a:lnTo>
                  <a:pt x="668146" y="319404"/>
                </a:lnTo>
                <a:lnTo>
                  <a:pt x="666622" y="307848"/>
                </a:lnTo>
                <a:lnTo>
                  <a:pt x="655666" y="309492"/>
                </a:lnTo>
                <a:lnTo>
                  <a:pt x="642919" y="310747"/>
                </a:lnTo>
                <a:lnTo>
                  <a:pt x="631317" y="311150"/>
                </a:lnTo>
                <a:lnTo>
                  <a:pt x="626850" y="311017"/>
                </a:lnTo>
                <a:lnTo>
                  <a:pt x="613115" y="308173"/>
                </a:lnTo>
                <a:lnTo>
                  <a:pt x="604138" y="301625"/>
                </a:lnTo>
                <a:lnTo>
                  <a:pt x="599411" y="290571"/>
                </a:lnTo>
                <a:lnTo>
                  <a:pt x="597340" y="277475"/>
                </a:lnTo>
                <a:lnTo>
                  <a:pt x="596645" y="260350"/>
                </a:lnTo>
                <a:lnTo>
                  <a:pt x="596660" y="255005"/>
                </a:lnTo>
                <a:lnTo>
                  <a:pt x="596811" y="242399"/>
                </a:lnTo>
                <a:lnTo>
                  <a:pt x="597120" y="229756"/>
                </a:lnTo>
                <a:lnTo>
                  <a:pt x="597581" y="217076"/>
                </a:lnTo>
                <a:lnTo>
                  <a:pt x="598189" y="204360"/>
                </a:lnTo>
                <a:lnTo>
                  <a:pt x="598937" y="191606"/>
                </a:lnTo>
                <a:lnTo>
                  <a:pt x="599820" y="178815"/>
                </a:lnTo>
                <a:lnTo>
                  <a:pt x="620756" y="178938"/>
                </a:lnTo>
                <a:lnTo>
                  <a:pt x="633328" y="179131"/>
                </a:lnTo>
                <a:lnTo>
                  <a:pt x="645999" y="179415"/>
                </a:lnTo>
                <a:lnTo>
                  <a:pt x="658774" y="179794"/>
                </a:lnTo>
                <a:lnTo>
                  <a:pt x="671658" y="180271"/>
                </a:lnTo>
                <a:lnTo>
                  <a:pt x="684657" y="180848"/>
                </a:lnTo>
                <a:lnTo>
                  <a:pt x="684898" y="178714"/>
                </a:lnTo>
                <a:lnTo>
                  <a:pt x="686544" y="165183"/>
                </a:lnTo>
                <a:lnTo>
                  <a:pt x="688322" y="152308"/>
                </a:lnTo>
                <a:lnTo>
                  <a:pt x="690233" y="140120"/>
                </a:lnTo>
                <a:lnTo>
                  <a:pt x="692277" y="128650"/>
                </a:lnTo>
                <a:lnTo>
                  <a:pt x="690880" y="126618"/>
                </a:lnTo>
                <a:lnTo>
                  <a:pt x="680279" y="126802"/>
                </a:lnTo>
                <a:lnTo>
                  <a:pt x="670174" y="126932"/>
                </a:lnTo>
                <a:lnTo>
                  <a:pt x="645809" y="127132"/>
                </a:lnTo>
                <a:lnTo>
                  <a:pt x="533781" y="127253"/>
                </a:lnTo>
                <a:lnTo>
                  <a:pt x="524394" y="134158"/>
                </a:lnTo>
                <a:lnTo>
                  <a:pt x="514230" y="141503"/>
                </a:lnTo>
                <a:lnTo>
                  <a:pt x="503914" y="148820"/>
                </a:lnTo>
                <a:lnTo>
                  <a:pt x="493447" y="156104"/>
                </a:lnTo>
                <a:lnTo>
                  <a:pt x="482828" y="163352"/>
                </a:lnTo>
                <a:lnTo>
                  <a:pt x="472058" y="170561"/>
                </a:lnTo>
                <a:lnTo>
                  <a:pt x="473709" y="178815"/>
                </a:lnTo>
                <a:close/>
              </a:path>
              <a:path w="4930648" h="446659">
                <a:moveTo>
                  <a:pt x="4051354" y="201607"/>
                </a:moveTo>
                <a:lnTo>
                  <a:pt x="4048501" y="214175"/>
                </a:lnTo>
                <a:lnTo>
                  <a:pt x="4046790" y="227277"/>
                </a:lnTo>
                <a:lnTo>
                  <a:pt x="4046219" y="240918"/>
                </a:lnTo>
                <a:lnTo>
                  <a:pt x="4046672" y="252553"/>
                </a:lnTo>
                <a:lnTo>
                  <a:pt x="4048406" y="265807"/>
                </a:lnTo>
                <a:lnTo>
                  <a:pt x="4051437" y="278337"/>
                </a:lnTo>
                <a:lnTo>
                  <a:pt x="4055766" y="290150"/>
                </a:lnTo>
                <a:lnTo>
                  <a:pt x="4061393" y="301255"/>
                </a:lnTo>
                <a:lnTo>
                  <a:pt x="4068317" y="311658"/>
                </a:lnTo>
                <a:lnTo>
                  <a:pt x="4079369" y="323604"/>
                </a:lnTo>
                <a:lnTo>
                  <a:pt x="4089770" y="331148"/>
                </a:lnTo>
                <a:lnTo>
                  <a:pt x="4101283" y="336544"/>
                </a:lnTo>
                <a:lnTo>
                  <a:pt x="4113904" y="339786"/>
                </a:lnTo>
                <a:lnTo>
                  <a:pt x="4116439" y="283527"/>
                </a:lnTo>
                <a:lnTo>
                  <a:pt x="4112749" y="272866"/>
                </a:lnTo>
                <a:lnTo>
                  <a:pt x="4110136" y="260829"/>
                </a:lnTo>
                <a:lnTo>
                  <a:pt x="4108582" y="247425"/>
                </a:lnTo>
                <a:lnTo>
                  <a:pt x="4104162" y="130690"/>
                </a:lnTo>
                <a:lnTo>
                  <a:pt x="4093319" y="137545"/>
                </a:lnTo>
                <a:lnTo>
                  <a:pt x="4083275" y="146222"/>
                </a:lnTo>
                <a:lnTo>
                  <a:pt x="4074032" y="156717"/>
                </a:lnTo>
                <a:lnTo>
                  <a:pt x="4066757" y="167037"/>
                </a:lnTo>
                <a:lnTo>
                  <a:pt x="4060482" y="178045"/>
                </a:lnTo>
                <a:lnTo>
                  <a:pt x="4055347" y="189566"/>
                </a:lnTo>
                <a:lnTo>
                  <a:pt x="4051354" y="201607"/>
                </a:lnTo>
                <a:close/>
              </a:path>
              <a:path w="4930648" h="446659">
                <a:moveTo>
                  <a:pt x="4447285" y="396748"/>
                </a:moveTo>
                <a:lnTo>
                  <a:pt x="4452750" y="410645"/>
                </a:lnTo>
                <a:lnTo>
                  <a:pt x="4457446" y="421131"/>
                </a:lnTo>
                <a:lnTo>
                  <a:pt x="4460748" y="427609"/>
                </a:lnTo>
                <a:lnTo>
                  <a:pt x="4464050" y="432688"/>
                </a:lnTo>
                <a:lnTo>
                  <a:pt x="4467479" y="436499"/>
                </a:lnTo>
                <a:lnTo>
                  <a:pt x="4470908" y="440181"/>
                </a:lnTo>
                <a:lnTo>
                  <a:pt x="4474717" y="442849"/>
                </a:lnTo>
                <a:lnTo>
                  <a:pt x="4479162" y="444373"/>
                </a:lnTo>
                <a:lnTo>
                  <a:pt x="4483608" y="445897"/>
                </a:lnTo>
                <a:lnTo>
                  <a:pt x="4488814" y="446659"/>
                </a:lnTo>
                <a:lnTo>
                  <a:pt x="4497160" y="446633"/>
                </a:lnTo>
                <a:lnTo>
                  <a:pt x="4507976" y="445888"/>
                </a:lnTo>
                <a:lnTo>
                  <a:pt x="4520019" y="444106"/>
                </a:lnTo>
                <a:lnTo>
                  <a:pt x="4533277" y="441275"/>
                </a:lnTo>
                <a:lnTo>
                  <a:pt x="4547742" y="437388"/>
                </a:lnTo>
                <a:lnTo>
                  <a:pt x="4546218" y="426338"/>
                </a:lnTo>
                <a:lnTo>
                  <a:pt x="4538853" y="425958"/>
                </a:lnTo>
                <a:lnTo>
                  <a:pt x="4532122" y="425323"/>
                </a:lnTo>
                <a:lnTo>
                  <a:pt x="4526407" y="424434"/>
                </a:lnTo>
                <a:lnTo>
                  <a:pt x="4520564" y="423545"/>
                </a:lnTo>
                <a:lnTo>
                  <a:pt x="4515358" y="422148"/>
                </a:lnTo>
                <a:lnTo>
                  <a:pt x="4510785" y="420370"/>
                </a:lnTo>
                <a:lnTo>
                  <a:pt x="4506086" y="418591"/>
                </a:lnTo>
                <a:lnTo>
                  <a:pt x="4501896" y="416178"/>
                </a:lnTo>
                <a:lnTo>
                  <a:pt x="4498085" y="413003"/>
                </a:lnTo>
                <a:lnTo>
                  <a:pt x="4494276" y="409828"/>
                </a:lnTo>
                <a:lnTo>
                  <a:pt x="4490592" y="405891"/>
                </a:lnTo>
                <a:lnTo>
                  <a:pt x="4487036" y="400938"/>
                </a:lnTo>
                <a:lnTo>
                  <a:pt x="4483481" y="395986"/>
                </a:lnTo>
                <a:lnTo>
                  <a:pt x="4479925" y="390143"/>
                </a:lnTo>
                <a:lnTo>
                  <a:pt x="4476368" y="383159"/>
                </a:lnTo>
                <a:lnTo>
                  <a:pt x="4475654" y="381776"/>
                </a:lnTo>
                <a:lnTo>
                  <a:pt x="4470266" y="371106"/>
                </a:lnTo>
                <a:lnTo>
                  <a:pt x="4464304" y="358775"/>
                </a:lnTo>
                <a:lnTo>
                  <a:pt x="4458251" y="345048"/>
                </a:lnTo>
                <a:lnTo>
                  <a:pt x="4453649" y="334011"/>
                </a:lnTo>
                <a:lnTo>
                  <a:pt x="4448851" y="322052"/>
                </a:lnTo>
                <a:lnTo>
                  <a:pt x="4443853" y="309178"/>
                </a:lnTo>
                <a:lnTo>
                  <a:pt x="4438650" y="295401"/>
                </a:lnTo>
                <a:lnTo>
                  <a:pt x="4445197" y="283988"/>
                </a:lnTo>
                <a:lnTo>
                  <a:pt x="4452315" y="271662"/>
                </a:lnTo>
                <a:lnTo>
                  <a:pt x="4459350" y="259561"/>
                </a:lnTo>
                <a:lnTo>
                  <a:pt x="4466304" y="247685"/>
                </a:lnTo>
                <a:lnTo>
                  <a:pt x="4473176" y="236032"/>
                </a:lnTo>
                <a:lnTo>
                  <a:pt x="4479965" y="224604"/>
                </a:lnTo>
                <a:lnTo>
                  <a:pt x="4486672" y="213400"/>
                </a:lnTo>
                <a:lnTo>
                  <a:pt x="4493297" y="202418"/>
                </a:lnTo>
                <a:lnTo>
                  <a:pt x="4499839" y="191659"/>
                </a:lnTo>
                <a:lnTo>
                  <a:pt x="4506297" y="181123"/>
                </a:lnTo>
                <a:lnTo>
                  <a:pt x="4512673" y="170809"/>
                </a:lnTo>
                <a:lnTo>
                  <a:pt x="4518965" y="160716"/>
                </a:lnTo>
                <a:lnTo>
                  <a:pt x="4525174" y="150845"/>
                </a:lnTo>
                <a:lnTo>
                  <a:pt x="4531299" y="141194"/>
                </a:lnTo>
                <a:lnTo>
                  <a:pt x="4537340" y="131764"/>
                </a:lnTo>
                <a:lnTo>
                  <a:pt x="4543298" y="122554"/>
                </a:lnTo>
                <a:lnTo>
                  <a:pt x="4540631" y="120523"/>
                </a:lnTo>
                <a:lnTo>
                  <a:pt x="4530178" y="122710"/>
                </a:lnTo>
                <a:lnTo>
                  <a:pt x="4517920" y="125098"/>
                </a:lnTo>
                <a:lnTo>
                  <a:pt x="4505492" y="127330"/>
                </a:lnTo>
                <a:lnTo>
                  <a:pt x="4492898" y="129407"/>
                </a:lnTo>
                <a:lnTo>
                  <a:pt x="4480140" y="131329"/>
                </a:lnTo>
                <a:lnTo>
                  <a:pt x="4467225" y="133096"/>
                </a:lnTo>
                <a:lnTo>
                  <a:pt x="4463322" y="139086"/>
                </a:lnTo>
                <a:lnTo>
                  <a:pt x="4456493" y="149751"/>
                </a:lnTo>
                <a:lnTo>
                  <a:pt x="4449768" y="160492"/>
                </a:lnTo>
                <a:lnTo>
                  <a:pt x="4443147" y="171308"/>
                </a:lnTo>
                <a:lnTo>
                  <a:pt x="4436629" y="182201"/>
                </a:lnTo>
                <a:lnTo>
                  <a:pt x="4430216" y="193172"/>
                </a:lnTo>
                <a:lnTo>
                  <a:pt x="4423906" y="204223"/>
                </a:lnTo>
                <a:lnTo>
                  <a:pt x="4417700" y="215354"/>
                </a:lnTo>
                <a:lnTo>
                  <a:pt x="4411599" y="226567"/>
                </a:lnTo>
                <a:lnTo>
                  <a:pt x="4409949" y="222562"/>
                </a:lnTo>
                <a:lnTo>
                  <a:pt x="4404104" y="208572"/>
                </a:lnTo>
                <a:lnTo>
                  <a:pt x="4398657" y="195843"/>
                </a:lnTo>
                <a:lnTo>
                  <a:pt x="4393617" y="184376"/>
                </a:lnTo>
                <a:lnTo>
                  <a:pt x="4388995" y="174170"/>
                </a:lnTo>
                <a:lnTo>
                  <a:pt x="4384802" y="165226"/>
                </a:lnTo>
                <a:lnTo>
                  <a:pt x="4382261" y="160274"/>
                </a:lnTo>
                <a:lnTo>
                  <a:pt x="4379722" y="155448"/>
                </a:lnTo>
                <a:lnTo>
                  <a:pt x="4377308" y="150622"/>
                </a:lnTo>
                <a:lnTo>
                  <a:pt x="4374768" y="145796"/>
                </a:lnTo>
                <a:lnTo>
                  <a:pt x="4371975" y="141477"/>
                </a:lnTo>
                <a:lnTo>
                  <a:pt x="4368927" y="137667"/>
                </a:lnTo>
                <a:lnTo>
                  <a:pt x="4365879" y="133858"/>
                </a:lnTo>
                <a:lnTo>
                  <a:pt x="4362323" y="130810"/>
                </a:lnTo>
                <a:lnTo>
                  <a:pt x="4358385" y="128397"/>
                </a:lnTo>
                <a:lnTo>
                  <a:pt x="4354449" y="125984"/>
                </a:lnTo>
                <a:lnTo>
                  <a:pt x="4350004" y="124840"/>
                </a:lnTo>
                <a:lnTo>
                  <a:pt x="4345051" y="124840"/>
                </a:lnTo>
                <a:lnTo>
                  <a:pt x="4339151" y="124996"/>
                </a:lnTo>
                <a:lnTo>
                  <a:pt x="4328097" y="125989"/>
                </a:lnTo>
                <a:lnTo>
                  <a:pt x="4315823" y="127914"/>
                </a:lnTo>
                <a:lnTo>
                  <a:pt x="4302337" y="130785"/>
                </a:lnTo>
                <a:lnTo>
                  <a:pt x="4287647" y="134620"/>
                </a:lnTo>
                <a:lnTo>
                  <a:pt x="4292218" y="122809"/>
                </a:lnTo>
                <a:lnTo>
                  <a:pt x="4289482" y="121223"/>
                </a:lnTo>
                <a:lnTo>
                  <a:pt x="4277543" y="124396"/>
                </a:lnTo>
                <a:lnTo>
                  <a:pt x="4265396" y="127455"/>
                </a:lnTo>
                <a:lnTo>
                  <a:pt x="4253040" y="130408"/>
                </a:lnTo>
                <a:lnTo>
                  <a:pt x="4240475" y="133260"/>
                </a:lnTo>
                <a:lnTo>
                  <a:pt x="4227703" y="136016"/>
                </a:lnTo>
                <a:lnTo>
                  <a:pt x="4227356" y="139082"/>
                </a:lnTo>
                <a:lnTo>
                  <a:pt x="4225585" y="152617"/>
                </a:lnTo>
                <a:lnTo>
                  <a:pt x="4223491" y="165593"/>
                </a:lnTo>
                <a:lnTo>
                  <a:pt x="4221086" y="178011"/>
                </a:lnTo>
                <a:lnTo>
                  <a:pt x="4218380" y="189869"/>
                </a:lnTo>
                <a:lnTo>
                  <a:pt x="4215383" y="201167"/>
                </a:lnTo>
                <a:lnTo>
                  <a:pt x="4214451" y="198694"/>
                </a:lnTo>
                <a:lnTo>
                  <a:pt x="4210624" y="183878"/>
                </a:lnTo>
                <a:lnTo>
                  <a:pt x="4206265" y="170677"/>
                </a:lnTo>
                <a:lnTo>
                  <a:pt x="4201386" y="159072"/>
                </a:lnTo>
                <a:lnTo>
                  <a:pt x="4195997" y="149048"/>
                </a:lnTo>
                <a:lnTo>
                  <a:pt x="4190110" y="140588"/>
                </a:lnTo>
                <a:lnTo>
                  <a:pt x="4182176" y="132713"/>
                </a:lnTo>
                <a:lnTo>
                  <a:pt x="4171494" y="126214"/>
                </a:lnTo>
                <a:lnTo>
                  <a:pt x="4159064" y="122324"/>
                </a:lnTo>
                <a:lnTo>
                  <a:pt x="4144899" y="121030"/>
                </a:lnTo>
                <a:lnTo>
                  <a:pt x="4141495" y="121087"/>
                </a:lnTo>
                <a:lnTo>
                  <a:pt x="4128251" y="122458"/>
                </a:lnTo>
                <a:lnTo>
                  <a:pt x="4115806" y="125660"/>
                </a:lnTo>
                <a:lnTo>
                  <a:pt x="4104162" y="130690"/>
                </a:lnTo>
                <a:lnTo>
                  <a:pt x="4108582" y="247425"/>
                </a:lnTo>
                <a:lnTo>
                  <a:pt x="4108068" y="232663"/>
                </a:lnTo>
                <a:lnTo>
                  <a:pt x="4108313" y="222307"/>
                </a:lnTo>
                <a:lnTo>
                  <a:pt x="4109444" y="208849"/>
                </a:lnTo>
                <a:lnTo>
                  <a:pt x="4111495" y="196231"/>
                </a:lnTo>
                <a:lnTo>
                  <a:pt x="4114466" y="184444"/>
                </a:lnTo>
                <a:lnTo>
                  <a:pt x="4118355" y="173481"/>
                </a:lnTo>
                <a:lnTo>
                  <a:pt x="4127675" y="158311"/>
                </a:lnTo>
                <a:lnTo>
                  <a:pt x="4137854" y="150928"/>
                </a:lnTo>
                <a:lnTo>
                  <a:pt x="4150232" y="148462"/>
                </a:lnTo>
                <a:lnTo>
                  <a:pt x="4160460" y="150884"/>
                </a:lnTo>
                <a:lnTo>
                  <a:pt x="4170220" y="158880"/>
                </a:lnTo>
                <a:lnTo>
                  <a:pt x="4178680" y="172465"/>
                </a:lnTo>
                <a:lnTo>
                  <a:pt x="4182247" y="180700"/>
                </a:lnTo>
                <a:lnTo>
                  <a:pt x="4185904" y="190798"/>
                </a:lnTo>
                <a:lnTo>
                  <a:pt x="4189424" y="202291"/>
                </a:lnTo>
                <a:lnTo>
                  <a:pt x="4192803" y="215177"/>
                </a:lnTo>
                <a:lnTo>
                  <a:pt x="4196039" y="229451"/>
                </a:lnTo>
                <a:lnTo>
                  <a:pt x="4199128" y="245110"/>
                </a:lnTo>
                <a:lnTo>
                  <a:pt x="4196971" y="250048"/>
                </a:lnTo>
                <a:lnTo>
                  <a:pt x="4190469" y="263771"/>
                </a:lnTo>
                <a:lnTo>
                  <a:pt x="4184089" y="275460"/>
                </a:lnTo>
                <a:lnTo>
                  <a:pt x="4177831" y="285114"/>
                </a:lnTo>
                <a:lnTo>
                  <a:pt x="4171696" y="292735"/>
                </a:lnTo>
                <a:lnTo>
                  <a:pt x="4157549" y="304396"/>
                </a:lnTo>
                <a:lnTo>
                  <a:pt x="4146804" y="307213"/>
                </a:lnTo>
                <a:lnTo>
                  <a:pt x="4136668" y="305542"/>
                </a:lnTo>
                <a:lnTo>
                  <a:pt x="4126044" y="298720"/>
                </a:lnTo>
                <a:lnTo>
                  <a:pt x="4117848" y="286638"/>
                </a:lnTo>
                <a:lnTo>
                  <a:pt x="4116439" y="283527"/>
                </a:lnTo>
                <a:lnTo>
                  <a:pt x="4113904" y="339786"/>
                </a:lnTo>
                <a:lnTo>
                  <a:pt x="4127627" y="340867"/>
                </a:lnTo>
                <a:lnTo>
                  <a:pt x="4134403" y="340492"/>
                </a:lnTo>
                <a:lnTo>
                  <a:pt x="4144975" y="338405"/>
                </a:lnTo>
                <a:lnTo>
                  <a:pt x="4155550" y="334485"/>
                </a:lnTo>
                <a:lnTo>
                  <a:pt x="4166129" y="328729"/>
                </a:lnTo>
                <a:lnTo>
                  <a:pt x="4176714" y="321133"/>
                </a:lnTo>
                <a:lnTo>
                  <a:pt x="4187308" y="311694"/>
                </a:lnTo>
                <a:lnTo>
                  <a:pt x="4197911" y="300409"/>
                </a:lnTo>
                <a:lnTo>
                  <a:pt x="4208526" y="287274"/>
                </a:lnTo>
                <a:lnTo>
                  <a:pt x="4211458" y="296568"/>
                </a:lnTo>
                <a:lnTo>
                  <a:pt x="4216631" y="310709"/>
                </a:lnTo>
                <a:lnTo>
                  <a:pt x="4221622" y="321401"/>
                </a:lnTo>
                <a:lnTo>
                  <a:pt x="4226433" y="328675"/>
                </a:lnTo>
                <a:lnTo>
                  <a:pt x="4232021" y="335406"/>
                </a:lnTo>
                <a:lnTo>
                  <a:pt x="4237989" y="338709"/>
                </a:lnTo>
                <a:lnTo>
                  <a:pt x="4245225" y="338706"/>
                </a:lnTo>
                <a:lnTo>
                  <a:pt x="4256199" y="338251"/>
                </a:lnTo>
                <a:lnTo>
                  <a:pt x="4267973" y="337009"/>
                </a:lnTo>
                <a:lnTo>
                  <a:pt x="4280547" y="334991"/>
                </a:lnTo>
                <a:lnTo>
                  <a:pt x="4293920" y="332210"/>
                </a:lnTo>
                <a:lnTo>
                  <a:pt x="4308093" y="328675"/>
                </a:lnTo>
                <a:lnTo>
                  <a:pt x="4306697" y="316991"/>
                </a:lnTo>
                <a:lnTo>
                  <a:pt x="4294919" y="316376"/>
                </a:lnTo>
                <a:lnTo>
                  <a:pt x="4281876" y="313951"/>
                </a:lnTo>
                <a:lnTo>
                  <a:pt x="4270270" y="309673"/>
                </a:lnTo>
                <a:lnTo>
                  <a:pt x="4260087" y="303529"/>
                </a:lnTo>
                <a:lnTo>
                  <a:pt x="4256645" y="300718"/>
                </a:lnTo>
                <a:lnTo>
                  <a:pt x="4249085" y="292658"/>
                </a:lnTo>
                <a:lnTo>
                  <a:pt x="4242186" y="282486"/>
                </a:lnTo>
                <a:lnTo>
                  <a:pt x="4235948" y="270196"/>
                </a:lnTo>
                <a:lnTo>
                  <a:pt x="4230369" y="255777"/>
                </a:lnTo>
                <a:lnTo>
                  <a:pt x="4235454" y="247019"/>
                </a:lnTo>
                <a:lnTo>
                  <a:pt x="4241223" y="236680"/>
                </a:lnTo>
                <a:lnTo>
                  <a:pt x="4246918" y="226032"/>
                </a:lnTo>
                <a:lnTo>
                  <a:pt x="4252539" y="215076"/>
                </a:lnTo>
                <a:lnTo>
                  <a:pt x="4258082" y="203808"/>
                </a:lnTo>
                <a:lnTo>
                  <a:pt x="4263548" y="192228"/>
                </a:lnTo>
                <a:lnTo>
                  <a:pt x="4268934" y="180333"/>
                </a:lnTo>
                <a:lnTo>
                  <a:pt x="4274239" y="168123"/>
                </a:lnTo>
                <a:lnTo>
                  <a:pt x="4279461" y="155595"/>
                </a:lnTo>
                <a:lnTo>
                  <a:pt x="4284599" y="142748"/>
                </a:lnTo>
                <a:lnTo>
                  <a:pt x="4285107" y="146685"/>
                </a:lnTo>
                <a:lnTo>
                  <a:pt x="4301873" y="147278"/>
                </a:lnTo>
                <a:lnTo>
                  <a:pt x="4313682" y="148843"/>
                </a:lnTo>
                <a:lnTo>
                  <a:pt x="4321936" y="150495"/>
                </a:lnTo>
                <a:lnTo>
                  <a:pt x="4329683" y="153797"/>
                </a:lnTo>
                <a:lnTo>
                  <a:pt x="4336668" y="158623"/>
                </a:lnTo>
                <a:lnTo>
                  <a:pt x="4348068" y="168520"/>
                </a:lnTo>
                <a:lnTo>
                  <a:pt x="4356608" y="179070"/>
                </a:lnTo>
                <a:lnTo>
                  <a:pt x="4363200" y="189266"/>
                </a:lnTo>
                <a:lnTo>
                  <a:pt x="4369389" y="200433"/>
                </a:lnTo>
                <a:lnTo>
                  <a:pt x="4375658" y="213233"/>
                </a:lnTo>
                <a:lnTo>
                  <a:pt x="4378299" y="218897"/>
                </a:lnTo>
                <a:lnTo>
                  <a:pt x="4383493" y="230411"/>
                </a:lnTo>
                <a:lnTo>
                  <a:pt x="4388508" y="242112"/>
                </a:lnTo>
                <a:lnTo>
                  <a:pt x="4393310" y="254000"/>
                </a:lnTo>
                <a:lnTo>
                  <a:pt x="4392143" y="255959"/>
                </a:lnTo>
                <a:lnTo>
                  <a:pt x="4386105" y="266144"/>
                </a:lnTo>
                <a:lnTo>
                  <a:pt x="4380051" y="276445"/>
                </a:lnTo>
                <a:lnTo>
                  <a:pt x="4373981" y="286862"/>
                </a:lnTo>
                <a:lnTo>
                  <a:pt x="4367896" y="297395"/>
                </a:lnTo>
                <a:lnTo>
                  <a:pt x="4361794" y="308044"/>
                </a:lnTo>
                <a:lnTo>
                  <a:pt x="4355676" y="318809"/>
                </a:lnTo>
                <a:lnTo>
                  <a:pt x="4349542" y="329690"/>
                </a:lnTo>
                <a:lnTo>
                  <a:pt x="4343392" y="340687"/>
                </a:lnTo>
                <a:lnTo>
                  <a:pt x="4337224" y="351801"/>
                </a:lnTo>
                <a:lnTo>
                  <a:pt x="4331040" y="363030"/>
                </a:lnTo>
                <a:lnTo>
                  <a:pt x="4324838" y="374375"/>
                </a:lnTo>
                <a:lnTo>
                  <a:pt x="4318620" y="385836"/>
                </a:lnTo>
                <a:lnTo>
                  <a:pt x="4312384" y="397413"/>
                </a:lnTo>
                <a:lnTo>
                  <a:pt x="4306131" y="409106"/>
                </a:lnTo>
                <a:lnTo>
                  <a:pt x="4299860" y="420915"/>
                </a:lnTo>
                <a:lnTo>
                  <a:pt x="4293572" y="432840"/>
                </a:lnTo>
                <a:lnTo>
                  <a:pt x="4287265" y="444880"/>
                </a:lnTo>
                <a:lnTo>
                  <a:pt x="4290440" y="446531"/>
                </a:lnTo>
                <a:lnTo>
                  <a:pt x="4296984" y="445463"/>
                </a:lnTo>
                <a:lnTo>
                  <a:pt x="4308553" y="443734"/>
                </a:lnTo>
                <a:lnTo>
                  <a:pt x="4320732" y="442117"/>
                </a:lnTo>
                <a:lnTo>
                  <a:pt x="4333520" y="440621"/>
                </a:lnTo>
                <a:lnTo>
                  <a:pt x="4346918" y="439253"/>
                </a:lnTo>
                <a:lnTo>
                  <a:pt x="4360926" y="438023"/>
                </a:lnTo>
                <a:lnTo>
                  <a:pt x="4361741" y="436391"/>
                </a:lnTo>
                <a:lnTo>
                  <a:pt x="4367766" y="424390"/>
                </a:lnTo>
                <a:lnTo>
                  <a:pt x="4373746" y="412552"/>
                </a:lnTo>
                <a:lnTo>
                  <a:pt x="4379684" y="400877"/>
                </a:lnTo>
                <a:lnTo>
                  <a:pt x="4385580" y="389365"/>
                </a:lnTo>
                <a:lnTo>
                  <a:pt x="4391434" y="378017"/>
                </a:lnTo>
                <a:lnTo>
                  <a:pt x="4397247" y="366832"/>
                </a:lnTo>
                <a:lnTo>
                  <a:pt x="4403020" y="355809"/>
                </a:lnTo>
                <a:lnTo>
                  <a:pt x="4408754" y="344951"/>
                </a:lnTo>
                <a:lnTo>
                  <a:pt x="4414450" y="334255"/>
                </a:lnTo>
                <a:lnTo>
                  <a:pt x="4420108" y="323723"/>
                </a:lnTo>
                <a:lnTo>
                  <a:pt x="4420951" y="326002"/>
                </a:lnTo>
                <a:lnTo>
                  <a:pt x="4426838" y="341912"/>
                </a:lnTo>
                <a:lnTo>
                  <a:pt x="4432121" y="356179"/>
                </a:lnTo>
                <a:lnTo>
                  <a:pt x="4436804" y="368800"/>
                </a:lnTo>
                <a:lnTo>
                  <a:pt x="4440891" y="379770"/>
                </a:lnTo>
                <a:lnTo>
                  <a:pt x="4444383" y="389087"/>
                </a:lnTo>
                <a:lnTo>
                  <a:pt x="4447285" y="396748"/>
                </a:lnTo>
                <a:close/>
              </a:path>
              <a:path w="4930648" h="446659">
                <a:moveTo>
                  <a:pt x="3530146" y="201607"/>
                </a:moveTo>
                <a:lnTo>
                  <a:pt x="3527293" y="214175"/>
                </a:lnTo>
                <a:lnTo>
                  <a:pt x="3525582" y="227277"/>
                </a:lnTo>
                <a:lnTo>
                  <a:pt x="3525011" y="240918"/>
                </a:lnTo>
                <a:lnTo>
                  <a:pt x="3525464" y="252553"/>
                </a:lnTo>
                <a:lnTo>
                  <a:pt x="3527198" y="265807"/>
                </a:lnTo>
                <a:lnTo>
                  <a:pt x="3530229" y="278337"/>
                </a:lnTo>
                <a:lnTo>
                  <a:pt x="3534558" y="290150"/>
                </a:lnTo>
                <a:lnTo>
                  <a:pt x="3540185" y="301255"/>
                </a:lnTo>
                <a:lnTo>
                  <a:pt x="3547109" y="311658"/>
                </a:lnTo>
                <a:lnTo>
                  <a:pt x="3558161" y="323604"/>
                </a:lnTo>
                <a:lnTo>
                  <a:pt x="3568562" y="331148"/>
                </a:lnTo>
                <a:lnTo>
                  <a:pt x="3580075" y="336544"/>
                </a:lnTo>
                <a:lnTo>
                  <a:pt x="3592696" y="339786"/>
                </a:lnTo>
                <a:lnTo>
                  <a:pt x="3595231" y="283527"/>
                </a:lnTo>
                <a:lnTo>
                  <a:pt x="3591541" y="272866"/>
                </a:lnTo>
                <a:lnTo>
                  <a:pt x="3588928" y="260829"/>
                </a:lnTo>
                <a:lnTo>
                  <a:pt x="3587374" y="247425"/>
                </a:lnTo>
                <a:lnTo>
                  <a:pt x="3582954" y="130690"/>
                </a:lnTo>
                <a:lnTo>
                  <a:pt x="3572111" y="137545"/>
                </a:lnTo>
                <a:lnTo>
                  <a:pt x="3562067" y="146222"/>
                </a:lnTo>
                <a:lnTo>
                  <a:pt x="3552825" y="156717"/>
                </a:lnTo>
                <a:lnTo>
                  <a:pt x="3545549" y="167037"/>
                </a:lnTo>
                <a:lnTo>
                  <a:pt x="3539274" y="178045"/>
                </a:lnTo>
                <a:lnTo>
                  <a:pt x="3534139" y="189566"/>
                </a:lnTo>
                <a:lnTo>
                  <a:pt x="3530146" y="201607"/>
                </a:lnTo>
                <a:close/>
              </a:path>
              <a:path w="4930648" h="446659">
                <a:moveTo>
                  <a:pt x="3731832" y="130408"/>
                </a:moveTo>
                <a:lnTo>
                  <a:pt x="3719267" y="133260"/>
                </a:lnTo>
                <a:lnTo>
                  <a:pt x="3706494" y="136016"/>
                </a:lnTo>
                <a:lnTo>
                  <a:pt x="3706148" y="139082"/>
                </a:lnTo>
                <a:lnTo>
                  <a:pt x="3704377" y="152617"/>
                </a:lnTo>
                <a:lnTo>
                  <a:pt x="3702283" y="165593"/>
                </a:lnTo>
                <a:lnTo>
                  <a:pt x="3699878" y="178011"/>
                </a:lnTo>
                <a:lnTo>
                  <a:pt x="3697172" y="189869"/>
                </a:lnTo>
                <a:lnTo>
                  <a:pt x="3694176" y="201167"/>
                </a:lnTo>
                <a:lnTo>
                  <a:pt x="3693243" y="198694"/>
                </a:lnTo>
                <a:lnTo>
                  <a:pt x="3689416" y="183878"/>
                </a:lnTo>
                <a:lnTo>
                  <a:pt x="3685057" y="170677"/>
                </a:lnTo>
                <a:lnTo>
                  <a:pt x="3680178" y="159072"/>
                </a:lnTo>
                <a:lnTo>
                  <a:pt x="3674789" y="149048"/>
                </a:lnTo>
                <a:lnTo>
                  <a:pt x="3668903" y="140588"/>
                </a:lnTo>
                <a:lnTo>
                  <a:pt x="3660968" y="132713"/>
                </a:lnTo>
                <a:lnTo>
                  <a:pt x="3650286" y="126214"/>
                </a:lnTo>
                <a:lnTo>
                  <a:pt x="3637856" y="122324"/>
                </a:lnTo>
                <a:lnTo>
                  <a:pt x="3623690" y="121030"/>
                </a:lnTo>
                <a:lnTo>
                  <a:pt x="3620287" y="121087"/>
                </a:lnTo>
                <a:lnTo>
                  <a:pt x="3607043" y="122458"/>
                </a:lnTo>
                <a:lnTo>
                  <a:pt x="3594598" y="125660"/>
                </a:lnTo>
                <a:lnTo>
                  <a:pt x="3582954" y="130690"/>
                </a:lnTo>
                <a:lnTo>
                  <a:pt x="3587374" y="247425"/>
                </a:lnTo>
                <a:lnTo>
                  <a:pt x="3586860" y="232663"/>
                </a:lnTo>
                <a:lnTo>
                  <a:pt x="3587105" y="222307"/>
                </a:lnTo>
                <a:lnTo>
                  <a:pt x="3588236" y="208849"/>
                </a:lnTo>
                <a:lnTo>
                  <a:pt x="3590287" y="196231"/>
                </a:lnTo>
                <a:lnTo>
                  <a:pt x="3593258" y="184444"/>
                </a:lnTo>
                <a:lnTo>
                  <a:pt x="3597148" y="173481"/>
                </a:lnTo>
                <a:lnTo>
                  <a:pt x="3606467" y="158311"/>
                </a:lnTo>
                <a:lnTo>
                  <a:pt x="3616646" y="150928"/>
                </a:lnTo>
                <a:lnTo>
                  <a:pt x="3629025" y="148462"/>
                </a:lnTo>
                <a:lnTo>
                  <a:pt x="3639252" y="150884"/>
                </a:lnTo>
                <a:lnTo>
                  <a:pt x="3649012" y="158880"/>
                </a:lnTo>
                <a:lnTo>
                  <a:pt x="3657473" y="172465"/>
                </a:lnTo>
                <a:lnTo>
                  <a:pt x="3661039" y="180700"/>
                </a:lnTo>
                <a:lnTo>
                  <a:pt x="3664696" y="190798"/>
                </a:lnTo>
                <a:lnTo>
                  <a:pt x="3668216" y="202291"/>
                </a:lnTo>
                <a:lnTo>
                  <a:pt x="3671595" y="215177"/>
                </a:lnTo>
                <a:lnTo>
                  <a:pt x="3674831" y="229451"/>
                </a:lnTo>
                <a:lnTo>
                  <a:pt x="3677919" y="245110"/>
                </a:lnTo>
                <a:lnTo>
                  <a:pt x="3675763" y="250048"/>
                </a:lnTo>
                <a:lnTo>
                  <a:pt x="3669261" y="263771"/>
                </a:lnTo>
                <a:lnTo>
                  <a:pt x="3662881" y="275460"/>
                </a:lnTo>
                <a:lnTo>
                  <a:pt x="3656623" y="285114"/>
                </a:lnTo>
                <a:lnTo>
                  <a:pt x="3650487" y="292735"/>
                </a:lnTo>
                <a:lnTo>
                  <a:pt x="3636341" y="304396"/>
                </a:lnTo>
                <a:lnTo>
                  <a:pt x="3625596" y="307213"/>
                </a:lnTo>
                <a:lnTo>
                  <a:pt x="3615460" y="305542"/>
                </a:lnTo>
                <a:lnTo>
                  <a:pt x="3604836" y="298720"/>
                </a:lnTo>
                <a:lnTo>
                  <a:pt x="3596639" y="286638"/>
                </a:lnTo>
                <a:lnTo>
                  <a:pt x="3595231" y="283527"/>
                </a:lnTo>
                <a:lnTo>
                  <a:pt x="3592696" y="339786"/>
                </a:lnTo>
                <a:lnTo>
                  <a:pt x="3606418" y="340867"/>
                </a:lnTo>
                <a:lnTo>
                  <a:pt x="3613195" y="340492"/>
                </a:lnTo>
                <a:lnTo>
                  <a:pt x="3623767" y="338405"/>
                </a:lnTo>
                <a:lnTo>
                  <a:pt x="3634342" y="334485"/>
                </a:lnTo>
                <a:lnTo>
                  <a:pt x="3644921" y="328729"/>
                </a:lnTo>
                <a:lnTo>
                  <a:pt x="3655506" y="321133"/>
                </a:lnTo>
                <a:lnTo>
                  <a:pt x="3666100" y="311694"/>
                </a:lnTo>
                <a:lnTo>
                  <a:pt x="3676703" y="300409"/>
                </a:lnTo>
                <a:lnTo>
                  <a:pt x="3687317" y="287274"/>
                </a:lnTo>
                <a:lnTo>
                  <a:pt x="3690250" y="296568"/>
                </a:lnTo>
                <a:lnTo>
                  <a:pt x="3695423" y="310709"/>
                </a:lnTo>
                <a:lnTo>
                  <a:pt x="3700414" y="321401"/>
                </a:lnTo>
                <a:lnTo>
                  <a:pt x="3705225" y="328675"/>
                </a:lnTo>
                <a:lnTo>
                  <a:pt x="3710812" y="335406"/>
                </a:lnTo>
                <a:lnTo>
                  <a:pt x="3716781" y="338709"/>
                </a:lnTo>
                <a:lnTo>
                  <a:pt x="3724017" y="338706"/>
                </a:lnTo>
                <a:lnTo>
                  <a:pt x="3734991" y="338251"/>
                </a:lnTo>
                <a:lnTo>
                  <a:pt x="3746765" y="337009"/>
                </a:lnTo>
                <a:lnTo>
                  <a:pt x="3759339" y="334991"/>
                </a:lnTo>
                <a:lnTo>
                  <a:pt x="3772712" y="332210"/>
                </a:lnTo>
                <a:lnTo>
                  <a:pt x="3786885" y="328675"/>
                </a:lnTo>
                <a:lnTo>
                  <a:pt x="3785488" y="316991"/>
                </a:lnTo>
                <a:lnTo>
                  <a:pt x="3773711" y="316376"/>
                </a:lnTo>
                <a:lnTo>
                  <a:pt x="3760668" y="313951"/>
                </a:lnTo>
                <a:lnTo>
                  <a:pt x="3749062" y="309673"/>
                </a:lnTo>
                <a:lnTo>
                  <a:pt x="3738879" y="303529"/>
                </a:lnTo>
                <a:lnTo>
                  <a:pt x="3735437" y="300718"/>
                </a:lnTo>
                <a:lnTo>
                  <a:pt x="3727877" y="292658"/>
                </a:lnTo>
                <a:lnTo>
                  <a:pt x="3720978" y="282486"/>
                </a:lnTo>
                <a:lnTo>
                  <a:pt x="3714740" y="270196"/>
                </a:lnTo>
                <a:lnTo>
                  <a:pt x="3709161" y="255777"/>
                </a:lnTo>
                <a:lnTo>
                  <a:pt x="3712327" y="250388"/>
                </a:lnTo>
                <a:lnTo>
                  <a:pt x="3718051" y="240304"/>
                </a:lnTo>
                <a:lnTo>
                  <a:pt x="3723695" y="229918"/>
                </a:lnTo>
                <a:lnTo>
                  <a:pt x="3729261" y="219228"/>
                </a:lnTo>
                <a:lnTo>
                  <a:pt x="3734748" y="208236"/>
                </a:lnTo>
                <a:lnTo>
                  <a:pt x="3740158" y="196941"/>
                </a:lnTo>
                <a:lnTo>
                  <a:pt x="3745490" y="185342"/>
                </a:lnTo>
                <a:lnTo>
                  <a:pt x="3750746" y="173441"/>
                </a:lnTo>
                <a:lnTo>
                  <a:pt x="3755925" y="161238"/>
                </a:lnTo>
                <a:lnTo>
                  <a:pt x="3761029" y="148731"/>
                </a:lnTo>
                <a:lnTo>
                  <a:pt x="3766057" y="135921"/>
                </a:lnTo>
                <a:lnTo>
                  <a:pt x="3771010" y="122809"/>
                </a:lnTo>
                <a:lnTo>
                  <a:pt x="3768274" y="121223"/>
                </a:lnTo>
                <a:lnTo>
                  <a:pt x="3756335" y="124396"/>
                </a:lnTo>
                <a:lnTo>
                  <a:pt x="3744188" y="127455"/>
                </a:lnTo>
                <a:lnTo>
                  <a:pt x="3731832" y="130408"/>
                </a:lnTo>
                <a:close/>
              </a:path>
              <a:path w="4930648" h="446659">
                <a:moveTo>
                  <a:pt x="3060754" y="201607"/>
                </a:moveTo>
                <a:lnTo>
                  <a:pt x="3057901" y="214175"/>
                </a:lnTo>
                <a:lnTo>
                  <a:pt x="3056190" y="227277"/>
                </a:lnTo>
                <a:lnTo>
                  <a:pt x="3055620" y="240918"/>
                </a:lnTo>
                <a:lnTo>
                  <a:pt x="3056072" y="252553"/>
                </a:lnTo>
                <a:lnTo>
                  <a:pt x="3057806" y="265807"/>
                </a:lnTo>
                <a:lnTo>
                  <a:pt x="3060837" y="278337"/>
                </a:lnTo>
                <a:lnTo>
                  <a:pt x="3065166" y="290150"/>
                </a:lnTo>
                <a:lnTo>
                  <a:pt x="3070793" y="301255"/>
                </a:lnTo>
                <a:lnTo>
                  <a:pt x="3077718" y="311658"/>
                </a:lnTo>
                <a:lnTo>
                  <a:pt x="3088769" y="323604"/>
                </a:lnTo>
                <a:lnTo>
                  <a:pt x="3099170" y="331148"/>
                </a:lnTo>
                <a:lnTo>
                  <a:pt x="3110683" y="336544"/>
                </a:lnTo>
                <a:lnTo>
                  <a:pt x="3123304" y="339786"/>
                </a:lnTo>
                <a:lnTo>
                  <a:pt x="3125839" y="283527"/>
                </a:lnTo>
                <a:lnTo>
                  <a:pt x="3122149" y="272866"/>
                </a:lnTo>
                <a:lnTo>
                  <a:pt x="3119536" y="260829"/>
                </a:lnTo>
                <a:lnTo>
                  <a:pt x="3117982" y="247425"/>
                </a:lnTo>
                <a:lnTo>
                  <a:pt x="3113562" y="130690"/>
                </a:lnTo>
                <a:lnTo>
                  <a:pt x="3102719" y="137545"/>
                </a:lnTo>
                <a:lnTo>
                  <a:pt x="3092675" y="146222"/>
                </a:lnTo>
                <a:lnTo>
                  <a:pt x="3083433" y="156717"/>
                </a:lnTo>
                <a:lnTo>
                  <a:pt x="3076157" y="167037"/>
                </a:lnTo>
                <a:lnTo>
                  <a:pt x="3069882" y="178045"/>
                </a:lnTo>
                <a:lnTo>
                  <a:pt x="3064747" y="189566"/>
                </a:lnTo>
                <a:lnTo>
                  <a:pt x="3060754" y="201607"/>
                </a:lnTo>
                <a:close/>
              </a:path>
              <a:path w="4930648" h="446659">
                <a:moveTo>
                  <a:pt x="3262440" y="130408"/>
                </a:moveTo>
                <a:lnTo>
                  <a:pt x="3249875" y="133260"/>
                </a:lnTo>
                <a:lnTo>
                  <a:pt x="3237103" y="136016"/>
                </a:lnTo>
                <a:lnTo>
                  <a:pt x="3236756" y="139082"/>
                </a:lnTo>
                <a:lnTo>
                  <a:pt x="3234985" y="152617"/>
                </a:lnTo>
                <a:lnTo>
                  <a:pt x="3232891" y="165593"/>
                </a:lnTo>
                <a:lnTo>
                  <a:pt x="3230486" y="178011"/>
                </a:lnTo>
                <a:lnTo>
                  <a:pt x="3227780" y="189869"/>
                </a:lnTo>
                <a:lnTo>
                  <a:pt x="3224784" y="201167"/>
                </a:lnTo>
                <a:lnTo>
                  <a:pt x="3223851" y="198694"/>
                </a:lnTo>
                <a:lnTo>
                  <a:pt x="3220024" y="183878"/>
                </a:lnTo>
                <a:lnTo>
                  <a:pt x="3215665" y="170677"/>
                </a:lnTo>
                <a:lnTo>
                  <a:pt x="3210786" y="159072"/>
                </a:lnTo>
                <a:lnTo>
                  <a:pt x="3205397" y="149048"/>
                </a:lnTo>
                <a:lnTo>
                  <a:pt x="3199510" y="140588"/>
                </a:lnTo>
                <a:lnTo>
                  <a:pt x="3191576" y="132713"/>
                </a:lnTo>
                <a:lnTo>
                  <a:pt x="3180894" y="126214"/>
                </a:lnTo>
                <a:lnTo>
                  <a:pt x="3168464" y="122324"/>
                </a:lnTo>
                <a:lnTo>
                  <a:pt x="3154298" y="121030"/>
                </a:lnTo>
                <a:lnTo>
                  <a:pt x="3150895" y="121087"/>
                </a:lnTo>
                <a:lnTo>
                  <a:pt x="3137651" y="122458"/>
                </a:lnTo>
                <a:lnTo>
                  <a:pt x="3125206" y="125660"/>
                </a:lnTo>
                <a:lnTo>
                  <a:pt x="3113562" y="130690"/>
                </a:lnTo>
                <a:lnTo>
                  <a:pt x="3117982" y="247425"/>
                </a:lnTo>
                <a:lnTo>
                  <a:pt x="3117469" y="232663"/>
                </a:lnTo>
                <a:lnTo>
                  <a:pt x="3117713" y="222307"/>
                </a:lnTo>
                <a:lnTo>
                  <a:pt x="3118844" y="208849"/>
                </a:lnTo>
                <a:lnTo>
                  <a:pt x="3120895" y="196231"/>
                </a:lnTo>
                <a:lnTo>
                  <a:pt x="3123866" y="184444"/>
                </a:lnTo>
                <a:lnTo>
                  <a:pt x="3127756" y="173481"/>
                </a:lnTo>
                <a:lnTo>
                  <a:pt x="3137075" y="158311"/>
                </a:lnTo>
                <a:lnTo>
                  <a:pt x="3147254" y="150928"/>
                </a:lnTo>
                <a:lnTo>
                  <a:pt x="3159633" y="148462"/>
                </a:lnTo>
                <a:lnTo>
                  <a:pt x="3169860" y="150884"/>
                </a:lnTo>
                <a:lnTo>
                  <a:pt x="3179620" y="158880"/>
                </a:lnTo>
                <a:lnTo>
                  <a:pt x="3188081" y="172465"/>
                </a:lnTo>
                <a:lnTo>
                  <a:pt x="3191647" y="180700"/>
                </a:lnTo>
                <a:lnTo>
                  <a:pt x="3195304" y="190798"/>
                </a:lnTo>
                <a:lnTo>
                  <a:pt x="3198824" y="202291"/>
                </a:lnTo>
                <a:lnTo>
                  <a:pt x="3202203" y="215177"/>
                </a:lnTo>
                <a:lnTo>
                  <a:pt x="3205439" y="229451"/>
                </a:lnTo>
                <a:lnTo>
                  <a:pt x="3208528" y="245110"/>
                </a:lnTo>
                <a:lnTo>
                  <a:pt x="3206371" y="250048"/>
                </a:lnTo>
                <a:lnTo>
                  <a:pt x="3199869" y="263771"/>
                </a:lnTo>
                <a:lnTo>
                  <a:pt x="3193489" y="275460"/>
                </a:lnTo>
                <a:lnTo>
                  <a:pt x="3187231" y="285114"/>
                </a:lnTo>
                <a:lnTo>
                  <a:pt x="3181096" y="292735"/>
                </a:lnTo>
                <a:lnTo>
                  <a:pt x="3166949" y="304396"/>
                </a:lnTo>
                <a:lnTo>
                  <a:pt x="3156204" y="307213"/>
                </a:lnTo>
                <a:lnTo>
                  <a:pt x="3146068" y="305542"/>
                </a:lnTo>
                <a:lnTo>
                  <a:pt x="3135444" y="298720"/>
                </a:lnTo>
                <a:lnTo>
                  <a:pt x="3127247" y="286638"/>
                </a:lnTo>
                <a:lnTo>
                  <a:pt x="3125839" y="283527"/>
                </a:lnTo>
                <a:lnTo>
                  <a:pt x="3123304" y="339786"/>
                </a:lnTo>
                <a:lnTo>
                  <a:pt x="3137027" y="340867"/>
                </a:lnTo>
                <a:lnTo>
                  <a:pt x="3143803" y="340492"/>
                </a:lnTo>
                <a:lnTo>
                  <a:pt x="3154375" y="338405"/>
                </a:lnTo>
                <a:lnTo>
                  <a:pt x="3164950" y="334485"/>
                </a:lnTo>
                <a:lnTo>
                  <a:pt x="3175529" y="328729"/>
                </a:lnTo>
                <a:lnTo>
                  <a:pt x="3186114" y="321133"/>
                </a:lnTo>
                <a:lnTo>
                  <a:pt x="3196708" y="311694"/>
                </a:lnTo>
                <a:lnTo>
                  <a:pt x="3207311" y="300409"/>
                </a:lnTo>
                <a:lnTo>
                  <a:pt x="3217925" y="287274"/>
                </a:lnTo>
                <a:lnTo>
                  <a:pt x="3220858" y="296568"/>
                </a:lnTo>
                <a:lnTo>
                  <a:pt x="3226031" y="310709"/>
                </a:lnTo>
                <a:lnTo>
                  <a:pt x="3231022" y="321401"/>
                </a:lnTo>
                <a:lnTo>
                  <a:pt x="3235833" y="328675"/>
                </a:lnTo>
                <a:lnTo>
                  <a:pt x="3241421" y="335406"/>
                </a:lnTo>
                <a:lnTo>
                  <a:pt x="3247390" y="338709"/>
                </a:lnTo>
                <a:lnTo>
                  <a:pt x="3254625" y="338706"/>
                </a:lnTo>
                <a:lnTo>
                  <a:pt x="3265599" y="338251"/>
                </a:lnTo>
                <a:lnTo>
                  <a:pt x="3277373" y="337009"/>
                </a:lnTo>
                <a:lnTo>
                  <a:pt x="3289947" y="334991"/>
                </a:lnTo>
                <a:lnTo>
                  <a:pt x="3303320" y="332210"/>
                </a:lnTo>
                <a:lnTo>
                  <a:pt x="3317493" y="328675"/>
                </a:lnTo>
                <a:lnTo>
                  <a:pt x="3316097" y="316991"/>
                </a:lnTo>
                <a:lnTo>
                  <a:pt x="3304319" y="316376"/>
                </a:lnTo>
                <a:lnTo>
                  <a:pt x="3291276" y="313951"/>
                </a:lnTo>
                <a:lnTo>
                  <a:pt x="3279670" y="309673"/>
                </a:lnTo>
                <a:lnTo>
                  <a:pt x="3269487" y="303529"/>
                </a:lnTo>
                <a:lnTo>
                  <a:pt x="3266045" y="300718"/>
                </a:lnTo>
                <a:lnTo>
                  <a:pt x="3258485" y="292658"/>
                </a:lnTo>
                <a:lnTo>
                  <a:pt x="3251586" y="282486"/>
                </a:lnTo>
                <a:lnTo>
                  <a:pt x="3245348" y="270196"/>
                </a:lnTo>
                <a:lnTo>
                  <a:pt x="3239770" y="255777"/>
                </a:lnTo>
                <a:lnTo>
                  <a:pt x="3242935" y="250388"/>
                </a:lnTo>
                <a:lnTo>
                  <a:pt x="3248659" y="240304"/>
                </a:lnTo>
                <a:lnTo>
                  <a:pt x="3254303" y="229918"/>
                </a:lnTo>
                <a:lnTo>
                  <a:pt x="3259869" y="219228"/>
                </a:lnTo>
                <a:lnTo>
                  <a:pt x="3265356" y="208236"/>
                </a:lnTo>
                <a:lnTo>
                  <a:pt x="3270766" y="196941"/>
                </a:lnTo>
                <a:lnTo>
                  <a:pt x="3276098" y="185342"/>
                </a:lnTo>
                <a:lnTo>
                  <a:pt x="3281354" y="173441"/>
                </a:lnTo>
                <a:lnTo>
                  <a:pt x="3286533" y="161238"/>
                </a:lnTo>
                <a:lnTo>
                  <a:pt x="3291637" y="148731"/>
                </a:lnTo>
                <a:lnTo>
                  <a:pt x="3296665" y="135921"/>
                </a:lnTo>
                <a:lnTo>
                  <a:pt x="3301618" y="122809"/>
                </a:lnTo>
                <a:lnTo>
                  <a:pt x="3298882" y="121223"/>
                </a:lnTo>
                <a:lnTo>
                  <a:pt x="3286943" y="124396"/>
                </a:lnTo>
                <a:lnTo>
                  <a:pt x="3274796" y="127455"/>
                </a:lnTo>
                <a:lnTo>
                  <a:pt x="3262440" y="130408"/>
                </a:lnTo>
                <a:close/>
              </a:path>
              <a:path w="4930648" h="446659">
                <a:moveTo>
                  <a:pt x="5134" y="201607"/>
                </a:moveTo>
                <a:lnTo>
                  <a:pt x="2281" y="214175"/>
                </a:lnTo>
                <a:lnTo>
                  <a:pt x="570" y="227277"/>
                </a:lnTo>
                <a:lnTo>
                  <a:pt x="0" y="240918"/>
                </a:lnTo>
                <a:lnTo>
                  <a:pt x="452" y="252553"/>
                </a:lnTo>
                <a:lnTo>
                  <a:pt x="2186" y="265807"/>
                </a:lnTo>
                <a:lnTo>
                  <a:pt x="5217" y="278337"/>
                </a:lnTo>
                <a:lnTo>
                  <a:pt x="9546" y="290150"/>
                </a:lnTo>
                <a:lnTo>
                  <a:pt x="15173" y="301255"/>
                </a:lnTo>
                <a:lnTo>
                  <a:pt x="22097" y="311658"/>
                </a:lnTo>
                <a:lnTo>
                  <a:pt x="33149" y="323604"/>
                </a:lnTo>
                <a:lnTo>
                  <a:pt x="43550" y="331148"/>
                </a:lnTo>
                <a:lnTo>
                  <a:pt x="55063" y="336544"/>
                </a:lnTo>
                <a:lnTo>
                  <a:pt x="67684" y="339786"/>
                </a:lnTo>
                <a:lnTo>
                  <a:pt x="70219" y="283527"/>
                </a:lnTo>
                <a:lnTo>
                  <a:pt x="66529" y="272866"/>
                </a:lnTo>
                <a:lnTo>
                  <a:pt x="63916" y="260829"/>
                </a:lnTo>
                <a:lnTo>
                  <a:pt x="62362" y="247425"/>
                </a:lnTo>
                <a:lnTo>
                  <a:pt x="57942" y="130690"/>
                </a:lnTo>
                <a:lnTo>
                  <a:pt x="47099" y="137545"/>
                </a:lnTo>
                <a:lnTo>
                  <a:pt x="37055" y="146222"/>
                </a:lnTo>
                <a:lnTo>
                  <a:pt x="27812" y="156717"/>
                </a:lnTo>
                <a:lnTo>
                  <a:pt x="20537" y="167037"/>
                </a:lnTo>
                <a:lnTo>
                  <a:pt x="14262" y="178045"/>
                </a:lnTo>
                <a:lnTo>
                  <a:pt x="9127" y="189566"/>
                </a:lnTo>
                <a:lnTo>
                  <a:pt x="5134" y="201607"/>
                </a:lnTo>
                <a:close/>
              </a:path>
              <a:path w="4930648" h="446659">
                <a:moveTo>
                  <a:pt x="264286" y="149733"/>
                </a:moveTo>
                <a:lnTo>
                  <a:pt x="268605" y="152146"/>
                </a:lnTo>
                <a:lnTo>
                  <a:pt x="272287" y="155828"/>
                </a:lnTo>
                <a:lnTo>
                  <a:pt x="275590" y="159130"/>
                </a:lnTo>
                <a:lnTo>
                  <a:pt x="279019" y="163956"/>
                </a:lnTo>
                <a:lnTo>
                  <a:pt x="282574" y="170179"/>
                </a:lnTo>
                <a:lnTo>
                  <a:pt x="286131" y="176529"/>
                </a:lnTo>
                <a:lnTo>
                  <a:pt x="289559" y="183387"/>
                </a:lnTo>
                <a:lnTo>
                  <a:pt x="292988" y="190753"/>
                </a:lnTo>
                <a:lnTo>
                  <a:pt x="296291" y="198120"/>
                </a:lnTo>
                <a:lnTo>
                  <a:pt x="299466" y="205486"/>
                </a:lnTo>
                <a:lnTo>
                  <a:pt x="302386" y="212851"/>
                </a:lnTo>
                <a:lnTo>
                  <a:pt x="305434" y="220217"/>
                </a:lnTo>
                <a:lnTo>
                  <a:pt x="307974" y="226567"/>
                </a:lnTo>
                <a:lnTo>
                  <a:pt x="310260" y="231901"/>
                </a:lnTo>
                <a:lnTo>
                  <a:pt x="312547" y="237868"/>
                </a:lnTo>
                <a:lnTo>
                  <a:pt x="317103" y="249886"/>
                </a:lnTo>
                <a:lnTo>
                  <a:pt x="321558" y="261803"/>
                </a:lnTo>
                <a:lnTo>
                  <a:pt x="325921" y="273628"/>
                </a:lnTo>
                <a:lnTo>
                  <a:pt x="330199" y="285368"/>
                </a:lnTo>
                <a:lnTo>
                  <a:pt x="332503" y="291697"/>
                </a:lnTo>
                <a:lnTo>
                  <a:pt x="336734" y="303399"/>
                </a:lnTo>
                <a:lnTo>
                  <a:pt x="341015" y="315310"/>
                </a:lnTo>
                <a:lnTo>
                  <a:pt x="345354" y="327421"/>
                </a:lnTo>
                <a:lnTo>
                  <a:pt x="349757" y="339725"/>
                </a:lnTo>
                <a:lnTo>
                  <a:pt x="378586" y="336676"/>
                </a:lnTo>
                <a:lnTo>
                  <a:pt x="380444" y="334048"/>
                </a:lnTo>
                <a:lnTo>
                  <a:pt x="387345" y="324296"/>
                </a:lnTo>
                <a:lnTo>
                  <a:pt x="395478" y="312800"/>
                </a:lnTo>
                <a:lnTo>
                  <a:pt x="402195" y="303087"/>
                </a:lnTo>
                <a:lnTo>
                  <a:pt x="409228" y="292511"/>
                </a:lnTo>
                <a:lnTo>
                  <a:pt x="416432" y="281304"/>
                </a:lnTo>
                <a:lnTo>
                  <a:pt x="424842" y="267479"/>
                </a:lnTo>
                <a:lnTo>
                  <a:pt x="431266" y="256469"/>
                </a:lnTo>
                <a:lnTo>
                  <a:pt x="437642" y="245110"/>
                </a:lnTo>
                <a:lnTo>
                  <a:pt x="445468" y="230224"/>
                </a:lnTo>
                <a:lnTo>
                  <a:pt x="451064" y="218847"/>
                </a:lnTo>
                <a:lnTo>
                  <a:pt x="456310" y="207517"/>
                </a:lnTo>
                <a:lnTo>
                  <a:pt x="461697" y="194844"/>
                </a:lnTo>
                <a:lnTo>
                  <a:pt x="466155" y="182960"/>
                </a:lnTo>
                <a:lnTo>
                  <a:pt x="469899" y="171323"/>
                </a:lnTo>
                <a:lnTo>
                  <a:pt x="471801" y="164215"/>
                </a:lnTo>
                <a:lnTo>
                  <a:pt x="474193" y="151418"/>
                </a:lnTo>
                <a:lnTo>
                  <a:pt x="474980" y="139700"/>
                </a:lnTo>
                <a:lnTo>
                  <a:pt x="474980" y="133476"/>
                </a:lnTo>
                <a:lnTo>
                  <a:pt x="473963" y="127762"/>
                </a:lnTo>
                <a:lnTo>
                  <a:pt x="471805" y="122300"/>
                </a:lnTo>
                <a:lnTo>
                  <a:pt x="469392" y="120523"/>
                </a:lnTo>
                <a:lnTo>
                  <a:pt x="462500" y="122080"/>
                </a:lnTo>
                <a:lnTo>
                  <a:pt x="450975" y="124512"/>
                </a:lnTo>
                <a:lnTo>
                  <a:pt x="438645" y="126920"/>
                </a:lnTo>
                <a:lnTo>
                  <a:pt x="425520" y="129313"/>
                </a:lnTo>
                <a:lnTo>
                  <a:pt x="411606" y="131699"/>
                </a:lnTo>
                <a:lnTo>
                  <a:pt x="413016" y="137825"/>
                </a:lnTo>
                <a:lnTo>
                  <a:pt x="415067" y="149982"/>
                </a:lnTo>
                <a:lnTo>
                  <a:pt x="416284" y="162745"/>
                </a:lnTo>
                <a:lnTo>
                  <a:pt x="416686" y="176149"/>
                </a:lnTo>
                <a:lnTo>
                  <a:pt x="416375" y="187724"/>
                </a:lnTo>
                <a:lnTo>
                  <a:pt x="415327" y="200360"/>
                </a:lnTo>
                <a:lnTo>
                  <a:pt x="413511" y="213233"/>
                </a:lnTo>
                <a:lnTo>
                  <a:pt x="410734" y="226468"/>
                </a:lnTo>
                <a:lnTo>
                  <a:pt x="407303" y="238710"/>
                </a:lnTo>
                <a:lnTo>
                  <a:pt x="403097" y="250951"/>
                </a:lnTo>
                <a:lnTo>
                  <a:pt x="401309" y="255445"/>
                </a:lnTo>
                <a:lnTo>
                  <a:pt x="396091" y="266848"/>
                </a:lnTo>
                <a:lnTo>
                  <a:pt x="389890" y="278384"/>
                </a:lnTo>
                <a:lnTo>
                  <a:pt x="388076" y="272201"/>
                </a:lnTo>
                <a:lnTo>
                  <a:pt x="384233" y="259935"/>
                </a:lnTo>
                <a:lnTo>
                  <a:pt x="380365" y="248285"/>
                </a:lnTo>
                <a:lnTo>
                  <a:pt x="377333" y="240174"/>
                </a:lnTo>
                <a:lnTo>
                  <a:pt x="372796" y="228383"/>
                </a:lnTo>
                <a:lnTo>
                  <a:pt x="367919" y="216280"/>
                </a:lnTo>
                <a:lnTo>
                  <a:pt x="364518" y="208147"/>
                </a:lnTo>
                <a:lnTo>
                  <a:pt x="359574" y="196379"/>
                </a:lnTo>
                <a:lnTo>
                  <a:pt x="354710" y="185038"/>
                </a:lnTo>
                <a:lnTo>
                  <a:pt x="348093" y="169881"/>
                </a:lnTo>
                <a:lnTo>
                  <a:pt x="343154" y="159130"/>
                </a:lnTo>
                <a:lnTo>
                  <a:pt x="339597" y="151764"/>
                </a:lnTo>
                <a:lnTo>
                  <a:pt x="336931" y="146430"/>
                </a:lnTo>
                <a:lnTo>
                  <a:pt x="335025" y="143383"/>
                </a:lnTo>
                <a:lnTo>
                  <a:pt x="330961" y="136016"/>
                </a:lnTo>
                <a:lnTo>
                  <a:pt x="326390" y="131063"/>
                </a:lnTo>
                <a:lnTo>
                  <a:pt x="321056" y="128524"/>
                </a:lnTo>
                <a:lnTo>
                  <a:pt x="315721" y="125856"/>
                </a:lnTo>
                <a:lnTo>
                  <a:pt x="309371" y="124587"/>
                </a:lnTo>
                <a:lnTo>
                  <a:pt x="301752" y="124587"/>
                </a:lnTo>
                <a:lnTo>
                  <a:pt x="293162" y="124956"/>
                </a:lnTo>
                <a:lnTo>
                  <a:pt x="282095" y="126285"/>
                </a:lnTo>
                <a:lnTo>
                  <a:pt x="269695" y="128589"/>
                </a:lnTo>
                <a:lnTo>
                  <a:pt x="255967" y="131873"/>
                </a:lnTo>
                <a:lnTo>
                  <a:pt x="240919" y="136143"/>
                </a:lnTo>
                <a:lnTo>
                  <a:pt x="245998" y="122809"/>
                </a:lnTo>
                <a:lnTo>
                  <a:pt x="243262" y="121223"/>
                </a:lnTo>
                <a:lnTo>
                  <a:pt x="231323" y="124396"/>
                </a:lnTo>
                <a:lnTo>
                  <a:pt x="219176" y="127455"/>
                </a:lnTo>
                <a:lnTo>
                  <a:pt x="206820" y="130408"/>
                </a:lnTo>
                <a:lnTo>
                  <a:pt x="194255" y="133260"/>
                </a:lnTo>
                <a:lnTo>
                  <a:pt x="181482" y="136016"/>
                </a:lnTo>
                <a:lnTo>
                  <a:pt x="181136" y="139082"/>
                </a:lnTo>
                <a:lnTo>
                  <a:pt x="179365" y="152617"/>
                </a:lnTo>
                <a:lnTo>
                  <a:pt x="177271" y="165593"/>
                </a:lnTo>
                <a:lnTo>
                  <a:pt x="174866" y="178011"/>
                </a:lnTo>
                <a:lnTo>
                  <a:pt x="172160" y="189869"/>
                </a:lnTo>
                <a:lnTo>
                  <a:pt x="169163" y="201167"/>
                </a:lnTo>
                <a:lnTo>
                  <a:pt x="168231" y="198694"/>
                </a:lnTo>
                <a:lnTo>
                  <a:pt x="164404" y="183878"/>
                </a:lnTo>
                <a:lnTo>
                  <a:pt x="160045" y="170677"/>
                </a:lnTo>
                <a:lnTo>
                  <a:pt x="155166" y="159072"/>
                </a:lnTo>
                <a:lnTo>
                  <a:pt x="149777" y="149048"/>
                </a:lnTo>
                <a:lnTo>
                  <a:pt x="143891" y="140588"/>
                </a:lnTo>
                <a:lnTo>
                  <a:pt x="135956" y="132713"/>
                </a:lnTo>
                <a:lnTo>
                  <a:pt x="125274" y="126214"/>
                </a:lnTo>
                <a:lnTo>
                  <a:pt x="112844" y="122324"/>
                </a:lnTo>
                <a:lnTo>
                  <a:pt x="98679" y="121030"/>
                </a:lnTo>
                <a:lnTo>
                  <a:pt x="95275" y="121087"/>
                </a:lnTo>
                <a:lnTo>
                  <a:pt x="82031" y="122458"/>
                </a:lnTo>
                <a:lnTo>
                  <a:pt x="69586" y="125660"/>
                </a:lnTo>
                <a:lnTo>
                  <a:pt x="57942" y="130690"/>
                </a:lnTo>
                <a:lnTo>
                  <a:pt x="62362" y="247425"/>
                </a:lnTo>
                <a:lnTo>
                  <a:pt x="61848" y="232663"/>
                </a:lnTo>
                <a:lnTo>
                  <a:pt x="62093" y="222307"/>
                </a:lnTo>
                <a:lnTo>
                  <a:pt x="63224" y="208849"/>
                </a:lnTo>
                <a:lnTo>
                  <a:pt x="65275" y="196231"/>
                </a:lnTo>
                <a:lnTo>
                  <a:pt x="68246" y="184444"/>
                </a:lnTo>
                <a:lnTo>
                  <a:pt x="72135" y="173481"/>
                </a:lnTo>
                <a:lnTo>
                  <a:pt x="81455" y="158311"/>
                </a:lnTo>
                <a:lnTo>
                  <a:pt x="91634" y="150928"/>
                </a:lnTo>
                <a:lnTo>
                  <a:pt x="104012" y="148462"/>
                </a:lnTo>
                <a:lnTo>
                  <a:pt x="114240" y="150884"/>
                </a:lnTo>
                <a:lnTo>
                  <a:pt x="124000" y="158880"/>
                </a:lnTo>
                <a:lnTo>
                  <a:pt x="132460" y="172465"/>
                </a:lnTo>
                <a:lnTo>
                  <a:pt x="136027" y="180700"/>
                </a:lnTo>
                <a:lnTo>
                  <a:pt x="139684" y="190798"/>
                </a:lnTo>
                <a:lnTo>
                  <a:pt x="143204" y="202291"/>
                </a:lnTo>
                <a:lnTo>
                  <a:pt x="146583" y="215177"/>
                </a:lnTo>
                <a:lnTo>
                  <a:pt x="149819" y="229451"/>
                </a:lnTo>
                <a:lnTo>
                  <a:pt x="152907" y="245110"/>
                </a:lnTo>
                <a:lnTo>
                  <a:pt x="150751" y="250048"/>
                </a:lnTo>
                <a:lnTo>
                  <a:pt x="144249" y="263771"/>
                </a:lnTo>
                <a:lnTo>
                  <a:pt x="137869" y="275460"/>
                </a:lnTo>
                <a:lnTo>
                  <a:pt x="131611" y="285114"/>
                </a:lnTo>
                <a:lnTo>
                  <a:pt x="125475" y="292735"/>
                </a:lnTo>
                <a:lnTo>
                  <a:pt x="111329" y="304396"/>
                </a:lnTo>
                <a:lnTo>
                  <a:pt x="100583" y="307213"/>
                </a:lnTo>
                <a:lnTo>
                  <a:pt x="90448" y="305542"/>
                </a:lnTo>
                <a:lnTo>
                  <a:pt x="79824" y="298720"/>
                </a:lnTo>
                <a:lnTo>
                  <a:pt x="71628" y="286638"/>
                </a:lnTo>
                <a:lnTo>
                  <a:pt x="70219" y="283527"/>
                </a:lnTo>
                <a:lnTo>
                  <a:pt x="67684" y="339786"/>
                </a:lnTo>
                <a:lnTo>
                  <a:pt x="81406" y="340867"/>
                </a:lnTo>
                <a:lnTo>
                  <a:pt x="88183" y="340492"/>
                </a:lnTo>
                <a:lnTo>
                  <a:pt x="98755" y="338405"/>
                </a:lnTo>
                <a:lnTo>
                  <a:pt x="109330" y="334485"/>
                </a:lnTo>
                <a:lnTo>
                  <a:pt x="119909" y="328729"/>
                </a:lnTo>
                <a:lnTo>
                  <a:pt x="130494" y="321133"/>
                </a:lnTo>
                <a:lnTo>
                  <a:pt x="141088" y="311694"/>
                </a:lnTo>
                <a:lnTo>
                  <a:pt x="151691" y="300409"/>
                </a:lnTo>
                <a:lnTo>
                  <a:pt x="162306" y="287274"/>
                </a:lnTo>
                <a:lnTo>
                  <a:pt x="165238" y="296568"/>
                </a:lnTo>
                <a:lnTo>
                  <a:pt x="170411" y="310709"/>
                </a:lnTo>
                <a:lnTo>
                  <a:pt x="175402" y="321401"/>
                </a:lnTo>
                <a:lnTo>
                  <a:pt x="180212" y="328675"/>
                </a:lnTo>
                <a:lnTo>
                  <a:pt x="185800" y="335406"/>
                </a:lnTo>
                <a:lnTo>
                  <a:pt x="191769" y="338709"/>
                </a:lnTo>
                <a:lnTo>
                  <a:pt x="199005" y="338706"/>
                </a:lnTo>
                <a:lnTo>
                  <a:pt x="209979" y="338251"/>
                </a:lnTo>
                <a:lnTo>
                  <a:pt x="221753" y="337009"/>
                </a:lnTo>
                <a:lnTo>
                  <a:pt x="234327" y="334991"/>
                </a:lnTo>
                <a:lnTo>
                  <a:pt x="247700" y="332210"/>
                </a:lnTo>
                <a:lnTo>
                  <a:pt x="261873" y="328675"/>
                </a:lnTo>
                <a:lnTo>
                  <a:pt x="260477" y="316991"/>
                </a:lnTo>
                <a:lnTo>
                  <a:pt x="248699" y="316376"/>
                </a:lnTo>
                <a:lnTo>
                  <a:pt x="235656" y="313951"/>
                </a:lnTo>
                <a:lnTo>
                  <a:pt x="224050" y="309673"/>
                </a:lnTo>
                <a:lnTo>
                  <a:pt x="213868" y="303529"/>
                </a:lnTo>
                <a:lnTo>
                  <a:pt x="210425" y="300718"/>
                </a:lnTo>
                <a:lnTo>
                  <a:pt x="202865" y="292658"/>
                </a:lnTo>
                <a:lnTo>
                  <a:pt x="195966" y="282486"/>
                </a:lnTo>
                <a:lnTo>
                  <a:pt x="189728" y="270196"/>
                </a:lnTo>
                <a:lnTo>
                  <a:pt x="184149" y="255777"/>
                </a:lnTo>
                <a:lnTo>
                  <a:pt x="189915" y="245831"/>
                </a:lnTo>
                <a:lnTo>
                  <a:pt x="195675" y="235458"/>
                </a:lnTo>
                <a:lnTo>
                  <a:pt x="201357" y="224777"/>
                </a:lnTo>
                <a:lnTo>
                  <a:pt x="206961" y="213789"/>
                </a:lnTo>
                <a:lnTo>
                  <a:pt x="212485" y="202491"/>
                </a:lnTo>
                <a:lnTo>
                  <a:pt x="217929" y="190885"/>
                </a:lnTo>
                <a:lnTo>
                  <a:pt x="223291" y="178969"/>
                </a:lnTo>
                <a:lnTo>
                  <a:pt x="228572" y="166741"/>
                </a:lnTo>
                <a:lnTo>
                  <a:pt x="233771" y="154202"/>
                </a:lnTo>
                <a:lnTo>
                  <a:pt x="238886" y="141350"/>
                </a:lnTo>
                <a:lnTo>
                  <a:pt x="239648" y="147065"/>
                </a:lnTo>
                <a:lnTo>
                  <a:pt x="247904" y="147065"/>
                </a:lnTo>
                <a:lnTo>
                  <a:pt x="254381" y="147700"/>
                </a:lnTo>
                <a:lnTo>
                  <a:pt x="259333" y="148716"/>
                </a:lnTo>
                <a:lnTo>
                  <a:pt x="264286" y="149733"/>
                </a:lnTo>
                <a:close/>
              </a:path>
              <a:path w="4930648" h="446659">
                <a:moveTo>
                  <a:pt x="2888349" y="286059"/>
                </a:moveTo>
                <a:lnTo>
                  <a:pt x="2893962" y="274654"/>
                </a:lnTo>
                <a:lnTo>
                  <a:pt x="2897974" y="262500"/>
                </a:lnTo>
                <a:lnTo>
                  <a:pt x="2900384" y="249602"/>
                </a:lnTo>
                <a:lnTo>
                  <a:pt x="2901187" y="235965"/>
                </a:lnTo>
                <a:lnTo>
                  <a:pt x="2901090" y="231063"/>
                </a:lnTo>
                <a:lnTo>
                  <a:pt x="2899882" y="218405"/>
                </a:lnTo>
                <a:lnTo>
                  <a:pt x="2897250" y="205993"/>
                </a:lnTo>
                <a:lnTo>
                  <a:pt x="2891820" y="189492"/>
                </a:lnTo>
                <a:lnTo>
                  <a:pt x="2886583" y="177800"/>
                </a:lnTo>
                <a:lnTo>
                  <a:pt x="2877848" y="162064"/>
                </a:lnTo>
                <a:lnTo>
                  <a:pt x="2870835" y="151384"/>
                </a:lnTo>
                <a:lnTo>
                  <a:pt x="2859951" y="136814"/>
                </a:lnTo>
                <a:lnTo>
                  <a:pt x="2851911" y="127126"/>
                </a:lnTo>
                <a:lnTo>
                  <a:pt x="2840061" y="114164"/>
                </a:lnTo>
                <a:lnTo>
                  <a:pt x="2831210" y="105155"/>
                </a:lnTo>
                <a:lnTo>
                  <a:pt x="2819728" y="93947"/>
                </a:lnTo>
                <a:lnTo>
                  <a:pt x="2810763" y="85471"/>
                </a:lnTo>
                <a:lnTo>
                  <a:pt x="2808527" y="83441"/>
                </a:lnTo>
                <a:lnTo>
                  <a:pt x="2798423" y="74264"/>
                </a:lnTo>
                <a:lnTo>
                  <a:pt x="2790062" y="66675"/>
                </a:lnTo>
                <a:lnTo>
                  <a:pt x="2784474" y="61595"/>
                </a:lnTo>
                <a:lnTo>
                  <a:pt x="2780157" y="57403"/>
                </a:lnTo>
                <a:lnTo>
                  <a:pt x="2776982" y="53975"/>
                </a:lnTo>
                <a:lnTo>
                  <a:pt x="2773807" y="50418"/>
                </a:lnTo>
                <a:lnTo>
                  <a:pt x="2771521" y="47498"/>
                </a:lnTo>
                <a:lnTo>
                  <a:pt x="2768981" y="42545"/>
                </a:lnTo>
                <a:lnTo>
                  <a:pt x="2768346" y="40004"/>
                </a:lnTo>
                <a:lnTo>
                  <a:pt x="2768346" y="34036"/>
                </a:lnTo>
                <a:lnTo>
                  <a:pt x="2769616" y="31496"/>
                </a:lnTo>
                <a:lnTo>
                  <a:pt x="2774315" y="28321"/>
                </a:lnTo>
                <a:lnTo>
                  <a:pt x="2777362" y="27431"/>
                </a:lnTo>
                <a:lnTo>
                  <a:pt x="2781046" y="27431"/>
                </a:lnTo>
                <a:lnTo>
                  <a:pt x="2788686" y="28125"/>
                </a:lnTo>
                <a:lnTo>
                  <a:pt x="2797242" y="30254"/>
                </a:lnTo>
                <a:lnTo>
                  <a:pt x="2806591" y="33819"/>
                </a:lnTo>
                <a:lnTo>
                  <a:pt x="2816734" y="38818"/>
                </a:lnTo>
                <a:lnTo>
                  <a:pt x="2827670" y="45253"/>
                </a:lnTo>
                <a:lnTo>
                  <a:pt x="2839398" y="53123"/>
                </a:lnTo>
                <a:lnTo>
                  <a:pt x="2851920" y="62428"/>
                </a:lnTo>
                <a:lnTo>
                  <a:pt x="2865235" y="73168"/>
                </a:lnTo>
                <a:lnTo>
                  <a:pt x="2879344" y="85343"/>
                </a:lnTo>
                <a:lnTo>
                  <a:pt x="2880240" y="84122"/>
                </a:lnTo>
                <a:lnTo>
                  <a:pt x="2888260" y="73301"/>
                </a:lnTo>
                <a:lnTo>
                  <a:pt x="2896054" y="62976"/>
                </a:lnTo>
                <a:lnTo>
                  <a:pt x="2903623" y="53147"/>
                </a:lnTo>
                <a:lnTo>
                  <a:pt x="2910967" y="43814"/>
                </a:lnTo>
                <a:lnTo>
                  <a:pt x="2910585" y="41275"/>
                </a:lnTo>
                <a:lnTo>
                  <a:pt x="2904000" y="37326"/>
                </a:lnTo>
                <a:lnTo>
                  <a:pt x="2891320" y="30225"/>
                </a:lnTo>
                <a:lnTo>
                  <a:pt x="2878783" y="23874"/>
                </a:lnTo>
                <a:lnTo>
                  <a:pt x="2866390" y="18273"/>
                </a:lnTo>
                <a:lnTo>
                  <a:pt x="2854138" y="13421"/>
                </a:lnTo>
                <a:lnTo>
                  <a:pt x="2842029" y="9317"/>
                </a:lnTo>
                <a:lnTo>
                  <a:pt x="2830061" y="5961"/>
                </a:lnTo>
                <a:lnTo>
                  <a:pt x="2818233" y="3352"/>
                </a:lnTo>
                <a:lnTo>
                  <a:pt x="2806545" y="1489"/>
                </a:lnTo>
                <a:lnTo>
                  <a:pt x="2794996" y="372"/>
                </a:lnTo>
                <a:lnTo>
                  <a:pt x="2783585" y="0"/>
                </a:lnTo>
                <a:lnTo>
                  <a:pt x="2771097" y="578"/>
                </a:lnTo>
                <a:lnTo>
                  <a:pt x="2757763" y="2804"/>
                </a:lnTo>
                <a:lnTo>
                  <a:pt x="2746216" y="6713"/>
                </a:lnTo>
                <a:lnTo>
                  <a:pt x="2736469" y="12319"/>
                </a:lnTo>
                <a:lnTo>
                  <a:pt x="2726659" y="22197"/>
                </a:lnTo>
                <a:lnTo>
                  <a:pt x="2721257" y="33734"/>
                </a:lnTo>
                <a:lnTo>
                  <a:pt x="2719450" y="47498"/>
                </a:lnTo>
                <a:lnTo>
                  <a:pt x="2719459" y="48408"/>
                </a:lnTo>
                <a:lnTo>
                  <a:pt x="2721129" y="60347"/>
                </a:lnTo>
                <a:lnTo>
                  <a:pt x="2725698" y="72209"/>
                </a:lnTo>
                <a:lnTo>
                  <a:pt x="2733167" y="84074"/>
                </a:lnTo>
                <a:lnTo>
                  <a:pt x="2739699" y="92112"/>
                </a:lnTo>
                <a:lnTo>
                  <a:pt x="2747247" y="100468"/>
                </a:lnTo>
                <a:lnTo>
                  <a:pt x="2756150" y="109598"/>
                </a:lnTo>
                <a:lnTo>
                  <a:pt x="2766402" y="119500"/>
                </a:lnTo>
                <a:lnTo>
                  <a:pt x="2777997" y="130175"/>
                </a:lnTo>
                <a:lnTo>
                  <a:pt x="2769286" y="132982"/>
                </a:lnTo>
                <a:lnTo>
                  <a:pt x="2756717" y="137905"/>
                </a:lnTo>
                <a:lnTo>
                  <a:pt x="2744955" y="143623"/>
                </a:lnTo>
                <a:lnTo>
                  <a:pt x="2734002" y="150139"/>
                </a:lnTo>
                <a:lnTo>
                  <a:pt x="2723856" y="157455"/>
                </a:lnTo>
                <a:lnTo>
                  <a:pt x="2714518" y="165573"/>
                </a:lnTo>
                <a:lnTo>
                  <a:pt x="2705988" y="174498"/>
                </a:lnTo>
                <a:lnTo>
                  <a:pt x="2697820" y="184824"/>
                </a:lnTo>
                <a:lnTo>
                  <a:pt x="2690967" y="195908"/>
                </a:lnTo>
                <a:lnTo>
                  <a:pt x="2685643" y="207504"/>
                </a:lnTo>
                <a:lnTo>
                  <a:pt x="2681845" y="219612"/>
                </a:lnTo>
                <a:lnTo>
                  <a:pt x="2679568" y="232232"/>
                </a:lnTo>
                <a:lnTo>
                  <a:pt x="2678810" y="245363"/>
                </a:lnTo>
                <a:lnTo>
                  <a:pt x="2679601" y="258697"/>
                </a:lnTo>
                <a:lnTo>
                  <a:pt x="2682103" y="271701"/>
                </a:lnTo>
                <a:lnTo>
                  <a:pt x="2686313" y="283803"/>
                </a:lnTo>
                <a:lnTo>
                  <a:pt x="2692230" y="295005"/>
                </a:lnTo>
                <a:lnTo>
                  <a:pt x="2699847" y="305306"/>
                </a:lnTo>
                <a:lnTo>
                  <a:pt x="2709163" y="314705"/>
                </a:lnTo>
                <a:lnTo>
                  <a:pt x="2722696" y="324777"/>
                </a:lnTo>
                <a:lnTo>
                  <a:pt x="2733679" y="330753"/>
                </a:lnTo>
                <a:lnTo>
                  <a:pt x="2745409" y="335400"/>
                </a:lnTo>
                <a:lnTo>
                  <a:pt x="2757889" y="338720"/>
                </a:lnTo>
                <a:lnTo>
                  <a:pt x="2752465" y="290310"/>
                </a:lnTo>
                <a:lnTo>
                  <a:pt x="2748479" y="279225"/>
                </a:lnTo>
                <a:lnTo>
                  <a:pt x="2745622" y="267022"/>
                </a:lnTo>
                <a:lnTo>
                  <a:pt x="2743902" y="253703"/>
                </a:lnTo>
                <a:lnTo>
                  <a:pt x="2743327" y="239267"/>
                </a:lnTo>
                <a:lnTo>
                  <a:pt x="2743427" y="233241"/>
                </a:lnTo>
                <a:lnTo>
                  <a:pt x="2744683" y="218020"/>
                </a:lnTo>
                <a:lnTo>
                  <a:pt x="2747372" y="204016"/>
                </a:lnTo>
                <a:lnTo>
                  <a:pt x="2751495" y="191229"/>
                </a:lnTo>
                <a:lnTo>
                  <a:pt x="2757052" y="179658"/>
                </a:lnTo>
                <a:lnTo>
                  <a:pt x="2764042" y="169304"/>
                </a:lnTo>
                <a:lnTo>
                  <a:pt x="2772467" y="160166"/>
                </a:lnTo>
                <a:lnTo>
                  <a:pt x="2782326" y="152246"/>
                </a:lnTo>
                <a:lnTo>
                  <a:pt x="2793619" y="145541"/>
                </a:lnTo>
                <a:lnTo>
                  <a:pt x="2796541" y="148683"/>
                </a:lnTo>
                <a:lnTo>
                  <a:pt x="2804908" y="158472"/>
                </a:lnTo>
                <a:lnTo>
                  <a:pt x="2812287" y="168401"/>
                </a:lnTo>
                <a:lnTo>
                  <a:pt x="2820343" y="181543"/>
                </a:lnTo>
                <a:lnTo>
                  <a:pt x="2825749" y="192912"/>
                </a:lnTo>
                <a:lnTo>
                  <a:pt x="2830819" y="207298"/>
                </a:lnTo>
                <a:lnTo>
                  <a:pt x="2833878" y="219837"/>
                </a:lnTo>
                <a:lnTo>
                  <a:pt x="2836187" y="236748"/>
                </a:lnTo>
                <a:lnTo>
                  <a:pt x="2836672" y="249809"/>
                </a:lnTo>
                <a:lnTo>
                  <a:pt x="2836669" y="250607"/>
                </a:lnTo>
                <a:lnTo>
                  <a:pt x="2835851" y="264975"/>
                </a:lnTo>
                <a:lnTo>
                  <a:pt x="2833560" y="277963"/>
                </a:lnTo>
                <a:lnTo>
                  <a:pt x="2829808" y="289583"/>
                </a:lnTo>
                <a:lnTo>
                  <a:pt x="2834601" y="331934"/>
                </a:lnTo>
                <a:lnTo>
                  <a:pt x="2845991" y="326406"/>
                </a:lnTo>
                <a:lnTo>
                  <a:pt x="2856799" y="319606"/>
                </a:lnTo>
                <a:lnTo>
                  <a:pt x="2867024" y="311530"/>
                </a:lnTo>
                <a:lnTo>
                  <a:pt x="2872335" y="306600"/>
                </a:lnTo>
                <a:lnTo>
                  <a:pt x="2881139" y="296710"/>
                </a:lnTo>
                <a:lnTo>
                  <a:pt x="2888349" y="286059"/>
                </a:lnTo>
                <a:close/>
              </a:path>
              <a:path w="4930648" h="446659">
                <a:moveTo>
                  <a:pt x="2829808" y="289583"/>
                </a:moveTo>
                <a:lnTo>
                  <a:pt x="2824607" y="299847"/>
                </a:lnTo>
                <a:lnTo>
                  <a:pt x="2814616" y="311297"/>
                </a:lnTo>
                <a:lnTo>
                  <a:pt x="2803408" y="317282"/>
                </a:lnTo>
                <a:lnTo>
                  <a:pt x="2790062" y="319277"/>
                </a:lnTo>
                <a:lnTo>
                  <a:pt x="2786394" y="319122"/>
                </a:lnTo>
                <a:lnTo>
                  <a:pt x="2774098" y="315829"/>
                </a:lnTo>
                <a:lnTo>
                  <a:pt x="2763786" y="308261"/>
                </a:lnTo>
                <a:lnTo>
                  <a:pt x="2755392" y="296417"/>
                </a:lnTo>
                <a:lnTo>
                  <a:pt x="2752465" y="290310"/>
                </a:lnTo>
                <a:lnTo>
                  <a:pt x="2757889" y="338720"/>
                </a:lnTo>
                <a:lnTo>
                  <a:pt x="2771121" y="340712"/>
                </a:lnTo>
                <a:lnTo>
                  <a:pt x="2785110" y="341375"/>
                </a:lnTo>
                <a:lnTo>
                  <a:pt x="2796939" y="340904"/>
                </a:lnTo>
                <a:lnTo>
                  <a:pt x="2810075" y="339180"/>
                </a:lnTo>
                <a:lnTo>
                  <a:pt x="2822629" y="336191"/>
                </a:lnTo>
                <a:lnTo>
                  <a:pt x="2834601" y="331934"/>
                </a:lnTo>
                <a:lnTo>
                  <a:pt x="2829808" y="289583"/>
                </a:lnTo>
                <a:close/>
              </a:path>
              <a:path w="4930648" h="446659">
                <a:moveTo>
                  <a:pt x="1538732" y="309625"/>
                </a:moveTo>
                <a:lnTo>
                  <a:pt x="1534795" y="305435"/>
                </a:lnTo>
                <a:lnTo>
                  <a:pt x="1530858" y="301243"/>
                </a:lnTo>
                <a:lnTo>
                  <a:pt x="1528063" y="295528"/>
                </a:lnTo>
                <a:lnTo>
                  <a:pt x="1526667" y="288289"/>
                </a:lnTo>
                <a:lnTo>
                  <a:pt x="1526257" y="286196"/>
                </a:lnTo>
                <a:lnTo>
                  <a:pt x="1524850" y="274566"/>
                </a:lnTo>
                <a:lnTo>
                  <a:pt x="1524381" y="260350"/>
                </a:lnTo>
                <a:lnTo>
                  <a:pt x="1524482" y="245917"/>
                </a:lnTo>
                <a:lnTo>
                  <a:pt x="1524736" y="233207"/>
                </a:lnTo>
                <a:lnTo>
                  <a:pt x="1525143" y="220345"/>
                </a:lnTo>
                <a:lnTo>
                  <a:pt x="1525844" y="204362"/>
                </a:lnTo>
                <a:lnTo>
                  <a:pt x="1526526" y="191660"/>
                </a:lnTo>
                <a:lnTo>
                  <a:pt x="1527302" y="178815"/>
                </a:lnTo>
                <a:lnTo>
                  <a:pt x="1531429" y="178826"/>
                </a:lnTo>
                <a:lnTo>
                  <a:pt x="1544197" y="178998"/>
                </a:lnTo>
                <a:lnTo>
                  <a:pt x="1556929" y="179385"/>
                </a:lnTo>
                <a:lnTo>
                  <a:pt x="1569594" y="179999"/>
                </a:lnTo>
                <a:lnTo>
                  <a:pt x="1582166" y="180848"/>
                </a:lnTo>
                <a:lnTo>
                  <a:pt x="1582546" y="178815"/>
                </a:lnTo>
                <a:lnTo>
                  <a:pt x="1663065" y="178815"/>
                </a:lnTo>
                <a:lnTo>
                  <a:pt x="1659482" y="191367"/>
                </a:lnTo>
                <a:lnTo>
                  <a:pt x="1655410" y="206554"/>
                </a:lnTo>
                <a:lnTo>
                  <a:pt x="1651881" y="220869"/>
                </a:lnTo>
                <a:lnTo>
                  <a:pt x="1648895" y="234313"/>
                </a:lnTo>
                <a:lnTo>
                  <a:pt x="1646453" y="246884"/>
                </a:lnTo>
                <a:lnTo>
                  <a:pt x="1644552" y="258581"/>
                </a:lnTo>
                <a:lnTo>
                  <a:pt x="1643195" y="269403"/>
                </a:lnTo>
                <a:lnTo>
                  <a:pt x="1642381" y="279348"/>
                </a:lnTo>
                <a:lnTo>
                  <a:pt x="1642109" y="288416"/>
                </a:lnTo>
                <a:lnTo>
                  <a:pt x="1642274" y="294137"/>
                </a:lnTo>
                <a:lnTo>
                  <a:pt x="1644513" y="308377"/>
                </a:lnTo>
                <a:lnTo>
                  <a:pt x="1649340" y="319785"/>
                </a:lnTo>
                <a:lnTo>
                  <a:pt x="1656715" y="328422"/>
                </a:lnTo>
                <a:lnTo>
                  <a:pt x="1662315" y="332259"/>
                </a:lnTo>
                <a:lnTo>
                  <a:pt x="1673002" y="336819"/>
                </a:lnTo>
                <a:lnTo>
                  <a:pt x="1685994" y="339567"/>
                </a:lnTo>
                <a:lnTo>
                  <a:pt x="1701292" y="340487"/>
                </a:lnTo>
                <a:lnTo>
                  <a:pt x="1702662" y="340479"/>
                </a:lnTo>
                <a:lnTo>
                  <a:pt x="1714270" y="339784"/>
                </a:lnTo>
                <a:lnTo>
                  <a:pt x="1726126" y="337968"/>
                </a:lnTo>
                <a:lnTo>
                  <a:pt x="1738233" y="335024"/>
                </a:lnTo>
                <a:lnTo>
                  <a:pt x="1750594" y="330952"/>
                </a:lnTo>
                <a:lnTo>
                  <a:pt x="1763214" y="325746"/>
                </a:lnTo>
                <a:lnTo>
                  <a:pt x="1776095" y="319404"/>
                </a:lnTo>
                <a:lnTo>
                  <a:pt x="1774570" y="307848"/>
                </a:lnTo>
                <a:lnTo>
                  <a:pt x="1763614" y="309492"/>
                </a:lnTo>
                <a:lnTo>
                  <a:pt x="1750867" y="310747"/>
                </a:lnTo>
                <a:lnTo>
                  <a:pt x="1739265" y="311150"/>
                </a:lnTo>
                <a:lnTo>
                  <a:pt x="1734798" y="311017"/>
                </a:lnTo>
                <a:lnTo>
                  <a:pt x="1721063" y="308173"/>
                </a:lnTo>
                <a:lnTo>
                  <a:pt x="1712086" y="301625"/>
                </a:lnTo>
                <a:lnTo>
                  <a:pt x="1707359" y="290571"/>
                </a:lnTo>
                <a:lnTo>
                  <a:pt x="1705288" y="277475"/>
                </a:lnTo>
                <a:lnTo>
                  <a:pt x="1704594" y="260350"/>
                </a:lnTo>
                <a:lnTo>
                  <a:pt x="1704608" y="255005"/>
                </a:lnTo>
                <a:lnTo>
                  <a:pt x="1704759" y="242399"/>
                </a:lnTo>
                <a:lnTo>
                  <a:pt x="1705068" y="229756"/>
                </a:lnTo>
                <a:lnTo>
                  <a:pt x="1705529" y="217076"/>
                </a:lnTo>
                <a:lnTo>
                  <a:pt x="1706137" y="204360"/>
                </a:lnTo>
                <a:lnTo>
                  <a:pt x="1706885" y="191606"/>
                </a:lnTo>
                <a:lnTo>
                  <a:pt x="1707769" y="178815"/>
                </a:lnTo>
                <a:lnTo>
                  <a:pt x="1728704" y="178938"/>
                </a:lnTo>
                <a:lnTo>
                  <a:pt x="1741276" y="179131"/>
                </a:lnTo>
                <a:lnTo>
                  <a:pt x="1753947" y="179415"/>
                </a:lnTo>
                <a:lnTo>
                  <a:pt x="1766722" y="179794"/>
                </a:lnTo>
                <a:lnTo>
                  <a:pt x="1779606" y="180271"/>
                </a:lnTo>
                <a:lnTo>
                  <a:pt x="1792605" y="180848"/>
                </a:lnTo>
                <a:lnTo>
                  <a:pt x="1792846" y="178714"/>
                </a:lnTo>
                <a:lnTo>
                  <a:pt x="1794492" y="165183"/>
                </a:lnTo>
                <a:lnTo>
                  <a:pt x="1796270" y="152308"/>
                </a:lnTo>
                <a:lnTo>
                  <a:pt x="1798181" y="140120"/>
                </a:lnTo>
                <a:lnTo>
                  <a:pt x="1800224" y="128650"/>
                </a:lnTo>
                <a:lnTo>
                  <a:pt x="1796942" y="126656"/>
                </a:lnTo>
                <a:lnTo>
                  <a:pt x="1788227" y="126802"/>
                </a:lnTo>
                <a:lnTo>
                  <a:pt x="1778122" y="126932"/>
                </a:lnTo>
                <a:lnTo>
                  <a:pt x="1753757" y="127132"/>
                </a:lnTo>
                <a:lnTo>
                  <a:pt x="1641729" y="127253"/>
                </a:lnTo>
                <a:lnTo>
                  <a:pt x="1636031" y="131449"/>
                </a:lnTo>
                <a:lnTo>
                  <a:pt x="1625904" y="138813"/>
                </a:lnTo>
                <a:lnTo>
                  <a:pt x="1615641" y="146152"/>
                </a:lnTo>
                <a:lnTo>
                  <a:pt x="1605233" y="153466"/>
                </a:lnTo>
                <a:lnTo>
                  <a:pt x="1594670" y="160755"/>
                </a:lnTo>
                <a:lnTo>
                  <a:pt x="1583944" y="168021"/>
                </a:lnTo>
                <a:lnTo>
                  <a:pt x="1584194" y="166148"/>
                </a:lnTo>
                <a:lnTo>
                  <a:pt x="1586065" y="152911"/>
                </a:lnTo>
                <a:lnTo>
                  <a:pt x="1588013" y="140420"/>
                </a:lnTo>
                <a:lnTo>
                  <a:pt x="1590040" y="128650"/>
                </a:lnTo>
                <a:lnTo>
                  <a:pt x="1588516" y="126618"/>
                </a:lnTo>
                <a:lnTo>
                  <a:pt x="1580621" y="126779"/>
                </a:lnTo>
                <a:lnTo>
                  <a:pt x="1570187" y="126940"/>
                </a:lnTo>
                <a:lnTo>
                  <a:pt x="1558301" y="127071"/>
                </a:lnTo>
                <a:lnTo>
                  <a:pt x="1530187" y="127232"/>
                </a:lnTo>
                <a:lnTo>
                  <a:pt x="1381124" y="127253"/>
                </a:lnTo>
                <a:lnTo>
                  <a:pt x="1371808" y="134108"/>
                </a:lnTo>
                <a:lnTo>
                  <a:pt x="1361634" y="141463"/>
                </a:lnTo>
                <a:lnTo>
                  <a:pt x="1351316" y="148790"/>
                </a:lnTo>
                <a:lnTo>
                  <a:pt x="1340857" y="156084"/>
                </a:lnTo>
                <a:lnTo>
                  <a:pt x="1330260" y="163342"/>
                </a:lnTo>
                <a:lnTo>
                  <a:pt x="1319530" y="170561"/>
                </a:lnTo>
                <a:lnTo>
                  <a:pt x="1320799" y="178815"/>
                </a:lnTo>
                <a:lnTo>
                  <a:pt x="1385316" y="178815"/>
                </a:lnTo>
                <a:lnTo>
                  <a:pt x="1362583" y="269493"/>
                </a:lnTo>
                <a:lnTo>
                  <a:pt x="1360345" y="278167"/>
                </a:lnTo>
                <a:lnTo>
                  <a:pt x="1357008" y="291362"/>
                </a:lnTo>
                <a:lnTo>
                  <a:pt x="1353887" y="304043"/>
                </a:lnTo>
                <a:lnTo>
                  <a:pt x="1350982" y="316219"/>
                </a:lnTo>
                <a:lnTo>
                  <a:pt x="1348292" y="327898"/>
                </a:lnTo>
                <a:lnTo>
                  <a:pt x="1345819" y="339089"/>
                </a:lnTo>
                <a:lnTo>
                  <a:pt x="1348740" y="340613"/>
                </a:lnTo>
                <a:lnTo>
                  <a:pt x="1358350" y="339272"/>
                </a:lnTo>
                <a:lnTo>
                  <a:pt x="1370404" y="337746"/>
                </a:lnTo>
                <a:lnTo>
                  <a:pt x="1382980" y="336318"/>
                </a:lnTo>
                <a:lnTo>
                  <a:pt x="1396078" y="334988"/>
                </a:lnTo>
                <a:lnTo>
                  <a:pt x="1409699" y="333755"/>
                </a:lnTo>
                <a:lnTo>
                  <a:pt x="1410401" y="325089"/>
                </a:lnTo>
                <a:lnTo>
                  <a:pt x="1411445" y="314039"/>
                </a:lnTo>
                <a:lnTo>
                  <a:pt x="1412726" y="301990"/>
                </a:lnTo>
                <a:lnTo>
                  <a:pt x="1414240" y="288940"/>
                </a:lnTo>
                <a:lnTo>
                  <a:pt x="1415984" y="274891"/>
                </a:lnTo>
                <a:lnTo>
                  <a:pt x="1417955" y="259841"/>
                </a:lnTo>
                <a:lnTo>
                  <a:pt x="1428877" y="178815"/>
                </a:lnTo>
                <a:lnTo>
                  <a:pt x="1483613" y="178815"/>
                </a:lnTo>
                <a:lnTo>
                  <a:pt x="1480755" y="190059"/>
                </a:lnTo>
                <a:lnTo>
                  <a:pt x="1477099" y="205339"/>
                </a:lnTo>
                <a:lnTo>
                  <a:pt x="1473935" y="219743"/>
                </a:lnTo>
                <a:lnTo>
                  <a:pt x="1471261" y="233272"/>
                </a:lnTo>
                <a:lnTo>
                  <a:pt x="1469075" y="245925"/>
                </a:lnTo>
                <a:lnTo>
                  <a:pt x="1467377" y="257702"/>
                </a:lnTo>
                <a:lnTo>
                  <a:pt x="1466166" y="268604"/>
                </a:lnTo>
                <a:lnTo>
                  <a:pt x="1465440" y="278631"/>
                </a:lnTo>
                <a:lnTo>
                  <a:pt x="1465198" y="287781"/>
                </a:lnTo>
                <a:lnTo>
                  <a:pt x="1465324" y="293102"/>
                </a:lnTo>
                <a:lnTo>
                  <a:pt x="1467251" y="307536"/>
                </a:lnTo>
                <a:lnTo>
                  <a:pt x="1471492" y="319189"/>
                </a:lnTo>
                <a:lnTo>
                  <a:pt x="1478025" y="328040"/>
                </a:lnTo>
                <a:lnTo>
                  <a:pt x="1491067" y="336099"/>
                </a:lnTo>
                <a:lnTo>
                  <a:pt x="1503705" y="339386"/>
                </a:lnTo>
                <a:lnTo>
                  <a:pt x="1519046" y="340487"/>
                </a:lnTo>
                <a:lnTo>
                  <a:pt x="1526805" y="340146"/>
                </a:lnTo>
                <a:lnTo>
                  <a:pt x="1537814" y="338745"/>
                </a:lnTo>
                <a:lnTo>
                  <a:pt x="1550127" y="336272"/>
                </a:lnTo>
                <a:lnTo>
                  <a:pt x="1563730" y="332742"/>
                </a:lnTo>
                <a:lnTo>
                  <a:pt x="1578609" y="328167"/>
                </a:lnTo>
                <a:lnTo>
                  <a:pt x="1577085" y="316738"/>
                </a:lnTo>
                <a:lnTo>
                  <a:pt x="1575985" y="316709"/>
                </a:lnTo>
                <a:lnTo>
                  <a:pt x="1562077" y="315816"/>
                </a:lnTo>
                <a:lnTo>
                  <a:pt x="1550923" y="313943"/>
                </a:lnTo>
                <a:lnTo>
                  <a:pt x="1544066" y="312420"/>
                </a:lnTo>
                <a:lnTo>
                  <a:pt x="1538732" y="309625"/>
                </a:lnTo>
                <a:close/>
              </a:path>
              <a:path w="4930648" h="446659">
                <a:moveTo>
                  <a:pt x="2075553" y="167503"/>
                </a:moveTo>
                <a:lnTo>
                  <a:pt x="2068269" y="176798"/>
                </a:lnTo>
                <a:lnTo>
                  <a:pt x="2060440" y="186893"/>
                </a:lnTo>
                <a:lnTo>
                  <a:pt x="2052066" y="197738"/>
                </a:lnTo>
                <a:lnTo>
                  <a:pt x="2024253" y="234568"/>
                </a:lnTo>
                <a:lnTo>
                  <a:pt x="2024253" y="156717"/>
                </a:lnTo>
                <a:lnTo>
                  <a:pt x="2022701" y="144717"/>
                </a:lnTo>
                <a:lnTo>
                  <a:pt x="2016270" y="133524"/>
                </a:lnTo>
                <a:lnTo>
                  <a:pt x="2004850" y="126819"/>
                </a:lnTo>
                <a:lnTo>
                  <a:pt x="1988438" y="124587"/>
                </a:lnTo>
                <a:lnTo>
                  <a:pt x="1988040" y="124587"/>
                </a:lnTo>
                <a:lnTo>
                  <a:pt x="1978302" y="125110"/>
                </a:lnTo>
                <a:lnTo>
                  <a:pt x="1967187" y="126597"/>
                </a:lnTo>
                <a:lnTo>
                  <a:pt x="1954693" y="129055"/>
                </a:lnTo>
                <a:lnTo>
                  <a:pt x="1940822" y="132489"/>
                </a:lnTo>
                <a:lnTo>
                  <a:pt x="1925573" y="136905"/>
                </a:lnTo>
                <a:lnTo>
                  <a:pt x="1927097" y="147065"/>
                </a:lnTo>
                <a:lnTo>
                  <a:pt x="1934209" y="147065"/>
                </a:lnTo>
                <a:lnTo>
                  <a:pt x="1940052" y="147447"/>
                </a:lnTo>
                <a:lnTo>
                  <a:pt x="1944496" y="148081"/>
                </a:lnTo>
                <a:lnTo>
                  <a:pt x="1948942" y="148843"/>
                </a:lnTo>
                <a:lnTo>
                  <a:pt x="1952370" y="150113"/>
                </a:lnTo>
                <a:lnTo>
                  <a:pt x="1957196" y="154304"/>
                </a:lnTo>
                <a:lnTo>
                  <a:pt x="1958847" y="157099"/>
                </a:lnTo>
                <a:lnTo>
                  <a:pt x="1959736" y="160654"/>
                </a:lnTo>
                <a:lnTo>
                  <a:pt x="1960625" y="164084"/>
                </a:lnTo>
                <a:lnTo>
                  <a:pt x="1961133" y="168655"/>
                </a:lnTo>
                <a:lnTo>
                  <a:pt x="1961300" y="177281"/>
                </a:lnTo>
                <a:lnTo>
                  <a:pt x="1961471" y="189944"/>
                </a:lnTo>
                <a:lnTo>
                  <a:pt x="1961642" y="202691"/>
                </a:lnTo>
                <a:lnTo>
                  <a:pt x="1961712" y="205639"/>
                </a:lnTo>
                <a:lnTo>
                  <a:pt x="1961873" y="218410"/>
                </a:lnTo>
                <a:lnTo>
                  <a:pt x="1961732" y="312587"/>
                </a:lnTo>
                <a:lnTo>
                  <a:pt x="1961515" y="339089"/>
                </a:lnTo>
                <a:lnTo>
                  <a:pt x="1964562" y="340613"/>
                </a:lnTo>
                <a:lnTo>
                  <a:pt x="1974499" y="339435"/>
                </a:lnTo>
                <a:lnTo>
                  <a:pt x="1986765" y="338015"/>
                </a:lnTo>
                <a:lnTo>
                  <a:pt x="1999357" y="336595"/>
                </a:lnTo>
                <a:lnTo>
                  <a:pt x="2012277" y="335175"/>
                </a:lnTo>
                <a:lnTo>
                  <a:pt x="2025522" y="333755"/>
                </a:lnTo>
                <a:lnTo>
                  <a:pt x="2025185" y="322552"/>
                </a:lnTo>
                <a:lnTo>
                  <a:pt x="2024815" y="309822"/>
                </a:lnTo>
                <a:lnTo>
                  <a:pt x="2024507" y="297561"/>
                </a:lnTo>
                <a:lnTo>
                  <a:pt x="2024445" y="292066"/>
                </a:lnTo>
                <a:lnTo>
                  <a:pt x="2024310" y="278931"/>
                </a:lnTo>
                <a:lnTo>
                  <a:pt x="2024253" y="267208"/>
                </a:lnTo>
                <a:lnTo>
                  <a:pt x="2034540" y="253873"/>
                </a:lnTo>
                <a:lnTo>
                  <a:pt x="2036222" y="256003"/>
                </a:lnTo>
                <a:lnTo>
                  <a:pt x="2042943" y="264762"/>
                </a:lnTo>
                <a:lnTo>
                  <a:pt x="2050029" y="274362"/>
                </a:lnTo>
                <a:lnTo>
                  <a:pt x="2057485" y="284792"/>
                </a:lnTo>
                <a:lnTo>
                  <a:pt x="2065317" y="296042"/>
                </a:lnTo>
                <a:lnTo>
                  <a:pt x="2073529" y="308101"/>
                </a:lnTo>
                <a:lnTo>
                  <a:pt x="2080780" y="317781"/>
                </a:lnTo>
                <a:lnTo>
                  <a:pt x="2089777" y="326950"/>
                </a:lnTo>
                <a:lnTo>
                  <a:pt x="2099056" y="333248"/>
                </a:lnTo>
                <a:lnTo>
                  <a:pt x="2103431" y="335249"/>
                </a:lnTo>
                <a:lnTo>
                  <a:pt x="2115477" y="338787"/>
                </a:lnTo>
                <a:lnTo>
                  <a:pt x="2128647" y="339978"/>
                </a:lnTo>
                <a:lnTo>
                  <a:pt x="2137217" y="339611"/>
                </a:lnTo>
                <a:lnTo>
                  <a:pt x="2148095" y="338362"/>
                </a:lnTo>
                <a:lnTo>
                  <a:pt x="2160534" y="336229"/>
                </a:lnTo>
                <a:lnTo>
                  <a:pt x="2174538" y="333212"/>
                </a:lnTo>
                <a:lnTo>
                  <a:pt x="2190115" y="329311"/>
                </a:lnTo>
                <a:lnTo>
                  <a:pt x="2188718" y="318388"/>
                </a:lnTo>
                <a:lnTo>
                  <a:pt x="2179462" y="317313"/>
                </a:lnTo>
                <a:lnTo>
                  <a:pt x="2166634" y="314329"/>
                </a:lnTo>
                <a:lnTo>
                  <a:pt x="2156713" y="309752"/>
                </a:lnTo>
                <a:lnTo>
                  <a:pt x="2149950" y="304669"/>
                </a:lnTo>
                <a:lnTo>
                  <a:pt x="2141030" y="295954"/>
                </a:lnTo>
                <a:lnTo>
                  <a:pt x="2131313" y="284352"/>
                </a:lnTo>
                <a:lnTo>
                  <a:pt x="2070481" y="207390"/>
                </a:lnTo>
                <a:lnTo>
                  <a:pt x="2070985" y="206762"/>
                </a:lnTo>
                <a:lnTo>
                  <a:pt x="2080752" y="195705"/>
                </a:lnTo>
                <a:lnTo>
                  <a:pt x="2090108" y="187212"/>
                </a:lnTo>
                <a:lnTo>
                  <a:pt x="2099056" y="181228"/>
                </a:lnTo>
                <a:lnTo>
                  <a:pt x="2104805" y="178568"/>
                </a:lnTo>
                <a:lnTo>
                  <a:pt x="2116807" y="175237"/>
                </a:lnTo>
                <a:lnTo>
                  <a:pt x="2130424" y="174116"/>
                </a:lnTo>
                <a:lnTo>
                  <a:pt x="2139354" y="174568"/>
                </a:lnTo>
                <a:lnTo>
                  <a:pt x="2151749" y="176431"/>
                </a:lnTo>
                <a:lnTo>
                  <a:pt x="2165349" y="179704"/>
                </a:lnTo>
                <a:lnTo>
                  <a:pt x="2167128" y="179324"/>
                </a:lnTo>
                <a:lnTo>
                  <a:pt x="2168370" y="175332"/>
                </a:lnTo>
                <a:lnTo>
                  <a:pt x="2172268" y="162445"/>
                </a:lnTo>
                <a:lnTo>
                  <a:pt x="2175837" y="150051"/>
                </a:lnTo>
                <a:lnTo>
                  <a:pt x="2179076" y="138151"/>
                </a:lnTo>
                <a:lnTo>
                  <a:pt x="2181986" y="126746"/>
                </a:lnTo>
                <a:lnTo>
                  <a:pt x="2178266" y="126032"/>
                </a:lnTo>
                <a:lnTo>
                  <a:pt x="2165838" y="124461"/>
                </a:lnTo>
                <a:lnTo>
                  <a:pt x="2152777" y="123951"/>
                </a:lnTo>
                <a:lnTo>
                  <a:pt x="2146596" y="124112"/>
                </a:lnTo>
                <a:lnTo>
                  <a:pt x="2133603" y="125650"/>
                </a:lnTo>
                <a:lnTo>
                  <a:pt x="2122170" y="128777"/>
                </a:lnTo>
                <a:lnTo>
                  <a:pt x="2108709" y="135500"/>
                </a:lnTo>
                <a:lnTo>
                  <a:pt x="2098294" y="143128"/>
                </a:lnTo>
                <a:lnTo>
                  <a:pt x="2093857" y="147120"/>
                </a:lnTo>
                <a:lnTo>
                  <a:pt x="2085141" y="156020"/>
                </a:lnTo>
                <a:lnTo>
                  <a:pt x="2076449" y="166370"/>
                </a:lnTo>
                <a:lnTo>
                  <a:pt x="2075553" y="167503"/>
                </a:lnTo>
                <a:close/>
              </a:path>
              <a:path w="4930648" h="446659">
                <a:moveTo>
                  <a:pt x="4856480" y="443991"/>
                </a:moveTo>
                <a:lnTo>
                  <a:pt x="4866909" y="433006"/>
                </a:lnTo>
                <a:lnTo>
                  <a:pt x="4875349" y="423593"/>
                </a:lnTo>
                <a:lnTo>
                  <a:pt x="4882896" y="414654"/>
                </a:lnTo>
                <a:lnTo>
                  <a:pt x="4886511" y="410078"/>
                </a:lnTo>
                <a:lnTo>
                  <a:pt x="4894310" y="399566"/>
                </a:lnTo>
                <a:lnTo>
                  <a:pt x="4900803" y="389763"/>
                </a:lnTo>
                <a:lnTo>
                  <a:pt x="4905502" y="382142"/>
                </a:lnTo>
                <a:lnTo>
                  <a:pt x="4908931" y="375158"/>
                </a:lnTo>
                <a:lnTo>
                  <a:pt x="4911089" y="368553"/>
                </a:lnTo>
                <a:lnTo>
                  <a:pt x="4913249" y="362076"/>
                </a:lnTo>
                <a:lnTo>
                  <a:pt x="4914264" y="355980"/>
                </a:lnTo>
                <a:lnTo>
                  <a:pt x="4914264" y="342518"/>
                </a:lnTo>
                <a:lnTo>
                  <a:pt x="4912867" y="336041"/>
                </a:lnTo>
                <a:lnTo>
                  <a:pt x="4909819" y="330708"/>
                </a:lnTo>
                <a:lnTo>
                  <a:pt x="4906899" y="325500"/>
                </a:lnTo>
                <a:lnTo>
                  <a:pt x="4902961" y="320928"/>
                </a:lnTo>
                <a:lnTo>
                  <a:pt x="4898262" y="316991"/>
                </a:lnTo>
                <a:lnTo>
                  <a:pt x="4893436" y="313181"/>
                </a:lnTo>
                <a:lnTo>
                  <a:pt x="4887976" y="309752"/>
                </a:lnTo>
                <a:lnTo>
                  <a:pt x="4881880" y="306959"/>
                </a:lnTo>
                <a:lnTo>
                  <a:pt x="4875657" y="304164"/>
                </a:lnTo>
                <a:lnTo>
                  <a:pt x="4869307" y="301243"/>
                </a:lnTo>
                <a:lnTo>
                  <a:pt x="4862830" y="298196"/>
                </a:lnTo>
                <a:lnTo>
                  <a:pt x="4856353" y="295148"/>
                </a:lnTo>
                <a:lnTo>
                  <a:pt x="4850003" y="291718"/>
                </a:lnTo>
                <a:lnTo>
                  <a:pt x="4843907" y="288036"/>
                </a:lnTo>
                <a:lnTo>
                  <a:pt x="4837683" y="284225"/>
                </a:lnTo>
                <a:lnTo>
                  <a:pt x="4832223" y="279653"/>
                </a:lnTo>
                <a:lnTo>
                  <a:pt x="4827524" y="274320"/>
                </a:lnTo>
                <a:lnTo>
                  <a:pt x="4822698" y="268859"/>
                </a:lnTo>
                <a:lnTo>
                  <a:pt x="4818887" y="262254"/>
                </a:lnTo>
                <a:lnTo>
                  <a:pt x="4815839" y="254635"/>
                </a:lnTo>
                <a:lnTo>
                  <a:pt x="4812296" y="240339"/>
                </a:lnTo>
                <a:lnTo>
                  <a:pt x="4811394" y="226567"/>
                </a:lnTo>
                <a:lnTo>
                  <a:pt x="4811463" y="222446"/>
                </a:lnTo>
                <a:lnTo>
                  <a:pt x="4812533" y="209838"/>
                </a:lnTo>
                <a:lnTo>
                  <a:pt x="4814951" y="197230"/>
                </a:lnTo>
                <a:lnTo>
                  <a:pt x="4820046" y="181867"/>
                </a:lnTo>
                <a:lnTo>
                  <a:pt x="4825746" y="170814"/>
                </a:lnTo>
                <a:lnTo>
                  <a:pt x="4834460" y="159656"/>
                </a:lnTo>
                <a:lnTo>
                  <a:pt x="4844160" y="151637"/>
                </a:lnTo>
                <a:lnTo>
                  <a:pt x="4857548" y="145809"/>
                </a:lnTo>
                <a:lnTo>
                  <a:pt x="4870831" y="144272"/>
                </a:lnTo>
                <a:lnTo>
                  <a:pt x="4877688" y="144272"/>
                </a:lnTo>
                <a:lnTo>
                  <a:pt x="4883404" y="145034"/>
                </a:lnTo>
                <a:lnTo>
                  <a:pt x="4887976" y="146685"/>
                </a:lnTo>
                <a:lnTo>
                  <a:pt x="4904739" y="199771"/>
                </a:lnTo>
                <a:lnTo>
                  <a:pt x="4916805" y="197992"/>
                </a:lnTo>
                <a:lnTo>
                  <a:pt x="4918658" y="188500"/>
                </a:lnTo>
                <a:lnTo>
                  <a:pt x="4921135" y="175908"/>
                </a:lnTo>
                <a:lnTo>
                  <a:pt x="4923535" y="164211"/>
                </a:lnTo>
                <a:lnTo>
                  <a:pt x="4924717" y="158775"/>
                </a:lnTo>
                <a:lnTo>
                  <a:pt x="4927592" y="146379"/>
                </a:lnTo>
                <a:lnTo>
                  <a:pt x="4930648" y="134112"/>
                </a:lnTo>
                <a:lnTo>
                  <a:pt x="4923217" y="131239"/>
                </a:lnTo>
                <a:lnTo>
                  <a:pt x="4911070" y="127413"/>
                </a:lnTo>
                <a:lnTo>
                  <a:pt x="4898771" y="124587"/>
                </a:lnTo>
                <a:lnTo>
                  <a:pt x="4891046" y="123241"/>
                </a:lnTo>
                <a:lnTo>
                  <a:pt x="4878445" y="121862"/>
                </a:lnTo>
                <a:lnTo>
                  <a:pt x="4865624" y="121412"/>
                </a:lnTo>
                <a:lnTo>
                  <a:pt x="4854481" y="121815"/>
                </a:lnTo>
                <a:lnTo>
                  <a:pt x="4841716" y="123328"/>
                </a:lnTo>
                <a:lnTo>
                  <a:pt x="4829390" y="125949"/>
                </a:lnTo>
                <a:lnTo>
                  <a:pt x="4817490" y="129666"/>
                </a:lnTo>
                <a:lnTo>
                  <a:pt x="4810453" y="132535"/>
                </a:lnTo>
                <a:lnTo>
                  <a:pt x="4798915" y="138334"/>
                </a:lnTo>
                <a:lnTo>
                  <a:pt x="4788290" y="145198"/>
                </a:lnTo>
                <a:lnTo>
                  <a:pt x="4778629" y="153162"/>
                </a:lnTo>
                <a:lnTo>
                  <a:pt x="4765513" y="167580"/>
                </a:lnTo>
                <a:lnTo>
                  <a:pt x="4758421" y="178173"/>
                </a:lnTo>
                <a:lnTo>
                  <a:pt x="4752466" y="189737"/>
                </a:lnTo>
                <a:lnTo>
                  <a:pt x="4748752" y="199339"/>
                </a:lnTo>
                <a:lnTo>
                  <a:pt x="4745471" y="211405"/>
                </a:lnTo>
                <a:lnTo>
                  <a:pt x="4743483" y="224118"/>
                </a:lnTo>
                <a:lnTo>
                  <a:pt x="4742814" y="237489"/>
                </a:lnTo>
                <a:lnTo>
                  <a:pt x="4743360" y="250633"/>
                </a:lnTo>
                <a:lnTo>
                  <a:pt x="4745137" y="263245"/>
                </a:lnTo>
                <a:lnTo>
                  <a:pt x="4748149" y="274447"/>
                </a:lnTo>
                <a:lnTo>
                  <a:pt x="4755309" y="290960"/>
                </a:lnTo>
                <a:lnTo>
                  <a:pt x="4761991" y="301116"/>
                </a:lnTo>
                <a:lnTo>
                  <a:pt x="4771775" y="312013"/>
                </a:lnTo>
                <a:lnTo>
                  <a:pt x="4781550" y="319913"/>
                </a:lnTo>
                <a:lnTo>
                  <a:pt x="4793096" y="327189"/>
                </a:lnTo>
                <a:lnTo>
                  <a:pt x="4804156" y="333121"/>
                </a:lnTo>
                <a:lnTo>
                  <a:pt x="4811776" y="336803"/>
                </a:lnTo>
                <a:lnTo>
                  <a:pt x="4819268" y="340105"/>
                </a:lnTo>
                <a:lnTo>
                  <a:pt x="4826634" y="343153"/>
                </a:lnTo>
                <a:lnTo>
                  <a:pt x="4834001" y="346075"/>
                </a:lnTo>
                <a:lnTo>
                  <a:pt x="4840605" y="349250"/>
                </a:lnTo>
                <a:lnTo>
                  <a:pt x="4846319" y="352551"/>
                </a:lnTo>
                <a:lnTo>
                  <a:pt x="4852034" y="355726"/>
                </a:lnTo>
                <a:lnTo>
                  <a:pt x="4856733" y="359410"/>
                </a:lnTo>
                <a:lnTo>
                  <a:pt x="4860162" y="363600"/>
                </a:lnTo>
                <a:lnTo>
                  <a:pt x="4863718" y="367664"/>
                </a:lnTo>
                <a:lnTo>
                  <a:pt x="4865369" y="372617"/>
                </a:lnTo>
                <a:lnTo>
                  <a:pt x="4865369" y="385063"/>
                </a:lnTo>
                <a:lnTo>
                  <a:pt x="4863591" y="392556"/>
                </a:lnTo>
                <a:lnTo>
                  <a:pt x="4859908" y="401447"/>
                </a:lnTo>
                <a:lnTo>
                  <a:pt x="4855566" y="410673"/>
                </a:lnTo>
                <a:lnTo>
                  <a:pt x="4849637" y="421849"/>
                </a:lnTo>
                <a:lnTo>
                  <a:pt x="4842256" y="434593"/>
                </a:lnTo>
                <a:lnTo>
                  <a:pt x="4856480" y="443991"/>
                </a:lnTo>
                <a:close/>
              </a:path>
              <a:path w="4930648" h="446659">
                <a:moveTo>
                  <a:pt x="3871976" y="162940"/>
                </a:moveTo>
                <a:lnTo>
                  <a:pt x="3878172" y="155107"/>
                </a:lnTo>
                <a:lnTo>
                  <a:pt x="3889036" y="148612"/>
                </a:lnTo>
                <a:lnTo>
                  <a:pt x="3902963" y="146430"/>
                </a:lnTo>
                <a:lnTo>
                  <a:pt x="3907434" y="146640"/>
                </a:lnTo>
                <a:lnTo>
                  <a:pt x="3919875" y="149878"/>
                </a:lnTo>
                <a:lnTo>
                  <a:pt x="3930486" y="157011"/>
                </a:lnTo>
                <a:lnTo>
                  <a:pt x="3939285" y="168021"/>
                </a:lnTo>
                <a:lnTo>
                  <a:pt x="3943920" y="177279"/>
                </a:lnTo>
                <a:lnTo>
                  <a:pt x="3947597" y="188158"/>
                </a:lnTo>
                <a:lnTo>
                  <a:pt x="3950239" y="200562"/>
                </a:lnTo>
                <a:lnTo>
                  <a:pt x="3951832" y="214504"/>
                </a:lnTo>
                <a:lnTo>
                  <a:pt x="3952366" y="229997"/>
                </a:lnTo>
                <a:lnTo>
                  <a:pt x="3952350" y="232636"/>
                </a:lnTo>
                <a:lnTo>
                  <a:pt x="3951568" y="247531"/>
                </a:lnTo>
                <a:lnTo>
                  <a:pt x="3949617" y="261101"/>
                </a:lnTo>
                <a:lnTo>
                  <a:pt x="3946496" y="273335"/>
                </a:lnTo>
                <a:lnTo>
                  <a:pt x="3944819" y="332964"/>
                </a:lnTo>
                <a:lnTo>
                  <a:pt x="3956619" y="328270"/>
                </a:lnTo>
                <a:lnTo>
                  <a:pt x="3967714" y="322203"/>
                </a:lnTo>
                <a:lnTo>
                  <a:pt x="3978107" y="314762"/>
                </a:lnTo>
                <a:lnTo>
                  <a:pt x="3987800" y="305942"/>
                </a:lnTo>
                <a:lnTo>
                  <a:pt x="3997499" y="294689"/>
                </a:lnTo>
                <a:lnTo>
                  <a:pt x="4004431" y="284254"/>
                </a:lnTo>
                <a:lnTo>
                  <a:pt x="4010102" y="273074"/>
                </a:lnTo>
                <a:lnTo>
                  <a:pt x="4014513" y="261145"/>
                </a:lnTo>
                <a:lnTo>
                  <a:pt x="4017664" y="248467"/>
                </a:lnTo>
                <a:lnTo>
                  <a:pt x="4019554" y="235037"/>
                </a:lnTo>
                <a:lnTo>
                  <a:pt x="4020184" y="220852"/>
                </a:lnTo>
                <a:lnTo>
                  <a:pt x="4020172" y="218948"/>
                </a:lnTo>
                <a:lnTo>
                  <a:pt x="4019201" y="204819"/>
                </a:lnTo>
                <a:lnTo>
                  <a:pt x="4016689" y="191646"/>
                </a:lnTo>
                <a:lnTo>
                  <a:pt x="4012636" y="179433"/>
                </a:lnTo>
                <a:lnTo>
                  <a:pt x="4007041" y="168184"/>
                </a:lnTo>
                <a:lnTo>
                  <a:pt x="3999905" y="157902"/>
                </a:lnTo>
                <a:lnTo>
                  <a:pt x="3991229" y="148589"/>
                </a:lnTo>
                <a:lnTo>
                  <a:pt x="3977290" y="137797"/>
                </a:lnTo>
                <a:lnTo>
                  <a:pt x="3966482" y="131890"/>
                </a:lnTo>
                <a:lnTo>
                  <a:pt x="3954766" y="127302"/>
                </a:lnTo>
                <a:lnTo>
                  <a:pt x="3942139" y="124027"/>
                </a:lnTo>
                <a:lnTo>
                  <a:pt x="3928598" y="122065"/>
                </a:lnTo>
                <a:lnTo>
                  <a:pt x="3914139" y="121412"/>
                </a:lnTo>
                <a:lnTo>
                  <a:pt x="3913157" y="121414"/>
                </a:lnTo>
                <a:lnTo>
                  <a:pt x="3898290" y="122111"/>
                </a:lnTo>
                <a:lnTo>
                  <a:pt x="3884414" y="124040"/>
                </a:lnTo>
                <a:lnTo>
                  <a:pt x="3871526" y="127197"/>
                </a:lnTo>
                <a:lnTo>
                  <a:pt x="3859624" y="131577"/>
                </a:lnTo>
                <a:lnTo>
                  <a:pt x="3848705" y="137177"/>
                </a:lnTo>
                <a:lnTo>
                  <a:pt x="3838769" y="143993"/>
                </a:lnTo>
                <a:lnTo>
                  <a:pt x="3829811" y="152018"/>
                </a:lnTo>
                <a:lnTo>
                  <a:pt x="3822416" y="160504"/>
                </a:lnTo>
                <a:lnTo>
                  <a:pt x="3815527" y="170620"/>
                </a:lnTo>
                <a:lnTo>
                  <a:pt x="3809886" y="181621"/>
                </a:lnTo>
                <a:lnTo>
                  <a:pt x="3805494" y="193511"/>
                </a:lnTo>
                <a:lnTo>
                  <a:pt x="3802354" y="206296"/>
                </a:lnTo>
                <a:lnTo>
                  <a:pt x="3800469" y="219981"/>
                </a:lnTo>
                <a:lnTo>
                  <a:pt x="3799839" y="234568"/>
                </a:lnTo>
                <a:lnTo>
                  <a:pt x="3799839" y="444880"/>
                </a:lnTo>
                <a:lnTo>
                  <a:pt x="3803014" y="446531"/>
                </a:lnTo>
                <a:lnTo>
                  <a:pt x="3803201" y="446501"/>
                </a:lnTo>
                <a:lnTo>
                  <a:pt x="3815691" y="444514"/>
                </a:lnTo>
                <a:lnTo>
                  <a:pt x="3828235" y="442661"/>
                </a:lnTo>
                <a:lnTo>
                  <a:pt x="3840827" y="440953"/>
                </a:lnTo>
                <a:lnTo>
                  <a:pt x="3853462" y="439403"/>
                </a:lnTo>
                <a:lnTo>
                  <a:pt x="3866133" y="438023"/>
                </a:lnTo>
                <a:lnTo>
                  <a:pt x="3865663" y="432529"/>
                </a:lnTo>
                <a:lnTo>
                  <a:pt x="3864880" y="421953"/>
                </a:lnTo>
                <a:lnTo>
                  <a:pt x="3864202" y="410727"/>
                </a:lnTo>
                <a:lnTo>
                  <a:pt x="3863628" y="398847"/>
                </a:lnTo>
                <a:lnTo>
                  <a:pt x="3863158" y="386312"/>
                </a:lnTo>
                <a:lnTo>
                  <a:pt x="3862793" y="373118"/>
                </a:lnTo>
                <a:lnTo>
                  <a:pt x="3862532" y="359264"/>
                </a:lnTo>
                <a:lnTo>
                  <a:pt x="3862376" y="344747"/>
                </a:lnTo>
                <a:lnTo>
                  <a:pt x="3862324" y="329564"/>
                </a:lnTo>
                <a:lnTo>
                  <a:pt x="3868525" y="332139"/>
                </a:lnTo>
                <a:lnTo>
                  <a:pt x="3880634" y="335871"/>
                </a:lnTo>
                <a:lnTo>
                  <a:pt x="3893172" y="338097"/>
                </a:lnTo>
                <a:lnTo>
                  <a:pt x="3906359" y="315243"/>
                </a:lnTo>
                <a:lnTo>
                  <a:pt x="3892677" y="316738"/>
                </a:lnTo>
                <a:lnTo>
                  <a:pt x="3886730" y="316416"/>
                </a:lnTo>
                <a:lnTo>
                  <a:pt x="3874490" y="313690"/>
                </a:lnTo>
                <a:lnTo>
                  <a:pt x="3862324" y="308101"/>
                </a:lnTo>
                <a:lnTo>
                  <a:pt x="3862390" y="211357"/>
                </a:lnTo>
                <a:lnTo>
                  <a:pt x="3863277" y="195881"/>
                </a:lnTo>
                <a:lnTo>
                  <a:pt x="3865182" y="182653"/>
                </a:lnTo>
                <a:lnTo>
                  <a:pt x="3868088" y="171673"/>
                </a:lnTo>
                <a:lnTo>
                  <a:pt x="3871976" y="162940"/>
                </a:lnTo>
                <a:close/>
              </a:path>
              <a:path w="4930648" h="446659">
                <a:moveTo>
                  <a:pt x="3946496" y="273335"/>
                </a:moveTo>
                <a:lnTo>
                  <a:pt x="3942205" y="284222"/>
                </a:lnTo>
                <a:lnTo>
                  <a:pt x="3936746" y="293750"/>
                </a:lnTo>
                <a:lnTo>
                  <a:pt x="3928747" y="303248"/>
                </a:lnTo>
                <a:lnTo>
                  <a:pt x="3918387" y="310751"/>
                </a:lnTo>
                <a:lnTo>
                  <a:pt x="3906359" y="315243"/>
                </a:lnTo>
                <a:lnTo>
                  <a:pt x="3893172" y="338097"/>
                </a:lnTo>
                <a:lnTo>
                  <a:pt x="3906138" y="338836"/>
                </a:lnTo>
                <a:lnTo>
                  <a:pt x="3919096" y="338243"/>
                </a:lnTo>
                <a:lnTo>
                  <a:pt x="3932312" y="336288"/>
                </a:lnTo>
                <a:lnTo>
                  <a:pt x="3944819" y="332964"/>
                </a:lnTo>
                <a:lnTo>
                  <a:pt x="3946496" y="273335"/>
                </a:lnTo>
                <a:close/>
              </a:path>
              <a:path w="4930648" h="446659">
                <a:moveTo>
                  <a:pt x="2512568" y="443991"/>
                </a:moveTo>
                <a:lnTo>
                  <a:pt x="2522997" y="433006"/>
                </a:lnTo>
                <a:lnTo>
                  <a:pt x="2531437" y="423593"/>
                </a:lnTo>
                <a:lnTo>
                  <a:pt x="2538984" y="414654"/>
                </a:lnTo>
                <a:lnTo>
                  <a:pt x="2542599" y="410078"/>
                </a:lnTo>
                <a:lnTo>
                  <a:pt x="2550398" y="399566"/>
                </a:lnTo>
                <a:lnTo>
                  <a:pt x="2556891" y="389763"/>
                </a:lnTo>
                <a:lnTo>
                  <a:pt x="2561590" y="382142"/>
                </a:lnTo>
                <a:lnTo>
                  <a:pt x="2565019" y="375158"/>
                </a:lnTo>
                <a:lnTo>
                  <a:pt x="2567178" y="368553"/>
                </a:lnTo>
                <a:lnTo>
                  <a:pt x="2569336" y="362076"/>
                </a:lnTo>
                <a:lnTo>
                  <a:pt x="2570353" y="355980"/>
                </a:lnTo>
                <a:lnTo>
                  <a:pt x="2570353" y="342518"/>
                </a:lnTo>
                <a:lnTo>
                  <a:pt x="2568956" y="336041"/>
                </a:lnTo>
                <a:lnTo>
                  <a:pt x="2565908" y="330708"/>
                </a:lnTo>
                <a:lnTo>
                  <a:pt x="2562986" y="325500"/>
                </a:lnTo>
                <a:lnTo>
                  <a:pt x="2559049" y="320928"/>
                </a:lnTo>
                <a:lnTo>
                  <a:pt x="2554350" y="316991"/>
                </a:lnTo>
                <a:lnTo>
                  <a:pt x="2549524" y="313181"/>
                </a:lnTo>
                <a:lnTo>
                  <a:pt x="2544063" y="309752"/>
                </a:lnTo>
                <a:lnTo>
                  <a:pt x="2537968" y="306959"/>
                </a:lnTo>
                <a:lnTo>
                  <a:pt x="2531745" y="304164"/>
                </a:lnTo>
                <a:lnTo>
                  <a:pt x="2525395" y="301243"/>
                </a:lnTo>
                <a:lnTo>
                  <a:pt x="2518918" y="298196"/>
                </a:lnTo>
                <a:lnTo>
                  <a:pt x="2512441" y="295148"/>
                </a:lnTo>
                <a:lnTo>
                  <a:pt x="2506091" y="291718"/>
                </a:lnTo>
                <a:lnTo>
                  <a:pt x="2499995" y="288036"/>
                </a:lnTo>
                <a:lnTo>
                  <a:pt x="2493772" y="284225"/>
                </a:lnTo>
                <a:lnTo>
                  <a:pt x="2488310" y="279653"/>
                </a:lnTo>
                <a:lnTo>
                  <a:pt x="2483611" y="274320"/>
                </a:lnTo>
                <a:lnTo>
                  <a:pt x="2478785" y="268859"/>
                </a:lnTo>
                <a:lnTo>
                  <a:pt x="2474975" y="262254"/>
                </a:lnTo>
                <a:lnTo>
                  <a:pt x="2471928" y="254635"/>
                </a:lnTo>
                <a:lnTo>
                  <a:pt x="2468384" y="240339"/>
                </a:lnTo>
                <a:lnTo>
                  <a:pt x="2467483" y="226567"/>
                </a:lnTo>
                <a:lnTo>
                  <a:pt x="2467551" y="222446"/>
                </a:lnTo>
                <a:lnTo>
                  <a:pt x="2468621" y="209838"/>
                </a:lnTo>
                <a:lnTo>
                  <a:pt x="2471038" y="197230"/>
                </a:lnTo>
                <a:lnTo>
                  <a:pt x="2476134" y="181867"/>
                </a:lnTo>
                <a:lnTo>
                  <a:pt x="2481834" y="170814"/>
                </a:lnTo>
                <a:lnTo>
                  <a:pt x="2490548" y="159656"/>
                </a:lnTo>
                <a:lnTo>
                  <a:pt x="2500248" y="151637"/>
                </a:lnTo>
                <a:lnTo>
                  <a:pt x="2513636" y="145809"/>
                </a:lnTo>
                <a:lnTo>
                  <a:pt x="2526919" y="144272"/>
                </a:lnTo>
                <a:lnTo>
                  <a:pt x="2533777" y="144272"/>
                </a:lnTo>
                <a:lnTo>
                  <a:pt x="2539492" y="145034"/>
                </a:lnTo>
                <a:lnTo>
                  <a:pt x="2544063" y="146685"/>
                </a:lnTo>
                <a:lnTo>
                  <a:pt x="2560828" y="199771"/>
                </a:lnTo>
                <a:lnTo>
                  <a:pt x="2572893" y="197992"/>
                </a:lnTo>
                <a:lnTo>
                  <a:pt x="2574746" y="188500"/>
                </a:lnTo>
                <a:lnTo>
                  <a:pt x="2577223" y="175908"/>
                </a:lnTo>
                <a:lnTo>
                  <a:pt x="2579623" y="164211"/>
                </a:lnTo>
                <a:lnTo>
                  <a:pt x="2580805" y="158775"/>
                </a:lnTo>
                <a:lnTo>
                  <a:pt x="2583680" y="146379"/>
                </a:lnTo>
                <a:lnTo>
                  <a:pt x="2586735" y="134112"/>
                </a:lnTo>
                <a:lnTo>
                  <a:pt x="2579305" y="131239"/>
                </a:lnTo>
                <a:lnTo>
                  <a:pt x="2567158" y="127413"/>
                </a:lnTo>
                <a:lnTo>
                  <a:pt x="2554859" y="124587"/>
                </a:lnTo>
                <a:lnTo>
                  <a:pt x="2547134" y="123241"/>
                </a:lnTo>
                <a:lnTo>
                  <a:pt x="2534533" y="121862"/>
                </a:lnTo>
                <a:lnTo>
                  <a:pt x="2521711" y="121412"/>
                </a:lnTo>
                <a:lnTo>
                  <a:pt x="2510569" y="121815"/>
                </a:lnTo>
                <a:lnTo>
                  <a:pt x="2497804" y="123328"/>
                </a:lnTo>
                <a:lnTo>
                  <a:pt x="2485478" y="125949"/>
                </a:lnTo>
                <a:lnTo>
                  <a:pt x="2473579" y="129666"/>
                </a:lnTo>
                <a:lnTo>
                  <a:pt x="2466541" y="132535"/>
                </a:lnTo>
                <a:lnTo>
                  <a:pt x="2455003" y="138334"/>
                </a:lnTo>
                <a:lnTo>
                  <a:pt x="2444378" y="145198"/>
                </a:lnTo>
                <a:lnTo>
                  <a:pt x="2434717" y="153162"/>
                </a:lnTo>
                <a:lnTo>
                  <a:pt x="2421601" y="167580"/>
                </a:lnTo>
                <a:lnTo>
                  <a:pt x="2414509" y="178173"/>
                </a:lnTo>
                <a:lnTo>
                  <a:pt x="2408555" y="189737"/>
                </a:lnTo>
                <a:lnTo>
                  <a:pt x="2404840" y="199339"/>
                </a:lnTo>
                <a:lnTo>
                  <a:pt x="2401559" y="211405"/>
                </a:lnTo>
                <a:lnTo>
                  <a:pt x="2399571" y="224118"/>
                </a:lnTo>
                <a:lnTo>
                  <a:pt x="2398903" y="237489"/>
                </a:lnTo>
                <a:lnTo>
                  <a:pt x="2399448" y="250633"/>
                </a:lnTo>
                <a:lnTo>
                  <a:pt x="2401225" y="263245"/>
                </a:lnTo>
                <a:lnTo>
                  <a:pt x="2404236" y="274447"/>
                </a:lnTo>
                <a:lnTo>
                  <a:pt x="2411397" y="290960"/>
                </a:lnTo>
                <a:lnTo>
                  <a:pt x="2418080" y="301116"/>
                </a:lnTo>
                <a:lnTo>
                  <a:pt x="2427863" y="312013"/>
                </a:lnTo>
                <a:lnTo>
                  <a:pt x="2437637" y="319913"/>
                </a:lnTo>
                <a:lnTo>
                  <a:pt x="2449184" y="327189"/>
                </a:lnTo>
                <a:lnTo>
                  <a:pt x="2460244" y="333121"/>
                </a:lnTo>
                <a:lnTo>
                  <a:pt x="2467863" y="336803"/>
                </a:lnTo>
                <a:lnTo>
                  <a:pt x="2475357" y="340105"/>
                </a:lnTo>
                <a:lnTo>
                  <a:pt x="2482722" y="343153"/>
                </a:lnTo>
                <a:lnTo>
                  <a:pt x="2490088" y="346075"/>
                </a:lnTo>
                <a:lnTo>
                  <a:pt x="2496693" y="349250"/>
                </a:lnTo>
                <a:lnTo>
                  <a:pt x="2502408" y="352551"/>
                </a:lnTo>
                <a:lnTo>
                  <a:pt x="2508122" y="355726"/>
                </a:lnTo>
                <a:lnTo>
                  <a:pt x="2512822" y="359410"/>
                </a:lnTo>
                <a:lnTo>
                  <a:pt x="2516250" y="363600"/>
                </a:lnTo>
                <a:lnTo>
                  <a:pt x="2519807" y="367664"/>
                </a:lnTo>
                <a:lnTo>
                  <a:pt x="2521458" y="372617"/>
                </a:lnTo>
                <a:lnTo>
                  <a:pt x="2521458" y="385063"/>
                </a:lnTo>
                <a:lnTo>
                  <a:pt x="2519680" y="392556"/>
                </a:lnTo>
                <a:lnTo>
                  <a:pt x="2515997" y="401447"/>
                </a:lnTo>
                <a:lnTo>
                  <a:pt x="2511654" y="410673"/>
                </a:lnTo>
                <a:lnTo>
                  <a:pt x="2505725" y="421849"/>
                </a:lnTo>
                <a:lnTo>
                  <a:pt x="2498344" y="434593"/>
                </a:lnTo>
                <a:lnTo>
                  <a:pt x="2512568" y="443991"/>
                </a:lnTo>
                <a:close/>
              </a:path>
              <a:path w="4930648" h="446659">
                <a:moveTo>
                  <a:pt x="1195450" y="153542"/>
                </a:moveTo>
                <a:lnTo>
                  <a:pt x="1214829" y="157630"/>
                </a:lnTo>
                <a:lnTo>
                  <a:pt x="1224153" y="165226"/>
                </a:lnTo>
                <a:lnTo>
                  <a:pt x="1229478" y="175003"/>
                </a:lnTo>
                <a:lnTo>
                  <a:pt x="1232441" y="187427"/>
                </a:lnTo>
                <a:lnTo>
                  <a:pt x="1233423" y="202946"/>
                </a:lnTo>
                <a:lnTo>
                  <a:pt x="1233423" y="444880"/>
                </a:lnTo>
                <a:lnTo>
                  <a:pt x="1236471" y="446531"/>
                </a:lnTo>
                <a:lnTo>
                  <a:pt x="1248781" y="444575"/>
                </a:lnTo>
                <a:lnTo>
                  <a:pt x="1261378" y="442703"/>
                </a:lnTo>
                <a:lnTo>
                  <a:pt x="1273957" y="440979"/>
                </a:lnTo>
                <a:lnTo>
                  <a:pt x="1286523" y="439415"/>
                </a:lnTo>
                <a:lnTo>
                  <a:pt x="1299083" y="438023"/>
                </a:lnTo>
                <a:lnTo>
                  <a:pt x="1298962" y="436729"/>
                </a:lnTo>
                <a:lnTo>
                  <a:pt x="1298187" y="427240"/>
                </a:lnTo>
                <a:lnTo>
                  <a:pt x="1297514" y="416820"/>
                </a:lnTo>
                <a:lnTo>
                  <a:pt x="1296946" y="405466"/>
                </a:lnTo>
                <a:lnTo>
                  <a:pt x="1296481" y="393177"/>
                </a:lnTo>
                <a:lnTo>
                  <a:pt x="1296119" y="379952"/>
                </a:lnTo>
                <a:lnTo>
                  <a:pt x="1295860" y="365789"/>
                </a:lnTo>
                <a:lnTo>
                  <a:pt x="1295705" y="350687"/>
                </a:lnTo>
                <a:lnTo>
                  <a:pt x="1295645" y="188381"/>
                </a:lnTo>
                <a:lnTo>
                  <a:pt x="1294484" y="174363"/>
                </a:lnTo>
                <a:lnTo>
                  <a:pt x="1291355" y="161689"/>
                </a:lnTo>
                <a:lnTo>
                  <a:pt x="1286245" y="150381"/>
                </a:lnTo>
                <a:lnTo>
                  <a:pt x="1279144" y="140462"/>
                </a:lnTo>
                <a:lnTo>
                  <a:pt x="1269426" y="131778"/>
                </a:lnTo>
                <a:lnTo>
                  <a:pt x="1258460" y="126019"/>
                </a:lnTo>
                <a:lnTo>
                  <a:pt x="1245697" y="122563"/>
                </a:lnTo>
                <a:lnTo>
                  <a:pt x="1231137" y="121412"/>
                </a:lnTo>
                <a:lnTo>
                  <a:pt x="1228360" y="121457"/>
                </a:lnTo>
                <a:lnTo>
                  <a:pt x="1217301" y="122501"/>
                </a:lnTo>
                <a:lnTo>
                  <a:pt x="1205867" y="124918"/>
                </a:lnTo>
                <a:lnTo>
                  <a:pt x="1194057" y="128704"/>
                </a:lnTo>
                <a:lnTo>
                  <a:pt x="1181867" y="133852"/>
                </a:lnTo>
                <a:lnTo>
                  <a:pt x="1169294" y="140356"/>
                </a:lnTo>
                <a:lnTo>
                  <a:pt x="1156334" y="148209"/>
                </a:lnTo>
                <a:lnTo>
                  <a:pt x="1155328" y="143124"/>
                </a:lnTo>
                <a:lnTo>
                  <a:pt x="1149033" y="132825"/>
                </a:lnTo>
                <a:lnTo>
                  <a:pt x="1137394" y="126646"/>
                </a:lnTo>
                <a:lnTo>
                  <a:pt x="1120394" y="124587"/>
                </a:lnTo>
                <a:lnTo>
                  <a:pt x="1110981" y="125056"/>
                </a:lnTo>
                <a:lnTo>
                  <a:pt x="1099940" y="126516"/>
                </a:lnTo>
                <a:lnTo>
                  <a:pt x="1087494" y="128974"/>
                </a:lnTo>
                <a:lnTo>
                  <a:pt x="1073652" y="132435"/>
                </a:lnTo>
                <a:lnTo>
                  <a:pt x="1058418" y="136905"/>
                </a:lnTo>
                <a:lnTo>
                  <a:pt x="1059942" y="147065"/>
                </a:lnTo>
                <a:lnTo>
                  <a:pt x="1067054" y="147065"/>
                </a:lnTo>
                <a:lnTo>
                  <a:pt x="1072895" y="147447"/>
                </a:lnTo>
                <a:lnTo>
                  <a:pt x="1077341" y="148081"/>
                </a:lnTo>
                <a:lnTo>
                  <a:pt x="1081785" y="148843"/>
                </a:lnTo>
                <a:lnTo>
                  <a:pt x="1085215" y="150113"/>
                </a:lnTo>
                <a:lnTo>
                  <a:pt x="1090041" y="154177"/>
                </a:lnTo>
                <a:lnTo>
                  <a:pt x="1091692" y="156845"/>
                </a:lnTo>
                <a:lnTo>
                  <a:pt x="1092581" y="160274"/>
                </a:lnTo>
                <a:lnTo>
                  <a:pt x="1093470" y="163702"/>
                </a:lnTo>
                <a:lnTo>
                  <a:pt x="1094105" y="173736"/>
                </a:lnTo>
                <a:lnTo>
                  <a:pt x="1094243" y="180266"/>
                </a:lnTo>
                <a:lnTo>
                  <a:pt x="1094503" y="193435"/>
                </a:lnTo>
                <a:lnTo>
                  <a:pt x="1094726" y="218536"/>
                </a:lnTo>
                <a:lnTo>
                  <a:pt x="1094495" y="325467"/>
                </a:lnTo>
                <a:lnTo>
                  <a:pt x="1094358" y="339089"/>
                </a:lnTo>
                <a:lnTo>
                  <a:pt x="1097407" y="340613"/>
                </a:lnTo>
                <a:lnTo>
                  <a:pt x="1107397" y="339272"/>
                </a:lnTo>
                <a:lnTo>
                  <a:pt x="1119698" y="337746"/>
                </a:lnTo>
                <a:lnTo>
                  <a:pt x="1132294" y="336318"/>
                </a:lnTo>
                <a:lnTo>
                  <a:pt x="1145183" y="334988"/>
                </a:lnTo>
                <a:lnTo>
                  <a:pt x="1158367" y="333755"/>
                </a:lnTo>
                <a:lnTo>
                  <a:pt x="1157927" y="320794"/>
                </a:lnTo>
                <a:lnTo>
                  <a:pt x="1157554" y="307217"/>
                </a:lnTo>
                <a:lnTo>
                  <a:pt x="1157295" y="294484"/>
                </a:lnTo>
                <a:lnTo>
                  <a:pt x="1157145" y="282589"/>
                </a:lnTo>
                <a:lnTo>
                  <a:pt x="1157096" y="165226"/>
                </a:lnTo>
                <a:lnTo>
                  <a:pt x="1158866" y="164099"/>
                </a:lnTo>
                <a:lnTo>
                  <a:pt x="1170486" y="158250"/>
                </a:lnTo>
                <a:lnTo>
                  <a:pt x="1182688" y="154723"/>
                </a:lnTo>
                <a:lnTo>
                  <a:pt x="1195450" y="153542"/>
                </a:lnTo>
                <a:close/>
              </a:path>
              <a:path w="4930648" h="446659">
                <a:moveTo>
                  <a:pt x="4541392" y="281050"/>
                </a:moveTo>
                <a:lnTo>
                  <a:pt x="4543194" y="295209"/>
                </a:lnTo>
                <a:lnTo>
                  <a:pt x="4548186" y="306888"/>
                </a:lnTo>
                <a:lnTo>
                  <a:pt x="4556387" y="316950"/>
                </a:lnTo>
                <a:lnTo>
                  <a:pt x="4567808" y="325374"/>
                </a:lnTo>
                <a:lnTo>
                  <a:pt x="4582460" y="332347"/>
                </a:lnTo>
                <a:lnTo>
                  <a:pt x="4594064" y="336067"/>
                </a:lnTo>
                <a:lnTo>
                  <a:pt x="4606620" y="338731"/>
                </a:lnTo>
                <a:lnTo>
                  <a:pt x="4620134" y="340333"/>
                </a:lnTo>
                <a:lnTo>
                  <a:pt x="4634610" y="340867"/>
                </a:lnTo>
                <a:lnTo>
                  <a:pt x="4637113" y="340853"/>
                </a:lnTo>
                <a:lnTo>
                  <a:pt x="4650221" y="340288"/>
                </a:lnTo>
                <a:lnTo>
                  <a:pt x="4662951" y="338910"/>
                </a:lnTo>
                <a:lnTo>
                  <a:pt x="4675312" y="336729"/>
                </a:lnTo>
                <a:lnTo>
                  <a:pt x="4687315" y="333755"/>
                </a:lnTo>
                <a:lnTo>
                  <a:pt x="4695247" y="331235"/>
                </a:lnTo>
                <a:lnTo>
                  <a:pt x="4707619" y="326345"/>
                </a:lnTo>
                <a:lnTo>
                  <a:pt x="4718691" y="320634"/>
                </a:lnTo>
                <a:lnTo>
                  <a:pt x="4728463" y="314071"/>
                </a:lnTo>
                <a:lnTo>
                  <a:pt x="4726812" y="302513"/>
                </a:lnTo>
                <a:lnTo>
                  <a:pt x="4722159" y="303776"/>
                </a:lnTo>
                <a:lnTo>
                  <a:pt x="4709070" y="306821"/>
                </a:lnTo>
                <a:lnTo>
                  <a:pt x="4696368" y="309008"/>
                </a:lnTo>
                <a:lnTo>
                  <a:pt x="4684073" y="310327"/>
                </a:lnTo>
                <a:lnTo>
                  <a:pt x="4672203" y="310768"/>
                </a:lnTo>
                <a:lnTo>
                  <a:pt x="4659834" y="310377"/>
                </a:lnTo>
                <a:lnTo>
                  <a:pt x="4646019" y="308726"/>
                </a:lnTo>
                <a:lnTo>
                  <a:pt x="4634445" y="305771"/>
                </a:lnTo>
                <a:lnTo>
                  <a:pt x="4625085" y="301498"/>
                </a:lnTo>
                <a:lnTo>
                  <a:pt x="4618775" y="296707"/>
                </a:lnTo>
                <a:lnTo>
                  <a:pt x="4611792" y="286157"/>
                </a:lnTo>
                <a:lnTo>
                  <a:pt x="4609464" y="272541"/>
                </a:lnTo>
                <a:lnTo>
                  <a:pt x="4609684" y="268323"/>
                </a:lnTo>
                <a:lnTo>
                  <a:pt x="4613709" y="255958"/>
                </a:lnTo>
                <a:lnTo>
                  <a:pt x="4622800" y="246634"/>
                </a:lnTo>
                <a:lnTo>
                  <a:pt x="4631843" y="242050"/>
                </a:lnTo>
                <a:lnTo>
                  <a:pt x="4644063" y="238831"/>
                </a:lnTo>
                <a:lnTo>
                  <a:pt x="4658359" y="237743"/>
                </a:lnTo>
                <a:lnTo>
                  <a:pt x="4665472" y="237743"/>
                </a:lnTo>
                <a:lnTo>
                  <a:pt x="4673600" y="238633"/>
                </a:lnTo>
                <a:lnTo>
                  <a:pt x="4682871" y="240156"/>
                </a:lnTo>
                <a:lnTo>
                  <a:pt x="4680838" y="212978"/>
                </a:lnTo>
                <a:lnTo>
                  <a:pt x="4673854" y="213867"/>
                </a:lnTo>
                <a:lnTo>
                  <a:pt x="4667123" y="214375"/>
                </a:lnTo>
                <a:lnTo>
                  <a:pt x="4657220" y="214335"/>
                </a:lnTo>
                <a:lnTo>
                  <a:pt x="4642818" y="213024"/>
                </a:lnTo>
                <a:lnTo>
                  <a:pt x="4630709" y="209862"/>
                </a:lnTo>
                <a:lnTo>
                  <a:pt x="4620894" y="204850"/>
                </a:lnTo>
                <a:lnTo>
                  <a:pt x="4616882" y="201686"/>
                </a:lnTo>
                <a:lnTo>
                  <a:pt x="4609423" y="191289"/>
                </a:lnTo>
                <a:lnTo>
                  <a:pt x="4606925" y="178180"/>
                </a:lnTo>
                <a:lnTo>
                  <a:pt x="4607147" y="174095"/>
                </a:lnTo>
                <a:lnTo>
                  <a:pt x="4611390" y="161867"/>
                </a:lnTo>
                <a:lnTo>
                  <a:pt x="4621022" y="152780"/>
                </a:lnTo>
                <a:lnTo>
                  <a:pt x="4632267" y="147810"/>
                </a:lnTo>
                <a:lnTo>
                  <a:pt x="4644773" y="145152"/>
                </a:lnTo>
                <a:lnTo>
                  <a:pt x="4659376" y="144272"/>
                </a:lnTo>
                <a:lnTo>
                  <a:pt x="4662897" y="144330"/>
                </a:lnTo>
                <a:lnTo>
                  <a:pt x="4675648" y="145625"/>
                </a:lnTo>
                <a:lnTo>
                  <a:pt x="4687824" y="148716"/>
                </a:lnTo>
                <a:lnTo>
                  <a:pt x="4701158" y="191135"/>
                </a:lnTo>
                <a:lnTo>
                  <a:pt x="4713224" y="189356"/>
                </a:lnTo>
                <a:lnTo>
                  <a:pt x="4714184" y="184049"/>
                </a:lnTo>
                <a:lnTo>
                  <a:pt x="4716568" y="171539"/>
                </a:lnTo>
                <a:lnTo>
                  <a:pt x="4719107" y="159094"/>
                </a:lnTo>
                <a:lnTo>
                  <a:pt x="4721802" y="146706"/>
                </a:lnTo>
                <a:lnTo>
                  <a:pt x="4724654" y="134365"/>
                </a:lnTo>
                <a:lnTo>
                  <a:pt x="4722082" y="133481"/>
                </a:lnTo>
                <a:lnTo>
                  <a:pt x="4709766" y="129677"/>
                </a:lnTo>
                <a:lnTo>
                  <a:pt x="4697378" y="126564"/>
                </a:lnTo>
                <a:lnTo>
                  <a:pt x="4684911" y="124143"/>
                </a:lnTo>
                <a:lnTo>
                  <a:pt x="4672353" y="122414"/>
                </a:lnTo>
                <a:lnTo>
                  <a:pt x="4659696" y="121376"/>
                </a:lnTo>
                <a:lnTo>
                  <a:pt x="4646930" y="121030"/>
                </a:lnTo>
                <a:lnTo>
                  <a:pt x="4633948" y="121371"/>
                </a:lnTo>
                <a:lnTo>
                  <a:pt x="4619908" y="122618"/>
                </a:lnTo>
                <a:lnTo>
                  <a:pt x="4606909" y="124787"/>
                </a:lnTo>
                <a:lnTo>
                  <a:pt x="4594951" y="127887"/>
                </a:lnTo>
                <a:lnTo>
                  <a:pt x="4584034" y="131924"/>
                </a:lnTo>
                <a:lnTo>
                  <a:pt x="4574158" y="136905"/>
                </a:lnTo>
                <a:lnTo>
                  <a:pt x="4560734" y="147080"/>
                </a:lnTo>
                <a:lnTo>
                  <a:pt x="4552952" y="157329"/>
                </a:lnTo>
                <a:lnTo>
                  <a:pt x="4548283" y="169177"/>
                </a:lnTo>
                <a:lnTo>
                  <a:pt x="4546727" y="182625"/>
                </a:lnTo>
                <a:lnTo>
                  <a:pt x="4546881" y="186495"/>
                </a:lnTo>
                <a:lnTo>
                  <a:pt x="4549904" y="198984"/>
                </a:lnTo>
                <a:lnTo>
                  <a:pt x="4556886" y="209803"/>
                </a:lnTo>
                <a:lnTo>
                  <a:pt x="4563881" y="216260"/>
                </a:lnTo>
                <a:lnTo>
                  <a:pt x="4574439" y="223121"/>
                </a:lnTo>
                <a:lnTo>
                  <a:pt x="4587493" y="229235"/>
                </a:lnTo>
                <a:lnTo>
                  <a:pt x="4587108" y="229337"/>
                </a:lnTo>
                <a:lnTo>
                  <a:pt x="4574575" y="233865"/>
                </a:lnTo>
                <a:lnTo>
                  <a:pt x="4563594" y="240274"/>
                </a:lnTo>
                <a:lnTo>
                  <a:pt x="4554219" y="248538"/>
                </a:lnTo>
                <a:lnTo>
                  <a:pt x="4548130" y="256558"/>
                </a:lnTo>
                <a:lnTo>
                  <a:pt x="4543065" y="268219"/>
                </a:lnTo>
                <a:lnTo>
                  <a:pt x="4541392" y="281050"/>
                </a:lnTo>
                <a:close/>
              </a:path>
            </a:pathLst>
          </a:custGeom>
          <a:solidFill>
            <a:srgbClr val="C00000"/>
          </a:solidFill>
        </p:spPr>
        <p:txBody>
          <a:bodyPr wrap="square" lIns="0" tIns="0" rIns="0" bIns="0" rtlCol="0">
            <a:noAutofit/>
          </a:bodyPr>
          <a:lstStyle/>
          <a:p>
            <a:endParaRPr/>
          </a:p>
        </p:txBody>
      </p:sp>
      <p:sp>
        <p:nvSpPr>
          <p:cNvPr id="26" name="object 26"/>
          <p:cNvSpPr/>
          <p:nvPr/>
        </p:nvSpPr>
        <p:spPr>
          <a:xfrm>
            <a:off x="9756649" y="470662"/>
            <a:ext cx="121412" cy="158750"/>
          </a:xfrm>
          <a:custGeom>
            <a:avLst/>
            <a:gdLst/>
            <a:ahLst/>
            <a:cxnLst/>
            <a:rect l="l" t="t" r="r" b="b"/>
            <a:pathLst>
              <a:path w="91059" h="158750">
                <a:moveTo>
                  <a:pt x="42164"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4"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9061704" y="470662"/>
            <a:ext cx="121411" cy="158750"/>
          </a:xfrm>
          <a:custGeom>
            <a:avLst/>
            <a:gdLst/>
            <a:ahLst/>
            <a:cxnLst/>
            <a:rect l="l" t="t" r="r" b="b"/>
            <a:pathLst>
              <a:path w="91058" h="158750">
                <a:moveTo>
                  <a:pt x="42164"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8" y="96647"/>
                </a:lnTo>
                <a:lnTo>
                  <a:pt x="87970" y="80988"/>
                </a:lnTo>
                <a:lnTo>
                  <a:pt x="84734" y="66714"/>
                </a:lnTo>
                <a:lnTo>
                  <a:pt x="81355" y="53828"/>
                </a:lnTo>
                <a:lnTo>
                  <a:pt x="77835" y="42335"/>
                </a:lnTo>
                <a:lnTo>
                  <a:pt x="74178" y="32237"/>
                </a:lnTo>
                <a:lnTo>
                  <a:pt x="70612" y="24002"/>
                </a:lnTo>
                <a:lnTo>
                  <a:pt x="62151" y="10417"/>
                </a:lnTo>
                <a:lnTo>
                  <a:pt x="52391" y="2421"/>
                </a:lnTo>
                <a:lnTo>
                  <a:pt x="42164"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8435850" y="470662"/>
            <a:ext cx="121412" cy="158750"/>
          </a:xfrm>
          <a:custGeom>
            <a:avLst/>
            <a:gdLst/>
            <a:ahLst/>
            <a:cxnLst/>
            <a:rect l="l" t="t" r="r" b="b"/>
            <a:pathLst>
              <a:path w="91059" h="158750">
                <a:moveTo>
                  <a:pt x="42163"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3"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4361690" y="470662"/>
            <a:ext cx="121412" cy="158750"/>
          </a:xfrm>
          <a:custGeom>
            <a:avLst/>
            <a:gdLst/>
            <a:ahLst/>
            <a:cxnLst/>
            <a:rect l="l" t="t" r="r" b="b"/>
            <a:pathLst>
              <a:path w="91059" h="158750">
                <a:moveTo>
                  <a:pt x="42163"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5" y="158750"/>
                </a:lnTo>
                <a:lnTo>
                  <a:pt x="49480" y="155933"/>
                </a:lnTo>
                <a:lnTo>
                  <a:pt x="60587" y="147485"/>
                </a:lnTo>
                <a:lnTo>
                  <a:pt x="69762" y="136651"/>
                </a:lnTo>
                <a:lnTo>
                  <a:pt x="76020" y="126997"/>
                </a:lnTo>
                <a:lnTo>
                  <a:pt x="82400" y="115308"/>
                </a:lnTo>
                <a:lnTo>
                  <a:pt x="88902" y="101585"/>
                </a:lnTo>
                <a:lnTo>
                  <a:pt x="91059" y="96647"/>
                </a:lnTo>
                <a:lnTo>
                  <a:pt x="87970" y="80988"/>
                </a:lnTo>
                <a:lnTo>
                  <a:pt x="84734" y="66714"/>
                </a:lnTo>
                <a:lnTo>
                  <a:pt x="81355" y="53828"/>
                </a:lnTo>
                <a:lnTo>
                  <a:pt x="77835" y="42335"/>
                </a:lnTo>
                <a:lnTo>
                  <a:pt x="74178" y="32237"/>
                </a:lnTo>
                <a:lnTo>
                  <a:pt x="70612" y="24002"/>
                </a:lnTo>
                <a:lnTo>
                  <a:pt x="62151" y="10417"/>
                </a:lnTo>
                <a:lnTo>
                  <a:pt x="52391" y="2421"/>
                </a:lnTo>
                <a:lnTo>
                  <a:pt x="4216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9428988" y="468631"/>
            <a:ext cx="120056" cy="170307"/>
          </a:xfrm>
          <a:custGeom>
            <a:avLst/>
            <a:gdLst/>
            <a:ahLst/>
            <a:cxnLst/>
            <a:rect l="l" t="t" r="r" b="b"/>
            <a:pathLst>
              <a:path w="90042" h="170307">
                <a:moveTo>
                  <a:pt x="40639" y="0"/>
                </a:moveTo>
                <a:lnTo>
                  <a:pt x="26712" y="2181"/>
                </a:lnTo>
                <a:lnTo>
                  <a:pt x="15848" y="8676"/>
                </a:lnTo>
                <a:lnTo>
                  <a:pt x="9651" y="16510"/>
                </a:lnTo>
                <a:lnTo>
                  <a:pt x="5764" y="25242"/>
                </a:lnTo>
                <a:lnTo>
                  <a:pt x="2858" y="36222"/>
                </a:lnTo>
                <a:lnTo>
                  <a:pt x="953" y="49450"/>
                </a:lnTo>
                <a:lnTo>
                  <a:pt x="66" y="64926"/>
                </a:lnTo>
                <a:lnTo>
                  <a:pt x="0" y="70993"/>
                </a:lnTo>
                <a:lnTo>
                  <a:pt x="0" y="161671"/>
                </a:lnTo>
                <a:lnTo>
                  <a:pt x="12166" y="167259"/>
                </a:lnTo>
                <a:lnTo>
                  <a:pt x="24406" y="169985"/>
                </a:lnTo>
                <a:lnTo>
                  <a:pt x="30352" y="170307"/>
                </a:lnTo>
                <a:lnTo>
                  <a:pt x="44035" y="168812"/>
                </a:lnTo>
                <a:lnTo>
                  <a:pt x="56063" y="164320"/>
                </a:lnTo>
                <a:lnTo>
                  <a:pt x="66423" y="156817"/>
                </a:lnTo>
                <a:lnTo>
                  <a:pt x="74422" y="147320"/>
                </a:lnTo>
                <a:lnTo>
                  <a:pt x="79881" y="137791"/>
                </a:lnTo>
                <a:lnTo>
                  <a:pt x="84172" y="126904"/>
                </a:lnTo>
                <a:lnTo>
                  <a:pt x="87293" y="114670"/>
                </a:lnTo>
                <a:lnTo>
                  <a:pt x="89244" y="101100"/>
                </a:lnTo>
                <a:lnTo>
                  <a:pt x="90026" y="86205"/>
                </a:lnTo>
                <a:lnTo>
                  <a:pt x="90042" y="83566"/>
                </a:lnTo>
                <a:lnTo>
                  <a:pt x="89508" y="68073"/>
                </a:lnTo>
                <a:lnTo>
                  <a:pt x="87915" y="54131"/>
                </a:lnTo>
                <a:lnTo>
                  <a:pt x="85273" y="41727"/>
                </a:lnTo>
                <a:lnTo>
                  <a:pt x="81596" y="30848"/>
                </a:lnTo>
                <a:lnTo>
                  <a:pt x="76961" y="21590"/>
                </a:lnTo>
                <a:lnTo>
                  <a:pt x="68162" y="10580"/>
                </a:lnTo>
                <a:lnTo>
                  <a:pt x="57551" y="3447"/>
                </a:lnTo>
                <a:lnTo>
                  <a:pt x="45110" y="209"/>
                </a:lnTo>
                <a:lnTo>
                  <a:pt x="40639"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7936994" y="467740"/>
            <a:ext cx="124458" cy="173736"/>
          </a:xfrm>
          <a:custGeom>
            <a:avLst/>
            <a:gdLst/>
            <a:ahLst/>
            <a:cxnLst/>
            <a:rect l="l" t="t" r="r" b="b"/>
            <a:pathLst>
              <a:path w="93344" h="173736">
                <a:moveTo>
                  <a:pt x="50291" y="0"/>
                </a:moveTo>
                <a:lnTo>
                  <a:pt x="38999" y="6704"/>
                </a:lnTo>
                <a:lnTo>
                  <a:pt x="29140" y="14624"/>
                </a:lnTo>
                <a:lnTo>
                  <a:pt x="20715" y="23762"/>
                </a:lnTo>
                <a:lnTo>
                  <a:pt x="13725" y="34116"/>
                </a:lnTo>
                <a:lnTo>
                  <a:pt x="8168" y="45687"/>
                </a:lnTo>
                <a:lnTo>
                  <a:pt x="4045" y="58474"/>
                </a:lnTo>
                <a:lnTo>
                  <a:pt x="1356" y="72478"/>
                </a:lnTo>
                <a:lnTo>
                  <a:pt x="100" y="87699"/>
                </a:lnTo>
                <a:lnTo>
                  <a:pt x="0" y="93725"/>
                </a:lnTo>
                <a:lnTo>
                  <a:pt x="575" y="108161"/>
                </a:lnTo>
                <a:lnTo>
                  <a:pt x="2295" y="121480"/>
                </a:lnTo>
                <a:lnTo>
                  <a:pt x="5152" y="133683"/>
                </a:lnTo>
                <a:lnTo>
                  <a:pt x="9138" y="144768"/>
                </a:lnTo>
                <a:lnTo>
                  <a:pt x="12064" y="150875"/>
                </a:lnTo>
                <a:lnTo>
                  <a:pt x="20459" y="162719"/>
                </a:lnTo>
                <a:lnTo>
                  <a:pt x="30771" y="170287"/>
                </a:lnTo>
                <a:lnTo>
                  <a:pt x="43067" y="173580"/>
                </a:lnTo>
                <a:lnTo>
                  <a:pt x="46735" y="173736"/>
                </a:lnTo>
                <a:lnTo>
                  <a:pt x="60081" y="171740"/>
                </a:lnTo>
                <a:lnTo>
                  <a:pt x="71289" y="165755"/>
                </a:lnTo>
                <a:lnTo>
                  <a:pt x="80335" y="155779"/>
                </a:lnTo>
                <a:lnTo>
                  <a:pt x="86481" y="144041"/>
                </a:lnTo>
                <a:lnTo>
                  <a:pt x="90233" y="132421"/>
                </a:lnTo>
                <a:lnTo>
                  <a:pt x="92524" y="119433"/>
                </a:lnTo>
                <a:lnTo>
                  <a:pt x="93342" y="105065"/>
                </a:lnTo>
                <a:lnTo>
                  <a:pt x="93344" y="104267"/>
                </a:lnTo>
                <a:lnTo>
                  <a:pt x="92860" y="91206"/>
                </a:lnTo>
                <a:lnTo>
                  <a:pt x="91369" y="78744"/>
                </a:lnTo>
                <a:lnTo>
                  <a:pt x="87492" y="61756"/>
                </a:lnTo>
                <a:lnTo>
                  <a:pt x="83431" y="49854"/>
                </a:lnTo>
                <a:lnTo>
                  <a:pt x="77016" y="36001"/>
                </a:lnTo>
                <a:lnTo>
                  <a:pt x="70437" y="25032"/>
                </a:lnTo>
                <a:lnTo>
                  <a:pt x="61581" y="12930"/>
                </a:lnTo>
                <a:lnTo>
                  <a:pt x="53214" y="3141"/>
                </a:lnTo>
                <a:lnTo>
                  <a:pt x="50291"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8680028" y="448817"/>
            <a:ext cx="293624" cy="213868"/>
          </a:xfrm>
          <a:custGeom>
            <a:avLst/>
            <a:gdLst/>
            <a:ahLst/>
            <a:cxnLst/>
            <a:rect l="l" t="t" r="r" b="b"/>
            <a:pathLst>
              <a:path w="220218" h="213868">
                <a:moveTo>
                  <a:pt x="218821" y="0"/>
                </a:moveTo>
                <a:lnTo>
                  <a:pt x="220218" y="2032"/>
                </a:lnTo>
                <a:lnTo>
                  <a:pt x="218174" y="13501"/>
                </a:lnTo>
                <a:lnTo>
                  <a:pt x="216263" y="25689"/>
                </a:lnTo>
                <a:lnTo>
                  <a:pt x="214485" y="38564"/>
                </a:lnTo>
                <a:lnTo>
                  <a:pt x="212839" y="52095"/>
                </a:lnTo>
                <a:lnTo>
                  <a:pt x="212598" y="54229"/>
                </a:lnTo>
                <a:lnTo>
                  <a:pt x="199599" y="53652"/>
                </a:lnTo>
                <a:lnTo>
                  <a:pt x="186715" y="53175"/>
                </a:lnTo>
                <a:lnTo>
                  <a:pt x="173940" y="52796"/>
                </a:lnTo>
                <a:lnTo>
                  <a:pt x="161269" y="52512"/>
                </a:lnTo>
                <a:lnTo>
                  <a:pt x="148697" y="52319"/>
                </a:lnTo>
                <a:lnTo>
                  <a:pt x="136219" y="52216"/>
                </a:lnTo>
                <a:lnTo>
                  <a:pt x="127761" y="52197"/>
                </a:lnTo>
                <a:lnTo>
                  <a:pt x="126878" y="64987"/>
                </a:lnTo>
                <a:lnTo>
                  <a:pt x="126130" y="77741"/>
                </a:lnTo>
                <a:lnTo>
                  <a:pt x="125522" y="90457"/>
                </a:lnTo>
                <a:lnTo>
                  <a:pt x="125061" y="103137"/>
                </a:lnTo>
                <a:lnTo>
                  <a:pt x="124752" y="115780"/>
                </a:lnTo>
                <a:lnTo>
                  <a:pt x="124601" y="128386"/>
                </a:lnTo>
                <a:lnTo>
                  <a:pt x="124586" y="133731"/>
                </a:lnTo>
                <a:lnTo>
                  <a:pt x="125281" y="150856"/>
                </a:lnTo>
                <a:lnTo>
                  <a:pt x="127352" y="163952"/>
                </a:lnTo>
                <a:lnTo>
                  <a:pt x="130777" y="173039"/>
                </a:lnTo>
                <a:lnTo>
                  <a:pt x="141056" y="181554"/>
                </a:lnTo>
                <a:lnTo>
                  <a:pt x="154791" y="184398"/>
                </a:lnTo>
                <a:lnTo>
                  <a:pt x="159257" y="184531"/>
                </a:lnTo>
                <a:lnTo>
                  <a:pt x="170860" y="184128"/>
                </a:lnTo>
                <a:lnTo>
                  <a:pt x="183607" y="182873"/>
                </a:lnTo>
                <a:lnTo>
                  <a:pt x="194563" y="181229"/>
                </a:lnTo>
                <a:lnTo>
                  <a:pt x="196087" y="192786"/>
                </a:lnTo>
                <a:lnTo>
                  <a:pt x="183207" y="199127"/>
                </a:lnTo>
                <a:lnTo>
                  <a:pt x="170587" y="204333"/>
                </a:lnTo>
                <a:lnTo>
                  <a:pt x="158226" y="208405"/>
                </a:lnTo>
                <a:lnTo>
                  <a:pt x="146119" y="211349"/>
                </a:lnTo>
                <a:lnTo>
                  <a:pt x="134263" y="213165"/>
                </a:lnTo>
                <a:lnTo>
                  <a:pt x="122655" y="213860"/>
                </a:lnTo>
                <a:lnTo>
                  <a:pt x="121284" y="213868"/>
                </a:lnTo>
                <a:lnTo>
                  <a:pt x="105987" y="212948"/>
                </a:lnTo>
                <a:lnTo>
                  <a:pt x="92995" y="210200"/>
                </a:lnTo>
                <a:lnTo>
                  <a:pt x="82308" y="205640"/>
                </a:lnTo>
                <a:lnTo>
                  <a:pt x="76707" y="201803"/>
                </a:lnTo>
                <a:lnTo>
                  <a:pt x="69333" y="193166"/>
                </a:lnTo>
                <a:lnTo>
                  <a:pt x="64506" y="181758"/>
                </a:lnTo>
                <a:lnTo>
                  <a:pt x="62267"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7" y="52197"/>
                </a:lnTo>
                <a:lnTo>
                  <a:pt x="1650" y="52197"/>
                </a:lnTo>
                <a:lnTo>
                  <a:pt x="0" y="43942"/>
                </a:lnTo>
                <a:lnTo>
                  <a:pt x="10769" y="36733"/>
                </a:lnTo>
                <a:lnTo>
                  <a:pt x="21388" y="29485"/>
                </a:lnTo>
                <a:lnTo>
                  <a:pt x="31855" y="22201"/>
                </a:lnTo>
                <a:lnTo>
                  <a:pt x="42171" y="14884"/>
                </a:lnTo>
                <a:lnTo>
                  <a:pt x="52335" y="7539"/>
                </a:lnTo>
                <a:lnTo>
                  <a:pt x="61722" y="635"/>
                </a:lnTo>
                <a:lnTo>
                  <a:pt x="126873" y="635"/>
                </a:lnTo>
                <a:lnTo>
                  <a:pt x="143870" y="620"/>
                </a:lnTo>
                <a:lnTo>
                  <a:pt x="159497" y="579"/>
                </a:lnTo>
                <a:lnTo>
                  <a:pt x="173750" y="513"/>
                </a:lnTo>
                <a:lnTo>
                  <a:pt x="186624" y="423"/>
                </a:lnTo>
                <a:lnTo>
                  <a:pt x="198115" y="313"/>
                </a:lnTo>
                <a:lnTo>
                  <a:pt x="208220" y="183"/>
                </a:lnTo>
                <a:lnTo>
                  <a:pt x="216935" y="37"/>
                </a:lnTo>
                <a:lnTo>
                  <a:pt x="218821"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6038597" y="448819"/>
            <a:ext cx="640926" cy="213995"/>
          </a:xfrm>
          <a:custGeom>
            <a:avLst/>
            <a:gdLst/>
            <a:ahLst/>
            <a:cxnLst/>
            <a:rect l="l" t="t" r="r" b="b"/>
            <a:pathLst>
              <a:path w="480694" h="213995">
                <a:moveTo>
                  <a:pt x="268986" y="0"/>
                </a:moveTo>
                <a:lnTo>
                  <a:pt x="270510" y="2032"/>
                </a:lnTo>
                <a:lnTo>
                  <a:pt x="268483" y="13801"/>
                </a:lnTo>
                <a:lnTo>
                  <a:pt x="266535" y="26292"/>
                </a:lnTo>
                <a:lnTo>
                  <a:pt x="264664" y="39529"/>
                </a:lnTo>
                <a:lnTo>
                  <a:pt x="264413" y="41402"/>
                </a:lnTo>
                <a:lnTo>
                  <a:pt x="275140" y="34136"/>
                </a:lnTo>
                <a:lnTo>
                  <a:pt x="285703" y="26847"/>
                </a:lnTo>
                <a:lnTo>
                  <a:pt x="296111" y="19533"/>
                </a:lnTo>
                <a:lnTo>
                  <a:pt x="306374" y="12194"/>
                </a:lnTo>
                <a:lnTo>
                  <a:pt x="316501" y="4830"/>
                </a:lnTo>
                <a:lnTo>
                  <a:pt x="322199" y="635"/>
                </a:lnTo>
                <a:lnTo>
                  <a:pt x="387350" y="635"/>
                </a:lnTo>
                <a:lnTo>
                  <a:pt x="404347" y="620"/>
                </a:lnTo>
                <a:lnTo>
                  <a:pt x="419974" y="579"/>
                </a:lnTo>
                <a:lnTo>
                  <a:pt x="434227" y="513"/>
                </a:lnTo>
                <a:lnTo>
                  <a:pt x="447101" y="423"/>
                </a:lnTo>
                <a:lnTo>
                  <a:pt x="458592" y="313"/>
                </a:lnTo>
                <a:lnTo>
                  <a:pt x="468697" y="183"/>
                </a:lnTo>
                <a:lnTo>
                  <a:pt x="477412" y="37"/>
                </a:lnTo>
                <a:lnTo>
                  <a:pt x="479298" y="0"/>
                </a:lnTo>
                <a:lnTo>
                  <a:pt x="480694" y="2032"/>
                </a:lnTo>
                <a:lnTo>
                  <a:pt x="478651" y="13501"/>
                </a:lnTo>
                <a:lnTo>
                  <a:pt x="476740" y="25689"/>
                </a:lnTo>
                <a:lnTo>
                  <a:pt x="474962" y="38564"/>
                </a:lnTo>
                <a:lnTo>
                  <a:pt x="473316" y="52095"/>
                </a:lnTo>
                <a:lnTo>
                  <a:pt x="473075" y="54229"/>
                </a:lnTo>
                <a:lnTo>
                  <a:pt x="460076" y="53652"/>
                </a:lnTo>
                <a:lnTo>
                  <a:pt x="447192" y="53175"/>
                </a:lnTo>
                <a:lnTo>
                  <a:pt x="434417" y="52796"/>
                </a:lnTo>
                <a:lnTo>
                  <a:pt x="421746" y="52512"/>
                </a:lnTo>
                <a:lnTo>
                  <a:pt x="409174" y="52319"/>
                </a:lnTo>
                <a:lnTo>
                  <a:pt x="396696" y="52216"/>
                </a:lnTo>
                <a:lnTo>
                  <a:pt x="388238" y="52197"/>
                </a:lnTo>
                <a:lnTo>
                  <a:pt x="387355" y="64987"/>
                </a:lnTo>
                <a:lnTo>
                  <a:pt x="386607" y="77741"/>
                </a:lnTo>
                <a:lnTo>
                  <a:pt x="385999" y="90457"/>
                </a:lnTo>
                <a:lnTo>
                  <a:pt x="385538" y="103137"/>
                </a:lnTo>
                <a:lnTo>
                  <a:pt x="385229" y="115780"/>
                </a:lnTo>
                <a:lnTo>
                  <a:pt x="385078" y="128386"/>
                </a:lnTo>
                <a:lnTo>
                  <a:pt x="385063" y="133731"/>
                </a:lnTo>
                <a:lnTo>
                  <a:pt x="385758" y="150856"/>
                </a:lnTo>
                <a:lnTo>
                  <a:pt x="387829" y="163952"/>
                </a:lnTo>
                <a:lnTo>
                  <a:pt x="391254" y="173039"/>
                </a:lnTo>
                <a:lnTo>
                  <a:pt x="401533" y="181554"/>
                </a:lnTo>
                <a:lnTo>
                  <a:pt x="415268" y="184398"/>
                </a:lnTo>
                <a:lnTo>
                  <a:pt x="419735" y="184531"/>
                </a:lnTo>
                <a:lnTo>
                  <a:pt x="431337" y="184128"/>
                </a:lnTo>
                <a:lnTo>
                  <a:pt x="444084" y="182873"/>
                </a:lnTo>
                <a:lnTo>
                  <a:pt x="455040" y="181229"/>
                </a:lnTo>
                <a:lnTo>
                  <a:pt x="456564" y="192786"/>
                </a:lnTo>
                <a:lnTo>
                  <a:pt x="443684" y="199127"/>
                </a:lnTo>
                <a:lnTo>
                  <a:pt x="431064" y="204333"/>
                </a:lnTo>
                <a:lnTo>
                  <a:pt x="418703" y="208405"/>
                </a:lnTo>
                <a:lnTo>
                  <a:pt x="406596" y="211349"/>
                </a:lnTo>
                <a:lnTo>
                  <a:pt x="394740" y="213165"/>
                </a:lnTo>
                <a:lnTo>
                  <a:pt x="383132" y="213860"/>
                </a:lnTo>
                <a:lnTo>
                  <a:pt x="381762" y="213868"/>
                </a:lnTo>
                <a:lnTo>
                  <a:pt x="366464" y="212948"/>
                </a:lnTo>
                <a:lnTo>
                  <a:pt x="353472" y="210200"/>
                </a:lnTo>
                <a:lnTo>
                  <a:pt x="342785" y="205640"/>
                </a:lnTo>
                <a:lnTo>
                  <a:pt x="337185" y="201803"/>
                </a:lnTo>
                <a:lnTo>
                  <a:pt x="329810" y="193166"/>
                </a:lnTo>
                <a:lnTo>
                  <a:pt x="324983" y="181758"/>
                </a:lnTo>
                <a:lnTo>
                  <a:pt x="322744" y="167518"/>
                </a:lnTo>
                <a:lnTo>
                  <a:pt x="322579" y="161798"/>
                </a:lnTo>
                <a:lnTo>
                  <a:pt x="322851" y="152729"/>
                </a:lnTo>
                <a:lnTo>
                  <a:pt x="323665" y="142784"/>
                </a:lnTo>
                <a:lnTo>
                  <a:pt x="325022" y="131962"/>
                </a:lnTo>
                <a:lnTo>
                  <a:pt x="326923" y="120265"/>
                </a:lnTo>
                <a:lnTo>
                  <a:pt x="329365" y="107694"/>
                </a:lnTo>
                <a:lnTo>
                  <a:pt x="332351" y="94250"/>
                </a:lnTo>
                <a:lnTo>
                  <a:pt x="335880" y="79935"/>
                </a:lnTo>
                <a:lnTo>
                  <a:pt x="339952" y="64748"/>
                </a:lnTo>
                <a:lnTo>
                  <a:pt x="343535" y="52197"/>
                </a:lnTo>
                <a:lnTo>
                  <a:pt x="263016" y="52197"/>
                </a:lnTo>
                <a:lnTo>
                  <a:pt x="262889" y="52832"/>
                </a:lnTo>
                <a:lnTo>
                  <a:pt x="262763" y="53594"/>
                </a:lnTo>
                <a:lnTo>
                  <a:pt x="262636" y="54229"/>
                </a:lnTo>
                <a:lnTo>
                  <a:pt x="250064" y="53380"/>
                </a:lnTo>
                <a:lnTo>
                  <a:pt x="237399" y="52766"/>
                </a:lnTo>
                <a:lnTo>
                  <a:pt x="224667" y="52379"/>
                </a:lnTo>
                <a:lnTo>
                  <a:pt x="211899" y="52207"/>
                </a:lnTo>
                <a:lnTo>
                  <a:pt x="207772" y="52197"/>
                </a:lnTo>
                <a:lnTo>
                  <a:pt x="206996" y="65041"/>
                </a:lnTo>
                <a:lnTo>
                  <a:pt x="206314" y="77743"/>
                </a:lnTo>
                <a:lnTo>
                  <a:pt x="205745" y="90304"/>
                </a:lnTo>
                <a:lnTo>
                  <a:pt x="205206" y="106588"/>
                </a:lnTo>
                <a:lnTo>
                  <a:pt x="204952" y="119298"/>
                </a:lnTo>
                <a:lnTo>
                  <a:pt x="204852" y="131853"/>
                </a:lnTo>
                <a:lnTo>
                  <a:pt x="204850" y="133731"/>
                </a:lnTo>
                <a:lnTo>
                  <a:pt x="205320" y="147947"/>
                </a:lnTo>
                <a:lnTo>
                  <a:pt x="206727" y="159577"/>
                </a:lnTo>
                <a:lnTo>
                  <a:pt x="207137" y="161671"/>
                </a:lnTo>
                <a:lnTo>
                  <a:pt x="208533" y="168910"/>
                </a:lnTo>
                <a:lnTo>
                  <a:pt x="211327" y="174625"/>
                </a:lnTo>
                <a:lnTo>
                  <a:pt x="215264" y="178816"/>
                </a:lnTo>
                <a:lnTo>
                  <a:pt x="219201" y="183007"/>
                </a:lnTo>
                <a:lnTo>
                  <a:pt x="224536" y="185801"/>
                </a:lnTo>
                <a:lnTo>
                  <a:pt x="231393" y="187325"/>
                </a:lnTo>
                <a:lnTo>
                  <a:pt x="242547" y="189197"/>
                </a:lnTo>
                <a:lnTo>
                  <a:pt x="256455" y="190090"/>
                </a:lnTo>
                <a:lnTo>
                  <a:pt x="257555" y="190119"/>
                </a:lnTo>
                <a:lnTo>
                  <a:pt x="259079" y="201549"/>
                </a:lnTo>
                <a:lnTo>
                  <a:pt x="244200" y="206123"/>
                </a:lnTo>
                <a:lnTo>
                  <a:pt x="230597" y="209653"/>
                </a:lnTo>
                <a:lnTo>
                  <a:pt x="218284" y="212126"/>
                </a:lnTo>
                <a:lnTo>
                  <a:pt x="207275" y="213527"/>
                </a:lnTo>
                <a:lnTo>
                  <a:pt x="199516" y="213868"/>
                </a:lnTo>
                <a:lnTo>
                  <a:pt x="184175" y="212767"/>
                </a:lnTo>
                <a:lnTo>
                  <a:pt x="171537" y="209480"/>
                </a:lnTo>
                <a:lnTo>
                  <a:pt x="161561" y="204025"/>
                </a:lnTo>
                <a:lnTo>
                  <a:pt x="151962" y="192570"/>
                </a:lnTo>
                <a:lnTo>
                  <a:pt x="147721" y="180917"/>
                </a:lnTo>
                <a:lnTo>
                  <a:pt x="145794" y="166483"/>
                </a:lnTo>
                <a:lnTo>
                  <a:pt x="145668" y="161162"/>
                </a:lnTo>
                <a:lnTo>
                  <a:pt x="145910" y="152012"/>
                </a:lnTo>
                <a:lnTo>
                  <a:pt x="146636" y="141985"/>
                </a:lnTo>
                <a:lnTo>
                  <a:pt x="147847" y="131083"/>
                </a:lnTo>
                <a:lnTo>
                  <a:pt x="149545" y="119306"/>
                </a:lnTo>
                <a:lnTo>
                  <a:pt x="151731" y="106653"/>
                </a:lnTo>
                <a:lnTo>
                  <a:pt x="154405" y="93124"/>
                </a:lnTo>
                <a:lnTo>
                  <a:pt x="157569" y="78720"/>
                </a:lnTo>
                <a:lnTo>
                  <a:pt x="161225" y="63440"/>
                </a:lnTo>
                <a:lnTo>
                  <a:pt x="164083" y="52197"/>
                </a:lnTo>
                <a:lnTo>
                  <a:pt x="109347" y="52197"/>
                </a:lnTo>
                <a:lnTo>
                  <a:pt x="98425" y="133223"/>
                </a:lnTo>
                <a:lnTo>
                  <a:pt x="96454" y="148272"/>
                </a:lnTo>
                <a:lnTo>
                  <a:pt x="94710" y="162321"/>
                </a:lnTo>
                <a:lnTo>
                  <a:pt x="93196" y="175371"/>
                </a:lnTo>
                <a:lnTo>
                  <a:pt x="91915" y="187420"/>
                </a:lnTo>
                <a:lnTo>
                  <a:pt x="90871" y="198470"/>
                </a:lnTo>
                <a:lnTo>
                  <a:pt x="90169" y="207137"/>
                </a:lnTo>
                <a:lnTo>
                  <a:pt x="76548" y="208369"/>
                </a:lnTo>
                <a:lnTo>
                  <a:pt x="63450" y="209699"/>
                </a:lnTo>
                <a:lnTo>
                  <a:pt x="50874" y="211127"/>
                </a:lnTo>
                <a:lnTo>
                  <a:pt x="38820" y="212653"/>
                </a:lnTo>
                <a:lnTo>
                  <a:pt x="29210" y="213995"/>
                </a:lnTo>
                <a:lnTo>
                  <a:pt x="26288" y="212471"/>
                </a:lnTo>
                <a:lnTo>
                  <a:pt x="28762" y="201279"/>
                </a:lnTo>
                <a:lnTo>
                  <a:pt x="31452" y="189600"/>
                </a:lnTo>
                <a:lnTo>
                  <a:pt x="34357" y="177424"/>
                </a:lnTo>
                <a:lnTo>
                  <a:pt x="37478" y="164743"/>
                </a:lnTo>
                <a:lnTo>
                  <a:pt x="40815" y="151548"/>
                </a:lnTo>
                <a:lnTo>
                  <a:pt x="43052" y="142875"/>
                </a:lnTo>
                <a:lnTo>
                  <a:pt x="65786" y="52197"/>
                </a:lnTo>
                <a:lnTo>
                  <a:pt x="1269" y="52197"/>
                </a:lnTo>
                <a:lnTo>
                  <a:pt x="0" y="43942"/>
                </a:lnTo>
                <a:lnTo>
                  <a:pt x="10730" y="36723"/>
                </a:lnTo>
                <a:lnTo>
                  <a:pt x="21327" y="29465"/>
                </a:lnTo>
                <a:lnTo>
                  <a:pt x="31786" y="22171"/>
                </a:lnTo>
                <a:lnTo>
                  <a:pt x="42104" y="14844"/>
                </a:lnTo>
                <a:lnTo>
                  <a:pt x="52278" y="7489"/>
                </a:lnTo>
                <a:lnTo>
                  <a:pt x="61594" y="635"/>
                </a:lnTo>
                <a:lnTo>
                  <a:pt x="194437" y="635"/>
                </a:lnTo>
                <a:lnTo>
                  <a:pt x="210657" y="613"/>
                </a:lnTo>
                <a:lnTo>
                  <a:pt x="225437" y="551"/>
                </a:lnTo>
                <a:lnTo>
                  <a:pt x="238771" y="452"/>
                </a:lnTo>
                <a:lnTo>
                  <a:pt x="250657" y="321"/>
                </a:lnTo>
                <a:lnTo>
                  <a:pt x="261091" y="160"/>
                </a:lnTo>
                <a:lnTo>
                  <a:pt x="268986"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4908637" y="448817"/>
            <a:ext cx="293624" cy="213868"/>
          </a:xfrm>
          <a:custGeom>
            <a:avLst/>
            <a:gdLst/>
            <a:ahLst/>
            <a:cxnLst/>
            <a:rect l="l" t="t" r="r" b="b"/>
            <a:pathLst>
              <a:path w="220218" h="213868">
                <a:moveTo>
                  <a:pt x="218821" y="0"/>
                </a:moveTo>
                <a:lnTo>
                  <a:pt x="220218" y="2032"/>
                </a:lnTo>
                <a:lnTo>
                  <a:pt x="218174" y="13501"/>
                </a:lnTo>
                <a:lnTo>
                  <a:pt x="216263" y="25689"/>
                </a:lnTo>
                <a:lnTo>
                  <a:pt x="214485" y="38564"/>
                </a:lnTo>
                <a:lnTo>
                  <a:pt x="212839" y="52095"/>
                </a:lnTo>
                <a:lnTo>
                  <a:pt x="212598" y="54229"/>
                </a:lnTo>
                <a:lnTo>
                  <a:pt x="199599" y="53652"/>
                </a:lnTo>
                <a:lnTo>
                  <a:pt x="186715" y="53175"/>
                </a:lnTo>
                <a:lnTo>
                  <a:pt x="173940" y="52796"/>
                </a:lnTo>
                <a:lnTo>
                  <a:pt x="161269" y="52512"/>
                </a:lnTo>
                <a:lnTo>
                  <a:pt x="148697" y="52319"/>
                </a:lnTo>
                <a:lnTo>
                  <a:pt x="136219" y="52216"/>
                </a:lnTo>
                <a:lnTo>
                  <a:pt x="127762" y="52197"/>
                </a:lnTo>
                <a:lnTo>
                  <a:pt x="126878" y="64987"/>
                </a:lnTo>
                <a:lnTo>
                  <a:pt x="126130" y="77741"/>
                </a:lnTo>
                <a:lnTo>
                  <a:pt x="125522" y="90457"/>
                </a:lnTo>
                <a:lnTo>
                  <a:pt x="125061" y="103137"/>
                </a:lnTo>
                <a:lnTo>
                  <a:pt x="124752" y="115780"/>
                </a:lnTo>
                <a:lnTo>
                  <a:pt x="124601" y="128386"/>
                </a:lnTo>
                <a:lnTo>
                  <a:pt x="124587" y="133731"/>
                </a:lnTo>
                <a:lnTo>
                  <a:pt x="125281" y="150856"/>
                </a:lnTo>
                <a:lnTo>
                  <a:pt x="127352" y="163952"/>
                </a:lnTo>
                <a:lnTo>
                  <a:pt x="130777" y="173039"/>
                </a:lnTo>
                <a:lnTo>
                  <a:pt x="141056" y="181554"/>
                </a:lnTo>
                <a:lnTo>
                  <a:pt x="154791" y="184398"/>
                </a:lnTo>
                <a:lnTo>
                  <a:pt x="159258" y="184531"/>
                </a:lnTo>
                <a:lnTo>
                  <a:pt x="170860" y="184128"/>
                </a:lnTo>
                <a:lnTo>
                  <a:pt x="183607" y="182873"/>
                </a:lnTo>
                <a:lnTo>
                  <a:pt x="194563" y="181229"/>
                </a:lnTo>
                <a:lnTo>
                  <a:pt x="196087" y="192786"/>
                </a:lnTo>
                <a:lnTo>
                  <a:pt x="183207" y="199127"/>
                </a:lnTo>
                <a:lnTo>
                  <a:pt x="170587" y="204333"/>
                </a:lnTo>
                <a:lnTo>
                  <a:pt x="158226" y="208405"/>
                </a:lnTo>
                <a:lnTo>
                  <a:pt x="146119" y="211349"/>
                </a:lnTo>
                <a:lnTo>
                  <a:pt x="134263" y="213165"/>
                </a:lnTo>
                <a:lnTo>
                  <a:pt x="122655" y="213860"/>
                </a:lnTo>
                <a:lnTo>
                  <a:pt x="121285" y="213868"/>
                </a:lnTo>
                <a:lnTo>
                  <a:pt x="105987" y="212948"/>
                </a:lnTo>
                <a:lnTo>
                  <a:pt x="92995" y="210200"/>
                </a:lnTo>
                <a:lnTo>
                  <a:pt x="82308" y="205640"/>
                </a:lnTo>
                <a:lnTo>
                  <a:pt x="76708" y="201803"/>
                </a:lnTo>
                <a:lnTo>
                  <a:pt x="69333" y="193166"/>
                </a:lnTo>
                <a:lnTo>
                  <a:pt x="64506" y="181758"/>
                </a:lnTo>
                <a:lnTo>
                  <a:pt x="62267"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8" y="52197"/>
                </a:lnTo>
                <a:lnTo>
                  <a:pt x="1650" y="52197"/>
                </a:lnTo>
                <a:lnTo>
                  <a:pt x="0" y="43942"/>
                </a:lnTo>
                <a:lnTo>
                  <a:pt x="10769" y="36733"/>
                </a:lnTo>
                <a:lnTo>
                  <a:pt x="21388" y="29485"/>
                </a:lnTo>
                <a:lnTo>
                  <a:pt x="31855" y="22201"/>
                </a:lnTo>
                <a:lnTo>
                  <a:pt x="42171" y="14884"/>
                </a:lnTo>
                <a:lnTo>
                  <a:pt x="52335" y="7539"/>
                </a:lnTo>
                <a:lnTo>
                  <a:pt x="61722" y="635"/>
                </a:lnTo>
                <a:lnTo>
                  <a:pt x="126873" y="635"/>
                </a:lnTo>
                <a:lnTo>
                  <a:pt x="143870" y="620"/>
                </a:lnTo>
                <a:lnTo>
                  <a:pt x="159497" y="579"/>
                </a:lnTo>
                <a:lnTo>
                  <a:pt x="173750" y="513"/>
                </a:lnTo>
                <a:lnTo>
                  <a:pt x="186624" y="423"/>
                </a:lnTo>
                <a:lnTo>
                  <a:pt x="198115" y="313"/>
                </a:lnTo>
                <a:lnTo>
                  <a:pt x="208220" y="183"/>
                </a:lnTo>
                <a:lnTo>
                  <a:pt x="216935" y="37"/>
                </a:lnTo>
                <a:lnTo>
                  <a:pt x="218821"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6846655" y="446150"/>
            <a:ext cx="352722" cy="216662"/>
          </a:xfrm>
          <a:custGeom>
            <a:avLst/>
            <a:gdLst/>
            <a:ahLst/>
            <a:cxnLst/>
            <a:rect l="l" t="t" r="r" b="b"/>
            <a:pathLst>
              <a:path w="264541" h="216662">
                <a:moveTo>
                  <a:pt x="227203" y="0"/>
                </a:moveTo>
                <a:lnTo>
                  <a:pt x="240264" y="509"/>
                </a:lnTo>
                <a:lnTo>
                  <a:pt x="252692" y="2080"/>
                </a:lnTo>
                <a:lnTo>
                  <a:pt x="256412" y="2794"/>
                </a:lnTo>
                <a:lnTo>
                  <a:pt x="253502" y="14199"/>
                </a:lnTo>
                <a:lnTo>
                  <a:pt x="250263" y="26099"/>
                </a:lnTo>
                <a:lnTo>
                  <a:pt x="246694" y="38493"/>
                </a:lnTo>
                <a:lnTo>
                  <a:pt x="242796" y="51380"/>
                </a:lnTo>
                <a:lnTo>
                  <a:pt x="241554" y="55372"/>
                </a:lnTo>
                <a:lnTo>
                  <a:pt x="239775" y="55752"/>
                </a:lnTo>
                <a:lnTo>
                  <a:pt x="226175" y="52479"/>
                </a:lnTo>
                <a:lnTo>
                  <a:pt x="213780" y="50616"/>
                </a:lnTo>
                <a:lnTo>
                  <a:pt x="204850" y="50164"/>
                </a:lnTo>
                <a:lnTo>
                  <a:pt x="191233" y="51285"/>
                </a:lnTo>
                <a:lnTo>
                  <a:pt x="179231" y="54616"/>
                </a:lnTo>
                <a:lnTo>
                  <a:pt x="173482" y="57276"/>
                </a:lnTo>
                <a:lnTo>
                  <a:pt x="164534" y="63260"/>
                </a:lnTo>
                <a:lnTo>
                  <a:pt x="155178" y="71753"/>
                </a:lnTo>
                <a:lnTo>
                  <a:pt x="145411" y="82810"/>
                </a:lnTo>
                <a:lnTo>
                  <a:pt x="144907" y="83438"/>
                </a:lnTo>
                <a:lnTo>
                  <a:pt x="205739" y="160400"/>
                </a:lnTo>
                <a:lnTo>
                  <a:pt x="215456" y="172002"/>
                </a:lnTo>
                <a:lnTo>
                  <a:pt x="224376" y="180717"/>
                </a:lnTo>
                <a:lnTo>
                  <a:pt x="231139" y="185800"/>
                </a:lnTo>
                <a:lnTo>
                  <a:pt x="241060" y="190377"/>
                </a:lnTo>
                <a:lnTo>
                  <a:pt x="253888" y="193361"/>
                </a:lnTo>
                <a:lnTo>
                  <a:pt x="263144" y="194437"/>
                </a:lnTo>
                <a:lnTo>
                  <a:pt x="264541" y="205359"/>
                </a:lnTo>
                <a:lnTo>
                  <a:pt x="248964" y="209260"/>
                </a:lnTo>
                <a:lnTo>
                  <a:pt x="234960" y="212277"/>
                </a:lnTo>
                <a:lnTo>
                  <a:pt x="222521" y="214410"/>
                </a:lnTo>
                <a:lnTo>
                  <a:pt x="211643" y="215659"/>
                </a:lnTo>
                <a:lnTo>
                  <a:pt x="203073" y="216026"/>
                </a:lnTo>
                <a:lnTo>
                  <a:pt x="189903" y="214835"/>
                </a:lnTo>
                <a:lnTo>
                  <a:pt x="177857" y="211297"/>
                </a:lnTo>
                <a:lnTo>
                  <a:pt x="173482" y="209296"/>
                </a:lnTo>
                <a:lnTo>
                  <a:pt x="164203" y="202998"/>
                </a:lnTo>
                <a:lnTo>
                  <a:pt x="155206" y="193829"/>
                </a:lnTo>
                <a:lnTo>
                  <a:pt x="147955" y="184150"/>
                </a:lnTo>
                <a:lnTo>
                  <a:pt x="139743" y="172090"/>
                </a:lnTo>
                <a:lnTo>
                  <a:pt x="131911" y="160840"/>
                </a:lnTo>
                <a:lnTo>
                  <a:pt x="124455" y="150410"/>
                </a:lnTo>
                <a:lnTo>
                  <a:pt x="117369" y="140810"/>
                </a:lnTo>
                <a:lnTo>
                  <a:pt x="110648" y="132051"/>
                </a:lnTo>
                <a:lnTo>
                  <a:pt x="108966" y="129921"/>
                </a:lnTo>
                <a:lnTo>
                  <a:pt x="98679" y="143256"/>
                </a:lnTo>
                <a:lnTo>
                  <a:pt x="98736" y="154979"/>
                </a:lnTo>
                <a:lnTo>
                  <a:pt x="98871" y="168114"/>
                </a:lnTo>
                <a:lnTo>
                  <a:pt x="98933" y="173609"/>
                </a:lnTo>
                <a:lnTo>
                  <a:pt x="99241" y="185870"/>
                </a:lnTo>
                <a:lnTo>
                  <a:pt x="99611" y="198600"/>
                </a:lnTo>
                <a:lnTo>
                  <a:pt x="99949" y="209803"/>
                </a:lnTo>
                <a:lnTo>
                  <a:pt x="86703" y="211223"/>
                </a:lnTo>
                <a:lnTo>
                  <a:pt x="73783" y="212643"/>
                </a:lnTo>
                <a:lnTo>
                  <a:pt x="61191" y="214063"/>
                </a:lnTo>
                <a:lnTo>
                  <a:pt x="48925" y="215483"/>
                </a:lnTo>
                <a:lnTo>
                  <a:pt x="38988" y="216662"/>
                </a:lnTo>
                <a:lnTo>
                  <a:pt x="35941" y="215137"/>
                </a:lnTo>
                <a:lnTo>
                  <a:pt x="36064" y="201343"/>
                </a:lnTo>
                <a:lnTo>
                  <a:pt x="36158" y="188635"/>
                </a:lnTo>
                <a:lnTo>
                  <a:pt x="36195" y="177291"/>
                </a:lnTo>
                <a:lnTo>
                  <a:pt x="36303" y="163168"/>
                </a:lnTo>
                <a:lnTo>
                  <a:pt x="36321" y="151564"/>
                </a:lnTo>
                <a:lnTo>
                  <a:pt x="36322" y="150240"/>
                </a:lnTo>
                <a:lnTo>
                  <a:pt x="36322" y="107061"/>
                </a:lnTo>
                <a:lnTo>
                  <a:pt x="36299" y="94458"/>
                </a:lnTo>
                <a:lnTo>
                  <a:pt x="36138" y="81687"/>
                </a:lnTo>
                <a:lnTo>
                  <a:pt x="36068" y="78739"/>
                </a:lnTo>
                <a:lnTo>
                  <a:pt x="35897" y="65992"/>
                </a:lnTo>
                <a:lnTo>
                  <a:pt x="35726" y="53329"/>
                </a:lnTo>
                <a:lnTo>
                  <a:pt x="35687" y="50419"/>
                </a:lnTo>
                <a:lnTo>
                  <a:pt x="35560" y="44703"/>
                </a:lnTo>
                <a:lnTo>
                  <a:pt x="35051" y="40132"/>
                </a:lnTo>
                <a:lnTo>
                  <a:pt x="34162" y="36702"/>
                </a:lnTo>
                <a:lnTo>
                  <a:pt x="33274" y="33147"/>
                </a:lnTo>
                <a:lnTo>
                  <a:pt x="31623" y="30352"/>
                </a:lnTo>
                <a:lnTo>
                  <a:pt x="29210" y="28321"/>
                </a:lnTo>
                <a:lnTo>
                  <a:pt x="26797" y="26162"/>
                </a:lnTo>
                <a:lnTo>
                  <a:pt x="23368" y="24891"/>
                </a:lnTo>
                <a:lnTo>
                  <a:pt x="18923" y="24129"/>
                </a:lnTo>
                <a:lnTo>
                  <a:pt x="14478" y="23495"/>
                </a:lnTo>
                <a:lnTo>
                  <a:pt x="8636" y="23113"/>
                </a:lnTo>
                <a:lnTo>
                  <a:pt x="1524" y="23113"/>
                </a:lnTo>
                <a:lnTo>
                  <a:pt x="0" y="12953"/>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9" y="32765"/>
                </a:lnTo>
                <a:lnTo>
                  <a:pt x="98679" y="110616"/>
                </a:lnTo>
                <a:lnTo>
                  <a:pt x="126492" y="73787"/>
                </a:lnTo>
                <a:lnTo>
                  <a:pt x="134866" y="62941"/>
                </a:lnTo>
                <a:lnTo>
                  <a:pt x="142695" y="52846"/>
                </a:lnTo>
                <a:lnTo>
                  <a:pt x="149979" y="43551"/>
                </a:lnTo>
                <a:lnTo>
                  <a:pt x="159567" y="32068"/>
                </a:lnTo>
                <a:lnTo>
                  <a:pt x="168283" y="23168"/>
                </a:lnTo>
                <a:lnTo>
                  <a:pt x="172720" y="19176"/>
                </a:lnTo>
                <a:lnTo>
                  <a:pt x="183135" y="11548"/>
                </a:lnTo>
                <a:lnTo>
                  <a:pt x="194328" y="5735"/>
                </a:lnTo>
                <a:lnTo>
                  <a:pt x="208029" y="1698"/>
                </a:lnTo>
                <a:lnTo>
                  <a:pt x="221022" y="160"/>
                </a:lnTo>
                <a:lnTo>
                  <a:pt x="227203"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10602977" y="443613"/>
            <a:ext cx="250444" cy="322579"/>
          </a:xfrm>
          <a:custGeom>
            <a:avLst/>
            <a:gdLst/>
            <a:ahLst/>
            <a:cxnLst/>
            <a:rect l="l" t="t" r="r" b="b"/>
            <a:pathLst>
              <a:path w="187833" h="322579">
                <a:moveTo>
                  <a:pt x="122809" y="0"/>
                </a:moveTo>
                <a:lnTo>
                  <a:pt x="135630" y="450"/>
                </a:lnTo>
                <a:lnTo>
                  <a:pt x="148231" y="1829"/>
                </a:lnTo>
                <a:lnTo>
                  <a:pt x="155956" y="3175"/>
                </a:lnTo>
                <a:lnTo>
                  <a:pt x="168255" y="6001"/>
                </a:lnTo>
                <a:lnTo>
                  <a:pt x="180402" y="9827"/>
                </a:lnTo>
                <a:lnTo>
                  <a:pt x="187833" y="12700"/>
                </a:lnTo>
                <a:lnTo>
                  <a:pt x="184777" y="24967"/>
                </a:lnTo>
                <a:lnTo>
                  <a:pt x="181902" y="37363"/>
                </a:lnTo>
                <a:lnTo>
                  <a:pt x="180721" y="42799"/>
                </a:lnTo>
                <a:lnTo>
                  <a:pt x="178320" y="54496"/>
                </a:lnTo>
                <a:lnTo>
                  <a:pt x="175843" y="67088"/>
                </a:lnTo>
                <a:lnTo>
                  <a:pt x="173990" y="76580"/>
                </a:lnTo>
                <a:lnTo>
                  <a:pt x="161925" y="78359"/>
                </a:lnTo>
                <a:lnTo>
                  <a:pt x="145161" y="25273"/>
                </a:lnTo>
                <a:lnTo>
                  <a:pt x="140589" y="23622"/>
                </a:lnTo>
                <a:lnTo>
                  <a:pt x="134874" y="22860"/>
                </a:lnTo>
                <a:lnTo>
                  <a:pt x="128016" y="22860"/>
                </a:lnTo>
                <a:lnTo>
                  <a:pt x="114733" y="24397"/>
                </a:lnTo>
                <a:lnTo>
                  <a:pt x="103217" y="29058"/>
                </a:lnTo>
                <a:lnTo>
                  <a:pt x="91645" y="38244"/>
                </a:lnTo>
                <a:lnTo>
                  <a:pt x="83601" y="48356"/>
                </a:lnTo>
                <a:lnTo>
                  <a:pt x="77231" y="60455"/>
                </a:lnTo>
                <a:lnTo>
                  <a:pt x="72973" y="72631"/>
                </a:lnTo>
                <a:lnTo>
                  <a:pt x="69718" y="88426"/>
                </a:lnTo>
                <a:lnTo>
                  <a:pt x="68648" y="101034"/>
                </a:lnTo>
                <a:lnTo>
                  <a:pt x="68579" y="105155"/>
                </a:lnTo>
                <a:lnTo>
                  <a:pt x="69481" y="118927"/>
                </a:lnTo>
                <a:lnTo>
                  <a:pt x="72142" y="130703"/>
                </a:lnTo>
                <a:lnTo>
                  <a:pt x="76073" y="140842"/>
                </a:lnTo>
                <a:lnTo>
                  <a:pt x="79883" y="147447"/>
                </a:lnTo>
                <a:lnTo>
                  <a:pt x="84709" y="152908"/>
                </a:lnTo>
                <a:lnTo>
                  <a:pt x="89408" y="158241"/>
                </a:lnTo>
                <a:lnTo>
                  <a:pt x="94869" y="162813"/>
                </a:lnTo>
                <a:lnTo>
                  <a:pt x="101092" y="166624"/>
                </a:lnTo>
                <a:lnTo>
                  <a:pt x="107188" y="170306"/>
                </a:lnTo>
                <a:lnTo>
                  <a:pt x="113538" y="173736"/>
                </a:lnTo>
                <a:lnTo>
                  <a:pt x="120015" y="176784"/>
                </a:lnTo>
                <a:lnTo>
                  <a:pt x="126492" y="179831"/>
                </a:lnTo>
                <a:lnTo>
                  <a:pt x="132842" y="182752"/>
                </a:lnTo>
                <a:lnTo>
                  <a:pt x="139065" y="185547"/>
                </a:lnTo>
                <a:lnTo>
                  <a:pt x="145161" y="188340"/>
                </a:lnTo>
                <a:lnTo>
                  <a:pt x="150622" y="191769"/>
                </a:lnTo>
                <a:lnTo>
                  <a:pt x="155448" y="195579"/>
                </a:lnTo>
                <a:lnTo>
                  <a:pt x="160147" y="199516"/>
                </a:lnTo>
                <a:lnTo>
                  <a:pt x="164084" y="204088"/>
                </a:lnTo>
                <a:lnTo>
                  <a:pt x="167004" y="209296"/>
                </a:lnTo>
                <a:lnTo>
                  <a:pt x="170052" y="214629"/>
                </a:lnTo>
                <a:lnTo>
                  <a:pt x="171450" y="221106"/>
                </a:lnTo>
                <a:lnTo>
                  <a:pt x="171450" y="228853"/>
                </a:lnTo>
                <a:lnTo>
                  <a:pt x="171450" y="234568"/>
                </a:lnTo>
                <a:lnTo>
                  <a:pt x="170434" y="240664"/>
                </a:lnTo>
                <a:lnTo>
                  <a:pt x="168275" y="247141"/>
                </a:lnTo>
                <a:lnTo>
                  <a:pt x="166116" y="253746"/>
                </a:lnTo>
                <a:lnTo>
                  <a:pt x="162687" y="260730"/>
                </a:lnTo>
                <a:lnTo>
                  <a:pt x="157988" y="268350"/>
                </a:lnTo>
                <a:lnTo>
                  <a:pt x="151495" y="278154"/>
                </a:lnTo>
                <a:lnTo>
                  <a:pt x="143696" y="288666"/>
                </a:lnTo>
                <a:lnTo>
                  <a:pt x="140081" y="293242"/>
                </a:lnTo>
                <a:lnTo>
                  <a:pt x="132534" y="302181"/>
                </a:lnTo>
                <a:lnTo>
                  <a:pt x="124094" y="311594"/>
                </a:lnTo>
                <a:lnTo>
                  <a:pt x="114736" y="321479"/>
                </a:lnTo>
                <a:lnTo>
                  <a:pt x="113665" y="322579"/>
                </a:lnTo>
                <a:lnTo>
                  <a:pt x="99441" y="313181"/>
                </a:lnTo>
                <a:lnTo>
                  <a:pt x="106822" y="300437"/>
                </a:lnTo>
                <a:lnTo>
                  <a:pt x="112751" y="289261"/>
                </a:lnTo>
                <a:lnTo>
                  <a:pt x="117094" y="280035"/>
                </a:lnTo>
                <a:lnTo>
                  <a:pt x="120776" y="271144"/>
                </a:lnTo>
                <a:lnTo>
                  <a:pt x="122554" y="263651"/>
                </a:lnTo>
                <a:lnTo>
                  <a:pt x="122554" y="257175"/>
                </a:lnTo>
                <a:lnTo>
                  <a:pt x="122554" y="251205"/>
                </a:lnTo>
                <a:lnTo>
                  <a:pt x="120903" y="246252"/>
                </a:lnTo>
                <a:lnTo>
                  <a:pt x="117348" y="242188"/>
                </a:lnTo>
                <a:lnTo>
                  <a:pt x="113919" y="237998"/>
                </a:lnTo>
                <a:lnTo>
                  <a:pt x="109220" y="234314"/>
                </a:lnTo>
                <a:lnTo>
                  <a:pt x="103504" y="231139"/>
                </a:lnTo>
                <a:lnTo>
                  <a:pt x="97790" y="227837"/>
                </a:lnTo>
                <a:lnTo>
                  <a:pt x="91186" y="224662"/>
                </a:lnTo>
                <a:lnTo>
                  <a:pt x="83820" y="221741"/>
                </a:lnTo>
                <a:lnTo>
                  <a:pt x="76453" y="218693"/>
                </a:lnTo>
                <a:lnTo>
                  <a:pt x="68961" y="215391"/>
                </a:lnTo>
                <a:lnTo>
                  <a:pt x="61341" y="211709"/>
                </a:lnTo>
                <a:lnTo>
                  <a:pt x="50281" y="205777"/>
                </a:lnTo>
                <a:lnTo>
                  <a:pt x="39395" y="198953"/>
                </a:lnTo>
                <a:lnTo>
                  <a:pt x="28960" y="190601"/>
                </a:lnTo>
                <a:lnTo>
                  <a:pt x="20277" y="181119"/>
                </a:lnTo>
                <a:lnTo>
                  <a:pt x="12494" y="169548"/>
                </a:lnTo>
                <a:lnTo>
                  <a:pt x="7015" y="157758"/>
                </a:lnTo>
                <a:lnTo>
                  <a:pt x="2322" y="141833"/>
                </a:lnTo>
                <a:lnTo>
                  <a:pt x="545" y="129221"/>
                </a:lnTo>
                <a:lnTo>
                  <a:pt x="0" y="116077"/>
                </a:lnTo>
                <a:lnTo>
                  <a:pt x="668" y="102706"/>
                </a:lnTo>
                <a:lnTo>
                  <a:pt x="2656" y="89993"/>
                </a:lnTo>
                <a:lnTo>
                  <a:pt x="5937" y="77927"/>
                </a:lnTo>
                <a:lnTo>
                  <a:pt x="9651" y="68325"/>
                </a:lnTo>
                <a:lnTo>
                  <a:pt x="15606" y="56761"/>
                </a:lnTo>
                <a:lnTo>
                  <a:pt x="22698" y="46168"/>
                </a:lnTo>
                <a:lnTo>
                  <a:pt x="30910" y="36548"/>
                </a:lnTo>
                <a:lnTo>
                  <a:pt x="45475" y="23786"/>
                </a:lnTo>
                <a:lnTo>
                  <a:pt x="56100" y="16922"/>
                </a:lnTo>
                <a:lnTo>
                  <a:pt x="67638" y="11123"/>
                </a:lnTo>
                <a:lnTo>
                  <a:pt x="74675" y="8254"/>
                </a:lnTo>
                <a:lnTo>
                  <a:pt x="86575" y="4537"/>
                </a:lnTo>
                <a:lnTo>
                  <a:pt x="98901" y="1916"/>
                </a:lnTo>
                <a:lnTo>
                  <a:pt x="111666" y="403"/>
                </a:lnTo>
                <a:lnTo>
                  <a:pt x="122809"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9345677" y="443613"/>
            <a:ext cx="293794" cy="325119"/>
          </a:xfrm>
          <a:custGeom>
            <a:avLst/>
            <a:gdLst/>
            <a:ahLst/>
            <a:cxnLst/>
            <a:rect l="l" t="t" r="r" b="b"/>
            <a:pathLst>
              <a:path w="220345" h="325119">
                <a:moveTo>
                  <a:pt x="114300" y="0"/>
                </a:moveTo>
                <a:lnTo>
                  <a:pt x="128758" y="653"/>
                </a:lnTo>
                <a:lnTo>
                  <a:pt x="142299" y="2615"/>
                </a:lnTo>
                <a:lnTo>
                  <a:pt x="154926" y="5890"/>
                </a:lnTo>
                <a:lnTo>
                  <a:pt x="166642" y="10478"/>
                </a:lnTo>
                <a:lnTo>
                  <a:pt x="177450" y="16385"/>
                </a:lnTo>
                <a:lnTo>
                  <a:pt x="187352" y="23611"/>
                </a:lnTo>
                <a:lnTo>
                  <a:pt x="200065" y="36490"/>
                </a:lnTo>
                <a:lnTo>
                  <a:pt x="207201" y="46772"/>
                </a:lnTo>
                <a:lnTo>
                  <a:pt x="212796" y="58021"/>
                </a:lnTo>
                <a:lnTo>
                  <a:pt x="216849" y="70234"/>
                </a:lnTo>
                <a:lnTo>
                  <a:pt x="219361" y="83407"/>
                </a:lnTo>
                <a:lnTo>
                  <a:pt x="220332" y="97536"/>
                </a:lnTo>
                <a:lnTo>
                  <a:pt x="220345" y="99440"/>
                </a:lnTo>
                <a:lnTo>
                  <a:pt x="219714" y="113625"/>
                </a:lnTo>
                <a:lnTo>
                  <a:pt x="217824" y="127055"/>
                </a:lnTo>
                <a:lnTo>
                  <a:pt x="214673" y="139733"/>
                </a:lnTo>
                <a:lnTo>
                  <a:pt x="210262" y="151662"/>
                </a:lnTo>
                <a:lnTo>
                  <a:pt x="204591" y="162842"/>
                </a:lnTo>
                <a:lnTo>
                  <a:pt x="197659" y="173277"/>
                </a:lnTo>
                <a:lnTo>
                  <a:pt x="189467" y="182967"/>
                </a:lnTo>
                <a:lnTo>
                  <a:pt x="178267" y="193350"/>
                </a:lnTo>
                <a:lnTo>
                  <a:pt x="167874" y="200791"/>
                </a:lnTo>
                <a:lnTo>
                  <a:pt x="156779" y="206858"/>
                </a:lnTo>
                <a:lnTo>
                  <a:pt x="144979" y="211552"/>
                </a:lnTo>
                <a:lnTo>
                  <a:pt x="132472" y="214876"/>
                </a:lnTo>
                <a:lnTo>
                  <a:pt x="119256" y="216831"/>
                </a:lnTo>
                <a:lnTo>
                  <a:pt x="106299" y="217424"/>
                </a:lnTo>
                <a:lnTo>
                  <a:pt x="93332" y="216685"/>
                </a:lnTo>
                <a:lnTo>
                  <a:pt x="80794" y="214459"/>
                </a:lnTo>
                <a:lnTo>
                  <a:pt x="68685" y="210727"/>
                </a:lnTo>
                <a:lnTo>
                  <a:pt x="62484" y="208152"/>
                </a:lnTo>
                <a:lnTo>
                  <a:pt x="62536" y="223335"/>
                </a:lnTo>
                <a:lnTo>
                  <a:pt x="62692" y="237852"/>
                </a:lnTo>
                <a:lnTo>
                  <a:pt x="62953" y="251706"/>
                </a:lnTo>
                <a:lnTo>
                  <a:pt x="63318" y="264900"/>
                </a:lnTo>
                <a:lnTo>
                  <a:pt x="63788" y="277435"/>
                </a:lnTo>
                <a:lnTo>
                  <a:pt x="64362" y="289315"/>
                </a:lnTo>
                <a:lnTo>
                  <a:pt x="65040" y="300541"/>
                </a:lnTo>
                <a:lnTo>
                  <a:pt x="65823" y="311117"/>
                </a:lnTo>
                <a:lnTo>
                  <a:pt x="66294" y="316611"/>
                </a:lnTo>
                <a:lnTo>
                  <a:pt x="53622" y="317991"/>
                </a:lnTo>
                <a:lnTo>
                  <a:pt x="40987" y="319541"/>
                </a:lnTo>
                <a:lnTo>
                  <a:pt x="28395" y="321249"/>
                </a:lnTo>
                <a:lnTo>
                  <a:pt x="15851" y="323102"/>
                </a:lnTo>
                <a:lnTo>
                  <a:pt x="3361" y="325089"/>
                </a:lnTo>
                <a:lnTo>
                  <a:pt x="3175" y="325119"/>
                </a:lnTo>
                <a:lnTo>
                  <a:pt x="0" y="323468"/>
                </a:lnTo>
                <a:lnTo>
                  <a:pt x="0" y="113156"/>
                </a:lnTo>
                <a:lnTo>
                  <a:pt x="629" y="98569"/>
                </a:lnTo>
                <a:lnTo>
                  <a:pt x="2514" y="84884"/>
                </a:lnTo>
                <a:lnTo>
                  <a:pt x="5654" y="72099"/>
                </a:lnTo>
                <a:lnTo>
                  <a:pt x="10046" y="60209"/>
                </a:lnTo>
                <a:lnTo>
                  <a:pt x="15687" y="49208"/>
                </a:lnTo>
                <a:lnTo>
                  <a:pt x="22576" y="39092"/>
                </a:lnTo>
                <a:lnTo>
                  <a:pt x="29972" y="30606"/>
                </a:lnTo>
                <a:lnTo>
                  <a:pt x="38929" y="22581"/>
                </a:lnTo>
                <a:lnTo>
                  <a:pt x="48865" y="15765"/>
                </a:lnTo>
                <a:lnTo>
                  <a:pt x="59784" y="10165"/>
                </a:lnTo>
                <a:lnTo>
                  <a:pt x="71686" y="5785"/>
                </a:lnTo>
                <a:lnTo>
                  <a:pt x="84574" y="2628"/>
                </a:lnTo>
                <a:lnTo>
                  <a:pt x="98450" y="699"/>
                </a:lnTo>
                <a:lnTo>
                  <a:pt x="113317" y="2"/>
                </a:lnTo>
                <a:lnTo>
                  <a:pt x="114300"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7477760" y="443613"/>
            <a:ext cx="250442" cy="322579"/>
          </a:xfrm>
          <a:custGeom>
            <a:avLst/>
            <a:gdLst/>
            <a:ahLst/>
            <a:cxnLst/>
            <a:rect l="l" t="t" r="r" b="b"/>
            <a:pathLst>
              <a:path w="187832" h="322579">
                <a:moveTo>
                  <a:pt x="122808" y="0"/>
                </a:moveTo>
                <a:lnTo>
                  <a:pt x="135630" y="450"/>
                </a:lnTo>
                <a:lnTo>
                  <a:pt x="148231" y="1829"/>
                </a:lnTo>
                <a:lnTo>
                  <a:pt x="155955" y="3175"/>
                </a:lnTo>
                <a:lnTo>
                  <a:pt x="168255" y="6001"/>
                </a:lnTo>
                <a:lnTo>
                  <a:pt x="180402" y="9827"/>
                </a:lnTo>
                <a:lnTo>
                  <a:pt x="187832" y="12700"/>
                </a:lnTo>
                <a:lnTo>
                  <a:pt x="184777" y="24967"/>
                </a:lnTo>
                <a:lnTo>
                  <a:pt x="181902" y="37363"/>
                </a:lnTo>
                <a:lnTo>
                  <a:pt x="180720" y="42799"/>
                </a:lnTo>
                <a:lnTo>
                  <a:pt x="178320" y="54496"/>
                </a:lnTo>
                <a:lnTo>
                  <a:pt x="175843" y="67088"/>
                </a:lnTo>
                <a:lnTo>
                  <a:pt x="173989" y="76580"/>
                </a:lnTo>
                <a:lnTo>
                  <a:pt x="161925" y="78359"/>
                </a:lnTo>
                <a:lnTo>
                  <a:pt x="145160" y="25273"/>
                </a:lnTo>
                <a:lnTo>
                  <a:pt x="140588" y="23622"/>
                </a:lnTo>
                <a:lnTo>
                  <a:pt x="134874" y="22860"/>
                </a:lnTo>
                <a:lnTo>
                  <a:pt x="128015" y="22860"/>
                </a:lnTo>
                <a:lnTo>
                  <a:pt x="114733" y="24397"/>
                </a:lnTo>
                <a:lnTo>
                  <a:pt x="103217" y="29058"/>
                </a:lnTo>
                <a:lnTo>
                  <a:pt x="91645" y="38244"/>
                </a:lnTo>
                <a:lnTo>
                  <a:pt x="83601" y="48356"/>
                </a:lnTo>
                <a:lnTo>
                  <a:pt x="77231" y="60455"/>
                </a:lnTo>
                <a:lnTo>
                  <a:pt x="72973" y="72631"/>
                </a:lnTo>
                <a:lnTo>
                  <a:pt x="69718" y="88426"/>
                </a:lnTo>
                <a:lnTo>
                  <a:pt x="68648" y="101034"/>
                </a:lnTo>
                <a:lnTo>
                  <a:pt x="68579" y="105155"/>
                </a:lnTo>
                <a:lnTo>
                  <a:pt x="69481" y="118927"/>
                </a:lnTo>
                <a:lnTo>
                  <a:pt x="72142" y="130703"/>
                </a:lnTo>
                <a:lnTo>
                  <a:pt x="76072" y="140842"/>
                </a:lnTo>
                <a:lnTo>
                  <a:pt x="79882" y="147447"/>
                </a:lnTo>
                <a:lnTo>
                  <a:pt x="84708" y="152908"/>
                </a:lnTo>
                <a:lnTo>
                  <a:pt x="89407" y="158241"/>
                </a:lnTo>
                <a:lnTo>
                  <a:pt x="94868" y="162813"/>
                </a:lnTo>
                <a:lnTo>
                  <a:pt x="101091" y="166624"/>
                </a:lnTo>
                <a:lnTo>
                  <a:pt x="107187" y="170306"/>
                </a:lnTo>
                <a:lnTo>
                  <a:pt x="113537" y="173736"/>
                </a:lnTo>
                <a:lnTo>
                  <a:pt x="120014" y="176784"/>
                </a:lnTo>
                <a:lnTo>
                  <a:pt x="126491" y="179831"/>
                </a:lnTo>
                <a:lnTo>
                  <a:pt x="132841" y="182752"/>
                </a:lnTo>
                <a:lnTo>
                  <a:pt x="139064" y="185547"/>
                </a:lnTo>
                <a:lnTo>
                  <a:pt x="145160" y="188340"/>
                </a:lnTo>
                <a:lnTo>
                  <a:pt x="150621" y="191769"/>
                </a:lnTo>
                <a:lnTo>
                  <a:pt x="155447" y="195579"/>
                </a:lnTo>
                <a:lnTo>
                  <a:pt x="160146" y="199516"/>
                </a:lnTo>
                <a:lnTo>
                  <a:pt x="164083" y="204088"/>
                </a:lnTo>
                <a:lnTo>
                  <a:pt x="167004" y="209296"/>
                </a:lnTo>
                <a:lnTo>
                  <a:pt x="170052" y="214629"/>
                </a:lnTo>
                <a:lnTo>
                  <a:pt x="171450" y="221106"/>
                </a:lnTo>
                <a:lnTo>
                  <a:pt x="171450" y="228853"/>
                </a:lnTo>
                <a:lnTo>
                  <a:pt x="171450" y="234568"/>
                </a:lnTo>
                <a:lnTo>
                  <a:pt x="170433" y="240664"/>
                </a:lnTo>
                <a:lnTo>
                  <a:pt x="168275" y="247141"/>
                </a:lnTo>
                <a:lnTo>
                  <a:pt x="166115" y="253746"/>
                </a:lnTo>
                <a:lnTo>
                  <a:pt x="162687" y="260730"/>
                </a:lnTo>
                <a:lnTo>
                  <a:pt x="157987" y="268350"/>
                </a:lnTo>
                <a:lnTo>
                  <a:pt x="151495" y="278154"/>
                </a:lnTo>
                <a:lnTo>
                  <a:pt x="143696" y="288666"/>
                </a:lnTo>
                <a:lnTo>
                  <a:pt x="140080" y="293242"/>
                </a:lnTo>
                <a:lnTo>
                  <a:pt x="132534" y="302181"/>
                </a:lnTo>
                <a:lnTo>
                  <a:pt x="124094" y="311594"/>
                </a:lnTo>
                <a:lnTo>
                  <a:pt x="114736" y="321479"/>
                </a:lnTo>
                <a:lnTo>
                  <a:pt x="113664" y="322579"/>
                </a:lnTo>
                <a:lnTo>
                  <a:pt x="99440" y="313181"/>
                </a:lnTo>
                <a:lnTo>
                  <a:pt x="106822" y="300437"/>
                </a:lnTo>
                <a:lnTo>
                  <a:pt x="112751" y="289261"/>
                </a:lnTo>
                <a:lnTo>
                  <a:pt x="117093" y="280035"/>
                </a:lnTo>
                <a:lnTo>
                  <a:pt x="120776" y="271144"/>
                </a:lnTo>
                <a:lnTo>
                  <a:pt x="122554" y="263651"/>
                </a:lnTo>
                <a:lnTo>
                  <a:pt x="122554" y="257175"/>
                </a:lnTo>
                <a:lnTo>
                  <a:pt x="122554" y="251205"/>
                </a:lnTo>
                <a:lnTo>
                  <a:pt x="120903" y="246252"/>
                </a:lnTo>
                <a:lnTo>
                  <a:pt x="117347" y="242188"/>
                </a:lnTo>
                <a:lnTo>
                  <a:pt x="113918" y="237998"/>
                </a:lnTo>
                <a:lnTo>
                  <a:pt x="109219" y="234314"/>
                </a:lnTo>
                <a:lnTo>
                  <a:pt x="103504" y="231139"/>
                </a:lnTo>
                <a:lnTo>
                  <a:pt x="97789" y="227837"/>
                </a:lnTo>
                <a:lnTo>
                  <a:pt x="91185" y="224662"/>
                </a:lnTo>
                <a:lnTo>
                  <a:pt x="83819" y="221741"/>
                </a:lnTo>
                <a:lnTo>
                  <a:pt x="76453" y="218693"/>
                </a:lnTo>
                <a:lnTo>
                  <a:pt x="68960" y="215391"/>
                </a:lnTo>
                <a:lnTo>
                  <a:pt x="61340" y="211709"/>
                </a:lnTo>
                <a:lnTo>
                  <a:pt x="50281" y="205777"/>
                </a:lnTo>
                <a:lnTo>
                  <a:pt x="39395" y="198953"/>
                </a:lnTo>
                <a:lnTo>
                  <a:pt x="28960" y="190601"/>
                </a:lnTo>
                <a:lnTo>
                  <a:pt x="20277" y="181119"/>
                </a:lnTo>
                <a:lnTo>
                  <a:pt x="12494" y="169548"/>
                </a:lnTo>
                <a:lnTo>
                  <a:pt x="7015" y="157758"/>
                </a:lnTo>
                <a:lnTo>
                  <a:pt x="2322" y="141833"/>
                </a:lnTo>
                <a:lnTo>
                  <a:pt x="545" y="129221"/>
                </a:lnTo>
                <a:lnTo>
                  <a:pt x="0" y="116077"/>
                </a:lnTo>
                <a:lnTo>
                  <a:pt x="668" y="102706"/>
                </a:lnTo>
                <a:lnTo>
                  <a:pt x="2656" y="89993"/>
                </a:lnTo>
                <a:lnTo>
                  <a:pt x="5937" y="77927"/>
                </a:lnTo>
                <a:lnTo>
                  <a:pt x="9651" y="68325"/>
                </a:lnTo>
                <a:lnTo>
                  <a:pt x="15606" y="56761"/>
                </a:lnTo>
                <a:lnTo>
                  <a:pt x="22698" y="46168"/>
                </a:lnTo>
                <a:lnTo>
                  <a:pt x="30910" y="36548"/>
                </a:lnTo>
                <a:lnTo>
                  <a:pt x="45475" y="23786"/>
                </a:lnTo>
                <a:lnTo>
                  <a:pt x="56100" y="16922"/>
                </a:lnTo>
                <a:lnTo>
                  <a:pt x="67638" y="11123"/>
                </a:lnTo>
                <a:lnTo>
                  <a:pt x="74675" y="8254"/>
                </a:lnTo>
                <a:lnTo>
                  <a:pt x="86575" y="4537"/>
                </a:lnTo>
                <a:lnTo>
                  <a:pt x="98901" y="1916"/>
                </a:lnTo>
                <a:lnTo>
                  <a:pt x="111666" y="403"/>
                </a:lnTo>
                <a:lnTo>
                  <a:pt x="122808"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5690447" y="443613"/>
            <a:ext cx="320885" cy="325119"/>
          </a:xfrm>
          <a:custGeom>
            <a:avLst/>
            <a:gdLst/>
            <a:ahLst/>
            <a:cxnLst/>
            <a:rect l="l" t="t" r="r" b="b"/>
            <a:pathLst>
              <a:path w="240664" h="325119">
                <a:moveTo>
                  <a:pt x="172719" y="0"/>
                </a:moveTo>
                <a:lnTo>
                  <a:pt x="187279" y="1151"/>
                </a:lnTo>
                <a:lnTo>
                  <a:pt x="200042" y="4607"/>
                </a:lnTo>
                <a:lnTo>
                  <a:pt x="211008" y="10366"/>
                </a:lnTo>
                <a:lnTo>
                  <a:pt x="220177" y="18429"/>
                </a:lnTo>
                <a:lnTo>
                  <a:pt x="227827" y="28969"/>
                </a:lnTo>
                <a:lnTo>
                  <a:pt x="232937" y="40277"/>
                </a:lnTo>
                <a:lnTo>
                  <a:pt x="236066" y="52951"/>
                </a:lnTo>
                <a:lnTo>
                  <a:pt x="237227" y="66969"/>
                </a:lnTo>
                <a:lnTo>
                  <a:pt x="237236" y="68325"/>
                </a:lnTo>
                <a:lnTo>
                  <a:pt x="237236"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4" y="316611"/>
                </a:lnTo>
                <a:lnTo>
                  <a:pt x="228105" y="318003"/>
                </a:lnTo>
                <a:lnTo>
                  <a:pt x="215539" y="319567"/>
                </a:lnTo>
                <a:lnTo>
                  <a:pt x="202960" y="321291"/>
                </a:lnTo>
                <a:lnTo>
                  <a:pt x="190363" y="323163"/>
                </a:lnTo>
                <a:lnTo>
                  <a:pt x="178053" y="325119"/>
                </a:lnTo>
                <a:lnTo>
                  <a:pt x="175005" y="323468"/>
                </a:lnTo>
                <a:lnTo>
                  <a:pt x="175005" y="81534"/>
                </a:lnTo>
                <a:lnTo>
                  <a:pt x="174023" y="66015"/>
                </a:lnTo>
                <a:lnTo>
                  <a:pt x="171060" y="53591"/>
                </a:lnTo>
                <a:lnTo>
                  <a:pt x="166088" y="44264"/>
                </a:lnTo>
                <a:lnTo>
                  <a:pt x="156411" y="36218"/>
                </a:lnTo>
                <a:lnTo>
                  <a:pt x="143708" y="32514"/>
                </a:lnTo>
                <a:lnTo>
                  <a:pt x="137032" y="32130"/>
                </a:lnTo>
                <a:lnTo>
                  <a:pt x="124270" y="33311"/>
                </a:lnTo>
                <a:lnTo>
                  <a:pt x="112068" y="36838"/>
                </a:lnTo>
                <a:lnTo>
                  <a:pt x="100448" y="42687"/>
                </a:lnTo>
                <a:lnTo>
                  <a:pt x="98678" y="43814"/>
                </a:lnTo>
                <a:lnTo>
                  <a:pt x="98678" y="150113"/>
                </a:lnTo>
                <a:lnTo>
                  <a:pt x="98727" y="161177"/>
                </a:lnTo>
                <a:lnTo>
                  <a:pt x="98877" y="173072"/>
                </a:lnTo>
                <a:lnTo>
                  <a:pt x="99136" y="185805"/>
                </a:lnTo>
                <a:lnTo>
                  <a:pt x="99509" y="199382"/>
                </a:lnTo>
                <a:lnTo>
                  <a:pt x="99949" y="212343"/>
                </a:lnTo>
                <a:lnTo>
                  <a:pt x="86765" y="213576"/>
                </a:lnTo>
                <a:lnTo>
                  <a:pt x="73876" y="214906"/>
                </a:lnTo>
                <a:lnTo>
                  <a:pt x="61280" y="216334"/>
                </a:lnTo>
                <a:lnTo>
                  <a:pt x="48979" y="217860"/>
                </a:lnTo>
                <a:lnTo>
                  <a:pt x="38988" y="219201"/>
                </a:lnTo>
                <a:lnTo>
                  <a:pt x="35940" y="217677"/>
                </a:lnTo>
                <a:lnTo>
                  <a:pt x="36077" y="204055"/>
                </a:lnTo>
                <a:lnTo>
                  <a:pt x="36183" y="190903"/>
                </a:lnTo>
                <a:lnTo>
                  <a:pt x="36259" y="178208"/>
                </a:lnTo>
                <a:lnTo>
                  <a:pt x="36306" y="165960"/>
                </a:lnTo>
                <a:lnTo>
                  <a:pt x="36321" y="154145"/>
                </a:lnTo>
                <a:lnTo>
                  <a:pt x="36322" y="153797"/>
                </a:lnTo>
                <a:lnTo>
                  <a:pt x="36322" y="110109"/>
                </a:lnTo>
                <a:lnTo>
                  <a:pt x="36308" y="97124"/>
                </a:lnTo>
                <a:lnTo>
                  <a:pt x="36212" y="84657"/>
                </a:lnTo>
                <a:lnTo>
                  <a:pt x="36194" y="83438"/>
                </a:lnTo>
                <a:lnTo>
                  <a:pt x="36085" y="72023"/>
                </a:lnTo>
                <a:lnTo>
                  <a:pt x="35825" y="58854"/>
                </a:lnTo>
                <a:lnTo>
                  <a:pt x="35687" y="52324"/>
                </a:lnTo>
                <a:lnTo>
                  <a:pt x="35560" y="46736"/>
                </a:lnTo>
                <a:lnTo>
                  <a:pt x="35051" y="42290"/>
                </a:lnTo>
                <a:lnTo>
                  <a:pt x="34162" y="38862"/>
                </a:lnTo>
                <a:lnTo>
                  <a:pt x="33274" y="35433"/>
                </a:lnTo>
                <a:lnTo>
                  <a:pt x="31623" y="32765"/>
                </a:lnTo>
                <a:lnTo>
                  <a:pt x="29210" y="30734"/>
                </a:lnTo>
                <a:lnTo>
                  <a:pt x="26797" y="28701"/>
                </a:lnTo>
                <a:lnTo>
                  <a:pt x="23367" y="27431"/>
                </a:lnTo>
                <a:lnTo>
                  <a:pt x="18923" y="26669"/>
                </a:lnTo>
                <a:lnTo>
                  <a:pt x="14477" y="26035"/>
                </a:lnTo>
                <a:lnTo>
                  <a:pt x="8636" y="25653"/>
                </a:lnTo>
                <a:lnTo>
                  <a:pt x="1524" y="25653"/>
                </a:lnTo>
                <a:lnTo>
                  <a:pt x="0" y="15493"/>
                </a:lnTo>
                <a:lnTo>
                  <a:pt x="15234" y="11023"/>
                </a:lnTo>
                <a:lnTo>
                  <a:pt x="29076" y="7562"/>
                </a:lnTo>
                <a:lnTo>
                  <a:pt x="41522" y="5104"/>
                </a:lnTo>
                <a:lnTo>
                  <a:pt x="52563" y="3644"/>
                </a:lnTo>
                <a:lnTo>
                  <a:pt x="61975" y="3175"/>
                </a:lnTo>
                <a:lnTo>
                  <a:pt x="78976" y="5234"/>
                </a:lnTo>
                <a:lnTo>
                  <a:pt x="90615" y="11413"/>
                </a:lnTo>
                <a:lnTo>
                  <a:pt x="96910" y="21712"/>
                </a:lnTo>
                <a:lnTo>
                  <a:pt x="97916" y="26797"/>
                </a:lnTo>
                <a:lnTo>
                  <a:pt x="110876" y="18944"/>
                </a:lnTo>
                <a:lnTo>
                  <a:pt x="123449" y="12440"/>
                </a:lnTo>
                <a:lnTo>
                  <a:pt x="135639" y="7292"/>
                </a:lnTo>
                <a:lnTo>
                  <a:pt x="147449" y="3506"/>
                </a:lnTo>
                <a:lnTo>
                  <a:pt x="158883" y="1089"/>
                </a:lnTo>
                <a:lnTo>
                  <a:pt x="169942" y="45"/>
                </a:lnTo>
                <a:lnTo>
                  <a:pt x="172719"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10334414" y="443231"/>
            <a:ext cx="249429" cy="219837"/>
          </a:xfrm>
          <a:custGeom>
            <a:avLst/>
            <a:gdLst/>
            <a:ahLst/>
            <a:cxnLst/>
            <a:rect l="l" t="t" r="r" b="b"/>
            <a:pathLst>
              <a:path w="187071" h="219837">
                <a:moveTo>
                  <a:pt x="105537" y="0"/>
                </a:moveTo>
                <a:lnTo>
                  <a:pt x="118303" y="345"/>
                </a:lnTo>
                <a:lnTo>
                  <a:pt x="130960" y="1383"/>
                </a:lnTo>
                <a:lnTo>
                  <a:pt x="143518" y="3112"/>
                </a:lnTo>
                <a:lnTo>
                  <a:pt x="155985" y="5533"/>
                </a:lnTo>
                <a:lnTo>
                  <a:pt x="168373" y="8646"/>
                </a:lnTo>
                <a:lnTo>
                  <a:pt x="180689" y="12450"/>
                </a:lnTo>
                <a:lnTo>
                  <a:pt x="183261" y="13335"/>
                </a:lnTo>
                <a:lnTo>
                  <a:pt x="180409" y="25675"/>
                </a:lnTo>
                <a:lnTo>
                  <a:pt x="177714" y="38063"/>
                </a:lnTo>
                <a:lnTo>
                  <a:pt x="175175" y="50508"/>
                </a:lnTo>
                <a:lnTo>
                  <a:pt x="172791" y="63018"/>
                </a:lnTo>
                <a:lnTo>
                  <a:pt x="171831" y="68325"/>
                </a:lnTo>
                <a:lnTo>
                  <a:pt x="159766" y="70104"/>
                </a:lnTo>
                <a:lnTo>
                  <a:pt x="146431" y="27686"/>
                </a:lnTo>
                <a:lnTo>
                  <a:pt x="134255" y="24594"/>
                </a:lnTo>
                <a:lnTo>
                  <a:pt x="121504" y="23299"/>
                </a:lnTo>
                <a:lnTo>
                  <a:pt x="117983" y="23241"/>
                </a:lnTo>
                <a:lnTo>
                  <a:pt x="103380" y="24121"/>
                </a:lnTo>
                <a:lnTo>
                  <a:pt x="90874" y="26779"/>
                </a:lnTo>
                <a:lnTo>
                  <a:pt x="80489" y="31240"/>
                </a:lnTo>
                <a:lnTo>
                  <a:pt x="69997" y="40836"/>
                </a:lnTo>
                <a:lnTo>
                  <a:pt x="65754" y="53064"/>
                </a:lnTo>
                <a:lnTo>
                  <a:pt x="65532" y="57150"/>
                </a:lnTo>
                <a:lnTo>
                  <a:pt x="68030" y="70258"/>
                </a:lnTo>
                <a:lnTo>
                  <a:pt x="75489" y="80655"/>
                </a:lnTo>
                <a:lnTo>
                  <a:pt x="79501" y="83820"/>
                </a:lnTo>
                <a:lnTo>
                  <a:pt x="89316" y="88831"/>
                </a:lnTo>
                <a:lnTo>
                  <a:pt x="101425" y="91993"/>
                </a:lnTo>
                <a:lnTo>
                  <a:pt x="115827" y="93304"/>
                </a:lnTo>
                <a:lnTo>
                  <a:pt x="119125" y="93345"/>
                </a:lnTo>
                <a:lnTo>
                  <a:pt x="125730" y="93345"/>
                </a:lnTo>
                <a:lnTo>
                  <a:pt x="132461" y="92837"/>
                </a:lnTo>
                <a:lnTo>
                  <a:pt x="139446" y="91948"/>
                </a:lnTo>
                <a:lnTo>
                  <a:pt x="141478" y="119125"/>
                </a:lnTo>
                <a:lnTo>
                  <a:pt x="132207" y="117602"/>
                </a:lnTo>
                <a:lnTo>
                  <a:pt x="124079" y="116712"/>
                </a:lnTo>
                <a:lnTo>
                  <a:pt x="116967" y="116712"/>
                </a:lnTo>
                <a:lnTo>
                  <a:pt x="102670" y="117800"/>
                </a:lnTo>
                <a:lnTo>
                  <a:pt x="90450" y="121019"/>
                </a:lnTo>
                <a:lnTo>
                  <a:pt x="81407" y="125603"/>
                </a:lnTo>
                <a:lnTo>
                  <a:pt x="72316" y="134927"/>
                </a:lnTo>
                <a:lnTo>
                  <a:pt x="68291" y="147292"/>
                </a:lnTo>
                <a:lnTo>
                  <a:pt x="68072" y="151511"/>
                </a:lnTo>
                <a:lnTo>
                  <a:pt x="70399" y="165126"/>
                </a:lnTo>
                <a:lnTo>
                  <a:pt x="77382" y="175676"/>
                </a:lnTo>
                <a:lnTo>
                  <a:pt x="83693" y="180467"/>
                </a:lnTo>
                <a:lnTo>
                  <a:pt x="93052" y="184740"/>
                </a:lnTo>
                <a:lnTo>
                  <a:pt x="104626" y="187695"/>
                </a:lnTo>
                <a:lnTo>
                  <a:pt x="118441" y="189346"/>
                </a:lnTo>
                <a:lnTo>
                  <a:pt x="130810" y="189737"/>
                </a:lnTo>
                <a:lnTo>
                  <a:pt x="142680" y="189296"/>
                </a:lnTo>
                <a:lnTo>
                  <a:pt x="154975" y="187977"/>
                </a:lnTo>
                <a:lnTo>
                  <a:pt x="167677" y="185790"/>
                </a:lnTo>
                <a:lnTo>
                  <a:pt x="180766" y="182745"/>
                </a:lnTo>
                <a:lnTo>
                  <a:pt x="185420" y="181483"/>
                </a:lnTo>
                <a:lnTo>
                  <a:pt x="187071" y="193040"/>
                </a:lnTo>
                <a:lnTo>
                  <a:pt x="177298" y="199603"/>
                </a:lnTo>
                <a:lnTo>
                  <a:pt x="166226" y="205314"/>
                </a:lnTo>
                <a:lnTo>
                  <a:pt x="153854" y="210204"/>
                </a:lnTo>
                <a:lnTo>
                  <a:pt x="145923" y="212725"/>
                </a:lnTo>
                <a:lnTo>
                  <a:pt x="133919" y="215698"/>
                </a:lnTo>
                <a:lnTo>
                  <a:pt x="121558" y="217879"/>
                </a:lnTo>
                <a:lnTo>
                  <a:pt x="108828" y="219257"/>
                </a:lnTo>
                <a:lnTo>
                  <a:pt x="95720" y="219822"/>
                </a:lnTo>
                <a:lnTo>
                  <a:pt x="93218" y="219837"/>
                </a:lnTo>
                <a:lnTo>
                  <a:pt x="78741" y="219302"/>
                </a:lnTo>
                <a:lnTo>
                  <a:pt x="65227" y="217700"/>
                </a:lnTo>
                <a:lnTo>
                  <a:pt x="52671" y="215036"/>
                </a:lnTo>
                <a:lnTo>
                  <a:pt x="41067" y="211316"/>
                </a:lnTo>
                <a:lnTo>
                  <a:pt x="30410" y="206543"/>
                </a:lnTo>
                <a:lnTo>
                  <a:pt x="14994" y="195919"/>
                </a:lnTo>
                <a:lnTo>
                  <a:pt x="6793" y="185857"/>
                </a:lnTo>
                <a:lnTo>
                  <a:pt x="1801" y="174178"/>
                </a:lnTo>
                <a:lnTo>
                  <a:pt x="6" y="160906"/>
                </a:lnTo>
                <a:lnTo>
                  <a:pt x="0" y="160020"/>
                </a:lnTo>
                <a:lnTo>
                  <a:pt x="1672" y="147188"/>
                </a:lnTo>
                <a:lnTo>
                  <a:pt x="6737" y="135527"/>
                </a:lnTo>
                <a:lnTo>
                  <a:pt x="12826" y="127508"/>
                </a:lnTo>
                <a:lnTo>
                  <a:pt x="22201" y="119243"/>
                </a:lnTo>
                <a:lnTo>
                  <a:pt x="33182" y="112834"/>
                </a:lnTo>
                <a:lnTo>
                  <a:pt x="45715" y="108306"/>
                </a:lnTo>
                <a:lnTo>
                  <a:pt x="46100" y="108204"/>
                </a:lnTo>
                <a:lnTo>
                  <a:pt x="33046" y="102090"/>
                </a:lnTo>
                <a:lnTo>
                  <a:pt x="22488" y="95229"/>
                </a:lnTo>
                <a:lnTo>
                  <a:pt x="15494" y="88773"/>
                </a:lnTo>
                <a:lnTo>
                  <a:pt x="8511" y="77953"/>
                </a:lnTo>
                <a:lnTo>
                  <a:pt x="5488" y="65464"/>
                </a:lnTo>
                <a:lnTo>
                  <a:pt x="5334" y="61595"/>
                </a:lnTo>
                <a:lnTo>
                  <a:pt x="6890" y="48146"/>
                </a:lnTo>
                <a:lnTo>
                  <a:pt x="11559" y="36298"/>
                </a:lnTo>
                <a:lnTo>
                  <a:pt x="19341" y="26049"/>
                </a:lnTo>
                <a:lnTo>
                  <a:pt x="30235" y="17400"/>
                </a:lnTo>
                <a:lnTo>
                  <a:pt x="42641" y="10893"/>
                </a:lnTo>
                <a:lnTo>
                  <a:pt x="53558" y="6856"/>
                </a:lnTo>
                <a:lnTo>
                  <a:pt x="65516" y="3756"/>
                </a:lnTo>
                <a:lnTo>
                  <a:pt x="78515" y="1587"/>
                </a:lnTo>
                <a:lnTo>
                  <a:pt x="92555" y="340"/>
                </a:lnTo>
                <a:lnTo>
                  <a:pt x="105537"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8979240" y="443231"/>
            <a:ext cx="349166" cy="219837"/>
          </a:xfrm>
          <a:custGeom>
            <a:avLst/>
            <a:gdLst/>
            <a:ahLst/>
            <a:cxnLst/>
            <a:rect l="l" t="t" r="r" b="b"/>
            <a:pathLst>
              <a:path w="261874" h="219837">
                <a:moveTo>
                  <a:pt x="98678" y="0"/>
                </a:moveTo>
                <a:lnTo>
                  <a:pt x="112844" y="1293"/>
                </a:lnTo>
                <a:lnTo>
                  <a:pt x="125274" y="5183"/>
                </a:lnTo>
                <a:lnTo>
                  <a:pt x="135956" y="11682"/>
                </a:lnTo>
                <a:lnTo>
                  <a:pt x="143891" y="19558"/>
                </a:lnTo>
                <a:lnTo>
                  <a:pt x="149777" y="28017"/>
                </a:lnTo>
                <a:lnTo>
                  <a:pt x="155166" y="38041"/>
                </a:lnTo>
                <a:lnTo>
                  <a:pt x="160045" y="49646"/>
                </a:lnTo>
                <a:lnTo>
                  <a:pt x="164404" y="62847"/>
                </a:lnTo>
                <a:lnTo>
                  <a:pt x="168231" y="77663"/>
                </a:lnTo>
                <a:lnTo>
                  <a:pt x="168782" y="80137"/>
                </a:lnTo>
                <a:lnTo>
                  <a:pt x="169164" y="80137"/>
                </a:lnTo>
                <a:lnTo>
                  <a:pt x="172160" y="68838"/>
                </a:lnTo>
                <a:lnTo>
                  <a:pt x="174866" y="56980"/>
                </a:lnTo>
                <a:lnTo>
                  <a:pt x="177271" y="44562"/>
                </a:lnTo>
                <a:lnTo>
                  <a:pt x="179365" y="31586"/>
                </a:lnTo>
                <a:lnTo>
                  <a:pt x="181136" y="18051"/>
                </a:lnTo>
                <a:lnTo>
                  <a:pt x="181482" y="14986"/>
                </a:lnTo>
                <a:lnTo>
                  <a:pt x="194255" y="12229"/>
                </a:lnTo>
                <a:lnTo>
                  <a:pt x="206820" y="9377"/>
                </a:lnTo>
                <a:lnTo>
                  <a:pt x="219176" y="6424"/>
                </a:lnTo>
                <a:lnTo>
                  <a:pt x="231323" y="3365"/>
                </a:lnTo>
                <a:lnTo>
                  <a:pt x="243262" y="192"/>
                </a:lnTo>
                <a:lnTo>
                  <a:pt x="243967" y="0"/>
                </a:lnTo>
                <a:lnTo>
                  <a:pt x="245999" y="1778"/>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7"/>
                </a:lnTo>
                <a:lnTo>
                  <a:pt x="189728" y="149165"/>
                </a:lnTo>
                <a:lnTo>
                  <a:pt x="195966" y="161455"/>
                </a:lnTo>
                <a:lnTo>
                  <a:pt x="202865" y="171627"/>
                </a:lnTo>
                <a:lnTo>
                  <a:pt x="210425" y="179687"/>
                </a:lnTo>
                <a:lnTo>
                  <a:pt x="213868" y="182499"/>
                </a:lnTo>
                <a:lnTo>
                  <a:pt x="224050" y="188642"/>
                </a:lnTo>
                <a:lnTo>
                  <a:pt x="235656" y="192920"/>
                </a:lnTo>
                <a:lnTo>
                  <a:pt x="248699" y="195345"/>
                </a:lnTo>
                <a:lnTo>
                  <a:pt x="260476" y="195961"/>
                </a:lnTo>
                <a:lnTo>
                  <a:pt x="261874" y="207645"/>
                </a:lnTo>
                <a:lnTo>
                  <a:pt x="247700" y="211179"/>
                </a:lnTo>
                <a:lnTo>
                  <a:pt x="234327" y="213960"/>
                </a:lnTo>
                <a:lnTo>
                  <a:pt x="221753" y="215978"/>
                </a:lnTo>
                <a:lnTo>
                  <a:pt x="209979" y="217220"/>
                </a:lnTo>
                <a:lnTo>
                  <a:pt x="199005" y="217675"/>
                </a:lnTo>
                <a:lnTo>
                  <a:pt x="198247" y="217678"/>
                </a:lnTo>
                <a:lnTo>
                  <a:pt x="191770" y="217678"/>
                </a:lnTo>
                <a:lnTo>
                  <a:pt x="185800" y="214375"/>
                </a:lnTo>
                <a:lnTo>
                  <a:pt x="180213" y="207645"/>
                </a:lnTo>
                <a:lnTo>
                  <a:pt x="175402" y="200370"/>
                </a:lnTo>
                <a:lnTo>
                  <a:pt x="170411" y="189678"/>
                </a:lnTo>
                <a:lnTo>
                  <a:pt x="165238" y="175537"/>
                </a:lnTo>
                <a:lnTo>
                  <a:pt x="162305" y="166243"/>
                </a:lnTo>
                <a:lnTo>
                  <a:pt x="151691" y="179378"/>
                </a:lnTo>
                <a:lnTo>
                  <a:pt x="141088" y="190663"/>
                </a:lnTo>
                <a:lnTo>
                  <a:pt x="130494" y="200102"/>
                </a:lnTo>
                <a:lnTo>
                  <a:pt x="119909" y="207698"/>
                </a:lnTo>
                <a:lnTo>
                  <a:pt x="109330" y="213454"/>
                </a:lnTo>
                <a:lnTo>
                  <a:pt x="98755" y="217374"/>
                </a:lnTo>
                <a:lnTo>
                  <a:pt x="88183" y="219461"/>
                </a:lnTo>
                <a:lnTo>
                  <a:pt x="81406"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3" y="35687"/>
                </a:lnTo>
                <a:lnTo>
                  <a:pt x="37055" y="25191"/>
                </a:lnTo>
                <a:lnTo>
                  <a:pt x="47099" y="16514"/>
                </a:lnTo>
                <a:lnTo>
                  <a:pt x="57942" y="9659"/>
                </a:lnTo>
                <a:lnTo>
                  <a:pt x="69586" y="4629"/>
                </a:lnTo>
                <a:lnTo>
                  <a:pt x="82031" y="1427"/>
                </a:lnTo>
                <a:lnTo>
                  <a:pt x="95275" y="56"/>
                </a:lnTo>
                <a:lnTo>
                  <a:pt x="98678"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8353385" y="443231"/>
            <a:ext cx="349164" cy="219837"/>
          </a:xfrm>
          <a:custGeom>
            <a:avLst/>
            <a:gdLst/>
            <a:ahLst/>
            <a:cxnLst/>
            <a:rect l="l" t="t" r="r" b="b"/>
            <a:pathLst>
              <a:path w="261873" h="219837">
                <a:moveTo>
                  <a:pt x="98678" y="0"/>
                </a:moveTo>
                <a:lnTo>
                  <a:pt x="112844" y="1293"/>
                </a:lnTo>
                <a:lnTo>
                  <a:pt x="125274" y="5183"/>
                </a:lnTo>
                <a:lnTo>
                  <a:pt x="135956" y="11682"/>
                </a:lnTo>
                <a:lnTo>
                  <a:pt x="143890" y="19558"/>
                </a:lnTo>
                <a:lnTo>
                  <a:pt x="149777" y="28017"/>
                </a:lnTo>
                <a:lnTo>
                  <a:pt x="155166" y="38041"/>
                </a:lnTo>
                <a:lnTo>
                  <a:pt x="160045" y="49646"/>
                </a:lnTo>
                <a:lnTo>
                  <a:pt x="164404" y="62847"/>
                </a:lnTo>
                <a:lnTo>
                  <a:pt x="168231" y="77663"/>
                </a:lnTo>
                <a:lnTo>
                  <a:pt x="168783" y="80137"/>
                </a:lnTo>
                <a:lnTo>
                  <a:pt x="169163" y="80137"/>
                </a:lnTo>
                <a:lnTo>
                  <a:pt x="172160" y="68838"/>
                </a:lnTo>
                <a:lnTo>
                  <a:pt x="174866" y="56980"/>
                </a:lnTo>
                <a:lnTo>
                  <a:pt x="177271" y="44562"/>
                </a:lnTo>
                <a:lnTo>
                  <a:pt x="179365" y="31586"/>
                </a:lnTo>
                <a:lnTo>
                  <a:pt x="181136" y="18051"/>
                </a:lnTo>
                <a:lnTo>
                  <a:pt x="181483" y="14986"/>
                </a:lnTo>
                <a:lnTo>
                  <a:pt x="194255" y="12229"/>
                </a:lnTo>
                <a:lnTo>
                  <a:pt x="206820" y="9377"/>
                </a:lnTo>
                <a:lnTo>
                  <a:pt x="219176" y="6424"/>
                </a:lnTo>
                <a:lnTo>
                  <a:pt x="231323" y="3365"/>
                </a:lnTo>
                <a:lnTo>
                  <a:pt x="243262" y="192"/>
                </a:lnTo>
                <a:lnTo>
                  <a:pt x="243966" y="0"/>
                </a:lnTo>
                <a:lnTo>
                  <a:pt x="245998" y="1778"/>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7"/>
                </a:lnTo>
                <a:lnTo>
                  <a:pt x="189728" y="149165"/>
                </a:lnTo>
                <a:lnTo>
                  <a:pt x="195966" y="161455"/>
                </a:lnTo>
                <a:lnTo>
                  <a:pt x="202865" y="171627"/>
                </a:lnTo>
                <a:lnTo>
                  <a:pt x="210425" y="179687"/>
                </a:lnTo>
                <a:lnTo>
                  <a:pt x="213867" y="182499"/>
                </a:lnTo>
                <a:lnTo>
                  <a:pt x="224050" y="188642"/>
                </a:lnTo>
                <a:lnTo>
                  <a:pt x="235656" y="192920"/>
                </a:lnTo>
                <a:lnTo>
                  <a:pt x="248699" y="195345"/>
                </a:lnTo>
                <a:lnTo>
                  <a:pt x="260477" y="195961"/>
                </a:lnTo>
                <a:lnTo>
                  <a:pt x="261873" y="207645"/>
                </a:lnTo>
                <a:lnTo>
                  <a:pt x="247700" y="211179"/>
                </a:lnTo>
                <a:lnTo>
                  <a:pt x="234327" y="213960"/>
                </a:lnTo>
                <a:lnTo>
                  <a:pt x="221753" y="215978"/>
                </a:lnTo>
                <a:lnTo>
                  <a:pt x="209979" y="217220"/>
                </a:lnTo>
                <a:lnTo>
                  <a:pt x="199005" y="217675"/>
                </a:lnTo>
                <a:lnTo>
                  <a:pt x="198247" y="217678"/>
                </a:lnTo>
                <a:lnTo>
                  <a:pt x="191770" y="217678"/>
                </a:lnTo>
                <a:lnTo>
                  <a:pt x="185800" y="214375"/>
                </a:lnTo>
                <a:lnTo>
                  <a:pt x="180212" y="207645"/>
                </a:lnTo>
                <a:lnTo>
                  <a:pt x="175402" y="200370"/>
                </a:lnTo>
                <a:lnTo>
                  <a:pt x="170411" y="189678"/>
                </a:lnTo>
                <a:lnTo>
                  <a:pt x="165238" y="175537"/>
                </a:lnTo>
                <a:lnTo>
                  <a:pt x="162305" y="166243"/>
                </a:lnTo>
                <a:lnTo>
                  <a:pt x="151691" y="179378"/>
                </a:lnTo>
                <a:lnTo>
                  <a:pt x="141088" y="190663"/>
                </a:lnTo>
                <a:lnTo>
                  <a:pt x="130494" y="200102"/>
                </a:lnTo>
                <a:lnTo>
                  <a:pt x="119909" y="207698"/>
                </a:lnTo>
                <a:lnTo>
                  <a:pt x="109330" y="213454"/>
                </a:lnTo>
                <a:lnTo>
                  <a:pt x="98755" y="217374"/>
                </a:lnTo>
                <a:lnTo>
                  <a:pt x="88183" y="219461"/>
                </a:lnTo>
                <a:lnTo>
                  <a:pt x="81407"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055" y="25191"/>
                </a:lnTo>
                <a:lnTo>
                  <a:pt x="47099" y="16514"/>
                </a:lnTo>
                <a:lnTo>
                  <a:pt x="57942" y="9659"/>
                </a:lnTo>
                <a:lnTo>
                  <a:pt x="69586" y="4629"/>
                </a:lnTo>
                <a:lnTo>
                  <a:pt x="82031" y="1427"/>
                </a:lnTo>
                <a:lnTo>
                  <a:pt x="95275" y="56"/>
                </a:lnTo>
                <a:lnTo>
                  <a:pt x="98678"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7209199" y="443231"/>
            <a:ext cx="249429" cy="219837"/>
          </a:xfrm>
          <a:custGeom>
            <a:avLst/>
            <a:gdLst/>
            <a:ahLst/>
            <a:cxnLst/>
            <a:rect l="l" t="t" r="r" b="b"/>
            <a:pathLst>
              <a:path w="187071" h="219837">
                <a:moveTo>
                  <a:pt x="105537" y="0"/>
                </a:moveTo>
                <a:lnTo>
                  <a:pt x="118303" y="345"/>
                </a:lnTo>
                <a:lnTo>
                  <a:pt x="130960" y="1383"/>
                </a:lnTo>
                <a:lnTo>
                  <a:pt x="143518" y="3112"/>
                </a:lnTo>
                <a:lnTo>
                  <a:pt x="155985" y="5533"/>
                </a:lnTo>
                <a:lnTo>
                  <a:pt x="168373" y="8646"/>
                </a:lnTo>
                <a:lnTo>
                  <a:pt x="180689" y="12450"/>
                </a:lnTo>
                <a:lnTo>
                  <a:pt x="183261" y="13335"/>
                </a:lnTo>
                <a:lnTo>
                  <a:pt x="180409" y="25675"/>
                </a:lnTo>
                <a:lnTo>
                  <a:pt x="177714" y="38063"/>
                </a:lnTo>
                <a:lnTo>
                  <a:pt x="175175" y="50508"/>
                </a:lnTo>
                <a:lnTo>
                  <a:pt x="172791" y="63018"/>
                </a:lnTo>
                <a:lnTo>
                  <a:pt x="171830" y="68325"/>
                </a:lnTo>
                <a:lnTo>
                  <a:pt x="159765" y="70104"/>
                </a:lnTo>
                <a:lnTo>
                  <a:pt x="146430" y="27686"/>
                </a:lnTo>
                <a:lnTo>
                  <a:pt x="134255" y="24594"/>
                </a:lnTo>
                <a:lnTo>
                  <a:pt x="121504" y="23299"/>
                </a:lnTo>
                <a:lnTo>
                  <a:pt x="117982" y="23241"/>
                </a:lnTo>
                <a:lnTo>
                  <a:pt x="103380" y="24121"/>
                </a:lnTo>
                <a:lnTo>
                  <a:pt x="90874" y="26779"/>
                </a:lnTo>
                <a:lnTo>
                  <a:pt x="80489" y="31240"/>
                </a:lnTo>
                <a:lnTo>
                  <a:pt x="69997" y="40836"/>
                </a:lnTo>
                <a:lnTo>
                  <a:pt x="65754" y="53064"/>
                </a:lnTo>
                <a:lnTo>
                  <a:pt x="65531" y="57150"/>
                </a:lnTo>
                <a:lnTo>
                  <a:pt x="68030" y="70258"/>
                </a:lnTo>
                <a:lnTo>
                  <a:pt x="75489" y="80655"/>
                </a:lnTo>
                <a:lnTo>
                  <a:pt x="79501" y="83820"/>
                </a:lnTo>
                <a:lnTo>
                  <a:pt x="89316" y="88831"/>
                </a:lnTo>
                <a:lnTo>
                  <a:pt x="101425" y="91993"/>
                </a:lnTo>
                <a:lnTo>
                  <a:pt x="115827" y="93304"/>
                </a:lnTo>
                <a:lnTo>
                  <a:pt x="119125" y="93345"/>
                </a:lnTo>
                <a:lnTo>
                  <a:pt x="125729" y="93345"/>
                </a:lnTo>
                <a:lnTo>
                  <a:pt x="132461" y="92837"/>
                </a:lnTo>
                <a:lnTo>
                  <a:pt x="139446" y="91948"/>
                </a:lnTo>
                <a:lnTo>
                  <a:pt x="141477" y="119125"/>
                </a:lnTo>
                <a:lnTo>
                  <a:pt x="132206" y="117602"/>
                </a:lnTo>
                <a:lnTo>
                  <a:pt x="124078" y="116712"/>
                </a:lnTo>
                <a:lnTo>
                  <a:pt x="116966" y="116712"/>
                </a:lnTo>
                <a:lnTo>
                  <a:pt x="102670" y="117800"/>
                </a:lnTo>
                <a:lnTo>
                  <a:pt x="90450" y="121019"/>
                </a:lnTo>
                <a:lnTo>
                  <a:pt x="81406" y="125603"/>
                </a:lnTo>
                <a:lnTo>
                  <a:pt x="72316" y="134927"/>
                </a:lnTo>
                <a:lnTo>
                  <a:pt x="68291" y="147292"/>
                </a:lnTo>
                <a:lnTo>
                  <a:pt x="68072" y="151511"/>
                </a:lnTo>
                <a:lnTo>
                  <a:pt x="70399" y="165126"/>
                </a:lnTo>
                <a:lnTo>
                  <a:pt x="77382" y="175676"/>
                </a:lnTo>
                <a:lnTo>
                  <a:pt x="83692" y="180467"/>
                </a:lnTo>
                <a:lnTo>
                  <a:pt x="93052" y="184740"/>
                </a:lnTo>
                <a:lnTo>
                  <a:pt x="104626" y="187695"/>
                </a:lnTo>
                <a:lnTo>
                  <a:pt x="118441" y="189346"/>
                </a:lnTo>
                <a:lnTo>
                  <a:pt x="130810" y="189737"/>
                </a:lnTo>
                <a:lnTo>
                  <a:pt x="142680" y="189296"/>
                </a:lnTo>
                <a:lnTo>
                  <a:pt x="154975" y="187977"/>
                </a:lnTo>
                <a:lnTo>
                  <a:pt x="167677" y="185790"/>
                </a:lnTo>
                <a:lnTo>
                  <a:pt x="180766" y="182745"/>
                </a:lnTo>
                <a:lnTo>
                  <a:pt x="185419" y="181483"/>
                </a:lnTo>
                <a:lnTo>
                  <a:pt x="187071" y="193040"/>
                </a:lnTo>
                <a:lnTo>
                  <a:pt x="177298" y="199603"/>
                </a:lnTo>
                <a:lnTo>
                  <a:pt x="166226" y="205314"/>
                </a:lnTo>
                <a:lnTo>
                  <a:pt x="153854" y="210204"/>
                </a:lnTo>
                <a:lnTo>
                  <a:pt x="145923" y="212725"/>
                </a:lnTo>
                <a:lnTo>
                  <a:pt x="133919" y="215698"/>
                </a:lnTo>
                <a:lnTo>
                  <a:pt x="121558" y="217879"/>
                </a:lnTo>
                <a:lnTo>
                  <a:pt x="108828" y="219257"/>
                </a:lnTo>
                <a:lnTo>
                  <a:pt x="95720" y="219822"/>
                </a:lnTo>
                <a:lnTo>
                  <a:pt x="93217" y="219837"/>
                </a:lnTo>
                <a:lnTo>
                  <a:pt x="78741" y="219302"/>
                </a:lnTo>
                <a:lnTo>
                  <a:pt x="65227" y="217700"/>
                </a:lnTo>
                <a:lnTo>
                  <a:pt x="52671" y="215036"/>
                </a:lnTo>
                <a:lnTo>
                  <a:pt x="41067" y="211316"/>
                </a:lnTo>
                <a:lnTo>
                  <a:pt x="30410" y="206543"/>
                </a:lnTo>
                <a:lnTo>
                  <a:pt x="14994" y="195919"/>
                </a:lnTo>
                <a:lnTo>
                  <a:pt x="6793" y="185857"/>
                </a:lnTo>
                <a:lnTo>
                  <a:pt x="1801" y="174178"/>
                </a:lnTo>
                <a:lnTo>
                  <a:pt x="6" y="160906"/>
                </a:lnTo>
                <a:lnTo>
                  <a:pt x="0" y="160020"/>
                </a:lnTo>
                <a:lnTo>
                  <a:pt x="1704" y="147188"/>
                </a:lnTo>
                <a:lnTo>
                  <a:pt x="6792" y="135527"/>
                </a:lnTo>
                <a:lnTo>
                  <a:pt x="12826" y="127508"/>
                </a:lnTo>
                <a:lnTo>
                  <a:pt x="22201" y="119243"/>
                </a:lnTo>
                <a:lnTo>
                  <a:pt x="33182" y="112834"/>
                </a:lnTo>
                <a:lnTo>
                  <a:pt x="45715" y="108306"/>
                </a:lnTo>
                <a:lnTo>
                  <a:pt x="46100" y="108204"/>
                </a:lnTo>
                <a:lnTo>
                  <a:pt x="33046" y="102090"/>
                </a:lnTo>
                <a:lnTo>
                  <a:pt x="22488" y="95229"/>
                </a:lnTo>
                <a:lnTo>
                  <a:pt x="15493" y="88773"/>
                </a:lnTo>
                <a:lnTo>
                  <a:pt x="8511" y="77953"/>
                </a:lnTo>
                <a:lnTo>
                  <a:pt x="5488" y="65464"/>
                </a:lnTo>
                <a:lnTo>
                  <a:pt x="5334" y="61595"/>
                </a:lnTo>
                <a:lnTo>
                  <a:pt x="6890" y="48146"/>
                </a:lnTo>
                <a:lnTo>
                  <a:pt x="11559" y="36298"/>
                </a:lnTo>
                <a:lnTo>
                  <a:pt x="19341" y="26049"/>
                </a:lnTo>
                <a:lnTo>
                  <a:pt x="30235" y="17400"/>
                </a:lnTo>
                <a:lnTo>
                  <a:pt x="42641" y="10893"/>
                </a:lnTo>
                <a:lnTo>
                  <a:pt x="53558" y="6856"/>
                </a:lnTo>
                <a:lnTo>
                  <a:pt x="65516" y="3756"/>
                </a:lnTo>
                <a:lnTo>
                  <a:pt x="78515" y="1587"/>
                </a:lnTo>
                <a:lnTo>
                  <a:pt x="92555" y="340"/>
                </a:lnTo>
                <a:lnTo>
                  <a:pt x="105537"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9674181" y="442722"/>
            <a:ext cx="668698" cy="326136"/>
          </a:xfrm>
          <a:custGeom>
            <a:avLst/>
            <a:gdLst/>
            <a:ahLst/>
            <a:cxnLst/>
            <a:rect l="l" t="t" r="r" b="b"/>
            <a:pathLst>
              <a:path w="501523" h="326136">
                <a:moveTo>
                  <a:pt x="494411" y="0"/>
                </a:moveTo>
                <a:lnTo>
                  <a:pt x="497078" y="2031"/>
                </a:lnTo>
                <a:lnTo>
                  <a:pt x="491120" y="11241"/>
                </a:lnTo>
                <a:lnTo>
                  <a:pt x="485079" y="20671"/>
                </a:lnTo>
                <a:lnTo>
                  <a:pt x="478954" y="30322"/>
                </a:lnTo>
                <a:lnTo>
                  <a:pt x="472745" y="40193"/>
                </a:lnTo>
                <a:lnTo>
                  <a:pt x="466453" y="50286"/>
                </a:lnTo>
                <a:lnTo>
                  <a:pt x="460077" y="60600"/>
                </a:lnTo>
                <a:lnTo>
                  <a:pt x="453619" y="71136"/>
                </a:lnTo>
                <a:lnTo>
                  <a:pt x="447077" y="81895"/>
                </a:lnTo>
                <a:lnTo>
                  <a:pt x="440452" y="92877"/>
                </a:lnTo>
                <a:lnTo>
                  <a:pt x="433745" y="104081"/>
                </a:lnTo>
                <a:lnTo>
                  <a:pt x="426956" y="115509"/>
                </a:lnTo>
                <a:lnTo>
                  <a:pt x="420084" y="127162"/>
                </a:lnTo>
                <a:lnTo>
                  <a:pt x="413130" y="139038"/>
                </a:lnTo>
                <a:lnTo>
                  <a:pt x="406095" y="151139"/>
                </a:lnTo>
                <a:lnTo>
                  <a:pt x="398977" y="163465"/>
                </a:lnTo>
                <a:lnTo>
                  <a:pt x="392430" y="174878"/>
                </a:lnTo>
                <a:lnTo>
                  <a:pt x="397633" y="188655"/>
                </a:lnTo>
                <a:lnTo>
                  <a:pt x="402631" y="201529"/>
                </a:lnTo>
                <a:lnTo>
                  <a:pt x="407429" y="213488"/>
                </a:lnTo>
                <a:lnTo>
                  <a:pt x="412031" y="224525"/>
                </a:lnTo>
                <a:lnTo>
                  <a:pt x="416442" y="234628"/>
                </a:lnTo>
                <a:lnTo>
                  <a:pt x="424046" y="250583"/>
                </a:lnTo>
                <a:lnTo>
                  <a:pt x="429434" y="261253"/>
                </a:lnTo>
                <a:lnTo>
                  <a:pt x="430149" y="262636"/>
                </a:lnTo>
                <a:lnTo>
                  <a:pt x="433705" y="269620"/>
                </a:lnTo>
                <a:lnTo>
                  <a:pt x="437261" y="275463"/>
                </a:lnTo>
                <a:lnTo>
                  <a:pt x="440817" y="280415"/>
                </a:lnTo>
                <a:lnTo>
                  <a:pt x="444373" y="285368"/>
                </a:lnTo>
                <a:lnTo>
                  <a:pt x="448056" y="289305"/>
                </a:lnTo>
                <a:lnTo>
                  <a:pt x="451866" y="292480"/>
                </a:lnTo>
                <a:lnTo>
                  <a:pt x="455676" y="295655"/>
                </a:lnTo>
                <a:lnTo>
                  <a:pt x="459867" y="298068"/>
                </a:lnTo>
                <a:lnTo>
                  <a:pt x="464566" y="299847"/>
                </a:lnTo>
                <a:lnTo>
                  <a:pt x="469138" y="301625"/>
                </a:lnTo>
                <a:lnTo>
                  <a:pt x="474345" y="303022"/>
                </a:lnTo>
                <a:lnTo>
                  <a:pt x="480187" y="303911"/>
                </a:lnTo>
                <a:lnTo>
                  <a:pt x="485902" y="304800"/>
                </a:lnTo>
                <a:lnTo>
                  <a:pt x="492633" y="305435"/>
                </a:lnTo>
                <a:lnTo>
                  <a:pt x="499999" y="305815"/>
                </a:lnTo>
                <a:lnTo>
                  <a:pt x="501523" y="316864"/>
                </a:lnTo>
                <a:lnTo>
                  <a:pt x="487057" y="320752"/>
                </a:lnTo>
                <a:lnTo>
                  <a:pt x="473799" y="323583"/>
                </a:lnTo>
                <a:lnTo>
                  <a:pt x="461756" y="325365"/>
                </a:lnTo>
                <a:lnTo>
                  <a:pt x="450940" y="326110"/>
                </a:lnTo>
                <a:lnTo>
                  <a:pt x="448691" y="326136"/>
                </a:lnTo>
                <a:lnTo>
                  <a:pt x="442595" y="326136"/>
                </a:lnTo>
                <a:lnTo>
                  <a:pt x="437388" y="325374"/>
                </a:lnTo>
                <a:lnTo>
                  <a:pt x="432943" y="323850"/>
                </a:lnTo>
                <a:lnTo>
                  <a:pt x="428498" y="322325"/>
                </a:lnTo>
                <a:lnTo>
                  <a:pt x="424688" y="319658"/>
                </a:lnTo>
                <a:lnTo>
                  <a:pt x="421259" y="315975"/>
                </a:lnTo>
                <a:lnTo>
                  <a:pt x="417830" y="312165"/>
                </a:lnTo>
                <a:lnTo>
                  <a:pt x="414528" y="307086"/>
                </a:lnTo>
                <a:lnTo>
                  <a:pt x="411226" y="300608"/>
                </a:lnTo>
                <a:lnTo>
                  <a:pt x="406530" y="290122"/>
                </a:lnTo>
                <a:lnTo>
                  <a:pt x="401489" y="277346"/>
                </a:lnTo>
                <a:lnTo>
                  <a:pt x="401066" y="276225"/>
                </a:lnTo>
                <a:lnTo>
                  <a:pt x="398163" y="268564"/>
                </a:lnTo>
                <a:lnTo>
                  <a:pt x="394671" y="259247"/>
                </a:lnTo>
                <a:lnTo>
                  <a:pt x="390584" y="248277"/>
                </a:lnTo>
                <a:lnTo>
                  <a:pt x="385901" y="235656"/>
                </a:lnTo>
                <a:lnTo>
                  <a:pt x="380618" y="221389"/>
                </a:lnTo>
                <a:lnTo>
                  <a:pt x="374731" y="205479"/>
                </a:lnTo>
                <a:lnTo>
                  <a:pt x="373888" y="203200"/>
                </a:lnTo>
                <a:lnTo>
                  <a:pt x="368230" y="213732"/>
                </a:lnTo>
                <a:lnTo>
                  <a:pt x="362534" y="224428"/>
                </a:lnTo>
                <a:lnTo>
                  <a:pt x="356800" y="235286"/>
                </a:lnTo>
                <a:lnTo>
                  <a:pt x="351027" y="246309"/>
                </a:lnTo>
                <a:lnTo>
                  <a:pt x="345214" y="257494"/>
                </a:lnTo>
                <a:lnTo>
                  <a:pt x="339360" y="268842"/>
                </a:lnTo>
                <a:lnTo>
                  <a:pt x="333464" y="280354"/>
                </a:lnTo>
                <a:lnTo>
                  <a:pt x="327526" y="292029"/>
                </a:lnTo>
                <a:lnTo>
                  <a:pt x="321546" y="303867"/>
                </a:lnTo>
                <a:lnTo>
                  <a:pt x="315521" y="315868"/>
                </a:lnTo>
                <a:lnTo>
                  <a:pt x="314706" y="317500"/>
                </a:lnTo>
                <a:lnTo>
                  <a:pt x="300698" y="318730"/>
                </a:lnTo>
                <a:lnTo>
                  <a:pt x="287300" y="320098"/>
                </a:lnTo>
                <a:lnTo>
                  <a:pt x="274512" y="321594"/>
                </a:lnTo>
                <a:lnTo>
                  <a:pt x="262333" y="323211"/>
                </a:lnTo>
                <a:lnTo>
                  <a:pt x="250764" y="324940"/>
                </a:lnTo>
                <a:lnTo>
                  <a:pt x="244221" y="326008"/>
                </a:lnTo>
                <a:lnTo>
                  <a:pt x="241046" y="324357"/>
                </a:lnTo>
                <a:lnTo>
                  <a:pt x="247352" y="312317"/>
                </a:lnTo>
                <a:lnTo>
                  <a:pt x="253640" y="300392"/>
                </a:lnTo>
                <a:lnTo>
                  <a:pt x="259911" y="288583"/>
                </a:lnTo>
                <a:lnTo>
                  <a:pt x="266164" y="276890"/>
                </a:lnTo>
                <a:lnTo>
                  <a:pt x="272400" y="265313"/>
                </a:lnTo>
                <a:lnTo>
                  <a:pt x="278618" y="253852"/>
                </a:lnTo>
                <a:lnTo>
                  <a:pt x="284820" y="242507"/>
                </a:lnTo>
                <a:lnTo>
                  <a:pt x="291004" y="231278"/>
                </a:lnTo>
                <a:lnTo>
                  <a:pt x="297172" y="220164"/>
                </a:lnTo>
                <a:lnTo>
                  <a:pt x="303322" y="209167"/>
                </a:lnTo>
                <a:lnTo>
                  <a:pt x="309456" y="198286"/>
                </a:lnTo>
                <a:lnTo>
                  <a:pt x="315574" y="187521"/>
                </a:lnTo>
                <a:lnTo>
                  <a:pt x="321676" y="176872"/>
                </a:lnTo>
                <a:lnTo>
                  <a:pt x="327761" y="166339"/>
                </a:lnTo>
                <a:lnTo>
                  <a:pt x="333831" y="155922"/>
                </a:lnTo>
                <a:lnTo>
                  <a:pt x="339885" y="145621"/>
                </a:lnTo>
                <a:lnTo>
                  <a:pt x="345923" y="135436"/>
                </a:lnTo>
                <a:lnTo>
                  <a:pt x="347091" y="133476"/>
                </a:lnTo>
                <a:lnTo>
                  <a:pt x="342288" y="121589"/>
                </a:lnTo>
                <a:lnTo>
                  <a:pt x="337273" y="109888"/>
                </a:lnTo>
                <a:lnTo>
                  <a:pt x="332079" y="98374"/>
                </a:lnTo>
                <a:lnTo>
                  <a:pt x="329438" y="92710"/>
                </a:lnTo>
                <a:lnTo>
                  <a:pt x="323169" y="79910"/>
                </a:lnTo>
                <a:lnTo>
                  <a:pt x="316980" y="68743"/>
                </a:lnTo>
                <a:lnTo>
                  <a:pt x="310872" y="59234"/>
                </a:lnTo>
                <a:lnTo>
                  <a:pt x="301848" y="47997"/>
                </a:lnTo>
                <a:lnTo>
                  <a:pt x="292790" y="39776"/>
                </a:lnTo>
                <a:lnTo>
                  <a:pt x="283464" y="33274"/>
                </a:lnTo>
                <a:lnTo>
                  <a:pt x="275717" y="29972"/>
                </a:lnTo>
                <a:lnTo>
                  <a:pt x="267462" y="28320"/>
                </a:lnTo>
                <a:lnTo>
                  <a:pt x="255653" y="26755"/>
                </a:lnTo>
                <a:lnTo>
                  <a:pt x="242499" y="26153"/>
                </a:lnTo>
                <a:lnTo>
                  <a:pt x="238887" y="26162"/>
                </a:lnTo>
                <a:lnTo>
                  <a:pt x="238379" y="22225"/>
                </a:lnTo>
                <a:lnTo>
                  <a:pt x="233241" y="35072"/>
                </a:lnTo>
                <a:lnTo>
                  <a:pt x="228019" y="47600"/>
                </a:lnTo>
                <a:lnTo>
                  <a:pt x="222714" y="59810"/>
                </a:lnTo>
                <a:lnTo>
                  <a:pt x="217328" y="71705"/>
                </a:lnTo>
                <a:lnTo>
                  <a:pt x="211862" y="83285"/>
                </a:lnTo>
                <a:lnTo>
                  <a:pt x="206319" y="94553"/>
                </a:lnTo>
                <a:lnTo>
                  <a:pt x="200698" y="105509"/>
                </a:lnTo>
                <a:lnTo>
                  <a:pt x="195003" y="116157"/>
                </a:lnTo>
                <a:lnTo>
                  <a:pt x="189234" y="126496"/>
                </a:lnTo>
                <a:lnTo>
                  <a:pt x="184150" y="135254"/>
                </a:lnTo>
                <a:lnTo>
                  <a:pt x="189728" y="149673"/>
                </a:lnTo>
                <a:lnTo>
                  <a:pt x="195966" y="161963"/>
                </a:lnTo>
                <a:lnTo>
                  <a:pt x="202865" y="172135"/>
                </a:lnTo>
                <a:lnTo>
                  <a:pt x="210425" y="180195"/>
                </a:lnTo>
                <a:lnTo>
                  <a:pt x="213868" y="183006"/>
                </a:lnTo>
                <a:lnTo>
                  <a:pt x="224050" y="189150"/>
                </a:lnTo>
                <a:lnTo>
                  <a:pt x="235656" y="193428"/>
                </a:lnTo>
                <a:lnTo>
                  <a:pt x="248699" y="195853"/>
                </a:lnTo>
                <a:lnTo>
                  <a:pt x="260477" y="196468"/>
                </a:lnTo>
                <a:lnTo>
                  <a:pt x="261874" y="208152"/>
                </a:lnTo>
                <a:lnTo>
                  <a:pt x="247700" y="211687"/>
                </a:lnTo>
                <a:lnTo>
                  <a:pt x="234327" y="214468"/>
                </a:lnTo>
                <a:lnTo>
                  <a:pt x="221753" y="216486"/>
                </a:lnTo>
                <a:lnTo>
                  <a:pt x="209979" y="217728"/>
                </a:lnTo>
                <a:lnTo>
                  <a:pt x="199005" y="218183"/>
                </a:lnTo>
                <a:lnTo>
                  <a:pt x="198247" y="218186"/>
                </a:lnTo>
                <a:lnTo>
                  <a:pt x="191770" y="218186"/>
                </a:lnTo>
                <a:lnTo>
                  <a:pt x="185801" y="214883"/>
                </a:lnTo>
                <a:lnTo>
                  <a:pt x="180213" y="208152"/>
                </a:lnTo>
                <a:lnTo>
                  <a:pt x="175402" y="200878"/>
                </a:lnTo>
                <a:lnTo>
                  <a:pt x="170411" y="190186"/>
                </a:lnTo>
                <a:lnTo>
                  <a:pt x="165238" y="176045"/>
                </a:lnTo>
                <a:lnTo>
                  <a:pt x="162306" y="166750"/>
                </a:lnTo>
                <a:lnTo>
                  <a:pt x="151691" y="179886"/>
                </a:lnTo>
                <a:lnTo>
                  <a:pt x="141088" y="191171"/>
                </a:lnTo>
                <a:lnTo>
                  <a:pt x="130494" y="200610"/>
                </a:lnTo>
                <a:lnTo>
                  <a:pt x="119909" y="208206"/>
                </a:lnTo>
                <a:lnTo>
                  <a:pt x="109330" y="213962"/>
                </a:lnTo>
                <a:lnTo>
                  <a:pt x="98755" y="217882"/>
                </a:lnTo>
                <a:lnTo>
                  <a:pt x="88183" y="219969"/>
                </a:lnTo>
                <a:lnTo>
                  <a:pt x="81407" y="220344"/>
                </a:lnTo>
                <a:lnTo>
                  <a:pt x="67684" y="219263"/>
                </a:lnTo>
                <a:lnTo>
                  <a:pt x="55063" y="216021"/>
                </a:lnTo>
                <a:lnTo>
                  <a:pt x="43550" y="210625"/>
                </a:lnTo>
                <a:lnTo>
                  <a:pt x="33149" y="203081"/>
                </a:lnTo>
                <a:lnTo>
                  <a:pt x="23867" y="193392"/>
                </a:lnTo>
                <a:lnTo>
                  <a:pt x="15173" y="180732"/>
                </a:lnTo>
                <a:lnTo>
                  <a:pt x="9546" y="169627"/>
                </a:lnTo>
                <a:lnTo>
                  <a:pt x="5217" y="157814"/>
                </a:lnTo>
                <a:lnTo>
                  <a:pt x="2186" y="145284"/>
                </a:lnTo>
                <a:lnTo>
                  <a:pt x="452" y="132030"/>
                </a:lnTo>
                <a:lnTo>
                  <a:pt x="0" y="120395"/>
                </a:lnTo>
                <a:lnTo>
                  <a:pt x="570" y="106754"/>
                </a:lnTo>
                <a:lnTo>
                  <a:pt x="2281" y="93652"/>
                </a:lnTo>
                <a:lnTo>
                  <a:pt x="5134" y="81084"/>
                </a:lnTo>
                <a:lnTo>
                  <a:pt x="9127" y="69043"/>
                </a:lnTo>
                <a:lnTo>
                  <a:pt x="14262" y="57522"/>
                </a:lnTo>
                <a:lnTo>
                  <a:pt x="20537" y="46514"/>
                </a:lnTo>
                <a:lnTo>
                  <a:pt x="27813" y="36194"/>
                </a:lnTo>
                <a:lnTo>
                  <a:pt x="37055" y="25699"/>
                </a:lnTo>
                <a:lnTo>
                  <a:pt x="47099" y="17022"/>
                </a:lnTo>
                <a:lnTo>
                  <a:pt x="57942" y="10167"/>
                </a:lnTo>
                <a:lnTo>
                  <a:pt x="69586" y="5137"/>
                </a:lnTo>
                <a:lnTo>
                  <a:pt x="82031" y="1935"/>
                </a:lnTo>
                <a:lnTo>
                  <a:pt x="95275" y="564"/>
                </a:lnTo>
                <a:lnTo>
                  <a:pt x="98679" y="507"/>
                </a:lnTo>
                <a:lnTo>
                  <a:pt x="112844" y="1801"/>
                </a:lnTo>
                <a:lnTo>
                  <a:pt x="125274" y="5691"/>
                </a:lnTo>
                <a:lnTo>
                  <a:pt x="135956" y="12190"/>
                </a:lnTo>
                <a:lnTo>
                  <a:pt x="143891" y="20065"/>
                </a:lnTo>
                <a:lnTo>
                  <a:pt x="149777" y="28525"/>
                </a:lnTo>
                <a:lnTo>
                  <a:pt x="155166" y="38549"/>
                </a:lnTo>
                <a:lnTo>
                  <a:pt x="160045" y="50154"/>
                </a:lnTo>
                <a:lnTo>
                  <a:pt x="164404" y="63355"/>
                </a:lnTo>
                <a:lnTo>
                  <a:pt x="168231" y="78171"/>
                </a:lnTo>
                <a:lnTo>
                  <a:pt x="168783" y="80644"/>
                </a:lnTo>
                <a:lnTo>
                  <a:pt x="169164" y="80644"/>
                </a:lnTo>
                <a:lnTo>
                  <a:pt x="172160" y="69346"/>
                </a:lnTo>
                <a:lnTo>
                  <a:pt x="174866" y="57488"/>
                </a:lnTo>
                <a:lnTo>
                  <a:pt x="177271" y="45070"/>
                </a:lnTo>
                <a:lnTo>
                  <a:pt x="179365" y="32094"/>
                </a:lnTo>
                <a:lnTo>
                  <a:pt x="181136" y="18559"/>
                </a:lnTo>
                <a:lnTo>
                  <a:pt x="181483" y="15493"/>
                </a:lnTo>
                <a:lnTo>
                  <a:pt x="194255" y="12737"/>
                </a:lnTo>
                <a:lnTo>
                  <a:pt x="206820" y="9885"/>
                </a:lnTo>
                <a:lnTo>
                  <a:pt x="219176" y="6932"/>
                </a:lnTo>
                <a:lnTo>
                  <a:pt x="231323" y="3873"/>
                </a:lnTo>
                <a:lnTo>
                  <a:pt x="243262" y="700"/>
                </a:lnTo>
                <a:lnTo>
                  <a:pt x="243967" y="507"/>
                </a:lnTo>
                <a:lnTo>
                  <a:pt x="245999" y="2286"/>
                </a:lnTo>
                <a:lnTo>
                  <a:pt x="241427" y="14097"/>
                </a:lnTo>
                <a:lnTo>
                  <a:pt x="256117" y="10262"/>
                </a:lnTo>
                <a:lnTo>
                  <a:pt x="269603" y="7391"/>
                </a:lnTo>
                <a:lnTo>
                  <a:pt x="281877" y="5466"/>
                </a:lnTo>
                <a:lnTo>
                  <a:pt x="292931" y="4473"/>
                </a:lnTo>
                <a:lnTo>
                  <a:pt x="298831" y="4317"/>
                </a:lnTo>
                <a:lnTo>
                  <a:pt x="303784" y="4317"/>
                </a:lnTo>
                <a:lnTo>
                  <a:pt x="308229" y="5461"/>
                </a:lnTo>
                <a:lnTo>
                  <a:pt x="312166" y="7874"/>
                </a:lnTo>
                <a:lnTo>
                  <a:pt x="316103" y="10287"/>
                </a:lnTo>
                <a:lnTo>
                  <a:pt x="319659" y="13335"/>
                </a:lnTo>
                <a:lnTo>
                  <a:pt x="322707" y="17144"/>
                </a:lnTo>
                <a:lnTo>
                  <a:pt x="325755" y="20954"/>
                </a:lnTo>
                <a:lnTo>
                  <a:pt x="328549" y="25273"/>
                </a:lnTo>
                <a:lnTo>
                  <a:pt x="331089" y="30099"/>
                </a:lnTo>
                <a:lnTo>
                  <a:pt x="333502" y="34925"/>
                </a:lnTo>
                <a:lnTo>
                  <a:pt x="336042" y="39750"/>
                </a:lnTo>
                <a:lnTo>
                  <a:pt x="338582" y="44703"/>
                </a:lnTo>
                <a:lnTo>
                  <a:pt x="342775" y="53647"/>
                </a:lnTo>
                <a:lnTo>
                  <a:pt x="347397" y="63853"/>
                </a:lnTo>
                <a:lnTo>
                  <a:pt x="352437" y="75320"/>
                </a:lnTo>
                <a:lnTo>
                  <a:pt x="357884" y="88049"/>
                </a:lnTo>
                <a:lnTo>
                  <a:pt x="363729" y="102039"/>
                </a:lnTo>
                <a:lnTo>
                  <a:pt x="365379" y="106044"/>
                </a:lnTo>
                <a:lnTo>
                  <a:pt x="371480" y="94831"/>
                </a:lnTo>
                <a:lnTo>
                  <a:pt x="377686" y="83700"/>
                </a:lnTo>
                <a:lnTo>
                  <a:pt x="383996" y="72649"/>
                </a:lnTo>
                <a:lnTo>
                  <a:pt x="390409" y="61678"/>
                </a:lnTo>
                <a:lnTo>
                  <a:pt x="396927" y="50785"/>
                </a:lnTo>
                <a:lnTo>
                  <a:pt x="403548" y="39969"/>
                </a:lnTo>
                <a:lnTo>
                  <a:pt x="410273" y="29228"/>
                </a:lnTo>
                <a:lnTo>
                  <a:pt x="417102" y="18563"/>
                </a:lnTo>
                <a:lnTo>
                  <a:pt x="421005" y="12573"/>
                </a:lnTo>
                <a:lnTo>
                  <a:pt x="433920" y="10806"/>
                </a:lnTo>
                <a:lnTo>
                  <a:pt x="446678" y="8884"/>
                </a:lnTo>
                <a:lnTo>
                  <a:pt x="459272" y="6807"/>
                </a:lnTo>
                <a:lnTo>
                  <a:pt x="471700" y="4575"/>
                </a:lnTo>
                <a:lnTo>
                  <a:pt x="483958" y="2187"/>
                </a:lnTo>
                <a:lnTo>
                  <a:pt x="494411"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8200645" y="44272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8" y="168401"/>
                </a:lnTo>
                <a:lnTo>
                  <a:pt x="65912" y="178307"/>
                </a:lnTo>
                <a:lnTo>
                  <a:pt x="67563" y="184912"/>
                </a:lnTo>
                <a:lnTo>
                  <a:pt x="70612" y="187960"/>
                </a:lnTo>
                <a:lnTo>
                  <a:pt x="73659" y="191135"/>
                </a:lnTo>
                <a:lnTo>
                  <a:pt x="78231" y="193293"/>
                </a:lnTo>
                <a:lnTo>
                  <a:pt x="84200" y="194437"/>
                </a:lnTo>
                <a:lnTo>
                  <a:pt x="90296" y="195706"/>
                </a:lnTo>
                <a:lnTo>
                  <a:pt x="98678" y="196341"/>
                </a:lnTo>
                <a:lnTo>
                  <a:pt x="109346" y="196468"/>
                </a:lnTo>
                <a:lnTo>
                  <a:pt x="110489" y="207644"/>
                </a:lnTo>
                <a:lnTo>
                  <a:pt x="95958" y="212024"/>
                </a:lnTo>
                <a:lnTo>
                  <a:pt x="82485" y="215427"/>
                </a:lnTo>
                <a:lnTo>
                  <a:pt x="70065" y="217846"/>
                </a:lnTo>
                <a:lnTo>
                  <a:pt x="58690" y="219275"/>
                </a:lnTo>
                <a:lnTo>
                  <a:pt x="49021"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46" name="object 46"/>
          <p:cNvSpPr/>
          <p:nvPr/>
        </p:nvSpPr>
        <p:spPr>
          <a:xfrm>
            <a:off x="6711188" y="442722"/>
            <a:ext cx="147319" cy="219710"/>
          </a:xfrm>
          <a:custGeom>
            <a:avLst/>
            <a:gdLst/>
            <a:ahLst/>
            <a:cxnLst/>
            <a:rect l="l" t="t" r="r" b="b"/>
            <a:pathLst>
              <a:path w="110489" h="219710">
                <a:moveTo>
                  <a:pt x="63626"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7"/>
                </a:lnTo>
                <a:lnTo>
                  <a:pt x="67563" y="184912"/>
                </a:lnTo>
                <a:lnTo>
                  <a:pt x="70612" y="187960"/>
                </a:lnTo>
                <a:lnTo>
                  <a:pt x="73660" y="191135"/>
                </a:lnTo>
                <a:lnTo>
                  <a:pt x="78232" y="193293"/>
                </a:lnTo>
                <a:lnTo>
                  <a:pt x="84200" y="194437"/>
                </a:lnTo>
                <a:lnTo>
                  <a:pt x="90297" y="195706"/>
                </a:lnTo>
                <a:lnTo>
                  <a:pt x="98679" y="196341"/>
                </a:lnTo>
                <a:lnTo>
                  <a:pt x="109347" y="196468"/>
                </a:lnTo>
                <a:lnTo>
                  <a:pt x="110489" y="207644"/>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47" name="object 47"/>
          <p:cNvSpPr/>
          <p:nvPr/>
        </p:nvSpPr>
        <p:spPr>
          <a:xfrm>
            <a:off x="5233924" y="442722"/>
            <a:ext cx="147320" cy="219710"/>
          </a:xfrm>
          <a:custGeom>
            <a:avLst/>
            <a:gdLst/>
            <a:ahLst/>
            <a:cxnLst/>
            <a:rect l="l" t="t" r="r" b="b"/>
            <a:pathLst>
              <a:path w="110490" h="219710">
                <a:moveTo>
                  <a:pt x="63627"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7"/>
                </a:lnTo>
                <a:lnTo>
                  <a:pt x="67564" y="184912"/>
                </a:lnTo>
                <a:lnTo>
                  <a:pt x="70612" y="187960"/>
                </a:lnTo>
                <a:lnTo>
                  <a:pt x="73660" y="191135"/>
                </a:lnTo>
                <a:lnTo>
                  <a:pt x="78232" y="193293"/>
                </a:lnTo>
                <a:lnTo>
                  <a:pt x="84201" y="194437"/>
                </a:lnTo>
                <a:lnTo>
                  <a:pt x="90297" y="195706"/>
                </a:lnTo>
                <a:lnTo>
                  <a:pt x="98679" y="196341"/>
                </a:lnTo>
                <a:lnTo>
                  <a:pt x="109347" y="196468"/>
                </a:lnTo>
                <a:lnTo>
                  <a:pt x="110490" y="207644"/>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4279223" y="442722"/>
            <a:ext cx="633306" cy="220344"/>
          </a:xfrm>
          <a:custGeom>
            <a:avLst/>
            <a:gdLst/>
            <a:ahLst/>
            <a:cxnLst/>
            <a:rect l="l" t="t" r="r" b="b"/>
            <a:pathLst>
              <a:path w="474980" h="220344">
                <a:moveTo>
                  <a:pt x="469392" y="0"/>
                </a:moveTo>
                <a:lnTo>
                  <a:pt x="471805" y="1777"/>
                </a:lnTo>
                <a:lnTo>
                  <a:pt x="473963" y="7238"/>
                </a:lnTo>
                <a:lnTo>
                  <a:pt x="474980" y="12953"/>
                </a:lnTo>
                <a:lnTo>
                  <a:pt x="474980" y="19176"/>
                </a:lnTo>
                <a:lnTo>
                  <a:pt x="474193" y="30895"/>
                </a:lnTo>
                <a:lnTo>
                  <a:pt x="471801" y="43692"/>
                </a:lnTo>
                <a:lnTo>
                  <a:pt x="469899" y="50800"/>
                </a:lnTo>
                <a:lnTo>
                  <a:pt x="466155" y="62437"/>
                </a:lnTo>
                <a:lnTo>
                  <a:pt x="461697" y="74321"/>
                </a:lnTo>
                <a:lnTo>
                  <a:pt x="456553" y="86452"/>
                </a:lnTo>
                <a:lnTo>
                  <a:pt x="451064" y="98324"/>
                </a:lnTo>
                <a:lnTo>
                  <a:pt x="445468" y="109701"/>
                </a:lnTo>
                <a:lnTo>
                  <a:pt x="439523" y="121107"/>
                </a:lnTo>
                <a:lnTo>
                  <a:pt x="431266" y="135946"/>
                </a:lnTo>
                <a:lnTo>
                  <a:pt x="424842" y="146956"/>
                </a:lnTo>
                <a:lnTo>
                  <a:pt x="418391" y="157618"/>
                </a:lnTo>
                <a:lnTo>
                  <a:pt x="409228" y="171988"/>
                </a:lnTo>
                <a:lnTo>
                  <a:pt x="402195" y="182564"/>
                </a:lnTo>
                <a:lnTo>
                  <a:pt x="395478" y="192277"/>
                </a:lnTo>
                <a:lnTo>
                  <a:pt x="387345" y="203773"/>
                </a:lnTo>
                <a:lnTo>
                  <a:pt x="380444" y="213525"/>
                </a:lnTo>
                <a:lnTo>
                  <a:pt x="378586" y="216153"/>
                </a:lnTo>
                <a:lnTo>
                  <a:pt x="349757" y="219201"/>
                </a:lnTo>
                <a:lnTo>
                  <a:pt x="345354" y="206898"/>
                </a:lnTo>
                <a:lnTo>
                  <a:pt x="341015" y="194787"/>
                </a:lnTo>
                <a:lnTo>
                  <a:pt x="336734" y="182876"/>
                </a:lnTo>
                <a:lnTo>
                  <a:pt x="332503" y="171174"/>
                </a:lnTo>
                <a:lnTo>
                  <a:pt x="330199" y="164845"/>
                </a:lnTo>
                <a:lnTo>
                  <a:pt x="325921" y="153105"/>
                </a:lnTo>
                <a:lnTo>
                  <a:pt x="321558" y="141280"/>
                </a:lnTo>
                <a:lnTo>
                  <a:pt x="317103" y="129363"/>
                </a:lnTo>
                <a:lnTo>
                  <a:pt x="312547" y="117345"/>
                </a:lnTo>
                <a:lnTo>
                  <a:pt x="310260" y="111378"/>
                </a:lnTo>
                <a:lnTo>
                  <a:pt x="307974" y="106044"/>
                </a:lnTo>
                <a:lnTo>
                  <a:pt x="305434" y="99694"/>
                </a:lnTo>
                <a:lnTo>
                  <a:pt x="302386" y="92328"/>
                </a:lnTo>
                <a:lnTo>
                  <a:pt x="299466" y="84962"/>
                </a:lnTo>
                <a:lnTo>
                  <a:pt x="296291" y="77597"/>
                </a:lnTo>
                <a:lnTo>
                  <a:pt x="292988" y="70230"/>
                </a:lnTo>
                <a:lnTo>
                  <a:pt x="289559" y="62864"/>
                </a:lnTo>
                <a:lnTo>
                  <a:pt x="286131" y="56006"/>
                </a:lnTo>
                <a:lnTo>
                  <a:pt x="282574" y="49656"/>
                </a:lnTo>
                <a:lnTo>
                  <a:pt x="279019" y="43433"/>
                </a:lnTo>
                <a:lnTo>
                  <a:pt x="275590" y="38607"/>
                </a:lnTo>
                <a:lnTo>
                  <a:pt x="272287" y="35305"/>
                </a:lnTo>
                <a:lnTo>
                  <a:pt x="268605" y="31623"/>
                </a:lnTo>
                <a:lnTo>
                  <a:pt x="264286" y="29210"/>
                </a:lnTo>
                <a:lnTo>
                  <a:pt x="259333" y="28193"/>
                </a:lnTo>
                <a:lnTo>
                  <a:pt x="254381" y="27177"/>
                </a:lnTo>
                <a:lnTo>
                  <a:pt x="247904" y="26542"/>
                </a:lnTo>
                <a:lnTo>
                  <a:pt x="239648" y="26542"/>
                </a:lnTo>
                <a:lnTo>
                  <a:pt x="238886" y="20827"/>
                </a:lnTo>
                <a:lnTo>
                  <a:pt x="233771" y="33679"/>
                </a:lnTo>
                <a:lnTo>
                  <a:pt x="228572" y="46218"/>
                </a:lnTo>
                <a:lnTo>
                  <a:pt x="223291" y="58446"/>
                </a:lnTo>
                <a:lnTo>
                  <a:pt x="217929" y="70362"/>
                </a:lnTo>
                <a:lnTo>
                  <a:pt x="212485" y="81968"/>
                </a:lnTo>
                <a:lnTo>
                  <a:pt x="206961" y="93266"/>
                </a:lnTo>
                <a:lnTo>
                  <a:pt x="201357" y="104254"/>
                </a:lnTo>
                <a:lnTo>
                  <a:pt x="195675" y="114935"/>
                </a:lnTo>
                <a:lnTo>
                  <a:pt x="189915" y="125308"/>
                </a:lnTo>
                <a:lnTo>
                  <a:pt x="184149" y="135254"/>
                </a:lnTo>
                <a:lnTo>
                  <a:pt x="189728" y="149673"/>
                </a:lnTo>
                <a:lnTo>
                  <a:pt x="195966" y="161963"/>
                </a:lnTo>
                <a:lnTo>
                  <a:pt x="202865" y="172135"/>
                </a:lnTo>
                <a:lnTo>
                  <a:pt x="210425" y="180195"/>
                </a:lnTo>
                <a:lnTo>
                  <a:pt x="213868" y="183006"/>
                </a:lnTo>
                <a:lnTo>
                  <a:pt x="224050" y="189150"/>
                </a:lnTo>
                <a:lnTo>
                  <a:pt x="235656" y="193428"/>
                </a:lnTo>
                <a:lnTo>
                  <a:pt x="248699" y="195853"/>
                </a:lnTo>
                <a:lnTo>
                  <a:pt x="260477" y="196468"/>
                </a:lnTo>
                <a:lnTo>
                  <a:pt x="261873" y="208152"/>
                </a:lnTo>
                <a:lnTo>
                  <a:pt x="247700" y="211687"/>
                </a:lnTo>
                <a:lnTo>
                  <a:pt x="234327" y="214468"/>
                </a:lnTo>
                <a:lnTo>
                  <a:pt x="221753" y="216486"/>
                </a:lnTo>
                <a:lnTo>
                  <a:pt x="209979" y="217728"/>
                </a:lnTo>
                <a:lnTo>
                  <a:pt x="199005" y="218183"/>
                </a:lnTo>
                <a:lnTo>
                  <a:pt x="198246" y="218186"/>
                </a:lnTo>
                <a:lnTo>
                  <a:pt x="191769" y="218186"/>
                </a:lnTo>
                <a:lnTo>
                  <a:pt x="185800" y="214883"/>
                </a:lnTo>
                <a:lnTo>
                  <a:pt x="180212" y="208152"/>
                </a:lnTo>
                <a:lnTo>
                  <a:pt x="175402" y="200878"/>
                </a:lnTo>
                <a:lnTo>
                  <a:pt x="170411" y="190186"/>
                </a:lnTo>
                <a:lnTo>
                  <a:pt x="165238" y="176045"/>
                </a:lnTo>
                <a:lnTo>
                  <a:pt x="162306" y="166750"/>
                </a:lnTo>
                <a:lnTo>
                  <a:pt x="151691" y="179886"/>
                </a:lnTo>
                <a:lnTo>
                  <a:pt x="141088" y="191171"/>
                </a:lnTo>
                <a:lnTo>
                  <a:pt x="130494" y="200610"/>
                </a:lnTo>
                <a:lnTo>
                  <a:pt x="119909" y="208206"/>
                </a:lnTo>
                <a:lnTo>
                  <a:pt x="109330" y="213962"/>
                </a:lnTo>
                <a:lnTo>
                  <a:pt x="98755" y="217882"/>
                </a:lnTo>
                <a:lnTo>
                  <a:pt x="88183" y="219969"/>
                </a:lnTo>
                <a:lnTo>
                  <a:pt x="81406" y="220344"/>
                </a:lnTo>
                <a:lnTo>
                  <a:pt x="67684" y="219263"/>
                </a:lnTo>
                <a:lnTo>
                  <a:pt x="55063" y="216021"/>
                </a:lnTo>
                <a:lnTo>
                  <a:pt x="43550" y="210625"/>
                </a:lnTo>
                <a:lnTo>
                  <a:pt x="33149" y="203081"/>
                </a:lnTo>
                <a:lnTo>
                  <a:pt x="23867" y="193392"/>
                </a:lnTo>
                <a:lnTo>
                  <a:pt x="15173" y="180732"/>
                </a:lnTo>
                <a:lnTo>
                  <a:pt x="9546" y="169627"/>
                </a:lnTo>
                <a:lnTo>
                  <a:pt x="5217" y="157814"/>
                </a:lnTo>
                <a:lnTo>
                  <a:pt x="2186" y="145284"/>
                </a:lnTo>
                <a:lnTo>
                  <a:pt x="452" y="132030"/>
                </a:lnTo>
                <a:lnTo>
                  <a:pt x="0" y="120395"/>
                </a:lnTo>
                <a:lnTo>
                  <a:pt x="570" y="106754"/>
                </a:lnTo>
                <a:lnTo>
                  <a:pt x="2281" y="93652"/>
                </a:lnTo>
                <a:lnTo>
                  <a:pt x="5134" y="81084"/>
                </a:lnTo>
                <a:lnTo>
                  <a:pt x="9127" y="69043"/>
                </a:lnTo>
                <a:lnTo>
                  <a:pt x="14262" y="57522"/>
                </a:lnTo>
                <a:lnTo>
                  <a:pt x="20537" y="46514"/>
                </a:lnTo>
                <a:lnTo>
                  <a:pt x="27812" y="36194"/>
                </a:lnTo>
                <a:lnTo>
                  <a:pt x="37055" y="25699"/>
                </a:lnTo>
                <a:lnTo>
                  <a:pt x="47099" y="17022"/>
                </a:lnTo>
                <a:lnTo>
                  <a:pt x="57942" y="10167"/>
                </a:lnTo>
                <a:lnTo>
                  <a:pt x="69586" y="5137"/>
                </a:lnTo>
                <a:lnTo>
                  <a:pt x="82031" y="1935"/>
                </a:lnTo>
                <a:lnTo>
                  <a:pt x="95275" y="564"/>
                </a:lnTo>
                <a:lnTo>
                  <a:pt x="98679" y="507"/>
                </a:lnTo>
                <a:lnTo>
                  <a:pt x="112844" y="1801"/>
                </a:lnTo>
                <a:lnTo>
                  <a:pt x="125274" y="5691"/>
                </a:lnTo>
                <a:lnTo>
                  <a:pt x="135956" y="12190"/>
                </a:lnTo>
                <a:lnTo>
                  <a:pt x="143891" y="20065"/>
                </a:lnTo>
                <a:lnTo>
                  <a:pt x="149777" y="28525"/>
                </a:lnTo>
                <a:lnTo>
                  <a:pt x="155166" y="38549"/>
                </a:lnTo>
                <a:lnTo>
                  <a:pt x="160045" y="50154"/>
                </a:lnTo>
                <a:lnTo>
                  <a:pt x="164404" y="63355"/>
                </a:lnTo>
                <a:lnTo>
                  <a:pt x="168231" y="78171"/>
                </a:lnTo>
                <a:lnTo>
                  <a:pt x="168782" y="80644"/>
                </a:lnTo>
                <a:lnTo>
                  <a:pt x="169163" y="80644"/>
                </a:lnTo>
                <a:lnTo>
                  <a:pt x="172160" y="69346"/>
                </a:lnTo>
                <a:lnTo>
                  <a:pt x="174866" y="57488"/>
                </a:lnTo>
                <a:lnTo>
                  <a:pt x="177271" y="45070"/>
                </a:lnTo>
                <a:lnTo>
                  <a:pt x="179365" y="32094"/>
                </a:lnTo>
                <a:lnTo>
                  <a:pt x="181136" y="18559"/>
                </a:lnTo>
                <a:lnTo>
                  <a:pt x="181482" y="15493"/>
                </a:lnTo>
                <a:lnTo>
                  <a:pt x="194255" y="12737"/>
                </a:lnTo>
                <a:lnTo>
                  <a:pt x="206820" y="9885"/>
                </a:lnTo>
                <a:lnTo>
                  <a:pt x="219176" y="6932"/>
                </a:lnTo>
                <a:lnTo>
                  <a:pt x="231323" y="3873"/>
                </a:lnTo>
                <a:lnTo>
                  <a:pt x="243262" y="700"/>
                </a:lnTo>
                <a:lnTo>
                  <a:pt x="243967" y="507"/>
                </a:lnTo>
                <a:lnTo>
                  <a:pt x="245998" y="2286"/>
                </a:lnTo>
                <a:lnTo>
                  <a:pt x="240919" y="15620"/>
                </a:lnTo>
                <a:lnTo>
                  <a:pt x="255967" y="11350"/>
                </a:lnTo>
                <a:lnTo>
                  <a:pt x="269695" y="8066"/>
                </a:lnTo>
                <a:lnTo>
                  <a:pt x="282095" y="5762"/>
                </a:lnTo>
                <a:lnTo>
                  <a:pt x="293162" y="4433"/>
                </a:lnTo>
                <a:lnTo>
                  <a:pt x="301752" y="4063"/>
                </a:lnTo>
                <a:lnTo>
                  <a:pt x="309371" y="4063"/>
                </a:lnTo>
                <a:lnTo>
                  <a:pt x="315721" y="5333"/>
                </a:lnTo>
                <a:lnTo>
                  <a:pt x="321056" y="8000"/>
                </a:lnTo>
                <a:lnTo>
                  <a:pt x="326390" y="10540"/>
                </a:lnTo>
                <a:lnTo>
                  <a:pt x="330961" y="15493"/>
                </a:lnTo>
                <a:lnTo>
                  <a:pt x="335025" y="22860"/>
                </a:lnTo>
                <a:lnTo>
                  <a:pt x="336931" y="25907"/>
                </a:lnTo>
                <a:lnTo>
                  <a:pt x="339597" y="31241"/>
                </a:lnTo>
                <a:lnTo>
                  <a:pt x="343154" y="38607"/>
                </a:lnTo>
                <a:lnTo>
                  <a:pt x="348093" y="49358"/>
                </a:lnTo>
                <a:lnTo>
                  <a:pt x="353407" y="61483"/>
                </a:lnTo>
                <a:lnTo>
                  <a:pt x="359574" y="75856"/>
                </a:lnTo>
                <a:lnTo>
                  <a:pt x="364518" y="87624"/>
                </a:lnTo>
                <a:lnTo>
                  <a:pt x="367919" y="95757"/>
                </a:lnTo>
                <a:lnTo>
                  <a:pt x="372796" y="107860"/>
                </a:lnTo>
                <a:lnTo>
                  <a:pt x="377333" y="119651"/>
                </a:lnTo>
                <a:lnTo>
                  <a:pt x="380365" y="127762"/>
                </a:lnTo>
                <a:lnTo>
                  <a:pt x="384233" y="139412"/>
                </a:lnTo>
                <a:lnTo>
                  <a:pt x="388076" y="151678"/>
                </a:lnTo>
                <a:lnTo>
                  <a:pt x="389890" y="157861"/>
                </a:lnTo>
                <a:lnTo>
                  <a:pt x="396091" y="146325"/>
                </a:lnTo>
                <a:lnTo>
                  <a:pt x="401309" y="134922"/>
                </a:lnTo>
                <a:lnTo>
                  <a:pt x="403097" y="130428"/>
                </a:lnTo>
                <a:lnTo>
                  <a:pt x="407303" y="118187"/>
                </a:lnTo>
                <a:lnTo>
                  <a:pt x="410734" y="105945"/>
                </a:lnTo>
                <a:lnTo>
                  <a:pt x="413338" y="93703"/>
                </a:lnTo>
                <a:lnTo>
                  <a:pt x="415327" y="79837"/>
                </a:lnTo>
                <a:lnTo>
                  <a:pt x="416375" y="67201"/>
                </a:lnTo>
                <a:lnTo>
                  <a:pt x="416686" y="55625"/>
                </a:lnTo>
                <a:lnTo>
                  <a:pt x="416284" y="42222"/>
                </a:lnTo>
                <a:lnTo>
                  <a:pt x="415067" y="29459"/>
                </a:lnTo>
                <a:lnTo>
                  <a:pt x="413016" y="17302"/>
                </a:lnTo>
                <a:lnTo>
                  <a:pt x="411606" y="11175"/>
                </a:lnTo>
                <a:lnTo>
                  <a:pt x="425520" y="8790"/>
                </a:lnTo>
                <a:lnTo>
                  <a:pt x="438645" y="6397"/>
                </a:lnTo>
                <a:lnTo>
                  <a:pt x="450975" y="3989"/>
                </a:lnTo>
                <a:lnTo>
                  <a:pt x="462500" y="1557"/>
                </a:lnTo>
                <a:lnTo>
                  <a:pt x="469392"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10458199" y="333377"/>
            <a:ext cx="98721" cy="93979"/>
          </a:xfrm>
          <a:custGeom>
            <a:avLst/>
            <a:gdLst/>
            <a:ahLst/>
            <a:cxnLst/>
            <a:rect l="l" t="t" r="r" b="b"/>
            <a:pathLst>
              <a:path w="74041" h="93979">
                <a:moveTo>
                  <a:pt x="14097" y="0"/>
                </a:moveTo>
                <a:lnTo>
                  <a:pt x="74041" y="0"/>
                </a:lnTo>
                <a:lnTo>
                  <a:pt x="18923" y="93979"/>
                </a:lnTo>
                <a:lnTo>
                  <a:pt x="0" y="93979"/>
                </a:lnTo>
                <a:lnTo>
                  <a:pt x="14097"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7332980" y="333377"/>
            <a:ext cx="98720" cy="93979"/>
          </a:xfrm>
          <a:custGeom>
            <a:avLst/>
            <a:gdLst/>
            <a:ahLst/>
            <a:cxnLst/>
            <a:rect l="l" t="t" r="r" b="b"/>
            <a:pathLst>
              <a:path w="74040" h="93979">
                <a:moveTo>
                  <a:pt x="14097" y="0"/>
                </a:moveTo>
                <a:lnTo>
                  <a:pt x="74040" y="0"/>
                </a:lnTo>
                <a:lnTo>
                  <a:pt x="18923" y="93979"/>
                </a:lnTo>
                <a:lnTo>
                  <a:pt x="0" y="93979"/>
                </a:lnTo>
                <a:lnTo>
                  <a:pt x="14097"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5378536" y="323343"/>
            <a:ext cx="339682" cy="339470"/>
          </a:xfrm>
          <a:custGeom>
            <a:avLst/>
            <a:gdLst/>
            <a:ahLst/>
            <a:cxnLst/>
            <a:rect l="l" t="t" r="r" b="b"/>
            <a:pathLst>
              <a:path w="254762" h="339470">
                <a:moveTo>
                  <a:pt x="73025" y="0"/>
                </a:moveTo>
                <a:lnTo>
                  <a:pt x="80772" y="0"/>
                </a:lnTo>
                <a:lnTo>
                  <a:pt x="88011" y="888"/>
                </a:lnTo>
                <a:lnTo>
                  <a:pt x="94741" y="2666"/>
                </a:lnTo>
                <a:lnTo>
                  <a:pt x="101346" y="4444"/>
                </a:lnTo>
                <a:lnTo>
                  <a:pt x="107441" y="7492"/>
                </a:lnTo>
                <a:lnTo>
                  <a:pt x="113029" y="11683"/>
                </a:lnTo>
                <a:lnTo>
                  <a:pt x="118490" y="16001"/>
                </a:lnTo>
                <a:lnTo>
                  <a:pt x="123444" y="21462"/>
                </a:lnTo>
                <a:lnTo>
                  <a:pt x="127762" y="28448"/>
                </a:lnTo>
                <a:lnTo>
                  <a:pt x="133282" y="38896"/>
                </a:lnTo>
                <a:lnTo>
                  <a:pt x="138082" y="51344"/>
                </a:lnTo>
                <a:lnTo>
                  <a:pt x="140715" y="60197"/>
                </a:lnTo>
                <a:lnTo>
                  <a:pt x="142494" y="67055"/>
                </a:lnTo>
                <a:lnTo>
                  <a:pt x="144399" y="74421"/>
                </a:lnTo>
                <a:lnTo>
                  <a:pt x="146176" y="81787"/>
                </a:lnTo>
                <a:lnTo>
                  <a:pt x="148082" y="90042"/>
                </a:lnTo>
                <a:lnTo>
                  <a:pt x="149987" y="98932"/>
                </a:lnTo>
                <a:lnTo>
                  <a:pt x="152336" y="110732"/>
                </a:lnTo>
                <a:lnTo>
                  <a:pt x="154895" y="123483"/>
                </a:lnTo>
                <a:lnTo>
                  <a:pt x="155956" y="128777"/>
                </a:lnTo>
                <a:lnTo>
                  <a:pt x="158258" y="140386"/>
                </a:lnTo>
                <a:lnTo>
                  <a:pt x="160739" y="152857"/>
                </a:lnTo>
                <a:lnTo>
                  <a:pt x="163195" y="165226"/>
                </a:lnTo>
                <a:lnTo>
                  <a:pt x="164719" y="172084"/>
                </a:lnTo>
                <a:lnTo>
                  <a:pt x="166243" y="179577"/>
                </a:lnTo>
                <a:lnTo>
                  <a:pt x="167894" y="187705"/>
                </a:lnTo>
                <a:lnTo>
                  <a:pt x="170421" y="200046"/>
                </a:lnTo>
                <a:lnTo>
                  <a:pt x="173042" y="212574"/>
                </a:lnTo>
                <a:lnTo>
                  <a:pt x="173100" y="212851"/>
                </a:lnTo>
                <a:lnTo>
                  <a:pt x="175823" y="225160"/>
                </a:lnTo>
                <a:lnTo>
                  <a:pt x="178546" y="237649"/>
                </a:lnTo>
                <a:lnTo>
                  <a:pt x="178815" y="238886"/>
                </a:lnTo>
                <a:lnTo>
                  <a:pt x="180721" y="247649"/>
                </a:lnTo>
                <a:lnTo>
                  <a:pt x="182625" y="255015"/>
                </a:lnTo>
                <a:lnTo>
                  <a:pt x="184150" y="260984"/>
                </a:lnTo>
                <a:lnTo>
                  <a:pt x="188282" y="273965"/>
                </a:lnTo>
                <a:lnTo>
                  <a:pt x="193021" y="284972"/>
                </a:lnTo>
                <a:lnTo>
                  <a:pt x="197103" y="292734"/>
                </a:lnTo>
                <a:lnTo>
                  <a:pt x="201675" y="298449"/>
                </a:lnTo>
                <a:lnTo>
                  <a:pt x="207010" y="302767"/>
                </a:lnTo>
                <a:lnTo>
                  <a:pt x="212344" y="307212"/>
                </a:lnTo>
                <a:lnTo>
                  <a:pt x="218821" y="310514"/>
                </a:lnTo>
                <a:lnTo>
                  <a:pt x="226313" y="312673"/>
                </a:lnTo>
                <a:lnTo>
                  <a:pt x="237752" y="315108"/>
                </a:lnTo>
                <a:lnTo>
                  <a:pt x="251167" y="316390"/>
                </a:lnTo>
                <a:lnTo>
                  <a:pt x="253364" y="316483"/>
                </a:lnTo>
                <a:lnTo>
                  <a:pt x="254762" y="328167"/>
                </a:lnTo>
                <a:lnTo>
                  <a:pt x="240790" y="331841"/>
                </a:lnTo>
                <a:lnTo>
                  <a:pt x="227636" y="334616"/>
                </a:lnTo>
                <a:lnTo>
                  <a:pt x="215298" y="336483"/>
                </a:lnTo>
                <a:lnTo>
                  <a:pt x="203777" y="337435"/>
                </a:lnTo>
                <a:lnTo>
                  <a:pt x="197993" y="337565"/>
                </a:lnTo>
                <a:lnTo>
                  <a:pt x="191643" y="337565"/>
                </a:lnTo>
                <a:lnTo>
                  <a:pt x="186436" y="336422"/>
                </a:lnTo>
                <a:lnTo>
                  <a:pt x="182499" y="334136"/>
                </a:lnTo>
                <a:lnTo>
                  <a:pt x="178562" y="331977"/>
                </a:lnTo>
                <a:lnTo>
                  <a:pt x="174878"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1027" y="333020"/>
                </a:lnTo>
                <a:lnTo>
                  <a:pt x="48886" y="334208"/>
                </a:lnTo>
                <a:lnTo>
                  <a:pt x="36353" y="335538"/>
                </a:lnTo>
                <a:lnTo>
                  <a:pt x="23432" y="337004"/>
                </a:lnTo>
                <a:lnTo>
                  <a:pt x="10128" y="338603"/>
                </a:lnTo>
                <a:lnTo>
                  <a:pt x="3175" y="339470"/>
                </a:lnTo>
                <a:lnTo>
                  <a:pt x="0" y="337946"/>
                </a:lnTo>
                <a:lnTo>
                  <a:pt x="127508" y="123697"/>
                </a:lnTo>
                <a:lnTo>
                  <a:pt x="125984" y="117855"/>
                </a:lnTo>
                <a:lnTo>
                  <a:pt x="124460" y="112013"/>
                </a:lnTo>
                <a:lnTo>
                  <a:pt x="122682" y="106171"/>
                </a:lnTo>
                <a:lnTo>
                  <a:pt x="121031" y="100202"/>
                </a:lnTo>
                <a:lnTo>
                  <a:pt x="119125" y="94614"/>
                </a:lnTo>
                <a:lnTo>
                  <a:pt x="117221" y="89026"/>
                </a:lnTo>
                <a:lnTo>
                  <a:pt x="111633" y="76351"/>
                </a:lnTo>
                <a:lnTo>
                  <a:pt x="104738" y="66137"/>
                </a:lnTo>
                <a:lnTo>
                  <a:pt x="101091" y="62229"/>
                </a:lnTo>
                <a:lnTo>
                  <a:pt x="91040" y="55778"/>
                </a:lnTo>
                <a:lnTo>
                  <a:pt x="78002" y="52881"/>
                </a:lnTo>
                <a:lnTo>
                  <a:pt x="73278" y="52704"/>
                </a:lnTo>
                <a:lnTo>
                  <a:pt x="62481" y="53330"/>
                </a:lnTo>
                <a:lnTo>
                  <a:pt x="49962" y="55205"/>
                </a:lnTo>
                <a:lnTo>
                  <a:pt x="35666" y="58330"/>
                </a:lnTo>
                <a:lnTo>
                  <a:pt x="35306" y="58419"/>
                </a:lnTo>
                <a:lnTo>
                  <a:pt x="33527" y="58038"/>
                </a:lnTo>
                <a:lnTo>
                  <a:pt x="22733" y="6223"/>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7850971" y="322201"/>
            <a:ext cx="309541" cy="341375"/>
          </a:xfrm>
          <a:custGeom>
            <a:avLst/>
            <a:gdLst/>
            <a:ahLst/>
            <a:cxnLst/>
            <a:rect l="l" t="t" r="r" b="b"/>
            <a:pathLst>
              <a:path w="232156" h="341375">
                <a:moveTo>
                  <a:pt x="104775" y="0"/>
                </a:moveTo>
                <a:lnTo>
                  <a:pt x="116185" y="372"/>
                </a:lnTo>
                <a:lnTo>
                  <a:pt x="127734" y="1489"/>
                </a:lnTo>
                <a:lnTo>
                  <a:pt x="139422" y="3352"/>
                </a:lnTo>
                <a:lnTo>
                  <a:pt x="151250" y="5961"/>
                </a:lnTo>
                <a:lnTo>
                  <a:pt x="163218" y="9317"/>
                </a:lnTo>
                <a:lnTo>
                  <a:pt x="175327" y="13421"/>
                </a:lnTo>
                <a:lnTo>
                  <a:pt x="187579" y="18273"/>
                </a:lnTo>
                <a:lnTo>
                  <a:pt x="199972" y="23874"/>
                </a:lnTo>
                <a:lnTo>
                  <a:pt x="212509" y="30225"/>
                </a:lnTo>
                <a:lnTo>
                  <a:pt x="225189" y="37326"/>
                </a:lnTo>
                <a:lnTo>
                  <a:pt x="231775" y="41275"/>
                </a:lnTo>
                <a:lnTo>
                  <a:pt x="232156" y="43814"/>
                </a:lnTo>
                <a:lnTo>
                  <a:pt x="224812" y="53147"/>
                </a:lnTo>
                <a:lnTo>
                  <a:pt x="217243" y="62976"/>
                </a:lnTo>
                <a:lnTo>
                  <a:pt x="209449" y="73301"/>
                </a:lnTo>
                <a:lnTo>
                  <a:pt x="201429" y="84122"/>
                </a:lnTo>
                <a:lnTo>
                  <a:pt x="200533" y="85343"/>
                </a:lnTo>
                <a:lnTo>
                  <a:pt x="186424" y="73168"/>
                </a:lnTo>
                <a:lnTo>
                  <a:pt x="173109" y="62428"/>
                </a:lnTo>
                <a:lnTo>
                  <a:pt x="160587" y="53123"/>
                </a:lnTo>
                <a:lnTo>
                  <a:pt x="148859" y="45253"/>
                </a:lnTo>
                <a:lnTo>
                  <a:pt x="137923" y="38818"/>
                </a:lnTo>
                <a:lnTo>
                  <a:pt x="127780" y="33819"/>
                </a:lnTo>
                <a:lnTo>
                  <a:pt x="118431" y="30254"/>
                </a:lnTo>
                <a:lnTo>
                  <a:pt x="109875" y="28125"/>
                </a:lnTo>
                <a:lnTo>
                  <a:pt x="102235" y="27431"/>
                </a:lnTo>
                <a:lnTo>
                  <a:pt x="98551" y="27431"/>
                </a:lnTo>
                <a:lnTo>
                  <a:pt x="95504" y="28321"/>
                </a:lnTo>
                <a:lnTo>
                  <a:pt x="93091" y="29972"/>
                </a:lnTo>
                <a:lnTo>
                  <a:pt x="90805" y="31496"/>
                </a:lnTo>
                <a:lnTo>
                  <a:pt x="89535" y="34036"/>
                </a:lnTo>
                <a:lnTo>
                  <a:pt x="89535" y="37337"/>
                </a:lnTo>
                <a:lnTo>
                  <a:pt x="89535" y="40004"/>
                </a:lnTo>
                <a:lnTo>
                  <a:pt x="90170" y="42545"/>
                </a:lnTo>
                <a:lnTo>
                  <a:pt x="91439" y="44958"/>
                </a:lnTo>
                <a:lnTo>
                  <a:pt x="92710" y="47498"/>
                </a:lnTo>
                <a:lnTo>
                  <a:pt x="94996" y="50418"/>
                </a:lnTo>
                <a:lnTo>
                  <a:pt x="98171" y="53975"/>
                </a:lnTo>
                <a:lnTo>
                  <a:pt x="101346" y="57403"/>
                </a:lnTo>
                <a:lnTo>
                  <a:pt x="105663" y="61595"/>
                </a:lnTo>
                <a:lnTo>
                  <a:pt x="111251" y="66675"/>
                </a:lnTo>
                <a:lnTo>
                  <a:pt x="119612" y="74264"/>
                </a:lnTo>
                <a:lnTo>
                  <a:pt x="129716" y="83441"/>
                </a:lnTo>
                <a:lnTo>
                  <a:pt x="140917" y="93947"/>
                </a:lnTo>
                <a:lnTo>
                  <a:pt x="150170" y="102966"/>
                </a:lnTo>
                <a:lnTo>
                  <a:pt x="161250" y="114164"/>
                </a:lnTo>
                <a:lnTo>
                  <a:pt x="169888" y="123521"/>
                </a:lnTo>
                <a:lnTo>
                  <a:pt x="181140" y="136814"/>
                </a:lnTo>
                <a:lnTo>
                  <a:pt x="188867" y="146967"/>
                </a:lnTo>
                <a:lnTo>
                  <a:pt x="199037" y="162064"/>
                </a:lnTo>
                <a:lnTo>
                  <a:pt x="205325" y="173058"/>
                </a:lnTo>
                <a:lnTo>
                  <a:pt x="213009" y="189492"/>
                </a:lnTo>
                <a:lnTo>
                  <a:pt x="217165" y="201455"/>
                </a:lnTo>
                <a:lnTo>
                  <a:pt x="221071" y="218405"/>
                </a:lnTo>
                <a:lnTo>
                  <a:pt x="222279" y="231063"/>
                </a:lnTo>
                <a:lnTo>
                  <a:pt x="222376" y="235965"/>
                </a:lnTo>
                <a:lnTo>
                  <a:pt x="221573" y="249602"/>
                </a:lnTo>
                <a:lnTo>
                  <a:pt x="219163" y="262500"/>
                </a:lnTo>
                <a:lnTo>
                  <a:pt x="215151" y="274654"/>
                </a:lnTo>
                <a:lnTo>
                  <a:pt x="209538" y="286059"/>
                </a:lnTo>
                <a:lnTo>
                  <a:pt x="202328" y="296710"/>
                </a:lnTo>
                <a:lnTo>
                  <a:pt x="193524" y="306600"/>
                </a:lnTo>
                <a:lnTo>
                  <a:pt x="177988" y="319606"/>
                </a:lnTo>
                <a:lnTo>
                  <a:pt x="167180" y="326406"/>
                </a:lnTo>
                <a:lnTo>
                  <a:pt x="155790" y="331934"/>
                </a:lnTo>
                <a:lnTo>
                  <a:pt x="143818" y="336191"/>
                </a:lnTo>
                <a:lnTo>
                  <a:pt x="131264" y="339180"/>
                </a:lnTo>
                <a:lnTo>
                  <a:pt x="118128" y="340904"/>
                </a:lnTo>
                <a:lnTo>
                  <a:pt x="106299" y="341375"/>
                </a:lnTo>
                <a:lnTo>
                  <a:pt x="92310" y="340712"/>
                </a:lnTo>
                <a:lnTo>
                  <a:pt x="79078" y="338720"/>
                </a:lnTo>
                <a:lnTo>
                  <a:pt x="66598" y="335400"/>
                </a:lnTo>
                <a:lnTo>
                  <a:pt x="54868" y="330753"/>
                </a:lnTo>
                <a:lnTo>
                  <a:pt x="43885" y="324777"/>
                </a:lnTo>
                <a:lnTo>
                  <a:pt x="33646" y="317474"/>
                </a:lnTo>
                <a:lnTo>
                  <a:pt x="21036" y="305306"/>
                </a:lnTo>
                <a:lnTo>
                  <a:pt x="13419" y="295005"/>
                </a:lnTo>
                <a:lnTo>
                  <a:pt x="7502" y="283803"/>
                </a:lnTo>
                <a:lnTo>
                  <a:pt x="3292" y="271701"/>
                </a:lnTo>
                <a:lnTo>
                  <a:pt x="790" y="258697"/>
                </a:lnTo>
                <a:lnTo>
                  <a:pt x="0" y="245363"/>
                </a:lnTo>
                <a:lnTo>
                  <a:pt x="757" y="232232"/>
                </a:lnTo>
                <a:lnTo>
                  <a:pt x="3034" y="219612"/>
                </a:lnTo>
                <a:lnTo>
                  <a:pt x="6832" y="207504"/>
                </a:lnTo>
                <a:lnTo>
                  <a:pt x="12156" y="195908"/>
                </a:lnTo>
                <a:lnTo>
                  <a:pt x="19009" y="184824"/>
                </a:lnTo>
                <a:lnTo>
                  <a:pt x="27177" y="174498"/>
                </a:lnTo>
                <a:lnTo>
                  <a:pt x="35707" y="165573"/>
                </a:lnTo>
                <a:lnTo>
                  <a:pt x="45045" y="157455"/>
                </a:lnTo>
                <a:lnTo>
                  <a:pt x="55191" y="150139"/>
                </a:lnTo>
                <a:lnTo>
                  <a:pt x="66144" y="143623"/>
                </a:lnTo>
                <a:lnTo>
                  <a:pt x="77906" y="137905"/>
                </a:lnTo>
                <a:lnTo>
                  <a:pt x="90475" y="132982"/>
                </a:lnTo>
                <a:lnTo>
                  <a:pt x="99187" y="130175"/>
                </a:lnTo>
                <a:lnTo>
                  <a:pt x="87591" y="119500"/>
                </a:lnTo>
                <a:lnTo>
                  <a:pt x="77339" y="109598"/>
                </a:lnTo>
                <a:lnTo>
                  <a:pt x="68436" y="100468"/>
                </a:lnTo>
                <a:lnTo>
                  <a:pt x="60888" y="92112"/>
                </a:lnTo>
                <a:lnTo>
                  <a:pt x="54702" y="84528"/>
                </a:lnTo>
                <a:lnTo>
                  <a:pt x="46887" y="72209"/>
                </a:lnTo>
                <a:lnTo>
                  <a:pt x="42318" y="60347"/>
                </a:lnTo>
                <a:lnTo>
                  <a:pt x="40648" y="48408"/>
                </a:lnTo>
                <a:lnTo>
                  <a:pt x="40639" y="47498"/>
                </a:lnTo>
                <a:lnTo>
                  <a:pt x="42446" y="33734"/>
                </a:lnTo>
                <a:lnTo>
                  <a:pt x="47848" y="22197"/>
                </a:lnTo>
                <a:lnTo>
                  <a:pt x="56818" y="12936"/>
                </a:lnTo>
                <a:lnTo>
                  <a:pt x="67405" y="6713"/>
                </a:lnTo>
                <a:lnTo>
                  <a:pt x="78952" y="2804"/>
                </a:lnTo>
                <a:lnTo>
                  <a:pt x="92286" y="578"/>
                </a:lnTo>
                <a:lnTo>
                  <a:pt x="104775" y="0"/>
                </a:lnTo>
                <a:close/>
              </a:path>
            </a:pathLst>
          </a:custGeom>
          <a:ln w="3047">
            <a:solidFill>
              <a:srgbClr val="3A431F"/>
            </a:solidFill>
          </a:ln>
        </p:spPr>
        <p:txBody>
          <a:bodyPr wrap="square" lIns="0" tIns="0" rIns="0" bIns="0" rtlCol="0">
            <a:noAutofit/>
          </a:bodyPr>
          <a:lstStyle/>
          <a:p>
            <a:endParaRPr/>
          </a:p>
        </p:txBody>
      </p:sp>
      <p:sp>
        <p:nvSpPr>
          <p:cNvPr id="53" name="object 53"/>
          <p:cNvSpPr/>
          <p:nvPr/>
        </p:nvSpPr>
        <p:spPr>
          <a:xfrm>
            <a:off x="4243834" y="871984"/>
            <a:ext cx="3985260" cy="445515"/>
          </a:xfrm>
          <a:custGeom>
            <a:avLst/>
            <a:gdLst/>
            <a:ahLst/>
            <a:cxnLst/>
            <a:rect l="l" t="t" r="r" b="b"/>
            <a:pathLst>
              <a:path w="2988945" h="445515">
                <a:moveTo>
                  <a:pt x="2933891" y="129265"/>
                </a:moveTo>
                <a:lnTo>
                  <a:pt x="2921326" y="132117"/>
                </a:lnTo>
                <a:lnTo>
                  <a:pt x="2908554" y="134873"/>
                </a:lnTo>
                <a:lnTo>
                  <a:pt x="2908207" y="137939"/>
                </a:lnTo>
                <a:lnTo>
                  <a:pt x="2906436" y="151474"/>
                </a:lnTo>
                <a:lnTo>
                  <a:pt x="2904342" y="164450"/>
                </a:lnTo>
                <a:lnTo>
                  <a:pt x="2901937" y="176868"/>
                </a:lnTo>
                <a:lnTo>
                  <a:pt x="2899231" y="188726"/>
                </a:lnTo>
                <a:lnTo>
                  <a:pt x="2896235" y="200025"/>
                </a:lnTo>
                <a:lnTo>
                  <a:pt x="2895302" y="197551"/>
                </a:lnTo>
                <a:lnTo>
                  <a:pt x="2891475" y="182735"/>
                </a:lnTo>
                <a:lnTo>
                  <a:pt x="2887116" y="169534"/>
                </a:lnTo>
                <a:lnTo>
                  <a:pt x="2882237" y="157929"/>
                </a:lnTo>
                <a:lnTo>
                  <a:pt x="2876848" y="147905"/>
                </a:lnTo>
                <a:lnTo>
                  <a:pt x="2870962" y="139445"/>
                </a:lnTo>
                <a:lnTo>
                  <a:pt x="2863027" y="131570"/>
                </a:lnTo>
                <a:lnTo>
                  <a:pt x="2852345" y="125071"/>
                </a:lnTo>
                <a:lnTo>
                  <a:pt x="2839915" y="121181"/>
                </a:lnTo>
                <a:lnTo>
                  <a:pt x="2825750" y="119887"/>
                </a:lnTo>
                <a:lnTo>
                  <a:pt x="2822346" y="119944"/>
                </a:lnTo>
                <a:lnTo>
                  <a:pt x="2809102" y="121315"/>
                </a:lnTo>
                <a:lnTo>
                  <a:pt x="2796657" y="124517"/>
                </a:lnTo>
                <a:lnTo>
                  <a:pt x="2785013" y="129547"/>
                </a:lnTo>
                <a:lnTo>
                  <a:pt x="2789433" y="246282"/>
                </a:lnTo>
                <a:lnTo>
                  <a:pt x="2788920" y="231520"/>
                </a:lnTo>
                <a:lnTo>
                  <a:pt x="2789164" y="221164"/>
                </a:lnTo>
                <a:lnTo>
                  <a:pt x="2790295" y="207706"/>
                </a:lnTo>
                <a:lnTo>
                  <a:pt x="2792346" y="195088"/>
                </a:lnTo>
                <a:lnTo>
                  <a:pt x="2795317" y="183301"/>
                </a:lnTo>
                <a:lnTo>
                  <a:pt x="2799206" y="172338"/>
                </a:lnTo>
                <a:lnTo>
                  <a:pt x="2808526" y="157168"/>
                </a:lnTo>
                <a:lnTo>
                  <a:pt x="2818705" y="149785"/>
                </a:lnTo>
                <a:lnTo>
                  <a:pt x="2831084" y="147319"/>
                </a:lnTo>
                <a:lnTo>
                  <a:pt x="2841311" y="149741"/>
                </a:lnTo>
                <a:lnTo>
                  <a:pt x="2851071" y="157737"/>
                </a:lnTo>
                <a:lnTo>
                  <a:pt x="2859531" y="171322"/>
                </a:lnTo>
                <a:lnTo>
                  <a:pt x="2863098" y="179557"/>
                </a:lnTo>
                <a:lnTo>
                  <a:pt x="2866755" y="189655"/>
                </a:lnTo>
                <a:lnTo>
                  <a:pt x="2870275" y="201148"/>
                </a:lnTo>
                <a:lnTo>
                  <a:pt x="2873654" y="214034"/>
                </a:lnTo>
                <a:lnTo>
                  <a:pt x="2876890" y="228308"/>
                </a:lnTo>
                <a:lnTo>
                  <a:pt x="2879979" y="243966"/>
                </a:lnTo>
                <a:lnTo>
                  <a:pt x="2877822" y="248905"/>
                </a:lnTo>
                <a:lnTo>
                  <a:pt x="2871320" y="262628"/>
                </a:lnTo>
                <a:lnTo>
                  <a:pt x="2864940" y="274317"/>
                </a:lnTo>
                <a:lnTo>
                  <a:pt x="2858682" y="283971"/>
                </a:lnTo>
                <a:lnTo>
                  <a:pt x="2852547" y="291591"/>
                </a:lnTo>
                <a:lnTo>
                  <a:pt x="2838400" y="303253"/>
                </a:lnTo>
                <a:lnTo>
                  <a:pt x="2827654" y="306069"/>
                </a:lnTo>
                <a:lnTo>
                  <a:pt x="2817519" y="304399"/>
                </a:lnTo>
                <a:lnTo>
                  <a:pt x="2806895" y="297577"/>
                </a:lnTo>
                <a:lnTo>
                  <a:pt x="2798699" y="285495"/>
                </a:lnTo>
                <a:lnTo>
                  <a:pt x="2797290" y="282384"/>
                </a:lnTo>
                <a:lnTo>
                  <a:pt x="2794755" y="338643"/>
                </a:lnTo>
                <a:lnTo>
                  <a:pt x="2808478" y="339725"/>
                </a:lnTo>
                <a:lnTo>
                  <a:pt x="2815254" y="339349"/>
                </a:lnTo>
                <a:lnTo>
                  <a:pt x="2825826" y="337262"/>
                </a:lnTo>
                <a:lnTo>
                  <a:pt x="2836401" y="333342"/>
                </a:lnTo>
                <a:lnTo>
                  <a:pt x="2846980" y="327586"/>
                </a:lnTo>
                <a:lnTo>
                  <a:pt x="2857565" y="319990"/>
                </a:lnTo>
                <a:lnTo>
                  <a:pt x="2868159" y="310551"/>
                </a:lnTo>
                <a:lnTo>
                  <a:pt x="2878762" y="299266"/>
                </a:lnTo>
                <a:lnTo>
                  <a:pt x="2889377" y="286130"/>
                </a:lnTo>
                <a:lnTo>
                  <a:pt x="2892309" y="295425"/>
                </a:lnTo>
                <a:lnTo>
                  <a:pt x="2897482" y="309566"/>
                </a:lnTo>
                <a:lnTo>
                  <a:pt x="2902473" y="320258"/>
                </a:lnTo>
                <a:lnTo>
                  <a:pt x="2907284" y="327532"/>
                </a:lnTo>
                <a:lnTo>
                  <a:pt x="2912872" y="334263"/>
                </a:lnTo>
                <a:lnTo>
                  <a:pt x="2918841" y="337565"/>
                </a:lnTo>
                <a:lnTo>
                  <a:pt x="2926076" y="337563"/>
                </a:lnTo>
                <a:lnTo>
                  <a:pt x="2937050" y="337108"/>
                </a:lnTo>
                <a:lnTo>
                  <a:pt x="2948824" y="335866"/>
                </a:lnTo>
                <a:lnTo>
                  <a:pt x="2961398" y="333848"/>
                </a:lnTo>
                <a:lnTo>
                  <a:pt x="2974771" y="331067"/>
                </a:lnTo>
                <a:lnTo>
                  <a:pt x="2988945" y="327532"/>
                </a:lnTo>
                <a:lnTo>
                  <a:pt x="2987548" y="315848"/>
                </a:lnTo>
                <a:lnTo>
                  <a:pt x="2975770" y="315233"/>
                </a:lnTo>
                <a:lnTo>
                  <a:pt x="2962727" y="312808"/>
                </a:lnTo>
                <a:lnTo>
                  <a:pt x="2951121" y="308530"/>
                </a:lnTo>
                <a:lnTo>
                  <a:pt x="2940939" y="302387"/>
                </a:lnTo>
                <a:lnTo>
                  <a:pt x="2937496" y="299575"/>
                </a:lnTo>
                <a:lnTo>
                  <a:pt x="2929936" y="291515"/>
                </a:lnTo>
                <a:lnTo>
                  <a:pt x="2923037" y="281343"/>
                </a:lnTo>
                <a:lnTo>
                  <a:pt x="2916799" y="269053"/>
                </a:lnTo>
                <a:lnTo>
                  <a:pt x="2911221" y="254634"/>
                </a:lnTo>
                <a:lnTo>
                  <a:pt x="2914386" y="249245"/>
                </a:lnTo>
                <a:lnTo>
                  <a:pt x="2920110" y="239161"/>
                </a:lnTo>
                <a:lnTo>
                  <a:pt x="2925754" y="228775"/>
                </a:lnTo>
                <a:lnTo>
                  <a:pt x="2931320" y="218085"/>
                </a:lnTo>
                <a:lnTo>
                  <a:pt x="2936807" y="207093"/>
                </a:lnTo>
                <a:lnTo>
                  <a:pt x="2942217" y="195798"/>
                </a:lnTo>
                <a:lnTo>
                  <a:pt x="2947549" y="184199"/>
                </a:lnTo>
                <a:lnTo>
                  <a:pt x="2952805" y="172298"/>
                </a:lnTo>
                <a:lnTo>
                  <a:pt x="2957984" y="160095"/>
                </a:lnTo>
                <a:lnTo>
                  <a:pt x="2963088" y="147588"/>
                </a:lnTo>
                <a:lnTo>
                  <a:pt x="2968116" y="134778"/>
                </a:lnTo>
                <a:lnTo>
                  <a:pt x="2973070" y="121665"/>
                </a:lnTo>
                <a:lnTo>
                  <a:pt x="2970333" y="120080"/>
                </a:lnTo>
                <a:lnTo>
                  <a:pt x="2958394" y="123253"/>
                </a:lnTo>
                <a:lnTo>
                  <a:pt x="2946247" y="126312"/>
                </a:lnTo>
                <a:lnTo>
                  <a:pt x="2933891" y="129265"/>
                </a:lnTo>
                <a:close/>
              </a:path>
              <a:path w="2988945" h="445515">
                <a:moveTo>
                  <a:pt x="589528" y="305487"/>
                </a:moveTo>
                <a:lnTo>
                  <a:pt x="581787" y="293369"/>
                </a:lnTo>
                <a:lnTo>
                  <a:pt x="580571" y="290692"/>
                </a:lnTo>
                <a:lnTo>
                  <a:pt x="576697" y="280236"/>
                </a:lnTo>
                <a:lnTo>
                  <a:pt x="573693" y="268684"/>
                </a:lnTo>
                <a:lnTo>
                  <a:pt x="571554" y="256037"/>
                </a:lnTo>
                <a:lnTo>
                  <a:pt x="573919" y="334241"/>
                </a:lnTo>
                <a:lnTo>
                  <a:pt x="586773" y="337287"/>
                </a:lnTo>
                <a:lnTo>
                  <a:pt x="600528" y="339115"/>
                </a:lnTo>
                <a:lnTo>
                  <a:pt x="615188" y="339725"/>
                </a:lnTo>
                <a:lnTo>
                  <a:pt x="619931" y="339662"/>
                </a:lnTo>
                <a:lnTo>
                  <a:pt x="633986" y="338688"/>
                </a:lnTo>
                <a:lnTo>
                  <a:pt x="647300" y="336536"/>
                </a:lnTo>
                <a:lnTo>
                  <a:pt x="659872" y="333206"/>
                </a:lnTo>
                <a:lnTo>
                  <a:pt x="671698" y="328698"/>
                </a:lnTo>
                <a:lnTo>
                  <a:pt x="682778" y="323011"/>
                </a:lnTo>
                <a:lnTo>
                  <a:pt x="693110" y="316145"/>
                </a:lnTo>
                <a:lnTo>
                  <a:pt x="702690" y="308101"/>
                </a:lnTo>
                <a:lnTo>
                  <a:pt x="711705" y="298632"/>
                </a:lnTo>
                <a:lnTo>
                  <a:pt x="719243" y="288452"/>
                </a:lnTo>
                <a:lnTo>
                  <a:pt x="725406" y="277474"/>
                </a:lnTo>
                <a:lnTo>
                  <a:pt x="730195" y="265704"/>
                </a:lnTo>
                <a:lnTo>
                  <a:pt x="733614" y="253145"/>
                </a:lnTo>
                <a:lnTo>
                  <a:pt x="735663" y="239801"/>
                </a:lnTo>
                <a:lnTo>
                  <a:pt x="736346" y="225678"/>
                </a:lnTo>
                <a:lnTo>
                  <a:pt x="736166" y="218521"/>
                </a:lnTo>
                <a:lnTo>
                  <a:pt x="734708" y="204753"/>
                </a:lnTo>
                <a:lnTo>
                  <a:pt x="731783" y="191880"/>
                </a:lnTo>
                <a:lnTo>
                  <a:pt x="727388" y="179897"/>
                </a:lnTo>
                <a:lnTo>
                  <a:pt x="721521" y="168797"/>
                </a:lnTo>
                <a:lnTo>
                  <a:pt x="714178" y="158574"/>
                </a:lnTo>
                <a:lnTo>
                  <a:pt x="705358" y="149225"/>
                </a:lnTo>
                <a:lnTo>
                  <a:pt x="696267" y="141706"/>
                </a:lnTo>
                <a:lnTo>
                  <a:pt x="686048" y="135155"/>
                </a:lnTo>
                <a:lnTo>
                  <a:pt x="674940" y="129796"/>
                </a:lnTo>
                <a:lnTo>
                  <a:pt x="662945" y="125628"/>
                </a:lnTo>
                <a:lnTo>
                  <a:pt x="650066" y="122650"/>
                </a:lnTo>
                <a:lnTo>
                  <a:pt x="636305" y="120864"/>
                </a:lnTo>
                <a:lnTo>
                  <a:pt x="621664" y="120268"/>
                </a:lnTo>
                <a:lnTo>
                  <a:pt x="615904" y="120355"/>
                </a:lnTo>
                <a:lnTo>
                  <a:pt x="601543" y="121379"/>
                </a:lnTo>
                <a:lnTo>
                  <a:pt x="588034" y="123559"/>
                </a:lnTo>
                <a:lnTo>
                  <a:pt x="575377" y="126888"/>
                </a:lnTo>
                <a:lnTo>
                  <a:pt x="563573" y="131365"/>
                </a:lnTo>
                <a:lnTo>
                  <a:pt x="569849" y="227456"/>
                </a:lnTo>
                <a:lnTo>
                  <a:pt x="569863" y="224441"/>
                </a:lnTo>
                <a:lnTo>
                  <a:pt x="570462" y="208855"/>
                </a:lnTo>
                <a:lnTo>
                  <a:pt x="571933" y="194887"/>
                </a:lnTo>
                <a:lnTo>
                  <a:pt x="574273" y="182536"/>
                </a:lnTo>
                <a:lnTo>
                  <a:pt x="577474" y="171803"/>
                </a:lnTo>
                <a:lnTo>
                  <a:pt x="581533" y="162687"/>
                </a:lnTo>
                <a:lnTo>
                  <a:pt x="592527" y="149313"/>
                </a:lnTo>
                <a:lnTo>
                  <a:pt x="603722" y="143341"/>
                </a:lnTo>
                <a:lnTo>
                  <a:pt x="617220" y="141350"/>
                </a:lnTo>
                <a:lnTo>
                  <a:pt x="624457" y="141863"/>
                </a:lnTo>
                <a:lnTo>
                  <a:pt x="636818" y="145759"/>
                </a:lnTo>
                <a:lnTo>
                  <a:pt x="647032" y="153499"/>
                </a:lnTo>
                <a:lnTo>
                  <a:pt x="655065" y="165100"/>
                </a:lnTo>
                <a:lnTo>
                  <a:pt x="660046" y="177067"/>
                </a:lnTo>
                <a:lnTo>
                  <a:pt x="663162" y="188388"/>
                </a:lnTo>
                <a:lnTo>
                  <a:pt x="665374" y="200997"/>
                </a:lnTo>
                <a:lnTo>
                  <a:pt x="666693" y="214905"/>
                </a:lnTo>
                <a:lnTo>
                  <a:pt x="667130" y="230123"/>
                </a:lnTo>
                <a:lnTo>
                  <a:pt x="667095" y="234990"/>
                </a:lnTo>
                <a:lnTo>
                  <a:pt x="666445" y="250372"/>
                </a:lnTo>
                <a:lnTo>
                  <a:pt x="664981" y="264205"/>
                </a:lnTo>
                <a:lnTo>
                  <a:pt x="662702" y="276491"/>
                </a:lnTo>
                <a:lnTo>
                  <a:pt x="659609" y="287228"/>
                </a:lnTo>
                <a:lnTo>
                  <a:pt x="655701" y="296417"/>
                </a:lnTo>
                <a:lnTo>
                  <a:pt x="644539" y="310660"/>
                </a:lnTo>
                <a:lnTo>
                  <a:pt x="633385" y="316739"/>
                </a:lnTo>
                <a:lnTo>
                  <a:pt x="619887" y="318769"/>
                </a:lnTo>
                <a:lnTo>
                  <a:pt x="611518" y="318050"/>
                </a:lnTo>
                <a:lnTo>
                  <a:pt x="599439" y="313719"/>
                </a:lnTo>
                <a:lnTo>
                  <a:pt x="589528" y="305487"/>
                </a:lnTo>
                <a:close/>
              </a:path>
              <a:path w="2988945" h="445515">
                <a:moveTo>
                  <a:pt x="500634" y="231901"/>
                </a:moveTo>
                <a:lnTo>
                  <a:pt x="500901" y="240722"/>
                </a:lnTo>
                <a:lnTo>
                  <a:pt x="502477" y="254359"/>
                </a:lnTo>
                <a:lnTo>
                  <a:pt x="505467" y="267159"/>
                </a:lnTo>
                <a:lnTo>
                  <a:pt x="509874" y="279124"/>
                </a:lnTo>
                <a:lnTo>
                  <a:pt x="515700" y="290254"/>
                </a:lnTo>
                <a:lnTo>
                  <a:pt x="522948" y="300548"/>
                </a:lnTo>
                <a:lnTo>
                  <a:pt x="531622" y="310006"/>
                </a:lnTo>
                <a:lnTo>
                  <a:pt x="540747" y="317789"/>
                </a:lnTo>
                <a:lnTo>
                  <a:pt x="550909" y="324491"/>
                </a:lnTo>
                <a:lnTo>
                  <a:pt x="561965" y="329975"/>
                </a:lnTo>
                <a:lnTo>
                  <a:pt x="573919" y="334241"/>
                </a:lnTo>
                <a:lnTo>
                  <a:pt x="571554" y="256037"/>
                </a:lnTo>
                <a:lnTo>
                  <a:pt x="570274" y="242295"/>
                </a:lnTo>
                <a:lnTo>
                  <a:pt x="569849" y="227456"/>
                </a:lnTo>
                <a:lnTo>
                  <a:pt x="563573" y="131365"/>
                </a:lnTo>
                <a:lnTo>
                  <a:pt x="552620" y="136985"/>
                </a:lnTo>
                <a:lnTo>
                  <a:pt x="542520" y="143743"/>
                </a:lnTo>
                <a:lnTo>
                  <a:pt x="533273" y="151637"/>
                </a:lnTo>
                <a:lnTo>
                  <a:pt x="525889" y="159471"/>
                </a:lnTo>
                <a:lnTo>
                  <a:pt x="518182" y="169679"/>
                </a:lnTo>
                <a:lnTo>
                  <a:pt x="511871" y="180636"/>
                </a:lnTo>
                <a:lnTo>
                  <a:pt x="506958" y="192339"/>
                </a:lnTo>
                <a:lnTo>
                  <a:pt x="503446" y="204786"/>
                </a:lnTo>
                <a:lnTo>
                  <a:pt x="501337" y="217974"/>
                </a:lnTo>
                <a:lnTo>
                  <a:pt x="500634" y="231901"/>
                </a:lnTo>
                <a:close/>
              </a:path>
              <a:path w="2988945" h="445515">
                <a:moveTo>
                  <a:pt x="2472428" y="166360"/>
                </a:moveTo>
                <a:lnTo>
                  <a:pt x="2465144" y="175655"/>
                </a:lnTo>
                <a:lnTo>
                  <a:pt x="2457315" y="185750"/>
                </a:lnTo>
                <a:lnTo>
                  <a:pt x="2448941" y="196595"/>
                </a:lnTo>
                <a:lnTo>
                  <a:pt x="2421128" y="233425"/>
                </a:lnTo>
                <a:lnTo>
                  <a:pt x="2421128" y="155575"/>
                </a:lnTo>
                <a:lnTo>
                  <a:pt x="2419576" y="143574"/>
                </a:lnTo>
                <a:lnTo>
                  <a:pt x="2413145" y="132381"/>
                </a:lnTo>
                <a:lnTo>
                  <a:pt x="2401725" y="125676"/>
                </a:lnTo>
                <a:lnTo>
                  <a:pt x="2385314" y="123443"/>
                </a:lnTo>
                <a:lnTo>
                  <a:pt x="2384915" y="123444"/>
                </a:lnTo>
                <a:lnTo>
                  <a:pt x="2375177" y="123967"/>
                </a:lnTo>
                <a:lnTo>
                  <a:pt x="2364062" y="125454"/>
                </a:lnTo>
                <a:lnTo>
                  <a:pt x="2351568" y="127912"/>
                </a:lnTo>
                <a:lnTo>
                  <a:pt x="2337697" y="131346"/>
                </a:lnTo>
                <a:lnTo>
                  <a:pt x="2322449" y="135762"/>
                </a:lnTo>
                <a:lnTo>
                  <a:pt x="2323973" y="145922"/>
                </a:lnTo>
                <a:lnTo>
                  <a:pt x="2331085" y="145922"/>
                </a:lnTo>
                <a:lnTo>
                  <a:pt x="2336927" y="146303"/>
                </a:lnTo>
                <a:lnTo>
                  <a:pt x="2341372" y="146938"/>
                </a:lnTo>
                <a:lnTo>
                  <a:pt x="2345816" y="147700"/>
                </a:lnTo>
                <a:lnTo>
                  <a:pt x="2349246" y="148970"/>
                </a:lnTo>
                <a:lnTo>
                  <a:pt x="2354072" y="153162"/>
                </a:lnTo>
                <a:lnTo>
                  <a:pt x="2355723" y="155955"/>
                </a:lnTo>
                <a:lnTo>
                  <a:pt x="2356612" y="159512"/>
                </a:lnTo>
                <a:lnTo>
                  <a:pt x="2357501" y="162940"/>
                </a:lnTo>
                <a:lnTo>
                  <a:pt x="2358009" y="167512"/>
                </a:lnTo>
                <a:lnTo>
                  <a:pt x="2358175" y="176138"/>
                </a:lnTo>
                <a:lnTo>
                  <a:pt x="2358346" y="188801"/>
                </a:lnTo>
                <a:lnTo>
                  <a:pt x="2358516" y="201548"/>
                </a:lnTo>
                <a:lnTo>
                  <a:pt x="2358587" y="204496"/>
                </a:lnTo>
                <a:lnTo>
                  <a:pt x="2358748" y="217267"/>
                </a:lnTo>
                <a:lnTo>
                  <a:pt x="2358607" y="311444"/>
                </a:lnTo>
                <a:lnTo>
                  <a:pt x="2358390" y="337946"/>
                </a:lnTo>
                <a:lnTo>
                  <a:pt x="2361438" y="339470"/>
                </a:lnTo>
                <a:lnTo>
                  <a:pt x="2371374" y="338292"/>
                </a:lnTo>
                <a:lnTo>
                  <a:pt x="2383640" y="336872"/>
                </a:lnTo>
                <a:lnTo>
                  <a:pt x="2396232" y="335452"/>
                </a:lnTo>
                <a:lnTo>
                  <a:pt x="2409152" y="334032"/>
                </a:lnTo>
                <a:lnTo>
                  <a:pt x="2422398" y="332613"/>
                </a:lnTo>
                <a:lnTo>
                  <a:pt x="2422060" y="321409"/>
                </a:lnTo>
                <a:lnTo>
                  <a:pt x="2421690" y="308679"/>
                </a:lnTo>
                <a:lnTo>
                  <a:pt x="2421381" y="296417"/>
                </a:lnTo>
                <a:lnTo>
                  <a:pt x="2421320" y="290923"/>
                </a:lnTo>
                <a:lnTo>
                  <a:pt x="2421185" y="277788"/>
                </a:lnTo>
                <a:lnTo>
                  <a:pt x="2421128" y="266064"/>
                </a:lnTo>
                <a:lnTo>
                  <a:pt x="2431415" y="252729"/>
                </a:lnTo>
                <a:lnTo>
                  <a:pt x="2433097" y="254860"/>
                </a:lnTo>
                <a:lnTo>
                  <a:pt x="2439818" y="263619"/>
                </a:lnTo>
                <a:lnTo>
                  <a:pt x="2446904" y="273219"/>
                </a:lnTo>
                <a:lnTo>
                  <a:pt x="2454360" y="283649"/>
                </a:lnTo>
                <a:lnTo>
                  <a:pt x="2462192" y="294899"/>
                </a:lnTo>
                <a:lnTo>
                  <a:pt x="2470404" y="306958"/>
                </a:lnTo>
                <a:lnTo>
                  <a:pt x="2477655" y="316638"/>
                </a:lnTo>
                <a:lnTo>
                  <a:pt x="2486652" y="325807"/>
                </a:lnTo>
                <a:lnTo>
                  <a:pt x="2495930" y="332104"/>
                </a:lnTo>
                <a:lnTo>
                  <a:pt x="2500306" y="334106"/>
                </a:lnTo>
                <a:lnTo>
                  <a:pt x="2512352" y="337644"/>
                </a:lnTo>
                <a:lnTo>
                  <a:pt x="2525522" y="338835"/>
                </a:lnTo>
                <a:lnTo>
                  <a:pt x="2534092" y="338468"/>
                </a:lnTo>
                <a:lnTo>
                  <a:pt x="2544970" y="337219"/>
                </a:lnTo>
                <a:lnTo>
                  <a:pt x="2557409" y="335086"/>
                </a:lnTo>
                <a:lnTo>
                  <a:pt x="2571413" y="332069"/>
                </a:lnTo>
                <a:lnTo>
                  <a:pt x="2586990" y="328167"/>
                </a:lnTo>
                <a:lnTo>
                  <a:pt x="2585592" y="317245"/>
                </a:lnTo>
                <a:lnTo>
                  <a:pt x="2576337" y="316170"/>
                </a:lnTo>
                <a:lnTo>
                  <a:pt x="2563509" y="313186"/>
                </a:lnTo>
                <a:lnTo>
                  <a:pt x="2553589" y="308609"/>
                </a:lnTo>
                <a:lnTo>
                  <a:pt x="2546825" y="303526"/>
                </a:lnTo>
                <a:lnTo>
                  <a:pt x="2537905" y="294811"/>
                </a:lnTo>
                <a:lnTo>
                  <a:pt x="2528189" y="283209"/>
                </a:lnTo>
                <a:lnTo>
                  <a:pt x="2467355" y="206247"/>
                </a:lnTo>
                <a:lnTo>
                  <a:pt x="2467860" y="205619"/>
                </a:lnTo>
                <a:lnTo>
                  <a:pt x="2477627" y="194562"/>
                </a:lnTo>
                <a:lnTo>
                  <a:pt x="2486983" y="186069"/>
                </a:lnTo>
                <a:lnTo>
                  <a:pt x="2495930" y="180085"/>
                </a:lnTo>
                <a:lnTo>
                  <a:pt x="2501680" y="177425"/>
                </a:lnTo>
                <a:lnTo>
                  <a:pt x="2513682" y="174094"/>
                </a:lnTo>
                <a:lnTo>
                  <a:pt x="2527300" y="172973"/>
                </a:lnTo>
                <a:lnTo>
                  <a:pt x="2536229" y="173425"/>
                </a:lnTo>
                <a:lnTo>
                  <a:pt x="2548624" y="175288"/>
                </a:lnTo>
                <a:lnTo>
                  <a:pt x="2562225" y="178562"/>
                </a:lnTo>
                <a:lnTo>
                  <a:pt x="2564003" y="178180"/>
                </a:lnTo>
                <a:lnTo>
                  <a:pt x="2565245" y="174189"/>
                </a:lnTo>
                <a:lnTo>
                  <a:pt x="2569143" y="161302"/>
                </a:lnTo>
                <a:lnTo>
                  <a:pt x="2572712" y="148908"/>
                </a:lnTo>
                <a:lnTo>
                  <a:pt x="2575951" y="137008"/>
                </a:lnTo>
                <a:lnTo>
                  <a:pt x="2578862" y="125602"/>
                </a:lnTo>
                <a:lnTo>
                  <a:pt x="2575141" y="124889"/>
                </a:lnTo>
                <a:lnTo>
                  <a:pt x="2562713" y="123318"/>
                </a:lnTo>
                <a:lnTo>
                  <a:pt x="2549652" y="122808"/>
                </a:lnTo>
                <a:lnTo>
                  <a:pt x="2543471" y="122969"/>
                </a:lnTo>
                <a:lnTo>
                  <a:pt x="2530478" y="124507"/>
                </a:lnTo>
                <a:lnTo>
                  <a:pt x="2519045" y="127634"/>
                </a:lnTo>
                <a:lnTo>
                  <a:pt x="2505584" y="134357"/>
                </a:lnTo>
                <a:lnTo>
                  <a:pt x="2495168" y="141985"/>
                </a:lnTo>
                <a:lnTo>
                  <a:pt x="2490732" y="145977"/>
                </a:lnTo>
                <a:lnTo>
                  <a:pt x="2482016" y="154877"/>
                </a:lnTo>
                <a:lnTo>
                  <a:pt x="2473325" y="165226"/>
                </a:lnTo>
                <a:lnTo>
                  <a:pt x="2472428" y="166360"/>
                </a:lnTo>
                <a:close/>
              </a:path>
              <a:path w="2988945" h="445515">
                <a:moveTo>
                  <a:pt x="1248656" y="166360"/>
                </a:moveTo>
                <a:lnTo>
                  <a:pt x="1241372" y="175655"/>
                </a:lnTo>
                <a:lnTo>
                  <a:pt x="1233543" y="185750"/>
                </a:lnTo>
                <a:lnTo>
                  <a:pt x="1225168" y="196595"/>
                </a:lnTo>
                <a:lnTo>
                  <a:pt x="1197355" y="233425"/>
                </a:lnTo>
                <a:lnTo>
                  <a:pt x="1197355" y="155575"/>
                </a:lnTo>
                <a:lnTo>
                  <a:pt x="1195804" y="143574"/>
                </a:lnTo>
                <a:lnTo>
                  <a:pt x="1189373" y="132381"/>
                </a:lnTo>
                <a:lnTo>
                  <a:pt x="1177953" y="125676"/>
                </a:lnTo>
                <a:lnTo>
                  <a:pt x="1161541" y="123443"/>
                </a:lnTo>
                <a:lnTo>
                  <a:pt x="1161143" y="123444"/>
                </a:lnTo>
                <a:lnTo>
                  <a:pt x="1151405" y="123967"/>
                </a:lnTo>
                <a:lnTo>
                  <a:pt x="1140290" y="125454"/>
                </a:lnTo>
                <a:lnTo>
                  <a:pt x="1127796" y="127912"/>
                </a:lnTo>
                <a:lnTo>
                  <a:pt x="1113925" y="131346"/>
                </a:lnTo>
                <a:lnTo>
                  <a:pt x="1098677" y="135762"/>
                </a:lnTo>
                <a:lnTo>
                  <a:pt x="1100201" y="145922"/>
                </a:lnTo>
                <a:lnTo>
                  <a:pt x="1107313" y="145922"/>
                </a:lnTo>
                <a:lnTo>
                  <a:pt x="1113154" y="146303"/>
                </a:lnTo>
                <a:lnTo>
                  <a:pt x="1117600" y="146938"/>
                </a:lnTo>
                <a:lnTo>
                  <a:pt x="1122045" y="147700"/>
                </a:lnTo>
                <a:lnTo>
                  <a:pt x="1125474" y="148970"/>
                </a:lnTo>
                <a:lnTo>
                  <a:pt x="1130300" y="153162"/>
                </a:lnTo>
                <a:lnTo>
                  <a:pt x="1131951" y="155955"/>
                </a:lnTo>
                <a:lnTo>
                  <a:pt x="1132839" y="159512"/>
                </a:lnTo>
                <a:lnTo>
                  <a:pt x="1133728" y="162940"/>
                </a:lnTo>
                <a:lnTo>
                  <a:pt x="1134237" y="167512"/>
                </a:lnTo>
                <a:lnTo>
                  <a:pt x="1134403" y="176138"/>
                </a:lnTo>
                <a:lnTo>
                  <a:pt x="1134574" y="188801"/>
                </a:lnTo>
                <a:lnTo>
                  <a:pt x="1134745" y="201548"/>
                </a:lnTo>
                <a:lnTo>
                  <a:pt x="1134815" y="204496"/>
                </a:lnTo>
                <a:lnTo>
                  <a:pt x="1134976" y="217267"/>
                </a:lnTo>
                <a:lnTo>
                  <a:pt x="1134835" y="311444"/>
                </a:lnTo>
                <a:lnTo>
                  <a:pt x="1134617" y="337946"/>
                </a:lnTo>
                <a:lnTo>
                  <a:pt x="1137665" y="339470"/>
                </a:lnTo>
                <a:lnTo>
                  <a:pt x="1147602" y="338292"/>
                </a:lnTo>
                <a:lnTo>
                  <a:pt x="1159868" y="336872"/>
                </a:lnTo>
                <a:lnTo>
                  <a:pt x="1172460" y="335452"/>
                </a:lnTo>
                <a:lnTo>
                  <a:pt x="1185380" y="334032"/>
                </a:lnTo>
                <a:lnTo>
                  <a:pt x="1198626" y="332613"/>
                </a:lnTo>
                <a:lnTo>
                  <a:pt x="1198288" y="321409"/>
                </a:lnTo>
                <a:lnTo>
                  <a:pt x="1197918" y="308679"/>
                </a:lnTo>
                <a:lnTo>
                  <a:pt x="1197610" y="296417"/>
                </a:lnTo>
                <a:lnTo>
                  <a:pt x="1197548" y="290923"/>
                </a:lnTo>
                <a:lnTo>
                  <a:pt x="1197413" y="277788"/>
                </a:lnTo>
                <a:lnTo>
                  <a:pt x="1197355" y="266064"/>
                </a:lnTo>
                <a:lnTo>
                  <a:pt x="1207642" y="252729"/>
                </a:lnTo>
                <a:lnTo>
                  <a:pt x="1209325" y="254860"/>
                </a:lnTo>
                <a:lnTo>
                  <a:pt x="1216046" y="263619"/>
                </a:lnTo>
                <a:lnTo>
                  <a:pt x="1223132" y="273219"/>
                </a:lnTo>
                <a:lnTo>
                  <a:pt x="1230588" y="283649"/>
                </a:lnTo>
                <a:lnTo>
                  <a:pt x="1238420" y="294899"/>
                </a:lnTo>
                <a:lnTo>
                  <a:pt x="1246631" y="306958"/>
                </a:lnTo>
                <a:lnTo>
                  <a:pt x="1253883" y="316638"/>
                </a:lnTo>
                <a:lnTo>
                  <a:pt x="1262880" y="325807"/>
                </a:lnTo>
                <a:lnTo>
                  <a:pt x="1272159" y="332104"/>
                </a:lnTo>
                <a:lnTo>
                  <a:pt x="1276534" y="334106"/>
                </a:lnTo>
                <a:lnTo>
                  <a:pt x="1288580" y="337644"/>
                </a:lnTo>
                <a:lnTo>
                  <a:pt x="1301750" y="338835"/>
                </a:lnTo>
                <a:lnTo>
                  <a:pt x="1310320" y="338468"/>
                </a:lnTo>
                <a:lnTo>
                  <a:pt x="1321198" y="337219"/>
                </a:lnTo>
                <a:lnTo>
                  <a:pt x="1333637" y="335086"/>
                </a:lnTo>
                <a:lnTo>
                  <a:pt x="1347641" y="332069"/>
                </a:lnTo>
                <a:lnTo>
                  <a:pt x="1363217" y="328167"/>
                </a:lnTo>
                <a:lnTo>
                  <a:pt x="1361821" y="317245"/>
                </a:lnTo>
                <a:lnTo>
                  <a:pt x="1352565" y="316170"/>
                </a:lnTo>
                <a:lnTo>
                  <a:pt x="1339737" y="313186"/>
                </a:lnTo>
                <a:lnTo>
                  <a:pt x="1329816" y="308609"/>
                </a:lnTo>
                <a:lnTo>
                  <a:pt x="1323053" y="303526"/>
                </a:lnTo>
                <a:lnTo>
                  <a:pt x="1314133" y="294811"/>
                </a:lnTo>
                <a:lnTo>
                  <a:pt x="1304416" y="283209"/>
                </a:lnTo>
                <a:lnTo>
                  <a:pt x="1243584" y="206247"/>
                </a:lnTo>
                <a:lnTo>
                  <a:pt x="1244088" y="205619"/>
                </a:lnTo>
                <a:lnTo>
                  <a:pt x="1253855" y="194562"/>
                </a:lnTo>
                <a:lnTo>
                  <a:pt x="1263211" y="186069"/>
                </a:lnTo>
                <a:lnTo>
                  <a:pt x="1272159" y="180085"/>
                </a:lnTo>
                <a:lnTo>
                  <a:pt x="1277908" y="177425"/>
                </a:lnTo>
                <a:lnTo>
                  <a:pt x="1289910" y="174094"/>
                </a:lnTo>
                <a:lnTo>
                  <a:pt x="1303527" y="172973"/>
                </a:lnTo>
                <a:lnTo>
                  <a:pt x="1312457" y="173425"/>
                </a:lnTo>
                <a:lnTo>
                  <a:pt x="1324852" y="175288"/>
                </a:lnTo>
                <a:lnTo>
                  <a:pt x="1338452" y="178562"/>
                </a:lnTo>
                <a:lnTo>
                  <a:pt x="1340230" y="178180"/>
                </a:lnTo>
                <a:lnTo>
                  <a:pt x="1341473" y="174189"/>
                </a:lnTo>
                <a:lnTo>
                  <a:pt x="1345371" y="161302"/>
                </a:lnTo>
                <a:lnTo>
                  <a:pt x="1348940" y="148908"/>
                </a:lnTo>
                <a:lnTo>
                  <a:pt x="1352179" y="137008"/>
                </a:lnTo>
                <a:lnTo>
                  <a:pt x="1355089" y="125602"/>
                </a:lnTo>
                <a:lnTo>
                  <a:pt x="1351369" y="124889"/>
                </a:lnTo>
                <a:lnTo>
                  <a:pt x="1338941" y="123318"/>
                </a:lnTo>
                <a:lnTo>
                  <a:pt x="1325879" y="122808"/>
                </a:lnTo>
                <a:lnTo>
                  <a:pt x="1319699" y="122969"/>
                </a:lnTo>
                <a:lnTo>
                  <a:pt x="1306706" y="124507"/>
                </a:lnTo>
                <a:lnTo>
                  <a:pt x="1295273" y="127634"/>
                </a:lnTo>
                <a:lnTo>
                  <a:pt x="1281812" y="134357"/>
                </a:lnTo>
                <a:lnTo>
                  <a:pt x="1271397" y="141985"/>
                </a:lnTo>
                <a:lnTo>
                  <a:pt x="1266960" y="145977"/>
                </a:lnTo>
                <a:lnTo>
                  <a:pt x="1258244" y="154877"/>
                </a:lnTo>
                <a:lnTo>
                  <a:pt x="1249552" y="165226"/>
                </a:lnTo>
                <a:lnTo>
                  <a:pt x="1248656" y="166360"/>
                </a:lnTo>
                <a:close/>
              </a:path>
              <a:path w="2988945" h="445515">
                <a:moveTo>
                  <a:pt x="1837689" y="152400"/>
                </a:moveTo>
                <a:lnTo>
                  <a:pt x="1857068" y="156487"/>
                </a:lnTo>
                <a:lnTo>
                  <a:pt x="1866391" y="164083"/>
                </a:lnTo>
                <a:lnTo>
                  <a:pt x="1871717" y="173860"/>
                </a:lnTo>
                <a:lnTo>
                  <a:pt x="1874680" y="186284"/>
                </a:lnTo>
                <a:lnTo>
                  <a:pt x="1875663" y="201802"/>
                </a:lnTo>
                <a:lnTo>
                  <a:pt x="1875663" y="443738"/>
                </a:lnTo>
                <a:lnTo>
                  <a:pt x="1878711" y="445388"/>
                </a:lnTo>
                <a:lnTo>
                  <a:pt x="1891020" y="443432"/>
                </a:lnTo>
                <a:lnTo>
                  <a:pt x="1903617" y="441560"/>
                </a:lnTo>
                <a:lnTo>
                  <a:pt x="1916196" y="439836"/>
                </a:lnTo>
                <a:lnTo>
                  <a:pt x="1928762" y="438272"/>
                </a:lnTo>
                <a:lnTo>
                  <a:pt x="1941322" y="436879"/>
                </a:lnTo>
                <a:lnTo>
                  <a:pt x="1941201" y="435586"/>
                </a:lnTo>
                <a:lnTo>
                  <a:pt x="1940426" y="426097"/>
                </a:lnTo>
                <a:lnTo>
                  <a:pt x="1939753" y="415677"/>
                </a:lnTo>
                <a:lnTo>
                  <a:pt x="1939185" y="404323"/>
                </a:lnTo>
                <a:lnTo>
                  <a:pt x="1938720" y="392034"/>
                </a:lnTo>
                <a:lnTo>
                  <a:pt x="1938358" y="378809"/>
                </a:lnTo>
                <a:lnTo>
                  <a:pt x="1938099" y="364646"/>
                </a:lnTo>
                <a:lnTo>
                  <a:pt x="1937944" y="349544"/>
                </a:lnTo>
                <a:lnTo>
                  <a:pt x="1937884" y="187238"/>
                </a:lnTo>
                <a:lnTo>
                  <a:pt x="1936723" y="173220"/>
                </a:lnTo>
                <a:lnTo>
                  <a:pt x="1933594" y="160546"/>
                </a:lnTo>
                <a:lnTo>
                  <a:pt x="1928484" y="149238"/>
                </a:lnTo>
                <a:lnTo>
                  <a:pt x="1921383" y="139318"/>
                </a:lnTo>
                <a:lnTo>
                  <a:pt x="1911665" y="130635"/>
                </a:lnTo>
                <a:lnTo>
                  <a:pt x="1900699" y="124876"/>
                </a:lnTo>
                <a:lnTo>
                  <a:pt x="1887936" y="121420"/>
                </a:lnTo>
                <a:lnTo>
                  <a:pt x="1873377" y="120268"/>
                </a:lnTo>
                <a:lnTo>
                  <a:pt x="1870599" y="120314"/>
                </a:lnTo>
                <a:lnTo>
                  <a:pt x="1859540" y="121358"/>
                </a:lnTo>
                <a:lnTo>
                  <a:pt x="1848106" y="123775"/>
                </a:lnTo>
                <a:lnTo>
                  <a:pt x="1836296" y="127561"/>
                </a:lnTo>
                <a:lnTo>
                  <a:pt x="1824106" y="132709"/>
                </a:lnTo>
                <a:lnTo>
                  <a:pt x="1811533" y="139213"/>
                </a:lnTo>
                <a:lnTo>
                  <a:pt x="1798574" y="147065"/>
                </a:lnTo>
                <a:lnTo>
                  <a:pt x="1797567" y="141981"/>
                </a:lnTo>
                <a:lnTo>
                  <a:pt x="1791272" y="131682"/>
                </a:lnTo>
                <a:lnTo>
                  <a:pt x="1779633" y="125503"/>
                </a:lnTo>
                <a:lnTo>
                  <a:pt x="1762633" y="123443"/>
                </a:lnTo>
                <a:lnTo>
                  <a:pt x="1753220" y="123913"/>
                </a:lnTo>
                <a:lnTo>
                  <a:pt x="1742179" y="125373"/>
                </a:lnTo>
                <a:lnTo>
                  <a:pt x="1729733" y="127831"/>
                </a:lnTo>
                <a:lnTo>
                  <a:pt x="1715891" y="131292"/>
                </a:lnTo>
                <a:lnTo>
                  <a:pt x="1700656" y="135762"/>
                </a:lnTo>
                <a:lnTo>
                  <a:pt x="1702180" y="145922"/>
                </a:lnTo>
                <a:lnTo>
                  <a:pt x="1709292" y="145922"/>
                </a:lnTo>
                <a:lnTo>
                  <a:pt x="1715135" y="146303"/>
                </a:lnTo>
                <a:lnTo>
                  <a:pt x="1724025" y="147700"/>
                </a:lnTo>
                <a:lnTo>
                  <a:pt x="1732279" y="153034"/>
                </a:lnTo>
                <a:lnTo>
                  <a:pt x="1734820" y="159130"/>
                </a:lnTo>
                <a:lnTo>
                  <a:pt x="1736216" y="167004"/>
                </a:lnTo>
                <a:lnTo>
                  <a:pt x="1736482" y="179123"/>
                </a:lnTo>
                <a:lnTo>
                  <a:pt x="1736742" y="192292"/>
                </a:lnTo>
                <a:lnTo>
                  <a:pt x="1736965" y="217393"/>
                </a:lnTo>
                <a:lnTo>
                  <a:pt x="1736734" y="324324"/>
                </a:lnTo>
                <a:lnTo>
                  <a:pt x="1736598" y="337946"/>
                </a:lnTo>
                <a:lnTo>
                  <a:pt x="1739646" y="339470"/>
                </a:lnTo>
                <a:lnTo>
                  <a:pt x="1749636" y="338129"/>
                </a:lnTo>
                <a:lnTo>
                  <a:pt x="1761937" y="336603"/>
                </a:lnTo>
                <a:lnTo>
                  <a:pt x="1774533" y="335175"/>
                </a:lnTo>
                <a:lnTo>
                  <a:pt x="1787422" y="333845"/>
                </a:lnTo>
                <a:lnTo>
                  <a:pt x="1800605" y="332613"/>
                </a:lnTo>
                <a:lnTo>
                  <a:pt x="1800166" y="319651"/>
                </a:lnTo>
                <a:lnTo>
                  <a:pt x="1799793" y="306074"/>
                </a:lnTo>
                <a:lnTo>
                  <a:pt x="1799534" y="293341"/>
                </a:lnTo>
                <a:lnTo>
                  <a:pt x="1799384" y="281446"/>
                </a:lnTo>
                <a:lnTo>
                  <a:pt x="1799336" y="164083"/>
                </a:lnTo>
                <a:lnTo>
                  <a:pt x="1801105" y="162956"/>
                </a:lnTo>
                <a:lnTo>
                  <a:pt x="1812725" y="157107"/>
                </a:lnTo>
                <a:lnTo>
                  <a:pt x="1824927" y="153580"/>
                </a:lnTo>
                <a:lnTo>
                  <a:pt x="1837689" y="152400"/>
                </a:lnTo>
                <a:close/>
              </a:path>
              <a:path w="2988945" h="445515">
                <a:moveTo>
                  <a:pt x="1496314" y="152400"/>
                </a:moveTo>
                <a:lnTo>
                  <a:pt x="1515692" y="156487"/>
                </a:lnTo>
                <a:lnTo>
                  <a:pt x="1525015" y="164083"/>
                </a:lnTo>
                <a:lnTo>
                  <a:pt x="1530341" y="173860"/>
                </a:lnTo>
                <a:lnTo>
                  <a:pt x="1533304" y="186284"/>
                </a:lnTo>
                <a:lnTo>
                  <a:pt x="1534287" y="201802"/>
                </a:lnTo>
                <a:lnTo>
                  <a:pt x="1534287" y="443738"/>
                </a:lnTo>
                <a:lnTo>
                  <a:pt x="1537335" y="445388"/>
                </a:lnTo>
                <a:lnTo>
                  <a:pt x="1549644" y="443432"/>
                </a:lnTo>
                <a:lnTo>
                  <a:pt x="1562241" y="441560"/>
                </a:lnTo>
                <a:lnTo>
                  <a:pt x="1574820" y="439836"/>
                </a:lnTo>
                <a:lnTo>
                  <a:pt x="1587386" y="438272"/>
                </a:lnTo>
                <a:lnTo>
                  <a:pt x="1599946" y="436879"/>
                </a:lnTo>
                <a:lnTo>
                  <a:pt x="1599825" y="435586"/>
                </a:lnTo>
                <a:lnTo>
                  <a:pt x="1599050" y="426097"/>
                </a:lnTo>
                <a:lnTo>
                  <a:pt x="1598377" y="415677"/>
                </a:lnTo>
                <a:lnTo>
                  <a:pt x="1597809" y="404323"/>
                </a:lnTo>
                <a:lnTo>
                  <a:pt x="1597344" y="392034"/>
                </a:lnTo>
                <a:lnTo>
                  <a:pt x="1596982" y="378809"/>
                </a:lnTo>
                <a:lnTo>
                  <a:pt x="1596723" y="364646"/>
                </a:lnTo>
                <a:lnTo>
                  <a:pt x="1596568" y="349544"/>
                </a:lnTo>
                <a:lnTo>
                  <a:pt x="1596508" y="187238"/>
                </a:lnTo>
                <a:lnTo>
                  <a:pt x="1595347" y="173220"/>
                </a:lnTo>
                <a:lnTo>
                  <a:pt x="1592218" y="160546"/>
                </a:lnTo>
                <a:lnTo>
                  <a:pt x="1587108" y="149238"/>
                </a:lnTo>
                <a:lnTo>
                  <a:pt x="1580006" y="139318"/>
                </a:lnTo>
                <a:lnTo>
                  <a:pt x="1570289" y="130635"/>
                </a:lnTo>
                <a:lnTo>
                  <a:pt x="1559323" y="124876"/>
                </a:lnTo>
                <a:lnTo>
                  <a:pt x="1546560" y="121420"/>
                </a:lnTo>
                <a:lnTo>
                  <a:pt x="1532001" y="120268"/>
                </a:lnTo>
                <a:lnTo>
                  <a:pt x="1529223" y="120314"/>
                </a:lnTo>
                <a:lnTo>
                  <a:pt x="1518164" y="121358"/>
                </a:lnTo>
                <a:lnTo>
                  <a:pt x="1506730" y="123775"/>
                </a:lnTo>
                <a:lnTo>
                  <a:pt x="1494920" y="127561"/>
                </a:lnTo>
                <a:lnTo>
                  <a:pt x="1482730" y="132709"/>
                </a:lnTo>
                <a:lnTo>
                  <a:pt x="1470157" y="139213"/>
                </a:lnTo>
                <a:lnTo>
                  <a:pt x="1457198" y="147065"/>
                </a:lnTo>
                <a:lnTo>
                  <a:pt x="1456191" y="141981"/>
                </a:lnTo>
                <a:lnTo>
                  <a:pt x="1449896" y="131682"/>
                </a:lnTo>
                <a:lnTo>
                  <a:pt x="1438257" y="125503"/>
                </a:lnTo>
                <a:lnTo>
                  <a:pt x="1421256" y="123443"/>
                </a:lnTo>
                <a:lnTo>
                  <a:pt x="1411844" y="123913"/>
                </a:lnTo>
                <a:lnTo>
                  <a:pt x="1400803" y="125373"/>
                </a:lnTo>
                <a:lnTo>
                  <a:pt x="1388357" y="127831"/>
                </a:lnTo>
                <a:lnTo>
                  <a:pt x="1374515" y="131292"/>
                </a:lnTo>
                <a:lnTo>
                  <a:pt x="1359280" y="135762"/>
                </a:lnTo>
                <a:lnTo>
                  <a:pt x="1360804" y="145922"/>
                </a:lnTo>
                <a:lnTo>
                  <a:pt x="1367916" y="145922"/>
                </a:lnTo>
                <a:lnTo>
                  <a:pt x="1373759" y="146303"/>
                </a:lnTo>
                <a:lnTo>
                  <a:pt x="1378203" y="146938"/>
                </a:lnTo>
                <a:lnTo>
                  <a:pt x="1382649" y="147700"/>
                </a:lnTo>
                <a:lnTo>
                  <a:pt x="1386077" y="148970"/>
                </a:lnTo>
                <a:lnTo>
                  <a:pt x="1390903" y="153034"/>
                </a:lnTo>
                <a:lnTo>
                  <a:pt x="1392554" y="155701"/>
                </a:lnTo>
                <a:lnTo>
                  <a:pt x="1393443" y="159130"/>
                </a:lnTo>
                <a:lnTo>
                  <a:pt x="1394333" y="162559"/>
                </a:lnTo>
                <a:lnTo>
                  <a:pt x="1394967" y="172592"/>
                </a:lnTo>
                <a:lnTo>
                  <a:pt x="1395106" y="179123"/>
                </a:lnTo>
                <a:lnTo>
                  <a:pt x="1395366" y="192292"/>
                </a:lnTo>
                <a:lnTo>
                  <a:pt x="1395589" y="217393"/>
                </a:lnTo>
                <a:lnTo>
                  <a:pt x="1395358" y="324324"/>
                </a:lnTo>
                <a:lnTo>
                  <a:pt x="1395222" y="337946"/>
                </a:lnTo>
                <a:lnTo>
                  <a:pt x="1398270" y="339470"/>
                </a:lnTo>
                <a:lnTo>
                  <a:pt x="1408260" y="338129"/>
                </a:lnTo>
                <a:lnTo>
                  <a:pt x="1420561" y="336603"/>
                </a:lnTo>
                <a:lnTo>
                  <a:pt x="1433157" y="335175"/>
                </a:lnTo>
                <a:lnTo>
                  <a:pt x="1446046" y="333845"/>
                </a:lnTo>
                <a:lnTo>
                  <a:pt x="1459229" y="332613"/>
                </a:lnTo>
                <a:lnTo>
                  <a:pt x="1458790" y="319651"/>
                </a:lnTo>
                <a:lnTo>
                  <a:pt x="1458417" y="306074"/>
                </a:lnTo>
                <a:lnTo>
                  <a:pt x="1458158" y="293341"/>
                </a:lnTo>
                <a:lnTo>
                  <a:pt x="1458008" y="281446"/>
                </a:lnTo>
                <a:lnTo>
                  <a:pt x="1457960" y="164083"/>
                </a:lnTo>
                <a:lnTo>
                  <a:pt x="1459729" y="162956"/>
                </a:lnTo>
                <a:lnTo>
                  <a:pt x="1471349" y="157107"/>
                </a:lnTo>
                <a:lnTo>
                  <a:pt x="1483551" y="153580"/>
                </a:lnTo>
                <a:lnTo>
                  <a:pt x="1496314" y="152400"/>
                </a:lnTo>
                <a:close/>
              </a:path>
              <a:path w="2988945" h="445515">
                <a:moveTo>
                  <a:pt x="2625595" y="129367"/>
                </a:moveTo>
                <a:lnTo>
                  <a:pt x="2612516" y="131444"/>
                </a:lnTo>
                <a:lnTo>
                  <a:pt x="2613168" y="138921"/>
                </a:lnTo>
                <a:lnTo>
                  <a:pt x="2613950" y="150770"/>
                </a:lnTo>
                <a:lnTo>
                  <a:pt x="2614499" y="163332"/>
                </a:lnTo>
                <a:lnTo>
                  <a:pt x="2614823" y="176615"/>
                </a:lnTo>
                <a:lnTo>
                  <a:pt x="2614929" y="298703"/>
                </a:lnTo>
                <a:lnTo>
                  <a:pt x="2616384" y="311687"/>
                </a:lnTo>
                <a:lnTo>
                  <a:pt x="2621761" y="323676"/>
                </a:lnTo>
                <a:lnTo>
                  <a:pt x="2631088" y="332239"/>
                </a:lnTo>
                <a:lnTo>
                  <a:pt x="2644352" y="337377"/>
                </a:lnTo>
                <a:lnTo>
                  <a:pt x="2661539" y="339089"/>
                </a:lnTo>
                <a:lnTo>
                  <a:pt x="2671207" y="338655"/>
                </a:lnTo>
                <a:lnTo>
                  <a:pt x="2682582" y="337226"/>
                </a:lnTo>
                <a:lnTo>
                  <a:pt x="2695002" y="334807"/>
                </a:lnTo>
                <a:lnTo>
                  <a:pt x="2708475" y="331404"/>
                </a:lnTo>
                <a:lnTo>
                  <a:pt x="2723006" y="327025"/>
                </a:lnTo>
                <a:lnTo>
                  <a:pt x="2721864" y="315848"/>
                </a:lnTo>
                <a:lnTo>
                  <a:pt x="2711196" y="315721"/>
                </a:lnTo>
                <a:lnTo>
                  <a:pt x="2702814" y="315087"/>
                </a:lnTo>
                <a:lnTo>
                  <a:pt x="2696717" y="313816"/>
                </a:lnTo>
                <a:lnTo>
                  <a:pt x="2690749" y="312673"/>
                </a:lnTo>
                <a:lnTo>
                  <a:pt x="2686177" y="310514"/>
                </a:lnTo>
                <a:lnTo>
                  <a:pt x="2683129" y="307339"/>
                </a:lnTo>
                <a:lnTo>
                  <a:pt x="2680080" y="304291"/>
                </a:lnTo>
                <a:lnTo>
                  <a:pt x="2678429" y="297688"/>
                </a:lnTo>
                <a:lnTo>
                  <a:pt x="2678176" y="287781"/>
                </a:lnTo>
                <a:lnTo>
                  <a:pt x="2678149" y="287236"/>
                </a:lnTo>
                <a:lnTo>
                  <a:pt x="2677823" y="278439"/>
                </a:lnTo>
                <a:lnTo>
                  <a:pt x="2677580" y="267656"/>
                </a:lnTo>
                <a:lnTo>
                  <a:pt x="2677413" y="254887"/>
                </a:lnTo>
                <a:lnTo>
                  <a:pt x="2677349" y="171145"/>
                </a:lnTo>
                <a:lnTo>
                  <a:pt x="2677532" y="158057"/>
                </a:lnTo>
                <a:lnTo>
                  <a:pt x="2677837" y="145362"/>
                </a:lnTo>
                <a:lnTo>
                  <a:pt x="2678263" y="133063"/>
                </a:lnTo>
                <a:lnTo>
                  <a:pt x="2678811" y="121157"/>
                </a:lnTo>
                <a:lnTo>
                  <a:pt x="2676143" y="119379"/>
                </a:lnTo>
                <a:lnTo>
                  <a:pt x="2674978" y="119653"/>
                </a:lnTo>
                <a:lnTo>
                  <a:pt x="2663071" y="122315"/>
                </a:lnTo>
                <a:lnTo>
                  <a:pt x="2650872" y="124813"/>
                </a:lnTo>
                <a:lnTo>
                  <a:pt x="2638380" y="127160"/>
                </a:lnTo>
                <a:lnTo>
                  <a:pt x="2625595" y="129367"/>
                </a:lnTo>
                <a:close/>
              </a:path>
              <a:path w="2988945" h="445515">
                <a:moveTo>
                  <a:pt x="2233927" y="129367"/>
                </a:moveTo>
                <a:lnTo>
                  <a:pt x="2220849" y="131444"/>
                </a:lnTo>
                <a:lnTo>
                  <a:pt x="2221500" y="138921"/>
                </a:lnTo>
                <a:lnTo>
                  <a:pt x="2222282" y="150770"/>
                </a:lnTo>
                <a:lnTo>
                  <a:pt x="2222831" y="163332"/>
                </a:lnTo>
                <a:lnTo>
                  <a:pt x="2223155" y="176615"/>
                </a:lnTo>
                <a:lnTo>
                  <a:pt x="2223262" y="298703"/>
                </a:lnTo>
                <a:lnTo>
                  <a:pt x="2224716" y="311687"/>
                </a:lnTo>
                <a:lnTo>
                  <a:pt x="2230093" y="323676"/>
                </a:lnTo>
                <a:lnTo>
                  <a:pt x="2239420" y="332239"/>
                </a:lnTo>
                <a:lnTo>
                  <a:pt x="2252684" y="337377"/>
                </a:lnTo>
                <a:lnTo>
                  <a:pt x="2269871" y="339089"/>
                </a:lnTo>
                <a:lnTo>
                  <a:pt x="2279539" y="338655"/>
                </a:lnTo>
                <a:lnTo>
                  <a:pt x="2290914" y="337226"/>
                </a:lnTo>
                <a:lnTo>
                  <a:pt x="2303334" y="334807"/>
                </a:lnTo>
                <a:lnTo>
                  <a:pt x="2316807" y="331404"/>
                </a:lnTo>
                <a:lnTo>
                  <a:pt x="2331339" y="327025"/>
                </a:lnTo>
                <a:lnTo>
                  <a:pt x="2330196" y="315848"/>
                </a:lnTo>
                <a:lnTo>
                  <a:pt x="2319528" y="315721"/>
                </a:lnTo>
                <a:lnTo>
                  <a:pt x="2311146" y="315087"/>
                </a:lnTo>
                <a:lnTo>
                  <a:pt x="2305050" y="313816"/>
                </a:lnTo>
                <a:lnTo>
                  <a:pt x="2299080" y="312673"/>
                </a:lnTo>
                <a:lnTo>
                  <a:pt x="2294509" y="310514"/>
                </a:lnTo>
                <a:lnTo>
                  <a:pt x="2291461" y="307339"/>
                </a:lnTo>
                <a:lnTo>
                  <a:pt x="2288413" y="304291"/>
                </a:lnTo>
                <a:lnTo>
                  <a:pt x="2286762" y="297688"/>
                </a:lnTo>
                <a:lnTo>
                  <a:pt x="2286508" y="287781"/>
                </a:lnTo>
                <a:lnTo>
                  <a:pt x="2286481" y="287236"/>
                </a:lnTo>
                <a:lnTo>
                  <a:pt x="2286155" y="278439"/>
                </a:lnTo>
                <a:lnTo>
                  <a:pt x="2285912" y="267656"/>
                </a:lnTo>
                <a:lnTo>
                  <a:pt x="2285745" y="254887"/>
                </a:lnTo>
                <a:lnTo>
                  <a:pt x="2285681" y="171145"/>
                </a:lnTo>
                <a:lnTo>
                  <a:pt x="2285864" y="158057"/>
                </a:lnTo>
                <a:lnTo>
                  <a:pt x="2286169" y="145362"/>
                </a:lnTo>
                <a:lnTo>
                  <a:pt x="2286595" y="133063"/>
                </a:lnTo>
                <a:lnTo>
                  <a:pt x="2287142" y="121157"/>
                </a:lnTo>
                <a:lnTo>
                  <a:pt x="2284476" y="119379"/>
                </a:lnTo>
                <a:lnTo>
                  <a:pt x="2283310" y="119653"/>
                </a:lnTo>
                <a:lnTo>
                  <a:pt x="2271403" y="122315"/>
                </a:lnTo>
                <a:lnTo>
                  <a:pt x="2259204" y="124813"/>
                </a:lnTo>
                <a:lnTo>
                  <a:pt x="2246712" y="127160"/>
                </a:lnTo>
                <a:lnTo>
                  <a:pt x="2233927" y="129367"/>
                </a:lnTo>
                <a:close/>
              </a:path>
              <a:path w="2988945" h="445515">
                <a:moveTo>
                  <a:pt x="1010155" y="129367"/>
                </a:moveTo>
                <a:lnTo>
                  <a:pt x="997076" y="131444"/>
                </a:lnTo>
                <a:lnTo>
                  <a:pt x="997728" y="138921"/>
                </a:lnTo>
                <a:lnTo>
                  <a:pt x="998510" y="150770"/>
                </a:lnTo>
                <a:lnTo>
                  <a:pt x="999059" y="163332"/>
                </a:lnTo>
                <a:lnTo>
                  <a:pt x="999383" y="176615"/>
                </a:lnTo>
                <a:lnTo>
                  <a:pt x="999489" y="298703"/>
                </a:lnTo>
                <a:lnTo>
                  <a:pt x="1000944" y="311687"/>
                </a:lnTo>
                <a:lnTo>
                  <a:pt x="1006321" y="323676"/>
                </a:lnTo>
                <a:lnTo>
                  <a:pt x="1015648" y="332239"/>
                </a:lnTo>
                <a:lnTo>
                  <a:pt x="1028912" y="337377"/>
                </a:lnTo>
                <a:lnTo>
                  <a:pt x="1046099" y="339089"/>
                </a:lnTo>
                <a:lnTo>
                  <a:pt x="1055767" y="338655"/>
                </a:lnTo>
                <a:lnTo>
                  <a:pt x="1067142" y="337226"/>
                </a:lnTo>
                <a:lnTo>
                  <a:pt x="1079562" y="334807"/>
                </a:lnTo>
                <a:lnTo>
                  <a:pt x="1093035" y="331404"/>
                </a:lnTo>
                <a:lnTo>
                  <a:pt x="1107566" y="327025"/>
                </a:lnTo>
                <a:lnTo>
                  <a:pt x="1106424" y="315848"/>
                </a:lnTo>
                <a:lnTo>
                  <a:pt x="1095755" y="315721"/>
                </a:lnTo>
                <a:lnTo>
                  <a:pt x="1087374" y="315087"/>
                </a:lnTo>
                <a:lnTo>
                  <a:pt x="1081277" y="313816"/>
                </a:lnTo>
                <a:lnTo>
                  <a:pt x="1075309" y="312673"/>
                </a:lnTo>
                <a:lnTo>
                  <a:pt x="1070737" y="310514"/>
                </a:lnTo>
                <a:lnTo>
                  <a:pt x="1067689" y="307339"/>
                </a:lnTo>
                <a:lnTo>
                  <a:pt x="1064640" y="304291"/>
                </a:lnTo>
                <a:lnTo>
                  <a:pt x="1062989" y="297688"/>
                </a:lnTo>
                <a:lnTo>
                  <a:pt x="1062736" y="287781"/>
                </a:lnTo>
                <a:lnTo>
                  <a:pt x="1062709" y="287236"/>
                </a:lnTo>
                <a:lnTo>
                  <a:pt x="1062383" y="278439"/>
                </a:lnTo>
                <a:lnTo>
                  <a:pt x="1062140" y="267656"/>
                </a:lnTo>
                <a:lnTo>
                  <a:pt x="1061973" y="254887"/>
                </a:lnTo>
                <a:lnTo>
                  <a:pt x="1061909" y="171145"/>
                </a:lnTo>
                <a:lnTo>
                  <a:pt x="1062092" y="158057"/>
                </a:lnTo>
                <a:lnTo>
                  <a:pt x="1062397" y="145362"/>
                </a:lnTo>
                <a:lnTo>
                  <a:pt x="1062823" y="133063"/>
                </a:lnTo>
                <a:lnTo>
                  <a:pt x="1063371" y="121157"/>
                </a:lnTo>
                <a:lnTo>
                  <a:pt x="1060703" y="119379"/>
                </a:lnTo>
                <a:lnTo>
                  <a:pt x="1059538" y="119653"/>
                </a:lnTo>
                <a:lnTo>
                  <a:pt x="1047631" y="122315"/>
                </a:lnTo>
                <a:lnTo>
                  <a:pt x="1035432" y="124813"/>
                </a:lnTo>
                <a:lnTo>
                  <a:pt x="1022940" y="127160"/>
                </a:lnTo>
                <a:lnTo>
                  <a:pt x="1010155" y="129367"/>
                </a:lnTo>
                <a:close/>
              </a:path>
              <a:path w="2988945" h="445515">
                <a:moveTo>
                  <a:pt x="199775" y="21451"/>
                </a:moveTo>
                <a:lnTo>
                  <a:pt x="187029" y="21592"/>
                </a:lnTo>
                <a:lnTo>
                  <a:pt x="162178" y="21781"/>
                </a:lnTo>
                <a:lnTo>
                  <a:pt x="41207" y="21683"/>
                </a:lnTo>
                <a:lnTo>
                  <a:pt x="28456" y="21511"/>
                </a:lnTo>
                <a:lnTo>
                  <a:pt x="15399" y="21270"/>
                </a:lnTo>
                <a:lnTo>
                  <a:pt x="2031" y="20954"/>
                </a:lnTo>
                <a:lnTo>
                  <a:pt x="3175" y="31876"/>
                </a:lnTo>
                <a:lnTo>
                  <a:pt x="117475" y="184657"/>
                </a:lnTo>
                <a:lnTo>
                  <a:pt x="0" y="324103"/>
                </a:lnTo>
                <a:lnTo>
                  <a:pt x="888" y="334137"/>
                </a:lnTo>
                <a:lnTo>
                  <a:pt x="11400" y="333942"/>
                </a:lnTo>
                <a:lnTo>
                  <a:pt x="23629" y="333759"/>
                </a:lnTo>
                <a:lnTo>
                  <a:pt x="36304" y="333620"/>
                </a:lnTo>
                <a:lnTo>
                  <a:pt x="204746" y="333807"/>
                </a:lnTo>
                <a:lnTo>
                  <a:pt x="232396" y="334016"/>
                </a:lnTo>
                <a:lnTo>
                  <a:pt x="246887" y="334137"/>
                </a:lnTo>
                <a:lnTo>
                  <a:pt x="248412" y="332613"/>
                </a:lnTo>
                <a:lnTo>
                  <a:pt x="255650" y="226059"/>
                </a:lnTo>
                <a:lnTo>
                  <a:pt x="241935" y="228345"/>
                </a:lnTo>
                <a:lnTo>
                  <a:pt x="215646" y="283717"/>
                </a:lnTo>
                <a:lnTo>
                  <a:pt x="68071" y="283717"/>
                </a:lnTo>
                <a:lnTo>
                  <a:pt x="175260" y="155320"/>
                </a:lnTo>
                <a:lnTo>
                  <a:pt x="92201" y="44576"/>
                </a:lnTo>
                <a:lnTo>
                  <a:pt x="205993" y="44576"/>
                </a:lnTo>
                <a:lnTo>
                  <a:pt x="221487" y="103504"/>
                </a:lnTo>
                <a:lnTo>
                  <a:pt x="233299" y="101726"/>
                </a:lnTo>
                <a:lnTo>
                  <a:pt x="248030" y="22478"/>
                </a:lnTo>
                <a:lnTo>
                  <a:pt x="246506" y="20700"/>
                </a:lnTo>
                <a:lnTo>
                  <a:pt x="239311" y="20838"/>
                </a:lnTo>
                <a:lnTo>
                  <a:pt x="225915" y="21074"/>
                </a:lnTo>
                <a:lnTo>
                  <a:pt x="212736" y="21278"/>
                </a:lnTo>
                <a:lnTo>
                  <a:pt x="199775" y="21451"/>
                </a:lnTo>
                <a:close/>
              </a:path>
              <a:path w="2988945" h="445515">
                <a:moveTo>
                  <a:pt x="413892" y="395604"/>
                </a:moveTo>
                <a:lnTo>
                  <a:pt x="419357" y="409502"/>
                </a:lnTo>
                <a:lnTo>
                  <a:pt x="424052" y="419988"/>
                </a:lnTo>
                <a:lnTo>
                  <a:pt x="427354" y="426465"/>
                </a:lnTo>
                <a:lnTo>
                  <a:pt x="430656" y="431545"/>
                </a:lnTo>
                <a:lnTo>
                  <a:pt x="434086" y="435355"/>
                </a:lnTo>
                <a:lnTo>
                  <a:pt x="437514" y="439038"/>
                </a:lnTo>
                <a:lnTo>
                  <a:pt x="441325" y="441705"/>
                </a:lnTo>
                <a:lnTo>
                  <a:pt x="445770" y="443229"/>
                </a:lnTo>
                <a:lnTo>
                  <a:pt x="450214" y="444753"/>
                </a:lnTo>
                <a:lnTo>
                  <a:pt x="455422" y="445515"/>
                </a:lnTo>
                <a:lnTo>
                  <a:pt x="463767" y="445490"/>
                </a:lnTo>
                <a:lnTo>
                  <a:pt x="474583" y="444745"/>
                </a:lnTo>
                <a:lnTo>
                  <a:pt x="486626" y="442963"/>
                </a:lnTo>
                <a:lnTo>
                  <a:pt x="499884" y="440132"/>
                </a:lnTo>
                <a:lnTo>
                  <a:pt x="514350" y="436244"/>
                </a:lnTo>
                <a:lnTo>
                  <a:pt x="512825" y="425195"/>
                </a:lnTo>
                <a:lnTo>
                  <a:pt x="505460" y="424814"/>
                </a:lnTo>
                <a:lnTo>
                  <a:pt x="498728" y="424179"/>
                </a:lnTo>
                <a:lnTo>
                  <a:pt x="493013" y="423290"/>
                </a:lnTo>
                <a:lnTo>
                  <a:pt x="487172" y="422401"/>
                </a:lnTo>
                <a:lnTo>
                  <a:pt x="481964" y="421004"/>
                </a:lnTo>
                <a:lnTo>
                  <a:pt x="477392" y="419226"/>
                </a:lnTo>
                <a:lnTo>
                  <a:pt x="472693" y="417448"/>
                </a:lnTo>
                <a:lnTo>
                  <a:pt x="468502" y="415035"/>
                </a:lnTo>
                <a:lnTo>
                  <a:pt x="464692" y="411860"/>
                </a:lnTo>
                <a:lnTo>
                  <a:pt x="460883" y="408685"/>
                </a:lnTo>
                <a:lnTo>
                  <a:pt x="457200" y="404748"/>
                </a:lnTo>
                <a:lnTo>
                  <a:pt x="453643" y="399795"/>
                </a:lnTo>
                <a:lnTo>
                  <a:pt x="450088" y="394842"/>
                </a:lnTo>
                <a:lnTo>
                  <a:pt x="446531" y="389000"/>
                </a:lnTo>
                <a:lnTo>
                  <a:pt x="442975" y="382015"/>
                </a:lnTo>
                <a:lnTo>
                  <a:pt x="442261" y="380633"/>
                </a:lnTo>
                <a:lnTo>
                  <a:pt x="436873" y="369963"/>
                </a:lnTo>
                <a:lnTo>
                  <a:pt x="430911" y="357631"/>
                </a:lnTo>
                <a:lnTo>
                  <a:pt x="424858" y="343905"/>
                </a:lnTo>
                <a:lnTo>
                  <a:pt x="420256" y="332868"/>
                </a:lnTo>
                <a:lnTo>
                  <a:pt x="415458" y="320909"/>
                </a:lnTo>
                <a:lnTo>
                  <a:pt x="410460" y="308035"/>
                </a:lnTo>
                <a:lnTo>
                  <a:pt x="405256" y="294258"/>
                </a:lnTo>
                <a:lnTo>
                  <a:pt x="411804" y="282845"/>
                </a:lnTo>
                <a:lnTo>
                  <a:pt x="418922" y="270519"/>
                </a:lnTo>
                <a:lnTo>
                  <a:pt x="425957" y="258418"/>
                </a:lnTo>
                <a:lnTo>
                  <a:pt x="432911" y="246542"/>
                </a:lnTo>
                <a:lnTo>
                  <a:pt x="439783" y="234889"/>
                </a:lnTo>
                <a:lnTo>
                  <a:pt x="446572" y="223461"/>
                </a:lnTo>
                <a:lnTo>
                  <a:pt x="453279" y="212257"/>
                </a:lnTo>
                <a:lnTo>
                  <a:pt x="459904" y="201275"/>
                </a:lnTo>
                <a:lnTo>
                  <a:pt x="466446" y="190516"/>
                </a:lnTo>
                <a:lnTo>
                  <a:pt x="472904" y="179980"/>
                </a:lnTo>
                <a:lnTo>
                  <a:pt x="479280" y="169666"/>
                </a:lnTo>
                <a:lnTo>
                  <a:pt x="485572" y="159573"/>
                </a:lnTo>
                <a:lnTo>
                  <a:pt x="491781" y="149702"/>
                </a:lnTo>
                <a:lnTo>
                  <a:pt x="497906" y="140051"/>
                </a:lnTo>
                <a:lnTo>
                  <a:pt x="503947" y="130621"/>
                </a:lnTo>
                <a:lnTo>
                  <a:pt x="509904" y="121412"/>
                </a:lnTo>
                <a:lnTo>
                  <a:pt x="507238" y="119379"/>
                </a:lnTo>
                <a:lnTo>
                  <a:pt x="496785" y="121567"/>
                </a:lnTo>
                <a:lnTo>
                  <a:pt x="484527" y="123955"/>
                </a:lnTo>
                <a:lnTo>
                  <a:pt x="472099" y="126187"/>
                </a:lnTo>
                <a:lnTo>
                  <a:pt x="459505" y="128264"/>
                </a:lnTo>
                <a:lnTo>
                  <a:pt x="446747" y="130186"/>
                </a:lnTo>
                <a:lnTo>
                  <a:pt x="433831" y="131952"/>
                </a:lnTo>
                <a:lnTo>
                  <a:pt x="429929" y="137943"/>
                </a:lnTo>
                <a:lnTo>
                  <a:pt x="423100" y="148608"/>
                </a:lnTo>
                <a:lnTo>
                  <a:pt x="416375" y="159349"/>
                </a:lnTo>
                <a:lnTo>
                  <a:pt x="409754" y="170165"/>
                </a:lnTo>
                <a:lnTo>
                  <a:pt x="403236" y="181058"/>
                </a:lnTo>
                <a:lnTo>
                  <a:pt x="396823" y="192029"/>
                </a:lnTo>
                <a:lnTo>
                  <a:pt x="390513" y="203080"/>
                </a:lnTo>
                <a:lnTo>
                  <a:pt x="384307" y="214211"/>
                </a:lnTo>
                <a:lnTo>
                  <a:pt x="378205" y="225425"/>
                </a:lnTo>
                <a:lnTo>
                  <a:pt x="376556" y="221419"/>
                </a:lnTo>
                <a:lnTo>
                  <a:pt x="370711" y="207429"/>
                </a:lnTo>
                <a:lnTo>
                  <a:pt x="365264" y="194700"/>
                </a:lnTo>
                <a:lnTo>
                  <a:pt x="360224" y="183233"/>
                </a:lnTo>
                <a:lnTo>
                  <a:pt x="355602" y="173027"/>
                </a:lnTo>
                <a:lnTo>
                  <a:pt x="351409" y="164083"/>
                </a:lnTo>
                <a:lnTo>
                  <a:pt x="348868" y="159130"/>
                </a:lnTo>
                <a:lnTo>
                  <a:pt x="346328" y="154304"/>
                </a:lnTo>
                <a:lnTo>
                  <a:pt x="343915" y="149478"/>
                </a:lnTo>
                <a:lnTo>
                  <a:pt x="341375" y="144652"/>
                </a:lnTo>
                <a:lnTo>
                  <a:pt x="338581" y="140334"/>
                </a:lnTo>
                <a:lnTo>
                  <a:pt x="335534" y="136525"/>
                </a:lnTo>
                <a:lnTo>
                  <a:pt x="332486" y="132714"/>
                </a:lnTo>
                <a:lnTo>
                  <a:pt x="328929" y="129666"/>
                </a:lnTo>
                <a:lnTo>
                  <a:pt x="324992" y="127253"/>
                </a:lnTo>
                <a:lnTo>
                  <a:pt x="321055" y="124840"/>
                </a:lnTo>
                <a:lnTo>
                  <a:pt x="316611" y="123697"/>
                </a:lnTo>
                <a:lnTo>
                  <a:pt x="311658" y="123697"/>
                </a:lnTo>
                <a:lnTo>
                  <a:pt x="302452" y="124063"/>
                </a:lnTo>
                <a:lnTo>
                  <a:pt x="291176" y="125323"/>
                </a:lnTo>
                <a:lnTo>
                  <a:pt x="278727" y="127493"/>
                </a:lnTo>
                <a:lnTo>
                  <a:pt x="265108" y="130588"/>
                </a:lnTo>
                <a:lnTo>
                  <a:pt x="250316" y="134619"/>
                </a:lnTo>
                <a:lnTo>
                  <a:pt x="251713" y="145541"/>
                </a:lnTo>
                <a:lnTo>
                  <a:pt x="255326" y="145533"/>
                </a:lnTo>
                <a:lnTo>
                  <a:pt x="268480" y="146135"/>
                </a:lnTo>
                <a:lnTo>
                  <a:pt x="280288" y="147700"/>
                </a:lnTo>
                <a:lnTo>
                  <a:pt x="288543" y="149351"/>
                </a:lnTo>
                <a:lnTo>
                  <a:pt x="296290" y="152653"/>
                </a:lnTo>
                <a:lnTo>
                  <a:pt x="303275" y="157479"/>
                </a:lnTo>
                <a:lnTo>
                  <a:pt x="314675" y="167377"/>
                </a:lnTo>
                <a:lnTo>
                  <a:pt x="323214" y="177926"/>
                </a:lnTo>
                <a:lnTo>
                  <a:pt x="329807" y="188123"/>
                </a:lnTo>
                <a:lnTo>
                  <a:pt x="335996" y="199290"/>
                </a:lnTo>
                <a:lnTo>
                  <a:pt x="342264" y="212089"/>
                </a:lnTo>
                <a:lnTo>
                  <a:pt x="344906" y="217754"/>
                </a:lnTo>
                <a:lnTo>
                  <a:pt x="350100" y="229268"/>
                </a:lnTo>
                <a:lnTo>
                  <a:pt x="355115" y="240969"/>
                </a:lnTo>
                <a:lnTo>
                  <a:pt x="359917" y="252856"/>
                </a:lnTo>
                <a:lnTo>
                  <a:pt x="358750" y="254816"/>
                </a:lnTo>
                <a:lnTo>
                  <a:pt x="352712" y="265001"/>
                </a:lnTo>
                <a:lnTo>
                  <a:pt x="346658" y="275302"/>
                </a:lnTo>
                <a:lnTo>
                  <a:pt x="340588" y="285719"/>
                </a:lnTo>
                <a:lnTo>
                  <a:pt x="334503" y="296252"/>
                </a:lnTo>
                <a:lnTo>
                  <a:pt x="328401" y="306901"/>
                </a:lnTo>
                <a:lnTo>
                  <a:pt x="322283" y="317666"/>
                </a:lnTo>
                <a:lnTo>
                  <a:pt x="316149" y="328547"/>
                </a:lnTo>
                <a:lnTo>
                  <a:pt x="309999" y="339544"/>
                </a:lnTo>
                <a:lnTo>
                  <a:pt x="303831" y="350658"/>
                </a:lnTo>
                <a:lnTo>
                  <a:pt x="297647" y="361887"/>
                </a:lnTo>
                <a:lnTo>
                  <a:pt x="291445" y="373232"/>
                </a:lnTo>
                <a:lnTo>
                  <a:pt x="285227" y="384693"/>
                </a:lnTo>
                <a:lnTo>
                  <a:pt x="278991" y="396270"/>
                </a:lnTo>
                <a:lnTo>
                  <a:pt x="272738" y="407963"/>
                </a:lnTo>
                <a:lnTo>
                  <a:pt x="266467" y="419772"/>
                </a:lnTo>
                <a:lnTo>
                  <a:pt x="260179" y="431697"/>
                </a:lnTo>
                <a:lnTo>
                  <a:pt x="253873" y="443738"/>
                </a:lnTo>
                <a:lnTo>
                  <a:pt x="257048" y="445388"/>
                </a:lnTo>
                <a:lnTo>
                  <a:pt x="263591" y="444320"/>
                </a:lnTo>
                <a:lnTo>
                  <a:pt x="275160" y="442591"/>
                </a:lnTo>
                <a:lnTo>
                  <a:pt x="287339" y="440974"/>
                </a:lnTo>
                <a:lnTo>
                  <a:pt x="300127" y="439478"/>
                </a:lnTo>
                <a:lnTo>
                  <a:pt x="313525" y="438110"/>
                </a:lnTo>
                <a:lnTo>
                  <a:pt x="327533" y="436879"/>
                </a:lnTo>
                <a:lnTo>
                  <a:pt x="328348" y="435248"/>
                </a:lnTo>
                <a:lnTo>
                  <a:pt x="334373" y="423247"/>
                </a:lnTo>
                <a:lnTo>
                  <a:pt x="340353" y="411409"/>
                </a:lnTo>
                <a:lnTo>
                  <a:pt x="346291" y="399734"/>
                </a:lnTo>
                <a:lnTo>
                  <a:pt x="352187" y="388222"/>
                </a:lnTo>
                <a:lnTo>
                  <a:pt x="358041" y="376874"/>
                </a:lnTo>
                <a:lnTo>
                  <a:pt x="363854" y="365689"/>
                </a:lnTo>
                <a:lnTo>
                  <a:pt x="369627" y="354666"/>
                </a:lnTo>
                <a:lnTo>
                  <a:pt x="375361" y="343808"/>
                </a:lnTo>
                <a:lnTo>
                  <a:pt x="381057" y="333112"/>
                </a:lnTo>
                <a:lnTo>
                  <a:pt x="386714" y="322579"/>
                </a:lnTo>
                <a:lnTo>
                  <a:pt x="387558" y="324859"/>
                </a:lnTo>
                <a:lnTo>
                  <a:pt x="393445" y="340769"/>
                </a:lnTo>
                <a:lnTo>
                  <a:pt x="398728" y="355036"/>
                </a:lnTo>
                <a:lnTo>
                  <a:pt x="403411" y="367657"/>
                </a:lnTo>
                <a:lnTo>
                  <a:pt x="407498" y="378627"/>
                </a:lnTo>
                <a:lnTo>
                  <a:pt x="410990" y="387944"/>
                </a:lnTo>
                <a:lnTo>
                  <a:pt x="413892" y="395604"/>
                </a:lnTo>
                <a:close/>
              </a:path>
              <a:path w="2988945" h="445515">
                <a:moveTo>
                  <a:pt x="2647568" y="10032"/>
                </a:moveTo>
                <a:lnTo>
                  <a:pt x="2633472" y="104012"/>
                </a:lnTo>
                <a:lnTo>
                  <a:pt x="2652395" y="104012"/>
                </a:lnTo>
                <a:lnTo>
                  <a:pt x="2707640" y="10032"/>
                </a:lnTo>
                <a:lnTo>
                  <a:pt x="2647568" y="10032"/>
                </a:lnTo>
                <a:close/>
              </a:path>
              <a:path w="2988945" h="445515">
                <a:moveTo>
                  <a:pt x="1490726" y="10032"/>
                </a:moveTo>
                <a:lnTo>
                  <a:pt x="1476628" y="104012"/>
                </a:lnTo>
                <a:lnTo>
                  <a:pt x="1495678" y="104012"/>
                </a:lnTo>
                <a:lnTo>
                  <a:pt x="1550797" y="10032"/>
                </a:lnTo>
                <a:lnTo>
                  <a:pt x="1490726" y="10032"/>
                </a:lnTo>
                <a:close/>
              </a:path>
              <a:path w="2988945" h="445515">
                <a:moveTo>
                  <a:pt x="1994075" y="3476"/>
                </a:moveTo>
                <a:lnTo>
                  <a:pt x="1980184" y="6222"/>
                </a:lnTo>
                <a:lnTo>
                  <a:pt x="1990978" y="58038"/>
                </a:lnTo>
                <a:lnTo>
                  <a:pt x="1993117" y="58330"/>
                </a:lnTo>
                <a:lnTo>
                  <a:pt x="2007413" y="55205"/>
                </a:lnTo>
                <a:lnTo>
                  <a:pt x="2019932" y="53330"/>
                </a:lnTo>
                <a:lnTo>
                  <a:pt x="2030729" y="52704"/>
                </a:lnTo>
                <a:lnTo>
                  <a:pt x="2035453" y="52881"/>
                </a:lnTo>
                <a:lnTo>
                  <a:pt x="2048491" y="55778"/>
                </a:lnTo>
                <a:lnTo>
                  <a:pt x="2058542" y="62229"/>
                </a:lnTo>
                <a:lnTo>
                  <a:pt x="2062189" y="66137"/>
                </a:lnTo>
                <a:lnTo>
                  <a:pt x="2069084" y="76351"/>
                </a:lnTo>
                <a:lnTo>
                  <a:pt x="2074672" y="89026"/>
                </a:lnTo>
                <a:lnTo>
                  <a:pt x="2076577" y="94614"/>
                </a:lnTo>
                <a:lnTo>
                  <a:pt x="2078481" y="100202"/>
                </a:lnTo>
                <a:lnTo>
                  <a:pt x="2080133" y="106171"/>
                </a:lnTo>
                <a:lnTo>
                  <a:pt x="2081911" y="112013"/>
                </a:lnTo>
                <a:lnTo>
                  <a:pt x="2083435" y="117855"/>
                </a:lnTo>
                <a:lnTo>
                  <a:pt x="2084959" y="123697"/>
                </a:lnTo>
                <a:lnTo>
                  <a:pt x="1957451" y="337946"/>
                </a:lnTo>
                <a:lnTo>
                  <a:pt x="1960626" y="339470"/>
                </a:lnTo>
                <a:lnTo>
                  <a:pt x="1967579" y="338603"/>
                </a:lnTo>
                <a:lnTo>
                  <a:pt x="1980883" y="337004"/>
                </a:lnTo>
                <a:lnTo>
                  <a:pt x="1993804" y="335538"/>
                </a:lnTo>
                <a:lnTo>
                  <a:pt x="2006337" y="334208"/>
                </a:lnTo>
                <a:lnTo>
                  <a:pt x="2018478" y="333020"/>
                </a:lnTo>
                <a:lnTo>
                  <a:pt x="2030222" y="331977"/>
                </a:lnTo>
                <a:lnTo>
                  <a:pt x="2086737" y="226567"/>
                </a:lnTo>
                <a:lnTo>
                  <a:pt x="2089420" y="221229"/>
                </a:lnTo>
                <a:lnTo>
                  <a:pt x="2094972" y="209837"/>
                </a:lnTo>
                <a:lnTo>
                  <a:pt x="2100326" y="198246"/>
                </a:lnTo>
                <a:lnTo>
                  <a:pt x="2103151" y="213501"/>
                </a:lnTo>
                <a:lnTo>
                  <a:pt x="2106441" y="230942"/>
                </a:lnTo>
                <a:lnTo>
                  <a:pt x="2109440" y="246459"/>
                </a:lnTo>
                <a:lnTo>
                  <a:pt x="2112146" y="260053"/>
                </a:lnTo>
                <a:lnTo>
                  <a:pt x="2114558" y="271728"/>
                </a:lnTo>
                <a:lnTo>
                  <a:pt x="2116674" y="281488"/>
                </a:lnTo>
                <a:lnTo>
                  <a:pt x="2118492" y="289336"/>
                </a:lnTo>
                <a:lnTo>
                  <a:pt x="2120011" y="295275"/>
                </a:lnTo>
                <a:lnTo>
                  <a:pt x="2125186" y="312321"/>
                </a:lnTo>
                <a:lnTo>
                  <a:pt x="2128901" y="321055"/>
                </a:lnTo>
                <a:lnTo>
                  <a:pt x="2132329" y="327532"/>
                </a:lnTo>
                <a:lnTo>
                  <a:pt x="2136013" y="331977"/>
                </a:lnTo>
                <a:lnTo>
                  <a:pt x="2139950" y="334137"/>
                </a:lnTo>
                <a:lnTo>
                  <a:pt x="2143887" y="336422"/>
                </a:lnTo>
                <a:lnTo>
                  <a:pt x="2149093" y="337565"/>
                </a:lnTo>
                <a:lnTo>
                  <a:pt x="2155443" y="337565"/>
                </a:lnTo>
                <a:lnTo>
                  <a:pt x="2161228" y="337435"/>
                </a:lnTo>
                <a:lnTo>
                  <a:pt x="2172749" y="336483"/>
                </a:lnTo>
                <a:lnTo>
                  <a:pt x="2185087" y="334616"/>
                </a:lnTo>
                <a:lnTo>
                  <a:pt x="2198241" y="331841"/>
                </a:lnTo>
                <a:lnTo>
                  <a:pt x="2212213" y="328167"/>
                </a:lnTo>
                <a:lnTo>
                  <a:pt x="2210816" y="316483"/>
                </a:lnTo>
                <a:lnTo>
                  <a:pt x="2208618" y="316390"/>
                </a:lnTo>
                <a:lnTo>
                  <a:pt x="2195203" y="315108"/>
                </a:lnTo>
                <a:lnTo>
                  <a:pt x="2183765" y="312673"/>
                </a:lnTo>
                <a:lnTo>
                  <a:pt x="2176272" y="310514"/>
                </a:lnTo>
                <a:lnTo>
                  <a:pt x="2169795" y="307213"/>
                </a:lnTo>
                <a:lnTo>
                  <a:pt x="2164461" y="302767"/>
                </a:lnTo>
                <a:lnTo>
                  <a:pt x="2159127" y="298450"/>
                </a:lnTo>
                <a:lnTo>
                  <a:pt x="2154554" y="292734"/>
                </a:lnTo>
                <a:lnTo>
                  <a:pt x="2150999" y="286003"/>
                </a:lnTo>
                <a:lnTo>
                  <a:pt x="2145733" y="273965"/>
                </a:lnTo>
                <a:lnTo>
                  <a:pt x="2141601" y="260984"/>
                </a:lnTo>
                <a:lnTo>
                  <a:pt x="2140077" y="255015"/>
                </a:lnTo>
                <a:lnTo>
                  <a:pt x="2138172" y="247650"/>
                </a:lnTo>
                <a:lnTo>
                  <a:pt x="2136266" y="238887"/>
                </a:lnTo>
                <a:lnTo>
                  <a:pt x="2135997" y="237649"/>
                </a:lnTo>
                <a:lnTo>
                  <a:pt x="2133274" y="225160"/>
                </a:lnTo>
                <a:lnTo>
                  <a:pt x="2130552" y="212851"/>
                </a:lnTo>
                <a:lnTo>
                  <a:pt x="2130493" y="212574"/>
                </a:lnTo>
                <a:lnTo>
                  <a:pt x="2127872" y="200046"/>
                </a:lnTo>
                <a:lnTo>
                  <a:pt x="2125345" y="187705"/>
                </a:lnTo>
                <a:lnTo>
                  <a:pt x="2123693" y="179577"/>
                </a:lnTo>
                <a:lnTo>
                  <a:pt x="2122170" y="172084"/>
                </a:lnTo>
                <a:lnTo>
                  <a:pt x="2120646" y="165226"/>
                </a:lnTo>
                <a:lnTo>
                  <a:pt x="2118190" y="152857"/>
                </a:lnTo>
                <a:lnTo>
                  <a:pt x="2115709" y="140386"/>
                </a:lnTo>
                <a:lnTo>
                  <a:pt x="2113406" y="128777"/>
                </a:lnTo>
                <a:lnTo>
                  <a:pt x="2112346" y="123483"/>
                </a:lnTo>
                <a:lnTo>
                  <a:pt x="2109787" y="110732"/>
                </a:lnTo>
                <a:lnTo>
                  <a:pt x="2107438" y="98932"/>
                </a:lnTo>
                <a:lnTo>
                  <a:pt x="2105533" y="90042"/>
                </a:lnTo>
                <a:lnTo>
                  <a:pt x="2103628" y="81787"/>
                </a:lnTo>
                <a:lnTo>
                  <a:pt x="2101850" y="74421"/>
                </a:lnTo>
                <a:lnTo>
                  <a:pt x="2099945" y="67055"/>
                </a:lnTo>
                <a:lnTo>
                  <a:pt x="2098166" y="60197"/>
                </a:lnTo>
                <a:lnTo>
                  <a:pt x="2096389" y="53975"/>
                </a:lnTo>
                <a:lnTo>
                  <a:pt x="2090733" y="38896"/>
                </a:lnTo>
                <a:lnTo>
                  <a:pt x="2085213" y="28447"/>
                </a:lnTo>
                <a:lnTo>
                  <a:pt x="2080895" y="21462"/>
                </a:lnTo>
                <a:lnTo>
                  <a:pt x="2075941" y="16001"/>
                </a:lnTo>
                <a:lnTo>
                  <a:pt x="2070480" y="11683"/>
                </a:lnTo>
                <a:lnTo>
                  <a:pt x="2064892" y="7492"/>
                </a:lnTo>
                <a:lnTo>
                  <a:pt x="2058797" y="4444"/>
                </a:lnTo>
                <a:lnTo>
                  <a:pt x="2052192" y="2666"/>
                </a:lnTo>
                <a:lnTo>
                  <a:pt x="2045462" y="888"/>
                </a:lnTo>
                <a:lnTo>
                  <a:pt x="2038223" y="0"/>
                </a:lnTo>
                <a:lnTo>
                  <a:pt x="2030476" y="0"/>
                </a:lnTo>
                <a:lnTo>
                  <a:pt x="2019275" y="377"/>
                </a:lnTo>
                <a:lnTo>
                  <a:pt x="2007106" y="1532"/>
                </a:lnTo>
                <a:lnTo>
                  <a:pt x="1994075" y="3476"/>
                </a:lnTo>
                <a:close/>
              </a:path>
              <a:path w="2988945" h="445515">
                <a:moveTo>
                  <a:pt x="770303" y="3476"/>
                </a:moveTo>
                <a:lnTo>
                  <a:pt x="756412" y="6222"/>
                </a:lnTo>
                <a:lnTo>
                  <a:pt x="767206" y="58038"/>
                </a:lnTo>
                <a:lnTo>
                  <a:pt x="769345" y="58330"/>
                </a:lnTo>
                <a:lnTo>
                  <a:pt x="783641" y="55205"/>
                </a:lnTo>
                <a:lnTo>
                  <a:pt x="796160" y="53330"/>
                </a:lnTo>
                <a:lnTo>
                  <a:pt x="806958" y="52704"/>
                </a:lnTo>
                <a:lnTo>
                  <a:pt x="811681" y="52881"/>
                </a:lnTo>
                <a:lnTo>
                  <a:pt x="824719" y="55778"/>
                </a:lnTo>
                <a:lnTo>
                  <a:pt x="834771" y="62229"/>
                </a:lnTo>
                <a:lnTo>
                  <a:pt x="838417" y="66137"/>
                </a:lnTo>
                <a:lnTo>
                  <a:pt x="845312" y="76351"/>
                </a:lnTo>
                <a:lnTo>
                  <a:pt x="850900" y="89026"/>
                </a:lnTo>
                <a:lnTo>
                  <a:pt x="852804" y="94614"/>
                </a:lnTo>
                <a:lnTo>
                  <a:pt x="854710" y="100202"/>
                </a:lnTo>
                <a:lnTo>
                  <a:pt x="856361" y="106171"/>
                </a:lnTo>
                <a:lnTo>
                  <a:pt x="858138" y="112013"/>
                </a:lnTo>
                <a:lnTo>
                  <a:pt x="859663" y="117855"/>
                </a:lnTo>
                <a:lnTo>
                  <a:pt x="861187" y="123697"/>
                </a:lnTo>
                <a:lnTo>
                  <a:pt x="733678" y="337946"/>
                </a:lnTo>
                <a:lnTo>
                  <a:pt x="736853" y="339470"/>
                </a:lnTo>
                <a:lnTo>
                  <a:pt x="743807" y="338603"/>
                </a:lnTo>
                <a:lnTo>
                  <a:pt x="757111" y="337004"/>
                </a:lnTo>
                <a:lnTo>
                  <a:pt x="770032" y="335538"/>
                </a:lnTo>
                <a:lnTo>
                  <a:pt x="782565" y="334208"/>
                </a:lnTo>
                <a:lnTo>
                  <a:pt x="794706" y="333020"/>
                </a:lnTo>
                <a:lnTo>
                  <a:pt x="806450" y="331977"/>
                </a:lnTo>
                <a:lnTo>
                  <a:pt x="862964" y="226567"/>
                </a:lnTo>
                <a:lnTo>
                  <a:pt x="865648" y="221229"/>
                </a:lnTo>
                <a:lnTo>
                  <a:pt x="871200" y="209837"/>
                </a:lnTo>
                <a:lnTo>
                  <a:pt x="876553" y="198246"/>
                </a:lnTo>
                <a:lnTo>
                  <a:pt x="879379" y="213501"/>
                </a:lnTo>
                <a:lnTo>
                  <a:pt x="882669" y="230942"/>
                </a:lnTo>
                <a:lnTo>
                  <a:pt x="885668" y="246459"/>
                </a:lnTo>
                <a:lnTo>
                  <a:pt x="888374" y="260053"/>
                </a:lnTo>
                <a:lnTo>
                  <a:pt x="890786" y="271728"/>
                </a:lnTo>
                <a:lnTo>
                  <a:pt x="892902" y="281488"/>
                </a:lnTo>
                <a:lnTo>
                  <a:pt x="894720" y="289336"/>
                </a:lnTo>
                <a:lnTo>
                  <a:pt x="896238" y="295275"/>
                </a:lnTo>
                <a:lnTo>
                  <a:pt x="901414" y="312321"/>
                </a:lnTo>
                <a:lnTo>
                  <a:pt x="905128" y="321055"/>
                </a:lnTo>
                <a:lnTo>
                  <a:pt x="908558" y="327532"/>
                </a:lnTo>
                <a:lnTo>
                  <a:pt x="912240" y="331977"/>
                </a:lnTo>
                <a:lnTo>
                  <a:pt x="916177" y="334137"/>
                </a:lnTo>
                <a:lnTo>
                  <a:pt x="920114" y="336422"/>
                </a:lnTo>
                <a:lnTo>
                  <a:pt x="925322" y="337565"/>
                </a:lnTo>
                <a:lnTo>
                  <a:pt x="931672" y="337565"/>
                </a:lnTo>
                <a:lnTo>
                  <a:pt x="937456" y="337435"/>
                </a:lnTo>
                <a:lnTo>
                  <a:pt x="948977" y="336483"/>
                </a:lnTo>
                <a:lnTo>
                  <a:pt x="961315" y="334616"/>
                </a:lnTo>
                <a:lnTo>
                  <a:pt x="974469" y="331841"/>
                </a:lnTo>
                <a:lnTo>
                  <a:pt x="988440" y="328167"/>
                </a:lnTo>
                <a:lnTo>
                  <a:pt x="987043" y="316483"/>
                </a:lnTo>
                <a:lnTo>
                  <a:pt x="984846" y="316390"/>
                </a:lnTo>
                <a:lnTo>
                  <a:pt x="971431" y="315108"/>
                </a:lnTo>
                <a:lnTo>
                  <a:pt x="959992" y="312673"/>
                </a:lnTo>
                <a:lnTo>
                  <a:pt x="952500" y="310514"/>
                </a:lnTo>
                <a:lnTo>
                  <a:pt x="946023" y="307213"/>
                </a:lnTo>
                <a:lnTo>
                  <a:pt x="940688" y="302767"/>
                </a:lnTo>
                <a:lnTo>
                  <a:pt x="935354" y="298450"/>
                </a:lnTo>
                <a:lnTo>
                  <a:pt x="930783" y="292734"/>
                </a:lnTo>
                <a:lnTo>
                  <a:pt x="927226" y="286003"/>
                </a:lnTo>
                <a:lnTo>
                  <a:pt x="921961" y="273965"/>
                </a:lnTo>
                <a:lnTo>
                  <a:pt x="917828" y="260984"/>
                </a:lnTo>
                <a:lnTo>
                  <a:pt x="916304" y="255015"/>
                </a:lnTo>
                <a:lnTo>
                  <a:pt x="914400" y="247650"/>
                </a:lnTo>
                <a:lnTo>
                  <a:pt x="912495" y="238887"/>
                </a:lnTo>
                <a:lnTo>
                  <a:pt x="912225" y="237649"/>
                </a:lnTo>
                <a:lnTo>
                  <a:pt x="909502" y="225160"/>
                </a:lnTo>
                <a:lnTo>
                  <a:pt x="906779" y="212851"/>
                </a:lnTo>
                <a:lnTo>
                  <a:pt x="906721" y="212574"/>
                </a:lnTo>
                <a:lnTo>
                  <a:pt x="904100" y="200046"/>
                </a:lnTo>
                <a:lnTo>
                  <a:pt x="901573" y="187705"/>
                </a:lnTo>
                <a:lnTo>
                  <a:pt x="899922" y="179577"/>
                </a:lnTo>
                <a:lnTo>
                  <a:pt x="898398" y="172084"/>
                </a:lnTo>
                <a:lnTo>
                  <a:pt x="896874" y="165226"/>
                </a:lnTo>
                <a:lnTo>
                  <a:pt x="894418" y="152857"/>
                </a:lnTo>
                <a:lnTo>
                  <a:pt x="891937" y="140386"/>
                </a:lnTo>
                <a:lnTo>
                  <a:pt x="889635" y="128777"/>
                </a:lnTo>
                <a:lnTo>
                  <a:pt x="888574" y="123483"/>
                </a:lnTo>
                <a:lnTo>
                  <a:pt x="886015" y="110732"/>
                </a:lnTo>
                <a:lnTo>
                  <a:pt x="883665" y="98932"/>
                </a:lnTo>
                <a:lnTo>
                  <a:pt x="881761" y="90042"/>
                </a:lnTo>
                <a:lnTo>
                  <a:pt x="879855" y="81787"/>
                </a:lnTo>
                <a:lnTo>
                  <a:pt x="878077" y="74421"/>
                </a:lnTo>
                <a:lnTo>
                  <a:pt x="876173" y="67055"/>
                </a:lnTo>
                <a:lnTo>
                  <a:pt x="874395" y="60197"/>
                </a:lnTo>
                <a:lnTo>
                  <a:pt x="872616" y="53975"/>
                </a:lnTo>
                <a:lnTo>
                  <a:pt x="866961" y="38896"/>
                </a:lnTo>
                <a:lnTo>
                  <a:pt x="861440" y="28447"/>
                </a:lnTo>
                <a:lnTo>
                  <a:pt x="857123" y="21462"/>
                </a:lnTo>
                <a:lnTo>
                  <a:pt x="852170" y="16001"/>
                </a:lnTo>
                <a:lnTo>
                  <a:pt x="846709" y="11683"/>
                </a:lnTo>
                <a:lnTo>
                  <a:pt x="841121" y="7492"/>
                </a:lnTo>
                <a:lnTo>
                  <a:pt x="835025" y="4444"/>
                </a:lnTo>
                <a:lnTo>
                  <a:pt x="828421" y="2666"/>
                </a:lnTo>
                <a:lnTo>
                  <a:pt x="821689" y="888"/>
                </a:lnTo>
                <a:lnTo>
                  <a:pt x="814451" y="0"/>
                </a:lnTo>
                <a:lnTo>
                  <a:pt x="806703" y="0"/>
                </a:lnTo>
                <a:lnTo>
                  <a:pt x="795503" y="377"/>
                </a:lnTo>
                <a:lnTo>
                  <a:pt x="783334" y="1532"/>
                </a:lnTo>
                <a:lnTo>
                  <a:pt x="770303" y="3476"/>
                </a:lnTo>
                <a:close/>
              </a:path>
              <a:path w="2988945" h="445515">
                <a:moveTo>
                  <a:pt x="2732205" y="200464"/>
                </a:moveTo>
                <a:lnTo>
                  <a:pt x="2729352" y="213032"/>
                </a:lnTo>
                <a:lnTo>
                  <a:pt x="2727641" y="226134"/>
                </a:lnTo>
                <a:lnTo>
                  <a:pt x="2727071" y="239775"/>
                </a:lnTo>
                <a:lnTo>
                  <a:pt x="2727523" y="251410"/>
                </a:lnTo>
                <a:lnTo>
                  <a:pt x="2729257" y="264664"/>
                </a:lnTo>
                <a:lnTo>
                  <a:pt x="2732288" y="277194"/>
                </a:lnTo>
                <a:lnTo>
                  <a:pt x="2736617" y="289007"/>
                </a:lnTo>
                <a:lnTo>
                  <a:pt x="2742244" y="300112"/>
                </a:lnTo>
                <a:lnTo>
                  <a:pt x="2749168" y="310514"/>
                </a:lnTo>
                <a:lnTo>
                  <a:pt x="2760220" y="322461"/>
                </a:lnTo>
                <a:lnTo>
                  <a:pt x="2770621" y="330005"/>
                </a:lnTo>
                <a:lnTo>
                  <a:pt x="2782134" y="335401"/>
                </a:lnTo>
                <a:lnTo>
                  <a:pt x="2794755" y="338643"/>
                </a:lnTo>
                <a:lnTo>
                  <a:pt x="2797290" y="282384"/>
                </a:lnTo>
                <a:lnTo>
                  <a:pt x="2793600" y="271723"/>
                </a:lnTo>
                <a:lnTo>
                  <a:pt x="2790987" y="259686"/>
                </a:lnTo>
                <a:lnTo>
                  <a:pt x="2789433" y="246282"/>
                </a:lnTo>
                <a:lnTo>
                  <a:pt x="2785013" y="129547"/>
                </a:lnTo>
                <a:lnTo>
                  <a:pt x="2774170" y="136402"/>
                </a:lnTo>
                <a:lnTo>
                  <a:pt x="2764126" y="145079"/>
                </a:lnTo>
                <a:lnTo>
                  <a:pt x="2754884" y="155575"/>
                </a:lnTo>
                <a:lnTo>
                  <a:pt x="2747608" y="165894"/>
                </a:lnTo>
                <a:lnTo>
                  <a:pt x="2741333" y="176902"/>
                </a:lnTo>
                <a:lnTo>
                  <a:pt x="2736198" y="188423"/>
                </a:lnTo>
                <a:lnTo>
                  <a:pt x="2732205" y="200464"/>
                </a:lnTo>
                <a:close/>
              </a:path>
            </a:pathLst>
          </a:custGeom>
          <a:solidFill>
            <a:srgbClr val="0000FF"/>
          </a:solidFill>
        </p:spPr>
        <p:txBody>
          <a:bodyPr wrap="square" lIns="0" tIns="0" rIns="0" bIns="0" rtlCol="0">
            <a:noAutofit/>
          </a:bodyPr>
          <a:lstStyle/>
          <a:p>
            <a:endParaRPr/>
          </a:p>
        </p:txBody>
      </p:sp>
      <p:sp>
        <p:nvSpPr>
          <p:cNvPr id="54" name="object 54"/>
          <p:cNvSpPr/>
          <p:nvPr/>
        </p:nvSpPr>
        <p:spPr>
          <a:xfrm>
            <a:off x="7962392" y="1019301"/>
            <a:ext cx="121411" cy="158750"/>
          </a:xfrm>
          <a:custGeom>
            <a:avLst/>
            <a:gdLst/>
            <a:ahLst/>
            <a:cxnLst/>
            <a:rect l="l" t="t" r="r" b="b"/>
            <a:pathLst>
              <a:path w="91058" h="158750">
                <a:moveTo>
                  <a:pt x="42163" y="0"/>
                </a:moveTo>
                <a:lnTo>
                  <a:pt x="29785" y="2465"/>
                </a:lnTo>
                <a:lnTo>
                  <a:pt x="19606" y="9848"/>
                </a:lnTo>
                <a:lnTo>
                  <a:pt x="11578" y="22123"/>
                </a:lnTo>
                <a:lnTo>
                  <a:pt x="6397" y="35981"/>
                </a:lnTo>
                <a:lnTo>
                  <a:pt x="3426" y="47768"/>
                </a:lnTo>
                <a:lnTo>
                  <a:pt x="1375" y="60386"/>
                </a:lnTo>
                <a:lnTo>
                  <a:pt x="244" y="73844"/>
                </a:lnTo>
                <a:lnTo>
                  <a:pt x="0" y="84200"/>
                </a:lnTo>
                <a:lnTo>
                  <a:pt x="513" y="98962"/>
                </a:lnTo>
                <a:lnTo>
                  <a:pt x="2067" y="112366"/>
                </a:lnTo>
                <a:lnTo>
                  <a:pt x="4680" y="124403"/>
                </a:lnTo>
                <a:lnTo>
                  <a:pt x="8370" y="135064"/>
                </a:lnTo>
                <a:lnTo>
                  <a:pt x="17975" y="150257"/>
                </a:lnTo>
                <a:lnTo>
                  <a:pt x="28599" y="157079"/>
                </a:lnTo>
                <a:lnTo>
                  <a:pt x="38734" y="158750"/>
                </a:lnTo>
                <a:lnTo>
                  <a:pt x="49480" y="155933"/>
                </a:lnTo>
                <a:lnTo>
                  <a:pt x="60587" y="147485"/>
                </a:lnTo>
                <a:lnTo>
                  <a:pt x="69762" y="136651"/>
                </a:lnTo>
                <a:lnTo>
                  <a:pt x="76020" y="126997"/>
                </a:lnTo>
                <a:lnTo>
                  <a:pt x="82400" y="115308"/>
                </a:lnTo>
                <a:lnTo>
                  <a:pt x="88902" y="101585"/>
                </a:lnTo>
                <a:lnTo>
                  <a:pt x="91058" y="96647"/>
                </a:lnTo>
                <a:lnTo>
                  <a:pt x="87970" y="80988"/>
                </a:lnTo>
                <a:lnTo>
                  <a:pt x="84734" y="66714"/>
                </a:lnTo>
                <a:lnTo>
                  <a:pt x="81355" y="53828"/>
                </a:lnTo>
                <a:lnTo>
                  <a:pt x="77835" y="42335"/>
                </a:lnTo>
                <a:lnTo>
                  <a:pt x="74178" y="32237"/>
                </a:lnTo>
                <a:lnTo>
                  <a:pt x="70611" y="24002"/>
                </a:lnTo>
                <a:lnTo>
                  <a:pt x="62151" y="10417"/>
                </a:lnTo>
                <a:lnTo>
                  <a:pt x="52391" y="2421"/>
                </a:lnTo>
                <a:lnTo>
                  <a:pt x="42163"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5003633" y="1013333"/>
            <a:ext cx="129708" cy="177418"/>
          </a:xfrm>
          <a:custGeom>
            <a:avLst/>
            <a:gdLst/>
            <a:ahLst/>
            <a:cxnLst/>
            <a:rect l="l" t="t" r="r" b="b"/>
            <a:pathLst>
              <a:path w="97281" h="177418">
                <a:moveTo>
                  <a:pt x="47371" y="0"/>
                </a:moveTo>
                <a:lnTo>
                  <a:pt x="33873" y="1990"/>
                </a:lnTo>
                <a:lnTo>
                  <a:pt x="22678" y="7962"/>
                </a:lnTo>
                <a:lnTo>
                  <a:pt x="13743" y="17915"/>
                </a:lnTo>
                <a:lnTo>
                  <a:pt x="7625" y="30452"/>
                </a:lnTo>
                <a:lnTo>
                  <a:pt x="4424" y="41185"/>
                </a:lnTo>
                <a:lnTo>
                  <a:pt x="2084" y="53536"/>
                </a:lnTo>
                <a:lnTo>
                  <a:pt x="613" y="67504"/>
                </a:lnTo>
                <a:lnTo>
                  <a:pt x="14" y="83090"/>
                </a:lnTo>
                <a:lnTo>
                  <a:pt x="0" y="86105"/>
                </a:lnTo>
                <a:lnTo>
                  <a:pt x="425" y="100944"/>
                </a:lnTo>
                <a:lnTo>
                  <a:pt x="1705" y="114686"/>
                </a:lnTo>
                <a:lnTo>
                  <a:pt x="3844" y="127333"/>
                </a:lnTo>
                <a:lnTo>
                  <a:pt x="6848" y="138885"/>
                </a:lnTo>
                <a:lnTo>
                  <a:pt x="10722" y="149341"/>
                </a:lnTo>
                <a:lnTo>
                  <a:pt x="19679" y="164136"/>
                </a:lnTo>
                <a:lnTo>
                  <a:pt x="29590" y="172368"/>
                </a:lnTo>
                <a:lnTo>
                  <a:pt x="41669" y="176699"/>
                </a:lnTo>
                <a:lnTo>
                  <a:pt x="50037" y="177418"/>
                </a:lnTo>
                <a:lnTo>
                  <a:pt x="63536" y="175388"/>
                </a:lnTo>
                <a:lnTo>
                  <a:pt x="74690" y="169309"/>
                </a:lnTo>
                <a:lnTo>
                  <a:pt x="83499" y="159203"/>
                </a:lnTo>
                <a:lnTo>
                  <a:pt x="89760" y="145877"/>
                </a:lnTo>
                <a:lnTo>
                  <a:pt x="92853" y="135140"/>
                </a:lnTo>
                <a:lnTo>
                  <a:pt x="95132" y="122854"/>
                </a:lnTo>
                <a:lnTo>
                  <a:pt x="96596" y="109021"/>
                </a:lnTo>
                <a:lnTo>
                  <a:pt x="97246" y="93639"/>
                </a:lnTo>
                <a:lnTo>
                  <a:pt x="97281" y="88772"/>
                </a:lnTo>
                <a:lnTo>
                  <a:pt x="96844" y="73554"/>
                </a:lnTo>
                <a:lnTo>
                  <a:pt x="95525" y="59646"/>
                </a:lnTo>
                <a:lnTo>
                  <a:pt x="93313" y="47037"/>
                </a:lnTo>
                <a:lnTo>
                  <a:pt x="90197" y="35716"/>
                </a:lnTo>
                <a:lnTo>
                  <a:pt x="86168" y="25672"/>
                </a:lnTo>
                <a:lnTo>
                  <a:pt x="77183" y="12148"/>
                </a:lnTo>
                <a:lnTo>
                  <a:pt x="66969" y="4408"/>
                </a:lnTo>
                <a:lnTo>
                  <a:pt x="54608" y="512"/>
                </a:lnTo>
                <a:lnTo>
                  <a:pt x="47371" y="0"/>
                </a:lnTo>
                <a:close/>
              </a:path>
            </a:pathLst>
          </a:custGeom>
          <a:ln w="3047">
            <a:solidFill>
              <a:srgbClr val="3A431F"/>
            </a:solidFill>
          </a:ln>
        </p:spPr>
        <p:txBody>
          <a:bodyPr wrap="square" lIns="0" tIns="0" rIns="0" bIns="0" rtlCol="0">
            <a:noAutofit/>
          </a:bodyPr>
          <a:lstStyle/>
          <a:p>
            <a:endParaRPr/>
          </a:p>
        </p:txBody>
      </p:sp>
      <p:sp>
        <p:nvSpPr>
          <p:cNvPr id="56" name="object 56"/>
          <p:cNvSpPr/>
          <p:nvPr/>
        </p:nvSpPr>
        <p:spPr>
          <a:xfrm>
            <a:off x="7340431" y="994790"/>
            <a:ext cx="352720" cy="216662"/>
          </a:xfrm>
          <a:custGeom>
            <a:avLst/>
            <a:gdLst/>
            <a:ahLst/>
            <a:cxnLst/>
            <a:rect l="l" t="t" r="r" b="b"/>
            <a:pathLst>
              <a:path w="264540" h="216662">
                <a:moveTo>
                  <a:pt x="227202" y="0"/>
                </a:moveTo>
                <a:lnTo>
                  <a:pt x="240264" y="509"/>
                </a:lnTo>
                <a:lnTo>
                  <a:pt x="252692" y="2080"/>
                </a:lnTo>
                <a:lnTo>
                  <a:pt x="256412" y="2794"/>
                </a:lnTo>
                <a:lnTo>
                  <a:pt x="253502" y="14199"/>
                </a:lnTo>
                <a:lnTo>
                  <a:pt x="250263" y="26099"/>
                </a:lnTo>
                <a:lnTo>
                  <a:pt x="246694" y="38493"/>
                </a:lnTo>
                <a:lnTo>
                  <a:pt x="242796" y="51380"/>
                </a:lnTo>
                <a:lnTo>
                  <a:pt x="241553" y="55372"/>
                </a:lnTo>
                <a:lnTo>
                  <a:pt x="239775" y="55753"/>
                </a:lnTo>
                <a:lnTo>
                  <a:pt x="226175" y="52479"/>
                </a:lnTo>
                <a:lnTo>
                  <a:pt x="213780" y="50616"/>
                </a:lnTo>
                <a:lnTo>
                  <a:pt x="204850" y="50164"/>
                </a:lnTo>
                <a:lnTo>
                  <a:pt x="191233" y="51285"/>
                </a:lnTo>
                <a:lnTo>
                  <a:pt x="179231" y="54616"/>
                </a:lnTo>
                <a:lnTo>
                  <a:pt x="173481" y="57276"/>
                </a:lnTo>
                <a:lnTo>
                  <a:pt x="164534" y="63260"/>
                </a:lnTo>
                <a:lnTo>
                  <a:pt x="155178" y="71753"/>
                </a:lnTo>
                <a:lnTo>
                  <a:pt x="145411" y="82810"/>
                </a:lnTo>
                <a:lnTo>
                  <a:pt x="144906" y="83438"/>
                </a:lnTo>
                <a:lnTo>
                  <a:pt x="205739" y="160400"/>
                </a:lnTo>
                <a:lnTo>
                  <a:pt x="215456" y="172002"/>
                </a:lnTo>
                <a:lnTo>
                  <a:pt x="224376" y="180717"/>
                </a:lnTo>
                <a:lnTo>
                  <a:pt x="231139" y="185800"/>
                </a:lnTo>
                <a:lnTo>
                  <a:pt x="241060" y="190377"/>
                </a:lnTo>
                <a:lnTo>
                  <a:pt x="253888" y="193361"/>
                </a:lnTo>
                <a:lnTo>
                  <a:pt x="263143" y="194437"/>
                </a:lnTo>
                <a:lnTo>
                  <a:pt x="264540" y="205359"/>
                </a:lnTo>
                <a:lnTo>
                  <a:pt x="248964" y="209260"/>
                </a:lnTo>
                <a:lnTo>
                  <a:pt x="234960" y="212277"/>
                </a:lnTo>
                <a:lnTo>
                  <a:pt x="222521" y="214410"/>
                </a:lnTo>
                <a:lnTo>
                  <a:pt x="211643" y="215659"/>
                </a:lnTo>
                <a:lnTo>
                  <a:pt x="203073" y="216026"/>
                </a:lnTo>
                <a:lnTo>
                  <a:pt x="189903" y="214835"/>
                </a:lnTo>
                <a:lnTo>
                  <a:pt x="177857" y="211297"/>
                </a:lnTo>
                <a:lnTo>
                  <a:pt x="173481" y="209296"/>
                </a:lnTo>
                <a:lnTo>
                  <a:pt x="164203" y="202998"/>
                </a:lnTo>
                <a:lnTo>
                  <a:pt x="155206" y="193829"/>
                </a:lnTo>
                <a:lnTo>
                  <a:pt x="147954" y="184150"/>
                </a:lnTo>
                <a:lnTo>
                  <a:pt x="139743" y="172090"/>
                </a:lnTo>
                <a:lnTo>
                  <a:pt x="131911" y="160840"/>
                </a:lnTo>
                <a:lnTo>
                  <a:pt x="124455" y="150410"/>
                </a:lnTo>
                <a:lnTo>
                  <a:pt x="117369" y="140810"/>
                </a:lnTo>
                <a:lnTo>
                  <a:pt x="110648" y="132051"/>
                </a:lnTo>
                <a:lnTo>
                  <a:pt x="108965" y="129921"/>
                </a:lnTo>
                <a:lnTo>
                  <a:pt x="98678" y="143256"/>
                </a:lnTo>
                <a:lnTo>
                  <a:pt x="98736" y="154979"/>
                </a:lnTo>
                <a:lnTo>
                  <a:pt x="98871" y="168114"/>
                </a:lnTo>
                <a:lnTo>
                  <a:pt x="98932" y="173609"/>
                </a:lnTo>
                <a:lnTo>
                  <a:pt x="99241" y="185870"/>
                </a:lnTo>
                <a:lnTo>
                  <a:pt x="99611" y="198600"/>
                </a:lnTo>
                <a:lnTo>
                  <a:pt x="99949" y="209804"/>
                </a:lnTo>
                <a:lnTo>
                  <a:pt x="86703" y="211223"/>
                </a:lnTo>
                <a:lnTo>
                  <a:pt x="73783" y="212643"/>
                </a:lnTo>
                <a:lnTo>
                  <a:pt x="61191" y="214063"/>
                </a:lnTo>
                <a:lnTo>
                  <a:pt x="48925" y="215483"/>
                </a:lnTo>
                <a:lnTo>
                  <a:pt x="38988" y="216662"/>
                </a:lnTo>
                <a:lnTo>
                  <a:pt x="35940" y="215137"/>
                </a:lnTo>
                <a:lnTo>
                  <a:pt x="36064" y="201343"/>
                </a:lnTo>
                <a:lnTo>
                  <a:pt x="36158" y="188635"/>
                </a:lnTo>
                <a:lnTo>
                  <a:pt x="36194" y="177292"/>
                </a:lnTo>
                <a:lnTo>
                  <a:pt x="36303" y="163168"/>
                </a:lnTo>
                <a:lnTo>
                  <a:pt x="36321" y="151564"/>
                </a:lnTo>
                <a:lnTo>
                  <a:pt x="36322" y="150241"/>
                </a:lnTo>
                <a:lnTo>
                  <a:pt x="36322" y="107061"/>
                </a:lnTo>
                <a:lnTo>
                  <a:pt x="36299" y="94458"/>
                </a:lnTo>
                <a:lnTo>
                  <a:pt x="36138" y="81687"/>
                </a:lnTo>
                <a:lnTo>
                  <a:pt x="36067" y="78739"/>
                </a:lnTo>
                <a:lnTo>
                  <a:pt x="35897" y="65992"/>
                </a:lnTo>
                <a:lnTo>
                  <a:pt x="35726" y="53329"/>
                </a:lnTo>
                <a:lnTo>
                  <a:pt x="35687" y="50419"/>
                </a:lnTo>
                <a:lnTo>
                  <a:pt x="35560" y="44704"/>
                </a:lnTo>
                <a:lnTo>
                  <a:pt x="35051" y="40132"/>
                </a:lnTo>
                <a:lnTo>
                  <a:pt x="34162" y="36703"/>
                </a:lnTo>
                <a:lnTo>
                  <a:pt x="33274" y="33147"/>
                </a:lnTo>
                <a:lnTo>
                  <a:pt x="31623" y="30353"/>
                </a:lnTo>
                <a:lnTo>
                  <a:pt x="29210" y="28321"/>
                </a:lnTo>
                <a:lnTo>
                  <a:pt x="26797" y="26162"/>
                </a:lnTo>
                <a:lnTo>
                  <a:pt x="23367" y="24892"/>
                </a:lnTo>
                <a:lnTo>
                  <a:pt x="18923" y="24130"/>
                </a:lnTo>
                <a:lnTo>
                  <a:pt x="14477" y="23495"/>
                </a:lnTo>
                <a:lnTo>
                  <a:pt x="8636" y="23113"/>
                </a:lnTo>
                <a:lnTo>
                  <a:pt x="1524" y="23113"/>
                </a:lnTo>
                <a:lnTo>
                  <a:pt x="0" y="12954"/>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8" y="32766"/>
                </a:lnTo>
                <a:lnTo>
                  <a:pt x="98678" y="110617"/>
                </a:lnTo>
                <a:lnTo>
                  <a:pt x="126491" y="73787"/>
                </a:lnTo>
                <a:lnTo>
                  <a:pt x="134866" y="62941"/>
                </a:lnTo>
                <a:lnTo>
                  <a:pt x="142695" y="52846"/>
                </a:lnTo>
                <a:lnTo>
                  <a:pt x="149979" y="43551"/>
                </a:lnTo>
                <a:lnTo>
                  <a:pt x="159567" y="32068"/>
                </a:lnTo>
                <a:lnTo>
                  <a:pt x="168283" y="23168"/>
                </a:lnTo>
                <a:lnTo>
                  <a:pt x="172719" y="19176"/>
                </a:lnTo>
                <a:lnTo>
                  <a:pt x="183135" y="11548"/>
                </a:lnTo>
                <a:lnTo>
                  <a:pt x="194328" y="5735"/>
                </a:lnTo>
                <a:lnTo>
                  <a:pt x="208029" y="1698"/>
                </a:lnTo>
                <a:lnTo>
                  <a:pt x="221022" y="160"/>
                </a:lnTo>
                <a:lnTo>
                  <a:pt x="227202"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5708734" y="994790"/>
            <a:ext cx="352720" cy="216662"/>
          </a:xfrm>
          <a:custGeom>
            <a:avLst/>
            <a:gdLst/>
            <a:ahLst/>
            <a:cxnLst/>
            <a:rect l="l" t="t" r="r" b="b"/>
            <a:pathLst>
              <a:path w="264540" h="216662">
                <a:moveTo>
                  <a:pt x="227202" y="0"/>
                </a:moveTo>
                <a:lnTo>
                  <a:pt x="240264" y="509"/>
                </a:lnTo>
                <a:lnTo>
                  <a:pt x="252692" y="2080"/>
                </a:lnTo>
                <a:lnTo>
                  <a:pt x="256412" y="2794"/>
                </a:lnTo>
                <a:lnTo>
                  <a:pt x="253502" y="14199"/>
                </a:lnTo>
                <a:lnTo>
                  <a:pt x="250263" y="26099"/>
                </a:lnTo>
                <a:lnTo>
                  <a:pt x="246694" y="38493"/>
                </a:lnTo>
                <a:lnTo>
                  <a:pt x="242796" y="51380"/>
                </a:lnTo>
                <a:lnTo>
                  <a:pt x="241553" y="55372"/>
                </a:lnTo>
                <a:lnTo>
                  <a:pt x="239775" y="55753"/>
                </a:lnTo>
                <a:lnTo>
                  <a:pt x="226175" y="52479"/>
                </a:lnTo>
                <a:lnTo>
                  <a:pt x="213780" y="50616"/>
                </a:lnTo>
                <a:lnTo>
                  <a:pt x="204850" y="50164"/>
                </a:lnTo>
                <a:lnTo>
                  <a:pt x="191233" y="51285"/>
                </a:lnTo>
                <a:lnTo>
                  <a:pt x="179231" y="54616"/>
                </a:lnTo>
                <a:lnTo>
                  <a:pt x="173482" y="57276"/>
                </a:lnTo>
                <a:lnTo>
                  <a:pt x="164534" y="63260"/>
                </a:lnTo>
                <a:lnTo>
                  <a:pt x="155178" y="71753"/>
                </a:lnTo>
                <a:lnTo>
                  <a:pt x="145411" y="82810"/>
                </a:lnTo>
                <a:lnTo>
                  <a:pt x="144907" y="83438"/>
                </a:lnTo>
                <a:lnTo>
                  <a:pt x="205739" y="160400"/>
                </a:lnTo>
                <a:lnTo>
                  <a:pt x="215456" y="172002"/>
                </a:lnTo>
                <a:lnTo>
                  <a:pt x="224376" y="180717"/>
                </a:lnTo>
                <a:lnTo>
                  <a:pt x="231139" y="185800"/>
                </a:lnTo>
                <a:lnTo>
                  <a:pt x="241060" y="190377"/>
                </a:lnTo>
                <a:lnTo>
                  <a:pt x="253888" y="193361"/>
                </a:lnTo>
                <a:lnTo>
                  <a:pt x="263144" y="194437"/>
                </a:lnTo>
                <a:lnTo>
                  <a:pt x="264540" y="205359"/>
                </a:lnTo>
                <a:lnTo>
                  <a:pt x="248964" y="209260"/>
                </a:lnTo>
                <a:lnTo>
                  <a:pt x="234960" y="212277"/>
                </a:lnTo>
                <a:lnTo>
                  <a:pt x="222521" y="214410"/>
                </a:lnTo>
                <a:lnTo>
                  <a:pt x="211643" y="215659"/>
                </a:lnTo>
                <a:lnTo>
                  <a:pt x="203073" y="216026"/>
                </a:lnTo>
                <a:lnTo>
                  <a:pt x="189903" y="214835"/>
                </a:lnTo>
                <a:lnTo>
                  <a:pt x="177857" y="211297"/>
                </a:lnTo>
                <a:lnTo>
                  <a:pt x="173482" y="209296"/>
                </a:lnTo>
                <a:lnTo>
                  <a:pt x="164203" y="202998"/>
                </a:lnTo>
                <a:lnTo>
                  <a:pt x="155206" y="193829"/>
                </a:lnTo>
                <a:lnTo>
                  <a:pt x="147954" y="184150"/>
                </a:lnTo>
                <a:lnTo>
                  <a:pt x="139743" y="172090"/>
                </a:lnTo>
                <a:lnTo>
                  <a:pt x="131911" y="160840"/>
                </a:lnTo>
                <a:lnTo>
                  <a:pt x="124455" y="150410"/>
                </a:lnTo>
                <a:lnTo>
                  <a:pt x="117369" y="140810"/>
                </a:lnTo>
                <a:lnTo>
                  <a:pt x="110648" y="132051"/>
                </a:lnTo>
                <a:lnTo>
                  <a:pt x="108965" y="129921"/>
                </a:lnTo>
                <a:lnTo>
                  <a:pt x="98678" y="143256"/>
                </a:lnTo>
                <a:lnTo>
                  <a:pt x="98736" y="154979"/>
                </a:lnTo>
                <a:lnTo>
                  <a:pt x="98871" y="168114"/>
                </a:lnTo>
                <a:lnTo>
                  <a:pt x="98933" y="173609"/>
                </a:lnTo>
                <a:lnTo>
                  <a:pt x="99241" y="185870"/>
                </a:lnTo>
                <a:lnTo>
                  <a:pt x="99611" y="198600"/>
                </a:lnTo>
                <a:lnTo>
                  <a:pt x="99949" y="209804"/>
                </a:lnTo>
                <a:lnTo>
                  <a:pt x="86703" y="211223"/>
                </a:lnTo>
                <a:lnTo>
                  <a:pt x="73783" y="212643"/>
                </a:lnTo>
                <a:lnTo>
                  <a:pt x="61191" y="214063"/>
                </a:lnTo>
                <a:lnTo>
                  <a:pt x="48925" y="215483"/>
                </a:lnTo>
                <a:lnTo>
                  <a:pt x="38988" y="216662"/>
                </a:lnTo>
                <a:lnTo>
                  <a:pt x="35940" y="215137"/>
                </a:lnTo>
                <a:lnTo>
                  <a:pt x="36064" y="201343"/>
                </a:lnTo>
                <a:lnTo>
                  <a:pt x="36158" y="188635"/>
                </a:lnTo>
                <a:lnTo>
                  <a:pt x="36195" y="177292"/>
                </a:lnTo>
                <a:lnTo>
                  <a:pt x="36303" y="163168"/>
                </a:lnTo>
                <a:lnTo>
                  <a:pt x="36321" y="151564"/>
                </a:lnTo>
                <a:lnTo>
                  <a:pt x="36322" y="150241"/>
                </a:lnTo>
                <a:lnTo>
                  <a:pt x="36322" y="107061"/>
                </a:lnTo>
                <a:lnTo>
                  <a:pt x="36299" y="94458"/>
                </a:lnTo>
                <a:lnTo>
                  <a:pt x="36138" y="81687"/>
                </a:lnTo>
                <a:lnTo>
                  <a:pt x="36068" y="78739"/>
                </a:lnTo>
                <a:lnTo>
                  <a:pt x="35897" y="65992"/>
                </a:lnTo>
                <a:lnTo>
                  <a:pt x="35726" y="53329"/>
                </a:lnTo>
                <a:lnTo>
                  <a:pt x="35687" y="50419"/>
                </a:lnTo>
                <a:lnTo>
                  <a:pt x="35560" y="44704"/>
                </a:lnTo>
                <a:lnTo>
                  <a:pt x="35051" y="40132"/>
                </a:lnTo>
                <a:lnTo>
                  <a:pt x="34162" y="36703"/>
                </a:lnTo>
                <a:lnTo>
                  <a:pt x="33274" y="33147"/>
                </a:lnTo>
                <a:lnTo>
                  <a:pt x="31623" y="30353"/>
                </a:lnTo>
                <a:lnTo>
                  <a:pt x="29210" y="28321"/>
                </a:lnTo>
                <a:lnTo>
                  <a:pt x="26797" y="26162"/>
                </a:lnTo>
                <a:lnTo>
                  <a:pt x="23368" y="24892"/>
                </a:lnTo>
                <a:lnTo>
                  <a:pt x="18923" y="24130"/>
                </a:lnTo>
                <a:lnTo>
                  <a:pt x="14477" y="23495"/>
                </a:lnTo>
                <a:lnTo>
                  <a:pt x="8636" y="23113"/>
                </a:lnTo>
                <a:lnTo>
                  <a:pt x="1524" y="23113"/>
                </a:lnTo>
                <a:lnTo>
                  <a:pt x="0" y="12954"/>
                </a:lnTo>
                <a:lnTo>
                  <a:pt x="15248" y="8537"/>
                </a:lnTo>
                <a:lnTo>
                  <a:pt x="29119" y="5103"/>
                </a:lnTo>
                <a:lnTo>
                  <a:pt x="41613" y="2645"/>
                </a:lnTo>
                <a:lnTo>
                  <a:pt x="52728" y="1158"/>
                </a:lnTo>
                <a:lnTo>
                  <a:pt x="62466" y="635"/>
                </a:lnTo>
                <a:lnTo>
                  <a:pt x="62864" y="635"/>
                </a:lnTo>
                <a:lnTo>
                  <a:pt x="79276" y="2867"/>
                </a:lnTo>
                <a:lnTo>
                  <a:pt x="90696" y="9572"/>
                </a:lnTo>
                <a:lnTo>
                  <a:pt x="97127" y="20765"/>
                </a:lnTo>
                <a:lnTo>
                  <a:pt x="98678" y="32766"/>
                </a:lnTo>
                <a:lnTo>
                  <a:pt x="98678" y="110617"/>
                </a:lnTo>
                <a:lnTo>
                  <a:pt x="126491" y="73787"/>
                </a:lnTo>
                <a:lnTo>
                  <a:pt x="134866" y="62941"/>
                </a:lnTo>
                <a:lnTo>
                  <a:pt x="142695" y="52846"/>
                </a:lnTo>
                <a:lnTo>
                  <a:pt x="149979" y="43551"/>
                </a:lnTo>
                <a:lnTo>
                  <a:pt x="159567" y="32068"/>
                </a:lnTo>
                <a:lnTo>
                  <a:pt x="168283" y="23168"/>
                </a:lnTo>
                <a:lnTo>
                  <a:pt x="172720" y="19176"/>
                </a:lnTo>
                <a:lnTo>
                  <a:pt x="183135" y="11548"/>
                </a:lnTo>
                <a:lnTo>
                  <a:pt x="194328" y="5735"/>
                </a:lnTo>
                <a:lnTo>
                  <a:pt x="208029" y="1698"/>
                </a:lnTo>
                <a:lnTo>
                  <a:pt x="221022" y="160"/>
                </a:lnTo>
                <a:lnTo>
                  <a:pt x="227202"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6511377" y="992251"/>
            <a:ext cx="320886" cy="325120"/>
          </a:xfrm>
          <a:custGeom>
            <a:avLst/>
            <a:gdLst/>
            <a:ahLst/>
            <a:cxnLst/>
            <a:rect l="l" t="t" r="r" b="b"/>
            <a:pathLst>
              <a:path w="240665" h="325120">
                <a:moveTo>
                  <a:pt x="172720" y="0"/>
                </a:moveTo>
                <a:lnTo>
                  <a:pt x="187279" y="1151"/>
                </a:lnTo>
                <a:lnTo>
                  <a:pt x="200042" y="4607"/>
                </a:lnTo>
                <a:lnTo>
                  <a:pt x="211008" y="10366"/>
                </a:lnTo>
                <a:lnTo>
                  <a:pt x="220177" y="18429"/>
                </a:lnTo>
                <a:lnTo>
                  <a:pt x="227827" y="28969"/>
                </a:lnTo>
                <a:lnTo>
                  <a:pt x="232937" y="40277"/>
                </a:lnTo>
                <a:lnTo>
                  <a:pt x="236066" y="52951"/>
                </a:lnTo>
                <a:lnTo>
                  <a:pt x="237227" y="66969"/>
                </a:lnTo>
                <a:lnTo>
                  <a:pt x="237236" y="68325"/>
                </a:lnTo>
                <a:lnTo>
                  <a:pt x="237236"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5" y="316611"/>
                </a:lnTo>
                <a:lnTo>
                  <a:pt x="228105" y="318003"/>
                </a:lnTo>
                <a:lnTo>
                  <a:pt x="215539" y="319567"/>
                </a:lnTo>
                <a:lnTo>
                  <a:pt x="202960" y="321291"/>
                </a:lnTo>
                <a:lnTo>
                  <a:pt x="190363" y="323163"/>
                </a:lnTo>
                <a:lnTo>
                  <a:pt x="178054" y="325120"/>
                </a:lnTo>
                <a:lnTo>
                  <a:pt x="175006" y="323469"/>
                </a:lnTo>
                <a:lnTo>
                  <a:pt x="175006" y="81534"/>
                </a:lnTo>
                <a:lnTo>
                  <a:pt x="174023" y="66015"/>
                </a:lnTo>
                <a:lnTo>
                  <a:pt x="171060" y="53591"/>
                </a:lnTo>
                <a:lnTo>
                  <a:pt x="166088" y="44264"/>
                </a:lnTo>
                <a:lnTo>
                  <a:pt x="156411" y="36218"/>
                </a:lnTo>
                <a:lnTo>
                  <a:pt x="143708" y="32514"/>
                </a:lnTo>
                <a:lnTo>
                  <a:pt x="137033" y="32131"/>
                </a:lnTo>
                <a:lnTo>
                  <a:pt x="124270" y="33311"/>
                </a:lnTo>
                <a:lnTo>
                  <a:pt x="112068" y="36838"/>
                </a:lnTo>
                <a:lnTo>
                  <a:pt x="100448" y="42687"/>
                </a:lnTo>
                <a:lnTo>
                  <a:pt x="98679" y="43814"/>
                </a:lnTo>
                <a:lnTo>
                  <a:pt x="98679" y="150113"/>
                </a:lnTo>
                <a:lnTo>
                  <a:pt x="98727" y="161177"/>
                </a:lnTo>
                <a:lnTo>
                  <a:pt x="98877" y="173072"/>
                </a:lnTo>
                <a:lnTo>
                  <a:pt x="99136" y="185805"/>
                </a:lnTo>
                <a:lnTo>
                  <a:pt x="99509" y="199382"/>
                </a:lnTo>
                <a:lnTo>
                  <a:pt x="99949" y="212344"/>
                </a:lnTo>
                <a:lnTo>
                  <a:pt x="86765" y="213576"/>
                </a:lnTo>
                <a:lnTo>
                  <a:pt x="73876" y="214906"/>
                </a:lnTo>
                <a:lnTo>
                  <a:pt x="61280" y="216334"/>
                </a:lnTo>
                <a:lnTo>
                  <a:pt x="48979" y="217860"/>
                </a:lnTo>
                <a:lnTo>
                  <a:pt x="38989" y="219201"/>
                </a:lnTo>
                <a:lnTo>
                  <a:pt x="35941" y="217677"/>
                </a:lnTo>
                <a:lnTo>
                  <a:pt x="36077" y="204055"/>
                </a:lnTo>
                <a:lnTo>
                  <a:pt x="36183" y="190903"/>
                </a:lnTo>
                <a:lnTo>
                  <a:pt x="36259" y="178208"/>
                </a:lnTo>
                <a:lnTo>
                  <a:pt x="36306" y="165960"/>
                </a:lnTo>
                <a:lnTo>
                  <a:pt x="36321" y="154145"/>
                </a:lnTo>
                <a:lnTo>
                  <a:pt x="36322" y="153797"/>
                </a:lnTo>
                <a:lnTo>
                  <a:pt x="36322" y="110109"/>
                </a:lnTo>
                <a:lnTo>
                  <a:pt x="36308" y="97124"/>
                </a:lnTo>
                <a:lnTo>
                  <a:pt x="36212" y="84657"/>
                </a:lnTo>
                <a:lnTo>
                  <a:pt x="36195" y="83438"/>
                </a:lnTo>
                <a:lnTo>
                  <a:pt x="36085" y="72023"/>
                </a:lnTo>
                <a:lnTo>
                  <a:pt x="35825" y="58854"/>
                </a:lnTo>
                <a:lnTo>
                  <a:pt x="35687" y="52324"/>
                </a:lnTo>
                <a:lnTo>
                  <a:pt x="35560" y="46736"/>
                </a:lnTo>
                <a:lnTo>
                  <a:pt x="35052" y="42290"/>
                </a:lnTo>
                <a:lnTo>
                  <a:pt x="34163" y="38862"/>
                </a:lnTo>
                <a:lnTo>
                  <a:pt x="33274" y="35433"/>
                </a:lnTo>
                <a:lnTo>
                  <a:pt x="31623" y="32765"/>
                </a:lnTo>
                <a:lnTo>
                  <a:pt x="29210" y="30734"/>
                </a:lnTo>
                <a:lnTo>
                  <a:pt x="26797" y="28701"/>
                </a:lnTo>
                <a:lnTo>
                  <a:pt x="23368" y="27432"/>
                </a:lnTo>
                <a:lnTo>
                  <a:pt x="18923" y="26670"/>
                </a:lnTo>
                <a:lnTo>
                  <a:pt x="14478" y="26035"/>
                </a:lnTo>
                <a:lnTo>
                  <a:pt x="8636" y="25653"/>
                </a:lnTo>
                <a:lnTo>
                  <a:pt x="1524" y="25653"/>
                </a:lnTo>
                <a:lnTo>
                  <a:pt x="0" y="15494"/>
                </a:lnTo>
                <a:lnTo>
                  <a:pt x="15234" y="11023"/>
                </a:lnTo>
                <a:lnTo>
                  <a:pt x="29076" y="7562"/>
                </a:lnTo>
                <a:lnTo>
                  <a:pt x="41522" y="5104"/>
                </a:lnTo>
                <a:lnTo>
                  <a:pt x="52563" y="3644"/>
                </a:lnTo>
                <a:lnTo>
                  <a:pt x="61976" y="3175"/>
                </a:lnTo>
                <a:lnTo>
                  <a:pt x="78976" y="5234"/>
                </a:lnTo>
                <a:lnTo>
                  <a:pt x="90615" y="11413"/>
                </a:lnTo>
                <a:lnTo>
                  <a:pt x="96910" y="21712"/>
                </a:lnTo>
                <a:lnTo>
                  <a:pt x="97917" y="26797"/>
                </a:lnTo>
                <a:lnTo>
                  <a:pt x="110876" y="18944"/>
                </a:lnTo>
                <a:lnTo>
                  <a:pt x="123449" y="12440"/>
                </a:lnTo>
                <a:lnTo>
                  <a:pt x="135639" y="7292"/>
                </a:lnTo>
                <a:lnTo>
                  <a:pt x="147449" y="3506"/>
                </a:lnTo>
                <a:lnTo>
                  <a:pt x="158883" y="1089"/>
                </a:lnTo>
                <a:lnTo>
                  <a:pt x="169942" y="45"/>
                </a:lnTo>
                <a:lnTo>
                  <a:pt x="172720"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6056209" y="992251"/>
            <a:ext cx="320886" cy="325120"/>
          </a:xfrm>
          <a:custGeom>
            <a:avLst/>
            <a:gdLst/>
            <a:ahLst/>
            <a:cxnLst/>
            <a:rect l="l" t="t" r="r" b="b"/>
            <a:pathLst>
              <a:path w="240665" h="325120">
                <a:moveTo>
                  <a:pt x="172720" y="0"/>
                </a:moveTo>
                <a:lnTo>
                  <a:pt x="187279" y="1151"/>
                </a:lnTo>
                <a:lnTo>
                  <a:pt x="200042" y="4607"/>
                </a:lnTo>
                <a:lnTo>
                  <a:pt x="211008" y="10366"/>
                </a:lnTo>
                <a:lnTo>
                  <a:pt x="220177" y="18429"/>
                </a:lnTo>
                <a:lnTo>
                  <a:pt x="227827" y="28969"/>
                </a:lnTo>
                <a:lnTo>
                  <a:pt x="232937" y="40277"/>
                </a:lnTo>
                <a:lnTo>
                  <a:pt x="236066" y="52951"/>
                </a:lnTo>
                <a:lnTo>
                  <a:pt x="237227" y="66969"/>
                </a:lnTo>
                <a:lnTo>
                  <a:pt x="237236" y="68325"/>
                </a:lnTo>
                <a:lnTo>
                  <a:pt x="237236" y="213233"/>
                </a:lnTo>
                <a:lnTo>
                  <a:pt x="237287" y="229275"/>
                </a:lnTo>
                <a:lnTo>
                  <a:pt x="237442" y="244377"/>
                </a:lnTo>
                <a:lnTo>
                  <a:pt x="237701" y="258540"/>
                </a:lnTo>
                <a:lnTo>
                  <a:pt x="238063" y="271765"/>
                </a:lnTo>
                <a:lnTo>
                  <a:pt x="238528" y="284054"/>
                </a:lnTo>
                <a:lnTo>
                  <a:pt x="239096" y="295408"/>
                </a:lnTo>
                <a:lnTo>
                  <a:pt x="239769" y="305828"/>
                </a:lnTo>
                <a:lnTo>
                  <a:pt x="240544" y="315317"/>
                </a:lnTo>
                <a:lnTo>
                  <a:pt x="240665" y="316611"/>
                </a:lnTo>
                <a:lnTo>
                  <a:pt x="228105" y="318003"/>
                </a:lnTo>
                <a:lnTo>
                  <a:pt x="215539" y="319567"/>
                </a:lnTo>
                <a:lnTo>
                  <a:pt x="202960" y="321291"/>
                </a:lnTo>
                <a:lnTo>
                  <a:pt x="190363" y="323163"/>
                </a:lnTo>
                <a:lnTo>
                  <a:pt x="178054" y="325120"/>
                </a:lnTo>
                <a:lnTo>
                  <a:pt x="175006" y="323469"/>
                </a:lnTo>
                <a:lnTo>
                  <a:pt x="175006" y="81534"/>
                </a:lnTo>
                <a:lnTo>
                  <a:pt x="174023" y="66015"/>
                </a:lnTo>
                <a:lnTo>
                  <a:pt x="171060" y="53591"/>
                </a:lnTo>
                <a:lnTo>
                  <a:pt x="166088" y="44264"/>
                </a:lnTo>
                <a:lnTo>
                  <a:pt x="156411" y="36218"/>
                </a:lnTo>
                <a:lnTo>
                  <a:pt x="143708" y="32514"/>
                </a:lnTo>
                <a:lnTo>
                  <a:pt x="137033" y="32131"/>
                </a:lnTo>
                <a:lnTo>
                  <a:pt x="124270" y="33311"/>
                </a:lnTo>
                <a:lnTo>
                  <a:pt x="112068" y="36838"/>
                </a:lnTo>
                <a:lnTo>
                  <a:pt x="100448" y="42687"/>
                </a:lnTo>
                <a:lnTo>
                  <a:pt x="98679" y="43814"/>
                </a:lnTo>
                <a:lnTo>
                  <a:pt x="98679" y="150113"/>
                </a:lnTo>
                <a:lnTo>
                  <a:pt x="98727" y="161177"/>
                </a:lnTo>
                <a:lnTo>
                  <a:pt x="98877" y="173072"/>
                </a:lnTo>
                <a:lnTo>
                  <a:pt x="99136" y="185805"/>
                </a:lnTo>
                <a:lnTo>
                  <a:pt x="99509" y="199382"/>
                </a:lnTo>
                <a:lnTo>
                  <a:pt x="99949" y="212344"/>
                </a:lnTo>
                <a:lnTo>
                  <a:pt x="86765" y="213576"/>
                </a:lnTo>
                <a:lnTo>
                  <a:pt x="73876" y="214906"/>
                </a:lnTo>
                <a:lnTo>
                  <a:pt x="61280" y="216334"/>
                </a:lnTo>
                <a:lnTo>
                  <a:pt x="48979" y="217860"/>
                </a:lnTo>
                <a:lnTo>
                  <a:pt x="38989" y="219201"/>
                </a:lnTo>
                <a:lnTo>
                  <a:pt x="35941" y="217677"/>
                </a:lnTo>
                <a:lnTo>
                  <a:pt x="36077" y="204055"/>
                </a:lnTo>
                <a:lnTo>
                  <a:pt x="36183" y="190903"/>
                </a:lnTo>
                <a:lnTo>
                  <a:pt x="36259" y="178208"/>
                </a:lnTo>
                <a:lnTo>
                  <a:pt x="36306" y="165960"/>
                </a:lnTo>
                <a:lnTo>
                  <a:pt x="36321" y="154145"/>
                </a:lnTo>
                <a:lnTo>
                  <a:pt x="36322" y="153797"/>
                </a:lnTo>
                <a:lnTo>
                  <a:pt x="36322" y="110109"/>
                </a:lnTo>
                <a:lnTo>
                  <a:pt x="36308" y="97124"/>
                </a:lnTo>
                <a:lnTo>
                  <a:pt x="36212" y="84657"/>
                </a:lnTo>
                <a:lnTo>
                  <a:pt x="36195" y="83438"/>
                </a:lnTo>
                <a:lnTo>
                  <a:pt x="36085" y="72023"/>
                </a:lnTo>
                <a:lnTo>
                  <a:pt x="35825" y="58854"/>
                </a:lnTo>
                <a:lnTo>
                  <a:pt x="35687" y="52324"/>
                </a:lnTo>
                <a:lnTo>
                  <a:pt x="35560" y="46736"/>
                </a:lnTo>
                <a:lnTo>
                  <a:pt x="35052" y="42290"/>
                </a:lnTo>
                <a:lnTo>
                  <a:pt x="34162" y="38862"/>
                </a:lnTo>
                <a:lnTo>
                  <a:pt x="33274" y="35433"/>
                </a:lnTo>
                <a:lnTo>
                  <a:pt x="31623" y="32765"/>
                </a:lnTo>
                <a:lnTo>
                  <a:pt x="29210" y="30734"/>
                </a:lnTo>
                <a:lnTo>
                  <a:pt x="26797" y="28701"/>
                </a:lnTo>
                <a:lnTo>
                  <a:pt x="23368" y="27432"/>
                </a:lnTo>
                <a:lnTo>
                  <a:pt x="18923" y="26670"/>
                </a:lnTo>
                <a:lnTo>
                  <a:pt x="14478" y="26035"/>
                </a:lnTo>
                <a:lnTo>
                  <a:pt x="8636" y="25653"/>
                </a:lnTo>
                <a:lnTo>
                  <a:pt x="1524" y="25653"/>
                </a:lnTo>
                <a:lnTo>
                  <a:pt x="0" y="15494"/>
                </a:lnTo>
                <a:lnTo>
                  <a:pt x="15234" y="11023"/>
                </a:lnTo>
                <a:lnTo>
                  <a:pt x="29076" y="7562"/>
                </a:lnTo>
                <a:lnTo>
                  <a:pt x="41522" y="5104"/>
                </a:lnTo>
                <a:lnTo>
                  <a:pt x="52563" y="3644"/>
                </a:lnTo>
                <a:lnTo>
                  <a:pt x="61975" y="3175"/>
                </a:lnTo>
                <a:lnTo>
                  <a:pt x="78976" y="5234"/>
                </a:lnTo>
                <a:lnTo>
                  <a:pt x="90615" y="11413"/>
                </a:lnTo>
                <a:lnTo>
                  <a:pt x="96910" y="21712"/>
                </a:lnTo>
                <a:lnTo>
                  <a:pt x="97917" y="26797"/>
                </a:lnTo>
                <a:lnTo>
                  <a:pt x="110876" y="18944"/>
                </a:lnTo>
                <a:lnTo>
                  <a:pt x="123449" y="12440"/>
                </a:lnTo>
                <a:lnTo>
                  <a:pt x="135639" y="7292"/>
                </a:lnTo>
                <a:lnTo>
                  <a:pt x="147449" y="3506"/>
                </a:lnTo>
                <a:lnTo>
                  <a:pt x="158883" y="1089"/>
                </a:lnTo>
                <a:lnTo>
                  <a:pt x="169942" y="45"/>
                </a:lnTo>
                <a:lnTo>
                  <a:pt x="172720"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4911346" y="992251"/>
            <a:ext cx="314283" cy="219456"/>
          </a:xfrm>
          <a:custGeom>
            <a:avLst/>
            <a:gdLst/>
            <a:ahLst/>
            <a:cxnLst/>
            <a:rect l="l" t="t" r="r" b="b"/>
            <a:pathLst>
              <a:path w="235712" h="219456">
                <a:moveTo>
                  <a:pt x="121030" y="0"/>
                </a:moveTo>
                <a:lnTo>
                  <a:pt x="135671" y="595"/>
                </a:lnTo>
                <a:lnTo>
                  <a:pt x="149432" y="2381"/>
                </a:lnTo>
                <a:lnTo>
                  <a:pt x="162311" y="5359"/>
                </a:lnTo>
                <a:lnTo>
                  <a:pt x="174306" y="9527"/>
                </a:lnTo>
                <a:lnTo>
                  <a:pt x="185414" y="14886"/>
                </a:lnTo>
                <a:lnTo>
                  <a:pt x="195633" y="21437"/>
                </a:lnTo>
                <a:lnTo>
                  <a:pt x="204724" y="28956"/>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6" y="187833"/>
                </a:lnTo>
                <a:lnTo>
                  <a:pt x="192476" y="195876"/>
                </a:lnTo>
                <a:lnTo>
                  <a:pt x="182144" y="202742"/>
                </a:lnTo>
                <a:lnTo>
                  <a:pt x="171064" y="208429"/>
                </a:lnTo>
                <a:lnTo>
                  <a:pt x="159238" y="212937"/>
                </a:lnTo>
                <a:lnTo>
                  <a:pt x="146666" y="216267"/>
                </a:lnTo>
                <a:lnTo>
                  <a:pt x="133352" y="218419"/>
                </a:lnTo>
                <a:lnTo>
                  <a:pt x="119297" y="219393"/>
                </a:lnTo>
                <a:lnTo>
                  <a:pt x="114553" y="219456"/>
                </a:lnTo>
                <a:lnTo>
                  <a:pt x="99894" y="218846"/>
                </a:lnTo>
                <a:lnTo>
                  <a:pt x="86139" y="217018"/>
                </a:lnTo>
                <a:lnTo>
                  <a:pt x="73285" y="213972"/>
                </a:lnTo>
                <a:lnTo>
                  <a:pt x="61331" y="209706"/>
                </a:lnTo>
                <a:lnTo>
                  <a:pt x="50275" y="204222"/>
                </a:lnTo>
                <a:lnTo>
                  <a:pt x="40113" y="197520"/>
                </a:lnTo>
                <a:lnTo>
                  <a:pt x="30987" y="189737"/>
                </a:lnTo>
                <a:lnTo>
                  <a:pt x="22314" y="180279"/>
                </a:lnTo>
                <a:lnTo>
                  <a:pt x="15066" y="169985"/>
                </a:lnTo>
                <a:lnTo>
                  <a:pt x="9240" y="158855"/>
                </a:lnTo>
                <a:lnTo>
                  <a:pt x="4833" y="146890"/>
                </a:lnTo>
                <a:lnTo>
                  <a:pt x="1843" y="134090"/>
                </a:lnTo>
                <a:lnTo>
                  <a:pt x="267" y="120453"/>
                </a:lnTo>
                <a:lnTo>
                  <a:pt x="0" y="111633"/>
                </a:lnTo>
                <a:lnTo>
                  <a:pt x="703" y="97705"/>
                </a:lnTo>
                <a:lnTo>
                  <a:pt x="2812" y="84517"/>
                </a:lnTo>
                <a:lnTo>
                  <a:pt x="6324" y="72070"/>
                </a:lnTo>
                <a:lnTo>
                  <a:pt x="11237" y="60367"/>
                </a:lnTo>
                <a:lnTo>
                  <a:pt x="17548" y="49410"/>
                </a:lnTo>
                <a:lnTo>
                  <a:pt x="25255" y="39202"/>
                </a:lnTo>
                <a:lnTo>
                  <a:pt x="32638" y="31369"/>
                </a:lnTo>
                <a:lnTo>
                  <a:pt x="41886" y="23474"/>
                </a:lnTo>
                <a:lnTo>
                  <a:pt x="51986" y="16716"/>
                </a:lnTo>
                <a:lnTo>
                  <a:pt x="62939" y="11096"/>
                </a:lnTo>
                <a:lnTo>
                  <a:pt x="74743" y="6619"/>
                </a:lnTo>
                <a:lnTo>
                  <a:pt x="87400" y="3290"/>
                </a:lnTo>
                <a:lnTo>
                  <a:pt x="100909" y="1110"/>
                </a:lnTo>
                <a:lnTo>
                  <a:pt x="115270" y="86"/>
                </a:lnTo>
                <a:lnTo>
                  <a:pt x="121030"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7879927" y="991872"/>
            <a:ext cx="349166" cy="219837"/>
          </a:xfrm>
          <a:custGeom>
            <a:avLst/>
            <a:gdLst/>
            <a:ahLst/>
            <a:cxnLst/>
            <a:rect l="l" t="t" r="r" b="b"/>
            <a:pathLst>
              <a:path w="261874" h="219837">
                <a:moveTo>
                  <a:pt x="98678" y="0"/>
                </a:moveTo>
                <a:lnTo>
                  <a:pt x="112844" y="1293"/>
                </a:lnTo>
                <a:lnTo>
                  <a:pt x="125274" y="5183"/>
                </a:lnTo>
                <a:lnTo>
                  <a:pt x="135956" y="11682"/>
                </a:lnTo>
                <a:lnTo>
                  <a:pt x="143890" y="19557"/>
                </a:lnTo>
                <a:lnTo>
                  <a:pt x="149777" y="28017"/>
                </a:lnTo>
                <a:lnTo>
                  <a:pt x="155166" y="38041"/>
                </a:lnTo>
                <a:lnTo>
                  <a:pt x="160045" y="49646"/>
                </a:lnTo>
                <a:lnTo>
                  <a:pt x="164404" y="62847"/>
                </a:lnTo>
                <a:lnTo>
                  <a:pt x="168231" y="77663"/>
                </a:lnTo>
                <a:lnTo>
                  <a:pt x="168782" y="80137"/>
                </a:lnTo>
                <a:lnTo>
                  <a:pt x="169163" y="80137"/>
                </a:lnTo>
                <a:lnTo>
                  <a:pt x="172160" y="68838"/>
                </a:lnTo>
                <a:lnTo>
                  <a:pt x="174866" y="56980"/>
                </a:lnTo>
                <a:lnTo>
                  <a:pt x="177271" y="44562"/>
                </a:lnTo>
                <a:lnTo>
                  <a:pt x="179365" y="31586"/>
                </a:lnTo>
                <a:lnTo>
                  <a:pt x="181136" y="18051"/>
                </a:lnTo>
                <a:lnTo>
                  <a:pt x="181482" y="14985"/>
                </a:lnTo>
                <a:lnTo>
                  <a:pt x="194255" y="12229"/>
                </a:lnTo>
                <a:lnTo>
                  <a:pt x="206820" y="9377"/>
                </a:lnTo>
                <a:lnTo>
                  <a:pt x="219176" y="6424"/>
                </a:lnTo>
                <a:lnTo>
                  <a:pt x="231323" y="3365"/>
                </a:lnTo>
                <a:lnTo>
                  <a:pt x="243262" y="192"/>
                </a:lnTo>
                <a:lnTo>
                  <a:pt x="243966" y="0"/>
                </a:lnTo>
                <a:lnTo>
                  <a:pt x="245999" y="1777"/>
                </a:lnTo>
                <a:lnTo>
                  <a:pt x="241045" y="14890"/>
                </a:lnTo>
                <a:lnTo>
                  <a:pt x="236017" y="27700"/>
                </a:lnTo>
                <a:lnTo>
                  <a:pt x="230913" y="40207"/>
                </a:lnTo>
                <a:lnTo>
                  <a:pt x="225734" y="52410"/>
                </a:lnTo>
                <a:lnTo>
                  <a:pt x="220478" y="64311"/>
                </a:lnTo>
                <a:lnTo>
                  <a:pt x="215146" y="75910"/>
                </a:lnTo>
                <a:lnTo>
                  <a:pt x="209736" y="87205"/>
                </a:lnTo>
                <a:lnTo>
                  <a:pt x="204249" y="98197"/>
                </a:lnTo>
                <a:lnTo>
                  <a:pt x="198683" y="108887"/>
                </a:lnTo>
                <a:lnTo>
                  <a:pt x="193039" y="119273"/>
                </a:lnTo>
                <a:lnTo>
                  <a:pt x="187315" y="129357"/>
                </a:lnTo>
                <a:lnTo>
                  <a:pt x="184150" y="134746"/>
                </a:lnTo>
                <a:lnTo>
                  <a:pt x="189728" y="149165"/>
                </a:lnTo>
                <a:lnTo>
                  <a:pt x="195966" y="161455"/>
                </a:lnTo>
                <a:lnTo>
                  <a:pt x="202865" y="171627"/>
                </a:lnTo>
                <a:lnTo>
                  <a:pt x="210425" y="179687"/>
                </a:lnTo>
                <a:lnTo>
                  <a:pt x="213867" y="182499"/>
                </a:lnTo>
                <a:lnTo>
                  <a:pt x="224050" y="188642"/>
                </a:lnTo>
                <a:lnTo>
                  <a:pt x="235656" y="192920"/>
                </a:lnTo>
                <a:lnTo>
                  <a:pt x="248699" y="195345"/>
                </a:lnTo>
                <a:lnTo>
                  <a:pt x="260476" y="195960"/>
                </a:lnTo>
                <a:lnTo>
                  <a:pt x="261874" y="207644"/>
                </a:lnTo>
                <a:lnTo>
                  <a:pt x="247700" y="211179"/>
                </a:lnTo>
                <a:lnTo>
                  <a:pt x="234327" y="213960"/>
                </a:lnTo>
                <a:lnTo>
                  <a:pt x="221753" y="215978"/>
                </a:lnTo>
                <a:lnTo>
                  <a:pt x="209979" y="217220"/>
                </a:lnTo>
                <a:lnTo>
                  <a:pt x="199005" y="217675"/>
                </a:lnTo>
                <a:lnTo>
                  <a:pt x="198246" y="217677"/>
                </a:lnTo>
                <a:lnTo>
                  <a:pt x="191769" y="217677"/>
                </a:lnTo>
                <a:lnTo>
                  <a:pt x="185800" y="214375"/>
                </a:lnTo>
                <a:lnTo>
                  <a:pt x="180212" y="207644"/>
                </a:lnTo>
                <a:lnTo>
                  <a:pt x="175402" y="200370"/>
                </a:lnTo>
                <a:lnTo>
                  <a:pt x="170411" y="189678"/>
                </a:lnTo>
                <a:lnTo>
                  <a:pt x="165238" y="175537"/>
                </a:lnTo>
                <a:lnTo>
                  <a:pt x="162305" y="166242"/>
                </a:lnTo>
                <a:lnTo>
                  <a:pt x="151691" y="179378"/>
                </a:lnTo>
                <a:lnTo>
                  <a:pt x="141088" y="190663"/>
                </a:lnTo>
                <a:lnTo>
                  <a:pt x="130494" y="200102"/>
                </a:lnTo>
                <a:lnTo>
                  <a:pt x="119909" y="207698"/>
                </a:lnTo>
                <a:lnTo>
                  <a:pt x="109330" y="213454"/>
                </a:lnTo>
                <a:lnTo>
                  <a:pt x="98755" y="217374"/>
                </a:lnTo>
                <a:lnTo>
                  <a:pt x="88183" y="219461"/>
                </a:lnTo>
                <a:lnTo>
                  <a:pt x="81406" y="219837"/>
                </a:lnTo>
                <a:lnTo>
                  <a:pt x="67684" y="218755"/>
                </a:lnTo>
                <a:lnTo>
                  <a:pt x="55063" y="215513"/>
                </a:lnTo>
                <a:lnTo>
                  <a:pt x="43550" y="210117"/>
                </a:lnTo>
                <a:lnTo>
                  <a:pt x="33149" y="202573"/>
                </a:lnTo>
                <a:lnTo>
                  <a:pt x="23867" y="192884"/>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055" y="25191"/>
                </a:lnTo>
                <a:lnTo>
                  <a:pt x="47099" y="16514"/>
                </a:lnTo>
                <a:lnTo>
                  <a:pt x="57942" y="9659"/>
                </a:lnTo>
                <a:lnTo>
                  <a:pt x="69586" y="4629"/>
                </a:lnTo>
                <a:lnTo>
                  <a:pt x="82031" y="1427"/>
                </a:lnTo>
                <a:lnTo>
                  <a:pt x="95275" y="56"/>
                </a:lnTo>
                <a:lnTo>
                  <a:pt x="98678"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7727188" y="991362"/>
            <a:ext cx="147319" cy="219710"/>
          </a:xfrm>
          <a:custGeom>
            <a:avLst/>
            <a:gdLst/>
            <a:ahLst/>
            <a:cxnLst/>
            <a:rect l="l" t="t" r="r" b="b"/>
            <a:pathLst>
              <a:path w="110489" h="219710">
                <a:moveTo>
                  <a:pt x="63626"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8"/>
                </a:lnTo>
                <a:lnTo>
                  <a:pt x="67563" y="184912"/>
                </a:lnTo>
                <a:lnTo>
                  <a:pt x="70612" y="187960"/>
                </a:lnTo>
                <a:lnTo>
                  <a:pt x="73660" y="191135"/>
                </a:lnTo>
                <a:lnTo>
                  <a:pt x="78232" y="193293"/>
                </a:lnTo>
                <a:lnTo>
                  <a:pt x="84200" y="194437"/>
                </a:lnTo>
                <a:lnTo>
                  <a:pt x="90297" y="195707"/>
                </a:lnTo>
                <a:lnTo>
                  <a:pt x="98679" y="196341"/>
                </a:lnTo>
                <a:lnTo>
                  <a:pt x="109347" y="196468"/>
                </a:lnTo>
                <a:lnTo>
                  <a:pt x="110489" y="207645"/>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63" name="object 63"/>
          <p:cNvSpPr/>
          <p:nvPr/>
        </p:nvSpPr>
        <p:spPr>
          <a:xfrm>
            <a:off x="7204965" y="991362"/>
            <a:ext cx="147319" cy="219710"/>
          </a:xfrm>
          <a:custGeom>
            <a:avLst/>
            <a:gdLst/>
            <a:ahLst/>
            <a:cxnLst/>
            <a:rect l="l" t="t" r="r" b="b"/>
            <a:pathLst>
              <a:path w="110489" h="219710">
                <a:moveTo>
                  <a:pt x="63626" y="0"/>
                </a:moveTo>
                <a:lnTo>
                  <a:pt x="66293" y="1777"/>
                </a:lnTo>
                <a:lnTo>
                  <a:pt x="65746" y="13683"/>
                </a:lnTo>
                <a:lnTo>
                  <a:pt x="65320" y="25982"/>
                </a:lnTo>
                <a:lnTo>
                  <a:pt x="65015" y="38677"/>
                </a:lnTo>
                <a:lnTo>
                  <a:pt x="64832" y="51765"/>
                </a:lnTo>
                <a:lnTo>
                  <a:pt x="64770" y="65248"/>
                </a:lnTo>
                <a:lnTo>
                  <a:pt x="64769" y="65404"/>
                </a:lnTo>
                <a:lnTo>
                  <a:pt x="64769" y="104012"/>
                </a:lnTo>
                <a:lnTo>
                  <a:pt x="64800" y="120753"/>
                </a:lnTo>
                <a:lnTo>
                  <a:pt x="64896" y="135507"/>
                </a:lnTo>
                <a:lnTo>
                  <a:pt x="65063" y="148276"/>
                </a:lnTo>
                <a:lnTo>
                  <a:pt x="65306" y="159059"/>
                </a:lnTo>
                <a:lnTo>
                  <a:pt x="65632" y="167856"/>
                </a:lnTo>
                <a:lnTo>
                  <a:pt x="65659" y="168401"/>
                </a:lnTo>
                <a:lnTo>
                  <a:pt x="65912" y="178308"/>
                </a:lnTo>
                <a:lnTo>
                  <a:pt x="67563" y="184912"/>
                </a:lnTo>
                <a:lnTo>
                  <a:pt x="70612" y="187960"/>
                </a:lnTo>
                <a:lnTo>
                  <a:pt x="73660" y="191135"/>
                </a:lnTo>
                <a:lnTo>
                  <a:pt x="78231" y="193293"/>
                </a:lnTo>
                <a:lnTo>
                  <a:pt x="84200" y="194437"/>
                </a:lnTo>
                <a:lnTo>
                  <a:pt x="90297" y="195707"/>
                </a:lnTo>
                <a:lnTo>
                  <a:pt x="98678" y="196341"/>
                </a:lnTo>
                <a:lnTo>
                  <a:pt x="109347" y="196468"/>
                </a:lnTo>
                <a:lnTo>
                  <a:pt x="110489" y="207645"/>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64" name="object 64"/>
          <p:cNvSpPr/>
          <p:nvPr/>
        </p:nvSpPr>
        <p:spPr>
          <a:xfrm>
            <a:off x="5573268" y="991362"/>
            <a:ext cx="147319" cy="219710"/>
          </a:xfrm>
          <a:custGeom>
            <a:avLst/>
            <a:gdLst/>
            <a:ahLst/>
            <a:cxnLst/>
            <a:rect l="l" t="t" r="r" b="b"/>
            <a:pathLst>
              <a:path w="110489" h="219710">
                <a:moveTo>
                  <a:pt x="63626" y="0"/>
                </a:moveTo>
                <a:lnTo>
                  <a:pt x="66294" y="1777"/>
                </a:lnTo>
                <a:lnTo>
                  <a:pt x="65746" y="13683"/>
                </a:lnTo>
                <a:lnTo>
                  <a:pt x="65320" y="25982"/>
                </a:lnTo>
                <a:lnTo>
                  <a:pt x="65015" y="38677"/>
                </a:lnTo>
                <a:lnTo>
                  <a:pt x="64832" y="51765"/>
                </a:lnTo>
                <a:lnTo>
                  <a:pt x="64770" y="65248"/>
                </a:lnTo>
                <a:lnTo>
                  <a:pt x="64770" y="65404"/>
                </a:lnTo>
                <a:lnTo>
                  <a:pt x="64770" y="104012"/>
                </a:lnTo>
                <a:lnTo>
                  <a:pt x="64800" y="120753"/>
                </a:lnTo>
                <a:lnTo>
                  <a:pt x="64896" y="135507"/>
                </a:lnTo>
                <a:lnTo>
                  <a:pt x="65063" y="148276"/>
                </a:lnTo>
                <a:lnTo>
                  <a:pt x="65306" y="159059"/>
                </a:lnTo>
                <a:lnTo>
                  <a:pt x="65632" y="167856"/>
                </a:lnTo>
                <a:lnTo>
                  <a:pt x="65659" y="168401"/>
                </a:lnTo>
                <a:lnTo>
                  <a:pt x="65912" y="178308"/>
                </a:lnTo>
                <a:lnTo>
                  <a:pt x="67563" y="184912"/>
                </a:lnTo>
                <a:lnTo>
                  <a:pt x="70612" y="187960"/>
                </a:lnTo>
                <a:lnTo>
                  <a:pt x="73660" y="191135"/>
                </a:lnTo>
                <a:lnTo>
                  <a:pt x="78232" y="193293"/>
                </a:lnTo>
                <a:lnTo>
                  <a:pt x="84200" y="194437"/>
                </a:lnTo>
                <a:lnTo>
                  <a:pt x="90297" y="195707"/>
                </a:lnTo>
                <a:lnTo>
                  <a:pt x="98678" y="196341"/>
                </a:lnTo>
                <a:lnTo>
                  <a:pt x="109347" y="196468"/>
                </a:lnTo>
                <a:lnTo>
                  <a:pt x="110489" y="207645"/>
                </a:lnTo>
                <a:lnTo>
                  <a:pt x="95958" y="212024"/>
                </a:lnTo>
                <a:lnTo>
                  <a:pt x="82485" y="215427"/>
                </a:lnTo>
                <a:lnTo>
                  <a:pt x="70065" y="217846"/>
                </a:lnTo>
                <a:lnTo>
                  <a:pt x="58690" y="219275"/>
                </a:lnTo>
                <a:lnTo>
                  <a:pt x="49022" y="219710"/>
                </a:lnTo>
                <a:lnTo>
                  <a:pt x="31835" y="217997"/>
                </a:lnTo>
                <a:lnTo>
                  <a:pt x="18571" y="212859"/>
                </a:lnTo>
                <a:lnTo>
                  <a:pt x="9244" y="204296"/>
                </a:lnTo>
                <a:lnTo>
                  <a:pt x="3867" y="192307"/>
                </a:lnTo>
                <a:lnTo>
                  <a:pt x="2412" y="179324"/>
                </a:lnTo>
                <a:lnTo>
                  <a:pt x="2412" y="71247"/>
                </a:lnTo>
                <a:lnTo>
                  <a:pt x="2306" y="57235"/>
                </a:lnTo>
                <a:lnTo>
                  <a:pt x="1982" y="43952"/>
                </a:lnTo>
                <a:lnTo>
                  <a:pt x="1433" y="31390"/>
                </a:lnTo>
                <a:lnTo>
                  <a:pt x="651" y="19541"/>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65" name="object 65"/>
          <p:cNvSpPr/>
          <p:nvPr/>
        </p:nvSpPr>
        <p:spPr>
          <a:xfrm>
            <a:off x="4577588" y="991362"/>
            <a:ext cx="352045" cy="326136"/>
          </a:xfrm>
          <a:custGeom>
            <a:avLst/>
            <a:gdLst/>
            <a:ahLst/>
            <a:cxnLst/>
            <a:rect l="l" t="t" r="r" b="b"/>
            <a:pathLst>
              <a:path w="264033" h="326136">
                <a:moveTo>
                  <a:pt x="256921" y="0"/>
                </a:moveTo>
                <a:lnTo>
                  <a:pt x="259587" y="2032"/>
                </a:lnTo>
                <a:lnTo>
                  <a:pt x="253630" y="11241"/>
                </a:lnTo>
                <a:lnTo>
                  <a:pt x="247589" y="20671"/>
                </a:lnTo>
                <a:lnTo>
                  <a:pt x="241464" y="30322"/>
                </a:lnTo>
                <a:lnTo>
                  <a:pt x="235255" y="40193"/>
                </a:lnTo>
                <a:lnTo>
                  <a:pt x="228963" y="50286"/>
                </a:lnTo>
                <a:lnTo>
                  <a:pt x="222587" y="60600"/>
                </a:lnTo>
                <a:lnTo>
                  <a:pt x="216129" y="71136"/>
                </a:lnTo>
                <a:lnTo>
                  <a:pt x="209587" y="81895"/>
                </a:lnTo>
                <a:lnTo>
                  <a:pt x="202962" y="92877"/>
                </a:lnTo>
                <a:lnTo>
                  <a:pt x="196255" y="104081"/>
                </a:lnTo>
                <a:lnTo>
                  <a:pt x="189466" y="115509"/>
                </a:lnTo>
                <a:lnTo>
                  <a:pt x="182594" y="127162"/>
                </a:lnTo>
                <a:lnTo>
                  <a:pt x="175640" y="139038"/>
                </a:lnTo>
                <a:lnTo>
                  <a:pt x="168605" y="151139"/>
                </a:lnTo>
                <a:lnTo>
                  <a:pt x="161487" y="163465"/>
                </a:lnTo>
                <a:lnTo>
                  <a:pt x="154939" y="174878"/>
                </a:lnTo>
                <a:lnTo>
                  <a:pt x="160143" y="188655"/>
                </a:lnTo>
                <a:lnTo>
                  <a:pt x="165141" y="201529"/>
                </a:lnTo>
                <a:lnTo>
                  <a:pt x="169939" y="213488"/>
                </a:lnTo>
                <a:lnTo>
                  <a:pt x="174541" y="224525"/>
                </a:lnTo>
                <a:lnTo>
                  <a:pt x="178952" y="234628"/>
                </a:lnTo>
                <a:lnTo>
                  <a:pt x="186556" y="250583"/>
                </a:lnTo>
                <a:lnTo>
                  <a:pt x="191944" y="261253"/>
                </a:lnTo>
                <a:lnTo>
                  <a:pt x="192659" y="262636"/>
                </a:lnTo>
                <a:lnTo>
                  <a:pt x="196214" y="269621"/>
                </a:lnTo>
                <a:lnTo>
                  <a:pt x="199771" y="275463"/>
                </a:lnTo>
                <a:lnTo>
                  <a:pt x="203326" y="280415"/>
                </a:lnTo>
                <a:lnTo>
                  <a:pt x="206883" y="285368"/>
                </a:lnTo>
                <a:lnTo>
                  <a:pt x="210566" y="289305"/>
                </a:lnTo>
                <a:lnTo>
                  <a:pt x="214375" y="292480"/>
                </a:lnTo>
                <a:lnTo>
                  <a:pt x="218186" y="295655"/>
                </a:lnTo>
                <a:lnTo>
                  <a:pt x="222376" y="298068"/>
                </a:lnTo>
                <a:lnTo>
                  <a:pt x="227075" y="299847"/>
                </a:lnTo>
                <a:lnTo>
                  <a:pt x="231648" y="301625"/>
                </a:lnTo>
                <a:lnTo>
                  <a:pt x="236855" y="303022"/>
                </a:lnTo>
                <a:lnTo>
                  <a:pt x="242697" y="303911"/>
                </a:lnTo>
                <a:lnTo>
                  <a:pt x="248412" y="304800"/>
                </a:lnTo>
                <a:lnTo>
                  <a:pt x="255143" y="305435"/>
                </a:lnTo>
                <a:lnTo>
                  <a:pt x="262509" y="305815"/>
                </a:lnTo>
                <a:lnTo>
                  <a:pt x="264033" y="316864"/>
                </a:lnTo>
                <a:lnTo>
                  <a:pt x="249567" y="320752"/>
                </a:lnTo>
                <a:lnTo>
                  <a:pt x="236309" y="323583"/>
                </a:lnTo>
                <a:lnTo>
                  <a:pt x="224266" y="325365"/>
                </a:lnTo>
                <a:lnTo>
                  <a:pt x="213450" y="326110"/>
                </a:lnTo>
                <a:lnTo>
                  <a:pt x="211200" y="326136"/>
                </a:lnTo>
                <a:lnTo>
                  <a:pt x="205105" y="326136"/>
                </a:lnTo>
                <a:lnTo>
                  <a:pt x="199898" y="325374"/>
                </a:lnTo>
                <a:lnTo>
                  <a:pt x="195453" y="323850"/>
                </a:lnTo>
                <a:lnTo>
                  <a:pt x="191008" y="322325"/>
                </a:lnTo>
                <a:lnTo>
                  <a:pt x="187198" y="319659"/>
                </a:lnTo>
                <a:lnTo>
                  <a:pt x="183769" y="315975"/>
                </a:lnTo>
                <a:lnTo>
                  <a:pt x="180339" y="312165"/>
                </a:lnTo>
                <a:lnTo>
                  <a:pt x="177037" y="307086"/>
                </a:lnTo>
                <a:lnTo>
                  <a:pt x="173736" y="300609"/>
                </a:lnTo>
                <a:lnTo>
                  <a:pt x="169040" y="290122"/>
                </a:lnTo>
                <a:lnTo>
                  <a:pt x="163999" y="277346"/>
                </a:lnTo>
                <a:lnTo>
                  <a:pt x="163575" y="276225"/>
                </a:lnTo>
                <a:lnTo>
                  <a:pt x="160673" y="268564"/>
                </a:lnTo>
                <a:lnTo>
                  <a:pt x="157181" y="259247"/>
                </a:lnTo>
                <a:lnTo>
                  <a:pt x="153094" y="248277"/>
                </a:lnTo>
                <a:lnTo>
                  <a:pt x="148411" y="235656"/>
                </a:lnTo>
                <a:lnTo>
                  <a:pt x="143128" y="221389"/>
                </a:lnTo>
                <a:lnTo>
                  <a:pt x="137241" y="205479"/>
                </a:lnTo>
                <a:lnTo>
                  <a:pt x="136398" y="203200"/>
                </a:lnTo>
                <a:lnTo>
                  <a:pt x="130740" y="213732"/>
                </a:lnTo>
                <a:lnTo>
                  <a:pt x="125044" y="224428"/>
                </a:lnTo>
                <a:lnTo>
                  <a:pt x="119310" y="235286"/>
                </a:lnTo>
                <a:lnTo>
                  <a:pt x="113537" y="246309"/>
                </a:lnTo>
                <a:lnTo>
                  <a:pt x="107724" y="257494"/>
                </a:lnTo>
                <a:lnTo>
                  <a:pt x="101870" y="268842"/>
                </a:lnTo>
                <a:lnTo>
                  <a:pt x="95974" y="280354"/>
                </a:lnTo>
                <a:lnTo>
                  <a:pt x="90036" y="292029"/>
                </a:lnTo>
                <a:lnTo>
                  <a:pt x="84056" y="303867"/>
                </a:lnTo>
                <a:lnTo>
                  <a:pt x="78031" y="315868"/>
                </a:lnTo>
                <a:lnTo>
                  <a:pt x="77216" y="317500"/>
                </a:lnTo>
                <a:lnTo>
                  <a:pt x="63208" y="318730"/>
                </a:lnTo>
                <a:lnTo>
                  <a:pt x="49810" y="320098"/>
                </a:lnTo>
                <a:lnTo>
                  <a:pt x="37022" y="321594"/>
                </a:lnTo>
                <a:lnTo>
                  <a:pt x="24843" y="323211"/>
                </a:lnTo>
                <a:lnTo>
                  <a:pt x="13274" y="324940"/>
                </a:lnTo>
                <a:lnTo>
                  <a:pt x="6731" y="326009"/>
                </a:lnTo>
                <a:lnTo>
                  <a:pt x="3556" y="324358"/>
                </a:lnTo>
                <a:lnTo>
                  <a:pt x="9862" y="312317"/>
                </a:lnTo>
                <a:lnTo>
                  <a:pt x="16150" y="300392"/>
                </a:lnTo>
                <a:lnTo>
                  <a:pt x="22421" y="288583"/>
                </a:lnTo>
                <a:lnTo>
                  <a:pt x="28674" y="276890"/>
                </a:lnTo>
                <a:lnTo>
                  <a:pt x="34910" y="265313"/>
                </a:lnTo>
                <a:lnTo>
                  <a:pt x="41128" y="253852"/>
                </a:lnTo>
                <a:lnTo>
                  <a:pt x="47330" y="242507"/>
                </a:lnTo>
                <a:lnTo>
                  <a:pt x="53514" y="231278"/>
                </a:lnTo>
                <a:lnTo>
                  <a:pt x="59682" y="220164"/>
                </a:lnTo>
                <a:lnTo>
                  <a:pt x="65832" y="209167"/>
                </a:lnTo>
                <a:lnTo>
                  <a:pt x="71966" y="198286"/>
                </a:lnTo>
                <a:lnTo>
                  <a:pt x="78084" y="187521"/>
                </a:lnTo>
                <a:lnTo>
                  <a:pt x="84186" y="176872"/>
                </a:lnTo>
                <a:lnTo>
                  <a:pt x="90271" y="166339"/>
                </a:lnTo>
                <a:lnTo>
                  <a:pt x="96341" y="155922"/>
                </a:lnTo>
                <a:lnTo>
                  <a:pt x="102395" y="145621"/>
                </a:lnTo>
                <a:lnTo>
                  <a:pt x="108433" y="135436"/>
                </a:lnTo>
                <a:lnTo>
                  <a:pt x="109600" y="133476"/>
                </a:lnTo>
                <a:lnTo>
                  <a:pt x="104798" y="121589"/>
                </a:lnTo>
                <a:lnTo>
                  <a:pt x="99783" y="109888"/>
                </a:lnTo>
                <a:lnTo>
                  <a:pt x="94589" y="98374"/>
                </a:lnTo>
                <a:lnTo>
                  <a:pt x="91948" y="92710"/>
                </a:lnTo>
                <a:lnTo>
                  <a:pt x="85679" y="79910"/>
                </a:lnTo>
                <a:lnTo>
                  <a:pt x="79490" y="68743"/>
                </a:lnTo>
                <a:lnTo>
                  <a:pt x="73382" y="59234"/>
                </a:lnTo>
                <a:lnTo>
                  <a:pt x="64358" y="47997"/>
                </a:lnTo>
                <a:lnTo>
                  <a:pt x="55300" y="39776"/>
                </a:lnTo>
                <a:lnTo>
                  <a:pt x="45974" y="33274"/>
                </a:lnTo>
                <a:lnTo>
                  <a:pt x="38226" y="29972"/>
                </a:lnTo>
                <a:lnTo>
                  <a:pt x="29972" y="28321"/>
                </a:lnTo>
                <a:lnTo>
                  <a:pt x="18163" y="26755"/>
                </a:lnTo>
                <a:lnTo>
                  <a:pt x="5009" y="26153"/>
                </a:lnTo>
                <a:lnTo>
                  <a:pt x="1397" y="26162"/>
                </a:lnTo>
                <a:lnTo>
                  <a:pt x="0" y="15239"/>
                </a:lnTo>
                <a:lnTo>
                  <a:pt x="14791" y="11208"/>
                </a:lnTo>
                <a:lnTo>
                  <a:pt x="28410" y="8113"/>
                </a:lnTo>
                <a:lnTo>
                  <a:pt x="40859" y="5943"/>
                </a:lnTo>
                <a:lnTo>
                  <a:pt x="52135" y="4683"/>
                </a:lnTo>
                <a:lnTo>
                  <a:pt x="61341" y="4317"/>
                </a:lnTo>
                <a:lnTo>
                  <a:pt x="66294" y="4317"/>
                </a:lnTo>
                <a:lnTo>
                  <a:pt x="70738" y="5461"/>
                </a:lnTo>
                <a:lnTo>
                  <a:pt x="74675" y="7874"/>
                </a:lnTo>
                <a:lnTo>
                  <a:pt x="78612" y="10287"/>
                </a:lnTo>
                <a:lnTo>
                  <a:pt x="82169" y="13335"/>
                </a:lnTo>
                <a:lnTo>
                  <a:pt x="85217" y="17145"/>
                </a:lnTo>
                <a:lnTo>
                  <a:pt x="88264" y="20954"/>
                </a:lnTo>
                <a:lnTo>
                  <a:pt x="91059" y="25273"/>
                </a:lnTo>
                <a:lnTo>
                  <a:pt x="93599" y="30099"/>
                </a:lnTo>
                <a:lnTo>
                  <a:pt x="96012" y="34925"/>
                </a:lnTo>
                <a:lnTo>
                  <a:pt x="98551" y="39750"/>
                </a:lnTo>
                <a:lnTo>
                  <a:pt x="101092" y="44703"/>
                </a:lnTo>
                <a:lnTo>
                  <a:pt x="105285" y="53647"/>
                </a:lnTo>
                <a:lnTo>
                  <a:pt x="109907" y="63853"/>
                </a:lnTo>
                <a:lnTo>
                  <a:pt x="114947" y="75320"/>
                </a:lnTo>
                <a:lnTo>
                  <a:pt x="120394" y="88049"/>
                </a:lnTo>
                <a:lnTo>
                  <a:pt x="126239" y="102039"/>
                </a:lnTo>
                <a:lnTo>
                  <a:pt x="127888" y="106045"/>
                </a:lnTo>
                <a:lnTo>
                  <a:pt x="133990" y="94831"/>
                </a:lnTo>
                <a:lnTo>
                  <a:pt x="140196" y="83700"/>
                </a:lnTo>
                <a:lnTo>
                  <a:pt x="146506" y="72649"/>
                </a:lnTo>
                <a:lnTo>
                  <a:pt x="152919" y="61678"/>
                </a:lnTo>
                <a:lnTo>
                  <a:pt x="159437" y="50785"/>
                </a:lnTo>
                <a:lnTo>
                  <a:pt x="166058" y="39969"/>
                </a:lnTo>
                <a:lnTo>
                  <a:pt x="172783" y="29228"/>
                </a:lnTo>
                <a:lnTo>
                  <a:pt x="179612" y="18563"/>
                </a:lnTo>
                <a:lnTo>
                  <a:pt x="183514" y="12573"/>
                </a:lnTo>
                <a:lnTo>
                  <a:pt x="196430" y="10806"/>
                </a:lnTo>
                <a:lnTo>
                  <a:pt x="209188" y="8884"/>
                </a:lnTo>
                <a:lnTo>
                  <a:pt x="221782" y="6807"/>
                </a:lnTo>
                <a:lnTo>
                  <a:pt x="234210" y="4575"/>
                </a:lnTo>
                <a:lnTo>
                  <a:pt x="246468" y="2187"/>
                </a:lnTo>
                <a:lnTo>
                  <a:pt x="256921"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4243832" y="892683"/>
            <a:ext cx="340867" cy="313436"/>
          </a:xfrm>
          <a:custGeom>
            <a:avLst/>
            <a:gdLst/>
            <a:ahLst/>
            <a:cxnLst/>
            <a:rect l="l" t="t" r="r" b="b"/>
            <a:pathLst>
              <a:path w="255650" h="313436">
                <a:moveTo>
                  <a:pt x="246506" y="0"/>
                </a:moveTo>
                <a:lnTo>
                  <a:pt x="248030" y="1777"/>
                </a:lnTo>
                <a:lnTo>
                  <a:pt x="233299" y="81025"/>
                </a:lnTo>
                <a:lnTo>
                  <a:pt x="221487" y="82803"/>
                </a:lnTo>
                <a:lnTo>
                  <a:pt x="205993" y="23875"/>
                </a:lnTo>
                <a:lnTo>
                  <a:pt x="92201" y="23875"/>
                </a:lnTo>
                <a:lnTo>
                  <a:pt x="175260" y="134619"/>
                </a:lnTo>
                <a:lnTo>
                  <a:pt x="68071" y="263016"/>
                </a:lnTo>
                <a:lnTo>
                  <a:pt x="215646" y="263016"/>
                </a:lnTo>
                <a:lnTo>
                  <a:pt x="241935" y="207644"/>
                </a:lnTo>
                <a:lnTo>
                  <a:pt x="255650" y="205358"/>
                </a:lnTo>
                <a:lnTo>
                  <a:pt x="248412" y="311912"/>
                </a:lnTo>
                <a:lnTo>
                  <a:pt x="246887" y="313436"/>
                </a:lnTo>
                <a:lnTo>
                  <a:pt x="232396" y="313315"/>
                </a:lnTo>
                <a:lnTo>
                  <a:pt x="218350" y="313205"/>
                </a:lnTo>
                <a:lnTo>
                  <a:pt x="204746" y="313106"/>
                </a:lnTo>
                <a:lnTo>
                  <a:pt x="191584" y="313019"/>
                </a:lnTo>
                <a:lnTo>
                  <a:pt x="178860" y="312945"/>
                </a:lnTo>
                <a:lnTo>
                  <a:pt x="166573" y="312885"/>
                </a:lnTo>
                <a:lnTo>
                  <a:pt x="154721" y="312841"/>
                </a:lnTo>
                <a:lnTo>
                  <a:pt x="143303" y="312812"/>
                </a:lnTo>
                <a:lnTo>
                  <a:pt x="132315" y="312801"/>
                </a:lnTo>
                <a:lnTo>
                  <a:pt x="130810" y="312800"/>
                </a:lnTo>
                <a:lnTo>
                  <a:pt x="62992" y="312800"/>
                </a:lnTo>
                <a:lnTo>
                  <a:pt x="49424" y="312831"/>
                </a:lnTo>
                <a:lnTo>
                  <a:pt x="36304" y="312919"/>
                </a:lnTo>
                <a:lnTo>
                  <a:pt x="23629" y="313058"/>
                </a:lnTo>
                <a:lnTo>
                  <a:pt x="11400" y="313241"/>
                </a:lnTo>
                <a:lnTo>
                  <a:pt x="888" y="313436"/>
                </a:lnTo>
                <a:lnTo>
                  <a:pt x="0" y="303402"/>
                </a:lnTo>
                <a:lnTo>
                  <a:pt x="117475" y="163956"/>
                </a:lnTo>
                <a:lnTo>
                  <a:pt x="3175" y="11175"/>
                </a:lnTo>
                <a:lnTo>
                  <a:pt x="2031" y="253"/>
                </a:lnTo>
                <a:lnTo>
                  <a:pt x="15399" y="569"/>
                </a:lnTo>
                <a:lnTo>
                  <a:pt x="28456" y="810"/>
                </a:lnTo>
                <a:lnTo>
                  <a:pt x="41207" y="982"/>
                </a:lnTo>
                <a:lnTo>
                  <a:pt x="53657" y="1090"/>
                </a:lnTo>
                <a:lnTo>
                  <a:pt x="65810" y="1139"/>
                </a:lnTo>
                <a:lnTo>
                  <a:pt x="70358" y="1142"/>
                </a:lnTo>
                <a:lnTo>
                  <a:pt x="138175" y="1142"/>
                </a:lnTo>
                <a:lnTo>
                  <a:pt x="150072" y="1127"/>
                </a:lnTo>
                <a:lnTo>
                  <a:pt x="162178" y="1080"/>
                </a:lnTo>
                <a:lnTo>
                  <a:pt x="174497" y="1001"/>
                </a:lnTo>
                <a:lnTo>
                  <a:pt x="187029" y="891"/>
                </a:lnTo>
                <a:lnTo>
                  <a:pt x="199775" y="750"/>
                </a:lnTo>
                <a:lnTo>
                  <a:pt x="212736" y="577"/>
                </a:lnTo>
                <a:lnTo>
                  <a:pt x="225915" y="373"/>
                </a:lnTo>
                <a:lnTo>
                  <a:pt x="239311" y="137"/>
                </a:lnTo>
                <a:lnTo>
                  <a:pt x="246506"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7755129" y="882014"/>
            <a:ext cx="98889" cy="93980"/>
          </a:xfrm>
          <a:custGeom>
            <a:avLst/>
            <a:gdLst/>
            <a:ahLst/>
            <a:cxnLst/>
            <a:rect l="l" t="t" r="r" b="b"/>
            <a:pathLst>
              <a:path w="74167" h="93980">
                <a:moveTo>
                  <a:pt x="14096" y="0"/>
                </a:moveTo>
                <a:lnTo>
                  <a:pt x="74167" y="0"/>
                </a:lnTo>
                <a:lnTo>
                  <a:pt x="18923" y="93980"/>
                </a:lnTo>
                <a:lnTo>
                  <a:pt x="0" y="93980"/>
                </a:lnTo>
                <a:lnTo>
                  <a:pt x="14096"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6212672" y="882014"/>
            <a:ext cx="98890" cy="93980"/>
          </a:xfrm>
          <a:custGeom>
            <a:avLst/>
            <a:gdLst/>
            <a:ahLst/>
            <a:cxnLst/>
            <a:rect l="l" t="t" r="r" b="b"/>
            <a:pathLst>
              <a:path w="74168" h="93980">
                <a:moveTo>
                  <a:pt x="14097" y="0"/>
                </a:moveTo>
                <a:lnTo>
                  <a:pt x="74168" y="0"/>
                </a:lnTo>
                <a:lnTo>
                  <a:pt x="19050" y="93980"/>
                </a:lnTo>
                <a:lnTo>
                  <a:pt x="0" y="93980"/>
                </a:lnTo>
                <a:lnTo>
                  <a:pt x="14097"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6853768" y="871983"/>
            <a:ext cx="339682" cy="339470"/>
          </a:xfrm>
          <a:custGeom>
            <a:avLst/>
            <a:gdLst/>
            <a:ahLst/>
            <a:cxnLst/>
            <a:rect l="l" t="t" r="r" b="b"/>
            <a:pathLst>
              <a:path w="254762" h="339470">
                <a:moveTo>
                  <a:pt x="73025" y="0"/>
                </a:moveTo>
                <a:lnTo>
                  <a:pt x="80772" y="0"/>
                </a:lnTo>
                <a:lnTo>
                  <a:pt x="88011" y="888"/>
                </a:lnTo>
                <a:lnTo>
                  <a:pt x="94741" y="2666"/>
                </a:lnTo>
                <a:lnTo>
                  <a:pt x="101346" y="4444"/>
                </a:lnTo>
                <a:lnTo>
                  <a:pt x="107441" y="7492"/>
                </a:lnTo>
                <a:lnTo>
                  <a:pt x="113029" y="11683"/>
                </a:lnTo>
                <a:lnTo>
                  <a:pt x="118490" y="16001"/>
                </a:lnTo>
                <a:lnTo>
                  <a:pt x="123444" y="21462"/>
                </a:lnTo>
                <a:lnTo>
                  <a:pt x="127762" y="28447"/>
                </a:lnTo>
                <a:lnTo>
                  <a:pt x="133282" y="38896"/>
                </a:lnTo>
                <a:lnTo>
                  <a:pt x="138082" y="51344"/>
                </a:lnTo>
                <a:lnTo>
                  <a:pt x="140715" y="60197"/>
                </a:lnTo>
                <a:lnTo>
                  <a:pt x="142494" y="67055"/>
                </a:lnTo>
                <a:lnTo>
                  <a:pt x="144399" y="74421"/>
                </a:lnTo>
                <a:lnTo>
                  <a:pt x="146176" y="81787"/>
                </a:lnTo>
                <a:lnTo>
                  <a:pt x="148082" y="90042"/>
                </a:lnTo>
                <a:lnTo>
                  <a:pt x="149987" y="98932"/>
                </a:lnTo>
                <a:lnTo>
                  <a:pt x="152336" y="110732"/>
                </a:lnTo>
                <a:lnTo>
                  <a:pt x="154895" y="123483"/>
                </a:lnTo>
                <a:lnTo>
                  <a:pt x="155955" y="128777"/>
                </a:lnTo>
                <a:lnTo>
                  <a:pt x="158258" y="140386"/>
                </a:lnTo>
                <a:lnTo>
                  <a:pt x="160739" y="152857"/>
                </a:lnTo>
                <a:lnTo>
                  <a:pt x="163195" y="165226"/>
                </a:lnTo>
                <a:lnTo>
                  <a:pt x="164719" y="172084"/>
                </a:lnTo>
                <a:lnTo>
                  <a:pt x="166242" y="179577"/>
                </a:lnTo>
                <a:lnTo>
                  <a:pt x="167894" y="187705"/>
                </a:lnTo>
                <a:lnTo>
                  <a:pt x="170421" y="200046"/>
                </a:lnTo>
                <a:lnTo>
                  <a:pt x="173042" y="212574"/>
                </a:lnTo>
                <a:lnTo>
                  <a:pt x="173100" y="212851"/>
                </a:lnTo>
                <a:lnTo>
                  <a:pt x="175823" y="225160"/>
                </a:lnTo>
                <a:lnTo>
                  <a:pt x="178546" y="237649"/>
                </a:lnTo>
                <a:lnTo>
                  <a:pt x="178815" y="238887"/>
                </a:lnTo>
                <a:lnTo>
                  <a:pt x="180721" y="247650"/>
                </a:lnTo>
                <a:lnTo>
                  <a:pt x="182625" y="255015"/>
                </a:lnTo>
                <a:lnTo>
                  <a:pt x="184150" y="260984"/>
                </a:lnTo>
                <a:lnTo>
                  <a:pt x="188282" y="273965"/>
                </a:lnTo>
                <a:lnTo>
                  <a:pt x="193021" y="284972"/>
                </a:lnTo>
                <a:lnTo>
                  <a:pt x="197103" y="292734"/>
                </a:lnTo>
                <a:lnTo>
                  <a:pt x="201675" y="298450"/>
                </a:lnTo>
                <a:lnTo>
                  <a:pt x="207010" y="302767"/>
                </a:lnTo>
                <a:lnTo>
                  <a:pt x="212344" y="307213"/>
                </a:lnTo>
                <a:lnTo>
                  <a:pt x="218821" y="310514"/>
                </a:lnTo>
                <a:lnTo>
                  <a:pt x="226313" y="312673"/>
                </a:lnTo>
                <a:lnTo>
                  <a:pt x="237752" y="315108"/>
                </a:lnTo>
                <a:lnTo>
                  <a:pt x="251167" y="316390"/>
                </a:lnTo>
                <a:lnTo>
                  <a:pt x="253364" y="316483"/>
                </a:lnTo>
                <a:lnTo>
                  <a:pt x="254762" y="328167"/>
                </a:lnTo>
                <a:lnTo>
                  <a:pt x="240790" y="331841"/>
                </a:lnTo>
                <a:lnTo>
                  <a:pt x="227636" y="334616"/>
                </a:lnTo>
                <a:lnTo>
                  <a:pt x="215298" y="336483"/>
                </a:lnTo>
                <a:lnTo>
                  <a:pt x="203777" y="337435"/>
                </a:lnTo>
                <a:lnTo>
                  <a:pt x="197992" y="337565"/>
                </a:lnTo>
                <a:lnTo>
                  <a:pt x="191642" y="337565"/>
                </a:lnTo>
                <a:lnTo>
                  <a:pt x="186436" y="336422"/>
                </a:lnTo>
                <a:lnTo>
                  <a:pt x="182499" y="334137"/>
                </a:lnTo>
                <a:lnTo>
                  <a:pt x="178562" y="331977"/>
                </a:lnTo>
                <a:lnTo>
                  <a:pt x="174878"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1027" y="333020"/>
                </a:lnTo>
                <a:lnTo>
                  <a:pt x="48886" y="334208"/>
                </a:lnTo>
                <a:lnTo>
                  <a:pt x="36353" y="335538"/>
                </a:lnTo>
                <a:lnTo>
                  <a:pt x="23432" y="337004"/>
                </a:lnTo>
                <a:lnTo>
                  <a:pt x="10128" y="338603"/>
                </a:lnTo>
                <a:lnTo>
                  <a:pt x="3175" y="339470"/>
                </a:lnTo>
                <a:lnTo>
                  <a:pt x="0" y="337946"/>
                </a:lnTo>
                <a:lnTo>
                  <a:pt x="127508" y="123697"/>
                </a:lnTo>
                <a:lnTo>
                  <a:pt x="125984" y="117855"/>
                </a:lnTo>
                <a:lnTo>
                  <a:pt x="124460" y="112013"/>
                </a:lnTo>
                <a:lnTo>
                  <a:pt x="122682" y="106171"/>
                </a:lnTo>
                <a:lnTo>
                  <a:pt x="121030" y="100202"/>
                </a:lnTo>
                <a:lnTo>
                  <a:pt x="119125" y="94614"/>
                </a:lnTo>
                <a:lnTo>
                  <a:pt x="117221" y="89026"/>
                </a:lnTo>
                <a:lnTo>
                  <a:pt x="111633" y="76351"/>
                </a:lnTo>
                <a:lnTo>
                  <a:pt x="104738" y="66137"/>
                </a:lnTo>
                <a:lnTo>
                  <a:pt x="101091" y="62229"/>
                </a:lnTo>
                <a:lnTo>
                  <a:pt x="91040" y="55778"/>
                </a:lnTo>
                <a:lnTo>
                  <a:pt x="78002" y="52881"/>
                </a:lnTo>
                <a:lnTo>
                  <a:pt x="73278" y="52704"/>
                </a:lnTo>
                <a:lnTo>
                  <a:pt x="62481" y="53330"/>
                </a:lnTo>
                <a:lnTo>
                  <a:pt x="49962" y="55205"/>
                </a:lnTo>
                <a:lnTo>
                  <a:pt x="35666" y="58330"/>
                </a:lnTo>
                <a:lnTo>
                  <a:pt x="35305" y="58419"/>
                </a:lnTo>
                <a:lnTo>
                  <a:pt x="33527" y="58038"/>
                </a:lnTo>
                <a:lnTo>
                  <a:pt x="22733"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5222073" y="871983"/>
            <a:ext cx="339682" cy="339470"/>
          </a:xfrm>
          <a:custGeom>
            <a:avLst/>
            <a:gdLst/>
            <a:ahLst/>
            <a:cxnLst/>
            <a:rect l="l" t="t" r="r" b="b"/>
            <a:pathLst>
              <a:path w="254762" h="339470">
                <a:moveTo>
                  <a:pt x="73025" y="0"/>
                </a:moveTo>
                <a:lnTo>
                  <a:pt x="80772" y="0"/>
                </a:lnTo>
                <a:lnTo>
                  <a:pt x="88011" y="888"/>
                </a:lnTo>
                <a:lnTo>
                  <a:pt x="94742" y="2666"/>
                </a:lnTo>
                <a:lnTo>
                  <a:pt x="101346" y="4444"/>
                </a:lnTo>
                <a:lnTo>
                  <a:pt x="107442" y="7492"/>
                </a:lnTo>
                <a:lnTo>
                  <a:pt x="113030" y="11683"/>
                </a:lnTo>
                <a:lnTo>
                  <a:pt x="118491" y="16001"/>
                </a:lnTo>
                <a:lnTo>
                  <a:pt x="123444" y="21462"/>
                </a:lnTo>
                <a:lnTo>
                  <a:pt x="127762" y="28447"/>
                </a:lnTo>
                <a:lnTo>
                  <a:pt x="133282" y="38896"/>
                </a:lnTo>
                <a:lnTo>
                  <a:pt x="138082" y="51344"/>
                </a:lnTo>
                <a:lnTo>
                  <a:pt x="140716" y="60197"/>
                </a:lnTo>
                <a:lnTo>
                  <a:pt x="142494" y="67055"/>
                </a:lnTo>
                <a:lnTo>
                  <a:pt x="144399" y="74421"/>
                </a:lnTo>
                <a:lnTo>
                  <a:pt x="146176" y="81787"/>
                </a:lnTo>
                <a:lnTo>
                  <a:pt x="148082" y="90042"/>
                </a:lnTo>
                <a:lnTo>
                  <a:pt x="149987" y="98932"/>
                </a:lnTo>
                <a:lnTo>
                  <a:pt x="152336" y="110732"/>
                </a:lnTo>
                <a:lnTo>
                  <a:pt x="154895" y="123483"/>
                </a:lnTo>
                <a:lnTo>
                  <a:pt x="155956" y="128777"/>
                </a:lnTo>
                <a:lnTo>
                  <a:pt x="158258" y="140386"/>
                </a:lnTo>
                <a:lnTo>
                  <a:pt x="160739" y="152857"/>
                </a:lnTo>
                <a:lnTo>
                  <a:pt x="163195" y="165226"/>
                </a:lnTo>
                <a:lnTo>
                  <a:pt x="164719" y="172084"/>
                </a:lnTo>
                <a:lnTo>
                  <a:pt x="166243" y="179577"/>
                </a:lnTo>
                <a:lnTo>
                  <a:pt x="167894" y="187705"/>
                </a:lnTo>
                <a:lnTo>
                  <a:pt x="170421" y="200046"/>
                </a:lnTo>
                <a:lnTo>
                  <a:pt x="173042" y="212574"/>
                </a:lnTo>
                <a:lnTo>
                  <a:pt x="173100" y="212851"/>
                </a:lnTo>
                <a:lnTo>
                  <a:pt x="175823" y="225160"/>
                </a:lnTo>
                <a:lnTo>
                  <a:pt x="178546" y="237649"/>
                </a:lnTo>
                <a:lnTo>
                  <a:pt x="178816" y="238887"/>
                </a:lnTo>
                <a:lnTo>
                  <a:pt x="180721" y="247650"/>
                </a:lnTo>
                <a:lnTo>
                  <a:pt x="182625" y="255015"/>
                </a:lnTo>
                <a:lnTo>
                  <a:pt x="184150" y="260984"/>
                </a:lnTo>
                <a:lnTo>
                  <a:pt x="188282" y="273965"/>
                </a:lnTo>
                <a:lnTo>
                  <a:pt x="193021" y="284972"/>
                </a:lnTo>
                <a:lnTo>
                  <a:pt x="197104" y="292734"/>
                </a:lnTo>
                <a:lnTo>
                  <a:pt x="201675" y="298450"/>
                </a:lnTo>
                <a:lnTo>
                  <a:pt x="207010" y="302767"/>
                </a:lnTo>
                <a:lnTo>
                  <a:pt x="212344" y="307213"/>
                </a:lnTo>
                <a:lnTo>
                  <a:pt x="218821" y="310514"/>
                </a:lnTo>
                <a:lnTo>
                  <a:pt x="226313" y="312673"/>
                </a:lnTo>
                <a:lnTo>
                  <a:pt x="237752" y="315108"/>
                </a:lnTo>
                <a:lnTo>
                  <a:pt x="251167" y="316390"/>
                </a:lnTo>
                <a:lnTo>
                  <a:pt x="253364" y="316483"/>
                </a:lnTo>
                <a:lnTo>
                  <a:pt x="254762" y="328167"/>
                </a:lnTo>
                <a:lnTo>
                  <a:pt x="240790" y="331841"/>
                </a:lnTo>
                <a:lnTo>
                  <a:pt x="227636" y="334616"/>
                </a:lnTo>
                <a:lnTo>
                  <a:pt x="215298" y="336483"/>
                </a:lnTo>
                <a:lnTo>
                  <a:pt x="203777" y="337435"/>
                </a:lnTo>
                <a:lnTo>
                  <a:pt x="197993" y="337565"/>
                </a:lnTo>
                <a:lnTo>
                  <a:pt x="191643" y="337565"/>
                </a:lnTo>
                <a:lnTo>
                  <a:pt x="186436" y="336422"/>
                </a:lnTo>
                <a:lnTo>
                  <a:pt x="182499" y="334137"/>
                </a:lnTo>
                <a:lnTo>
                  <a:pt x="178562" y="331977"/>
                </a:lnTo>
                <a:lnTo>
                  <a:pt x="174879"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1027" y="333020"/>
                </a:lnTo>
                <a:lnTo>
                  <a:pt x="48886" y="334208"/>
                </a:lnTo>
                <a:lnTo>
                  <a:pt x="36353" y="335538"/>
                </a:lnTo>
                <a:lnTo>
                  <a:pt x="23432" y="337004"/>
                </a:lnTo>
                <a:lnTo>
                  <a:pt x="10128" y="338603"/>
                </a:lnTo>
                <a:lnTo>
                  <a:pt x="3175" y="339470"/>
                </a:lnTo>
                <a:lnTo>
                  <a:pt x="0" y="337946"/>
                </a:lnTo>
                <a:lnTo>
                  <a:pt x="127508" y="123697"/>
                </a:lnTo>
                <a:lnTo>
                  <a:pt x="125984" y="117855"/>
                </a:lnTo>
                <a:lnTo>
                  <a:pt x="124460" y="112013"/>
                </a:lnTo>
                <a:lnTo>
                  <a:pt x="122682" y="106171"/>
                </a:lnTo>
                <a:lnTo>
                  <a:pt x="121031" y="100202"/>
                </a:lnTo>
                <a:lnTo>
                  <a:pt x="119125" y="94614"/>
                </a:lnTo>
                <a:lnTo>
                  <a:pt x="117221" y="89026"/>
                </a:lnTo>
                <a:lnTo>
                  <a:pt x="111633" y="76351"/>
                </a:lnTo>
                <a:lnTo>
                  <a:pt x="104738" y="66137"/>
                </a:lnTo>
                <a:lnTo>
                  <a:pt x="101092" y="62229"/>
                </a:lnTo>
                <a:lnTo>
                  <a:pt x="91040" y="55778"/>
                </a:lnTo>
                <a:lnTo>
                  <a:pt x="78002" y="52881"/>
                </a:lnTo>
                <a:lnTo>
                  <a:pt x="73279" y="52704"/>
                </a:lnTo>
                <a:lnTo>
                  <a:pt x="62481" y="53330"/>
                </a:lnTo>
                <a:lnTo>
                  <a:pt x="49962" y="55205"/>
                </a:lnTo>
                <a:lnTo>
                  <a:pt x="35666" y="58330"/>
                </a:lnTo>
                <a:lnTo>
                  <a:pt x="35306" y="58419"/>
                </a:lnTo>
                <a:lnTo>
                  <a:pt x="33527" y="58038"/>
                </a:lnTo>
                <a:lnTo>
                  <a:pt x="22733"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965202" y="89918"/>
            <a:ext cx="1473200" cy="688847"/>
          </a:xfrm>
          <a:prstGeom prst="rect">
            <a:avLst/>
          </a:prstGeom>
          <a:blipFill>
            <a:blip r:embed="rId3" cstate="print"/>
            <a:stretch>
              <a:fillRect/>
            </a:stretch>
          </a:blipFill>
        </p:spPr>
        <p:txBody>
          <a:bodyPr wrap="square" lIns="0" tIns="0" rIns="0" bIns="0" rtlCol="0">
            <a:noAutofit/>
          </a:bodyPr>
          <a:lstStyle/>
          <a:p>
            <a:endParaRPr/>
          </a:p>
        </p:txBody>
      </p:sp>
      <p:sp>
        <p:nvSpPr>
          <p:cNvPr id="72" name="object 72"/>
          <p:cNvSpPr/>
          <p:nvPr/>
        </p:nvSpPr>
        <p:spPr>
          <a:xfrm>
            <a:off x="1702817" y="89918"/>
            <a:ext cx="2720848" cy="688847"/>
          </a:xfrm>
          <a:prstGeom prst="rect">
            <a:avLst/>
          </a:prstGeom>
          <a:blipFill>
            <a:blip r:embed="rId4" cstate="print"/>
            <a:stretch>
              <a:fillRect/>
            </a:stretch>
          </a:blipFill>
        </p:spPr>
        <p:txBody>
          <a:bodyPr wrap="square" lIns="0" tIns="0" rIns="0" bIns="0" rtlCol="0">
            <a:noAutofit/>
          </a:bodyPr>
          <a:lstStyle/>
          <a:p>
            <a:endParaRPr/>
          </a:p>
        </p:txBody>
      </p:sp>
      <p:sp>
        <p:nvSpPr>
          <p:cNvPr id="73" name="object 73"/>
          <p:cNvSpPr/>
          <p:nvPr/>
        </p:nvSpPr>
        <p:spPr>
          <a:xfrm>
            <a:off x="3688081" y="89918"/>
            <a:ext cx="932687" cy="688847"/>
          </a:xfrm>
          <a:prstGeom prst="rect">
            <a:avLst/>
          </a:prstGeom>
          <a:blipFill>
            <a:blip r:embed="rId5" cstate="print"/>
            <a:stretch>
              <a:fillRect/>
            </a:stretch>
          </a:blipFill>
        </p:spPr>
        <p:txBody>
          <a:bodyPr wrap="square" lIns="0" tIns="0" rIns="0" bIns="0" rtlCol="0">
            <a:noAutofit/>
          </a:bodyPr>
          <a:lstStyle/>
          <a:p>
            <a:endParaRPr/>
          </a:p>
        </p:txBody>
      </p:sp>
      <p:sp>
        <p:nvSpPr>
          <p:cNvPr id="74" name="object 74"/>
          <p:cNvSpPr/>
          <p:nvPr/>
        </p:nvSpPr>
        <p:spPr>
          <a:xfrm>
            <a:off x="3885185" y="89918"/>
            <a:ext cx="7337552" cy="688847"/>
          </a:xfrm>
          <a:prstGeom prst="rect">
            <a:avLst/>
          </a:prstGeom>
          <a:blipFill>
            <a:blip r:embed="rId6" cstate="print"/>
            <a:stretch>
              <a:fillRect/>
            </a:stretch>
          </a:blipFill>
        </p:spPr>
        <p:txBody>
          <a:bodyPr wrap="square" lIns="0" tIns="0" rIns="0" bIns="0" rtlCol="0">
            <a:noAutofit/>
          </a:bodyPr>
          <a:lstStyle/>
          <a:p>
            <a:endParaRPr/>
          </a:p>
        </p:txBody>
      </p:sp>
      <p:sp>
        <p:nvSpPr>
          <p:cNvPr id="75" name="object 75"/>
          <p:cNvSpPr/>
          <p:nvPr/>
        </p:nvSpPr>
        <p:spPr>
          <a:xfrm>
            <a:off x="10487151" y="89918"/>
            <a:ext cx="865632" cy="688847"/>
          </a:xfrm>
          <a:prstGeom prst="rect">
            <a:avLst/>
          </a:prstGeom>
          <a:blipFill>
            <a:blip r:embed="rId7" cstate="print"/>
            <a:stretch>
              <a:fillRect/>
            </a:stretch>
          </a:blipFill>
        </p:spPr>
        <p:txBody>
          <a:bodyPr wrap="square" lIns="0" tIns="0" rIns="0" bIns="0" rtlCol="0">
            <a:noAutofit/>
          </a:bodyPr>
          <a:lstStyle/>
          <a:p>
            <a:endParaRPr/>
          </a:p>
        </p:txBody>
      </p:sp>
      <p:sp>
        <p:nvSpPr>
          <p:cNvPr id="76" name="object 76"/>
          <p:cNvSpPr/>
          <p:nvPr/>
        </p:nvSpPr>
        <p:spPr>
          <a:xfrm>
            <a:off x="3614928" y="638555"/>
            <a:ext cx="979424" cy="688848"/>
          </a:xfrm>
          <a:prstGeom prst="rect">
            <a:avLst/>
          </a:prstGeom>
          <a:blipFill>
            <a:blip r:embed="rId8" cstate="print"/>
            <a:stretch>
              <a:fillRect/>
            </a:stretch>
          </a:blipFill>
        </p:spPr>
        <p:txBody>
          <a:bodyPr wrap="square" lIns="0" tIns="0" rIns="0" bIns="0" rtlCol="0">
            <a:noAutofit/>
          </a:bodyPr>
          <a:lstStyle/>
          <a:p>
            <a:endParaRPr/>
          </a:p>
        </p:txBody>
      </p:sp>
      <p:sp>
        <p:nvSpPr>
          <p:cNvPr id="77" name="object 77"/>
          <p:cNvSpPr/>
          <p:nvPr/>
        </p:nvSpPr>
        <p:spPr>
          <a:xfrm>
            <a:off x="3858769" y="638555"/>
            <a:ext cx="4716272" cy="688848"/>
          </a:xfrm>
          <a:prstGeom prst="rect">
            <a:avLst/>
          </a:prstGeom>
          <a:blipFill>
            <a:blip r:embed="rId9" cstate="print"/>
            <a:stretch>
              <a:fillRect/>
            </a:stretch>
          </a:blipFill>
        </p:spPr>
        <p:txBody>
          <a:bodyPr wrap="square" lIns="0" tIns="0" rIns="0" bIns="0" rtlCol="0">
            <a:noAutofit/>
          </a:bodyPr>
          <a:lstStyle/>
          <a:p>
            <a:endParaRPr/>
          </a:p>
        </p:txBody>
      </p:sp>
      <p:sp>
        <p:nvSpPr>
          <p:cNvPr id="78" name="object 78"/>
          <p:cNvSpPr/>
          <p:nvPr/>
        </p:nvSpPr>
        <p:spPr>
          <a:xfrm>
            <a:off x="7839458" y="638555"/>
            <a:ext cx="865631" cy="688848"/>
          </a:xfrm>
          <a:prstGeom prst="rect">
            <a:avLst/>
          </a:prstGeom>
          <a:blipFill>
            <a:blip r:embed="rId7" cstate="print"/>
            <a:stretch>
              <a:fillRect/>
            </a:stretch>
          </a:blipFill>
        </p:spPr>
        <p:txBody>
          <a:bodyPr wrap="square" lIns="0" tIns="0" rIns="0" bIns="0" rtlCol="0">
            <a:noAutofit/>
          </a:bodyPr>
          <a:lstStyle/>
          <a:p>
            <a:endParaRPr/>
          </a:p>
        </p:txBody>
      </p:sp>
      <p:sp>
        <p:nvSpPr>
          <p:cNvPr id="9" name="object 9"/>
          <p:cNvSpPr txBox="1"/>
          <p:nvPr/>
        </p:nvSpPr>
        <p:spPr>
          <a:xfrm>
            <a:off x="714587" y="1632695"/>
            <a:ext cx="4549546" cy="920444"/>
          </a:xfrm>
          <a:prstGeom prst="rect">
            <a:avLst/>
          </a:prstGeom>
        </p:spPr>
        <p:txBody>
          <a:bodyPr wrap="square" lIns="0" tIns="21367" rIns="0" bIns="0" rtlCol="0">
            <a:noAutofit/>
          </a:bodyPr>
          <a:lstStyle/>
          <a:p>
            <a:pPr marL="12700">
              <a:lnSpc>
                <a:spcPts val="3365"/>
              </a:lnSpc>
            </a:pPr>
            <a:r>
              <a:rPr sz="2700" spc="-275" dirty="0" smtClean="0">
                <a:solidFill>
                  <a:srgbClr val="F3A346"/>
                </a:solidFill>
                <a:latin typeface="unifont"/>
                <a:cs typeface="unifont"/>
              </a:rPr>
              <a:t> </a:t>
            </a:r>
            <a:r>
              <a:rPr sz="3200" b="1" spc="-26" dirty="0" smtClean="0">
                <a:solidFill>
                  <a:srgbClr val="FFFFFF"/>
                </a:solidFill>
                <a:latin typeface="Constantia"/>
                <a:cs typeface="Constantia"/>
              </a:rPr>
              <a:t>Ειδική δυσκολία</a:t>
            </a:r>
            <a:endParaRPr sz="3200">
              <a:latin typeface="Constantia"/>
              <a:cs typeface="Constantia"/>
            </a:endParaRPr>
          </a:p>
          <a:p>
            <a:pPr marL="287019" marR="61036">
              <a:lnSpc>
                <a:spcPts val="3845"/>
              </a:lnSpc>
              <a:spcBef>
                <a:spcPts val="24"/>
              </a:spcBef>
            </a:pPr>
            <a:r>
              <a:rPr sz="3200" b="1" spc="-25" dirty="0" smtClean="0">
                <a:solidFill>
                  <a:srgbClr val="FFFFFF"/>
                </a:solidFill>
                <a:latin typeface="Constantia"/>
                <a:cs typeface="Constantia"/>
              </a:rPr>
              <a:t>(δυσλεξία).</a:t>
            </a:r>
            <a:endParaRPr sz="3200">
              <a:latin typeface="Constantia"/>
              <a:cs typeface="Constantia"/>
            </a:endParaRPr>
          </a:p>
        </p:txBody>
      </p:sp>
      <p:sp>
        <p:nvSpPr>
          <p:cNvPr id="8" name="object 8"/>
          <p:cNvSpPr txBox="1"/>
          <p:nvPr/>
        </p:nvSpPr>
        <p:spPr>
          <a:xfrm>
            <a:off x="5256307" y="1632695"/>
            <a:ext cx="4016139" cy="432308"/>
          </a:xfrm>
          <a:prstGeom prst="rect">
            <a:avLst/>
          </a:prstGeom>
        </p:spPr>
        <p:txBody>
          <a:bodyPr wrap="square" lIns="0" tIns="21367" rIns="0" bIns="0" rtlCol="0">
            <a:noAutofit/>
          </a:bodyPr>
          <a:lstStyle/>
          <a:p>
            <a:pPr marL="12700">
              <a:lnSpc>
                <a:spcPts val="3365"/>
              </a:lnSpc>
            </a:pPr>
            <a:r>
              <a:rPr sz="3200" b="1" spc="-12" dirty="0" smtClean="0">
                <a:solidFill>
                  <a:srgbClr val="FFFFFF"/>
                </a:solidFill>
                <a:latin typeface="Constantia"/>
                <a:cs typeface="Constantia"/>
              </a:rPr>
              <a:t>στην ανάγνωση</a:t>
            </a:r>
            <a:endParaRPr sz="3200">
              <a:latin typeface="Constantia"/>
              <a:cs typeface="Constantia"/>
            </a:endParaRPr>
          </a:p>
        </p:txBody>
      </p:sp>
      <p:sp>
        <p:nvSpPr>
          <p:cNvPr id="7" name="object 7"/>
          <p:cNvSpPr txBox="1"/>
          <p:nvPr/>
        </p:nvSpPr>
        <p:spPr>
          <a:xfrm>
            <a:off x="714589" y="2684637"/>
            <a:ext cx="2098873" cy="2124202"/>
          </a:xfrm>
          <a:prstGeom prst="rect">
            <a:avLst/>
          </a:prstGeom>
        </p:spPr>
        <p:txBody>
          <a:bodyPr wrap="square" lIns="0" tIns="21367" rIns="0" bIns="0" rtlCol="0">
            <a:noAutofit/>
          </a:bodyPr>
          <a:lstStyle/>
          <a:p>
            <a:pPr marL="12700">
              <a:lnSpc>
                <a:spcPts val="3365"/>
              </a:lnSpc>
            </a:pPr>
            <a:r>
              <a:rPr sz="2700" spc="-275" dirty="0" smtClean="0">
                <a:solidFill>
                  <a:srgbClr val="F3A346"/>
                </a:solidFill>
                <a:latin typeface="unifont"/>
                <a:cs typeface="unifont"/>
              </a:rPr>
              <a:t> </a:t>
            </a:r>
            <a:r>
              <a:rPr sz="3200" b="1" spc="-4" dirty="0" smtClean="0">
                <a:solidFill>
                  <a:srgbClr val="FFFFFF"/>
                </a:solidFill>
                <a:latin typeface="Constantia"/>
                <a:cs typeface="Constantia"/>
              </a:rPr>
              <a:t>Ειδική</a:t>
            </a:r>
            <a:endParaRPr sz="3200">
              <a:latin typeface="Constantia"/>
              <a:cs typeface="Constantia"/>
            </a:endParaRPr>
          </a:p>
          <a:p>
            <a:pPr marL="12700">
              <a:lnSpc>
                <a:spcPct val="101725"/>
              </a:lnSpc>
              <a:spcBef>
                <a:spcPts val="367"/>
              </a:spcBef>
            </a:pPr>
            <a:r>
              <a:rPr sz="2700" spc="-275" dirty="0" smtClean="0">
                <a:solidFill>
                  <a:srgbClr val="F3A346"/>
                </a:solidFill>
                <a:latin typeface="unifont"/>
                <a:cs typeface="unifont"/>
              </a:rPr>
              <a:t> </a:t>
            </a:r>
            <a:r>
              <a:rPr sz="3200" b="1" spc="-4" dirty="0" smtClean="0">
                <a:solidFill>
                  <a:srgbClr val="FFFFFF"/>
                </a:solidFill>
                <a:latin typeface="Constantia"/>
                <a:cs typeface="Constantia"/>
              </a:rPr>
              <a:t>Ειδική</a:t>
            </a:r>
            <a:endParaRPr sz="3200">
              <a:latin typeface="Constantia"/>
              <a:cs typeface="Constantia"/>
            </a:endParaRPr>
          </a:p>
          <a:p>
            <a:pPr marL="12700">
              <a:lnSpc>
                <a:spcPct val="101725"/>
              </a:lnSpc>
              <a:spcBef>
                <a:spcPts val="533"/>
              </a:spcBef>
            </a:pPr>
            <a:r>
              <a:rPr sz="2700" spc="-275" dirty="0" smtClean="0">
                <a:solidFill>
                  <a:srgbClr val="F3A346"/>
                </a:solidFill>
                <a:latin typeface="unifont"/>
                <a:cs typeface="unifont"/>
              </a:rPr>
              <a:t> </a:t>
            </a:r>
            <a:r>
              <a:rPr sz="3200" b="1" spc="-4" dirty="0" smtClean="0">
                <a:solidFill>
                  <a:srgbClr val="FFFFFF"/>
                </a:solidFill>
                <a:latin typeface="Constantia"/>
                <a:cs typeface="Constantia"/>
              </a:rPr>
              <a:t>Ειδική</a:t>
            </a:r>
            <a:endParaRPr sz="3200">
              <a:latin typeface="Constantia"/>
              <a:cs typeface="Constantia"/>
            </a:endParaRPr>
          </a:p>
          <a:p>
            <a:pPr marL="12700" marR="20345">
              <a:lnSpc>
                <a:spcPct val="101725"/>
              </a:lnSpc>
              <a:spcBef>
                <a:spcPts val="533"/>
              </a:spcBef>
            </a:pPr>
            <a:r>
              <a:rPr sz="2700" spc="-275" dirty="0" smtClean="0">
                <a:solidFill>
                  <a:srgbClr val="F3A346"/>
                </a:solidFill>
                <a:latin typeface="unifont"/>
                <a:cs typeface="unifont"/>
              </a:rPr>
              <a:t> </a:t>
            </a:r>
            <a:r>
              <a:rPr sz="3200" b="1" spc="-5" dirty="0" smtClean="0">
                <a:solidFill>
                  <a:srgbClr val="FFFFFF"/>
                </a:solidFill>
                <a:latin typeface="Constantia"/>
                <a:cs typeface="Constantia"/>
              </a:rPr>
              <a:t>Μικτή</a:t>
            </a:r>
            <a:endParaRPr sz="3200">
              <a:latin typeface="Constantia"/>
              <a:cs typeface="Constantia"/>
            </a:endParaRPr>
          </a:p>
        </p:txBody>
      </p:sp>
      <p:sp>
        <p:nvSpPr>
          <p:cNvPr id="6" name="object 6"/>
          <p:cNvSpPr txBox="1"/>
          <p:nvPr/>
        </p:nvSpPr>
        <p:spPr>
          <a:xfrm>
            <a:off x="2801839" y="2684637"/>
            <a:ext cx="2463197" cy="1560322"/>
          </a:xfrm>
          <a:prstGeom prst="rect">
            <a:avLst/>
          </a:prstGeom>
        </p:spPr>
        <p:txBody>
          <a:bodyPr wrap="square" lIns="0" tIns="21367" rIns="0" bIns="0" rtlCol="0">
            <a:noAutofit/>
          </a:bodyPr>
          <a:lstStyle/>
          <a:p>
            <a:pPr marL="12700" marR="677">
              <a:lnSpc>
                <a:spcPts val="3365"/>
              </a:lnSpc>
            </a:pPr>
            <a:r>
              <a:rPr sz="3200" b="1" spc="-26" dirty="0" smtClean="0">
                <a:solidFill>
                  <a:srgbClr val="FFFFFF"/>
                </a:solidFill>
                <a:latin typeface="Constantia"/>
                <a:cs typeface="Constantia"/>
              </a:rPr>
              <a:t>δυσκολία</a:t>
            </a:r>
            <a:endParaRPr sz="3200">
              <a:latin typeface="Constantia"/>
              <a:cs typeface="Constantia"/>
            </a:endParaRPr>
          </a:p>
          <a:p>
            <a:pPr marL="12700">
              <a:lnSpc>
                <a:spcPts val="4440"/>
              </a:lnSpc>
              <a:spcBef>
                <a:spcPts val="83"/>
              </a:spcBef>
            </a:pPr>
            <a:r>
              <a:rPr sz="3200" b="1" dirty="0" smtClean="0">
                <a:solidFill>
                  <a:srgbClr val="FFFFFF"/>
                </a:solidFill>
                <a:latin typeface="Constantia"/>
                <a:cs typeface="Constantia"/>
              </a:rPr>
              <a:t>δυσ</a:t>
            </a:r>
            <a:r>
              <a:rPr sz="3200" b="1" spc="-54" dirty="0" smtClean="0">
                <a:solidFill>
                  <a:srgbClr val="FFFFFF"/>
                </a:solidFill>
                <a:latin typeface="Constantia"/>
                <a:cs typeface="Constantia"/>
              </a:rPr>
              <a:t>κ</a:t>
            </a:r>
            <a:r>
              <a:rPr sz="3200" b="1" spc="-154" dirty="0" smtClean="0">
                <a:solidFill>
                  <a:srgbClr val="FFFFFF"/>
                </a:solidFill>
                <a:latin typeface="Constantia"/>
                <a:cs typeface="Constantia"/>
              </a:rPr>
              <a:t>ο</a:t>
            </a:r>
            <a:r>
              <a:rPr sz="3200" b="1" spc="0" dirty="0" smtClean="0">
                <a:solidFill>
                  <a:srgbClr val="FFFFFF"/>
                </a:solidFill>
                <a:latin typeface="Constantia"/>
                <a:cs typeface="Constantia"/>
              </a:rPr>
              <a:t>λία δυσ</a:t>
            </a:r>
            <a:r>
              <a:rPr sz="3200" b="1" spc="-54" dirty="0" smtClean="0">
                <a:solidFill>
                  <a:srgbClr val="FFFFFF"/>
                </a:solidFill>
                <a:latin typeface="Constantia"/>
                <a:cs typeface="Constantia"/>
              </a:rPr>
              <a:t>κ</a:t>
            </a:r>
            <a:r>
              <a:rPr sz="3200" b="1" spc="-154" dirty="0" smtClean="0">
                <a:solidFill>
                  <a:srgbClr val="FFFFFF"/>
                </a:solidFill>
                <a:latin typeface="Constantia"/>
                <a:cs typeface="Constantia"/>
              </a:rPr>
              <a:t>ο</a:t>
            </a:r>
            <a:r>
              <a:rPr sz="3200" b="1" spc="0" dirty="0" smtClean="0">
                <a:solidFill>
                  <a:srgbClr val="FFFFFF"/>
                </a:solidFill>
                <a:latin typeface="Constantia"/>
                <a:cs typeface="Constantia"/>
              </a:rPr>
              <a:t>λία</a:t>
            </a:r>
            <a:endParaRPr sz="3200">
              <a:latin typeface="Constantia"/>
              <a:cs typeface="Constantia"/>
            </a:endParaRPr>
          </a:p>
        </p:txBody>
      </p:sp>
      <p:sp>
        <p:nvSpPr>
          <p:cNvPr id="5" name="object 5"/>
          <p:cNvSpPr txBox="1"/>
          <p:nvPr/>
        </p:nvSpPr>
        <p:spPr>
          <a:xfrm>
            <a:off x="5256307" y="2684637"/>
            <a:ext cx="4665383" cy="1560322"/>
          </a:xfrm>
          <a:prstGeom prst="rect">
            <a:avLst/>
          </a:prstGeom>
        </p:spPr>
        <p:txBody>
          <a:bodyPr wrap="square" lIns="0" tIns="21367" rIns="0" bIns="0" rtlCol="0">
            <a:noAutofit/>
          </a:bodyPr>
          <a:lstStyle/>
          <a:p>
            <a:pPr marL="12700" marR="61714">
              <a:lnSpc>
                <a:spcPts val="3365"/>
              </a:lnSpc>
            </a:pPr>
            <a:r>
              <a:rPr sz="3200" b="1" spc="-38" dirty="0" smtClean="0">
                <a:solidFill>
                  <a:srgbClr val="FFFFFF"/>
                </a:solidFill>
                <a:latin typeface="Constantia"/>
                <a:cs typeface="Constantia"/>
              </a:rPr>
              <a:t>στη γραφή.</a:t>
            </a:r>
            <a:endParaRPr sz="3200">
              <a:latin typeface="Constantia"/>
              <a:cs typeface="Constantia"/>
            </a:endParaRPr>
          </a:p>
          <a:p>
            <a:pPr marL="12700">
              <a:lnSpc>
                <a:spcPts val="4440"/>
              </a:lnSpc>
              <a:spcBef>
                <a:spcPts val="83"/>
              </a:spcBef>
            </a:pPr>
            <a:r>
              <a:rPr sz="3200" b="1" spc="29" dirty="0" smtClean="0">
                <a:solidFill>
                  <a:srgbClr val="FFFFFF"/>
                </a:solidFill>
                <a:latin typeface="Constantia"/>
                <a:cs typeface="Constantia"/>
              </a:rPr>
              <a:t>σ</a:t>
            </a:r>
            <a:r>
              <a:rPr sz="3200" b="1" spc="0" dirty="0" smtClean="0">
                <a:solidFill>
                  <a:srgbClr val="FFFFFF"/>
                </a:solidFill>
                <a:latin typeface="Constantia"/>
                <a:cs typeface="Constantia"/>
              </a:rPr>
              <a:t>τ</a:t>
            </a:r>
            <a:r>
              <a:rPr sz="3200" b="1" spc="-69" dirty="0" smtClean="0">
                <a:solidFill>
                  <a:srgbClr val="FFFFFF"/>
                </a:solidFill>
                <a:latin typeface="Constantia"/>
                <a:cs typeface="Constantia"/>
              </a:rPr>
              <a:t>η</a:t>
            </a:r>
            <a:r>
              <a:rPr sz="3200" b="1" spc="0" dirty="0" smtClean="0">
                <a:solidFill>
                  <a:srgbClr val="FFFFFF"/>
                </a:solidFill>
                <a:latin typeface="Constantia"/>
                <a:cs typeface="Constantia"/>
              </a:rPr>
              <a:t>ν</a:t>
            </a:r>
            <a:r>
              <a:rPr sz="3200" b="1" spc="-175" dirty="0" smtClean="0">
                <a:solidFill>
                  <a:srgbClr val="FFFFFF"/>
                </a:solidFill>
                <a:latin typeface="Constantia"/>
                <a:cs typeface="Constantia"/>
              </a:rPr>
              <a:t> </a:t>
            </a:r>
            <a:r>
              <a:rPr sz="3200" b="1" spc="-25" dirty="0" smtClean="0">
                <a:solidFill>
                  <a:srgbClr val="FFFFFF"/>
                </a:solidFill>
                <a:latin typeface="Constantia"/>
                <a:cs typeface="Constantia"/>
              </a:rPr>
              <a:t>ο</a:t>
            </a:r>
            <a:r>
              <a:rPr sz="3200" b="1" spc="0" dirty="0" smtClean="0">
                <a:solidFill>
                  <a:srgbClr val="FFFFFF"/>
                </a:solidFill>
                <a:latin typeface="Constantia"/>
                <a:cs typeface="Constantia"/>
              </a:rPr>
              <a:t>ρθ</a:t>
            </a:r>
            <a:r>
              <a:rPr sz="3200" b="1" spc="-44" dirty="0" smtClean="0">
                <a:solidFill>
                  <a:srgbClr val="FFFFFF"/>
                </a:solidFill>
                <a:latin typeface="Constantia"/>
                <a:cs typeface="Constantia"/>
              </a:rPr>
              <a:t>ο</a:t>
            </a:r>
            <a:r>
              <a:rPr sz="3200" b="1" spc="-109" dirty="0" smtClean="0">
                <a:solidFill>
                  <a:srgbClr val="FFFFFF"/>
                </a:solidFill>
                <a:latin typeface="Constantia"/>
                <a:cs typeface="Constantia"/>
              </a:rPr>
              <a:t>γ</a:t>
            </a:r>
            <a:r>
              <a:rPr sz="3200" b="1" spc="0" dirty="0" smtClean="0">
                <a:solidFill>
                  <a:srgbClr val="FFFFFF"/>
                </a:solidFill>
                <a:latin typeface="Constantia"/>
                <a:cs typeface="Constantia"/>
              </a:rPr>
              <a:t>ρ</a:t>
            </a:r>
            <a:r>
              <a:rPr sz="3200" b="1" spc="-29" dirty="0" smtClean="0">
                <a:solidFill>
                  <a:srgbClr val="FFFFFF"/>
                </a:solidFill>
                <a:latin typeface="Constantia"/>
                <a:cs typeface="Constantia"/>
              </a:rPr>
              <a:t>α</a:t>
            </a:r>
            <a:r>
              <a:rPr sz="3200" b="1" spc="-9" dirty="0" smtClean="0">
                <a:solidFill>
                  <a:srgbClr val="FFFFFF"/>
                </a:solidFill>
                <a:latin typeface="Constantia"/>
                <a:cs typeface="Constantia"/>
              </a:rPr>
              <a:t>φ</a:t>
            </a:r>
            <a:r>
              <a:rPr sz="3200" b="1" spc="0" dirty="0" smtClean="0">
                <a:solidFill>
                  <a:srgbClr val="FFFFFF"/>
                </a:solidFill>
                <a:latin typeface="Constantia"/>
                <a:cs typeface="Constantia"/>
              </a:rPr>
              <a:t>ία. </a:t>
            </a:r>
            <a:r>
              <a:rPr sz="3200" b="1" spc="29" dirty="0" smtClean="0">
                <a:solidFill>
                  <a:srgbClr val="FFFFFF"/>
                </a:solidFill>
                <a:latin typeface="Constantia"/>
                <a:cs typeface="Constantia"/>
              </a:rPr>
              <a:t>σ</a:t>
            </a:r>
            <a:r>
              <a:rPr sz="3200" b="1" spc="-54" dirty="0" smtClean="0">
                <a:solidFill>
                  <a:srgbClr val="FFFFFF"/>
                </a:solidFill>
                <a:latin typeface="Constantia"/>
                <a:cs typeface="Constantia"/>
              </a:rPr>
              <a:t>τ</a:t>
            </a:r>
            <a:r>
              <a:rPr sz="3200" b="1" spc="0" dirty="0" smtClean="0">
                <a:solidFill>
                  <a:srgbClr val="FFFFFF"/>
                </a:solidFill>
                <a:latin typeface="Constantia"/>
                <a:cs typeface="Constantia"/>
              </a:rPr>
              <a:t>α</a:t>
            </a:r>
            <a:r>
              <a:rPr sz="3200" b="1" spc="-100" dirty="0" smtClean="0">
                <a:solidFill>
                  <a:srgbClr val="FFFFFF"/>
                </a:solidFill>
                <a:latin typeface="Constantia"/>
                <a:cs typeface="Constantia"/>
              </a:rPr>
              <a:t> </a:t>
            </a:r>
            <a:r>
              <a:rPr sz="3200" b="1" spc="0" dirty="0" smtClean="0">
                <a:solidFill>
                  <a:srgbClr val="FFFFFF"/>
                </a:solidFill>
                <a:latin typeface="Constantia"/>
                <a:cs typeface="Constantia"/>
              </a:rPr>
              <a:t>μαθ</a:t>
            </a:r>
            <a:r>
              <a:rPr sz="3200" b="1" spc="-19" dirty="0" smtClean="0">
                <a:solidFill>
                  <a:srgbClr val="FFFFFF"/>
                </a:solidFill>
                <a:latin typeface="Constantia"/>
                <a:cs typeface="Constantia"/>
              </a:rPr>
              <a:t>η</a:t>
            </a:r>
            <a:r>
              <a:rPr sz="3200" b="1" spc="0" dirty="0" smtClean="0">
                <a:solidFill>
                  <a:srgbClr val="FFFFFF"/>
                </a:solidFill>
                <a:latin typeface="Constantia"/>
                <a:cs typeface="Constantia"/>
              </a:rPr>
              <a:t>μα</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a:t>
            </a:r>
            <a:r>
              <a:rPr sz="3200" b="1" spc="-59" dirty="0" smtClean="0">
                <a:solidFill>
                  <a:srgbClr val="FFFFFF"/>
                </a:solidFill>
                <a:latin typeface="Constantia"/>
                <a:cs typeface="Constantia"/>
              </a:rPr>
              <a:t>κ</a:t>
            </a:r>
            <a:r>
              <a:rPr sz="3200" b="1" spc="0" dirty="0" smtClean="0">
                <a:solidFill>
                  <a:srgbClr val="FFFFFF"/>
                </a:solidFill>
                <a:latin typeface="Constantia"/>
                <a:cs typeface="Constantia"/>
              </a:rPr>
              <a:t>ά.</a:t>
            </a:r>
            <a:endParaRPr sz="3200">
              <a:latin typeface="Constantia"/>
              <a:cs typeface="Constantia"/>
            </a:endParaRPr>
          </a:p>
        </p:txBody>
      </p:sp>
      <p:sp>
        <p:nvSpPr>
          <p:cNvPr id="4" name="object 4"/>
          <p:cNvSpPr txBox="1"/>
          <p:nvPr/>
        </p:nvSpPr>
        <p:spPr>
          <a:xfrm>
            <a:off x="2775798" y="4376530"/>
            <a:ext cx="6024637" cy="432308"/>
          </a:xfrm>
          <a:prstGeom prst="rect">
            <a:avLst/>
          </a:prstGeom>
        </p:spPr>
        <p:txBody>
          <a:bodyPr wrap="square" lIns="0" tIns="21367" rIns="0" bIns="0" rtlCol="0">
            <a:noAutofit/>
          </a:bodyPr>
          <a:lstStyle/>
          <a:p>
            <a:pPr marL="12700">
              <a:lnSpc>
                <a:spcPts val="3365"/>
              </a:lnSpc>
            </a:pPr>
            <a:r>
              <a:rPr sz="3200" b="1" spc="-18" dirty="0" smtClean="0">
                <a:solidFill>
                  <a:srgbClr val="FFFFFF"/>
                </a:solidFill>
                <a:latin typeface="Constantia"/>
                <a:cs typeface="Constantia"/>
              </a:rPr>
              <a:t>διαταραχή μαθησιακών</a:t>
            </a:r>
            <a:endParaRPr sz="3200">
              <a:latin typeface="Constantia"/>
              <a:cs typeface="Constantia"/>
            </a:endParaRPr>
          </a:p>
        </p:txBody>
      </p:sp>
      <p:sp>
        <p:nvSpPr>
          <p:cNvPr id="3" name="object 3"/>
          <p:cNvSpPr txBox="1"/>
          <p:nvPr/>
        </p:nvSpPr>
        <p:spPr>
          <a:xfrm>
            <a:off x="1080346" y="4864362"/>
            <a:ext cx="3180264" cy="432612"/>
          </a:xfrm>
          <a:prstGeom prst="rect">
            <a:avLst/>
          </a:prstGeom>
        </p:spPr>
        <p:txBody>
          <a:bodyPr wrap="square" lIns="0" tIns="21367" rIns="0" bIns="0" rtlCol="0">
            <a:noAutofit/>
          </a:bodyPr>
          <a:lstStyle/>
          <a:p>
            <a:pPr marL="12700">
              <a:lnSpc>
                <a:spcPts val="3365"/>
              </a:lnSpc>
            </a:pPr>
            <a:r>
              <a:rPr sz="3200" b="1" spc="-46" dirty="0" smtClean="0">
                <a:solidFill>
                  <a:srgbClr val="FFFFFF"/>
                </a:solidFill>
                <a:latin typeface="Constantia"/>
                <a:cs typeface="Constantia"/>
              </a:rPr>
              <a:t>ικανοτήτων.</a:t>
            </a:r>
            <a:endParaRPr sz="3200">
              <a:latin typeface="Constantia"/>
              <a:cs typeface="Constantia"/>
            </a:endParaRPr>
          </a:p>
        </p:txBody>
      </p:sp>
      <p:sp>
        <p:nvSpPr>
          <p:cNvPr id="2" name="object 2"/>
          <p:cNvSpPr txBox="1"/>
          <p:nvPr/>
        </p:nvSpPr>
        <p:spPr>
          <a:xfrm>
            <a:off x="4080595" y="545932"/>
            <a:ext cx="165496" cy="16296"/>
          </a:xfrm>
          <a:prstGeom prst="rect">
            <a:avLst/>
          </a:prstGeom>
        </p:spPr>
        <p:txBody>
          <a:bodyPr wrap="square" lIns="0" tIns="0" rIns="0" bIns="0" rtlCol="0">
            <a:noAutofit/>
          </a:bodyPr>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605417" y="305689"/>
            <a:ext cx="160730" cy="435736"/>
          </a:xfrm>
          <a:custGeom>
            <a:avLst/>
            <a:gdLst/>
            <a:ahLst/>
            <a:cxnLst/>
            <a:rect l="l" t="t" r="r" b="b"/>
            <a:pathLst>
              <a:path w="120548" h="435736">
                <a:moveTo>
                  <a:pt x="15471" y="407916"/>
                </a:moveTo>
                <a:lnTo>
                  <a:pt x="7971" y="417547"/>
                </a:lnTo>
                <a:lnTo>
                  <a:pt x="0" y="426846"/>
                </a:lnTo>
                <a:lnTo>
                  <a:pt x="10261" y="435736"/>
                </a:lnTo>
                <a:lnTo>
                  <a:pt x="24219" y="424305"/>
                </a:lnTo>
                <a:lnTo>
                  <a:pt x="44449" y="405329"/>
                </a:lnTo>
                <a:lnTo>
                  <a:pt x="62294" y="385349"/>
                </a:lnTo>
                <a:lnTo>
                  <a:pt x="77757" y="364368"/>
                </a:lnTo>
                <a:lnTo>
                  <a:pt x="90837" y="342383"/>
                </a:lnTo>
                <a:lnTo>
                  <a:pt x="101536" y="319396"/>
                </a:lnTo>
                <a:lnTo>
                  <a:pt x="109855" y="295407"/>
                </a:lnTo>
                <a:lnTo>
                  <a:pt x="115796" y="270415"/>
                </a:lnTo>
                <a:lnTo>
                  <a:pt x="119360" y="244421"/>
                </a:lnTo>
                <a:lnTo>
                  <a:pt x="120548" y="217423"/>
                </a:lnTo>
                <a:lnTo>
                  <a:pt x="120536" y="214737"/>
                </a:lnTo>
                <a:lnTo>
                  <a:pt x="119106" y="187937"/>
                </a:lnTo>
                <a:lnTo>
                  <a:pt x="115284" y="162122"/>
                </a:lnTo>
                <a:lnTo>
                  <a:pt x="109069" y="137293"/>
                </a:lnTo>
                <a:lnTo>
                  <a:pt x="100460" y="113451"/>
                </a:lnTo>
                <a:lnTo>
                  <a:pt x="89456" y="90596"/>
                </a:lnTo>
                <a:lnTo>
                  <a:pt x="76055" y="68731"/>
                </a:lnTo>
                <a:lnTo>
                  <a:pt x="60256" y="47855"/>
                </a:lnTo>
                <a:lnTo>
                  <a:pt x="42058" y="27969"/>
                </a:lnTo>
                <a:lnTo>
                  <a:pt x="21460" y="9075"/>
                </a:lnTo>
                <a:lnTo>
                  <a:pt x="10261" y="0"/>
                </a:lnTo>
                <a:lnTo>
                  <a:pt x="0" y="8889"/>
                </a:lnTo>
                <a:lnTo>
                  <a:pt x="3383" y="12730"/>
                </a:lnTo>
                <a:lnTo>
                  <a:pt x="11129" y="22138"/>
                </a:lnTo>
                <a:lnTo>
                  <a:pt x="25215" y="41963"/>
                </a:lnTo>
                <a:lnTo>
                  <a:pt x="37427" y="63133"/>
                </a:lnTo>
                <a:lnTo>
                  <a:pt x="47764" y="85645"/>
                </a:lnTo>
                <a:lnTo>
                  <a:pt x="52229" y="97405"/>
                </a:lnTo>
                <a:lnTo>
                  <a:pt x="56224" y="109500"/>
                </a:lnTo>
                <a:lnTo>
                  <a:pt x="59749" y="121930"/>
                </a:lnTo>
                <a:lnTo>
                  <a:pt x="62806" y="134695"/>
                </a:lnTo>
                <a:lnTo>
                  <a:pt x="65392" y="147795"/>
                </a:lnTo>
                <a:lnTo>
                  <a:pt x="67508" y="161229"/>
                </a:lnTo>
                <a:lnTo>
                  <a:pt x="69155" y="174999"/>
                </a:lnTo>
                <a:lnTo>
                  <a:pt x="70331" y="189102"/>
                </a:lnTo>
                <a:lnTo>
                  <a:pt x="71037" y="203540"/>
                </a:lnTo>
                <a:lnTo>
                  <a:pt x="71272" y="218312"/>
                </a:lnTo>
                <a:lnTo>
                  <a:pt x="71242" y="223548"/>
                </a:lnTo>
                <a:lnTo>
                  <a:pt x="70838" y="238171"/>
                </a:lnTo>
                <a:lnTo>
                  <a:pt x="69960" y="252461"/>
                </a:lnTo>
                <a:lnTo>
                  <a:pt x="68608" y="266417"/>
                </a:lnTo>
                <a:lnTo>
                  <a:pt x="66782" y="280040"/>
                </a:lnTo>
                <a:lnTo>
                  <a:pt x="64482" y="293329"/>
                </a:lnTo>
                <a:lnTo>
                  <a:pt x="61709" y="306285"/>
                </a:lnTo>
                <a:lnTo>
                  <a:pt x="58463" y="318908"/>
                </a:lnTo>
                <a:lnTo>
                  <a:pt x="54743" y="331198"/>
                </a:lnTo>
                <a:lnTo>
                  <a:pt x="50551" y="343155"/>
                </a:lnTo>
                <a:lnTo>
                  <a:pt x="40747" y="366071"/>
                </a:lnTo>
                <a:lnTo>
                  <a:pt x="29054" y="387657"/>
                </a:lnTo>
                <a:lnTo>
                  <a:pt x="22498" y="397952"/>
                </a:lnTo>
                <a:lnTo>
                  <a:pt x="15471" y="407916"/>
                </a:lnTo>
                <a:close/>
              </a:path>
            </a:pathLst>
          </a:custGeom>
          <a:solidFill>
            <a:srgbClr val="018011"/>
          </a:solidFill>
        </p:spPr>
        <p:txBody>
          <a:bodyPr wrap="square" lIns="0" tIns="0" rIns="0" bIns="0" rtlCol="0">
            <a:noAutofit/>
          </a:bodyPr>
          <a:lstStyle/>
          <a:p>
            <a:endParaRPr/>
          </a:p>
        </p:txBody>
      </p:sp>
      <p:sp>
        <p:nvSpPr>
          <p:cNvPr id="6" name="object 6"/>
          <p:cNvSpPr/>
          <p:nvPr/>
        </p:nvSpPr>
        <p:spPr>
          <a:xfrm>
            <a:off x="1215457" y="343026"/>
            <a:ext cx="334874" cy="314546"/>
          </a:xfrm>
          <a:custGeom>
            <a:avLst/>
            <a:gdLst/>
            <a:ahLst/>
            <a:cxnLst/>
            <a:rect l="l" t="t" r="r" b="b"/>
            <a:pathLst>
              <a:path w="251155" h="314546">
                <a:moveTo>
                  <a:pt x="233971" y="117322"/>
                </a:moveTo>
                <a:lnTo>
                  <a:pt x="241489" y="107284"/>
                </a:lnTo>
                <a:lnTo>
                  <a:pt x="246859" y="96130"/>
                </a:lnTo>
                <a:lnTo>
                  <a:pt x="250081" y="83863"/>
                </a:lnTo>
                <a:lnTo>
                  <a:pt x="251155" y="70485"/>
                </a:lnTo>
                <a:lnTo>
                  <a:pt x="250520" y="60690"/>
                </a:lnTo>
                <a:lnTo>
                  <a:pt x="247405" y="47883"/>
                </a:lnTo>
                <a:lnTo>
                  <a:pt x="241691" y="36516"/>
                </a:lnTo>
                <a:lnTo>
                  <a:pt x="233378" y="26603"/>
                </a:lnTo>
                <a:lnTo>
                  <a:pt x="222465" y="18161"/>
                </a:lnTo>
                <a:lnTo>
                  <a:pt x="214862" y="13881"/>
                </a:lnTo>
                <a:lnTo>
                  <a:pt x="204891" y="9620"/>
                </a:lnTo>
                <a:lnTo>
                  <a:pt x="193737" y="6144"/>
                </a:lnTo>
                <a:lnTo>
                  <a:pt x="181402" y="3449"/>
                </a:lnTo>
                <a:lnTo>
                  <a:pt x="167884" y="1529"/>
                </a:lnTo>
                <a:lnTo>
                  <a:pt x="153183" y="381"/>
                </a:lnTo>
                <a:lnTo>
                  <a:pt x="137299" y="0"/>
                </a:lnTo>
                <a:lnTo>
                  <a:pt x="130654" y="62"/>
                </a:lnTo>
                <a:lnTo>
                  <a:pt x="118418" y="345"/>
                </a:lnTo>
                <a:lnTo>
                  <a:pt x="102019" y="889"/>
                </a:lnTo>
                <a:lnTo>
                  <a:pt x="86692" y="1378"/>
                </a:lnTo>
                <a:lnTo>
                  <a:pt x="73956" y="1825"/>
                </a:lnTo>
                <a:lnTo>
                  <a:pt x="64300" y="2158"/>
                </a:lnTo>
                <a:lnTo>
                  <a:pt x="37663" y="2023"/>
                </a:lnTo>
                <a:lnTo>
                  <a:pt x="24970" y="1851"/>
                </a:lnTo>
                <a:lnTo>
                  <a:pt x="12416" y="1602"/>
                </a:lnTo>
                <a:lnTo>
                  <a:pt x="0" y="1270"/>
                </a:lnTo>
                <a:lnTo>
                  <a:pt x="673" y="12700"/>
                </a:lnTo>
                <a:lnTo>
                  <a:pt x="30581" y="21336"/>
                </a:lnTo>
                <a:lnTo>
                  <a:pt x="36093" y="33782"/>
                </a:lnTo>
                <a:lnTo>
                  <a:pt x="36283" y="45465"/>
                </a:lnTo>
                <a:lnTo>
                  <a:pt x="36093" y="282194"/>
                </a:lnTo>
                <a:lnTo>
                  <a:pt x="35940" y="288163"/>
                </a:lnTo>
                <a:lnTo>
                  <a:pt x="35648" y="291719"/>
                </a:lnTo>
                <a:lnTo>
                  <a:pt x="33642" y="294005"/>
                </a:lnTo>
                <a:lnTo>
                  <a:pt x="29921" y="295021"/>
                </a:lnTo>
                <a:lnTo>
                  <a:pt x="0" y="303275"/>
                </a:lnTo>
                <a:lnTo>
                  <a:pt x="1117" y="314451"/>
                </a:lnTo>
                <a:lnTo>
                  <a:pt x="13188" y="314243"/>
                </a:lnTo>
                <a:lnTo>
                  <a:pt x="25723" y="314066"/>
                </a:lnTo>
                <a:lnTo>
                  <a:pt x="38420" y="313931"/>
                </a:lnTo>
                <a:lnTo>
                  <a:pt x="75709" y="313874"/>
                </a:lnTo>
                <a:lnTo>
                  <a:pt x="88602" y="314096"/>
                </a:lnTo>
                <a:lnTo>
                  <a:pt x="99682" y="314451"/>
                </a:lnTo>
                <a:lnTo>
                  <a:pt x="101492" y="314546"/>
                </a:lnTo>
                <a:lnTo>
                  <a:pt x="102920" y="292862"/>
                </a:lnTo>
                <a:lnTo>
                  <a:pt x="102920" y="159385"/>
                </a:lnTo>
                <a:lnTo>
                  <a:pt x="123456" y="159131"/>
                </a:lnTo>
                <a:lnTo>
                  <a:pt x="128290" y="159207"/>
                </a:lnTo>
                <a:lnTo>
                  <a:pt x="143319" y="160619"/>
                </a:lnTo>
                <a:lnTo>
                  <a:pt x="156192" y="163807"/>
                </a:lnTo>
                <a:lnTo>
                  <a:pt x="166911" y="168772"/>
                </a:lnTo>
                <a:lnTo>
                  <a:pt x="166878" y="125730"/>
                </a:lnTo>
                <a:lnTo>
                  <a:pt x="162637" y="129378"/>
                </a:lnTo>
                <a:lnTo>
                  <a:pt x="152370" y="134971"/>
                </a:lnTo>
                <a:lnTo>
                  <a:pt x="139683" y="138327"/>
                </a:lnTo>
                <a:lnTo>
                  <a:pt x="124574" y="139446"/>
                </a:lnTo>
                <a:lnTo>
                  <a:pt x="110502" y="139446"/>
                </a:lnTo>
                <a:lnTo>
                  <a:pt x="102920" y="139192"/>
                </a:lnTo>
                <a:lnTo>
                  <a:pt x="102920" y="23113"/>
                </a:lnTo>
                <a:lnTo>
                  <a:pt x="107530" y="22606"/>
                </a:lnTo>
                <a:lnTo>
                  <a:pt x="111734" y="22098"/>
                </a:lnTo>
                <a:lnTo>
                  <a:pt x="115531" y="21971"/>
                </a:lnTo>
                <a:lnTo>
                  <a:pt x="119329" y="21717"/>
                </a:lnTo>
                <a:lnTo>
                  <a:pt x="122643" y="21589"/>
                </a:lnTo>
                <a:lnTo>
                  <a:pt x="125463" y="21589"/>
                </a:lnTo>
                <a:lnTo>
                  <a:pt x="131493" y="21768"/>
                </a:lnTo>
                <a:lnTo>
                  <a:pt x="145331" y="23836"/>
                </a:lnTo>
                <a:lnTo>
                  <a:pt x="156979" y="28222"/>
                </a:lnTo>
                <a:lnTo>
                  <a:pt x="166433" y="34925"/>
                </a:lnTo>
                <a:lnTo>
                  <a:pt x="171105" y="40391"/>
                </a:lnTo>
                <a:lnTo>
                  <a:pt x="176383" y="50758"/>
                </a:lnTo>
                <a:lnTo>
                  <a:pt x="179551" y="63705"/>
                </a:lnTo>
                <a:lnTo>
                  <a:pt x="180606" y="79248"/>
                </a:lnTo>
                <a:lnTo>
                  <a:pt x="179979" y="92393"/>
                </a:lnTo>
                <a:lnTo>
                  <a:pt x="177498" y="106121"/>
                </a:lnTo>
                <a:lnTo>
                  <a:pt x="175475" y="175513"/>
                </a:lnTo>
                <a:lnTo>
                  <a:pt x="176598" y="176702"/>
                </a:lnTo>
                <a:lnTo>
                  <a:pt x="183134" y="185919"/>
                </a:lnTo>
                <a:lnTo>
                  <a:pt x="187744" y="144652"/>
                </a:lnTo>
                <a:lnTo>
                  <a:pt x="198524" y="140730"/>
                </a:lnTo>
                <a:lnTo>
                  <a:pt x="212488" y="134047"/>
                </a:lnTo>
                <a:lnTo>
                  <a:pt x="224304" y="126244"/>
                </a:lnTo>
                <a:lnTo>
                  <a:pt x="233971" y="117322"/>
                </a:lnTo>
                <a:close/>
              </a:path>
            </a:pathLst>
          </a:custGeom>
          <a:solidFill>
            <a:srgbClr val="018011"/>
          </a:solidFill>
        </p:spPr>
        <p:txBody>
          <a:bodyPr wrap="square" lIns="0" tIns="0" rIns="0" bIns="0" rtlCol="0">
            <a:noAutofit/>
          </a:bodyPr>
          <a:lstStyle/>
          <a:p>
            <a:endParaRPr/>
          </a:p>
        </p:txBody>
      </p:sp>
      <p:sp>
        <p:nvSpPr>
          <p:cNvPr id="7" name="object 7"/>
          <p:cNvSpPr/>
          <p:nvPr/>
        </p:nvSpPr>
        <p:spPr>
          <a:xfrm>
            <a:off x="1437963" y="449148"/>
            <a:ext cx="14160" cy="69392"/>
          </a:xfrm>
          <a:custGeom>
            <a:avLst/>
            <a:gdLst/>
            <a:ahLst/>
            <a:cxnLst/>
            <a:rect l="l" t="t" r="r" b="b"/>
            <a:pathLst>
              <a:path w="10620" h="69392">
                <a:moveTo>
                  <a:pt x="6253" y="11112"/>
                </a:moveTo>
                <a:lnTo>
                  <a:pt x="0" y="19608"/>
                </a:lnTo>
                <a:lnTo>
                  <a:pt x="33" y="62650"/>
                </a:lnTo>
                <a:lnTo>
                  <a:pt x="8597" y="69392"/>
                </a:lnTo>
                <a:lnTo>
                  <a:pt x="10620" y="0"/>
                </a:lnTo>
                <a:lnTo>
                  <a:pt x="6253" y="11112"/>
                </a:lnTo>
                <a:close/>
              </a:path>
            </a:pathLst>
          </a:custGeom>
          <a:solidFill>
            <a:srgbClr val="018011"/>
          </a:solidFill>
        </p:spPr>
        <p:txBody>
          <a:bodyPr wrap="square" lIns="0" tIns="0" rIns="0" bIns="0" rtlCol="0">
            <a:noAutofit/>
          </a:bodyPr>
          <a:lstStyle/>
          <a:p>
            <a:endParaRPr/>
          </a:p>
        </p:txBody>
      </p:sp>
      <p:sp>
        <p:nvSpPr>
          <p:cNvPr id="8" name="object 8"/>
          <p:cNvSpPr/>
          <p:nvPr/>
        </p:nvSpPr>
        <p:spPr>
          <a:xfrm>
            <a:off x="1350782" y="487681"/>
            <a:ext cx="217397" cy="170561"/>
          </a:xfrm>
          <a:custGeom>
            <a:avLst/>
            <a:gdLst/>
            <a:ahLst/>
            <a:cxnLst/>
            <a:rect l="l" t="t" r="r" b="b"/>
            <a:pathLst>
              <a:path w="163048" h="170561">
                <a:moveTo>
                  <a:pt x="29190" y="170539"/>
                </a:moveTo>
                <a:lnTo>
                  <a:pt x="44512" y="169997"/>
                </a:lnTo>
                <a:lnTo>
                  <a:pt x="58953" y="168731"/>
                </a:lnTo>
                <a:lnTo>
                  <a:pt x="72514" y="166741"/>
                </a:lnTo>
                <a:lnTo>
                  <a:pt x="85194" y="164032"/>
                </a:lnTo>
                <a:lnTo>
                  <a:pt x="96994" y="160605"/>
                </a:lnTo>
                <a:lnTo>
                  <a:pt x="107912" y="156464"/>
                </a:lnTo>
                <a:lnTo>
                  <a:pt x="117950" y="151611"/>
                </a:lnTo>
                <a:lnTo>
                  <a:pt x="127107" y="146050"/>
                </a:lnTo>
                <a:lnTo>
                  <a:pt x="139154" y="136346"/>
                </a:lnTo>
                <a:lnTo>
                  <a:pt x="147757" y="126617"/>
                </a:lnTo>
                <a:lnTo>
                  <a:pt x="154447" y="115807"/>
                </a:lnTo>
                <a:lnTo>
                  <a:pt x="159226" y="103923"/>
                </a:lnTo>
                <a:lnTo>
                  <a:pt x="162092" y="90972"/>
                </a:lnTo>
                <a:lnTo>
                  <a:pt x="163048" y="76962"/>
                </a:lnTo>
                <a:lnTo>
                  <a:pt x="162928" y="72250"/>
                </a:lnTo>
                <a:lnTo>
                  <a:pt x="161153" y="58954"/>
                </a:lnTo>
                <a:lnTo>
                  <a:pt x="157253" y="46769"/>
                </a:lnTo>
                <a:lnTo>
                  <a:pt x="151225" y="35675"/>
                </a:lnTo>
                <a:lnTo>
                  <a:pt x="143071" y="25654"/>
                </a:lnTo>
                <a:lnTo>
                  <a:pt x="135094" y="18570"/>
                </a:lnTo>
                <a:lnTo>
                  <a:pt x="124982" y="12007"/>
                </a:lnTo>
                <a:lnTo>
                  <a:pt x="113471" y="6729"/>
                </a:lnTo>
                <a:lnTo>
                  <a:pt x="100561" y="2729"/>
                </a:lnTo>
                <a:lnTo>
                  <a:pt x="86251" y="0"/>
                </a:lnTo>
                <a:lnTo>
                  <a:pt x="81641" y="41266"/>
                </a:lnTo>
                <a:lnTo>
                  <a:pt x="86311" y="52508"/>
                </a:lnTo>
                <a:lnTo>
                  <a:pt x="89114" y="65765"/>
                </a:lnTo>
                <a:lnTo>
                  <a:pt x="90048" y="81025"/>
                </a:lnTo>
                <a:lnTo>
                  <a:pt x="89998" y="84761"/>
                </a:lnTo>
                <a:lnTo>
                  <a:pt x="88696" y="99359"/>
                </a:lnTo>
                <a:lnTo>
                  <a:pt x="85629" y="112175"/>
                </a:lnTo>
                <a:lnTo>
                  <a:pt x="80796" y="123209"/>
                </a:lnTo>
                <a:lnTo>
                  <a:pt x="74199" y="132461"/>
                </a:lnTo>
                <a:lnTo>
                  <a:pt x="65986" y="139782"/>
                </a:lnTo>
                <a:lnTo>
                  <a:pt x="55168" y="145584"/>
                </a:lnTo>
                <a:lnTo>
                  <a:pt x="42428" y="149074"/>
                </a:lnTo>
                <a:lnTo>
                  <a:pt x="27768" y="150241"/>
                </a:lnTo>
                <a:lnTo>
                  <a:pt x="26702" y="150237"/>
                </a:lnTo>
                <a:lnTo>
                  <a:pt x="13753" y="149660"/>
                </a:lnTo>
                <a:lnTo>
                  <a:pt x="1428" y="148209"/>
                </a:lnTo>
                <a:lnTo>
                  <a:pt x="0" y="169893"/>
                </a:lnTo>
                <a:lnTo>
                  <a:pt x="12925" y="170394"/>
                </a:lnTo>
                <a:lnTo>
                  <a:pt x="25316" y="170561"/>
                </a:lnTo>
                <a:lnTo>
                  <a:pt x="29190" y="170539"/>
                </a:lnTo>
                <a:close/>
              </a:path>
            </a:pathLst>
          </a:custGeom>
          <a:solidFill>
            <a:srgbClr val="018011"/>
          </a:solidFill>
        </p:spPr>
        <p:txBody>
          <a:bodyPr wrap="square" lIns="0" tIns="0" rIns="0" bIns="0" rtlCol="0">
            <a:noAutofit/>
          </a:bodyPr>
          <a:lstStyle/>
          <a:p>
            <a:endParaRPr/>
          </a:p>
        </p:txBody>
      </p:sp>
      <p:sp>
        <p:nvSpPr>
          <p:cNvPr id="9" name="object 9"/>
          <p:cNvSpPr/>
          <p:nvPr/>
        </p:nvSpPr>
        <p:spPr>
          <a:xfrm>
            <a:off x="1352687" y="502158"/>
            <a:ext cx="118160" cy="135762"/>
          </a:xfrm>
          <a:custGeom>
            <a:avLst/>
            <a:gdLst/>
            <a:ahLst/>
            <a:cxnLst/>
            <a:rect l="l" t="t" r="r" b="b"/>
            <a:pathLst>
              <a:path w="88620" h="135762">
                <a:moveTo>
                  <a:pt x="20535" y="0"/>
                </a:moveTo>
                <a:lnTo>
                  <a:pt x="0" y="253"/>
                </a:lnTo>
                <a:lnTo>
                  <a:pt x="0" y="133730"/>
                </a:lnTo>
                <a:lnTo>
                  <a:pt x="12324" y="135182"/>
                </a:lnTo>
                <a:lnTo>
                  <a:pt x="25274" y="135759"/>
                </a:lnTo>
                <a:lnTo>
                  <a:pt x="26339" y="135762"/>
                </a:lnTo>
                <a:lnTo>
                  <a:pt x="41000" y="134596"/>
                </a:lnTo>
                <a:lnTo>
                  <a:pt x="53739" y="131106"/>
                </a:lnTo>
                <a:lnTo>
                  <a:pt x="64557" y="125304"/>
                </a:lnTo>
                <a:lnTo>
                  <a:pt x="72771" y="117982"/>
                </a:lnTo>
                <a:lnTo>
                  <a:pt x="79368" y="108731"/>
                </a:lnTo>
                <a:lnTo>
                  <a:pt x="84200" y="97697"/>
                </a:lnTo>
                <a:lnTo>
                  <a:pt x="87268" y="84881"/>
                </a:lnTo>
                <a:lnTo>
                  <a:pt x="88570" y="70283"/>
                </a:lnTo>
                <a:lnTo>
                  <a:pt x="88620" y="66547"/>
                </a:lnTo>
                <a:lnTo>
                  <a:pt x="87686" y="51287"/>
                </a:lnTo>
                <a:lnTo>
                  <a:pt x="84883" y="38030"/>
                </a:lnTo>
                <a:lnTo>
                  <a:pt x="80213" y="26788"/>
                </a:lnTo>
                <a:lnTo>
                  <a:pt x="73677" y="17571"/>
                </a:lnTo>
                <a:lnTo>
                  <a:pt x="63990" y="9641"/>
                </a:lnTo>
                <a:lnTo>
                  <a:pt x="53272" y="4676"/>
                </a:lnTo>
                <a:lnTo>
                  <a:pt x="40398" y="1488"/>
                </a:lnTo>
                <a:lnTo>
                  <a:pt x="25370" y="76"/>
                </a:lnTo>
                <a:lnTo>
                  <a:pt x="20535"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1352686" y="364616"/>
            <a:ext cx="103580" cy="117856"/>
          </a:xfrm>
          <a:custGeom>
            <a:avLst/>
            <a:gdLst/>
            <a:ahLst/>
            <a:cxnLst/>
            <a:rect l="l" t="t" r="r" b="b"/>
            <a:pathLst>
              <a:path w="77685" h="117856">
                <a:moveTo>
                  <a:pt x="22542" y="0"/>
                </a:moveTo>
                <a:lnTo>
                  <a:pt x="19723" y="0"/>
                </a:lnTo>
                <a:lnTo>
                  <a:pt x="16408" y="127"/>
                </a:lnTo>
                <a:lnTo>
                  <a:pt x="12611" y="381"/>
                </a:lnTo>
                <a:lnTo>
                  <a:pt x="8813" y="508"/>
                </a:lnTo>
                <a:lnTo>
                  <a:pt x="4610" y="1016"/>
                </a:lnTo>
                <a:lnTo>
                  <a:pt x="0" y="1524"/>
                </a:lnTo>
                <a:lnTo>
                  <a:pt x="0" y="117602"/>
                </a:lnTo>
                <a:lnTo>
                  <a:pt x="7581" y="117856"/>
                </a:lnTo>
                <a:lnTo>
                  <a:pt x="14808" y="117856"/>
                </a:lnTo>
                <a:lnTo>
                  <a:pt x="21653" y="117856"/>
                </a:lnTo>
                <a:lnTo>
                  <a:pt x="36762" y="116737"/>
                </a:lnTo>
                <a:lnTo>
                  <a:pt x="49449" y="113381"/>
                </a:lnTo>
                <a:lnTo>
                  <a:pt x="59717" y="107788"/>
                </a:lnTo>
                <a:lnTo>
                  <a:pt x="63957" y="104140"/>
                </a:lnTo>
                <a:lnTo>
                  <a:pt x="70211" y="95643"/>
                </a:lnTo>
                <a:lnTo>
                  <a:pt x="74577" y="84531"/>
                </a:lnTo>
                <a:lnTo>
                  <a:pt x="77058" y="70803"/>
                </a:lnTo>
                <a:lnTo>
                  <a:pt x="77685" y="57658"/>
                </a:lnTo>
                <a:lnTo>
                  <a:pt x="76630" y="42115"/>
                </a:lnTo>
                <a:lnTo>
                  <a:pt x="73463" y="29168"/>
                </a:lnTo>
                <a:lnTo>
                  <a:pt x="68184" y="18801"/>
                </a:lnTo>
                <a:lnTo>
                  <a:pt x="63512" y="13335"/>
                </a:lnTo>
                <a:lnTo>
                  <a:pt x="54058" y="6632"/>
                </a:lnTo>
                <a:lnTo>
                  <a:pt x="42411" y="2246"/>
                </a:lnTo>
                <a:lnTo>
                  <a:pt x="28572" y="178"/>
                </a:lnTo>
                <a:lnTo>
                  <a:pt x="225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215457" y="343028"/>
            <a:ext cx="352722" cy="315213"/>
          </a:xfrm>
          <a:custGeom>
            <a:avLst/>
            <a:gdLst/>
            <a:ahLst/>
            <a:cxnLst/>
            <a:rect l="l" t="t" r="r" b="b"/>
            <a:pathLst>
              <a:path w="264541" h="315213">
                <a:moveTo>
                  <a:pt x="137299" y="0"/>
                </a:moveTo>
                <a:lnTo>
                  <a:pt x="153183" y="381"/>
                </a:lnTo>
                <a:lnTo>
                  <a:pt x="167884" y="1529"/>
                </a:lnTo>
                <a:lnTo>
                  <a:pt x="181402" y="3449"/>
                </a:lnTo>
                <a:lnTo>
                  <a:pt x="193737" y="6144"/>
                </a:lnTo>
                <a:lnTo>
                  <a:pt x="204891" y="9620"/>
                </a:lnTo>
                <a:lnTo>
                  <a:pt x="214862" y="13881"/>
                </a:lnTo>
                <a:lnTo>
                  <a:pt x="222465" y="18161"/>
                </a:lnTo>
                <a:lnTo>
                  <a:pt x="233378" y="26603"/>
                </a:lnTo>
                <a:lnTo>
                  <a:pt x="241691" y="36516"/>
                </a:lnTo>
                <a:lnTo>
                  <a:pt x="247405" y="47883"/>
                </a:lnTo>
                <a:lnTo>
                  <a:pt x="250520" y="60690"/>
                </a:lnTo>
                <a:lnTo>
                  <a:pt x="251155" y="70485"/>
                </a:lnTo>
                <a:lnTo>
                  <a:pt x="250081" y="83863"/>
                </a:lnTo>
                <a:lnTo>
                  <a:pt x="246859" y="96130"/>
                </a:lnTo>
                <a:lnTo>
                  <a:pt x="241489" y="107284"/>
                </a:lnTo>
                <a:lnTo>
                  <a:pt x="233971" y="117322"/>
                </a:lnTo>
                <a:lnTo>
                  <a:pt x="224304" y="126244"/>
                </a:lnTo>
                <a:lnTo>
                  <a:pt x="212488" y="134047"/>
                </a:lnTo>
                <a:lnTo>
                  <a:pt x="198524" y="140730"/>
                </a:lnTo>
                <a:lnTo>
                  <a:pt x="187744" y="144652"/>
                </a:lnTo>
                <a:lnTo>
                  <a:pt x="202054" y="147382"/>
                </a:lnTo>
                <a:lnTo>
                  <a:pt x="214964" y="151382"/>
                </a:lnTo>
                <a:lnTo>
                  <a:pt x="226475" y="156660"/>
                </a:lnTo>
                <a:lnTo>
                  <a:pt x="236586" y="163223"/>
                </a:lnTo>
                <a:lnTo>
                  <a:pt x="244563" y="170307"/>
                </a:lnTo>
                <a:lnTo>
                  <a:pt x="252718" y="180328"/>
                </a:lnTo>
                <a:lnTo>
                  <a:pt x="258745" y="191422"/>
                </a:lnTo>
                <a:lnTo>
                  <a:pt x="262646" y="203607"/>
                </a:lnTo>
                <a:lnTo>
                  <a:pt x="264421" y="216903"/>
                </a:lnTo>
                <a:lnTo>
                  <a:pt x="264541" y="221614"/>
                </a:lnTo>
                <a:lnTo>
                  <a:pt x="263585" y="235625"/>
                </a:lnTo>
                <a:lnTo>
                  <a:pt x="260718" y="248576"/>
                </a:lnTo>
                <a:lnTo>
                  <a:pt x="255940" y="260460"/>
                </a:lnTo>
                <a:lnTo>
                  <a:pt x="249249" y="271270"/>
                </a:lnTo>
                <a:lnTo>
                  <a:pt x="240647" y="280999"/>
                </a:lnTo>
                <a:lnTo>
                  <a:pt x="230131" y="289642"/>
                </a:lnTo>
                <a:lnTo>
                  <a:pt x="219443" y="296264"/>
                </a:lnTo>
                <a:lnTo>
                  <a:pt x="209405" y="301117"/>
                </a:lnTo>
                <a:lnTo>
                  <a:pt x="198486" y="305258"/>
                </a:lnTo>
                <a:lnTo>
                  <a:pt x="186687" y="308685"/>
                </a:lnTo>
                <a:lnTo>
                  <a:pt x="174006" y="311394"/>
                </a:lnTo>
                <a:lnTo>
                  <a:pt x="160445" y="313384"/>
                </a:lnTo>
                <a:lnTo>
                  <a:pt x="146004" y="314650"/>
                </a:lnTo>
                <a:lnTo>
                  <a:pt x="130683" y="315192"/>
                </a:lnTo>
                <a:lnTo>
                  <a:pt x="126809" y="315213"/>
                </a:lnTo>
                <a:lnTo>
                  <a:pt x="114418" y="315047"/>
                </a:lnTo>
                <a:lnTo>
                  <a:pt x="101492" y="314546"/>
                </a:lnTo>
                <a:lnTo>
                  <a:pt x="99682" y="314451"/>
                </a:lnTo>
                <a:lnTo>
                  <a:pt x="88602" y="314096"/>
                </a:lnTo>
                <a:lnTo>
                  <a:pt x="75709" y="313874"/>
                </a:lnTo>
                <a:lnTo>
                  <a:pt x="64300" y="313817"/>
                </a:lnTo>
                <a:lnTo>
                  <a:pt x="51278" y="313846"/>
                </a:lnTo>
                <a:lnTo>
                  <a:pt x="38420" y="313931"/>
                </a:lnTo>
                <a:lnTo>
                  <a:pt x="25723" y="314066"/>
                </a:lnTo>
                <a:lnTo>
                  <a:pt x="13188" y="314243"/>
                </a:lnTo>
                <a:lnTo>
                  <a:pt x="1117" y="314451"/>
                </a:lnTo>
                <a:lnTo>
                  <a:pt x="0" y="303275"/>
                </a:lnTo>
                <a:lnTo>
                  <a:pt x="29921" y="295021"/>
                </a:lnTo>
                <a:lnTo>
                  <a:pt x="33642" y="294005"/>
                </a:lnTo>
                <a:lnTo>
                  <a:pt x="35648" y="291719"/>
                </a:lnTo>
                <a:lnTo>
                  <a:pt x="35940" y="288163"/>
                </a:lnTo>
                <a:lnTo>
                  <a:pt x="36093" y="282194"/>
                </a:lnTo>
                <a:lnTo>
                  <a:pt x="36207" y="275589"/>
                </a:lnTo>
                <a:lnTo>
                  <a:pt x="36283" y="268224"/>
                </a:lnTo>
                <a:lnTo>
                  <a:pt x="36360" y="260858"/>
                </a:lnTo>
                <a:lnTo>
                  <a:pt x="36398" y="252602"/>
                </a:lnTo>
                <a:lnTo>
                  <a:pt x="36398" y="243712"/>
                </a:lnTo>
                <a:lnTo>
                  <a:pt x="36398" y="65786"/>
                </a:lnTo>
                <a:lnTo>
                  <a:pt x="36398" y="58293"/>
                </a:lnTo>
                <a:lnTo>
                  <a:pt x="36360" y="51562"/>
                </a:lnTo>
                <a:lnTo>
                  <a:pt x="36283" y="45465"/>
                </a:lnTo>
                <a:lnTo>
                  <a:pt x="36207" y="39370"/>
                </a:lnTo>
                <a:lnTo>
                  <a:pt x="36093" y="33782"/>
                </a:lnTo>
                <a:lnTo>
                  <a:pt x="35940" y="28701"/>
                </a:lnTo>
                <a:lnTo>
                  <a:pt x="35801" y="24892"/>
                </a:lnTo>
                <a:lnTo>
                  <a:pt x="34010" y="22351"/>
                </a:lnTo>
                <a:lnTo>
                  <a:pt x="30581" y="21336"/>
                </a:lnTo>
                <a:lnTo>
                  <a:pt x="673" y="12700"/>
                </a:lnTo>
                <a:lnTo>
                  <a:pt x="0" y="1270"/>
                </a:lnTo>
                <a:lnTo>
                  <a:pt x="12416" y="1602"/>
                </a:lnTo>
                <a:lnTo>
                  <a:pt x="24970" y="1851"/>
                </a:lnTo>
                <a:lnTo>
                  <a:pt x="37663" y="2023"/>
                </a:lnTo>
                <a:lnTo>
                  <a:pt x="50496" y="2124"/>
                </a:lnTo>
                <a:lnTo>
                  <a:pt x="63471" y="2158"/>
                </a:lnTo>
                <a:lnTo>
                  <a:pt x="64300" y="2158"/>
                </a:lnTo>
                <a:lnTo>
                  <a:pt x="73956" y="1825"/>
                </a:lnTo>
                <a:lnTo>
                  <a:pt x="86692" y="1378"/>
                </a:lnTo>
                <a:lnTo>
                  <a:pt x="102019" y="889"/>
                </a:lnTo>
                <a:lnTo>
                  <a:pt x="118418" y="345"/>
                </a:lnTo>
                <a:lnTo>
                  <a:pt x="130654" y="62"/>
                </a:lnTo>
                <a:lnTo>
                  <a:pt x="137299"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1605417" y="305689"/>
            <a:ext cx="160730" cy="435736"/>
          </a:xfrm>
          <a:custGeom>
            <a:avLst/>
            <a:gdLst/>
            <a:ahLst/>
            <a:cxnLst/>
            <a:rect l="l" t="t" r="r" b="b"/>
            <a:pathLst>
              <a:path w="120548" h="435736">
                <a:moveTo>
                  <a:pt x="10261" y="0"/>
                </a:moveTo>
                <a:lnTo>
                  <a:pt x="32059" y="18398"/>
                </a:lnTo>
                <a:lnTo>
                  <a:pt x="51457" y="37788"/>
                </a:lnTo>
                <a:lnTo>
                  <a:pt x="68455" y="58169"/>
                </a:lnTo>
                <a:lnTo>
                  <a:pt x="83055" y="79540"/>
                </a:lnTo>
                <a:lnTo>
                  <a:pt x="95257" y="101900"/>
                </a:lnTo>
                <a:lnTo>
                  <a:pt x="105064" y="125248"/>
                </a:lnTo>
                <a:lnTo>
                  <a:pt x="112476" y="149584"/>
                </a:lnTo>
                <a:lnTo>
                  <a:pt x="117494" y="174906"/>
                </a:lnTo>
                <a:lnTo>
                  <a:pt x="120120" y="201214"/>
                </a:lnTo>
                <a:lnTo>
                  <a:pt x="120548" y="217423"/>
                </a:lnTo>
                <a:lnTo>
                  <a:pt x="120251" y="231047"/>
                </a:lnTo>
                <a:lnTo>
                  <a:pt x="117875" y="257543"/>
                </a:lnTo>
                <a:lnTo>
                  <a:pt x="113123" y="283036"/>
                </a:lnTo>
                <a:lnTo>
                  <a:pt x="105993" y="307527"/>
                </a:lnTo>
                <a:lnTo>
                  <a:pt x="96484" y="331015"/>
                </a:lnTo>
                <a:lnTo>
                  <a:pt x="84594" y="353501"/>
                </a:lnTo>
                <a:lnTo>
                  <a:pt x="70323" y="374984"/>
                </a:lnTo>
                <a:lnTo>
                  <a:pt x="53670" y="395464"/>
                </a:lnTo>
                <a:lnTo>
                  <a:pt x="34632" y="414942"/>
                </a:lnTo>
                <a:lnTo>
                  <a:pt x="13209" y="433418"/>
                </a:lnTo>
                <a:lnTo>
                  <a:pt x="10261" y="435736"/>
                </a:lnTo>
                <a:lnTo>
                  <a:pt x="0" y="426846"/>
                </a:lnTo>
                <a:lnTo>
                  <a:pt x="7971" y="417547"/>
                </a:lnTo>
                <a:lnTo>
                  <a:pt x="15471" y="407916"/>
                </a:lnTo>
                <a:lnTo>
                  <a:pt x="29054" y="387657"/>
                </a:lnTo>
                <a:lnTo>
                  <a:pt x="40747" y="366071"/>
                </a:lnTo>
                <a:lnTo>
                  <a:pt x="50551" y="343155"/>
                </a:lnTo>
                <a:lnTo>
                  <a:pt x="58463" y="318908"/>
                </a:lnTo>
                <a:lnTo>
                  <a:pt x="64482" y="293329"/>
                </a:lnTo>
                <a:lnTo>
                  <a:pt x="66782" y="280040"/>
                </a:lnTo>
                <a:lnTo>
                  <a:pt x="68608" y="266417"/>
                </a:lnTo>
                <a:lnTo>
                  <a:pt x="69960" y="252461"/>
                </a:lnTo>
                <a:lnTo>
                  <a:pt x="70838" y="238171"/>
                </a:lnTo>
                <a:lnTo>
                  <a:pt x="71242" y="223548"/>
                </a:lnTo>
                <a:lnTo>
                  <a:pt x="71272" y="218312"/>
                </a:lnTo>
                <a:lnTo>
                  <a:pt x="71037" y="203540"/>
                </a:lnTo>
                <a:lnTo>
                  <a:pt x="70331" y="189102"/>
                </a:lnTo>
                <a:lnTo>
                  <a:pt x="69155" y="174999"/>
                </a:lnTo>
                <a:lnTo>
                  <a:pt x="67508" y="161229"/>
                </a:lnTo>
                <a:lnTo>
                  <a:pt x="65392" y="147795"/>
                </a:lnTo>
                <a:lnTo>
                  <a:pt x="62806" y="134695"/>
                </a:lnTo>
                <a:lnTo>
                  <a:pt x="56224" y="109500"/>
                </a:lnTo>
                <a:lnTo>
                  <a:pt x="47764" y="85645"/>
                </a:lnTo>
                <a:lnTo>
                  <a:pt x="37427" y="63133"/>
                </a:lnTo>
                <a:lnTo>
                  <a:pt x="25215" y="41963"/>
                </a:lnTo>
                <a:lnTo>
                  <a:pt x="11129" y="22138"/>
                </a:lnTo>
                <a:lnTo>
                  <a:pt x="0" y="8889"/>
                </a:lnTo>
                <a:lnTo>
                  <a:pt x="10261"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893993" y="339344"/>
            <a:ext cx="2904914" cy="323722"/>
          </a:xfrm>
          <a:custGeom>
            <a:avLst/>
            <a:gdLst/>
            <a:ahLst/>
            <a:cxnLst/>
            <a:rect l="l" t="t" r="r" b="b"/>
            <a:pathLst>
              <a:path w="2178685" h="323722">
                <a:moveTo>
                  <a:pt x="1942972" y="215900"/>
                </a:moveTo>
                <a:lnTo>
                  <a:pt x="1943237" y="224673"/>
                </a:lnTo>
                <a:lnTo>
                  <a:pt x="1944808" y="238320"/>
                </a:lnTo>
                <a:lnTo>
                  <a:pt x="1947790" y="251130"/>
                </a:lnTo>
                <a:lnTo>
                  <a:pt x="1952184" y="263103"/>
                </a:lnTo>
                <a:lnTo>
                  <a:pt x="1957989" y="274240"/>
                </a:lnTo>
                <a:lnTo>
                  <a:pt x="1965205" y="284540"/>
                </a:lnTo>
                <a:lnTo>
                  <a:pt x="1973833" y="294004"/>
                </a:lnTo>
                <a:lnTo>
                  <a:pt x="1983084" y="301846"/>
                </a:lnTo>
                <a:lnTo>
                  <a:pt x="1993273" y="308530"/>
                </a:lnTo>
                <a:lnTo>
                  <a:pt x="2004343" y="314000"/>
                </a:lnTo>
                <a:lnTo>
                  <a:pt x="2016299" y="318253"/>
                </a:lnTo>
                <a:lnTo>
                  <a:pt x="2013893" y="240035"/>
                </a:lnTo>
                <a:lnTo>
                  <a:pt x="2012613" y="226293"/>
                </a:lnTo>
                <a:lnTo>
                  <a:pt x="2012188" y="211454"/>
                </a:lnTo>
                <a:lnTo>
                  <a:pt x="2005912" y="115363"/>
                </a:lnTo>
                <a:lnTo>
                  <a:pt x="1994959" y="120983"/>
                </a:lnTo>
                <a:lnTo>
                  <a:pt x="1984859" y="127741"/>
                </a:lnTo>
                <a:lnTo>
                  <a:pt x="1975612" y="135635"/>
                </a:lnTo>
                <a:lnTo>
                  <a:pt x="1968192" y="143469"/>
                </a:lnTo>
                <a:lnTo>
                  <a:pt x="1960466" y="153677"/>
                </a:lnTo>
                <a:lnTo>
                  <a:pt x="1954156" y="164634"/>
                </a:lnTo>
                <a:lnTo>
                  <a:pt x="1949256" y="176337"/>
                </a:lnTo>
                <a:lnTo>
                  <a:pt x="1945762" y="188784"/>
                </a:lnTo>
                <a:lnTo>
                  <a:pt x="1943669" y="201972"/>
                </a:lnTo>
                <a:lnTo>
                  <a:pt x="1942972" y="215900"/>
                </a:lnTo>
                <a:close/>
              </a:path>
              <a:path w="2178685" h="323722">
                <a:moveTo>
                  <a:pt x="666342" y="289485"/>
                </a:moveTo>
                <a:lnTo>
                  <a:pt x="658622" y="277367"/>
                </a:lnTo>
                <a:lnTo>
                  <a:pt x="657406" y="274690"/>
                </a:lnTo>
                <a:lnTo>
                  <a:pt x="653532" y="264234"/>
                </a:lnTo>
                <a:lnTo>
                  <a:pt x="650528" y="252682"/>
                </a:lnTo>
                <a:lnTo>
                  <a:pt x="648389" y="240035"/>
                </a:lnTo>
                <a:lnTo>
                  <a:pt x="650795" y="318253"/>
                </a:lnTo>
                <a:lnTo>
                  <a:pt x="663641" y="321292"/>
                </a:lnTo>
                <a:lnTo>
                  <a:pt x="677382" y="323115"/>
                </a:lnTo>
                <a:lnTo>
                  <a:pt x="692023" y="323722"/>
                </a:lnTo>
                <a:lnTo>
                  <a:pt x="696766" y="323660"/>
                </a:lnTo>
                <a:lnTo>
                  <a:pt x="710821" y="322686"/>
                </a:lnTo>
                <a:lnTo>
                  <a:pt x="724135" y="320534"/>
                </a:lnTo>
                <a:lnTo>
                  <a:pt x="736707" y="317204"/>
                </a:lnTo>
                <a:lnTo>
                  <a:pt x="748533" y="312696"/>
                </a:lnTo>
                <a:lnTo>
                  <a:pt x="759613" y="307009"/>
                </a:lnTo>
                <a:lnTo>
                  <a:pt x="769945" y="300143"/>
                </a:lnTo>
                <a:lnTo>
                  <a:pt x="779526" y="292100"/>
                </a:lnTo>
                <a:lnTo>
                  <a:pt x="788540" y="282630"/>
                </a:lnTo>
                <a:lnTo>
                  <a:pt x="796078" y="272450"/>
                </a:lnTo>
                <a:lnTo>
                  <a:pt x="802241" y="261472"/>
                </a:lnTo>
                <a:lnTo>
                  <a:pt x="807030" y="249702"/>
                </a:lnTo>
                <a:lnTo>
                  <a:pt x="810449" y="237143"/>
                </a:lnTo>
                <a:lnTo>
                  <a:pt x="812498" y="223799"/>
                </a:lnTo>
                <a:lnTo>
                  <a:pt x="813181" y="209676"/>
                </a:lnTo>
                <a:lnTo>
                  <a:pt x="813001" y="202519"/>
                </a:lnTo>
                <a:lnTo>
                  <a:pt x="811543" y="188751"/>
                </a:lnTo>
                <a:lnTo>
                  <a:pt x="808618" y="175878"/>
                </a:lnTo>
                <a:lnTo>
                  <a:pt x="804223" y="163895"/>
                </a:lnTo>
                <a:lnTo>
                  <a:pt x="798356" y="152795"/>
                </a:lnTo>
                <a:lnTo>
                  <a:pt x="791013" y="142572"/>
                </a:lnTo>
                <a:lnTo>
                  <a:pt x="782193" y="133222"/>
                </a:lnTo>
                <a:lnTo>
                  <a:pt x="773102" y="125704"/>
                </a:lnTo>
                <a:lnTo>
                  <a:pt x="762883" y="119153"/>
                </a:lnTo>
                <a:lnTo>
                  <a:pt x="751775" y="113794"/>
                </a:lnTo>
                <a:lnTo>
                  <a:pt x="739780" y="109626"/>
                </a:lnTo>
                <a:lnTo>
                  <a:pt x="726901" y="106648"/>
                </a:lnTo>
                <a:lnTo>
                  <a:pt x="713140" y="104862"/>
                </a:lnTo>
                <a:lnTo>
                  <a:pt x="698500" y="104266"/>
                </a:lnTo>
                <a:lnTo>
                  <a:pt x="692739" y="104353"/>
                </a:lnTo>
                <a:lnTo>
                  <a:pt x="678378" y="105377"/>
                </a:lnTo>
                <a:lnTo>
                  <a:pt x="664869" y="107557"/>
                </a:lnTo>
                <a:lnTo>
                  <a:pt x="652212" y="110886"/>
                </a:lnTo>
                <a:lnTo>
                  <a:pt x="640408" y="115363"/>
                </a:lnTo>
                <a:lnTo>
                  <a:pt x="646684" y="211454"/>
                </a:lnTo>
                <a:lnTo>
                  <a:pt x="646698" y="208439"/>
                </a:lnTo>
                <a:lnTo>
                  <a:pt x="647297" y="192853"/>
                </a:lnTo>
                <a:lnTo>
                  <a:pt x="648768" y="178885"/>
                </a:lnTo>
                <a:lnTo>
                  <a:pt x="651108" y="166534"/>
                </a:lnTo>
                <a:lnTo>
                  <a:pt x="654309" y="155801"/>
                </a:lnTo>
                <a:lnTo>
                  <a:pt x="658368" y="146684"/>
                </a:lnTo>
                <a:lnTo>
                  <a:pt x="669302" y="133353"/>
                </a:lnTo>
                <a:lnTo>
                  <a:pt x="680482" y="127350"/>
                </a:lnTo>
                <a:lnTo>
                  <a:pt x="693928" y="125348"/>
                </a:lnTo>
                <a:lnTo>
                  <a:pt x="701213" y="125861"/>
                </a:lnTo>
                <a:lnTo>
                  <a:pt x="713619" y="129757"/>
                </a:lnTo>
                <a:lnTo>
                  <a:pt x="723818" y="137497"/>
                </a:lnTo>
                <a:lnTo>
                  <a:pt x="731774" y="149097"/>
                </a:lnTo>
                <a:lnTo>
                  <a:pt x="736777" y="161080"/>
                </a:lnTo>
                <a:lnTo>
                  <a:pt x="739922" y="172398"/>
                </a:lnTo>
                <a:lnTo>
                  <a:pt x="742168" y="185004"/>
                </a:lnTo>
                <a:lnTo>
                  <a:pt x="743516" y="198908"/>
                </a:lnTo>
                <a:lnTo>
                  <a:pt x="743966" y="214121"/>
                </a:lnTo>
                <a:lnTo>
                  <a:pt x="743930" y="218988"/>
                </a:lnTo>
                <a:lnTo>
                  <a:pt x="743280" y="234370"/>
                </a:lnTo>
                <a:lnTo>
                  <a:pt x="741816" y="248203"/>
                </a:lnTo>
                <a:lnTo>
                  <a:pt x="739537" y="260489"/>
                </a:lnTo>
                <a:lnTo>
                  <a:pt x="736444" y="271226"/>
                </a:lnTo>
                <a:lnTo>
                  <a:pt x="732536" y="280415"/>
                </a:lnTo>
                <a:lnTo>
                  <a:pt x="721283" y="294658"/>
                </a:lnTo>
                <a:lnTo>
                  <a:pt x="710140" y="300737"/>
                </a:lnTo>
                <a:lnTo>
                  <a:pt x="696722" y="302767"/>
                </a:lnTo>
                <a:lnTo>
                  <a:pt x="688308" y="302048"/>
                </a:lnTo>
                <a:lnTo>
                  <a:pt x="676221" y="297717"/>
                </a:lnTo>
                <a:lnTo>
                  <a:pt x="666342" y="289485"/>
                </a:lnTo>
                <a:close/>
              </a:path>
              <a:path w="2178685" h="323722">
                <a:moveTo>
                  <a:pt x="577469" y="215900"/>
                </a:moveTo>
                <a:lnTo>
                  <a:pt x="577733" y="224673"/>
                </a:lnTo>
                <a:lnTo>
                  <a:pt x="579304" y="238320"/>
                </a:lnTo>
                <a:lnTo>
                  <a:pt x="582286" y="251130"/>
                </a:lnTo>
                <a:lnTo>
                  <a:pt x="586680" y="263103"/>
                </a:lnTo>
                <a:lnTo>
                  <a:pt x="592485" y="274240"/>
                </a:lnTo>
                <a:lnTo>
                  <a:pt x="599701" y="284540"/>
                </a:lnTo>
                <a:lnTo>
                  <a:pt x="608330" y="294004"/>
                </a:lnTo>
                <a:lnTo>
                  <a:pt x="617580" y="301846"/>
                </a:lnTo>
                <a:lnTo>
                  <a:pt x="627769" y="308530"/>
                </a:lnTo>
                <a:lnTo>
                  <a:pt x="638839" y="314000"/>
                </a:lnTo>
                <a:lnTo>
                  <a:pt x="650795" y="318253"/>
                </a:lnTo>
                <a:lnTo>
                  <a:pt x="648389" y="240035"/>
                </a:lnTo>
                <a:lnTo>
                  <a:pt x="647109" y="226293"/>
                </a:lnTo>
                <a:lnTo>
                  <a:pt x="646684" y="211454"/>
                </a:lnTo>
                <a:lnTo>
                  <a:pt x="640408" y="115363"/>
                </a:lnTo>
                <a:lnTo>
                  <a:pt x="629455" y="120983"/>
                </a:lnTo>
                <a:lnTo>
                  <a:pt x="619355" y="127741"/>
                </a:lnTo>
                <a:lnTo>
                  <a:pt x="610107" y="135635"/>
                </a:lnTo>
                <a:lnTo>
                  <a:pt x="602688" y="143469"/>
                </a:lnTo>
                <a:lnTo>
                  <a:pt x="594962" y="153677"/>
                </a:lnTo>
                <a:lnTo>
                  <a:pt x="588652" y="164634"/>
                </a:lnTo>
                <a:lnTo>
                  <a:pt x="583752" y="176337"/>
                </a:lnTo>
                <a:lnTo>
                  <a:pt x="580258" y="188784"/>
                </a:lnTo>
                <a:lnTo>
                  <a:pt x="578165" y="201972"/>
                </a:lnTo>
                <a:lnTo>
                  <a:pt x="577469" y="215900"/>
                </a:lnTo>
                <a:close/>
              </a:path>
              <a:path w="2178685" h="323722">
                <a:moveTo>
                  <a:pt x="1240933" y="262480"/>
                </a:moveTo>
                <a:lnTo>
                  <a:pt x="1237342" y="274151"/>
                </a:lnTo>
                <a:lnTo>
                  <a:pt x="1232281" y="284352"/>
                </a:lnTo>
                <a:lnTo>
                  <a:pt x="1224455" y="294090"/>
                </a:lnTo>
                <a:lnTo>
                  <a:pt x="1213606" y="300789"/>
                </a:lnTo>
                <a:lnTo>
                  <a:pt x="1200658" y="303021"/>
                </a:lnTo>
                <a:lnTo>
                  <a:pt x="1193230" y="302491"/>
                </a:lnTo>
                <a:lnTo>
                  <a:pt x="1180982" y="298819"/>
                </a:lnTo>
                <a:lnTo>
                  <a:pt x="1170340" y="291667"/>
                </a:lnTo>
                <a:lnTo>
                  <a:pt x="1161288" y="281050"/>
                </a:lnTo>
                <a:lnTo>
                  <a:pt x="1159260" y="277845"/>
                </a:lnTo>
                <a:lnTo>
                  <a:pt x="1156968" y="317837"/>
                </a:lnTo>
                <a:lnTo>
                  <a:pt x="1169444" y="321108"/>
                </a:lnTo>
                <a:lnTo>
                  <a:pt x="1182568" y="323069"/>
                </a:lnTo>
                <a:lnTo>
                  <a:pt x="1196340" y="323722"/>
                </a:lnTo>
                <a:lnTo>
                  <a:pt x="1203078" y="323583"/>
                </a:lnTo>
                <a:lnTo>
                  <a:pt x="1216898" y="322347"/>
                </a:lnTo>
                <a:lnTo>
                  <a:pt x="1229906" y="319827"/>
                </a:lnTo>
                <a:lnTo>
                  <a:pt x="1242108" y="316017"/>
                </a:lnTo>
                <a:lnTo>
                  <a:pt x="1240933" y="262480"/>
                </a:lnTo>
                <a:close/>
              </a:path>
              <a:path w="2178685" h="323722">
                <a:moveTo>
                  <a:pt x="1273937" y="296798"/>
                </a:moveTo>
                <a:lnTo>
                  <a:pt x="1279724" y="291331"/>
                </a:lnTo>
                <a:lnTo>
                  <a:pt x="1288614" y="280983"/>
                </a:lnTo>
                <a:lnTo>
                  <a:pt x="1295527" y="269993"/>
                </a:lnTo>
                <a:lnTo>
                  <a:pt x="1300466" y="258361"/>
                </a:lnTo>
                <a:lnTo>
                  <a:pt x="1303429" y="246087"/>
                </a:lnTo>
                <a:lnTo>
                  <a:pt x="1304417" y="233171"/>
                </a:lnTo>
                <a:lnTo>
                  <a:pt x="1303698" y="222199"/>
                </a:lnTo>
                <a:lnTo>
                  <a:pt x="1301035" y="210025"/>
                </a:lnTo>
                <a:lnTo>
                  <a:pt x="1296407" y="198539"/>
                </a:lnTo>
                <a:lnTo>
                  <a:pt x="1289811" y="187737"/>
                </a:lnTo>
                <a:lnTo>
                  <a:pt x="1281244" y="177614"/>
                </a:lnTo>
                <a:lnTo>
                  <a:pt x="1270704" y="168164"/>
                </a:lnTo>
                <a:lnTo>
                  <a:pt x="1258189" y="159384"/>
                </a:lnTo>
                <a:lnTo>
                  <a:pt x="1267549" y="159651"/>
                </a:lnTo>
                <a:lnTo>
                  <a:pt x="1278399" y="160098"/>
                </a:lnTo>
                <a:lnTo>
                  <a:pt x="1290461" y="160723"/>
                </a:lnTo>
                <a:lnTo>
                  <a:pt x="1303731" y="161530"/>
                </a:lnTo>
                <a:lnTo>
                  <a:pt x="1318205" y="162522"/>
                </a:lnTo>
                <a:lnTo>
                  <a:pt x="1333881" y="163702"/>
                </a:lnTo>
                <a:lnTo>
                  <a:pt x="1334516" y="161670"/>
                </a:lnTo>
                <a:lnTo>
                  <a:pt x="1415923" y="161670"/>
                </a:lnTo>
                <a:lnTo>
                  <a:pt x="1412340" y="174222"/>
                </a:lnTo>
                <a:lnTo>
                  <a:pt x="1408268" y="189409"/>
                </a:lnTo>
                <a:lnTo>
                  <a:pt x="1404739" y="203724"/>
                </a:lnTo>
                <a:lnTo>
                  <a:pt x="1401753" y="217168"/>
                </a:lnTo>
                <a:lnTo>
                  <a:pt x="1399311" y="229739"/>
                </a:lnTo>
                <a:lnTo>
                  <a:pt x="1397410" y="241436"/>
                </a:lnTo>
                <a:lnTo>
                  <a:pt x="1396053" y="252258"/>
                </a:lnTo>
                <a:lnTo>
                  <a:pt x="1395239" y="262203"/>
                </a:lnTo>
                <a:lnTo>
                  <a:pt x="1394968" y="271271"/>
                </a:lnTo>
                <a:lnTo>
                  <a:pt x="1395128" y="276992"/>
                </a:lnTo>
                <a:lnTo>
                  <a:pt x="1397334" y="291232"/>
                </a:lnTo>
                <a:lnTo>
                  <a:pt x="1402142" y="302640"/>
                </a:lnTo>
                <a:lnTo>
                  <a:pt x="1409573" y="311276"/>
                </a:lnTo>
                <a:lnTo>
                  <a:pt x="1415173" y="315114"/>
                </a:lnTo>
                <a:lnTo>
                  <a:pt x="1425860" y="319674"/>
                </a:lnTo>
                <a:lnTo>
                  <a:pt x="1438852" y="322422"/>
                </a:lnTo>
                <a:lnTo>
                  <a:pt x="1454150" y="323341"/>
                </a:lnTo>
                <a:lnTo>
                  <a:pt x="1455520" y="323334"/>
                </a:lnTo>
                <a:lnTo>
                  <a:pt x="1467128" y="322639"/>
                </a:lnTo>
                <a:lnTo>
                  <a:pt x="1478984" y="320823"/>
                </a:lnTo>
                <a:lnTo>
                  <a:pt x="1491091" y="317879"/>
                </a:lnTo>
                <a:lnTo>
                  <a:pt x="1503452" y="313807"/>
                </a:lnTo>
                <a:lnTo>
                  <a:pt x="1516072" y="308601"/>
                </a:lnTo>
                <a:lnTo>
                  <a:pt x="1528953" y="302259"/>
                </a:lnTo>
                <a:lnTo>
                  <a:pt x="1527302" y="290702"/>
                </a:lnTo>
                <a:lnTo>
                  <a:pt x="1516499" y="292335"/>
                </a:lnTo>
                <a:lnTo>
                  <a:pt x="1503706" y="293599"/>
                </a:lnTo>
                <a:lnTo>
                  <a:pt x="1492123" y="294004"/>
                </a:lnTo>
                <a:lnTo>
                  <a:pt x="1487621" y="293872"/>
                </a:lnTo>
                <a:lnTo>
                  <a:pt x="1473879" y="291028"/>
                </a:lnTo>
                <a:lnTo>
                  <a:pt x="1464945" y="284479"/>
                </a:lnTo>
                <a:lnTo>
                  <a:pt x="1460217" y="273426"/>
                </a:lnTo>
                <a:lnTo>
                  <a:pt x="1458146" y="260330"/>
                </a:lnTo>
                <a:lnTo>
                  <a:pt x="1457452" y="243204"/>
                </a:lnTo>
                <a:lnTo>
                  <a:pt x="1457465" y="237860"/>
                </a:lnTo>
                <a:lnTo>
                  <a:pt x="1457603" y="225254"/>
                </a:lnTo>
                <a:lnTo>
                  <a:pt x="1457893" y="212611"/>
                </a:lnTo>
                <a:lnTo>
                  <a:pt x="1458337" y="199931"/>
                </a:lnTo>
                <a:lnTo>
                  <a:pt x="1458939" y="187215"/>
                </a:lnTo>
                <a:lnTo>
                  <a:pt x="1459701" y="174461"/>
                </a:lnTo>
                <a:lnTo>
                  <a:pt x="1460627" y="161670"/>
                </a:lnTo>
                <a:lnTo>
                  <a:pt x="1481508" y="161793"/>
                </a:lnTo>
                <a:lnTo>
                  <a:pt x="1494079" y="161986"/>
                </a:lnTo>
                <a:lnTo>
                  <a:pt x="1506762" y="162270"/>
                </a:lnTo>
                <a:lnTo>
                  <a:pt x="1519556" y="162649"/>
                </a:lnTo>
                <a:lnTo>
                  <a:pt x="1532457" y="163126"/>
                </a:lnTo>
                <a:lnTo>
                  <a:pt x="1545463" y="163702"/>
                </a:lnTo>
                <a:lnTo>
                  <a:pt x="1545701" y="161588"/>
                </a:lnTo>
                <a:lnTo>
                  <a:pt x="1547345" y="148052"/>
                </a:lnTo>
                <a:lnTo>
                  <a:pt x="1549109" y="135172"/>
                </a:lnTo>
                <a:lnTo>
                  <a:pt x="1550983" y="122979"/>
                </a:lnTo>
                <a:lnTo>
                  <a:pt x="1552956" y="111505"/>
                </a:lnTo>
                <a:lnTo>
                  <a:pt x="1549788" y="109511"/>
                </a:lnTo>
                <a:lnTo>
                  <a:pt x="1541041" y="109657"/>
                </a:lnTo>
                <a:lnTo>
                  <a:pt x="1530924" y="109787"/>
                </a:lnTo>
                <a:lnTo>
                  <a:pt x="1506576" y="109987"/>
                </a:lnTo>
                <a:lnTo>
                  <a:pt x="1394460" y="110108"/>
                </a:lnTo>
                <a:lnTo>
                  <a:pt x="1387502" y="115246"/>
                </a:lnTo>
                <a:lnTo>
                  <a:pt x="1377388" y="122594"/>
                </a:lnTo>
                <a:lnTo>
                  <a:pt x="1367100" y="129928"/>
                </a:lnTo>
                <a:lnTo>
                  <a:pt x="1356647" y="137240"/>
                </a:lnTo>
                <a:lnTo>
                  <a:pt x="1346037" y="144522"/>
                </a:lnTo>
                <a:lnTo>
                  <a:pt x="1335278" y="151764"/>
                </a:lnTo>
                <a:lnTo>
                  <a:pt x="1335612" y="149136"/>
                </a:lnTo>
                <a:lnTo>
                  <a:pt x="1337422" y="136149"/>
                </a:lnTo>
                <a:lnTo>
                  <a:pt x="1339401" y="123655"/>
                </a:lnTo>
                <a:lnTo>
                  <a:pt x="1341501" y="111632"/>
                </a:lnTo>
                <a:lnTo>
                  <a:pt x="1339977" y="109473"/>
                </a:lnTo>
                <a:lnTo>
                  <a:pt x="1326471" y="109689"/>
                </a:lnTo>
                <a:lnTo>
                  <a:pt x="1305790" y="109885"/>
                </a:lnTo>
                <a:lnTo>
                  <a:pt x="1279263" y="110025"/>
                </a:lnTo>
                <a:lnTo>
                  <a:pt x="1228471" y="110108"/>
                </a:lnTo>
                <a:lnTo>
                  <a:pt x="1219360" y="110247"/>
                </a:lnTo>
                <a:lnTo>
                  <a:pt x="1204756" y="111097"/>
                </a:lnTo>
                <a:lnTo>
                  <a:pt x="1190890" y="112720"/>
                </a:lnTo>
                <a:lnTo>
                  <a:pt x="1177760" y="115115"/>
                </a:lnTo>
                <a:lnTo>
                  <a:pt x="1165363" y="118283"/>
                </a:lnTo>
                <a:lnTo>
                  <a:pt x="1153697" y="122224"/>
                </a:lnTo>
                <a:lnTo>
                  <a:pt x="1142760" y="126938"/>
                </a:lnTo>
                <a:lnTo>
                  <a:pt x="1132548" y="132424"/>
                </a:lnTo>
                <a:lnTo>
                  <a:pt x="1123061" y="138683"/>
                </a:lnTo>
                <a:lnTo>
                  <a:pt x="1111298" y="148678"/>
                </a:lnTo>
                <a:lnTo>
                  <a:pt x="1102901" y="158280"/>
                </a:lnTo>
                <a:lnTo>
                  <a:pt x="1096031" y="168855"/>
                </a:lnTo>
                <a:lnTo>
                  <a:pt x="1090688" y="180402"/>
                </a:lnTo>
                <a:lnTo>
                  <a:pt x="1086871" y="192919"/>
                </a:lnTo>
                <a:lnTo>
                  <a:pt x="1084581" y="206403"/>
                </a:lnTo>
                <a:lnTo>
                  <a:pt x="1083818" y="220852"/>
                </a:lnTo>
                <a:lnTo>
                  <a:pt x="1083904" y="225343"/>
                </a:lnTo>
                <a:lnTo>
                  <a:pt x="1085255" y="238646"/>
                </a:lnTo>
                <a:lnTo>
                  <a:pt x="1088240" y="251214"/>
                </a:lnTo>
                <a:lnTo>
                  <a:pt x="1092856" y="263053"/>
                </a:lnTo>
                <a:lnTo>
                  <a:pt x="1099099" y="274170"/>
                </a:lnTo>
                <a:lnTo>
                  <a:pt x="1106967" y="284569"/>
                </a:lnTo>
                <a:lnTo>
                  <a:pt x="1116457" y="294258"/>
                </a:lnTo>
                <a:lnTo>
                  <a:pt x="1123464" y="300134"/>
                </a:lnTo>
                <a:lnTo>
                  <a:pt x="1133976" y="307352"/>
                </a:lnTo>
                <a:lnTo>
                  <a:pt x="1145145" y="313252"/>
                </a:lnTo>
                <a:lnTo>
                  <a:pt x="1156968" y="317837"/>
                </a:lnTo>
                <a:lnTo>
                  <a:pt x="1159260" y="277845"/>
                </a:lnTo>
                <a:lnTo>
                  <a:pt x="1153813" y="266946"/>
                </a:lnTo>
                <a:lnTo>
                  <a:pt x="1149922" y="255035"/>
                </a:lnTo>
                <a:lnTo>
                  <a:pt x="1147588" y="242123"/>
                </a:lnTo>
                <a:lnTo>
                  <a:pt x="1146810" y="228218"/>
                </a:lnTo>
                <a:lnTo>
                  <a:pt x="1146926" y="222853"/>
                </a:lnTo>
                <a:lnTo>
                  <a:pt x="1148649" y="208207"/>
                </a:lnTo>
                <a:lnTo>
                  <a:pt x="1152428" y="195613"/>
                </a:lnTo>
                <a:lnTo>
                  <a:pt x="1158252" y="185090"/>
                </a:lnTo>
                <a:lnTo>
                  <a:pt x="1166114" y="176656"/>
                </a:lnTo>
                <a:lnTo>
                  <a:pt x="1174363" y="171000"/>
                </a:lnTo>
                <a:lnTo>
                  <a:pt x="1184753" y="166255"/>
                </a:lnTo>
                <a:lnTo>
                  <a:pt x="1196908" y="162742"/>
                </a:lnTo>
                <a:lnTo>
                  <a:pt x="1210841" y="160454"/>
                </a:lnTo>
                <a:lnTo>
                  <a:pt x="1226566" y="159384"/>
                </a:lnTo>
                <a:lnTo>
                  <a:pt x="1227235" y="160860"/>
                </a:lnTo>
                <a:lnTo>
                  <a:pt x="1232435" y="173364"/>
                </a:lnTo>
                <a:lnTo>
                  <a:pt x="1236564" y="185318"/>
                </a:lnTo>
                <a:lnTo>
                  <a:pt x="1239647" y="196722"/>
                </a:lnTo>
                <a:lnTo>
                  <a:pt x="1241974" y="209369"/>
                </a:lnTo>
                <a:lnTo>
                  <a:pt x="1243272" y="222034"/>
                </a:lnTo>
                <a:lnTo>
                  <a:pt x="1243711" y="235584"/>
                </a:lnTo>
                <a:lnTo>
                  <a:pt x="1243056" y="249339"/>
                </a:lnTo>
                <a:lnTo>
                  <a:pt x="1240933" y="262480"/>
                </a:lnTo>
                <a:lnTo>
                  <a:pt x="1242108" y="316017"/>
                </a:lnTo>
                <a:lnTo>
                  <a:pt x="1253511" y="310913"/>
                </a:lnTo>
                <a:lnTo>
                  <a:pt x="1264118" y="304509"/>
                </a:lnTo>
                <a:lnTo>
                  <a:pt x="1273937" y="296798"/>
                </a:lnTo>
                <a:close/>
              </a:path>
              <a:path w="2178685" h="323722">
                <a:moveTo>
                  <a:pt x="1717421" y="323468"/>
                </a:moveTo>
                <a:lnTo>
                  <a:pt x="1727357" y="322290"/>
                </a:lnTo>
                <a:lnTo>
                  <a:pt x="1739623" y="320870"/>
                </a:lnTo>
                <a:lnTo>
                  <a:pt x="1752215" y="319450"/>
                </a:lnTo>
                <a:lnTo>
                  <a:pt x="1765135" y="318030"/>
                </a:lnTo>
                <a:lnTo>
                  <a:pt x="1778381" y="316610"/>
                </a:lnTo>
                <a:lnTo>
                  <a:pt x="1777987" y="305407"/>
                </a:lnTo>
                <a:lnTo>
                  <a:pt x="1777643" y="292677"/>
                </a:lnTo>
                <a:lnTo>
                  <a:pt x="1777365" y="280415"/>
                </a:lnTo>
                <a:lnTo>
                  <a:pt x="1777250" y="274920"/>
                </a:lnTo>
                <a:lnTo>
                  <a:pt x="1777050" y="261786"/>
                </a:lnTo>
                <a:lnTo>
                  <a:pt x="1776984" y="250062"/>
                </a:lnTo>
                <a:lnTo>
                  <a:pt x="1787271" y="236727"/>
                </a:lnTo>
                <a:lnTo>
                  <a:pt x="1788990" y="238904"/>
                </a:lnTo>
                <a:lnTo>
                  <a:pt x="1795723" y="247658"/>
                </a:lnTo>
                <a:lnTo>
                  <a:pt x="1802835" y="257250"/>
                </a:lnTo>
                <a:lnTo>
                  <a:pt x="1810319" y="267671"/>
                </a:lnTo>
                <a:lnTo>
                  <a:pt x="1818172" y="278910"/>
                </a:lnTo>
                <a:lnTo>
                  <a:pt x="1826387" y="290956"/>
                </a:lnTo>
                <a:lnTo>
                  <a:pt x="1833535" y="300583"/>
                </a:lnTo>
                <a:lnTo>
                  <a:pt x="1842547" y="309786"/>
                </a:lnTo>
                <a:lnTo>
                  <a:pt x="1851787" y="316102"/>
                </a:lnTo>
                <a:lnTo>
                  <a:pt x="1856256" y="318142"/>
                </a:lnTo>
                <a:lnTo>
                  <a:pt x="1868285" y="321651"/>
                </a:lnTo>
                <a:lnTo>
                  <a:pt x="1881505" y="322833"/>
                </a:lnTo>
                <a:lnTo>
                  <a:pt x="1889946" y="322472"/>
                </a:lnTo>
                <a:lnTo>
                  <a:pt x="1900820" y="321227"/>
                </a:lnTo>
                <a:lnTo>
                  <a:pt x="1913274" y="319094"/>
                </a:lnTo>
                <a:lnTo>
                  <a:pt x="1927289" y="316074"/>
                </a:lnTo>
                <a:lnTo>
                  <a:pt x="1942845" y="312165"/>
                </a:lnTo>
                <a:lnTo>
                  <a:pt x="1941576" y="301243"/>
                </a:lnTo>
                <a:lnTo>
                  <a:pt x="1932320" y="300168"/>
                </a:lnTo>
                <a:lnTo>
                  <a:pt x="1919492" y="297184"/>
                </a:lnTo>
                <a:lnTo>
                  <a:pt x="1909571" y="292607"/>
                </a:lnTo>
                <a:lnTo>
                  <a:pt x="1902808" y="287524"/>
                </a:lnTo>
                <a:lnTo>
                  <a:pt x="1893888" y="278809"/>
                </a:lnTo>
                <a:lnTo>
                  <a:pt x="1884171" y="267207"/>
                </a:lnTo>
                <a:lnTo>
                  <a:pt x="1823212" y="190245"/>
                </a:lnTo>
                <a:lnTo>
                  <a:pt x="1823723" y="189617"/>
                </a:lnTo>
                <a:lnTo>
                  <a:pt x="1833569" y="178560"/>
                </a:lnTo>
                <a:lnTo>
                  <a:pt x="1842923" y="170067"/>
                </a:lnTo>
                <a:lnTo>
                  <a:pt x="1851787" y="164083"/>
                </a:lnTo>
                <a:lnTo>
                  <a:pt x="1857637" y="161389"/>
                </a:lnTo>
                <a:lnTo>
                  <a:pt x="1869670" y="158084"/>
                </a:lnTo>
                <a:lnTo>
                  <a:pt x="1883283" y="156971"/>
                </a:lnTo>
                <a:lnTo>
                  <a:pt x="1892125" y="157415"/>
                </a:lnTo>
                <a:lnTo>
                  <a:pt x="1904527" y="159277"/>
                </a:lnTo>
                <a:lnTo>
                  <a:pt x="1918081" y="162559"/>
                </a:lnTo>
                <a:lnTo>
                  <a:pt x="1919858" y="162178"/>
                </a:lnTo>
                <a:lnTo>
                  <a:pt x="1925034" y="145275"/>
                </a:lnTo>
                <a:lnTo>
                  <a:pt x="1928643" y="132890"/>
                </a:lnTo>
                <a:lnTo>
                  <a:pt x="1931919" y="120999"/>
                </a:lnTo>
                <a:lnTo>
                  <a:pt x="1934845" y="109600"/>
                </a:lnTo>
                <a:lnTo>
                  <a:pt x="1931124" y="108887"/>
                </a:lnTo>
                <a:lnTo>
                  <a:pt x="1918696" y="107316"/>
                </a:lnTo>
                <a:lnTo>
                  <a:pt x="1905634" y="106806"/>
                </a:lnTo>
                <a:lnTo>
                  <a:pt x="1899408" y="106967"/>
                </a:lnTo>
                <a:lnTo>
                  <a:pt x="1886423" y="108505"/>
                </a:lnTo>
                <a:lnTo>
                  <a:pt x="1875028" y="111632"/>
                </a:lnTo>
                <a:lnTo>
                  <a:pt x="1861515" y="118355"/>
                </a:lnTo>
                <a:lnTo>
                  <a:pt x="1851152" y="125983"/>
                </a:lnTo>
                <a:lnTo>
                  <a:pt x="1846715" y="129975"/>
                </a:lnTo>
                <a:lnTo>
                  <a:pt x="1837999" y="138875"/>
                </a:lnTo>
                <a:lnTo>
                  <a:pt x="1829308" y="149225"/>
                </a:lnTo>
                <a:lnTo>
                  <a:pt x="1821039" y="159653"/>
                </a:lnTo>
                <a:lnTo>
                  <a:pt x="1813215" y="169748"/>
                </a:lnTo>
                <a:lnTo>
                  <a:pt x="1804924" y="180593"/>
                </a:lnTo>
                <a:lnTo>
                  <a:pt x="1776984" y="217423"/>
                </a:lnTo>
                <a:lnTo>
                  <a:pt x="1776984" y="139572"/>
                </a:lnTo>
                <a:lnTo>
                  <a:pt x="1775469" y="127652"/>
                </a:lnTo>
                <a:lnTo>
                  <a:pt x="1769095" y="116414"/>
                </a:lnTo>
                <a:lnTo>
                  <a:pt x="1757713" y="109682"/>
                </a:lnTo>
                <a:lnTo>
                  <a:pt x="1741297" y="107441"/>
                </a:lnTo>
                <a:lnTo>
                  <a:pt x="1740810" y="107443"/>
                </a:lnTo>
                <a:lnTo>
                  <a:pt x="1731065" y="107973"/>
                </a:lnTo>
                <a:lnTo>
                  <a:pt x="1719930" y="109464"/>
                </a:lnTo>
                <a:lnTo>
                  <a:pt x="1707417" y="111921"/>
                </a:lnTo>
                <a:lnTo>
                  <a:pt x="1693538" y="115352"/>
                </a:lnTo>
                <a:lnTo>
                  <a:pt x="1678305" y="119760"/>
                </a:lnTo>
                <a:lnTo>
                  <a:pt x="1679956" y="129920"/>
                </a:lnTo>
                <a:lnTo>
                  <a:pt x="1687068" y="129920"/>
                </a:lnTo>
                <a:lnTo>
                  <a:pt x="1692910" y="130301"/>
                </a:lnTo>
                <a:lnTo>
                  <a:pt x="1697355" y="130936"/>
                </a:lnTo>
                <a:lnTo>
                  <a:pt x="1701800" y="131698"/>
                </a:lnTo>
                <a:lnTo>
                  <a:pt x="1705229" y="132968"/>
                </a:lnTo>
                <a:lnTo>
                  <a:pt x="1709928" y="137159"/>
                </a:lnTo>
                <a:lnTo>
                  <a:pt x="1711579" y="139953"/>
                </a:lnTo>
                <a:lnTo>
                  <a:pt x="1712468" y="143509"/>
                </a:lnTo>
                <a:lnTo>
                  <a:pt x="1713357" y="146938"/>
                </a:lnTo>
                <a:lnTo>
                  <a:pt x="1714158" y="160136"/>
                </a:lnTo>
                <a:lnTo>
                  <a:pt x="1714329" y="172799"/>
                </a:lnTo>
                <a:lnTo>
                  <a:pt x="1714500" y="185546"/>
                </a:lnTo>
                <a:lnTo>
                  <a:pt x="1714688" y="201265"/>
                </a:lnTo>
                <a:lnTo>
                  <a:pt x="1714458" y="308150"/>
                </a:lnTo>
                <a:lnTo>
                  <a:pt x="1714246" y="321944"/>
                </a:lnTo>
                <a:lnTo>
                  <a:pt x="1717421" y="323468"/>
                </a:lnTo>
                <a:close/>
              </a:path>
              <a:path w="2178685" h="323722">
                <a:moveTo>
                  <a:pt x="351917" y="323468"/>
                </a:moveTo>
                <a:lnTo>
                  <a:pt x="361853" y="322290"/>
                </a:lnTo>
                <a:lnTo>
                  <a:pt x="374119" y="320870"/>
                </a:lnTo>
                <a:lnTo>
                  <a:pt x="386711" y="319450"/>
                </a:lnTo>
                <a:lnTo>
                  <a:pt x="399631" y="318030"/>
                </a:lnTo>
                <a:lnTo>
                  <a:pt x="412877" y="316610"/>
                </a:lnTo>
                <a:lnTo>
                  <a:pt x="412483" y="305407"/>
                </a:lnTo>
                <a:lnTo>
                  <a:pt x="412139" y="292677"/>
                </a:lnTo>
                <a:lnTo>
                  <a:pt x="411861" y="280415"/>
                </a:lnTo>
                <a:lnTo>
                  <a:pt x="411746" y="274920"/>
                </a:lnTo>
                <a:lnTo>
                  <a:pt x="411546" y="261786"/>
                </a:lnTo>
                <a:lnTo>
                  <a:pt x="411480" y="250062"/>
                </a:lnTo>
                <a:lnTo>
                  <a:pt x="421767" y="236727"/>
                </a:lnTo>
                <a:lnTo>
                  <a:pt x="423486" y="238904"/>
                </a:lnTo>
                <a:lnTo>
                  <a:pt x="430219" y="247658"/>
                </a:lnTo>
                <a:lnTo>
                  <a:pt x="437331" y="257250"/>
                </a:lnTo>
                <a:lnTo>
                  <a:pt x="444815" y="267671"/>
                </a:lnTo>
                <a:lnTo>
                  <a:pt x="452668" y="278910"/>
                </a:lnTo>
                <a:lnTo>
                  <a:pt x="460882" y="290956"/>
                </a:lnTo>
                <a:lnTo>
                  <a:pt x="468031" y="300583"/>
                </a:lnTo>
                <a:lnTo>
                  <a:pt x="477043" y="309786"/>
                </a:lnTo>
                <a:lnTo>
                  <a:pt x="486282" y="316102"/>
                </a:lnTo>
                <a:lnTo>
                  <a:pt x="490752" y="318142"/>
                </a:lnTo>
                <a:lnTo>
                  <a:pt x="502781" y="321651"/>
                </a:lnTo>
                <a:lnTo>
                  <a:pt x="516000" y="322833"/>
                </a:lnTo>
                <a:lnTo>
                  <a:pt x="524442" y="322472"/>
                </a:lnTo>
                <a:lnTo>
                  <a:pt x="535316" y="321227"/>
                </a:lnTo>
                <a:lnTo>
                  <a:pt x="547770" y="319094"/>
                </a:lnTo>
                <a:lnTo>
                  <a:pt x="561785" y="316074"/>
                </a:lnTo>
                <a:lnTo>
                  <a:pt x="577342" y="312165"/>
                </a:lnTo>
                <a:lnTo>
                  <a:pt x="576072" y="301243"/>
                </a:lnTo>
                <a:lnTo>
                  <a:pt x="566816" y="300168"/>
                </a:lnTo>
                <a:lnTo>
                  <a:pt x="553988" y="297184"/>
                </a:lnTo>
                <a:lnTo>
                  <a:pt x="544068" y="292607"/>
                </a:lnTo>
                <a:lnTo>
                  <a:pt x="537304" y="287524"/>
                </a:lnTo>
                <a:lnTo>
                  <a:pt x="528384" y="278809"/>
                </a:lnTo>
                <a:lnTo>
                  <a:pt x="518668" y="267207"/>
                </a:lnTo>
                <a:lnTo>
                  <a:pt x="457707" y="190245"/>
                </a:lnTo>
                <a:lnTo>
                  <a:pt x="458219" y="189617"/>
                </a:lnTo>
                <a:lnTo>
                  <a:pt x="468065" y="178560"/>
                </a:lnTo>
                <a:lnTo>
                  <a:pt x="477419" y="170067"/>
                </a:lnTo>
                <a:lnTo>
                  <a:pt x="486282" y="164083"/>
                </a:lnTo>
                <a:lnTo>
                  <a:pt x="492133" y="161389"/>
                </a:lnTo>
                <a:lnTo>
                  <a:pt x="504166" y="158084"/>
                </a:lnTo>
                <a:lnTo>
                  <a:pt x="517779" y="156971"/>
                </a:lnTo>
                <a:lnTo>
                  <a:pt x="526621" y="157415"/>
                </a:lnTo>
                <a:lnTo>
                  <a:pt x="539023" y="159277"/>
                </a:lnTo>
                <a:lnTo>
                  <a:pt x="552577" y="162559"/>
                </a:lnTo>
                <a:lnTo>
                  <a:pt x="554355" y="162178"/>
                </a:lnTo>
                <a:lnTo>
                  <a:pt x="559530" y="145275"/>
                </a:lnTo>
                <a:lnTo>
                  <a:pt x="563139" y="132890"/>
                </a:lnTo>
                <a:lnTo>
                  <a:pt x="566415" y="120999"/>
                </a:lnTo>
                <a:lnTo>
                  <a:pt x="569341" y="109600"/>
                </a:lnTo>
                <a:lnTo>
                  <a:pt x="565620" y="108887"/>
                </a:lnTo>
                <a:lnTo>
                  <a:pt x="553192" y="107316"/>
                </a:lnTo>
                <a:lnTo>
                  <a:pt x="540131" y="106806"/>
                </a:lnTo>
                <a:lnTo>
                  <a:pt x="533904" y="106967"/>
                </a:lnTo>
                <a:lnTo>
                  <a:pt x="520919" y="108505"/>
                </a:lnTo>
                <a:lnTo>
                  <a:pt x="509524" y="111632"/>
                </a:lnTo>
                <a:lnTo>
                  <a:pt x="496011" y="118355"/>
                </a:lnTo>
                <a:lnTo>
                  <a:pt x="485648" y="125983"/>
                </a:lnTo>
                <a:lnTo>
                  <a:pt x="481211" y="129975"/>
                </a:lnTo>
                <a:lnTo>
                  <a:pt x="472495" y="138875"/>
                </a:lnTo>
                <a:lnTo>
                  <a:pt x="463804" y="149225"/>
                </a:lnTo>
                <a:lnTo>
                  <a:pt x="455535" y="159653"/>
                </a:lnTo>
                <a:lnTo>
                  <a:pt x="447711" y="169748"/>
                </a:lnTo>
                <a:lnTo>
                  <a:pt x="439419" y="180593"/>
                </a:lnTo>
                <a:lnTo>
                  <a:pt x="411480" y="217423"/>
                </a:lnTo>
                <a:lnTo>
                  <a:pt x="411480" y="139572"/>
                </a:lnTo>
                <a:lnTo>
                  <a:pt x="409965" y="127652"/>
                </a:lnTo>
                <a:lnTo>
                  <a:pt x="403591" y="116414"/>
                </a:lnTo>
                <a:lnTo>
                  <a:pt x="392209" y="109682"/>
                </a:lnTo>
                <a:lnTo>
                  <a:pt x="375793" y="107441"/>
                </a:lnTo>
                <a:lnTo>
                  <a:pt x="375306" y="107443"/>
                </a:lnTo>
                <a:lnTo>
                  <a:pt x="365561" y="107973"/>
                </a:lnTo>
                <a:lnTo>
                  <a:pt x="354426" y="109464"/>
                </a:lnTo>
                <a:lnTo>
                  <a:pt x="341913" y="111921"/>
                </a:lnTo>
                <a:lnTo>
                  <a:pt x="328034" y="115352"/>
                </a:lnTo>
                <a:lnTo>
                  <a:pt x="312800" y="119760"/>
                </a:lnTo>
                <a:lnTo>
                  <a:pt x="314452" y="129920"/>
                </a:lnTo>
                <a:lnTo>
                  <a:pt x="321563" y="129920"/>
                </a:lnTo>
                <a:lnTo>
                  <a:pt x="327406" y="130301"/>
                </a:lnTo>
                <a:lnTo>
                  <a:pt x="331850" y="130936"/>
                </a:lnTo>
                <a:lnTo>
                  <a:pt x="336296" y="131698"/>
                </a:lnTo>
                <a:lnTo>
                  <a:pt x="339725" y="132968"/>
                </a:lnTo>
                <a:lnTo>
                  <a:pt x="344424" y="137159"/>
                </a:lnTo>
                <a:lnTo>
                  <a:pt x="346075" y="139953"/>
                </a:lnTo>
                <a:lnTo>
                  <a:pt x="346963" y="143509"/>
                </a:lnTo>
                <a:lnTo>
                  <a:pt x="347853" y="146938"/>
                </a:lnTo>
                <a:lnTo>
                  <a:pt x="348615" y="157225"/>
                </a:lnTo>
                <a:lnTo>
                  <a:pt x="348825" y="172799"/>
                </a:lnTo>
                <a:lnTo>
                  <a:pt x="348996" y="185546"/>
                </a:lnTo>
                <a:lnTo>
                  <a:pt x="349184" y="201265"/>
                </a:lnTo>
                <a:lnTo>
                  <a:pt x="348954" y="308150"/>
                </a:lnTo>
                <a:lnTo>
                  <a:pt x="348742" y="321944"/>
                </a:lnTo>
                <a:lnTo>
                  <a:pt x="351917" y="323468"/>
                </a:lnTo>
                <a:close/>
              </a:path>
              <a:path w="2178685" h="323722">
                <a:moveTo>
                  <a:pt x="1642342" y="271234"/>
                </a:moveTo>
                <a:lnTo>
                  <a:pt x="1642061" y="262437"/>
                </a:lnTo>
                <a:lnTo>
                  <a:pt x="1641822" y="251654"/>
                </a:lnTo>
                <a:lnTo>
                  <a:pt x="1641637" y="238885"/>
                </a:lnTo>
                <a:lnTo>
                  <a:pt x="1641475" y="207390"/>
                </a:lnTo>
                <a:lnTo>
                  <a:pt x="1641538" y="155140"/>
                </a:lnTo>
                <a:lnTo>
                  <a:pt x="1641728" y="142053"/>
                </a:lnTo>
                <a:lnTo>
                  <a:pt x="1642052" y="129359"/>
                </a:lnTo>
                <a:lnTo>
                  <a:pt x="1642516" y="117060"/>
                </a:lnTo>
                <a:lnTo>
                  <a:pt x="1643126" y="105155"/>
                </a:lnTo>
                <a:lnTo>
                  <a:pt x="1640332" y="103377"/>
                </a:lnTo>
                <a:lnTo>
                  <a:pt x="1627259" y="106313"/>
                </a:lnTo>
                <a:lnTo>
                  <a:pt x="1615060" y="108811"/>
                </a:lnTo>
                <a:lnTo>
                  <a:pt x="1602568" y="111158"/>
                </a:lnTo>
                <a:lnTo>
                  <a:pt x="1589783" y="113365"/>
                </a:lnTo>
                <a:lnTo>
                  <a:pt x="1576705" y="115442"/>
                </a:lnTo>
                <a:lnTo>
                  <a:pt x="1577363" y="122923"/>
                </a:lnTo>
                <a:lnTo>
                  <a:pt x="1578175" y="134771"/>
                </a:lnTo>
                <a:lnTo>
                  <a:pt x="1578764" y="147333"/>
                </a:lnTo>
                <a:lnTo>
                  <a:pt x="1579123" y="160615"/>
                </a:lnTo>
                <a:lnTo>
                  <a:pt x="1579245" y="282701"/>
                </a:lnTo>
                <a:lnTo>
                  <a:pt x="1580690" y="295685"/>
                </a:lnTo>
                <a:lnTo>
                  <a:pt x="1586042" y="307674"/>
                </a:lnTo>
                <a:lnTo>
                  <a:pt x="1595349" y="316237"/>
                </a:lnTo>
                <a:lnTo>
                  <a:pt x="1608617" y="321375"/>
                </a:lnTo>
                <a:lnTo>
                  <a:pt x="1625854" y="323088"/>
                </a:lnTo>
                <a:lnTo>
                  <a:pt x="1635522" y="322653"/>
                </a:lnTo>
                <a:lnTo>
                  <a:pt x="1646897" y="321224"/>
                </a:lnTo>
                <a:lnTo>
                  <a:pt x="1659317" y="318805"/>
                </a:lnTo>
                <a:lnTo>
                  <a:pt x="1672790" y="315402"/>
                </a:lnTo>
                <a:lnTo>
                  <a:pt x="1687322" y="311022"/>
                </a:lnTo>
                <a:lnTo>
                  <a:pt x="1686179" y="299846"/>
                </a:lnTo>
                <a:lnTo>
                  <a:pt x="1675384" y="299719"/>
                </a:lnTo>
                <a:lnTo>
                  <a:pt x="1667129" y="299084"/>
                </a:lnTo>
                <a:lnTo>
                  <a:pt x="1661033" y="297814"/>
                </a:lnTo>
                <a:lnTo>
                  <a:pt x="1655064" y="296671"/>
                </a:lnTo>
                <a:lnTo>
                  <a:pt x="1650492" y="294513"/>
                </a:lnTo>
                <a:lnTo>
                  <a:pt x="1647444" y="291338"/>
                </a:lnTo>
                <a:lnTo>
                  <a:pt x="1644396" y="288289"/>
                </a:lnTo>
                <a:lnTo>
                  <a:pt x="1642745" y="281685"/>
                </a:lnTo>
                <a:lnTo>
                  <a:pt x="1642364" y="271779"/>
                </a:lnTo>
                <a:lnTo>
                  <a:pt x="1642342" y="271234"/>
                </a:lnTo>
                <a:close/>
              </a:path>
              <a:path w="2178685" h="323722">
                <a:moveTo>
                  <a:pt x="1057021" y="187959"/>
                </a:moveTo>
                <a:lnTo>
                  <a:pt x="1056903" y="180420"/>
                </a:lnTo>
                <a:lnTo>
                  <a:pt x="1056205" y="168026"/>
                </a:lnTo>
                <a:lnTo>
                  <a:pt x="1054874" y="155576"/>
                </a:lnTo>
                <a:lnTo>
                  <a:pt x="1052908" y="143066"/>
                </a:lnTo>
                <a:lnTo>
                  <a:pt x="1050305" y="130495"/>
                </a:lnTo>
                <a:lnTo>
                  <a:pt x="1047063" y="117859"/>
                </a:lnTo>
                <a:lnTo>
                  <a:pt x="1043178" y="105155"/>
                </a:lnTo>
                <a:lnTo>
                  <a:pt x="1040511" y="103377"/>
                </a:lnTo>
                <a:lnTo>
                  <a:pt x="1036975" y="104178"/>
                </a:lnTo>
                <a:lnTo>
                  <a:pt x="1024601" y="106803"/>
                </a:lnTo>
                <a:lnTo>
                  <a:pt x="1012063" y="109219"/>
                </a:lnTo>
                <a:lnTo>
                  <a:pt x="1007764" y="110010"/>
                </a:lnTo>
                <a:lnTo>
                  <a:pt x="995314" y="112282"/>
                </a:lnTo>
                <a:lnTo>
                  <a:pt x="982726" y="114553"/>
                </a:lnTo>
                <a:lnTo>
                  <a:pt x="983176" y="115641"/>
                </a:lnTo>
                <a:lnTo>
                  <a:pt x="987844" y="127793"/>
                </a:lnTo>
                <a:lnTo>
                  <a:pt x="991886" y="140028"/>
                </a:lnTo>
                <a:lnTo>
                  <a:pt x="995302" y="152348"/>
                </a:lnTo>
                <a:lnTo>
                  <a:pt x="998093" y="164754"/>
                </a:lnTo>
                <a:lnTo>
                  <a:pt x="1000262" y="177247"/>
                </a:lnTo>
                <a:lnTo>
                  <a:pt x="1001809" y="189828"/>
                </a:lnTo>
                <a:lnTo>
                  <a:pt x="1002737" y="202501"/>
                </a:lnTo>
                <a:lnTo>
                  <a:pt x="1003046" y="215264"/>
                </a:lnTo>
                <a:lnTo>
                  <a:pt x="1003045" y="215458"/>
                </a:lnTo>
                <a:lnTo>
                  <a:pt x="1002611" y="232180"/>
                </a:lnTo>
                <a:lnTo>
                  <a:pt x="1001327" y="246801"/>
                </a:lnTo>
                <a:lnTo>
                  <a:pt x="999194" y="259315"/>
                </a:lnTo>
                <a:lnTo>
                  <a:pt x="996211" y="269718"/>
                </a:lnTo>
                <a:lnTo>
                  <a:pt x="992378" y="278002"/>
                </a:lnTo>
                <a:lnTo>
                  <a:pt x="985484" y="286948"/>
                </a:lnTo>
                <a:lnTo>
                  <a:pt x="974751" y="293770"/>
                </a:lnTo>
                <a:lnTo>
                  <a:pt x="961517" y="296036"/>
                </a:lnTo>
                <a:lnTo>
                  <a:pt x="952203" y="294987"/>
                </a:lnTo>
                <a:lnTo>
                  <a:pt x="940671" y="289576"/>
                </a:lnTo>
                <a:lnTo>
                  <a:pt x="931799" y="279526"/>
                </a:lnTo>
                <a:lnTo>
                  <a:pt x="928731" y="273293"/>
                </a:lnTo>
                <a:lnTo>
                  <a:pt x="925673" y="263364"/>
                </a:lnTo>
                <a:lnTo>
                  <a:pt x="923498" y="251090"/>
                </a:lnTo>
                <a:lnTo>
                  <a:pt x="922197" y="236459"/>
                </a:lnTo>
                <a:lnTo>
                  <a:pt x="921766" y="219455"/>
                </a:lnTo>
                <a:lnTo>
                  <a:pt x="921882" y="209672"/>
                </a:lnTo>
                <a:lnTo>
                  <a:pt x="922251" y="197892"/>
                </a:lnTo>
                <a:lnTo>
                  <a:pt x="922885" y="184351"/>
                </a:lnTo>
                <a:lnTo>
                  <a:pt x="923798" y="169036"/>
                </a:lnTo>
                <a:lnTo>
                  <a:pt x="924625" y="158254"/>
                </a:lnTo>
                <a:lnTo>
                  <a:pt x="925640" y="143577"/>
                </a:lnTo>
                <a:lnTo>
                  <a:pt x="925957" y="137159"/>
                </a:lnTo>
                <a:lnTo>
                  <a:pt x="924360" y="126271"/>
                </a:lnTo>
                <a:lnTo>
                  <a:pt x="917596" y="115942"/>
                </a:lnTo>
                <a:lnTo>
                  <a:pt x="905518" y="109755"/>
                </a:lnTo>
                <a:lnTo>
                  <a:pt x="888111" y="107695"/>
                </a:lnTo>
                <a:lnTo>
                  <a:pt x="887355" y="107698"/>
                </a:lnTo>
                <a:lnTo>
                  <a:pt x="876397" y="108240"/>
                </a:lnTo>
                <a:lnTo>
                  <a:pt x="864669" y="109730"/>
                </a:lnTo>
                <a:lnTo>
                  <a:pt x="852171" y="112168"/>
                </a:lnTo>
                <a:lnTo>
                  <a:pt x="838903" y="115554"/>
                </a:lnTo>
                <a:lnTo>
                  <a:pt x="824865" y="119887"/>
                </a:lnTo>
                <a:lnTo>
                  <a:pt x="826388" y="130175"/>
                </a:lnTo>
                <a:lnTo>
                  <a:pt x="830363" y="130188"/>
                </a:lnTo>
                <a:lnTo>
                  <a:pt x="844677" y="131451"/>
                </a:lnTo>
                <a:lnTo>
                  <a:pt x="854329" y="134619"/>
                </a:lnTo>
                <a:lnTo>
                  <a:pt x="859917" y="137794"/>
                </a:lnTo>
                <a:lnTo>
                  <a:pt x="862584" y="143636"/>
                </a:lnTo>
                <a:lnTo>
                  <a:pt x="862584" y="155066"/>
                </a:lnTo>
                <a:lnTo>
                  <a:pt x="862203" y="162559"/>
                </a:lnTo>
                <a:lnTo>
                  <a:pt x="861441" y="174625"/>
                </a:lnTo>
                <a:lnTo>
                  <a:pt x="861051" y="180923"/>
                </a:lnTo>
                <a:lnTo>
                  <a:pt x="860209" y="196146"/>
                </a:lnTo>
                <a:lnTo>
                  <a:pt x="859704" y="208271"/>
                </a:lnTo>
                <a:lnTo>
                  <a:pt x="859536" y="217296"/>
                </a:lnTo>
                <a:lnTo>
                  <a:pt x="859708" y="226582"/>
                </a:lnTo>
                <a:lnTo>
                  <a:pt x="860828" y="241678"/>
                </a:lnTo>
                <a:lnTo>
                  <a:pt x="862992" y="255466"/>
                </a:lnTo>
                <a:lnTo>
                  <a:pt x="866202" y="267953"/>
                </a:lnTo>
                <a:lnTo>
                  <a:pt x="870463" y="279147"/>
                </a:lnTo>
                <a:lnTo>
                  <a:pt x="875775" y="289056"/>
                </a:lnTo>
                <a:lnTo>
                  <a:pt x="882142" y="297688"/>
                </a:lnTo>
                <a:lnTo>
                  <a:pt x="887755" y="303446"/>
                </a:lnTo>
                <a:lnTo>
                  <a:pt x="897336" y="310756"/>
                </a:lnTo>
                <a:lnTo>
                  <a:pt x="908270" y="316435"/>
                </a:lnTo>
                <a:lnTo>
                  <a:pt x="920559" y="320487"/>
                </a:lnTo>
                <a:lnTo>
                  <a:pt x="934201" y="322914"/>
                </a:lnTo>
                <a:lnTo>
                  <a:pt x="949198" y="323722"/>
                </a:lnTo>
                <a:lnTo>
                  <a:pt x="961969" y="323112"/>
                </a:lnTo>
                <a:lnTo>
                  <a:pt x="975435" y="320965"/>
                </a:lnTo>
                <a:lnTo>
                  <a:pt x="987960" y="317269"/>
                </a:lnTo>
                <a:lnTo>
                  <a:pt x="999542" y="312018"/>
                </a:lnTo>
                <a:lnTo>
                  <a:pt x="1010174" y="305208"/>
                </a:lnTo>
                <a:lnTo>
                  <a:pt x="1019852" y="296834"/>
                </a:lnTo>
                <a:lnTo>
                  <a:pt x="1028573" y="286892"/>
                </a:lnTo>
                <a:lnTo>
                  <a:pt x="1035830" y="276388"/>
                </a:lnTo>
                <a:lnTo>
                  <a:pt x="1041469" y="266070"/>
                </a:lnTo>
                <a:lnTo>
                  <a:pt x="1046233" y="254978"/>
                </a:lnTo>
                <a:lnTo>
                  <a:pt x="1050124" y="243114"/>
                </a:lnTo>
                <a:lnTo>
                  <a:pt x="1053146" y="230479"/>
                </a:lnTo>
                <a:lnTo>
                  <a:pt x="1055300" y="217073"/>
                </a:lnTo>
                <a:lnTo>
                  <a:pt x="1056591" y="202900"/>
                </a:lnTo>
                <a:lnTo>
                  <a:pt x="1057021" y="187959"/>
                </a:lnTo>
                <a:close/>
              </a:path>
              <a:path w="2178685" h="323722">
                <a:moveTo>
                  <a:pt x="156464" y="3682"/>
                </a:moveTo>
                <a:lnTo>
                  <a:pt x="106426" y="195198"/>
                </a:lnTo>
                <a:lnTo>
                  <a:pt x="137033" y="114300"/>
                </a:lnTo>
                <a:lnTo>
                  <a:pt x="137089" y="114152"/>
                </a:lnTo>
                <a:lnTo>
                  <a:pt x="141631" y="101988"/>
                </a:lnTo>
                <a:lnTo>
                  <a:pt x="145796" y="90296"/>
                </a:lnTo>
                <a:lnTo>
                  <a:pt x="149488" y="102122"/>
                </a:lnTo>
                <a:lnTo>
                  <a:pt x="153543" y="114553"/>
                </a:lnTo>
                <a:lnTo>
                  <a:pt x="180975" y="195198"/>
                </a:lnTo>
                <a:lnTo>
                  <a:pt x="180594" y="0"/>
                </a:lnTo>
                <a:lnTo>
                  <a:pt x="156464" y="3682"/>
                </a:lnTo>
                <a:close/>
              </a:path>
              <a:path w="2178685" h="323722">
                <a:moveTo>
                  <a:pt x="1143" y="318134"/>
                </a:moveTo>
                <a:lnTo>
                  <a:pt x="12453" y="317910"/>
                </a:lnTo>
                <a:lnTo>
                  <a:pt x="25652" y="317691"/>
                </a:lnTo>
                <a:lnTo>
                  <a:pt x="38011" y="317550"/>
                </a:lnTo>
                <a:lnTo>
                  <a:pt x="61739" y="317555"/>
                </a:lnTo>
                <a:lnTo>
                  <a:pt x="73839" y="317686"/>
                </a:lnTo>
                <a:lnTo>
                  <a:pt x="87334" y="317883"/>
                </a:lnTo>
                <a:lnTo>
                  <a:pt x="102235" y="318134"/>
                </a:lnTo>
                <a:lnTo>
                  <a:pt x="101600" y="306577"/>
                </a:lnTo>
                <a:lnTo>
                  <a:pt x="80137" y="300354"/>
                </a:lnTo>
                <a:lnTo>
                  <a:pt x="77343" y="299592"/>
                </a:lnTo>
                <a:lnTo>
                  <a:pt x="75184" y="298576"/>
                </a:lnTo>
                <a:lnTo>
                  <a:pt x="72517" y="295782"/>
                </a:lnTo>
                <a:lnTo>
                  <a:pt x="71882" y="291338"/>
                </a:lnTo>
                <a:lnTo>
                  <a:pt x="71882" y="288670"/>
                </a:lnTo>
                <a:lnTo>
                  <a:pt x="74422" y="279907"/>
                </a:lnTo>
                <a:lnTo>
                  <a:pt x="76200" y="274954"/>
                </a:lnTo>
                <a:lnTo>
                  <a:pt x="78613" y="268350"/>
                </a:lnTo>
                <a:lnTo>
                  <a:pt x="81661" y="260095"/>
                </a:lnTo>
                <a:lnTo>
                  <a:pt x="97536" y="218439"/>
                </a:lnTo>
                <a:lnTo>
                  <a:pt x="189103" y="218439"/>
                </a:lnTo>
                <a:lnTo>
                  <a:pt x="203835" y="260350"/>
                </a:lnTo>
                <a:lnTo>
                  <a:pt x="206629" y="268223"/>
                </a:lnTo>
                <a:lnTo>
                  <a:pt x="208787" y="274573"/>
                </a:lnTo>
                <a:lnTo>
                  <a:pt x="210312" y="279400"/>
                </a:lnTo>
                <a:lnTo>
                  <a:pt x="211709" y="284225"/>
                </a:lnTo>
                <a:lnTo>
                  <a:pt x="212471" y="288163"/>
                </a:lnTo>
                <a:lnTo>
                  <a:pt x="212471" y="293877"/>
                </a:lnTo>
                <a:lnTo>
                  <a:pt x="210438" y="297179"/>
                </a:lnTo>
                <a:lnTo>
                  <a:pt x="207010" y="299592"/>
                </a:lnTo>
                <a:lnTo>
                  <a:pt x="203962" y="300481"/>
                </a:lnTo>
                <a:lnTo>
                  <a:pt x="181864" y="306958"/>
                </a:lnTo>
                <a:lnTo>
                  <a:pt x="183007" y="318134"/>
                </a:lnTo>
                <a:lnTo>
                  <a:pt x="185614" y="318096"/>
                </a:lnTo>
                <a:lnTo>
                  <a:pt x="198077" y="317927"/>
                </a:lnTo>
                <a:lnTo>
                  <a:pt x="210638" y="317782"/>
                </a:lnTo>
                <a:lnTo>
                  <a:pt x="236058" y="317574"/>
                </a:lnTo>
                <a:lnTo>
                  <a:pt x="284563" y="317599"/>
                </a:lnTo>
                <a:lnTo>
                  <a:pt x="297279" y="317732"/>
                </a:lnTo>
                <a:lnTo>
                  <a:pt x="309955" y="317913"/>
                </a:lnTo>
                <a:lnTo>
                  <a:pt x="322580" y="318134"/>
                </a:lnTo>
                <a:lnTo>
                  <a:pt x="321944" y="306958"/>
                </a:lnTo>
                <a:lnTo>
                  <a:pt x="299974" y="300481"/>
                </a:lnTo>
                <a:lnTo>
                  <a:pt x="294386" y="298957"/>
                </a:lnTo>
                <a:lnTo>
                  <a:pt x="289941" y="296290"/>
                </a:lnTo>
                <a:lnTo>
                  <a:pt x="286893" y="292607"/>
                </a:lnTo>
                <a:lnTo>
                  <a:pt x="283844" y="288925"/>
                </a:lnTo>
                <a:lnTo>
                  <a:pt x="280543" y="281939"/>
                </a:lnTo>
                <a:lnTo>
                  <a:pt x="276732" y="271525"/>
                </a:lnTo>
                <a:lnTo>
                  <a:pt x="180594" y="0"/>
                </a:lnTo>
                <a:lnTo>
                  <a:pt x="180975" y="195198"/>
                </a:lnTo>
                <a:lnTo>
                  <a:pt x="106426" y="195198"/>
                </a:lnTo>
                <a:lnTo>
                  <a:pt x="156464" y="3682"/>
                </a:lnTo>
                <a:lnTo>
                  <a:pt x="45339" y="274446"/>
                </a:lnTo>
                <a:lnTo>
                  <a:pt x="42037" y="282193"/>
                </a:lnTo>
                <a:lnTo>
                  <a:pt x="38989" y="287908"/>
                </a:lnTo>
                <a:lnTo>
                  <a:pt x="36321" y="291718"/>
                </a:lnTo>
                <a:lnTo>
                  <a:pt x="33655" y="295528"/>
                </a:lnTo>
                <a:lnTo>
                  <a:pt x="29464" y="298195"/>
                </a:lnTo>
                <a:lnTo>
                  <a:pt x="23876" y="299846"/>
                </a:lnTo>
                <a:lnTo>
                  <a:pt x="0" y="306958"/>
                </a:lnTo>
                <a:lnTo>
                  <a:pt x="1143" y="318134"/>
                </a:lnTo>
                <a:close/>
              </a:path>
              <a:path w="2178685" h="323722">
                <a:moveTo>
                  <a:pt x="2031846" y="289485"/>
                </a:moveTo>
                <a:lnTo>
                  <a:pt x="2024126" y="277367"/>
                </a:lnTo>
                <a:lnTo>
                  <a:pt x="2022910" y="274690"/>
                </a:lnTo>
                <a:lnTo>
                  <a:pt x="2019036" y="264234"/>
                </a:lnTo>
                <a:lnTo>
                  <a:pt x="2016032" y="252682"/>
                </a:lnTo>
                <a:lnTo>
                  <a:pt x="2013893" y="240035"/>
                </a:lnTo>
                <a:lnTo>
                  <a:pt x="2016299" y="318253"/>
                </a:lnTo>
                <a:lnTo>
                  <a:pt x="2029145" y="321292"/>
                </a:lnTo>
                <a:lnTo>
                  <a:pt x="2042886" y="323115"/>
                </a:lnTo>
                <a:lnTo>
                  <a:pt x="2057527" y="323722"/>
                </a:lnTo>
                <a:lnTo>
                  <a:pt x="2062270" y="323660"/>
                </a:lnTo>
                <a:lnTo>
                  <a:pt x="2076325" y="322686"/>
                </a:lnTo>
                <a:lnTo>
                  <a:pt x="2089639" y="320534"/>
                </a:lnTo>
                <a:lnTo>
                  <a:pt x="2102211" y="317204"/>
                </a:lnTo>
                <a:lnTo>
                  <a:pt x="2114037" y="312696"/>
                </a:lnTo>
                <a:lnTo>
                  <a:pt x="2125117" y="307009"/>
                </a:lnTo>
                <a:lnTo>
                  <a:pt x="2135449" y="300143"/>
                </a:lnTo>
                <a:lnTo>
                  <a:pt x="2145030" y="292100"/>
                </a:lnTo>
                <a:lnTo>
                  <a:pt x="2154044" y="282630"/>
                </a:lnTo>
                <a:lnTo>
                  <a:pt x="2161582" y="272450"/>
                </a:lnTo>
                <a:lnTo>
                  <a:pt x="2167745" y="261472"/>
                </a:lnTo>
                <a:lnTo>
                  <a:pt x="2172534" y="249702"/>
                </a:lnTo>
                <a:lnTo>
                  <a:pt x="2175953" y="237143"/>
                </a:lnTo>
                <a:lnTo>
                  <a:pt x="2178002" y="223799"/>
                </a:lnTo>
                <a:lnTo>
                  <a:pt x="2178685" y="209676"/>
                </a:lnTo>
                <a:lnTo>
                  <a:pt x="2178505" y="202519"/>
                </a:lnTo>
                <a:lnTo>
                  <a:pt x="2177047" y="188751"/>
                </a:lnTo>
                <a:lnTo>
                  <a:pt x="2174122" y="175878"/>
                </a:lnTo>
                <a:lnTo>
                  <a:pt x="2169727" y="163895"/>
                </a:lnTo>
                <a:lnTo>
                  <a:pt x="2163860" y="152795"/>
                </a:lnTo>
                <a:lnTo>
                  <a:pt x="2156517" y="142572"/>
                </a:lnTo>
                <a:lnTo>
                  <a:pt x="2147697" y="133222"/>
                </a:lnTo>
                <a:lnTo>
                  <a:pt x="2138606" y="125704"/>
                </a:lnTo>
                <a:lnTo>
                  <a:pt x="2128387" y="119153"/>
                </a:lnTo>
                <a:lnTo>
                  <a:pt x="2117279" y="113794"/>
                </a:lnTo>
                <a:lnTo>
                  <a:pt x="2105284" y="109626"/>
                </a:lnTo>
                <a:lnTo>
                  <a:pt x="2092405" y="106648"/>
                </a:lnTo>
                <a:lnTo>
                  <a:pt x="2078644" y="104862"/>
                </a:lnTo>
                <a:lnTo>
                  <a:pt x="2064004" y="104266"/>
                </a:lnTo>
                <a:lnTo>
                  <a:pt x="2058243" y="104353"/>
                </a:lnTo>
                <a:lnTo>
                  <a:pt x="2043882" y="105377"/>
                </a:lnTo>
                <a:lnTo>
                  <a:pt x="2030373" y="107557"/>
                </a:lnTo>
                <a:lnTo>
                  <a:pt x="2017716" y="110886"/>
                </a:lnTo>
                <a:lnTo>
                  <a:pt x="2005912" y="115363"/>
                </a:lnTo>
                <a:lnTo>
                  <a:pt x="2012188" y="211454"/>
                </a:lnTo>
                <a:lnTo>
                  <a:pt x="2012202" y="208439"/>
                </a:lnTo>
                <a:lnTo>
                  <a:pt x="2012801" y="192853"/>
                </a:lnTo>
                <a:lnTo>
                  <a:pt x="2014272" y="178885"/>
                </a:lnTo>
                <a:lnTo>
                  <a:pt x="2016612" y="166534"/>
                </a:lnTo>
                <a:lnTo>
                  <a:pt x="2019813" y="155801"/>
                </a:lnTo>
                <a:lnTo>
                  <a:pt x="2023871" y="146684"/>
                </a:lnTo>
                <a:lnTo>
                  <a:pt x="2034806" y="133353"/>
                </a:lnTo>
                <a:lnTo>
                  <a:pt x="2045986" y="127350"/>
                </a:lnTo>
                <a:lnTo>
                  <a:pt x="2059432" y="125348"/>
                </a:lnTo>
                <a:lnTo>
                  <a:pt x="2066717" y="125861"/>
                </a:lnTo>
                <a:lnTo>
                  <a:pt x="2079123" y="129757"/>
                </a:lnTo>
                <a:lnTo>
                  <a:pt x="2089322" y="137497"/>
                </a:lnTo>
                <a:lnTo>
                  <a:pt x="2097278" y="149097"/>
                </a:lnTo>
                <a:lnTo>
                  <a:pt x="2102281" y="161080"/>
                </a:lnTo>
                <a:lnTo>
                  <a:pt x="2105426" y="172398"/>
                </a:lnTo>
                <a:lnTo>
                  <a:pt x="2107672" y="185004"/>
                </a:lnTo>
                <a:lnTo>
                  <a:pt x="2109020" y="198908"/>
                </a:lnTo>
                <a:lnTo>
                  <a:pt x="2109470" y="214121"/>
                </a:lnTo>
                <a:lnTo>
                  <a:pt x="2109434" y="218988"/>
                </a:lnTo>
                <a:lnTo>
                  <a:pt x="2108784" y="234370"/>
                </a:lnTo>
                <a:lnTo>
                  <a:pt x="2107320" y="248203"/>
                </a:lnTo>
                <a:lnTo>
                  <a:pt x="2105041" y="260489"/>
                </a:lnTo>
                <a:lnTo>
                  <a:pt x="2101948" y="271226"/>
                </a:lnTo>
                <a:lnTo>
                  <a:pt x="2098040" y="280415"/>
                </a:lnTo>
                <a:lnTo>
                  <a:pt x="2086787" y="294658"/>
                </a:lnTo>
                <a:lnTo>
                  <a:pt x="2075644" y="300737"/>
                </a:lnTo>
                <a:lnTo>
                  <a:pt x="2062226" y="302767"/>
                </a:lnTo>
                <a:lnTo>
                  <a:pt x="2053812" y="302048"/>
                </a:lnTo>
                <a:lnTo>
                  <a:pt x="2041725" y="297717"/>
                </a:lnTo>
                <a:lnTo>
                  <a:pt x="2031846" y="289485"/>
                </a:lnTo>
                <a:close/>
              </a:path>
            </a:pathLst>
          </a:custGeom>
          <a:solidFill>
            <a:srgbClr val="018011"/>
          </a:solidFill>
        </p:spPr>
        <p:txBody>
          <a:bodyPr wrap="square" lIns="0" tIns="0" rIns="0" bIns="0" rtlCol="0">
            <a:noAutofit/>
          </a:bodyPr>
          <a:lstStyle/>
          <a:p>
            <a:endParaRPr/>
          </a:p>
        </p:txBody>
      </p:sp>
      <p:sp>
        <p:nvSpPr>
          <p:cNvPr id="14" name="object 14"/>
          <p:cNvSpPr/>
          <p:nvPr/>
        </p:nvSpPr>
        <p:spPr>
          <a:xfrm>
            <a:off x="3423073" y="498729"/>
            <a:ext cx="129200" cy="143637"/>
          </a:xfrm>
          <a:custGeom>
            <a:avLst/>
            <a:gdLst/>
            <a:ahLst/>
            <a:cxnLst/>
            <a:rect l="l" t="t" r="r" b="b"/>
            <a:pathLst>
              <a:path w="96900" h="143637">
                <a:moveTo>
                  <a:pt x="79756" y="0"/>
                </a:moveTo>
                <a:lnTo>
                  <a:pt x="64031" y="1069"/>
                </a:lnTo>
                <a:lnTo>
                  <a:pt x="50098" y="3357"/>
                </a:lnTo>
                <a:lnTo>
                  <a:pt x="37943" y="6870"/>
                </a:lnTo>
                <a:lnTo>
                  <a:pt x="27553" y="11615"/>
                </a:lnTo>
                <a:lnTo>
                  <a:pt x="19303" y="17272"/>
                </a:lnTo>
                <a:lnTo>
                  <a:pt x="11442" y="25705"/>
                </a:lnTo>
                <a:lnTo>
                  <a:pt x="5618" y="36228"/>
                </a:lnTo>
                <a:lnTo>
                  <a:pt x="1839" y="48822"/>
                </a:lnTo>
                <a:lnTo>
                  <a:pt x="116" y="63468"/>
                </a:lnTo>
                <a:lnTo>
                  <a:pt x="0" y="68834"/>
                </a:lnTo>
                <a:lnTo>
                  <a:pt x="778" y="82738"/>
                </a:lnTo>
                <a:lnTo>
                  <a:pt x="3112" y="95650"/>
                </a:lnTo>
                <a:lnTo>
                  <a:pt x="7003" y="107561"/>
                </a:lnTo>
                <a:lnTo>
                  <a:pt x="12450" y="118460"/>
                </a:lnTo>
                <a:lnTo>
                  <a:pt x="23530" y="132282"/>
                </a:lnTo>
                <a:lnTo>
                  <a:pt x="34172" y="139434"/>
                </a:lnTo>
                <a:lnTo>
                  <a:pt x="46420" y="143106"/>
                </a:lnTo>
                <a:lnTo>
                  <a:pt x="53847" y="143637"/>
                </a:lnTo>
                <a:lnTo>
                  <a:pt x="66796" y="141404"/>
                </a:lnTo>
                <a:lnTo>
                  <a:pt x="77645" y="134705"/>
                </a:lnTo>
                <a:lnTo>
                  <a:pt x="85470" y="124968"/>
                </a:lnTo>
                <a:lnTo>
                  <a:pt x="90532" y="114766"/>
                </a:lnTo>
                <a:lnTo>
                  <a:pt x="94123" y="103095"/>
                </a:lnTo>
                <a:lnTo>
                  <a:pt x="96246" y="89954"/>
                </a:lnTo>
                <a:lnTo>
                  <a:pt x="96900" y="76200"/>
                </a:lnTo>
                <a:lnTo>
                  <a:pt x="96462" y="62649"/>
                </a:lnTo>
                <a:lnTo>
                  <a:pt x="95164" y="49984"/>
                </a:lnTo>
                <a:lnTo>
                  <a:pt x="93034" y="38204"/>
                </a:lnTo>
                <a:lnTo>
                  <a:pt x="89754" y="25933"/>
                </a:lnTo>
                <a:lnTo>
                  <a:pt x="85625" y="13979"/>
                </a:lnTo>
                <a:lnTo>
                  <a:pt x="80425" y="1475"/>
                </a:lnTo>
                <a:lnTo>
                  <a:pt x="79756"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4576913" y="464694"/>
            <a:ext cx="129708" cy="177419"/>
          </a:xfrm>
          <a:custGeom>
            <a:avLst/>
            <a:gdLst/>
            <a:ahLst/>
            <a:cxnLst/>
            <a:rect l="l" t="t" r="r" b="b"/>
            <a:pathLst>
              <a:path w="97281" h="177419">
                <a:moveTo>
                  <a:pt x="47243" y="0"/>
                </a:moveTo>
                <a:lnTo>
                  <a:pt x="33798" y="2001"/>
                </a:lnTo>
                <a:lnTo>
                  <a:pt x="22618" y="8004"/>
                </a:lnTo>
                <a:lnTo>
                  <a:pt x="13681" y="18009"/>
                </a:lnTo>
                <a:lnTo>
                  <a:pt x="7625" y="30452"/>
                </a:lnTo>
                <a:lnTo>
                  <a:pt x="4424" y="41185"/>
                </a:lnTo>
                <a:lnTo>
                  <a:pt x="2084" y="53536"/>
                </a:lnTo>
                <a:lnTo>
                  <a:pt x="613" y="67504"/>
                </a:lnTo>
                <a:lnTo>
                  <a:pt x="14" y="83090"/>
                </a:lnTo>
                <a:lnTo>
                  <a:pt x="0" y="86106"/>
                </a:lnTo>
                <a:lnTo>
                  <a:pt x="425" y="100944"/>
                </a:lnTo>
                <a:lnTo>
                  <a:pt x="1705" y="114686"/>
                </a:lnTo>
                <a:lnTo>
                  <a:pt x="3844" y="127333"/>
                </a:lnTo>
                <a:lnTo>
                  <a:pt x="6848" y="138885"/>
                </a:lnTo>
                <a:lnTo>
                  <a:pt x="10722" y="149341"/>
                </a:lnTo>
                <a:lnTo>
                  <a:pt x="19658" y="164136"/>
                </a:lnTo>
                <a:lnTo>
                  <a:pt x="29537" y="172368"/>
                </a:lnTo>
                <a:lnTo>
                  <a:pt x="41624" y="176699"/>
                </a:lnTo>
                <a:lnTo>
                  <a:pt x="50037" y="177419"/>
                </a:lnTo>
                <a:lnTo>
                  <a:pt x="63456" y="175388"/>
                </a:lnTo>
                <a:lnTo>
                  <a:pt x="74599" y="169309"/>
                </a:lnTo>
                <a:lnTo>
                  <a:pt x="83466" y="159203"/>
                </a:lnTo>
                <a:lnTo>
                  <a:pt x="89760" y="145877"/>
                </a:lnTo>
                <a:lnTo>
                  <a:pt x="92853" y="135140"/>
                </a:lnTo>
                <a:lnTo>
                  <a:pt x="95132" y="122854"/>
                </a:lnTo>
                <a:lnTo>
                  <a:pt x="96596" y="109021"/>
                </a:lnTo>
                <a:lnTo>
                  <a:pt x="97246" y="93639"/>
                </a:lnTo>
                <a:lnTo>
                  <a:pt x="97281" y="88773"/>
                </a:lnTo>
                <a:lnTo>
                  <a:pt x="96832" y="73559"/>
                </a:lnTo>
                <a:lnTo>
                  <a:pt x="95484" y="59655"/>
                </a:lnTo>
                <a:lnTo>
                  <a:pt x="93238" y="47049"/>
                </a:lnTo>
                <a:lnTo>
                  <a:pt x="90093" y="35731"/>
                </a:lnTo>
                <a:lnTo>
                  <a:pt x="86049" y="25689"/>
                </a:lnTo>
                <a:lnTo>
                  <a:pt x="77134" y="12148"/>
                </a:lnTo>
                <a:lnTo>
                  <a:pt x="66935" y="4408"/>
                </a:lnTo>
                <a:lnTo>
                  <a:pt x="54529" y="512"/>
                </a:lnTo>
                <a:lnTo>
                  <a:pt x="47243" y="0"/>
                </a:lnTo>
                <a:close/>
              </a:path>
            </a:pathLst>
          </a:custGeom>
          <a:ln w="3047">
            <a:solidFill>
              <a:srgbClr val="3A431F"/>
            </a:solidFill>
          </a:ln>
        </p:spPr>
        <p:txBody>
          <a:bodyPr wrap="square" lIns="0" tIns="0" rIns="0" bIns="0" rtlCol="0">
            <a:noAutofit/>
          </a:bodyPr>
          <a:lstStyle/>
          <a:p>
            <a:endParaRPr/>
          </a:p>
        </p:txBody>
      </p:sp>
      <p:sp>
        <p:nvSpPr>
          <p:cNvPr id="16" name="object 16"/>
          <p:cNvSpPr/>
          <p:nvPr/>
        </p:nvSpPr>
        <p:spPr>
          <a:xfrm>
            <a:off x="2756241" y="464694"/>
            <a:ext cx="129708" cy="177419"/>
          </a:xfrm>
          <a:custGeom>
            <a:avLst/>
            <a:gdLst/>
            <a:ahLst/>
            <a:cxnLst/>
            <a:rect l="l" t="t" r="r" b="b"/>
            <a:pathLst>
              <a:path w="97281" h="177419">
                <a:moveTo>
                  <a:pt x="47243" y="0"/>
                </a:moveTo>
                <a:lnTo>
                  <a:pt x="33798" y="2001"/>
                </a:lnTo>
                <a:lnTo>
                  <a:pt x="22618" y="8004"/>
                </a:lnTo>
                <a:lnTo>
                  <a:pt x="13681" y="18009"/>
                </a:lnTo>
                <a:lnTo>
                  <a:pt x="7625" y="30452"/>
                </a:lnTo>
                <a:lnTo>
                  <a:pt x="4424" y="41185"/>
                </a:lnTo>
                <a:lnTo>
                  <a:pt x="2084" y="53536"/>
                </a:lnTo>
                <a:lnTo>
                  <a:pt x="613" y="67504"/>
                </a:lnTo>
                <a:lnTo>
                  <a:pt x="14" y="83090"/>
                </a:lnTo>
                <a:lnTo>
                  <a:pt x="0" y="86106"/>
                </a:lnTo>
                <a:lnTo>
                  <a:pt x="425" y="100944"/>
                </a:lnTo>
                <a:lnTo>
                  <a:pt x="1705" y="114686"/>
                </a:lnTo>
                <a:lnTo>
                  <a:pt x="3844" y="127333"/>
                </a:lnTo>
                <a:lnTo>
                  <a:pt x="6848" y="138885"/>
                </a:lnTo>
                <a:lnTo>
                  <a:pt x="10722" y="149341"/>
                </a:lnTo>
                <a:lnTo>
                  <a:pt x="19658" y="164136"/>
                </a:lnTo>
                <a:lnTo>
                  <a:pt x="29537" y="172368"/>
                </a:lnTo>
                <a:lnTo>
                  <a:pt x="41624" y="176699"/>
                </a:lnTo>
                <a:lnTo>
                  <a:pt x="50037" y="177419"/>
                </a:lnTo>
                <a:lnTo>
                  <a:pt x="63456" y="175388"/>
                </a:lnTo>
                <a:lnTo>
                  <a:pt x="74599" y="169309"/>
                </a:lnTo>
                <a:lnTo>
                  <a:pt x="83466" y="159203"/>
                </a:lnTo>
                <a:lnTo>
                  <a:pt x="89760" y="145877"/>
                </a:lnTo>
                <a:lnTo>
                  <a:pt x="92853" y="135140"/>
                </a:lnTo>
                <a:lnTo>
                  <a:pt x="95132" y="122854"/>
                </a:lnTo>
                <a:lnTo>
                  <a:pt x="96596" y="109021"/>
                </a:lnTo>
                <a:lnTo>
                  <a:pt x="97246" y="93639"/>
                </a:lnTo>
                <a:lnTo>
                  <a:pt x="97281" y="88773"/>
                </a:lnTo>
                <a:lnTo>
                  <a:pt x="96832" y="73559"/>
                </a:lnTo>
                <a:lnTo>
                  <a:pt x="95484" y="59655"/>
                </a:lnTo>
                <a:lnTo>
                  <a:pt x="93238" y="47049"/>
                </a:lnTo>
                <a:lnTo>
                  <a:pt x="90093" y="35731"/>
                </a:lnTo>
                <a:lnTo>
                  <a:pt x="86049" y="25689"/>
                </a:lnTo>
                <a:lnTo>
                  <a:pt x="77134" y="12148"/>
                </a:lnTo>
                <a:lnTo>
                  <a:pt x="66935" y="4408"/>
                </a:lnTo>
                <a:lnTo>
                  <a:pt x="54529" y="512"/>
                </a:lnTo>
                <a:lnTo>
                  <a:pt x="47243"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3339084" y="448818"/>
            <a:ext cx="625517" cy="214249"/>
          </a:xfrm>
          <a:custGeom>
            <a:avLst/>
            <a:gdLst/>
            <a:ahLst/>
            <a:cxnLst/>
            <a:rect l="l" t="t" r="r" b="b"/>
            <a:pathLst>
              <a:path w="469138" h="214249">
                <a:moveTo>
                  <a:pt x="256159" y="0"/>
                </a:moveTo>
                <a:lnTo>
                  <a:pt x="257682" y="2159"/>
                </a:lnTo>
                <a:lnTo>
                  <a:pt x="255583" y="14181"/>
                </a:lnTo>
                <a:lnTo>
                  <a:pt x="253604" y="26675"/>
                </a:lnTo>
                <a:lnTo>
                  <a:pt x="251794" y="39662"/>
                </a:lnTo>
                <a:lnTo>
                  <a:pt x="251460" y="42291"/>
                </a:lnTo>
                <a:lnTo>
                  <a:pt x="262219" y="35048"/>
                </a:lnTo>
                <a:lnTo>
                  <a:pt x="272829" y="27766"/>
                </a:lnTo>
                <a:lnTo>
                  <a:pt x="283282" y="20454"/>
                </a:lnTo>
                <a:lnTo>
                  <a:pt x="293570" y="13120"/>
                </a:lnTo>
                <a:lnTo>
                  <a:pt x="303684" y="5772"/>
                </a:lnTo>
                <a:lnTo>
                  <a:pt x="310642" y="635"/>
                </a:lnTo>
                <a:lnTo>
                  <a:pt x="375919" y="635"/>
                </a:lnTo>
                <a:lnTo>
                  <a:pt x="392911" y="620"/>
                </a:lnTo>
                <a:lnTo>
                  <a:pt x="408523" y="579"/>
                </a:lnTo>
                <a:lnTo>
                  <a:pt x="422758" y="513"/>
                </a:lnTo>
                <a:lnTo>
                  <a:pt x="435619" y="423"/>
                </a:lnTo>
                <a:lnTo>
                  <a:pt x="447106" y="313"/>
                </a:lnTo>
                <a:lnTo>
                  <a:pt x="457223" y="183"/>
                </a:lnTo>
                <a:lnTo>
                  <a:pt x="465970" y="37"/>
                </a:lnTo>
                <a:lnTo>
                  <a:pt x="467868" y="0"/>
                </a:lnTo>
                <a:lnTo>
                  <a:pt x="469138" y="2032"/>
                </a:lnTo>
                <a:lnTo>
                  <a:pt x="467165" y="13505"/>
                </a:lnTo>
                <a:lnTo>
                  <a:pt x="465291" y="25698"/>
                </a:lnTo>
                <a:lnTo>
                  <a:pt x="463527" y="38578"/>
                </a:lnTo>
                <a:lnTo>
                  <a:pt x="461883" y="52114"/>
                </a:lnTo>
                <a:lnTo>
                  <a:pt x="461644" y="54229"/>
                </a:lnTo>
                <a:lnTo>
                  <a:pt x="448639" y="53652"/>
                </a:lnTo>
                <a:lnTo>
                  <a:pt x="435738" y="53175"/>
                </a:lnTo>
                <a:lnTo>
                  <a:pt x="422944" y="52796"/>
                </a:lnTo>
                <a:lnTo>
                  <a:pt x="410261" y="52512"/>
                </a:lnTo>
                <a:lnTo>
                  <a:pt x="397690" y="52319"/>
                </a:lnTo>
                <a:lnTo>
                  <a:pt x="385235" y="52216"/>
                </a:lnTo>
                <a:lnTo>
                  <a:pt x="376809" y="52197"/>
                </a:lnTo>
                <a:lnTo>
                  <a:pt x="375883" y="64987"/>
                </a:lnTo>
                <a:lnTo>
                  <a:pt x="375121" y="77741"/>
                </a:lnTo>
                <a:lnTo>
                  <a:pt x="374519" y="90457"/>
                </a:lnTo>
                <a:lnTo>
                  <a:pt x="374075" y="103137"/>
                </a:lnTo>
                <a:lnTo>
                  <a:pt x="373785" y="115780"/>
                </a:lnTo>
                <a:lnTo>
                  <a:pt x="373647" y="128386"/>
                </a:lnTo>
                <a:lnTo>
                  <a:pt x="373634" y="133731"/>
                </a:lnTo>
                <a:lnTo>
                  <a:pt x="374328" y="150856"/>
                </a:lnTo>
                <a:lnTo>
                  <a:pt x="376399" y="163952"/>
                </a:lnTo>
                <a:lnTo>
                  <a:pt x="379824" y="173039"/>
                </a:lnTo>
                <a:lnTo>
                  <a:pt x="390061" y="181554"/>
                </a:lnTo>
                <a:lnTo>
                  <a:pt x="403803" y="184398"/>
                </a:lnTo>
                <a:lnTo>
                  <a:pt x="408305" y="184531"/>
                </a:lnTo>
                <a:lnTo>
                  <a:pt x="419888" y="184125"/>
                </a:lnTo>
                <a:lnTo>
                  <a:pt x="432681" y="182861"/>
                </a:lnTo>
                <a:lnTo>
                  <a:pt x="443484" y="181229"/>
                </a:lnTo>
                <a:lnTo>
                  <a:pt x="445135" y="192786"/>
                </a:lnTo>
                <a:lnTo>
                  <a:pt x="432254" y="199127"/>
                </a:lnTo>
                <a:lnTo>
                  <a:pt x="419634" y="204333"/>
                </a:lnTo>
                <a:lnTo>
                  <a:pt x="407273" y="208405"/>
                </a:lnTo>
                <a:lnTo>
                  <a:pt x="395166" y="211349"/>
                </a:lnTo>
                <a:lnTo>
                  <a:pt x="383310" y="213165"/>
                </a:lnTo>
                <a:lnTo>
                  <a:pt x="371702" y="213860"/>
                </a:lnTo>
                <a:lnTo>
                  <a:pt x="370331" y="213868"/>
                </a:lnTo>
                <a:lnTo>
                  <a:pt x="355034" y="212948"/>
                </a:lnTo>
                <a:lnTo>
                  <a:pt x="342042" y="210200"/>
                </a:lnTo>
                <a:lnTo>
                  <a:pt x="331355" y="205640"/>
                </a:lnTo>
                <a:lnTo>
                  <a:pt x="325755" y="201803"/>
                </a:lnTo>
                <a:lnTo>
                  <a:pt x="318324" y="193166"/>
                </a:lnTo>
                <a:lnTo>
                  <a:pt x="313516" y="181758"/>
                </a:lnTo>
                <a:lnTo>
                  <a:pt x="311310" y="167518"/>
                </a:lnTo>
                <a:lnTo>
                  <a:pt x="311150" y="161798"/>
                </a:lnTo>
                <a:lnTo>
                  <a:pt x="311421" y="152729"/>
                </a:lnTo>
                <a:lnTo>
                  <a:pt x="312235" y="142784"/>
                </a:lnTo>
                <a:lnTo>
                  <a:pt x="313592" y="131962"/>
                </a:lnTo>
                <a:lnTo>
                  <a:pt x="315493" y="120265"/>
                </a:lnTo>
                <a:lnTo>
                  <a:pt x="317935" y="107694"/>
                </a:lnTo>
                <a:lnTo>
                  <a:pt x="320921" y="94250"/>
                </a:lnTo>
                <a:lnTo>
                  <a:pt x="324450" y="79935"/>
                </a:lnTo>
                <a:lnTo>
                  <a:pt x="328522" y="64748"/>
                </a:lnTo>
                <a:lnTo>
                  <a:pt x="332105" y="52197"/>
                </a:lnTo>
                <a:lnTo>
                  <a:pt x="250698" y="52197"/>
                </a:lnTo>
                <a:lnTo>
                  <a:pt x="250444" y="51181"/>
                </a:lnTo>
                <a:lnTo>
                  <a:pt x="250317" y="52197"/>
                </a:lnTo>
                <a:lnTo>
                  <a:pt x="250189" y="53212"/>
                </a:lnTo>
                <a:lnTo>
                  <a:pt x="250062" y="54229"/>
                </a:lnTo>
                <a:lnTo>
                  <a:pt x="234387" y="53048"/>
                </a:lnTo>
                <a:lnTo>
                  <a:pt x="219913" y="52056"/>
                </a:lnTo>
                <a:lnTo>
                  <a:pt x="206643" y="51249"/>
                </a:lnTo>
                <a:lnTo>
                  <a:pt x="194581" y="50624"/>
                </a:lnTo>
                <a:lnTo>
                  <a:pt x="183731" y="50177"/>
                </a:lnTo>
                <a:lnTo>
                  <a:pt x="174370" y="49911"/>
                </a:lnTo>
                <a:lnTo>
                  <a:pt x="186886" y="58690"/>
                </a:lnTo>
                <a:lnTo>
                  <a:pt x="197426" y="68140"/>
                </a:lnTo>
                <a:lnTo>
                  <a:pt x="205993" y="78263"/>
                </a:lnTo>
                <a:lnTo>
                  <a:pt x="212589" y="89065"/>
                </a:lnTo>
                <a:lnTo>
                  <a:pt x="217217" y="100551"/>
                </a:lnTo>
                <a:lnTo>
                  <a:pt x="219880" y="112725"/>
                </a:lnTo>
                <a:lnTo>
                  <a:pt x="220599" y="123698"/>
                </a:lnTo>
                <a:lnTo>
                  <a:pt x="219611" y="136613"/>
                </a:lnTo>
                <a:lnTo>
                  <a:pt x="216648" y="148887"/>
                </a:lnTo>
                <a:lnTo>
                  <a:pt x="211709" y="160519"/>
                </a:lnTo>
                <a:lnTo>
                  <a:pt x="204796" y="171509"/>
                </a:lnTo>
                <a:lnTo>
                  <a:pt x="195906" y="181857"/>
                </a:lnTo>
                <a:lnTo>
                  <a:pt x="190119" y="187325"/>
                </a:lnTo>
                <a:lnTo>
                  <a:pt x="180300" y="195035"/>
                </a:lnTo>
                <a:lnTo>
                  <a:pt x="169693" y="201439"/>
                </a:lnTo>
                <a:lnTo>
                  <a:pt x="158290" y="206543"/>
                </a:lnTo>
                <a:lnTo>
                  <a:pt x="146088" y="210353"/>
                </a:lnTo>
                <a:lnTo>
                  <a:pt x="133080" y="212873"/>
                </a:lnTo>
                <a:lnTo>
                  <a:pt x="119260" y="214109"/>
                </a:lnTo>
                <a:lnTo>
                  <a:pt x="112522" y="214249"/>
                </a:lnTo>
                <a:lnTo>
                  <a:pt x="98750" y="213595"/>
                </a:lnTo>
                <a:lnTo>
                  <a:pt x="85626" y="211634"/>
                </a:lnTo>
                <a:lnTo>
                  <a:pt x="73150" y="208363"/>
                </a:lnTo>
                <a:lnTo>
                  <a:pt x="61327" y="203778"/>
                </a:lnTo>
                <a:lnTo>
                  <a:pt x="50158" y="197878"/>
                </a:lnTo>
                <a:lnTo>
                  <a:pt x="39646" y="190660"/>
                </a:lnTo>
                <a:lnTo>
                  <a:pt x="32638" y="184785"/>
                </a:lnTo>
                <a:lnTo>
                  <a:pt x="23149" y="175095"/>
                </a:lnTo>
                <a:lnTo>
                  <a:pt x="15281" y="164696"/>
                </a:lnTo>
                <a:lnTo>
                  <a:pt x="9038" y="153579"/>
                </a:lnTo>
                <a:lnTo>
                  <a:pt x="4422" y="141740"/>
                </a:lnTo>
                <a:lnTo>
                  <a:pt x="1437" y="129172"/>
                </a:lnTo>
                <a:lnTo>
                  <a:pt x="86" y="115869"/>
                </a:lnTo>
                <a:lnTo>
                  <a:pt x="0" y="111379"/>
                </a:lnTo>
                <a:lnTo>
                  <a:pt x="763" y="96929"/>
                </a:lnTo>
                <a:lnTo>
                  <a:pt x="3053" y="83445"/>
                </a:lnTo>
                <a:lnTo>
                  <a:pt x="6870" y="70928"/>
                </a:lnTo>
                <a:lnTo>
                  <a:pt x="12213" y="59381"/>
                </a:lnTo>
                <a:lnTo>
                  <a:pt x="19083" y="48806"/>
                </a:lnTo>
                <a:lnTo>
                  <a:pt x="27480" y="39204"/>
                </a:lnTo>
                <a:lnTo>
                  <a:pt x="37404" y="30579"/>
                </a:lnTo>
                <a:lnTo>
                  <a:pt x="48730" y="22950"/>
                </a:lnTo>
                <a:lnTo>
                  <a:pt x="58942" y="17464"/>
                </a:lnTo>
                <a:lnTo>
                  <a:pt x="69879" y="12750"/>
                </a:lnTo>
                <a:lnTo>
                  <a:pt x="81545" y="8809"/>
                </a:lnTo>
                <a:lnTo>
                  <a:pt x="93942" y="5641"/>
                </a:lnTo>
                <a:lnTo>
                  <a:pt x="107072" y="3246"/>
                </a:lnTo>
                <a:lnTo>
                  <a:pt x="120938" y="1623"/>
                </a:lnTo>
                <a:lnTo>
                  <a:pt x="135542" y="773"/>
                </a:lnTo>
                <a:lnTo>
                  <a:pt x="144653" y="635"/>
                </a:lnTo>
                <a:lnTo>
                  <a:pt x="163053" y="625"/>
                </a:lnTo>
                <a:lnTo>
                  <a:pt x="179983" y="596"/>
                </a:lnTo>
                <a:lnTo>
                  <a:pt x="195445" y="551"/>
                </a:lnTo>
                <a:lnTo>
                  <a:pt x="209440" y="488"/>
                </a:lnTo>
                <a:lnTo>
                  <a:pt x="221972" y="411"/>
                </a:lnTo>
                <a:lnTo>
                  <a:pt x="233042" y="319"/>
                </a:lnTo>
                <a:lnTo>
                  <a:pt x="242653" y="215"/>
                </a:lnTo>
                <a:lnTo>
                  <a:pt x="250807" y="98"/>
                </a:lnTo>
                <a:lnTo>
                  <a:pt x="256159"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4131734" y="446150"/>
            <a:ext cx="352720" cy="216662"/>
          </a:xfrm>
          <a:custGeom>
            <a:avLst/>
            <a:gdLst/>
            <a:ahLst/>
            <a:cxnLst/>
            <a:rect l="l" t="t" r="r" b="b"/>
            <a:pathLst>
              <a:path w="264540" h="216662">
                <a:moveTo>
                  <a:pt x="227329" y="0"/>
                </a:moveTo>
                <a:lnTo>
                  <a:pt x="240391" y="509"/>
                </a:lnTo>
                <a:lnTo>
                  <a:pt x="252819" y="2080"/>
                </a:lnTo>
                <a:lnTo>
                  <a:pt x="256539" y="2794"/>
                </a:lnTo>
                <a:lnTo>
                  <a:pt x="253614" y="14192"/>
                </a:lnTo>
                <a:lnTo>
                  <a:pt x="250338" y="26083"/>
                </a:lnTo>
                <a:lnTo>
                  <a:pt x="246729" y="38468"/>
                </a:lnTo>
                <a:lnTo>
                  <a:pt x="242808" y="51347"/>
                </a:lnTo>
                <a:lnTo>
                  <a:pt x="241553" y="55372"/>
                </a:lnTo>
                <a:lnTo>
                  <a:pt x="239775" y="55752"/>
                </a:lnTo>
                <a:lnTo>
                  <a:pt x="226222" y="52470"/>
                </a:lnTo>
                <a:lnTo>
                  <a:pt x="213820" y="50608"/>
                </a:lnTo>
                <a:lnTo>
                  <a:pt x="204977" y="50164"/>
                </a:lnTo>
                <a:lnTo>
                  <a:pt x="191365" y="51277"/>
                </a:lnTo>
                <a:lnTo>
                  <a:pt x="179332" y="54582"/>
                </a:lnTo>
                <a:lnTo>
                  <a:pt x="173482" y="57276"/>
                </a:lnTo>
                <a:lnTo>
                  <a:pt x="164618" y="63260"/>
                </a:lnTo>
                <a:lnTo>
                  <a:pt x="155264" y="71753"/>
                </a:lnTo>
                <a:lnTo>
                  <a:pt x="145418" y="82810"/>
                </a:lnTo>
                <a:lnTo>
                  <a:pt x="144906" y="83438"/>
                </a:lnTo>
                <a:lnTo>
                  <a:pt x="205866" y="160400"/>
                </a:lnTo>
                <a:lnTo>
                  <a:pt x="215583" y="172002"/>
                </a:lnTo>
                <a:lnTo>
                  <a:pt x="224503" y="180717"/>
                </a:lnTo>
                <a:lnTo>
                  <a:pt x="231266" y="185800"/>
                </a:lnTo>
                <a:lnTo>
                  <a:pt x="241187" y="190377"/>
                </a:lnTo>
                <a:lnTo>
                  <a:pt x="254015" y="193361"/>
                </a:lnTo>
                <a:lnTo>
                  <a:pt x="263271" y="194437"/>
                </a:lnTo>
                <a:lnTo>
                  <a:pt x="264540" y="205359"/>
                </a:lnTo>
                <a:lnTo>
                  <a:pt x="248984" y="209267"/>
                </a:lnTo>
                <a:lnTo>
                  <a:pt x="234969" y="212287"/>
                </a:lnTo>
                <a:lnTo>
                  <a:pt x="222515" y="214420"/>
                </a:lnTo>
                <a:lnTo>
                  <a:pt x="211641" y="215665"/>
                </a:lnTo>
                <a:lnTo>
                  <a:pt x="203200" y="216026"/>
                </a:lnTo>
                <a:lnTo>
                  <a:pt x="189980" y="214844"/>
                </a:lnTo>
                <a:lnTo>
                  <a:pt x="177951" y="211335"/>
                </a:lnTo>
                <a:lnTo>
                  <a:pt x="173482" y="209296"/>
                </a:lnTo>
                <a:lnTo>
                  <a:pt x="164242" y="202979"/>
                </a:lnTo>
                <a:lnTo>
                  <a:pt x="155230" y="193776"/>
                </a:lnTo>
                <a:lnTo>
                  <a:pt x="148081" y="184150"/>
                </a:lnTo>
                <a:lnTo>
                  <a:pt x="139867" y="172103"/>
                </a:lnTo>
                <a:lnTo>
                  <a:pt x="132014" y="160864"/>
                </a:lnTo>
                <a:lnTo>
                  <a:pt x="124530" y="150443"/>
                </a:lnTo>
                <a:lnTo>
                  <a:pt x="117418" y="140851"/>
                </a:lnTo>
                <a:lnTo>
                  <a:pt x="110685" y="132097"/>
                </a:lnTo>
                <a:lnTo>
                  <a:pt x="108966" y="129921"/>
                </a:lnTo>
                <a:lnTo>
                  <a:pt x="98679" y="143256"/>
                </a:lnTo>
                <a:lnTo>
                  <a:pt x="98745" y="154979"/>
                </a:lnTo>
                <a:lnTo>
                  <a:pt x="98945" y="168113"/>
                </a:lnTo>
                <a:lnTo>
                  <a:pt x="99060" y="173609"/>
                </a:lnTo>
                <a:lnTo>
                  <a:pt x="99338" y="185870"/>
                </a:lnTo>
                <a:lnTo>
                  <a:pt x="99682" y="198600"/>
                </a:lnTo>
                <a:lnTo>
                  <a:pt x="100075" y="209803"/>
                </a:lnTo>
                <a:lnTo>
                  <a:pt x="86830" y="211223"/>
                </a:lnTo>
                <a:lnTo>
                  <a:pt x="73910" y="212643"/>
                </a:lnTo>
                <a:lnTo>
                  <a:pt x="61318" y="214063"/>
                </a:lnTo>
                <a:lnTo>
                  <a:pt x="49052" y="215483"/>
                </a:lnTo>
                <a:lnTo>
                  <a:pt x="39116" y="216662"/>
                </a:lnTo>
                <a:lnTo>
                  <a:pt x="35941" y="215137"/>
                </a:lnTo>
                <a:lnTo>
                  <a:pt x="36153" y="201343"/>
                </a:lnTo>
                <a:lnTo>
                  <a:pt x="36280" y="188636"/>
                </a:lnTo>
                <a:lnTo>
                  <a:pt x="36322" y="177291"/>
                </a:lnTo>
                <a:lnTo>
                  <a:pt x="36430" y="163168"/>
                </a:lnTo>
                <a:lnTo>
                  <a:pt x="36448" y="151564"/>
                </a:lnTo>
                <a:lnTo>
                  <a:pt x="36449" y="150240"/>
                </a:lnTo>
                <a:lnTo>
                  <a:pt x="36449" y="107061"/>
                </a:lnTo>
                <a:lnTo>
                  <a:pt x="36383" y="94458"/>
                </a:lnTo>
                <a:lnTo>
                  <a:pt x="36234" y="81687"/>
                </a:lnTo>
                <a:lnTo>
                  <a:pt x="36024" y="65992"/>
                </a:lnTo>
                <a:lnTo>
                  <a:pt x="35853" y="53329"/>
                </a:lnTo>
                <a:lnTo>
                  <a:pt x="35687" y="44703"/>
                </a:lnTo>
                <a:lnTo>
                  <a:pt x="35051" y="40132"/>
                </a:lnTo>
                <a:lnTo>
                  <a:pt x="34162" y="36702"/>
                </a:lnTo>
                <a:lnTo>
                  <a:pt x="33274" y="33147"/>
                </a:lnTo>
                <a:lnTo>
                  <a:pt x="31623" y="30352"/>
                </a:lnTo>
                <a:lnTo>
                  <a:pt x="29337" y="28321"/>
                </a:lnTo>
                <a:lnTo>
                  <a:pt x="26924" y="26162"/>
                </a:lnTo>
                <a:lnTo>
                  <a:pt x="23494" y="24891"/>
                </a:lnTo>
                <a:lnTo>
                  <a:pt x="19050" y="24129"/>
                </a:lnTo>
                <a:lnTo>
                  <a:pt x="14605" y="23495"/>
                </a:lnTo>
                <a:lnTo>
                  <a:pt x="8762" y="23113"/>
                </a:lnTo>
                <a:lnTo>
                  <a:pt x="1650" y="23113"/>
                </a:lnTo>
                <a:lnTo>
                  <a:pt x="0" y="12953"/>
                </a:lnTo>
                <a:lnTo>
                  <a:pt x="15233" y="8545"/>
                </a:lnTo>
                <a:lnTo>
                  <a:pt x="29112" y="5114"/>
                </a:lnTo>
                <a:lnTo>
                  <a:pt x="41625" y="2657"/>
                </a:lnTo>
                <a:lnTo>
                  <a:pt x="52760" y="1166"/>
                </a:lnTo>
                <a:lnTo>
                  <a:pt x="62505" y="636"/>
                </a:lnTo>
                <a:lnTo>
                  <a:pt x="62992" y="635"/>
                </a:lnTo>
                <a:lnTo>
                  <a:pt x="79408" y="2875"/>
                </a:lnTo>
                <a:lnTo>
                  <a:pt x="90790" y="9607"/>
                </a:lnTo>
                <a:lnTo>
                  <a:pt x="97164" y="20845"/>
                </a:lnTo>
                <a:lnTo>
                  <a:pt x="98679" y="32765"/>
                </a:lnTo>
                <a:lnTo>
                  <a:pt x="98679" y="110616"/>
                </a:lnTo>
                <a:lnTo>
                  <a:pt x="126618" y="73787"/>
                </a:lnTo>
                <a:lnTo>
                  <a:pt x="134910" y="62941"/>
                </a:lnTo>
                <a:lnTo>
                  <a:pt x="142734" y="52846"/>
                </a:lnTo>
                <a:lnTo>
                  <a:pt x="150091" y="43551"/>
                </a:lnTo>
                <a:lnTo>
                  <a:pt x="159694" y="32068"/>
                </a:lnTo>
                <a:lnTo>
                  <a:pt x="168410" y="23168"/>
                </a:lnTo>
                <a:lnTo>
                  <a:pt x="172847" y="19176"/>
                </a:lnTo>
                <a:lnTo>
                  <a:pt x="183210" y="11548"/>
                </a:lnTo>
                <a:lnTo>
                  <a:pt x="194452" y="5735"/>
                </a:lnTo>
                <a:lnTo>
                  <a:pt x="208118" y="1698"/>
                </a:lnTo>
                <a:lnTo>
                  <a:pt x="221103" y="160"/>
                </a:lnTo>
                <a:lnTo>
                  <a:pt x="227329"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2311060" y="446150"/>
            <a:ext cx="352722" cy="216662"/>
          </a:xfrm>
          <a:custGeom>
            <a:avLst/>
            <a:gdLst/>
            <a:ahLst/>
            <a:cxnLst/>
            <a:rect l="l" t="t" r="r" b="b"/>
            <a:pathLst>
              <a:path w="264541" h="216662">
                <a:moveTo>
                  <a:pt x="227330" y="0"/>
                </a:moveTo>
                <a:lnTo>
                  <a:pt x="240391" y="509"/>
                </a:lnTo>
                <a:lnTo>
                  <a:pt x="252819" y="2080"/>
                </a:lnTo>
                <a:lnTo>
                  <a:pt x="256540" y="2794"/>
                </a:lnTo>
                <a:lnTo>
                  <a:pt x="253614" y="14192"/>
                </a:lnTo>
                <a:lnTo>
                  <a:pt x="250338" y="26083"/>
                </a:lnTo>
                <a:lnTo>
                  <a:pt x="246729" y="38468"/>
                </a:lnTo>
                <a:lnTo>
                  <a:pt x="242808" y="51347"/>
                </a:lnTo>
                <a:lnTo>
                  <a:pt x="241554" y="55372"/>
                </a:lnTo>
                <a:lnTo>
                  <a:pt x="239776" y="55752"/>
                </a:lnTo>
                <a:lnTo>
                  <a:pt x="226222" y="52470"/>
                </a:lnTo>
                <a:lnTo>
                  <a:pt x="213820" y="50608"/>
                </a:lnTo>
                <a:lnTo>
                  <a:pt x="204978" y="50164"/>
                </a:lnTo>
                <a:lnTo>
                  <a:pt x="191365" y="51277"/>
                </a:lnTo>
                <a:lnTo>
                  <a:pt x="179332" y="54582"/>
                </a:lnTo>
                <a:lnTo>
                  <a:pt x="173481" y="57276"/>
                </a:lnTo>
                <a:lnTo>
                  <a:pt x="164618" y="63260"/>
                </a:lnTo>
                <a:lnTo>
                  <a:pt x="155264" y="71753"/>
                </a:lnTo>
                <a:lnTo>
                  <a:pt x="145418" y="82810"/>
                </a:lnTo>
                <a:lnTo>
                  <a:pt x="144906" y="83438"/>
                </a:lnTo>
                <a:lnTo>
                  <a:pt x="205867" y="160400"/>
                </a:lnTo>
                <a:lnTo>
                  <a:pt x="215583" y="172002"/>
                </a:lnTo>
                <a:lnTo>
                  <a:pt x="224503" y="180717"/>
                </a:lnTo>
                <a:lnTo>
                  <a:pt x="231267" y="185800"/>
                </a:lnTo>
                <a:lnTo>
                  <a:pt x="241187" y="190377"/>
                </a:lnTo>
                <a:lnTo>
                  <a:pt x="254015" y="193361"/>
                </a:lnTo>
                <a:lnTo>
                  <a:pt x="263271" y="194437"/>
                </a:lnTo>
                <a:lnTo>
                  <a:pt x="264541" y="205359"/>
                </a:lnTo>
                <a:lnTo>
                  <a:pt x="248984" y="209267"/>
                </a:lnTo>
                <a:lnTo>
                  <a:pt x="234969" y="212287"/>
                </a:lnTo>
                <a:lnTo>
                  <a:pt x="222515" y="214420"/>
                </a:lnTo>
                <a:lnTo>
                  <a:pt x="211641" y="215665"/>
                </a:lnTo>
                <a:lnTo>
                  <a:pt x="203200" y="216026"/>
                </a:lnTo>
                <a:lnTo>
                  <a:pt x="189980" y="214844"/>
                </a:lnTo>
                <a:lnTo>
                  <a:pt x="177951" y="211335"/>
                </a:lnTo>
                <a:lnTo>
                  <a:pt x="173481" y="209296"/>
                </a:lnTo>
                <a:lnTo>
                  <a:pt x="164242" y="202979"/>
                </a:lnTo>
                <a:lnTo>
                  <a:pt x="155230" y="193776"/>
                </a:lnTo>
                <a:lnTo>
                  <a:pt x="148081" y="184150"/>
                </a:lnTo>
                <a:lnTo>
                  <a:pt x="139867" y="172103"/>
                </a:lnTo>
                <a:lnTo>
                  <a:pt x="132014" y="160864"/>
                </a:lnTo>
                <a:lnTo>
                  <a:pt x="124530" y="150443"/>
                </a:lnTo>
                <a:lnTo>
                  <a:pt x="117418" y="140851"/>
                </a:lnTo>
                <a:lnTo>
                  <a:pt x="110685" y="132097"/>
                </a:lnTo>
                <a:lnTo>
                  <a:pt x="108966" y="129921"/>
                </a:lnTo>
                <a:lnTo>
                  <a:pt x="98679" y="143256"/>
                </a:lnTo>
                <a:lnTo>
                  <a:pt x="98745" y="154979"/>
                </a:lnTo>
                <a:lnTo>
                  <a:pt x="98945" y="168113"/>
                </a:lnTo>
                <a:lnTo>
                  <a:pt x="99060" y="173609"/>
                </a:lnTo>
                <a:lnTo>
                  <a:pt x="99338" y="185870"/>
                </a:lnTo>
                <a:lnTo>
                  <a:pt x="99682" y="198600"/>
                </a:lnTo>
                <a:lnTo>
                  <a:pt x="100076" y="209803"/>
                </a:lnTo>
                <a:lnTo>
                  <a:pt x="86830" y="211223"/>
                </a:lnTo>
                <a:lnTo>
                  <a:pt x="73910" y="212643"/>
                </a:lnTo>
                <a:lnTo>
                  <a:pt x="61318" y="214063"/>
                </a:lnTo>
                <a:lnTo>
                  <a:pt x="49052" y="215483"/>
                </a:lnTo>
                <a:lnTo>
                  <a:pt x="39116" y="216662"/>
                </a:lnTo>
                <a:lnTo>
                  <a:pt x="35941" y="215137"/>
                </a:lnTo>
                <a:lnTo>
                  <a:pt x="36153" y="201343"/>
                </a:lnTo>
                <a:lnTo>
                  <a:pt x="36280" y="188636"/>
                </a:lnTo>
                <a:lnTo>
                  <a:pt x="36322" y="177291"/>
                </a:lnTo>
                <a:lnTo>
                  <a:pt x="36430" y="163168"/>
                </a:lnTo>
                <a:lnTo>
                  <a:pt x="36448" y="151564"/>
                </a:lnTo>
                <a:lnTo>
                  <a:pt x="36449" y="150240"/>
                </a:lnTo>
                <a:lnTo>
                  <a:pt x="36449" y="107061"/>
                </a:lnTo>
                <a:lnTo>
                  <a:pt x="36383" y="94458"/>
                </a:lnTo>
                <a:lnTo>
                  <a:pt x="36234" y="81687"/>
                </a:lnTo>
                <a:lnTo>
                  <a:pt x="36024" y="65992"/>
                </a:lnTo>
                <a:lnTo>
                  <a:pt x="35853" y="53329"/>
                </a:lnTo>
                <a:lnTo>
                  <a:pt x="35687" y="44703"/>
                </a:lnTo>
                <a:lnTo>
                  <a:pt x="35052" y="40132"/>
                </a:lnTo>
                <a:lnTo>
                  <a:pt x="34162" y="36702"/>
                </a:lnTo>
                <a:lnTo>
                  <a:pt x="33274" y="33147"/>
                </a:lnTo>
                <a:lnTo>
                  <a:pt x="31623" y="30352"/>
                </a:lnTo>
                <a:lnTo>
                  <a:pt x="29337" y="28321"/>
                </a:lnTo>
                <a:lnTo>
                  <a:pt x="26924" y="26162"/>
                </a:lnTo>
                <a:lnTo>
                  <a:pt x="23495" y="24891"/>
                </a:lnTo>
                <a:lnTo>
                  <a:pt x="19050" y="24129"/>
                </a:lnTo>
                <a:lnTo>
                  <a:pt x="14605" y="23495"/>
                </a:lnTo>
                <a:lnTo>
                  <a:pt x="8762" y="23113"/>
                </a:lnTo>
                <a:lnTo>
                  <a:pt x="1651" y="23113"/>
                </a:lnTo>
                <a:lnTo>
                  <a:pt x="0" y="12953"/>
                </a:lnTo>
                <a:lnTo>
                  <a:pt x="15233" y="8545"/>
                </a:lnTo>
                <a:lnTo>
                  <a:pt x="29112" y="5114"/>
                </a:lnTo>
                <a:lnTo>
                  <a:pt x="41625" y="2657"/>
                </a:lnTo>
                <a:lnTo>
                  <a:pt x="52760" y="1166"/>
                </a:lnTo>
                <a:lnTo>
                  <a:pt x="62505" y="636"/>
                </a:lnTo>
                <a:lnTo>
                  <a:pt x="62992" y="635"/>
                </a:lnTo>
                <a:lnTo>
                  <a:pt x="79408" y="2875"/>
                </a:lnTo>
                <a:lnTo>
                  <a:pt x="90790" y="9607"/>
                </a:lnTo>
                <a:lnTo>
                  <a:pt x="97164" y="20845"/>
                </a:lnTo>
                <a:lnTo>
                  <a:pt x="98679" y="32765"/>
                </a:lnTo>
                <a:lnTo>
                  <a:pt x="98679" y="110616"/>
                </a:lnTo>
                <a:lnTo>
                  <a:pt x="126618" y="73787"/>
                </a:lnTo>
                <a:lnTo>
                  <a:pt x="134910" y="62941"/>
                </a:lnTo>
                <a:lnTo>
                  <a:pt x="142734" y="52846"/>
                </a:lnTo>
                <a:lnTo>
                  <a:pt x="150091" y="43551"/>
                </a:lnTo>
                <a:lnTo>
                  <a:pt x="159694" y="32068"/>
                </a:lnTo>
                <a:lnTo>
                  <a:pt x="168410" y="23168"/>
                </a:lnTo>
                <a:lnTo>
                  <a:pt x="172847" y="19176"/>
                </a:lnTo>
                <a:lnTo>
                  <a:pt x="183210" y="11548"/>
                </a:lnTo>
                <a:lnTo>
                  <a:pt x="194452" y="5735"/>
                </a:lnTo>
                <a:lnTo>
                  <a:pt x="208118" y="1698"/>
                </a:lnTo>
                <a:lnTo>
                  <a:pt x="221103" y="160"/>
                </a:lnTo>
                <a:lnTo>
                  <a:pt x="22733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4484624" y="443613"/>
            <a:ext cx="314283" cy="219455"/>
          </a:xfrm>
          <a:custGeom>
            <a:avLst/>
            <a:gdLst/>
            <a:ahLst/>
            <a:cxnLst/>
            <a:rect l="l" t="t" r="r" b="b"/>
            <a:pathLst>
              <a:path w="235712" h="219455">
                <a:moveTo>
                  <a:pt x="121031" y="0"/>
                </a:moveTo>
                <a:lnTo>
                  <a:pt x="135671" y="595"/>
                </a:lnTo>
                <a:lnTo>
                  <a:pt x="149432" y="2381"/>
                </a:lnTo>
                <a:lnTo>
                  <a:pt x="162311" y="5359"/>
                </a:lnTo>
                <a:lnTo>
                  <a:pt x="174306" y="9527"/>
                </a:lnTo>
                <a:lnTo>
                  <a:pt x="185414" y="14886"/>
                </a:lnTo>
                <a:lnTo>
                  <a:pt x="195633" y="21437"/>
                </a:lnTo>
                <a:lnTo>
                  <a:pt x="204724" y="28955"/>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7" y="187833"/>
                </a:lnTo>
                <a:lnTo>
                  <a:pt x="192476" y="195876"/>
                </a:lnTo>
                <a:lnTo>
                  <a:pt x="182144" y="202742"/>
                </a:lnTo>
                <a:lnTo>
                  <a:pt x="171064" y="208429"/>
                </a:lnTo>
                <a:lnTo>
                  <a:pt x="159238" y="212937"/>
                </a:lnTo>
                <a:lnTo>
                  <a:pt x="146666" y="216267"/>
                </a:lnTo>
                <a:lnTo>
                  <a:pt x="133352" y="218419"/>
                </a:lnTo>
                <a:lnTo>
                  <a:pt x="119297" y="219393"/>
                </a:lnTo>
                <a:lnTo>
                  <a:pt x="114554" y="219455"/>
                </a:lnTo>
                <a:lnTo>
                  <a:pt x="99913" y="218848"/>
                </a:lnTo>
                <a:lnTo>
                  <a:pt x="86172" y="217025"/>
                </a:lnTo>
                <a:lnTo>
                  <a:pt x="73326" y="213986"/>
                </a:lnTo>
                <a:lnTo>
                  <a:pt x="61370" y="209733"/>
                </a:lnTo>
                <a:lnTo>
                  <a:pt x="50300" y="204263"/>
                </a:lnTo>
                <a:lnTo>
                  <a:pt x="40111" y="197579"/>
                </a:lnTo>
                <a:lnTo>
                  <a:pt x="30861" y="189737"/>
                </a:lnTo>
                <a:lnTo>
                  <a:pt x="22232" y="180273"/>
                </a:lnTo>
                <a:lnTo>
                  <a:pt x="15016" y="169973"/>
                </a:lnTo>
                <a:lnTo>
                  <a:pt x="9211" y="158836"/>
                </a:lnTo>
                <a:lnTo>
                  <a:pt x="4817" y="146863"/>
                </a:lnTo>
                <a:lnTo>
                  <a:pt x="1835" y="134053"/>
                </a:lnTo>
                <a:lnTo>
                  <a:pt x="264" y="120406"/>
                </a:lnTo>
                <a:lnTo>
                  <a:pt x="0" y="111633"/>
                </a:lnTo>
                <a:lnTo>
                  <a:pt x="696" y="97705"/>
                </a:lnTo>
                <a:lnTo>
                  <a:pt x="2789" y="84517"/>
                </a:lnTo>
                <a:lnTo>
                  <a:pt x="6283" y="72070"/>
                </a:lnTo>
                <a:lnTo>
                  <a:pt x="11183" y="60367"/>
                </a:lnTo>
                <a:lnTo>
                  <a:pt x="17493" y="49410"/>
                </a:lnTo>
                <a:lnTo>
                  <a:pt x="25219" y="39202"/>
                </a:lnTo>
                <a:lnTo>
                  <a:pt x="32639" y="31368"/>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7">
            <a:solidFill>
              <a:srgbClr val="3A431F"/>
            </a:solidFill>
          </a:ln>
        </p:spPr>
        <p:txBody>
          <a:bodyPr wrap="square" lIns="0" tIns="0" rIns="0" bIns="0" rtlCol="0">
            <a:noAutofit/>
          </a:bodyPr>
          <a:lstStyle/>
          <a:p>
            <a:endParaRPr/>
          </a:p>
        </p:txBody>
      </p:sp>
      <p:sp>
        <p:nvSpPr>
          <p:cNvPr id="21" name="object 21"/>
          <p:cNvSpPr/>
          <p:nvPr/>
        </p:nvSpPr>
        <p:spPr>
          <a:xfrm>
            <a:off x="2663953" y="443613"/>
            <a:ext cx="314283" cy="219455"/>
          </a:xfrm>
          <a:custGeom>
            <a:avLst/>
            <a:gdLst/>
            <a:ahLst/>
            <a:cxnLst/>
            <a:rect l="l" t="t" r="r" b="b"/>
            <a:pathLst>
              <a:path w="235712" h="219455">
                <a:moveTo>
                  <a:pt x="121031" y="0"/>
                </a:moveTo>
                <a:lnTo>
                  <a:pt x="135671" y="595"/>
                </a:lnTo>
                <a:lnTo>
                  <a:pt x="149432" y="2381"/>
                </a:lnTo>
                <a:lnTo>
                  <a:pt x="162311" y="5359"/>
                </a:lnTo>
                <a:lnTo>
                  <a:pt x="174306" y="9527"/>
                </a:lnTo>
                <a:lnTo>
                  <a:pt x="185414" y="14886"/>
                </a:lnTo>
                <a:lnTo>
                  <a:pt x="195633" y="21437"/>
                </a:lnTo>
                <a:lnTo>
                  <a:pt x="204724" y="28955"/>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6" y="187833"/>
                </a:lnTo>
                <a:lnTo>
                  <a:pt x="192476" y="195876"/>
                </a:lnTo>
                <a:lnTo>
                  <a:pt x="182144" y="202742"/>
                </a:lnTo>
                <a:lnTo>
                  <a:pt x="171064" y="208429"/>
                </a:lnTo>
                <a:lnTo>
                  <a:pt x="159238" y="212937"/>
                </a:lnTo>
                <a:lnTo>
                  <a:pt x="146666" y="216267"/>
                </a:lnTo>
                <a:lnTo>
                  <a:pt x="133352" y="218419"/>
                </a:lnTo>
                <a:lnTo>
                  <a:pt x="119297" y="219393"/>
                </a:lnTo>
                <a:lnTo>
                  <a:pt x="114554" y="219455"/>
                </a:lnTo>
                <a:lnTo>
                  <a:pt x="99913" y="218848"/>
                </a:lnTo>
                <a:lnTo>
                  <a:pt x="86172" y="217025"/>
                </a:lnTo>
                <a:lnTo>
                  <a:pt x="73326" y="213986"/>
                </a:lnTo>
                <a:lnTo>
                  <a:pt x="61370" y="209733"/>
                </a:lnTo>
                <a:lnTo>
                  <a:pt x="50300" y="204263"/>
                </a:lnTo>
                <a:lnTo>
                  <a:pt x="40111" y="197579"/>
                </a:lnTo>
                <a:lnTo>
                  <a:pt x="30861" y="189737"/>
                </a:lnTo>
                <a:lnTo>
                  <a:pt x="22232" y="180273"/>
                </a:lnTo>
                <a:lnTo>
                  <a:pt x="15016" y="169973"/>
                </a:lnTo>
                <a:lnTo>
                  <a:pt x="9211" y="158836"/>
                </a:lnTo>
                <a:lnTo>
                  <a:pt x="4817" y="146863"/>
                </a:lnTo>
                <a:lnTo>
                  <a:pt x="1835" y="134053"/>
                </a:lnTo>
                <a:lnTo>
                  <a:pt x="264" y="120406"/>
                </a:lnTo>
                <a:lnTo>
                  <a:pt x="0" y="111633"/>
                </a:lnTo>
                <a:lnTo>
                  <a:pt x="696" y="97705"/>
                </a:lnTo>
                <a:lnTo>
                  <a:pt x="2789" y="84517"/>
                </a:lnTo>
                <a:lnTo>
                  <a:pt x="6283" y="72070"/>
                </a:lnTo>
                <a:lnTo>
                  <a:pt x="11183" y="60367"/>
                </a:lnTo>
                <a:lnTo>
                  <a:pt x="17493" y="49410"/>
                </a:lnTo>
                <a:lnTo>
                  <a:pt x="25219" y="39202"/>
                </a:lnTo>
                <a:lnTo>
                  <a:pt x="32638" y="31368"/>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7">
            <a:solidFill>
              <a:srgbClr val="3A431F"/>
            </a:solidFill>
          </a:ln>
        </p:spPr>
        <p:txBody>
          <a:bodyPr wrap="square" lIns="0" tIns="0" rIns="0" bIns="0" rtlCol="0">
            <a:noAutofit/>
          </a:bodyPr>
          <a:lstStyle/>
          <a:p>
            <a:endParaRPr/>
          </a:p>
        </p:txBody>
      </p:sp>
      <p:sp>
        <p:nvSpPr>
          <p:cNvPr id="22" name="object 22"/>
          <p:cNvSpPr/>
          <p:nvPr/>
        </p:nvSpPr>
        <p:spPr>
          <a:xfrm>
            <a:off x="3996268" y="442722"/>
            <a:ext cx="147490" cy="219710"/>
          </a:xfrm>
          <a:custGeom>
            <a:avLst/>
            <a:gdLst/>
            <a:ahLst/>
            <a:cxnLst/>
            <a:rect l="l" t="t" r="r" b="b"/>
            <a:pathLst>
              <a:path w="110617" h="219710">
                <a:moveTo>
                  <a:pt x="63626" y="0"/>
                </a:moveTo>
                <a:lnTo>
                  <a:pt x="66420" y="1777"/>
                </a:lnTo>
                <a:lnTo>
                  <a:pt x="65811" y="13682"/>
                </a:lnTo>
                <a:lnTo>
                  <a:pt x="65347" y="25981"/>
                </a:lnTo>
                <a:lnTo>
                  <a:pt x="65023" y="38675"/>
                </a:lnTo>
                <a:lnTo>
                  <a:pt x="64833" y="51762"/>
                </a:lnTo>
                <a:lnTo>
                  <a:pt x="64770" y="65245"/>
                </a:lnTo>
                <a:lnTo>
                  <a:pt x="64769" y="65404"/>
                </a:lnTo>
                <a:lnTo>
                  <a:pt x="64769" y="104012"/>
                </a:lnTo>
                <a:lnTo>
                  <a:pt x="64812" y="120753"/>
                </a:lnTo>
                <a:lnTo>
                  <a:pt x="64932" y="135507"/>
                </a:lnTo>
                <a:lnTo>
                  <a:pt x="65117" y="148276"/>
                </a:lnTo>
                <a:lnTo>
                  <a:pt x="65356" y="159059"/>
                </a:lnTo>
                <a:lnTo>
                  <a:pt x="65637" y="167856"/>
                </a:lnTo>
                <a:lnTo>
                  <a:pt x="65658" y="168401"/>
                </a:lnTo>
                <a:lnTo>
                  <a:pt x="66039" y="178307"/>
                </a:lnTo>
                <a:lnTo>
                  <a:pt x="67691" y="184912"/>
                </a:lnTo>
                <a:lnTo>
                  <a:pt x="70738" y="187960"/>
                </a:lnTo>
                <a:lnTo>
                  <a:pt x="73787" y="191135"/>
                </a:lnTo>
                <a:lnTo>
                  <a:pt x="78358" y="193293"/>
                </a:lnTo>
                <a:lnTo>
                  <a:pt x="84327" y="194437"/>
                </a:lnTo>
                <a:lnTo>
                  <a:pt x="90424" y="195706"/>
                </a:lnTo>
                <a:lnTo>
                  <a:pt x="98679" y="196341"/>
                </a:lnTo>
                <a:lnTo>
                  <a:pt x="109474" y="196468"/>
                </a:lnTo>
                <a:lnTo>
                  <a:pt x="110617" y="207644"/>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2993813" y="442722"/>
            <a:ext cx="309541" cy="220344"/>
          </a:xfrm>
          <a:custGeom>
            <a:avLst/>
            <a:gdLst/>
            <a:ahLst/>
            <a:cxnLst/>
            <a:rect l="l" t="t" r="r" b="b"/>
            <a:pathLst>
              <a:path w="232156" h="220344">
                <a:moveTo>
                  <a:pt x="215645" y="0"/>
                </a:moveTo>
                <a:lnTo>
                  <a:pt x="222198" y="14481"/>
                </a:lnTo>
                <a:lnTo>
                  <a:pt x="225440" y="27117"/>
                </a:lnTo>
                <a:lnTo>
                  <a:pt x="228043" y="39688"/>
                </a:lnTo>
                <a:lnTo>
                  <a:pt x="230009" y="52198"/>
                </a:lnTo>
                <a:lnTo>
                  <a:pt x="231340" y="64648"/>
                </a:lnTo>
                <a:lnTo>
                  <a:pt x="232038" y="77042"/>
                </a:lnTo>
                <a:lnTo>
                  <a:pt x="232156" y="84581"/>
                </a:lnTo>
                <a:lnTo>
                  <a:pt x="231726" y="99522"/>
                </a:lnTo>
                <a:lnTo>
                  <a:pt x="230435" y="113695"/>
                </a:lnTo>
                <a:lnTo>
                  <a:pt x="228281" y="127101"/>
                </a:lnTo>
                <a:lnTo>
                  <a:pt x="225259" y="139736"/>
                </a:lnTo>
                <a:lnTo>
                  <a:pt x="221368" y="151600"/>
                </a:lnTo>
                <a:lnTo>
                  <a:pt x="216604" y="162692"/>
                </a:lnTo>
                <a:lnTo>
                  <a:pt x="210965" y="173010"/>
                </a:lnTo>
                <a:lnTo>
                  <a:pt x="204448" y="182552"/>
                </a:lnTo>
                <a:lnTo>
                  <a:pt x="194987" y="193456"/>
                </a:lnTo>
                <a:lnTo>
                  <a:pt x="185309" y="201830"/>
                </a:lnTo>
                <a:lnTo>
                  <a:pt x="174677" y="208640"/>
                </a:lnTo>
                <a:lnTo>
                  <a:pt x="163095" y="213891"/>
                </a:lnTo>
                <a:lnTo>
                  <a:pt x="150570" y="217587"/>
                </a:lnTo>
                <a:lnTo>
                  <a:pt x="137104" y="219734"/>
                </a:lnTo>
                <a:lnTo>
                  <a:pt x="124332" y="220344"/>
                </a:lnTo>
                <a:lnTo>
                  <a:pt x="109336" y="219536"/>
                </a:lnTo>
                <a:lnTo>
                  <a:pt x="95694" y="217109"/>
                </a:lnTo>
                <a:lnTo>
                  <a:pt x="83405" y="213057"/>
                </a:lnTo>
                <a:lnTo>
                  <a:pt x="72471" y="207378"/>
                </a:lnTo>
                <a:lnTo>
                  <a:pt x="62890" y="200068"/>
                </a:lnTo>
                <a:lnTo>
                  <a:pt x="57276" y="194310"/>
                </a:lnTo>
                <a:lnTo>
                  <a:pt x="50910" y="185678"/>
                </a:lnTo>
                <a:lnTo>
                  <a:pt x="45598" y="175769"/>
                </a:lnTo>
                <a:lnTo>
                  <a:pt x="41337" y="164575"/>
                </a:lnTo>
                <a:lnTo>
                  <a:pt x="38127" y="152088"/>
                </a:lnTo>
                <a:lnTo>
                  <a:pt x="35963" y="138300"/>
                </a:lnTo>
                <a:lnTo>
                  <a:pt x="34843" y="123204"/>
                </a:lnTo>
                <a:lnTo>
                  <a:pt x="34670" y="113918"/>
                </a:lnTo>
                <a:lnTo>
                  <a:pt x="34839" y="104893"/>
                </a:lnTo>
                <a:lnTo>
                  <a:pt x="35344" y="92768"/>
                </a:lnTo>
                <a:lnTo>
                  <a:pt x="36186" y="77545"/>
                </a:lnTo>
                <a:lnTo>
                  <a:pt x="36575" y="71247"/>
                </a:lnTo>
                <a:lnTo>
                  <a:pt x="37337" y="59181"/>
                </a:lnTo>
                <a:lnTo>
                  <a:pt x="37718" y="51688"/>
                </a:lnTo>
                <a:lnTo>
                  <a:pt x="37718" y="48640"/>
                </a:lnTo>
                <a:lnTo>
                  <a:pt x="37718" y="40258"/>
                </a:lnTo>
                <a:lnTo>
                  <a:pt x="35051" y="34416"/>
                </a:lnTo>
                <a:lnTo>
                  <a:pt x="29463" y="31241"/>
                </a:lnTo>
                <a:lnTo>
                  <a:pt x="19812" y="28073"/>
                </a:lnTo>
                <a:lnTo>
                  <a:pt x="5498" y="26810"/>
                </a:lnTo>
                <a:lnTo>
                  <a:pt x="1523" y="26797"/>
                </a:lnTo>
                <a:lnTo>
                  <a:pt x="0" y="16510"/>
                </a:lnTo>
                <a:lnTo>
                  <a:pt x="14038" y="12176"/>
                </a:lnTo>
                <a:lnTo>
                  <a:pt x="27306" y="8790"/>
                </a:lnTo>
                <a:lnTo>
                  <a:pt x="39804" y="6352"/>
                </a:lnTo>
                <a:lnTo>
                  <a:pt x="51532" y="4862"/>
                </a:lnTo>
                <a:lnTo>
                  <a:pt x="62490" y="4320"/>
                </a:lnTo>
                <a:lnTo>
                  <a:pt x="63245" y="4317"/>
                </a:lnTo>
                <a:lnTo>
                  <a:pt x="80653" y="6377"/>
                </a:lnTo>
                <a:lnTo>
                  <a:pt x="92731" y="12564"/>
                </a:lnTo>
                <a:lnTo>
                  <a:pt x="99495" y="22893"/>
                </a:lnTo>
                <a:lnTo>
                  <a:pt x="101091" y="33781"/>
                </a:lnTo>
                <a:lnTo>
                  <a:pt x="100775" y="40199"/>
                </a:lnTo>
                <a:lnTo>
                  <a:pt x="99760" y="54876"/>
                </a:lnTo>
                <a:lnTo>
                  <a:pt x="98932" y="65658"/>
                </a:lnTo>
                <a:lnTo>
                  <a:pt x="98020" y="80973"/>
                </a:lnTo>
                <a:lnTo>
                  <a:pt x="97386" y="94514"/>
                </a:lnTo>
                <a:lnTo>
                  <a:pt x="97017" y="106294"/>
                </a:lnTo>
                <a:lnTo>
                  <a:pt x="96900" y="116077"/>
                </a:lnTo>
                <a:lnTo>
                  <a:pt x="97332" y="133081"/>
                </a:lnTo>
                <a:lnTo>
                  <a:pt x="98633" y="147712"/>
                </a:lnTo>
                <a:lnTo>
                  <a:pt x="100808" y="159986"/>
                </a:lnTo>
                <a:lnTo>
                  <a:pt x="103866" y="169915"/>
                </a:lnTo>
                <a:lnTo>
                  <a:pt x="106933" y="176149"/>
                </a:lnTo>
                <a:lnTo>
                  <a:pt x="115806" y="186198"/>
                </a:lnTo>
                <a:lnTo>
                  <a:pt x="127338" y="191609"/>
                </a:lnTo>
                <a:lnTo>
                  <a:pt x="136651" y="192658"/>
                </a:lnTo>
                <a:lnTo>
                  <a:pt x="149886" y="190392"/>
                </a:lnTo>
                <a:lnTo>
                  <a:pt x="160619" y="183570"/>
                </a:lnTo>
                <a:lnTo>
                  <a:pt x="167512" y="174625"/>
                </a:lnTo>
                <a:lnTo>
                  <a:pt x="171346" y="166340"/>
                </a:lnTo>
                <a:lnTo>
                  <a:pt x="174329" y="155937"/>
                </a:lnTo>
                <a:lnTo>
                  <a:pt x="176462" y="143423"/>
                </a:lnTo>
                <a:lnTo>
                  <a:pt x="177746" y="128802"/>
                </a:lnTo>
                <a:lnTo>
                  <a:pt x="178180" y="112080"/>
                </a:lnTo>
                <a:lnTo>
                  <a:pt x="178181" y="111887"/>
                </a:lnTo>
                <a:lnTo>
                  <a:pt x="177872" y="99123"/>
                </a:lnTo>
                <a:lnTo>
                  <a:pt x="176944" y="86450"/>
                </a:lnTo>
                <a:lnTo>
                  <a:pt x="175397" y="73869"/>
                </a:lnTo>
                <a:lnTo>
                  <a:pt x="173228" y="61376"/>
                </a:lnTo>
                <a:lnTo>
                  <a:pt x="170437" y="48970"/>
                </a:lnTo>
                <a:lnTo>
                  <a:pt x="167021" y="36650"/>
                </a:lnTo>
                <a:lnTo>
                  <a:pt x="162979" y="24415"/>
                </a:lnTo>
                <a:lnTo>
                  <a:pt x="158311" y="12263"/>
                </a:lnTo>
                <a:lnTo>
                  <a:pt x="157860" y="11175"/>
                </a:lnTo>
                <a:lnTo>
                  <a:pt x="170449" y="8904"/>
                </a:lnTo>
                <a:lnTo>
                  <a:pt x="182899" y="6632"/>
                </a:lnTo>
                <a:lnTo>
                  <a:pt x="187197" y="5841"/>
                </a:lnTo>
                <a:lnTo>
                  <a:pt x="199736" y="3425"/>
                </a:lnTo>
                <a:lnTo>
                  <a:pt x="212110" y="800"/>
                </a:lnTo>
                <a:lnTo>
                  <a:pt x="215645" y="0"/>
                </a:lnTo>
                <a:close/>
              </a:path>
            </a:pathLst>
          </a:custGeom>
          <a:ln w="3047">
            <a:solidFill>
              <a:srgbClr val="3A431F"/>
            </a:solidFill>
          </a:ln>
        </p:spPr>
        <p:txBody>
          <a:bodyPr wrap="square" lIns="0" tIns="0" rIns="0" bIns="0" rtlCol="0">
            <a:noAutofit/>
          </a:bodyPr>
          <a:lstStyle/>
          <a:p>
            <a:endParaRPr/>
          </a:p>
        </p:txBody>
      </p:sp>
      <p:sp>
        <p:nvSpPr>
          <p:cNvPr id="24" name="object 24"/>
          <p:cNvSpPr/>
          <p:nvPr/>
        </p:nvSpPr>
        <p:spPr>
          <a:xfrm>
            <a:off x="2035894" y="429642"/>
            <a:ext cx="99398" cy="104901"/>
          </a:xfrm>
          <a:custGeom>
            <a:avLst/>
            <a:gdLst/>
            <a:ahLst/>
            <a:cxnLst/>
            <a:rect l="l" t="t" r="r" b="b"/>
            <a:pathLst>
              <a:path w="74548" h="104901">
                <a:moveTo>
                  <a:pt x="39369" y="0"/>
                </a:moveTo>
                <a:lnTo>
                  <a:pt x="35205" y="11691"/>
                </a:lnTo>
                <a:lnTo>
                  <a:pt x="30663" y="23855"/>
                </a:lnTo>
                <a:lnTo>
                  <a:pt x="30606" y="24003"/>
                </a:lnTo>
                <a:lnTo>
                  <a:pt x="0" y="104901"/>
                </a:lnTo>
                <a:lnTo>
                  <a:pt x="74548" y="104901"/>
                </a:lnTo>
                <a:lnTo>
                  <a:pt x="47116" y="24257"/>
                </a:lnTo>
                <a:lnTo>
                  <a:pt x="43062" y="11825"/>
                </a:lnTo>
                <a:lnTo>
                  <a:pt x="39369"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1893994" y="339344"/>
            <a:ext cx="430107" cy="318134"/>
          </a:xfrm>
          <a:custGeom>
            <a:avLst/>
            <a:gdLst/>
            <a:ahLst/>
            <a:cxnLst/>
            <a:rect l="l" t="t" r="r" b="b"/>
            <a:pathLst>
              <a:path w="322580" h="318134">
                <a:moveTo>
                  <a:pt x="180594" y="0"/>
                </a:moveTo>
                <a:lnTo>
                  <a:pt x="276732" y="271525"/>
                </a:lnTo>
                <a:lnTo>
                  <a:pt x="280543" y="281939"/>
                </a:lnTo>
                <a:lnTo>
                  <a:pt x="283844" y="288925"/>
                </a:lnTo>
                <a:lnTo>
                  <a:pt x="286893" y="292607"/>
                </a:lnTo>
                <a:lnTo>
                  <a:pt x="289941" y="296290"/>
                </a:lnTo>
                <a:lnTo>
                  <a:pt x="294386" y="298957"/>
                </a:lnTo>
                <a:lnTo>
                  <a:pt x="299974" y="300481"/>
                </a:lnTo>
                <a:lnTo>
                  <a:pt x="321944" y="306958"/>
                </a:lnTo>
                <a:lnTo>
                  <a:pt x="322580" y="318134"/>
                </a:lnTo>
                <a:lnTo>
                  <a:pt x="309955" y="317913"/>
                </a:lnTo>
                <a:lnTo>
                  <a:pt x="297279" y="317732"/>
                </a:lnTo>
                <a:lnTo>
                  <a:pt x="284563" y="317599"/>
                </a:lnTo>
                <a:lnTo>
                  <a:pt x="271823" y="317519"/>
                </a:lnTo>
                <a:lnTo>
                  <a:pt x="261874" y="317500"/>
                </a:lnTo>
                <a:lnTo>
                  <a:pt x="248917" y="317519"/>
                </a:lnTo>
                <a:lnTo>
                  <a:pt x="236058" y="317574"/>
                </a:lnTo>
                <a:lnTo>
                  <a:pt x="223299" y="317663"/>
                </a:lnTo>
                <a:lnTo>
                  <a:pt x="210638" y="317782"/>
                </a:lnTo>
                <a:lnTo>
                  <a:pt x="198077" y="317927"/>
                </a:lnTo>
                <a:lnTo>
                  <a:pt x="185614" y="318096"/>
                </a:lnTo>
                <a:lnTo>
                  <a:pt x="183007" y="318134"/>
                </a:lnTo>
                <a:lnTo>
                  <a:pt x="181864" y="306958"/>
                </a:lnTo>
                <a:lnTo>
                  <a:pt x="203962" y="300481"/>
                </a:lnTo>
                <a:lnTo>
                  <a:pt x="207010" y="299592"/>
                </a:lnTo>
                <a:lnTo>
                  <a:pt x="209169" y="298576"/>
                </a:lnTo>
                <a:lnTo>
                  <a:pt x="210438" y="297179"/>
                </a:lnTo>
                <a:lnTo>
                  <a:pt x="211836" y="295782"/>
                </a:lnTo>
                <a:lnTo>
                  <a:pt x="212471" y="293877"/>
                </a:lnTo>
                <a:lnTo>
                  <a:pt x="212471" y="291210"/>
                </a:lnTo>
                <a:lnTo>
                  <a:pt x="212471" y="288163"/>
                </a:lnTo>
                <a:lnTo>
                  <a:pt x="211709" y="284225"/>
                </a:lnTo>
                <a:lnTo>
                  <a:pt x="210312" y="279400"/>
                </a:lnTo>
                <a:lnTo>
                  <a:pt x="208787" y="274573"/>
                </a:lnTo>
                <a:lnTo>
                  <a:pt x="206629" y="268223"/>
                </a:lnTo>
                <a:lnTo>
                  <a:pt x="203835" y="260350"/>
                </a:lnTo>
                <a:lnTo>
                  <a:pt x="189103" y="218439"/>
                </a:lnTo>
                <a:lnTo>
                  <a:pt x="97536" y="218439"/>
                </a:lnTo>
                <a:lnTo>
                  <a:pt x="81661" y="260095"/>
                </a:lnTo>
                <a:lnTo>
                  <a:pt x="78613" y="268350"/>
                </a:lnTo>
                <a:lnTo>
                  <a:pt x="76200" y="274954"/>
                </a:lnTo>
                <a:lnTo>
                  <a:pt x="74422" y="279907"/>
                </a:lnTo>
                <a:lnTo>
                  <a:pt x="72771" y="284860"/>
                </a:lnTo>
                <a:lnTo>
                  <a:pt x="71882" y="288670"/>
                </a:lnTo>
                <a:lnTo>
                  <a:pt x="71882" y="291338"/>
                </a:lnTo>
                <a:lnTo>
                  <a:pt x="71882" y="293877"/>
                </a:lnTo>
                <a:lnTo>
                  <a:pt x="72517" y="295782"/>
                </a:lnTo>
                <a:lnTo>
                  <a:pt x="73914" y="297179"/>
                </a:lnTo>
                <a:lnTo>
                  <a:pt x="75184" y="298576"/>
                </a:lnTo>
                <a:lnTo>
                  <a:pt x="77343" y="299592"/>
                </a:lnTo>
                <a:lnTo>
                  <a:pt x="80137" y="300354"/>
                </a:lnTo>
                <a:lnTo>
                  <a:pt x="101600" y="306577"/>
                </a:lnTo>
                <a:lnTo>
                  <a:pt x="102235" y="318134"/>
                </a:lnTo>
                <a:lnTo>
                  <a:pt x="87334" y="317883"/>
                </a:lnTo>
                <a:lnTo>
                  <a:pt x="73839" y="317686"/>
                </a:lnTo>
                <a:lnTo>
                  <a:pt x="61739" y="317555"/>
                </a:lnTo>
                <a:lnTo>
                  <a:pt x="51021" y="317500"/>
                </a:lnTo>
                <a:lnTo>
                  <a:pt x="49530" y="317500"/>
                </a:lnTo>
                <a:lnTo>
                  <a:pt x="38011" y="317550"/>
                </a:lnTo>
                <a:lnTo>
                  <a:pt x="25652" y="317691"/>
                </a:lnTo>
                <a:lnTo>
                  <a:pt x="12453" y="317910"/>
                </a:lnTo>
                <a:lnTo>
                  <a:pt x="1143" y="318134"/>
                </a:lnTo>
                <a:lnTo>
                  <a:pt x="0" y="306958"/>
                </a:lnTo>
                <a:lnTo>
                  <a:pt x="23876" y="299846"/>
                </a:lnTo>
                <a:lnTo>
                  <a:pt x="29464" y="298195"/>
                </a:lnTo>
                <a:lnTo>
                  <a:pt x="33655" y="295528"/>
                </a:lnTo>
                <a:lnTo>
                  <a:pt x="36321" y="291718"/>
                </a:lnTo>
                <a:lnTo>
                  <a:pt x="38989" y="287908"/>
                </a:lnTo>
                <a:lnTo>
                  <a:pt x="42037" y="282193"/>
                </a:lnTo>
                <a:lnTo>
                  <a:pt x="45339" y="274446"/>
                </a:lnTo>
                <a:lnTo>
                  <a:pt x="156464" y="3682"/>
                </a:lnTo>
                <a:lnTo>
                  <a:pt x="180594" y="0"/>
                </a:lnTo>
                <a:close/>
              </a:path>
            </a:pathLst>
          </a:custGeom>
          <a:ln w="3047">
            <a:solidFill>
              <a:srgbClr val="3A431F"/>
            </a:solidFill>
          </a:ln>
        </p:spPr>
        <p:txBody>
          <a:bodyPr wrap="square" lIns="0" tIns="0" rIns="0" bIns="0" rtlCol="0">
            <a:noAutofit/>
          </a:bodyPr>
          <a:lstStyle/>
          <a:p>
            <a:endParaRPr/>
          </a:p>
        </p:txBody>
      </p:sp>
      <p:sp>
        <p:nvSpPr>
          <p:cNvPr id="26" name="object 26"/>
          <p:cNvSpPr/>
          <p:nvPr/>
        </p:nvSpPr>
        <p:spPr>
          <a:xfrm>
            <a:off x="4832434" y="545932"/>
            <a:ext cx="165496" cy="0"/>
          </a:xfrm>
          <a:custGeom>
            <a:avLst/>
            <a:gdLst/>
            <a:ahLst/>
            <a:cxnLst/>
            <a:rect l="l" t="t" r="r" b="b"/>
            <a:pathLst>
              <a:path w="124122">
                <a:moveTo>
                  <a:pt x="0" y="0"/>
                </a:moveTo>
                <a:lnTo>
                  <a:pt x="124122" y="0"/>
                </a:lnTo>
              </a:path>
            </a:pathLst>
          </a:custGeom>
          <a:ln w="33863">
            <a:solidFill>
              <a:srgbClr val="018011"/>
            </a:solidFill>
          </a:ln>
        </p:spPr>
        <p:txBody>
          <a:bodyPr wrap="square" lIns="0" tIns="0" rIns="0" bIns="0" rtlCol="0">
            <a:noAutofit/>
          </a:bodyPr>
          <a:lstStyle/>
          <a:p>
            <a:endParaRPr/>
          </a:p>
        </p:txBody>
      </p:sp>
      <p:sp>
        <p:nvSpPr>
          <p:cNvPr id="27" name="object 27"/>
          <p:cNvSpPr/>
          <p:nvPr/>
        </p:nvSpPr>
        <p:spPr>
          <a:xfrm>
            <a:off x="4832434" y="529636"/>
            <a:ext cx="165496" cy="32593"/>
          </a:xfrm>
          <a:custGeom>
            <a:avLst/>
            <a:gdLst/>
            <a:ahLst/>
            <a:cxnLst/>
            <a:rect l="l" t="t" r="r" b="b"/>
            <a:pathLst>
              <a:path w="124122" h="32593">
                <a:moveTo>
                  <a:pt x="0" y="32593"/>
                </a:moveTo>
                <a:lnTo>
                  <a:pt x="124122" y="32593"/>
                </a:lnTo>
                <a:lnTo>
                  <a:pt x="124122" y="0"/>
                </a:lnTo>
                <a:lnTo>
                  <a:pt x="0" y="0"/>
                </a:lnTo>
                <a:lnTo>
                  <a:pt x="0" y="32593"/>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5027677" y="322201"/>
            <a:ext cx="5971879" cy="446659"/>
          </a:xfrm>
          <a:custGeom>
            <a:avLst/>
            <a:gdLst/>
            <a:ahLst/>
            <a:cxnLst/>
            <a:rect l="l" t="t" r="r" b="b"/>
            <a:pathLst>
              <a:path w="4478909" h="446659">
                <a:moveTo>
                  <a:pt x="1436348" y="288379"/>
                </a:moveTo>
                <a:lnTo>
                  <a:pt x="1436067" y="279582"/>
                </a:lnTo>
                <a:lnTo>
                  <a:pt x="1435828" y="268799"/>
                </a:lnTo>
                <a:lnTo>
                  <a:pt x="1429528" y="339798"/>
                </a:lnTo>
                <a:lnTo>
                  <a:pt x="1440903" y="338369"/>
                </a:lnTo>
                <a:lnTo>
                  <a:pt x="1453323" y="335950"/>
                </a:lnTo>
                <a:lnTo>
                  <a:pt x="1466796" y="332547"/>
                </a:lnTo>
                <a:lnTo>
                  <a:pt x="1481327" y="328167"/>
                </a:lnTo>
                <a:lnTo>
                  <a:pt x="1480184" y="316991"/>
                </a:lnTo>
                <a:lnTo>
                  <a:pt x="1469389" y="316864"/>
                </a:lnTo>
                <a:lnTo>
                  <a:pt x="1461134" y="316229"/>
                </a:lnTo>
                <a:lnTo>
                  <a:pt x="1455039" y="314960"/>
                </a:lnTo>
                <a:lnTo>
                  <a:pt x="1449069" y="313816"/>
                </a:lnTo>
                <a:lnTo>
                  <a:pt x="1444497" y="311658"/>
                </a:lnTo>
                <a:lnTo>
                  <a:pt x="1441450" y="308483"/>
                </a:lnTo>
                <a:lnTo>
                  <a:pt x="1438402" y="305435"/>
                </a:lnTo>
                <a:lnTo>
                  <a:pt x="1436751" y="298830"/>
                </a:lnTo>
                <a:lnTo>
                  <a:pt x="1436369" y="288925"/>
                </a:lnTo>
                <a:lnTo>
                  <a:pt x="1436348" y="288379"/>
                </a:lnTo>
                <a:close/>
              </a:path>
              <a:path w="4478909" h="446659">
                <a:moveTo>
                  <a:pt x="1383789" y="130510"/>
                </a:moveTo>
                <a:lnTo>
                  <a:pt x="1370710" y="132587"/>
                </a:lnTo>
                <a:lnTo>
                  <a:pt x="1371369" y="140068"/>
                </a:lnTo>
                <a:lnTo>
                  <a:pt x="1372181" y="151916"/>
                </a:lnTo>
                <a:lnTo>
                  <a:pt x="1372770" y="164478"/>
                </a:lnTo>
                <a:lnTo>
                  <a:pt x="1373129" y="177760"/>
                </a:lnTo>
                <a:lnTo>
                  <a:pt x="1373251" y="299847"/>
                </a:lnTo>
                <a:lnTo>
                  <a:pt x="1374696" y="312830"/>
                </a:lnTo>
                <a:lnTo>
                  <a:pt x="1380048" y="324819"/>
                </a:lnTo>
                <a:lnTo>
                  <a:pt x="1389355" y="333382"/>
                </a:lnTo>
                <a:lnTo>
                  <a:pt x="1402623" y="338520"/>
                </a:lnTo>
                <a:lnTo>
                  <a:pt x="1419859" y="340233"/>
                </a:lnTo>
                <a:lnTo>
                  <a:pt x="1429528" y="339798"/>
                </a:lnTo>
                <a:lnTo>
                  <a:pt x="1435828" y="268799"/>
                </a:lnTo>
                <a:lnTo>
                  <a:pt x="1435643" y="256030"/>
                </a:lnTo>
                <a:lnTo>
                  <a:pt x="1435480" y="224536"/>
                </a:lnTo>
                <a:lnTo>
                  <a:pt x="1435544" y="172285"/>
                </a:lnTo>
                <a:lnTo>
                  <a:pt x="1435734" y="159198"/>
                </a:lnTo>
                <a:lnTo>
                  <a:pt x="1436058" y="146504"/>
                </a:lnTo>
                <a:lnTo>
                  <a:pt x="1436522" y="134205"/>
                </a:lnTo>
                <a:lnTo>
                  <a:pt x="1437131" y="122300"/>
                </a:lnTo>
                <a:lnTo>
                  <a:pt x="1434338" y="120523"/>
                </a:lnTo>
                <a:lnTo>
                  <a:pt x="1433172" y="120796"/>
                </a:lnTo>
                <a:lnTo>
                  <a:pt x="1421265" y="123458"/>
                </a:lnTo>
                <a:lnTo>
                  <a:pt x="1409066" y="125956"/>
                </a:lnTo>
                <a:lnTo>
                  <a:pt x="1396574" y="128303"/>
                </a:lnTo>
                <a:lnTo>
                  <a:pt x="1383789" y="130510"/>
                </a:lnTo>
                <a:close/>
              </a:path>
              <a:path w="4478909" h="446659">
                <a:moveTo>
                  <a:pt x="664483" y="129112"/>
                </a:moveTo>
                <a:lnTo>
                  <a:pt x="650644" y="132527"/>
                </a:lnTo>
                <a:lnTo>
                  <a:pt x="635507" y="136905"/>
                </a:lnTo>
                <a:lnTo>
                  <a:pt x="636904" y="147065"/>
                </a:lnTo>
                <a:lnTo>
                  <a:pt x="645032" y="147065"/>
                </a:lnTo>
                <a:lnTo>
                  <a:pt x="651637" y="147700"/>
                </a:lnTo>
                <a:lnTo>
                  <a:pt x="656589" y="148716"/>
                </a:lnTo>
                <a:lnTo>
                  <a:pt x="661415" y="149733"/>
                </a:lnTo>
                <a:lnTo>
                  <a:pt x="665733" y="152146"/>
                </a:lnTo>
                <a:lnTo>
                  <a:pt x="669543" y="155828"/>
                </a:lnTo>
                <a:lnTo>
                  <a:pt x="672718" y="159130"/>
                </a:lnTo>
                <a:lnTo>
                  <a:pt x="676147" y="163956"/>
                </a:lnTo>
                <a:lnTo>
                  <a:pt x="679830" y="170179"/>
                </a:lnTo>
                <a:lnTo>
                  <a:pt x="683387" y="176529"/>
                </a:lnTo>
                <a:lnTo>
                  <a:pt x="686815" y="183387"/>
                </a:lnTo>
                <a:lnTo>
                  <a:pt x="690117" y="190753"/>
                </a:lnTo>
                <a:lnTo>
                  <a:pt x="693546" y="198120"/>
                </a:lnTo>
                <a:lnTo>
                  <a:pt x="696721" y="205486"/>
                </a:lnTo>
                <a:lnTo>
                  <a:pt x="699642" y="212851"/>
                </a:lnTo>
                <a:lnTo>
                  <a:pt x="702563" y="220217"/>
                </a:lnTo>
                <a:lnTo>
                  <a:pt x="705230" y="226567"/>
                </a:lnTo>
                <a:lnTo>
                  <a:pt x="707389" y="231901"/>
                </a:lnTo>
                <a:lnTo>
                  <a:pt x="709728" y="237906"/>
                </a:lnTo>
                <a:lnTo>
                  <a:pt x="714332" y="249914"/>
                </a:lnTo>
                <a:lnTo>
                  <a:pt x="718810" y="261822"/>
                </a:lnTo>
                <a:lnTo>
                  <a:pt x="723179" y="273637"/>
                </a:lnTo>
                <a:lnTo>
                  <a:pt x="727455" y="285368"/>
                </a:lnTo>
                <a:lnTo>
                  <a:pt x="729759" y="291697"/>
                </a:lnTo>
                <a:lnTo>
                  <a:pt x="733990" y="303399"/>
                </a:lnTo>
                <a:lnTo>
                  <a:pt x="738271" y="315310"/>
                </a:lnTo>
                <a:lnTo>
                  <a:pt x="742610" y="327421"/>
                </a:lnTo>
                <a:lnTo>
                  <a:pt x="747013" y="339725"/>
                </a:lnTo>
                <a:lnTo>
                  <a:pt x="775715" y="336676"/>
                </a:lnTo>
                <a:lnTo>
                  <a:pt x="784610" y="324269"/>
                </a:lnTo>
                <a:lnTo>
                  <a:pt x="792733" y="312800"/>
                </a:lnTo>
                <a:lnTo>
                  <a:pt x="799393" y="303125"/>
                </a:lnTo>
                <a:lnTo>
                  <a:pt x="806377" y="292531"/>
                </a:lnTo>
                <a:lnTo>
                  <a:pt x="813562" y="281304"/>
                </a:lnTo>
                <a:lnTo>
                  <a:pt x="822062" y="267479"/>
                </a:lnTo>
                <a:lnTo>
                  <a:pt x="828476" y="256469"/>
                </a:lnTo>
                <a:lnTo>
                  <a:pt x="834770" y="245110"/>
                </a:lnTo>
                <a:lnTo>
                  <a:pt x="842712" y="230194"/>
                </a:lnTo>
                <a:lnTo>
                  <a:pt x="848323" y="218831"/>
                </a:lnTo>
                <a:lnTo>
                  <a:pt x="853566" y="207517"/>
                </a:lnTo>
                <a:lnTo>
                  <a:pt x="858908" y="194872"/>
                </a:lnTo>
                <a:lnTo>
                  <a:pt x="863311" y="182974"/>
                </a:lnTo>
                <a:lnTo>
                  <a:pt x="867028" y="171323"/>
                </a:lnTo>
                <a:lnTo>
                  <a:pt x="868948" y="164198"/>
                </a:lnTo>
                <a:lnTo>
                  <a:pt x="871406" y="151410"/>
                </a:lnTo>
                <a:lnTo>
                  <a:pt x="872235" y="139700"/>
                </a:lnTo>
                <a:lnTo>
                  <a:pt x="872235" y="133476"/>
                </a:lnTo>
                <a:lnTo>
                  <a:pt x="871219" y="127762"/>
                </a:lnTo>
                <a:lnTo>
                  <a:pt x="869060" y="122300"/>
                </a:lnTo>
                <a:lnTo>
                  <a:pt x="866647" y="120523"/>
                </a:lnTo>
                <a:lnTo>
                  <a:pt x="859756" y="122080"/>
                </a:lnTo>
                <a:lnTo>
                  <a:pt x="848231" y="124512"/>
                </a:lnTo>
                <a:lnTo>
                  <a:pt x="835901" y="126920"/>
                </a:lnTo>
                <a:lnTo>
                  <a:pt x="822776" y="129313"/>
                </a:lnTo>
                <a:lnTo>
                  <a:pt x="808863" y="131699"/>
                </a:lnTo>
                <a:lnTo>
                  <a:pt x="810231" y="137825"/>
                </a:lnTo>
                <a:lnTo>
                  <a:pt x="812270" y="149982"/>
                </a:lnTo>
                <a:lnTo>
                  <a:pt x="813518" y="162745"/>
                </a:lnTo>
                <a:lnTo>
                  <a:pt x="813942" y="176149"/>
                </a:lnTo>
                <a:lnTo>
                  <a:pt x="813600" y="187731"/>
                </a:lnTo>
                <a:lnTo>
                  <a:pt x="812490" y="200364"/>
                </a:lnTo>
                <a:lnTo>
                  <a:pt x="810640" y="213233"/>
                </a:lnTo>
                <a:lnTo>
                  <a:pt x="807904" y="226446"/>
                </a:lnTo>
                <a:lnTo>
                  <a:pt x="804531" y="238699"/>
                </a:lnTo>
                <a:lnTo>
                  <a:pt x="800353" y="250951"/>
                </a:lnTo>
                <a:lnTo>
                  <a:pt x="798565" y="255445"/>
                </a:lnTo>
                <a:lnTo>
                  <a:pt x="793347" y="266848"/>
                </a:lnTo>
                <a:lnTo>
                  <a:pt x="787145" y="278384"/>
                </a:lnTo>
                <a:lnTo>
                  <a:pt x="785274" y="272171"/>
                </a:lnTo>
                <a:lnTo>
                  <a:pt x="781420" y="259920"/>
                </a:lnTo>
                <a:lnTo>
                  <a:pt x="777493" y="248285"/>
                </a:lnTo>
                <a:lnTo>
                  <a:pt x="774549" y="240205"/>
                </a:lnTo>
                <a:lnTo>
                  <a:pt x="770051" y="228399"/>
                </a:lnTo>
                <a:lnTo>
                  <a:pt x="765175" y="216280"/>
                </a:lnTo>
                <a:lnTo>
                  <a:pt x="761774" y="208147"/>
                </a:lnTo>
                <a:lnTo>
                  <a:pt x="756830" y="196379"/>
                </a:lnTo>
                <a:lnTo>
                  <a:pt x="751966" y="185038"/>
                </a:lnTo>
                <a:lnTo>
                  <a:pt x="745297" y="169881"/>
                </a:lnTo>
                <a:lnTo>
                  <a:pt x="740409" y="159130"/>
                </a:lnTo>
                <a:lnTo>
                  <a:pt x="736853" y="151764"/>
                </a:lnTo>
                <a:lnTo>
                  <a:pt x="734187" y="146430"/>
                </a:lnTo>
                <a:lnTo>
                  <a:pt x="732281" y="143383"/>
                </a:lnTo>
                <a:lnTo>
                  <a:pt x="728217" y="136016"/>
                </a:lnTo>
                <a:lnTo>
                  <a:pt x="723518" y="131063"/>
                </a:lnTo>
                <a:lnTo>
                  <a:pt x="718312" y="128524"/>
                </a:lnTo>
                <a:lnTo>
                  <a:pt x="712977" y="125856"/>
                </a:lnTo>
                <a:lnTo>
                  <a:pt x="706501" y="124587"/>
                </a:lnTo>
                <a:lnTo>
                  <a:pt x="698151" y="124591"/>
                </a:lnTo>
                <a:lnTo>
                  <a:pt x="688242" y="125149"/>
                </a:lnTo>
                <a:lnTo>
                  <a:pt x="677017" y="126655"/>
                </a:lnTo>
                <a:lnTo>
                  <a:pt x="664483" y="129112"/>
                </a:lnTo>
                <a:close/>
              </a:path>
              <a:path w="4478909" h="446659">
                <a:moveTo>
                  <a:pt x="181248" y="139901"/>
                </a:moveTo>
                <a:lnTo>
                  <a:pt x="193778" y="143573"/>
                </a:lnTo>
                <a:lnTo>
                  <a:pt x="205085" y="149384"/>
                </a:lnTo>
                <a:lnTo>
                  <a:pt x="215168" y="157325"/>
                </a:lnTo>
                <a:lnTo>
                  <a:pt x="224027" y="167386"/>
                </a:lnTo>
                <a:lnTo>
                  <a:pt x="231131" y="179105"/>
                </a:lnTo>
                <a:lnTo>
                  <a:pt x="235691" y="190261"/>
                </a:lnTo>
                <a:lnTo>
                  <a:pt x="238948" y="202603"/>
                </a:lnTo>
                <a:lnTo>
                  <a:pt x="240902" y="216141"/>
                </a:lnTo>
                <a:lnTo>
                  <a:pt x="241553" y="230886"/>
                </a:lnTo>
                <a:lnTo>
                  <a:pt x="241496" y="235696"/>
                </a:lnTo>
                <a:lnTo>
                  <a:pt x="240511" y="250469"/>
                </a:lnTo>
                <a:lnTo>
                  <a:pt x="238303" y="263890"/>
                </a:lnTo>
                <a:lnTo>
                  <a:pt x="234865" y="275958"/>
                </a:lnTo>
                <a:lnTo>
                  <a:pt x="239152" y="325053"/>
                </a:lnTo>
                <a:lnTo>
                  <a:pt x="250017" y="319528"/>
                </a:lnTo>
                <a:lnTo>
                  <a:pt x="260173" y="313200"/>
                </a:lnTo>
                <a:lnTo>
                  <a:pt x="269620" y="306070"/>
                </a:lnTo>
                <a:lnTo>
                  <a:pt x="278606" y="297723"/>
                </a:lnTo>
                <a:lnTo>
                  <a:pt x="286988" y="287814"/>
                </a:lnTo>
                <a:lnTo>
                  <a:pt x="293851" y="277097"/>
                </a:lnTo>
                <a:lnTo>
                  <a:pt x="299193" y="265573"/>
                </a:lnTo>
                <a:lnTo>
                  <a:pt x="303012" y="253245"/>
                </a:lnTo>
                <a:lnTo>
                  <a:pt x="305305" y="240115"/>
                </a:lnTo>
                <a:lnTo>
                  <a:pt x="306069" y="226187"/>
                </a:lnTo>
                <a:lnTo>
                  <a:pt x="305895" y="219669"/>
                </a:lnTo>
                <a:lnTo>
                  <a:pt x="304316" y="206166"/>
                </a:lnTo>
                <a:lnTo>
                  <a:pt x="301094" y="193525"/>
                </a:lnTo>
                <a:lnTo>
                  <a:pt x="296230" y="181749"/>
                </a:lnTo>
                <a:lnTo>
                  <a:pt x="289722" y="170840"/>
                </a:lnTo>
                <a:lnTo>
                  <a:pt x="281572" y="160802"/>
                </a:lnTo>
                <a:lnTo>
                  <a:pt x="271779" y="151637"/>
                </a:lnTo>
                <a:lnTo>
                  <a:pt x="265290" y="146647"/>
                </a:lnTo>
                <a:lnTo>
                  <a:pt x="255415" y="140317"/>
                </a:lnTo>
                <a:lnTo>
                  <a:pt x="244728" y="134843"/>
                </a:lnTo>
                <a:lnTo>
                  <a:pt x="233229" y="130225"/>
                </a:lnTo>
                <a:lnTo>
                  <a:pt x="220915" y="126460"/>
                </a:lnTo>
                <a:lnTo>
                  <a:pt x="207785" y="123546"/>
                </a:lnTo>
                <a:lnTo>
                  <a:pt x="193837" y="121483"/>
                </a:lnTo>
                <a:lnTo>
                  <a:pt x="179069" y="120268"/>
                </a:lnTo>
                <a:lnTo>
                  <a:pt x="179324" y="113502"/>
                </a:lnTo>
                <a:lnTo>
                  <a:pt x="179820" y="101076"/>
                </a:lnTo>
                <a:lnTo>
                  <a:pt x="180352" y="88548"/>
                </a:lnTo>
                <a:lnTo>
                  <a:pt x="180921" y="75922"/>
                </a:lnTo>
                <a:lnTo>
                  <a:pt x="181523" y="63202"/>
                </a:lnTo>
                <a:lnTo>
                  <a:pt x="182157" y="50391"/>
                </a:lnTo>
                <a:lnTo>
                  <a:pt x="182822" y="37493"/>
                </a:lnTo>
                <a:lnTo>
                  <a:pt x="183514" y="24510"/>
                </a:lnTo>
                <a:lnTo>
                  <a:pt x="181482" y="22986"/>
                </a:lnTo>
                <a:lnTo>
                  <a:pt x="171714" y="25149"/>
                </a:lnTo>
                <a:lnTo>
                  <a:pt x="173597" y="316944"/>
                </a:lnTo>
                <a:lnTo>
                  <a:pt x="173867" y="303995"/>
                </a:lnTo>
                <a:lnTo>
                  <a:pt x="174145" y="291086"/>
                </a:lnTo>
                <a:lnTo>
                  <a:pt x="174429" y="278218"/>
                </a:lnTo>
                <a:lnTo>
                  <a:pt x="174720" y="265389"/>
                </a:lnTo>
                <a:lnTo>
                  <a:pt x="175017" y="252601"/>
                </a:lnTo>
                <a:lnTo>
                  <a:pt x="175320" y="239853"/>
                </a:lnTo>
                <a:lnTo>
                  <a:pt x="175629" y="227146"/>
                </a:lnTo>
                <a:lnTo>
                  <a:pt x="175943" y="214478"/>
                </a:lnTo>
                <a:lnTo>
                  <a:pt x="176262" y="201851"/>
                </a:lnTo>
                <a:lnTo>
                  <a:pt x="176586" y="189264"/>
                </a:lnTo>
                <a:lnTo>
                  <a:pt x="176915" y="176717"/>
                </a:lnTo>
                <a:lnTo>
                  <a:pt x="177248" y="164211"/>
                </a:lnTo>
                <a:lnTo>
                  <a:pt x="177585" y="151745"/>
                </a:lnTo>
                <a:lnTo>
                  <a:pt x="177926" y="139318"/>
                </a:lnTo>
                <a:lnTo>
                  <a:pt x="181248" y="139901"/>
                </a:lnTo>
                <a:close/>
              </a:path>
              <a:path w="4478909" h="446659">
                <a:moveTo>
                  <a:pt x="76339" y="131246"/>
                </a:moveTo>
                <a:lnTo>
                  <a:pt x="64743" y="136053"/>
                </a:lnTo>
                <a:lnTo>
                  <a:pt x="65484" y="209093"/>
                </a:lnTo>
                <a:lnTo>
                  <a:pt x="67709" y="195468"/>
                </a:lnTo>
                <a:lnTo>
                  <a:pt x="71227" y="183403"/>
                </a:lnTo>
                <a:lnTo>
                  <a:pt x="76045" y="172899"/>
                </a:lnTo>
                <a:lnTo>
                  <a:pt x="82168" y="163956"/>
                </a:lnTo>
                <a:lnTo>
                  <a:pt x="88699" y="127287"/>
                </a:lnTo>
                <a:lnTo>
                  <a:pt x="76339" y="131246"/>
                </a:lnTo>
                <a:close/>
              </a:path>
              <a:path w="4478909" h="446659">
                <a:moveTo>
                  <a:pt x="0" y="232663"/>
                </a:moveTo>
                <a:lnTo>
                  <a:pt x="279" y="240969"/>
                </a:lnTo>
                <a:lnTo>
                  <a:pt x="2021" y="254345"/>
                </a:lnTo>
                <a:lnTo>
                  <a:pt x="5360" y="266897"/>
                </a:lnTo>
                <a:lnTo>
                  <a:pt x="10294" y="278625"/>
                </a:lnTo>
                <a:lnTo>
                  <a:pt x="16823" y="289529"/>
                </a:lnTo>
                <a:lnTo>
                  <a:pt x="24949" y="299608"/>
                </a:lnTo>
                <a:lnTo>
                  <a:pt x="34670" y="308863"/>
                </a:lnTo>
                <a:lnTo>
                  <a:pt x="44961" y="316501"/>
                </a:lnTo>
                <a:lnTo>
                  <a:pt x="54928" y="322382"/>
                </a:lnTo>
                <a:lnTo>
                  <a:pt x="65753" y="327478"/>
                </a:lnTo>
                <a:lnTo>
                  <a:pt x="77438" y="331786"/>
                </a:lnTo>
                <a:lnTo>
                  <a:pt x="89987" y="335306"/>
                </a:lnTo>
                <a:lnTo>
                  <a:pt x="103402" y="338037"/>
                </a:lnTo>
                <a:lnTo>
                  <a:pt x="117686" y="339975"/>
                </a:lnTo>
                <a:lnTo>
                  <a:pt x="132841" y="341122"/>
                </a:lnTo>
                <a:lnTo>
                  <a:pt x="132867" y="342358"/>
                </a:lnTo>
                <a:lnTo>
                  <a:pt x="133143" y="355795"/>
                </a:lnTo>
                <a:lnTo>
                  <a:pt x="133405" y="369021"/>
                </a:lnTo>
                <a:lnTo>
                  <a:pt x="133652" y="382035"/>
                </a:lnTo>
                <a:lnTo>
                  <a:pt x="133884" y="394834"/>
                </a:lnTo>
                <a:lnTo>
                  <a:pt x="134097" y="407418"/>
                </a:lnTo>
                <a:lnTo>
                  <a:pt x="134292" y="419786"/>
                </a:lnTo>
                <a:lnTo>
                  <a:pt x="134467" y="431935"/>
                </a:lnTo>
                <a:lnTo>
                  <a:pt x="134619" y="443864"/>
                </a:lnTo>
                <a:lnTo>
                  <a:pt x="136905" y="445770"/>
                </a:lnTo>
                <a:lnTo>
                  <a:pt x="171957" y="439292"/>
                </a:lnTo>
                <a:lnTo>
                  <a:pt x="172075" y="430048"/>
                </a:lnTo>
                <a:lnTo>
                  <a:pt x="172238" y="417877"/>
                </a:lnTo>
                <a:lnTo>
                  <a:pt x="172414" y="405505"/>
                </a:lnTo>
                <a:lnTo>
                  <a:pt x="172602" y="392930"/>
                </a:lnTo>
                <a:lnTo>
                  <a:pt x="172803" y="380154"/>
                </a:lnTo>
                <a:lnTo>
                  <a:pt x="173016" y="367176"/>
                </a:lnTo>
                <a:lnTo>
                  <a:pt x="173243" y="353995"/>
                </a:lnTo>
                <a:lnTo>
                  <a:pt x="173481" y="340613"/>
                </a:lnTo>
                <a:lnTo>
                  <a:pt x="174131" y="340567"/>
                </a:lnTo>
                <a:lnTo>
                  <a:pt x="188566" y="339083"/>
                </a:lnTo>
                <a:lnTo>
                  <a:pt x="202284" y="336789"/>
                </a:lnTo>
                <a:lnTo>
                  <a:pt x="215287" y="333684"/>
                </a:lnTo>
                <a:lnTo>
                  <a:pt x="227575" y="329772"/>
                </a:lnTo>
                <a:lnTo>
                  <a:pt x="239152" y="325053"/>
                </a:lnTo>
                <a:lnTo>
                  <a:pt x="234865" y="275958"/>
                </a:lnTo>
                <a:lnTo>
                  <a:pt x="230193" y="286674"/>
                </a:lnTo>
                <a:lnTo>
                  <a:pt x="224281" y="296037"/>
                </a:lnTo>
                <a:lnTo>
                  <a:pt x="220133" y="301022"/>
                </a:lnTo>
                <a:lnTo>
                  <a:pt x="210854" y="309275"/>
                </a:lnTo>
                <a:lnTo>
                  <a:pt x="199991" y="315608"/>
                </a:lnTo>
                <a:lnTo>
                  <a:pt x="187537" y="320037"/>
                </a:lnTo>
                <a:lnTo>
                  <a:pt x="173481" y="322579"/>
                </a:lnTo>
                <a:lnTo>
                  <a:pt x="173597" y="316944"/>
                </a:lnTo>
                <a:lnTo>
                  <a:pt x="171714" y="25149"/>
                </a:lnTo>
                <a:lnTo>
                  <a:pt x="159534" y="27696"/>
                </a:lnTo>
                <a:lnTo>
                  <a:pt x="147099" y="30120"/>
                </a:lnTo>
                <a:lnTo>
                  <a:pt x="134396" y="32407"/>
                </a:lnTo>
                <a:lnTo>
                  <a:pt x="121412" y="34543"/>
                </a:lnTo>
                <a:lnTo>
                  <a:pt x="122035" y="42549"/>
                </a:lnTo>
                <a:lnTo>
                  <a:pt x="122797" y="53344"/>
                </a:lnTo>
                <a:lnTo>
                  <a:pt x="123544" y="65033"/>
                </a:lnTo>
                <a:lnTo>
                  <a:pt x="124274" y="77618"/>
                </a:lnTo>
                <a:lnTo>
                  <a:pt x="124987" y="91102"/>
                </a:lnTo>
                <a:lnTo>
                  <a:pt x="125684" y="105488"/>
                </a:lnTo>
                <a:lnTo>
                  <a:pt x="126364" y="120776"/>
                </a:lnTo>
                <a:lnTo>
                  <a:pt x="115715" y="121903"/>
                </a:lnTo>
                <a:lnTo>
                  <a:pt x="101825" y="124173"/>
                </a:lnTo>
                <a:lnTo>
                  <a:pt x="88699" y="127287"/>
                </a:lnTo>
                <a:lnTo>
                  <a:pt x="82168" y="163956"/>
                </a:lnTo>
                <a:lnTo>
                  <a:pt x="82804" y="163201"/>
                </a:lnTo>
                <a:lnTo>
                  <a:pt x="92169" y="153957"/>
                </a:lnTo>
                <a:lnTo>
                  <a:pt x="102718" y="146861"/>
                </a:lnTo>
                <a:lnTo>
                  <a:pt x="114487" y="141900"/>
                </a:lnTo>
                <a:lnTo>
                  <a:pt x="127507" y="139064"/>
                </a:lnTo>
                <a:lnTo>
                  <a:pt x="127702" y="144422"/>
                </a:lnTo>
                <a:lnTo>
                  <a:pt x="128141" y="156749"/>
                </a:lnTo>
                <a:lnTo>
                  <a:pt x="128568" y="169135"/>
                </a:lnTo>
                <a:lnTo>
                  <a:pt x="128984" y="181579"/>
                </a:lnTo>
                <a:lnTo>
                  <a:pt x="129390" y="194082"/>
                </a:lnTo>
                <a:lnTo>
                  <a:pt x="129784" y="206643"/>
                </a:lnTo>
                <a:lnTo>
                  <a:pt x="130168" y="219262"/>
                </a:lnTo>
                <a:lnTo>
                  <a:pt x="130541" y="231941"/>
                </a:lnTo>
                <a:lnTo>
                  <a:pt x="130902" y="244677"/>
                </a:lnTo>
                <a:lnTo>
                  <a:pt x="131253" y="257472"/>
                </a:lnTo>
                <a:lnTo>
                  <a:pt x="131592" y="270326"/>
                </a:lnTo>
                <a:lnTo>
                  <a:pt x="131921" y="283238"/>
                </a:lnTo>
                <a:lnTo>
                  <a:pt x="132239" y="296209"/>
                </a:lnTo>
                <a:lnTo>
                  <a:pt x="132546" y="309238"/>
                </a:lnTo>
                <a:lnTo>
                  <a:pt x="132841" y="322325"/>
                </a:lnTo>
                <a:lnTo>
                  <a:pt x="123518" y="320565"/>
                </a:lnTo>
                <a:lnTo>
                  <a:pt x="110685" y="316339"/>
                </a:lnTo>
                <a:lnTo>
                  <a:pt x="99421" y="310255"/>
                </a:lnTo>
                <a:lnTo>
                  <a:pt x="89741" y="302338"/>
                </a:lnTo>
                <a:lnTo>
                  <a:pt x="81660" y="292608"/>
                </a:lnTo>
                <a:lnTo>
                  <a:pt x="74408" y="279751"/>
                </a:lnTo>
                <a:lnTo>
                  <a:pt x="70080" y="268389"/>
                </a:lnTo>
                <a:lnTo>
                  <a:pt x="66989" y="255967"/>
                </a:lnTo>
                <a:lnTo>
                  <a:pt x="65134" y="242491"/>
                </a:lnTo>
                <a:lnTo>
                  <a:pt x="64515" y="227964"/>
                </a:lnTo>
                <a:lnTo>
                  <a:pt x="64549" y="224281"/>
                </a:lnTo>
                <a:lnTo>
                  <a:pt x="65484" y="209093"/>
                </a:lnTo>
                <a:lnTo>
                  <a:pt x="64743" y="136053"/>
                </a:lnTo>
                <a:lnTo>
                  <a:pt x="53911" y="141709"/>
                </a:lnTo>
                <a:lnTo>
                  <a:pt x="43845" y="148215"/>
                </a:lnTo>
                <a:lnTo>
                  <a:pt x="34543" y="155575"/>
                </a:lnTo>
                <a:lnTo>
                  <a:pt x="28117" y="161636"/>
                </a:lnTo>
                <a:lnTo>
                  <a:pt x="19537" y="171575"/>
                </a:lnTo>
                <a:lnTo>
                  <a:pt x="12510" y="182280"/>
                </a:lnTo>
                <a:lnTo>
                  <a:pt x="7041" y="193747"/>
                </a:lnTo>
                <a:lnTo>
                  <a:pt x="3131" y="205970"/>
                </a:lnTo>
                <a:lnTo>
                  <a:pt x="783" y="218944"/>
                </a:lnTo>
                <a:lnTo>
                  <a:pt x="0" y="232663"/>
                </a:lnTo>
                <a:close/>
              </a:path>
              <a:path w="4478909" h="446659">
                <a:moveTo>
                  <a:pt x="4196588" y="11175"/>
                </a:moveTo>
                <a:lnTo>
                  <a:pt x="4182617" y="105155"/>
                </a:lnTo>
                <a:lnTo>
                  <a:pt x="4201541" y="105155"/>
                </a:lnTo>
                <a:lnTo>
                  <a:pt x="4256659" y="11175"/>
                </a:lnTo>
                <a:lnTo>
                  <a:pt x="4196588" y="11175"/>
                </a:lnTo>
                <a:close/>
              </a:path>
              <a:path w="4478909" h="446659">
                <a:moveTo>
                  <a:pt x="1851152" y="11175"/>
                </a:moveTo>
                <a:lnTo>
                  <a:pt x="1837181" y="105155"/>
                </a:lnTo>
                <a:lnTo>
                  <a:pt x="1856104" y="105155"/>
                </a:lnTo>
                <a:lnTo>
                  <a:pt x="1911222" y="11175"/>
                </a:lnTo>
                <a:lnTo>
                  <a:pt x="1851152" y="11175"/>
                </a:lnTo>
                <a:close/>
              </a:path>
              <a:path w="4478909" h="446659">
                <a:moveTo>
                  <a:pt x="2850641" y="178815"/>
                </a:moveTo>
                <a:lnTo>
                  <a:pt x="2932048" y="178815"/>
                </a:lnTo>
                <a:lnTo>
                  <a:pt x="2928466" y="191367"/>
                </a:lnTo>
                <a:lnTo>
                  <a:pt x="2924394" y="206554"/>
                </a:lnTo>
                <a:lnTo>
                  <a:pt x="2920865" y="220869"/>
                </a:lnTo>
                <a:lnTo>
                  <a:pt x="2917879" y="234313"/>
                </a:lnTo>
                <a:lnTo>
                  <a:pt x="2915437" y="246884"/>
                </a:lnTo>
                <a:lnTo>
                  <a:pt x="2913536" y="258581"/>
                </a:lnTo>
                <a:lnTo>
                  <a:pt x="2912179" y="269403"/>
                </a:lnTo>
                <a:lnTo>
                  <a:pt x="2911365" y="279348"/>
                </a:lnTo>
                <a:lnTo>
                  <a:pt x="2911093" y="288416"/>
                </a:lnTo>
                <a:lnTo>
                  <a:pt x="2911254" y="294137"/>
                </a:lnTo>
                <a:lnTo>
                  <a:pt x="2913460" y="308377"/>
                </a:lnTo>
                <a:lnTo>
                  <a:pt x="2918268" y="319785"/>
                </a:lnTo>
                <a:lnTo>
                  <a:pt x="2925698" y="328422"/>
                </a:lnTo>
                <a:lnTo>
                  <a:pt x="2931299" y="332259"/>
                </a:lnTo>
                <a:lnTo>
                  <a:pt x="2941986" y="336819"/>
                </a:lnTo>
                <a:lnTo>
                  <a:pt x="2954978" y="339567"/>
                </a:lnTo>
                <a:lnTo>
                  <a:pt x="2970275" y="340487"/>
                </a:lnTo>
                <a:lnTo>
                  <a:pt x="2971646" y="340479"/>
                </a:lnTo>
                <a:lnTo>
                  <a:pt x="2983254" y="339784"/>
                </a:lnTo>
                <a:lnTo>
                  <a:pt x="2995110" y="337968"/>
                </a:lnTo>
                <a:lnTo>
                  <a:pt x="3007217" y="335024"/>
                </a:lnTo>
                <a:lnTo>
                  <a:pt x="3019578" y="330952"/>
                </a:lnTo>
                <a:lnTo>
                  <a:pt x="3032198" y="325746"/>
                </a:lnTo>
                <a:lnTo>
                  <a:pt x="3045078" y="319404"/>
                </a:lnTo>
                <a:lnTo>
                  <a:pt x="3043427" y="307848"/>
                </a:lnTo>
                <a:lnTo>
                  <a:pt x="3032625" y="309480"/>
                </a:lnTo>
                <a:lnTo>
                  <a:pt x="3019832" y="310744"/>
                </a:lnTo>
                <a:lnTo>
                  <a:pt x="3008248" y="311150"/>
                </a:lnTo>
                <a:lnTo>
                  <a:pt x="3003747" y="311017"/>
                </a:lnTo>
                <a:lnTo>
                  <a:pt x="2990005" y="308173"/>
                </a:lnTo>
                <a:lnTo>
                  <a:pt x="2981070" y="301625"/>
                </a:lnTo>
                <a:lnTo>
                  <a:pt x="2976343" y="290571"/>
                </a:lnTo>
                <a:lnTo>
                  <a:pt x="2974272" y="277475"/>
                </a:lnTo>
                <a:lnTo>
                  <a:pt x="2973577" y="260350"/>
                </a:lnTo>
                <a:lnTo>
                  <a:pt x="2973591" y="255005"/>
                </a:lnTo>
                <a:lnTo>
                  <a:pt x="2973729" y="242399"/>
                </a:lnTo>
                <a:lnTo>
                  <a:pt x="2974019" y="229756"/>
                </a:lnTo>
                <a:lnTo>
                  <a:pt x="2974463" y="217076"/>
                </a:lnTo>
                <a:lnTo>
                  <a:pt x="2975065" y="204360"/>
                </a:lnTo>
                <a:lnTo>
                  <a:pt x="2975827" y="191606"/>
                </a:lnTo>
                <a:lnTo>
                  <a:pt x="2976752" y="178815"/>
                </a:lnTo>
                <a:lnTo>
                  <a:pt x="2997634" y="178938"/>
                </a:lnTo>
                <a:lnTo>
                  <a:pt x="3010205" y="179131"/>
                </a:lnTo>
                <a:lnTo>
                  <a:pt x="3022888" y="179415"/>
                </a:lnTo>
                <a:lnTo>
                  <a:pt x="3035682" y="179794"/>
                </a:lnTo>
                <a:lnTo>
                  <a:pt x="3048583" y="180271"/>
                </a:lnTo>
                <a:lnTo>
                  <a:pt x="3061589" y="180848"/>
                </a:lnTo>
                <a:lnTo>
                  <a:pt x="3061827" y="178733"/>
                </a:lnTo>
                <a:lnTo>
                  <a:pt x="3063471" y="165197"/>
                </a:lnTo>
                <a:lnTo>
                  <a:pt x="3065235" y="152317"/>
                </a:lnTo>
                <a:lnTo>
                  <a:pt x="3067109" y="140124"/>
                </a:lnTo>
                <a:lnTo>
                  <a:pt x="3069082" y="128650"/>
                </a:lnTo>
                <a:lnTo>
                  <a:pt x="3067812" y="126618"/>
                </a:lnTo>
                <a:lnTo>
                  <a:pt x="3057167" y="126802"/>
                </a:lnTo>
                <a:lnTo>
                  <a:pt x="3047050" y="126932"/>
                </a:lnTo>
                <a:lnTo>
                  <a:pt x="3022702" y="127132"/>
                </a:lnTo>
                <a:lnTo>
                  <a:pt x="2910586" y="127253"/>
                </a:lnTo>
                <a:lnTo>
                  <a:pt x="2901319" y="134108"/>
                </a:lnTo>
                <a:lnTo>
                  <a:pt x="2891179" y="141463"/>
                </a:lnTo>
                <a:lnTo>
                  <a:pt x="2880872" y="148790"/>
                </a:lnTo>
                <a:lnTo>
                  <a:pt x="2870403" y="156084"/>
                </a:lnTo>
                <a:lnTo>
                  <a:pt x="2859774" y="163342"/>
                </a:lnTo>
                <a:lnTo>
                  <a:pt x="2848991" y="170561"/>
                </a:lnTo>
                <a:lnTo>
                  <a:pt x="2850641" y="178815"/>
                </a:lnTo>
                <a:close/>
              </a:path>
              <a:path w="4478909" h="446659">
                <a:moveTo>
                  <a:pt x="1128521" y="178815"/>
                </a:moveTo>
                <a:lnTo>
                  <a:pt x="1209928" y="178815"/>
                </a:lnTo>
                <a:lnTo>
                  <a:pt x="1206346" y="191367"/>
                </a:lnTo>
                <a:lnTo>
                  <a:pt x="1202274" y="206554"/>
                </a:lnTo>
                <a:lnTo>
                  <a:pt x="1198745" y="220869"/>
                </a:lnTo>
                <a:lnTo>
                  <a:pt x="1195759" y="234313"/>
                </a:lnTo>
                <a:lnTo>
                  <a:pt x="1193317" y="246884"/>
                </a:lnTo>
                <a:lnTo>
                  <a:pt x="1191416" y="258581"/>
                </a:lnTo>
                <a:lnTo>
                  <a:pt x="1190059" y="269403"/>
                </a:lnTo>
                <a:lnTo>
                  <a:pt x="1189245" y="279348"/>
                </a:lnTo>
                <a:lnTo>
                  <a:pt x="1188973" y="288416"/>
                </a:lnTo>
                <a:lnTo>
                  <a:pt x="1189134" y="294137"/>
                </a:lnTo>
                <a:lnTo>
                  <a:pt x="1191340" y="308377"/>
                </a:lnTo>
                <a:lnTo>
                  <a:pt x="1196148" y="319785"/>
                </a:lnTo>
                <a:lnTo>
                  <a:pt x="1203578" y="328422"/>
                </a:lnTo>
                <a:lnTo>
                  <a:pt x="1209179" y="332259"/>
                </a:lnTo>
                <a:lnTo>
                  <a:pt x="1219866" y="336819"/>
                </a:lnTo>
                <a:lnTo>
                  <a:pt x="1232858" y="339567"/>
                </a:lnTo>
                <a:lnTo>
                  <a:pt x="1248155" y="340487"/>
                </a:lnTo>
                <a:lnTo>
                  <a:pt x="1249526" y="340479"/>
                </a:lnTo>
                <a:lnTo>
                  <a:pt x="1261134" y="339784"/>
                </a:lnTo>
                <a:lnTo>
                  <a:pt x="1272990" y="337968"/>
                </a:lnTo>
                <a:lnTo>
                  <a:pt x="1285097" y="335024"/>
                </a:lnTo>
                <a:lnTo>
                  <a:pt x="1297458" y="330952"/>
                </a:lnTo>
                <a:lnTo>
                  <a:pt x="1310078" y="325746"/>
                </a:lnTo>
                <a:lnTo>
                  <a:pt x="1322958" y="319404"/>
                </a:lnTo>
                <a:lnTo>
                  <a:pt x="1321307" y="307848"/>
                </a:lnTo>
                <a:lnTo>
                  <a:pt x="1310505" y="309480"/>
                </a:lnTo>
                <a:lnTo>
                  <a:pt x="1297712" y="310744"/>
                </a:lnTo>
                <a:lnTo>
                  <a:pt x="1286128" y="311150"/>
                </a:lnTo>
                <a:lnTo>
                  <a:pt x="1281627" y="311017"/>
                </a:lnTo>
                <a:lnTo>
                  <a:pt x="1267885" y="308173"/>
                </a:lnTo>
                <a:lnTo>
                  <a:pt x="1258951" y="301625"/>
                </a:lnTo>
                <a:lnTo>
                  <a:pt x="1254223" y="290571"/>
                </a:lnTo>
                <a:lnTo>
                  <a:pt x="1252152" y="277475"/>
                </a:lnTo>
                <a:lnTo>
                  <a:pt x="1251457" y="260350"/>
                </a:lnTo>
                <a:lnTo>
                  <a:pt x="1251471" y="255005"/>
                </a:lnTo>
                <a:lnTo>
                  <a:pt x="1251609" y="242399"/>
                </a:lnTo>
                <a:lnTo>
                  <a:pt x="1251899" y="229756"/>
                </a:lnTo>
                <a:lnTo>
                  <a:pt x="1252343" y="217076"/>
                </a:lnTo>
                <a:lnTo>
                  <a:pt x="1252945" y="204360"/>
                </a:lnTo>
                <a:lnTo>
                  <a:pt x="1253707" y="191606"/>
                </a:lnTo>
                <a:lnTo>
                  <a:pt x="1254632" y="178815"/>
                </a:lnTo>
                <a:lnTo>
                  <a:pt x="1275514" y="178938"/>
                </a:lnTo>
                <a:lnTo>
                  <a:pt x="1288085" y="179131"/>
                </a:lnTo>
                <a:lnTo>
                  <a:pt x="1300768" y="179415"/>
                </a:lnTo>
                <a:lnTo>
                  <a:pt x="1313562" y="179794"/>
                </a:lnTo>
                <a:lnTo>
                  <a:pt x="1326463" y="180271"/>
                </a:lnTo>
                <a:lnTo>
                  <a:pt x="1339468" y="180848"/>
                </a:lnTo>
                <a:lnTo>
                  <a:pt x="1339707" y="178733"/>
                </a:lnTo>
                <a:lnTo>
                  <a:pt x="1341351" y="165197"/>
                </a:lnTo>
                <a:lnTo>
                  <a:pt x="1343115" y="152317"/>
                </a:lnTo>
                <a:lnTo>
                  <a:pt x="1344989" y="140124"/>
                </a:lnTo>
                <a:lnTo>
                  <a:pt x="1346962" y="128650"/>
                </a:lnTo>
                <a:lnTo>
                  <a:pt x="1345691" y="126618"/>
                </a:lnTo>
                <a:lnTo>
                  <a:pt x="1335047" y="126802"/>
                </a:lnTo>
                <a:lnTo>
                  <a:pt x="1324930" y="126932"/>
                </a:lnTo>
                <a:lnTo>
                  <a:pt x="1300582" y="127132"/>
                </a:lnTo>
                <a:lnTo>
                  <a:pt x="1188465" y="127253"/>
                </a:lnTo>
                <a:lnTo>
                  <a:pt x="1179199" y="134108"/>
                </a:lnTo>
                <a:lnTo>
                  <a:pt x="1169059" y="141463"/>
                </a:lnTo>
                <a:lnTo>
                  <a:pt x="1158752" y="148790"/>
                </a:lnTo>
                <a:lnTo>
                  <a:pt x="1148283" y="156084"/>
                </a:lnTo>
                <a:lnTo>
                  <a:pt x="1137654" y="163342"/>
                </a:lnTo>
                <a:lnTo>
                  <a:pt x="1126870" y="170561"/>
                </a:lnTo>
                <a:lnTo>
                  <a:pt x="1128521" y="178815"/>
                </a:lnTo>
                <a:close/>
              </a:path>
              <a:path w="4478909" h="446659">
                <a:moveTo>
                  <a:pt x="3599615" y="201607"/>
                </a:moveTo>
                <a:lnTo>
                  <a:pt x="3596762" y="214175"/>
                </a:lnTo>
                <a:lnTo>
                  <a:pt x="3595051" y="227277"/>
                </a:lnTo>
                <a:lnTo>
                  <a:pt x="3594481" y="240918"/>
                </a:lnTo>
                <a:lnTo>
                  <a:pt x="3594933" y="252553"/>
                </a:lnTo>
                <a:lnTo>
                  <a:pt x="3596667" y="265807"/>
                </a:lnTo>
                <a:lnTo>
                  <a:pt x="3599698" y="278337"/>
                </a:lnTo>
                <a:lnTo>
                  <a:pt x="3604027" y="290150"/>
                </a:lnTo>
                <a:lnTo>
                  <a:pt x="3609654" y="301255"/>
                </a:lnTo>
                <a:lnTo>
                  <a:pt x="3616578" y="311658"/>
                </a:lnTo>
                <a:lnTo>
                  <a:pt x="3627700" y="323663"/>
                </a:lnTo>
                <a:lnTo>
                  <a:pt x="3638097" y="331182"/>
                </a:lnTo>
                <a:lnTo>
                  <a:pt x="3649615" y="336559"/>
                </a:lnTo>
                <a:lnTo>
                  <a:pt x="3662254" y="339790"/>
                </a:lnTo>
                <a:lnTo>
                  <a:pt x="3664818" y="283510"/>
                </a:lnTo>
                <a:lnTo>
                  <a:pt x="3661105" y="272852"/>
                </a:lnTo>
                <a:lnTo>
                  <a:pt x="3658452" y="260818"/>
                </a:lnTo>
                <a:lnTo>
                  <a:pt x="3656860" y="247419"/>
                </a:lnTo>
                <a:lnTo>
                  <a:pt x="3652518" y="130690"/>
                </a:lnTo>
                <a:lnTo>
                  <a:pt x="3641662" y="137545"/>
                </a:lnTo>
                <a:lnTo>
                  <a:pt x="3631588" y="146222"/>
                </a:lnTo>
                <a:lnTo>
                  <a:pt x="3622293" y="156717"/>
                </a:lnTo>
                <a:lnTo>
                  <a:pt x="3615018" y="167037"/>
                </a:lnTo>
                <a:lnTo>
                  <a:pt x="3608743" y="178045"/>
                </a:lnTo>
                <a:lnTo>
                  <a:pt x="3603608" y="189566"/>
                </a:lnTo>
                <a:lnTo>
                  <a:pt x="3599615" y="201607"/>
                </a:lnTo>
                <a:close/>
              </a:path>
              <a:path w="4478909" h="446659">
                <a:moveTo>
                  <a:pt x="3995673" y="396748"/>
                </a:moveTo>
                <a:lnTo>
                  <a:pt x="4001092" y="410645"/>
                </a:lnTo>
                <a:lnTo>
                  <a:pt x="4005834" y="421131"/>
                </a:lnTo>
                <a:lnTo>
                  <a:pt x="4009009" y="427609"/>
                </a:lnTo>
                <a:lnTo>
                  <a:pt x="4012311" y="432688"/>
                </a:lnTo>
                <a:lnTo>
                  <a:pt x="4015740" y="436499"/>
                </a:lnTo>
                <a:lnTo>
                  <a:pt x="4019168" y="440181"/>
                </a:lnTo>
                <a:lnTo>
                  <a:pt x="4023106" y="442849"/>
                </a:lnTo>
                <a:lnTo>
                  <a:pt x="4027550" y="444373"/>
                </a:lnTo>
                <a:lnTo>
                  <a:pt x="4031868" y="445897"/>
                </a:lnTo>
                <a:lnTo>
                  <a:pt x="4037202" y="446659"/>
                </a:lnTo>
                <a:lnTo>
                  <a:pt x="4045548" y="446633"/>
                </a:lnTo>
                <a:lnTo>
                  <a:pt x="4056364" y="445888"/>
                </a:lnTo>
                <a:lnTo>
                  <a:pt x="4068407" y="444106"/>
                </a:lnTo>
                <a:lnTo>
                  <a:pt x="4081665" y="441275"/>
                </a:lnTo>
                <a:lnTo>
                  <a:pt x="4096131" y="437388"/>
                </a:lnTo>
                <a:lnTo>
                  <a:pt x="4094607" y="426338"/>
                </a:lnTo>
                <a:lnTo>
                  <a:pt x="4087114" y="425958"/>
                </a:lnTo>
                <a:lnTo>
                  <a:pt x="4080510" y="425323"/>
                </a:lnTo>
                <a:lnTo>
                  <a:pt x="4074667" y="424434"/>
                </a:lnTo>
                <a:lnTo>
                  <a:pt x="4068952" y="423545"/>
                </a:lnTo>
                <a:lnTo>
                  <a:pt x="4063745" y="422148"/>
                </a:lnTo>
                <a:lnTo>
                  <a:pt x="4059046" y="420370"/>
                </a:lnTo>
                <a:lnTo>
                  <a:pt x="4054474" y="418591"/>
                </a:lnTo>
                <a:lnTo>
                  <a:pt x="4050284" y="416178"/>
                </a:lnTo>
                <a:lnTo>
                  <a:pt x="4046473" y="413003"/>
                </a:lnTo>
                <a:lnTo>
                  <a:pt x="4042664" y="409828"/>
                </a:lnTo>
                <a:lnTo>
                  <a:pt x="4038981" y="405891"/>
                </a:lnTo>
                <a:lnTo>
                  <a:pt x="4035424" y="400938"/>
                </a:lnTo>
                <a:lnTo>
                  <a:pt x="4031868" y="395986"/>
                </a:lnTo>
                <a:lnTo>
                  <a:pt x="4028313" y="390143"/>
                </a:lnTo>
                <a:lnTo>
                  <a:pt x="4024757" y="383159"/>
                </a:lnTo>
                <a:lnTo>
                  <a:pt x="4024042" y="381776"/>
                </a:lnTo>
                <a:lnTo>
                  <a:pt x="4018654" y="371106"/>
                </a:lnTo>
                <a:lnTo>
                  <a:pt x="4012691" y="358775"/>
                </a:lnTo>
                <a:lnTo>
                  <a:pt x="4006639" y="345048"/>
                </a:lnTo>
                <a:lnTo>
                  <a:pt x="4002037" y="334011"/>
                </a:lnTo>
                <a:lnTo>
                  <a:pt x="3997239" y="322052"/>
                </a:lnTo>
                <a:lnTo>
                  <a:pt x="3992241" y="309178"/>
                </a:lnTo>
                <a:lnTo>
                  <a:pt x="3987038" y="295401"/>
                </a:lnTo>
                <a:lnTo>
                  <a:pt x="3993585" y="283988"/>
                </a:lnTo>
                <a:lnTo>
                  <a:pt x="4000703" y="271662"/>
                </a:lnTo>
                <a:lnTo>
                  <a:pt x="4007738" y="259561"/>
                </a:lnTo>
                <a:lnTo>
                  <a:pt x="4014692" y="247685"/>
                </a:lnTo>
                <a:lnTo>
                  <a:pt x="4021564" y="236032"/>
                </a:lnTo>
                <a:lnTo>
                  <a:pt x="4028353" y="224604"/>
                </a:lnTo>
                <a:lnTo>
                  <a:pt x="4035060" y="213400"/>
                </a:lnTo>
                <a:lnTo>
                  <a:pt x="4041685" y="202418"/>
                </a:lnTo>
                <a:lnTo>
                  <a:pt x="4048227" y="191659"/>
                </a:lnTo>
                <a:lnTo>
                  <a:pt x="4054685" y="181123"/>
                </a:lnTo>
                <a:lnTo>
                  <a:pt x="4061061" y="170809"/>
                </a:lnTo>
                <a:lnTo>
                  <a:pt x="4067353" y="160716"/>
                </a:lnTo>
                <a:lnTo>
                  <a:pt x="4073562" y="150845"/>
                </a:lnTo>
                <a:lnTo>
                  <a:pt x="4079687" y="141194"/>
                </a:lnTo>
                <a:lnTo>
                  <a:pt x="4085728" y="131764"/>
                </a:lnTo>
                <a:lnTo>
                  <a:pt x="4091686" y="122554"/>
                </a:lnTo>
                <a:lnTo>
                  <a:pt x="4089018" y="120523"/>
                </a:lnTo>
                <a:lnTo>
                  <a:pt x="4078566" y="122710"/>
                </a:lnTo>
                <a:lnTo>
                  <a:pt x="4066308" y="125098"/>
                </a:lnTo>
                <a:lnTo>
                  <a:pt x="4053880" y="127330"/>
                </a:lnTo>
                <a:lnTo>
                  <a:pt x="4041286" y="129407"/>
                </a:lnTo>
                <a:lnTo>
                  <a:pt x="4028528" y="131329"/>
                </a:lnTo>
                <a:lnTo>
                  <a:pt x="4015613" y="133096"/>
                </a:lnTo>
                <a:lnTo>
                  <a:pt x="4011710" y="139086"/>
                </a:lnTo>
                <a:lnTo>
                  <a:pt x="4004881" y="149751"/>
                </a:lnTo>
                <a:lnTo>
                  <a:pt x="3998156" y="160492"/>
                </a:lnTo>
                <a:lnTo>
                  <a:pt x="3991535" y="171308"/>
                </a:lnTo>
                <a:lnTo>
                  <a:pt x="3985017" y="182201"/>
                </a:lnTo>
                <a:lnTo>
                  <a:pt x="3978604" y="193172"/>
                </a:lnTo>
                <a:lnTo>
                  <a:pt x="3972294" y="204223"/>
                </a:lnTo>
                <a:lnTo>
                  <a:pt x="3966088" y="215354"/>
                </a:lnTo>
                <a:lnTo>
                  <a:pt x="3959987" y="226567"/>
                </a:lnTo>
                <a:lnTo>
                  <a:pt x="3958319" y="222562"/>
                </a:lnTo>
                <a:lnTo>
                  <a:pt x="3952439" y="208572"/>
                </a:lnTo>
                <a:lnTo>
                  <a:pt x="3946991" y="195843"/>
                </a:lnTo>
                <a:lnTo>
                  <a:pt x="3941971" y="184376"/>
                </a:lnTo>
                <a:lnTo>
                  <a:pt x="3937372" y="174170"/>
                </a:lnTo>
                <a:lnTo>
                  <a:pt x="3933190" y="165226"/>
                </a:lnTo>
                <a:lnTo>
                  <a:pt x="3930649" y="160274"/>
                </a:lnTo>
                <a:lnTo>
                  <a:pt x="3928110" y="155448"/>
                </a:lnTo>
                <a:lnTo>
                  <a:pt x="3925569" y="150622"/>
                </a:lnTo>
                <a:lnTo>
                  <a:pt x="3923029" y="145796"/>
                </a:lnTo>
                <a:lnTo>
                  <a:pt x="3920236" y="141477"/>
                </a:lnTo>
                <a:lnTo>
                  <a:pt x="3917188" y="137667"/>
                </a:lnTo>
                <a:lnTo>
                  <a:pt x="3914140" y="133858"/>
                </a:lnTo>
                <a:lnTo>
                  <a:pt x="3910711" y="130810"/>
                </a:lnTo>
                <a:lnTo>
                  <a:pt x="3906773" y="128397"/>
                </a:lnTo>
                <a:lnTo>
                  <a:pt x="3902837" y="125984"/>
                </a:lnTo>
                <a:lnTo>
                  <a:pt x="3898391" y="124840"/>
                </a:lnTo>
                <a:lnTo>
                  <a:pt x="3893439" y="124840"/>
                </a:lnTo>
                <a:lnTo>
                  <a:pt x="3887539" y="124996"/>
                </a:lnTo>
                <a:lnTo>
                  <a:pt x="3876485" y="125989"/>
                </a:lnTo>
                <a:lnTo>
                  <a:pt x="3864211" y="127914"/>
                </a:lnTo>
                <a:lnTo>
                  <a:pt x="3850725" y="130785"/>
                </a:lnTo>
                <a:lnTo>
                  <a:pt x="3836035" y="134620"/>
                </a:lnTo>
                <a:lnTo>
                  <a:pt x="3840607" y="122809"/>
                </a:lnTo>
                <a:lnTo>
                  <a:pt x="3837870" y="121223"/>
                </a:lnTo>
                <a:lnTo>
                  <a:pt x="3825931" y="124396"/>
                </a:lnTo>
                <a:lnTo>
                  <a:pt x="3813784" y="127455"/>
                </a:lnTo>
                <a:lnTo>
                  <a:pt x="3801428" y="130408"/>
                </a:lnTo>
                <a:lnTo>
                  <a:pt x="3788863" y="133260"/>
                </a:lnTo>
                <a:lnTo>
                  <a:pt x="3776091" y="136016"/>
                </a:lnTo>
                <a:lnTo>
                  <a:pt x="3775729" y="139082"/>
                </a:lnTo>
                <a:lnTo>
                  <a:pt x="3773920" y="152617"/>
                </a:lnTo>
                <a:lnTo>
                  <a:pt x="3771826" y="165593"/>
                </a:lnTo>
                <a:lnTo>
                  <a:pt x="3769440" y="178011"/>
                </a:lnTo>
                <a:lnTo>
                  <a:pt x="3766757" y="189869"/>
                </a:lnTo>
                <a:lnTo>
                  <a:pt x="3763771" y="201167"/>
                </a:lnTo>
                <a:lnTo>
                  <a:pt x="3762712" y="198694"/>
                </a:lnTo>
                <a:lnTo>
                  <a:pt x="3758899" y="183878"/>
                </a:lnTo>
                <a:lnTo>
                  <a:pt x="3754565" y="170677"/>
                </a:lnTo>
                <a:lnTo>
                  <a:pt x="3749702" y="159072"/>
                </a:lnTo>
                <a:lnTo>
                  <a:pt x="3744306" y="149048"/>
                </a:lnTo>
                <a:lnTo>
                  <a:pt x="3738371" y="140588"/>
                </a:lnTo>
                <a:lnTo>
                  <a:pt x="3730504" y="132713"/>
                </a:lnTo>
                <a:lnTo>
                  <a:pt x="3719850" y="126214"/>
                </a:lnTo>
                <a:lnTo>
                  <a:pt x="3707398" y="122324"/>
                </a:lnTo>
                <a:lnTo>
                  <a:pt x="3693160" y="121030"/>
                </a:lnTo>
                <a:lnTo>
                  <a:pt x="3689771" y="121087"/>
                </a:lnTo>
                <a:lnTo>
                  <a:pt x="3676572" y="122458"/>
                </a:lnTo>
                <a:lnTo>
                  <a:pt x="3664155" y="125660"/>
                </a:lnTo>
                <a:lnTo>
                  <a:pt x="3652518" y="130690"/>
                </a:lnTo>
                <a:lnTo>
                  <a:pt x="3656860" y="247419"/>
                </a:lnTo>
                <a:lnTo>
                  <a:pt x="3656329" y="232663"/>
                </a:lnTo>
                <a:lnTo>
                  <a:pt x="3656584" y="222287"/>
                </a:lnTo>
                <a:lnTo>
                  <a:pt x="3657746" y="208835"/>
                </a:lnTo>
                <a:lnTo>
                  <a:pt x="3659836" y="196222"/>
                </a:lnTo>
                <a:lnTo>
                  <a:pt x="3662840" y="184440"/>
                </a:lnTo>
                <a:lnTo>
                  <a:pt x="3666743" y="173481"/>
                </a:lnTo>
                <a:lnTo>
                  <a:pt x="3676063" y="158311"/>
                </a:lnTo>
                <a:lnTo>
                  <a:pt x="3686242" y="150928"/>
                </a:lnTo>
                <a:lnTo>
                  <a:pt x="3698620" y="148462"/>
                </a:lnTo>
                <a:lnTo>
                  <a:pt x="3708822" y="150884"/>
                </a:lnTo>
                <a:lnTo>
                  <a:pt x="3718552" y="158880"/>
                </a:lnTo>
                <a:lnTo>
                  <a:pt x="3727068" y="172465"/>
                </a:lnTo>
                <a:lnTo>
                  <a:pt x="3730635" y="180700"/>
                </a:lnTo>
                <a:lnTo>
                  <a:pt x="3734292" y="190798"/>
                </a:lnTo>
                <a:lnTo>
                  <a:pt x="3737812" y="202291"/>
                </a:lnTo>
                <a:lnTo>
                  <a:pt x="3741191" y="215177"/>
                </a:lnTo>
                <a:lnTo>
                  <a:pt x="3744427" y="229451"/>
                </a:lnTo>
                <a:lnTo>
                  <a:pt x="3747516" y="245110"/>
                </a:lnTo>
                <a:lnTo>
                  <a:pt x="3745359" y="250048"/>
                </a:lnTo>
                <a:lnTo>
                  <a:pt x="3738857" y="263771"/>
                </a:lnTo>
                <a:lnTo>
                  <a:pt x="3732477" y="275460"/>
                </a:lnTo>
                <a:lnTo>
                  <a:pt x="3726219" y="285114"/>
                </a:lnTo>
                <a:lnTo>
                  <a:pt x="3720084" y="292735"/>
                </a:lnTo>
                <a:lnTo>
                  <a:pt x="3705884" y="304396"/>
                </a:lnTo>
                <a:lnTo>
                  <a:pt x="3695191" y="307213"/>
                </a:lnTo>
                <a:lnTo>
                  <a:pt x="3685000" y="305542"/>
                </a:lnTo>
                <a:lnTo>
                  <a:pt x="3674400" y="298720"/>
                </a:lnTo>
                <a:lnTo>
                  <a:pt x="3666236" y="286638"/>
                </a:lnTo>
                <a:lnTo>
                  <a:pt x="3664818" y="283510"/>
                </a:lnTo>
                <a:lnTo>
                  <a:pt x="3662254" y="339790"/>
                </a:lnTo>
                <a:lnTo>
                  <a:pt x="3676015" y="340867"/>
                </a:lnTo>
                <a:lnTo>
                  <a:pt x="3682710" y="340501"/>
                </a:lnTo>
                <a:lnTo>
                  <a:pt x="3693292" y="338424"/>
                </a:lnTo>
                <a:lnTo>
                  <a:pt x="3703875" y="334511"/>
                </a:lnTo>
                <a:lnTo>
                  <a:pt x="3714457" y="328758"/>
                </a:lnTo>
                <a:lnTo>
                  <a:pt x="3725039" y="321161"/>
                </a:lnTo>
                <a:lnTo>
                  <a:pt x="3735622" y="311717"/>
                </a:lnTo>
                <a:lnTo>
                  <a:pt x="3746204" y="300422"/>
                </a:lnTo>
                <a:lnTo>
                  <a:pt x="3756787" y="287274"/>
                </a:lnTo>
                <a:lnTo>
                  <a:pt x="3759787" y="296621"/>
                </a:lnTo>
                <a:lnTo>
                  <a:pt x="3765007" y="310737"/>
                </a:lnTo>
                <a:lnTo>
                  <a:pt x="3770013" y="321411"/>
                </a:lnTo>
                <a:lnTo>
                  <a:pt x="3774820" y="328675"/>
                </a:lnTo>
                <a:lnTo>
                  <a:pt x="3780409" y="335406"/>
                </a:lnTo>
                <a:lnTo>
                  <a:pt x="3786377" y="338709"/>
                </a:lnTo>
                <a:lnTo>
                  <a:pt x="3793491" y="338706"/>
                </a:lnTo>
                <a:lnTo>
                  <a:pt x="3804523" y="338251"/>
                </a:lnTo>
                <a:lnTo>
                  <a:pt x="3816326" y="337009"/>
                </a:lnTo>
                <a:lnTo>
                  <a:pt x="3828899" y="334991"/>
                </a:lnTo>
                <a:lnTo>
                  <a:pt x="3842241" y="332210"/>
                </a:lnTo>
                <a:lnTo>
                  <a:pt x="3856354" y="328675"/>
                </a:lnTo>
                <a:lnTo>
                  <a:pt x="3855085" y="316991"/>
                </a:lnTo>
                <a:lnTo>
                  <a:pt x="3843188" y="316364"/>
                </a:lnTo>
                <a:lnTo>
                  <a:pt x="3830143" y="313934"/>
                </a:lnTo>
                <a:lnTo>
                  <a:pt x="3818525" y="309660"/>
                </a:lnTo>
                <a:lnTo>
                  <a:pt x="3808348" y="303529"/>
                </a:lnTo>
                <a:lnTo>
                  <a:pt x="3804947" y="300752"/>
                </a:lnTo>
                <a:lnTo>
                  <a:pt x="3797403" y="292690"/>
                </a:lnTo>
                <a:lnTo>
                  <a:pt x="3790535" y="282513"/>
                </a:lnTo>
                <a:lnTo>
                  <a:pt x="3784326" y="270212"/>
                </a:lnTo>
                <a:lnTo>
                  <a:pt x="3778758" y="255777"/>
                </a:lnTo>
                <a:lnTo>
                  <a:pt x="3783840" y="247019"/>
                </a:lnTo>
                <a:lnTo>
                  <a:pt x="3789600" y="236680"/>
                </a:lnTo>
                <a:lnTo>
                  <a:pt x="3795283" y="226032"/>
                </a:lnTo>
                <a:lnTo>
                  <a:pt x="3800891" y="215076"/>
                </a:lnTo>
                <a:lnTo>
                  <a:pt x="3806423" y="203808"/>
                </a:lnTo>
                <a:lnTo>
                  <a:pt x="3811882" y="192228"/>
                </a:lnTo>
                <a:lnTo>
                  <a:pt x="3817266" y="180333"/>
                </a:lnTo>
                <a:lnTo>
                  <a:pt x="3822578" y="168123"/>
                </a:lnTo>
                <a:lnTo>
                  <a:pt x="3827818" y="155595"/>
                </a:lnTo>
                <a:lnTo>
                  <a:pt x="3832987" y="142748"/>
                </a:lnTo>
                <a:lnTo>
                  <a:pt x="3833367" y="146685"/>
                </a:lnTo>
                <a:lnTo>
                  <a:pt x="3837018" y="146676"/>
                </a:lnTo>
                <a:lnTo>
                  <a:pt x="3850228" y="147278"/>
                </a:lnTo>
                <a:lnTo>
                  <a:pt x="3861942" y="148843"/>
                </a:lnTo>
                <a:lnTo>
                  <a:pt x="3870324" y="150495"/>
                </a:lnTo>
                <a:lnTo>
                  <a:pt x="3878071" y="153797"/>
                </a:lnTo>
                <a:lnTo>
                  <a:pt x="3885057" y="158623"/>
                </a:lnTo>
                <a:lnTo>
                  <a:pt x="3896456" y="168520"/>
                </a:lnTo>
                <a:lnTo>
                  <a:pt x="3904995" y="179070"/>
                </a:lnTo>
                <a:lnTo>
                  <a:pt x="3911502" y="189266"/>
                </a:lnTo>
                <a:lnTo>
                  <a:pt x="3917693" y="200433"/>
                </a:lnTo>
                <a:lnTo>
                  <a:pt x="3924045" y="213233"/>
                </a:lnTo>
                <a:lnTo>
                  <a:pt x="3926681" y="218897"/>
                </a:lnTo>
                <a:lnTo>
                  <a:pt x="3931841" y="230411"/>
                </a:lnTo>
                <a:lnTo>
                  <a:pt x="3936841" y="242112"/>
                </a:lnTo>
                <a:lnTo>
                  <a:pt x="3941698" y="254000"/>
                </a:lnTo>
                <a:lnTo>
                  <a:pt x="3940531" y="255959"/>
                </a:lnTo>
                <a:lnTo>
                  <a:pt x="3934493" y="266144"/>
                </a:lnTo>
                <a:lnTo>
                  <a:pt x="3928439" y="276445"/>
                </a:lnTo>
                <a:lnTo>
                  <a:pt x="3922369" y="286862"/>
                </a:lnTo>
                <a:lnTo>
                  <a:pt x="3916284" y="297395"/>
                </a:lnTo>
                <a:lnTo>
                  <a:pt x="3910182" y="308044"/>
                </a:lnTo>
                <a:lnTo>
                  <a:pt x="3904064" y="318809"/>
                </a:lnTo>
                <a:lnTo>
                  <a:pt x="3897930" y="329690"/>
                </a:lnTo>
                <a:lnTo>
                  <a:pt x="3891780" y="340687"/>
                </a:lnTo>
                <a:lnTo>
                  <a:pt x="3885612" y="351801"/>
                </a:lnTo>
                <a:lnTo>
                  <a:pt x="3879428" y="363030"/>
                </a:lnTo>
                <a:lnTo>
                  <a:pt x="3873226" y="374375"/>
                </a:lnTo>
                <a:lnTo>
                  <a:pt x="3867008" y="385836"/>
                </a:lnTo>
                <a:lnTo>
                  <a:pt x="3860772" y="397413"/>
                </a:lnTo>
                <a:lnTo>
                  <a:pt x="3854519" y="409106"/>
                </a:lnTo>
                <a:lnTo>
                  <a:pt x="3848248" y="420915"/>
                </a:lnTo>
                <a:lnTo>
                  <a:pt x="3841960" y="432840"/>
                </a:lnTo>
                <a:lnTo>
                  <a:pt x="3835653" y="444880"/>
                </a:lnTo>
                <a:lnTo>
                  <a:pt x="3838701" y="446531"/>
                </a:lnTo>
                <a:lnTo>
                  <a:pt x="3845381" y="445447"/>
                </a:lnTo>
                <a:lnTo>
                  <a:pt x="3856979" y="443722"/>
                </a:lnTo>
                <a:lnTo>
                  <a:pt x="3869167" y="442109"/>
                </a:lnTo>
                <a:lnTo>
                  <a:pt x="3881949" y="440616"/>
                </a:lnTo>
                <a:lnTo>
                  <a:pt x="3895330" y="439251"/>
                </a:lnTo>
                <a:lnTo>
                  <a:pt x="3909314" y="438023"/>
                </a:lnTo>
                <a:lnTo>
                  <a:pt x="3910124" y="436391"/>
                </a:lnTo>
                <a:lnTo>
                  <a:pt x="3916120" y="424390"/>
                </a:lnTo>
                <a:lnTo>
                  <a:pt x="3922084" y="412552"/>
                </a:lnTo>
                <a:lnTo>
                  <a:pt x="3928016" y="400877"/>
                </a:lnTo>
                <a:lnTo>
                  <a:pt x="3933913" y="389365"/>
                </a:lnTo>
                <a:lnTo>
                  <a:pt x="3939775" y="378017"/>
                </a:lnTo>
                <a:lnTo>
                  <a:pt x="3945599" y="366832"/>
                </a:lnTo>
                <a:lnTo>
                  <a:pt x="3951385" y="355809"/>
                </a:lnTo>
                <a:lnTo>
                  <a:pt x="3957131" y="344951"/>
                </a:lnTo>
                <a:lnTo>
                  <a:pt x="3962835" y="334255"/>
                </a:lnTo>
                <a:lnTo>
                  <a:pt x="3968495" y="323723"/>
                </a:lnTo>
                <a:lnTo>
                  <a:pt x="3969339" y="326002"/>
                </a:lnTo>
                <a:lnTo>
                  <a:pt x="3975226" y="341912"/>
                </a:lnTo>
                <a:lnTo>
                  <a:pt x="3980509" y="356179"/>
                </a:lnTo>
                <a:lnTo>
                  <a:pt x="3985192" y="368800"/>
                </a:lnTo>
                <a:lnTo>
                  <a:pt x="3989279" y="379770"/>
                </a:lnTo>
                <a:lnTo>
                  <a:pt x="3992771" y="389087"/>
                </a:lnTo>
                <a:lnTo>
                  <a:pt x="3995673" y="396748"/>
                </a:lnTo>
                <a:close/>
              </a:path>
              <a:path w="4478909" h="446659">
                <a:moveTo>
                  <a:pt x="3078407" y="201607"/>
                </a:moveTo>
                <a:lnTo>
                  <a:pt x="3075554" y="214175"/>
                </a:lnTo>
                <a:lnTo>
                  <a:pt x="3073843" y="227277"/>
                </a:lnTo>
                <a:lnTo>
                  <a:pt x="3073272" y="240918"/>
                </a:lnTo>
                <a:lnTo>
                  <a:pt x="3073725" y="252553"/>
                </a:lnTo>
                <a:lnTo>
                  <a:pt x="3075459" y="265807"/>
                </a:lnTo>
                <a:lnTo>
                  <a:pt x="3078490" y="278337"/>
                </a:lnTo>
                <a:lnTo>
                  <a:pt x="3082819" y="290150"/>
                </a:lnTo>
                <a:lnTo>
                  <a:pt x="3088446" y="301255"/>
                </a:lnTo>
                <a:lnTo>
                  <a:pt x="3095370" y="311658"/>
                </a:lnTo>
                <a:lnTo>
                  <a:pt x="3106492" y="323663"/>
                </a:lnTo>
                <a:lnTo>
                  <a:pt x="3116889" y="331182"/>
                </a:lnTo>
                <a:lnTo>
                  <a:pt x="3128407" y="336559"/>
                </a:lnTo>
                <a:lnTo>
                  <a:pt x="3141046" y="339790"/>
                </a:lnTo>
                <a:lnTo>
                  <a:pt x="3143610" y="283510"/>
                </a:lnTo>
                <a:lnTo>
                  <a:pt x="3139897" y="272852"/>
                </a:lnTo>
                <a:lnTo>
                  <a:pt x="3137244" y="260818"/>
                </a:lnTo>
                <a:lnTo>
                  <a:pt x="3135652" y="247419"/>
                </a:lnTo>
                <a:lnTo>
                  <a:pt x="3131310" y="130690"/>
                </a:lnTo>
                <a:lnTo>
                  <a:pt x="3120454" y="137545"/>
                </a:lnTo>
                <a:lnTo>
                  <a:pt x="3110380" y="146222"/>
                </a:lnTo>
                <a:lnTo>
                  <a:pt x="3101086" y="156717"/>
                </a:lnTo>
                <a:lnTo>
                  <a:pt x="3093810" y="167037"/>
                </a:lnTo>
                <a:lnTo>
                  <a:pt x="3087535" y="178045"/>
                </a:lnTo>
                <a:lnTo>
                  <a:pt x="3082400" y="189566"/>
                </a:lnTo>
                <a:lnTo>
                  <a:pt x="3078407" y="201607"/>
                </a:lnTo>
                <a:close/>
              </a:path>
              <a:path w="4478909" h="446659">
                <a:moveTo>
                  <a:pt x="3280220" y="130408"/>
                </a:moveTo>
                <a:lnTo>
                  <a:pt x="3267655" y="133260"/>
                </a:lnTo>
                <a:lnTo>
                  <a:pt x="3254883" y="136016"/>
                </a:lnTo>
                <a:lnTo>
                  <a:pt x="3254521" y="139082"/>
                </a:lnTo>
                <a:lnTo>
                  <a:pt x="3252712" y="152617"/>
                </a:lnTo>
                <a:lnTo>
                  <a:pt x="3250618" y="165593"/>
                </a:lnTo>
                <a:lnTo>
                  <a:pt x="3248232" y="178011"/>
                </a:lnTo>
                <a:lnTo>
                  <a:pt x="3245549" y="189869"/>
                </a:lnTo>
                <a:lnTo>
                  <a:pt x="3242564" y="201167"/>
                </a:lnTo>
                <a:lnTo>
                  <a:pt x="3241504" y="198694"/>
                </a:lnTo>
                <a:lnTo>
                  <a:pt x="3237691" y="183878"/>
                </a:lnTo>
                <a:lnTo>
                  <a:pt x="3233357" y="170677"/>
                </a:lnTo>
                <a:lnTo>
                  <a:pt x="3228494" y="159072"/>
                </a:lnTo>
                <a:lnTo>
                  <a:pt x="3223098" y="149048"/>
                </a:lnTo>
                <a:lnTo>
                  <a:pt x="3217164" y="140588"/>
                </a:lnTo>
                <a:lnTo>
                  <a:pt x="3209296" y="132713"/>
                </a:lnTo>
                <a:lnTo>
                  <a:pt x="3198642" y="126214"/>
                </a:lnTo>
                <a:lnTo>
                  <a:pt x="3186190" y="122324"/>
                </a:lnTo>
                <a:lnTo>
                  <a:pt x="3171951" y="121030"/>
                </a:lnTo>
                <a:lnTo>
                  <a:pt x="3168563" y="121087"/>
                </a:lnTo>
                <a:lnTo>
                  <a:pt x="3155364" y="122458"/>
                </a:lnTo>
                <a:lnTo>
                  <a:pt x="3142947" y="125660"/>
                </a:lnTo>
                <a:lnTo>
                  <a:pt x="3131310" y="130690"/>
                </a:lnTo>
                <a:lnTo>
                  <a:pt x="3135652" y="247419"/>
                </a:lnTo>
                <a:lnTo>
                  <a:pt x="3135121" y="232663"/>
                </a:lnTo>
                <a:lnTo>
                  <a:pt x="3135376" y="222287"/>
                </a:lnTo>
                <a:lnTo>
                  <a:pt x="3136538" y="208835"/>
                </a:lnTo>
                <a:lnTo>
                  <a:pt x="3138628" y="196222"/>
                </a:lnTo>
                <a:lnTo>
                  <a:pt x="3141632" y="184440"/>
                </a:lnTo>
                <a:lnTo>
                  <a:pt x="3145536" y="173481"/>
                </a:lnTo>
                <a:lnTo>
                  <a:pt x="3154855" y="158311"/>
                </a:lnTo>
                <a:lnTo>
                  <a:pt x="3165034" y="150928"/>
                </a:lnTo>
                <a:lnTo>
                  <a:pt x="3177413" y="148462"/>
                </a:lnTo>
                <a:lnTo>
                  <a:pt x="3187614" y="150884"/>
                </a:lnTo>
                <a:lnTo>
                  <a:pt x="3197344" y="158880"/>
                </a:lnTo>
                <a:lnTo>
                  <a:pt x="3205861" y="172465"/>
                </a:lnTo>
                <a:lnTo>
                  <a:pt x="3209427" y="180700"/>
                </a:lnTo>
                <a:lnTo>
                  <a:pt x="3213084" y="190798"/>
                </a:lnTo>
                <a:lnTo>
                  <a:pt x="3216604" y="202291"/>
                </a:lnTo>
                <a:lnTo>
                  <a:pt x="3219983" y="215177"/>
                </a:lnTo>
                <a:lnTo>
                  <a:pt x="3223219" y="229451"/>
                </a:lnTo>
                <a:lnTo>
                  <a:pt x="3226308" y="245110"/>
                </a:lnTo>
                <a:lnTo>
                  <a:pt x="3224151" y="250048"/>
                </a:lnTo>
                <a:lnTo>
                  <a:pt x="3217649" y="263771"/>
                </a:lnTo>
                <a:lnTo>
                  <a:pt x="3211269" y="275460"/>
                </a:lnTo>
                <a:lnTo>
                  <a:pt x="3205011" y="285114"/>
                </a:lnTo>
                <a:lnTo>
                  <a:pt x="3198875" y="292735"/>
                </a:lnTo>
                <a:lnTo>
                  <a:pt x="3184676" y="304396"/>
                </a:lnTo>
                <a:lnTo>
                  <a:pt x="3173984" y="307213"/>
                </a:lnTo>
                <a:lnTo>
                  <a:pt x="3163792" y="305542"/>
                </a:lnTo>
                <a:lnTo>
                  <a:pt x="3153192" y="298720"/>
                </a:lnTo>
                <a:lnTo>
                  <a:pt x="3145027" y="286638"/>
                </a:lnTo>
                <a:lnTo>
                  <a:pt x="3143610" y="283510"/>
                </a:lnTo>
                <a:lnTo>
                  <a:pt x="3141046" y="339790"/>
                </a:lnTo>
                <a:lnTo>
                  <a:pt x="3154807" y="340867"/>
                </a:lnTo>
                <a:lnTo>
                  <a:pt x="3161502" y="340501"/>
                </a:lnTo>
                <a:lnTo>
                  <a:pt x="3172084" y="338424"/>
                </a:lnTo>
                <a:lnTo>
                  <a:pt x="3182667" y="334511"/>
                </a:lnTo>
                <a:lnTo>
                  <a:pt x="3193249" y="328758"/>
                </a:lnTo>
                <a:lnTo>
                  <a:pt x="3203831" y="321161"/>
                </a:lnTo>
                <a:lnTo>
                  <a:pt x="3214414" y="311717"/>
                </a:lnTo>
                <a:lnTo>
                  <a:pt x="3224996" y="300422"/>
                </a:lnTo>
                <a:lnTo>
                  <a:pt x="3235578" y="287274"/>
                </a:lnTo>
                <a:lnTo>
                  <a:pt x="3238579" y="296621"/>
                </a:lnTo>
                <a:lnTo>
                  <a:pt x="3243799" y="310737"/>
                </a:lnTo>
                <a:lnTo>
                  <a:pt x="3248805" y="321411"/>
                </a:lnTo>
                <a:lnTo>
                  <a:pt x="3253613" y="328675"/>
                </a:lnTo>
                <a:lnTo>
                  <a:pt x="3259200" y="335406"/>
                </a:lnTo>
                <a:lnTo>
                  <a:pt x="3265169" y="338709"/>
                </a:lnTo>
                <a:lnTo>
                  <a:pt x="3272283" y="338706"/>
                </a:lnTo>
                <a:lnTo>
                  <a:pt x="3283315" y="338251"/>
                </a:lnTo>
                <a:lnTo>
                  <a:pt x="3295118" y="337009"/>
                </a:lnTo>
                <a:lnTo>
                  <a:pt x="3307691" y="334991"/>
                </a:lnTo>
                <a:lnTo>
                  <a:pt x="3321033" y="332210"/>
                </a:lnTo>
                <a:lnTo>
                  <a:pt x="3335146" y="328675"/>
                </a:lnTo>
                <a:lnTo>
                  <a:pt x="3333876" y="316991"/>
                </a:lnTo>
                <a:lnTo>
                  <a:pt x="3321980" y="316364"/>
                </a:lnTo>
                <a:lnTo>
                  <a:pt x="3308935" y="313934"/>
                </a:lnTo>
                <a:lnTo>
                  <a:pt x="3297317" y="309660"/>
                </a:lnTo>
                <a:lnTo>
                  <a:pt x="3287141" y="303529"/>
                </a:lnTo>
                <a:lnTo>
                  <a:pt x="3283739" y="300752"/>
                </a:lnTo>
                <a:lnTo>
                  <a:pt x="3276195" y="292690"/>
                </a:lnTo>
                <a:lnTo>
                  <a:pt x="3269327" y="282513"/>
                </a:lnTo>
                <a:lnTo>
                  <a:pt x="3263118" y="270212"/>
                </a:lnTo>
                <a:lnTo>
                  <a:pt x="3257549" y="255777"/>
                </a:lnTo>
                <a:lnTo>
                  <a:pt x="3260699" y="250388"/>
                </a:lnTo>
                <a:lnTo>
                  <a:pt x="3266401" y="240304"/>
                </a:lnTo>
                <a:lnTo>
                  <a:pt x="3272032" y="229918"/>
                </a:lnTo>
                <a:lnTo>
                  <a:pt x="3277593" y="219228"/>
                </a:lnTo>
                <a:lnTo>
                  <a:pt x="3283081" y="208236"/>
                </a:lnTo>
                <a:lnTo>
                  <a:pt x="3288496" y="196941"/>
                </a:lnTo>
                <a:lnTo>
                  <a:pt x="3293838" y="185342"/>
                </a:lnTo>
                <a:lnTo>
                  <a:pt x="3299104" y="173441"/>
                </a:lnTo>
                <a:lnTo>
                  <a:pt x="3304294" y="161238"/>
                </a:lnTo>
                <a:lnTo>
                  <a:pt x="3309407" y="148731"/>
                </a:lnTo>
                <a:lnTo>
                  <a:pt x="3314442" y="135921"/>
                </a:lnTo>
                <a:lnTo>
                  <a:pt x="3319398" y="122809"/>
                </a:lnTo>
                <a:lnTo>
                  <a:pt x="3316662" y="121223"/>
                </a:lnTo>
                <a:lnTo>
                  <a:pt x="3304723" y="124396"/>
                </a:lnTo>
                <a:lnTo>
                  <a:pt x="3292576" y="127455"/>
                </a:lnTo>
                <a:lnTo>
                  <a:pt x="3280220" y="130408"/>
                </a:lnTo>
                <a:close/>
              </a:path>
              <a:path w="4478909" h="446659">
                <a:moveTo>
                  <a:pt x="2609015" y="201607"/>
                </a:moveTo>
                <a:lnTo>
                  <a:pt x="2606162" y="214175"/>
                </a:lnTo>
                <a:lnTo>
                  <a:pt x="2604451" y="227277"/>
                </a:lnTo>
                <a:lnTo>
                  <a:pt x="2603880" y="240918"/>
                </a:lnTo>
                <a:lnTo>
                  <a:pt x="2604333" y="252553"/>
                </a:lnTo>
                <a:lnTo>
                  <a:pt x="2606067" y="265807"/>
                </a:lnTo>
                <a:lnTo>
                  <a:pt x="2609098" y="278337"/>
                </a:lnTo>
                <a:lnTo>
                  <a:pt x="2613427" y="290150"/>
                </a:lnTo>
                <a:lnTo>
                  <a:pt x="2619054" y="301255"/>
                </a:lnTo>
                <a:lnTo>
                  <a:pt x="2625979" y="311658"/>
                </a:lnTo>
                <a:lnTo>
                  <a:pt x="2637100" y="323663"/>
                </a:lnTo>
                <a:lnTo>
                  <a:pt x="2647497" y="331182"/>
                </a:lnTo>
                <a:lnTo>
                  <a:pt x="2659015" y="336559"/>
                </a:lnTo>
                <a:lnTo>
                  <a:pt x="2671654" y="339790"/>
                </a:lnTo>
                <a:lnTo>
                  <a:pt x="2674218" y="283510"/>
                </a:lnTo>
                <a:lnTo>
                  <a:pt x="2670505" y="272852"/>
                </a:lnTo>
                <a:lnTo>
                  <a:pt x="2667852" y="260818"/>
                </a:lnTo>
                <a:lnTo>
                  <a:pt x="2666260" y="247419"/>
                </a:lnTo>
                <a:lnTo>
                  <a:pt x="2661918" y="130690"/>
                </a:lnTo>
                <a:lnTo>
                  <a:pt x="2651062" y="137545"/>
                </a:lnTo>
                <a:lnTo>
                  <a:pt x="2640988" y="146222"/>
                </a:lnTo>
                <a:lnTo>
                  <a:pt x="2631693" y="156717"/>
                </a:lnTo>
                <a:lnTo>
                  <a:pt x="2624418" y="167037"/>
                </a:lnTo>
                <a:lnTo>
                  <a:pt x="2618143" y="178045"/>
                </a:lnTo>
                <a:lnTo>
                  <a:pt x="2613008" y="189566"/>
                </a:lnTo>
                <a:lnTo>
                  <a:pt x="2609015" y="201607"/>
                </a:lnTo>
                <a:close/>
              </a:path>
              <a:path w="4478909" h="446659">
                <a:moveTo>
                  <a:pt x="2810828" y="130408"/>
                </a:moveTo>
                <a:lnTo>
                  <a:pt x="2798263" y="133260"/>
                </a:lnTo>
                <a:lnTo>
                  <a:pt x="2785491" y="136016"/>
                </a:lnTo>
                <a:lnTo>
                  <a:pt x="2785129" y="139082"/>
                </a:lnTo>
                <a:lnTo>
                  <a:pt x="2783320" y="152617"/>
                </a:lnTo>
                <a:lnTo>
                  <a:pt x="2781226" y="165593"/>
                </a:lnTo>
                <a:lnTo>
                  <a:pt x="2778840" y="178011"/>
                </a:lnTo>
                <a:lnTo>
                  <a:pt x="2776157" y="189869"/>
                </a:lnTo>
                <a:lnTo>
                  <a:pt x="2773171" y="201167"/>
                </a:lnTo>
                <a:lnTo>
                  <a:pt x="2772112" y="198694"/>
                </a:lnTo>
                <a:lnTo>
                  <a:pt x="2768299" y="183878"/>
                </a:lnTo>
                <a:lnTo>
                  <a:pt x="2763965" y="170677"/>
                </a:lnTo>
                <a:lnTo>
                  <a:pt x="2759102" y="159072"/>
                </a:lnTo>
                <a:lnTo>
                  <a:pt x="2753706" y="149048"/>
                </a:lnTo>
                <a:lnTo>
                  <a:pt x="2747771" y="140588"/>
                </a:lnTo>
                <a:lnTo>
                  <a:pt x="2739904" y="132713"/>
                </a:lnTo>
                <a:lnTo>
                  <a:pt x="2729250" y="126214"/>
                </a:lnTo>
                <a:lnTo>
                  <a:pt x="2716798" y="122324"/>
                </a:lnTo>
                <a:lnTo>
                  <a:pt x="2702559" y="121030"/>
                </a:lnTo>
                <a:lnTo>
                  <a:pt x="2699171" y="121087"/>
                </a:lnTo>
                <a:lnTo>
                  <a:pt x="2685972" y="122458"/>
                </a:lnTo>
                <a:lnTo>
                  <a:pt x="2673555" y="125660"/>
                </a:lnTo>
                <a:lnTo>
                  <a:pt x="2661918" y="130690"/>
                </a:lnTo>
                <a:lnTo>
                  <a:pt x="2666260" y="247419"/>
                </a:lnTo>
                <a:lnTo>
                  <a:pt x="2665729" y="232663"/>
                </a:lnTo>
                <a:lnTo>
                  <a:pt x="2665984" y="222287"/>
                </a:lnTo>
                <a:lnTo>
                  <a:pt x="2667146" y="208835"/>
                </a:lnTo>
                <a:lnTo>
                  <a:pt x="2669236" y="196222"/>
                </a:lnTo>
                <a:lnTo>
                  <a:pt x="2672240" y="184440"/>
                </a:lnTo>
                <a:lnTo>
                  <a:pt x="2676143" y="173481"/>
                </a:lnTo>
                <a:lnTo>
                  <a:pt x="2685463" y="158311"/>
                </a:lnTo>
                <a:lnTo>
                  <a:pt x="2695642" y="150928"/>
                </a:lnTo>
                <a:lnTo>
                  <a:pt x="2708020" y="148462"/>
                </a:lnTo>
                <a:lnTo>
                  <a:pt x="2718222" y="150884"/>
                </a:lnTo>
                <a:lnTo>
                  <a:pt x="2727952" y="158880"/>
                </a:lnTo>
                <a:lnTo>
                  <a:pt x="2736468" y="172465"/>
                </a:lnTo>
                <a:lnTo>
                  <a:pt x="2740035" y="180700"/>
                </a:lnTo>
                <a:lnTo>
                  <a:pt x="2743692" y="190798"/>
                </a:lnTo>
                <a:lnTo>
                  <a:pt x="2747212" y="202291"/>
                </a:lnTo>
                <a:lnTo>
                  <a:pt x="2750591" y="215177"/>
                </a:lnTo>
                <a:lnTo>
                  <a:pt x="2753827" y="229451"/>
                </a:lnTo>
                <a:lnTo>
                  <a:pt x="2756916" y="245110"/>
                </a:lnTo>
                <a:lnTo>
                  <a:pt x="2754759" y="250048"/>
                </a:lnTo>
                <a:lnTo>
                  <a:pt x="2748257" y="263771"/>
                </a:lnTo>
                <a:lnTo>
                  <a:pt x="2741877" y="275460"/>
                </a:lnTo>
                <a:lnTo>
                  <a:pt x="2735619" y="285114"/>
                </a:lnTo>
                <a:lnTo>
                  <a:pt x="2729483" y="292735"/>
                </a:lnTo>
                <a:lnTo>
                  <a:pt x="2715284" y="304396"/>
                </a:lnTo>
                <a:lnTo>
                  <a:pt x="2704591" y="307213"/>
                </a:lnTo>
                <a:lnTo>
                  <a:pt x="2694400" y="305542"/>
                </a:lnTo>
                <a:lnTo>
                  <a:pt x="2683800" y="298720"/>
                </a:lnTo>
                <a:lnTo>
                  <a:pt x="2675635" y="286638"/>
                </a:lnTo>
                <a:lnTo>
                  <a:pt x="2674218" y="283510"/>
                </a:lnTo>
                <a:lnTo>
                  <a:pt x="2671654" y="339790"/>
                </a:lnTo>
                <a:lnTo>
                  <a:pt x="2685415" y="340867"/>
                </a:lnTo>
                <a:lnTo>
                  <a:pt x="2692110" y="340501"/>
                </a:lnTo>
                <a:lnTo>
                  <a:pt x="2702692" y="338424"/>
                </a:lnTo>
                <a:lnTo>
                  <a:pt x="2713275" y="334511"/>
                </a:lnTo>
                <a:lnTo>
                  <a:pt x="2723857" y="328758"/>
                </a:lnTo>
                <a:lnTo>
                  <a:pt x="2734439" y="321161"/>
                </a:lnTo>
                <a:lnTo>
                  <a:pt x="2745022" y="311717"/>
                </a:lnTo>
                <a:lnTo>
                  <a:pt x="2755604" y="300422"/>
                </a:lnTo>
                <a:lnTo>
                  <a:pt x="2766187" y="287274"/>
                </a:lnTo>
                <a:lnTo>
                  <a:pt x="2769187" y="296621"/>
                </a:lnTo>
                <a:lnTo>
                  <a:pt x="2774407" y="310737"/>
                </a:lnTo>
                <a:lnTo>
                  <a:pt x="2779413" y="321411"/>
                </a:lnTo>
                <a:lnTo>
                  <a:pt x="2784220" y="328675"/>
                </a:lnTo>
                <a:lnTo>
                  <a:pt x="2789809" y="335406"/>
                </a:lnTo>
                <a:lnTo>
                  <a:pt x="2795777" y="338709"/>
                </a:lnTo>
                <a:lnTo>
                  <a:pt x="2802891" y="338706"/>
                </a:lnTo>
                <a:lnTo>
                  <a:pt x="2813923" y="338251"/>
                </a:lnTo>
                <a:lnTo>
                  <a:pt x="2825726" y="337009"/>
                </a:lnTo>
                <a:lnTo>
                  <a:pt x="2838299" y="334991"/>
                </a:lnTo>
                <a:lnTo>
                  <a:pt x="2851641" y="332210"/>
                </a:lnTo>
                <a:lnTo>
                  <a:pt x="2865754" y="328675"/>
                </a:lnTo>
                <a:lnTo>
                  <a:pt x="2864485" y="316991"/>
                </a:lnTo>
                <a:lnTo>
                  <a:pt x="2852588" y="316364"/>
                </a:lnTo>
                <a:lnTo>
                  <a:pt x="2839543" y="313934"/>
                </a:lnTo>
                <a:lnTo>
                  <a:pt x="2827925" y="309660"/>
                </a:lnTo>
                <a:lnTo>
                  <a:pt x="2817748" y="303529"/>
                </a:lnTo>
                <a:lnTo>
                  <a:pt x="2814347" y="300752"/>
                </a:lnTo>
                <a:lnTo>
                  <a:pt x="2806803" y="292690"/>
                </a:lnTo>
                <a:lnTo>
                  <a:pt x="2799935" y="282513"/>
                </a:lnTo>
                <a:lnTo>
                  <a:pt x="2793726" y="270212"/>
                </a:lnTo>
                <a:lnTo>
                  <a:pt x="2788158" y="255777"/>
                </a:lnTo>
                <a:lnTo>
                  <a:pt x="2791307" y="250388"/>
                </a:lnTo>
                <a:lnTo>
                  <a:pt x="2797009" y="240304"/>
                </a:lnTo>
                <a:lnTo>
                  <a:pt x="2802640" y="229918"/>
                </a:lnTo>
                <a:lnTo>
                  <a:pt x="2808201" y="219228"/>
                </a:lnTo>
                <a:lnTo>
                  <a:pt x="2813689" y="208236"/>
                </a:lnTo>
                <a:lnTo>
                  <a:pt x="2819104" y="196941"/>
                </a:lnTo>
                <a:lnTo>
                  <a:pt x="2824446" y="185342"/>
                </a:lnTo>
                <a:lnTo>
                  <a:pt x="2829712" y="173441"/>
                </a:lnTo>
                <a:lnTo>
                  <a:pt x="2834902" y="161238"/>
                </a:lnTo>
                <a:lnTo>
                  <a:pt x="2840015" y="148731"/>
                </a:lnTo>
                <a:lnTo>
                  <a:pt x="2845050" y="135921"/>
                </a:lnTo>
                <a:lnTo>
                  <a:pt x="2850007" y="122809"/>
                </a:lnTo>
                <a:lnTo>
                  <a:pt x="2847270" y="121223"/>
                </a:lnTo>
                <a:lnTo>
                  <a:pt x="2835331" y="124396"/>
                </a:lnTo>
                <a:lnTo>
                  <a:pt x="2823184" y="127455"/>
                </a:lnTo>
                <a:lnTo>
                  <a:pt x="2810828" y="130408"/>
                </a:lnTo>
                <a:close/>
              </a:path>
              <a:path w="4478909" h="446659">
                <a:moveTo>
                  <a:pt x="2436737" y="286059"/>
                </a:moveTo>
                <a:lnTo>
                  <a:pt x="2442350" y="274654"/>
                </a:lnTo>
                <a:lnTo>
                  <a:pt x="2446362" y="262500"/>
                </a:lnTo>
                <a:lnTo>
                  <a:pt x="2448772" y="249602"/>
                </a:lnTo>
                <a:lnTo>
                  <a:pt x="2449576" y="235965"/>
                </a:lnTo>
                <a:lnTo>
                  <a:pt x="2449478" y="231063"/>
                </a:lnTo>
                <a:lnTo>
                  <a:pt x="2448270" y="218405"/>
                </a:lnTo>
                <a:lnTo>
                  <a:pt x="2445639" y="205993"/>
                </a:lnTo>
                <a:lnTo>
                  <a:pt x="2440154" y="189492"/>
                </a:lnTo>
                <a:lnTo>
                  <a:pt x="2434970" y="177800"/>
                </a:lnTo>
                <a:lnTo>
                  <a:pt x="2426236" y="162064"/>
                </a:lnTo>
                <a:lnTo>
                  <a:pt x="2419222" y="151384"/>
                </a:lnTo>
                <a:lnTo>
                  <a:pt x="2408293" y="136789"/>
                </a:lnTo>
                <a:lnTo>
                  <a:pt x="2400172" y="127126"/>
                </a:lnTo>
                <a:lnTo>
                  <a:pt x="2388411" y="114191"/>
                </a:lnTo>
                <a:lnTo>
                  <a:pt x="2379598" y="105155"/>
                </a:lnTo>
                <a:lnTo>
                  <a:pt x="2368063" y="93947"/>
                </a:lnTo>
                <a:lnTo>
                  <a:pt x="2359152" y="85471"/>
                </a:lnTo>
                <a:lnTo>
                  <a:pt x="2356812" y="83374"/>
                </a:lnTo>
                <a:lnTo>
                  <a:pt x="2346717" y="74236"/>
                </a:lnTo>
                <a:lnTo>
                  <a:pt x="2338323" y="66675"/>
                </a:lnTo>
                <a:lnTo>
                  <a:pt x="2332863" y="61595"/>
                </a:lnTo>
                <a:lnTo>
                  <a:pt x="2328544" y="57403"/>
                </a:lnTo>
                <a:lnTo>
                  <a:pt x="2325369" y="53975"/>
                </a:lnTo>
                <a:lnTo>
                  <a:pt x="2322067" y="50418"/>
                </a:lnTo>
                <a:lnTo>
                  <a:pt x="2319908" y="47498"/>
                </a:lnTo>
                <a:lnTo>
                  <a:pt x="2317368" y="42545"/>
                </a:lnTo>
                <a:lnTo>
                  <a:pt x="2316733" y="40004"/>
                </a:lnTo>
                <a:lnTo>
                  <a:pt x="2316733" y="34036"/>
                </a:lnTo>
                <a:lnTo>
                  <a:pt x="2317877" y="31496"/>
                </a:lnTo>
                <a:lnTo>
                  <a:pt x="2322703" y="28321"/>
                </a:lnTo>
                <a:lnTo>
                  <a:pt x="2325751" y="27431"/>
                </a:lnTo>
                <a:lnTo>
                  <a:pt x="2329433" y="27431"/>
                </a:lnTo>
                <a:lnTo>
                  <a:pt x="2337070" y="28125"/>
                </a:lnTo>
                <a:lnTo>
                  <a:pt x="2345616" y="30254"/>
                </a:lnTo>
                <a:lnTo>
                  <a:pt x="2354951" y="33819"/>
                </a:lnTo>
                <a:lnTo>
                  <a:pt x="2365080" y="38818"/>
                </a:lnTo>
                <a:lnTo>
                  <a:pt x="2376005" y="45253"/>
                </a:lnTo>
                <a:lnTo>
                  <a:pt x="2387730" y="53123"/>
                </a:lnTo>
                <a:lnTo>
                  <a:pt x="2400257" y="62428"/>
                </a:lnTo>
                <a:lnTo>
                  <a:pt x="2413590" y="73168"/>
                </a:lnTo>
                <a:lnTo>
                  <a:pt x="2427731" y="85343"/>
                </a:lnTo>
                <a:lnTo>
                  <a:pt x="2428619" y="84122"/>
                </a:lnTo>
                <a:lnTo>
                  <a:pt x="2436593" y="73301"/>
                </a:lnTo>
                <a:lnTo>
                  <a:pt x="2444396" y="62976"/>
                </a:lnTo>
                <a:lnTo>
                  <a:pt x="2451994" y="53147"/>
                </a:lnTo>
                <a:lnTo>
                  <a:pt x="2459354" y="43814"/>
                </a:lnTo>
                <a:lnTo>
                  <a:pt x="2458973" y="41275"/>
                </a:lnTo>
                <a:lnTo>
                  <a:pt x="2452272" y="37258"/>
                </a:lnTo>
                <a:lnTo>
                  <a:pt x="2439598" y="30170"/>
                </a:lnTo>
                <a:lnTo>
                  <a:pt x="2427063" y="23831"/>
                </a:lnTo>
                <a:lnTo>
                  <a:pt x="2414666" y="18240"/>
                </a:lnTo>
                <a:lnTo>
                  <a:pt x="2402410" y="13397"/>
                </a:lnTo>
                <a:lnTo>
                  <a:pt x="2390294" y="9301"/>
                </a:lnTo>
                <a:lnTo>
                  <a:pt x="2378320" y="5950"/>
                </a:lnTo>
                <a:lnTo>
                  <a:pt x="2366487" y="3346"/>
                </a:lnTo>
                <a:lnTo>
                  <a:pt x="2354797" y="1486"/>
                </a:lnTo>
                <a:lnTo>
                  <a:pt x="2343250" y="371"/>
                </a:lnTo>
                <a:lnTo>
                  <a:pt x="2331846" y="0"/>
                </a:lnTo>
                <a:lnTo>
                  <a:pt x="2319481" y="568"/>
                </a:lnTo>
                <a:lnTo>
                  <a:pt x="2306146" y="2789"/>
                </a:lnTo>
                <a:lnTo>
                  <a:pt x="2294609" y="6701"/>
                </a:lnTo>
                <a:lnTo>
                  <a:pt x="2284856" y="12319"/>
                </a:lnTo>
                <a:lnTo>
                  <a:pt x="2274990" y="22197"/>
                </a:lnTo>
                <a:lnTo>
                  <a:pt x="2269618" y="33734"/>
                </a:lnTo>
                <a:lnTo>
                  <a:pt x="2267839" y="47498"/>
                </a:lnTo>
                <a:lnTo>
                  <a:pt x="2267847" y="48408"/>
                </a:lnTo>
                <a:lnTo>
                  <a:pt x="2269517" y="60347"/>
                </a:lnTo>
                <a:lnTo>
                  <a:pt x="2274086" y="72209"/>
                </a:lnTo>
                <a:lnTo>
                  <a:pt x="2281554" y="84074"/>
                </a:lnTo>
                <a:lnTo>
                  <a:pt x="2288087" y="92112"/>
                </a:lnTo>
                <a:lnTo>
                  <a:pt x="2295635" y="100468"/>
                </a:lnTo>
                <a:lnTo>
                  <a:pt x="2304538" y="109598"/>
                </a:lnTo>
                <a:lnTo>
                  <a:pt x="2314790" y="119500"/>
                </a:lnTo>
                <a:lnTo>
                  <a:pt x="2326385" y="130175"/>
                </a:lnTo>
                <a:lnTo>
                  <a:pt x="2317674" y="132982"/>
                </a:lnTo>
                <a:lnTo>
                  <a:pt x="2305105" y="137905"/>
                </a:lnTo>
                <a:lnTo>
                  <a:pt x="2293343" y="143623"/>
                </a:lnTo>
                <a:lnTo>
                  <a:pt x="2282390" y="150139"/>
                </a:lnTo>
                <a:lnTo>
                  <a:pt x="2272244" y="157455"/>
                </a:lnTo>
                <a:lnTo>
                  <a:pt x="2262906" y="165573"/>
                </a:lnTo>
                <a:lnTo>
                  <a:pt x="2254377" y="174498"/>
                </a:lnTo>
                <a:lnTo>
                  <a:pt x="2246208" y="184824"/>
                </a:lnTo>
                <a:lnTo>
                  <a:pt x="2239355" y="195908"/>
                </a:lnTo>
                <a:lnTo>
                  <a:pt x="2234031" y="207504"/>
                </a:lnTo>
                <a:lnTo>
                  <a:pt x="2230233" y="219612"/>
                </a:lnTo>
                <a:lnTo>
                  <a:pt x="2227956" y="232232"/>
                </a:lnTo>
                <a:lnTo>
                  <a:pt x="2227198" y="245363"/>
                </a:lnTo>
                <a:lnTo>
                  <a:pt x="2227989" y="258697"/>
                </a:lnTo>
                <a:lnTo>
                  <a:pt x="2230491" y="271701"/>
                </a:lnTo>
                <a:lnTo>
                  <a:pt x="2234701" y="283803"/>
                </a:lnTo>
                <a:lnTo>
                  <a:pt x="2240618" y="295005"/>
                </a:lnTo>
                <a:lnTo>
                  <a:pt x="2248235" y="305306"/>
                </a:lnTo>
                <a:lnTo>
                  <a:pt x="2257552" y="314705"/>
                </a:lnTo>
                <a:lnTo>
                  <a:pt x="2271034" y="324777"/>
                </a:lnTo>
                <a:lnTo>
                  <a:pt x="2282011" y="330753"/>
                </a:lnTo>
                <a:lnTo>
                  <a:pt x="2293752" y="335400"/>
                </a:lnTo>
                <a:lnTo>
                  <a:pt x="2306251" y="338720"/>
                </a:lnTo>
                <a:lnTo>
                  <a:pt x="2300853" y="290310"/>
                </a:lnTo>
                <a:lnTo>
                  <a:pt x="2296867" y="279225"/>
                </a:lnTo>
                <a:lnTo>
                  <a:pt x="2294010" y="267022"/>
                </a:lnTo>
                <a:lnTo>
                  <a:pt x="2292290" y="253703"/>
                </a:lnTo>
                <a:lnTo>
                  <a:pt x="2291715" y="239267"/>
                </a:lnTo>
                <a:lnTo>
                  <a:pt x="2291815" y="233241"/>
                </a:lnTo>
                <a:lnTo>
                  <a:pt x="2293071" y="218020"/>
                </a:lnTo>
                <a:lnTo>
                  <a:pt x="2295760" y="204016"/>
                </a:lnTo>
                <a:lnTo>
                  <a:pt x="2299883" y="191229"/>
                </a:lnTo>
                <a:lnTo>
                  <a:pt x="2305440" y="179658"/>
                </a:lnTo>
                <a:lnTo>
                  <a:pt x="2312430" y="169304"/>
                </a:lnTo>
                <a:lnTo>
                  <a:pt x="2320855" y="160166"/>
                </a:lnTo>
                <a:lnTo>
                  <a:pt x="2330714" y="152246"/>
                </a:lnTo>
                <a:lnTo>
                  <a:pt x="2342006" y="145541"/>
                </a:lnTo>
                <a:lnTo>
                  <a:pt x="2344929" y="148683"/>
                </a:lnTo>
                <a:lnTo>
                  <a:pt x="2353296" y="158472"/>
                </a:lnTo>
                <a:lnTo>
                  <a:pt x="2360676" y="168401"/>
                </a:lnTo>
                <a:lnTo>
                  <a:pt x="2368688" y="181543"/>
                </a:lnTo>
                <a:lnTo>
                  <a:pt x="2374138" y="192912"/>
                </a:lnTo>
                <a:lnTo>
                  <a:pt x="2379207" y="207298"/>
                </a:lnTo>
                <a:lnTo>
                  <a:pt x="2382266" y="219837"/>
                </a:lnTo>
                <a:lnTo>
                  <a:pt x="2384536" y="236748"/>
                </a:lnTo>
                <a:lnTo>
                  <a:pt x="2385059" y="249809"/>
                </a:lnTo>
                <a:lnTo>
                  <a:pt x="2385057" y="250607"/>
                </a:lnTo>
                <a:lnTo>
                  <a:pt x="2384239" y="264975"/>
                </a:lnTo>
                <a:lnTo>
                  <a:pt x="2381948" y="277963"/>
                </a:lnTo>
                <a:lnTo>
                  <a:pt x="2378196" y="289583"/>
                </a:lnTo>
                <a:lnTo>
                  <a:pt x="2382989" y="331934"/>
                </a:lnTo>
                <a:lnTo>
                  <a:pt x="2394379" y="326406"/>
                </a:lnTo>
                <a:lnTo>
                  <a:pt x="2405187" y="319606"/>
                </a:lnTo>
                <a:lnTo>
                  <a:pt x="2415413" y="311530"/>
                </a:lnTo>
                <a:lnTo>
                  <a:pt x="2420723" y="306600"/>
                </a:lnTo>
                <a:lnTo>
                  <a:pt x="2429527" y="296710"/>
                </a:lnTo>
                <a:lnTo>
                  <a:pt x="2436737" y="286059"/>
                </a:lnTo>
                <a:close/>
              </a:path>
              <a:path w="4478909" h="446659">
                <a:moveTo>
                  <a:pt x="2378196" y="289583"/>
                </a:moveTo>
                <a:lnTo>
                  <a:pt x="2372994" y="299847"/>
                </a:lnTo>
                <a:lnTo>
                  <a:pt x="2362942" y="311341"/>
                </a:lnTo>
                <a:lnTo>
                  <a:pt x="2351722" y="317293"/>
                </a:lnTo>
                <a:lnTo>
                  <a:pt x="2338323" y="319277"/>
                </a:lnTo>
                <a:lnTo>
                  <a:pt x="2334783" y="319130"/>
                </a:lnTo>
                <a:lnTo>
                  <a:pt x="2322480" y="315857"/>
                </a:lnTo>
                <a:lnTo>
                  <a:pt x="2312138" y="308286"/>
                </a:lnTo>
                <a:lnTo>
                  <a:pt x="2303779" y="296417"/>
                </a:lnTo>
                <a:lnTo>
                  <a:pt x="2300853" y="290310"/>
                </a:lnTo>
                <a:lnTo>
                  <a:pt x="2306251" y="338720"/>
                </a:lnTo>
                <a:lnTo>
                  <a:pt x="2319501" y="340712"/>
                </a:lnTo>
                <a:lnTo>
                  <a:pt x="2333497" y="341375"/>
                </a:lnTo>
                <a:lnTo>
                  <a:pt x="2345327" y="340904"/>
                </a:lnTo>
                <a:lnTo>
                  <a:pt x="2358463" y="339180"/>
                </a:lnTo>
                <a:lnTo>
                  <a:pt x="2371017" y="336191"/>
                </a:lnTo>
                <a:lnTo>
                  <a:pt x="2382989" y="331934"/>
                </a:lnTo>
                <a:lnTo>
                  <a:pt x="2378196" y="289583"/>
                </a:lnTo>
                <a:close/>
              </a:path>
              <a:path w="4478909" h="446659">
                <a:moveTo>
                  <a:pt x="520826" y="295275"/>
                </a:moveTo>
                <a:lnTo>
                  <a:pt x="519751" y="293132"/>
                </a:lnTo>
                <a:lnTo>
                  <a:pt x="515863" y="282377"/>
                </a:lnTo>
                <a:lnTo>
                  <a:pt x="513497" y="269699"/>
                </a:lnTo>
                <a:lnTo>
                  <a:pt x="512698" y="255142"/>
                </a:lnTo>
                <a:lnTo>
                  <a:pt x="512754" y="248902"/>
                </a:lnTo>
                <a:lnTo>
                  <a:pt x="513140" y="237117"/>
                </a:lnTo>
                <a:lnTo>
                  <a:pt x="513891" y="224830"/>
                </a:lnTo>
                <a:lnTo>
                  <a:pt x="515002" y="212036"/>
                </a:lnTo>
                <a:lnTo>
                  <a:pt x="516469" y="198732"/>
                </a:lnTo>
                <a:lnTo>
                  <a:pt x="518287" y="184912"/>
                </a:lnTo>
                <a:lnTo>
                  <a:pt x="516127" y="183261"/>
                </a:lnTo>
                <a:lnTo>
                  <a:pt x="506698" y="185796"/>
                </a:lnTo>
                <a:lnTo>
                  <a:pt x="494584" y="188886"/>
                </a:lnTo>
                <a:lnTo>
                  <a:pt x="482259" y="191843"/>
                </a:lnTo>
                <a:lnTo>
                  <a:pt x="469715" y="194666"/>
                </a:lnTo>
                <a:lnTo>
                  <a:pt x="456945" y="197358"/>
                </a:lnTo>
                <a:lnTo>
                  <a:pt x="458498" y="206015"/>
                </a:lnTo>
                <a:lnTo>
                  <a:pt x="460352" y="218672"/>
                </a:lnTo>
                <a:lnTo>
                  <a:pt x="461695" y="231307"/>
                </a:lnTo>
                <a:lnTo>
                  <a:pt x="462512" y="243927"/>
                </a:lnTo>
                <a:lnTo>
                  <a:pt x="462788" y="256539"/>
                </a:lnTo>
                <a:lnTo>
                  <a:pt x="462766" y="258998"/>
                </a:lnTo>
                <a:lnTo>
                  <a:pt x="461658" y="273244"/>
                </a:lnTo>
                <a:lnTo>
                  <a:pt x="458871" y="285506"/>
                </a:lnTo>
                <a:lnTo>
                  <a:pt x="454405" y="295783"/>
                </a:lnTo>
                <a:lnTo>
                  <a:pt x="443563" y="307337"/>
                </a:lnTo>
                <a:lnTo>
                  <a:pt x="431291" y="310514"/>
                </a:lnTo>
                <a:lnTo>
                  <a:pt x="421828" y="308722"/>
                </a:lnTo>
                <a:lnTo>
                  <a:pt x="411711" y="301365"/>
                </a:lnTo>
                <a:lnTo>
                  <a:pt x="403605" y="288289"/>
                </a:lnTo>
                <a:lnTo>
                  <a:pt x="398072" y="272480"/>
                </a:lnTo>
                <a:lnTo>
                  <a:pt x="395567" y="260281"/>
                </a:lnTo>
                <a:lnTo>
                  <a:pt x="394070" y="246921"/>
                </a:lnTo>
                <a:lnTo>
                  <a:pt x="393572" y="232410"/>
                </a:lnTo>
                <a:lnTo>
                  <a:pt x="393619" y="228133"/>
                </a:lnTo>
                <a:lnTo>
                  <a:pt x="394367" y="214891"/>
                </a:lnTo>
                <a:lnTo>
                  <a:pt x="396033" y="201983"/>
                </a:lnTo>
                <a:lnTo>
                  <a:pt x="398620" y="189412"/>
                </a:lnTo>
                <a:lnTo>
                  <a:pt x="402129" y="177181"/>
                </a:lnTo>
                <a:lnTo>
                  <a:pt x="406564" y="165291"/>
                </a:lnTo>
                <a:lnTo>
                  <a:pt x="411928" y="153745"/>
                </a:lnTo>
                <a:lnTo>
                  <a:pt x="418222" y="142547"/>
                </a:lnTo>
                <a:lnTo>
                  <a:pt x="425450" y="131699"/>
                </a:lnTo>
                <a:lnTo>
                  <a:pt x="406907" y="124078"/>
                </a:lnTo>
                <a:lnTo>
                  <a:pt x="393158" y="132158"/>
                </a:lnTo>
                <a:lnTo>
                  <a:pt x="382684" y="139640"/>
                </a:lnTo>
                <a:lnTo>
                  <a:pt x="372973" y="147879"/>
                </a:lnTo>
                <a:lnTo>
                  <a:pt x="364033" y="156877"/>
                </a:lnTo>
                <a:lnTo>
                  <a:pt x="355869" y="166637"/>
                </a:lnTo>
                <a:lnTo>
                  <a:pt x="348488" y="177164"/>
                </a:lnTo>
                <a:lnTo>
                  <a:pt x="343107" y="186068"/>
                </a:lnTo>
                <a:lnTo>
                  <a:pt x="337145" y="197976"/>
                </a:lnTo>
                <a:lnTo>
                  <a:pt x="332501" y="210024"/>
                </a:lnTo>
                <a:lnTo>
                  <a:pt x="329179" y="222200"/>
                </a:lnTo>
                <a:lnTo>
                  <a:pt x="327183" y="234492"/>
                </a:lnTo>
                <a:lnTo>
                  <a:pt x="326516" y="246887"/>
                </a:lnTo>
                <a:lnTo>
                  <a:pt x="326788" y="255213"/>
                </a:lnTo>
                <a:lnTo>
                  <a:pt x="328465" y="268544"/>
                </a:lnTo>
                <a:lnTo>
                  <a:pt x="331668" y="281061"/>
                </a:lnTo>
                <a:lnTo>
                  <a:pt x="336393" y="292773"/>
                </a:lnTo>
                <a:lnTo>
                  <a:pt x="342636" y="303688"/>
                </a:lnTo>
                <a:lnTo>
                  <a:pt x="350392" y="313816"/>
                </a:lnTo>
                <a:lnTo>
                  <a:pt x="364133" y="326214"/>
                </a:lnTo>
                <a:lnTo>
                  <a:pt x="374981" y="332625"/>
                </a:lnTo>
                <a:lnTo>
                  <a:pt x="386884" y="337204"/>
                </a:lnTo>
                <a:lnTo>
                  <a:pt x="399851" y="339952"/>
                </a:lnTo>
                <a:lnTo>
                  <a:pt x="413892" y="340867"/>
                </a:lnTo>
                <a:lnTo>
                  <a:pt x="422948" y="340553"/>
                </a:lnTo>
                <a:lnTo>
                  <a:pt x="436310" y="338718"/>
                </a:lnTo>
                <a:lnTo>
                  <a:pt x="448188" y="335230"/>
                </a:lnTo>
                <a:lnTo>
                  <a:pt x="458596" y="330073"/>
                </a:lnTo>
                <a:lnTo>
                  <a:pt x="471636" y="319225"/>
                </a:lnTo>
                <a:lnTo>
                  <a:pt x="479378" y="308989"/>
                </a:lnTo>
                <a:lnTo>
                  <a:pt x="485775" y="296672"/>
                </a:lnTo>
                <a:lnTo>
                  <a:pt x="487749" y="298636"/>
                </a:lnTo>
                <a:lnTo>
                  <a:pt x="493456" y="310741"/>
                </a:lnTo>
                <a:lnTo>
                  <a:pt x="500910" y="320974"/>
                </a:lnTo>
                <a:lnTo>
                  <a:pt x="510158" y="329311"/>
                </a:lnTo>
                <a:lnTo>
                  <a:pt x="524045" y="336636"/>
                </a:lnTo>
                <a:lnTo>
                  <a:pt x="536485" y="339813"/>
                </a:lnTo>
                <a:lnTo>
                  <a:pt x="550417" y="340867"/>
                </a:lnTo>
                <a:lnTo>
                  <a:pt x="551358" y="340864"/>
                </a:lnTo>
                <a:lnTo>
                  <a:pt x="564902" y="339876"/>
                </a:lnTo>
                <a:lnTo>
                  <a:pt x="577636" y="337142"/>
                </a:lnTo>
                <a:lnTo>
                  <a:pt x="589556" y="332655"/>
                </a:lnTo>
                <a:lnTo>
                  <a:pt x="600658" y="326409"/>
                </a:lnTo>
                <a:lnTo>
                  <a:pt x="610938" y="318396"/>
                </a:lnTo>
                <a:lnTo>
                  <a:pt x="620394" y="308610"/>
                </a:lnTo>
                <a:lnTo>
                  <a:pt x="630091" y="295742"/>
                </a:lnTo>
                <a:lnTo>
                  <a:pt x="636558" y="284527"/>
                </a:lnTo>
                <a:lnTo>
                  <a:pt x="641595" y="272825"/>
                </a:lnTo>
                <a:lnTo>
                  <a:pt x="645196" y="260637"/>
                </a:lnTo>
                <a:lnTo>
                  <a:pt x="647359" y="247969"/>
                </a:lnTo>
                <a:lnTo>
                  <a:pt x="648080" y="234823"/>
                </a:lnTo>
                <a:lnTo>
                  <a:pt x="648011" y="231017"/>
                </a:lnTo>
                <a:lnTo>
                  <a:pt x="646776" y="218508"/>
                </a:lnTo>
                <a:lnTo>
                  <a:pt x="644001" y="206264"/>
                </a:lnTo>
                <a:lnTo>
                  <a:pt x="639692" y="194280"/>
                </a:lnTo>
                <a:lnTo>
                  <a:pt x="633853" y="182549"/>
                </a:lnTo>
                <a:lnTo>
                  <a:pt x="626490" y="171068"/>
                </a:lnTo>
                <a:lnTo>
                  <a:pt x="621445" y="164348"/>
                </a:lnTo>
                <a:lnTo>
                  <a:pt x="613022" y="154594"/>
                </a:lnTo>
                <a:lnTo>
                  <a:pt x="603905" y="145693"/>
                </a:lnTo>
                <a:lnTo>
                  <a:pt x="594093" y="137644"/>
                </a:lnTo>
                <a:lnTo>
                  <a:pt x="583588" y="130440"/>
                </a:lnTo>
                <a:lnTo>
                  <a:pt x="572388" y="124078"/>
                </a:lnTo>
                <a:lnTo>
                  <a:pt x="554989" y="131699"/>
                </a:lnTo>
                <a:lnTo>
                  <a:pt x="555753" y="133188"/>
                </a:lnTo>
                <a:lnTo>
                  <a:pt x="561382" y="144850"/>
                </a:lnTo>
                <a:lnTo>
                  <a:pt x="566405" y="156582"/>
                </a:lnTo>
                <a:lnTo>
                  <a:pt x="570801" y="168404"/>
                </a:lnTo>
                <a:lnTo>
                  <a:pt x="574547" y="180339"/>
                </a:lnTo>
                <a:lnTo>
                  <a:pt x="578473" y="197214"/>
                </a:lnTo>
                <a:lnTo>
                  <a:pt x="580255" y="209624"/>
                </a:lnTo>
                <a:lnTo>
                  <a:pt x="581311" y="222708"/>
                </a:lnTo>
                <a:lnTo>
                  <a:pt x="581659" y="236474"/>
                </a:lnTo>
                <a:lnTo>
                  <a:pt x="581624" y="240407"/>
                </a:lnTo>
                <a:lnTo>
                  <a:pt x="580820" y="254685"/>
                </a:lnTo>
                <a:lnTo>
                  <a:pt x="578941" y="267645"/>
                </a:lnTo>
                <a:lnTo>
                  <a:pt x="575968" y="279305"/>
                </a:lnTo>
                <a:lnTo>
                  <a:pt x="571880" y="289687"/>
                </a:lnTo>
                <a:lnTo>
                  <a:pt x="565995" y="299300"/>
                </a:lnTo>
                <a:lnTo>
                  <a:pt x="556039" y="307520"/>
                </a:lnTo>
                <a:lnTo>
                  <a:pt x="543813" y="310261"/>
                </a:lnTo>
                <a:lnTo>
                  <a:pt x="541641" y="310178"/>
                </a:lnTo>
                <a:lnTo>
                  <a:pt x="529809" y="305953"/>
                </a:lnTo>
                <a:lnTo>
                  <a:pt x="520826" y="295275"/>
                </a:lnTo>
                <a:close/>
              </a:path>
              <a:path w="4478909" h="446659">
                <a:moveTo>
                  <a:pt x="1511427" y="340613"/>
                </a:moveTo>
                <a:lnTo>
                  <a:pt x="1521363" y="339435"/>
                </a:lnTo>
                <a:lnTo>
                  <a:pt x="1533629" y="338015"/>
                </a:lnTo>
                <a:lnTo>
                  <a:pt x="1546221" y="336595"/>
                </a:lnTo>
                <a:lnTo>
                  <a:pt x="1559141" y="335175"/>
                </a:lnTo>
                <a:lnTo>
                  <a:pt x="1572387" y="333755"/>
                </a:lnTo>
                <a:lnTo>
                  <a:pt x="1571993" y="322552"/>
                </a:lnTo>
                <a:lnTo>
                  <a:pt x="1571649" y="309822"/>
                </a:lnTo>
                <a:lnTo>
                  <a:pt x="1571370" y="297561"/>
                </a:lnTo>
                <a:lnTo>
                  <a:pt x="1571256" y="292065"/>
                </a:lnTo>
                <a:lnTo>
                  <a:pt x="1571056" y="278931"/>
                </a:lnTo>
                <a:lnTo>
                  <a:pt x="1570989" y="267208"/>
                </a:lnTo>
                <a:lnTo>
                  <a:pt x="1581277" y="253873"/>
                </a:lnTo>
                <a:lnTo>
                  <a:pt x="1582996" y="256049"/>
                </a:lnTo>
                <a:lnTo>
                  <a:pt x="1589729" y="264803"/>
                </a:lnTo>
                <a:lnTo>
                  <a:pt x="1596841" y="274395"/>
                </a:lnTo>
                <a:lnTo>
                  <a:pt x="1604325" y="284816"/>
                </a:lnTo>
                <a:lnTo>
                  <a:pt x="1612178" y="296055"/>
                </a:lnTo>
                <a:lnTo>
                  <a:pt x="1620392" y="308101"/>
                </a:lnTo>
                <a:lnTo>
                  <a:pt x="1627541" y="317728"/>
                </a:lnTo>
                <a:lnTo>
                  <a:pt x="1636553" y="326931"/>
                </a:lnTo>
                <a:lnTo>
                  <a:pt x="1645792" y="333248"/>
                </a:lnTo>
                <a:lnTo>
                  <a:pt x="1650262" y="335287"/>
                </a:lnTo>
                <a:lnTo>
                  <a:pt x="1662291" y="338796"/>
                </a:lnTo>
                <a:lnTo>
                  <a:pt x="1675510" y="339978"/>
                </a:lnTo>
                <a:lnTo>
                  <a:pt x="1683952" y="339617"/>
                </a:lnTo>
                <a:lnTo>
                  <a:pt x="1694826" y="338372"/>
                </a:lnTo>
                <a:lnTo>
                  <a:pt x="1707280" y="336239"/>
                </a:lnTo>
                <a:lnTo>
                  <a:pt x="1721295" y="333219"/>
                </a:lnTo>
                <a:lnTo>
                  <a:pt x="1736852" y="329311"/>
                </a:lnTo>
                <a:lnTo>
                  <a:pt x="1735581" y="318388"/>
                </a:lnTo>
                <a:lnTo>
                  <a:pt x="1726326" y="317313"/>
                </a:lnTo>
                <a:lnTo>
                  <a:pt x="1713498" y="314329"/>
                </a:lnTo>
                <a:lnTo>
                  <a:pt x="1703577" y="309752"/>
                </a:lnTo>
                <a:lnTo>
                  <a:pt x="1696814" y="304669"/>
                </a:lnTo>
                <a:lnTo>
                  <a:pt x="1687894" y="295954"/>
                </a:lnTo>
                <a:lnTo>
                  <a:pt x="1678177" y="284352"/>
                </a:lnTo>
                <a:lnTo>
                  <a:pt x="1617217" y="207390"/>
                </a:lnTo>
                <a:lnTo>
                  <a:pt x="1617729" y="206762"/>
                </a:lnTo>
                <a:lnTo>
                  <a:pt x="1627575" y="195705"/>
                </a:lnTo>
                <a:lnTo>
                  <a:pt x="1636929" y="187212"/>
                </a:lnTo>
                <a:lnTo>
                  <a:pt x="1645792" y="181228"/>
                </a:lnTo>
                <a:lnTo>
                  <a:pt x="1651643" y="178534"/>
                </a:lnTo>
                <a:lnTo>
                  <a:pt x="1663676" y="175229"/>
                </a:lnTo>
                <a:lnTo>
                  <a:pt x="1677289" y="174116"/>
                </a:lnTo>
                <a:lnTo>
                  <a:pt x="1686131" y="174560"/>
                </a:lnTo>
                <a:lnTo>
                  <a:pt x="1698533" y="176422"/>
                </a:lnTo>
                <a:lnTo>
                  <a:pt x="1712087" y="179704"/>
                </a:lnTo>
                <a:lnTo>
                  <a:pt x="1713864" y="179324"/>
                </a:lnTo>
                <a:lnTo>
                  <a:pt x="1719040" y="162420"/>
                </a:lnTo>
                <a:lnTo>
                  <a:pt x="1722649" y="150035"/>
                </a:lnTo>
                <a:lnTo>
                  <a:pt x="1725925" y="138144"/>
                </a:lnTo>
                <a:lnTo>
                  <a:pt x="1728851" y="126746"/>
                </a:lnTo>
                <a:lnTo>
                  <a:pt x="1725130" y="126032"/>
                </a:lnTo>
                <a:lnTo>
                  <a:pt x="1712702" y="124461"/>
                </a:lnTo>
                <a:lnTo>
                  <a:pt x="1699640" y="123951"/>
                </a:lnTo>
                <a:lnTo>
                  <a:pt x="1693414" y="124112"/>
                </a:lnTo>
                <a:lnTo>
                  <a:pt x="1680429" y="125650"/>
                </a:lnTo>
                <a:lnTo>
                  <a:pt x="1669033" y="128777"/>
                </a:lnTo>
                <a:lnTo>
                  <a:pt x="1655521" y="135500"/>
                </a:lnTo>
                <a:lnTo>
                  <a:pt x="1645157" y="143128"/>
                </a:lnTo>
                <a:lnTo>
                  <a:pt x="1640721" y="147120"/>
                </a:lnTo>
                <a:lnTo>
                  <a:pt x="1632005" y="156020"/>
                </a:lnTo>
                <a:lnTo>
                  <a:pt x="1623314" y="166370"/>
                </a:lnTo>
                <a:lnTo>
                  <a:pt x="1615045" y="176798"/>
                </a:lnTo>
                <a:lnTo>
                  <a:pt x="1607221" y="186893"/>
                </a:lnTo>
                <a:lnTo>
                  <a:pt x="1598929" y="197738"/>
                </a:lnTo>
                <a:lnTo>
                  <a:pt x="1570989" y="234568"/>
                </a:lnTo>
                <a:lnTo>
                  <a:pt x="1570989" y="156717"/>
                </a:lnTo>
                <a:lnTo>
                  <a:pt x="1569475" y="144797"/>
                </a:lnTo>
                <a:lnTo>
                  <a:pt x="1563101" y="133559"/>
                </a:lnTo>
                <a:lnTo>
                  <a:pt x="1551719" y="126827"/>
                </a:lnTo>
                <a:lnTo>
                  <a:pt x="1535302" y="124587"/>
                </a:lnTo>
                <a:lnTo>
                  <a:pt x="1534816" y="124588"/>
                </a:lnTo>
                <a:lnTo>
                  <a:pt x="1525071" y="125118"/>
                </a:lnTo>
                <a:lnTo>
                  <a:pt x="1513936" y="126609"/>
                </a:lnTo>
                <a:lnTo>
                  <a:pt x="1501423" y="129066"/>
                </a:lnTo>
                <a:lnTo>
                  <a:pt x="1487544" y="132497"/>
                </a:lnTo>
                <a:lnTo>
                  <a:pt x="1472310" y="136905"/>
                </a:lnTo>
                <a:lnTo>
                  <a:pt x="1473962" y="147065"/>
                </a:lnTo>
                <a:lnTo>
                  <a:pt x="1481073" y="147065"/>
                </a:lnTo>
                <a:lnTo>
                  <a:pt x="1486915" y="147447"/>
                </a:lnTo>
                <a:lnTo>
                  <a:pt x="1491360" y="148081"/>
                </a:lnTo>
                <a:lnTo>
                  <a:pt x="1495805" y="148843"/>
                </a:lnTo>
                <a:lnTo>
                  <a:pt x="1499234" y="150113"/>
                </a:lnTo>
                <a:lnTo>
                  <a:pt x="1503933" y="154304"/>
                </a:lnTo>
                <a:lnTo>
                  <a:pt x="1505584" y="157099"/>
                </a:lnTo>
                <a:lnTo>
                  <a:pt x="1506473" y="160654"/>
                </a:lnTo>
                <a:lnTo>
                  <a:pt x="1507363" y="164084"/>
                </a:lnTo>
                <a:lnTo>
                  <a:pt x="1508125" y="174371"/>
                </a:lnTo>
                <a:lnTo>
                  <a:pt x="1508335" y="189944"/>
                </a:lnTo>
                <a:lnTo>
                  <a:pt x="1508505" y="202691"/>
                </a:lnTo>
                <a:lnTo>
                  <a:pt x="1508694" y="218410"/>
                </a:lnTo>
                <a:lnTo>
                  <a:pt x="1508464" y="325295"/>
                </a:lnTo>
                <a:lnTo>
                  <a:pt x="1508252" y="339089"/>
                </a:lnTo>
                <a:lnTo>
                  <a:pt x="1511427" y="340613"/>
                </a:lnTo>
                <a:close/>
              </a:path>
              <a:path w="4478909" h="446659">
                <a:moveTo>
                  <a:pt x="4404868" y="443991"/>
                </a:moveTo>
                <a:lnTo>
                  <a:pt x="4415253" y="433047"/>
                </a:lnTo>
                <a:lnTo>
                  <a:pt x="4423680" y="423613"/>
                </a:lnTo>
                <a:lnTo>
                  <a:pt x="4431157" y="414654"/>
                </a:lnTo>
                <a:lnTo>
                  <a:pt x="4434868" y="410025"/>
                </a:lnTo>
                <a:lnTo>
                  <a:pt x="4442707" y="399542"/>
                </a:lnTo>
                <a:lnTo>
                  <a:pt x="4449191" y="389763"/>
                </a:lnTo>
                <a:lnTo>
                  <a:pt x="4453890" y="382142"/>
                </a:lnTo>
                <a:lnTo>
                  <a:pt x="4457319" y="375158"/>
                </a:lnTo>
                <a:lnTo>
                  <a:pt x="4459477" y="368553"/>
                </a:lnTo>
                <a:lnTo>
                  <a:pt x="4461637" y="362076"/>
                </a:lnTo>
                <a:lnTo>
                  <a:pt x="4462652" y="355980"/>
                </a:lnTo>
                <a:lnTo>
                  <a:pt x="4462652" y="342518"/>
                </a:lnTo>
                <a:lnTo>
                  <a:pt x="4461128" y="336041"/>
                </a:lnTo>
                <a:lnTo>
                  <a:pt x="4458208" y="330708"/>
                </a:lnTo>
                <a:lnTo>
                  <a:pt x="4455287" y="325500"/>
                </a:lnTo>
                <a:lnTo>
                  <a:pt x="4451349" y="320928"/>
                </a:lnTo>
                <a:lnTo>
                  <a:pt x="4446650" y="316991"/>
                </a:lnTo>
                <a:lnTo>
                  <a:pt x="4441824" y="313181"/>
                </a:lnTo>
                <a:lnTo>
                  <a:pt x="4436364" y="309752"/>
                </a:lnTo>
                <a:lnTo>
                  <a:pt x="4430141" y="306959"/>
                </a:lnTo>
                <a:lnTo>
                  <a:pt x="4424045" y="304164"/>
                </a:lnTo>
                <a:lnTo>
                  <a:pt x="4417695" y="301243"/>
                </a:lnTo>
                <a:lnTo>
                  <a:pt x="4411218" y="298196"/>
                </a:lnTo>
                <a:lnTo>
                  <a:pt x="4404741" y="295148"/>
                </a:lnTo>
                <a:lnTo>
                  <a:pt x="4398391" y="291718"/>
                </a:lnTo>
                <a:lnTo>
                  <a:pt x="4392295" y="288036"/>
                </a:lnTo>
                <a:lnTo>
                  <a:pt x="4386071" y="284225"/>
                </a:lnTo>
                <a:lnTo>
                  <a:pt x="4380611" y="279653"/>
                </a:lnTo>
                <a:lnTo>
                  <a:pt x="4375785" y="274320"/>
                </a:lnTo>
                <a:lnTo>
                  <a:pt x="4371086" y="268859"/>
                </a:lnTo>
                <a:lnTo>
                  <a:pt x="4367148" y="262254"/>
                </a:lnTo>
                <a:lnTo>
                  <a:pt x="4364227" y="254635"/>
                </a:lnTo>
                <a:lnTo>
                  <a:pt x="4360684" y="240339"/>
                </a:lnTo>
                <a:lnTo>
                  <a:pt x="4359783" y="226567"/>
                </a:lnTo>
                <a:lnTo>
                  <a:pt x="4359851" y="222446"/>
                </a:lnTo>
                <a:lnTo>
                  <a:pt x="4360921" y="209838"/>
                </a:lnTo>
                <a:lnTo>
                  <a:pt x="4363339" y="197230"/>
                </a:lnTo>
                <a:lnTo>
                  <a:pt x="4368434" y="181867"/>
                </a:lnTo>
                <a:lnTo>
                  <a:pt x="4374134" y="170814"/>
                </a:lnTo>
                <a:lnTo>
                  <a:pt x="4382803" y="159656"/>
                </a:lnTo>
                <a:lnTo>
                  <a:pt x="4392548" y="151637"/>
                </a:lnTo>
                <a:lnTo>
                  <a:pt x="4405861" y="145823"/>
                </a:lnTo>
                <a:lnTo>
                  <a:pt x="4419092" y="144272"/>
                </a:lnTo>
                <a:lnTo>
                  <a:pt x="4425949" y="144272"/>
                </a:lnTo>
                <a:lnTo>
                  <a:pt x="4431665" y="145034"/>
                </a:lnTo>
                <a:lnTo>
                  <a:pt x="4436364" y="146685"/>
                </a:lnTo>
                <a:lnTo>
                  <a:pt x="4453127" y="199771"/>
                </a:lnTo>
                <a:lnTo>
                  <a:pt x="4465193" y="197992"/>
                </a:lnTo>
                <a:lnTo>
                  <a:pt x="4466991" y="188500"/>
                </a:lnTo>
                <a:lnTo>
                  <a:pt x="4469490" y="175908"/>
                </a:lnTo>
                <a:lnTo>
                  <a:pt x="4471923" y="164211"/>
                </a:lnTo>
                <a:lnTo>
                  <a:pt x="4473099" y="158798"/>
                </a:lnTo>
                <a:lnTo>
                  <a:pt x="4475951" y="146391"/>
                </a:lnTo>
                <a:lnTo>
                  <a:pt x="4478909" y="134112"/>
                </a:lnTo>
                <a:lnTo>
                  <a:pt x="4471584" y="131271"/>
                </a:lnTo>
                <a:lnTo>
                  <a:pt x="4459461" y="127425"/>
                </a:lnTo>
                <a:lnTo>
                  <a:pt x="4447159" y="124587"/>
                </a:lnTo>
                <a:lnTo>
                  <a:pt x="4439434" y="123241"/>
                </a:lnTo>
                <a:lnTo>
                  <a:pt x="4426833" y="121862"/>
                </a:lnTo>
                <a:lnTo>
                  <a:pt x="4414012" y="121412"/>
                </a:lnTo>
                <a:lnTo>
                  <a:pt x="4402869" y="121815"/>
                </a:lnTo>
                <a:lnTo>
                  <a:pt x="4390104" y="123328"/>
                </a:lnTo>
                <a:lnTo>
                  <a:pt x="4377778" y="125949"/>
                </a:lnTo>
                <a:lnTo>
                  <a:pt x="4365878" y="129666"/>
                </a:lnTo>
                <a:lnTo>
                  <a:pt x="4358711" y="132573"/>
                </a:lnTo>
                <a:lnTo>
                  <a:pt x="4347186" y="138364"/>
                </a:lnTo>
                <a:lnTo>
                  <a:pt x="4336585" y="145216"/>
                </a:lnTo>
                <a:lnTo>
                  <a:pt x="4326890" y="153162"/>
                </a:lnTo>
                <a:lnTo>
                  <a:pt x="4313903" y="167547"/>
                </a:lnTo>
                <a:lnTo>
                  <a:pt x="4306817" y="178154"/>
                </a:lnTo>
                <a:lnTo>
                  <a:pt x="4300854" y="189737"/>
                </a:lnTo>
                <a:lnTo>
                  <a:pt x="4297089" y="199339"/>
                </a:lnTo>
                <a:lnTo>
                  <a:pt x="4293810" y="211405"/>
                </a:lnTo>
                <a:lnTo>
                  <a:pt x="4291852" y="224118"/>
                </a:lnTo>
                <a:lnTo>
                  <a:pt x="4291202" y="237489"/>
                </a:lnTo>
                <a:lnTo>
                  <a:pt x="4291743" y="250620"/>
                </a:lnTo>
                <a:lnTo>
                  <a:pt x="4293488" y="263239"/>
                </a:lnTo>
                <a:lnTo>
                  <a:pt x="4296410" y="274447"/>
                </a:lnTo>
                <a:lnTo>
                  <a:pt x="4303609" y="290960"/>
                </a:lnTo>
                <a:lnTo>
                  <a:pt x="4310252" y="301116"/>
                </a:lnTo>
                <a:lnTo>
                  <a:pt x="4320181" y="312042"/>
                </a:lnTo>
                <a:lnTo>
                  <a:pt x="4329938" y="319913"/>
                </a:lnTo>
                <a:lnTo>
                  <a:pt x="4341435" y="327189"/>
                </a:lnTo>
                <a:lnTo>
                  <a:pt x="4352544" y="333121"/>
                </a:lnTo>
                <a:lnTo>
                  <a:pt x="4360164" y="336803"/>
                </a:lnTo>
                <a:lnTo>
                  <a:pt x="4367657" y="340105"/>
                </a:lnTo>
                <a:lnTo>
                  <a:pt x="4375022" y="343153"/>
                </a:lnTo>
                <a:lnTo>
                  <a:pt x="4382389" y="346075"/>
                </a:lnTo>
                <a:lnTo>
                  <a:pt x="4388993" y="349250"/>
                </a:lnTo>
                <a:lnTo>
                  <a:pt x="4394708" y="352551"/>
                </a:lnTo>
                <a:lnTo>
                  <a:pt x="4400422" y="355726"/>
                </a:lnTo>
                <a:lnTo>
                  <a:pt x="4404995" y="359410"/>
                </a:lnTo>
                <a:lnTo>
                  <a:pt x="4408550" y="363600"/>
                </a:lnTo>
                <a:lnTo>
                  <a:pt x="4411979" y="367664"/>
                </a:lnTo>
                <a:lnTo>
                  <a:pt x="4413758" y="372617"/>
                </a:lnTo>
                <a:lnTo>
                  <a:pt x="4413758" y="385063"/>
                </a:lnTo>
                <a:lnTo>
                  <a:pt x="4411979" y="392556"/>
                </a:lnTo>
                <a:lnTo>
                  <a:pt x="4408170" y="401447"/>
                </a:lnTo>
                <a:lnTo>
                  <a:pt x="4403911" y="410673"/>
                </a:lnTo>
                <a:lnTo>
                  <a:pt x="4397983" y="421849"/>
                </a:lnTo>
                <a:lnTo>
                  <a:pt x="4390517" y="434593"/>
                </a:lnTo>
                <a:lnTo>
                  <a:pt x="4404868" y="443991"/>
                </a:lnTo>
                <a:close/>
              </a:path>
              <a:path w="4478909" h="446659">
                <a:moveTo>
                  <a:pt x="3420364" y="162940"/>
                </a:moveTo>
                <a:lnTo>
                  <a:pt x="3426560" y="155107"/>
                </a:lnTo>
                <a:lnTo>
                  <a:pt x="3437424" y="148612"/>
                </a:lnTo>
                <a:lnTo>
                  <a:pt x="3451351" y="146430"/>
                </a:lnTo>
                <a:lnTo>
                  <a:pt x="3455822" y="146640"/>
                </a:lnTo>
                <a:lnTo>
                  <a:pt x="3468263" y="149878"/>
                </a:lnTo>
                <a:lnTo>
                  <a:pt x="3478874" y="157011"/>
                </a:lnTo>
                <a:lnTo>
                  <a:pt x="3487673" y="168021"/>
                </a:lnTo>
                <a:lnTo>
                  <a:pt x="3492289" y="177262"/>
                </a:lnTo>
                <a:lnTo>
                  <a:pt x="3495937" y="188143"/>
                </a:lnTo>
                <a:lnTo>
                  <a:pt x="3498543" y="200551"/>
                </a:lnTo>
                <a:lnTo>
                  <a:pt x="3500106" y="214498"/>
                </a:lnTo>
                <a:lnTo>
                  <a:pt x="3500627" y="229997"/>
                </a:lnTo>
                <a:lnTo>
                  <a:pt x="3500611" y="232636"/>
                </a:lnTo>
                <a:lnTo>
                  <a:pt x="3499829" y="247531"/>
                </a:lnTo>
                <a:lnTo>
                  <a:pt x="3497878" y="261101"/>
                </a:lnTo>
                <a:lnTo>
                  <a:pt x="3494757" y="273335"/>
                </a:lnTo>
                <a:lnTo>
                  <a:pt x="3493207" y="332964"/>
                </a:lnTo>
                <a:lnTo>
                  <a:pt x="3505007" y="328270"/>
                </a:lnTo>
                <a:lnTo>
                  <a:pt x="3516102" y="322203"/>
                </a:lnTo>
                <a:lnTo>
                  <a:pt x="3526495" y="314762"/>
                </a:lnTo>
                <a:lnTo>
                  <a:pt x="3536188" y="305942"/>
                </a:lnTo>
                <a:lnTo>
                  <a:pt x="3545887" y="294689"/>
                </a:lnTo>
                <a:lnTo>
                  <a:pt x="3552819" y="284254"/>
                </a:lnTo>
                <a:lnTo>
                  <a:pt x="3558490" y="273074"/>
                </a:lnTo>
                <a:lnTo>
                  <a:pt x="3562901" y="261145"/>
                </a:lnTo>
                <a:lnTo>
                  <a:pt x="3566052" y="248467"/>
                </a:lnTo>
                <a:lnTo>
                  <a:pt x="3567942" y="235037"/>
                </a:lnTo>
                <a:lnTo>
                  <a:pt x="3568572" y="220852"/>
                </a:lnTo>
                <a:lnTo>
                  <a:pt x="3568559" y="218895"/>
                </a:lnTo>
                <a:lnTo>
                  <a:pt x="3567583" y="204777"/>
                </a:lnTo>
                <a:lnTo>
                  <a:pt x="3565064" y="191615"/>
                </a:lnTo>
                <a:lnTo>
                  <a:pt x="3560998" y="179412"/>
                </a:lnTo>
                <a:lnTo>
                  <a:pt x="3555383" y="168171"/>
                </a:lnTo>
                <a:lnTo>
                  <a:pt x="3548214" y="157896"/>
                </a:lnTo>
                <a:lnTo>
                  <a:pt x="3539490" y="148589"/>
                </a:lnTo>
                <a:lnTo>
                  <a:pt x="3525694" y="137845"/>
                </a:lnTo>
                <a:lnTo>
                  <a:pt x="3514906" y="131921"/>
                </a:lnTo>
                <a:lnTo>
                  <a:pt x="3503195" y="127319"/>
                </a:lnTo>
                <a:lnTo>
                  <a:pt x="3490561" y="124035"/>
                </a:lnTo>
                <a:lnTo>
                  <a:pt x="3477006" y="122067"/>
                </a:lnTo>
                <a:lnTo>
                  <a:pt x="3462527" y="121412"/>
                </a:lnTo>
                <a:lnTo>
                  <a:pt x="3461402" y="121415"/>
                </a:lnTo>
                <a:lnTo>
                  <a:pt x="3446556" y="122121"/>
                </a:lnTo>
                <a:lnTo>
                  <a:pt x="3432687" y="124056"/>
                </a:lnTo>
                <a:lnTo>
                  <a:pt x="3419797" y="127217"/>
                </a:lnTo>
                <a:lnTo>
                  <a:pt x="3407888" y="131597"/>
                </a:lnTo>
                <a:lnTo>
                  <a:pt x="3396963" y="137194"/>
                </a:lnTo>
                <a:lnTo>
                  <a:pt x="3387024" y="144002"/>
                </a:lnTo>
                <a:lnTo>
                  <a:pt x="3378072" y="152018"/>
                </a:lnTo>
                <a:lnTo>
                  <a:pt x="3370705" y="160476"/>
                </a:lnTo>
                <a:lnTo>
                  <a:pt x="3363827" y="170594"/>
                </a:lnTo>
                <a:lnTo>
                  <a:pt x="3358205" y="181598"/>
                </a:lnTo>
                <a:lnTo>
                  <a:pt x="3353837" y="193493"/>
                </a:lnTo>
                <a:lnTo>
                  <a:pt x="3350719" y="206283"/>
                </a:lnTo>
                <a:lnTo>
                  <a:pt x="3348850" y="219974"/>
                </a:lnTo>
                <a:lnTo>
                  <a:pt x="3348227" y="234568"/>
                </a:lnTo>
                <a:lnTo>
                  <a:pt x="3348227" y="444880"/>
                </a:lnTo>
                <a:lnTo>
                  <a:pt x="3351402" y="446531"/>
                </a:lnTo>
                <a:lnTo>
                  <a:pt x="3351589" y="446501"/>
                </a:lnTo>
                <a:lnTo>
                  <a:pt x="3364066" y="444514"/>
                </a:lnTo>
                <a:lnTo>
                  <a:pt x="3376586" y="442661"/>
                </a:lnTo>
                <a:lnTo>
                  <a:pt x="3389160" y="440953"/>
                </a:lnTo>
                <a:lnTo>
                  <a:pt x="3401802" y="439403"/>
                </a:lnTo>
                <a:lnTo>
                  <a:pt x="3414521" y="438023"/>
                </a:lnTo>
                <a:lnTo>
                  <a:pt x="3414051" y="432529"/>
                </a:lnTo>
                <a:lnTo>
                  <a:pt x="3413268" y="421953"/>
                </a:lnTo>
                <a:lnTo>
                  <a:pt x="3412590" y="410727"/>
                </a:lnTo>
                <a:lnTo>
                  <a:pt x="3412016" y="398847"/>
                </a:lnTo>
                <a:lnTo>
                  <a:pt x="3411546" y="386312"/>
                </a:lnTo>
                <a:lnTo>
                  <a:pt x="3411181" y="373118"/>
                </a:lnTo>
                <a:lnTo>
                  <a:pt x="3410920" y="359264"/>
                </a:lnTo>
                <a:lnTo>
                  <a:pt x="3410764" y="344747"/>
                </a:lnTo>
                <a:lnTo>
                  <a:pt x="3410712" y="329564"/>
                </a:lnTo>
                <a:lnTo>
                  <a:pt x="3416913" y="332139"/>
                </a:lnTo>
                <a:lnTo>
                  <a:pt x="3429022" y="335871"/>
                </a:lnTo>
                <a:lnTo>
                  <a:pt x="3441560" y="338097"/>
                </a:lnTo>
                <a:lnTo>
                  <a:pt x="3454755" y="315236"/>
                </a:lnTo>
                <a:lnTo>
                  <a:pt x="3441065" y="316738"/>
                </a:lnTo>
                <a:lnTo>
                  <a:pt x="3435070" y="316416"/>
                </a:lnTo>
                <a:lnTo>
                  <a:pt x="3422841" y="313690"/>
                </a:lnTo>
                <a:lnTo>
                  <a:pt x="3410712" y="308101"/>
                </a:lnTo>
                <a:lnTo>
                  <a:pt x="3410775" y="211357"/>
                </a:lnTo>
                <a:lnTo>
                  <a:pt x="3411639" y="195881"/>
                </a:lnTo>
                <a:lnTo>
                  <a:pt x="3413519" y="182653"/>
                </a:lnTo>
                <a:lnTo>
                  <a:pt x="3416424" y="171673"/>
                </a:lnTo>
                <a:lnTo>
                  <a:pt x="3420364" y="162940"/>
                </a:lnTo>
                <a:close/>
              </a:path>
              <a:path w="4478909" h="446659">
                <a:moveTo>
                  <a:pt x="3494757" y="273335"/>
                </a:moveTo>
                <a:lnTo>
                  <a:pt x="3490466" y="284222"/>
                </a:lnTo>
                <a:lnTo>
                  <a:pt x="3485007" y="293750"/>
                </a:lnTo>
                <a:lnTo>
                  <a:pt x="3477090" y="303187"/>
                </a:lnTo>
                <a:lnTo>
                  <a:pt x="3466760" y="310723"/>
                </a:lnTo>
                <a:lnTo>
                  <a:pt x="3454755" y="315236"/>
                </a:lnTo>
                <a:lnTo>
                  <a:pt x="3441560" y="338097"/>
                </a:lnTo>
                <a:lnTo>
                  <a:pt x="3454526" y="338836"/>
                </a:lnTo>
                <a:lnTo>
                  <a:pt x="3467484" y="338243"/>
                </a:lnTo>
                <a:lnTo>
                  <a:pt x="3480700" y="336288"/>
                </a:lnTo>
                <a:lnTo>
                  <a:pt x="3493207" y="332964"/>
                </a:lnTo>
                <a:lnTo>
                  <a:pt x="3494757" y="273335"/>
                </a:lnTo>
                <a:close/>
              </a:path>
              <a:path w="4478909" h="446659">
                <a:moveTo>
                  <a:pt x="2060955" y="443991"/>
                </a:moveTo>
                <a:lnTo>
                  <a:pt x="2071341" y="433047"/>
                </a:lnTo>
                <a:lnTo>
                  <a:pt x="2079768" y="423613"/>
                </a:lnTo>
                <a:lnTo>
                  <a:pt x="2087244" y="414654"/>
                </a:lnTo>
                <a:lnTo>
                  <a:pt x="2090956" y="410025"/>
                </a:lnTo>
                <a:lnTo>
                  <a:pt x="2098795" y="399542"/>
                </a:lnTo>
                <a:lnTo>
                  <a:pt x="2105279" y="389763"/>
                </a:lnTo>
                <a:lnTo>
                  <a:pt x="2109978" y="382142"/>
                </a:lnTo>
                <a:lnTo>
                  <a:pt x="2113406" y="375158"/>
                </a:lnTo>
                <a:lnTo>
                  <a:pt x="2115566" y="368553"/>
                </a:lnTo>
                <a:lnTo>
                  <a:pt x="2117725" y="362076"/>
                </a:lnTo>
                <a:lnTo>
                  <a:pt x="2118741" y="355980"/>
                </a:lnTo>
                <a:lnTo>
                  <a:pt x="2118741" y="342518"/>
                </a:lnTo>
                <a:lnTo>
                  <a:pt x="2117216" y="336041"/>
                </a:lnTo>
                <a:lnTo>
                  <a:pt x="2114295" y="330708"/>
                </a:lnTo>
                <a:lnTo>
                  <a:pt x="2111375" y="325500"/>
                </a:lnTo>
                <a:lnTo>
                  <a:pt x="2107438" y="320928"/>
                </a:lnTo>
                <a:lnTo>
                  <a:pt x="2102739" y="316991"/>
                </a:lnTo>
                <a:lnTo>
                  <a:pt x="2097913" y="313181"/>
                </a:lnTo>
                <a:lnTo>
                  <a:pt x="2092452" y="309752"/>
                </a:lnTo>
                <a:lnTo>
                  <a:pt x="2086228" y="306959"/>
                </a:lnTo>
                <a:lnTo>
                  <a:pt x="2080132" y="304164"/>
                </a:lnTo>
                <a:lnTo>
                  <a:pt x="2073782" y="301243"/>
                </a:lnTo>
                <a:lnTo>
                  <a:pt x="2067305" y="298196"/>
                </a:lnTo>
                <a:lnTo>
                  <a:pt x="2060828" y="295148"/>
                </a:lnTo>
                <a:lnTo>
                  <a:pt x="2054478" y="291718"/>
                </a:lnTo>
                <a:lnTo>
                  <a:pt x="2048382" y="288036"/>
                </a:lnTo>
                <a:lnTo>
                  <a:pt x="2042159" y="284225"/>
                </a:lnTo>
                <a:lnTo>
                  <a:pt x="2036698" y="279653"/>
                </a:lnTo>
                <a:lnTo>
                  <a:pt x="2031872" y="274320"/>
                </a:lnTo>
                <a:lnTo>
                  <a:pt x="2027173" y="268859"/>
                </a:lnTo>
                <a:lnTo>
                  <a:pt x="2023237" y="262254"/>
                </a:lnTo>
                <a:lnTo>
                  <a:pt x="2020315" y="254635"/>
                </a:lnTo>
                <a:lnTo>
                  <a:pt x="2016772" y="240339"/>
                </a:lnTo>
                <a:lnTo>
                  <a:pt x="2015870" y="226567"/>
                </a:lnTo>
                <a:lnTo>
                  <a:pt x="2015939" y="222446"/>
                </a:lnTo>
                <a:lnTo>
                  <a:pt x="2017009" y="209838"/>
                </a:lnTo>
                <a:lnTo>
                  <a:pt x="2019427" y="197230"/>
                </a:lnTo>
                <a:lnTo>
                  <a:pt x="2024522" y="181867"/>
                </a:lnTo>
                <a:lnTo>
                  <a:pt x="2030221" y="170814"/>
                </a:lnTo>
                <a:lnTo>
                  <a:pt x="2038891" y="159656"/>
                </a:lnTo>
                <a:lnTo>
                  <a:pt x="2048637" y="151637"/>
                </a:lnTo>
                <a:lnTo>
                  <a:pt x="2061949" y="145823"/>
                </a:lnTo>
                <a:lnTo>
                  <a:pt x="2075179" y="144272"/>
                </a:lnTo>
                <a:lnTo>
                  <a:pt x="2082038" y="144272"/>
                </a:lnTo>
                <a:lnTo>
                  <a:pt x="2087752" y="145034"/>
                </a:lnTo>
                <a:lnTo>
                  <a:pt x="2092452" y="146685"/>
                </a:lnTo>
                <a:lnTo>
                  <a:pt x="2109216" y="199771"/>
                </a:lnTo>
                <a:lnTo>
                  <a:pt x="2121280" y="197992"/>
                </a:lnTo>
                <a:lnTo>
                  <a:pt x="2123079" y="188500"/>
                </a:lnTo>
                <a:lnTo>
                  <a:pt x="2125578" y="175908"/>
                </a:lnTo>
                <a:lnTo>
                  <a:pt x="2128012" y="164211"/>
                </a:lnTo>
                <a:lnTo>
                  <a:pt x="2129187" y="158798"/>
                </a:lnTo>
                <a:lnTo>
                  <a:pt x="2132039" y="146391"/>
                </a:lnTo>
                <a:lnTo>
                  <a:pt x="2134996" y="134112"/>
                </a:lnTo>
                <a:lnTo>
                  <a:pt x="2127672" y="131271"/>
                </a:lnTo>
                <a:lnTo>
                  <a:pt x="2115549" y="127425"/>
                </a:lnTo>
                <a:lnTo>
                  <a:pt x="2103246" y="124587"/>
                </a:lnTo>
                <a:lnTo>
                  <a:pt x="2095522" y="123241"/>
                </a:lnTo>
                <a:lnTo>
                  <a:pt x="2082921" y="121862"/>
                </a:lnTo>
                <a:lnTo>
                  <a:pt x="2070100" y="121412"/>
                </a:lnTo>
                <a:lnTo>
                  <a:pt x="2058957" y="121815"/>
                </a:lnTo>
                <a:lnTo>
                  <a:pt x="2046192" y="123328"/>
                </a:lnTo>
                <a:lnTo>
                  <a:pt x="2033866" y="125949"/>
                </a:lnTo>
                <a:lnTo>
                  <a:pt x="2021966" y="129666"/>
                </a:lnTo>
                <a:lnTo>
                  <a:pt x="2014799" y="132573"/>
                </a:lnTo>
                <a:lnTo>
                  <a:pt x="2003274" y="138364"/>
                </a:lnTo>
                <a:lnTo>
                  <a:pt x="1992673" y="145216"/>
                </a:lnTo>
                <a:lnTo>
                  <a:pt x="1982977" y="153162"/>
                </a:lnTo>
                <a:lnTo>
                  <a:pt x="1969991" y="167547"/>
                </a:lnTo>
                <a:lnTo>
                  <a:pt x="1962905" y="178154"/>
                </a:lnTo>
                <a:lnTo>
                  <a:pt x="1956942" y="189737"/>
                </a:lnTo>
                <a:lnTo>
                  <a:pt x="1953177" y="199339"/>
                </a:lnTo>
                <a:lnTo>
                  <a:pt x="1949898" y="211405"/>
                </a:lnTo>
                <a:lnTo>
                  <a:pt x="1947940" y="224118"/>
                </a:lnTo>
                <a:lnTo>
                  <a:pt x="1947290" y="237489"/>
                </a:lnTo>
                <a:lnTo>
                  <a:pt x="1947831" y="250620"/>
                </a:lnTo>
                <a:lnTo>
                  <a:pt x="1949576" y="263239"/>
                </a:lnTo>
                <a:lnTo>
                  <a:pt x="1952497" y="274447"/>
                </a:lnTo>
                <a:lnTo>
                  <a:pt x="1959697" y="290960"/>
                </a:lnTo>
                <a:lnTo>
                  <a:pt x="1966340" y="301116"/>
                </a:lnTo>
                <a:lnTo>
                  <a:pt x="1976269" y="312042"/>
                </a:lnTo>
                <a:lnTo>
                  <a:pt x="1986026" y="319913"/>
                </a:lnTo>
                <a:lnTo>
                  <a:pt x="1997523" y="327189"/>
                </a:lnTo>
                <a:lnTo>
                  <a:pt x="2008631" y="333121"/>
                </a:lnTo>
                <a:lnTo>
                  <a:pt x="2016252" y="336803"/>
                </a:lnTo>
                <a:lnTo>
                  <a:pt x="2023744" y="340105"/>
                </a:lnTo>
                <a:lnTo>
                  <a:pt x="2031110" y="343153"/>
                </a:lnTo>
                <a:lnTo>
                  <a:pt x="2038477" y="346075"/>
                </a:lnTo>
                <a:lnTo>
                  <a:pt x="2045080" y="349250"/>
                </a:lnTo>
                <a:lnTo>
                  <a:pt x="2050795" y="352551"/>
                </a:lnTo>
                <a:lnTo>
                  <a:pt x="2056510" y="355726"/>
                </a:lnTo>
                <a:lnTo>
                  <a:pt x="2061082" y="359410"/>
                </a:lnTo>
                <a:lnTo>
                  <a:pt x="2064639" y="363600"/>
                </a:lnTo>
                <a:lnTo>
                  <a:pt x="2068067" y="367664"/>
                </a:lnTo>
                <a:lnTo>
                  <a:pt x="2069845" y="372617"/>
                </a:lnTo>
                <a:lnTo>
                  <a:pt x="2069845" y="385063"/>
                </a:lnTo>
                <a:lnTo>
                  <a:pt x="2068067" y="392556"/>
                </a:lnTo>
                <a:lnTo>
                  <a:pt x="2064257" y="401447"/>
                </a:lnTo>
                <a:lnTo>
                  <a:pt x="2059999" y="410673"/>
                </a:lnTo>
                <a:lnTo>
                  <a:pt x="2054071" y="421849"/>
                </a:lnTo>
                <a:lnTo>
                  <a:pt x="2046604" y="434593"/>
                </a:lnTo>
                <a:lnTo>
                  <a:pt x="2060955" y="443991"/>
                </a:lnTo>
                <a:close/>
              </a:path>
              <a:path w="4478909" h="446659">
                <a:moveTo>
                  <a:pt x="1013587" y="153542"/>
                </a:moveTo>
                <a:lnTo>
                  <a:pt x="1032965" y="157630"/>
                </a:lnTo>
                <a:lnTo>
                  <a:pt x="1042288" y="165226"/>
                </a:lnTo>
                <a:lnTo>
                  <a:pt x="1047557" y="175003"/>
                </a:lnTo>
                <a:lnTo>
                  <a:pt x="1050550" y="187427"/>
                </a:lnTo>
                <a:lnTo>
                  <a:pt x="1051559" y="202946"/>
                </a:lnTo>
                <a:lnTo>
                  <a:pt x="1051559" y="444880"/>
                </a:lnTo>
                <a:lnTo>
                  <a:pt x="1054607" y="446531"/>
                </a:lnTo>
                <a:lnTo>
                  <a:pt x="1066756" y="444591"/>
                </a:lnTo>
                <a:lnTo>
                  <a:pt x="1079340" y="442714"/>
                </a:lnTo>
                <a:lnTo>
                  <a:pt x="1091924" y="440986"/>
                </a:lnTo>
                <a:lnTo>
                  <a:pt x="1104508" y="439418"/>
                </a:lnTo>
                <a:lnTo>
                  <a:pt x="1117091" y="438023"/>
                </a:lnTo>
                <a:lnTo>
                  <a:pt x="1116978" y="436732"/>
                </a:lnTo>
                <a:lnTo>
                  <a:pt x="1116242" y="427243"/>
                </a:lnTo>
                <a:lnTo>
                  <a:pt x="1115600" y="416823"/>
                </a:lnTo>
                <a:lnTo>
                  <a:pt x="1115053" y="405468"/>
                </a:lnTo>
                <a:lnTo>
                  <a:pt x="1114602" y="393179"/>
                </a:lnTo>
                <a:lnTo>
                  <a:pt x="1114248" y="379954"/>
                </a:lnTo>
                <a:lnTo>
                  <a:pt x="1113994" y="365790"/>
                </a:lnTo>
                <a:lnTo>
                  <a:pt x="1113841" y="350688"/>
                </a:lnTo>
                <a:lnTo>
                  <a:pt x="1113781" y="188381"/>
                </a:lnTo>
                <a:lnTo>
                  <a:pt x="1112620" y="174363"/>
                </a:lnTo>
                <a:lnTo>
                  <a:pt x="1109491" y="161689"/>
                </a:lnTo>
                <a:lnTo>
                  <a:pt x="1104381" y="150381"/>
                </a:lnTo>
                <a:lnTo>
                  <a:pt x="1097279" y="140462"/>
                </a:lnTo>
                <a:lnTo>
                  <a:pt x="1087562" y="131778"/>
                </a:lnTo>
                <a:lnTo>
                  <a:pt x="1076596" y="126019"/>
                </a:lnTo>
                <a:lnTo>
                  <a:pt x="1063833" y="122563"/>
                </a:lnTo>
                <a:lnTo>
                  <a:pt x="1049273" y="121412"/>
                </a:lnTo>
                <a:lnTo>
                  <a:pt x="1046496" y="121457"/>
                </a:lnTo>
                <a:lnTo>
                  <a:pt x="1035437" y="122501"/>
                </a:lnTo>
                <a:lnTo>
                  <a:pt x="1024003" y="124918"/>
                </a:lnTo>
                <a:lnTo>
                  <a:pt x="1012193" y="128704"/>
                </a:lnTo>
                <a:lnTo>
                  <a:pt x="1000003" y="133852"/>
                </a:lnTo>
                <a:lnTo>
                  <a:pt x="987430" y="140356"/>
                </a:lnTo>
                <a:lnTo>
                  <a:pt x="974470" y="148209"/>
                </a:lnTo>
                <a:lnTo>
                  <a:pt x="973464" y="143124"/>
                </a:lnTo>
                <a:lnTo>
                  <a:pt x="967169" y="132825"/>
                </a:lnTo>
                <a:lnTo>
                  <a:pt x="955530" y="126646"/>
                </a:lnTo>
                <a:lnTo>
                  <a:pt x="938529" y="124587"/>
                </a:lnTo>
                <a:lnTo>
                  <a:pt x="929035" y="125064"/>
                </a:lnTo>
                <a:lnTo>
                  <a:pt x="917998" y="126528"/>
                </a:lnTo>
                <a:lnTo>
                  <a:pt x="905551" y="128986"/>
                </a:lnTo>
                <a:lnTo>
                  <a:pt x="891694" y="132443"/>
                </a:lnTo>
                <a:lnTo>
                  <a:pt x="876426" y="136905"/>
                </a:lnTo>
                <a:lnTo>
                  <a:pt x="878077" y="147065"/>
                </a:lnTo>
                <a:lnTo>
                  <a:pt x="885189" y="147065"/>
                </a:lnTo>
                <a:lnTo>
                  <a:pt x="891031" y="147447"/>
                </a:lnTo>
                <a:lnTo>
                  <a:pt x="895476" y="148081"/>
                </a:lnTo>
                <a:lnTo>
                  <a:pt x="899921" y="148843"/>
                </a:lnTo>
                <a:lnTo>
                  <a:pt x="903351" y="150113"/>
                </a:lnTo>
                <a:lnTo>
                  <a:pt x="908050" y="154177"/>
                </a:lnTo>
                <a:lnTo>
                  <a:pt x="909701" y="156845"/>
                </a:lnTo>
                <a:lnTo>
                  <a:pt x="910589" y="160274"/>
                </a:lnTo>
                <a:lnTo>
                  <a:pt x="911478" y="163702"/>
                </a:lnTo>
                <a:lnTo>
                  <a:pt x="912240" y="173736"/>
                </a:lnTo>
                <a:lnTo>
                  <a:pt x="912379" y="180266"/>
                </a:lnTo>
                <a:lnTo>
                  <a:pt x="912639" y="193435"/>
                </a:lnTo>
                <a:lnTo>
                  <a:pt x="912862" y="218536"/>
                </a:lnTo>
                <a:lnTo>
                  <a:pt x="912709" y="312315"/>
                </a:lnTo>
                <a:lnTo>
                  <a:pt x="912566" y="325467"/>
                </a:lnTo>
                <a:lnTo>
                  <a:pt x="912367" y="339089"/>
                </a:lnTo>
                <a:lnTo>
                  <a:pt x="915542" y="340613"/>
                </a:lnTo>
                <a:lnTo>
                  <a:pt x="925533" y="339272"/>
                </a:lnTo>
                <a:lnTo>
                  <a:pt x="937834" y="337746"/>
                </a:lnTo>
                <a:lnTo>
                  <a:pt x="950430" y="336318"/>
                </a:lnTo>
                <a:lnTo>
                  <a:pt x="963319" y="334988"/>
                </a:lnTo>
                <a:lnTo>
                  <a:pt x="976502" y="333755"/>
                </a:lnTo>
                <a:lnTo>
                  <a:pt x="976052" y="320792"/>
                </a:lnTo>
                <a:lnTo>
                  <a:pt x="975647" y="307215"/>
                </a:lnTo>
                <a:lnTo>
                  <a:pt x="975351" y="294483"/>
                </a:lnTo>
                <a:lnTo>
                  <a:pt x="975168" y="282589"/>
                </a:lnTo>
                <a:lnTo>
                  <a:pt x="975105" y="165226"/>
                </a:lnTo>
                <a:lnTo>
                  <a:pt x="976997" y="164035"/>
                </a:lnTo>
                <a:lnTo>
                  <a:pt x="988662" y="158222"/>
                </a:lnTo>
                <a:lnTo>
                  <a:pt x="1000858" y="154716"/>
                </a:lnTo>
                <a:lnTo>
                  <a:pt x="1013587" y="153542"/>
                </a:lnTo>
                <a:close/>
              </a:path>
              <a:path w="4478909" h="446659">
                <a:moveTo>
                  <a:pt x="4089653" y="281050"/>
                </a:moveTo>
                <a:lnTo>
                  <a:pt x="4091489" y="295257"/>
                </a:lnTo>
                <a:lnTo>
                  <a:pt x="4096529" y="306916"/>
                </a:lnTo>
                <a:lnTo>
                  <a:pt x="4104768" y="316962"/>
                </a:lnTo>
                <a:lnTo>
                  <a:pt x="4116196" y="325374"/>
                </a:lnTo>
                <a:lnTo>
                  <a:pt x="4130794" y="332347"/>
                </a:lnTo>
                <a:lnTo>
                  <a:pt x="4142400" y="336067"/>
                </a:lnTo>
                <a:lnTo>
                  <a:pt x="4154976" y="338731"/>
                </a:lnTo>
                <a:lnTo>
                  <a:pt x="4168512" y="340333"/>
                </a:lnTo>
                <a:lnTo>
                  <a:pt x="4182998" y="340867"/>
                </a:lnTo>
                <a:lnTo>
                  <a:pt x="4185501" y="340853"/>
                </a:lnTo>
                <a:lnTo>
                  <a:pt x="4198609" y="340288"/>
                </a:lnTo>
                <a:lnTo>
                  <a:pt x="4211339" y="338910"/>
                </a:lnTo>
                <a:lnTo>
                  <a:pt x="4223700" y="336729"/>
                </a:lnTo>
                <a:lnTo>
                  <a:pt x="4235703" y="333755"/>
                </a:lnTo>
                <a:lnTo>
                  <a:pt x="4243536" y="331269"/>
                </a:lnTo>
                <a:lnTo>
                  <a:pt x="4255937" y="326371"/>
                </a:lnTo>
                <a:lnTo>
                  <a:pt x="4267005" y="320650"/>
                </a:lnTo>
                <a:lnTo>
                  <a:pt x="4276724" y="314071"/>
                </a:lnTo>
                <a:lnTo>
                  <a:pt x="4275200" y="302513"/>
                </a:lnTo>
                <a:lnTo>
                  <a:pt x="4270400" y="303808"/>
                </a:lnTo>
                <a:lnTo>
                  <a:pt x="4257310" y="306839"/>
                </a:lnTo>
                <a:lnTo>
                  <a:pt x="4244636" y="309016"/>
                </a:lnTo>
                <a:lnTo>
                  <a:pt x="4232360" y="310329"/>
                </a:lnTo>
                <a:lnTo>
                  <a:pt x="4220464" y="310768"/>
                </a:lnTo>
                <a:lnTo>
                  <a:pt x="4208144" y="310377"/>
                </a:lnTo>
                <a:lnTo>
                  <a:pt x="4194330" y="308726"/>
                </a:lnTo>
                <a:lnTo>
                  <a:pt x="4182726" y="305771"/>
                </a:lnTo>
                <a:lnTo>
                  <a:pt x="4173346" y="301498"/>
                </a:lnTo>
                <a:lnTo>
                  <a:pt x="4167036" y="296707"/>
                </a:lnTo>
                <a:lnTo>
                  <a:pt x="4160053" y="286157"/>
                </a:lnTo>
                <a:lnTo>
                  <a:pt x="4157725" y="272541"/>
                </a:lnTo>
                <a:lnTo>
                  <a:pt x="4157957" y="268267"/>
                </a:lnTo>
                <a:lnTo>
                  <a:pt x="4162058" y="255937"/>
                </a:lnTo>
                <a:lnTo>
                  <a:pt x="4171188" y="246634"/>
                </a:lnTo>
                <a:lnTo>
                  <a:pt x="4180128" y="242079"/>
                </a:lnTo>
                <a:lnTo>
                  <a:pt x="4192315" y="238838"/>
                </a:lnTo>
                <a:lnTo>
                  <a:pt x="4206620" y="237743"/>
                </a:lnTo>
                <a:lnTo>
                  <a:pt x="4213860" y="237743"/>
                </a:lnTo>
                <a:lnTo>
                  <a:pt x="4221988" y="238633"/>
                </a:lnTo>
                <a:lnTo>
                  <a:pt x="4231259" y="240156"/>
                </a:lnTo>
                <a:lnTo>
                  <a:pt x="4229226" y="212978"/>
                </a:lnTo>
                <a:lnTo>
                  <a:pt x="4222242" y="213867"/>
                </a:lnTo>
                <a:lnTo>
                  <a:pt x="4215384" y="214375"/>
                </a:lnTo>
                <a:lnTo>
                  <a:pt x="4205608" y="214335"/>
                </a:lnTo>
                <a:lnTo>
                  <a:pt x="4191206" y="213024"/>
                </a:lnTo>
                <a:lnTo>
                  <a:pt x="4179097" y="209862"/>
                </a:lnTo>
                <a:lnTo>
                  <a:pt x="4169283" y="204850"/>
                </a:lnTo>
                <a:lnTo>
                  <a:pt x="4165270" y="201686"/>
                </a:lnTo>
                <a:lnTo>
                  <a:pt x="4157811" y="191289"/>
                </a:lnTo>
                <a:lnTo>
                  <a:pt x="4155313" y="178180"/>
                </a:lnTo>
                <a:lnTo>
                  <a:pt x="4155535" y="174095"/>
                </a:lnTo>
                <a:lnTo>
                  <a:pt x="4159778" y="161867"/>
                </a:lnTo>
                <a:lnTo>
                  <a:pt x="4169410" y="152780"/>
                </a:lnTo>
                <a:lnTo>
                  <a:pt x="4180624" y="147810"/>
                </a:lnTo>
                <a:lnTo>
                  <a:pt x="4193105" y="145152"/>
                </a:lnTo>
                <a:lnTo>
                  <a:pt x="4207764" y="144272"/>
                </a:lnTo>
                <a:lnTo>
                  <a:pt x="4211170" y="144326"/>
                </a:lnTo>
                <a:lnTo>
                  <a:pt x="4223959" y="145616"/>
                </a:lnTo>
                <a:lnTo>
                  <a:pt x="4236085" y="148716"/>
                </a:lnTo>
                <a:lnTo>
                  <a:pt x="4249546" y="191135"/>
                </a:lnTo>
                <a:lnTo>
                  <a:pt x="4261612" y="189356"/>
                </a:lnTo>
                <a:lnTo>
                  <a:pt x="4262564" y="184072"/>
                </a:lnTo>
                <a:lnTo>
                  <a:pt x="4264921" y="171556"/>
                </a:lnTo>
                <a:lnTo>
                  <a:pt x="4267420" y="159105"/>
                </a:lnTo>
                <a:lnTo>
                  <a:pt x="4270079" y="146711"/>
                </a:lnTo>
                <a:lnTo>
                  <a:pt x="4272915" y="134365"/>
                </a:lnTo>
                <a:lnTo>
                  <a:pt x="4270472" y="133521"/>
                </a:lnTo>
                <a:lnTo>
                  <a:pt x="4258174" y="129704"/>
                </a:lnTo>
                <a:lnTo>
                  <a:pt x="4245780" y="126582"/>
                </a:lnTo>
                <a:lnTo>
                  <a:pt x="4233295" y="124153"/>
                </a:lnTo>
                <a:lnTo>
                  <a:pt x="4220720" y="122418"/>
                </a:lnTo>
                <a:lnTo>
                  <a:pt x="4208060" y="121377"/>
                </a:lnTo>
                <a:lnTo>
                  <a:pt x="4195318" y="121030"/>
                </a:lnTo>
                <a:lnTo>
                  <a:pt x="4182336" y="121371"/>
                </a:lnTo>
                <a:lnTo>
                  <a:pt x="4168296" y="122618"/>
                </a:lnTo>
                <a:lnTo>
                  <a:pt x="4155297" y="124787"/>
                </a:lnTo>
                <a:lnTo>
                  <a:pt x="4143339" y="127887"/>
                </a:lnTo>
                <a:lnTo>
                  <a:pt x="4132422" y="131924"/>
                </a:lnTo>
                <a:lnTo>
                  <a:pt x="4122546" y="136905"/>
                </a:lnTo>
                <a:lnTo>
                  <a:pt x="4109062" y="147115"/>
                </a:lnTo>
                <a:lnTo>
                  <a:pt x="4101257" y="157356"/>
                </a:lnTo>
                <a:lnTo>
                  <a:pt x="4096558" y="169193"/>
                </a:lnTo>
                <a:lnTo>
                  <a:pt x="4094988" y="182625"/>
                </a:lnTo>
                <a:lnTo>
                  <a:pt x="4095147" y="186495"/>
                </a:lnTo>
                <a:lnTo>
                  <a:pt x="4098217" y="198984"/>
                </a:lnTo>
                <a:lnTo>
                  <a:pt x="4105147" y="209803"/>
                </a:lnTo>
                <a:lnTo>
                  <a:pt x="4112257" y="216303"/>
                </a:lnTo>
                <a:lnTo>
                  <a:pt x="4122800" y="223141"/>
                </a:lnTo>
                <a:lnTo>
                  <a:pt x="4135882" y="229235"/>
                </a:lnTo>
                <a:lnTo>
                  <a:pt x="4135492" y="229337"/>
                </a:lnTo>
                <a:lnTo>
                  <a:pt x="4122907" y="233865"/>
                </a:lnTo>
                <a:lnTo>
                  <a:pt x="4111954" y="240274"/>
                </a:lnTo>
                <a:lnTo>
                  <a:pt x="4102608" y="248538"/>
                </a:lnTo>
                <a:lnTo>
                  <a:pt x="4096477" y="256588"/>
                </a:lnTo>
                <a:lnTo>
                  <a:pt x="4091359" y="268235"/>
                </a:lnTo>
                <a:lnTo>
                  <a:pt x="4089653" y="281050"/>
                </a:lnTo>
                <a:close/>
              </a:path>
              <a:path w="4478909" h="446659">
                <a:moveTo>
                  <a:pt x="1744217" y="281050"/>
                </a:moveTo>
                <a:lnTo>
                  <a:pt x="1746053" y="295257"/>
                </a:lnTo>
                <a:lnTo>
                  <a:pt x="1751093" y="306916"/>
                </a:lnTo>
                <a:lnTo>
                  <a:pt x="1759332" y="316962"/>
                </a:lnTo>
                <a:lnTo>
                  <a:pt x="1770760" y="325374"/>
                </a:lnTo>
                <a:lnTo>
                  <a:pt x="1785358" y="332347"/>
                </a:lnTo>
                <a:lnTo>
                  <a:pt x="1796964" y="336067"/>
                </a:lnTo>
                <a:lnTo>
                  <a:pt x="1809540" y="338731"/>
                </a:lnTo>
                <a:lnTo>
                  <a:pt x="1823076" y="340333"/>
                </a:lnTo>
                <a:lnTo>
                  <a:pt x="1837563" y="340867"/>
                </a:lnTo>
                <a:lnTo>
                  <a:pt x="1840065" y="340853"/>
                </a:lnTo>
                <a:lnTo>
                  <a:pt x="1853173" y="340288"/>
                </a:lnTo>
                <a:lnTo>
                  <a:pt x="1865903" y="338910"/>
                </a:lnTo>
                <a:lnTo>
                  <a:pt x="1878264" y="336729"/>
                </a:lnTo>
                <a:lnTo>
                  <a:pt x="1890267" y="333755"/>
                </a:lnTo>
                <a:lnTo>
                  <a:pt x="1898100" y="331269"/>
                </a:lnTo>
                <a:lnTo>
                  <a:pt x="1910501" y="326371"/>
                </a:lnTo>
                <a:lnTo>
                  <a:pt x="1921569" y="320650"/>
                </a:lnTo>
                <a:lnTo>
                  <a:pt x="1931289" y="314071"/>
                </a:lnTo>
                <a:lnTo>
                  <a:pt x="1929764" y="302513"/>
                </a:lnTo>
                <a:lnTo>
                  <a:pt x="1924964" y="303808"/>
                </a:lnTo>
                <a:lnTo>
                  <a:pt x="1911874" y="306839"/>
                </a:lnTo>
                <a:lnTo>
                  <a:pt x="1899200" y="309016"/>
                </a:lnTo>
                <a:lnTo>
                  <a:pt x="1886924" y="310329"/>
                </a:lnTo>
                <a:lnTo>
                  <a:pt x="1875027" y="310768"/>
                </a:lnTo>
                <a:lnTo>
                  <a:pt x="1862708" y="310377"/>
                </a:lnTo>
                <a:lnTo>
                  <a:pt x="1848894" y="308726"/>
                </a:lnTo>
                <a:lnTo>
                  <a:pt x="1837290" y="305771"/>
                </a:lnTo>
                <a:lnTo>
                  <a:pt x="1827910" y="301498"/>
                </a:lnTo>
                <a:lnTo>
                  <a:pt x="1821600" y="296707"/>
                </a:lnTo>
                <a:lnTo>
                  <a:pt x="1814617" y="286157"/>
                </a:lnTo>
                <a:lnTo>
                  <a:pt x="1812289" y="272541"/>
                </a:lnTo>
                <a:lnTo>
                  <a:pt x="1812521" y="268267"/>
                </a:lnTo>
                <a:lnTo>
                  <a:pt x="1816622" y="255937"/>
                </a:lnTo>
                <a:lnTo>
                  <a:pt x="1825752" y="246634"/>
                </a:lnTo>
                <a:lnTo>
                  <a:pt x="1834692" y="242079"/>
                </a:lnTo>
                <a:lnTo>
                  <a:pt x="1846879" y="238838"/>
                </a:lnTo>
                <a:lnTo>
                  <a:pt x="1861184" y="237743"/>
                </a:lnTo>
                <a:lnTo>
                  <a:pt x="1868423" y="237743"/>
                </a:lnTo>
                <a:lnTo>
                  <a:pt x="1876552" y="238633"/>
                </a:lnTo>
                <a:lnTo>
                  <a:pt x="1885822" y="240156"/>
                </a:lnTo>
                <a:lnTo>
                  <a:pt x="1883790" y="212978"/>
                </a:lnTo>
                <a:lnTo>
                  <a:pt x="1876805" y="213867"/>
                </a:lnTo>
                <a:lnTo>
                  <a:pt x="1870075" y="214375"/>
                </a:lnTo>
                <a:lnTo>
                  <a:pt x="1860172" y="214335"/>
                </a:lnTo>
                <a:lnTo>
                  <a:pt x="1845770" y="213024"/>
                </a:lnTo>
                <a:lnTo>
                  <a:pt x="1833661" y="209862"/>
                </a:lnTo>
                <a:lnTo>
                  <a:pt x="1823846" y="204850"/>
                </a:lnTo>
                <a:lnTo>
                  <a:pt x="1819834" y="201686"/>
                </a:lnTo>
                <a:lnTo>
                  <a:pt x="1812375" y="191289"/>
                </a:lnTo>
                <a:lnTo>
                  <a:pt x="1809877" y="178180"/>
                </a:lnTo>
                <a:lnTo>
                  <a:pt x="1810099" y="174095"/>
                </a:lnTo>
                <a:lnTo>
                  <a:pt x="1814342" y="161867"/>
                </a:lnTo>
                <a:lnTo>
                  <a:pt x="1823973" y="152780"/>
                </a:lnTo>
                <a:lnTo>
                  <a:pt x="1835188" y="147810"/>
                </a:lnTo>
                <a:lnTo>
                  <a:pt x="1847669" y="145152"/>
                </a:lnTo>
                <a:lnTo>
                  <a:pt x="1862327" y="144272"/>
                </a:lnTo>
                <a:lnTo>
                  <a:pt x="1865734" y="144326"/>
                </a:lnTo>
                <a:lnTo>
                  <a:pt x="1878523" y="145616"/>
                </a:lnTo>
                <a:lnTo>
                  <a:pt x="1890648" y="148716"/>
                </a:lnTo>
                <a:lnTo>
                  <a:pt x="1904110" y="191135"/>
                </a:lnTo>
                <a:lnTo>
                  <a:pt x="1916176" y="189356"/>
                </a:lnTo>
                <a:lnTo>
                  <a:pt x="1917128" y="184072"/>
                </a:lnTo>
                <a:lnTo>
                  <a:pt x="1919485" y="171556"/>
                </a:lnTo>
                <a:lnTo>
                  <a:pt x="1921984" y="159105"/>
                </a:lnTo>
                <a:lnTo>
                  <a:pt x="1924643" y="146711"/>
                </a:lnTo>
                <a:lnTo>
                  <a:pt x="1927478" y="134365"/>
                </a:lnTo>
                <a:lnTo>
                  <a:pt x="1925036" y="133521"/>
                </a:lnTo>
                <a:lnTo>
                  <a:pt x="1912738" y="129704"/>
                </a:lnTo>
                <a:lnTo>
                  <a:pt x="1900344" y="126582"/>
                </a:lnTo>
                <a:lnTo>
                  <a:pt x="1887859" y="124153"/>
                </a:lnTo>
                <a:lnTo>
                  <a:pt x="1875284" y="122418"/>
                </a:lnTo>
                <a:lnTo>
                  <a:pt x="1862624" y="121377"/>
                </a:lnTo>
                <a:lnTo>
                  <a:pt x="1849881" y="121030"/>
                </a:lnTo>
                <a:lnTo>
                  <a:pt x="1836900" y="121371"/>
                </a:lnTo>
                <a:lnTo>
                  <a:pt x="1822860" y="122618"/>
                </a:lnTo>
                <a:lnTo>
                  <a:pt x="1809861" y="124787"/>
                </a:lnTo>
                <a:lnTo>
                  <a:pt x="1797903" y="127887"/>
                </a:lnTo>
                <a:lnTo>
                  <a:pt x="1786986" y="131924"/>
                </a:lnTo>
                <a:lnTo>
                  <a:pt x="1777110" y="136905"/>
                </a:lnTo>
                <a:lnTo>
                  <a:pt x="1763626" y="147115"/>
                </a:lnTo>
                <a:lnTo>
                  <a:pt x="1755821" y="157356"/>
                </a:lnTo>
                <a:lnTo>
                  <a:pt x="1751122" y="169193"/>
                </a:lnTo>
                <a:lnTo>
                  <a:pt x="1749552" y="182625"/>
                </a:lnTo>
                <a:lnTo>
                  <a:pt x="1749711" y="186495"/>
                </a:lnTo>
                <a:lnTo>
                  <a:pt x="1752781" y="198984"/>
                </a:lnTo>
                <a:lnTo>
                  <a:pt x="1759712" y="209803"/>
                </a:lnTo>
                <a:lnTo>
                  <a:pt x="1766821" y="216303"/>
                </a:lnTo>
                <a:lnTo>
                  <a:pt x="1777364" y="223141"/>
                </a:lnTo>
                <a:lnTo>
                  <a:pt x="1790445" y="229235"/>
                </a:lnTo>
                <a:lnTo>
                  <a:pt x="1790056" y="229337"/>
                </a:lnTo>
                <a:lnTo>
                  <a:pt x="1777471" y="233865"/>
                </a:lnTo>
                <a:lnTo>
                  <a:pt x="1766518" y="240274"/>
                </a:lnTo>
                <a:lnTo>
                  <a:pt x="1757171" y="248538"/>
                </a:lnTo>
                <a:lnTo>
                  <a:pt x="1751041" y="256588"/>
                </a:lnTo>
                <a:lnTo>
                  <a:pt x="1745923" y="268235"/>
                </a:lnTo>
                <a:lnTo>
                  <a:pt x="1744217" y="281050"/>
                </a:lnTo>
                <a:close/>
              </a:path>
              <a:path w="4478909" h="446659">
                <a:moveTo>
                  <a:pt x="2554964" y="288379"/>
                </a:moveTo>
                <a:lnTo>
                  <a:pt x="2554683" y="279582"/>
                </a:lnTo>
                <a:lnTo>
                  <a:pt x="2554444" y="268799"/>
                </a:lnTo>
                <a:lnTo>
                  <a:pt x="2554259" y="256030"/>
                </a:lnTo>
                <a:lnTo>
                  <a:pt x="2554096" y="224536"/>
                </a:lnTo>
                <a:lnTo>
                  <a:pt x="2554160" y="172285"/>
                </a:lnTo>
                <a:lnTo>
                  <a:pt x="2554350" y="159198"/>
                </a:lnTo>
                <a:lnTo>
                  <a:pt x="2554674" y="146504"/>
                </a:lnTo>
                <a:lnTo>
                  <a:pt x="2555138" y="134205"/>
                </a:lnTo>
                <a:lnTo>
                  <a:pt x="2555747" y="122300"/>
                </a:lnTo>
                <a:lnTo>
                  <a:pt x="2552954" y="120523"/>
                </a:lnTo>
                <a:lnTo>
                  <a:pt x="2539881" y="123458"/>
                </a:lnTo>
                <a:lnTo>
                  <a:pt x="2527682" y="125956"/>
                </a:lnTo>
                <a:lnTo>
                  <a:pt x="2515190" y="128303"/>
                </a:lnTo>
                <a:lnTo>
                  <a:pt x="2502405" y="130510"/>
                </a:lnTo>
                <a:lnTo>
                  <a:pt x="2489327" y="132587"/>
                </a:lnTo>
                <a:lnTo>
                  <a:pt x="2489985" y="140068"/>
                </a:lnTo>
                <a:lnTo>
                  <a:pt x="2490797" y="151916"/>
                </a:lnTo>
                <a:lnTo>
                  <a:pt x="2491386" y="164478"/>
                </a:lnTo>
                <a:lnTo>
                  <a:pt x="2491745" y="177760"/>
                </a:lnTo>
                <a:lnTo>
                  <a:pt x="2491866" y="299847"/>
                </a:lnTo>
                <a:lnTo>
                  <a:pt x="2493312" y="312830"/>
                </a:lnTo>
                <a:lnTo>
                  <a:pt x="2498664" y="324819"/>
                </a:lnTo>
                <a:lnTo>
                  <a:pt x="2507971" y="333382"/>
                </a:lnTo>
                <a:lnTo>
                  <a:pt x="2521239" y="338520"/>
                </a:lnTo>
                <a:lnTo>
                  <a:pt x="2538476" y="340233"/>
                </a:lnTo>
                <a:lnTo>
                  <a:pt x="2548144" y="339798"/>
                </a:lnTo>
                <a:lnTo>
                  <a:pt x="2559519" y="338369"/>
                </a:lnTo>
                <a:lnTo>
                  <a:pt x="2571939" y="335950"/>
                </a:lnTo>
                <a:lnTo>
                  <a:pt x="2585412" y="332547"/>
                </a:lnTo>
                <a:lnTo>
                  <a:pt x="2599943" y="328167"/>
                </a:lnTo>
                <a:lnTo>
                  <a:pt x="2598801" y="316991"/>
                </a:lnTo>
                <a:lnTo>
                  <a:pt x="2588005" y="316864"/>
                </a:lnTo>
                <a:lnTo>
                  <a:pt x="2579751" y="316229"/>
                </a:lnTo>
                <a:lnTo>
                  <a:pt x="2573654" y="314960"/>
                </a:lnTo>
                <a:lnTo>
                  <a:pt x="2567685" y="313816"/>
                </a:lnTo>
                <a:lnTo>
                  <a:pt x="2563114" y="311658"/>
                </a:lnTo>
                <a:lnTo>
                  <a:pt x="2560066" y="308483"/>
                </a:lnTo>
                <a:lnTo>
                  <a:pt x="2557017" y="305435"/>
                </a:lnTo>
                <a:lnTo>
                  <a:pt x="2555366" y="298830"/>
                </a:lnTo>
                <a:lnTo>
                  <a:pt x="2554985" y="288925"/>
                </a:lnTo>
                <a:lnTo>
                  <a:pt x="2554964" y="288379"/>
                </a:lnTo>
                <a:close/>
              </a:path>
            </a:pathLst>
          </a:custGeom>
          <a:solidFill>
            <a:srgbClr val="018011"/>
          </a:solidFill>
        </p:spPr>
        <p:txBody>
          <a:bodyPr wrap="square" lIns="0" tIns="0" rIns="0" bIns="0" rtlCol="0">
            <a:noAutofit/>
          </a:bodyPr>
          <a:lstStyle/>
          <a:p>
            <a:endParaRPr/>
          </a:p>
        </p:txBody>
      </p:sp>
      <p:sp>
        <p:nvSpPr>
          <p:cNvPr id="29" name="object 29"/>
          <p:cNvSpPr/>
          <p:nvPr/>
        </p:nvSpPr>
        <p:spPr>
          <a:xfrm>
            <a:off x="9902781" y="470662"/>
            <a:ext cx="121582" cy="158750"/>
          </a:xfrm>
          <a:custGeom>
            <a:avLst/>
            <a:gdLst/>
            <a:ahLst/>
            <a:cxnLst/>
            <a:rect l="l" t="t" r="r" b="b"/>
            <a:pathLst>
              <a:path w="91186" h="158750">
                <a:moveTo>
                  <a:pt x="42291" y="0"/>
                </a:moveTo>
                <a:lnTo>
                  <a:pt x="29912" y="2465"/>
                </a:lnTo>
                <a:lnTo>
                  <a:pt x="19733" y="9848"/>
                </a:lnTo>
                <a:lnTo>
                  <a:pt x="11705" y="22123"/>
                </a:lnTo>
                <a:lnTo>
                  <a:pt x="6510" y="35977"/>
                </a:lnTo>
                <a:lnTo>
                  <a:pt x="3506" y="47759"/>
                </a:lnTo>
                <a:lnTo>
                  <a:pt x="1416" y="60372"/>
                </a:lnTo>
                <a:lnTo>
                  <a:pt x="254" y="73824"/>
                </a:lnTo>
                <a:lnTo>
                  <a:pt x="0" y="84200"/>
                </a:lnTo>
                <a:lnTo>
                  <a:pt x="530" y="98956"/>
                </a:lnTo>
                <a:lnTo>
                  <a:pt x="2122" y="112355"/>
                </a:lnTo>
                <a:lnTo>
                  <a:pt x="4775" y="124389"/>
                </a:lnTo>
                <a:lnTo>
                  <a:pt x="8488" y="135047"/>
                </a:lnTo>
                <a:lnTo>
                  <a:pt x="18070" y="150257"/>
                </a:lnTo>
                <a:lnTo>
                  <a:pt x="28670" y="157079"/>
                </a:lnTo>
                <a:lnTo>
                  <a:pt x="38862" y="158750"/>
                </a:lnTo>
                <a:lnTo>
                  <a:pt x="49554" y="155933"/>
                </a:lnTo>
                <a:lnTo>
                  <a:pt x="60709" y="147485"/>
                </a:lnTo>
                <a:lnTo>
                  <a:pt x="69889" y="136651"/>
                </a:lnTo>
                <a:lnTo>
                  <a:pt x="76147" y="126997"/>
                </a:lnTo>
                <a:lnTo>
                  <a:pt x="82527" y="115308"/>
                </a:lnTo>
                <a:lnTo>
                  <a:pt x="89029" y="101585"/>
                </a:lnTo>
                <a:lnTo>
                  <a:pt x="91186" y="96647"/>
                </a:lnTo>
                <a:lnTo>
                  <a:pt x="88097" y="80988"/>
                </a:lnTo>
                <a:lnTo>
                  <a:pt x="84861" y="66714"/>
                </a:lnTo>
                <a:lnTo>
                  <a:pt x="81482" y="53828"/>
                </a:lnTo>
                <a:lnTo>
                  <a:pt x="77962" y="42335"/>
                </a:lnTo>
                <a:lnTo>
                  <a:pt x="74305" y="32237"/>
                </a:lnTo>
                <a:lnTo>
                  <a:pt x="70739" y="24002"/>
                </a:lnTo>
                <a:lnTo>
                  <a:pt x="62222" y="10417"/>
                </a:lnTo>
                <a:lnTo>
                  <a:pt x="52492" y="2421"/>
                </a:lnTo>
                <a:lnTo>
                  <a:pt x="42291"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9207838" y="470662"/>
            <a:ext cx="121582" cy="158750"/>
          </a:xfrm>
          <a:custGeom>
            <a:avLst/>
            <a:gdLst/>
            <a:ahLst/>
            <a:cxnLst/>
            <a:rect l="l" t="t" r="r" b="b"/>
            <a:pathLst>
              <a:path w="91186" h="158750">
                <a:moveTo>
                  <a:pt x="42291" y="0"/>
                </a:moveTo>
                <a:lnTo>
                  <a:pt x="29912" y="2465"/>
                </a:lnTo>
                <a:lnTo>
                  <a:pt x="19733" y="9848"/>
                </a:lnTo>
                <a:lnTo>
                  <a:pt x="11705" y="22123"/>
                </a:lnTo>
                <a:lnTo>
                  <a:pt x="6510" y="35977"/>
                </a:lnTo>
                <a:lnTo>
                  <a:pt x="3506" y="47759"/>
                </a:lnTo>
                <a:lnTo>
                  <a:pt x="1416" y="60372"/>
                </a:lnTo>
                <a:lnTo>
                  <a:pt x="254" y="73824"/>
                </a:lnTo>
                <a:lnTo>
                  <a:pt x="0" y="84200"/>
                </a:lnTo>
                <a:lnTo>
                  <a:pt x="530" y="98956"/>
                </a:lnTo>
                <a:lnTo>
                  <a:pt x="2122" y="112355"/>
                </a:lnTo>
                <a:lnTo>
                  <a:pt x="4775" y="124389"/>
                </a:lnTo>
                <a:lnTo>
                  <a:pt x="8488" y="135047"/>
                </a:lnTo>
                <a:lnTo>
                  <a:pt x="18070" y="150257"/>
                </a:lnTo>
                <a:lnTo>
                  <a:pt x="28670" y="157079"/>
                </a:lnTo>
                <a:lnTo>
                  <a:pt x="38862" y="158750"/>
                </a:lnTo>
                <a:lnTo>
                  <a:pt x="49554" y="155933"/>
                </a:lnTo>
                <a:lnTo>
                  <a:pt x="60709" y="147485"/>
                </a:lnTo>
                <a:lnTo>
                  <a:pt x="69889" y="136651"/>
                </a:lnTo>
                <a:lnTo>
                  <a:pt x="76147" y="126997"/>
                </a:lnTo>
                <a:lnTo>
                  <a:pt x="82527" y="115308"/>
                </a:lnTo>
                <a:lnTo>
                  <a:pt x="89029" y="101585"/>
                </a:lnTo>
                <a:lnTo>
                  <a:pt x="91186" y="96647"/>
                </a:lnTo>
                <a:lnTo>
                  <a:pt x="88097" y="80988"/>
                </a:lnTo>
                <a:lnTo>
                  <a:pt x="84861" y="66714"/>
                </a:lnTo>
                <a:lnTo>
                  <a:pt x="81482" y="53828"/>
                </a:lnTo>
                <a:lnTo>
                  <a:pt x="77962" y="42335"/>
                </a:lnTo>
                <a:lnTo>
                  <a:pt x="74305" y="32237"/>
                </a:lnTo>
                <a:lnTo>
                  <a:pt x="70739" y="24002"/>
                </a:lnTo>
                <a:lnTo>
                  <a:pt x="62222" y="10417"/>
                </a:lnTo>
                <a:lnTo>
                  <a:pt x="52492" y="2421"/>
                </a:lnTo>
                <a:lnTo>
                  <a:pt x="42291"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8581982" y="470662"/>
            <a:ext cx="121582" cy="158750"/>
          </a:xfrm>
          <a:custGeom>
            <a:avLst/>
            <a:gdLst/>
            <a:ahLst/>
            <a:cxnLst/>
            <a:rect l="l" t="t" r="r" b="b"/>
            <a:pathLst>
              <a:path w="91186" h="158750">
                <a:moveTo>
                  <a:pt x="42290" y="0"/>
                </a:moveTo>
                <a:lnTo>
                  <a:pt x="29912" y="2465"/>
                </a:lnTo>
                <a:lnTo>
                  <a:pt x="19733" y="9848"/>
                </a:lnTo>
                <a:lnTo>
                  <a:pt x="11705" y="22123"/>
                </a:lnTo>
                <a:lnTo>
                  <a:pt x="6510" y="35977"/>
                </a:lnTo>
                <a:lnTo>
                  <a:pt x="3506" y="47759"/>
                </a:lnTo>
                <a:lnTo>
                  <a:pt x="1416" y="60372"/>
                </a:lnTo>
                <a:lnTo>
                  <a:pt x="254" y="73824"/>
                </a:lnTo>
                <a:lnTo>
                  <a:pt x="0" y="84200"/>
                </a:lnTo>
                <a:lnTo>
                  <a:pt x="530" y="98956"/>
                </a:lnTo>
                <a:lnTo>
                  <a:pt x="2122" y="112355"/>
                </a:lnTo>
                <a:lnTo>
                  <a:pt x="4775" y="124389"/>
                </a:lnTo>
                <a:lnTo>
                  <a:pt x="8488" y="135047"/>
                </a:lnTo>
                <a:lnTo>
                  <a:pt x="18070" y="150257"/>
                </a:lnTo>
                <a:lnTo>
                  <a:pt x="28670" y="157079"/>
                </a:lnTo>
                <a:lnTo>
                  <a:pt x="38862" y="158750"/>
                </a:lnTo>
                <a:lnTo>
                  <a:pt x="49554" y="155933"/>
                </a:lnTo>
                <a:lnTo>
                  <a:pt x="60709" y="147485"/>
                </a:lnTo>
                <a:lnTo>
                  <a:pt x="69889" y="136651"/>
                </a:lnTo>
                <a:lnTo>
                  <a:pt x="76147" y="126997"/>
                </a:lnTo>
                <a:lnTo>
                  <a:pt x="82527" y="115308"/>
                </a:lnTo>
                <a:lnTo>
                  <a:pt x="89029" y="101585"/>
                </a:lnTo>
                <a:lnTo>
                  <a:pt x="91186" y="96647"/>
                </a:lnTo>
                <a:lnTo>
                  <a:pt x="88097" y="80988"/>
                </a:lnTo>
                <a:lnTo>
                  <a:pt x="84861" y="66714"/>
                </a:lnTo>
                <a:lnTo>
                  <a:pt x="81482" y="53828"/>
                </a:lnTo>
                <a:lnTo>
                  <a:pt x="77962" y="42335"/>
                </a:lnTo>
                <a:lnTo>
                  <a:pt x="74305" y="32237"/>
                </a:lnTo>
                <a:lnTo>
                  <a:pt x="70738" y="24002"/>
                </a:lnTo>
                <a:lnTo>
                  <a:pt x="62222" y="10417"/>
                </a:lnTo>
                <a:lnTo>
                  <a:pt x="52492" y="2421"/>
                </a:lnTo>
                <a:lnTo>
                  <a:pt x="42290"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9575294" y="468631"/>
            <a:ext cx="119887" cy="170307"/>
          </a:xfrm>
          <a:custGeom>
            <a:avLst/>
            <a:gdLst/>
            <a:ahLst/>
            <a:cxnLst/>
            <a:rect l="l" t="t" r="r" b="b"/>
            <a:pathLst>
              <a:path w="89915" h="170307">
                <a:moveTo>
                  <a:pt x="40639" y="0"/>
                </a:moveTo>
                <a:lnTo>
                  <a:pt x="26712" y="2181"/>
                </a:lnTo>
                <a:lnTo>
                  <a:pt x="15848" y="8676"/>
                </a:lnTo>
                <a:lnTo>
                  <a:pt x="9651" y="16510"/>
                </a:lnTo>
                <a:lnTo>
                  <a:pt x="5712" y="25242"/>
                </a:lnTo>
                <a:lnTo>
                  <a:pt x="2807" y="36222"/>
                </a:lnTo>
                <a:lnTo>
                  <a:pt x="927" y="49450"/>
                </a:lnTo>
                <a:lnTo>
                  <a:pt x="63" y="64926"/>
                </a:lnTo>
                <a:lnTo>
                  <a:pt x="0" y="70993"/>
                </a:lnTo>
                <a:lnTo>
                  <a:pt x="0" y="161671"/>
                </a:lnTo>
                <a:lnTo>
                  <a:pt x="12129" y="167259"/>
                </a:lnTo>
                <a:lnTo>
                  <a:pt x="24358" y="169985"/>
                </a:lnTo>
                <a:lnTo>
                  <a:pt x="30352" y="170307"/>
                </a:lnTo>
                <a:lnTo>
                  <a:pt x="44043" y="168805"/>
                </a:lnTo>
                <a:lnTo>
                  <a:pt x="56048" y="164292"/>
                </a:lnTo>
                <a:lnTo>
                  <a:pt x="66378" y="156756"/>
                </a:lnTo>
                <a:lnTo>
                  <a:pt x="74295" y="147320"/>
                </a:lnTo>
                <a:lnTo>
                  <a:pt x="79754" y="137791"/>
                </a:lnTo>
                <a:lnTo>
                  <a:pt x="84045" y="126904"/>
                </a:lnTo>
                <a:lnTo>
                  <a:pt x="87166" y="114670"/>
                </a:lnTo>
                <a:lnTo>
                  <a:pt x="89117" y="101100"/>
                </a:lnTo>
                <a:lnTo>
                  <a:pt x="89899" y="86205"/>
                </a:lnTo>
                <a:lnTo>
                  <a:pt x="89915" y="83566"/>
                </a:lnTo>
                <a:lnTo>
                  <a:pt x="89394" y="68067"/>
                </a:lnTo>
                <a:lnTo>
                  <a:pt x="87831" y="54120"/>
                </a:lnTo>
                <a:lnTo>
                  <a:pt x="85225" y="41712"/>
                </a:lnTo>
                <a:lnTo>
                  <a:pt x="81577" y="30831"/>
                </a:lnTo>
                <a:lnTo>
                  <a:pt x="76961" y="21590"/>
                </a:lnTo>
                <a:lnTo>
                  <a:pt x="68162" y="10580"/>
                </a:lnTo>
                <a:lnTo>
                  <a:pt x="57551" y="3447"/>
                </a:lnTo>
                <a:lnTo>
                  <a:pt x="45110" y="209"/>
                </a:lnTo>
                <a:lnTo>
                  <a:pt x="40639"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8083297" y="467740"/>
            <a:ext cx="124458" cy="173736"/>
          </a:xfrm>
          <a:custGeom>
            <a:avLst/>
            <a:gdLst/>
            <a:ahLst/>
            <a:cxnLst/>
            <a:rect l="l" t="t" r="r" b="b"/>
            <a:pathLst>
              <a:path w="93344" h="173736">
                <a:moveTo>
                  <a:pt x="50291" y="0"/>
                </a:moveTo>
                <a:lnTo>
                  <a:pt x="38999" y="6704"/>
                </a:lnTo>
                <a:lnTo>
                  <a:pt x="29140" y="14624"/>
                </a:lnTo>
                <a:lnTo>
                  <a:pt x="20715" y="23762"/>
                </a:lnTo>
                <a:lnTo>
                  <a:pt x="13725" y="34116"/>
                </a:lnTo>
                <a:lnTo>
                  <a:pt x="8168" y="45687"/>
                </a:lnTo>
                <a:lnTo>
                  <a:pt x="4045" y="58474"/>
                </a:lnTo>
                <a:lnTo>
                  <a:pt x="1356" y="72478"/>
                </a:lnTo>
                <a:lnTo>
                  <a:pt x="100" y="87699"/>
                </a:lnTo>
                <a:lnTo>
                  <a:pt x="0" y="93725"/>
                </a:lnTo>
                <a:lnTo>
                  <a:pt x="575" y="108161"/>
                </a:lnTo>
                <a:lnTo>
                  <a:pt x="2295" y="121480"/>
                </a:lnTo>
                <a:lnTo>
                  <a:pt x="5152" y="133683"/>
                </a:lnTo>
                <a:lnTo>
                  <a:pt x="9138" y="144768"/>
                </a:lnTo>
                <a:lnTo>
                  <a:pt x="12064" y="150875"/>
                </a:lnTo>
                <a:lnTo>
                  <a:pt x="20423" y="162744"/>
                </a:lnTo>
                <a:lnTo>
                  <a:pt x="30765" y="170315"/>
                </a:lnTo>
                <a:lnTo>
                  <a:pt x="43068" y="173588"/>
                </a:lnTo>
                <a:lnTo>
                  <a:pt x="46608" y="173736"/>
                </a:lnTo>
                <a:lnTo>
                  <a:pt x="60007" y="171751"/>
                </a:lnTo>
                <a:lnTo>
                  <a:pt x="71227" y="165799"/>
                </a:lnTo>
                <a:lnTo>
                  <a:pt x="80268" y="155879"/>
                </a:lnTo>
                <a:lnTo>
                  <a:pt x="86481" y="144041"/>
                </a:lnTo>
                <a:lnTo>
                  <a:pt x="90233" y="132421"/>
                </a:lnTo>
                <a:lnTo>
                  <a:pt x="92524" y="119433"/>
                </a:lnTo>
                <a:lnTo>
                  <a:pt x="93342" y="105065"/>
                </a:lnTo>
                <a:lnTo>
                  <a:pt x="93344" y="104267"/>
                </a:lnTo>
                <a:lnTo>
                  <a:pt x="92821" y="91206"/>
                </a:lnTo>
                <a:lnTo>
                  <a:pt x="91327" y="78744"/>
                </a:lnTo>
                <a:lnTo>
                  <a:pt x="87492" y="61756"/>
                </a:lnTo>
                <a:lnTo>
                  <a:pt x="83431" y="49854"/>
                </a:lnTo>
                <a:lnTo>
                  <a:pt x="76973" y="36001"/>
                </a:lnTo>
                <a:lnTo>
                  <a:pt x="70409" y="25032"/>
                </a:lnTo>
                <a:lnTo>
                  <a:pt x="61581" y="12930"/>
                </a:lnTo>
                <a:lnTo>
                  <a:pt x="53214" y="3141"/>
                </a:lnTo>
                <a:lnTo>
                  <a:pt x="50291"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5258986" y="461519"/>
            <a:ext cx="90762" cy="183261"/>
          </a:xfrm>
          <a:custGeom>
            <a:avLst/>
            <a:gdLst/>
            <a:ahLst/>
            <a:cxnLst/>
            <a:rect l="l" t="t" r="r" b="b"/>
            <a:pathLst>
              <a:path w="68072" h="183261">
                <a:moveTo>
                  <a:pt x="4445" y="0"/>
                </a:moveTo>
                <a:lnTo>
                  <a:pt x="4103" y="12426"/>
                </a:lnTo>
                <a:lnTo>
                  <a:pt x="3766" y="24892"/>
                </a:lnTo>
                <a:lnTo>
                  <a:pt x="3433" y="37398"/>
                </a:lnTo>
                <a:lnTo>
                  <a:pt x="3104" y="49945"/>
                </a:lnTo>
                <a:lnTo>
                  <a:pt x="2780" y="62532"/>
                </a:lnTo>
                <a:lnTo>
                  <a:pt x="2461" y="75159"/>
                </a:lnTo>
                <a:lnTo>
                  <a:pt x="2147" y="87827"/>
                </a:lnTo>
                <a:lnTo>
                  <a:pt x="1838" y="100534"/>
                </a:lnTo>
                <a:lnTo>
                  <a:pt x="1535" y="113282"/>
                </a:lnTo>
                <a:lnTo>
                  <a:pt x="1238" y="126070"/>
                </a:lnTo>
                <a:lnTo>
                  <a:pt x="947" y="138899"/>
                </a:lnTo>
                <a:lnTo>
                  <a:pt x="663" y="151767"/>
                </a:lnTo>
                <a:lnTo>
                  <a:pt x="385" y="164676"/>
                </a:lnTo>
                <a:lnTo>
                  <a:pt x="115" y="177625"/>
                </a:lnTo>
                <a:lnTo>
                  <a:pt x="0" y="183261"/>
                </a:lnTo>
                <a:lnTo>
                  <a:pt x="14055" y="180718"/>
                </a:lnTo>
                <a:lnTo>
                  <a:pt x="26509" y="176289"/>
                </a:lnTo>
                <a:lnTo>
                  <a:pt x="37372" y="169956"/>
                </a:lnTo>
                <a:lnTo>
                  <a:pt x="46651" y="161703"/>
                </a:lnTo>
                <a:lnTo>
                  <a:pt x="50800" y="156718"/>
                </a:lnTo>
                <a:lnTo>
                  <a:pt x="56711" y="147355"/>
                </a:lnTo>
                <a:lnTo>
                  <a:pt x="61383" y="136639"/>
                </a:lnTo>
                <a:lnTo>
                  <a:pt x="64821" y="124571"/>
                </a:lnTo>
                <a:lnTo>
                  <a:pt x="67029" y="111150"/>
                </a:lnTo>
                <a:lnTo>
                  <a:pt x="68014" y="96377"/>
                </a:lnTo>
                <a:lnTo>
                  <a:pt x="68072" y="91567"/>
                </a:lnTo>
                <a:lnTo>
                  <a:pt x="67420" y="76822"/>
                </a:lnTo>
                <a:lnTo>
                  <a:pt x="65466" y="63284"/>
                </a:lnTo>
                <a:lnTo>
                  <a:pt x="62209" y="50942"/>
                </a:lnTo>
                <a:lnTo>
                  <a:pt x="57649" y="39786"/>
                </a:lnTo>
                <a:lnTo>
                  <a:pt x="51786" y="29803"/>
                </a:lnTo>
                <a:lnTo>
                  <a:pt x="41686" y="18006"/>
                </a:lnTo>
                <a:lnTo>
                  <a:pt x="31603" y="10065"/>
                </a:lnTo>
                <a:lnTo>
                  <a:pt x="20296" y="4254"/>
                </a:lnTo>
                <a:lnTo>
                  <a:pt x="7766" y="582"/>
                </a:lnTo>
                <a:lnTo>
                  <a:pt x="4445"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5113698" y="461265"/>
            <a:ext cx="91100" cy="183261"/>
          </a:xfrm>
          <a:custGeom>
            <a:avLst/>
            <a:gdLst/>
            <a:ahLst/>
            <a:cxnLst/>
            <a:rect l="l" t="t" r="r" b="b"/>
            <a:pathLst>
              <a:path w="68325" h="183261">
                <a:moveTo>
                  <a:pt x="62991" y="0"/>
                </a:moveTo>
                <a:lnTo>
                  <a:pt x="49971" y="2835"/>
                </a:lnTo>
                <a:lnTo>
                  <a:pt x="38202" y="7796"/>
                </a:lnTo>
                <a:lnTo>
                  <a:pt x="27653" y="14892"/>
                </a:lnTo>
                <a:lnTo>
                  <a:pt x="18288" y="24136"/>
                </a:lnTo>
                <a:lnTo>
                  <a:pt x="11529" y="33834"/>
                </a:lnTo>
                <a:lnTo>
                  <a:pt x="6711" y="44338"/>
                </a:lnTo>
                <a:lnTo>
                  <a:pt x="3193" y="56403"/>
                </a:lnTo>
                <a:lnTo>
                  <a:pt x="968" y="70028"/>
                </a:lnTo>
                <a:lnTo>
                  <a:pt x="33" y="85216"/>
                </a:lnTo>
                <a:lnTo>
                  <a:pt x="0" y="88900"/>
                </a:lnTo>
                <a:lnTo>
                  <a:pt x="618" y="103426"/>
                </a:lnTo>
                <a:lnTo>
                  <a:pt x="2473" y="116902"/>
                </a:lnTo>
                <a:lnTo>
                  <a:pt x="5564" y="129324"/>
                </a:lnTo>
                <a:lnTo>
                  <a:pt x="9892" y="140686"/>
                </a:lnTo>
                <a:lnTo>
                  <a:pt x="15456" y="150984"/>
                </a:lnTo>
                <a:lnTo>
                  <a:pt x="25225" y="163273"/>
                </a:lnTo>
                <a:lnTo>
                  <a:pt x="34905" y="171190"/>
                </a:lnTo>
                <a:lnTo>
                  <a:pt x="46169" y="177274"/>
                </a:lnTo>
                <a:lnTo>
                  <a:pt x="59002" y="181500"/>
                </a:lnTo>
                <a:lnTo>
                  <a:pt x="68325" y="183261"/>
                </a:lnTo>
                <a:lnTo>
                  <a:pt x="68030" y="170173"/>
                </a:lnTo>
                <a:lnTo>
                  <a:pt x="67723" y="157144"/>
                </a:lnTo>
                <a:lnTo>
                  <a:pt x="67405" y="144173"/>
                </a:lnTo>
                <a:lnTo>
                  <a:pt x="67076" y="131261"/>
                </a:lnTo>
                <a:lnTo>
                  <a:pt x="66737" y="118407"/>
                </a:lnTo>
                <a:lnTo>
                  <a:pt x="66386" y="105612"/>
                </a:lnTo>
                <a:lnTo>
                  <a:pt x="66025" y="92876"/>
                </a:lnTo>
                <a:lnTo>
                  <a:pt x="65652" y="80197"/>
                </a:lnTo>
                <a:lnTo>
                  <a:pt x="65268" y="67578"/>
                </a:lnTo>
                <a:lnTo>
                  <a:pt x="64874" y="55017"/>
                </a:lnTo>
                <a:lnTo>
                  <a:pt x="64468" y="42514"/>
                </a:lnTo>
                <a:lnTo>
                  <a:pt x="64052" y="30070"/>
                </a:lnTo>
                <a:lnTo>
                  <a:pt x="63625" y="17684"/>
                </a:lnTo>
                <a:lnTo>
                  <a:pt x="63186" y="5357"/>
                </a:lnTo>
                <a:lnTo>
                  <a:pt x="62991"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8826332" y="448817"/>
            <a:ext cx="293455" cy="213868"/>
          </a:xfrm>
          <a:custGeom>
            <a:avLst/>
            <a:gdLst/>
            <a:ahLst/>
            <a:cxnLst/>
            <a:rect l="l" t="t" r="r" b="b"/>
            <a:pathLst>
              <a:path w="220091" h="213868">
                <a:moveTo>
                  <a:pt x="218821" y="0"/>
                </a:moveTo>
                <a:lnTo>
                  <a:pt x="220091" y="2032"/>
                </a:lnTo>
                <a:lnTo>
                  <a:pt x="218118" y="13505"/>
                </a:lnTo>
                <a:lnTo>
                  <a:pt x="216244" y="25698"/>
                </a:lnTo>
                <a:lnTo>
                  <a:pt x="214480" y="38578"/>
                </a:lnTo>
                <a:lnTo>
                  <a:pt x="212836" y="52114"/>
                </a:lnTo>
                <a:lnTo>
                  <a:pt x="212598" y="54229"/>
                </a:lnTo>
                <a:lnTo>
                  <a:pt x="199592" y="53652"/>
                </a:lnTo>
                <a:lnTo>
                  <a:pt x="186691" y="53175"/>
                </a:lnTo>
                <a:lnTo>
                  <a:pt x="173897" y="52796"/>
                </a:lnTo>
                <a:lnTo>
                  <a:pt x="161214" y="52512"/>
                </a:lnTo>
                <a:lnTo>
                  <a:pt x="148643" y="52319"/>
                </a:lnTo>
                <a:lnTo>
                  <a:pt x="136188" y="52216"/>
                </a:lnTo>
                <a:lnTo>
                  <a:pt x="127761" y="52197"/>
                </a:lnTo>
                <a:lnTo>
                  <a:pt x="126836" y="64987"/>
                </a:lnTo>
                <a:lnTo>
                  <a:pt x="126074" y="77741"/>
                </a:lnTo>
                <a:lnTo>
                  <a:pt x="125472" y="90457"/>
                </a:lnTo>
                <a:lnTo>
                  <a:pt x="125028" y="103137"/>
                </a:lnTo>
                <a:lnTo>
                  <a:pt x="124738" y="115780"/>
                </a:lnTo>
                <a:lnTo>
                  <a:pt x="124600" y="128386"/>
                </a:lnTo>
                <a:lnTo>
                  <a:pt x="124586" y="133731"/>
                </a:lnTo>
                <a:lnTo>
                  <a:pt x="125281" y="150856"/>
                </a:lnTo>
                <a:lnTo>
                  <a:pt x="127352" y="163952"/>
                </a:lnTo>
                <a:lnTo>
                  <a:pt x="130777" y="173039"/>
                </a:lnTo>
                <a:lnTo>
                  <a:pt x="141014" y="181554"/>
                </a:lnTo>
                <a:lnTo>
                  <a:pt x="154756" y="184398"/>
                </a:lnTo>
                <a:lnTo>
                  <a:pt x="159257" y="184531"/>
                </a:lnTo>
                <a:lnTo>
                  <a:pt x="170841" y="184125"/>
                </a:lnTo>
                <a:lnTo>
                  <a:pt x="183634" y="182861"/>
                </a:lnTo>
                <a:lnTo>
                  <a:pt x="194436" y="181229"/>
                </a:lnTo>
                <a:lnTo>
                  <a:pt x="196087" y="192786"/>
                </a:lnTo>
                <a:lnTo>
                  <a:pt x="183207" y="199127"/>
                </a:lnTo>
                <a:lnTo>
                  <a:pt x="170587" y="204333"/>
                </a:lnTo>
                <a:lnTo>
                  <a:pt x="158226" y="208405"/>
                </a:lnTo>
                <a:lnTo>
                  <a:pt x="146119" y="211349"/>
                </a:lnTo>
                <a:lnTo>
                  <a:pt x="134263" y="213165"/>
                </a:lnTo>
                <a:lnTo>
                  <a:pt x="122655" y="213860"/>
                </a:lnTo>
                <a:lnTo>
                  <a:pt x="121284" y="213868"/>
                </a:lnTo>
                <a:lnTo>
                  <a:pt x="105987" y="212948"/>
                </a:lnTo>
                <a:lnTo>
                  <a:pt x="92995" y="210200"/>
                </a:lnTo>
                <a:lnTo>
                  <a:pt x="82308" y="205640"/>
                </a:lnTo>
                <a:lnTo>
                  <a:pt x="76707" y="201803"/>
                </a:lnTo>
                <a:lnTo>
                  <a:pt x="69277" y="193166"/>
                </a:lnTo>
                <a:lnTo>
                  <a:pt x="64469" y="181758"/>
                </a:lnTo>
                <a:lnTo>
                  <a:pt x="62263"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7" y="52197"/>
                </a:lnTo>
                <a:lnTo>
                  <a:pt x="1650" y="52197"/>
                </a:lnTo>
                <a:lnTo>
                  <a:pt x="0" y="43942"/>
                </a:lnTo>
                <a:lnTo>
                  <a:pt x="10783" y="36723"/>
                </a:lnTo>
                <a:lnTo>
                  <a:pt x="21412" y="29465"/>
                </a:lnTo>
                <a:lnTo>
                  <a:pt x="31881" y="22171"/>
                </a:lnTo>
                <a:lnTo>
                  <a:pt x="42188" y="14844"/>
                </a:lnTo>
                <a:lnTo>
                  <a:pt x="52328" y="7489"/>
                </a:lnTo>
                <a:lnTo>
                  <a:pt x="61595" y="635"/>
                </a:lnTo>
                <a:lnTo>
                  <a:pt x="126873" y="635"/>
                </a:lnTo>
                <a:lnTo>
                  <a:pt x="143864" y="620"/>
                </a:lnTo>
                <a:lnTo>
                  <a:pt x="159476" y="579"/>
                </a:lnTo>
                <a:lnTo>
                  <a:pt x="173711" y="513"/>
                </a:lnTo>
                <a:lnTo>
                  <a:pt x="186572" y="423"/>
                </a:lnTo>
                <a:lnTo>
                  <a:pt x="198059" y="313"/>
                </a:lnTo>
                <a:lnTo>
                  <a:pt x="208176" y="183"/>
                </a:lnTo>
                <a:lnTo>
                  <a:pt x="216923" y="37"/>
                </a:lnTo>
                <a:lnTo>
                  <a:pt x="218821"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6530173" y="448817"/>
            <a:ext cx="293455" cy="213868"/>
          </a:xfrm>
          <a:custGeom>
            <a:avLst/>
            <a:gdLst/>
            <a:ahLst/>
            <a:cxnLst/>
            <a:rect l="l" t="t" r="r" b="b"/>
            <a:pathLst>
              <a:path w="220091" h="213868">
                <a:moveTo>
                  <a:pt x="218821" y="0"/>
                </a:moveTo>
                <a:lnTo>
                  <a:pt x="220091" y="2032"/>
                </a:lnTo>
                <a:lnTo>
                  <a:pt x="218118" y="13505"/>
                </a:lnTo>
                <a:lnTo>
                  <a:pt x="216244" y="25698"/>
                </a:lnTo>
                <a:lnTo>
                  <a:pt x="214480" y="38578"/>
                </a:lnTo>
                <a:lnTo>
                  <a:pt x="212836" y="52114"/>
                </a:lnTo>
                <a:lnTo>
                  <a:pt x="212598" y="54229"/>
                </a:lnTo>
                <a:lnTo>
                  <a:pt x="199592" y="53652"/>
                </a:lnTo>
                <a:lnTo>
                  <a:pt x="186691" y="53175"/>
                </a:lnTo>
                <a:lnTo>
                  <a:pt x="173897" y="52796"/>
                </a:lnTo>
                <a:lnTo>
                  <a:pt x="161214" y="52512"/>
                </a:lnTo>
                <a:lnTo>
                  <a:pt x="148643" y="52319"/>
                </a:lnTo>
                <a:lnTo>
                  <a:pt x="136188" y="52216"/>
                </a:lnTo>
                <a:lnTo>
                  <a:pt x="127762" y="52197"/>
                </a:lnTo>
                <a:lnTo>
                  <a:pt x="126836" y="64987"/>
                </a:lnTo>
                <a:lnTo>
                  <a:pt x="126074" y="77741"/>
                </a:lnTo>
                <a:lnTo>
                  <a:pt x="125472" y="90457"/>
                </a:lnTo>
                <a:lnTo>
                  <a:pt x="125028" y="103137"/>
                </a:lnTo>
                <a:lnTo>
                  <a:pt x="124738" y="115780"/>
                </a:lnTo>
                <a:lnTo>
                  <a:pt x="124600" y="128386"/>
                </a:lnTo>
                <a:lnTo>
                  <a:pt x="124587" y="133731"/>
                </a:lnTo>
                <a:lnTo>
                  <a:pt x="125281" y="150856"/>
                </a:lnTo>
                <a:lnTo>
                  <a:pt x="127352" y="163952"/>
                </a:lnTo>
                <a:lnTo>
                  <a:pt x="130777" y="173039"/>
                </a:lnTo>
                <a:lnTo>
                  <a:pt x="141014" y="181554"/>
                </a:lnTo>
                <a:lnTo>
                  <a:pt x="154756" y="184398"/>
                </a:lnTo>
                <a:lnTo>
                  <a:pt x="159258" y="184531"/>
                </a:lnTo>
                <a:lnTo>
                  <a:pt x="170841" y="184125"/>
                </a:lnTo>
                <a:lnTo>
                  <a:pt x="183634" y="182861"/>
                </a:lnTo>
                <a:lnTo>
                  <a:pt x="194437" y="181229"/>
                </a:lnTo>
                <a:lnTo>
                  <a:pt x="196087" y="192786"/>
                </a:lnTo>
                <a:lnTo>
                  <a:pt x="183207" y="199127"/>
                </a:lnTo>
                <a:lnTo>
                  <a:pt x="170587" y="204333"/>
                </a:lnTo>
                <a:lnTo>
                  <a:pt x="158226" y="208405"/>
                </a:lnTo>
                <a:lnTo>
                  <a:pt x="146119" y="211349"/>
                </a:lnTo>
                <a:lnTo>
                  <a:pt x="134263" y="213165"/>
                </a:lnTo>
                <a:lnTo>
                  <a:pt x="122655" y="213860"/>
                </a:lnTo>
                <a:lnTo>
                  <a:pt x="121285" y="213868"/>
                </a:lnTo>
                <a:lnTo>
                  <a:pt x="105987" y="212948"/>
                </a:lnTo>
                <a:lnTo>
                  <a:pt x="92995" y="210200"/>
                </a:lnTo>
                <a:lnTo>
                  <a:pt x="82308" y="205640"/>
                </a:lnTo>
                <a:lnTo>
                  <a:pt x="76708" y="201803"/>
                </a:lnTo>
                <a:lnTo>
                  <a:pt x="69277" y="193166"/>
                </a:lnTo>
                <a:lnTo>
                  <a:pt x="64469" y="181758"/>
                </a:lnTo>
                <a:lnTo>
                  <a:pt x="62263" y="167518"/>
                </a:lnTo>
                <a:lnTo>
                  <a:pt x="62102" y="161798"/>
                </a:lnTo>
                <a:lnTo>
                  <a:pt x="62374" y="152729"/>
                </a:lnTo>
                <a:lnTo>
                  <a:pt x="63188" y="142784"/>
                </a:lnTo>
                <a:lnTo>
                  <a:pt x="64545" y="131962"/>
                </a:lnTo>
                <a:lnTo>
                  <a:pt x="66446" y="120265"/>
                </a:lnTo>
                <a:lnTo>
                  <a:pt x="68888" y="107694"/>
                </a:lnTo>
                <a:lnTo>
                  <a:pt x="71874" y="94250"/>
                </a:lnTo>
                <a:lnTo>
                  <a:pt x="75403" y="79935"/>
                </a:lnTo>
                <a:lnTo>
                  <a:pt x="79475" y="64748"/>
                </a:lnTo>
                <a:lnTo>
                  <a:pt x="83058" y="52197"/>
                </a:lnTo>
                <a:lnTo>
                  <a:pt x="1650" y="52197"/>
                </a:lnTo>
                <a:lnTo>
                  <a:pt x="0" y="43942"/>
                </a:lnTo>
                <a:lnTo>
                  <a:pt x="10783" y="36723"/>
                </a:lnTo>
                <a:lnTo>
                  <a:pt x="21412" y="29465"/>
                </a:lnTo>
                <a:lnTo>
                  <a:pt x="31881" y="22171"/>
                </a:lnTo>
                <a:lnTo>
                  <a:pt x="42188" y="14844"/>
                </a:lnTo>
                <a:lnTo>
                  <a:pt x="52328" y="7489"/>
                </a:lnTo>
                <a:lnTo>
                  <a:pt x="61595" y="635"/>
                </a:lnTo>
                <a:lnTo>
                  <a:pt x="126873" y="635"/>
                </a:lnTo>
                <a:lnTo>
                  <a:pt x="143864" y="620"/>
                </a:lnTo>
                <a:lnTo>
                  <a:pt x="159476" y="579"/>
                </a:lnTo>
                <a:lnTo>
                  <a:pt x="173711" y="513"/>
                </a:lnTo>
                <a:lnTo>
                  <a:pt x="186572" y="423"/>
                </a:lnTo>
                <a:lnTo>
                  <a:pt x="198059" y="313"/>
                </a:lnTo>
                <a:lnTo>
                  <a:pt x="208176" y="183"/>
                </a:lnTo>
                <a:lnTo>
                  <a:pt x="216923" y="37"/>
                </a:lnTo>
                <a:lnTo>
                  <a:pt x="218821"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5463035" y="446277"/>
            <a:ext cx="428750" cy="216788"/>
          </a:xfrm>
          <a:custGeom>
            <a:avLst/>
            <a:gdLst/>
            <a:ahLst/>
            <a:cxnLst/>
            <a:rect l="l" t="t" r="r" b="b"/>
            <a:pathLst>
              <a:path w="321563" h="216788">
                <a:moveTo>
                  <a:pt x="80390" y="0"/>
                </a:moveTo>
                <a:lnTo>
                  <a:pt x="98933" y="7620"/>
                </a:lnTo>
                <a:lnTo>
                  <a:pt x="91705" y="18468"/>
                </a:lnTo>
                <a:lnTo>
                  <a:pt x="85411" y="29666"/>
                </a:lnTo>
                <a:lnTo>
                  <a:pt x="80047" y="41212"/>
                </a:lnTo>
                <a:lnTo>
                  <a:pt x="75612" y="53102"/>
                </a:lnTo>
                <a:lnTo>
                  <a:pt x="72103" y="65333"/>
                </a:lnTo>
                <a:lnTo>
                  <a:pt x="69516" y="77904"/>
                </a:lnTo>
                <a:lnTo>
                  <a:pt x="67850" y="90812"/>
                </a:lnTo>
                <a:lnTo>
                  <a:pt x="67102" y="104054"/>
                </a:lnTo>
                <a:lnTo>
                  <a:pt x="67055" y="108331"/>
                </a:lnTo>
                <a:lnTo>
                  <a:pt x="67553" y="122842"/>
                </a:lnTo>
                <a:lnTo>
                  <a:pt x="69050" y="136202"/>
                </a:lnTo>
                <a:lnTo>
                  <a:pt x="71555" y="148401"/>
                </a:lnTo>
                <a:lnTo>
                  <a:pt x="75078" y="159430"/>
                </a:lnTo>
                <a:lnTo>
                  <a:pt x="85194" y="177286"/>
                </a:lnTo>
                <a:lnTo>
                  <a:pt x="95311" y="184643"/>
                </a:lnTo>
                <a:lnTo>
                  <a:pt x="104775" y="186436"/>
                </a:lnTo>
                <a:lnTo>
                  <a:pt x="117046" y="183258"/>
                </a:lnTo>
                <a:lnTo>
                  <a:pt x="126625" y="173777"/>
                </a:lnTo>
                <a:lnTo>
                  <a:pt x="132354" y="161427"/>
                </a:lnTo>
                <a:lnTo>
                  <a:pt x="135141" y="149165"/>
                </a:lnTo>
                <a:lnTo>
                  <a:pt x="136249" y="134919"/>
                </a:lnTo>
                <a:lnTo>
                  <a:pt x="136271" y="132461"/>
                </a:lnTo>
                <a:lnTo>
                  <a:pt x="135995" y="119848"/>
                </a:lnTo>
                <a:lnTo>
                  <a:pt x="135178" y="107228"/>
                </a:lnTo>
                <a:lnTo>
                  <a:pt x="133835" y="94593"/>
                </a:lnTo>
                <a:lnTo>
                  <a:pt x="131981" y="81936"/>
                </a:lnTo>
                <a:lnTo>
                  <a:pt x="130428" y="73279"/>
                </a:lnTo>
                <a:lnTo>
                  <a:pt x="143198" y="70587"/>
                </a:lnTo>
                <a:lnTo>
                  <a:pt x="155742" y="67764"/>
                </a:lnTo>
                <a:lnTo>
                  <a:pt x="168067" y="64807"/>
                </a:lnTo>
                <a:lnTo>
                  <a:pt x="180181" y="61717"/>
                </a:lnTo>
                <a:lnTo>
                  <a:pt x="189611" y="59182"/>
                </a:lnTo>
                <a:lnTo>
                  <a:pt x="191770" y="60833"/>
                </a:lnTo>
                <a:lnTo>
                  <a:pt x="189952" y="74653"/>
                </a:lnTo>
                <a:lnTo>
                  <a:pt x="188485" y="87957"/>
                </a:lnTo>
                <a:lnTo>
                  <a:pt x="187374" y="100751"/>
                </a:lnTo>
                <a:lnTo>
                  <a:pt x="186623" y="113038"/>
                </a:lnTo>
                <a:lnTo>
                  <a:pt x="186237" y="124823"/>
                </a:lnTo>
                <a:lnTo>
                  <a:pt x="186181" y="131063"/>
                </a:lnTo>
                <a:lnTo>
                  <a:pt x="186980" y="145620"/>
                </a:lnTo>
                <a:lnTo>
                  <a:pt x="189346" y="158298"/>
                </a:lnTo>
                <a:lnTo>
                  <a:pt x="193234" y="169053"/>
                </a:lnTo>
                <a:lnTo>
                  <a:pt x="203292" y="181874"/>
                </a:lnTo>
                <a:lnTo>
                  <a:pt x="215124" y="186099"/>
                </a:lnTo>
                <a:lnTo>
                  <a:pt x="217297" y="186182"/>
                </a:lnTo>
                <a:lnTo>
                  <a:pt x="229522" y="183441"/>
                </a:lnTo>
                <a:lnTo>
                  <a:pt x="239478" y="175221"/>
                </a:lnTo>
                <a:lnTo>
                  <a:pt x="245363" y="165608"/>
                </a:lnTo>
                <a:lnTo>
                  <a:pt x="249451" y="155226"/>
                </a:lnTo>
                <a:lnTo>
                  <a:pt x="252424" y="143566"/>
                </a:lnTo>
                <a:lnTo>
                  <a:pt x="254303" y="130606"/>
                </a:lnTo>
                <a:lnTo>
                  <a:pt x="255107" y="116328"/>
                </a:lnTo>
                <a:lnTo>
                  <a:pt x="255142" y="112395"/>
                </a:lnTo>
                <a:lnTo>
                  <a:pt x="254794" y="98629"/>
                </a:lnTo>
                <a:lnTo>
                  <a:pt x="253738" y="85545"/>
                </a:lnTo>
                <a:lnTo>
                  <a:pt x="251956" y="73135"/>
                </a:lnTo>
                <a:lnTo>
                  <a:pt x="249431" y="61390"/>
                </a:lnTo>
                <a:lnTo>
                  <a:pt x="244284" y="44325"/>
                </a:lnTo>
                <a:lnTo>
                  <a:pt x="239888" y="32503"/>
                </a:lnTo>
                <a:lnTo>
                  <a:pt x="234865" y="20771"/>
                </a:lnTo>
                <a:lnTo>
                  <a:pt x="229236" y="9109"/>
                </a:lnTo>
                <a:lnTo>
                  <a:pt x="228473" y="7620"/>
                </a:lnTo>
                <a:lnTo>
                  <a:pt x="245872" y="0"/>
                </a:lnTo>
                <a:lnTo>
                  <a:pt x="257071" y="6361"/>
                </a:lnTo>
                <a:lnTo>
                  <a:pt x="267576" y="13565"/>
                </a:lnTo>
                <a:lnTo>
                  <a:pt x="277388" y="21614"/>
                </a:lnTo>
                <a:lnTo>
                  <a:pt x="286505" y="30515"/>
                </a:lnTo>
                <a:lnTo>
                  <a:pt x="294928" y="40269"/>
                </a:lnTo>
                <a:lnTo>
                  <a:pt x="299974" y="46989"/>
                </a:lnTo>
                <a:lnTo>
                  <a:pt x="307336" y="58470"/>
                </a:lnTo>
                <a:lnTo>
                  <a:pt x="313175" y="70201"/>
                </a:lnTo>
                <a:lnTo>
                  <a:pt x="317484" y="82185"/>
                </a:lnTo>
                <a:lnTo>
                  <a:pt x="320259" y="94429"/>
                </a:lnTo>
                <a:lnTo>
                  <a:pt x="321494" y="106938"/>
                </a:lnTo>
                <a:lnTo>
                  <a:pt x="321563" y="110744"/>
                </a:lnTo>
                <a:lnTo>
                  <a:pt x="320842" y="123890"/>
                </a:lnTo>
                <a:lnTo>
                  <a:pt x="318679" y="136558"/>
                </a:lnTo>
                <a:lnTo>
                  <a:pt x="315078" y="148746"/>
                </a:lnTo>
                <a:lnTo>
                  <a:pt x="310041" y="160448"/>
                </a:lnTo>
                <a:lnTo>
                  <a:pt x="303574" y="171663"/>
                </a:lnTo>
                <a:lnTo>
                  <a:pt x="295677" y="182388"/>
                </a:lnTo>
                <a:lnTo>
                  <a:pt x="284421" y="194317"/>
                </a:lnTo>
                <a:lnTo>
                  <a:pt x="274141" y="202330"/>
                </a:lnTo>
                <a:lnTo>
                  <a:pt x="263039" y="208576"/>
                </a:lnTo>
                <a:lnTo>
                  <a:pt x="251119" y="213063"/>
                </a:lnTo>
                <a:lnTo>
                  <a:pt x="238385" y="215797"/>
                </a:lnTo>
                <a:lnTo>
                  <a:pt x="224841" y="216785"/>
                </a:lnTo>
                <a:lnTo>
                  <a:pt x="223900" y="216788"/>
                </a:lnTo>
                <a:lnTo>
                  <a:pt x="209968" y="215734"/>
                </a:lnTo>
                <a:lnTo>
                  <a:pt x="197528" y="212557"/>
                </a:lnTo>
                <a:lnTo>
                  <a:pt x="186602" y="207235"/>
                </a:lnTo>
                <a:lnTo>
                  <a:pt x="174393" y="196895"/>
                </a:lnTo>
                <a:lnTo>
                  <a:pt x="166939" y="186662"/>
                </a:lnTo>
                <a:lnTo>
                  <a:pt x="161232" y="174557"/>
                </a:lnTo>
                <a:lnTo>
                  <a:pt x="160527" y="172593"/>
                </a:lnTo>
                <a:lnTo>
                  <a:pt x="159258" y="172593"/>
                </a:lnTo>
                <a:lnTo>
                  <a:pt x="152861" y="184910"/>
                </a:lnTo>
                <a:lnTo>
                  <a:pt x="145119" y="195146"/>
                </a:lnTo>
                <a:lnTo>
                  <a:pt x="136012" y="203339"/>
                </a:lnTo>
                <a:lnTo>
                  <a:pt x="121671" y="211151"/>
                </a:lnTo>
                <a:lnTo>
                  <a:pt x="109793" y="214639"/>
                </a:lnTo>
                <a:lnTo>
                  <a:pt x="96431" y="216474"/>
                </a:lnTo>
                <a:lnTo>
                  <a:pt x="87375" y="216788"/>
                </a:lnTo>
                <a:lnTo>
                  <a:pt x="73334" y="215873"/>
                </a:lnTo>
                <a:lnTo>
                  <a:pt x="60367" y="213125"/>
                </a:lnTo>
                <a:lnTo>
                  <a:pt x="48464" y="208546"/>
                </a:lnTo>
                <a:lnTo>
                  <a:pt x="37616" y="202135"/>
                </a:lnTo>
                <a:lnTo>
                  <a:pt x="27814" y="193893"/>
                </a:lnTo>
                <a:lnTo>
                  <a:pt x="16119" y="179609"/>
                </a:lnTo>
                <a:lnTo>
                  <a:pt x="9876" y="168694"/>
                </a:lnTo>
                <a:lnTo>
                  <a:pt x="5151" y="156982"/>
                </a:lnTo>
                <a:lnTo>
                  <a:pt x="1948" y="144465"/>
                </a:lnTo>
                <a:lnTo>
                  <a:pt x="271" y="131134"/>
                </a:lnTo>
                <a:lnTo>
                  <a:pt x="0" y="122809"/>
                </a:lnTo>
                <a:lnTo>
                  <a:pt x="666" y="110413"/>
                </a:lnTo>
                <a:lnTo>
                  <a:pt x="2662" y="98121"/>
                </a:lnTo>
                <a:lnTo>
                  <a:pt x="5984" y="85945"/>
                </a:lnTo>
                <a:lnTo>
                  <a:pt x="10628" y="73897"/>
                </a:lnTo>
                <a:lnTo>
                  <a:pt x="16590" y="61989"/>
                </a:lnTo>
                <a:lnTo>
                  <a:pt x="21971" y="53086"/>
                </a:lnTo>
                <a:lnTo>
                  <a:pt x="29352" y="42558"/>
                </a:lnTo>
                <a:lnTo>
                  <a:pt x="37516" y="32798"/>
                </a:lnTo>
                <a:lnTo>
                  <a:pt x="46456" y="23800"/>
                </a:lnTo>
                <a:lnTo>
                  <a:pt x="56167" y="15561"/>
                </a:lnTo>
                <a:lnTo>
                  <a:pt x="66641" y="8079"/>
                </a:lnTo>
                <a:lnTo>
                  <a:pt x="77872" y="1351"/>
                </a:lnTo>
                <a:lnTo>
                  <a:pt x="80390"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6990758" y="446150"/>
            <a:ext cx="352722" cy="216662"/>
          </a:xfrm>
          <a:custGeom>
            <a:avLst/>
            <a:gdLst/>
            <a:ahLst/>
            <a:cxnLst/>
            <a:rect l="l" t="t" r="r" b="b"/>
            <a:pathLst>
              <a:path w="264541" h="216662">
                <a:moveTo>
                  <a:pt x="227330" y="0"/>
                </a:moveTo>
                <a:lnTo>
                  <a:pt x="240391" y="509"/>
                </a:lnTo>
                <a:lnTo>
                  <a:pt x="252819" y="2080"/>
                </a:lnTo>
                <a:lnTo>
                  <a:pt x="256540" y="2794"/>
                </a:lnTo>
                <a:lnTo>
                  <a:pt x="253614" y="14192"/>
                </a:lnTo>
                <a:lnTo>
                  <a:pt x="250338" y="26083"/>
                </a:lnTo>
                <a:lnTo>
                  <a:pt x="246729" y="38468"/>
                </a:lnTo>
                <a:lnTo>
                  <a:pt x="242808" y="51347"/>
                </a:lnTo>
                <a:lnTo>
                  <a:pt x="241554" y="55372"/>
                </a:lnTo>
                <a:lnTo>
                  <a:pt x="239776" y="55752"/>
                </a:lnTo>
                <a:lnTo>
                  <a:pt x="226222" y="52470"/>
                </a:lnTo>
                <a:lnTo>
                  <a:pt x="213820" y="50608"/>
                </a:lnTo>
                <a:lnTo>
                  <a:pt x="204978" y="50164"/>
                </a:lnTo>
                <a:lnTo>
                  <a:pt x="191365" y="51277"/>
                </a:lnTo>
                <a:lnTo>
                  <a:pt x="179332" y="54582"/>
                </a:lnTo>
                <a:lnTo>
                  <a:pt x="173482" y="57276"/>
                </a:lnTo>
                <a:lnTo>
                  <a:pt x="164618" y="63260"/>
                </a:lnTo>
                <a:lnTo>
                  <a:pt x="155264" y="71753"/>
                </a:lnTo>
                <a:lnTo>
                  <a:pt x="145418" y="82810"/>
                </a:lnTo>
                <a:lnTo>
                  <a:pt x="144907" y="83438"/>
                </a:lnTo>
                <a:lnTo>
                  <a:pt x="205867" y="160400"/>
                </a:lnTo>
                <a:lnTo>
                  <a:pt x="215583" y="172002"/>
                </a:lnTo>
                <a:lnTo>
                  <a:pt x="224503" y="180717"/>
                </a:lnTo>
                <a:lnTo>
                  <a:pt x="231267" y="185800"/>
                </a:lnTo>
                <a:lnTo>
                  <a:pt x="241187" y="190377"/>
                </a:lnTo>
                <a:lnTo>
                  <a:pt x="254015" y="193361"/>
                </a:lnTo>
                <a:lnTo>
                  <a:pt x="263271" y="194437"/>
                </a:lnTo>
                <a:lnTo>
                  <a:pt x="264541" y="205359"/>
                </a:lnTo>
                <a:lnTo>
                  <a:pt x="248984" y="209267"/>
                </a:lnTo>
                <a:lnTo>
                  <a:pt x="234969" y="212287"/>
                </a:lnTo>
                <a:lnTo>
                  <a:pt x="222515" y="214420"/>
                </a:lnTo>
                <a:lnTo>
                  <a:pt x="211641" y="215665"/>
                </a:lnTo>
                <a:lnTo>
                  <a:pt x="203200" y="216026"/>
                </a:lnTo>
                <a:lnTo>
                  <a:pt x="189980" y="214844"/>
                </a:lnTo>
                <a:lnTo>
                  <a:pt x="177951" y="211335"/>
                </a:lnTo>
                <a:lnTo>
                  <a:pt x="173482" y="209296"/>
                </a:lnTo>
                <a:lnTo>
                  <a:pt x="164242" y="202979"/>
                </a:lnTo>
                <a:lnTo>
                  <a:pt x="155230" y="193776"/>
                </a:lnTo>
                <a:lnTo>
                  <a:pt x="148082" y="184150"/>
                </a:lnTo>
                <a:lnTo>
                  <a:pt x="139867" y="172103"/>
                </a:lnTo>
                <a:lnTo>
                  <a:pt x="132014" y="160864"/>
                </a:lnTo>
                <a:lnTo>
                  <a:pt x="124530" y="150443"/>
                </a:lnTo>
                <a:lnTo>
                  <a:pt x="117418" y="140851"/>
                </a:lnTo>
                <a:lnTo>
                  <a:pt x="110685" y="132097"/>
                </a:lnTo>
                <a:lnTo>
                  <a:pt x="108966" y="129921"/>
                </a:lnTo>
                <a:lnTo>
                  <a:pt x="98679" y="143256"/>
                </a:lnTo>
                <a:lnTo>
                  <a:pt x="98745" y="154979"/>
                </a:lnTo>
                <a:lnTo>
                  <a:pt x="98945" y="168113"/>
                </a:lnTo>
                <a:lnTo>
                  <a:pt x="99060" y="173609"/>
                </a:lnTo>
                <a:lnTo>
                  <a:pt x="99338" y="185870"/>
                </a:lnTo>
                <a:lnTo>
                  <a:pt x="99682" y="198600"/>
                </a:lnTo>
                <a:lnTo>
                  <a:pt x="100076" y="209803"/>
                </a:lnTo>
                <a:lnTo>
                  <a:pt x="86830" y="211223"/>
                </a:lnTo>
                <a:lnTo>
                  <a:pt x="73910" y="212643"/>
                </a:lnTo>
                <a:lnTo>
                  <a:pt x="61318" y="214063"/>
                </a:lnTo>
                <a:lnTo>
                  <a:pt x="49052" y="215483"/>
                </a:lnTo>
                <a:lnTo>
                  <a:pt x="39116" y="216662"/>
                </a:lnTo>
                <a:lnTo>
                  <a:pt x="35941" y="215137"/>
                </a:lnTo>
                <a:lnTo>
                  <a:pt x="36153" y="201343"/>
                </a:lnTo>
                <a:lnTo>
                  <a:pt x="36280" y="188636"/>
                </a:lnTo>
                <a:lnTo>
                  <a:pt x="36322" y="177291"/>
                </a:lnTo>
                <a:lnTo>
                  <a:pt x="36430" y="163168"/>
                </a:lnTo>
                <a:lnTo>
                  <a:pt x="36448" y="151564"/>
                </a:lnTo>
                <a:lnTo>
                  <a:pt x="36449" y="150240"/>
                </a:lnTo>
                <a:lnTo>
                  <a:pt x="36449" y="107061"/>
                </a:lnTo>
                <a:lnTo>
                  <a:pt x="36383" y="94458"/>
                </a:lnTo>
                <a:lnTo>
                  <a:pt x="36234" y="81687"/>
                </a:lnTo>
                <a:lnTo>
                  <a:pt x="36024" y="65992"/>
                </a:lnTo>
                <a:lnTo>
                  <a:pt x="35853" y="53329"/>
                </a:lnTo>
                <a:lnTo>
                  <a:pt x="35687" y="44703"/>
                </a:lnTo>
                <a:lnTo>
                  <a:pt x="35052" y="40132"/>
                </a:lnTo>
                <a:lnTo>
                  <a:pt x="34162" y="36702"/>
                </a:lnTo>
                <a:lnTo>
                  <a:pt x="33274" y="33147"/>
                </a:lnTo>
                <a:lnTo>
                  <a:pt x="31623" y="30352"/>
                </a:lnTo>
                <a:lnTo>
                  <a:pt x="29337" y="28321"/>
                </a:lnTo>
                <a:lnTo>
                  <a:pt x="26924" y="26162"/>
                </a:lnTo>
                <a:lnTo>
                  <a:pt x="23495" y="24891"/>
                </a:lnTo>
                <a:lnTo>
                  <a:pt x="19050" y="24129"/>
                </a:lnTo>
                <a:lnTo>
                  <a:pt x="14605" y="23495"/>
                </a:lnTo>
                <a:lnTo>
                  <a:pt x="8762" y="23113"/>
                </a:lnTo>
                <a:lnTo>
                  <a:pt x="1651" y="23113"/>
                </a:lnTo>
                <a:lnTo>
                  <a:pt x="0" y="12953"/>
                </a:lnTo>
                <a:lnTo>
                  <a:pt x="15233" y="8545"/>
                </a:lnTo>
                <a:lnTo>
                  <a:pt x="29112" y="5114"/>
                </a:lnTo>
                <a:lnTo>
                  <a:pt x="41625" y="2657"/>
                </a:lnTo>
                <a:lnTo>
                  <a:pt x="52760" y="1166"/>
                </a:lnTo>
                <a:lnTo>
                  <a:pt x="62505" y="636"/>
                </a:lnTo>
                <a:lnTo>
                  <a:pt x="62992" y="635"/>
                </a:lnTo>
                <a:lnTo>
                  <a:pt x="79408" y="2875"/>
                </a:lnTo>
                <a:lnTo>
                  <a:pt x="90790" y="9607"/>
                </a:lnTo>
                <a:lnTo>
                  <a:pt x="97164" y="20845"/>
                </a:lnTo>
                <a:lnTo>
                  <a:pt x="98679" y="32765"/>
                </a:lnTo>
                <a:lnTo>
                  <a:pt x="98679" y="110616"/>
                </a:lnTo>
                <a:lnTo>
                  <a:pt x="126619" y="73787"/>
                </a:lnTo>
                <a:lnTo>
                  <a:pt x="134910" y="62941"/>
                </a:lnTo>
                <a:lnTo>
                  <a:pt x="142734" y="52846"/>
                </a:lnTo>
                <a:lnTo>
                  <a:pt x="150091" y="43551"/>
                </a:lnTo>
                <a:lnTo>
                  <a:pt x="159694" y="32068"/>
                </a:lnTo>
                <a:lnTo>
                  <a:pt x="168410" y="23168"/>
                </a:lnTo>
                <a:lnTo>
                  <a:pt x="172847" y="19176"/>
                </a:lnTo>
                <a:lnTo>
                  <a:pt x="183210" y="11548"/>
                </a:lnTo>
                <a:lnTo>
                  <a:pt x="194452" y="5735"/>
                </a:lnTo>
                <a:lnTo>
                  <a:pt x="208118" y="1698"/>
                </a:lnTo>
                <a:lnTo>
                  <a:pt x="221103" y="160"/>
                </a:lnTo>
                <a:lnTo>
                  <a:pt x="227330"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10749280" y="443613"/>
            <a:ext cx="250275" cy="322579"/>
          </a:xfrm>
          <a:custGeom>
            <a:avLst/>
            <a:gdLst/>
            <a:ahLst/>
            <a:cxnLst/>
            <a:rect l="l" t="t" r="r" b="b"/>
            <a:pathLst>
              <a:path w="187706" h="322579">
                <a:moveTo>
                  <a:pt x="122809" y="0"/>
                </a:moveTo>
                <a:lnTo>
                  <a:pt x="135630" y="450"/>
                </a:lnTo>
                <a:lnTo>
                  <a:pt x="148231" y="1829"/>
                </a:lnTo>
                <a:lnTo>
                  <a:pt x="155956" y="3175"/>
                </a:lnTo>
                <a:lnTo>
                  <a:pt x="168258" y="6013"/>
                </a:lnTo>
                <a:lnTo>
                  <a:pt x="180381" y="9859"/>
                </a:lnTo>
                <a:lnTo>
                  <a:pt x="187706" y="12700"/>
                </a:lnTo>
                <a:lnTo>
                  <a:pt x="184748" y="24979"/>
                </a:lnTo>
                <a:lnTo>
                  <a:pt x="181896" y="37386"/>
                </a:lnTo>
                <a:lnTo>
                  <a:pt x="180721" y="42799"/>
                </a:lnTo>
                <a:lnTo>
                  <a:pt x="178287" y="54496"/>
                </a:lnTo>
                <a:lnTo>
                  <a:pt x="175788" y="67088"/>
                </a:lnTo>
                <a:lnTo>
                  <a:pt x="173990" y="76580"/>
                </a:lnTo>
                <a:lnTo>
                  <a:pt x="161925" y="78359"/>
                </a:lnTo>
                <a:lnTo>
                  <a:pt x="145161" y="25273"/>
                </a:lnTo>
                <a:lnTo>
                  <a:pt x="140462" y="23622"/>
                </a:lnTo>
                <a:lnTo>
                  <a:pt x="134747" y="22860"/>
                </a:lnTo>
                <a:lnTo>
                  <a:pt x="127889" y="22860"/>
                </a:lnTo>
                <a:lnTo>
                  <a:pt x="114658" y="24411"/>
                </a:lnTo>
                <a:lnTo>
                  <a:pt x="103122" y="29114"/>
                </a:lnTo>
                <a:lnTo>
                  <a:pt x="91600" y="38244"/>
                </a:lnTo>
                <a:lnTo>
                  <a:pt x="83585" y="48356"/>
                </a:lnTo>
                <a:lnTo>
                  <a:pt x="77231" y="60455"/>
                </a:lnTo>
                <a:lnTo>
                  <a:pt x="72973" y="72631"/>
                </a:lnTo>
                <a:lnTo>
                  <a:pt x="69718" y="88426"/>
                </a:lnTo>
                <a:lnTo>
                  <a:pt x="68648" y="101034"/>
                </a:lnTo>
                <a:lnTo>
                  <a:pt x="68580" y="105155"/>
                </a:lnTo>
                <a:lnTo>
                  <a:pt x="69481" y="118927"/>
                </a:lnTo>
                <a:lnTo>
                  <a:pt x="72142" y="130703"/>
                </a:lnTo>
                <a:lnTo>
                  <a:pt x="75946" y="140842"/>
                </a:lnTo>
                <a:lnTo>
                  <a:pt x="79883" y="147447"/>
                </a:lnTo>
                <a:lnTo>
                  <a:pt x="84582" y="152908"/>
                </a:lnTo>
                <a:lnTo>
                  <a:pt x="89408" y="158241"/>
                </a:lnTo>
                <a:lnTo>
                  <a:pt x="94869" y="162813"/>
                </a:lnTo>
                <a:lnTo>
                  <a:pt x="101092" y="166624"/>
                </a:lnTo>
                <a:lnTo>
                  <a:pt x="107188" y="170306"/>
                </a:lnTo>
                <a:lnTo>
                  <a:pt x="113538" y="173736"/>
                </a:lnTo>
                <a:lnTo>
                  <a:pt x="120015" y="176784"/>
                </a:lnTo>
                <a:lnTo>
                  <a:pt x="126492" y="179831"/>
                </a:lnTo>
                <a:lnTo>
                  <a:pt x="132842" y="182752"/>
                </a:lnTo>
                <a:lnTo>
                  <a:pt x="138938" y="185547"/>
                </a:lnTo>
                <a:lnTo>
                  <a:pt x="145161" y="188340"/>
                </a:lnTo>
                <a:lnTo>
                  <a:pt x="150622" y="191769"/>
                </a:lnTo>
                <a:lnTo>
                  <a:pt x="155448" y="195579"/>
                </a:lnTo>
                <a:lnTo>
                  <a:pt x="160147" y="199516"/>
                </a:lnTo>
                <a:lnTo>
                  <a:pt x="164084" y="204088"/>
                </a:lnTo>
                <a:lnTo>
                  <a:pt x="167005" y="209296"/>
                </a:lnTo>
                <a:lnTo>
                  <a:pt x="169925" y="214629"/>
                </a:lnTo>
                <a:lnTo>
                  <a:pt x="171450" y="221106"/>
                </a:lnTo>
                <a:lnTo>
                  <a:pt x="171450" y="228853"/>
                </a:lnTo>
                <a:lnTo>
                  <a:pt x="171450" y="234568"/>
                </a:lnTo>
                <a:lnTo>
                  <a:pt x="170434" y="240664"/>
                </a:lnTo>
                <a:lnTo>
                  <a:pt x="168275" y="247141"/>
                </a:lnTo>
                <a:lnTo>
                  <a:pt x="166116" y="253746"/>
                </a:lnTo>
                <a:lnTo>
                  <a:pt x="162687" y="260730"/>
                </a:lnTo>
                <a:lnTo>
                  <a:pt x="157988" y="268350"/>
                </a:lnTo>
                <a:lnTo>
                  <a:pt x="151504" y="278130"/>
                </a:lnTo>
                <a:lnTo>
                  <a:pt x="143665" y="288613"/>
                </a:lnTo>
                <a:lnTo>
                  <a:pt x="139954" y="293242"/>
                </a:lnTo>
                <a:lnTo>
                  <a:pt x="132477" y="302201"/>
                </a:lnTo>
                <a:lnTo>
                  <a:pt x="124050" y="311635"/>
                </a:lnTo>
                <a:lnTo>
                  <a:pt x="114672" y="321544"/>
                </a:lnTo>
                <a:lnTo>
                  <a:pt x="113665" y="322579"/>
                </a:lnTo>
                <a:lnTo>
                  <a:pt x="99314" y="313181"/>
                </a:lnTo>
                <a:lnTo>
                  <a:pt x="106780" y="300437"/>
                </a:lnTo>
                <a:lnTo>
                  <a:pt x="112708" y="289261"/>
                </a:lnTo>
                <a:lnTo>
                  <a:pt x="116967" y="280035"/>
                </a:lnTo>
                <a:lnTo>
                  <a:pt x="120776" y="271144"/>
                </a:lnTo>
                <a:lnTo>
                  <a:pt x="122555" y="263651"/>
                </a:lnTo>
                <a:lnTo>
                  <a:pt x="122555" y="257175"/>
                </a:lnTo>
                <a:lnTo>
                  <a:pt x="122555" y="251205"/>
                </a:lnTo>
                <a:lnTo>
                  <a:pt x="120776" y="246252"/>
                </a:lnTo>
                <a:lnTo>
                  <a:pt x="117348" y="242188"/>
                </a:lnTo>
                <a:lnTo>
                  <a:pt x="113792" y="237998"/>
                </a:lnTo>
                <a:lnTo>
                  <a:pt x="109220" y="234314"/>
                </a:lnTo>
                <a:lnTo>
                  <a:pt x="103505" y="231139"/>
                </a:lnTo>
                <a:lnTo>
                  <a:pt x="97790" y="227837"/>
                </a:lnTo>
                <a:lnTo>
                  <a:pt x="91186" y="224662"/>
                </a:lnTo>
                <a:lnTo>
                  <a:pt x="83820" y="221741"/>
                </a:lnTo>
                <a:lnTo>
                  <a:pt x="76454" y="218693"/>
                </a:lnTo>
                <a:lnTo>
                  <a:pt x="68961" y="215391"/>
                </a:lnTo>
                <a:lnTo>
                  <a:pt x="61341" y="211709"/>
                </a:lnTo>
                <a:lnTo>
                  <a:pt x="50232" y="205777"/>
                </a:lnTo>
                <a:lnTo>
                  <a:pt x="39395" y="198953"/>
                </a:lnTo>
                <a:lnTo>
                  <a:pt x="28978" y="190630"/>
                </a:lnTo>
                <a:lnTo>
                  <a:pt x="20228" y="181189"/>
                </a:lnTo>
                <a:lnTo>
                  <a:pt x="12406" y="169548"/>
                </a:lnTo>
                <a:lnTo>
                  <a:pt x="6930" y="157758"/>
                </a:lnTo>
                <a:lnTo>
                  <a:pt x="2285" y="141827"/>
                </a:lnTo>
                <a:lnTo>
                  <a:pt x="540" y="129208"/>
                </a:lnTo>
                <a:lnTo>
                  <a:pt x="0" y="116077"/>
                </a:lnTo>
                <a:lnTo>
                  <a:pt x="649" y="102706"/>
                </a:lnTo>
                <a:lnTo>
                  <a:pt x="2607" y="89993"/>
                </a:lnTo>
                <a:lnTo>
                  <a:pt x="5886" y="77927"/>
                </a:lnTo>
                <a:lnTo>
                  <a:pt x="9651" y="68325"/>
                </a:lnTo>
                <a:lnTo>
                  <a:pt x="15614" y="56742"/>
                </a:lnTo>
                <a:lnTo>
                  <a:pt x="22700" y="46135"/>
                </a:lnTo>
                <a:lnTo>
                  <a:pt x="30876" y="36503"/>
                </a:lnTo>
                <a:lnTo>
                  <a:pt x="45382" y="23804"/>
                </a:lnTo>
                <a:lnTo>
                  <a:pt x="55983" y="16952"/>
                </a:lnTo>
                <a:lnTo>
                  <a:pt x="67508" y="11161"/>
                </a:lnTo>
                <a:lnTo>
                  <a:pt x="74675" y="8254"/>
                </a:lnTo>
                <a:lnTo>
                  <a:pt x="86575" y="4537"/>
                </a:lnTo>
                <a:lnTo>
                  <a:pt x="98901" y="1916"/>
                </a:lnTo>
                <a:lnTo>
                  <a:pt x="111666" y="403"/>
                </a:lnTo>
                <a:lnTo>
                  <a:pt x="122809"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9491979" y="443613"/>
            <a:ext cx="293794" cy="325119"/>
          </a:xfrm>
          <a:custGeom>
            <a:avLst/>
            <a:gdLst/>
            <a:ahLst/>
            <a:cxnLst/>
            <a:rect l="l" t="t" r="r" b="b"/>
            <a:pathLst>
              <a:path w="220345" h="325119">
                <a:moveTo>
                  <a:pt x="114300" y="0"/>
                </a:moveTo>
                <a:lnTo>
                  <a:pt x="128778" y="655"/>
                </a:lnTo>
                <a:lnTo>
                  <a:pt x="142333" y="2623"/>
                </a:lnTo>
                <a:lnTo>
                  <a:pt x="154967" y="5907"/>
                </a:lnTo>
                <a:lnTo>
                  <a:pt x="166678" y="10509"/>
                </a:lnTo>
                <a:lnTo>
                  <a:pt x="177466" y="16433"/>
                </a:lnTo>
                <a:lnTo>
                  <a:pt x="187332" y="23681"/>
                </a:lnTo>
                <a:lnTo>
                  <a:pt x="199986" y="36484"/>
                </a:lnTo>
                <a:lnTo>
                  <a:pt x="207155" y="46759"/>
                </a:lnTo>
                <a:lnTo>
                  <a:pt x="212770" y="58000"/>
                </a:lnTo>
                <a:lnTo>
                  <a:pt x="216836" y="70203"/>
                </a:lnTo>
                <a:lnTo>
                  <a:pt x="219355" y="83365"/>
                </a:lnTo>
                <a:lnTo>
                  <a:pt x="220331" y="97483"/>
                </a:lnTo>
                <a:lnTo>
                  <a:pt x="220345" y="99440"/>
                </a:lnTo>
                <a:lnTo>
                  <a:pt x="219714" y="113625"/>
                </a:lnTo>
                <a:lnTo>
                  <a:pt x="217824" y="127055"/>
                </a:lnTo>
                <a:lnTo>
                  <a:pt x="214673" y="139733"/>
                </a:lnTo>
                <a:lnTo>
                  <a:pt x="210262" y="151662"/>
                </a:lnTo>
                <a:lnTo>
                  <a:pt x="204591" y="162842"/>
                </a:lnTo>
                <a:lnTo>
                  <a:pt x="197659" y="173277"/>
                </a:lnTo>
                <a:lnTo>
                  <a:pt x="189467" y="182967"/>
                </a:lnTo>
                <a:lnTo>
                  <a:pt x="178267" y="193350"/>
                </a:lnTo>
                <a:lnTo>
                  <a:pt x="167874" y="200791"/>
                </a:lnTo>
                <a:lnTo>
                  <a:pt x="156779" y="206858"/>
                </a:lnTo>
                <a:lnTo>
                  <a:pt x="144979" y="211552"/>
                </a:lnTo>
                <a:lnTo>
                  <a:pt x="132472" y="214876"/>
                </a:lnTo>
                <a:lnTo>
                  <a:pt x="119256" y="216831"/>
                </a:lnTo>
                <a:lnTo>
                  <a:pt x="106299" y="217424"/>
                </a:lnTo>
                <a:lnTo>
                  <a:pt x="93332" y="216685"/>
                </a:lnTo>
                <a:lnTo>
                  <a:pt x="80794" y="214459"/>
                </a:lnTo>
                <a:lnTo>
                  <a:pt x="68685" y="210727"/>
                </a:lnTo>
                <a:lnTo>
                  <a:pt x="62484" y="208152"/>
                </a:lnTo>
                <a:lnTo>
                  <a:pt x="62536" y="223335"/>
                </a:lnTo>
                <a:lnTo>
                  <a:pt x="62692" y="237852"/>
                </a:lnTo>
                <a:lnTo>
                  <a:pt x="62953" y="251706"/>
                </a:lnTo>
                <a:lnTo>
                  <a:pt x="63318" y="264900"/>
                </a:lnTo>
                <a:lnTo>
                  <a:pt x="63788" y="277435"/>
                </a:lnTo>
                <a:lnTo>
                  <a:pt x="64362" y="289315"/>
                </a:lnTo>
                <a:lnTo>
                  <a:pt x="65040" y="300541"/>
                </a:lnTo>
                <a:lnTo>
                  <a:pt x="65823" y="311117"/>
                </a:lnTo>
                <a:lnTo>
                  <a:pt x="66294" y="316611"/>
                </a:lnTo>
                <a:lnTo>
                  <a:pt x="53574" y="317991"/>
                </a:lnTo>
                <a:lnTo>
                  <a:pt x="40932" y="319541"/>
                </a:lnTo>
                <a:lnTo>
                  <a:pt x="28358" y="321249"/>
                </a:lnTo>
                <a:lnTo>
                  <a:pt x="15838" y="323102"/>
                </a:lnTo>
                <a:lnTo>
                  <a:pt x="3361" y="325089"/>
                </a:lnTo>
                <a:lnTo>
                  <a:pt x="3175" y="325119"/>
                </a:lnTo>
                <a:lnTo>
                  <a:pt x="0" y="323468"/>
                </a:lnTo>
                <a:lnTo>
                  <a:pt x="0" y="113156"/>
                </a:lnTo>
                <a:lnTo>
                  <a:pt x="622" y="98562"/>
                </a:lnTo>
                <a:lnTo>
                  <a:pt x="2491" y="84871"/>
                </a:lnTo>
                <a:lnTo>
                  <a:pt x="5609" y="72081"/>
                </a:lnTo>
                <a:lnTo>
                  <a:pt x="9977" y="60186"/>
                </a:lnTo>
                <a:lnTo>
                  <a:pt x="15599" y="49182"/>
                </a:lnTo>
                <a:lnTo>
                  <a:pt x="22477" y="39064"/>
                </a:lnTo>
                <a:lnTo>
                  <a:pt x="29845" y="30606"/>
                </a:lnTo>
                <a:lnTo>
                  <a:pt x="38796" y="22590"/>
                </a:lnTo>
                <a:lnTo>
                  <a:pt x="48735" y="15782"/>
                </a:lnTo>
                <a:lnTo>
                  <a:pt x="59660" y="10185"/>
                </a:lnTo>
                <a:lnTo>
                  <a:pt x="71569" y="5805"/>
                </a:lnTo>
                <a:lnTo>
                  <a:pt x="84459" y="2644"/>
                </a:lnTo>
                <a:lnTo>
                  <a:pt x="98328" y="709"/>
                </a:lnTo>
                <a:lnTo>
                  <a:pt x="113174" y="3"/>
                </a:lnTo>
                <a:lnTo>
                  <a:pt x="114300"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7624064" y="443613"/>
            <a:ext cx="250273" cy="322579"/>
          </a:xfrm>
          <a:custGeom>
            <a:avLst/>
            <a:gdLst/>
            <a:ahLst/>
            <a:cxnLst/>
            <a:rect l="l" t="t" r="r" b="b"/>
            <a:pathLst>
              <a:path w="187705" h="322579">
                <a:moveTo>
                  <a:pt x="122809" y="0"/>
                </a:moveTo>
                <a:lnTo>
                  <a:pt x="135630" y="450"/>
                </a:lnTo>
                <a:lnTo>
                  <a:pt x="148231" y="1829"/>
                </a:lnTo>
                <a:lnTo>
                  <a:pt x="155955" y="3175"/>
                </a:lnTo>
                <a:lnTo>
                  <a:pt x="168258" y="6013"/>
                </a:lnTo>
                <a:lnTo>
                  <a:pt x="180381" y="9859"/>
                </a:lnTo>
                <a:lnTo>
                  <a:pt x="187705" y="12700"/>
                </a:lnTo>
                <a:lnTo>
                  <a:pt x="184748" y="24979"/>
                </a:lnTo>
                <a:lnTo>
                  <a:pt x="181896" y="37386"/>
                </a:lnTo>
                <a:lnTo>
                  <a:pt x="180721" y="42799"/>
                </a:lnTo>
                <a:lnTo>
                  <a:pt x="178287" y="54496"/>
                </a:lnTo>
                <a:lnTo>
                  <a:pt x="175788" y="67088"/>
                </a:lnTo>
                <a:lnTo>
                  <a:pt x="173989" y="76580"/>
                </a:lnTo>
                <a:lnTo>
                  <a:pt x="161925" y="78359"/>
                </a:lnTo>
                <a:lnTo>
                  <a:pt x="145161" y="25273"/>
                </a:lnTo>
                <a:lnTo>
                  <a:pt x="140462" y="23622"/>
                </a:lnTo>
                <a:lnTo>
                  <a:pt x="134747" y="22860"/>
                </a:lnTo>
                <a:lnTo>
                  <a:pt x="127888" y="22860"/>
                </a:lnTo>
                <a:lnTo>
                  <a:pt x="114658" y="24411"/>
                </a:lnTo>
                <a:lnTo>
                  <a:pt x="103122" y="29114"/>
                </a:lnTo>
                <a:lnTo>
                  <a:pt x="91600" y="38244"/>
                </a:lnTo>
                <a:lnTo>
                  <a:pt x="83585" y="48356"/>
                </a:lnTo>
                <a:lnTo>
                  <a:pt x="77231" y="60455"/>
                </a:lnTo>
                <a:lnTo>
                  <a:pt x="72973" y="72631"/>
                </a:lnTo>
                <a:lnTo>
                  <a:pt x="69718" y="88426"/>
                </a:lnTo>
                <a:lnTo>
                  <a:pt x="68648" y="101034"/>
                </a:lnTo>
                <a:lnTo>
                  <a:pt x="68579" y="105155"/>
                </a:lnTo>
                <a:lnTo>
                  <a:pt x="69481" y="118927"/>
                </a:lnTo>
                <a:lnTo>
                  <a:pt x="72142" y="130703"/>
                </a:lnTo>
                <a:lnTo>
                  <a:pt x="75946" y="140842"/>
                </a:lnTo>
                <a:lnTo>
                  <a:pt x="79882" y="147447"/>
                </a:lnTo>
                <a:lnTo>
                  <a:pt x="84581" y="152908"/>
                </a:lnTo>
                <a:lnTo>
                  <a:pt x="89407" y="158241"/>
                </a:lnTo>
                <a:lnTo>
                  <a:pt x="94868" y="162813"/>
                </a:lnTo>
                <a:lnTo>
                  <a:pt x="101091" y="166624"/>
                </a:lnTo>
                <a:lnTo>
                  <a:pt x="107187" y="170306"/>
                </a:lnTo>
                <a:lnTo>
                  <a:pt x="113537" y="173736"/>
                </a:lnTo>
                <a:lnTo>
                  <a:pt x="120014" y="176784"/>
                </a:lnTo>
                <a:lnTo>
                  <a:pt x="126491" y="179831"/>
                </a:lnTo>
                <a:lnTo>
                  <a:pt x="132841" y="182752"/>
                </a:lnTo>
                <a:lnTo>
                  <a:pt x="138937" y="185547"/>
                </a:lnTo>
                <a:lnTo>
                  <a:pt x="145161" y="188340"/>
                </a:lnTo>
                <a:lnTo>
                  <a:pt x="150622" y="191769"/>
                </a:lnTo>
                <a:lnTo>
                  <a:pt x="155448" y="195579"/>
                </a:lnTo>
                <a:lnTo>
                  <a:pt x="160147" y="199516"/>
                </a:lnTo>
                <a:lnTo>
                  <a:pt x="164084" y="204088"/>
                </a:lnTo>
                <a:lnTo>
                  <a:pt x="167004" y="209296"/>
                </a:lnTo>
                <a:lnTo>
                  <a:pt x="169925" y="214629"/>
                </a:lnTo>
                <a:lnTo>
                  <a:pt x="171450" y="221106"/>
                </a:lnTo>
                <a:lnTo>
                  <a:pt x="171450" y="228853"/>
                </a:lnTo>
                <a:lnTo>
                  <a:pt x="171450" y="234568"/>
                </a:lnTo>
                <a:lnTo>
                  <a:pt x="170434" y="240664"/>
                </a:lnTo>
                <a:lnTo>
                  <a:pt x="168275" y="247141"/>
                </a:lnTo>
                <a:lnTo>
                  <a:pt x="166115" y="253746"/>
                </a:lnTo>
                <a:lnTo>
                  <a:pt x="162687" y="260730"/>
                </a:lnTo>
                <a:lnTo>
                  <a:pt x="157987" y="268350"/>
                </a:lnTo>
                <a:lnTo>
                  <a:pt x="151504" y="278130"/>
                </a:lnTo>
                <a:lnTo>
                  <a:pt x="143665" y="288613"/>
                </a:lnTo>
                <a:lnTo>
                  <a:pt x="139953" y="293242"/>
                </a:lnTo>
                <a:lnTo>
                  <a:pt x="132477" y="302201"/>
                </a:lnTo>
                <a:lnTo>
                  <a:pt x="124050" y="311635"/>
                </a:lnTo>
                <a:lnTo>
                  <a:pt x="114672" y="321544"/>
                </a:lnTo>
                <a:lnTo>
                  <a:pt x="113664" y="322579"/>
                </a:lnTo>
                <a:lnTo>
                  <a:pt x="99313" y="313181"/>
                </a:lnTo>
                <a:lnTo>
                  <a:pt x="106780" y="300437"/>
                </a:lnTo>
                <a:lnTo>
                  <a:pt x="112708" y="289261"/>
                </a:lnTo>
                <a:lnTo>
                  <a:pt x="116966" y="280035"/>
                </a:lnTo>
                <a:lnTo>
                  <a:pt x="120776" y="271144"/>
                </a:lnTo>
                <a:lnTo>
                  <a:pt x="122554" y="263651"/>
                </a:lnTo>
                <a:lnTo>
                  <a:pt x="122554" y="257175"/>
                </a:lnTo>
                <a:lnTo>
                  <a:pt x="122554" y="251205"/>
                </a:lnTo>
                <a:lnTo>
                  <a:pt x="120776" y="246252"/>
                </a:lnTo>
                <a:lnTo>
                  <a:pt x="117348" y="242188"/>
                </a:lnTo>
                <a:lnTo>
                  <a:pt x="113791" y="237998"/>
                </a:lnTo>
                <a:lnTo>
                  <a:pt x="109219" y="234314"/>
                </a:lnTo>
                <a:lnTo>
                  <a:pt x="103504" y="231139"/>
                </a:lnTo>
                <a:lnTo>
                  <a:pt x="97789" y="227837"/>
                </a:lnTo>
                <a:lnTo>
                  <a:pt x="91186" y="224662"/>
                </a:lnTo>
                <a:lnTo>
                  <a:pt x="83819" y="221741"/>
                </a:lnTo>
                <a:lnTo>
                  <a:pt x="76453" y="218693"/>
                </a:lnTo>
                <a:lnTo>
                  <a:pt x="68961" y="215391"/>
                </a:lnTo>
                <a:lnTo>
                  <a:pt x="61340" y="211709"/>
                </a:lnTo>
                <a:lnTo>
                  <a:pt x="50232" y="205777"/>
                </a:lnTo>
                <a:lnTo>
                  <a:pt x="39395" y="198953"/>
                </a:lnTo>
                <a:lnTo>
                  <a:pt x="28978" y="190630"/>
                </a:lnTo>
                <a:lnTo>
                  <a:pt x="20228" y="181189"/>
                </a:lnTo>
                <a:lnTo>
                  <a:pt x="12406" y="169548"/>
                </a:lnTo>
                <a:lnTo>
                  <a:pt x="6930" y="157758"/>
                </a:lnTo>
                <a:lnTo>
                  <a:pt x="2285" y="141827"/>
                </a:lnTo>
                <a:lnTo>
                  <a:pt x="540" y="129208"/>
                </a:lnTo>
                <a:lnTo>
                  <a:pt x="0" y="116077"/>
                </a:lnTo>
                <a:lnTo>
                  <a:pt x="649" y="102706"/>
                </a:lnTo>
                <a:lnTo>
                  <a:pt x="2607" y="89993"/>
                </a:lnTo>
                <a:lnTo>
                  <a:pt x="5886" y="77927"/>
                </a:lnTo>
                <a:lnTo>
                  <a:pt x="9651" y="68325"/>
                </a:lnTo>
                <a:lnTo>
                  <a:pt x="15614" y="56742"/>
                </a:lnTo>
                <a:lnTo>
                  <a:pt x="22700" y="46135"/>
                </a:lnTo>
                <a:lnTo>
                  <a:pt x="30876" y="36503"/>
                </a:lnTo>
                <a:lnTo>
                  <a:pt x="45382" y="23804"/>
                </a:lnTo>
                <a:lnTo>
                  <a:pt x="55983" y="16952"/>
                </a:lnTo>
                <a:lnTo>
                  <a:pt x="67508" y="11161"/>
                </a:lnTo>
                <a:lnTo>
                  <a:pt x="74675" y="8254"/>
                </a:lnTo>
                <a:lnTo>
                  <a:pt x="86575" y="4537"/>
                </a:lnTo>
                <a:lnTo>
                  <a:pt x="98901" y="1916"/>
                </a:lnTo>
                <a:lnTo>
                  <a:pt x="111666" y="403"/>
                </a:lnTo>
                <a:lnTo>
                  <a:pt x="122809"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6196245" y="443613"/>
            <a:ext cx="320885" cy="325119"/>
          </a:xfrm>
          <a:custGeom>
            <a:avLst/>
            <a:gdLst/>
            <a:ahLst/>
            <a:cxnLst/>
            <a:rect l="l" t="t" r="r" b="b"/>
            <a:pathLst>
              <a:path w="240664" h="325119">
                <a:moveTo>
                  <a:pt x="172846" y="0"/>
                </a:moveTo>
                <a:lnTo>
                  <a:pt x="187406" y="1151"/>
                </a:lnTo>
                <a:lnTo>
                  <a:pt x="200169" y="4607"/>
                </a:lnTo>
                <a:lnTo>
                  <a:pt x="211135" y="10366"/>
                </a:lnTo>
                <a:lnTo>
                  <a:pt x="220304" y="18429"/>
                </a:lnTo>
                <a:lnTo>
                  <a:pt x="227954" y="28969"/>
                </a:lnTo>
                <a:lnTo>
                  <a:pt x="233064" y="40277"/>
                </a:lnTo>
                <a:lnTo>
                  <a:pt x="236193" y="52951"/>
                </a:lnTo>
                <a:lnTo>
                  <a:pt x="237354" y="66969"/>
                </a:lnTo>
                <a:lnTo>
                  <a:pt x="237362" y="68325"/>
                </a:lnTo>
                <a:lnTo>
                  <a:pt x="237362" y="213233"/>
                </a:lnTo>
                <a:lnTo>
                  <a:pt x="237414" y="229276"/>
                </a:lnTo>
                <a:lnTo>
                  <a:pt x="237567" y="244378"/>
                </a:lnTo>
                <a:lnTo>
                  <a:pt x="237821" y="258542"/>
                </a:lnTo>
                <a:lnTo>
                  <a:pt x="238175" y="271767"/>
                </a:lnTo>
                <a:lnTo>
                  <a:pt x="238626" y="284056"/>
                </a:lnTo>
                <a:lnTo>
                  <a:pt x="239173" y="295411"/>
                </a:lnTo>
                <a:lnTo>
                  <a:pt x="239815" y="305831"/>
                </a:lnTo>
                <a:lnTo>
                  <a:pt x="240551" y="315320"/>
                </a:lnTo>
                <a:lnTo>
                  <a:pt x="240664" y="316611"/>
                </a:lnTo>
                <a:lnTo>
                  <a:pt x="228081" y="318006"/>
                </a:lnTo>
                <a:lnTo>
                  <a:pt x="215497" y="319574"/>
                </a:lnTo>
                <a:lnTo>
                  <a:pt x="202913" y="321302"/>
                </a:lnTo>
                <a:lnTo>
                  <a:pt x="190329" y="323179"/>
                </a:lnTo>
                <a:lnTo>
                  <a:pt x="178180" y="325119"/>
                </a:lnTo>
                <a:lnTo>
                  <a:pt x="175132" y="323468"/>
                </a:lnTo>
                <a:lnTo>
                  <a:pt x="175132" y="81534"/>
                </a:lnTo>
                <a:lnTo>
                  <a:pt x="174123" y="66015"/>
                </a:lnTo>
                <a:lnTo>
                  <a:pt x="171130" y="53591"/>
                </a:lnTo>
                <a:lnTo>
                  <a:pt x="166208" y="44264"/>
                </a:lnTo>
                <a:lnTo>
                  <a:pt x="156538" y="36218"/>
                </a:lnTo>
                <a:lnTo>
                  <a:pt x="143835" y="32514"/>
                </a:lnTo>
                <a:lnTo>
                  <a:pt x="137160" y="32130"/>
                </a:lnTo>
                <a:lnTo>
                  <a:pt x="124431" y="33304"/>
                </a:lnTo>
                <a:lnTo>
                  <a:pt x="112235" y="36810"/>
                </a:lnTo>
                <a:lnTo>
                  <a:pt x="100570" y="42623"/>
                </a:lnTo>
                <a:lnTo>
                  <a:pt x="98678" y="43814"/>
                </a:lnTo>
                <a:lnTo>
                  <a:pt x="98678" y="150113"/>
                </a:lnTo>
                <a:lnTo>
                  <a:pt x="98741" y="161177"/>
                </a:lnTo>
                <a:lnTo>
                  <a:pt x="98924" y="173071"/>
                </a:lnTo>
                <a:lnTo>
                  <a:pt x="99220" y="185803"/>
                </a:lnTo>
                <a:lnTo>
                  <a:pt x="99625" y="199380"/>
                </a:lnTo>
                <a:lnTo>
                  <a:pt x="100075" y="212343"/>
                </a:lnTo>
                <a:lnTo>
                  <a:pt x="86892" y="213576"/>
                </a:lnTo>
                <a:lnTo>
                  <a:pt x="74003" y="214906"/>
                </a:lnTo>
                <a:lnTo>
                  <a:pt x="61407" y="216334"/>
                </a:lnTo>
                <a:lnTo>
                  <a:pt x="49106" y="217860"/>
                </a:lnTo>
                <a:lnTo>
                  <a:pt x="39115" y="219201"/>
                </a:lnTo>
                <a:lnTo>
                  <a:pt x="35940" y="217677"/>
                </a:lnTo>
                <a:lnTo>
                  <a:pt x="36139" y="204055"/>
                </a:lnTo>
                <a:lnTo>
                  <a:pt x="36282" y="190903"/>
                </a:lnTo>
                <a:lnTo>
                  <a:pt x="36378" y="178209"/>
                </a:lnTo>
                <a:lnTo>
                  <a:pt x="36431" y="165961"/>
                </a:lnTo>
                <a:lnTo>
                  <a:pt x="36448" y="154146"/>
                </a:lnTo>
                <a:lnTo>
                  <a:pt x="36449" y="153797"/>
                </a:lnTo>
                <a:lnTo>
                  <a:pt x="36449" y="110109"/>
                </a:lnTo>
                <a:lnTo>
                  <a:pt x="36435" y="97124"/>
                </a:lnTo>
                <a:lnTo>
                  <a:pt x="36339" y="84657"/>
                </a:lnTo>
                <a:lnTo>
                  <a:pt x="36321" y="83438"/>
                </a:lnTo>
                <a:lnTo>
                  <a:pt x="36212" y="72023"/>
                </a:lnTo>
                <a:lnTo>
                  <a:pt x="35952" y="58854"/>
                </a:lnTo>
                <a:lnTo>
                  <a:pt x="35813" y="52324"/>
                </a:lnTo>
                <a:lnTo>
                  <a:pt x="35687" y="46736"/>
                </a:lnTo>
                <a:lnTo>
                  <a:pt x="35051" y="42290"/>
                </a:lnTo>
                <a:lnTo>
                  <a:pt x="34162" y="38862"/>
                </a:lnTo>
                <a:lnTo>
                  <a:pt x="33274" y="35433"/>
                </a:lnTo>
                <a:lnTo>
                  <a:pt x="31623" y="32765"/>
                </a:lnTo>
                <a:lnTo>
                  <a:pt x="29337" y="30734"/>
                </a:lnTo>
                <a:lnTo>
                  <a:pt x="26924" y="28701"/>
                </a:lnTo>
                <a:lnTo>
                  <a:pt x="23494" y="27431"/>
                </a:lnTo>
                <a:lnTo>
                  <a:pt x="19050" y="26669"/>
                </a:lnTo>
                <a:lnTo>
                  <a:pt x="14604" y="26035"/>
                </a:lnTo>
                <a:lnTo>
                  <a:pt x="8762" y="25653"/>
                </a:lnTo>
                <a:lnTo>
                  <a:pt x="1650" y="25653"/>
                </a:lnTo>
                <a:lnTo>
                  <a:pt x="0" y="15493"/>
                </a:lnTo>
                <a:lnTo>
                  <a:pt x="15267" y="11031"/>
                </a:lnTo>
                <a:lnTo>
                  <a:pt x="29124" y="7574"/>
                </a:lnTo>
                <a:lnTo>
                  <a:pt x="41571" y="5116"/>
                </a:lnTo>
                <a:lnTo>
                  <a:pt x="52608" y="3652"/>
                </a:lnTo>
                <a:lnTo>
                  <a:pt x="62102" y="3175"/>
                </a:lnTo>
                <a:lnTo>
                  <a:pt x="79103" y="5234"/>
                </a:lnTo>
                <a:lnTo>
                  <a:pt x="90742" y="11413"/>
                </a:lnTo>
                <a:lnTo>
                  <a:pt x="97037" y="21712"/>
                </a:lnTo>
                <a:lnTo>
                  <a:pt x="98043" y="26797"/>
                </a:lnTo>
                <a:lnTo>
                  <a:pt x="111003" y="18944"/>
                </a:lnTo>
                <a:lnTo>
                  <a:pt x="123576" y="12440"/>
                </a:lnTo>
                <a:lnTo>
                  <a:pt x="135766" y="7292"/>
                </a:lnTo>
                <a:lnTo>
                  <a:pt x="147576" y="3506"/>
                </a:lnTo>
                <a:lnTo>
                  <a:pt x="159010" y="1089"/>
                </a:lnTo>
                <a:lnTo>
                  <a:pt x="170069" y="45"/>
                </a:lnTo>
                <a:lnTo>
                  <a:pt x="172846"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10480548" y="443231"/>
            <a:ext cx="249429" cy="219837"/>
          </a:xfrm>
          <a:custGeom>
            <a:avLst/>
            <a:gdLst/>
            <a:ahLst/>
            <a:cxnLst/>
            <a:rect l="l" t="t" r="r" b="b"/>
            <a:pathLst>
              <a:path w="187071" h="219837">
                <a:moveTo>
                  <a:pt x="105664" y="0"/>
                </a:moveTo>
                <a:lnTo>
                  <a:pt x="118406" y="346"/>
                </a:lnTo>
                <a:lnTo>
                  <a:pt x="131066" y="1387"/>
                </a:lnTo>
                <a:lnTo>
                  <a:pt x="143641" y="3122"/>
                </a:lnTo>
                <a:lnTo>
                  <a:pt x="156126" y="5551"/>
                </a:lnTo>
                <a:lnTo>
                  <a:pt x="168520" y="8673"/>
                </a:lnTo>
                <a:lnTo>
                  <a:pt x="180818" y="12490"/>
                </a:lnTo>
                <a:lnTo>
                  <a:pt x="183261" y="13335"/>
                </a:lnTo>
                <a:lnTo>
                  <a:pt x="180425" y="25680"/>
                </a:lnTo>
                <a:lnTo>
                  <a:pt x="177766" y="38074"/>
                </a:lnTo>
                <a:lnTo>
                  <a:pt x="175267" y="50525"/>
                </a:lnTo>
                <a:lnTo>
                  <a:pt x="172910" y="63041"/>
                </a:lnTo>
                <a:lnTo>
                  <a:pt x="171958" y="68325"/>
                </a:lnTo>
                <a:lnTo>
                  <a:pt x="159893" y="70104"/>
                </a:lnTo>
                <a:lnTo>
                  <a:pt x="146431" y="27686"/>
                </a:lnTo>
                <a:lnTo>
                  <a:pt x="134305" y="24585"/>
                </a:lnTo>
                <a:lnTo>
                  <a:pt x="121516" y="23295"/>
                </a:lnTo>
                <a:lnTo>
                  <a:pt x="118110" y="23241"/>
                </a:lnTo>
                <a:lnTo>
                  <a:pt x="103451" y="24121"/>
                </a:lnTo>
                <a:lnTo>
                  <a:pt x="90970" y="26779"/>
                </a:lnTo>
                <a:lnTo>
                  <a:pt x="80616" y="31240"/>
                </a:lnTo>
                <a:lnTo>
                  <a:pt x="70124" y="40836"/>
                </a:lnTo>
                <a:lnTo>
                  <a:pt x="65881" y="53064"/>
                </a:lnTo>
                <a:lnTo>
                  <a:pt x="65659" y="57150"/>
                </a:lnTo>
                <a:lnTo>
                  <a:pt x="68157" y="70258"/>
                </a:lnTo>
                <a:lnTo>
                  <a:pt x="75616" y="80655"/>
                </a:lnTo>
                <a:lnTo>
                  <a:pt x="79629" y="83820"/>
                </a:lnTo>
                <a:lnTo>
                  <a:pt x="89443" y="88831"/>
                </a:lnTo>
                <a:lnTo>
                  <a:pt x="101552" y="91993"/>
                </a:lnTo>
                <a:lnTo>
                  <a:pt x="115954" y="93304"/>
                </a:lnTo>
                <a:lnTo>
                  <a:pt x="119253" y="93345"/>
                </a:lnTo>
                <a:lnTo>
                  <a:pt x="125730" y="93345"/>
                </a:lnTo>
                <a:lnTo>
                  <a:pt x="132588" y="92837"/>
                </a:lnTo>
                <a:lnTo>
                  <a:pt x="139573" y="91948"/>
                </a:lnTo>
                <a:lnTo>
                  <a:pt x="141605" y="119125"/>
                </a:lnTo>
                <a:lnTo>
                  <a:pt x="132334" y="117602"/>
                </a:lnTo>
                <a:lnTo>
                  <a:pt x="124206" y="116712"/>
                </a:lnTo>
                <a:lnTo>
                  <a:pt x="116967" y="116712"/>
                </a:lnTo>
                <a:lnTo>
                  <a:pt x="102661" y="117807"/>
                </a:lnTo>
                <a:lnTo>
                  <a:pt x="90474" y="121048"/>
                </a:lnTo>
                <a:lnTo>
                  <a:pt x="81534" y="125603"/>
                </a:lnTo>
                <a:lnTo>
                  <a:pt x="72404" y="134906"/>
                </a:lnTo>
                <a:lnTo>
                  <a:pt x="68303" y="147236"/>
                </a:lnTo>
                <a:lnTo>
                  <a:pt x="68072" y="151511"/>
                </a:lnTo>
                <a:lnTo>
                  <a:pt x="70399" y="165126"/>
                </a:lnTo>
                <a:lnTo>
                  <a:pt x="77382" y="175676"/>
                </a:lnTo>
                <a:lnTo>
                  <a:pt x="83693" y="180467"/>
                </a:lnTo>
                <a:lnTo>
                  <a:pt x="93072" y="184740"/>
                </a:lnTo>
                <a:lnTo>
                  <a:pt x="104676" y="187695"/>
                </a:lnTo>
                <a:lnTo>
                  <a:pt x="118490" y="189346"/>
                </a:lnTo>
                <a:lnTo>
                  <a:pt x="130810" y="189737"/>
                </a:lnTo>
                <a:lnTo>
                  <a:pt x="142706" y="189298"/>
                </a:lnTo>
                <a:lnTo>
                  <a:pt x="154982" y="187985"/>
                </a:lnTo>
                <a:lnTo>
                  <a:pt x="167656" y="185808"/>
                </a:lnTo>
                <a:lnTo>
                  <a:pt x="180746" y="182777"/>
                </a:lnTo>
                <a:lnTo>
                  <a:pt x="185547" y="181483"/>
                </a:lnTo>
                <a:lnTo>
                  <a:pt x="187071" y="193040"/>
                </a:lnTo>
                <a:lnTo>
                  <a:pt x="177351" y="199619"/>
                </a:lnTo>
                <a:lnTo>
                  <a:pt x="166283" y="205340"/>
                </a:lnTo>
                <a:lnTo>
                  <a:pt x="153882" y="210238"/>
                </a:lnTo>
                <a:lnTo>
                  <a:pt x="146050" y="212725"/>
                </a:lnTo>
                <a:lnTo>
                  <a:pt x="134046" y="215698"/>
                </a:lnTo>
                <a:lnTo>
                  <a:pt x="121685" y="217879"/>
                </a:lnTo>
                <a:lnTo>
                  <a:pt x="108955" y="219257"/>
                </a:lnTo>
                <a:lnTo>
                  <a:pt x="95847" y="219822"/>
                </a:lnTo>
                <a:lnTo>
                  <a:pt x="93345" y="219837"/>
                </a:lnTo>
                <a:lnTo>
                  <a:pt x="78858" y="219302"/>
                </a:lnTo>
                <a:lnTo>
                  <a:pt x="65322" y="217700"/>
                </a:lnTo>
                <a:lnTo>
                  <a:pt x="52746" y="215036"/>
                </a:lnTo>
                <a:lnTo>
                  <a:pt x="41140" y="211316"/>
                </a:lnTo>
                <a:lnTo>
                  <a:pt x="30513" y="206543"/>
                </a:lnTo>
                <a:lnTo>
                  <a:pt x="15114" y="195931"/>
                </a:lnTo>
                <a:lnTo>
                  <a:pt x="6875" y="185885"/>
                </a:lnTo>
                <a:lnTo>
                  <a:pt x="1835" y="174226"/>
                </a:lnTo>
                <a:lnTo>
                  <a:pt x="7" y="160977"/>
                </a:lnTo>
                <a:lnTo>
                  <a:pt x="0" y="160020"/>
                </a:lnTo>
                <a:lnTo>
                  <a:pt x="1705" y="147204"/>
                </a:lnTo>
                <a:lnTo>
                  <a:pt x="6823" y="135557"/>
                </a:lnTo>
                <a:lnTo>
                  <a:pt x="12954" y="127508"/>
                </a:lnTo>
                <a:lnTo>
                  <a:pt x="22300" y="119243"/>
                </a:lnTo>
                <a:lnTo>
                  <a:pt x="33253" y="112834"/>
                </a:lnTo>
                <a:lnTo>
                  <a:pt x="45838" y="108306"/>
                </a:lnTo>
                <a:lnTo>
                  <a:pt x="46228" y="108204"/>
                </a:lnTo>
                <a:lnTo>
                  <a:pt x="33146" y="102110"/>
                </a:lnTo>
                <a:lnTo>
                  <a:pt x="22603" y="95272"/>
                </a:lnTo>
                <a:lnTo>
                  <a:pt x="15494" y="88773"/>
                </a:lnTo>
                <a:lnTo>
                  <a:pt x="8563" y="77953"/>
                </a:lnTo>
                <a:lnTo>
                  <a:pt x="5493" y="65464"/>
                </a:lnTo>
                <a:lnTo>
                  <a:pt x="5334" y="61595"/>
                </a:lnTo>
                <a:lnTo>
                  <a:pt x="6904" y="48162"/>
                </a:lnTo>
                <a:lnTo>
                  <a:pt x="11603" y="36325"/>
                </a:lnTo>
                <a:lnTo>
                  <a:pt x="19408" y="26084"/>
                </a:lnTo>
                <a:lnTo>
                  <a:pt x="30301" y="17438"/>
                </a:lnTo>
                <a:lnTo>
                  <a:pt x="42768" y="10893"/>
                </a:lnTo>
                <a:lnTo>
                  <a:pt x="53685" y="6856"/>
                </a:lnTo>
                <a:lnTo>
                  <a:pt x="65643" y="3756"/>
                </a:lnTo>
                <a:lnTo>
                  <a:pt x="78642" y="1587"/>
                </a:lnTo>
                <a:lnTo>
                  <a:pt x="92682" y="340"/>
                </a:lnTo>
                <a:lnTo>
                  <a:pt x="105664"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9125375" y="443231"/>
            <a:ext cx="349166" cy="219837"/>
          </a:xfrm>
          <a:custGeom>
            <a:avLst/>
            <a:gdLst/>
            <a:ahLst/>
            <a:cxnLst/>
            <a:rect l="l" t="t" r="r" b="b"/>
            <a:pathLst>
              <a:path w="261874" h="219837">
                <a:moveTo>
                  <a:pt x="98678" y="0"/>
                </a:moveTo>
                <a:lnTo>
                  <a:pt x="112917" y="1293"/>
                </a:lnTo>
                <a:lnTo>
                  <a:pt x="125369" y="5183"/>
                </a:lnTo>
                <a:lnTo>
                  <a:pt x="136023" y="11682"/>
                </a:lnTo>
                <a:lnTo>
                  <a:pt x="143891" y="19558"/>
                </a:lnTo>
                <a:lnTo>
                  <a:pt x="149825" y="28017"/>
                </a:lnTo>
                <a:lnTo>
                  <a:pt x="155221" y="38041"/>
                </a:lnTo>
                <a:lnTo>
                  <a:pt x="160084" y="49646"/>
                </a:lnTo>
                <a:lnTo>
                  <a:pt x="164418" y="62847"/>
                </a:lnTo>
                <a:lnTo>
                  <a:pt x="168231" y="77663"/>
                </a:lnTo>
                <a:lnTo>
                  <a:pt x="168783" y="80137"/>
                </a:lnTo>
                <a:lnTo>
                  <a:pt x="169291" y="80137"/>
                </a:lnTo>
                <a:lnTo>
                  <a:pt x="172276" y="68838"/>
                </a:lnTo>
                <a:lnTo>
                  <a:pt x="174959" y="56980"/>
                </a:lnTo>
                <a:lnTo>
                  <a:pt x="177345" y="44562"/>
                </a:lnTo>
                <a:lnTo>
                  <a:pt x="179439" y="31586"/>
                </a:lnTo>
                <a:lnTo>
                  <a:pt x="181248" y="18051"/>
                </a:lnTo>
                <a:lnTo>
                  <a:pt x="181610" y="14986"/>
                </a:lnTo>
                <a:lnTo>
                  <a:pt x="194382" y="12229"/>
                </a:lnTo>
                <a:lnTo>
                  <a:pt x="206947" y="9377"/>
                </a:lnTo>
                <a:lnTo>
                  <a:pt x="219303" y="6424"/>
                </a:lnTo>
                <a:lnTo>
                  <a:pt x="231450" y="3365"/>
                </a:lnTo>
                <a:lnTo>
                  <a:pt x="243389" y="192"/>
                </a:lnTo>
                <a:lnTo>
                  <a:pt x="244094" y="0"/>
                </a:lnTo>
                <a:lnTo>
                  <a:pt x="246125" y="1778"/>
                </a:lnTo>
                <a:lnTo>
                  <a:pt x="241169" y="14890"/>
                </a:lnTo>
                <a:lnTo>
                  <a:pt x="236134" y="27700"/>
                </a:lnTo>
                <a:lnTo>
                  <a:pt x="231021" y="40207"/>
                </a:lnTo>
                <a:lnTo>
                  <a:pt x="225831" y="52410"/>
                </a:lnTo>
                <a:lnTo>
                  <a:pt x="220565" y="64311"/>
                </a:lnTo>
                <a:lnTo>
                  <a:pt x="215223" y="75910"/>
                </a:lnTo>
                <a:lnTo>
                  <a:pt x="209808" y="87205"/>
                </a:lnTo>
                <a:lnTo>
                  <a:pt x="204320" y="98197"/>
                </a:lnTo>
                <a:lnTo>
                  <a:pt x="198759" y="108887"/>
                </a:lnTo>
                <a:lnTo>
                  <a:pt x="193128" y="119273"/>
                </a:lnTo>
                <a:lnTo>
                  <a:pt x="187426" y="129357"/>
                </a:lnTo>
                <a:lnTo>
                  <a:pt x="184276" y="134747"/>
                </a:lnTo>
                <a:lnTo>
                  <a:pt x="189845" y="149181"/>
                </a:lnTo>
                <a:lnTo>
                  <a:pt x="196054" y="161482"/>
                </a:lnTo>
                <a:lnTo>
                  <a:pt x="202922" y="171659"/>
                </a:lnTo>
                <a:lnTo>
                  <a:pt x="210466" y="179721"/>
                </a:lnTo>
                <a:lnTo>
                  <a:pt x="213868" y="182499"/>
                </a:lnTo>
                <a:lnTo>
                  <a:pt x="224044" y="188629"/>
                </a:lnTo>
                <a:lnTo>
                  <a:pt x="235662" y="192903"/>
                </a:lnTo>
                <a:lnTo>
                  <a:pt x="248707" y="195333"/>
                </a:lnTo>
                <a:lnTo>
                  <a:pt x="260603" y="195961"/>
                </a:lnTo>
                <a:lnTo>
                  <a:pt x="261874" y="207645"/>
                </a:lnTo>
                <a:lnTo>
                  <a:pt x="247760" y="211179"/>
                </a:lnTo>
                <a:lnTo>
                  <a:pt x="234418" y="213960"/>
                </a:lnTo>
                <a:lnTo>
                  <a:pt x="221845" y="215978"/>
                </a:lnTo>
                <a:lnTo>
                  <a:pt x="210042" y="217220"/>
                </a:lnTo>
                <a:lnTo>
                  <a:pt x="199010" y="217675"/>
                </a:lnTo>
                <a:lnTo>
                  <a:pt x="198247" y="217678"/>
                </a:lnTo>
                <a:lnTo>
                  <a:pt x="191897" y="217678"/>
                </a:lnTo>
                <a:lnTo>
                  <a:pt x="185927" y="214375"/>
                </a:lnTo>
                <a:lnTo>
                  <a:pt x="180340" y="207645"/>
                </a:lnTo>
                <a:lnTo>
                  <a:pt x="175532" y="200380"/>
                </a:lnTo>
                <a:lnTo>
                  <a:pt x="170526" y="189706"/>
                </a:lnTo>
                <a:lnTo>
                  <a:pt x="165306" y="175590"/>
                </a:lnTo>
                <a:lnTo>
                  <a:pt x="162305" y="166243"/>
                </a:lnTo>
                <a:lnTo>
                  <a:pt x="151723" y="179391"/>
                </a:lnTo>
                <a:lnTo>
                  <a:pt x="141141" y="190686"/>
                </a:lnTo>
                <a:lnTo>
                  <a:pt x="130558" y="200130"/>
                </a:lnTo>
                <a:lnTo>
                  <a:pt x="119976" y="207727"/>
                </a:lnTo>
                <a:lnTo>
                  <a:pt x="109394" y="213480"/>
                </a:lnTo>
                <a:lnTo>
                  <a:pt x="98811" y="217393"/>
                </a:lnTo>
                <a:lnTo>
                  <a:pt x="88229" y="219470"/>
                </a:lnTo>
                <a:lnTo>
                  <a:pt x="81534" y="219837"/>
                </a:lnTo>
                <a:lnTo>
                  <a:pt x="67773" y="218759"/>
                </a:lnTo>
                <a:lnTo>
                  <a:pt x="55134" y="215528"/>
                </a:lnTo>
                <a:lnTo>
                  <a:pt x="43616" y="210151"/>
                </a:lnTo>
                <a:lnTo>
                  <a:pt x="33219" y="202632"/>
                </a:lnTo>
                <a:lnTo>
                  <a:pt x="23942" y="192977"/>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3" y="35687"/>
                </a:lnTo>
                <a:lnTo>
                  <a:pt x="37107" y="25191"/>
                </a:lnTo>
                <a:lnTo>
                  <a:pt x="47181" y="16514"/>
                </a:lnTo>
                <a:lnTo>
                  <a:pt x="58037" y="9659"/>
                </a:lnTo>
                <a:lnTo>
                  <a:pt x="69674" y="4629"/>
                </a:lnTo>
                <a:lnTo>
                  <a:pt x="82091" y="1427"/>
                </a:lnTo>
                <a:lnTo>
                  <a:pt x="95290" y="56"/>
                </a:lnTo>
                <a:lnTo>
                  <a:pt x="98678"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8499519" y="443231"/>
            <a:ext cx="349164" cy="219837"/>
          </a:xfrm>
          <a:custGeom>
            <a:avLst/>
            <a:gdLst/>
            <a:ahLst/>
            <a:cxnLst/>
            <a:rect l="l" t="t" r="r" b="b"/>
            <a:pathLst>
              <a:path w="261873" h="219837">
                <a:moveTo>
                  <a:pt x="98678" y="0"/>
                </a:moveTo>
                <a:lnTo>
                  <a:pt x="112917" y="1293"/>
                </a:lnTo>
                <a:lnTo>
                  <a:pt x="125369" y="5183"/>
                </a:lnTo>
                <a:lnTo>
                  <a:pt x="136023" y="11682"/>
                </a:lnTo>
                <a:lnTo>
                  <a:pt x="143890" y="19558"/>
                </a:lnTo>
                <a:lnTo>
                  <a:pt x="149825" y="28017"/>
                </a:lnTo>
                <a:lnTo>
                  <a:pt x="155221" y="38041"/>
                </a:lnTo>
                <a:lnTo>
                  <a:pt x="160084" y="49646"/>
                </a:lnTo>
                <a:lnTo>
                  <a:pt x="164418" y="62847"/>
                </a:lnTo>
                <a:lnTo>
                  <a:pt x="168231" y="77663"/>
                </a:lnTo>
                <a:lnTo>
                  <a:pt x="168783" y="80137"/>
                </a:lnTo>
                <a:lnTo>
                  <a:pt x="169290" y="80137"/>
                </a:lnTo>
                <a:lnTo>
                  <a:pt x="172276" y="68838"/>
                </a:lnTo>
                <a:lnTo>
                  <a:pt x="174959" y="56980"/>
                </a:lnTo>
                <a:lnTo>
                  <a:pt x="177345" y="44562"/>
                </a:lnTo>
                <a:lnTo>
                  <a:pt x="179439" y="31586"/>
                </a:lnTo>
                <a:lnTo>
                  <a:pt x="181248" y="18051"/>
                </a:lnTo>
                <a:lnTo>
                  <a:pt x="181610" y="14986"/>
                </a:lnTo>
                <a:lnTo>
                  <a:pt x="194382" y="12229"/>
                </a:lnTo>
                <a:lnTo>
                  <a:pt x="206947" y="9377"/>
                </a:lnTo>
                <a:lnTo>
                  <a:pt x="219303" y="6424"/>
                </a:lnTo>
                <a:lnTo>
                  <a:pt x="231450" y="3365"/>
                </a:lnTo>
                <a:lnTo>
                  <a:pt x="243389" y="192"/>
                </a:lnTo>
                <a:lnTo>
                  <a:pt x="244093" y="0"/>
                </a:lnTo>
                <a:lnTo>
                  <a:pt x="246126" y="1778"/>
                </a:lnTo>
                <a:lnTo>
                  <a:pt x="241169" y="14890"/>
                </a:lnTo>
                <a:lnTo>
                  <a:pt x="236134" y="27700"/>
                </a:lnTo>
                <a:lnTo>
                  <a:pt x="231021" y="40207"/>
                </a:lnTo>
                <a:lnTo>
                  <a:pt x="225831" y="52410"/>
                </a:lnTo>
                <a:lnTo>
                  <a:pt x="220565" y="64311"/>
                </a:lnTo>
                <a:lnTo>
                  <a:pt x="215223" y="75910"/>
                </a:lnTo>
                <a:lnTo>
                  <a:pt x="209808" y="87205"/>
                </a:lnTo>
                <a:lnTo>
                  <a:pt x="204320" y="98197"/>
                </a:lnTo>
                <a:lnTo>
                  <a:pt x="198759" y="108887"/>
                </a:lnTo>
                <a:lnTo>
                  <a:pt x="193128" y="119273"/>
                </a:lnTo>
                <a:lnTo>
                  <a:pt x="187426" y="129357"/>
                </a:lnTo>
                <a:lnTo>
                  <a:pt x="184277" y="134747"/>
                </a:lnTo>
                <a:lnTo>
                  <a:pt x="189845" y="149181"/>
                </a:lnTo>
                <a:lnTo>
                  <a:pt x="196054" y="161482"/>
                </a:lnTo>
                <a:lnTo>
                  <a:pt x="202922" y="171659"/>
                </a:lnTo>
                <a:lnTo>
                  <a:pt x="210466" y="179721"/>
                </a:lnTo>
                <a:lnTo>
                  <a:pt x="213867" y="182499"/>
                </a:lnTo>
                <a:lnTo>
                  <a:pt x="224044" y="188629"/>
                </a:lnTo>
                <a:lnTo>
                  <a:pt x="235662" y="192903"/>
                </a:lnTo>
                <a:lnTo>
                  <a:pt x="248707" y="195333"/>
                </a:lnTo>
                <a:lnTo>
                  <a:pt x="260604" y="195961"/>
                </a:lnTo>
                <a:lnTo>
                  <a:pt x="261873" y="207645"/>
                </a:lnTo>
                <a:lnTo>
                  <a:pt x="247760" y="211179"/>
                </a:lnTo>
                <a:lnTo>
                  <a:pt x="234418" y="213960"/>
                </a:lnTo>
                <a:lnTo>
                  <a:pt x="221845" y="215978"/>
                </a:lnTo>
                <a:lnTo>
                  <a:pt x="210042" y="217220"/>
                </a:lnTo>
                <a:lnTo>
                  <a:pt x="199010" y="217675"/>
                </a:lnTo>
                <a:lnTo>
                  <a:pt x="198246" y="217678"/>
                </a:lnTo>
                <a:lnTo>
                  <a:pt x="191896" y="217678"/>
                </a:lnTo>
                <a:lnTo>
                  <a:pt x="185928" y="214375"/>
                </a:lnTo>
                <a:lnTo>
                  <a:pt x="180339" y="207645"/>
                </a:lnTo>
                <a:lnTo>
                  <a:pt x="175532" y="200380"/>
                </a:lnTo>
                <a:lnTo>
                  <a:pt x="170526" y="189706"/>
                </a:lnTo>
                <a:lnTo>
                  <a:pt x="165306" y="175590"/>
                </a:lnTo>
                <a:lnTo>
                  <a:pt x="162306" y="166243"/>
                </a:lnTo>
                <a:lnTo>
                  <a:pt x="151723" y="179391"/>
                </a:lnTo>
                <a:lnTo>
                  <a:pt x="141141" y="190686"/>
                </a:lnTo>
                <a:lnTo>
                  <a:pt x="130558" y="200130"/>
                </a:lnTo>
                <a:lnTo>
                  <a:pt x="119976" y="207727"/>
                </a:lnTo>
                <a:lnTo>
                  <a:pt x="109394" y="213480"/>
                </a:lnTo>
                <a:lnTo>
                  <a:pt x="98811" y="217393"/>
                </a:lnTo>
                <a:lnTo>
                  <a:pt x="88229" y="219470"/>
                </a:lnTo>
                <a:lnTo>
                  <a:pt x="81534" y="219837"/>
                </a:lnTo>
                <a:lnTo>
                  <a:pt x="67773" y="218759"/>
                </a:lnTo>
                <a:lnTo>
                  <a:pt x="55134" y="215528"/>
                </a:lnTo>
                <a:lnTo>
                  <a:pt x="43616" y="210151"/>
                </a:lnTo>
                <a:lnTo>
                  <a:pt x="33219" y="202632"/>
                </a:lnTo>
                <a:lnTo>
                  <a:pt x="23942" y="192977"/>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107" y="25191"/>
                </a:lnTo>
                <a:lnTo>
                  <a:pt x="47181" y="16514"/>
                </a:lnTo>
                <a:lnTo>
                  <a:pt x="58037" y="9659"/>
                </a:lnTo>
                <a:lnTo>
                  <a:pt x="69674" y="4629"/>
                </a:lnTo>
                <a:lnTo>
                  <a:pt x="82091" y="1427"/>
                </a:lnTo>
                <a:lnTo>
                  <a:pt x="95290" y="56"/>
                </a:lnTo>
                <a:lnTo>
                  <a:pt x="98678"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7353302" y="443231"/>
            <a:ext cx="249429" cy="219837"/>
          </a:xfrm>
          <a:custGeom>
            <a:avLst/>
            <a:gdLst/>
            <a:ahLst/>
            <a:cxnLst/>
            <a:rect l="l" t="t" r="r" b="b"/>
            <a:pathLst>
              <a:path w="187071" h="219837">
                <a:moveTo>
                  <a:pt x="105663" y="0"/>
                </a:moveTo>
                <a:lnTo>
                  <a:pt x="118406" y="346"/>
                </a:lnTo>
                <a:lnTo>
                  <a:pt x="131066" y="1387"/>
                </a:lnTo>
                <a:lnTo>
                  <a:pt x="143641" y="3122"/>
                </a:lnTo>
                <a:lnTo>
                  <a:pt x="156126" y="5551"/>
                </a:lnTo>
                <a:lnTo>
                  <a:pt x="168520" y="8673"/>
                </a:lnTo>
                <a:lnTo>
                  <a:pt x="180818" y="12490"/>
                </a:lnTo>
                <a:lnTo>
                  <a:pt x="183261" y="13335"/>
                </a:lnTo>
                <a:lnTo>
                  <a:pt x="180425" y="25680"/>
                </a:lnTo>
                <a:lnTo>
                  <a:pt x="177766" y="38074"/>
                </a:lnTo>
                <a:lnTo>
                  <a:pt x="175267" y="50525"/>
                </a:lnTo>
                <a:lnTo>
                  <a:pt x="172910" y="63041"/>
                </a:lnTo>
                <a:lnTo>
                  <a:pt x="171958" y="68325"/>
                </a:lnTo>
                <a:lnTo>
                  <a:pt x="159892" y="70104"/>
                </a:lnTo>
                <a:lnTo>
                  <a:pt x="146430" y="27686"/>
                </a:lnTo>
                <a:lnTo>
                  <a:pt x="134305" y="24585"/>
                </a:lnTo>
                <a:lnTo>
                  <a:pt x="121516" y="23295"/>
                </a:lnTo>
                <a:lnTo>
                  <a:pt x="118110" y="23241"/>
                </a:lnTo>
                <a:lnTo>
                  <a:pt x="103451" y="24121"/>
                </a:lnTo>
                <a:lnTo>
                  <a:pt x="90970" y="26779"/>
                </a:lnTo>
                <a:lnTo>
                  <a:pt x="80616" y="31240"/>
                </a:lnTo>
                <a:lnTo>
                  <a:pt x="70124" y="40836"/>
                </a:lnTo>
                <a:lnTo>
                  <a:pt x="65881" y="53064"/>
                </a:lnTo>
                <a:lnTo>
                  <a:pt x="65659" y="57150"/>
                </a:lnTo>
                <a:lnTo>
                  <a:pt x="68157" y="70258"/>
                </a:lnTo>
                <a:lnTo>
                  <a:pt x="75616" y="80655"/>
                </a:lnTo>
                <a:lnTo>
                  <a:pt x="79628" y="83820"/>
                </a:lnTo>
                <a:lnTo>
                  <a:pt x="89443" y="88831"/>
                </a:lnTo>
                <a:lnTo>
                  <a:pt x="101552" y="91993"/>
                </a:lnTo>
                <a:lnTo>
                  <a:pt x="115954" y="93304"/>
                </a:lnTo>
                <a:lnTo>
                  <a:pt x="119252" y="93345"/>
                </a:lnTo>
                <a:lnTo>
                  <a:pt x="125857" y="93345"/>
                </a:lnTo>
                <a:lnTo>
                  <a:pt x="132587" y="92837"/>
                </a:lnTo>
                <a:lnTo>
                  <a:pt x="139573" y="91948"/>
                </a:lnTo>
                <a:lnTo>
                  <a:pt x="141604" y="119125"/>
                </a:lnTo>
                <a:lnTo>
                  <a:pt x="132334" y="117602"/>
                </a:lnTo>
                <a:lnTo>
                  <a:pt x="124205" y="116712"/>
                </a:lnTo>
                <a:lnTo>
                  <a:pt x="116966" y="116712"/>
                </a:lnTo>
                <a:lnTo>
                  <a:pt x="102661" y="117807"/>
                </a:lnTo>
                <a:lnTo>
                  <a:pt x="90474" y="121048"/>
                </a:lnTo>
                <a:lnTo>
                  <a:pt x="81534" y="125603"/>
                </a:lnTo>
                <a:lnTo>
                  <a:pt x="72404" y="134906"/>
                </a:lnTo>
                <a:lnTo>
                  <a:pt x="68303" y="147236"/>
                </a:lnTo>
                <a:lnTo>
                  <a:pt x="68072" y="151511"/>
                </a:lnTo>
                <a:lnTo>
                  <a:pt x="70399" y="165126"/>
                </a:lnTo>
                <a:lnTo>
                  <a:pt x="77382" y="175676"/>
                </a:lnTo>
                <a:lnTo>
                  <a:pt x="83692" y="180467"/>
                </a:lnTo>
                <a:lnTo>
                  <a:pt x="93072" y="184740"/>
                </a:lnTo>
                <a:lnTo>
                  <a:pt x="104676" y="187695"/>
                </a:lnTo>
                <a:lnTo>
                  <a:pt x="118490" y="189346"/>
                </a:lnTo>
                <a:lnTo>
                  <a:pt x="130810" y="189737"/>
                </a:lnTo>
                <a:lnTo>
                  <a:pt x="142706" y="189298"/>
                </a:lnTo>
                <a:lnTo>
                  <a:pt x="154982" y="187985"/>
                </a:lnTo>
                <a:lnTo>
                  <a:pt x="167656" y="185808"/>
                </a:lnTo>
                <a:lnTo>
                  <a:pt x="180746" y="182777"/>
                </a:lnTo>
                <a:lnTo>
                  <a:pt x="185547" y="181483"/>
                </a:lnTo>
                <a:lnTo>
                  <a:pt x="187071" y="193040"/>
                </a:lnTo>
                <a:lnTo>
                  <a:pt x="177351" y="199619"/>
                </a:lnTo>
                <a:lnTo>
                  <a:pt x="166283" y="205340"/>
                </a:lnTo>
                <a:lnTo>
                  <a:pt x="153882" y="210238"/>
                </a:lnTo>
                <a:lnTo>
                  <a:pt x="146050" y="212725"/>
                </a:lnTo>
                <a:lnTo>
                  <a:pt x="134046" y="215698"/>
                </a:lnTo>
                <a:lnTo>
                  <a:pt x="121685" y="217879"/>
                </a:lnTo>
                <a:lnTo>
                  <a:pt x="108955" y="219257"/>
                </a:lnTo>
                <a:lnTo>
                  <a:pt x="95847" y="219822"/>
                </a:lnTo>
                <a:lnTo>
                  <a:pt x="93345" y="219837"/>
                </a:lnTo>
                <a:lnTo>
                  <a:pt x="78858" y="219302"/>
                </a:lnTo>
                <a:lnTo>
                  <a:pt x="65322" y="217700"/>
                </a:lnTo>
                <a:lnTo>
                  <a:pt x="52746" y="215036"/>
                </a:lnTo>
                <a:lnTo>
                  <a:pt x="41140" y="211316"/>
                </a:lnTo>
                <a:lnTo>
                  <a:pt x="30513" y="206543"/>
                </a:lnTo>
                <a:lnTo>
                  <a:pt x="15114" y="195931"/>
                </a:lnTo>
                <a:lnTo>
                  <a:pt x="6875" y="185885"/>
                </a:lnTo>
                <a:lnTo>
                  <a:pt x="1835" y="174226"/>
                </a:lnTo>
                <a:lnTo>
                  <a:pt x="7" y="160977"/>
                </a:lnTo>
                <a:lnTo>
                  <a:pt x="0" y="160020"/>
                </a:lnTo>
                <a:lnTo>
                  <a:pt x="1705" y="147204"/>
                </a:lnTo>
                <a:lnTo>
                  <a:pt x="6823" y="135557"/>
                </a:lnTo>
                <a:lnTo>
                  <a:pt x="12953" y="127508"/>
                </a:lnTo>
                <a:lnTo>
                  <a:pt x="22300" y="119243"/>
                </a:lnTo>
                <a:lnTo>
                  <a:pt x="33253" y="112834"/>
                </a:lnTo>
                <a:lnTo>
                  <a:pt x="45838" y="108306"/>
                </a:lnTo>
                <a:lnTo>
                  <a:pt x="46227" y="108204"/>
                </a:lnTo>
                <a:lnTo>
                  <a:pt x="33146" y="102110"/>
                </a:lnTo>
                <a:lnTo>
                  <a:pt x="22603" y="95272"/>
                </a:lnTo>
                <a:lnTo>
                  <a:pt x="15494" y="88773"/>
                </a:lnTo>
                <a:lnTo>
                  <a:pt x="8563" y="77953"/>
                </a:lnTo>
                <a:lnTo>
                  <a:pt x="5493" y="65464"/>
                </a:lnTo>
                <a:lnTo>
                  <a:pt x="5334" y="61595"/>
                </a:lnTo>
                <a:lnTo>
                  <a:pt x="6904" y="48162"/>
                </a:lnTo>
                <a:lnTo>
                  <a:pt x="11603" y="36325"/>
                </a:lnTo>
                <a:lnTo>
                  <a:pt x="19408" y="26084"/>
                </a:lnTo>
                <a:lnTo>
                  <a:pt x="30301" y="17438"/>
                </a:lnTo>
                <a:lnTo>
                  <a:pt x="42768" y="10893"/>
                </a:lnTo>
                <a:lnTo>
                  <a:pt x="53685" y="6856"/>
                </a:lnTo>
                <a:lnTo>
                  <a:pt x="65643" y="3756"/>
                </a:lnTo>
                <a:lnTo>
                  <a:pt x="78642" y="1587"/>
                </a:lnTo>
                <a:lnTo>
                  <a:pt x="92682" y="340"/>
                </a:lnTo>
                <a:lnTo>
                  <a:pt x="105663"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9820318" y="442722"/>
            <a:ext cx="668866" cy="326136"/>
          </a:xfrm>
          <a:custGeom>
            <a:avLst/>
            <a:gdLst/>
            <a:ahLst/>
            <a:cxnLst/>
            <a:rect l="l" t="t" r="r" b="b"/>
            <a:pathLst>
              <a:path w="501650" h="326136">
                <a:moveTo>
                  <a:pt x="494537" y="0"/>
                </a:moveTo>
                <a:lnTo>
                  <a:pt x="497204" y="2031"/>
                </a:lnTo>
                <a:lnTo>
                  <a:pt x="491247" y="11241"/>
                </a:lnTo>
                <a:lnTo>
                  <a:pt x="485206" y="20671"/>
                </a:lnTo>
                <a:lnTo>
                  <a:pt x="479081" y="30322"/>
                </a:lnTo>
                <a:lnTo>
                  <a:pt x="472872" y="40193"/>
                </a:lnTo>
                <a:lnTo>
                  <a:pt x="466580" y="50286"/>
                </a:lnTo>
                <a:lnTo>
                  <a:pt x="460204" y="60600"/>
                </a:lnTo>
                <a:lnTo>
                  <a:pt x="453746" y="71136"/>
                </a:lnTo>
                <a:lnTo>
                  <a:pt x="447204" y="81895"/>
                </a:lnTo>
                <a:lnTo>
                  <a:pt x="440579" y="92877"/>
                </a:lnTo>
                <a:lnTo>
                  <a:pt x="433872" y="104081"/>
                </a:lnTo>
                <a:lnTo>
                  <a:pt x="427083" y="115509"/>
                </a:lnTo>
                <a:lnTo>
                  <a:pt x="420211" y="127162"/>
                </a:lnTo>
                <a:lnTo>
                  <a:pt x="413257" y="139038"/>
                </a:lnTo>
                <a:lnTo>
                  <a:pt x="406222" y="151139"/>
                </a:lnTo>
                <a:lnTo>
                  <a:pt x="399104" y="163465"/>
                </a:lnTo>
                <a:lnTo>
                  <a:pt x="392556" y="174878"/>
                </a:lnTo>
                <a:lnTo>
                  <a:pt x="397760" y="188655"/>
                </a:lnTo>
                <a:lnTo>
                  <a:pt x="402758" y="201529"/>
                </a:lnTo>
                <a:lnTo>
                  <a:pt x="407556" y="213488"/>
                </a:lnTo>
                <a:lnTo>
                  <a:pt x="412158" y="224525"/>
                </a:lnTo>
                <a:lnTo>
                  <a:pt x="416569" y="234628"/>
                </a:lnTo>
                <a:lnTo>
                  <a:pt x="424173" y="250583"/>
                </a:lnTo>
                <a:lnTo>
                  <a:pt x="429561" y="261253"/>
                </a:lnTo>
                <a:lnTo>
                  <a:pt x="430275" y="262636"/>
                </a:lnTo>
                <a:lnTo>
                  <a:pt x="433831" y="269620"/>
                </a:lnTo>
                <a:lnTo>
                  <a:pt x="437387" y="275463"/>
                </a:lnTo>
                <a:lnTo>
                  <a:pt x="440943" y="280415"/>
                </a:lnTo>
                <a:lnTo>
                  <a:pt x="444500" y="285368"/>
                </a:lnTo>
                <a:lnTo>
                  <a:pt x="448182" y="289305"/>
                </a:lnTo>
                <a:lnTo>
                  <a:pt x="451992" y="292480"/>
                </a:lnTo>
                <a:lnTo>
                  <a:pt x="455802" y="295655"/>
                </a:lnTo>
                <a:lnTo>
                  <a:pt x="459993" y="298068"/>
                </a:lnTo>
                <a:lnTo>
                  <a:pt x="464565" y="299847"/>
                </a:lnTo>
                <a:lnTo>
                  <a:pt x="469264" y="301625"/>
                </a:lnTo>
                <a:lnTo>
                  <a:pt x="474471" y="303022"/>
                </a:lnTo>
                <a:lnTo>
                  <a:pt x="480186" y="303911"/>
                </a:lnTo>
                <a:lnTo>
                  <a:pt x="486028" y="304800"/>
                </a:lnTo>
                <a:lnTo>
                  <a:pt x="492632" y="305435"/>
                </a:lnTo>
                <a:lnTo>
                  <a:pt x="500125" y="305815"/>
                </a:lnTo>
                <a:lnTo>
                  <a:pt x="501650" y="316864"/>
                </a:lnTo>
                <a:lnTo>
                  <a:pt x="487184" y="320752"/>
                </a:lnTo>
                <a:lnTo>
                  <a:pt x="473926" y="323583"/>
                </a:lnTo>
                <a:lnTo>
                  <a:pt x="461883" y="325365"/>
                </a:lnTo>
                <a:lnTo>
                  <a:pt x="451067" y="326110"/>
                </a:lnTo>
                <a:lnTo>
                  <a:pt x="448817" y="326136"/>
                </a:lnTo>
                <a:lnTo>
                  <a:pt x="442721" y="326136"/>
                </a:lnTo>
                <a:lnTo>
                  <a:pt x="437387" y="325374"/>
                </a:lnTo>
                <a:lnTo>
                  <a:pt x="433069" y="323850"/>
                </a:lnTo>
                <a:lnTo>
                  <a:pt x="428625" y="322325"/>
                </a:lnTo>
                <a:lnTo>
                  <a:pt x="424687" y="319658"/>
                </a:lnTo>
                <a:lnTo>
                  <a:pt x="421258" y="315975"/>
                </a:lnTo>
                <a:lnTo>
                  <a:pt x="417829" y="312165"/>
                </a:lnTo>
                <a:lnTo>
                  <a:pt x="414527" y="307086"/>
                </a:lnTo>
                <a:lnTo>
                  <a:pt x="411352" y="300608"/>
                </a:lnTo>
                <a:lnTo>
                  <a:pt x="406611" y="290122"/>
                </a:lnTo>
                <a:lnTo>
                  <a:pt x="401602" y="277346"/>
                </a:lnTo>
                <a:lnTo>
                  <a:pt x="401192" y="276225"/>
                </a:lnTo>
                <a:lnTo>
                  <a:pt x="398290" y="268564"/>
                </a:lnTo>
                <a:lnTo>
                  <a:pt x="394798" y="259247"/>
                </a:lnTo>
                <a:lnTo>
                  <a:pt x="390711" y="248277"/>
                </a:lnTo>
                <a:lnTo>
                  <a:pt x="386028" y="235656"/>
                </a:lnTo>
                <a:lnTo>
                  <a:pt x="380745" y="221389"/>
                </a:lnTo>
                <a:lnTo>
                  <a:pt x="374858" y="205479"/>
                </a:lnTo>
                <a:lnTo>
                  <a:pt x="374014" y="203200"/>
                </a:lnTo>
                <a:lnTo>
                  <a:pt x="368354" y="213732"/>
                </a:lnTo>
                <a:lnTo>
                  <a:pt x="362650" y="224428"/>
                </a:lnTo>
                <a:lnTo>
                  <a:pt x="356904" y="235286"/>
                </a:lnTo>
                <a:lnTo>
                  <a:pt x="351118" y="246309"/>
                </a:lnTo>
                <a:lnTo>
                  <a:pt x="345294" y="257494"/>
                </a:lnTo>
                <a:lnTo>
                  <a:pt x="339432" y="268842"/>
                </a:lnTo>
                <a:lnTo>
                  <a:pt x="333535" y="280354"/>
                </a:lnTo>
                <a:lnTo>
                  <a:pt x="327603" y="292029"/>
                </a:lnTo>
                <a:lnTo>
                  <a:pt x="321639" y="303867"/>
                </a:lnTo>
                <a:lnTo>
                  <a:pt x="315643" y="315868"/>
                </a:lnTo>
                <a:lnTo>
                  <a:pt x="314832" y="317500"/>
                </a:lnTo>
                <a:lnTo>
                  <a:pt x="300849" y="318728"/>
                </a:lnTo>
                <a:lnTo>
                  <a:pt x="287468" y="320093"/>
                </a:lnTo>
                <a:lnTo>
                  <a:pt x="274686" y="321586"/>
                </a:lnTo>
                <a:lnTo>
                  <a:pt x="262498" y="323199"/>
                </a:lnTo>
                <a:lnTo>
                  <a:pt x="250900" y="324924"/>
                </a:lnTo>
                <a:lnTo>
                  <a:pt x="244220" y="326008"/>
                </a:lnTo>
                <a:lnTo>
                  <a:pt x="241172" y="324357"/>
                </a:lnTo>
                <a:lnTo>
                  <a:pt x="247479" y="312317"/>
                </a:lnTo>
                <a:lnTo>
                  <a:pt x="253767" y="300392"/>
                </a:lnTo>
                <a:lnTo>
                  <a:pt x="260038" y="288583"/>
                </a:lnTo>
                <a:lnTo>
                  <a:pt x="266291" y="276890"/>
                </a:lnTo>
                <a:lnTo>
                  <a:pt x="272527" y="265313"/>
                </a:lnTo>
                <a:lnTo>
                  <a:pt x="278745" y="253852"/>
                </a:lnTo>
                <a:lnTo>
                  <a:pt x="284947" y="242507"/>
                </a:lnTo>
                <a:lnTo>
                  <a:pt x="291131" y="231278"/>
                </a:lnTo>
                <a:lnTo>
                  <a:pt x="297299" y="220164"/>
                </a:lnTo>
                <a:lnTo>
                  <a:pt x="303449" y="209167"/>
                </a:lnTo>
                <a:lnTo>
                  <a:pt x="309583" y="198286"/>
                </a:lnTo>
                <a:lnTo>
                  <a:pt x="315701" y="187521"/>
                </a:lnTo>
                <a:lnTo>
                  <a:pt x="321803" y="176872"/>
                </a:lnTo>
                <a:lnTo>
                  <a:pt x="327888" y="166339"/>
                </a:lnTo>
                <a:lnTo>
                  <a:pt x="333958" y="155922"/>
                </a:lnTo>
                <a:lnTo>
                  <a:pt x="340012" y="145621"/>
                </a:lnTo>
                <a:lnTo>
                  <a:pt x="346050" y="135436"/>
                </a:lnTo>
                <a:lnTo>
                  <a:pt x="347217" y="133476"/>
                </a:lnTo>
                <a:lnTo>
                  <a:pt x="342360" y="121589"/>
                </a:lnTo>
                <a:lnTo>
                  <a:pt x="337360" y="109888"/>
                </a:lnTo>
                <a:lnTo>
                  <a:pt x="332200" y="98374"/>
                </a:lnTo>
                <a:lnTo>
                  <a:pt x="329564" y="92710"/>
                </a:lnTo>
                <a:lnTo>
                  <a:pt x="323212" y="79910"/>
                </a:lnTo>
                <a:lnTo>
                  <a:pt x="317021" y="68743"/>
                </a:lnTo>
                <a:lnTo>
                  <a:pt x="310990" y="59234"/>
                </a:lnTo>
                <a:lnTo>
                  <a:pt x="301975" y="47997"/>
                </a:lnTo>
                <a:lnTo>
                  <a:pt x="292917" y="39776"/>
                </a:lnTo>
                <a:lnTo>
                  <a:pt x="283590" y="33274"/>
                </a:lnTo>
                <a:lnTo>
                  <a:pt x="275843" y="29972"/>
                </a:lnTo>
                <a:lnTo>
                  <a:pt x="267461" y="28320"/>
                </a:lnTo>
                <a:lnTo>
                  <a:pt x="255747" y="26755"/>
                </a:lnTo>
                <a:lnTo>
                  <a:pt x="242537" y="26153"/>
                </a:lnTo>
                <a:lnTo>
                  <a:pt x="238886" y="26162"/>
                </a:lnTo>
                <a:lnTo>
                  <a:pt x="238505" y="22225"/>
                </a:lnTo>
                <a:lnTo>
                  <a:pt x="233337" y="35072"/>
                </a:lnTo>
                <a:lnTo>
                  <a:pt x="228097" y="47600"/>
                </a:lnTo>
                <a:lnTo>
                  <a:pt x="222785" y="59810"/>
                </a:lnTo>
                <a:lnTo>
                  <a:pt x="217401" y="71705"/>
                </a:lnTo>
                <a:lnTo>
                  <a:pt x="211942" y="83285"/>
                </a:lnTo>
                <a:lnTo>
                  <a:pt x="206410" y="94553"/>
                </a:lnTo>
                <a:lnTo>
                  <a:pt x="200802" y="105509"/>
                </a:lnTo>
                <a:lnTo>
                  <a:pt x="195119" y="116157"/>
                </a:lnTo>
                <a:lnTo>
                  <a:pt x="189359" y="126496"/>
                </a:lnTo>
                <a:lnTo>
                  <a:pt x="184276" y="135254"/>
                </a:lnTo>
                <a:lnTo>
                  <a:pt x="189845" y="149689"/>
                </a:lnTo>
                <a:lnTo>
                  <a:pt x="196054" y="161990"/>
                </a:lnTo>
                <a:lnTo>
                  <a:pt x="202922" y="172167"/>
                </a:lnTo>
                <a:lnTo>
                  <a:pt x="210466" y="180229"/>
                </a:lnTo>
                <a:lnTo>
                  <a:pt x="213867" y="183006"/>
                </a:lnTo>
                <a:lnTo>
                  <a:pt x="224044" y="189137"/>
                </a:lnTo>
                <a:lnTo>
                  <a:pt x="235662" y="193411"/>
                </a:lnTo>
                <a:lnTo>
                  <a:pt x="248707" y="195841"/>
                </a:lnTo>
                <a:lnTo>
                  <a:pt x="260603" y="196468"/>
                </a:lnTo>
                <a:lnTo>
                  <a:pt x="261873" y="208152"/>
                </a:lnTo>
                <a:lnTo>
                  <a:pt x="247760" y="211687"/>
                </a:lnTo>
                <a:lnTo>
                  <a:pt x="234418" y="214468"/>
                </a:lnTo>
                <a:lnTo>
                  <a:pt x="221845" y="216486"/>
                </a:lnTo>
                <a:lnTo>
                  <a:pt x="210042" y="217728"/>
                </a:lnTo>
                <a:lnTo>
                  <a:pt x="199010" y="218183"/>
                </a:lnTo>
                <a:lnTo>
                  <a:pt x="198246" y="218186"/>
                </a:lnTo>
                <a:lnTo>
                  <a:pt x="191896" y="218186"/>
                </a:lnTo>
                <a:lnTo>
                  <a:pt x="185927" y="214883"/>
                </a:lnTo>
                <a:lnTo>
                  <a:pt x="180339" y="208152"/>
                </a:lnTo>
                <a:lnTo>
                  <a:pt x="175532" y="200888"/>
                </a:lnTo>
                <a:lnTo>
                  <a:pt x="170526" y="190214"/>
                </a:lnTo>
                <a:lnTo>
                  <a:pt x="165306" y="176098"/>
                </a:lnTo>
                <a:lnTo>
                  <a:pt x="162305" y="166750"/>
                </a:lnTo>
                <a:lnTo>
                  <a:pt x="151723" y="179899"/>
                </a:lnTo>
                <a:lnTo>
                  <a:pt x="141141" y="191194"/>
                </a:lnTo>
                <a:lnTo>
                  <a:pt x="130558" y="200638"/>
                </a:lnTo>
                <a:lnTo>
                  <a:pt x="119976" y="208235"/>
                </a:lnTo>
                <a:lnTo>
                  <a:pt x="109394" y="213988"/>
                </a:lnTo>
                <a:lnTo>
                  <a:pt x="98811" y="217901"/>
                </a:lnTo>
                <a:lnTo>
                  <a:pt x="88229" y="219978"/>
                </a:lnTo>
                <a:lnTo>
                  <a:pt x="81533" y="220344"/>
                </a:lnTo>
                <a:lnTo>
                  <a:pt x="67773" y="219267"/>
                </a:lnTo>
                <a:lnTo>
                  <a:pt x="55134" y="216036"/>
                </a:lnTo>
                <a:lnTo>
                  <a:pt x="43616" y="210659"/>
                </a:lnTo>
                <a:lnTo>
                  <a:pt x="33219" y="203140"/>
                </a:lnTo>
                <a:lnTo>
                  <a:pt x="23942" y="193485"/>
                </a:lnTo>
                <a:lnTo>
                  <a:pt x="15173" y="180732"/>
                </a:lnTo>
                <a:lnTo>
                  <a:pt x="9546" y="169627"/>
                </a:lnTo>
                <a:lnTo>
                  <a:pt x="5217" y="157814"/>
                </a:lnTo>
                <a:lnTo>
                  <a:pt x="2186" y="145284"/>
                </a:lnTo>
                <a:lnTo>
                  <a:pt x="452" y="132030"/>
                </a:lnTo>
                <a:lnTo>
                  <a:pt x="0" y="120395"/>
                </a:lnTo>
                <a:lnTo>
                  <a:pt x="570" y="106754"/>
                </a:lnTo>
                <a:lnTo>
                  <a:pt x="2281" y="93652"/>
                </a:lnTo>
                <a:lnTo>
                  <a:pt x="5134" y="81084"/>
                </a:lnTo>
                <a:lnTo>
                  <a:pt x="9127" y="69043"/>
                </a:lnTo>
                <a:lnTo>
                  <a:pt x="14262" y="57522"/>
                </a:lnTo>
                <a:lnTo>
                  <a:pt x="20537" y="46514"/>
                </a:lnTo>
                <a:lnTo>
                  <a:pt x="27812" y="36194"/>
                </a:lnTo>
                <a:lnTo>
                  <a:pt x="37107" y="25699"/>
                </a:lnTo>
                <a:lnTo>
                  <a:pt x="47181" y="17022"/>
                </a:lnTo>
                <a:lnTo>
                  <a:pt x="58037" y="10167"/>
                </a:lnTo>
                <a:lnTo>
                  <a:pt x="69674" y="5137"/>
                </a:lnTo>
                <a:lnTo>
                  <a:pt x="82091" y="1935"/>
                </a:lnTo>
                <a:lnTo>
                  <a:pt x="95290" y="564"/>
                </a:lnTo>
                <a:lnTo>
                  <a:pt x="98678" y="507"/>
                </a:lnTo>
                <a:lnTo>
                  <a:pt x="112917" y="1801"/>
                </a:lnTo>
                <a:lnTo>
                  <a:pt x="125369" y="5691"/>
                </a:lnTo>
                <a:lnTo>
                  <a:pt x="136023" y="12190"/>
                </a:lnTo>
                <a:lnTo>
                  <a:pt x="143890" y="20065"/>
                </a:lnTo>
                <a:lnTo>
                  <a:pt x="149825" y="28525"/>
                </a:lnTo>
                <a:lnTo>
                  <a:pt x="155221" y="38549"/>
                </a:lnTo>
                <a:lnTo>
                  <a:pt x="160084" y="50154"/>
                </a:lnTo>
                <a:lnTo>
                  <a:pt x="164418" y="63355"/>
                </a:lnTo>
                <a:lnTo>
                  <a:pt x="168231" y="78171"/>
                </a:lnTo>
                <a:lnTo>
                  <a:pt x="168782" y="80644"/>
                </a:lnTo>
                <a:lnTo>
                  <a:pt x="169290" y="80644"/>
                </a:lnTo>
                <a:lnTo>
                  <a:pt x="172276" y="69346"/>
                </a:lnTo>
                <a:lnTo>
                  <a:pt x="174959" y="57488"/>
                </a:lnTo>
                <a:lnTo>
                  <a:pt x="177345" y="45070"/>
                </a:lnTo>
                <a:lnTo>
                  <a:pt x="179439" y="32094"/>
                </a:lnTo>
                <a:lnTo>
                  <a:pt x="181248" y="18559"/>
                </a:lnTo>
                <a:lnTo>
                  <a:pt x="181609" y="15493"/>
                </a:lnTo>
                <a:lnTo>
                  <a:pt x="194382" y="12737"/>
                </a:lnTo>
                <a:lnTo>
                  <a:pt x="206947" y="9885"/>
                </a:lnTo>
                <a:lnTo>
                  <a:pt x="219303" y="6932"/>
                </a:lnTo>
                <a:lnTo>
                  <a:pt x="231450" y="3873"/>
                </a:lnTo>
                <a:lnTo>
                  <a:pt x="243389" y="700"/>
                </a:lnTo>
                <a:lnTo>
                  <a:pt x="244093" y="507"/>
                </a:lnTo>
                <a:lnTo>
                  <a:pt x="246125" y="2286"/>
                </a:lnTo>
                <a:lnTo>
                  <a:pt x="241553" y="14097"/>
                </a:lnTo>
                <a:lnTo>
                  <a:pt x="256244" y="10262"/>
                </a:lnTo>
                <a:lnTo>
                  <a:pt x="269730" y="7391"/>
                </a:lnTo>
                <a:lnTo>
                  <a:pt x="282004" y="5466"/>
                </a:lnTo>
                <a:lnTo>
                  <a:pt x="293058" y="4473"/>
                </a:lnTo>
                <a:lnTo>
                  <a:pt x="298957" y="4317"/>
                </a:lnTo>
                <a:lnTo>
                  <a:pt x="303910" y="4317"/>
                </a:lnTo>
                <a:lnTo>
                  <a:pt x="308355" y="5461"/>
                </a:lnTo>
                <a:lnTo>
                  <a:pt x="312292" y="7874"/>
                </a:lnTo>
                <a:lnTo>
                  <a:pt x="316229" y="10287"/>
                </a:lnTo>
                <a:lnTo>
                  <a:pt x="319658" y="13335"/>
                </a:lnTo>
                <a:lnTo>
                  <a:pt x="322706" y="17144"/>
                </a:lnTo>
                <a:lnTo>
                  <a:pt x="325754" y="20954"/>
                </a:lnTo>
                <a:lnTo>
                  <a:pt x="328548" y="25273"/>
                </a:lnTo>
                <a:lnTo>
                  <a:pt x="331088" y="30099"/>
                </a:lnTo>
                <a:lnTo>
                  <a:pt x="333628" y="34925"/>
                </a:lnTo>
                <a:lnTo>
                  <a:pt x="336168" y="39750"/>
                </a:lnTo>
                <a:lnTo>
                  <a:pt x="338708" y="44703"/>
                </a:lnTo>
                <a:lnTo>
                  <a:pt x="342891" y="53647"/>
                </a:lnTo>
                <a:lnTo>
                  <a:pt x="347490" y="63853"/>
                </a:lnTo>
                <a:lnTo>
                  <a:pt x="352510" y="75320"/>
                </a:lnTo>
                <a:lnTo>
                  <a:pt x="357958" y="88049"/>
                </a:lnTo>
                <a:lnTo>
                  <a:pt x="363838" y="102039"/>
                </a:lnTo>
                <a:lnTo>
                  <a:pt x="365505" y="106044"/>
                </a:lnTo>
                <a:lnTo>
                  <a:pt x="371607" y="94831"/>
                </a:lnTo>
                <a:lnTo>
                  <a:pt x="377813" y="83700"/>
                </a:lnTo>
                <a:lnTo>
                  <a:pt x="384123" y="72649"/>
                </a:lnTo>
                <a:lnTo>
                  <a:pt x="390536" y="61678"/>
                </a:lnTo>
                <a:lnTo>
                  <a:pt x="397054" y="50785"/>
                </a:lnTo>
                <a:lnTo>
                  <a:pt x="403675" y="39969"/>
                </a:lnTo>
                <a:lnTo>
                  <a:pt x="410400" y="29228"/>
                </a:lnTo>
                <a:lnTo>
                  <a:pt x="417229" y="18563"/>
                </a:lnTo>
                <a:lnTo>
                  <a:pt x="421131" y="12573"/>
                </a:lnTo>
                <a:lnTo>
                  <a:pt x="434047" y="10806"/>
                </a:lnTo>
                <a:lnTo>
                  <a:pt x="446805" y="8884"/>
                </a:lnTo>
                <a:lnTo>
                  <a:pt x="459399" y="6807"/>
                </a:lnTo>
                <a:lnTo>
                  <a:pt x="471827" y="4575"/>
                </a:lnTo>
                <a:lnTo>
                  <a:pt x="484085" y="2187"/>
                </a:lnTo>
                <a:lnTo>
                  <a:pt x="494537"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8346779" y="442722"/>
            <a:ext cx="147488" cy="219710"/>
          </a:xfrm>
          <a:custGeom>
            <a:avLst/>
            <a:gdLst/>
            <a:ahLst/>
            <a:cxnLst/>
            <a:rect l="l" t="t" r="r" b="b"/>
            <a:pathLst>
              <a:path w="110616" h="219710">
                <a:moveTo>
                  <a:pt x="63626" y="0"/>
                </a:moveTo>
                <a:lnTo>
                  <a:pt x="66420" y="1777"/>
                </a:lnTo>
                <a:lnTo>
                  <a:pt x="65811" y="13682"/>
                </a:lnTo>
                <a:lnTo>
                  <a:pt x="65347" y="25981"/>
                </a:lnTo>
                <a:lnTo>
                  <a:pt x="65023" y="38675"/>
                </a:lnTo>
                <a:lnTo>
                  <a:pt x="64833" y="51762"/>
                </a:lnTo>
                <a:lnTo>
                  <a:pt x="64770" y="65245"/>
                </a:lnTo>
                <a:lnTo>
                  <a:pt x="64769" y="65404"/>
                </a:lnTo>
                <a:lnTo>
                  <a:pt x="64769" y="104012"/>
                </a:lnTo>
                <a:lnTo>
                  <a:pt x="64812" y="120753"/>
                </a:lnTo>
                <a:lnTo>
                  <a:pt x="64932" y="135507"/>
                </a:lnTo>
                <a:lnTo>
                  <a:pt x="65117" y="148276"/>
                </a:lnTo>
                <a:lnTo>
                  <a:pt x="65356" y="159059"/>
                </a:lnTo>
                <a:lnTo>
                  <a:pt x="65637" y="167856"/>
                </a:lnTo>
                <a:lnTo>
                  <a:pt x="65658" y="168401"/>
                </a:lnTo>
                <a:lnTo>
                  <a:pt x="66039" y="178307"/>
                </a:lnTo>
                <a:lnTo>
                  <a:pt x="67690" y="184912"/>
                </a:lnTo>
                <a:lnTo>
                  <a:pt x="70738" y="187960"/>
                </a:lnTo>
                <a:lnTo>
                  <a:pt x="73787" y="191135"/>
                </a:lnTo>
                <a:lnTo>
                  <a:pt x="78358" y="193293"/>
                </a:lnTo>
                <a:lnTo>
                  <a:pt x="84327" y="194437"/>
                </a:lnTo>
                <a:lnTo>
                  <a:pt x="90424" y="195706"/>
                </a:lnTo>
                <a:lnTo>
                  <a:pt x="98678" y="196341"/>
                </a:lnTo>
                <a:lnTo>
                  <a:pt x="109474" y="196468"/>
                </a:lnTo>
                <a:lnTo>
                  <a:pt x="110616" y="207644"/>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50" name="object 50"/>
          <p:cNvSpPr/>
          <p:nvPr/>
        </p:nvSpPr>
        <p:spPr>
          <a:xfrm>
            <a:off x="6855290" y="442722"/>
            <a:ext cx="147490" cy="219710"/>
          </a:xfrm>
          <a:custGeom>
            <a:avLst/>
            <a:gdLst/>
            <a:ahLst/>
            <a:cxnLst/>
            <a:rect l="l" t="t" r="r" b="b"/>
            <a:pathLst>
              <a:path w="110617" h="219710">
                <a:moveTo>
                  <a:pt x="63627" y="0"/>
                </a:moveTo>
                <a:lnTo>
                  <a:pt x="66421" y="1777"/>
                </a:lnTo>
                <a:lnTo>
                  <a:pt x="65811" y="13682"/>
                </a:lnTo>
                <a:lnTo>
                  <a:pt x="65347" y="25981"/>
                </a:lnTo>
                <a:lnTo>
                  <a:pt x="65023" y="38675"/>
                </a:lnTo>
                <a:lnTo>
                  <a:pt x="64833" y="51762"/>
                </a:lnTo>
                <a:lnTo>
                  <a:pt x="64770" y="65245"/>
                </a:lnTo>
                <a:lnTo>
                  <a:pt x="64770" y="65404"/>
                </a:lnTo>
                <a:lnTo>
                  <a:pt x="64770" y="104012"/>
                </a:lnTo>
                <a:lnTo>
                  <a:pt x="64812" y="120753"/>
                </a:lnTo>
                <a:lnTo>
                  <a:pt x="64932" y="135507"/>
                </a:lnTo>
                <a:lnTo>
                  <a:pt x="65117" y="148276"/>
                </a:lnTo>
                <a:lnTo>
                  <a:pt x="65356" y="159059"/>
                </a:lnTo>
                <a:lnTo>
                  <a:pt x="65637" y="167856"/>
                </a:lnTo>
                <a:lnTo>
                  <a:pt x="65659" y="168401"/>
                </a:lnTo>
                <a:lnTo>
                  <a:pt x="66040" y="178307"/>
                </a:lnTo>
                <a:lnTo>
                  <a:pt x="67691" y="184912"/>
                </a:lnTo>
                <a:lnTo>
                  <a:pt x="70739" y="187960"/>
                </a:lnTo>
                <a:lnTo>
                  <a:pt x="73787" y="191135"/>
                </a:lnTo>
                <a:lnTo>
                  <a:pt x="78359" y="193293"/>
                </a:lnTo>
                <a:lnTo>
                  <a:pt x="84328" y="194437"/>
                </a:lnTo>
                <a:lnTo>
                  <a:pt x="90424" y="195706"/>
                </a:lnTo>
                <a:lnTo>
                  <a:pt x="98679" y="196341"/>
                </a:lnTo>
                <a:lnTo>
                  <a:pt x="109474" y="196468"/>
                </a:lnTo>
                <a:lnTo>
                  <a:pt x="110617" y="207644"/>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40" y="179324"/>
                </a:lnTo>
                <a:lnTo>
                  <a:pt x="2540"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5875020" y="442724"/>
            <a:ext cx="315636" cy="219201"/>
          </a:xfrm>
          <a:custGeom>
            <a:avLst/>
            <a:gdLst/>
            <a:ahLst/>
            <a:cxnLst/>
            <a:rect l="l" t="t" r="r" b="b"/>
            <a:pathLst>
              <a:path w="236727" h="219201">
                <a:moveTo>
                  <a:pt x="231139" y="0"/>
                </a:moveTo>
                <a:lnTo>
                  <a:pt x="233552" y="1777"/>
                </a:lnTo>
                <a:lnTo>
                  <a:pt x="235712" y="7238"/>
                </a:lnTo>
                <a:lnTo>
                  <a:pt x="236727" y="12953"/>
                </a:lnTo>
                <a:lnTo>
                  <a:pt x="236727" y="19176"/>
                </a:lnTo>
                <a:lnTo>
                  <a:pt x="235898" y="30887"/>
                </a:lnTo>
                <a:lnTo>
                  <a:pt x="233440" y="43675"/>
                </a:lnTo>
                <a:lnTo>
                  <a:pt x="231521" y="50800"/>
                </a:lnTo>
                <a:lnTo>
                  <a:pt x="227803" y="62451"/>
                </a:lnTo>
                <a:lnTo>
                  <a:pt x="223400" y="74349"/>
                </a:lnTo>
                <a:lnTo>
                  <a:pt x="218282" y="86494"/>
                </a:lnTo>
                <a:lnTo>
                  <a:pt x="212815" y="98308"/>
                </a:lnTo>
                <a:lnTo>
                  <a:pt x="207204" y="109671"/>
                </a:lnTo>
                <a:lnTo>
                  <a:pt x="201202" y="121060"/>
                </a:lnTo>
                <a:lnTo>
                  <a:pt x="192968" y="135946"/>
                </a:lnTo>
                <a:lnTo>
                  <a:pt x="186554" y="146956"/>
                </a:lnTo>
                <a:lnTo>
                  <a:pt x="180044" y="157618"/>
                </a:lnTo>
                <a:lnTo>
                  <a:pt x="170869" y="172008"/>
                </a:lnTo>
                <a:lnTo>
                  <a:pt x="163885" y="182602"/>
                </a:lnTo>
                <a:lnTo>
                  <a:pt x="157225" y="192277"/>
                </a:lnTo>
                <a:lnTo>
                  <a:pt x="149102" y="203746"/>
                </a:lnTo>
                <a:lnTo>
                  <a:pt x="142141" y="213480"/>
                </a:lnTo>
                <a:lnTo>
                  <a:pt x="111506" y="219201"/>
                </a:lnTo>
                <a:lnTo>
                  <a:pt x="107102" y="206898"/>
                </a:lnTo>
                <a:lnTo>
                  <a:pt x="102763" y="194787"/>
                </a:lnTo>
                <a:lnTo>
                  <a:pt x="98482" y="182876"/>
                </a:lnTo>
                <a:lnTo>
                  <a:pt x="94251" y="171174"/>
                </a:lnTo>
                <a:lnTo>
                  <a:pt x="91948" y="164845"/>
                </a:lnTo>
                <a:lnTo>
                  <a:pt x="87671" y="153114"/>
                </a:lnTo>
                <a:lnTo>
                  <a:pt x="83302" y="141299"/>
                </a:lnTo>
                <a:lnTo>
                  <a:pt x="78824" y="129391"/>
                </a:lnTo>
                <a:lnTo>
                  <a:pt x="74220" y="117383"/>
                </a:lnTo>
                <a:lnTo>
                  <a:pt x="71882" y="111378"/>
                </a:lnTo>
                <a:lnTo>
                  <a:pt x="69723" y="106044"/>
                </a:lnTo>
                <a:lnTo>
                  <a:pt x="67056" y="99694"/>
                </a:lnTo>
                <a:lnTo>
                  <a:pt x="64135" y="92328"/>
                </a:lnTo>
                <a:lnTo>
                  <a:pt x="61213" y="84962"/>
                </a:lnTo>
                <a:lnTo>
                  <a:pt x="58038" y="77597"/>
                </a:lnTo>
                <a:lnTo>
                  <a:pt x="54610" y="70230"/>
                </a:lnTo>
                <a:lnTo>
                  <a:pt x="51308" y="62864"/>
                </a:lnTo>
                <a:lnTo>
                  <a:pt x="47879" y="56006"/>
                </a:lnTo>
                <a:lnTo>
                  <a:pt x="44323" y="49656"/>
                </a:lnTo>
                <a:lnTo>
                  <a:pt x="40639" y="43433"/>
                </a:lnTo>
                <a:lnTo>
                  <a:pt x="37211" y="38607"/>
                </a:lnTo>
                <a:lnTo>
                  <a:pt x="34036" y="35305"/>
                </a:lnTo>
                <a:lnTo>
                  <a:pt x="30225" y="31623"/>
                </a:lnTo>
                <a:lnTo>
                  <a:pt x="25908" y="29210"/>
                </a:lnTo>
                <a:lnTo>
                  <a:pt x="21082" y="28193"/>
                </a:lnTo>
                <a:lnTo>
                  <a:pt x="16129" y="27177"/>
                </a:lnTo>
                <a:lnTo>
                  <a:pt x="9525" y="26542"/>
                </a:lnTo>
                <a:lnTo>
                  <a:pt x="1397" y="26542"/>
                </a:lnTo>
                <a:lnTo>
                  <a:pt x="0" y="16382"/>
                </a:lnTo>
                <a:lnTo>
                  <a:pt x="15136" y="12004"/>
                </a:lnTo>
                <a:lnTo>
                  <a:pt x="28975" y="8589"/>
                </a:lnTo>
                <a:lnTo>
                  <a:pt x="41509" y="6132"/>
                </a:lnTo>
                <a:lnTo>
                  <a:pt x="52734" y="4626"/>
                </a:lnTo>
                <a:lnTo>
                  <a:pt x="62643" y="4068"/>
                </a:lnTo>
                <a:lnTo>
                  <a:pt x="63500" y="4063"/>
                </a:lnTo>
                <a:lnTo>
                  <a:pt x="70993" y="4063"/>
                </a:lnTo>
                <a:lnTo>
                  <a:pt x="77470" y="5333"/>
                </a:lnTo>
                <a:lnTo>
                  <a:pt x="82804" y="8000"/>
                </a:lnTo>
                <a:lnTo>
                  <a:pt x="88011" y="10540"/>
                </a:lnTo>
                <a:lnTo>
                  <a:pt x="92710" y="15493"/>
                </a:lnTo>
                <a:lnTo>
                  <a:pt x="96774" y="22860"/>
                </a:lnTo>
                <a:lnTo>
                  <a:pt x="98679" y="25907"/>
                </a:lnTo>
                <a:lnTo>
                  <a:pt x="101346" y="31241"/>
                </a:lnTo>
                <a:lnTo>
                  <a:pt x="104901" y="38607"/>
                </a:lnTo>
                <a:lnTo>
                  <a:pt x="109789" y="49358"/>
                </a:lnTo>
                <a:lnTo>
                  <a:pt x="115151" y="61483"/>
                </a:lnTo>
                <a:lnTo>
                  <a:pt x="121322" y="75856"/>
                </a:lnTo>
                <a:lnTo>
                  <a:pt x="126266" y="87624"/>
                </a:lnTo>
                <a:lnTo>
                  <a:pt x="129667" y="95757"/>
                </a:lnTo>
                <a:lnTo>
                  <a:pt x="134543" y="107876"/>
                </a:lnTo>
                <a:lnTo>
                  <a:pt x="139041" y="119682"/>
                </a:lnTo>
                <a:lnTo>
                  <a:pt x="141986" y="127762"/>
                </a:lnTo>
                <a:lnTo>
                  <a:pt x="145912" y="139397"/>
                </a:lnTo>
                <a:lnTo>
                  <a:pt x="149766" y="151648"/>
                </a:lnTo>
                <a:lnTo>
                  <a:pt x="151637" y="157861"/>
                </a:lnTo>
                <a:lnTo>
                  <a:pt x="157839" y="146325"/>
                </a:lnTo>
                <a:lnTo>
                  <a:pt x="163057" y="134922"/>
                </a:lnTo>
                <a:lnTo>
                  <a:pt x="164846" y="130428"/>
                </a:lnTo>
                <a:lnTo>
                  <a:pt x="169023" y="118176"/>
                </a:lnTo>
                <a:lnTo>
                  <a:pt x="172396" y="105923"/>
                </a:lnTo>
                <a:lnTo>
                  <a:pt x="174965" y="93671"/>
                </a:lnTo>
                <a:lnTo>
                  <a:pt x="176982" y="79841"/>
                </a:lnTo>
                <a:lnTo>
                  <a:pt x="178092" y="67208"/>
                </a:lnTo>
                <a:lnTo>
                  <a:pt x="178435" y="55625"/>
                </a:lnTo>
                <a:lnTo>
                  <a:pt x="178010" y="42222"/>
                </a:lnTo>
                <a:lnTo>
                  <a:pt x="176762" y="29459"/>
                </a:lnTo>
                <a:lnTo>
                  <a:pt x="174723" y="17302"/>
                </a:lnTo>
                <a:lnTo>
                  <a:pt x="173355" y="11175"/>
                </a:lnTo>
                <a:lnTo>
                  <a:pt x="187268" y="8790"/>
                </a:lnTo>
                <a:lnTo>
                  <a:pt x="200393" y="6397"/>
                </a:lnTo>
                <a:lnTo>
                  <a:pt x="212723" y="3989"/>
                </a:lnTo>
                <a:lnTo>
                  <a:pt x="224248" y="1557"/>
                </a:lnTo>
                <a:lnTo>
                  <a:pt x="231139"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5027678" y="345187"/>
            <a:ext cx="408092" cy="422783"/>
          </a:xfrm>
          <a:custGeom>
            <a:avLst/>
            <a:gdLst/>
            <a:ahLst/>
            <a:cxnLst/>
            <a:rect l="l" t="t" r="r" b="b"/>
            <a:pathLst>
              <a:path w="306069" h="422783">
                <a:moveTo>
                  <a:pt x="181482" y="0"/>
                </a:moveTo>
                <a:lnTo>
                  <a:pt x="183514" y="1524"/>
                </a:lnTo>
                <a:lnTo>
                  <a:pt x="182822" y="14506"/>
                </a:lnTo>
                <a:lnTo>
                  <a:pt x="182157" y="27404"/>
                </a:lnTo>
                <a:lnTo>
                  <a:pt x="181523" y="40215"/>
                </a:lnTo>
                <a:lnTo>
                  <a:pt x="180921" y="52935"/>
                </a:lnTo>
                <a:lnTo>
                  <a:pt x="180352" y="65561"/>
                </a:lnTo>
                <a:lnTo>
                  <a:pt x="179820" y="78089"/>
                </a:lnTo>
                <a:lnTo>
                  <a:pt x="179324" y="90515"/>
                </a:lnTo>
                <a:lnTo>
                  <a:pt x="179069" y="97282"/>
                </a:lnTo>
                <a:lnTo>
                  <a:pt x="193837" y="98496"/>
                </a:lnTo>
                <a:lnTo>
                  <a:pt x="207785" y="100559"/>
                </a:lnTo>
                <a:lnTo>
                  <a:pt x="220915" y="103473"/>
                </a:lnTo>
                <a:lnTo>
                  <a:pt x="233229" y="107238"/>
                </a:lnTo>
                <a:lnTo>
                  <a:pt x="244728" y="111856"/>
                </a:lnTo>
                <a:lnTo>
                  <a:pt x="255415" y="117330"/>
                </a:lnTo>
                <a:lnTo>
                  <a:pt x="265290" y="123660"/>
                </a:lnTo>
                <a:lnTo>
                  <a:pt x="271779" y="128651"/>
                </a:lnTo>
                <a:lnTo>
                  <a:pt x="281572" y="137815"/>
                </a:lnTo>
                <a:lnTo>
                  <a:pt x="289722" y="147853"/>
                </a:lnTo>
                <a:lnTo>
                  <a:pt x="296230" y="158762"/>
                </a:lnTo>
                <a:lnTo>
                  <a:pt x="301094" y="170538"/>
                </a:lnTo>
                <a:lnTo>
                  <a:pt x="304316" y="183179"/>
                </a:lnTo>
                <a:lnTo>
                  <a:pt x="305895" y="196682"/>
                </a:lnTo>
                <a:lnTo>
                  <a:pt x="306069" y="203200"/>
                </a:lnTo>
                <a:lnTo>
                  <a:pt x="305305" y="217128"/>
                </a:lnTo>
                <a:lnTo>
                  <a:pt x="303012" y="230258"/>
                </a:lnTo>
                <a:lnTo>
                  <a:pt x="299193" y="242586"/>
                </a:lnTo>
                <a:lnTo>
                  <a:pt x="293851" y="254110"/>
                </a:lnTo>
                <a:lnTo>
                  <a:pt x="286988" y="264827"/>
                </a:lnTo>
                <a:lnTo>
                  <a:pt x="278606" y="274736"/>
                </a:lnTo>
                <a:lnTo>
                  <a:pt x="269620" y="283083"/>
                </a:lnTo>
                <a:lnTo>
                  <a:pt x="260173" y="290213"/>
                </a:lnTo>
                <a:lnTo>
                  <a:pt x="250017" y="296541"/>
                </a:lnTo>
                <a:lnTo>
                  <a:pt x="239152" y="302066"/>
                </a:lnTo>
                <a:lnTo>
                  <a:pt x="227575" y="306785"/>
                </a:lnTo>
                <a:lnTo>
                  <a:pt x="215287" y="310697"/>
                </a:lnTo>
                <a:lnTo>
                  <a:pt x="202284" y="313802"/>
                </a:lnTo>
                <a:lnTo>
                  <a:pt x="188566" y="316096"/>
                </a:lnTo>
                <a:lnTo>
                  <a:pt x="174131" y="317580"/>
                </a:lnTo>
                <a:lnTo>
                  <a:pt x="173481" y="317627"/>
                </a:lnTo>
                <a:lnTo>
                  <a:pt x="173243" y="331008"/>
                </a:lnTo>
                <a:lnTo>
                  <a:pt x="173016" y="344189"/>
                </a:lnTo>
                <a:lnTo>
                  <a:pt x="172803" y="357167"/>
                </a:lnTo>
                <a:lnTo>
                  <a:pt x="172602" y="369943"/>
                </a:lnTo>
                <a:lnTo>
                  <a:pt x="172414" y="382518"/>
                </a:lnTo>
                <a:lnTo>
                  <a:pt x="172238" y="394890"/>
                </a:lnTo>
                <a:lnTo>
                  <a:pt x="172075" y="407061"/>
                </a:lnTo>
                <a:lnTo>
                  <a:pt x="171957" y="416306"/>
                </a:lnTo>
                <a:lnTo>
                  <a:pt x="136905" y="422783"/>
                </a:lnTo>
                <a:lnTo>
                  <a:pt x="134619" y="420878"/>
                </a:lnTo>
                <a:lnTo>
                  <a:pt x="134467" y="408948"/>
                </a:lnTo>
                <a:lnTo>
                  <a:pt x="134292" y="396799"/>
                </a:lnTo>
                <a:lnTo>
                  <a:pt x="134097" y="384431"/>
                </a:lnTo>
                <a:lnTo>
                  <a:pt x="133884" y="371847"/>
                </a:lnTo>
                <a:lnTo>
                  <a:pt x="133652" y="359048"/>
                </a:lnTo>
                <a:lnTo>
                  <a:pt x="133405" y="346034"/>
                </a:lnTo>
                <a:lnTo>
                  <a:pt x="133143" y="332808"/>
                </a:lnTo>
                <a:lnTo>
                  <a:pt x="132867" y="319371"/>
                </a:lnTo>
                <a:lnTo>
                  <a:pt x="117686" y="316988"/>
                </a:lnTo>
                <a:lnTo>
                  <a:pt x="103402" y="315050"/>
                </a:lnTo>
                <a:lnTo>
                  <a:pt x="89987" y="312319"/>
                </a:lnTo>
                <a:lnTo>
                  <a:pt x="77438" y="308799"/>
                </a:lnTo>
                <a:lnTo>
                  <a:pt x="65753" y="304491"/>
                </a:lnTo>
                <a:lnTo>
                  <a:pt x="54928" y="299395"/>
                </a:lnTo>
                <a:lnTo>
                  <a:pt x="44961" y="293514"/>
                </a:lnTo>
                <a:lnTo>
                  <a:pt x="35849" y="286848"/>
                </a:lnTo>
                <a:lnTo>
                  <a:pt x="24949" y="276621"/>
                </a:lnTo>
                <a:lnTo>
                  <a:pt x="16823" y="266542"/>
                </a:lnTo>
                <a:lnTo>
                  <a:pt x="10294" y="255638"/>
                </a:lnTo>
                <a:lnTo>
                  <a:pt x="5360" y="243910"/>
                </a:lnTo>
                <a:lnTo>
                  <a:pt x="2021" y="231358"/>
                </a:lnTo>
                <a:lnTo>
                  <a:pt x="279" y="217982"/>
                </a:lnTo>
                <a:lnTo>
                  <a:pt x="0" y="209677"/>
                </a:lnTo>
                <a:lnTo>
                  <a:pt x="783" y="195957"/>
                </a:lnTo>
                <a:lnTo>
                  <a:pt x="3131" y="182983"/>
                </a:lnTo>
                <a:lnTo>
                  <a:pt x="7041" y="170760"/>
                </a:lnTo>
                <a:lnTo>
                  <a:pt x="12510" y="159293"/>
                </a:lnTo>
                <a:lnTo>
                  <a:pt x="19537" y="148588"/>
                </a:lnTo>
                <a:lnTo>
                  <a:pt x="28117" y="138649"/>
                </a:lnTo>
                <a:lnTo>
                  <a:pt x="34543" y="132588"/>
                </a:lnTo>
                <a:lnTo>
                  <a:pt x="43845" y="125228"/>
                </a:lnTo>
                <a:lnTo>
                  <a:pt x="53911" y="118722"/>
                </a:lnTo>
                <a:lnTo>
                  <a:pt x="64743" y="113066"/>
                </a:lnTo>
                <a:lnTo>
                  <a:pt x="76339" y="108259"/>
                </a:lnTo>
                <a:lnTo>
                  <a:pt x="88699" y="104300"/>
                </a:lnTo>
                <a:lnTo>
                  <a:pt x="101825" y="101186"/>
                </a:lnTo>
                <a:lnTo>
                  <a:pt x="115715" y="98916"/>
                </a:lnTo>
                <a:lnTo>
                  <a:pt x="126364" y="97790"/>
                </a:lnTo>
                <a:lnTo>
                  <a:pt x="125684" y="82501"/>
                </a:lnTo>
                <a:lnTo>
                  <a:pt x="124987" y="68115"/>
                </a:lnTo>
                <a:lnTo>
                  <a:pt x="124274" y="54631"/>
                </a:lnTo>
                <a:lnTo>
                  <a:pt x="123544" y="42046"/>
                </a:lnTo>
                <a:lnTo>
                  <a:pt x="122797" y="30357"/>
                </a:lnTo>
                <a:lnTo>
                  <a:pt x="122035" y="19562"/>
                </a:lnTo>
                <a:lnTo>
                  <a:pt x="121412" y="11557"/>
                </a:lnTo>
                <a:lnTo>
                  <a:pt x="134396" y="9420"/>
                </a:lnTo>
                <a:lnTo>
                  <a:pt x="147099" y="7133"/>
                </a:lnTo>
                <a:lnTo>
                  <a:pt x="159534" y="4709"/>
                </a:lnTo>
                <a:lnTo>
                  <a:pt x="171714" y="2162"/>
                </a:lnTo>
                <a:lnTo>
                  <a:pt x="181482"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10604503" y="333377"/>
            <a:ext cx="98721" cy="93979"/>
          </a:xfrm>
          <a:custGeom>
            <a:avLst/>
            <a:gdLst/>
            <a:ahLst/>
            <a:cxnLst/>
            <a:rect l="l" t="t" r="r" b="b"/>
            <a:pathLst>
              <a:path w="74041" h="93979">
                <a:moveTo>
                  <a:pt x="13970" y="0"/>
                </a:moveTo>
                <a:lnTo>
                  <a:pt x="74041" y="0"/>
                </a:lnTo>
                <a:lnTo>
                  <a:pt x="18923" y="93979"/>
                </a:lnTo>
                <a:lnTo>
                  <a:pt x="0" y="93979"/>
                </a:lnTo>
                <a:lnTo>
                  <a:pt x="13970"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7477252" y="333377"/>
            <a:ext cx="98720" cy="93979"/>
          </a:xfrm>
          <a:custGeom>
            <a:avLst/>
            <a:gdLst/>
            <a:ahLst/>
            <a:cxnLst/>
            <a:rect l="l" t="t" r="r" b="b"/>
            <a:pathLst>
              <a:path w="74040" h="93979">
                <a:moveTo>
                  <a:pt x="13970" y="0"/>
                </a:moveTo>
                <a:lnTo>
                  <a:pt x="74040" y="0"/>
                </a:lnTo>
                <a:lnTo>
                  <a:pt x="18923" y="93979"/>
                </a:lnTo>
                <a:lnTo>
                  <a:pt x="0" y="93979"/>
                </a:lnTo>
                <a:lnTo>
                  <a:pt x="13970"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7997275" y="322201"/>
            <a:ext cx="309541" cy="341375"/>
          </a:xfrm>
          <a:custGeom>
            <a:avLst/>
            <a:gdLst/>
            <a:ahLst/>
            <a:cxnLst/>
            <a:rect l="l" t="t" r="r" b="b"/>
            <a:pathLst>
              <a:path w="232156" h="341375">
                <a:moveTo>
                  <a:pt x="104648" y="0"/>
                </a:moveTo>
                <a:lnTo>
                  <a:pt x="116051" y="371"/>
                </a:lnTo>
                <a:lnTo>
                  <a:pt x="127598" y="1486"/>
                </a:lnTo>
                <a:lnTo>
                  <a:pt x="139288" y="3346"/>
                </a:lnTo>
                <a:lnTo>
                  <a:pt x="151121" y="5950"/>
                </a:lnTo>
                <a:lnTo>
                  <a:pt x="163095" y="9301"/>
                </a:lnTo>
                <a:lnTo>
                  <a:pt x="175211" y="13397"/>
                </a:lnTo>
                <a:lnTo>
                  <a:pt x="187467" y="18240"/>
                </a:lnTo>
                <a:lnTo>
                  <a:pt x="199864" y="23831"/>
                </a:lnTo>
                <a:lnTo>
                  <a:pt x="212399" y="30170"/>
                </a:lnTo>
                <a:lnTo>
                  <a:pt x="225073" y="37258"/>
                </a:lnTo>
                <a:lnTo>
                  <a:pt x="231775" y="41275"/>
                </a:lnTo>
                <a:lnTo>
                  <a:pt x="232156" y="43814"/>
                </a:lnTo>
                <a:lnTo>
                  <a:pt x="224795" y="53147"/>
                </a:lnTo>
                <a:lnTo>
                  <a:pt x="217197" y="62976"/>
                </a:lnTo>
                <a:lnTo>
                  <a:pt x="209394" y="73301"/>
                </a:lnTo>
                <a:lnTo>
                  <a:pt x="201420" y="84122"/>
                </a:lnTo>
                <a:lnTo>
                  <a:pt x="200533" y="85343"/>
                </a:lnTo>
                <a:lnTo>
                  <a:pt x="186391" y="73168"/>
                </a:lnTo>
                <a:lnTo>
                  <a:pt x="173058" y="62428"/>
                </a:lnTo>
                <a:lnTo>
                  <a:pt x="160531" y="53123"/>
                </a:lnTo>
                <a:lnTo>
                  <a:pt x="148806" y="45253"/>
                </a:lnTo>
                <a:lnTo>
                  <a:pt x="137881" y="38818"/>
                </a:lnTo>
                <a:lnTo>
                  <a:pt x="127752" y="33819"/>
                </a:lnTo>
                <a:lnTo>
                  <a:pt x="118417" y="30254"/>
                </a:lnTo>
                <a:lnTo>
                  <a:pt x="109871" y="28125"/>
                </a:lnTo>
                <a:lnTo>
                  <a:pt x="102235" y="27431"/>
                </a:lnTo>
                <a:lnTo>
                  <a:pt x="98552" y="27431"/>
                </a:lnTo>
                <a:lnTo>
                  <a:pt x="95504" y="28321"/>
                </a:lnTo>
                <a:lnTo>
                  <a:pt x="93091" y="29972"/>
                </a:lnTo>
                <a:lnTo>
                  <a:pt x="90678" y="31496"/>
                </a:lnTo>
                <a:lnTo>
                  <a:pt x="89535" y="34036"/>
                </a:lnTo>
                <a:lnTo>
                  <a:pt x="89535" y="37337"/>
                </a:lnTo>
                <a:lnTo>
                  <a:pt x="89535" y="40004"/>
                </a:lnTo>
                <a:lnTo>
                  <a:pt x="90170" y="42545"/>
                </a:lnTo>
                <a:lnTo>
                  <a:pt x="91440" y="44958"/>
                </a:lnTo>
                <a:lnTo>
                  <a:pt x="92710" y="47498"/>
                </a:lnTo>
                <a:lnTo>
                  <a:pt x="94869" y="50418"/>
                </a:lnTo>
                <a:lnTo>
                  <a:pt x="98171" y="53975"/>
                </a:lnTo>
                <a:lnTo>
                  <a:pt x="101346" y="57403"/>
                </a:lnTo>
                <a:lnTo>
                  <a:pt x="105664" y="61595"/>
                </a:lnTo>
                <a:lnTo>
                  <a:pt x="111125" y="66675"/>
                </a:lnTo>
                <a:lnTo>
                  <a:pt x="119518" y="74236"/>
                </a:lnTo>
                <a:lnTo>
                  <a:pt x="129613" y="83374"/>
                </a:lnTo>
                <a:lnTo>
                  <a:pt x="140864" y="93947"/>
                </a:lnTo>
                <a:lnTo>
                  <a:pt x="150166" y="102966"/>
                </a:lnTo>
                <a:lnTo>
                  <a:pt x="161212" y="114191"/>
                </a:lnTo>
                <a:lnTo>
                  <a:pt x="169853" y="123576"/>
                </a:lnTo>
                <a:lnTo>
                  <a:pt x="181094" y="136789"/>
                </a:lnTo>
                <a:lnTo>
                  <a:pt x="188828" y="146915"/>
                </a:lnTo>
                <a:lnTo>
                  <a:pt x="199037" y="162064"/>
                </a:lnTo>
                <a:lnTo>
                  <a:pt x="205325" y="173058"/>
                </a:lnTo>
                <a:lnTo>
                  <a:pt x="212955" y="189492"/>
                </a:lnTo>
                <a:lnTo>
                  <a:pt x="217157" y="201455"/>
                </a:lnTo>
                <a:lnTo>
                  <a:pt x="221071" y="218405"/>
                </a:lnTo>
                <a:lnTo>
                  <a:pt x="222279" y="231063"/>
                </a:lnTo>
                <a:lnTo>
                  <a:pt x="222377" y="235965"/>
                </a:lnTo>
                <a:lnTo>
                  <a:pt x="221573" y="249602"/>
                </a:lnTo>
                <a:lnTo>
                  <a:pt x="219163" y="262500"/>
                </a:lnTo>
                <a:lnTo>
                  <a:pt x="215151" y="274654"/>
                </a:lnTo>
                <a:lnTo>
                  <a:pt x="209538" y="286059"/>
                </a:lnTo>
                <a:lnTo>
                  <a:pt x="202328" y="296710"/>
                </a:lnTo>
                <a:lnTo>
                  <a:pt x="193524" y="306600"/>
                </a:lnTo>
                <a:lnTo>
                  <a:pt x="177988" y="319606"/>
                </a:lnTo>
                <a:lnTo>
                  <a:pt x="167180" y="326406"/>
                </a:lnTo>
                <a:lnTo>
                  <a:pt x="155790" y="331934"/>
                </a:lnTo>
                <a:lnTo>
                  <a:pt x="143818" y="336191"/>
                </a:lnTo>
                <a:lnTo>
                  <a:pt x="131264" y="339180"/>
                </a:lnTo>
                <a:lnTo>
                  <a:pt x="118128" y="340904"/>
                </a:lnTo>
                <a:lnTo>
                  <a:pt x="106299" y="341375"/>
                </a:lnTo>
                <a:lnTo>
                  <a:pt x="92302" y="340712"/>
                </a:lnTo>
                <a:lnTo>
                  <a:pt x="79052" y="338720"/>
                </a:lnTo>
                <a:lnTo>
                  <a:pt x="66553" y="335400"/>
                </a:lnTo>
                <a:lnTo>
                  <a:pt x="54812" y="330753"/>
                </a:lnTo>
                <a:lnTo>
                  <a:pt x="43835" y="324777"/>
                </a:lnTo>
                <a:lnTo>
                  <a:pt x="33628" y="317474"/>
                </a:lnTo>
                <a:lnTo>
                  <a:pt x="21036" y="305306"/>
                </a:lnTo>
                <a:lnTo>
                  <a:pt x="13419" y="295005"/>
                </a:lnTo>
                <a:lnTo>
                  <a:pt x="7502" y="283803"/>
                </a:lnTo>
                <a:lnTo>
                  <a:pt x="3292" y="271701"/>
                </a:lnTo>
                <a:lnTo>
                  <a:pt x="790" y="258697"/>
                </a:lnTo>
                <a:lnTo>
                  <a:pt x="0" y="245363"/>
                </a:lnTo>
                <a:lnTo>
                  <a:pt x="757" y="232232"/>
                </a:lnTo>
                <a:lnTo>
                  <a:pt x="3034" y="219612"/>
                </a:lnTo>
                <a:lnTo>
                  <a:pt x="6832" y="207504"/>
                </a:lnTo>
                <a:lnTo>
                  <a:pt x="12156" y="195908"/>
                </a:lnTo>
                <a:lnTo>
                  <a:pt x="19009" y="184824"/>
                </a:lnTo>
                <a:lnTo>
                  <a:pt x="27178" y="174498"/>
                </a:lnTo>
                <a:lnTo>
                  <a:pt x="35707" y="165573"/>
                </a:lnTo>
                <a:lnTo>
                  <a:pt x="45045" y="157455"/>
                </a:lnTo>
                <a:lnTo>
                  <a:pt x="55191" y="150139"/>
                </a:lnTo>
                <a:lnTo>
                  <a:pt x="66144" y="143623"/>
                </a:lnTo>
                <a:lnTo>
                  <a:pt x="77906" y="137905"/>
                </a:lnTo>
                <a:lnTo>
                  <a:pt x="90475" y="132982"/>
                </a:lnTo>
                <a:lnTo>
                  <a:pt x="99187" y="130175"/>
                </a:lnTo>
                <a:lnTo>
                  <a:pt x="87591" y="119500"/>
                </a:lnTo>
                <a:lnTo>
                  <a:pt x="77339" y="109598"/>
                </a:lnTo>
                <a:lnTo>
                  <a:pt x="68436" y="100468"/>
                </a:lnTo>
                <a:lnTo>
                  <a:pt x="60888" y="92112"/>
                </a:lnTo>
                <a:lnTo>
                  <a:pt x="54702" y="84528"/>
                </a:lnTo>
                <a:lnTo>
                  <a:pt x="46887" y="72209"/>
                </a:lnTo>
                <a:lnTo>
                  <a:pt x="42318" y="60347"/>
                </a:lnTo>
                <a:lnTo>
                  <a:pt x="40648" y="48408"/>
                </a:lnTo>
                <a:lnTo>
                  <a:pt x="40640" y="47498"/>
                </a:lnTo>
                <a:lnTo>
                  <a:pt x="42419" y="33734"/>
                </a:lnTo>
                <a:lnTo>
                  <a:pt x="47791" y="22197"/>
                </a:lnTo>
                <a:lnTo>
                  <a:pt x="56809" y="12936"/>
                </a:lnTo>
                <a:lnTo>
                  <a:pt x="67410" y="6701"/>
                </a:lnTo>
                <a:lnTo>
                  <a:pt x="78947" y="2789"/>
                </a:lnTo>
                <a:lnTo>
                  <a:pt x="92282" y="568"/>
                </a:lnTo>
                <a:lnTo>
                  <a:pt x="104648" y="0"/>
                </a:lnTo>
                <a:close/>
              </a:path>
            </a:pathLst>
          </a:custGeom>
          <a:ln w="3047">
            <a:solidFill>
              <a:srgbClr val="3A431F"/>
            </a:solidFill>
          </a:ln>
        </p:spPr>
        <p:txBody>
          <a:bodyPr wrap="square" lIns="0" tIns="0" rIns="0" bIns="0" rtlCol="0">
            <a:noAutofit/>
          </a:bodyPr>
          <a:lstStyle/>
          <a:p>
            <a:endParaRPr/>
          </a:p>
        </p:txBody>
      </p:sp>
      <p:sp>
        <p:nvSpPr>
          <p:cNvPr id="56" name="object 56"/>
          <p:cNvSpPr/>
          <p:nvPr/>
        </p:nvSpPr>
        <p:spPr>
          <a:xfrm>
            <a:off x="3676229" y="871984"/>
            <a:ext cx="5144006" cy="445515"/>
          </a:xfrm>
          <a:custGeom>
            <a:avLst/>
            <a:gdLst/>
            <a:ahLst/>
            <a:cxnLst/>
            <a:rect l="l" t="t" r="r" b="b"/>
            <a:pathLst>
              <a:path w="3858005" h="445515">
                <a:moveTo>
                  <a:pt x="2363978" y="152400"/>
                </a:moveTo>
                <a:lnTo>
                  <a:pt x="2383356" y="156487"/>
                </a:lnTo>
                <a:lnTo>
                  <a:pt x="2392680" y="164083"/>
                </a:lnTo>
                <a:lnTo>
                  <a:pt x="2397948" y="173860"/>
                </a:lnTo>
                <a:lnTo>
                  <a:pt x="2400941" y="186284"/>
                </a:lnTo>
                <a:lnTo>
                  <a:pt x="2401951" y="201802"/>
                </a:lnTo>
                <a:lnTo>
                  <a:pt x="2401951" y="443738"/>
                </a:lnTo>
                <a:lnTo>
                  <a:pt x="2404999" y="445388"/>
                </a:lnTo>
                <a:lnTo>
                  <a:pt x="2417147" y="443448"/>
                </a:lnTo>
                <a:lnTo>
                  <a:pt x="2429731" y="441571"/>
                </a:lnTo>
                <a:lnTo>
                  <a:pt x="2442315" y="439843"/>
                </a:lnTo>
                <a:lnTo>
                  <a:pt x="2454899" y="438275"/>
                </a:lnTo>
                <a:lnTo>
                  <a:pt x="2467483" y="436879"/>
                </a:lnTo>
                <a:lnTo>
                  <a:pt x="2467369" y="435589"/>
                </a:lnTo>
                <a:lnTo>
                  <a:pt x="2466633" y="426100"/>
                </a:lnTo>
                <a:lnTo>
                  <a:pt x="2465991" y="415680"/>
                </a:lnTo>
                <a:lnTo>
                  <a:pt x="2465444" y="404325"/>
                </a:lnTo>
                <a:lnTo>
                  <a:pt x="2464993" y="392036"/>
                </a:lnTo>
                <a:lnTo>
                  <a:pt x="2464639" y="378811"/>
                </a:lnTo>
                <a:lnTo>
                  <a:pt x="2464385" y="364647"/>
                </a:lnTo>
                <a:lnTo>
                  <a:pt x="2464232" y="349545"/>
                </a:lnTo>
                <a:lnTo>
                  <a:pt x="2464172" y="187238"/>
                </a:lnTo>
                <a:lnTo>
                  <a:pt x="2463011" y="173220"/>
                </a:lnTo>
                <a:lnTo>
                  <a:pt x="2459882" y="160546"/>
                </a:lnTo>
                <a:lnTo>
                  <a:pt x="2454772" y="149238"/>
                </a:lnTo>
                <a:lnTo>
                  <a:pt x="2447671" y="139318"/>
                </a:lnTo>
                <a:lnTo>
                  <a:pt x="2437953" y="130635"/>
                </a:lnTo>
                <a:lnTo>
                  <a:pt x="2426987" y="124876"/>
                </a:lnTo>
                <a:lnTo>
                  <a:pt x="2414224" y="121420"/>
                </a:lnTo>
                <a:lnTo>
                  <a:pt x="2399665" y="120268"/>
                </a:lnTo>
                <a:lnTo>
                  <a:pt x="2396887" y="120314"/>
                </a:lnTo>
                <a:lnTo>
                  <a:pt x="2385828" y="121358"/>
                </a:lnTo>
                <a:lnTo>
                  <a:pt x="2374394" y="123775"/>
                </a:lnTo>
                <a:lnTo>
                  <a:pt x="2362584" y="127561"/>
                </a:lnTo>
                <a:lnTo>
                  <a:pt x="2350394" y="132709"/>
                </a:lnTo>
                <a:lnTo>
                  <a:pt x="2337821" y="139213"/>
                </a:lnTo>
                <a:lnTo>
                  <a:pt x="2324862" y="147065"/>
                </a:lnTo>
                <a:lnTo>
                  <a:pt x="2323855" y="141981"/>
                </a:lnTo>
                <a:lnTo>
                  <a:pt x="2317560" y="131682"/>
                </a:lnTo>
                <a:lnTo>
                  <a:pt x="2305921" y="125503"/>
                </a:lnTo>
                <a:lnTo>
                  <a:pt x="2288921" y="123443"/>
                </a:lnTo>
                <a:lnTo>
                  <a:pt x="2279426" y="123921"/>
                </a:lnTo>
                <a:lnTo>
                  <a:pt x="2268389" y="125385"/>
                </a:lnTo>
                <a:lnTo>
                  <a:pt x="2255942" y="127843"/>
                </a:lnTo>
                <a:lnTo>
                  <a:pt x="2242085" y="131300"/>
                </a:lnTo>
                <a:lnTo>
                  <a:pt x="2226818" y="135762"/>
                </a:lnTo>
                <a:lnTo>
                  <a:pt x="2228469" y="145922"/>
                </a:lnTo>
                <a:lnTo>
                  <a:pt x="2235581" y="145922"/>
                </a:lnTo>
                <a:lnTo>
                  <a:pt x="2241422" y="146303"/>
                </a:lnTo>
                <a:lnTo>
                  <a:pt x="2245868" y="146938"/>
                </a:lnTo>
                <a:lnTo>
                  <a:pt x="2250313" y="147700"/>
                </a:lnTo>
                <a:lnTo>
                  <a:pt x="2253742" y="148970"/>
                </a:lnTo>
                <a:lnTo>
                  <a:pt x="2258441" y="153034"/>
                </a:lnTo>
                <a:lnTo>
                  <a:pt x="2260092" y="155701"/>
                </a:lnTo>
                <a:lnTo>
                  <a:pt x="2260981" y="159130"/>
                </a:lnTo>
                <a:lnTo>
                  <a:pt x="2261870" y="162559"/>
                </a:lnTo>
                <a:lnTo>
                  <a:pt x="2262632" y="172592"/>
                </a:lnTo>
                <a:lnTo>
                  <a:pt x="2262770" y="179123"/>
                </a:lnTo>
                <a:lnTo>
                  <a:pt x="2263030" y="192292"/>
                </a:lnTo>
                <a:lnTo>
                  <a:pt x="2263253" y="217393"/>
                </a:lnTo>
                <a:lnTo>
                  <a:pt x="2263100" y="311172"/>
                </a:lnTo>
                <a:lnTo>
                  <a:pt x="2262957" y="324324"/>
                </a:lnTo>
                <a:lnTo>
                  <a:pt x="2262759" y="337946"/>
                </a:lnTo>
                <a:lnTo>
                  <a:pt x="2265934" y="339470"/>
                </a:lnTo>
                <a:lnTo>
                  <a:pt x="2275924" y="338129"/>
                </a:lnTo>
                <a:lnTo>
                  <a:pt x="2288225" y="336603"/>
                </a:lnTo>
                <a:lnTo>
                  <a:pt x="2300821" y="335175"/>
                </a:lnTo>
                <a:lnTo>
                  <a:pt x="2313710" y="333845"/>
                </a:lnTo>
                <a:lnTo>
                  <a:pt x="2326894" y="332613"/>
                </a:lnTo>
                <a:lnTo>
                  <a:pt x="2326443" y="319649"/>
                </a:lnTo>
                <a:lnTo>
                  <a:pt x="2326038" y="306072"/>
                </a:lnTo>
                <a:lnTo>
                  <a:pt x="2325742" y="293340"/>
                </a:lnTo>
                <a:lnTo>
                  <a:pt x="2325559" y="281446"/>
                </a:lnTo>
                <a:lnTo>
                  <a:pt x="2325497" y="164083"/>
                </a:lnTo>
                <a:lnTo>
                  <a:pt x="2327388" y="162892"/>
                </a:lnTo>
                <a:lnTo>
                  <a:pt x="2339053" y="157079"/>
                </a:lnTo>
                <a:lnTo>
                  <a:pt x="2351249" y="153573"/>
                </a:lnTo>
                <a:lnTo>
                  <a:pt x="2363978" y="152400"/>
                </a:lnTo>
                <a:close/>
              </a:path>
              <a:path w="3858005" h="445515">
                <a:moveTo>
                  <a:pt x="434975" y="161797"/>
                </a:moveTo>
                <a:lnTo>
                  <a:pt x="441171" y="153964"/>
                </a:lnTo>
                <a:lnTo>
                  <a:pt x="452035" y="147469"/>
                </a:lnTo>
                <a:lnTo>
                  <a:pt x="465963" y="145287"/>
                </a:lnTo>
                <a:lnTo>
                  <a:pt x="470433" y="145497"/>
                </a:lnTo>
                <a:lnTo>
                  <a:pt x="482874" y="148735"/>
                </a:lnTo>
                <a:lnTo>
                  <a:pt x="493485" y="155868"/>
                </a:lnTo>
                <a:lnTo>
                  <a:pt x="502284" y="166877"/>
                </a:lnTo>
                <a:lnTo>
                  <a:pt x="506900" y="176119"/>
                </a:lnTo>
                <a:lnTo>
                  <a:pt x="510548" y="187000"/>
                </a:lnTo>
                <a:lnTo>
                  <a:pt x="513154" y="199408"/>
                </a:lnTo>
                <a:lnTo>
                  <a:pt x="514717" y="213355"/>
                </a:lnTo>
                <a:lnTo>
                  <a:pt x="515239" y="228853"/>
                </a:lnTo>
                <a:lnTo>
                  <a:pt x="515222" y="231493"/>
                </a:lnTo>
                <a:lnTo>
                  <a:pt x="514440" y="246388"/>
                </a:lnTo>
                <a:lnTo>
                  <a:pt x="512489" y="259958"/>
                </a:lnTo>
                <a:lnTo>
                  <a:pt x="509368" y="272192"/>
                </a:lnTo>
                <a:lnTo>
                  <a:pt x="507818" y="331821"/>
                </a:lnTo>
                <a:lnTo>
                  <a:pt x="519618" y="327127"/>
                </a:lnTo>
                <a:lnTo>
                  <a:pt x="530713" y="321060"/>
                </a:lnTo>
                <a:lnTo>
                  <a:pt x="541106" y="313619"/>
                </a:lnTo>
                <a:lnTo>
                  <a:pt x="550799" y="304800"/>
                </a:lnTo>
                <a:lnTo>
                  <a:pt x="560498" y="293546"/>
                </a:lnTo>
                <a:lnTo>
                  <a:pt x="567430" y="283111"/>
                </a:lnTo>
                <a:lnTo>
                  <a:pt x="573101" y="271931"/>
                </a:lnTo>
                <a:lnTo>
                  <a:pt x="577512" y="260002"/>
                </a:lnTo>
                <a:lnTo>
                  <a:pt x="580663" y="247324"/>
                </a:lnTo>
                <a:lnTo>
                  <a:pt x="582553" y="233894"/>
                </a:lnTo>
                <a:lnTo>
                  <a:pt x="583183" y="219709"/>
                </a:lnTo>
                <a:lnTo>
                  <a:pt x="583170" y="217752"/>
                </a:lnTo>
                <a:lnTo>
                  <a:pt x="582194" y="203634"/>
                </a:lnTo>
                <a:lnTo>
                  <a:pt x="579675" y="190472"/>
                </a:lnTo>
                <a:lnTo>
                  <a:pt x="575609" y="178269"/>
                </a:lnTo>
                <a:lnTo>
                  <a:pt x="569994" y="167028"/>
                </a:lnTo>
                <a:lnTo>
                  <a:pt x="562825" y="156753"/>
                </a:lnTo>
                <a:lnTo>
                  <a:pt x="554101" y="147446"/>
                </a:lnTo>
                <a:lnTo>
                  <a:pt x="540305" y="136702"/>
                </a:lnTo>
                <a:lnTo>
                  <a:pt x="529517" y="130778"/>
                </a:lnTo>
                <a:lnTo>
                  <a:pt x="517806" y="126176"/>
                </a:lnTo>
                <a:lnTo>
                  <a:pt x="505172" y="122892"/>
                </a:lnTo>
                <a:lnTo>
                  <a:pt x="491617" y="120924"/>
                </a:lnTo>
                <a:lnTo>
                  <a:pt x="477138" y="120268"/>
                </a:lnTo>
                <a:lnTo>
                  <a:pt x="476013" y="120272"/>
                </a:lnTo>
                <a:lnTo>
                  <a:pt x="461167" y="120978"/>
                </a:lnTo>
                <a:lnTo>
                  <a:pt x="447298" y="122913"/>
                </a:lnTo>
                <a:lnTo>
                  <a:pt x="434408" y="126074"/>
                </a:lnTo>
                <a:lnTo>
                  <a:pt x="422499" y="130454"/>
                </a:lnTo>
                <a:lnTo>
                  <a:pt x="411574" y="136051"/>
                </a:lnTo>
                <a:lnTo>
                  <a:pt x="401635" y="142859"/>
                </a:lnTo>
                <a:lnTo>
                  <a:pt x="392684" y="150875"/>
                </a:lnTo>
                <a:lnTo>
                  <a:pt x="385316" y="159333"/>
                </a:lnTo>
                <a:lnTo>
                  <a:pt x="378438" y="169451"/>
                </a:lnTo>
                <a:lnTo>
                  <a:pt x="372816" y="180455"/>
                </a:lnTo>
                <a:lnTo>
                  <a:pt x="368448" y="192350"/>
                </a:lnTo>
                <a:lnTo>
                  <a:pt x="365330" y="205140"/>
                </a:lnTo>
                <a:lnTo>
                  <a:pt x="363461" y="218831"/>
                </a:lnTo>
                <a:lnTo>
                  <a:pt x="362838" y="233425"/>
                </a:lnTo>
                <a:lnTo>
                  <a:pt x="362838" y="443738"/>
                </a:lnTo>
                <a:lnTo>
                  <a:pt x="366013" y="445388"/>
                </a:lnTo>
                <a:lnTo>
                  <a:pt x="366200" y="445358"/>
                </a:lnTo>
                <a:lnTo>
                  <a:pt x="378677" y="443371"/>
                </a:lnTo>
                <a:lnTo>
                  <a:pt x="391197" y="441518"/>
                </a:lnTo>
                <a:lnTo>
                  <a:pt x="403771" y="439810"/>
                </a:lnTo>
                <a:lnTo>
                  <a:pt x="416413" y="438260"/>
                </a:lnTo>
                <a:lnTo>
                  <a:pt x="429132" y="436879"/>
                </a:lnTo>
                <a:lnTo>
                  <a:pt x="428662" y="431386"/>
                </a:lnTo>
                <a:lnTo>
                  <a:pt x="427879" y="420810"/>
                </a:lnTo>
                <a:lnTo>
                  <a:pt x="427201" y="409584"/>
                </a:lnTo>
                <a:lnTo>
                  <a:pt x="426627" y="397704"/>
                </a:lnTo>
                <a:lnTo>
                  <a:pt x="426157" y="385169"/>
                </a:lnTo>
                <a:lnTo>
                  <a:pt x="425792" y="371975"/>
                </a:lnTo>
                <a:lnTo>
                  <a:pt x="425531" y="358121"/>
                </a:lnTo>
                <a:lnTo>
                  <a:pt x="425375" y="343604"/>
                </a:lnTo>
                <a:lnTo>
                  <a:pt x="425323" y="328421"/>
                </a:lnTo>
                <a:lnTo>
                  <a:pt x="431524" y="330996"/>
                </a:lnTo>
                <a:lnTo>
                  <a:pt x="443633" y="334728"/>
                </a:lnTo>
                <a:lnTo>
                  <a:pt x="456171" y="336954"/>
                </a:lnTo>
                <a:lnTo>
                  <a:pt x="469366" y="314093"/>
                </a:lnTo>
                <a:lnTo>
                  <a:pt x="455675" y="315594"/>
                </a:lnTo>
                <a:lnTo>
                  <a:pt x="449681" y="315273"/>
                </a:lnTo>
                <a:lnTo>
                  <a:pt x="437452" y="312547"/>
                </a:lnTo>
                <a:lnTo>
                  <a:pt x="425323" y="306958"/>
                </a:lnTo>
                <a:lnTo>
                  <a:pt x="425386" y="210214"/>
                </a:lnTo>
                <a:lnTo>
                  <a:pt x="426250" y="194738"/>
                </a:lnTo>
                <a:lnTo>
                  <a:pt x="428130" y="181510"/>
                </a:lnTo>
                <a:lnTo>
                  <a:pt x="431035" y="170530"/>
                </a:lnTo>
                <a:lnTo>
                  <a:pt x="434975" y="161797"/>
                </a:lnTo>
                <a:close/>
              </a:path>
              <a:path w="3858005" h="445515">
                <a:moveTo>
                  <a:pt x="509368" y="272192"/>
                </a:moveTo>
                <a:lnTo>
                  <a:pt x="505077" y="283079"/>
                </a:lnTo>
                <a:lnTo>
                  <a:pt x="499618" y="292607"/>
                </a:lnTo>
                <a:lnTo>
                  <a:pt x="491701" y="302044"/>
                </a:lnTo>
                <a:lnTo>
                  <a:pt x="481371" y="309580"/>
                </a:lnTo>
                <a:lnTo>
                  <a:pt x="469366" y="314093"/>
                </a:lnTo>
                <a:lnTo>
                  <a:pt x="456171" y="336954"/>
                </a:lnTo>
                <a:lnTo>
                  <a:pt x="469138" y="337692"/>
                </a:lnTo>
                <a:lnTo>
                  <a:pt x="482095" y="337100"/>
                </a:lnTo>
                <a:lnTo>
                  <a:pt x="495311" y="335145"/>
                </a:lnTo>
                <a:lnTo>
                  <a:pt x="507818" y="331821"/>
                </a:lnTo>
                <a:lnTo>
                  <a:pt x="509368" y="272192"/>
                </a:lnTo>
                <a:close/>
              </a:path>
              <a:path w="3858005" h="445515">
                <a:moveTo>
                  <a:pt x="3547215" y="287236"/>
                </a:moveTo>
                <a:lnTo>
                  <a:pt x="3546934" y="278439"/>
                </a:lnTo>
                <a:lnTo>
                  <a:pt x="3546695" y="267656"/>
                </a:lnTo>
                <a:lnTo>
                  <a:pt x="3546510" y="254887"/>
                </a:lnTo>
                <a:lnTo>
                  <a:pt x="3546348" y="223392"/>
                </a:lnTo>
                <a:lnTo>
                  <a:pt x="3546411" y="171142"/>
                </a:lnTo>
                <a:lnTo>
                  <a:pt x="3546601" y="158055"/>
                </a:lnTo>
                <a:lnTo>
                  <a:pt x="3546925" y="145361"/>
                </a:lnTo>
                <a:lnTo>
                  <a:pt x="3547389" y="133062"/>
                </a:lnTo>
                <a:lnTo>
                  <a:pt x="3547999" y="121157"/>
                </a:lnTo>
                <a:lnTo>
                  <a:pt x="3545204" y="119379"/>
                </a:lnTo>
                <a:lnTo>
                  <a:pt x="3532132" y="122315"/>
                </a:lnTo>
                <a:lnTo>
                  <a:pt x="3519933" y="124813"/>
                </a:lnTo>
                <a:lnTo>
                  <a:pt x="3507441" y="127160"/>
                </a:lnTo>
                <a:lnTo>
                  <a:pt x="3494656" y="129367"/>
                </a:lnTo>
                <a:lnTo>
                  <a:pt x="3481578" y="131444"/>
                </a:lnTo>
                <a:lnTo>
                  <a:pt x="3482236" y="138925"/>
                </a:lnTo>
                <a:lnTo>
                  <a:pt x="3483048" y="150773"/>
                </a:lnTo>
                <a:lnTo>
                  <a:pt x="3483637" y="163335"/>
                </a:lnTo>
                <a:lnTo>
                  <a:pt x="3483996" y="176617"/>
                </a:lnTo>
                <a:lnTo>
                  <a:pt x="3484118" y="298703"/>
                </a:lnTo>
                <a:lnTo>
                  <a:pt x="3485563" y="311687"/>
                </a:lnTo>
                <a:lnTo>
                  <a:pt x="3490915" y="323676"/>
                </a:lnTo>
                <a:lnTo>
                  <a:pt x="3500222" y="332239"/>
                </a:lnTo>
                <a:lnTo>
                  <a:pt x="3513490" y="337377"/>
                </a:lnTo>
                <a:lnTo>
                  <a:pt x="3530727" y="339089"/>
                </a:lnTo>
                <a:lnTo>
                  <a:pt x="3540395" y="338655"/>
                </a:lnTo>
                <a:lnTo>
                  <a:pt x="3551770" y="337226"/>
                </a:lnTo>
                <a:lnTo>
                  <a:pt x="3564190" y="334807"/>
                </a:lnTo>
                <a:lnTo>
                  <a:pt x="3577663" y="331404"/>
                </a:lnTo>
                <a:lnTo>
                  <a:pt x="3592195" y="327025"/>
                </a:lnTo>
                <a:lnTo>
                  <a:pt x="3591052" y="315848"/>
                </a:lnTo>
                <a:lnTo>
                  <a:pt x="3580256" y="315721"/>
                </a:lnTo>
                <a:lnTo>
                  <a:pt x="3572002" y="315087"/>
                </a:lnTo>
                <a:lnTo>
                  <a:pt x="3565905" y="313816"/>
                </a:lnTo>
                <a:lnTo>
                  <a:pt x="3559937" y="312673"/>
                </a:lnTo>
                <a:lnTo>
                  <a:pt x="3555365" y="310514"/>
                </a:lnTo>
                <a:lnTo>
                  <a:pt x="3552317" y="307339"/>
                </a:lnTo>
                <a:lnTo>
                  <a:pt x="3549269" y="304291"/>
                </a:lnTo>
                <a:lnTo>
                  <a:pt x="3547618" y="297688"/>
                </a:lnTo>
                <a:lnTo>
                  <a:pt x="3547237" y="287781"/>
                </a:lnTo>
                <a:lnTo>
                  <a:pt x="3547215" y="287236"/>
                </a:lnTo>
                <a:close/>
              </a:path>
              <a:path w="3858005" h="445515">
                <a:moveTo>
                  <a:pt x="3155547" y="287236"/>
                </a:moveTo>
                <a:lnTo>
                  <a:pt x="3155266" y="278439"/>
                </a:lnTo>
                <a:lnTo>
                  <a:pt x="3155027" y="267656"/>
                </a:lnTo>
                <a:lnTo>
                  <a:pt x="3154842" y="254887"/>
                </a:lnTo>
                <a:lnTo>
                  <a:pt x="3154680" y="223392"/>
                </a:lnTo>
                <a:lnTo>
                  <a:pt x="3154743" y="171142"/>
                </a:lnTo>
                <a:lnTo>
                  <a:pt x="3154933" y="158055"/>
                </a:lnTo>
                <a:lnTo>
                  <a:pt x="3155257" y="145361"/>
                </a:lnTo>
                <a:lnTo>
                  <a:pt x="3155721" y="133062"/>
                </a:lnTo>
                <a:lnTo>
                  <a:pt x="3156331" y="121157"/>
                </a:lnTo>
                <a:lnTo>
                  <a:pt x="3153537" y="119379"/>
                </a:lnTo>
                <a:lnTo>
                  <a:pt x="3140464" y="122315"/>
                </a:lnTo>
                <a:lnTo>
                  <a:pt x="3128265" y="124813"/>
                </a:lnTo>
                <a:lnTo>
                  <a:pt x="3115773" y="127160"/>
                </a:lnTo>
                <a:lnTo>
                  <a:pt x="3102988" y="129367"/>
                </a:lnTo>
                <a:lnTo>
                  <a:pt x="3089910" y="131444"/>
                </a:lnTo>
                <a:lnTo>
                  <a:pt x="3090568" y="138925"/>
                </a:lnTo>
                <a:lnTo>
                  <a:pt x="3091380" y="150773"/>
                </a:lnTo>
                <a:lnTo>
                  <a:pt x="3091969" y="163335"/>
                </a:lnTo>
                <a:lnTo>
                  <a:pt x="3092328" y="176617"/>
                </a:lnTo>
                <a:lnTo>
                  <a:pt x="3092450" y="298703"/>
                </a:lnTo>
                <a:lnTo>
                  <a:pt x="3093895" y="311687"/>
                </a:lnTo>
                <a:lnTo>
                  <a:pt x="3099247" y="323676"/>
                </a:lnTo>
                <a:lnTo>
                  <a:pt x="3108554" y="332239"/>
                </a:lnTo>
                <a:lnTo>
                  <a:pt x="3121822" y="337377"/>
                </a:lnTo>
                <a:lnTo>
                  <a:pt x="3139059" y="339089"/>
                </a:lnTo>
                <a:lnTo>
                  <a:pt x="3148727" y="338655"/>
                </a:lnTo>
                <a:lnTo>
                  <a:pt x="3160102" y="337226"/>
                </a:lnTo>
                <a:lnTo>
                  <a:pt x="3172522" y="334807"/>
                </a:lnTo>
                <a:lnTo>
                  <a:pt x="3185995" y="331404"/>
                </a:lnTo>
                <a:lnTo>
                  <a:pt x="3200527" y="327025"/>
                </a:lnTo>
                <a:lnTo>
                  <a:pt x="3199384" y="315848"/>
                </a:lnTo>
                <a:lnTo>
                  <a:pt x="3188589" y="315721"/>
                </a:lnTo>
                <a:lnTo>
                  <a:pt x="3180334" y="315087"/>
                </a:lnTo>
                <a:lnTo>
                  <a:pt x="3174238" y="313816"/>
                </a:lnTo>
                <a:lnTo>
                  <a:pt x="3168269" y="312673"/>
                </a:lnTo>
                <a:lnTo>
                  <a:pt x="3163697" y="310514"/>
                </a:lnTo>
                <a:lnTo>
                  <a:pt x="3160649" y="307339"/>
                </a:lnTo>
                <a:lnTo>
                  <a:pt x="3157601" y="304291"/>
                </a:lnTo>
                <a:lnTo>
                  <a:pt x="3155950" y="297688"/>
                </a:lnTo>
                <a:lnTo>
                  <a:pt x="3155569" y="287781"/>
                </a:lnTo>
                <a:lnTo>
                  <a:pt x="3155547" y="287236"/>
                </a:lnTo>
                <a:close/>
              </a:path>
              <a:path w="3858005" h="445515">
                <a:moveTo>
                  <a:pt x="1930251" y="287236"/>
                </a:moveTo>
                <a:lnTo>
                  <a:pt x="1929970" y="278439"/>
                </a:lnTo>
                <a:lnTo>
                  <a:pt x="1929731" y="267656"/>
                </a:lnTo>
                <a:lnTo>
                  <a:pt x="1929546" y="254887"/>
                </a:lnTo>
                <a:lnTo>
                  <a:pt x="1929383" y="223392"/>
                </a:lnTo>
                <a:lnTo>
                  <a:pt x="1929447" y="171142"/>
                </a:lnTo>
                <a:lnTo>
                  <a:pt x="1929637" y="158055"/>
                </a:lnTo>
                <a:lnTo>
                  <a:pt x="1929961" y="145361"/>
                </a:lnTo>
                <a:lnTo>
                  <a:pt x="1930425" y="133062"/>
                </a:lnTo>
                <a:lnTo>
                  <a:pt x="1931034" y="121157"/>
                </a:lnTo>
                <a:lnTo>
                  <a:pt x="1928241" y="119379"/>
                </a:lnTo>
                <a:lnTo>
                  <a:pt x="1915168" y="122315"/>
                </a:lnTo>
                <a:lnTo>
                  <a:pt x="1902969" y="124813"/>
                </a:lnTo>
                <a:lnTo>
                  <a:pt x="1890477" y="127160"/>
                </a:lnTo>
                <a:lnTo>
                  <a:pt x="1877692" y="129367"/>
                </a:lnTo>
                <a:lnTo>
                  <a:pt x="1864614" y="131444"/>
                </a:lnTo>
                <a:lnTo>
                  <a:pt x="1865272" y="138925"/>
                </a:lnTo>
                <a:lnTo>
                  <a:pt x="1866084" y="150773"/>
                </a:lnTo>
                <a:lnTo>
                  <a:pt x="1866673" y="163335"/>
                </a:lnTo>
                <a:lnTo>
                  <a:pt x="1867032" y="176617"/>
                </a:lnTo>
                <a:lnTo>
                  <a:pt x="1867154" y="298703"/>
                </a:lnTo>
                <a:lnTo>
                  <a:pt x="1868599" y="311687"/>
                </a:lnTo>
                <a:lnTo>
                  <a:pt x="1873951" y="323676"/>
                </a:lnTo>
                <a:lnTo>
                  <a:pt x="1883258" y="332239"/>
                </a:lnTo>
                <a:lnTo>
                  <a:pt x="1896526" y="337377"/>
                </a:lnTo>
                <a:lnTo>
                  <a:pt x="1913763" y="339089"/>
                </a:lnTo>
                <a:lnTo>
                  <a:pt x="1923431" y="338655"/>
                </a:lnTo>
                <a:lnTo>
                  <a:pt x="1934806" y="337226"/>
                </a:lnTo>
                <a:lnTo>
                  <a:pt x="1947226" y="334807"/>
                </a:lnTo>
                <a:lnTo>
                  <a:pt x="1960699" y="331404"/>
                </a:lnTo>
                <a:lnTo>
                  <a:pt x="1975231" y="327025"/>
                </a:lnTo>
                <a:lnTo>
                  <a:pt x="1974088" y="315848"/>
                </a:lnTo>
                <a:lnTo>
                  <a:pt x="1963293" y="315721"/>
                </a:lnTo>
                <a:lnTo>
                  <a:pt x="1955038" y="315087"/>
                </a:lnTo>
                <a:lnTo>
                  <a:pt x="1948942" y="313816"/>
                </a:lnTo>
                <a:lnTo>
                  <a:pt x="1942972" y="312673"/>
                </a:lnTo>
                <a:lnTo>
                  <a:pt x="1938401" y="310514"/>
                </a:lnTo>
                <a:lnTo>
                  <a:pt x="1935353" y="307339"/>
                </a:lnTo>
                <a:lnTo>
                  <a:pt x="1932305" y="304291"/>
                </a:lnTo>
                <a:lnTo>
                  <a:pt x="1930654" y="297688"/>
                </a:lnTo>
                <a:lnTo>
                  <a:pt x="1930272" y="287781"/>
                </a:lnTo>
                <a:lnTo>
                  <a:pt x="1930251" y="287236"/>
                </a:lnTo>
                <a:close/>
              </a:path>
              <a:path w="3858005" h="445515">
                <a:moveTo>
                  <a:pt x="1025922" y="278482"/>
                </a:moveTo>
                <a:lnTo>
                  <a:pt x="1022331" y="290153"/>
                </a:lnTo>
                <a:lnTo>
                  <a:pt x="1017269" y="300354"/>
                </a:lnTo>
                <a:lnTo>
                  <a:pt x="1009444" y="310092"/>
                </a:lnTo>
                <a:lnTo>
                  <a:pt x="998595" y="316791"/>
                </a:lnTo>
                <a:lnTo>
                  <a:pt x="985646" y="319023"/>
                </a:lnTo>
                <a:lnTo>
                  <a:pt x="978219" y="318493"/>
                </a:lnTo>
                <a:lnTo>
                  <a:pt x="965971" y="314821"/>
                </a:lnTo>
                <a:lnTo>
                  <a:pt x="955329" y="307669"/>
                </a:lnTo>
                <a:lnTo>
                  <a:pt x="946277" y="297052"/>
                </a:lnTo>
                <a:lnTo>
                  <a:pt x="944249" y="293847"/>
                </a:lnTo>
                <a:lnTo>
                  <a:pt x="941957" y="333839"/>
                </a:lnTo>
                <a:lnTo>
                  <a:pt x="954433" y="337110"/>
                </a:lnTo>
                <a:lnTo>
                  <a:pt x="967557" y="339071"/>
                </a:lnTo>
                <a:lnTo>
                  <a:pt x="981329" y="339725"/>
                </a:lnTo>
                <a:lnTo>
                  <a:pt x="988067" y="339585"/>
                </a:lnTo>
                <a:lnTo>
                  <a:pt x="1001887" y="338349"/>
                </a:lnTo>
                <a:lnTo>
                  <a:pt x="1014895" y="335829"/>
                </a:lnTo>
                <a:lnTo>
                  <a:pt x="1027097" y="332019"/>
                </a:lnTo>
                <a:lnTo>
                  <a:pt x="1025922" y="278482"/>
                </a:lnTo>
                <a:close/>
              </a:path>
              <a:path w="3858005" h="445515">
                <a:moveTo>
                  <a:pt x="29844" y="314705"/>
                </a:moveTo>
                <a:lnTo>
                  <a:pt x="0" y="322960"/>
                </a:lnTo>
                <a:lnTo>
                  <a:pt x="1143" y="334137"/>
                </a:lnTo>
                <a:lnTo>
                  <a:pt x="6640" y="334039"/>
                </a:lnTo>
                <a:lnTo>
                  <a:pt x="18450" y="333858"/>
                </a:lnTo>
                <a:lnTo>
                  <a:pt x="30755" y="333709"/>
                </a:lnTo>
                <a:lnTo>
                  <a:pt x="56890" y="333526"/>
                </a:lnTo>
                <a:lnTo>
                  <a:pt x="100498" y="333625"/>
                </a:lnTo>
                <a:lnTo>
                  <a:pt x="113146" y="333758"/>
                </a:lnTo>
                <a:lnTo>
                  <a:pt x="125030" y="333930"/>
                </a:lnTo>
                <a:lnTo>
                  <a:pt x="136144" y="334137"/>
                </a:lnTo>
                <a:lnTo>
                  <a:pt x="135509" y="322960"/>
                </a:lnTo>
                <a:lnTo>
                  <a:pt x="109600" y="315213"/>
                </a:lnTo>
                <a:lnTo>
                  <a:pt x="105918" y="314197"/>
                </a:lnTo>
                <a:lnTo>
                  <a:pt x="103886" y="311530"/>
                </a:lnTo>
                <a:lnTo>
                  <a:pt x="103664" y="302517"/>
                </a:lnTo>
                <a:lnTo>
                  <a:pt x="103505" y="290939"/>
                </a:lnTo>
                <a:lnTo>
                  <a:pt x="103378" y="263397"/>
                </a:lnTo>
                <a:lnTo>
                  <a:pt x="103378" y="46227"/>
                </a:lnTo>
                <a:lnTo>
                  <a:pt x="59562" y="21843"/>
                </a:lnTo>
                <a:lnTo>
                  <a:pt x="38662" y="21739"/>
                </a:lnTo>
                <a:lnTo>
                  <a:pt x="26005" y="21569"/>
                </a:lnTo>
                <a:lnTo>
                  <a:pt x="13120" y="21310"/>
                </a:lnTo>
                <a:lnTo>
                  <a:pt x="0" y="20954"/>
                </a:lnTo>
                <a:lnTo>
                  <a:pt x="635" y="32384"/>
                </a:lnTo>
                <a:lnTo>
                  <a:pt x="30606" y="41020"/>
                </a:lnTo>
                <a:lnTo>
                  <a:pt x="36143" y="58474"/>
                </a:lnTo>
                <a:lnTo>
                  <a:pt x="36277" y="71094"/>
                </a:lnTo>
                <a:lnTo>
                  <a:pt x="36127" y="296825"/>
                </a:lnTo>
                <a:lnTo>
                  <a:pt x="35941" y="307847"/>
                </a:lnTo>
                <a:lnTo>
                  <a:pt x="35813" y="311276"/>
                </a:lnTo>
                <a:lnTo>
                  <a:pt x="33781" y="313563"/>
                </a:lnTo>
                <a:lnTo>
                  <a:pt x="29844" y="314705"/>
                </a:lnTo>
                <a:close/>
              </a:path>
              <a:path w="3858005" h="445515">
                <a:moveTo>
                  <a:pt x="298196" y="42037"/>
                </a:moveTo>
                <a:lnTo>
                  <a:pt x="301625" y="41020"/>
                </a:lnTo>
                <a:lnTo>
                  <a:pt x="332231" y="32384"/>
                </a:lnTo>
                <a:lnTo>
                  <a:pt x="330835" y="20954"/>
                </a:lnTo>
                <a:lnTo>
                  <a:pt x="322777" y="21190"/>
                </a:lnTo>
                <a:lnTo>
                  <a:pt x="309909" y="21488"/>
                </a:lnTo>
                <a:lnTo>
                  <a:pt x="297183" y="21690"/>
                </a:lnTo>
                <a:lnTo>
                  <a:pt x="272161" y="21843"/>
                </a:lnTo>
                <a:lnTo>
                  <a:pt x="59562" y="21843"/>
                </a:lnTo>
                <a:lnTo>
                  <a:pt x="103378" y="46227"/>
                </a:lnTo>
                <a:lnTo>
                  <a:pt x="228981" y="46227"/>
                </a:lnTo>
                <a:lnTo>
                  <a:pt x="228894" y="284075"/>
                </a:lnTo>
                <a:lnTo>
                  <a:pt x="228697" y="296452"/>
                </a:lnTo>
                <a:lnTo>
                  <a:pt x="228346" y="307339"/>
                </a:lnTo>
                <a:lnTo>
                  <a:pt x="228219" y="311530"/>
                </a:lnTo>
                <a:lnTo>
                  <a:pt x="226313" y="314197"/>
                </a:lnTo>
                <a:lnTo>
                  <a:pt x="222504" y="315213"/>
                </a:lnTo>
                <a:lnTo>
                  <a:pt x="195834" y="322960"/>
                </a:lnTo>
                <a:lnTo>
                  <a:pt x="197104" y="334137"/>
                </a:lnTo>
                <a:lnTo>
                  <a:pt x="197740" y="334123"/>
                </a:lnTo>
                <a:lnTo>
                  <a:pt x="208750" y="333915"/>
                </a:lnTo>
                <a:lnTo>
                  <a:pt x="220606" y="333743"/>
                </a:lnTo>
                <a:lnTo>
                  <a:pt x="233319" y="333613"/>
                </a:lnTo>
                <a:lnTo>
                  <a:pt x="295838" y="333652"/>
                </a:lnTo>
                <a:lnTo>
                  <a:pt x="308410" y="333782"/>
                </a:lnTo>
                <a:lnTo>
                  <a:pt x="320541" y="333945"/>
                </a:lnTo>
                <a:lnTo>
                  <a:pt x="332231" y="334137"/>
                </a:lnTo>
                <a:lnTo>
                  <a:pt x="331343" y="322960"/>
                </a:lnTo>
                <a:lnTo>
                  <a:pt x="302260" y="314705"/>
                </a:lnTo>
                <a:lnTo>
                  <a:pt x="296142" y="302504"/>
                </a:lnTo>
                <a:lnTo>
                  <a:pt x="295931" y="290804"/>
                </a:lnTo>
                <a:lnTo>
                  <a:pt x="295782" y="263397"/>
                </a:lnTo>
                <a:lnTo>
                  <a:pt x="295824" y="72176"/>
                </a:lnTo>
                <a:lnTo>
                  <a:pt x="295983" y="59417"/>
                </a:lnTo>
                <a:lnTo>
                  <a:pt x="296291" y="48387"/>
                </a:lnTo>
                <a:lnTo>
                  <a:pt x="296418" y="44576"/>
                </a:lnTo>
                <a:lnTo>
                  <a:pt x="298196" y="42037"/>
                </a:lnTo>
                <a:close/>
              </a:path>
              <a:path w="3858005" h="445515">
                <a:moveTo>
                  <a:pt x="3516629" y="10032"/>
                </a:moveTo>
                <a:lnTo>
                  <a:pt x="3502659" y="104012"/>
                </a:lnTo>
                <a:lnTo>
                  <a:pt x="3521582" y="104012"/>
                </a:lnTo>
                <a:lnTo>
                  <a:pt x="3576701" y="10032"/>
                </a:lnTo>
                <a:lnTo>
                  <a:pt x="3516629" y="10032"/>
                </a:lnTo>
                <a:close/>
              </a:path>
              <a:path w="3858005" h="445515">
                <a:moveTo>
                  <a:pt x="2358390" y="10032"/>
                </a:moveTo>
                <a:lnTo>
                  <a:pt x="2344293" y="104012"/>
                </a:lnTo>
                <a:lnTo>
                  <a:pt x="2363216" y="104012"/>
                </a:lnTo>
                <a:lnTo>
                  <a:pt x="2418460" y="10032"/>
                </a:lnTo>
                <a:lnTo>
                  <a:pt x="2358390" y="10032"/>
                </a:lnTo>
                <a:close/>
              </a:path>
              <a:path w="3858005" h="445515">
                <a:moveTo>
                  <a:pt x="2863263" y="3476"/>
                </a:moveTo>
                <a:lnTo>
                  <a:pt x="2849372" y="6222"/>
                </a:lnTo>
                <a:lnTo>
                  <a:pt x="2860167" y="58038"/>
                </a:lnTo>
                <a:lnTo>
                  <a:pt x="2862302" y="58330"/>
                </a:lnTo>
                <a:lnTo>
                  <a:pt x="2876545" y="55205"/>
                </a:lnTo>
                <a:lnTo>
                  <a:pt x="2889093" y="53330"/>
                </a:lnTo>
                <a:lnTo>
                  <a:pt x="2899918" y="52704"/>
                </a:lnTo>
                <a:lnTo>
                  <a:pt x="2904602" y="52881"/>
                </a:lnTo>
                <a:lnTo>
                  <a:pt x="2917638" y="55778"/>
                </a:lnTo>
                <a:lnTo>
                  <a:pt x="2927731" y="62229"/>
                </a:lnTo>
                <a:lnTo>
                  <a:pt x="2931377" y="66137"/>
                </a:lnTo>
                <a:lnTo>
                  <a:pt x="2938272" y="76351"/>
                </a:lnTo>
                <a:lnTo>
                  <a:pt x="2943860" y="89026"/>
                </a:lnTo>
                <a:lnTo>
                  <a:pt x="2945765" y="94614"/>
                </a:lnTo>
                <a:lnTo>
                  <a:pt x="2947543" y="100202"/>
                </a:lnTo>
                <a:lnTo>
                  <a:pt x="2949321" y="106171"/>
                </a:lnTo>
                <a:lnTo>
                  <a:pt x="2950972" y="112013"/>
                </a:lnTo>
                <a:lnTo>
                  <a:pt x="2952622" y="117855"/>
                </a:lnTo>
                <a:lnTo>
                  <a:pt x="2954147" y="123697"/>
                </a:lnTo>
                <a:lnTo>
                  <a:pt x="2826639" y="337946"/>
                </a:lnTo>
                <a:lnTo>
                  <a:pt x="2829814" y="339470"/>
                </a:lnTo>
                <a:lnTo>
                  <a:pt x="2836764" y="338603"/>
                </a:lnTo>
                <a:lnTo>
                  <a:pt x="2850050" y="337004"/>
                </a:lnTo>
                <a:lnTo>
                  <a:pt x="2862949" y="335538"/>
                </a:lnTo>
                <a:lnTo>
                  <a:pt x="2875469" y="334208"/>
                </a:lnTo>
                <a:lnTo>
                  <a:pt x="2887619" y="333020"/>
                </a:lnTo>
                <a:lnTo>
                  <a:pt x="2899410" y="331977"/>
                </a:lnTo>
                <a:lnTo>
                  <a:pt x="2955925" y="226567"/>
                </a:lnTo>
                <a:lnTo>
                  <a:pt x="2958608" y="221229"/>
                </a:lnTo>
                <a:lnTo>
                  <a:pt x="2964160" y="209837"/>
                </a:lnTo>
                <a:lnTo>
                  <a:pt x="2969514" y="198246"/>
                </a:lnTo>
                <a:lnTo>
                  <a:pt x="2972339" y="213501"/>
                </a:lnTo>
                <a:lnTo>
                  <a:pt x="2975629" y="230942"/>
                </a:lnTo>
                <a:lnTo>
                  <a:pt x="2978628" y="246459"/>
                </a:lnTo>
                <a:lnTo>
                  <a:pt x="2981334" y="260053"/>
                </a:lnTo>
                <a:lnTo>
                  <a:pt x="2983746" y="271728"/>
                </a:lnTo>
                <a:lnTo>
                  <a:pt x="2985862" y="281488"/>
                </a:lnTo>
                <a:lnTo>
                  <a:pt x="2987680" y="289336"/>
                </a:lnTo>
                <a:lnTo>
                  <a:pt x="2989199" y="295275"/>
                </a:lnTo>
                <a:lnTo>
                  <a:pt x="2994374" y="312321"/>
                </a:lnTo>
                <a:lnTo>
                  <a:pt x="2998089" y="321055"/>
                </a:lnTo>
                <a:lnTo>
                  <a:pt x="3001518" y="327532"/>
                </a:lnTo>
                <a:lnTo>
                  <a:pt x="3005201" y="331977"/>
                </a:lnTo>
                <a:lnTo>
                  <a:pt x="3009138" y="334137"/>
                </a:lnTo>
                <a:lnTo>
                  <a:pt x="3013075" y="336422"/>
                </a:lnTo>
                <a:lnTo>
                  <a:pt x="3018282" y="337565"/>
                </a:lnTo>
                <a:lnTo>
                  <a:pt x="3024632" y="337565"/>
                </a:lnTo>
                <a:lnTo>
                  <a:pt x="3030416" y="337435"/>
                </a:lnTo>
                <a:lnTo>
                  <a:pt x="3041937" y="336483"/>
                </a:lnTo>
                <a:lnTo>
                  <a:pt x="3054275" y="334616"/>
                </a:lnTo>
                <a:lnTo>
                  <a:pt x="3067429" y="331841"/>
                </a:lnTo>
                <a:lnTo>
                  <a:pt x="3081401" y="328167"/>
                </a:lnTo>
                <a:lnTo>
                  <a:pt x="3080004" y="316483"/>
                </a:lnTo>
                <a:lnTo>
                  <a:pt x="3077674" y="316384"/>
                </a:lnTo>
                <a:lnTo>
                  <a:pt x="3064314" y="315100"/>
                </a:lnTo>
                <a:lnTo>
                  <a:pt x="3052826" y="312673"/>
                </a:lnTo>
                <a:lnTo>
                  <a:pt x="3045333" y="310514"/>
                </a:lnTo>
                <a:lnTo>
                  <a:pt x="3038983" y="307213"/>
                </a:lnTo>
                <a:lnTo>
                  <a:pt x="3033522" y="302767"/>
                </a:lnTo>
                <a:lnTo>
                  <a:pt x="3028188" y="298450"/>
                </a:lnTo>
                <a:lnTo>
                  <a:pt x="3023743" y="292734"/>
                </a:lnTo>
                <a:lnTo>
                  <a:pt x="3020187" y="286003"/>
                </a:lnTo>
                <a:lnTo>
                  <a:pt x="3014921" y="273965"/>
                </a:lnTo>
                <a:lnTo>
                  <a:pt x="3010789" y="260984"/>
                </a:lnTo>
                <a:lnTo>
                  <a:pt x="3009138" y="255015"/>
                </a:lnTo>
                <a:lnTo>
                  <a:pt x="3007360" y="247650"/>
                </a:lnTo>
                <a:lnTo>
                  <a:pt x="3005455" y="238887"/>
                </a:lnTo>
                <a:lnTo>
                  <a:pt x="3005185" y="237649"/>
                </a:lnTo>
                <a:lnTo>
                  <a:pt x="3002462" y="225160"/>
                </a:lnTo>
                <a:lnTo>
                  <a:pt x="2999740" y="212851"/>
                </a:lnTo>
                <a:lnTo>
                  <a:pt x="2999677" y="212574"/>
                </a:lnTo>
                <a:lnTo>
                  <a:pt x="2997013" y="200046"/>
                </a:lnTo>
                <a:lnTo>
                  <a:pt x="2994533" y="187705"/>
                </a:lnTo>
                <a:lnTo>
                  <a:pt x="2992882" y="179577"/>
                </a:lnTo>
                <a:lnTo>
                  <a:pt x="2991358" y="172084"/>
                </a:lnTo>
                <a:lnTo>
                  <a:pt x="2989834" y="165226"/>
                </a:lnTo>
                <a:lnTo>
                  <a:pt x="2987378" y="152857"/>
                </a:lnTo>
                <a:lnTo>
                  <a:pt x="2984897" y="140386"/>
                </a:lnTo>
                <a:lnTo>
                  <a:pt x="2982595" y="128777"/>
                </a:lnTo>
                <a:lnTo>
                  <a:pt x="2981529" y="123461"/>
                </a:lnTo>
                <a:lnTo>
                  <a:pt x="2978947" y="110722"/>
                </a:lnTo>
                <a:lnTo>
                  <a:pt x="2976499" y="98932"/>
                </a:lnTo>
                <a:lnTo>
                  <a:pt x="2974721" y="90042"/>
                </a:lnTo>
                <a:lnTo>
                  <a:pt x="2972816" y="81787"/>
                </a:lnTo>
                <a:lnTo>
                  <a:pt x="2970910" y="74421"/>
                </a:lnTo>
                <a:lnTo>
                  <a:pt x="2969133" y="67055"/>
                </a:lnTo>
                <a:lnTo>
                  <a:pt x="2967228" y="60197"/>
                </a:lnTo>
                <a:lnTo>
                  <a:pt x="2965450" y="53975"/>
                </a:lnTo>
                <a:lnTo>
                  <a:pt x="2964622" y="51344"/>
                </a:lnTo>
                <a:lnTo>
                  <a:pt x="2959837" y="38896"/>
                </a:lnTo>
                <a:lnTo>
                  <a:pt x="2954274" y="28447"/>
                </a:lnTo>
                <a:lnTo>
                  <a:pt x="2949956" y="21462"/>
                </a:lnTo>
                <a:lnTo>
                  <a:pt x="2945130" y="16001"/>
                </a:lnTo>
                <a:lnTo>
                  <a:pt x="2939542" y="11683"/>
                </a:lnTo>
                <a:lnTo>
                  <a:pt x="2934081" y="7492"/>
                </a:lnTo>
                <a:lnTo>
                  <a:pt x="2927985" y="4444"/>
                </a:lnTo>
                <a:lnTo>
                  <a:pt x="2921254" y="2666"/>
                </a:lnTo>
                <a:lnTo>
                  <a:pt x="2914650" y="888"/>
                </a:lnTo>
                <a:lnTo>
                  <a:pt x="2907410" y="0"/>
                </a:lnTo>
                <a:lnTo>
                  <a:pt x="2899664" y="0"/>
                </a:lnTo>
                <a:lnTo>
                  <a:pt x="2888463" y="377"/>
                </a:lnTo>
                <a:lnTo>
                  <a:pt x="2876294" y="1532"/>
                </a:lnTo>
                <a:lnTo>
                  <a:pt x="2863263" y="3476"/>
                </a:lnTo>
                <a:close/>
              </a:path>
              <a:path w="3858005" h="445515">
                <a:moveTo>
                  <a:pt x="1637967" y="3476"/>
                </a:moveTo>
                <a:lnTo>
                  <a:pt x="1624076" y="6222"/>
                </a:lnTo>
                <a:lnTo>
                  <a:pt x="1634870" y="58038"/>
                </a:lnTo>
                <a:lnTo>
                  <a:pt x="1637006" y="58330"/>
                </a:lnTo>
                <a:lnTo>
                  <a:pt x="1651249" y="55205"/>
                </a:lnTo>
                <a:lnTo>
                  <a:pt x="1663797" y="53330"/>
                </a:lnTo>
                <a:lnTo>
                  <a:pt x="1674621" y="52704"/>
                </a:lnTo>
                <a:lnTo>
                  <a:pt x="1679306" y="52881"/>
                </a:lnTo>
                <a:lnTo>
                  <a:pt x="1692342" y="55778"/>
                </a:lnTo>
                <a:lnTo>
                  <a:pt x="1702434" y="62229"/>
                </a:lnTo>
                <a:lnTo>
                  <a:pt x="1706081" y="66137"/>
                </a:lnTo>
                <a:lnTo>
                  <a:pt x="1712976" y="76351"/>
                </a:lnTo>
                <a:lnTo>
                  <a:pt x="1718564" y="89026"/>
                </a:lnTo>
                <a:lnTo>
                  <a:pt x="1720469" y="94614"/>
                </a:lnTo>
                <a:lnTo>
                  <a:pt x="1722246" y="100202"/>
                </a:lnTo>
                <a:lnTo>
                  <a:pt x="1724025" y="106171"/>
                </a:lnTo>
                <a:lnTo>
                  <a:pt x="1725676" y="112013"/>
                </a:lnTo>
                <a:lnTo>
                  <a:pt x="1727327" y="117855"/>
                </a:lnTo>
                <a:lnTo>
                  <a:pt x="1728851" y="123697"/>
                </a:lnTo>
                <a:lnTo>
                  <a:pt x="1601343" y="337946"/>
                </a:lnTo>
                <a:lnTo>
                  <a:pt x="1604518" y="339470"/>
                </a:lnTo>
                <a:lnTo>
                  <a:pt x="1611468" y="338603"/>
                </a:lnTo>
                <a:lnTo>
                  <a:pt x="1624754" y="337004"/>
                </a:lnTo>
                <a:lnTo>
                  <a:pt x="1637653" y="335538"/>
                </a:lnTo>
                <a:lnTo>
                  <a:pt x="1650173" y="334208"/>
                </a:lnTo>
                <a:lnTo>
                  <a:pt x="1662323" y="333020"/>
                </a:lnTo>
                <a:lnTo>
                  <a:pt x="1674114" y="331977"/>
                </a:lnTo>
                <a:lnTo>
                  <a:pt x="1730629" y="226567"/>
                </a:lnTo>
                <a:lnTo>
                  <a:pt x="1733312" y="221229"/>
                </a:lnTo>
                <a:lnTo>
                  <a:pt x="1738864" y="209837"/>
                </a:lnTo>
                <a:lnTo>
                  <a:pt x="1744218" y="198246"/>
                </a:lnTo>
                <a:lnTo>
                  <a:pt x="1747043" y="213501"/>
                </a:lnTo>
                <a:lnTo>
                  <a:pt x="1750333" y="230942"/>
                </a:lnTo>
                <a:lnTo>
                  <a:pt x="1753332" y="246459"/>
                </a:lnTo>
                <a:lnTo>
                  <a:pt x="1756038" y="260053"/>
                </a:lnTo>
                <a:lnTo>
                  <a:pt x="1758450" y="271728"/>
                </a:lnTo>
                <a:lnTo>
                  <a:pt x="1760566" y="281488"/>
                </a:lnTo>
                <a:lnTo>
                  <a:pt x="1762384" y="289336"/>
                </a:lnTo>
                <a:lnTo>
                  <a:pt x="1763903" y="295275"/>
                </a:lnTo>
                <a:lnTo>
                  <a:pt x="1769078" y="312321"/>
                </a:lnTo>
                <a:lnTo>
                  <a:pt x="1772793" y="321055"/>
                </a:lnTo>
                <a:lnTo>
                  <a:pt x="1776221" y="327532"/>
                </a:lnTo>
                <a:lnTo>
                  <a:pt x="1779905" y="331977"/>
                </a:lnTo>
                <a:lnTo>
                  <a:pt x="1783842" y="334137"/>
                </a:lnTo>
                <a:lnTo>
                  <a:pt x="1787779" y="336422"/>
                </a:lnTo>
                <a:lnTo>
                  <a:pt x="1792985" y="337565"/>
                </a:lnTo>
                <a:lnTo>
                  <a:pt x="1799335" y="337565"/>
                </a:lnTo>
                <a:lnTo>
                  <a:pt x="1805120" y="337435"/>
                </a:lnTo>
                <a:lnTo>
                  <a:pt x="1816641" y="336483"/>
                </a:lnTo>
                <a:lnTo>
                  <a:pt x="1828979" y="334616"/>
                </a:lnTo>
                <a:lnTo>
                  <a:pt x="1842133" y="331841"/>
                </a:lnTo>
                <a:lnTo>
                  <a:pt x="1856105" y="328167"/>
                </a:lnTo>
                <a:lnTo>
                  <a:pt x="1854708" y="316483"/>
                </a:lnTo>
                <a:lnTo>
                  <a:pt x="1852378" y="316384"/>
                </a:lnTo>
                <a:lnTo>
                  <a:pt x="1839018" y="315100"/>
                </a:lnTo>
                <a:lnTo>
                  <a:pt x="1827530" y="312673"/>
                </a:lnTo>
                <a:lnTo>
                  <a:pt x="1820037" y="310514"/>
                </a:lnTo>
                <a:lnTo>
                  <a:pt x="1813687" y="307213"/>
                </a:lnTo>
                <a:lnTo>
                  <a:pt x="1808226" y="302767"/>
                </a:lnTo>
                <a:lnTo>
                  <a:pt x="1802892" y="298450"/>
                </a:lnTo>
                <a:lnTo>
                  <a:pt x="1798446" y="292734"/>
                </a:lnTo>
                <a:lnTo>
                  <a:pt x="1794891" y="286003"/>
                </a:lnTo>
                <a:lnTo>
                  <a:pt x="1789625" y="273965"/>
                </a:lnTo>
                <a:lnTo>
                  <a:pt x="1785493" y="260984"/>
                </a:lnTo>
                <a:lnTo>
                  <a:pt x="1783842" y="255015"/>
                </a:lnTo>
                <a:lnTo>
                  <a:pt x="1782064" y="247650"/>
                </a:lnTo>
                <a:lnTo>
                  <a:pt x="1780158" y="238887"/>
                </a:lnTo>
                <a:lnTo>
                  <a:pt x="1779889" y="237649"/>
                </a:lnTo>
                <a:lnTo>
                  <a:pt x="1777166" y="225160"/>
                </a:lnTo>
                <a:lnTo>
                  <a:pt x="1774444" y="212851"/>
                </a:lnTo>
                <a:lnTo>
                  <a:pt x="1774381" y="212574"/>
                </a:lnTo>
                <a:lnTo>
                  <a:pt x="1771717" y="200046"/>
                </a:lnTo>
                <a:lnTo>
                  <a:pt x="1769237" y="187705"/>
                </a:lnTo>
                <a:lnTo>
                  <a:pt x="1767585" y="179577"/>
                </a:lnTo>
                <a:lnTo>
                  <a:pt x="1766062" y="172084"/>
                </a:lnTo>
                <a:lnTo>
                  <a:pt x="1764538" y="165226"/>
                </a:lnTo>
                <a:lnTo>
                  <a:pt x="1762082" y="152857"/>
                </a:lnTo>
                <a:lnTo>
                  <a:pt x="1759601" y="140386"/>
                </a:lnTo>
                <a:lnTo>
                  <a:pt x="1757299" y="128777"/>
                </a:lnTo>
                <a:lnTo>
                  <a:pt x="1756233" y="123461"/>
                </a:lnTo>
                <a:lnTo>
                  <a:pt x="1753651" y="110722"/>
                </a:lnTo>
                <a:lnTo>
                  <a:pt x="1751203" y="98932"/>
                </a:lnTo>
                <a:lnTo>
                  <a:pt x="1749425" y="90042"/>
                </a:lnTo>
                <a:lnTo>
                  <a:pt x="1747520" y="81787"/>
                </a:lnTo>
                <a:lnTo>
                  <a:pt x="1745615" y="74421"/>
                </a:lnTo>
                <a:lnTo>
                  <a:pt x="1743837" y="67055"/>
                </a:lnTo>
                <a:lnTo>
                  <a:pt x="1741932" y="60197"/>
                </a:lnTo>
                <a:lnTo>
                  <a:pt x="1740154" y="53975"/>
                </a:lnTo>
                <a:lnTo>
                  <a:pt x="1739326" y="51344"/>
                </a:lnTo>
                <a:lnTo>
                  <a:pt x="1734541" y="38896"/>
                </a:lnTo>
                <a:lnTo>
                  <a:pt x="1728978" y="28447"/>
                </a:lnTo>
                <a:lnTo>
                  <a:pt x="1724659" y="21462"/>
                </a:lnTo>
                <a:lnTo>
                  <a:pt x="1719833" y="16001"/>
                </a:lnTo>
                <a:lnTo>
                  <a:pt x="1714245" y="11683"/>
                </a:lnTo>
                <a:lnTo>
                  <a:pt x="1708784" y="7492"/>
                </a:lnTo>
                <a:lnTo>
                  <a:pt x="1702689" y="4444"/>
                </a:lnTo>
                <a:lnTo>
                  <a:pt x="1695958" y="2666"/>
                </a:lnTo>
                <a:lnTo>
                  <a:pt x="1689354" y="888"/>
                </a:lnTo>
                <a:lnTo>
                  <a:pt x="1682115" y="0"/>
                </a:lnTo>
                <a:lnTo>
                  <a:pt x="1674368" y="0"/>
                </a:lnTo>
                <a:lnTo>
                  <a:pt x="1663167" y="377"/>
                </a:lnTo>
                <a:lnTo>
                  <a:pt x="1650998" y="1532"/>
                </a:lnTo>
                <a:lnTo>
                  <a:pt x="1637967" y="3476"/>
                </a:lnTo>
                <a:close/>
              </a:path>
              <a:path w="3858005" h="445515">
                <a:moveTo>
                  <a:pt x="1126490" y="127634"/>
                </a:moveTo>
                <a:lnTo>
                  <a:pt x="1124966" y="125475"/>
                </a:lnTo>
                <a:lnTo>
                  <a:pt x="1111460" y="125691"/>
                </a:lnTo>
                <a:lnTo>
                  <a:pt x="1090779" y="125887"/>
                </a:lnTo>
                <a:lnTo>
                  <a:pt x="1064252" y="126027"/>
                </a:lnTo>
                <a:lnTo>
                  <a:pt x="1013459" y="126110"/>
                </a:lnTo>
                <a:lnTo>
                  <a:pt x="1004349" y="126249"/>
                </a:lnTo>
                <a:lnTo>
                  <a:pt x="989745" y="127099"/>
                </a:lnTo>
                <a:lnTo>
                  <a:pt x="975879" y="128722"/>
                </a:lnTo>
                <a:lnTo>
                  <a:pt x="962749" y="131117"/>
                </a:lnTo>
                <a:lnTo>
                  <a:pt x="950352" y="134285"/>
                </a:lnTo>
                <a:lnTo>
                  <a:pt x="938686" y="138226"/>
                </a:lnTo>
                <a:lnTo>
                  <a:pt x="927749" y="142940"/>
                </a:lnTo>
                <a:lnTo>
                  <a:pt x="917537" y="148426"/>
                </a:lnTo>
                <a:lnTo>
                  <a:pt x="908050" y="154685"/>
                </a:lnTo>
                <a:lnTo>
                  <a:pt x="896287" y="164680"/>
                </a:lnTo>
                <a:lnTo>
                  <a:pt x="887890" y="174282"/>
                </a:lnTo>
                <a:lnTo>
                  <a:pt x="881020" y="184857"/>
                </a:lnTo>
                <a:lnTo>
                  <a:pt x="875677" y="196404"/>
                </a:lnTo>
                <a:lnTo>
                  <a:pt x="871860" y="208921"/>
                </a:lnTo>
                <a:lnTo>
                  <a:pt x="869570" y="222405"/>
                </a:lnTo>
                <a:lnTo>
                  <a:pt x="868807" y="236854"/>
                </a:lnTo>
                <a:lnTo>
                  <a:pt x="868893" y="241345"/>
                </a:lnTo>
                <a:lnTo>
                  <a:pt x="870244" y="254648"/>
                </a:lnTo>
                <a:lnTo>
                  <a:pt x="873229" y="267216"/>
                </a:lnTo>
                <a:lnTo>
                  <a:pt x="877845" y="279055"/>
                </a:lnTo>
                <a:lnTo>
                  <a:pt x="884088" y="290172"/>
                </a:lnTo>
                <a:lnTo>
                  <a:pt x="891956" y="300571"/>
                </a:lnTo>
                <a:lnTo>
                  <a:pt x="901445" y="310260"/>
                </a:lnTo>
                <a:lnTo>
                  <a:pt x="908453" y="316136"/>
                </a:lnTo>
                <a:lnTo>
                  <a:pt x="918965" y="323354"/>
                </a:lnTo>
                <a:lnTo>
                  <a:pt x="930134" y="329254"/>
                </a:lnTo>
                <a:lnTo>
                  <a:pt x="941957" y="333839"/>
                </a:lnTo>
                <a:lnTo>
                  <a:pt x="944249" y="293847"/>
                </a:lnTo>
                <a:lnTo>
                  <a:pt x="938802" y="282948"/>
                </a:lnTo>
                <a:lnTo>
                  <a:pt x="934911" y="271037"/>
                </a:lnTo>
                <a:lnTo>
                  <a:pt x="932577" y="258125"/>
                </a:lnTo>
                <a:lnTo>
                  <a:pt x="931799" y="244220"/>
                </a:lnTo>
                <a:lnTo>
                  <a:pt x="931915" y="238855"/>
                </a:lnTo>
                <a:lnTo>
                  <a:pt x="933638" y="224209"/>
                </a:lnTo>
                <a:lnTo>
                  <a:pt x="937417" y="211615"/>
                </a:lnTo>
                <a:lnTo>
                  <a:pt x="943241" y="201092"/>
                </a:lnTo>
                <a:lnTo>
                  <a:pt x="951103" y="192658"/>
                </a:lnTo>
                <a:lnTo>
                  <a:pt x="959352" y="187002"/>
                </a:lnTo>
                <a:lnTo>
                  <a:pt x="969742" y="182257"/>
                </a:lnTo>
                <a:lnTo>
                  <a:pt x="981897" y="178744"/>
                </a:lnTo>
                <a:lnTo>
                  <a:pt x="995830" y="176456"/>
                </a:lnTo>
                <a:lnTo>
                  <a:pt x="1011555" y="175387"/>
                </a:lnTo>
                <a:lnTo>
                  <a:pt x="1012224" y="176862"/>
                </a:lnTo>
                <a:lnTo>
                  <a:pt x="1017424" y="189366"/>
                </a:lnTo>
                <a:lnTo>
                  <a:pt x="1021553" y="201320"/>
                </a:lnTo>
                <a:lnTo>
                  <a:pt x="1024635" y="212725"/>
                </a:lnTo>
                <a:lnTo>
                  <a:pt x="1026963" y="225371"/>
                </a:lnTo>
                <a:lnTo>
                  <a:pt x="1028261" y="238036"/>
                </a:lnTo>
                <a:lnTo>
                  <a:pt x="1028700" y="251587"/>
                </a:lnTo>
                <a:lnTo>
                  <a:pt x="1028045" y="265341"/>
                </a:lnTo>
                <a:lnTo>
                  <a:pt x="1025922" y="278482"/>
                </a:lnTo>
                <a:lnTo>
                  <a:pt x="1027097" y="332019"/>
                </a:lnTo>
                <a:lnTo>
                  <a:pt x="1038500" y="326915"/>
                </a:lnTo>
                <a:lnTo>
                  <a:pt x="1049107" y="320511"/>
                </a:lnTo>
                <a:lnTo>
                  <a:pt x="1058926" y="312800"/>
                </a:lnTo>
                <a:lnTo>
                  <a:pt x="1064713" y="307333"/>
                </a:lnTo>
                <a:lnTo>
                  <a:pt x="1073603" y="296985"/>
                </a:lnTo>
                <a:lnTo>
                  <a:pt x="1080516" y="285995"/>
                </a:lnTo>
                <a:lnTo>
                  <a:pt x="1085455" y="274363"/>
                </a:lnTo>
                <a:lnTo>
                  <a:pt x="1088418" y="262089"/>
                </a:lnTo>
                <a:lnTo>
                  <a:pt x="1089406" y="249173"/>
                </a:lnTo>
                <a:lnTo>
                  <a:pt x="1088687" y="238201"/>
                </a:lnTo>
                <a:lnTo>
                  <a:pt x="1086024" y="226027"/>
                </a:lnTo>
                <a:lnTo>
                  <a:pt x="1081396" y="214541"/>
                </a:lnTo>
                <a:lnTo>
                  <a:pt x="1074800" y="203739"/>
                </a:lnTo>
                <a:lnTo>
                  <a:pt x="1066233" y="193616"/>
                </a:lnTo>
                <a:lnTo>
                  <a:pt x="1055693" y="184166"/>
                </a:lnTo>
                <a:lnTo>
                  <a:pt x="1043178" y="175387"/>
                </a:lnTo>
                <a:lnTo>
                  <a:pt x="1052538" y="175653"/>
                </a:lnTo>
                <a:lnTo>
                  <a:pt x="1063388" y="176100"/>
                </a:lnTo>
                <a:lnTo>
                  <a:pt x="1075450" y="176725"/>
                </a:lnTo>
                <a:lnTo>
                  <a:pt x="1088720" y="177532"/>
                </a:lnTo>
                <a:lnTo>
                  <a:pt x="1103194" y="178524"/>
                </a:lnTo>
                <a:lnTo>
                  <a:pt x="1118870" y="179704"/>
                </a:lnTo>
                <a:lnTo>
                  <a:pt x="1119979" y="170390"/>
                </a:lnTo>
                <a:lnTo>
                  <a:pt x="1121612" y="157726"/>
                </a:lnTo>
                <a:lnTo>
                  <a:pt x="1123442" y="145541"/>
                </a:lnTo>
                <a:lnTo>
                  <a:pt x="1132458" y="145541"/>
                </a:lnTo>
                <a:lnTo>
                  <a:pt x="1140587" y="146303"/>
                </a:lnTo>
                <a:lnTo>
                  <a:pt x="1147826" y="147700"/>
                </a:lnTo>
                <a:lnTo>
                  <a:pt x="1156208" y="149351"/>
                </a:lnTo>
                <a:lnTo>
                  <a:pt x="1163955" y="152653"/>
                </a:lnTo>
                <a:lnTo>
                  <a:pt x="1170940" y="157479"/>
                </a:lnTo>
                <a:lnTo>
                  <a:pt x="1182339" y="167377"/>
                </a:lnTo>
                <a:lnTo>
                  <a:pt x="1190879" y="177926"/>
                </a:lnTo>
                <a:lnTo>
                  <a:pt x="1197385" y="188123"/>
                </a:lnTo>
                <a:lnTo>
                  <a:pt x="1203576" y="199290"/>
                </a:lnTo>
                <a:lnTo>
                  <a:pt x="1209929" y="212089"/>
                </a:lnTo>
                <a:lnTo>
                  <a:pt x="1212564" y="217754"/>
                </a:lnTo>
                <a:lnTo>
                  <a:pt x="1217724" y="229268"/>
                </a:lnTo>
                <a:lnTo>
                  <a:pt x="1222724" y="240969"/>
                </a:lnTo>
                <a:lnTo>
                  <a:pt x="1227582" y="252856"/>
                </a:lnTo>
                <a:lnTo>
                  <a:pt x="1226414" y="254816"/>
                </a:lnTo>
                <a:lnTo>
                  <a:pt x="1220376" y="265001"/>
                </a:lnTo>
                <a:lnTo>
                  <a:pt x="1214322" y="275302"/>
                </a:lnTo>
                <a:lnTo>
                  <a:pt x="1208252" y="285719"/>
                </a:lnTo>
                <a:lnTo>
                  <a:pt x="1202167" y="296252"/>
                </a:lnTo>
                <a:lnTo>
                  <a:pt x="1196065" y="306901"/>
                </a:lnTo>
                <a:lnTo>
                  <a:pt x="1189947" y="317666"/>
                </a:lnTo>
                <a:lnTo>
                  <a:pt x="1183813" y="328547"/>
                </a:lnTo>
                <a:lnTo>
                  <a:pt x="1177663" y="339544"/>
                </a:lnTo>
                <a:lnTo>
                  <a:pt x="1171495" y="350658"/>
                </a:lnTo>
                <a:lnTo>
                  <a:pt x="1165311" y="361887"/>
                </a:lnTo>
                <a:lnTo>
                  <a:pt x="1159109" y="373232"/>
                </a:lnTo>
                <a:lnTo>
                  <a:pt x="1152891" y="384693"/>
                </a:lnTo>
                <a:lnTo>
                  <a:pt x="1146655" y="396270"/>
                </a:lnTo>
                <a:lnTo>
                  <a:pt x="1140402" y="407963"/>
                </a:lnTo>
                <a:lnTo>
                  <a:pt x="1134131" y="419772"/>
                </a:lnTo>
                <a:lnTo>
                  <a:pt x="1127843" y="431697"/>
                </a:lnTo>
                <a:lnTo>
                  <a:pt x="1121537" y="443738"/>
                </a:lnTo>
                <a:lnTo>
                  <a:pt x="1124584" y="445388"/>
                </a:lnTo>
                <a:lnTo>
                  <a:pt x="1131264" y="444304"/>
                </a:lnTo>
                <a:lnTo>
                  <a:pt x="1142862" y="442579"/>
                </a:lnTo>
                <a:lnTo>
                  <a:pt x="1155050" y="440966"/>
                </a:lnTo>
                <a:lnTo>
                  <a:pt x="1167832" y="439473"/>
                </a:lnTo>
                <a:lnTo>
                  <a:pt x="1181213" y="438108"/>
                </a:lnTo>
                <a:lnTo>
                  <a:pt x="1195196" y="436879"/>
                </a:lnTo>
                <a:lnTo>
                  <a:pt x="1196012" y="435248"/>
                </a:lnTo>
                <a:lnTo>
                  <a:pt x="1202037" y="423247"/>
                </a:lnTo>
                <a:lnTo>
                  <a:pt x="1208017" y="411409"/>
                </a:lnTo>
                <a:lnTo>
                  <a:pt x="1213955" y="399734"/>
                </a:lnTo>
                <a:lnTo>
                  <a:pt x="1219851" y="388222"/>
                </a:lnTo>
                <a:lnTo>
                  <a:pt x="1225705" y="376874"/>
                </a:lnTo>
                <a:lnTo>
                  <a:pt x="1231518" y="365689"/>
                </a:lnTo>
                <a:lnTo>
                  <a:pt x="1237291" y="354666"/>
                </a:lnTo>
                <a:lnTo>
                  <a:pt x="1243025" y="343808"/>
                </a:lnTo>
                <a:lnTo>
                  <a:pt x="1248721" y="333112"/>
                </a:lnTo>
                <a:lnTo>
                  <a:pt x="1254379" y="322579"/>
                </a:lnTo>
                <a:lnTo>
                  <a:pt x="1255222" y="324859"/>
                </a:lnTo>
                <a:lnTo>
                  <a:pt x="1261109" y="340769"/>
                </a:lnTo>
                <a:lnTo>
                  <a:pt x="1266392" y="355036"/>
                </a:lnTo>
                <a:lnTo>
                  <a:pt x="1271075" y="367657"/>
                </a:lnTo>
                <a:lnTo>
                  <a:pt x="1275162" y="378627"/>
                </a:lnTo>
                <a:lnTo>
                  <a:pt x="1278654" y="387944"/>
                </a:lnTo>
                <a:lnTo>
                  <a:pt x="1281557" y="395604"/>
                </a:lnTo>
                <a:lnTo>
                  <a:pt x="1281966" y="396726"/>
                </a:lnTo>
                <a:lnTo>
                  <a:pt x="1286975" y="409502"/>
                </a:lnTo>
                <a:lnTo>
                  <a:pt x="1291717" y="419988"/>
                </a:lnTo>
                <a:lnTo>
                  <a:pt x="1294892" y="426465"/>
                </a:lnTo>
                <a:lnTo>
                  <a:pt x="1298194" y="431545"/>
                </a:lnTo>
                <a:lnTo>
                  <a:pt x="1301622" y="435355"/>
                </a:lnTo>
                <a:lnTo>
                  <a:pt x="1305052" y="439038"/>
                </a:lnTo>
                <a:lnTo>
                  <a:pt x="1308989" y="441705"/>
                </a:lnTo>
                <a:lnTo>
                  <a:pt x="1313433" y="443229"/>
                </a:lnTo>
                <a:lnTo>
                  <a:pt x="1317752" y="444753"/>
                </a:lnTo>
                <a:lnTo>
                  <a:pt x="1323085" y="445515"/>
                </a:lnTo>
                <a:lnTo>
                  <a:pt x="1331431" y="445490"/>
                </a:lnTo>
                <a:lnTo>
                  <a:pt x="1342247" y="444745"/>
                </a:lnTo>
                <a:lnTo>
                  <a:pt x="1354290" y="442963"/>
                </a:lnTo>
                <a:lnTo>
                  <a:pt x="1367548" y="440132"/>
                </a:lnTo>
                <a:lnTo>
                  <a:pt x="1382014" y="436244"/>
                </a:lnTo>
                <a:lnTo>
                  <a:pt x="1380490" y="425195"/>
                </a:lnTo>
                <a:lnTo>
                  <a:pt x="1372996" y="424814"/>
                </a:lnTo>
                <a:lnTo>
                  <a:pt x="1366393" y="424179"/>
                </a:lnTo>
                <a:lnTo>
                  <a:pt x="1360551" y="423290"/>
                </a:lnTo>
                <a:lnTo>
                  <a:pt x="1354835" y="422401"/>
                </a:lnTo>
                <a:lnTo>
                  <a:pt x="1349629" y="421004"/>
                </a:lnTo>
                <a:lnTo>
                  <a:pt x="1344930" y="419226"/>
                </a:lnTo>
                <a:lnTo>
                  <a:pt x="1340358" y="417448"/>
                </a:lnTo>
                <a:lnTo>
                  <a:pt x="1336167" y="415035"/>
                </a:lnTo>
                <a:lnTo>
                  <a:pt x="1332357" y="411860"/>
                </a:lnTo>
                <a:lnTo>
                  <a:pt x="1328546" y="408685"/>
                </a:lnTo>
                <a:lnTo>
                  <a:pt x="1324864" y="404748"/>
                </a:lnTo>
                <a:lnTo>
                  <a:pt x="1321308" y="399795"/>
                </a:lnTo>
                <a:lnTo>
                  <a:pt x="1317752" y="394842"/>
                </a:lnTo>
                <a:lnTo>
                  <a:pt x="1314195" y="389000"/>
                </a:lnTo>
                <a:lnTo>
                  <a:pt x="1310640" y="382015"/>
                </a:lnTo>
                <a:lnTo>
                  <a:pt x="1309925" y="380633"/>
                </a:lnTo>
                <a:lnTo>
                  <a:pt x="1304537" y="369963"/>
                </a:lnTo>
                <a:lnTo>
                  <a:pt x="1298575" y="357631"/>
                </a:lnTo>
                <a:lnTo>
                  <a:pt x="1292522" y="343905"/>
                </a:lnTo>
                <a:lnTo>
                  <a:pt x="1287920" y="332868"/>
                </a:lnTo>
                <a:lnTo>
                  <a:pt x="1283122" y="320909"/>
                </a:lnTo>
                <a:lnTo>
                  <a:pt x="1278124" y="308035"/>
                </a:lnTo>
                <a:lnTo>
                  <a:pt x="1272920" y="294258"/>
                </a:lnTo>
                <a:lnTo>
                  <a:pt x="1279468" y="282845"/>
                </a:lnTo>
                <a:lnTo>
                  <a:pt x="1286586" y="270519"/>
                </a:lnTo>
                <a:lnTo>
                  <a:pt x="1293621" y="258418"/>
                </a:lnTo>
                <a:lnTo>
                  <a:pt x="1300575" y="246542"/>
                </a:lnTo>
                <a:lnTo>
                  <a:pt x="1307447" y="234889"/>
                </a:lnTo>
                <a:lnTo>
                  <a:pt x="1314236" y="223461"/>
                </a:lnTo>
                <a:lnTo>
                  <a:pt x="1320943" y="212257"/>
                </a:lnTo>
                <a:lnTo>
                  <a:pt x="1327568" y="201275"/>
                </a:lnTo>
                <a:lnTo>
                  <a:pt x="1334110" y="190516"/>
                </a:lnTo>
                <a:lnTo>
                  <a:pt x="1340568" y="179980"/>
                </a:lnTo>
                <a:lnTo>
                  <a:pt x="1346944" y="169666"/>
                </a:lnTo>
                <a:lnTo>
                  <a:pt x="1353236" y="159573"/>
                </a:lnTo>
                <a:lnTo>
                  <a:pt x="1359445" y="149702"/>
                </a:lnTo>
                <a:lnTo>
                  <a:pt x="1365570" y="140051"/>
                </a:lnTo>
                <a:lnTo>
                  <a:pt x="1371611" y="130621"/>
                </a:lnTo>
                <a:lnTo>
                  <a:pt x="1377569" y="121412"/>
                </a:lnTo>
                <a:lnTo>
                  <a:pt x="1374902" y="119379"/>
                </a:lnTo>
                <a:lnTo>
                  <a:pt x="1364449" y="121567"/>
                </a:lnTo>
                <a:lnTo>
                  <a:pt x="1352191" y="123955"/>
                </a:lnTo>
                <a:lnTo>
                  <a:pt x="1339763" y="126187"/>
                </a:lnTo>
                <a:lnTo>
                  <a:pt x="1327169" y="128264"/>
                </a:lnTo>
                <a:lnTo>
                  <a:pt x="1314411" y="130186"/>
                </a:lnTo>
                <a:lnTo>
                  <a:pt x="1301495" y="131952"/>
                </a:lnTo>
                <a:lnTo>
                  <a:pt x="1297593" y="137943"/>
                </a:lnTo>
                <a:lnTo>
                  <a:pt x="1290764" y="148608"/>
                </a:lnTo>
                <a:lnTo>
                  <a:pt x="1284039" y="159349"/>
                </a:lnTo>
                <a:lnTo>
                  <a:pt x="1277418" y="170165"/>
                </a:lnTo>
                <a:lnTo>
                  <a:pt x="1270900" y="181058"/>
                </a:lnTo>
                <a:lnTo>
                  <a:pt x="1264487" y="192029"/>
                </a:lnTo>
                <a:lnTo>
                  <a:pt x="1258177" y="203080"/>
                </a:lnTo>
                <a:lnTo>
                  <a:pt x="1251971" y="214211"/>
                </a:lnTo>
                <a:lnTo>
                  <a:pt x="1245870" y="225425"/>
                </a:lnTo>
                <a:lnTo>
                  <a:pt x="1244202" y="221419"/>
                </a:lnTo>
                <a:lnTo>
                  <a:pt x="1238322" y="207429"/>
                </a:lnTo>
                <a:lnTo>
                  <a:pt x="1232874" y="194700"/>
                </a:lnTo>
                <a:lnTo>
                  <a:pt x="1227854" y="183233"/>
                </a:lnTo>
                <a:lnTo>
                  <a:pt x="1223255" y="173027"/>
                </a:lnTo>
                <a:lnTo>
                  <a:pt x="1219072" y="164083"/>
                </a:lnTo>
                <a:lnTo>
                  <a:pt x="1216533" y="159130"/>
                </a:lnTo>
                <a:lnTo>
                  <a:pt x="1213993" y="154304"/>
                </a:lnTo>
                <a:lnTo>
                  <a:pt x="1211453" y="149478"/>
                </a:lnTo>
                <a:lnTo>
                  <a:pt x="1208913" y="144652"/>
                </a:lnTo>
                <a:lnTo>
                  <a:pt x="1206119" y="140334"/>
                </a:lnTo>
                <a:lnTo>
                  <a:pt x="1203070" y="136525"/>
                </a:lnTo>
                <a:lnTo>
                  <a:pt x="1200022" y="132714"/>
                </a:lnTo>
                <a:lnTo>
                  <a:pt x="1196594" y="129666"/>
                </a:lnTo>
                <a:lnTo>
                  <a:pt x="1192657" y="127253"/>
                </a:lnTo>
                <a:lnTo>
                  <a:pt x="1188720" y="124840"/>
                </a:lnTo>
                <a:lnTo>
                  <a:pt x="1184275" y="123697"/>
                </a:lnTo>
                <a:lnTo>
                  <a:pt x="1176449" y="123736"/>
                </a:lnTo>
                <a:lnTo>
                  <a:pt x="1165604" y="124486"/>
                </a:lnTo>
                <a:lnTo>
                  <a:pt x="1153514" y="126190"/>
                </a:lnTo>
                <a:lnTo>
                  <a:pt x="1140179" y="128848"/>
                </a:lnTo>
                <a:lnTo>
                  <a:pt x="1125601" y="132460"/>
                </a:lnTo>
                <a:lnTo>
                  <a:pt x="1126490" y="127634"/>
                </a:lnTo>
                <a:close/>
              </a:path>
              <a:path w="3858005" h="445515">
                <a:moveTo>
                  <a:pt x="3601266" y="200464"/>
                </a:moveTo>
                <a:lnTo>
                  <a:pt x="3598413" y="213032"/>
                </a:lnTo>
                <a:lnTo>
                  <a:pt x="3596702" y="226134"/>
                </a:lnTo>
                <a:lnTo>
                  <a:pt x="3596131" y="239775"/>
                </a:lnTo>
                <a:lnTo>
                  <a:pt x="3596584" y="251410"/>
                </a:lnTo>
                <a:lnTo>
                  <a:pt x="3598318" y="264664"/>
                </a:lnTo>
                <a:lnTo>
                  <a:pt x="3601349" y="277194"/>
                </a:lnTo>
                <a:lnTo>
                  <a:pt x="3605678" y="289007"/>
                </a:lnTo>
                <a:lnTo>
                  <a:pt x="3611305" y="300112"/>
                </a:lnTo>
                <a:lnTo>
                  <a:pt x="3618229" y="310514"/>
                </a:lnTo>
                <a:lnTo>
                  <a:pt x="3629351" y="322520"/>
                </a:lnTo>
                <a:lnTo>
                  <a:pt x="3639748" y="330039"/>
                </a:lnTo>
                <a:lnTo>
                  <a:pt x="3651266" y="335416"/>
                </a:lnTo>
                <a:lnTo>
                  <a:pt x="3663905" y="338647"/>
                </a:lnTo>
                <a:lnTo>
                  <a:pt x="3666469" y="282367"/>
                </a:lnTo>
                <a:lnTo>
                  <a:pt x="3662756" y="271709"/>
                </a:lnTo>
                <a:lnTo>
                  <a:pt x="3660103" y="259675"/>
                </a:lnTo>
                <a:lnTo>
                  <a:pt x="3658511" y="246276"/>
                </a:lnTo>
                <a:lnTo>
                  <a:pt x="3654169" y="129547"/>
                </a:lnTo>
                <a:lnTo>
                  <a:pt x="3643313" y="136402"/>
                </a:lnTo>
                <a:lnTo>
                  <a:pt x="3633239" y="145079"/>
                </a:lnTo>
                <a:lnTo>
                  <a:pt x="3623945" y="155575"/>
                </a:lnTo>
                <a:lnTo>
                  <a:pt x="3616669" y="165894"/>
                </a:lnTo>
                <a:lnTo>
                  <a:pt x="3610394" y="176902"/>
                </a:lnTo>
                <a:lnTo>
                  <a:pt x="3605259" y="188423"/>
                </a:lnTo>
                <a:lnTo>
                  <a:pt x="3601266" y="200464"/>
                </a:lnTo>
                <a:close/>
              </a:path>
              <a:path w="3858005" h="445515">
                <a:moveTo>
                  <a:pt x="3803079" y="129265"/>
                </a:moveTo>
                <a:lnTo>
                  <a:pt x="3790514" y="132117"/>
                </a:lnTo>
                <a:lnTo>
                  <a:pt x="3777741" y="134873"/>
                </a:lnTo>
                <a:lnTo>
                  <a:pt x="3777380" y="137939"/>
                </a:lnTo>
                <a:lnTo>
                  <a:pt x="3775571" y="151474"/>
                </a:lnTo>
                <a:lnTo>
                  <a:pt x="3773477" y="164450"/>
                </a:lnTo>
                <a:lnTo>
                  <a:pt x="3771091" y="176868"/>
                </a:lnTo>
                <a:lnTo>
                  <a:pt x="3768408" y="188726"/>
                </a:lnTo>
                <a:lnTo>
                  <a:pt x="3765423" y="200025"/>
                </a:lnTo>
                <a:lnTo>
                  <a:pt x="3764363" y="197551"/>
                </a:lnTo>
                <a:lnTo>
                  <a:pt x="3760550" y="182735"/>
                </a:lnTo>
                <a:lnTo>
                  <a:pt x="3756216" y="169534"/>
                </a:lnTo>
                <a:lnTo>
                  <a:pt x="3751353" y="157929"/>
                </a:lnTo>
                <a:lnTo>
                  <a:pt x="3745957" y="147905"/>
                </a:lnTo>
                <a:lnTo>
                  <a:pt x="3740023" y="139445"/>
                </a:lnTo>
                <a:lnTo>
                  <a:pt x="3732155" y="131570"/>
                </a:lnTo>
                <a:lnTo>
                  <a:pt x="3721501" y="125071"/>
                </a:lnTo>
                <a:lnTo>
                  <a:pt x="3709049" y="121181"/>
                </a:lnTo>
                <a:lnTo>
                  <a:pt x="3694810" y="119887"/>
                </a:lnTo>
                <a:lnTo>
                  <a:pt x="3691422" y="119944"/>
                </a:lnTo>
                <a:lnTo>
                  <a:pt x="3678223" y="121315"/>
                </a:lnTo>
                <a:lnTo>
                  <a:pt x="3665806" y="124517"/>
                </a:lnTo>
                <a:lnTo>
                  <a:pt x="3654169" y="129547"/>
                </a:lnTo>
                <a:lnTo>
                  <a:pt x="3658511" y="246276"/>
                </a:lnTo>
                <a:lnTo>
                  <a:pt x="3657980" y="231520"/>
                </a:lnTo>
                <a:lnTo>
                  <a:pt x="3658235" y="221144"/>
                </a:lnTo>
                <a:lnTo>
                  <a:pt x="3659397" y="207692"/>
                </a:lnTo>
                <a:lnTo>
                  <a:pt x="3661487" y="195079"/>
                </a:lnTo>
                <a:lnTo>
                  <a:pt x="3664491" y="183297"/>
                </a:lnTo>
                <a:lnTo>
                  <a:pt x="3668395" y="172338"/>
                </a:lnTo>
                <a:lnTo>
                  <a:pt x="3677714" y="157168"/>
                </a:lnTo>
                <a:lnTo>
                  <a:pt x="3687893" y="149785"/>
                </a:lnTo>
                <a:lnTo>
                  <a:pt x="3700272" y="147319"/>
                </a:lnTo>
                <a:lnTo>
                  <a:pt x="3710473" y="149741"/>
                </a:lnTo>
                <a:lnTo>
                  <a:pt x="3720203" y="157737"/>
                </a:lnTo>
                <a:lnTo>
                  <a:pt x="3728720" y="171322"/>
                </a:lnTo>
                <a:lnTo>
                  <a:pt x="3732286" y="179557"/>
                </a:lnTo>
                <a:lnTo>
                  <a:pt x="3735943" y="189655"/>
                </a:lnTo>
                <a:lnTo>
                  <a:pt x="3739463" y="201148"/>
                </a:lnTo>
                <a:lnTo>
                  <a:pt x="3742842" y="214034"/>
                </a:lnTo>
                <a:lnTo>
                  <a:pt x="3746078" y="228308"/>
                </a:lnTo>
                <a:lnTo>
                  <a:pt x="3749166" y="243966"/>
                </a:lnTo>
                <a:lnTo>
                  <a:pt x="3747010" y="248905"/>
                </a:lnTo>
                <a:lnTo>
                  <a:pt x="3740508" y="262628"/>
                </a:lnTo>
                <a:lnTo>
                  <a:pt x="3734128" y="274317"/>
                </a:lnTo>
                <a:lnTo>
                  <a:pt x="3727870" y="283971"/>
                </a:lnTo>
                <a:lnTo>
                  <a:pt x="3721734" y="291591"/>
                </a:lnTo>
                <a:lnTo>
                  <a:pt x="3707535" y="303253"/>
                </a:lnTo>
                <a:lnTo>
                  <a:pt x="3696843" y="306069"/>
                </a:lnTo>
                <a:lnTo>
                  <a:pt x="3686651" y="304399"/>
                </a:lnTo>
                <a:lnTo>
                  <a:pt x="3676051" y="297577"/>
                </a:lnTo>
                <a:lnTo>
                  <a:pt x="3667887" y="285495"/>
                </a:lnTo>
                <a:lnTo>
                  <a:pt x="3666469" y="282367"/>
                </a:lnTo>
                <a:lnTo>
                  <a:pt x="3663905" y="338647"/>
                </a:lnTo>
                <a:lnTo>
                  <a:pt x="3677666" y="339725"/>
                </a:lnTo>
                <a:lnTo>
                  <a:pt x="3684361" y="339358"/>
                </a:lnTo>
                <a:lnTo>
                  <a:pt x="3694943" y="337281"/>
                </a:lnTo>
                <a:lnTo>
                  <a:pt x="3705526" y="333368"/>
                </a:lnTo>
                <a:lnTo>
                  <a:pt x="3716108" y="327615"/>
                </a:lnTo>
                <a:lnTo>
                  <a:pt x="3726690" y="320018"/>
                </a:lnTo>
                <a:lnTo>
                  <a:pt x="3737273" y="310574"/>
                </a:lnTo>
                <a:lnTo>
                  <a:pt x="3747855" y="299279"/>
                </a:lnTo>
                <a:lnTo>
                  <a:pt x="3758437" y="286130"/>
                </a:lnTo>
                <a:lnTo>
                  <a:pt x="3761438" y="295478"/>
                </a:lnTo>
                <a:lnTo>
                  <a:pt x="3766658" y="309594"/>
                </a:lnTo>
                <a:lnTo>
                  <a:pt x="3771664" y="320268"/>
                </a:lnTo>
                <a:lnTo>
                  <a:pt x="3776472" y="327532"/>
                </a:lnTo>
                <a:lnTo>
                  <a:pt x="3782059" y="334263"/>
                </a:lnTo>
                <a:lnTo>
                  <a:pt x="3788029" y="337565"/>
                </a:lnTo>
                <a:lnTo>
                  <a:pt x="3795142" y="337563"/>
                </a:lnTo>
                <a:lnTo>
                  <a:pt x="3806174" y="337108"/>
                </a:lnTo>
                <a:lnTo>
                  <a:pt x="3817977" y="335866"/>
                </a:lnTo>
                <a:lnTo>
                  <a:pt x="3830550" y="333848"/>
                </a:lnTo>
                <a:lnTo>
                  <a:pt x="3843892" y="331067"/>
                </a:lnTo>
                <a:lnTo>
                  <a:pt x="3858005" y="327532"/>
                </a:lnTo>
                <a:lnTo>
                  <a:pt x="3856735" y="315848"/>
                </a:lnTo>
                <a:lnTo>
                  <a:pt x="3844839" y="315221"/>
                </a:lnTo>
                <a:lnTo>
                  <a:pt x="3831794" y="312791"/>
                </a:lnTo>
                <a:lnTo>
                  <a:pt x="3820176" y="308517"/>
                </a:lnTo>
                <a:lnTo>
                  <a:pt x="3810000" y="302387"/>
                </a:lnTo>
                <a:lnTo>
                  <a:pt x="3806598" y="299609"/>
                </a:lnTo>
                <a:lnTo>
                  <a:pt x="3799054" y="291547"/>
                </a:lnTo>
                <a:lnTo>
                  <a:pt x="3792186" y="281370"/>
                </a:lnTo>
                <a:lnTo>
                  <a:pt x="3785977" y="269069"/>
                </a:lnTo>
                <a:lnTo>
                  <a:pt x="3780408" y="254634"/>
                </a:lnTo>
                <a:lnTo>
                  <a:pt x="3783558" y="249245"/>
                </a:lnTo>
                <a:lnTo>
                  <a:pt x="3789260" y="239161"/>
                </a:lnTo>
                <a:lnTo>
                  <a:pt x="3794891" y="228775"/>
                </a:lnTo>
                <a:lnTo>
                  <a:pt x="3800452" y="218085"/>
                </a:lnTo>
                <a:lnTo>
                  <a:pt x="3805940" y="207093"/>
                </a:lnTo>
                <a:lnTo>
                  <a:pt x="3811355" y="195798"/>
                </a:lnTo>
                <a:lnTo>
                  <a:pt x="3816697" y="184199"/>
                </a:lnTo>
                <a:lnTo>
                  <a:pt x="3821963" y="172298"/>
                </a:lnTo>
                <a:lnTo>
                  <a:pt x="3827153" y="160095"/>
                </a:lnTo>
                <a:lnTo>
                  <a:pt x="3832266" y="147588"/>
                </a:lnTo>
                <a:lnTo>
                  <a:pt x="3837301" y="134778"/>
                </a:lnTo>
                <a:lnTo>
                  <a:pt x="3842257" y="121665"/>
                </a:lnTo>
                <a:lnTo>
                  <a:pt x="3839521" y="120080"/>
                </a:lnTo>
                <a:lnTo>
                  <a:pt x="3827582" y="123253"/>
                </a:lnTo>
                <a:lnTo>
                  <a:pt x="3815435" y="126312"/>
                </a:lnTo>
                <a:lnTo>
                  <a:pt x="3803079" y="129265"/>
                </a:lnTo>
                <a:close/>
              </a:path>
              <a:path w="3858005" h="445515">
                <a:moveTo>
                  <a:pt x="1457171" y="305487"/>
                </a:moveTo>
                <a:lnTo>
                  <a:pt x="1449451" y="293369"/>
                </a:lnTo>
                <a:lnTo>
                  <a:pt x="1448235" y="290692"/>
                </a:lnTo>
                <a:lnTo>
                  <a:pt x="1444361" y="280236"/>
                </a:lnTo>
                <a:lnTo>
                  <a:pt x="1441357" y="268684"/>
                </a:lnTo>
                <a:lnTo>
                  <a:pt x="1439218" y="256037"/>
                </a:lnTo>
                <a:lnTo>
                  <a:pt x="1441624" y="334255"/>
                </a:lnTo>
                <a:lnTo>
                  <a:pt x="1454470" y="337294"/>
                </a:lnTo>
                <a:lnTo>
                  <a:pt x="1468211" y="339117"/>
                </a:lnTo>
                <a:lnTo>
                  <a:pt x="1482852" y="339725"/>
                </a:lnTo>
                <a:lnTo>
                  <a:pt x="1487595" y="339662"/>
                </a:lnTo>
                <a:lnTo>
                  <a:pt x="1501650" y="338688"/>
                </a:lnTo>
                <a:lnTo>
                  <a:pt x="1514964" y="336536"/>
                </a:lnTo>
                <a:lnTo>
                  <a:pt x="1527536" y="333206"/>
                </a:lnTo>
                <a:lnTo>
                  <a:pt x="1539362" y="328698"/>
                </a:lnTo>
                <a:lnTo>
                  <a:pt x="1550442" y="323011"/>
                </a:lnTo>
                <a:lnTo>
                  <a:pt x="1560774" y="316145"/>
                </a:lnTo>
                <a:lnTo>
                  <a:pt x="1570355" y="308101"/>
                </a:lnTo>
                <a:lnTo>
                  <a:pt x="1579369" y="298632"/>
                </a:lnTo>
                <a:lnTo>
                  <a:pt x="1586907" y="288452"/>
                </a:lnTo>
                <a:lnTo>
                  <a:pt x="1593070" y="277474"/>
                </a:lnTo>
                <a:lnTo>
                  <a:pt x="1597859" y="265704"/>
                </a:lnTo>
                <a:lnTo>
                  <a:pt x="1601278" y="253145"/>
                </a:lnTo>
                <a:lnTo>
                  <a:pt x="1603327" y="239801"/>
                </a:lnTo>
                <a:lnTo>
                  <a:pt x="1604009" y="225678"/>
                </a:lnTo>
                <a:lnTo>
                  <a:pt x="1603830" y="218521"/>
                </a:lnTo>
                <a:lnTo>
                  <a:pt x="1602372" y="204753"/>
                </a:lnTo>
                <a:lnTo>
                  <a:pt x="1599447" y="191880"/>
                </a:lnTo>
                <a:lnTo>
                  <a:pt x="1595052" y="179897"/>
                </a:lnTo>
                <a:lnTo>
                  <a:pt x="1589185" y="168797"/>
                </a:lnTo>
                <a:lnTo>
                  <a:pt x="1581842" y="158574"/>
                </a:lnTo>
                <a:lnTo>
                  <a:pt x="1573021" y="149225"/>
                </a:lnTo>
                <a:lnTo>
                  <a:pt x="1563931" y="141706"/>
                </a:lnTo>
                <a:lnTo>
                  <a:pt x="1553712" y="135155"/>
                </a:lnTo>
                <a:lnTo>
                  <a:pt x="1542604" y="129796"/>
                </a:lnTo>
                <a:lnTo>
                  <a:pt x="1530609" y="125628"/>
                </a:lnTo>
                <a:lnTo>
                  <a:pt x="1517730" y="122650"/>
                </a:lnTo>
                <a:lnTo>
                  <a:pt x="1503969" y="120864"/>
                </a:lnTo>
                <a:lnTo>
                  <a:pt x="1489329" y="120268"/>
                </a:lnTo>
                <a:lnTo>
                  <a:pt x="1483568" y="120355"/>
                </a:lnTo>
                <a:lnTo>
                  <a:pt x="1469207" y="121379"/>
                </a:lnTo>
                <a:lnTo>
                  <a:pt x="1455698" y="123559"/>
                </a:lnTo>
                <a:lnTo>
                  <a:pt x="1443041" y="126888"/>
                </a:lnTo>
                <a:lnTo>
                  <a:pt x="1431237" y="131365"/>
                </a:lnTo>
                <a:lnTo>
                  <a:pt x="1437513" y="227456"/>
                </a:lnTo>
                <a:lnTo>
                  <a:pt x="1437527" y="224441"/>
                </a:lnTo>
                <a:lnTo>
                  <a:pt x="1438126" y="208855"/>
                </a:lnTo>
                <a:lnTo>
                  <a:pt x="1439597" y="194887"/>
                </a:lnTo>
                <a:lnTo>
                  <a:pt x="1441937" y="182536"/>
                </a:lnTo>
                <a:lnTo>
                  <a:pt x="1445138" y="171803"/>
                </a:lnTo>
                <a:lnTo>
                  <a:pt x="1449196" y="162687"/>
                </a:lnTo>
                <a:lnTo>
                  <a:pt x="1460131" y="149355"/>
                </a:lnTo>
                <a:lnTo>
                  <a:pt x="1471311" y="143352"/>
                </a:lnTo>
                <a:lnTo>
                  <a:pt x="1484757" y="141350"/>
                </a:lnTo>
                <a:lnTo>
                  <a:pt x="1492042" y="141863"/>
                </a:lnTo>
                <a:lnTo>
                  <a:pt x="1504448" y="145759"/>
                </a:lnTo>
                <a:lnTo>
                  <a:pt x="1514647" y="153499"/>
                </a:lnTo>
                <a:lnTo>
                  <a:pt x="1522603" y="165100"/>
                </a:lnTo>
                <a:lnTo>
                  <a:pt x="1527606" y="177082"/>
                </a:lnTo>
                <a:lnTo>
                  <a:pt x="1530751" y="188400"/>
                </a:lnTo>
                <a:lnTo>
                  <a:pt x="1532997" y="201006"/>
                </a:lnTo>
                <a:lnTo>
                  <a:pt x="1534345" y="214910"/>
                </a:lnTo>
                <a:lnTo>
                  <a:pt x="1534795" y="230123"/>
                </a:lnTo>
                <a:lnTo>
                  <a:pt x="1534759" y="234990"/>
                </a:lnTo>
                <a:lnTo>
                  <a:pt x="1534109" y="250372"/>
                </a:lnTo>
                <a:lnTo>
                  <a:pt x="1532645" y="264205"/>
                </a:lnTo>
                <a:lnTo>
                  <a:pt x="1530366" y="276491"/>
                </a:lnTo>
                <a:lnTo>
                  <a:pt x="1527273" y="287228"/>
                </a:lnTo>
                <a:lnTo>
                  <a:pt x="1523365" y="296417"/>
                </a:lnTo>
                <a:lnTo>
                  <a:pt x="1512112" y="310660"/>
                </a:lnTo>
                <a:lnTo>
                  <a:pt x="1500969" y="316739"/>
                </a:lnTo>
                <a:lnTo>
                  <a:pt x="1487551" y="318769"/>
                </a:lnTo>
                <a:lnTo>
                  <a:pt x="1479137" y="318050"/>
                </a:lnTo>
                <a:lnTo>
                  <a:pt x="1467050" y="313719"/>
                </a:lnTo>
                <a:lnTo>
                  <a:pt x="1457171" y="305487"/>
                </a:lnTo>
                <a:close/>
              </a:path>
              <a:path w="3858005" h="445515">
                <a:moveTo>
                  <a:pt x="1368297" y="231901"/>
                </a:moveTo>
                <a:lnTo>
                  <a:pt x="1368562" y="240675"/>
                </a:lnTo>
                <a:lnTo>
                  <a:pt x="1370133" y="254322"/>
                </a:lnTo>
                <a:lnTo>
                  <a:pt x="1373115" y="267132"/>
                </a:lnTo>
                <a:lnTo>
                  <a:pt x="1377509" y="279105"/>
                </a:lnTo>
                <a:lnTo>
                  <a:pt x="1383314" y="290242"/>
                </a:lnTo>
                <a:lnTo>
                  <a:pt x="1390530" y="300542"/>
                </a:lnTo>
                <a:lnTo>
                  <a:pt x="1399158" y="310006"/>
                </a:lnTo>
                <a:lnTo>
                  <a:pt x="1408409" y="317848"/>
                </a:lnTo>
                <a:lnTo>
                  <a:pt x="1418598" y="324532"/>
                </a:lnTo>
                <a:lnTo>
                  <a:pt x="1429668" y="330002"/>
                </a:lnTo>
                <a:lnTo>
                  <a:pt x="1441624" y="334255"/>
                </a:lnTo>
                <a:lnTo>
                  <a:pt x="1439218" y="256037"/>
                </a:lnTo>
                <a:lnTo>
                  <a:pt x="1437938" y="242295"/>
                </a:lnTo>
                <a:lnTo>
                  <a:pt x="1437513" y="227456"/>
                </a:lnTo>
                <a:lnTo>
                  <a:pt x="1431237" y="131365"/>
                </a:lnTo>
                <a:lnTo>
                  <a:pt x="1420284" y="136985"/>
                </a:lnTo>
                <a:lnTo>
                  <a:pt x="1410184" y="143743"/>
                </a:lnTo>
                <a:lnTo>
                  <a:pt x="1400937" y="151637"/>
                </a:lnTo>
                <a:lnTo>
                  <a:pt x="1393517" y="159471"/>
                </a:lnTo>
                <a:lnTo>
                  <a:pt x="1385791" y="169679"/>
                </a:lnTo>
                <a:lnTo>
                  <a:pt x="1379481" y="180636"/>
                </a:lnTo>
                <a:lnTo>
                  <a:pt x="1374581" y="192339"/>
                </a:lnTo>
                <a:lnTo>
                  <a:pt x="1371087" y="204786"/>
                </a:lnTo>
                <a:lnTo>
                  <a:pt x="1368994" y="217974"/>
                </a:lnTo>
                <a:lnTo>
                  <a:pt x="1368297" y="231901"/>
                </a:lnTo>
                <a:close/>
              </a:path>
              <a:path w="3858005" h="445515">
                <a:moveTo>
                  <a:pt x="696695" y="305487"/>
                </a:moveTo>
                <a:lnTo>
                  <a:pt x="688975" y="293369"/>
                </a:lnTo>
                <a:lnTo>
                  <a:pt x="687759" y="290692"/>
                </a:lnTo>
                <a:lnTo>
                  <a:pt x="683885" y="280236"/>
                </a:lnTo>
                <a:lnTo>
                  <a:pt x="680881" y="268684"/>
                </a:lnTo>
                <a:lnTo>
                  <a:pt x="678742" y="256037"/>
                </a:lnTo>
                <a:lnTo>
                  <a:pt x="681148" y="334255"/>
                </a:lnTo>
                <a:lnTo>
                  <a:pt x="693994" y="337294"/>
                </a:lnTo>
                <a:lnTo>
                  <a:pt x="707735" y="339117"/>
                </a:lnTo>
                <a:lnTo>
                  <a:pt x="722376" y="339725"/>
                </a:lnTo>
                <a:lnTo>
                  <a:pt x="727119" y="339662"/>
                </a:lnTo>
                <a:lnTo>
                  <a:pt x="741174" y="338688"/>
                </a:lnTo>
                <a:lnTo>
                  <a:pt x="754488" y="336536"/>
                </a:lnTo>
                <a:lnTo>
                  <a:pt x="767060" y="333206"/>
                </a:lnTo>
                <a:lnTo>
                  <a:pt x="778886" y="328698"/>
                </a:lnTo>
                <a:lnTo>
                  <a:pt x="789966" y="323011"/>
                </a:lnTo>
                <a:lnTo>
                  <a:pt x="800298" y="316145"/>
                </a:lnTo>
                <a:lnTo>
                  <a:pt x="809879" y="308101"/>
                </a:lnTo>
                <a:lnTo>
                  <a:pt x="818893" y="298632"/>
                </a:lnTo>
                <a:lnTo>
                  <a:pt x="826431" y="288452"/>
                </a:lnTo>
                <a:lnTo>
                  <a:pt x="832594" y="277474"/>
                </a:lnTo>
                <a:lnTo>
                  <a:pt x="837383" y="265704"/>
                </a:lnTo>
                <a:lnTo>
                  <a:pt x="840802" y="253145"/>
                </a:lnTo>
                <a:lnTo>
                  <a:pt x="842851" y="239801"/>
                </a:lnTo>
                <a:lnTo>
                  <a:pt x="843533" y="225678"/>
                </a:lnTo>
                <a:lnTo>
                  <a:pt x="843354" y="218521"/>
                </a:lnTo>
                <a:lnTo>
                  <a:pt x="841896" y="204753"/>
                </a:lnTo>
                <a:lnTo>
                  <a:pt x="838971" y="191880"/>
                </a:lnTo>
                <a:lnTo>
                  <a:pt x="834576" y="179897"/>
                </a:lnTo>
                <a:lnTo>
                  <a:pt x="828709" y="168797"/>
                </a:lnTo>
                <a:lnTo>
                  <a:pt x="821366" y="158574"/>
                </a:lnTo>
                <a:lnTo>
                  <a:pt x="812545" y="149225"/>
                </a:lnTo>
                <a:lnTo>
                  <a:pt x="803455" y="141706"/>
                </a:lnTo>
                <a:lnTo>
                  <a:pt x="793236" y="135155"/>
                </a:lnTo>
                <a:lnTo>
                  <a:pt x="782128" y="129796"/>
                </a:lnTo>
                <a:lnTo>
                  <a:pt x="770133" y="125628"/>
                </a:lnTo>
                <a:lnTo>
                  <a:pt x="757254" y="122650"/>
                </a:lnTo>
                <a:lnTo>
                  <a:pt x="743493" y="120864"/>
                </a:lnTo>
                <a:lnTo>
                  <a:pt x="728853" y="120268"/>
                </a:lnTo>
                <a:lnTo>
                  <a:pt x="723092" y="120355"/>
                </a:lnTo>
                <a:lnTo>
                  <a:pt x="708731" y="121379"/>
                </a:lnTo>
                <a:lnTo>
                  <a:pt x="695222" y="123559"/>
                </a:lnTo>
                <a:lnTo>
                  <a:pt x="682565" y="126888"/>
                </a:lnTo>
                <a:lnTo>
                  <a:pt x="670761" y="131365"/>
                </a:lnTo>
                <a:lnTo>
                  <a:pt x="677037" y="227456"/>
                </a:lnTo>
                <a:lnTo>
                  <a:pt x="677051" y="224441"/>
                </a:lnTo>
                <a:lnTo>
                  <a:pt x="677650" y="208855"/>
                </a:lnTo>
                <a:lnTo>
                  <a:pt x="679121" y="194887"/>
                </a:lnTo>
                <a:lnTo>
                  <a:pt x="681461" y="182536"/>
                </a:lnTo>
                <a:lnTo>
                  <a:pt x="684662" y="171803"/>
                </a:lnTo>
                <a:lnTo>
                  <a:pt x="688720" y="162687"/>
                </a:lnTo>
                <a:lnTo>
                  <a:pt x="699655" y="149355"/>
                </a:lnTo>
                <a:lnTo>
                  <a:pt x="710835" y="143352"/>
                </a:lnTo>
                <a:lnTo>
                  <a:pt x="724281" y="141350"/>
                </a:lnTo>
                <a:lnTo>
                  <a:pt x="731566" y="141863"/>
                </a:lnTo>
                <a:lnTo>
                  <a:pt x="743972" y="145759"/>
                </a:lnTo>
                <a:lnTo>
                  <a:pt x="754171" y="153499"/>
                </a:lnTo>
                <a:lnTo>
                  <a:pt x="762127" y="165100"/>
                </a:lnTo>
                <a:lnTo>
                  <a:pt x="767130" y="177082"/>
                </a:lnTo>
                <a:lnTo>
                  <a:pt x="770275" y="188400"/>
                </a:lnTo>
                <a:lnTo>
                  <a:pt x="772521" y="201006"/>
                </a:lnTo>
                <a:lnTo>
                  <a:pt x="773869" y="214910"/>
                </a:lnTo>
                <a:lnTo>
                  <a:pt x="774319" y="230123"/>
                </a:lnTo>
                <a:lnTo>
                  <a:pt x="774283" y="234990"/>
                </a:lnTo>
                <a:lnTo>
                  <a:pt x="773633" y="250372"/>
                </a:lnTo>
                <a:lnTo>
                  <a:pt x="772169" y="264205"/>
                </a:lnTo>
                <a:lnTo>
                  <a:pt x="769890" y="276491"/>
                </a:lnTo>
                <a:lnTo>
                  <a:pt x="766797" y="287228"/>
                </a:lnTo>
                <a:lnTo>
                  <a:pt x="762889" y="296417"/>
                </a:lnTo>
                <a:lnTo>
                  <a:pt x="751636" y="310660"/>
                </a:lnTo>
                <a:lnTo>
                  <a:pt x="740493" y="316739"/>
                </a:lnTo>
                <a:lnTo>
                  <a:pt x="727075" y="318769"/>
                </a:lnTo>
                <a:lnTo>
                  <a:pt x="718661" y="318050"/>
                </a:lnTo>
                <a:lnTo>
                  <a:pt x="706574" y="313719"/>
                </a:lnTo>
                <a:lnTo>
                  <a:pt x="696695" y="305487"/>
                </a:lnTo>
                <a:close/>
              </a:path>
              <a:path w="3858005" h="445515">
                <a:moveTo>
                  <a:pt x="607821" y="231901"/>
                </a:moveTo>
                <a:lnTo>
                  <a:pt x="608086" y="240675"/>
                </a:lnTo>
                <a:lnTo>
                  <a:pt x="609657" y="254322"/>
                </a:lnTo>
                <a:lnTo>
                  <a:pt x="612639" y="267132"/>
                </a:lnTo>
                <a:lnTo>
                  <a:pt x="617033" y="279105"/>
                </a:lnTo>
                <a:lnTo>
                  <a:pt x="622838" y="290242"/>
                </a:lnTo>
                <a:lnTo>
                  <a:pt x="630054" y="300542"/>
                </a:lnTo>
                <a:lnTo>
                  <a:pt x="638682" y="310006"/>
                </a:lnTo>
                <a:lnTo>
                  <a:pt x="647933" y="317848"/>
                </a:lnTo>
                <a:lnTo>
                  <a:pt x="658122" y="324532"/>
                </a:lnTo>
                <a:lnTo>
                  <a:pt x="669192" y="330002"/>
                </a:lnTo>
                <a:lnTo>
                  <a:pt x="681148" y="334255"/>
                </a:lnTo>
                <a:lnTo>
                  <a:pt x="678742" y="256037"/>
                </a:lnTo>
                <a:lnTo>
                  <a:pt x="677462" y="242295"/>
                </a:lnTo>
                <a:lnTo>
                  <a:pt x="677037" y="227456"/>
                </a:lnTo>
                <a:lnTo>
                  <a:pt x="670761" y="131365"/>
                </a:lnTo>
                <a:lnTo>
                  <a:pt x="659808" y="136985"/>
                </a:lnTo>
                <a:lnTo>
                  <a:pt x="649708" y="143743"/>
                </a:lnTo>
                <a:lnTo>
                  <a:pt x="640460" y="151637"/>
                </a:lnTo>
                <a:lnTo>
                  <a:pt x="633041" y="159471"/>
                </a:lnTo>
                <a:lnTo>
                  <a:pt x="625315" y="169679"/>
                </a:lnTo>
                <a:lnTo>
                  <a:pt x="619005" y="180636"/>
                </a:lnTo>
                <a:lnTo>
                  <a:pt x="614105" y="192339"/>
                </a:lnTo>
                <a:lnTo>
                  <a:pt x="610611" y="204786"/>
                </a:lnTo>
                <a:lnTo>
                  <a:pt x="608518" y="217974"/>
                </a:lnTo>
                <a:lnTo>
                  <a:pt x="607821" y="231901"/>
                </a:lnTo>
                <a:close/>
              </a:path>
              <a:path w="3858005" h="445515">
                <a:moveTo>
                  <a:pt x="3230626" y="339470"/>
                </a:moveTo>
                <a:lnTo>
                  <a:pt x="3240562" y="338292"/>
                </a:lnTo>
                <a:lnTo>
                  <a:pt x="3252828" y="336872"/>
                </a:lnTo>
                <a:lnTo>
                  <a:pt x="3265420" y="335452"/>
                </a:lnTo>
                <a:lnTo>
                  <a:pt x="3278340" y="334032"/>
                </a:lnTo>
                <a:lnTo>
                  <a:pt x="3291585" y="332613"/>
                </a:lnTo>
                <a:lnTo>
                  <a:pt x="3291192" y="321409"/>
                </a:lnTo>
                <a:lnTo>
                  <a:pt x="3290848" y="308679"/>
                </a:lnTo>
                <a:lnTo>
                  <a:pt x="3290570" y="296417"/>
                </a:lnTo>
                <a:lnTo>
                  <a:pt x="3290455" y="290922"/>
                </a:lnTo>
                <a:lnTo>
                  <a:pt x="3290255" y="277788"/>
                </a:lnTo>
                <a:lnTo>
                  <a:pt x="3290189" y="266064"/>
                </a:lnTo>
                <a:lnTo>
                  <a:pt x="3300476" y="252729"/>
                </a:lnTo>
                <a:lnTo>
                  <a:pt x="3302195" y="254906"/>
                </a:lnTo>
                <a:lnTo>
                  <a:pt x="3308928" y="263660"/>
                </a:lnTo>
                <a:lnTo>
                  <a:pt x="3316040" y="273252"/>
                </a:lnTo>
                <a:lnTo>
                  <a:pt x="3323524" y="283673"/>
                </a:lnTo>
                <a:lnTo>
                  <a:pt x="3331377" y="294912"/>
                </a:lnTo>
                <a:lnTo>
                  <a:pt x="3339592" y="306958"/>
                </a:lnTo>
                <a:lnTo>
                  <a:pt x="3346740" y="316585"/>
                </a:lnTo>
                <a:lnTo>
                  <a:pt x="3355752" y="325788"/>
                </a:lnTo>
                <a:lnTo>
                  <a:pt x="3364992" y="332104"/>
                </a:lnTo>
                <a:lnTo>
                  <a:pt x="3369461" y="334144"/>
                </a:lnTo>
                <a:lnTo>
                  <a:pt x="3381490" y="337653"/>
                </a:lnTo>
                <a:lnTo>
                  <a:pt x="3394709" y="338835"/>
                </a:lnTo>
                <a:lnTo>
                  <a:pt x="3403151" y="338474"/>
                </a:lnTo>
                <a:lnTo>
                  <a:pt x="3414025" y="337229"/>
                </a:lnTo>
                <a:lnTo>
                  <a:pt x="3426479" y="335096"/>
                </a:lnTo>
                <a:lnTo>
                  <a:pt x="3440494" y="332076"/>
                </a:lnTo>
                <a:lnTo>
                  <a:pt x="3456051" y="328167"/>
                </a:lnTo>
                <a:lnTo>
                  <a:pt x="3454780" y="317245"/>
                </a:lnTo>
                <a:lnTo>
                  <a:pt x="3445525" y="316170"/>
                </a:lnTo>
                <a:lnTo>
                  <a:pt x="3432697" y="313186"/>
                </a:lnTo>
                <a:lnTo>
                  <a:pt x="3422777" y="308609"/>
                </a:lnTo>
                <a:lnTo>
                  <a:pt x="3416013" y="303526"/>
                </a:lnTo>
                <a:lnTo>
                  <a:pt x="3407093" y="294811"/>
                </a:lnTo>
                <a:lnTo>
                  <a:pt x="3397377" y="283209"/>
                </a:lnTo>
                <a:lnTo>
                  <a:pt x="3336417" y="206247"/>
                </a:lnTo>
                <a:lnTo>
                  <a:pt x="3336928" y="205619"/>
                </a:lnTo>
                <a:lnTo>
                  <a:pt x="3346774" y="194562"/>
                </a:lnTo>
                <a:lnTo>
                  <a:pt x="3356128" y="186069"/>
                </a:lnTo>
                <a:lnTo>
                  <a:pt x="3364992" y="180085"/>
                </a:lnTo>
                <a:lnTo>
                  <a:pt x="3370842" y="177391"/>
                </a:lnTo>
                <a:lnTo>
                  <a:pt x="3382875" y="174086"/>
                </a:lnTo>
                <a:lnTo>
                  <a:pt x="3396488" y="172973"/>
                </a:lnTo>
                <a:lnTo>
                  <a:pt x="3405330" y="173417"/>
                </a:lnTo>
                <a:lnTo>
                  <a:pt x="3417732" y="175279"/>
                </a:lnTo>
                <a:lnTo>
                  <a:pt x="3431285" y="178562"/>
                </a:lnTo>
                <a:lnTo>
                  <a:pt x="3433064" y="178180"/>
                </a:lnTo>
                <a:lnTo>
                  <a:pt x="3438239" y="161277"/>
                </a:lnTo>
                <a:lnTo>
                  <a:pt x="3441848" y="148892"/>
                </a:lnTo>
                <a:lnTo>
                  <a:pt x="3445124" y="137001"/>
                </a:lnTo>
                <a:lnTo>
                  <a:pt x="3448050" y="125602"/>
                </a:lnTo>
                <a:lnTo>
                  <a:pt x="3444329" y="124889"/>
                </a:lnTo>
                <a:lnTo>
                  <a:pt x="3431901" y="123318"/>
                </a:lnTo>
                <a:lnTo>
                  <a:pt x="3418840" y="122808"/>
                </a:lnTo>
                <a:lnTo>
                  <a:pt x="3412613" y="122969"/>
                </a:lnTo>
                <a:lnTo>
                  <a:pt x="3399628" y="124507"/>
                </a:lnTo>
                <a:lnTo>
                  <a:pt x="3388232" y="127634"/>
                </a:lnTo>
                <a:lnTo>
                  <a:pt x="3374720" y="134357"/>
                </a:lnTo>
                <a:lnTo>
                  <a:pt x="3364356" y="141985"/>
                </a:lnTo>
                <a:lnTo>
                  <a:pt x="3359920" y="145977"/>
                </a:lnTo>
                <a:lnTo>
                  <a:pt x="3351204" y="154877"/>
                </a:lnTo>
                <a:lnTo>
                  <a:pt x="3342513" y="165226"/>
                </a:lnTo>
                <a:lnTo>
                  <a:pt x="3334244" y="175655"/>
                </a:lnTo>
                <a:lnTo>
                  <a:pt x="3326420" y="185750"/>
                </a:lnTo>
                <a:lnTo>
                  <a:pt x="3318129" y="196595"/>
                </a:lnTo>
                <a:lnTo>
                  <a:pt x="3290189" y="233425"/>
                </a:lnTo>
                <a:lnTo>
                  <a:pt x="3290189" y="155575"/>
                </a:lnTo>
                <a:lnTo>
                  <a:pt x="3288674" y="143654"/>
                </a:lnTo>
                <a:lnTo>
                  <a:pt x="3282300" y="132416"/>
                </a:lnTo>
                <a:lnTo>
                  <a:pt x="3270918" y="125684"/>
                </a:lnTo>
                <a:lnTo>
                  <a:pt x="3254502" y="123443"/>
                </a:lnTo>
                <a:lnTo>
                  <a:pt x="3254015" y="123445"/>
                </a:lnTo>
                <a:lnTo>
                  <a:pt x="3244270" y="123975"/>
                </a:lnTo>
                <a:lnTo>
                  <a:pt x="3233135" y="125466"/>
                </a:lnTo>
                <a:lnTo>
                  <a:pt x="3220622" y="127923"/>
                </a:lnTo>
                <a:lnTo>
                  <a:pt x="3206743" y="131354"/>
                </a:lnTo>
                <a:lnTo>
                  <a:pt x="3191510" y="135762"/>
                </a:lnTo>
                <a:lnTo>
                  <a:pt x="3193160" y="145922"/>
                </a:lnTo>
                <a:lnTo>
                  <a:pt x="3200272" y="145922"/>
                </a:lnTo>
                <a:lnTo>
                  <a:pt x="3206115" y="146303"/>
                </a:lnTo>
                <a:lnTo>
                  <a:pt x="3210560" y="146938"/>
                </a:lnTo>
                <a:lnTo>
                  <a:pt x="3215005" y="147700"/>
                </a:lnTo>
                <a:lnTo>
                  <a:pt x="3218434" y="148970"/>
                </a:lnTo>
                <a:lnTo>
                  <a:pt x="3223133" y="153162"/>
                </a:lnTo>
                <a:lnTo>
                  <a:pt x="3224784" y="155955"/>
                </a:lnTo>
                <a:lnTo>
                  <a:pt x="3225672" y="159512"/>
                </a:lnTo>
                <a:lnTo>
                  <a:pt x="3226562" y="162940"/>
                </a:lnTo>
                <a:lnTo>
                  <a:pt x="3227324" y="173227"/>
                </a:lnTo>
                <a:lnTo>
                  <a:pt x="3227534" y="188801"/>
                </a:lnTo>
                <a:lnTo>
                  <a:pt x="3227705" y="201548"/>
                </a:lnTo>
                <a:lnTo>
                  <a:pt x="3227893" y="217267"/>
                </a:lnTo>
                <a:lnTo>
                  <a:pt x="3227663" y="324152"/>
                </a:lnTo>
                <a:lnTo>
                  <a:pt x="3227451" y="337946"/>
                </a:lnTo>
                <a:lnTo>
                  <a:pt x="3230626" y="339470"/>
                </a:lnTo>
                <a:close/>
              </a:path>
              <a:path w="3858005" h="445515">
                <a:moveTo>
                  <a:pt x="2005330" y="339470"/>
                </a:moveTo>
                <a:lnTo>
                  <a:pt x="2015266" y="338292"/>
                </a:lnTo>
                <a:lnTo>
                  <a:pt x="2027532" y="336872"/>
                </a:lnTo>
                <a:lnTo>
                  <a:pt x="2040124" y="335452"/>
                </a:lnTo>
                <a:lnTo>
                  <a:pt x="2053044" y="334032"/>
                </a:lnTo>
                <a:lnTo>
                  <a:pt x="2066290" y="332613"/>
                </a:lnTo>
                <a:lnTo>
                  <a:pt x="2065896" y="321409"/>
                </a:lnTo>
                <a:lnTo>
                  <a:pt x="2065552" y="308679"/>
                </a:lnTo>
                <a:lnTo>
                  <a:pt x="2065274" y="296417"/>
                </a:lnTo>
                <a:lnTo>
                  <a:pt x="2065159" y="290922"/>
                </a:lnTo>
                <a:lnTo>
                  <a:pt x="2064959" y="277788"/>
                </a:lnTo>
                <a:lnTo>
                  <a:pt x="2064893" y="266064"/>
                </a:lnTo>
                <a:lnTo>
                  <a:pt x="2075180" y="252729"/>
                </a:lnTo>
                <a:lnTo>
                  <a:pt x="2076899" y="254906"/>
                </a:lnTo>
                <a:lnTo>
                  <a:pt x="2083632" y="263660"/>
                </a:lnTo>
                <a:lnTo>
                  <a:pt x="2090744" y="273252"/>
                </a:lnTo>
                <a:lnTo>
                  <a:pt x="2098228" y="283673"/>
                </a:lnTo>
                <a:lnTo>
                  <a:pt x="2106081" y="294912"/>
                </a:lnTo>
                <a:lnTo>
                  <a:pt x="2114296" y="306958"/>
                </a:lnTo>
                <a:lnTo>
                  <a:pt x="2121444" y="316585"/>
                </a:lnTo>
                <a:lnTo>
                  <a:pt x="2130456" y="325788"/>
                </a:lnTo>
                <a:lnTo>
                  <a:pt x="2139696" y="332104"/>
                </a:lnTo>
                <a:lnTo>
                  <a:pt x="2144165" y="334144"/>
                </a:lnTo>
                <a:lnTo>
                  <a:pt x="2156194" y="337653"/>
                </a:lnTo>
                <a:lnTo>
                  <a:pt x="2169414" y="338835"/>
                </a:lnTo>
                <a:lnTo>
                  <a:pt x="2177855" y="338474"/>
                </a:lnTo>
                <a:lnTo>
                  <a:pt x="2188729" y="337229"/>
                </a:lnTo>
                <a:lnTo>
                  <a:pt x="2201183" y="335096"/>
                </a:lnTo>
                <a:lnTo>
                  <a:pt x="2215198" y="332076"/>
                </a:lnTo>
                <a:lnTo>
                  <a:pt x="2230755" y="328167"/>
                </a:lnTo>
                <a:lnTo>
                  <a:pt x="2229485" y="317245"/>
                </a:lnTo>
                <a:lnTo>
                  <a:pt x="2220229" y="316170"/>
                </a:lnTo>
                <a:lnTo>
                  <a:pt x="2207401" y="313186"/>
                </a:lnTo>
                <a:lnTo>
                  <a:pt x="2197481" y="308609"/>
                </a:lnTo>
                <a:lnTo>
                  <a:pt x="2190717" y="303526"/>
                </a:lnTo>
                <a:lnTo>
                  <a:pt x="2181797" y="294811"/>
                </a:lnTo>
                <a:lnTo>
                  <a:pt x="2172081" y="283209"/>
                </a:lnTo>
                <a:lnTo>
                  <a:pt x="2111121" y="206247"/>
                </a:lnTo>
                <a:lnTo>
                  <a:pt x="2111632" y="205619"/>
                </a:lnTo>
                <a:lnTo>
                  <a:pt x="2121478" y="194562"/>
                </a:lnTo>
                <a:lnTo>
                  <a:pt x="2130832" y="186069"/>
                </a:lnTo>
                <a:lnTo>
                  <a:pt x="2139696" y="180085"/>
                </a:lnTo>
                <a:lnTo>
                  <a:pt x="2145546" y="177391"/>
                </a:lnTo>
                <a:lnTo>
                  <a:pt x="2157579" y="174086"/>
                </a:lnTo>
                <a:lnTo>
                  <a:pt x="2171192" y="172973"/>
                </a:lnTo>
                <a:lnTo>
                  <a:pt x="2180034" y="173417"/>
                </a:lnTo>
                <a:lnTo>
                  <a:pt x="2192436" y="175279"/>
                </a:lnTo>
                <a:lnTo>
                  <a:pt x="2205990" y="178562"/>
                </a:lnTo>
                <a:lnTo>
                  <a:pt x="2207768" y="178180"/>
                </a:lnTo>
                <a:lnTo>
                  <a:pt x="2212943" y="161277"/>
                </a:lnTo>
                <a:lnTo>
                  <a:pt x="2216552" y="148892"/>
                </a:lnTo>
                <a:lnTo>
                  <a:pt x="2219828" y="137001"/>
                </a:lnTo>
                <a:lnTo>
                  <a:pt x="2222754" y="125602"/>
                </a:lnTo>
                <a:lnTo>
                  <a:pt x="2219033" y="124889"/>
                </a:lnTo>
                <a:lnTo>
                  <a:pt x="2206605" y="123318"/>
                </a:lnTo>
                <a:lnTo>
                  <a:pt x="2193544" y="122808"/>
                </a:lnTo>
                <a:lnTo>
                  <a:pt x="2187317" y="122969"/>
                </a:lnTo>
                <a:lnTo>
                  <a:pt x="2174332" y="124507"/>
                </a:lnTo>
                <a:lnTo>
                  <a:pt x="2162937" y="127634"/>
                </a:lnTo>
                <a:lnTo>
                  <a:pt x="2149424" y="134357"/>
                </a:lnTo>
                <a:lnTo>
                  <a:pt x="2139060" y="141985"/>
                </a:lnTo>
                <a:lnTo>
                  <a:pt x="2134624" y="145977"/>
                </a:lnTo>
                <a:lnTo>
                  <a:pt x="2125908" y="154877"/>
                </a:lnTo>
                <a:lnTo>
                  <a:pt x="2117217" y="165226"/>
                </a:lnTo>
                <a:lnTo>
                  <a:pt x="2108948" y="175655"/>
                </a:lnTo>
                <a:lnTo>
                  <a:pt x="2101124" y="185750"/>
                </a:lnTo>
                <a:lnTo>
                  <a:pt x="2092833" y="196595"/>
                </a:lnTo>
                <a:lnTo>
                  <a:pt x="2064893" y="233425"/>
                </a:lnTo>
                <a:lnTo>
                  <a:pt x="2064893" y="155575"/>
                </a:lnTo>
                <a:lnTo>
                  <a:pt x="2063378" y="143654"/>
                </a:lnTo>
                <a:lnTo>
                  <a:pt x="2057004" y="132416"/>
                </a:lnTo>
                <a:lnTo>
                  <a:pt x="2045622" y="125684"/>
                </a:lnTo>
                <a:lnTo>
                  <a:pt x="2029206" y="123443"/>
                </a:lnTo>
                <a:lnTo>
                  <a:pt x="2028719" y="123445"/>
                </a:lnTo>
                <a:lnTo>
                  <a:pt x="2018974" y="123975"/>
                </a:lnTo>
                <a:lnTo>
                  <a:pt x="2007839" y="125466"/>
                </a:lnTo>
                <a:lnTo>
                  <a:pt x="1995326" y="127923"/>
                </a:lnTo>
                <a:lnTo>
                  <a:pt x="1981447" y="131354"/>
                </a:lnTo>
                <a:lnTo>
                  <a:pt x="1966214" y="135762"/>
                </a:lnTo>
                <a:lnTo>
                  <a:pt x="1967865" y="145922"/>
                </a:lnTo>
                <a:lnTo>
                  <a:pt x="1974977" y="145922"/>
                </a:lnTo>
                <a:lnTo>
                  <a:pt x="1980819" y="146303"/>
                </a:lnTo>
                <a:lnTo>
                  <a:pt x="1985264" y="146938"/>
                </a:lnTo>
                <a:lnTo>
                  <a:pt x="1989708" y="147700"/>
                </a:lnTo>
                <a:lnTo>
                  <a:pt x="1993138" y="148970"/>
                </a:lnTo>
                <a:lnTo>
                  <a:pt x="1997837" y="153162"/>
                </a:lnTo>
                <a:lnTo>
                  <a:pt x="1999488" y="155955"/>
                </a:lnTo>
                <a:lnTo>
                  <a:pt x="2000377" y="159512"/>
                </a:lnTo>
                <a:lnTo>
                  <a:pt x="2001266" y="162940"/>
                </a:lnTo>
                <a:lnTo>
                  <a:pt x="2002067" y="176138"/>
                </a:lnTo>
                <a:lnTo>
                  <a:pt x="2002238" y="188801"/>
                </a:lnTo>
                <a:lnTo>
                  <a:pt x="2002408" y="201548"/>
                </a:lnTo>
                <a:lnTo>
                  <a:pt x="2002597" y="217267"/>
                </a:lnTo>
                <a:lnTo>
                  <a:pt x="2002367" y="324152"/>
                </a:lnTo>
                <a:lnTo>
                  <a:pt x="2002155" y="337946"/>
                </a:lnTo>
                <a:lnTo>
                  <a:pt x="2005330" y="339470"/>
                </a:lnTo>
                <a:close/>
              </a:path>
              <a:path w="3858005" h="445515">
                <a:moveTo>
                  <a:pt x="2706878" y="152400"/>
                </a:moveTo>
                <a:lnTo>
                  <a:pt x="2726256" y="156487"/>
                </a:lnTo>
                <a:lnTo>
                  <a:pt x="2735580" y="164083"/>
                </a:lnTo>
                <a:lnTo>
                  <a:pt x="2740848" y="173860"/>
                </a:lnTo>
                <a:lnTo>
                  <a:pt x="2743841" y="186284"/>
                </a:lnTo>
                <a:lnTo>
                  <a:pt x="2744851" y="201802"/>
                </a:lnTo>
                <a:lnTo>
                  <a:pt x="2744851" y="443738"/>
                </a:lnTo>
                <a:lnTo>
                  <a:pt x="2747899" y="445388"/>
                </a:lnTo>
                <a:lnTo>
                  <a:pt x="2760047" y="443448"/>
                </a:lnTo>
                <a:lnTo>
                  <a:pt x="2772631" y="441571"/>
                </a:lnTo>
                <a:lnTo>
                  <a:pt x="2785215" y="439843"/>
                </a:lnTo>
                <a:lnTo>
                  <a:pt x="2797799" y="438275"/>
                </a:lnTo>
                <a:lnTo>
                  <a:pt x="2810383" y="436879"/>
                </a:lnTo>
                <a:lnTo>
                  <a:pt x="2810269" y="435589"/>
                </a:lnTo>
                <a:lnTo>
                  <a:pt x="2809533" y="426100"/>
                </a:lnTo>
                <a:lnTo>
                  <a:pt x="2808891" y="415680"/>
                </a:lnTo>
                <a:lnTo>
                  <a:pt x="2808344" y="404325"/>
                </a:lnTo>
                <a:lnTo>
                  <a:pt x="2807893" y="392036"/>
                </a:lnTo>
                <a:lnTo>
                  <a:pt x="2807539" y="378811"/>
                </a:lnTo>
                <a:lnTo>
                  <a:pt x="2807285" y="364647"/>
                </a:lnTo>
                <a:lnTo>
                  <a:pt x="2807132" y="349545"/>
                </a:lnTo>
                <a:lnTo>
                  <a:pt x="2807072" y="187238"/>
                </a:lnTo>
                <a:lnTo>
                  <a:pt x="2805911" y="173220"/>
                </a:lnTo>
                <a:lnTo>
                  <a:pt x="2802782" y="160546"/>
                </a:lnTo>
                <a:lnTo>
                  <a:pt x="2797672" y="149238"/>
                </a:lnTo>
                <a:lnTo>
                  <a:pt x="2790571" y="139318"/>
                </a:lnTo>
                <a:lnTo>
                  <a:pt x="2780853" y="130635"/>
                </a:lnTo>
                <a:lnTo>
                  <a:pt x="2769887" y="124876"/>
                </a:lnTo>
                <a:lnTo>
                  <a:pt x="2757124" y="121420"/>
                </a:lnTo>
                <a:lnTo>
                  <a:pt x="2742565" y="120268"/>
                </a:lnTo>
                <a:lnTo>
                  <a:pt x="2739787" y="120314"/>
                </a:lnTo>
                <a:lnTo>
                  <a:pt x="2728728" y="121358"/>
                </a:lnTo>
                <a:lnTo>
                  <a:pt x="2717294" y="123775"/>
                </a:lnTo>
                <a:lnTo>
                  <a:pt x="2705484" y="127561"/>
                </a:lnTo>
                <a:lnTo>
                  <a:pt x="2693294" y="132709"/>
                </a:lnTo>
                <a:lnTo>
                  <a:pt x="2680721" y="139213"/>
                </a:lnTo>
                <a:lnTo>
                  <a:pt x="2667762" y="147065"/>
                </a:lnTo>
                <a:lnTo>
                  <a:pt x="2666755" y="141981"/>
                </a:lnTo>
                <a:lnTo>
                  <a:pt x="2660460" y="131682"/>
                </a:lnTo>
                <a:lnTo>
                  <a:pt x="2648821" y="125503"/>
                </a:lnTo>
                <a:lnTo>
                  <a:pt x="2631821" y="123443"/>
                </a:lnTo>
                <a:lnTo>
                  <a:pt x="2622326" y="123921"/>
                </a:lnTo>
                <a:lnTo>
                  <a:pt x="2611289" y="125385"/>
                </a:lnTo>
                <a:lnTo>
                  <a:pt x="2598842" y="127843"/>
                </a:lnTo>
                <a:lnTo>
                  <a:pt x="2584985" y="131300"/>
                </a:lnTo>
                <a:lnTo>
                  <a:pt x="2569718" y="135762"/>
                </a:lnTo>
                <a:lnTo>
                  <a:pt x="2571369" y="145922"/>
                </a:lnTo>
                <a:lnTo>
                  <a:pt x="2578481" y="145922"/>
                </a:lnTo>
                <a:lnTo>
                  <a:pt x="2584322" y="146303"/>
                </a:lnTo>
                <a:lnTo>
                  <a:pt x="2588768" y="146938"/>
                </a:lnTo>
                <a:lnTo>
                  <a:pt x="2593213" y="147700"/>
                </a:lnTo>
                <a:lnTo>
                  <a:pt x="2596642" y="148970"/>
                </a:lnTo>
                <a:lnTo>
                  <a:pt x="2601341" y="153034"/>
                </a:lnTo>
                <a:lnTo>
                  <a:pt x="2602992" y="155701"/>
                </a:lnTo>
                <a:lnTo>
                  <a:pt x="2603881" y="159130"/>
                </a:lnTo>
                <a:lnTo>
                  <a:pt x="2604770" y="162559"/>
                </a:lnTo>
                <a:lnTo>
                  <a:pt x="2605532" y="172592"/>
                </a:lnTo>
                <a:lnTo>
                  <a:pt x="2605670" y="179123"/>
                </a:lnTo>
                <a:lnTo>
                  <a:pt x="2605930" y="192292"/>
                </a:lnTo>
                <a:lnTo>
                  <a:pt x="2606153" y="217393"/>
                </a:lnTo>
                <a:lnTo>
                  <a:pt x="2606000" y="311172"/>
                </a:lnTo>
                <a:lnTo>
                  <a:pt x="2605857" y="324324"/>
                </a:lnTo>
                <a:lnTo>
                  <a:pt x="2605659" y="337946"/>
                </a:lnTo>
                <a:lnTo>
                  <a:pt x="2608834" y="339470"/>
                </a:lnTo>
                <a:lnTo>
                  <a:pt x="2618824" y="338129"/>
                </a:lnTo>
                <a:lnTo>
                  <a:pt x="2631125" y="336603"/>
                </a:lnTo>
                <a:lnTo>
                  <a:pt x="2643721" y="335175"/>
                </a:lnTo>
                <a:lnTo>
                  <a:pt x="2656610" y="333845"/>
                </a:lnTo>
                <a:lnTo>
                  <a:pt x="2669794" y="332613"/>
                </a:lnTo>
                <a:lnTo>
                  <a:pt x="2669343" y="319649"/>
                </a:lnTo>
                <a:lnTo>
                  <a:pt x="2668938" y="306072"/>
                </a:lnTo>
                <a:lnTo>
                  <a:pt x="2668642" y="293340"/>
                </a:lnTo>
                <a:lnTo>
                  <a:pt x="2668459" y="281446"/>
                </a:lnTo>
                <a:lnTo>
                  <a:pt x="2668397" y="164083"/>
                </a:lnTo>
                <a:lnTo>
                  <a:pt x="2670288" y="162892"/>
                </a:lnTo>
                <a:lnTo>
                  <a:pt x="2681953" y="157079"/>
                </a:lnTo>
                <a:lnTo>
                  <a:pt x="2694149" y="153573"/>
                </a:lnTo>
                <a:lnTo>
                  <a:pt x="2706878" y="152400"/>
                </a:lnTo>
                <a:close/>
              </a:path>
            </a:pathLst>
          </a:custGeom>
          <a:solidFill>
            <a:srgbClr val="0000FF"/>
          </a:solidFill>
        </p:spPr>
        <p:txBody>
          <a:bodyPr wrap="square" lIns="0" tIns="0" rIns="0" bIns="0" rtlCol="0">
            <a:noAutofit/>
          </a:bodyPr>
          <a:lstStyle/>
          <a:p>
            <a:endParaRPr/>
          </a:p>
        </p:txBody>
      </p:sp>
      <p:sp>
        <p:nvSpPr>
          <p:cNvPr id="57" name="object 57"/>
          <p:cNvSpPr/>
          <p:nvPr/>
        </p:nvSpPr>
        <p:spPr>
          <a:xfrm>
            <a:off x="4918625" y="1047370"/>
            <a:ext cx="129200" cy="143636"/>
          </a:xfrm>
          <a:custGeom>
            <a:avLst/>
            <a:gdLst/>
            <a:ahLst/>
            <a:cxnLst/>
            <a:rect l="l" t="t" r="r" b="b"/>
            <a:pathLst>
              <a:path w="96900" h="143636">
                <a:moveTo>
                  <a:pt x="79755" y="0"/>
                </a:moveTo>
                <a:lnTo>
                  <a:pt x="64031" y="1069"/>
                </a:lnTo>
                <a:lnTo>
                  <a:pt x="50098" y="3357"/>
                </a:lnTo>
                <a:lnTo>
                  <a:pt x="37943" y="6870"/>
                </a:lnTo>
                <a:lnTo>
                  <a:pt x="27553" y="11615"/>
                </a:lnTo>
                <a:lnTo>
                  <a:pt x="19303" y="17271"/>
                </a:lnTo>
                <a:lnTo>
                  <a:pt x="11442" y="25705"/>
                </a:lnTo>
                <a:lnTo>
                  <a:pt x="5618" y="36228"/>
                </a:lnTo>
                <a:lnTo>
                  <a:pt x="1839" y="48822"/>
                </a:lnTo>
                <a:lnTo>
                  <a:pt x="116" y="63468"/>
                </a:lnTo>
                <a:lnTo>
                  <a:pt x="0" y="68833"/>
                </a:lnTo>
                <a:lnTo>
                  <a:pt x="778" y="82738"/>
                </a:lnTo>
                <a:lnTo>
                  <a:pt x="3112" y="95650"/>
                </a:lnTo>
                <a:lnTo>
                  <a:pt x="7003" y="107561"/>
                </a:lnTo>
                <a:lnTo>
                  <a:pt x="12450" y="118460"/>
                </a:lnTo>
                <a:lnTo>
                  <a:pt x="23530" y="132282"/>
                </a:lnTo>
                <a:lnTo>
                  <a:pt x="34172" y="139434"/>
                </a:lnTo>
                <a:lnTo>
                  <a:pt x="46420" y="143106"/>
                </a:lnTo>
                <a:lnTo>
                  <a:pt x="53847" y="143636"/>
                </a:lnTo>
                <a:lnTo>
                  <a:pt x="66796" y="141404"/>
                </a:lnTo>
                <a:lnTo>
                  <a:pt x="77645" y="134705"/>
                </a:lnTo>
                <a:lnTo>
                  <a:pt x="85470" y="124967"/>
                </a:lnTo>
                <a:lnTo>
                  <a:pt x="90532" y="114766"/>
                </a:lnTo>
                <a:lnTo>
                  <a:pt x="94123" y="103095"/>
                </a:lnTo>
                <a:lnTo>
                  <a:pt x="96246" y="89954"/>
                </a:lnTo>
                <a:lnTo>
                  <a:pt x="96900" y="76200"/>
                </a:lnTo>
                <a:lnTo>
                  <a:pt x="96462" y="62649"/>
                </a:lnTo>
                <a:lnTo>
                  <a:pt x="95164" y="49984"/>
                </a:lnTo>
                <a:lnTo>
                  <a:pt x="93034" y="38204"/>
                </a:lnTo>
                <a:lnTo>
                  <a:pt x="89754" y="25933"/>
                </a:lnTo>
                <a:lnTo>
                  <a:pt x="85625" y="13979"/>
                </a:lnTo>
                <a:lnTo>
                  <a:pt x="80425" y="1475"/>
                </a:lnTo>
                <a:lnTo>
                  <a:pt x="79755"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8553535" y="1019301"/>
            <a:ext cx="121580" cy="158750"/>
          </a:xfrm>
          <a:custGeom>
            <a:avLst/>
            <a:gdLst/>
            <a:ahLst/>
            <a:cxnLst/>
            <a:rect l="l" t="t" r="r" b="b"/>
            <a:pathLst>
              <a:path w="91185" h="158750">
                <a:moveTo>
                  <a:pt x="42290" y="0"/>
                </a:moveTo>
                <a:lnTo>
                  <a:pt x="29912" y="2465"/>
                </a:lnTo>
                <a:lnTo>
                  <a:pt x="19733" y="9848"/>
                </a:lnTo>
                <a:lnTo>
                  <a:pt x="11705" y="22123"/>
                </a:lnTo>
                <a:lnTo>
                  <a:pt x="6510" y="35977"/>
                </a:lnTo>
                <a:lnTo>
                  <a:pt x="3506" y="47759"/>
                </a:lnTo>
                <a:lnTo>
                  <a:pt x="1416" y="60372"/>
                </a:lnTo>
                <a:lnTo>
                  <a:pt x="254" y="73824"/>
                </a:lnTo>
                <a:lnTo>
                  <a:pt x="0" y="84200"/>
                </a:lnTo>
                <a:lnTo>
                  <a:pt x="530" y="98956"/>
                </a:lnTo>
                <a:lnTo>
                  <a:pt x="2122" y="112355"/>
                </a:lnTo>
                <a:lnTo>
                  <a:pt x="4775" y="124389"/>
                </a:lnTo>
                <a:lnTo>
                  <a:pt x="8488" y="135047"/>
                </a:lnTo>
                <a:lnTo>
                  <a:pt x="18070" y="150257"/>
                </a:lnTo>
                <a:lnTo>
                  <a:pt x="28670" y="157079"/>
                </a:lnTo>
                <a:lnTo>
                  <a:pt x="38862" y="158750"/>
                </a:lnTo>
                <a:lnTo>
                  <a:pt x="49554" y="155933"/>
                </a:lnTo>
                <a:lnTo>
                  <a:pt x="60709" y="147485"/>
                </a:lnTo>
                <a:lnTo>
                  <a:pt x="69889" y="136651"/>
                </a:lnTo>
                <a:lnTo>
                  <a:pt x="76147" y="126997"/>
                </a:lnTo>
                <a:lnTo>
                  <a:pt x="82527" y="115308"/>
                </a:lnTo>
                <a:lnTo>
                  <a:pt x="89029" y="101585"/>
                </a:lnTo>
                <a:lnTo>
                  <a:pt x="91185" y="96647"/>
                </a:lnTo>
                <a:lnTo>
                  <a:pt x="88097" y="80988"/>
                </a:lnTo>
                <a:lnTo>
                  <a:pt x="84861" y="66714"/>
                </a:lnTo>
                <a:lnTo>
                  <a:pt x="81482" y="53828"/>
                </a:lnTo>
                <a:lnTo>
                  <a:pt x="77962" y="42335"/>
                </a:lnTo>
                <a:lnTo>
                  <a:pt x="74305" y="32237"/>
                </a:lnTo>
                <a:lnTo>
                  <a:pt x="70738" y="24002"/>
                </a:lnTo>
                <a:lnTo>
                  <a:pt x="62222" y="10417"/>
                </a:lnTo>
                <a:lnTo>
                  <a:pt x="52492" y="2421"/>
                </a:lnTo>
                <a:lnTo>
                  <a:pt x="42290"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4243323" y="1017270"/>
            <a:ext cx="119888" cy="170306"/>
          </a:xfrm>
          <a:custGeom>
            <a:avLst/>
            <a:gdLst/>
            <a:ahLst/>
            <a:cxnLst/>
            <a:rect l="l" t="t" r="r" b="b"/>
            <a:pathLst>
              <a:path w="89916" h="170306">
                <a:moveTo>
                  <a:pt x="40639" y="0"/>
                </a:moveTo>
                <a:lnTo>
                  <a:pt x="26712" y="2181"/>
                </a:lnTo>
                <a:lnTo>
                  <a:pt x="15848" y="8676"/>
                </a:lnTo>
                <a:lnTo>
                  <a:pt x="9651" y="16509"/>
                </a:lnTo>
                <a:lnTo>
                  <a:pt x="5712" y="25242"/>
                </a:lnTo>
                <a:lnTo>
                  <a:pt x="2807" y="36222"/>
                </a:lnTo>
                <a:lnTo>
                  <a:pt x="927" y="49450"/>
                </a:lnTo>
                <a:lnTo>
                  <a:pt x="63" y="64926"/>
                </a:lnTo>
                <a:lnTo>
                  <a:pt x="0" y="70992"/>
                </a:lnTo>
                <a:lnTo>
                  <a:pt x="0" y="161670"/>
                </a:lnTo>
                <a:lnTo>
                  <a:pt x="12129" y="167259"/>
                </a:lnTo>
                <a:lnTo>
                  <a:pt x="24358" y="169985"/>
                </a:lnTo>
                <a:lnTo>
                  <a:pt x="30352" y="170306"/>
                </a:lnTo>
                <a:lnTo>
                  <a:pt x="44043" y="168805"/>
                </a:lnTo>
                <a:lnTo>
                  <a:pt x="56048" y="164292"/>
                </a:lnTo>
                <a:lnTo>
                  <a:pt x="66378" y="156756"/>
                </a:lnTo>
                <a:lnTo>
                  <a:pt x="74294" y="147319"/>
                </a:lnTo>
                <a:lnTo>
                  <a:pt x="79754" y="137791"/>
                </a:lnTo>
                <a:lnTo>
                  <a:pt x="84045" y="126904"/>
                </a:lnTo>
                <a:lnTo>
                  <a:pt x="87166" y="114670"/>
                </a:lnTo>
                <a:lnTo>
                  <a:pt x="89117" y="101100"/>
                </a:lnTo>
                <a:lnTo>
                  <a:pt x="89899" y="86205"/>
                </a:lnTo>
                <a:lnTo>
                  <a:pt x="89916" y="83565"/>
                </a:lnTo>
                <a:lnTo>
                  <a:pt x="89394" y="68067"/>
                </a:lnTo>
                <a:lnTo>
                  <a:pt x="87831" y="54120"/>
                </a:lnTo>
                <a:lnTo>
                  <a:pt x="85225" y="41712"/>
                </a:lnTo>
                <a:lnTo>
                  <a:pt x="81577" y="30831"/>
                </a:lnTo>
                <a:lnTo>
                  <a:pt x="76961" y="21589"/>
                </a:lnTo>
                <a:lnTo>
                  <a:pt x="68162" y="10580"/>
                </a:lnTo>
                <a:lnTo>
                  <a:pt x="57551" y="3447"/>
                </a:lnTo>
                <a:lnTo>
                  <a:pt x="45110" y="209"/>
                </a:lnTo>
                <a:lnTo>
                  <a:pt x="40639"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5592913" y="1013333"/>
            <a:ext cx="129708" cy="177418"/>
          </a:xfrm>
          <a:custGeom>
            <a:avLst/>
            <a:gdLst/>
            <a:ahLst/>
            <a:cxnLst/>
            <a:rect l="l" t="t" r="r" b="b"/>
            <a:pathLst>
              <a:path w="97281" h="177418">
                <a:moveTo>
                  <a:pt x="47243" y="0"/>
                </a:moveTo>
                <a:lnTo>
                  <a:pt x="33798" y="2001"/>
                </a:lnTo>
                <a:lnTo>
                  <a:pt x="22618" y="8004"/>
                </a:lnTo>
                <a:lnTo>
                  <a:pt x="13681" y="18009"/>
                </a:lnTo>
                <a:lnTo>
                  <a:pt x="7625" y="30452"/>
                </a:lnTo>
                <a:lnTo>
                  <a:pt x="4424" y="41185"/>
                </a:lnTo>
                <a:lnTo>
                  <a:pt x="2084" y="53536"/>
                </a:lnTo>
                <a:lnTo>
                  <a:pt x="613" y="67504"/>
                </a:lnTo>
                <a:lnTo>
                  <a:pt x="14" y="83090"/>
                </a:lnTo>
                <a:lnTo>
                  <a:pt x="0" y="86105"/>
                </a:lnTo>
                <a:lnTo>
                  <a:pt x="425" y="100944"/>
                </a:lnTo>
                <a:lnTo>
                  <a:pt x="1705" y="114686"/>
                </a:lnTo>
                <a:lnTo>
                  <a:pt x="3844" y="127333"/>
                </a:lnTo>
                <a:lnTo>
                  <a:pt x="6848" y="138885"/>
                </a:lnTo>
                <a:lnTo>
                  <a:pt x="10722" y="149341"/>
                </a:lnTo>
                <a:lnTo>
                  <a:pt x="19658" y="164136"/>
                </a:lnTo>
                <a:lnTo>
                  <a:pt x="29537" y="172368"/>
                </a:lnTo>
                <a:lnTo>
                  <a:pt x="41624" y="176699"/>
                </a:lnTo>
                <a:lnTo>
                  <a:pt x="50037" y="177418"/>
                </a:lnTo>
                <a:lnTo>
                  <a:pt x="63456" y="175388"/>
                </a:lnTo>
                <a:lnTo>
                  <a:pt x="74599" y="169309"/>
                </a:lnTo>
                <a:lnTo>
                  <a:pt x="83466" y="159203"/>
                </a:lnTo>
                <a:lnTo>
                  <a:pt x="89760" y="145877"/>
                </a:lnTo>
                <a:lnTo>
                  <a:pt x="92853" y="135140"/>
                </a:lnTo>
                <a:lnTo>
                  <a:pt x="95132" y="122854"/>
                </a:lnTo>
                <a:lnTo>
                  <a:pt x="96596" y="109021"/>
                </a:lnTo>
                <a:lnTo>
                  <a:pt x="97246" y="93639"/>
                </a:lnTo>
                <a:lnTo>
                  <a:pt x="97281" y="88772"/>
                </a:lnTo>
                <a:lnTo>
                  <a:pt x="96832" y="73559"/>
                </a:lnTo>
                <a:lnTo>
                  <a:pt x="95484" y="59655"/>
                </a:lnTo>
                <a:lnTo>
                  <a:pt x="93238" y="47049"/>
                </a:lnTo>
                <a:lnTo>
                  <a:pt x="90093" y="35731"/>
                </a:lnTo>
                <a:lnTo>
                  <a:pt x="86049" y="25689"/>
                </a:lnTo>
                <a:lnTo>
                  <a:pt x="77134" y="12148"/>
                </a:lnTo>
                <a:lnTo>
                  <a:pt x="66935" y="4408"/>
                </a:lnTo>
                <a:lnTo>
                  <a:pt x="54529" y="512"/>
                </a:lnTo>
                <a:lnTo>
                  <a:pt x="47243" y="0"/>
                </a:lnTo>
                <a:close/>
              </a:path>
            </a:pathLst>
          </a:custGeom>
          <a:ln w="3047">
            <a:solidFill>
              <a:srgbClr val="3A431F"/>
            </a:solidFill>
          </a:ln>
        </p:spPr>
        <p:txBody>
          <a:bodyPr wrap="square" lIns="0" tIns="0" rIns="0" bIns="0" rtlCol="0">
            <a:noAutofit/>
          </a:bodyPr>
          <a:lstStyle/>
          <a:p>
            <a:endParaRPr/>
          </a:p>
        </p:txBody>
      </p:sp>
      <p:sp>
        <p:nvSpPr>
          <p:cNvPr id="61" name="object 61"/>
          <p:cNvSpPr/>
          <p:nvPr/>
        </p:nvSpPr>
        <p:spPr>
          <a:xfrm>
            <a:off x="4578945" y="1013333"/>
            <a:ext cx="129708" cy="177418"/>
          </a:xfrm>
          <a:custGeom>
            <a:avLst/>
            <a:gdLst/>
            <a:ahLst/>
            <a:cxnLst/>
            <a:rect l="l" t="t" r="r" b="b"/>
            <a:pathLst>
              <a:path w="97281" h="177418">
                <a:moveTo>
                  <a:pt x="47243" y="0"/>
                </a:moveTo>
                <a:lnTo>
                  <a:pt x="33798" y="2001"/>
                </a:lnTo>
                <a:lnTo>
                  <a:pt x="22618" y="8004"/>
                </a:lnTo>
                <a:lnTo>
                  <a:pt x="13681" y="18009"/>
                </a:lnTo>
                <a:lnTo>
                  <a:pt x="7625" y="30452"/>
                </a:lnTo>
                <a:lnTo>
                  <a:pt x="4424" y="41185"/>
                </a:lnTo>
                <a:lnTo>
                  <a:pt x="2084" y="53536"/>
                </a:lnTo>
                <a:lnTo>
                  <a:pt x="613" y="67504"/>
                </a:lnTo>
                <a:lnTo>
                  <a:pt x="14" y="83090"/>
                </a:lnTo>
                <a:lnTo>
                  <a:pt x="0" y="86105"/>
                </a:lnTo>
                <a:lnTo>
                  <a:pt x="425" y="100944"/>
                </a:lnTo>
                <a:lnTo>
                  <a:pt x="1705" y="114686"/>
                </a:lnTo>
                <a:lnTo>
                  <a:pt x="3844" y="127333"/>
                </a:lnTo>
                <a:lnTo>
                  <a:pt x="6848" y="138885"/>
                </a:lnTo>
                <a:lnTo>
                  <a:pt x="10722" y="149341"/>
                </a:lnTo>
                <a:lnTo>
                  <a:pt x="19658" y="164136"/>
                </a:lnTo>
                <a:lnTo>
                  <a:pt x="29537" y="172368"/>
                </a:lnTo>
                <a:lnTo>
                  <a:pt x="41624" y="176699"/>
                </a:lnTo>
                <a:lnTo>
                  <a:pt x="50037" y="177418"/>
                </a:lnTo>
                <a:lnTo>
                  <a:pt x="63456" y="175388"/>
                </a:lnTo>
                <a:lnTo>
                  <a:pt x="74599" y="169309"/>
                </a:lnTo>
                <a:lnTo>
                  <a:pt x="83466" y="159203"/>
                </a:lnTo>
                <a:lnTo>
                  <a:pt x="89760" y="145877"/>
                </a:lnTo>
                <a:lnTo>
                  <a:pt x="92853" y="135140"/>
                </a:lnTo>
                <a:lnTo>
                  <a:pt x="95132" y="122854"/>
                </a:lnTo>
                <a:lnTo>
                  <a:pt x="96596" y="109021"/>
                </a:lnTo>
                <a:lnTo>
                  <a:pt x="97246" y="93639"/>
                </a:lnTo>
                <a:lnTo>
                  <a:pt x="97281" y="88772"/>
                </a:lnTo>
                <a:lnTo>
                  <a:pt x="96832" y="73559"/>
                </a:lnTo>
                <a:lnTo>
                  <a:pt x="95484" y="59655"/>
                </a:lnTo>
                <a:lnTo>
                  <a:pt x="93238" y="47049"/>
                </a:lnTo>
                <a:lnTo>
                  <a:pt x="90093" y="35731"/>
                </a:lnTo>
                <a:lnTo>
                  <a:pt x="86049" y="25689"/>
                </a:lnTo>
                <a:lnTo>
                  <a:pt x="77134" y="12148"/>
                </a:lnTo>
                <a:lnTo>
                  <a:pt x="66935" y="4408"/>
                </a:lnTo>
                <a:lnTo>
                  <a:pt x="54529" y="512"/>
                </a:lnTo>
                <a:lnTo>
                  <a:pt x="47243" y="0"/>
                </a:lnTo>
                <a:close/>
              </a:path>
            </a:pathLst>
          </a:custGeom>
          <a:ln w="3047">
            <a:solidFill>
              <a:srgbClr val="3A431F"/>
            </a:solidFill>
          </a:ln>
        </p:spPr>
        <p:txBody>
          <a:bodyPr wrap="square" lIns="0" tIns="0" rIns="0" bIns="0" rtlCol="0">
            <a:noAutofit/>
          </a:bodyPr>
          <a:lstStyle/>
          <a:p>
            <a:endParaRPr/>
          </a:p>
        </p:txBody>
      </p:sp>
      <p:sp>
        <p:nvSpPr>
          <p:cNvPr id="62" name="object 62"/>
          <p:cNvSpPr/>
          <p:nvPr/>
        </p:nvSpPr>
        <p:spPr>
          <a:xfrm>
            <a:off x="7931573" y="994790"/>
            <a:ext cx="352722" cy="216662"/>
          </a:xfrm>
          <a:custGeom>
            <a:avLst/>
            <a:gdLst/>
            <a:ahLst/>
            <a:cxnLst/>
            <a:rect l="l" t="t" r="r" b="b"/>
            <a:pathLst>
              <a:path w="264541" h="216662">
                <a:moveTo>
                  <a:pt x="227330" y="0"/>
                </a:moveTo>
                <a:lnTo>
                  <a:pt x="240391" y="509"/>
                </a:lnTo>
                <a:lnTo>
                  <a:pt x="252819" y="2080"/>
                </a:lnTo>
                <a:lnTo>
                  <a:pt x="256540" y="2794"/>
                </a:lnTo>
                <a:lnTo>
                  <a:pt x="253614" y="14192"/>
                </a:lnTo>
                <a:lnTo>
                  <a:pt x="250338" y="26083"/>
                </a:lnTo>
                <a:lnTo>
                  <a:pt x="246729" y="38468"/>
                </a:lnTo>
                <a:lnTo>
                  <a:pt x="242808" y="51347"/>
                </a:lnTo>
                <a:lnTo>
                  <a:pt x="241554" y="55372"/>
                </a:lnTo>
                <a:lnTo>
                  <a:pt x="239775" y="55753"/>
                </a:lnTo>
                <a:lnTo>
                  <a:pt x="226222" y="52470"/>
                </a:lnTo>
                <a:lnTo>
                  <a:pt x="213820" y="50608"/>
                </a:lnTo>
                <a:lnTo>
                  <a:pt x="204978" y="50164"/>
                </a:lnTo>
                <a:lnTo>
                  <a:pt x="191365" y="51277"/>
                </a:lnTo>
                <a:lnTo>
                  <a:pt x="179332" y="54582"/>
                </a:lnTo>
                <a:lnTo>
                  <a:pt x="173482" y="57276"/>
                </a:lnTo>
                <a:lnTo>
                  <a:pt x="164618" y="63260"/>
                </a:lnTo>
                <a:lnTo>
                  <a:pt x="155264" y="71753"/>
                </a:lnTo>
                <a:lnTo>
                  <a:pt x="145418" y="82810"/>
                </a:lnTo>
                <a:lnTo>
                  <a:pt x="144907" y="83438"/>
                </a:lnTo>
                <a:lnTo>
                  <a:pt x="205867" y="160400"/>
                </a:lnTo>
                <a:lnTo>
                  <a:pt x="215583" y="172002"/>
                </a:lnTo>
                <a:lnTo>
                  <a:pt x="224503" y="180717"/>
                </a:lnTo>
                <a:lnTo>
                  <a:pt x="231267" y="185800"/>
                </a:lnTo>
                <a:lnTo>
                  <a:pt x="241187" y="190377"/>
                </a:lnTo>
                <a:lnTo>
                  <a:pt x="254015" y="193361"/>
                </a:lnTo>
                <a:lnTo>
                  <a:pt x="263271" y="194437"/>
                </a:lnTo>
                <a:lnTo>
                  <a:pt x="264541" y="205359"/>
                </a:lnTo>
                <a:lnTo>
                  <a:pt x="248984" y="209267"/>
                </a:lnTo>
                <a:lnTo>
                  <a:pt x="234969" y="212287"/>
                </a:lnTo>
                <a:lnTo>
                  <a:pt x="222515" y="214420"/>
                </a:lnTo>
                <a:lnTo>
                  <a:pt x="211641" y="215665"/>
                </a:lnTo>
                <a:lnTo>
                  <a:pt x="203200" y="216026"/>
                </a:lnTo>
                <a:lnTo>
                  <a:pt x="189980" y="214844"/>
                </a:lnTo>
                <a:lnTo>
                  <a:pt x="177951" y="211335"/>
                </a:lnTo>
                <a:lnTo>
                  <a:pt x="173482" y="209296"/>
                </a:lnTo>
                <a:lnTo>
                  <a:pt x="164242" y="202979"/>
                </a:lnTo>
                <a:lnTo>
                  <a:pt x="155230" y="193776"/>
                </a:lnTo>
                <a:lnTo>
                  <a:pt x="148082" y="184150"/>
                </a:lnTo>
                <a:lnTo>
                  <a:pt x="139867" y="172103"/>
                </a:lnTo>
                <a:lnTo>
                  <a:pt x="132014" y="160864"/>
                </a:lnTo>
                <a:lnTo>
                  <a:pt x="124530" y="150443"/>
                </a:lnTo>
                <a:lnTo>
                  <a:pt x="117418" y="140851"/>
                </a:lnTo>
                <a:lnTo>
                  <a:pt x="110685" y="132097"/>
                </a:lnTo>
                <a:lnTo>
                  <a:pt x="108966" y="129921"/>
                </a:lnTo>
                <a:lnTo>
                  <a:pt x="98679" y="143256"/>
                </a:lnTo>
                <a:lnTo>
                  <a:pt x="98745" y="154979"/>
                </a:lnTo>
                <a:lnTo>
                  <a:pt x="98945" y="168113"/>
                </a:lnTo>
                <a:lnTo>
                  <a:pt x="99060" y="173609"/>
                </a:lnTo>
                <a:lnTo>
                  <a:pt x="99338" y="185870"/>
                </a:lnTo>
                <a:lnTo>
                  <a:pt x="99682" y="198600"/>
                </a:lnTo>
                <a:lnTo>
                  <a:pt x="100075" y="209804"/>
                </a:lnTo>
                <a:lnTo>
                  <a:pt x="86830" y="211223"/>
                </a:lnTo>
                <a:lnTo>
                  <a:pt x="73910" y="212643"/>
                </a:lnTo>
                <a:lnTo>
                  <a:pt x="61318" y="214063"/>
                </a:lnTo>
                <a:lnTo>
                  <a:pt x="49052" y="215483"/>
                </a:lnTo>
                <a:lnTo>
                  <a:pt x="39116" y="216662"/>
                </a:lnTo>
                <a:lnTo>
                  <a:pt x="35941" y="215137"/>
                </a:lnTo>
                <a:lnTo>
                  <a:pt x="36153" y="201343"/>
                </a:lnTo>
                <a:lnTo>
                  <a:pt x="36280" y="188636"/>
                </a:lnTo>
                <a:lnTo>
                  <a:pt x="36322" y="177292"/>
                </a:lnTo>
                <a:lnTo>
                  <a:pt x="36430" y="163168"/>
                </a:lnTo>
                <a:lnTo>
                  <a:pt x="36448" y="151564"/>
                </a:lnTo>
                <a:lnTo>
                  <a:pt x="36449" y="150241"/>
                </a:lnTo>
                <a:lnTo>
                  <a:pt x="36449" y="107061"/>
                </a:lnTo>
                <a:lnTo>
                  <a:pt x="36383" y="94458"/>
                </a:lnTo>
                <a:lnTo>
                  <a:pt x="36234" y="81687"/>
                </a:lnTo>
                <a:lnTo>
                  <a:pt x="36024" y="65992"/>
                </a:lnTo>
                <a:lnTo>
                  <a:pt x="35853" y="53329"/>
                </a:lnTo>
                <a:lnTo>
                  <a:pt x="35687" y="44704"/>
                </a:lnTo>
                <a:lnTo>
                  <a:pt x="35052" y="40132"/>
                </a:lnTo>
                <a:lnTo>
                  <a:pt x="34162" y="36703"/>
                </a:lnTo>
                <a:lnTo>
                  <a:pt x="33274" y="33147"/>
                </a:lnTo>
                <a:lnTo>
                  <a:pt x="31623" y="30353"/>
                </a:lnTo>
                <a:lnTo>
                  <a:pt x="29337" y="28321"/>
                </a:lnTo>
                <a:lnTo>
                  <a:pt x="26924" y="26162"/>
                </a:lnTo>
                <a:lnTo>
                  <a:pt x="23495" y="24892"/>
                </a:lnTo>
                <a:lnTo>
                  <a:pt x="19050" y="24130"/>
                </a:lnTo>
                <a:lnTo>
                  <a:pt x="14605" y="23495"/>
                </a:lnTo>
                <a:lnTo>
                  <a:pt x="8762" y="23113"/>
                </a:lnTo>
                <a:lnTo>
                  <a:pt x="1650" y="23113"/>
                </a:lnTo>
                <a:lnTo>
                  <a:pt x="0" y="12954"/>
                </a:lnTo>
                <a:lnTo>
                  <a:pt x="15233" y="8545"/>
                </a:lnTo>
                <a:lnTo>
                  <a:pt x="29112" y="5114"/>
                </a:lnTo>
                <a:lnTo>
                  <a:pt x="41625" y="2657"/>
                </a:lnTo>
                <a:lnTo>
                  <a:pt x="52760" y="1166"/>
                </a:lnTo>
                <a:lnTo>
                  <a:pt x="62505" y="636"/>
                </a:lnTo>
                <a:lnTo>
                  <a:pt x="62992" y="635"/>
                </a:lnTo>
                <a:lnTo>
                  <a:pt x="79408" y="2875"/>
                </a:lnTo>
                <a:lnTo>
                  <a:pt x="90790" y="9607"/>
                </a:lnTo>
                <a:lnTo>
                  <a:pt x="97164" y="20845"/>
                </a:lnTo>
                <a:lnTo>
                  <a:pt x="98679" y="32766"/>
                </a:lnTo>
                <a:lnTo>
                  <a:pt x="98679" y="110617"/>
                </a:lnTo>
                <a:lnTo>
                  <a:pt x="126619" y="73787"/>
                </a:lnTo>
                <a:lnTo>
                  <a:pt x="134910" y="62941"/>
                </a:lnTo>
                <a:lnTo>
                  <a:pt x="142734" y="52846"/>
                </a:lnTo>
                <a:lnTo>
                  <a:pt x="150091" y="43551"/>
                </a:lnTo>
                <a:lnTo>
                  <a:pt x="159694" y="32068"/>
                </a:lnTo>
                <a:lnTo>
                  <a:pt x="168410" y="23168"/>
                </a:lnTo>
                <a:lnTo>
                  <a:pt x="172847" y="19176"/>
                </a:lnTo>
                <a:lnTo>
                  <a:pt x="183210" y="11548"/>
                </a:lnTo>
                <a:lnTo>
                  <a:pt x="194452" y="5735"/>
                </a:lnTo>
                <a:lnTo>
                  <a:pt x="208118" y="1698"/>
                </a:lnTo>
                <a:lnTo>
                  <a:pt x="221103" y="160"/>
                </a:lnTo>
                <a:lnTo>
                  <a:pt x="227330"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6297845" y="994790"/>
            <a:ext cx="352720" cy="216662"/>
          </a:xfrm>
          <a:custGeom>
            <a:avLst/>
            <a:gdLst/>
            <a:ahLst/>
            <a:cxnLst/>
            <a:rect l="l" t="t" r="r" b="b"/>
            <a:pathLst>
              <a:path w="264540" h="216662">
                <a:moveTo>
                  <a:pt x="227329" y="0"/>
                </a:moveTo>
                <a:lnTo>
                  <a:pt x="240391" y="509"/>
                </a:lnTo>
                <a:lnTo>
                  <a:pt x="252819" y="2080"/>
                </a:lnTo>
                <a:lnTo>
                  <a:pt x="256539" y="2794"/>
                </a:lnTo>
                <a:lnTo>
                  <a:pt x="253614" y="14192"/>
                </a:lnTo>
                <a:lnTo>
                  <a:pt x="250338" y="26083"/>
                </a:lnTo>
                <a:lnTo>
                  <a:pt x="246729" y="38468"/>
                </a:lnTo>
                <a:lnTo>
                  <a:pt x="242808" y="51347"/>
                </a:lnTo>
                <a:lnTo>
                  <a:pt x="241553" y="55372"/>
                </a:lnTo>
                <a:lnTo>
                  <a:pt x="239775" y="55753"/>
                </a:lnTo>
                <a:lnTo>
                  <a:pt x="226222" y="52470"/>
                </a:lnTo>
                <a:lnTo>
                  <a:pt x="213820" y="50608"/>
                </a:lnTo>
                <a:lnTo>
                  <a:pt x="204977" y="50164"/>
                </a:lnTo>
                <a:lnTo>
                  <a:pt x="191365" y="51277"/>
                </a:lnTo>
                <a:lnTo>
                  <a:pt x="179332" y="54582"/>
                </a:lnTo>
                <a:lnTo>
                  <a:pt x="173481" y="57276"/>
                </a:lnTo>
                <a:lnTo>
                  <a:pt x="164618" y="63260"/>
                </a:lnTo>
                <a:lnTo>
                  <a:pt x="155264" y="71753"/>
                </a:lnTo>
                <a:lnTo>
                  <a:pt x="145418" y="82810"/>
                </a:lnTo>
                <a:lnTo>
                  <a:pt x="144906" y="83438"/>
                </a:lnTo>
                <a:lnTo>
                  <a:pt x="205866" y="160400"/>
                </a:lnTo>
                <a:lnTo>
                  <a:pt x="215583" y="172002"/>
                </a:lnTo>
                <a:lnTo>
                  <a:pt x="224503" y="180717"/>
                </a:lnTo>
                <a:lnTo>
                  <a:pt x="231266" y="185800"/>
                </a:lnTo>
                <a:lnTo>
                  <a:pt x="241187" y="190377"/>
                </a:lnTo>
                <a:lnTo>
                  <a:pt x="254015" y="193361"/>
                </a:lnTo>
                <a:lnTo>
                  <a:pt x="263270" y="194437"/>
                </a:lnTo>
                <a:lnTo>
                  <a:pt x="264540" y="205359"/>
                </a:lnTo>
                <a:lnTo>
                  <a:pt x="248984" y="209267"/>
                </a:lnTo>
                <a:lnTo>
                  <a:pt x="234969" y="212287"/>
                </a:lnTo>
                <a:lnTo>
                  <a:pt x="222515" y="214420"/>
                </a:lnTo>
                <a:lnTo>
                  <a:pt x="211641" y="215665"/>
                </a:lnTo>
                <a:lnTo>
                  <a:pt x="203200" y="216026"/>
                </a:lnTo>
                <a:lnTo>
                  <a:pt x="189980" y="214844"/>
                </a:lnTo>
                <a:lnTo>
                  <a:pt x="177951" y="211335"/>
                </a:lnTo>
                <a:lnTo>
                  <a:pt x="173481" y="209296"/>
                </a:lnTo>
                <a:lnTo>
                  <a:pt x="164242" y="202979"/>
                </a:lnTo>
                <a:lnTo>
                  <a:pt x="155230" y="193776"/>
                </a:lnTo>
                <a:lnTo>
                  <a:pt x="148081" y="184150"/>
                </a:lnTo>
                <a:lnTo>
                  <a:pt x="139867" y="172103"/>
                </a:lnTo>
                <a:lnTo>
                  <a:pt x="132014" y="160864"/>
                </a:lnTo>
                <a:lnTo>
                  <a:pt x="124530" y="150443"/>
                </a:lnTo>
                <a:lnTo>
                  <a:pt x="117418" y="140851"/>
                </a:lnTo>
                <a:lnTo>
                  <a:pt x="110685" y="132097"/>
                </a:lnTo>
                <a:lnTo>
                  <a:pt x="108965" y="129921"/>
                </a:lnTo>
                <a:lnTo>
                  <a:pt x="98678" y="143256"/>
                </a:lnTo>
                <a:lnTo>
                  <a:pt x="98745" y="154979"/>
                </a:lnTo>
                <a:lnTo>
                  <a:pt x="98945" y="168113"/>
                </a:lnTo>
                <a:lnTo>
                  <a:pt x="99060" y="173609"/>
                </a:lnTo>
                <a:lnTo>
                  <a:pt x="99338" y="185870"/>
                </a:lnTo>
                <a:lnTo>
                  <a:pt x="99682" y="198600"/>
                </a:lnTo>
                <a:lnTo>
                  <a:pt x="100075" y="209804"/>
                </a:lnTo>
                <a:lnTo>
                  <a:pt x="86830" y="211223"/>
                </a:lnTo>
                <a:lnTo>
                  <a:pt x="73910" y="212643"/>
                </a:lnTo>
                <a:lnTo>
                  <a:pt x="61318" y="214063"/>
                </a:lnTo>
                <a:lnTo>
                  <a:pt x="49052" y="215483"/>
                </a:lnTo>
                <a:lnTo>
                  <a:pt x="39115" y="216662"/>
                </a:lnTo>
                <a:lnTo>
                  <a:pt x="35940" y="215137"/>
                </a:lnTo>
                <a:lnTo>
                  <a:pt x="36153" y="201343"/>
                </a:lnTo>
                <a:lnTo>
                  <a:pt x="36280" y="188636"/>
                </a:lnTo>
                <a:lnTo>
                  <a:pt x="36321" y="177292"/>
                </a:lnTo>
                <a:lnTo>
                  <a:pt x="36430" y="163168"/>
                </a:lnTo>
                <a:lnTo>
                  <a:pt x="36448" y="151564"/>
                </a:lnTo>
                <a:lnTo>
                  <a:pt x="36449" y="150241"/>
                </a:lnTo>
                <a:lnTo>
                  <a:pt x="36449" y="107061"/>
                </a:lnTo>
                <a:lnTo>
                  <a:pt x="36383" y="94458"/>
                </a:lnTo>
                <a:lnTo>
                  <a:pt x="36234" y="81687"/>
                </a:lnTo>
                <a:lnTo>
                  <a:pt x="36024" y="65992"/>
                </a:lnTo>
                <a:lnTo>
                  <a:pt x="35853" y="53329"/>
                </a:lnTo>
                <a:lnTo>
                  <a:pt x="35687" y="44704"/>
                </a:lnTo>
                <a:lnTo>
                  <a:pt x="35051" y="40132"/>
                </a:lnTo>
                <a:lnTo>
                  <a:pt x="34162" y="36703"/>
                </a:lnTo>
                <a:lnTo>
                  <a:pt x="33274" y="33147"/>
                </a:lnTo>
                <a:lnTo>
                  <a:pt x="31623" y="30353"/>
                </a:lnTo>
                <a:lnTo>
                  <a:pt x="29337" y="28321"/>
                </a:lnTo>
                <a:lnTo>
                  <a:pt x="26924" y="26162"/>
                </a:lnTo>
                <a:lnTo>
                  <a:pt x="23494" y="24892"/>
                </a:lnTo>
                <a:lnTo>
                  <a:pt x="19050" y="24130"/>
                </a:lnTo>
                <a:lnTo>
                  <a:pt x="14604" y="23495"/>
                </a:lnTo>
                <a:lnTo>
                  <a:pt x="8762" y="23113"/>
                </a:lnTo>
                <a:lnTo>
                  <a:pt x="1650" y="23113"/>
                </a:lnTo>
                <a:lnTo>
                  <a:pt x="0" y="12954"/>
                </a:lnTo>
                <a:lnTo>
                  <a:pt x="15233" y="8545"/>
                </a:lnTo>
                <a:lnTo>
                  <a:pt x="29112" y="5114"/>
                </a:lnTo>
                <a:lnTo>
                  <a:pt x="41625" y="2657"/>
                </a:lnTo>
                <a:lnTo>
                  <a:pt x="52760" y="1166"/>
                </a:lnTo>
                <a:lnTo>
                  <a:pt x="62505" y="636"/>
                </a:lnTo>
                <a:lnTo>
                  <a:pt x="62991" y="635"/>
                </a:lnTo>
                <a:lnTo>
                  <a:pt x="79408" y="2875"/>
                </a:lnTo>
                <a:lnTo>
                  <a:pt x="90790" y="9607"/>
                </a:lnTo>
                <a:lnTo>
                  <a:pt x="97164" y="20845"/>
                </a:lnTo>
                <a:lnTo>
                  <a:pt x="98678" y="32766"/>
                </a:lnTo>
                <a:lnTo>
                  <a:pt x="98678" y="110617"/>
                </a:lnTo>
                <a:lnTo>
                  <a:pt x="126618" y="73787"/>
                </a:lnTo>
                <a:lnTo>
                  <a:pt x="134910" y="62941"/>
                </a:lnTo>
                <a:lnTo>
                  <a:pt x="142734" y="52846"/>
                </a:lnTo>
                <a:lnTo>
                  <a:pt x="150091" y="43551"/>
                </a:lnTo>
                <a:lnTo>
                  <a:pt x="159694" y="32068"/>
                </a:lnTo>
                <a:lnTo>
                  <a:pt x="168410" y="23168"/>
                </a:lnTo>
                <a:lnTo>
                  <a:pt x="172846" y="19176"/>
                </a:lnTo>
                <a:lnTo>
                  <a:pt x="183210" y="11548"/>
                </a:lnTo>
                <a:lnTo>
                  <a:pt x="194452" y="5735"/>
                </a:lnTo>
                <a:lnTo>
                  <a:pt x="208118" y="1698"/>
                </a:lnTo>
                <a:lnTo>
                  <a:pt x="221103" y="160"/>
                </a:lnTo>
                <a:lnTo>
                  <a:pt x="227329"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7102518" y="992251"/>
            <a:ext cx="320885" cy="325120"/>
          </a:xfrm>
          <a:custGeom>
            <a:avLst/>
            <a:gdLst/>
            <a:ahLst/>
            <a:cxnLst/>
            <a:rect l="l" t="t" r="r" b="b"/>
            <a:pathLst>
              <a:path w="240664" h="325120">
                <a:moveTo>
                  <a:pt x="172847" y="0"/>
                </a:moveTo>
                <a:lnTo>
                  <a:pt x="187406" y="1151"/>
                </a:lnTo>
                <a:lnTo>
                  <a:pt x="200169" y="4607"/>
                </a:lnTo>
                <a:lnTo>
                  <a:pt x="211135" y="10366"/>
                </a:lnTo>
                <a:lnTo>
                  <a:pt x="220304" y="18429"/>
                </a:lnTo>
                <a:lnTo>
                  <a:pt x="227954" y="28969"/>
                </a:lnTo>
                <a:lnTo>
                  <a:pt x="233064" y="40277"/>
                </a:lnTo>
                <a:lnTo>
                  <a:pt x="236193" y="52951"/>
                </a:lnTo>
                <a:lnTo>
                  <a:pt x="237354" y="66969"/>
                </a:lnTo>
                <a:lnTo>
                  <a:pt x="237362" y="68325"/>
                </a:lnTo>
                <a:lnTo>
                  <a:pt x="237362" y="213233"/>
                </a:lnTo>
                <a:lnTo>
                  <a:pt x="237414" y="229276"/>
                </a:lnTo>
                <a:lnTo>
                  <a:pt x="237567" y="244378"/>
                </a:lnTo>
                <a:lnTo>
                  <a:pt x="237821" y="258542"/>
                </a:lnTo>
                <a:lnTo>
                  <a:pt x="238175" y="271767"/>
                </a:lnTo>
                <a:lnTo>
                  <a:pt x="238626" y="284056"/>
                </a:lnTo>
                <a:lnTo>
                  <a:pt x="239173" y="295411"/>
                </a:lnTo>
                <a:lnTo>
                  <a:pt x="239815" y="305831"/>
                </a:lnTo>
                <a:lnTo>
                  <a:pt x="240551" y="315320"/>
                </a:lnTo>
                <a:lnTo>
                  <a:pt x="240664" y="316611"/>
                </a:lnTo>
                <a:lnTo>
                  <a:pt x="228081" y="318006"/>
                </a:lnTo>
                <a:lnTo>
                  <a:pt x="215497" y="319574"/>
                </a:lnTo>
                <a:lnTo>
                  <a:pt x="202913" y="321302"/>
                </a:lnTo>
                <a:lnTo>
                  <a:pt x="190329" y="323179"/>
                </a:lnTo>
                <a:lnTo>
                  <a:pt x="178181" y="325120"/>
                </a:lnTo>
                <a:lnTo>
                  <a:pt x="175133" y="323469"/>
                </a:lnTo>
                <a:lnTo>
                  <a:pt x="175133" y="81534"/>
                </a:lnTo>
                <a:lnTo>
                  <a:pt x="174123" y="66015"/>
                </a:lnTo>
                <a:lnTo>
                  <a:pt x="171130" y="53591"/>
                </a:lnTo>
                <a:lnTo>
                  <a:pt x="166208" y="44264"/>
                </a:lnTo>
                <a:lnTo>
                  <a:pt x="156538" y="36218"/>
                </a:lnTo>
                <a:lnTo>
                  <a:pt x="143835" y="32514"/>
                </a:lnTo>
                <a:lnTo>
                  <a:pt x="137160" y="32131"/>
                </a:lnTo>
                <a:lnTo>
                  <a:pt x="124431" y="33304"/>
                </a:lnTo>
                <a:lnTo>
                  <a:pt x="112235" y="36810"/>
                </a:lnTo>
                <a:lnTo>
                  <a:pt x="100570" y="42623"/>
                </a:lnTo>
                <a:lnTo>
                  <a:pt x="98678" y="43814"/>
                </a:lnTo>
                <a:lnTo>
                  <a:pt x="98678" y="150113"/>
                </a:lnTo>
                <a:lnTo>
                  <a:pt x="98741" y="161177"/>
                </a:lnTo>
                <a:lnTo>
                  <a:pt x="98924" y="173071"/>
                </a:lnTo>
                <a:lnTo>
                  <a:pt x="99220" y="185803"/>
                </a:lnTo>
                <a:lnTo>
                  <a:pt x="99625" y="199380"/>
                </a:lnTo>
                <a:lnTo>
                  <a:pt x="100075" y="212344"/>
                </a:lnTo>
                <a:lnTo>
                  <a:pt x="86892" y="213576"/>
                </a:lnTo>
                <a:lnTo>
                  <a:pt x="74003" y="214906"/>
                </a:lnTo>
                <a:lnTo>
                  <a:pt x="61407" y="216334"/>
                </a:lnTo>
                <a:lnTo>
                  <a:pt x="49106" y="217860"/>
                </a:lnTo>
                <a:lnTo>
                  <a:pt x="39115" y="219201"/>
                </a:lnTo>
                <a:lnTo>
                  <a:pt x="35940" y="217677"/>
                </a:lnTo>
                <a:lnTo>
                  <a:pt x="36139" y="204055"/>
                </a:lnTo>
                <a:lnTo>
                  <a:pt x="36282" y="190903"/>
                </a:lnTo>
                <a:lnTo>
                  <a:pt x="36378" y="178209"/>
                </a:lnTo>
                <a:lnTo>
                  <a:pt x="36431" y="165961"/>
                </a:lnTo>
                <a:lnTo>
                  <a:pt x="36448" y="154146"/>
                </a:lnTo>
                <a:lnTo>
                  <a:pt x="36449" y="153797"/>
                </a:lnTo>
                <a:lnTo>
                  <a:pt x="36449" y="110109"/>
                </a:lnTo>
                <a:lnTo>
                  <a:pt x="36435" y="97124"/>
                </a:lnTo>
                <a:lnTo>
                  <a:pt x="36339" y="84657"/>
                </a:lnTo>
                <a:lnTo>
                  <a:pt x="36322" y="83438"/>
                </a:lnTo>
                <a:lnTo>
                  <a:pt x="36212" y="72023"/>
                </a:lnTo>
                <a:lnTo>
                  <a:pt x="35952" y="58854"/>
                </a:lnTo>
                <a:lnTo>
                  <a:pt x="35813" y="52324"/>
                </a:lnTo>
                <a:lnTo>
                  <a:pt x="35687" y="46736"/>
                </a:lnTo>
                <a:lnTo>
                  <a:pt x="35051" y="42290"/>
                </a:lnTo>
                <a:lnTo>
                  <a:pt x="34162" y="38862"/>
                </a:lnTo>
                <a:lnTo>
                  <a:pt x="33274" y="35433"/>
                </a:lnTo>
                <a:lnTo>
                  <a:pt x="31623" y="32765"/>
                </a:lnTo>
                <a:lnTo>
                  <a:pt x="29337" y="30734"/>
                </a:lnTo>
                <a:lnTo>
                  <a:pt x="26924" y="28701"/>
                </a:lnTo>
                <a:lnTo>
                  <a:pt x="23495" y="27432"/>
                </a:lnTo>
                <a:lnTo>
                  <a:pt x="19050" y="26670"/>
                </a:lnTo>
                <a:lnTo>
                  <a:pt x="14604" y="26035"/>
                </a:lnTo>
                <a:lnTo>
                  <a:pt x="8762" y="25653"/>
                </a:lnTo>
                <a:lnTo>
                  <a:pt x="1650" y="25653"/>
                </a:lnTo>
                <a:lnTo>
                  <a:pt x="0" y="15494"/>
                </a:lnTo>
                <a:lnTo>
                  <a:pt x="15267" y="11031"/>
                </a:lnTo>
                <a:lnTo>
                  <a:pt x="29124" y="7574"/>
                </a:lnTo>
                <a:lnTo>
                  <a:pt x="41571" y="5116"/>
                </a:lnTo>
                <a:lnTo>
                  <a:pt x="52608" y="3652"/>
                </a:lnTo>
                <a:lnTo>
                  <a:pt x="62102" y="3175"/>
                </a:lnTo>
                <a:lnTo>
                  <a:pt x="79103" y="5234"/>
                </a:lnTo>
                <a:lnTo>
                  <a:pt x="90742" y="11413"/>
                </a:lnTo>
                <a:lnTo>
                  <a:pt x="97037" y="21712"/>
                </a:lnTo>
                <a:lnTo>
                  <a:pt x="98044" y="26797"/>
                </a:lnTo>
                <a:lnTo>
                  <a:pt x="111003" y="18944"/>
                </a:lnTo>
                <a:lnTo>
                  <a:pt x="123576" y="12440"/>
                </a:lnTo>
                <a:lnTo>
                  <a:pt x="135766" y="7292"/>
                </a:lnTo>
                <a:lnTo>
                  <a:pt x="147576" y="3506"/>
                </a:lnTo>
                <a:lnTo>
                  <a:pt x="159010" y="1089"/>
                </a:lnTo>
                <a:lnTo>
                  <a:pt x="170069" y="45"/>
                </a:lnTo>
                <a:lnTo>
                  <a:pt x="172847"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6645317" y="992251"/>
            <a:ext cx="320885" cy="325120"/>
          </a:xfrm>
          <a:custGeom>
            <a:avLst/>
            <a:gdLst/>
            <a:ahLst/>
            <a:cxnLst/>
            <a:rect l="l" t="t" r="r" b="b"/>
            <a:pathLst>
              <a:path w="240664" h="325120">
                <a:moveTo>
                  <a:pt x="172847" y="0"/>
                </a:moveTo>
                <a:lnTo>
                  <a:pt x="187406" y="1151"/>
                </a:lnTo>
                <a:lnTo>
                  <a:pt x="200169" y="4607"/>
                </a:lnTo>
                <a:lnTo>
                  <a:pt x="211135" y="10366"/>
                </a:lnTo>
                <a:lnTo>
                  <a:pt x="220304" y="18429"/>
                </a:lnTo>
                <a:lnTo>
                  <a:pt x="227954" y="28969"/>
                </a:lnTo>
                <a:lnTo>
                  <a:pt x="233064" y="40277"/>
                </a:lnTo>
                <a:lnTo>
                  <a:pt x="236193" y="52951"/>
                </a:lnTo>
                <a:lnTo>
                  <a:pt x="237354" y="66969"/>
                </a:lnTo>
                <a:lnTo>
                  <a:pt x="237362" y="68325"/>
                </a:lnTo>
                <a:lnTo>
                  <a:pt x="237362" y="213233"/>
                </a:lnTo>
                <a:lnTo>
                  <a:pt x="237414" y="229276"/>
                </a:lnTo>
                <a:lnTo>
                  <a:pt x="237567" y="244378"/>
                </a:lnTo>
                <a:lnTo>
                  <a:pt x="237821" y="258542"/>
                </a:lnTo>
                <a:lnTo>
                  <a:pt x="238175" y="271767"/>
                </a:lnTo>
                <a:lnTo>
                  <a:pt x="238626" y="284056"/>
                </a:lnTo>
                <a:lnTo>
                  <a:pt x="239173" y="295411"/>
                </a:lnTo>
                <a:lnTo>
                  <a:pt x="239815" y="305831"/>
                </a:lnTo>
                <a:lnTo>
                  <a:pt x="240551" y="315320"/>
                </a:lnTo>
                <a:lnTo>
                  <a:pt x="240664" y="316611"/>
                </a:lnTo>
                <a:lnTo>
                  <a:pt x="228081" y="318006"/>
                </a:lnTo>
                <a:lnTo>
                  <a:pt x="215497" y="319574"/>
                </a:lnTo>
                <a:lnTo>
                  <a:pt x="202913" y="321302"/>
                </a:lnTo>
                <a:lnTo>
                  <a:pt x="190329" y="323179"/>
                </a:lnTo>
                <a:lnTo>
                  <a:pt x="178181" y="325120"/>
                </a:lnTo>
                <a:lnTo>
                  <a:pt x="175133" y="323469"/>
                </a:lnTo>
                <a:lnTo>
                  <a:pt x="175133" y="81534"/>
                </a:lnTo>
                <a:lnTo>
                  <a:pt x="174123" y="66015"/>
                </a:lnTo>
                <a:lnTo>
                  <a:pt x="171130" y="53591"/>
                </a:lnTo>
                <a:lnTo>
                  <a:pt x="166208" y="44264"/>
                </a:lnTo>
                <a:lnTo>
                  <a:pt x="156538" y="36218"/>
                </a:lnTo>
                <a:lnTo>
                  <a:pt x="143835" y="32514"/>
                </a:lnTo>
                <a:lnTo>
                  <a:pt x="137160" y="32131"/>
                </a:lnTo>
                <a:lnTo>
                  <a:pt x="124431" y="33304"/>
                </a:lnTo>
                <a:lnTo>
                  <a:pt x="112235" y="36810"/>
                </a:lnTo>
                <a:lnTo>
                  <a:pt x="100570" y="42623"/>
                </a:lnTo>
                <a:lnTo>
                  <a:pt x="98678" y="43814"/>
                </a:lnTo>
                <a:lnTo>
                  <a:pt x="98678" y="150113"/>
                </a:lnTo>
                <a:lnTo>
                  <a:pt x="98741" y="161177"/>
                </a:lnTo>
                <a:lnTo>
                  <a:pt x="98924" y="173071"/>
                </a:lnTo>
                <a:lnTo>
                  <a:pt x="99220" y="185803"/>
                </a:lnTo>
                <a:lnTo>
                  <a:pt x="99625" y="199380"/>
                </a:lnTo>
                <a:lnTo>
                  <a:pt x="100075" y="212344"/>
                </a:lnTo>
                <a:lnTo>
                  <a:pt x="86892" y="213576"/>
                </a:lnTo>
                <a:lnTo>
                  <a:pt x="74003" y="214906"/>
                </a:lnTo>
                <a:lnTo>
                  <a:pt x="61407" y="216334"/>
                </a:lnTo>
                <a:lnTo>
                  <a:pt x="49106" y="217860"/>
                </a:lnTo>
                <a:lnTo>
                  <a:pt x="39115" y="219201"/>
                </a:lnTo>
                <a:lnTo>
                  <a:pt x="35940" y="217677"/>
                </a:lnTo>
                <a:lnTo>
                  <a:pt x="36139" y="204055"/>
                </a:lnTo>
                <a:lnTo>
                  <a:pt x="36282" y="190903"/>
                </a:lnTo>
                <a:lnTo>
                  <a:pt x="36378" y="178209"/>
                </a:lnTo>
                <a:lnTo>
                  <a:pt x="36431" y="165961"/>
                </a:lnTo>
                <a:lnTo>
                  <a:pt x="36448" y="154146"/>
                </a:lnTo>
                <a:lnTo>
                  <a:pt x="36449" y="153797"/>
                </a:lnTo>
                <a:lnTo>
                  <a:pt x="36449" y="110109"/>
                </a:lnTo>
                <a:lnTo>
                  <a:pt x="36435" y="97124"/>
                </a:lnTo>
                <a:lnTo>
                  <a:pt x="36339" y="84657"/>
                </a:lnTo>
                <a:lnTo>
                  <a:pt x="36322" y="83438"/>
                </a:lnTo>
                <a:lnTo>
                  <a:pt x="36212" y="72023"/>
                </a:lnTo>
                <a:lnTo>
                  <a:pt x="35952" y="58854"/>
                </a:lnTo>
                <a:lnTo>
                  <a:pt x="35813" y="52324"/>
                </a:lnTo>
                <a:lnTo>
                  <a:pt x="35687" y="46736"/>
                </a:lnTo>
                <a:lnTo>
                  <a:pt x="35051" y="42290"/>
                </a:lnTo>
                <a:lnTo>
                  <a:pt x="34162" y="38862"/>
                </a:lnTo>
                <a:lnTo>
                  <a:pt x="33274" y="35433"/>
                </a:lnTo>
                <a:lnTo>
                  <a:pt x="31623" y="32765"/>
                </a:lnTo>
                <a:lnTo>
                  <a:pt x="29337" y="30734"/>
                </a:lnTo>
                <a:lnTo>
                  <a:pt x="26924" y="28701"/>
                </a:lnTo>
                <a:lnTo>
                  <a:pt x="23495" y="27432"/>
                </a:lnTo>
                <a:lnTo>
                  <a:pt x="19050" y="26670"/>
                </a:lnTo>
                <a:lnTo>
                  <a:pt x="14604" y="26035"/>
                </a:lnTo>
                <a:lnTo>
                  <a:pt x="8762" y="25653"/>
                </a:lnTo>
                <a:lnTo>
                  <a:pt x="1650" y="25653"/>
                </a:lnTo>
                <a:lnTo>
                  <a:pt x="0" y="15494"/>
                </a:lnTo>
                <a:lnTo>
                  <a:pt x="15267" y="11031"/>
                </a:lnTo>
                <a:lnTo>
                  <a:pt x="29124" y="7574"/>
                </a:lnTo>
                <a:lnTo>
                  <a:pt x="41571" y="5116"/>
                </a:lnTo>
                <a:lnTo>
                  <a:pt x="52608" y="3652"/>
                </a:lnTo>
                <a:lnTo>
                  <a:pt x="62102" y="3175"/>
                </a:lnTo>
                <a:lnTo>
                  <a:pt x="79103" y="5234"/>
                </a:lnTo>
                <a:lnTo>
                  <a:pt x="90742" y="11413"/>
                </a:lnTo>
                <a:lnTo>
                  <a:pt x="97037" y="21712"/>
                </a:lnTo>
                <a:lnTo>
                  <a:pt x="98044" y="26797"/>
                </a:lnTo>
                <a:lnTo>
                  <a:pt x="111003" y="18944"/>
                </a:lnTo>
                <a:lnTo>
                  <a:pt x="123576" y="12440"/>
                </a:lnTo>
                <a:lnTo>
                  <a:pt x="135766" y="7292"/>
                </a:lnTo>
                <a:lnTo>
                  <a:pt x="147576" y="3506"/>
                </a:lnTo>
                <a:lnTo>
                  <a:pt x="159010" y="1089"/>
                </a:lnTo>
                <a:lnTo>
                  <a:pt x="170069" y="45"/>
                </a:lnTo>
                <a:lnTo>
                  <a:pt x="172847"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5500624" y="992251"/>
            <a:ext cx="314283" cy="219456"/>
          </a:xfrm>
          <a:custGeom>
            <a:avLst/>
            <a:gdLst/>
            <a:ahLst/>
            <a:cxnLst/>
            <a:rect l="l" t="t" r="r" b="b"/>
            <a:pathLst>
              <a:path w="235712" h="219456">
                <a:moveTo>
                  <a:pt x="121031" y="0"/>
                </a:moveTo>
                <a:lnTo>
                  <a:pt x="135671" y="595"/>
                </a:lnTo>
                <a:lnTo>
                  <a:pt x="149432" y="2381"/>
                </a:lnTo>
                <a:lnTo>
                  <a:pt x="162311" y="5359"/>
                </a:lnTo>
                <a:lnTo>
                  <a:pt x="174306" y="9527"/>
                </a:lnTo>
                <a:lnTo>
                  <a:pt x="185414" y="14886"/>
                </a:lnTo>
                <a:lnTo>
                  <a:pt x="195633" y="21437"/>
                </a:lnTo>
                <a:lnTo>
                  <a:pt x="204724" y="28956"/>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7" y="187833"/>
                </a:lnTo>
                <a:lnTo>
                  <a:pt x="192476" y="195876"/>
                </a:lnTo>
                <a:lnTo>
                  <a:pt x="182144" y="202742"/>
                </a:lnTo>
                <a:lnTo>
                  <a:pt x="171064" y="208429"/>
                </a:lnTo>
                <a:lnTo>
                  <a:pt x="159238" y="212937"/>
                </a:lnTo>
                <a:lnTo>
                  <a:pt x="146666" y="216267"/>
                </a:lnTo>
                <a:lnTo>
                  <a:pt x="133352" y="218419"/>
                </a:lnTo>
                <a:lnTo>
                  <a:pt x="119297" y="219393"/>
                </a:lnTo>
                <a:lnTo>
                  <a:pt x="114554" y="219456"/>
                </a:lnTo>
                <a:lnTo>
                  <a:pt x="99913" y="218848"/>
                </a:lnTo>
                <a:lnTo>
                  <a:pt x="86172" y="217025"/>
                </a:lnTo>
                <a:lnTo>
                  <a:pt x="73326" y="213986"/>
                </a:lnTo>
                <a:lnTo>
                  <a:pt x="61370" y="209733"/>
                </a:lnTo>
                <a:lnTo>
                  <a:pt x="50300" y="204263"/>
                </a:lnTo>
                <a:lnTo>
                  <a:pt x="40111" y="197579"/>
                </a:lnTo>
                <a:lnTo>
                  <a:pt x="30861" y="189737"/>
                </a:lnTo>
                <a:lnTo>
                  <a:pt x="22232" y="180273"/>
                </a:lnTo>
                <a:lnTo>
                  <a:pt x="15016" y="169973"/>
                </a:lnTo>
                <a:lnTo>
                  <a:pt x="9211" y="158836"/>
                </a:lnTo>
                <a:lnTo>
                  <a:pt x="4817" y="146863"/>
                </a:lnTo>
                <a:lnTo>
                  <a:pt x="1835" y="134053"/>
                </a:lnTo>
                <a:lnTo>
                  <a:pt x="264" y="120406"/>
                </a:lnTo>
                <a:lnTo>
                  <a:pt x="0" y="111633"/>
                </a:lnTo>
                <a:lnTo>
                  <a:pt x="696" y="97705"/>
                </a:lnTo>
                <a:lnTo>
                  <a:pt x="2789" y="84517"/>
                </a:lnTo>
                <a:lnTo>
                  <a:pt x="6283" y="72070"/>
                </a:lnTo>
                <a:lnTo>
                  <a:pt x="11183" y="60367"/>
                </a:lnTo>
                <a:lnTo>
                  <a:pt x="17493" y="49410"/>
                </a:lnTo>
                <a:lnTo>
                  <a:pt x="25219" y="39202"/>
                </a:lnTo>
                <a:lnTo>
                  <a:pt x="32639" y="31369"/>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4486656" y="992251"/>
            <a:ext cx="314283" cy="219456"/>
          </a:xfrm>
          <a:custGeom>
            <a:avLst/>
            <a:gdLst/>
            <a:ahLst/>
            <a:cxnLst/>
            <a:rect l="l" t="t" r="r" b="b"/>
            <a:pathLst>
              <a:path w="235712" h="219456">
                <a:moveTo>
                  <a:pt x="121031" y="0"/>
                </a:moveTo>
                <a:lnTo>
                  <a:pt x="135671" y="595"/>
                </a:lnTo>
                <a:lnTo>
                  <a:pt x="149432" y="2381"/>
                </a:lnTo>
                <a:lnTo>
                  <a:pt x="162311" y="5359"/>
                </a:lnTo>
                <a:lnTo>
                  <a:pt x="174306" y="9527"/>
                </a:lnTo>
                <a:lnTo>
                  <a:pt x="185414" y="14886"/>
                </a:lnTo>
                <a:lnTo>
                  <a:pt x="195633" y="21437"/>
                </a:lnTo>
                <a:lnTo>
                  <a:pt x="204724" y="28956"/>
                </a:lnTo>
                <a:lnTo>
                  <a:pt x="213544" y="38305"/>
                </a:lnTo>
                <a:lnTo>
                  <a:pt x="220887" y="48528"/>
                </a:lnTo>
                <a:lnTo>
                  <a:pt x="226754" y="59628"/>
                </a:lnTo>
                <a:lnTo>
                  <a:pt x="231149" y="71611"/>
                </a:lnTo>
                <a:lnTo>
                  <a:pt x="234074" y="84484"/>
                </a:lnTo>
                <a:lnTo>
                  <a:pt x="235532" y="98252"/>
                </a:lnTo>
                <a:lnTo>
                  <a:pt x="235712" y="105410"/>
                </a:lnTo>
                <a:lnTo>
                  <a:pt x="235029" y="119532"/>
                </a:lnTo>
                <a:lnTo>
                  <a:pt x="232980" y="132876"/>
                </a:lnTo>
                <a:lnTo>
                  <a:pt x="229561" y="145435"/>
                </a:lnTo>
                <a:lnTo>
                  <a:pt x="224772" y="157205"/>
                </a:lnTo>
                <a:lnTo>
                  <a:pt x="218609" y="168183"/>
                </a:lnTo>
                <a:lnTo>
                  <a:pt x="211071" y="178363"/>
                </a:lnTo>
                <a:lnTo>
                  <a:pt x="202057" y="187833"/>
                </a:lnTo>
                <a:lnTo>
                  <a:pt x="192476" y="195876"/>
                </a:lnTo>
                <a:lnTo>
                  <a:pt x="182144" y="202742"/>
                </a:lnTo>
                <a:lnTo>
                  <a:pt x="171064" y="208429"/>
                </a:lnTo>
                <a:lnTo>
                  <a:pt x="159238" y="212937"/>
                </a:lnTo>
                <a:lnTo>
                  <a:pt x="146666" y="216267"/>
                </a:lnTo>
                <a:lnTo>
                  <a:pt x="133352" y="218419"/>
                </a:lnTo>
                <a:lnTo>
                  <a:pt x="119297" y="219393"/>
                </a:lnTo>
                <a:lnTo>
                  <a:pt x="114554" y="219456"/>
                </a:lnTo>
                <a:lnTo>
                  <a:pt x="99913" y="218848"/>
                </a:lnTo>
                <a:lnTo>
                  <a:pt x="86172" y="217025"/>
                </a:lnTo>
                <a:lnTo>
                  <a:pt x="73326" y="213986"/>
                </a:lnTo>
                <a:lnTo>
                  <a:pt x="61370" y="209733"/>
                </a:lnTo>
                <a:lnTo>
                  <a:pt x="50300" y="204263"/>
                </a:lnTo>
                <a:lnTo>
                  <a:pt x="40111" y="197579"/>
                </a:lnTo>
                <a:lnTo>
                  <a:pt x="30861" y="189737"/>
                </a:lnTo>
                <a:lnTo>
                  <a:pt x="22232" y="180273"/>
                </a:lnTo>
                <a:lnTo>
                  <a:pt x="15016" y="169973"/>
                </a:lnTo>
                <a:lnTo>
                  <a:pt x="9211" y="158836"/>
                </a:lnTo>
                <a:lnTo>
                  <a:pt x="4817" y="146863"/>
                </a:lnTo>
                <a:lnTo>
                  <a:pt x="1835" y="134053"/>
                </a:lnTo>
                <a:lnTo>
                  <a:pt x="264" y="120406"/>
                </a:lnTo>
                <a:lnTo>
                  <a:pt x="0" y="111633"/>
                </a:lnTo>
                <a:lnTo>
                  <a:pt x="696" y="97705"/>
                </a:lnTo>
                <a:lnTo>
                  <a:pt x="2789" y="84517"/>
                </a:lnTo>
                <a:lnTo>
                  <a:pt x="6283" y="72070"/>
                </a:lnTo>
                <a:lnTo>
                  <a:pt x="11183" y="60367"/>
                </a:lnTo>
                <a:lnTo>
                  <a:pt x="17493" y="49410"/>
                </a:lnTo>
                <a:lnTo>
                  <a:pt x="25219" y="39202"/>
                </a:lnTo>
                <a:lnTo>
                  <a:pt x="32638" y="31369"/>
                </a:lnTo>
                <a:lnTo>
                  <a:pt x="41886" y="23474"/>
                </a:lnTo>
                <a:lnTo>
                  <a:pt x="51986" y="16716"/>
                </a:lnTo>
                <a:lnTo>
                  <a:pt x="62939" y="11096"/>
                </a:lnTo>
                <a:lnTo>
                  <a:pt x="74743" y="6619"/>
                </a:lnTo>
                <a:lnTo>
                  <a:pt x="87400" y="3290"/>
                </a:lnTo>
                <a:lnTo>
                  <a:pt x="100909" y="1110"/>
                </a:lnTo>
                <a:lnTo>
                  <a:pt x="115270" y="86"/>
                </a:lnTo>
                <a:lnTo>
                  <a:pt x="121031"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4160012" y="992251"/>
            <a:ext cx="293792" cy="325120"/>
          </a:xfrm>
          <a:custGeom>
            <a:avLst/>
            <a:gdLst/>
            <a:ahLst/>
            <a:cxnLst/>
            <a:rect l="l" t="t" r="r" b="b"/>
            <a:pathLst>
              <a:path w="220344" h="325120">
                <a:moveTo>
                  <a:pt x="114300" y="0"/>
                </a:moveTo>
                <a:lnTo>
                  <a:pt x="128778" y="655"/>
                </a:lnTo>
                <a:lnTo>
                  <a:pt x="142333" y="2623"/>
                </a:lnTo>
                <a:lnTo>
                  <a:pt x="154967" y="5907"/>
                </a:lnTo>
                <a:lnTo>
                  <a:pt x="166678" y="10509"/>
                </a:lnTo>
                <a:lnTo>
                  <a:pt x="177466" y="16433"/>
                </a:lnTo>
                <a:lnTo>
                  <a:pt x="187332" y="23681"/>
                </a:lnTo>
                <a:lnTo>
                  <a:pt x="199986" y="36484"/>
                </a:lnTo>
                <a:lnTo>
                  <a:pt x="207155" y="46759"/>
                </a:lnTo>
                <a:lnTo>
                  <a:pt x="212770" y="58000"/>
                </a:lnTo>
                <a:lnTo>
                  <a:pt x="216836" y="70203"/>
                </a:lnTo>
                <a:lnTo>
                  <a:pt x="219355" y="83365"/>
                </a:lnTo>
                <a:lnTo>
                  <a:pt x="220331" y="97483"/>
                </a:lnTo>
                <a:lnTo>
                  <a:pt x="220344" y="99440"/>
                </a:lnTo>
                <a:lnTo>
                  <a:pt x="219714" y="113625"/>
                </a:lnTo>
                <a:lnTo>
                  <a:pt x="217824" y="127055"/>
                </a:lnTo>
                <a:lnTo>
                  <a:pt x="214673" y="139733"/>
                </a:lnTo>
                <a:lnTo>
                  <a:pt x="210262" y="151662"/>
                </a:lnTo>
                <a:lnTo>
                  <a:pt x="204591" y="162842"/>
                </a:lnTo>
                <a:lnTo>
                  <a:pt x="197659" y="173277"/>
                </a:lnTo>
                <a:lnTo>
                  <a:pt x="189467" y="182967"/>
                </a:lnTo>
                <a:lnTo>
                  <a:pt x="178267" y="193350"/>
                </a:lnTo>
                <a:lnTo>
                  <a:pt x="167874" y="200791"/>
                </a:lnTo>
                <a:lnTo>
                  <a:pt x="156779" y="206858"/>
                </a:lnTo>
                <a:lnTo>
                  <a:pt x="144979" y="211552"/>
                </a:lnTo>
                <a:lnTo>
                  <a:pt x="132472" y="214876"/>
                </a:lnTo>
                <a:lnTo>
                  <a:pt x="119256" y="216831"/>
                </a:lnTo>
                <a:lnTo>
                  <a:pt x="106299" y="217424"/>
                </a:lnTo>
                <a:lnTo>
                  <a:pt x="93332" y="216685"/>
                </a:lnTo>
                <a:lnTo>
                  <a:pt x="80794" y="214459"/>
                </a:lnTo>
                <a:lnTo>
                  <a:pt x="68685" y="210727"/>
                </a:lnTo>
                <a:lnTo>
                  <a:pt x="62484" y="208152"/>
                </a:lnTo>
                <a:lnTo>
                  <a:pt x="62536" y="223335"/>
                </a:lnTo>
                <a:lnTo>
                  <a:pt x="62692" y="237852"/>
                </a:lnTo>
                <a:lnTo>
                  <a:pt x="62953" y="251706"/>
                </a:lnTo>
                <a:lnTo>
                  <a:pt x="63318" y="264900"/>
                </a:lnTo>
                <a:lnTo>
                  <a:pt x="63788" y="277435"/>
                </a:lnTo>
                <a:lnTo>
                  <a:pt x="64362" y="289315"/>
                </a:lnTo>
                <a:lnTo>
                  <a:pt x="65040" y="300541"/>
                </a:lnTo>
                <a:lnTo>
                  <a:pt x="65823" y="311117"/>
                </a:lnTo>
                <a:lnTo>
                  <a:pt x="66293" y="316611"/>
                </a:lnTo>
                <a:lnTo>
                  <a:pt x="53574" y="317991"/>
                </a:lnTo>
                <a:lnTo>
                  <a:pt x="40932" y="319541"/>
                </a:lnTo>
                <a:lnTo>
                  <a:pt x="28358" y="321249"/>
                </a:lnTo>
                <a:lnTo>
                  <a:pt x="15838" y="323102"/>
                </a:lnTo>
                <a:lnTo>
                  <a:pt x="3361" y="325089"/>
                </a:lnTo>
                <a:lnTo>
                  <a:pt x="3175" y="325120"/>
                </a:lnTo>
                <a:lnTo>
                  <a:pt x="0" y="323469"/>
                </a:lnTo>
                <a:lnTo>
                  <a:pt x="0" y="113157"/>
                </a:lnTo>
                <a:lnTo>
                  <a:pt x="622" y="98562"/>
                </a:lnTo>
                <a:lnTo>
                  <a:pt x="2491" y="84871"/>
                </a:lnTo>
                <a:lnTo>
                  <a:pt x="5609" y="72081"/>
                </a:lnTo>
                <a:lnTo>
                  <a:pt x="9977" y="60186"/>
                </a:lnTo>
                <a:lnTo>
                  <a:pt x="15599" y="49182"/>
                </a:lnTo>
                <a:lnTo>
                  <a:pt x="22477" y="39064"/>
                </a:lnTo>
                <a:lnTo>
                  <a:pt x="29845" y="30607"/>
                </a:lnTo>
                <a:lnTo>
                  <a:pt x="38796" y="22590"/>
                </a:lnTo>
                <a:lnTo>
                  <a:pt x="48735" y="15782"/>
                </a:lnTo>
                <a:lnTo>
                  <a:pt x="59660" y="10185"/>
                </a:lnTo>
                <a:lnTo>
                  <a:pt x="71569" y="5805"/>
                </a:lnTo>
                <a:lnTo>
                  <a:pt x="84459" y="2644"/>
                </a:lnTo>
                <a:lnTo>
                  <a:pt x="98328" y="709"/>
                </a:lnTo>
                <a:lnTo>
                  <a:pt x="113174" y="3"/>
                </a:lnTo>
                <a:lnTo>
                  <a:pt x="114300"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8471070" y="991872"/>
            <a:ext cx="349166" cy="219837"/>
          </a:xfrm>
          <a:custGeom>
            <a:avLst/>
            <a:gdLst/>
            <a:ahLst/>
            <a:cxnLst/>
            <a:rect l="l" t="t" r="r" b="b"/>
            <a:pathLst>
              <a:path w="261874" h="219837">
                <a:moveTo>
                  <a:pt x="98678" y="0"/>
                </a:moveTo>
                <a:lnTo>
                  <a:pt x="112917" y="1293"/>
                </a:lnTo>
                <a:lnTo>
                  <a:pt x="125369" y="5183"/>
                </a:lnTo>
                <a:lnTo>
                  <a:pt x="136023" y="11682"/>
                </a:lnTo>
                <a:lnTo>
                  <a:pt x="143890" y="19557"/>
                </a:lnTo>
                <a:lnTo>
                  <a:pt x="149825" y="28017"/>
                </a:lnTo>
                <a:lnTo>
                  <a:pt x="155221" y="38041"/>
                </a:lnTo>
                <a:lnTo>
                  <a:pt x="160084" y="49646"/>
                </a:lnTo>
                <a:lnTo>
                  <a:pt x="164418" y="62847"/>
                </a:lnTo>
                <a:lnTo>
                  <a:pt x="168231" y="77663"/>
                </a:lnTo>
                <a:lnTo>
                  <a:pt x="168782" y="80137"/>
                </a:lnTo>
                <a:lnTo>
                  <a:pt x="169291" y="80137"/>
                </a:lnTo>
                <a:lnTo>
                  <a:pt x="172276" y="68838"/>
                </a:lnTo>
                <a:lnTo>
                  <a:pt x="174959" y="56980"/>
                </a:lnTo>
                <a:lnTo>
                  <a:pt x="177345" y="44562"/>
                </a:lnTo>
                <a:lnTo>
                  <a:pt x="179439" y="31586"/>
                </a:lnTo>
                <a:lnTo>
                  <a:pt x="181248" y="18051"/>
                </a:lnTo>
                <a:lnTo>
                  <a:pt x="181609" y="14985"/>
                </a:lnTo>
                <a:lnTo>
                  <a:pt x="194382" y="12229"/>
                </a:lnTo>
                <a:lnTo>
                  <a:pt x="206947" y="9377"/>
                </a:lnTo>
                <a:lnTo>
                  <a:pt x="219303" y="6424"/>
                </a:lnTo>
                <a:lnTo>
                  <a:pt x="231450" y="3365"/>
                </a:lnTo>
                <a:lnTo>
                  <a:pt x="243389" y="192"/>
                </a:lnTo>
                <a:lnTo>
                  <a:pt x="244094" y="0"/>
                </a:lnTo>
                <a:lnTo>
                  <a:pt x="246125" y="1777"/>
                </a:lnTo>
                <a:lnTo>
                  <a:pt x="241169" y="14890"/>
                </a:lnTo>
                <a:lnTo>
                  <a:pt x="236134" y="27700"/>
                </a:lnTo>
                <a:lnTo>
                  <a:pt x="231021" y="40207"/>
                </a:lnTo>
                <a:lnTo>
                  <a:pt x="225831" y="52410"/>
                </a:lnTo>
                <a:lnTo>
                  <a:pt x="220565" y="64311"/>
                </a:lnTo>
                <a:lnTo>
                  <a:pt x="215223" y="75910"/>
                </a:lnTo>
                <a:lnTo>
                  <a:pt x="209808" y="87205"/>
                </a:lnTo>
                <a:lnTo>
                  <a:pt x="204320" y="98197"/>
                </a:lnTo>
                <a:lnTo>
                  <a:pt x="198759" y="108887"/>
                </a:lnTo>
                <a:lnTo>
                  <a:pt x="193128" y="119273"/>
                </a:lnTo>
                <a:lnTo>
                  <a:pt x="187426" y="129357"/>
                </a:lnTo>
                <a:lnTo>
                  <a:pt x="184276" y="134746"/>
                </a:lnTo>
                <a:lnTo>
                  <a:pt x="189845" y="149181"/>
                </a:lnTo>
                <a:lnTo>
                  <a:pt x="196054" y="161482"/>
                </a:lnTo>
                <a:lnTo>
                  <a:pt x="202922" y="171659"/>
                </a:lnTo>
                <a:lnTo>
                  <a:pt x="210466" y="179721"/>
                </a:lnTo>
                <a:lnTo>
                  <a:pt x="213868" y="182499"/>
                </a:lnTo>
                <a:lnTo>
                  <a:pt x="224044" y="188629"/>
                </a:lnTo>
                <a:lnTo>
                  <a:pt x="235662" y="192903"/>
                </a:lnTo>
                <a:lnTo>
                  <a:pt x="248707" y="195333"/>
                </a:lnTo>
                <a:lnTo>
                  <a:pt x="260603" y="195960"/>
                </a:lnTo>
                <a:lnTo>
                  <a:pt x="261874" y="207644"/>
                </a:lnTo>
                <a:lnTo>
                  <a:pt x="247760" y="211179"/>
                </a:lnTo>
                <a:lnTo>
                  <a:pt x="234418" y="213960"/>
                </a:lnTo>
                <a:lnTo>
                  <a:pt x="221845" y="215978"/>
                </a:lnTo>
                <a:lnTo>
                  <a:pt x="210042" y="217220"/>
                </a:lnTo>
                <a:lnTo>
                  <a:pt x="199010" y="217675"/>
                </a:lnTo>
                <a:lnTo>
                  <a:pt x="198247" y="217677"/>
                </a:lnTo>
                <a:lnTo>
                  <a:pt x="191897" y="217677"/>
                </a:lnTo>
                <a:lnTo>
                  <a:pt x="185927" y="214375"/>
                </a:lnTo>
                <a:lnTo>
                  <a:pt x="180340" y="207644"/>
                </a:lnTo>
                <a:lnTo>
                  <a:pt x="175532" y="200380"/>
                </a:lnTo>
                <a:lnTo>
                  <a:pt x="170526" y="189706"/>
                </a:lnTo>
                <a:lnTo>
                  <a:pt x="165306" y="175590"/>
                </a:lnTo>
                <a:lnTo>
                  <a:pt x="162305" y="166242"/>
                </a:lnTo>
                <a:lnTo>
                  <a:pt x="151723" y="179391"/>
                </a:lnTo>
                <a:lnTo>
                  <a:pt x="141141" y="190686"/>
                </a:lnTo>
                <a:lnTo>
                  <a:pt x="130558" y="200130"/>
                </a:lnTo>
                <a:lnTo>
                  <a:pt x="119976" y="207727"/>
                </a:lnTo>
                <a:lnTo>
                  <a:pt x="109394" y="213480"/>
                </a:lnTo>
                <a:lnTo>
                  <a:pt x="98811" y="217393"/>
                </a:lnTo>
                <a:lnTo>
                  <a:pt x="88229" y="219470"/>
                </a:lnTo>
                <a:lnTo>
                  <a:pt x="81534" y="219837"/>
                </a:lnTo>
                <a:lnTo>
                  <a:pt x="67773" y="218759"/>
                </a:lnTo>
                <a:lnTo>
                  <a:pt x="55134" y="215528"/>
                </a:lnTo>
                <a:lnTo>
                  <a:pt x="43616" y="210151"/>
                </a:lnTo>
                <a:lnTo>
                  <a:pt x="33219" y="202632"/>
                </a:lnTo>
                <a:lnTo>
                  <a:pt x="23942" y="192977"/>
                </a:lnTo>
                <a:lnTo>
                  <a:pt x="15173" y="180224"/>
                </a:lnTo>
                <a:lnTo>
                  <a:pt x="9546" y="169119"/>
                </a:lnTo>
                <a:lnTo>
                  <a:pt x="5217" y="157306"/>
                </a:lnTo>
                <a:lnTo>
                  <a:pt x="2186" y="144776"/>
                </a:lnTo>
                <a:lnTo>
                  <a:pt x="452" y="131522"/>
                </a:lnTo>
                <a:lnTo>
                  <a:pt x="0" y="119887"/>
                </a:lnTo>
                <a:lnTo>
                  <a:pt x="570" y="106246"/>
                </a:lnTo>
                <a:lnTo>
                  <a:pt x="2281" y="93144"/>
                </a:lnTo>
                <a:lnTo>
                  <a:pt x="5134" y="80576"/>
                </a:lnTo>
                <a:lnTo>
                  <a:pt x="9127" y="68535"/>
                </a:lnTo>
                <a:lnTo>
                  <a:pt x="14262" y="57014"/>
                </a:lnTo>
                <a:lnTo>
                  <a:pt x="20537" y="46006"/>
                </a:lnTo>
                <a:lnTo>
                  <a:pt x="27812" y="35687"/>
                </a:lnTo>
                <a:lnTo>
                  <a:pt x="37107" y="25191"/>
                </a:lnTo>
                <a:lnTo>
                  <a:pt x="47181" y="16514"/>
                </a:lnTo>
                <a:lnTo>
                  <a:pt x="58037" y="9659"/>
                </a:lnTo>
                <a:lnTo>
                  <a:pt x="69674" y="4629"/>
                </a:lnTo>
                <a:lnTo>
                  <a:pt x="82091" y="1427"/>
                </a:lnTo>
                <a:lnTo>
                  <a:pt x="95290" y="56"/>
                </a:lnTo>
                <a:lnTo>
                  <a:pt x="98678"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8318331" y="991362"/>
            <a:ext cx="147488" cy="219710"/>
          </a:xfrm>
          <a:custGeom>
            <a:avLst/>
            <a:gdLst/>
            <a:ahLst/>
            <a:cxnLst/>
            <a:rect l="l" t="t" r="r" b="b"/>
            <a:pathLst>
              <a:path w="110616" h="219710">
                <a:moveTo>
                  <a:pt x="63626" y="0"/>
                </a:moveTo>
                <a:lnTo>
                  <a:pt x="66421" y="1777"/>
                </a:lnTo>
                <a:lnTo>
                  <a:pt x="65811" y="13682"/>
                </a:lnTo>
                <a:lnTo>
                  <a:pt x="65347" y="25981"/>
                </a:lnTo>
                <a:lnTo>
                  <a:pt x="65023" y="38675"/>
                </a:lnTo>
                <a:lnTo>
                  <a:pt x="64833" y="51762"/>
                </a:lnTo>
                <a:lnTo>
                  <a:pt x="64770" y="65245"/>
                </a:lnTo>
                <a:lnTo>
                  <a:pt x="64769" y="65404"/>
                </a:lnTo>
                <a:lnTo>
                  <a:pt x="64769" y="104012"/>
                </a:lnTo>
                <a:lnTo>
                  <a:pt x="64812" y="120753"/>
                </a:lnTo>
                <a:lnTo>
                  <a:pt x="64932" y="135507"/>
                </a:lnTo>
                <a:lnTo>
                  <a:pt x="65117" y="148276"/>
                </a:lnTo>
                <a:lnTo>
                  <a:pt x="65356" y="159059"/>
                </a:lnTo>
                <a:lnTo>
                  <a:pt x="65637" y="167856"/>
                </a:lnTo>
                <a:lnTo>
                  <a:pt x="65659" y="168401"/>
                </a:lnTo>
                <a:lnTo>
                  <a:pt x="66039" y="178308"/>
                </a:lnTo>
                <a:lnTo>
                  <a:pt x="67690" y="184912"/>
                </a:lnTo>
                <a:lnTo>
                  <a:pt x="70738" y="187960"/>
                </a:lnTo>
                <a:lnTo>
                  <a:pt x="73787" y="191135"/>
                </a:lnTo>
                <a:lnTo>
                  <a:pt x="78359" y="193293"/>
                </a:lnTo>
                <a:lnTo>
                  <a:pt x="84327" y="194437"/>
                </a:lnTo>
                <a:lnTo>
                  <a:pt x="90424" y="195707"/>
                </a:lnTo>
                <a:lnTo>
                  <a:pt x="98678" y="196341"/>
                </a:lnTo>
                <a:lnTo>
                  <a:pt x="109474" y="196468"/>
                </a:lnTo>
                <a:lnTo>
                  <a:pt x="110616" y="207645"/>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71" name="object 71"/>
          <p:cNvSpPr/>
          <p:nvPr/>
        </p:nvSpPr>
        <p:spPr>
          <a:xfrm>
            <a:off x="7796107" y="991362"/>
            <a:ext cx="147490" cy="219710"/>
          </a:xfrm>
          <a:custGeom>
            <a:avLst/>
            <a:gdLst/>
            <a:ahLst/>
            <a:cxnLst/>
            <a:rect l="l" t="t" r="r" b="b"/>
            <a:pathLst>
              <a:path w="110617" h="219710">
                <a:moveTo>
                  <a:pt x="63627" y="0"/>
                </a:moveTo>
                <a:lnTo>
                  <a:pt x="66421" y="1777"/>
                </a:lnTo>
                <a:lnTo>
                  <a:pt x="65811" y="13682"/>
                </a:lnTo>
                <a:lnTo>
                  <a:pt x="65347" y="25981"/>
                </a:lnTo>
                <a:lnTo>
                  <a:pt x="65023" y="38675"/>
                </a:lnTo>
                <a:lnTo>
                  <a:pt x="64833" y="51762"/>
                </a:lnTo>
                <a:lnTo>
                  <a:pt x="64770" y="65245"/>
                </a:lnTo>
                <a:lnTo>
                  <a:pt x="64770" y="65404"/>
                </a:lnTo>
                <a:lnTo>
                  <a:pt x="64770" y="104012"/>
                </a:lnTo>
                <a:lnTo>
                  <a:pt x="64812" y="120753"/>
                </a:lnTo>
                <a:lnTo>
                  <a:pt x="64932" y="135507"/>
                </a:lnTo>
                <a:lnTo>
                  <a:pt x="65117" y="148276"/>
                </a:lnTo>
                <a:lnTo>
                  <a:pt x="65356" y="159059"/>
                </a:lnTo>
                <a:lnTo>
                  <a:pt x="65637" y="167856"/>
                </a:lnTo>
                <a:lnTo>
                  <a:pt x="65659" y="168401"/>
                </a:lnTo>
                <a:lnTo>
                  <a:pt x="66040" y="178308"/>
                </a:lnTo>
                <a:lnTo>
                  <a:pt x="67691" y="184912"/>
                </a:lnTo>
                <a:lnTo>
                  <a:pt x="70739" y="187960"/>
                </a:lnTo>
                <a:lnTo>
                  <a:pt x="73787" y="191135"/>
                </a:lnTo>
                <a:lnTo>
                  <a:pt x="78359" y="193293"/>
                </a:lnTo>
                <a:lnTo>
                  <a:pt x="84328" y="194437"/>
                </a:lnTo>
                <a:lnTo>
                  <a:pt x="90424" y="195707"/>
                </a:lnTo>
                <a:lnTo>
                  <a:pt x="98679" y="196341"/>
                </a:lnTo>
                <a:lnTo>
                  <a:pt x="109474" y="196468"/>
                </a:lnTo>
                <a:lnTo>
                  <a:pt x="110617" y="207645"/>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40" y="179324"/>
                </a:lnTo>
                <a:lnTo>
                  <a:pt x="2540"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7"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6162379" y="991362"/>
            <a:ext cx="147488" cy="219710"/>
          </a:xfrm>
          <a:custGeom>
            <a:avLst/>
            <a:gdLst/>
            <a:ahLst/>
            <a:cxnLst/>
            <a:rect l="l" t="t" r="r" b="b"/>
            <a:pathLst>
              <a:path w="110616" h="219710">
                <a:moveTo>
                  <a:pt x="63626" y="0"/>
                </a:moveTo>
                <a:lnTo>
                  <a:pt x="66420" y="1777"/>
                </a:lnTo>
                <a:lnTo>
                  <a:pt x="65811" y="13682"/>
                </a:lnTo>
                <a:lnTo>
                  <a:pt x="65347" y="25981"/>
                </a:lnTo>
                <a:lnTo>
                  <a:pt x="65023" y="38675"/>
                </a:lnTo>
                <a:lnTo>
                  <a:pt x="64833" y="51762"/>
                </a:lnTo>
                <a:lnTo>
                  <a:pt x="64770" y="65245"/>
                </a:lnTo>
                <a:lnTo>
                  <a:pt x="64769" y="65404"/>
                </a:lnTo>
                <a:lnTo>
                  <a:pt x="64769" y="104012"/>
                </a:lnTo>
                <a:lnTo>
                  <a:pt x="64812" y="120753"/>
                </a:lnTo>
                <a:lnTo>
                  <a:pt x="64932" y="135507"/>
                </a:lnTo>
                <a:lnTo>
                  <a:pt x="65117" y="148276"/>
                </a:lnTo>
                <a:lnTo>
                  <a:pt x="65356" y="159059"/>
                </a:lnTo>
                <a:lnTo>
                  <a:pt x="65637" y="167856"/>
                </a:lnTo>
                <a:lnTo>
                  <a:pt x="65658" y="168401"/>
                </a:lnTo>
                <a:lnTo>
                  <a:pt x="66039" y="178308"/>
                </a:lnTo>
                <a:lnTo>
                  <a:pt x="67690" y="184912"/>
                </a:lnTo>
                <a:lnTo>
                  <a:pt x="70738" y="187960"/>
                </a:lnTo>
                <a:lnTo>
                  <a:pt x="73787" y="191135"/>
                </a:lnTo>
                <a:lnTo>
                  <a:pt x="78358" y="193293"/>
                </a:lnTo>
                <a:lnTo>
                  <a:pt x="84327" y="194437"/>
                </a:lnTo>
                <a:lnTo>
                  <a:pt x="90424" y="195707"/>
                </a:lnTo>
                <a:lnTo>
                  <a:pt x="98678" y="196341"/>
                </a:lnTo>
                <a:lnTo>
                  <a:pt x="109474" y="196468"/>
                </a:lnTo>
                <a:lnTo>
                  <a:pt x="110616" y="207645"/>
                </a:lnTo>
                <a:lnTo>
                  <a:pt x="96085" y="212024"/>
                </a:lnTo>
                <a:lnTo>
                  <a:pt x="82612" y="215427"/>
                </a:lnTo>
                <a:lnTo>
                  <a:pt x="70192" y="217846"/>
                </a:lnTo>
                <a:lnTo>
                  <a:pt x="58817" y="219275"/>
                </a:lnTo>
                <a:lnTo>
                  <a:pt x="49149" y="219710"/>
                </a:lnTo>
                <a:lnTo>
                  <a:pt x="31912" y="217997"/>
                </a:lnTo>
                <a:lnTo>
                  <a:pt x="18644" y="212859"/>
                </a:lnTo>
                <a:lnTo>
                  <a:pt x="9337" y="204296"/>
                </a:lnTo>
                <a:lnTo>
                  <a:pt x="3985" y="192307"/>
                </a:lnTo>
                <a:lnTo>
                  <a:pt x="2539" y="179324"/>
                </a:lnTo>
                <a:lnTo>
                  <a:pt x="2539" y="71247"/>
                </a:lnTo>
                <a:lnTo>
                  <a:pt x="2418" y="57237"/>
                </a:lnTo>
                <a:lnTo>
                  <a:pt x="2059" y="43955"/>
                </a:lnTo>
                <a:lnTo>
                  <a:pt x="1470" y="31393"/>
                </a:lnTo>
                <a:lnTo>
                  <a:pt x="658" y="19545"/>
                </a:lnTo>
                <a:lnTo>
                  <a:pt x="0" y="12064"/>
                </a:lnTo>
                <a:lnTo>
                  <a:pt x="13078" y="9987"/>
                </a:lnTo>
                <a:lnTo>
                  <a:pt x="25863" y="7780"/>
                </a:lnTo>
                <a:lnTo>
                  <a:pt x="38355" y="5433"/>
                </a:lnTo>
                <a:lnTo>
                  <a:pt x="50554" y="2935"/>
                </a:lnTo>
                <a:lnTo>
                  <a:pt x="62461" y="273"/>
                </a:lnTo>
                <a:lnTo>
                  <a:pt x="63626" y="0"/>
                </a:lnTo>
                <a:close/>
              </a:path>
            </a:pathLst>
          </a:custGeom>
          <a:ln w="3047">
            <a:solidFill>
              <a:srgbClr val="3A431F"/>
            </a:solidFill>
          </a:ln>
        </p:spPr>
        <p:txBody>
          <a:bodyPr wrap="square" lIns="0" tIns="0" rIns="0" bIns="0" rtlCol="0">
            <a:noAutofit/>
          </a:bodyPr>
          <a:lstStyle/>
          <a:p>
            <a:endParaRPr/>
          </a:p>
        </p:txBody>
      </p:sp>
      <p:sp>
        <p:nvSpPr>
          <p:cNvPr id="73" name="object 73"/>
          <p:cNvSpPr/>
          <p:nvPr/>
        </p:nvSpPr>
        <p:spPr>
          <a:xfrm>
            <a:off x="4834636" y="991362"/>
            <a:ext cx="684276" cy="326136"/>
          </a:xfrm>
          <a:custGeom>
            <a:avLst/>
            <a:gdLst/>
            <a:ahLst/>
            <a:cxnLst/>
            <a:rect l="l" t="t" r="r" b="b"/>
            <a:pathLst>
              <a:path w="513207" h="326136">
                <a:moveTo>
                  <a:pt x="506095" y="0"/>
                </a:moveTo>
                <a:lnTo>
                  <a:pt x="508762" y="2032"/>
                </a:lnTo>
                <a:lnTo>
                  <a:pt x="502804" y="11241"/>
                </a:lnTo>
                <a:lnTo>
                  <a:pt x="496763" y="20671"/>
                </a:lnTo>
                <a:lnTo>
                  <a:pt x="490638" y="30322"/>
                </a:lnTo>
                <a:lnTo>
                  <a:pt x="484429" y="40193"/>
                </a:lnTo>
                <a:lnTo>
                  <a:pt x="478137" y="50286"/>
                </a:lnTo>
                <a:lnTo>
                  <a:pt x="471761" y="60600"/>
                </a:lnTo>
                <a:lnTo>
                  <a:pt x="465303" y="71136"/>
                </a:lnTo>
                <a:lnTo>
                  <a:pt x="458761" y="81895"/>
                </a:lnTo>
                <a:lnTo>
                  <a:pt x="452136" y="92877"/>
                </a:lnTo>
                <a:lnTo>
                  <a:pt x="445429" y="104081"/>
                </a:lnTo>
                <a:lnTo>
                  <a:pt x="438640" y="115509"/>
                </a:lnTo>
                <a:lnTo>
                  <a:pt x="431768" y="127162"/>
                </a:lnTo>
                <a:lnTo>
                  <a:pt x="424814" y="139038"/>
                </a:lnTo>
                <a:lnTo>
                  <a:pt x="417779" y="151139"/>
                </a:lnTo>
                <a:lnTo>
                  <a:pt x="410661" y="163465"/>
                </a:lnTo>
                <a:lnTo>
                  <a:pt x="404113" y="174878"/>
                </a:lnTo>
                <a:lnTo>
                  <a:pt x="409317" y="188655"/>
                </a:lnTo>
                <a:lnTo>
                  <a:pt x="414315" y="201529"/>
                </a:lnTo>
                <a:lnTo>
                  <a:pt x="419113" y="213488"/>
                </a:lnTo>
                <a:lnTo>
                  <a:pt x="423715" y="224525"/>
                </a:lnTo>
                <a:lnTo>
                  <a:pt x="428126" y="234628"/>
                </a:lnTo>
                <a:lnTo>
                  <a:pt x="435730" y="250583"/>
                </a:lnTo>
                <a:lnTo>
                  <a:pt x="441118" y="261253"/>
                </a:lnTo>
                <a:lnTo>
                  <a:pt x="441833" y="262636"/>
                </a:lnTo>
                <a:lnTo>
                  <a:pt x="445388" y="269621"/>
                </a:lnTo>
                <a:lnTo>
                  <a:pt x="448945" y="275463"/>
                </a:lnTo>
                <a:lnTo>
                  <a:pt x="452500" y="280415"/>
                </a:lnTo>
                <a:lnTo>
                  <a:pt x="456057" y="285368"/>
                </a:lnTo>
                <a:lnTo>
                  <a:pt x="459739" y="289305"/>
                </a:lnTo>
                <a:lnTo>
                  <a:pt x="463550" y="292480"/>
                </a:lnTo>
                <a:lnTo>
                  <a:pt x="467360" y="295655"/>
                </a:lnTo>
                <a:lnTo>
                  <a:pt x="471550" y="298068"/>
                </a:lnTo>
                <a:lnTo>
                  <a:pt x="476123" y="299847"/>
                </a:lnTo>
                <a:lnTo>
                  <a:pt x="480822" y="301625"/>
                </a:lnTo>
                <a:lnTo>
                  <a:pt x="486028" y="303022"/>
                </a:lnTo>
                <a:lnTo>
                  <a:pt x="491744" y="303911"/>
                </a:lnTo>
                <a:lnTo>
                  <a:pt x="497586" y="304800"/>
                </a:lnTo>
                <a:lnTo>
                  <a:pt x="504189" y="305435"/>
                </a:lnTo>
                <a:lnTo>
                  <a:pt x="511683" y="305815"/>
                </a:lnTo>
                <a:lnTo>
                  <a:pt x="513207" y="316864"/>
                </a:lnTo>
                <a:lnTo>
                  <a:pt x="498741" y="320752"/>
                </a:lnTo>
                <a:lnTo>
                  <a:pt x="485483" y="323583"/>
                </a:lnTo>
                <a:lnTo>
                  <a:pt x="473440" y="325365"/>
                </a:lnTo>
                <a:lnTo>
                  <a:pt x="462624" y="326110"/>
                </a:lnTo>
                <a:lnTo>
                  <a:pt x="460375" y="326136"/>
                </a:lnTo>
                <a:lnTo>
                  <a:pt x="454278" y="326136"/>
                </a:lnTo>
                <a:lnTo>
                  <a:pt x="448945" y="325374"/>
                </a:lnTo>
                <a:lnTo>
                  <a:pt x="444626" y="323850"/>
                </a:lnTo>
                <a:lnTo>
                  <a:pt x="440182" y="322325"/>
                </a:lnTo>
                <a:lnTo>
                  <a:pt x="436245" y="319659"/>
                </a:lnTo>
                <a:lnTo>
                  <a:pt x="432815" y="315975"/>
                </a:lnTo>
                <a:lnTo>
                  <a:pt x="429387" y="312165"/>
                </a:lnTo>
                <a:lnTo>
                  <a:pt x="426085" y="307086"/>
                </a:lnTo>
                <a:lnTo>
                  <a:pt x="422910" y="300609"/>
                </a:lnTo>
                <a:lnTo>
                  <a:pt x="418168" y="290122"/>
                </a:lnTo>
                <a:lnTo>
                  <a:pt x="413159" y="277346"/>
                </a:lnTo>
                <a:lnTo>
                  <a:pt x="412750" y="276225"/>
                </a:lnTo>
                <a:lnTo>
                  <a:pt x="409847" y="268564"/>
                </a:lnTo>
                <a:lnTo>
                  <a:pt x="406355" y="259247"/>
                </a:lnTo>
                <a:lnTo>
                  <a:pt x="402268" y="248277"/>
                </a:lnTo>
                <a:lnTo>
                  <a:pt x="397585" y="235656"/>
                </a:lnTo>
                <a:lnTo>
                  <a:pt x="392302" y="221389"/>
                </a:lnTo>
                <a:lnTo>
                  <a:pt x="386415" y="205479"/>
                </a:lnTo>
                <a:lnTo>
                  <a:pt x="385572" y="203200"/>
                </a:lnTo>
                <a:lnTo>
                  <a:pt x="379914" y="213732"/>
                </a:lnTo>
                <a:lnTo>
                  <a:pt x="374218" y="224428"/>
                </a:lnTo>
                <a:lnTo>
                  <a:pt x="368484" y="235286"/>
                </a:lnTo>
                <a:lnTo>
                  <a:pt x="362711" y="246309"/>
                </a:lnTo>
                <a:lnTo>
                  <a:pt x="356898" y="257494"/>
                </a:lnTo>
                <a:lnTo>
                  <a:pt x="351044" y="268842"/>
                </a:lnTo>
                <a:lnTo>
                  <a:pt x="345148" y="280354"/>
                </a:lnTo>
                <a:lnTo>
                  <a:pt x="339210" y="292029"/>
                </a:lnTo>
                <a:lnTo>
                  <a:pt x="333230" y="303867"/>
                </a:lnTo>
                <a:lnTo>
                  <a:pt x="327205" y="315868"/>
                </a:lnTo>
                <a:lnTo>
                  <a:pt x="326389" y="317500"/>
                </a:lnTo>
                <a:lnTo>
                  <a:pt x="312406" y="318728"/>
                </a:lnTo>
                <a:lnTo>
                  <a:pt x="299025" y="320093"/>
                </a:lnTo>
                <a:lnTo>
                  <a:pt x="286243" y="321586"/>
                </a:lnTo>
                <a:lnTo>
                  <a:pt x="274055" y="323199"/>
                </a:lnTo>
                <a:lnTo>
                  <a:pt x="262457" y="324924"/>
                </a:lnTo>
                <a:lnTo>
                  <a:pt x="255777" y="326009"/>
                </a:lnTo>
                <a:lnTo>
                  <a:pt x="252730" y="324358"/>
                </a:lnTo>
                <a:lnTo>
                  <a:pt x="259036" y="312317"/>
                </a:lnTo>
                <a:lnTo>
                  <a:pt x="265324" y="300392"/>
                </a:lnTo>
                <a:lnTo>
                  <a:pt x="271595" y="288583"/>
                </a:lnTo>
                <a:lnTo>
                  <a:pt x="277848" y="276890"/>
                </a:lnTo>
                <a:lnTo>
                  <a:pt x="284084" y="265313"/>
                </a:lnTo>
                <a:lnTo>
                  <a:pt x="290302" y="253852"/>
                </a:lnTo>
                <a:lnTo>
                  <a:pt x="296504" y="242507"/>
                </a:lnTo>
                <a:lnTo>
                  <a:pt x="302688" y="231278"/>
                </a:lnTo>
                <a:lnTo>
                  <a:pt x="308856" y="220164"/>
                </a:lnTo>
                <a:lnTo>
                  <a:pt x="315006" y="209167"/>
                </a:lnTo>
                <a:lnTo>
                  <a:pt x="321140" y="198286"/>
                </a:lnTo>
                <a:lnTo>
                  <a:pt x="327258" y="187521"/>
                </a:lnTo>
                <a:lnTo>
                  <a:pt x="333360" y="176872"/>
                </a:lnTo>
                <a:lnTo>
                  <a:pt x="339445" y="166339"/>
                </a:lnTo>
                <a:lnTo>
                  <a:pt x="345515" y="155922"/>
                </a:lnTo>
                <a:lnTo>
                  <a:pt x="351569" y="145621"/>
                </a:lnTo>
                <a:lnTo>
                  <a:pt x="357607" y="135436"/>
                </a:lnTo>
                <a:lnTo>
                  <a:pt x="358775" y="133476"/>
                </a:lnTo>
                <a:lnTo>
                  <a:pt x="353917" y="121589"/>
                </a:lnTo>
                <a:lnTo>
                  <a:pt x="348917" y="109888"/>
                </a:lnTo>
                <a:lnTo>
                  <a:pt x="343757" y="98374"/>
                </a:lnTo>
                <a:lnTo>
                  <a:pt x="341122" y="92710"/>
                </a:lnTo>
                <a:lnTo>
                  <a:pt x="334769" y="79910"/>
                </a:lnTo>
                <a:lnTo>
                  <a:pt x="328578" y="68743"/>
                </a:lnTo>
                <a:lnTo>
                  <a:pt x="322547" y="59234"/>
                </a:lnTo>
                <a:lnTo>
                  <a:pt x="313532" y="47997"/>
                </a:lnTo>
                <a:lnTo>
                  <a:pt x="304474" y="39776"/>
                </a:lnTo>
                <a:lnTo>
                  <a:pt x="295148" y="33274"/>
                </a:lnTo>
                <a:lnTo>
                  <a:pt x="287400" y="29972"/>
                </a:lnTo>
                <a:lnTo>
                  <a:pt x="279019" y="28321"/>
                </a:lnTo>
                <a:lnTo>
                  <a:pt x="271780" y="26924"/>
                </a:lnTo>
                <a:lnTo>
                  <a:pt x="263651" y="26162"/>
                </a:lnTo>
                <a:lnTo>
                  <a:pt x="254635" y="26162"/>
                </a:lnTo>
                <a:lnTo>
                  <a:pt x="252805" y="38346"/>
                </a:lnTo>
                <a:lnTo>
                  <a:pt x="251172" y="51010"/>
                </a:lnTo>
                <a:lnTo>
                  <a:pt x="250062" y="60325"/>
                </a:lnTo>
                <a:lnTo>
                  <a:pt x="234387" y="59144"/>
                </a:lnTo>
                <a:lnTo>
                  <a:pt x="219913" y="58152"/>
                </a:lnTo>
                <a:lnTo>
                  <a:pt x="206643" y="57345"/>
                </a:lnTo>
                <a:lnTo>
                  <a:pt x="194581" y="56720"/>
                </a:lnTo>
                <a:lnTo>
                  <a:pt x="183731" y="56273"/>
                </a:lnTo>
                <a:lnTo>
                  <a:pt x="174371" y="56007"/>
                </a:lnTo>
                <a:lnTo>
                  <a:pt x="186886" y="64786"/>
                </a:lnTo>
                <a:lnTo>
                  <a:pt x="197426" y="74236"/>
                </a:lnTo>
                <a:lnTo>
                  <a:pt x="205993" y="84359"/>
                </a:lnTo>
                <a:lnTo>
                  <a:pt x="212589" y="95161"/>
                </a:lnTo>
                <a:lnTo>
                  <a:pt x="217217" y="106647"/>
                </a:lnTo>
                <a:lnTo>
                  <a:pt x="219880" y="118821"/>
                </a:lnTo>
                <a:lnTo>
                  <a:pt x="220599" y="129793"/>
                </a:lnTo>
                <a:lnTo>
                  <a:pt x="219611" y="142709"/>
                </a:lnTo>
                <a:lnTo>
                  <a:pt x="216648" y="154983"/>
                </a:lnTo>
                <a:lnTo>
                  <a:pt x="211709" y="166615"/>
                </a:lnTo>
                <a:lnTo>
                  <a:pt x="204796" y="177605"/>
                </a:lnTo>
                <a:lnTo>
                  <a:pt x="195906" y="187953"/>
                </a:lnTo>
                <a:lnTo>
                  <a:pt x="190119" y="193421"/>
                </a:lnTo>
                <a:lnTo>
                  <a:pt x="180300" y="201131"/>
                </a:lnTo>
                <a:lnTo>
                  <a:pt x="169693" y="207535"/>
                </a:lnTo>
                <a:lnTo>
                  <a:pt x="158290" y="212639"/>
                </a:lnTo>
                <a:lnTo>
                  <a:pt x="146088" y="216449"/>
                </a:lnTo>
                <a:lnTo>
                  <a:pt x="133080" y="218969"/>
                </a:lnTo>
                <a:lnTo>
                  <a:pt x="119260" y="220205"/>
                </a:lnTo>
                <a:lnTo>
                  <a:pt x="112522" y="220345"/>
                </a:lnTo>
                <a:lnTo>
                  <a:pt x="98750" y="219691"/>
                </a:lnTo>
                <a:lnTo>
                  <a:pt x="85626" y="217730"/>
                </a:lnTo>
                <a:lnTo>
                  <a:pt x="73150" y="214459"/>
                </a:lnTo>
                <a:lnTo>
                  <a:pt x="61327" y="209874"/>
                </a:lnTo>
                <a:lnTo>
                  <a:pt x="50158" y="203974"/>
                </a:lnTo>
                <a:lnTo>
                  <a:pt x="39646" y="196756"/>
                </a:lnTo>
                <a:lnTo>
                  <a:pt x="32638" y="190880"/>
                </a:lnTo>
                <a:lnTo>
                  <a:pt x="23149" y="181191"/>
                </a:lnTo>
                <a:lnTo>
                  <a:pt x="15281" y="170792"/>
                </a:lnTo>
                <a:lnTo>
                  <a:pt x="9038" y="159675"/>
                </a:lnTo>
                <a:lnTo>
                  <a:pt x="4422" y="147836"/>
                </a:lnTo>
                <a:lnTo>
                  <a:pt x="1437" y="135268"/>
                </a:lnTo>
                <a:lnTo>
                  <a:pt x="86" y="121965"/>
                </a:lnTo>
                <a:lnTo>
                  <a:pt x="0" y="117475"/>
                </a:lnTo>
                <a:lnTo>
                  <a:pt x="763" y="103025"/>
                </a:lnTo>
                <a:lnTo>
                  <a:pt x="3053" y="89541"/>
                </a:lnTo>
                <a:lnTo>
                  <a:pt x="6870" y="77024"/>
                </a:lnTo>
                <a:lnTo>
                  <a:pt x="12213" y="65477"/>
                </a:lnTo>
                <a:lnTo>
                  <a:pt x="19083" y="54902"/>
                </a:lnTo>
                <a:lnTo>
                  <a:pt x="27480" y="45300"/>
                </a:lnTo>
                <a:lnTo>
                  <a:pt x="37404" y="36675"/>
                </a:lnTo>
                <a:lnTo>
                  <a:pt x="48730" y="29046"/>
                </a:lnTo>
                <a:lnTo>
                  <a:pt x="58942" y="23560"/>
                </a:lnTo>
                <a:lnTo>
                  <a:pt x="69879" y="18846"/>
                </a:lnTo>
                <a:lnTo>
                  <a:pt x="81545" y="14905"/>
                </a:lnTo>
                <a:lnTo>
                  <a:pt x="93942" y="11737"/>
                </a:lnTo>
                <a:lnTo>
                  <a:pt x="107072" y="9342"/>
                </a:lnTo>
                <a:lnTo>
                  <a:pt x="120938" y="7719"/>
                </a:lnTo>
                <a:lnTo>
                  <a:pt x="135542" y="6869"/>
                </a:lnTo>
                <a:lnTo>
                  <a:pt x="144652" y="6730"/>
                </a:lnTo>
                <a:lnTo>
                  <a:pt x="163053" y="6721"/>
                </a:lnTo>
                <a:lnTo>
                  <a:pt x="179983" y="6692"/>
                </a:lnTo>
                <a:lnTo>
                  <a:pt x="195445" y="6647"/>
                </a:lnTo>
                <a:lnTo>
                  <a:pt x="209440" y="6584"/>
                </a:lnTo>
                <a:lnTo>
                  <a:pt x="221972" y="6507"/>
                </a:lnTo>
                <a:lnTo>
                  <a:pt x="233042" y="6415"/>
                </a:lnTo>
                <a:lnTo>
                  <a:pt x="242653" y="6311"/>
                </a:lnTo>
                <a:lnTo>
                  <a:pt x="250807" y="6194"/>
                </a:lnTo>
                <a:lnTo>
                  <a:pt x="256159" y="6096"/>
                </a:lnTo>
                <a:lnTo>
                  <a:pt x="257683" y="8254"/>
                </a:lnTo>
                <a:lnTo>
                  <a:pt x="256794" y="13080"/>
                </a:lnTo>
                <a:lnTo>
                  <a:pt x="271372" y="9468"/>
                </a:lnTo>
                <a:lnTo>
                  <a:pt x="284707" y="6810"/>
                </a:lnTo>
                <a:lnTo>
                  <a:pt x="296797" y="5106"/>
                </a:lnTo>
                <a:lnTo>
                  <a:pt x="307642" y="4356"/>
                </a:lnTo>
                <a:lnTo>
                  <a:pt x="310514" y="4317"/>
                </a:lnTo>
                <a:lnTo>
                  <a:pt x="315468" y="4317"/>
                </a:lnTo>
                <a:lnTo>
                  <a:pt x="319913" y="5461"/>
                </a:lnTo>
                <a:lnTo>
                  <a:pt x="323850" y="7874"/>
                </a:lnTo>
                <a:lnTo>
                  <a:pt x="327787" y="10287"/>
                </a:lnTo>
                <a:lnTo>
                  <a:pt x="331215" y="13335"/>
                </a:lnTo>
                <a:lnTo>
                  <a:pt x="334263" y="17145"/>
                </a:lnTo>
                <a:lnTo>
                  <a:pt x="337312" y="20954"/>
                </a:lnTo>
                <a:lnTo>
                  <a:pt x="340106" y="25273"/>
                </a:lnTo>
                <a:lnTo>
                  <a:pt x="342646" y="30099"/>
                </a:lnTo>
                <a:lnTo>
                  <a:pt x="345186" y="34925"/>
                </a:lnTo>
                <a:lnTo>
                  <a:pt x="347725" y="39750"/>
                </a:lnTo>
                <a:lnTo>
                  <a:pt x="350265" y="44703"/>
                </a:lnTo>
                <a:lnTo>
                  <a:pt x="354448" y="53647"/>
                </a:lnTo>
                <a:lnTo>
                  <a:pt x="359047" y="63853"/>
                </a:lnTo>
                <a:lnTo>
                  <a:pt x="364067" y="75320"/>
                </a:lnTo>
                <a:lnTo>
                  <a:pt x="369515" y="88049"/>
                </a:lnTo>
                <a:lnTo>
                  <a:pt x="375395" y="102039"/>
                </a:lnTo>
                <a:lnTo>
                  <a:pt x="377063" y="106045"/>
                </a:lnTo>
                <a:lnTo>
                  <a:pt x="383164" y="94831"/>
                </a:lnTo>
                <a:lnTo>
                  <a:pt x="389370" y="83700"/>
                </a:lnTo>
                <a:lnTo>
                  <a:pt x="395680" y="72649"/>
                </a:lnTo>
                <a:lnTo>
                  <a:pt x="402093" y="61678"/>
                </a:lnTo>
                <a:lnTo>
                  <a:pt x="408611" y="50785"/>
                </a:lnTo>
                <a:lnTo>
                  <a:pt x="415232" y="39969"/>
                </a:lnTo>
                <a:lnTo>
                  <a:pt x="421957" y="29228"/>
                </a:lnTo>
                <a:lnTo>
                  <a:pt x="428786" y="18563"/>
                </a:lnTo>
                <a:lnTo>
                  <a:pt x="432688" y="12573"/>
                </a:lnTo>
                <a:lnTo>
                  <a:pt x="445604" y="10806"/>
                </a:lnTo>
                <a:lnTo>
                  <a:pt x="458362" y="8884"/>
                </a:lnTo>
                <a:lnTo>
                  <a:pt x="470956" y="6807"/>
                </a:lnTo>
                <a:lnTo>
                  <a:pt x="483384" y="4575"/>
                </a:lnTo>
                <a:lnTo>
                  <a:pt x="495642" y="2187"/>
                </a:lnTo>
                <a:lnTo>
                  <a:pt x="506095"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3676229" y="892937"/>
            <a:ext cx="442974" cy="313182"/>
          </a:xfrm>
          <a:custGeom>
            <a:avLst/>
            <a:gdLst/>
            <a:ahLst/>
            <a:cxnLst/>
            <a:rect l="l" t="t" r="r" b="b"/>
            <a:pathLst>
              <a:path w="332231" h="313182">
                <a:moveTo>
                  <a:pt x="0" y="0"/>
                </a:moveTo>
                <a:lnTo>
                  <a:pt x="13120" y="355"/>
                </a:lnTo>
                <a:lnTo>
                  <a:pt x="26005" y="614"/>
                </a:lnTo>
                <a:lnTo>
                  <a:pt x="38662" y="784"/>
                </a:lnTo>
                <a:lnTo>
                  <a:pt x="51099" y="872"/>
                </a:lnTo>
                <a:lnTo>
                  <a:pt x="59562" y="888"/>
                </a:lnTo>
                <a:lnTo>
                  <a:pt x="272161" y="888"/>
                </a:lnTo>
                <a:lnTo>
                  <a:pt x="284601" y="852"/>
                </a:lnTo>
                <a:lnTo>
                  <a:pt x="297183" y="735"/>
                </a:lnTo>
                <a:lnTo>
                  <a:pt x="309909" y="533"/>
                </a:lnTo>
                <a:lnTo>
                  <a:pt x="322777" y="235"/>
                </a:lnTo>
                <a:lnTo>
                  <a:pt x="330835" y="0"/>
                </a:lnTo>
                <a:lnTo>
                  <a:pt x="332231" y="11429"/>
                </a:lnTo>
                <a:lnTo>
                  <a:pt x="301625" y="20065"/>
                </a:lnTo>
                <a:lnTo>
                  <a:pt x="295983" y="38462"/>
                </a:lnTo>
                <a:lnTo>
                  <a:pt x="295824" y="51221"/>
                </a:lnTo>
                <a:lnTo>
                  <a:pt x="295782" y="64515"/>
                </a:lnTo>
                <a:lnTo>
                  <a:pt x="295782" y="242442"/>
                </a:lnTo>
                <a:lnTo>
                  <a:pt x="295817" y="256808"/>
                </a:lnTo>
                <a:lnTo>
                  <a:pt x="295931" y="269849"/>
                </a:lnTo>
                <a:lnTo>
                  <a:pt x="296142" y="281549"/>
                </a:lnTo>
                <a:lnTo>
                  <a:pt x="298450" y="292608"/>
                </a:lnTo>
                <a:lnTo>
                  <a:pt x="331343" y="302005"/>
                </a:lnTo>
                <a:lnTo>
                  <a:pt x="332231" y="313182"/>
                </a:lnTo>
                <a:lnTo>
                  <a:pt x="320541" y="312990"/>
                </a:lnTo>
                <a:lnTo>
                  <a:pt x="308410" y="312827"/>
                </a:lnTo>
                <a:lnTo>
                  <a:pt x="295838" y="312697"/>
                </a:lnTo>
                <a:lnTo>
                  <a:pt x="282826" y="312605"/>
                </a:lnTo>
                <a:lnTo>
                  <a:pt x="269373" y="312555"/>
                </a:lnTo>
                <a:lnTo>
                  <a:pt x="261366" y="312547"/>
                </a:lnTo>
                <a:lnTo>
                  <a:pt x="246902" y="312575"/>
                </a:lnTo>
                <a:lnTo>
                  <a:pt x="233319" y="312658"/>
                </a:lnTo>
                <a:lnTo>
                  <a:pt x="220606" y="312788"/>
                </a:lnTo>
                <a:lnTo>
                  <a:pt x="208750" y="312960"/>
                </a:lnTo>
                <a:lnTo>
                  <a:pt x="197740" y="313168"/>
                </a:lnTo>
                <a:lnTo>
                  <a:pt x="197104" y="313182"/>
                </a:lnTo>
                <a:lnTo>
                  <a:pt x="195834" y="302005"/>
                </a:lnTo>
                <a:lnTo>
                  <a:pt x="222504" y="294259"/>
                </a:lnTo>
                <a:lnTo>
                  <a:pt x="226313" y="293242"/>
                </a:lnTo>
                <a:lnTo>
                  <a:pt x="228219" y="290575"/>
                </a:lnTo>
                <a:lnTo>
                  <a:pt x="228346" y="286385"/>
                </a:lnTo>
                <a:lnTo>
                  <a:pt x="228697" y="275497"/>
                </a:lnTo>
                <a:lnTo>
                  <a:pt x="228894" y="263120"/>
                </a:lnTo>
                <a:lnTo>
                  <a:pt x="228973" y="249288"/>
                </a:lnTo>
                <a:lnTo>
                  <a:pt x="228981" y="242442"/>
                </a:lnTo>
                <a:lnTo>
                  <a:pt x="228981" y="25273"/>
                </a:lnTo>
                <a:lnTo>
                  <a:pt x="103378" y="25273"/>
                </a:lnTo>
                <a:lnTo>
                  <a:pt x="103378" y="242442"/>
                </a:lnTo>
                <a:lnTo>
                  <a:pt x="103409" y="256932"/>
                </a:lnTo>
                <a:lnTo>
                  <a:pt x="103505" y="269984"/>
                </a:lnTo>
                <a:lnTo>
                  <a:pt x="103664" y="281562"/>
                </a:lnTo>
                <a:lnTo>
                  <a:pt x="103886" y="290575"/>
                </a:lnTo>
                <a:lnTo>
                  <a:pt x="109600" y="294259"/>
                </a:lnTo>
                <a:lnTo>
                  <a:pt x="135509" y="302005"/>
                </a:lnTo>
                <a:lnTo>
                  <a:pt x="136144" y="313182"/>
                </a:lnTo>
                <a:lnTo>
                  <a:pt x="125030" y="312975"/>
                </a:lnTo>
                <a:lnTo>
                  <a:pt x="113146" y="312803"/>
                </a:lnTo>
                <a:lnTo>
                  <a:pt x="100498" y="312670"/>
                </a:lnTo>
                <a:lnTo>
                  <a:pt x="87091" y="312583"/>
                </a:lnTo>
                <a:lnTo>
                  <a:pt x="72931" y="312547"/>
                </a:lnTo>
                <a:lnTo>
                  <a:pt x="70738" y="312547"/>
                </a:lnTo>
                <a:lnTo>
                  <a:pt x="56890" y="312571"/>
                </a:lnTo>
                <a:lnTo>
                  <a:pt x="43566" y="312642"/>
                </a:lnTo>
                <a:lnTo>
                  <a:pt x="30755" y="312754"/>
                </a:lnTo>
                <a:lnTo>
                  <a:pt x="18450" y="312903"/>
                </a:lnTo>
                <a:lnTo>
                  <a:pt x="6640" y="313084"/>
                </a:lnTo>
                <a:lnTo>
                  <a:pt x="1143" y="313182"/>
                </a:lnTo>
                <a:lnTo>
                  <a:pt x="0" y="302005"/>
                </a:lnTo>
                <a:lnTo>
                  <a:pt x="29844" y="293750"/>
                </a:lnTo>
                <a:lnTo>
                  <a:pt x="36127" y="275870"/>
                </a:lnTo>
                <a:lnTo>
                  <a:pt x="36252" y="263497"/>
                </a:lnTo>
                <a:lnTo>
                  <a:pt x="36314" y="249792"/>
                </a:lnTo>
                <a:lnTo>
                  <a:pt x="36322" y="242442"/>
                </a:lnTo>
                <a:lnTo>
                  <a:pt x="36322" y="64515"/>
                </a:lnTo>
                <a:lnTo>
                  <a:pt x="36277" y="50139"/>
                </a:lnTo>
                <a:lnTo>
                  <a:pt x="36143" y="37519"/>
                </a:lnTo>
                <a:lnTo>
                  <a:pt x="35941" y="2743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8346442" y="882014"/>
            <a:ext cx="98721" cy="93980"/>
          </a:xfrm>
          <a:custGeom>
            <a:avLst/>
            <a:gdLst/>
            <a:ahLst/>
            <a:cxnLst/>
            <a:rect l="l" t="t" r="r" b="b"/>
            <a:pathLst>
              <a:path w="74041" h="93980">
                <a:moveTo>
                  <a:pt x="13970" y="0"/>
                </a:moveTo>
                <a:lnTo>
                  <a:pt x="74041" y="0"/>
                </a:lnTo>
                <a:lnTo>
                  <a:pt x="18923" y="93980"/>
                </a:lnTo>
                <a:lnTo>
                  <a:pt x="0" y="93980"/>
                </a:lnTo>
                <a:lnTo>
                  <a:pt x="13970" y="0"/>
                </a:lnTo>
                <a:close/>
              </a:path>
            </a:pathLst>
          </a:custGeom>
          <a:ln w="3047">
            <a:solidFill>
              <a:srgbClr val="3A431F"/>
            </a:solidFill>
          </a:ln>
        </p:spPr>
        <p:txBody>
          <a:bodyPr wrap="square" lIns="0" tIns="0" rIns="0" bIns="0" rtlCol="0">
            <a:noAutofit/>
          </a:bodyPr>
          <a:lstStyle/>
          <a:p>
            <a:endParaRPr/>
          </a:p>
        </p:txBody>
      </p:sp>
      <p:sp>
        <p:nvSpPr>
          <p:cNvPr id="76" name="object 76"/>
          <p:cNvSpPr/>
          <p:nvPr/>
        </p:nvSpPr>
        <p:spPr>
          <a:xfrm>
            <a:off x="6801951" y="882014"/>
            <a:ext cx="98889" cy="93980"/>
          </a:xfrm>
          <a:custGeom>
            <a:avLst/>
            <a:gdLst/>
            <a:ahLst/>
            <a:cxnLst/>
            <a:rect l="l" t="t" r="r" b="b"/>
            <a:pathLst>
              <a:path w="74167" h="93980">
                <a:moveTo>
                  <a:pt x="14097" y="0"/>
                </a:moveTo>
                <a:lnTo>
                  <a:pt x="74167" y="0"/>
                </a:lnTo>
                <a:lnTo>
                  <a:pt x="18923" y="93980"/>
                </a:lnTo>
                <a:lnTo>
                  <a:pt x="0" y="93980"/>
                </a:lnTo>
                <a:lnTo>
                  <a:pt x="14097" y="0"/>
                </a:lnTo>
                <a:close/>
              </a:path>
            </a:pathLst>
          </a:custGeom>
          <a:ln w="3048">
            <a:solidFill>
              <a:srgbClr val="3A431F"/>
            </a:solidFill>
          </a:ln>
        </p:spPr>
        <p:txBody>
          <a:bodyPr wrap="square" lIns="0" tIns="0" rIns="0" bIns="0" rtlCol="0">
            <a:noAutofit/>
          </a:bodyPr>
          <a:lstStyle/>
          <a:p>
            <a:endParaRPr/>
          </a:p>
        </p:txBody>
      </p:sp>
      <p:sp>
        <p:nvSpPr>
          <p:cNvPr id="77" name="object 77"/>
          <p:cNvSpPr/>
          <p:nvPr/>
        </p:nvSpPr>
        <p:spPr>
          <a:xfrm>
            <a:off x="7445080" y="871983"/>
            <a:ext cx="339682" cy="339470"/>
          </a:xfrm>
          <a:custGeom>
            <a:avLst/>
            <a:gdLst/>
            <a:ahLst/>
            <a:cxnLst/>
            <a:rect l="l" t="t" r="r" b="b"/>
            <a:pathLst>
              <a:path w="254762" h="339470">
                <a:moveTo>
                  <a:pt x="73025" y="0"/>
                </a:moveTo>
                <a:lnTo>
                  <a:pt x="80771" y="0"/>
                </a:lnTo>
                <a:lnTo>
                  <a:pt x="88011" y="888"/>
                </a:lnTo>
                <a:lnTo>
                  <a:pt x="94614" y="2666"/>
                </a:lnTo>
                <a:lnTo>
                  <a:pt x="101345" y="4444"/>
                </a:lnTo>
                <a:lnTo>
                  <a:pt x="107441" y="7492"/>
                </a:lnTo>
                <a:lnTo>
                  <a:pt x="112902" y="11683"/>
                </a:lnTo>
                <a:lnTo>
                  <a:pt x="118490" y="16001"/>
                </a:lnTo>
                <a:lnTo>
                  <a:pt x="123316" y="21462"/>
                </a:lnTo>
                <a:lnTo>
                  <a:pt x="127635" y="28447"/>
                </a:lnTo>
                <a:lnTo>
                  <a:pt x="133198" y="38896"/>
                </a:lnTo>
                <a:lnTo>
                  <a:pt x="137983" y="51344"/>
                </a:lnTo>
                <a:lnTo>
                  <a:pt x="138811" y="53975"/>
                </a:lnTo>
                <a:lnTo>
                  <a:pt x="140588" y="60197"/>
                </a:lnTo>
                <a:lnTo>
                  <a:pt x="142493" y="67055"/>
                </a:lnTo>
                <a:lnTo>
                  <a:pt x="144271" y="74421"/>
                </a:lnTo>
                <a:lnTo>
                  <a:pt x="146176" y="81787"/>
                </a:lnTo>
                <a:lnTo>
                  <a:pt x="148081" y="90042"/>
                </a:lnTo>
                <a:lnTo>
                  <a:pt x="149860" y="98932"/>
                </a:lnTo>
                <a:lnTo>
                  <a:pt x="152308" y="110722"/>
                </a:lnTo>
                <a:lnTo>
                  <a:pt x="154890" y="123461"/>
                </a:lnTo>
                <a:lnTo>
                  <a:pt x="155955" y="128777"/>
                </a:lnTo>
                <a:lnTo>
                  <a:pt x="158258" y="140386"/>
                </a:lnTo>
                <a:lnTo>
                  <a:pt x="160739" y="152857"/>
                </a:lnTo>
                <a:lnTo>
                  <a:pt x="163194" y="165226"/>
                </a:lnTo>
                <a:lnTo>
                  <a:pt x="164718" y="172084"/>
                </a:lnTo>
                <a:lnTo>
                  <a:pt x="166242" y="179577"/>
                </a:lnTo>
                <a:lnTo>
                  <a:pt x="167893" y="187705"/>
                </a:lnTo>
                <a:lnTo>
                  <a:pt x="170374" y="200046"/>
                </a:lnTo>
                <a:lnTo>
                  <a:pt x="173038" y="212574"/>
                </a:lnTo>
                <a:lnTo>
                  <a:pt x="175823" y="225160"/>
                </a:lnTo>
                <a:lnTo>
                  <a:pt x="178546" y="237649"/>
                </a:lnTo>
                <a:lnTo>
                  <a:pt x="178815" y="238887"/>
                </a:lnTo>
                <a:lnTo>
                  <a:pt x="180720" y="247650"/>
                </a:lnTo>
                <a:lnTo>
                  <a:pt x="182499" y="255015"/>
                </a:lnTo>
                <a:lnTo>
                  <a:pt x="184150" y="260984"/>
                </a:lnTo>
                <a:lnTo>
                  <a:pt x="188282" y="273965"/>
                </a:lnTo>
                <a:lnTo>
                  <a:pt x="193021" y="284972"/>
                </a:lnTo>
                <a:lnTo>
                  <a:pt x="197103" y="292734"/>
                </a:lnTo>
                <a:lnTo>
                  <a:pt x="201549" y="298450"/>
                </a:lnTo>
                <a:lnTo>
                  <a:pt x="206882" y="302767"/>
                </a:lnTo>
                <a:lnTo>
                  <a:pt x="212343" y="307213"/>
                </a:lnTo>
                <a:lnTo>
                  <a:pt x="218693" y="310514"/>
                </a:lnTo>
                <a:lnTo>
                  <a:pt x="226187" y="312673"/>
                </a:lnTo>
                <a:lnTo>
                  <a:pt x="237675" y="315100"/>
                </a:lnTo>
                <a:lnTo>
                  <a:pt x="251035" y="316384"/>
                </a:lnTo>
                <a:lnTo>
                  <a:pt x="253364" y="316483"/>
                </a:lnTo>
                <a:lnTo>
                  <a:pt x="254762" y="328167"/>
                </a:lnTo>
                <a:lnTo>
                  <a:pt x="240790" y="331841"/>
                </a:lnTo>
                <a:lnTo>
                  <a:pt x="227636" y="334616"/>
                </a:lnTo>
                <a:lnTo>
                  <a:pt x="215298" y="336483"/>
                </a:lnTo>
                <a:lnTo>
                  <a:pt x="203777" y="337435"/>
                </a:lnTo>
                <a:lnTo>
                  <a:pt x="197992" y="337565"/>
                </a:lnTo>
                <a:lnTo>
                  <a:pt x="191642" y="337565"/>
                </a:lnTo>
                <a:lnTo>
                  <a:pt x="186436" y="336422"/>
                </a:lnTo>
                <a:lnTo>
                  <a:pt x="182499" y="334137"/>
                </a:lnTo>
                <a:lnTo>
                  <a:pt x="178562" y="331977"/>
                </a:lnTo>
                <a:lnTo>
                  <a:pt x="174878"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0" y="331977"/>
                </a:lnTo>
                <a:lnTo>
                  <a:pt x="60980" y="333020"/>
                </a:lnTo>
                <a:lnTo>
                  <a:pt x="48830" y="334208"/>
                </a:lnTo>
                <a:lnTo>
                  <a:pt x="36310" y="335538"/>
                </a:lnTo>
                <a:lnTo>
                  <a:pt x="23411" y="337004"/>
                </a:lnTo>
                <a:lnTo>
                  <a:pt x="10125" y="338603"/>
                </a:lnTo>
                <a:lnTo>
                  <a:pt x="3175" y="339470"/>
                </a:lnTo>
                <a:lnTo>
                  <a:pt x="0" y="337946"/>
                </a:lnTo>
                <a:lnTo>
                  <a:pt x="127507" y="123697"/>
                </a:lnTo>
                <a:lnTo>
                  <a:pt x="125983" y="117855"/>
                </a:lnTo>
                <a:lnTo>
                  <a:pt x="124332" y="112013"/>
                </a:lnTo>
                <a:lnTo>
                  <a:pt x="122681" y="106171"/>
                </a:lnTo>
                <a:lnTo>
                  <a:pt x="120903" y="100202"/>
                </a:lnTo>
                <a:lnTo>
                  <a:pt x="119125" y="94614"/>
                </a:lnTo>
                <a:lnTo>
                  <a:pt x="117220" y="89026"/>
                </a:lnTo>
                <a:lnTo>
                  <a:pt x="111633" y="76351"/>
                </a:lnTo>
                <a:lnTo>
                  <a:pt x="104738" y="66137"/>
                </a:lnTo>
                <a:lnTo>
                  <a:pt x="101091" y="62229"/>
                </a:lnTo>
                <a:lnTo>
                  <a:pt x="90999" y="55778"/>
                </a:lnTo>
                <a:lnTo>
                  <a:pt x="77963" y="52881"/>
                </a:lnTo>
                <a:lnTo>
                  <a:pt x="73278" y="52704"/>
                </a:lnTo>
                <a:lnTo>
                  <a:pt x="62454" y="53330"/>
                </a:lnTo>
                <a:lnTo>
                  <a:pt x="49906" y="55205"/>
                </a:lnTo>
                <a:lnTo>
                  <a:pt x="35663" y="58330"/>
                </a:lnTo>
                <a:lnTo>
                  <a:pt x="35305" y="58419"/>
                </a:lnTo>
                <a:lnTo>
                  <a:pt x="33527" y="58038"/>
                </a:lnTo>
                <a:lnTo>
                  <a:pt x="22732"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78" name="object 78"/>
          <p:cNvSpPr/>
          <p:nvPr/>
        </p:nvSpPr>
        <p:spPr>
          <a:xfrm>
            <a:off x="5811352" y="871983"/>
            <a:ext cx="339682" cy="339470"/>
          </a:xfrm>
          <a:custGeom>
            <a:avLst/>
            <a:gdLst/>
            <a:ahLst/>
            <a:cxnLst/>
            <a:rect l="l" t="t" r="r" b="b"/>
            <a:pathLst>
              <a:path w="254762" h="339470">
                <a:moveTo>
                  <a:pt x="73025" y="0"/>
                </a:moveTo>
                <a:lnTo>
                  <a:pt x="80772" y="0"/>
                </a:lnTo>
                <a:lnTo>
                  <a:pt x="88011" y="888"/>
                </a:lnTo>
                <a:lnTo>
                  <a:pt x="94614" y="2666"/>
                </a:lnTo>
                <a:lnTo>
                  <a:pt x="101346" y="4444"/>
                </a:lnTo>
                <a:lnTo>
                  <a:pt x="107441" y="7492"/>
                </a:lnTo>
                <a:lnTo>
                  <a:pt x="112902" y="11683"/>
                </a:lnTo>
                <a:lnTo>
                  <a:pt x="118490" y="16001"/>
                </a:lnTo>
                <a:lnTo>
                  <a:pt x="123316" y="21462"/>
                </a:lnTo>
                <a:lnTo>
                  <a:pt x="127635" y="28447"/>
                </a:lnTo>
                <a:lnTo>
                  <a:pt x="133198" y="38896"/>
                </a:lnTo>
                <a:lnTo>
                  <a:pt x="137983" y="51344"/>
                </a:lnTo>
                <a:lnTo>
                  <a:pt x="138811" y="53975"/>
                </a:lnTo>
                <a:lnTo>
                  <a:pt x="140588" y="60197"/>
                </a:lnTo>
                <a:lnTo>
                  <a:pt x="142494" y="67055"/>
                </a:lnTo>
                <a:lnTo>
                  <a:pt x="144272" y="74421"/>
                </a:lnTo>
                <a:lnTo>
                  <a:pt x="146176" y="81787"/>
                </a:lnTo>
                <a:lnTo>
                  <a:pt x="148082" y="90042"/>
                </a:lnTo>
                <a:lnTo>
                  <a:pt x="149860" y="98932"/>
                </a:lnTo>
                <a:lnTo>
                  <a:pt x="152308" y="110722"/>
                </a:lnTo>
                <a:lnTo>
                  <a:pt x="154890" y="123461"/>
                </a:lnTo>
                <a:lnTo>
                  <a:pt x="155956" y="128777"/>
                </a:lnTo>
                <a:lnTo>
                  <a:pt x="158258" y="140386"/>
                </a:lnTo>
                <a:lnTo>
                  <a:pt x="160739" y="152857"/>
                </a:lnTo>
                <a:lnTo>
                  <a:pt x="163195" y="165226"/>
                </a:lnTo>
                <a:lnTo>
                  <a:pt x="164719" y="172084"/>
                </a:lnTo>
                <a:lnTo>
                  <a:pt x="166242" y="179577"/>
                </a:lnTo>
                <a:lnTo>
                  <a:pt x="167894" y="187705"/>
                </a:lnTo>
                <a:lnTo>
                  <a:pt x="170374" y="200046"/>
                </a:lnTo>
                <a:lnTo>
                  <a:pt x="173038" y="212574"/>
                </a:lnTo>
                <a:lnTo>
                  <a:pt x="175823" y="225160"/>
                </a:lnTo>
                <a:lnTo>
                  <a:pt x="178546" y="237649"/>
                </a:lnTo>
                <a:lnTo>
                  <a:pt x="178815" y="238887"/>
                </a:lnTo>
                <a:lnTo>
                  <a:pt x="180721" y="247650"/>
                </a:lnTo>
                <a:lnTo>
                  <a:pt x="182499" y="255015"/>
                </a:lnTo>
                <a:lnTo>
                  <a:pt x="184150" y="260984"/>
                </a:lnTo>
                <a:lnTo>
                  <a:pt x="188282" y="273965"/>
                </a:lnTo>
                <a:lnTo>
                  <a:pt x="193021" y="284972"/>
                </a:lnTo>
                <a:lnTo>
                  <a:pt x="197103" y="292734"/>
                </a:lnTo>
                <a:lnTo>
                  <a:pt x="201549" y="298450"/>
                </a:lnTo>
                <a:lnTo>
                  <a:pt x="206883" y="302767"/>
                </a:lnTo>
                <a:lnTo>
                  <a:pt x="212344" y="307213"/>
                </a:lnTo>
                <a:lnTo>
                  <a:pt x="218694" y="310514"/>
                </a:lnTo>
                <a:lnTo>
                  <a:pt x="226187" y="312673"/>
                </a:lnTo>
                <a:lnTo>
                  <a:pt x="237675" y="315100"/>
                </a:lnTo>
                <a:lnTo>
                  <a:pt x="251035" y="316384"/>
                </a:lnTo>
                <a:lnTo>
                  <a:pt x="253364" y="316483"/>
                </a:lnTo>
                <a:lnTo>
                  <a:pt x="254762" y="328167"/>
                </a:lnTo>
                <a:lnTo>
                  <a:pt x="240790" y="331841"/>
                </a:lnTo>
                <a:lnTo>
                  <a:pt x="227636" y="334616"/>
                </a:lnTo>
                <a:lnTo>
                  <a:pt x="215298" y="336483"/>
                </a:lnTo>
                <a:lnTo>
                  <a:pt x="203777" y="337435"/>
                </a:lnTo>
                <a:lnTo>
                  <a:pt x="197992" y="337565"/>
                </a:lnTo>
                <a:lnTo>
                  <a:pt x="191642" y="337565"/>
                </a:lnTo>
                <a:lnTo>
                  <a:pt x="186436" y="336422"/>
                </a:lnTo>
                <a:lnTo>
                  <a:pt x="182499" y="334137"/>
                </a:lnTo>
                <a:lnTo>
                  <a:pt x="178562" y="331977"/>
                </a:lnTo>
                <a:lnTo>
                  <a:pt x="174878" y="327532"/>
                </a:lnTo>
                <a:lnTo>
                  <a:pt x="171450" y="321055"/>
                </a:lnTo>
                <a:lnTo>
                  <a:pt x="167735" y="312321"/>
                </a:lnTo>
                <a:lnTo>
                  <a:pt x="163282" y="297879"/>
                </a:lnTo>
                <a:lnTo>
                  <a:pt x="161041" y="289336"/>
                </a:lnTo>
                <a:lnTo>
                  <a:pt x="159223" y="281488"/>
                </a:lnTo>
                <a:lnTo>
                  <a:pt x="157107" y="271728"/>
                </a:lnTo>
                <a:lnTo>
                  <a:pt x="154695" y="260053"/>
                </a:lnTo>
                <a:lnTo>
                  <a:pt x="151989" y="246459"/>
                </a:lnTo>
                <a:lnTo>
                  <a:pt x="148990" y="230942"/>
                </a:lnTo>
                <a:lnTo>
                  <a:pt x="145700" y="213501"/>
                </a:lnTo>
                <a:lnTo>
                  <a:pt x="142875" y="198246"/>
                </a:lnTo>
                <a:lnTo>
                  <a:pt x="137521" y="209837"/>
                </a:lnTo>
                <a:lnTo>
                  <a:pt x="131969" y="221229"/>
                </a:lnTo>
                <a:lnTo>
                  <a:pt x="129286" y="226567"/>
                </a:lnTo>
                <a:lnTo>
                  <a:pt x="72771" y="331977"/>
                </a:lnTo>
                <a:lnTo>
                  <a:pt x="60980" y="333020"/>
                </a:lnTo>
                <a:lnTo>
                  <a:pt x="48830" y="334208"/>
                </a:lnTo>
                <a:lnTo>
                  <a:pt x="36310" y="335538"/>
                </a:lnTo>
                <a:lnTo>
                  <a:pt x="23411" y="337004"/>
                </a:lnTo>
                <a:lnTo>
                  <a:pt x="10125" y="338603"/>
                </a:lnTo>
                <a:lnTo>
                  <a:pt x="3175" y="339470"/>
                </a:lnTo>
                <a:lnTo>
                  <a:pt x="0" y="337946"/>
                </a:lnTo>
                <a:lnTo>
                  <a:pt x="127508" y="123697"/>
                </a:lnTo>
                <a:lnTo>
                  <a:pt x="125984" y="117855"/>
                </a:lnTo>
                <a:lnTo>
                  <a:pt x="124333" y="112013"/>
                </a:lnTo>
                <a:lnTo>
                  <a:pt x="122682" y="106171"/>
                </a:lnTo>
                <a:lnTo>
                  <a:pt x="120903" y="100202"/>
                </a:lnTo>
                <a:lnTo>
                  <a:pt x="119125" y="94614"/>
                </a:lnTo>
                <a:lnTo>
                  <a:pt x="117221" y="89026"/>
                </a:lnTo>
                <a:lnTo>
                  <a:pt x="111633" y="76351"/>
                </a:lnTo>
                <a:lnTo>
                  <a:pt x="104738" y="66137"/>
                </a:lnTo>
                <a:lnTo>
                  <a:pt x="101091" y="62229"/>
                </a:lnTo>
                <a:lnTo>
                  <a:pt x="90999" y="55778"/>
                </a:lnTo>
                <a:lnTo>
                  <a:pt x="77963" y="52881"/>
                </a:lnTo>
                <a:lnTo>
                  <a:pt x="73278" y="52704"/>
                </a:lnTo>
                <a:lnTo>
                  <a:pt x="62454" y="53330"/>
                </a:lnTo>
                <a:lnTo>
                  <a:pt x="49906" y="55205"/>
                </a:lnTo>
                <a:lnTo>
                  <a:pt x="35663" y="58330"/>
                </a:lnTo>
                <a:lnTo>
                  <a:pt x="35306" y="58419"/>
                </a:lnTo>
                <a:lnTo>
                  <a:pt x="33527" y="58038"/>
                </a:lnTo>
                <a:lnTo>
                  <a:pt x="22733" y="6222"/>
                </a:lnTo>
                <a:lnTo>
                  <a:pt x="36624" y="3476"/>
                </a:lnTo>
                <a:lnTo>
                  <a:pt x="49655" y="1532"/>
                </a:lnTo>
                <a:lnTo>
                  <a:pt x="61824" y="377"/>
                </a:lnTo>
                <a:lnTo>
                  <a:pt x="73025" y="0"/>
                </a:lnTo>
                <a:close/>
              </a:path>
            </a:pathLst>
          </a:custGeom>
          <a:ln w="3048">
            <a:solidFill>
              <a:srgbClr val="3A431F"/>
            </a:solidFill>
          </a:ln>
        </p:spPr>
        <p:txBody>
          <a:bodyPr wrap="square" lIns="0" tIns="0" rIns="0" bIns="0" rtlCol="0">
            <a:noAutofit/>
          </a:bodyPr>
          <a:lstStyle/>
          <a:p>
            <a:endParaRPr/>
          </a:p>
        </p:txBody>
      </p:sp>
      <p:sp>
        <p:nvSpPr>
          <p:cNvPr id="79" name="object 79"/>
          <p:cNvSpPr/>
          <p:nvPr/>
        </p:nvSpPr>
        <p:spPr>
          <a:xfrm>
            <a:off x="820930" y="89918"/>
            <a:ext cx="1456944" cy="688847"/>
          </a:xfrm>
          <a:prstGeom prst="rect">
            <a:avLst/>
          </a:prstGeom>
          <a:blipFill>
            <a:blip r:embed="rId3" cstate="print"/>
            <a:stretch>
              <a:fillRect/>
            </a:stretch>
          </a:blipFill>
        </p:spPr>
        <p:txBody>
          <a:bodyPr wrap="square" lIns="0" tIns="0" rIns="0" bIns="0" rtlCol="0">
            <a:noAutofit/>
          </a:bodyPr>
          <a:lstStyle/>
          <a:p>
            <a:endParaRPr/>
          </a:p>
        </p:txBody>
      </p:sp>
      <p:sp>
        <p:nvSpPr>
          <p:cNvPr id="80" name="object 80"/>
          <p:cNvSpPr/>
          <p:nvPr/>
        </p:nvSpPr>
        <p:spPr>
          <a:xfrm>
            <a:off x="1542288" y="89918"/>
            <a:ext cx="3633216" cy="688847"/>
          </a:xfrm>
          <a:prstGeom prst="rect">
            <a:avLst/>
          </a:prstGeom>
          <a:blipFill>
            <a:blip r:embed="rId4" cstate="print"/>
            <a:stretch>
              <a:fillRect/>
            </a:stretch>
          </a:blipFill>
        </p:spPr>
        <p:txBody>
          <a:bodyPr wrap="square" lIns="0" tIns="0" rIns="0" bIns="0" rtlCol="0">
            <a:noAutofit/>
          </a:bodyPr>
          <a:lstStyle/>
          <a:p>
            <a:endParaRPr/>
          </a:p>
        </p:txBody>
      </p:sp>
      <p:sp>
        <p:nvSpPr>
          <p:cNvPr id="81" name="object 81"/>
          <p:cNvSpPr/>
          <p:nvPr/>
        </p:nvSpPr>
        <p:spPr>
          <a:xfrm>
            <a:off x="4439920" y="89918"/>
            <a:ext cx="932687" cy="688847"/>
          </a:xfrm>
          <a:prstGeom prst="rect">
            <a:avLst/>
          </a:prstGeom>
          <a:blipFill>
            <a:blip r:embed="rId5" cstate="print"/>
            <a:stretch>
              <a:fillRect/>
            </a:stretch>
          </a:blipFill>
        </p:spPr>
        <p:txBody>
          <a:bodyPr wrap="square" lIns="0" tIns="0" rIns="0" bIns="0" rtlCol="0">
            <a:noAutofit/>
          </a:bodyPr>
          <a:lstStyle/>
          <a:p>
            <a:endParaRPr/>
          </a:p>
        </p:txBody>
      </p:sp>
      <p:sp>
        <p:nvSpPr>
          <p:cNvPr id="82" name="object 82"/>
          <p:cNvSpPr/>
          <p:nvPr/>
        </p:nvSpPr>
        <p:spPr>
          <a:xfrm>
            <a:off x="4637022" y="89918"/>
            <a:ext cx="6732016" cy="688847"/>
          </a:xfrm>
          <a:prstGeom prst="rect">
            <a:avLst/>
          </a:prstGeom>
          <a:blipFill>
            <a:blip r:embed="rId6" cstate="print"/>
            <a:stretch>
              <a:fillRect/>
            </a:stretch>
          </a:blipFill>
        </p:spPr>
        <p:txBody>
          <a:bodyPr wrap="square" lIns="0" tIns="0" rIns="0" bIns="0" rtlCol="0">
            <a:noAutofit/>
          </a:bodyPr>
          <a:lstStyle/>
          <a:p>
            <a:endParaRPr/>
          </a:p>
        </p:txBody>
      </p:sp>
      <p:sp>
        <p:nvSpPr>
          <p:cNvPr id="83" name="object 83"/>
          <p:cNvSpPr/>
          <p:nvPr/>
        </p:nvSpPr>
        <p:spPr>
          <a:xfrm>
            <a:off x="10633456" y="89918"/>
            <a:ext cx="865632" cy="688847"/>
          </a:xfrm>
          <a:prstGeom prst="rect">
            <a:avLst/>
          </a:prstGeom>
          <a:blipFill>
            <a:blip r:embed="rId7" cstate="print"/>
            <a:stretch>
              <a:fillRect/>
            </a:stretch>
          </a:blipFill>
        </p:spPr>
        <p:txBody>
          <a:bodyPr wrap="square" lIns="0" tIns="0" rIns="0" bIns="0" rtlCol="0">
            <a:noAutofit/>
          </a:bodyPr>
          <a:lstStyle/>
          <a:p>
            <a:endParaRPr/>
          </a:p>
        </p:txBody>
      </p:sp>
      <p:sp>
        <p:nvSpPr>
          <p:cNvPr id="84" name="object 84"/>
          <p:cNvSpPr/>
          <p:nvPr/>
        </p:nvSpPr>
        <p:spPr>
          <a:xfrm>
            <a:off x="3023615" y="638555"/>
            <a:ext cx="993649" cy="688848"/>
          </a:xfrm>
          <a:prstGeom prst="rect">
            <a:avLst/>
          </a:prstGeom>
          <a:blipFill>
            <a:blip r:embed="rId8" cstate="print"/>
            <a:stretch>
              <a:fillRect/>
            </a:stretch>
          </a:blipFill>
        </p:spPr>
        <p:txBody>
          <a:bodyPr wrap="square" lIns="0" tIns="0" rIns="0" bIns="0" rtlCol="0">
            <a:noAutofit/>
          </a:bodyPr>
          <a:lstStyle/>
          <a:p>
            <a:endParaRPr/>
          </a:p>
        </p:txBody>
      </p:sp>
      <p:sp>
        <p:nvSpPr>
          <p:cNvPr id="85" name="object 85"/>
          <p:cNvSpPr/>
          <p:nvPr/>
        </p:nvSpPr>
        <p:spPr>
          <a:xfrm>
            <a:off x="3281682" y="638555"/>
            <a:ext cx="5884670" cy="688848"/>
          </a:xfrm>
          <a:prstGeom prst="rect">
            <a:avLst/>
          </a:prstGeom>
          <a:blipFill>
            <a:blip r:embed="rId9" cstate="print"/>
            <a:stretch>
              <a:fillRect/>
            </a:stretch>
          </a:blipFill>
        </p:spPr>
        <p:txBody>
          <a:bodyPr wrap="square" lIns="0" tIns="0" rIns="0" bIns="0" rtlCol="0">
            <a:noAutofit/>
          </a:bodyPr>
          <a:lstStyle/>
          <a:p>
            <a:endParaRPr/>
          </a:p>
        </p:txBody>
      </p:sp>
      <p:sp>
        <p:nvSpPr>
          <p:cNvPr id="86" name="object 86"/>
          <p:cNvSpPr/>
          <p:nvPr/>
        </p:nvSpPr>
        <p:spPr>
          <a:xfrm>
            <a:off x="8430768" y="638555"/>
            <a:ext cx="865632" cy="688848"/>
          </a:xfrm>
          <a:prstGeom prst="rect">
            <a:avLst/>
          </a:prstGeom>
          <a:blipFill>
            <a:blip r:embed="rId7" cstate="print"/>
            <a:stretch>
              <a:fillRect/>
            </a:stretch>
          </a:blipFill>
        </p:spPr>
        <p:txBody>
          <a:bodyPr wrap="square" lIns="0" tIns="0" rIns="0" bIns="0" rtlCol="0">
            <a:noAutofit/>
          </a:bodyPr>
          <a:lstStyle/>
          <a:p>
            <a:endParaRPr/>
          </a:p>
        </p:txBody>
      </p:sp>
      <p:sp>
        <p:nvSpPr>
          <p:cNvPr id="87" name="object 87"/>
          <p:cNvSpPr/>
          <p:nvPr/>
        </p:nvSpPr>
        <p:spPr>
          <a:xfrm>
            <a:off x="7728204" y="5661255"/>
            <a:ext cx="646176" cy="978395"/>
          </a:xfrm>
          <a:custGeom>
            <a:avLst/>
            <a:gdLst/>
            <a:ahLst/>
            <a:cxnLst/>
            <a:rect l="l" t="t" r="r" b="b"/>
            <a:pathLst>
              <a:path w="484632" h="978395">
                <a:moveTo>
                  <a:pt x="242316" y="978395"/>
                </a:moveTo>
                <a:lnTo>
                  <a:pt x="484632" y="736091"/>
                </a:lnTo>
                <a:lnTo>
                  <a:pt x="363474" y="736091"/>
                </a:lnTo>
                <a:lnTo>
                  <a:pt x="363474" y="0"/>
                </a:lnTo>
                <a:lnTo>
                  <a:pt x="121158" y="0"/>
                </a:lnTo>
                <a:lnTo>
                  <a:pt x="121158" y="736091"/>
                </a:lnTo>
                <a:lnTo>
                  <a:pt x="0" y="736091"/>
                </a:lnTo>
                <a:lnTo>
                  <a:pt x="242316" y="978395"/>
                </a:lnTo>
                <a:close/>
              </a:path>
            </a:pathLst>
          </a:custGeom>
          <a:solidFill>
            <a:srgbClr val="A4B592"/>
          </a:solidFill>
        </p:spPr>
        <p:txBody>
          <a:bodyPr wrap="square" lIns="0" tIns="0" rIns="0" bIns="0" rtlCol="0">
            <a:noAutofit/>
          </a:bodyPr>
          <a:lstStyle/>
          <a:p>
            <a:endParaRPr/>
          </a:p>
        </p:txBody>
      </p:sp>
      <p:sp>
        <p:nvSpPr>
          <p:cNvPr id="88" name="object 88"/>
          <p:cNvSpPr/>
          <p:nvPr/>
        </p:nvSpPr>
        <p:spPr>
          <a:xfrm>
            <a:off x="7728204" y="5661255"/>
            <a:ext cx="646176" cy="978395"/>
          </a:xfrm>
          <a:custGeom>
            <a:avLst/>
            <a:gdLst/>
            <a:ahLst/>
            <a:cxnLst/>
            <a:rect l="l" t="t" r="r" b="b"/>
            <a:pathLst>
              <a:path w="484632" h="978395">
                <a:moveTo>
                  <a:pt x="0" y="736091"/>
                </a:moveTo>
                <a:lnTo>
                  <a:pt x="121158" y="736091"/>
                </a:lnTo>
                <a:lnTo>
                  <a:pt x="121158" y="0"/>
                </a:lnTo>
                <a:lnTo>
                  <a:pt x="363474" y="0"/>
                </a:lnTo>
                <a:lnTo>
                  <a:pt x="363474" y="736091"/>
                </a:lnTo>
                <a:lnTo>
                  <a:pt x="484632" y="736091"/>
                </a:lnTo>
                <a:lnTo>
                  <a:pt x="242316" y="978395"/>
                </a:lnTo>
                <a:lnTo>
                  <a:pt x="0" y="736091"/>
                </a:lnTo>
                <a:close/>
              </a:path>
            </a:pathLst>
          </a:custGeom>
          <a:ln w="38100">
            <a:solidFill>
              <a:srgbClr val="78846A"/>
            </a:solidFill>
          </a:ln>
        </p:spPr>
        <p:txBody>
          <a:bodyPr wrap="square" lIns="0" tIns="0" rIns="0" bIns="0" rtlCol="0">
            <a:noAutofit/>
          </a:bodyPr>
          <a:lstStyle/>
          <a:p>
            <a:endParaRPr/>
          </a:p>
        </p:txBody>
      </p:sp>
      <p:sp>
        <p:nvSpPr>
          <p:cNvPr id="3" name="object 3"/>
          <p:cNvSpPr txBox="1"/>
          <p:nvPr/>
        </p:nvSpPr>
        <p:spPr>
          <a:xfrm>
            <a:off x="714587" y="1632697"/>
            <a:ext cx="10332353" cy="4487113"/>
          </a:xfrm>
          <a:prstGeom prst="rect">
            <a:avLst/>
          </a:prstGeom>
        </p:spPr>
        <p:txBody>
          <a:bodyPr wrap="square" lIns="0" tIns="21367" rIns="0" bIns="0" rtlCol="0">
            <a:noAutofit/>
          </a:bodyPr>
          <a:lstStyle/>
          <a:p>
            <a:pPr marL="12700">
              <a:lnSpc>
                <a:spcPts val="3365"/>
              </a:lnSpc>
            </a:pPr>
            <a:r>
              <a:rPr sz="2700" spc="-275" dirty="0" smtClean="0">
                <a:solidFill>
                  <a:srgbClr val="F3A346"/>
                </a:solidFill>
                <a:latin typeface="unifont"/>
                <a:cs typeface="unifont"/>
              </a:rPr>
              <a:t> </a:t>
            </a:r>
            <a:r>
              <a:rPr sz="3200" b="1" spc="-33" dirty="0" smtClean="0">
                <a:solidFill>
                  <a:srgbClr val="FFFFFF"/>
                </a:solidFill>
                <a:latin typeface="Constantia"/>
                <a:cs typeface="Constantia"/>
              </a:rPr>
              <a:t>Διαταραχές λόγου προσληπτικού τύπου</a:t>
            </a:r>
            <a:endParaRPr sz="3200">
              <a:latin typeface="Constantia"/>
              <a:cs typeface="Constantia"/>
            </a:endParaRPr>
          </a:p>
          <a:p>
            <a:pPr marL="287019" marR="61036">
              <a:lnSpc>
                <a:spcPts val="3845"/>
              </a:lnSpc>
              <a:spcBef>
                <a:spcPts val="24"/>
              </a:spcBef>
            </a:pPr>
            <a:r>
              <a:rPr sz="3200" b="1" spc="-29" dirty="0" smtClean="0">
                <a:solidFill>
                  <a:srgbClr val="FFFFFF"/>
                </a:solidFill>
                <a:latin typeface="Constantia"/>
                <a:cs typeface="Constantia"/>
              </a:rPr>
              <a:t>(κατανόηση λεξιλογίου, εννοιών,</a:t>
            </a:r>
            <a:endParaRPr sz="3200">
              <a:latin typeface="Constantia"/>
              <a:cs typeface="Constantia"/>
            </a:endParaRPr>
          </a:p>
          <a:p>
            <a:pPr marL="287019" marR="61036">
              <a:lnSpc>
                <a:spcPts val="3840"/>
              </a:lnSpc>
            </a:pPr>
            <a:r>
              <a:rPr sz="3200" b="1" spc="-30" dirty="0" smtClean="0">
                <a:solidFill>
                  <a:srgbClr val="FFFFFF"/>
                </a:solidFill>
                <a:latin typeface="Constantia"/>
                <a:cs typeface="Constantia"/>
              </a:rPr>
              <a:t>γραμματικών και συντακτικών δομών).</a:t>
            </a:r>
            <a:endParaRPr sz="3200">
              <a:latin typeface="Constantia"/>
              <a:cs typeface="Constantia"/>
            </a:endParaRPr>
          </a:p>
          <a:p>
            <a:pPr marL="287019" marR="203870" indent="-274319">
              <a:lnSpc>
                <a:spcPct val="99995"/>
              </a:lnSpc>
              <a:spcBef>
                <a:spcPts val="393"/>
              </a:spcBef>
            </a:pPr>
            <a:r>
              <a:rPr sz="2700" spc="-275" dirty="0" smtClean="0">
                <a:solidFill>
                  <a:srgbClr val="F3A346"/>
                </a:solidFill>
                <a:latin typeface="unifont"/>
                <a:cs typeface="unifont"/>
              </a:rPr>
              <a:t> </a:t>
            </a:r>
            <a:r>
              <a:rPr sz="3200" b="1" spc="-50" dirty="0" smtClean="0">
                <a:solidFill>
                  <a:srgbClr val="FFFFFF"/>
                </a:solidFill>
                <a:latin typeface="Constantia"/>
                <a:cs typeface="Constantia"/>
              </a:rPr>
              <a:t>Δ</a:t>
            </a:r>
            <a:r>
              <a:rPr sz="3200" b="1" spc="0" dirty="0" smtClean="0">
                <a:solidFill>
                  <a:srgbClr val="FFFFFF"/>
                </a:solidFill>
                <a:latin typeface="Constantia"/>
                <a:cs typeface="Constantia"/>
              </a:rPr>
              <a:t>ια</a:t>
            </a:r>
            <a:r>
              <a:rPr sz="3200" b="1" spc="-50" dirty="0" smtClean="0">
                <a:solidFill>
                  <a:srgbClr val="FFFFFF"/>
                </a:solidFill>
                <a:latin typeface="Constantia"/>
                <a:cs typeface="Constantia"/>
              </a:rPr>
              <a:t>τ</a:t>
            </a:r>
            <a:r>
              <a:rPr sz="3200" b="1" spc="-29" dirty="0" smtClean="0">
                <a:solidFill>
                  <a:srgbClr val="FFFFFF"/>
                </a:solidFill>
                <a:latin typeface="Constantia"/>
                <a:cs typeface="Constantia"/>
              </a:rPr>
              <a:t>α</a:t>
            </a:r>
            <a:r>
              <a:rPr sz="3200" b="1" spc="0" dirty="0" smtClean="0">
                <a:solidFill>
                  <a:srgbClr val="FFFFFF"/>
                </a:solidFill>
                <a:latin typeface="Constantia"/>
                <a:cs typeface="Constantia"/>
              </a:rPr>
              <a:t>ρα</a:t>
            </a:r>
            <a:r>
              <a:rPr sz="3200" b="1" spc="-75" dirty="0" smtClean="0">
                <a:solidFill>
                  <a:srgbClr val="FFFFFF"/>
                </a:solidFill>
                <a:latin typeface="Constantia"/>
                <a:cs typeface="Constantia"/>
              </a:rPr>
              <a:t>χ</a:t>
            </a:r>
            <a:r>
              <a:rPr sz="3200" b="1" spc="-19" dirty="0" smtClean="0">
                <a:solidFill>
                  <a:srgbClr val="FFFFFF"/>
                </a:solidFill>
                <a:latin typeface="Constantia"/>
                <a:cs typeface="Constantia"/>
              </a:rPr>
              <a:t>έ</a:t>
            </a:r>
            <a:r>
              <a:rPr sz="3200" b="1" spc="0" dirty="0" smtClean="0">
                <a:solidFill>
                  <a:srgbClr val="FFFFFF"/>
                </a:solidFill>
                <a:latin typeface="Constantia"/>
                <a:cs typeface="Constantia"/>
              </a:rPr>
              <a:t>ς</a:t>
            </a:r>
            <a:r>
              <a:rPr sz="3200" b="1" spc="-159" dirty="0" smtClean="0">
                <a:solidFill>
                  <a:srgbClr val="FFFFFF"/>
                </a:solidFill>
                <a:latin typeface="Constantia"/>
                <a:cs typeface="Constantia"/>
              </a:rPr>
              <a:t> </a:t>
            </a:r>
            <a:r>
              <a:rPr sz="3200" b="1" spc="-50" dirty="0" smtClean="0">
                <a:solidFill>
                  <a:srgbClr val="FFFFFF"/>
                </a:solidFill>
                <a:latin typeface="Constantia"/>
                <a:cs typeface="Constantia"/>
              </a:rPr>
              <a:t>λ</a:t>
            </a:r>
            <a:r>
              <a:rPr sz="3200" b="1" spc="-39" dirty="0" smtClean="0">
                <a:solidFill>
                  <a:srgbClr val="FFFFFF"/>
                </a:solidFill>
                <a:latin typeface="Constantia"/>
                <a:cs typeface="Constantia"/>
              </a:rPr>
              <a:t>ό</a:t>
            </a:r>
            <a:r>
              <a:rPr sz="3200" b="1" spc="-50" dirty="0" smtClean="0">
                <a:solidFill>
                  <a:srgbClr val="FFFFFF"/>
                </a:solidFill>
                <a:latin typeface="Constantia"/>
                <a:cs typeface="Constantia"/>
              </a:rPr>
              <a:t>γ</a:t>
            </a:r>
            <a:r>
              <a:rPr sz="3200" b="1" spc="0" dirty="0" smtClean="0">
                <a:solidFill>
                  <a:srgbClr val="FFFFFF"/>
                </a:solidFill>
                <a:latin typeface="Constantia"/>
                <a:cs typeface="Constantia"/>
              </a:rPr>
              <a:t>ου</a:t>
            </a:r>
            <a:r>
              <a:rPr sz="3200" b="1" spc="-109" dirty="0" smtClean="0">
                <a:solidFill>
                  <a:srgbClr val="FFFFFF"/>
                </a:solidFill>
                <a:latin typeface="Constantia"/>
                <a:cs typeface="Constantia"/>
              </a:rPr>
              <a:t> </a:t>
            </a:r>
            <a:r>
              <a:rPr sz="3200" b="1" spc="0" dirty="0" smtClean="0">
                <a:solidFill>
                  <a:srgbClr val="FFFFFF"/>
                </a:solidFill>
                <a:latin typeface="Constantia"/>
                <a:cs typeface="Constantia"/>
              </a:rPr>
              <a:t>ε</a:t>
            </a:r>
            <a:r>
              <a:rPr sz="3200" b="1" spc="-64" dirty="0" smtClean="0">
                <a:solidFill>
                  <a:srgbClr val="FFFFFF"/>
                </a:solidFill>
                <a:latin typeface="Constantia"/>
                <a:cs typeface="Constantia"/>
              </a:rPr>
              <a:t>κ</a:t>
            </a:r>
            <a:r>
              <a:rPr sz="3200" b="1" spc="-34" dirty="0" smtClean="0">
                <a:solidFill>
                  <a:srgbClr val="FFFFFF"/>
                </a:solidFill>
                <a:latin typeface="Constantia"/>
                <a:cs typeface="Constantia"/>
              </a:rPr>
              <a:t>φ</a:t>
            </a:r>
            <a:r>
              <a:rPr sz="3200" b="1" spc="0" dirty="0" smtClean="0">
                <a:solidFill>
                  <a:srgbClr val="FFFFFF"/>
                </a:solidFill>
                <a:latin typeface="Constantia"/>
                <a:cs typeface="Constantia"/>
              </a:rPr>
              <a:t>ρ</a:t>
            </a:r>
            <a:r>
              <a:rPr sz="3200" b="1" spc="-29" dirty="0" smtClean="0">
                <a:solidFill>
                  <a:srgbClr val="FFFFFF"/>
                </a:solidFill>
                <a:latin typeface="Constantia"/>
                <a:cs typeface="Constantia"/>
              </a:rPr>
              <a:t>α</a:t>
            </a:r>
            <a:r>
              <a:rPr sz="3200" b="1" spc="29" dirty="0" smtClean="0">
                <a:solidFill>
                  <a:srgbClr val="FFFFFF"/>
                </a:solidFill>
                <a:latin typeface="Constantia"/>
                <a:cs typeface="Constantia"/>
              </a:rPr>
              <a:t>σ</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a:t>
            </a:r>
            <a:r>
              <a:rPr sz="3200" b="1" spc="-59" dirty="0" smtClean="0">
                <a:solidFill>
                  <a:srgbClr val="FFFFFF"/>
                </a:solidFill>
                <a:latin typeface="Constantia"/>
                <a:cs typeface="Constantia"/>
              </a:rPr>
              <a:t>κ</a:t>
            </a:r>
            <a:r>
              <a:rPr sz="3200" b="1" spc="0" dirty="0" smtClean="0">
                <a:solidFill>
                  <a:srgbClr val="FFFFFF"/>
                </a:solidFill>
                <a:latin typeface="Constantia"/>
                <a:cs typeface="Constantia"/>
              </a:rPr>
              <a:t>ού</a:t>
            </a:r>
            <a:r>
              <a:rPr sz="3200" b="1" spc="-84" dirty="0" smtClean="0">
                <a:solidFill>
                  <a:srgbClr val="FFFFFF"/>
                </a:solidFill>
                <a:latin typeface="Constantia"/>
                <a:cs typeface="Constantia"/>
              </a:rPr>
              <a:t> </a:t>
            </a:r>
            <a:r>
              <a:rPr sz="3200" b="1" spc="0" dirty="0" smtClean="0">
                <a:solidFill>
                  <a:srgbClr val="FFFFFF"/>
                </a:solidFill>
                <a:latin typeface="Constantia"/>
                <a:cs typeface="Constantia"/>
              </a:rPr>
              <a:t>τ</a:t>
            </a:r>
            <a:r>
              <a:rPr sz="3200" b="1" spc="-34" dirty="0" smtClean="0">
                <a:solidFill>
                  <a:srgbClr val="FFFFFF"/>
                </a:solidFill>
                <a:latin typeface="Constantia"/>
                <a:cs typeface="Constantia"/>
              </a:rPr>
              <a:t>ύ</a:t>
            </a:r>
            <a:r>
              <a:rPr sz="3200" b="1" spc="-25" dirty="0" smtClean="0">
                <a:solidFill>
                  <a:srgbClr val="FFFFFF"/>
                </a:solidFill>
                <a:latin typeface="Constantia"/>
                <a:cs typeface="Constantia"/>
              </a:rPr>
              <a:t>π</a:t>
            </a:r>
            <a:r>
              <a:rPr sz="3200" b="1" spc="0" dirty="0" smtClean="0">
                <a:solidFill>
                  <a:srgbClr val="FFFFFF"/>
                </a:solidFill>
                <a:latin typeface="Constantia"/>
                <a:cs typeface="Constantia"/>
              </a:rPr>
              <a:t>ου (δυσ</a:t>
            </a:r>
            <a:r>
              <a:rPr sz="3200" b="1" spc="-54" dirty="0" smtClean="0">
                <a:solidFill>
                  <a:srgbClr val="FFFFFF"/>
                </a:solidFill>
                <a:latin typeface="Constantia"/>
                <a:cs typeface="Constantia"/>
              </a:rPr>
              <a:t>κ</a:t>
            </a:r>
            <a:r>
              <a:rPr sz="3200" b="1" spc="-154" dirty="0" smtClean="0">
                <a:solidFill>
                  <a:srgbClr val="FFFFFF"/>
                </a:solidFill>
                <a:latin typeface="Constantia"/>
                <a:cs typeface="Constantia"/>
              </a:rPr>
              <a:t>ο</a:t>
            </a:r>
            <a:r>
              <a:rPr sz="3200" b="1" spc="0" dirty="0" smtClean="0">
                <a:solidFill>
                  <a:srgbClr val="FFFFFF"/>
                </a:solidFill>
                <a:latin typeface="Constantia"/>
                <a:cs typeface="Constantia"/>
              </a:rPr>
              <a:t>λία</a:t>
            </a:r>
            <a:r>
              <a:rPr sz="3200" b="1" spc="-139" dirty="0" smtClean="0">
                <a:solidFill>
                  <a:srgbClr val="FFFFFF"/>
                </a:solidFill>
                <a:latin typeface="Constantia"/>
                <a:cs typeface="Constantia"/>
              </a:rPr>
              <a:t> </a:t>
            </a:r>
            <a:r>
              <a:rPr sz="3200" b="1" spc="0" dirty="0" smtClean="0">
                <a:solidFill>
                  <a:srgbClr val="FFFFFF"/>
                </a:solidFill>
                <a:latin typeface="Constantia"/>
                <a:cs typeface="Constantia"/>
              </a:rPr>
              <a:t>ε</a:t>
            </a:r>
            <a:r>
              <a:rPr sz="3200" b="1" spc="-50" dirty="0" smtClean="0">
                <a:solidFill>
                  <a:srgbClr val="FFFFFF"/>
                </a:solidFill>
                <a:latin typeface="Constantia"/>
                <a:cs typeface="Constantia"/>
              </a:rPr>
              <a:t>ξ</a:t>
            </a:r>
            <a:r>
              <a:rPr sz="3200" b="1" spc="0" dirty="0" smtClean="0">
                <a:solidFill>
                  <a:srgbClr val="FFFFFF"/>
                </a:solidFill>
                <a:latin typeface="Constantia"/>
                <a:cs typeface="Constantia"/>
              </a:rPr>
              <a:t>ε</a:t>
            </a:r>
            <a:r>
              <a:rPr sz="3200" b="1" spc="-29" dirty="0" smtClean="0">
                <a:solidFill>
                  <a:srgbClr val="FFFFFF"/>
                </a:solidFill>
                <a:latin typeface="Constantia"/>
                <a:cs typeface="Constantia"/>
              </a:rPr>
              <a:t>ύ</a:t>
            </a:r>
            <a:r>
              <a:rPr sz="3200" b="1" spc="0" dirty="0" smtClean="0">
                <a:solidFill>
                  <a:srgbClr val="FFFFFF"/>
                </a:solidFill>
                <a:latin typeface="Constantia"/>
                <a:cs typeface="Constantia"/>
              </a:rPr>
              <a:t>ρ</a:t>
            </a:r>
            <a:r>
              <a:rPr sz="3200" b="1" spc="-25" dirty="0" smtClean="0">
                <a:solidFill>
                  <a:srgbClr val="FFFFFF"/>
                </a:solidFill>
                <a:latin typeface="Constantia"/>
                <a:cs typeface="Constantia"/>
              </a:rPr>
              <a:t>ε</a:t>
            </a:r>
            <a:r>
              <a:rPr sz="3200" b="1" spc="0" dirty="0" smtClean="0">
                <a:solidFill>
                  <a:srgbClr val="FFFFFF"/>
                </a:solidFill>
                <a:latin typeface="Constantia"/>
                <a:cs typeface="Constantia"/>
              </a:rPr>
              <a:t>σ</a:t>
            </a:r>
            <a:r>
              <a:rPr sz="3200" b="1" spc="-39" dirty="0" smtClean="0">
                <a:solidFill>
                  <a:srgbClr val="FFFFFF"/>
                </a:solidFill>
                <a:latin typeface="Constantia"/>
                <a:cs typeface="Constantia"/>
              </a:rPr>
              <a:t>η</a:t>
            </a:r>
            <a:r>
              <a:rPr sz="3200" b="1" spc="0" dirty="0" smtClean="0">
                <a:solidFill>
                  <a:srgbClr val="FFFFFF"/>
                </a:solidFill>
                <a:latin typeface="Constantia"/>
                <a:cs typeface="Constantia"/>
              </a:rPr>
              <a:t>ς</a:t>
            </a:r>
            <a:r>
              <a:rPr sz="3200" b="1" spc="-99" dirty="0" smtClean="0">
                <a:solidFill>
                  <a:srgbClr val="FFFFFF"/>
                </a:solidFill>
                <a:latin typeface="Constantia"/>
                <a:cs typeface="Constantia"/>
              </a:rPr>
              <a:t> </a:t>
            </a:r>
            <a:r>
              <a:rPr sz="3200" b="1" spc="-25" dirty="0" smtClean="0">
                <a:solidFill>
                  <a:srgbClr val="FFFFFF"/>
                </a:solidFill>
                <a:latin typeface="Constantia"/>
                <a:cs typeface="Constantia"/>
              </a:rPr>
              <a:t>λ</a:t>
            </a:r>
            <a:r>
              <a:rPr sz="3200" b="1" spc="0" dirty="0" smtClean="0">
                <a:solidFill>
                  <a:srgbClr val="FFFFFF"/>
                </a:solidFill>
                <a:latin typeface="Constantia"/>
                <a:cs typeface="Constantia"/>
              </a:rPr>
              <a:t>έ</a:t>
            </a:r>
            <a:r>
              <a:rPr sz="3200" b="1" spc="-50" dirty="0" smtClean="0">
                <a:solidFill>
                  <a:srgbClr val="FFFFFF"/>
                </a:solidFill>
                <a:latin typeface="Constantia"/>
                <a:cs typeface="Constantia"/>
              </a:rPr>
              <a:t>ξ</a:t>
            </a:r>
            <a:r>
              <a:rPr sz="3200" b="1" spc="-19" dirty="0" smtClean="0">
                <a:solidFill>
                  <a:srgbClr val="FFFFFF"/>
                </a:solidFill>
                <a:latin typeface="Constantia"/>
                <a:cs typeface="Constantia"/>
              </a:rPr>
              <a:t>ε</a:t>
            </a:r>
            <a:r>
              <a:rPr sz="3200" b="1" spc="-75" dirty="0" smtClean="0">
                <a:solidFill>
                  <a:srgbClr val="FFFFFF"/>
                </a:solidFill>
                <a:latin typeface="Constantia"/>
                <a:cs typeface="Constantia"/>
              </a:rPr>
              <a:t>ω</a:t>
            </a:r>
            <a:r>
              <a:rPr sz="3200" b="1" spc="-209" dirty="0" smtClean="0">
                <a:solidFill>
                  <a:srgbClr val="FFFFFF"/>
                </a:solidFill>
                <a:latin typeface="Constantia"/>
                <a:cs typeface="Constantia"/>
              </a:rPr>
              <a:t>ν</a:t>
            </a:r>
            <a:r>
              <a:rPr sz="3200" b="1" spc="0" dirty="0" smtClean="0">
                <a:solidFill>
                  <a:srgbClr val="FFFFFF"/>
                </a:solidFill>
                <a:latin typeface="Constantia"/>
                <a:cs typeface="Constantia"/>
              </a:rPr>
              <a:t>,</a:t>
            </a:r>
            <a:r>
              <a:rPr sz="3200" b="1" spc="-84" dirty="0" smtClean="0">
                <a:solidFill>
                  <a:srgbClr val="FFFFFF"/>
                </a:solidFill>
                <a:latin typeface="Constantia"/>
                <a:cs typeface="Constantia"/>
              </a:rPr>
              <a:t> </a:t>
            </a:r>
            <a:r>
              <a:rPr sz="3200" b="1" spc="-34" dirty="0" smtClean="0">
                <a:solidFill>
                  <a:srgbClr val="FFFFFF"/>
                </a:solidFill>
                <a:latin typeface="Constantia"/>
                <a:cs typeface="Constantia"/>
              </a:rPr>
              <a:t>φ</a:t>
            </a:r>
            <a:r>
              <a:rPr sz="3200" b="1" spc="-39" dirty="0" smtClean="0">
                <a:solidFill>
                  <a:srgbClr val="FFFFFF"/>
                </a:solidFill>
                <a:latin typeface="Constantia"/>
                <a:cs typeface="Constantia"/>
              </a:rPr>
              <a:t>τ</a:t>
            </a:r>
            <a:r>
              <a:rPr sz="3200" b="1" spc="-64" dirty="0" smtClean="0">
                <a:solidFill>
                  <a:srgbClr val="FFFFFF"/>
                </a:solidFill>
                <a:latin typeface="Constantia"/>
                <a:cs typeface="Constantia"/>
              </a:rPr>
              <a:t>ω</a:t>
            </a:r>
            <a:r>
              <a:rPr sz="3200" b="1" spc="-109" dirty="0" smtClean="0">
                <a:solidFill>
                  <a:srgbClr val="FFFFFF"/>
                </a:solidFill>
                <a:latin typeface="Constantia"/>
                <a:cs typeface="Constantia"/>
              </a:rPr>
              <a:t>χ</a:t>
            </a:r>
            <a:r>
              <a:rPr sz="3200" b="1" spc="0" dirty="0" smtClean="0">
                <a:solidFill>
                  <a:srgbClr val="FFFFFF"/>
                </a:solidFill>
                <a:latin typeface="Constantia"/>
                <a:cs typeface="Constantia"/>
              </a:rPr>
              <a:t>ό </a:t>
            </a:r>
            <a:r>
              <a:rPr sz="3200" b="1" spc="-25" dirty="0" smtClean="0">
                <a:solidFill>
                  <a:srgbClr val="FFFFFF"/>
                </a:solidFill>
                <a:latin typeface="Constantia"/>
                <a:cs typeface="Constantia"/>
              </a:rPr>
              <a:t>λ</a:t>
            </a:r>
            <a:r>
              <a:rPr sz="3200" b="1" spc="0" dirty="0" smtClean="0">
                <a:solidFill>
                  <a:srgbClr val="FFFFFF"/>
                </a:solidFill>
                <a:latin typeface="Constantia"/>
                <a:cs typeface="Constantia"/>
              </a:rPr>
              <a:t>ε</a:t>
            </a:r>
            <a:r>
              <a:rPr sz="3200" b="1" spc="-39" dirty="0" smtClean="0">
                <a:solidFill>
                  <a:srgbClr val="FFFFFF"/>
                </a:solidFill>
                <a:latin typeface="Constantia"/>
                <a:cs typeface="Constantia"/>
              </a:rPr>
              <a:t>ξ</a:t>
            </a:r>
            <a:r>
              <a:rPr sz="3200" b="1" spc="0" dirty="0" smtClean="0">
                <a:solidFill>
                  <a:srgbClr val="FFFFFF"/>
                </a:solidFill>
                <a:latin typeface="Constantia"/>
                <a:cs typeface="Constantia"/>
              </a:rPr>
              <a:t>ι</a:t>
            </a:r>
            <a:r>
              <a:rPr sz="3200" b="1" spc="-54" dirty="0" smtClean="0">
                <a:solidFill>
                  <a:srgbClr val="FFFFFF"/>
                </a:solidFill>
                <a:latin typeface="Constantia"/>
                <a:cs typeface="Constantia"/>
              </a:rPr>
              <a:t>λ</a:t>
            </a:r>
            <a:r>
              <a:rPr sz="3200" b="1" spc="-39" dirty="0" smtClean="0">
                <a:solidFill>
                  <a:srgbClr val="FFFFFF"/>
                </a:solidFill>
                <a:latin typeface="Constantia"/>
                <a:cs typeface="Constantia"/>
              </a:rPr>
              <a:t>ό</a:t>
            </a:r>
            <a:r>
              <a:rPr sz="3200" b="1" spc="-14" dirty="0" smtClean="0">
                <a:solidFill>
                  <a:srgbClr val="FFFFFF"/>
                </a:solidFill>
                <a:latin typeface="Constantia"/>
                <a:cs typeface="Constantia"/>
              </a:rPr>
              <a:t>γ</a:t>
            </a:r>
            <a:r>
              <a:rPr sz="3200" b="1" spc="0" dirty="0" smtClean="0">
                <a:solidFill>
                  <a:srgbClr val="FFFFFF"/>
                </a:solidFill>
                <a:latin typeface="Constantia"/>
                <a:cs typeface="Constantia"/>
              </a:rPr>
              <a:t>ι</a:t>
            </a:r>
            <a:r>
              <a:rPr sz="3200" b="1" spc="-75" dirty="0" smtClean="0">
                <a:solidFill>
                  <a:srgbClr val="FFFFFF"/>
                </a:solidFill>
                <a:latin typeface="Constantia"/>
                <a:cs typeface="Constantia"/>
              </a:rPr>
              <a:t>ο</a:t>
            </a:r>
            <a:r>
              <a:rPr sz="3200" b="1" spc="0" dirty="0" smtClean="0">
                <a:solidFill>
                  <a:srgbClr val="FFFFFF"/>
                </a:solidFill>
                <a:latin typeface="Constantia"/>
                <a:cs typeface="Constantia"/>
              </a:rPr>
              <a:t>,</a:t>
            </a:r>
            <a:r>
              <a:rPr sz="3200" b="1" spc="-109" dirty="0" smtClean="0">
                <a:solidFill>
                  <a:srgbClr val="FFFFFF"/>
                </a:solidFill>
                <a:latin typeface="Constantia"/>
                <a:cs typeface="Constantia"/>
              </a:rPr>
              <a:t> γ</a:t>
            </a:r>
            <a:r>
              <a:rPr sz="3200" b="1" spc="0" dirty="0" smtClean="0">
                <a:solidFill>
                  <a:srgbClr val="FFFFFF"/>
                </a:solidFill>
                <a:latin typeface="Constantia"/>
                <a:cs typeface="Constantia"/>
              </a:rPr>
              <a:t>ραμμα</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a:t>
            </a:r>
            <a:r>
              <a:rPr sz="3200" b="1" spc="-59" dirty="0" smtClean="0">
                <a:solidFill>
                  <a:srgbClr val="FFFFFF"/>
                </a:solidFill>
                <a:latin typeface="Constantia"/>
                <a:cs typeface="Constantia"/>
              </a:rPr>
              <a:t>κ</a:t>
            </a:r>
            <a:r>
              <a:rPr sz="3200" b="1" spc="14" dirty="0" smtClean="0">
                <a:solidFill>
                  <a:srgbClr val="FFFFFF"/>
                </a:solidFill>
                <a:latin typeface="Constantia"/>
                <a:cs typeface="Constantia"/>
              </a:rPr>
              <a:t>ά</a:t>
            </a:r>
            <a:r>
              <a:rPr sz="3200" b="1" spc="-4" dirty="0" smtClean="0">
                <a:solidFill>
                  <a:srgbClr val="FFFFFF"/>
                </a:solidFill>
                <a:latin typeface="Constantia"/>
                <a:cs typeface="Constantia"/>
              </a:rPr>
              <a:t>-</a:t>
            </a:r>
            <a:r>
              <a:rPr sz="3200" b="1" spc="14" dirty="0" smtClean="0">
                <a:solidFill>
                  <a:srgbClr val="FFFFFF"/>
                </a:solidFill>
                <a:latin typeface="Constantia"/>
                <a:cs typeface="Constantia"/>
              </a:rPr>
              <a:t>σ</a:t>
            </a:r>
            <a:r>
              <a:rPr sz="3200" b="1" spc="0" dirty="0" smtClean="0">
                <a:solidFill>
                  <a:srgbClr val="FFFFFF"/>
                </a:solidFill>
                <a:latin typeface="Constantia"/>
                <a:cs typeface="Constantia"/>
              </a:rPr>
              <a:t>υν</a:t>
            </a:r>
            <a:r>
              <a:rPr sz="3200" b="1" spc="-54" dirty="0" smtClean="0">
                <a:solidFill>
                  <a:srgbClr val="FFFFFF"/>
                </a:solidFill>
                <a:latin typeface="Constantia"/>
                <a:cs typeface="Constantia"/>
              </a:rPr>
              <a:t>τ</a:t>
            </a:r>
            <a:r>
              <a:rPr sz="3200" b="1" spc="0" dirty="0" smtClean="0">
                <a:solidFill>
                  <a:srgbClr val="FFFFFF"/>
                </a:solidFill>
                <a:latin typeface="Constantia"/>
                <a:cs typeface="Constantia"/>
              </a:rPr>
              <a:t>ακ</a:t>
            </a:r>
            <a:r>
              <a:rPr sz="3200" b="1" spc="-29" dirty="0" smtClean="0">
                <a:solidFill>
                  <a:srgbClr val="FFFFFF"/>
                </a:solidFill>
                <a:latin typeface="Constantia"/>
                <a:cs typeface="Constantia"/>
              </a:rPr>
              <a:t>τ</a:t>
            </a:r>
            <a:r>
              <a:rPr sz="3200" b="1" spc="0" dirty="0" smtClean="0">
                <a:solidFill>
                  <a:srgbClr val="FFFFFF"/>
                </a:solidFill>
                <a:latin typeface="Constantia"/>
                <a:cs typeface="Constantia"/>
              </a:rPr>
              <a:t>ι</a:t>
            </a:r>
            <a:r>
              <a:rPr sz="3200" b="1" spc="-59" dirty="0" smtClean="0">
                <a:solidFill>
                  <a:srgbClr val="FFFFFF"/>
                </a:solidFill>
                <a:latin typeface="Constantia"/>
                <a:cs typeface="Constantia"/>
              </a:rPr>
              <a:t>κ</a:t>
            </a:r>
            <a:r>
              <a:rPr sz="3200" b="1" spc="0" dirty="0" smtClean="0">
                <a:solidFill>
                  <a:srgbClr val="FFFFFF"/>
                </a:solidFill>
                <a:latin typeface="Constantia"/>
                <a:cs typeface="Constantia"/>
              </a:rPr>
              <a:t>ά </a:t>
            </a:r>
            <a:r>
              <a:rPr sz="3200" b="1" spc="-50" dirty="0" smtClean="0">
                <a:solidFill>
                  <a:srgbClr val="FFFFFF"/>
                </a:solidFill>
                <a:latin typeface="Constantia"/>
                <a:cs typeface="Constantia"/>
              </a:rPr>
              <a:t>λ</a:t>
            </a:r>
            <a:r>
              <a:rPr sz="3200" b="1" spc="0" dirty="0" smtClean="0">
                <a:solidFill>
                  <a:srgbClr val="FFFFFF"/>
                </a:solidFill>
                <a:latin typeface="Constantia"/>
                <a:cs typeface="Constantia"/>
              </a:rPr>
              <a:t>άθη).</a:t>
            </a:r>
            <a:endParaRPr sz="3200">
              <a:latin typeface="Constantia"/>
              <a:cs typeface="Constantia"/>
            </a:endParaRPr>
          </a:p>
          <a:p>
            <a:pPr marL="287019" marR="295018" indent="-274319">
              <a:lnSpc>
                <a:spcPts val="3840"/>
              </a:lnSpc>
              <a:spcBef>
                <a:spcPts val="718"/>
              </a:spcBef>
            </a:pPr>
            <a:r>
              <a:rPr sz="2700" spc="-275" dirty="0" smtClean="0">
                <a:solidFill>
                  <a:srgbClr val="F3A346"/>
                </a:solidFill>
                <a:latin typeface="unifont"/>
                <a:cs typeface="unifont"/>
              </a:rPr>
              <a:t> </a:t>
            </a:r>
            <a:r>
              <a:rPr sz="3200" b="1" spc="-31" dirty="0" smtClean="0">
                <a:solidFill>
                  <a:srgbClr val="FFFFFF"/>
                </a:solidFill>
                <a:latin typeface="Constantia"/>
                <a:cs typeface="Constantia"/>
              </a:rPr>
              <a:t>Δυσκολίες οργάνωσης και παραγωγής του αφηγηματικού λόγου.</a:t>
            </a:r>
            <a:endParaRPr sz="3200">
              <a:latin typeface="Constantia"/>
              <a:cs typeface="Constantia"/>
            </a:endParaRPr>
          </a:p>
        </p:txBody>
      </p:sp>
      <p:sp>
        <p:nvSpPr>
          <p:cNvPr id="2" name="object 2"/>
          <p:cNvSpPr txBox="1"/>
          <p:nvPr/>
        </p:nvSpPr>
        <p:spPr>
          <a:xfrm>
            <a:off x="4832434" y="545932"/>
            <a:ext cx="165496" cy="16296"/>
          </a:xfrm>
          <a:prstGeom prst="rect">
            <a:avLst/>
          </a:prstGeom>
        </p:spPr>
        <p:txBody>
          <a:bodyPr wrap="square" lIns="0" tIns="0" rIns="0" bIns="0" rtlCol="0">
            <a:noAutofit/>
          </a:bodyPr>
          <a:lstStyle/>
          <a:p>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939174" y="434721"/>
            <a:ext cx="10345876" cy="396366"/>
          </a:xfrm>
          <a:custGeom>
            <a:avLst/>
            <a:gdLst/>
            <a:ahLst/>
            <a:cxnLst/>
            <a:rect l="l" t="t" r="r" b="b"/>
            <a:pathLst>
              <a:path w="7759407" h="396366">
                <a:moveTo>
                  <a:pt x="3771393" y="299031"/>
                </a:moveTo>
                <a:lnTo>
                  <a:pt x="3784341" y="301547"/>
                </a:lnTo>
                <a:lnTo>
                  <a:pt x="3771396" y="274497"/>
                </a:lnTo>
                <a:lnTo>
                  <a:pt x="3762209" y="264159"/>
                </a:lnTo>
                <a:lnTo>
                  <a:pt x="3759914" y="260744"/>
                </a:lnTo>
                <a:lnTo>
                  <a:pt x="3759315" y="294843"/>
                </a:lnTo>
                <a:lnTo>
                  <a:pt x="3771393" y="299031"/>
                </a:lnTo>
                <a:close/>
              </a:path>
              <a:path w="7759407" h="396366">
                <a:moveTo>
                  <a:pt x="633564" y="54228"/>
                </a:moveTo>
                <a:lnTo>
                  <a:pt x="636485" y="60578"/>
                </a:lnTo>
                <a:lnTo>
                  <a:pt x="639533" y="66928"/>
                </a:lnTo>
                <a:lnTo>
                  <a:pt x="643470" y="73151"/>
                </a:lnTo>
                <a:lnTo>
                  <a:pt x="648423" y="79248"/>
                </a:lnTo>
                <a:lnTo>
                  <a:pt x="653376" y="85343"/>
                </a:lnTo>
                <a:lnTo>
                  <a:pt x="659091" y="91439"/>
                </a:lnTo>
                <a:lnTo>
                  <a:pt x="665314" y="97536"/>
                </a:lnTo>
                <a:lnTo>
                  <a:pt x="666644" y="98813"/>
                </a:lnTo>
                <a:lnTo>
                  <a:pt x="672807" y="35940"/>
                </a:lnTo>
                <a:lnTo>
                  <a:pt x="672807" y="25907"/>
                </a:lnTo>
                <a:lnTo>
                  <a:pt x="677506" y="22351"/>
                </a:lnTo>
                <a:lnTo>
                  <a:pt x="687206" y="22352"/>
                </a:lnTo>
                <a:lnTo>
                  <a:pt x="696342" y="23146"/>
                </a:lnTo>
                <a:lnTo>
                  <a:pt x="706072" y="25425"/>
                </a:lnTo>
                <a:lnTo>
                  <a:pt x="716398" y="29185"/>
                </a:lnTo>
                <a:lnTo>
                  <a:pt x="727323" y="34423"/>
                </a:lnTo>
                <a:lnTo>
                  <a:pt x="738851" y="41137"/>
                </a:lnTo>
                <a:lnTo>
                  <a:pt x="750983" y="49324"/>
                </a:lnTo>
                <a:lnTo>
                  <a:pt x="763723" y="58980"/>
                </a:lnTo>
                <a:lnTo>
                  <a:pt x="777074" y="70103"/>
                </a:lnTo>
                <a:lnTo>
                  <a:pt x="783482" y="61312"/>
                </a:lnTo>
                <a:lnTo>
                  <a:pt x="791214" y="51183"/>
                </a:lnTo>
                <a:lnTo>
                  <a:pt x="798918" y="41528"/>
                </a:lnTo>
                <a:lnTo>
                  <a:pt x="798410" y="39496"/>
                </a:lnTo>
                <a:lnTo>
                  <a:pt x="793693" y="36206"/>
                </a:lnTo>
                <a:lnTo>
                  <a:pt x="783401" y="29775"/>
                </a:lnTo>
                <a:lnTo>
                  <a:pt x="772327" y="23798"/>
                </a:lnTo>
                <a:lnTo>
                  <a:pt x="760478" y="18276"/>
                </a:lnTo>
                <a:lnTo>
                  <a:pt x="747864" y="13207"/>
                </a:lnTo>
                <a:lnTo>
                  <a:pt x="731203" y="7751"/>
                </a:lnTo>
                <a:lnTo>
                  <a:pt x="718529" y="4721"/>
                </a:lnTo>
                <a:lnTo>
                  <a:pt x="706469" y="2896"/>
                </a:lnTo>
                <a:lnTo>
                  <a:pt x="695032" y="2286"/>
                </a:lnTo>
                <a:lnTo>
                  <a:pt x="689872" y="2450"/>
                </a:lnTo>
                <a:lnTo>
                  <a:pt x="677548" y="4168"/>
                </a:lnTo>
                <a:lnTo>
                  <a:pt x="665262" y="7724"/>
                </a:lnTo>
                <a:lnTo>
                  <a:pt x="652995" y="13080"/>
                </a:lnTo>
                <a:lnTo>
                  <a:pt x="643189" y="19328"/>
                </a:lnTo>
                <a:lnTo>
                  <a:pt x="634827" y="29250"/>
                </a:lnTo>
                <a:lnTo>
                  <a:pt x="632040" y="40893"/>
                </a:lnTo>
                <a:lnTo>
                  <a:pt x="632040" y="47625"/>
                </a:lnTo>
                <a:lnTo>
                  <a:pt x="633564" y="54228"/>
                </a:lnTo>
                <a:close/>
              </a:path>
              <a:path w="7759407" h="396366">
                <a:moveTo>
                  <a:pt x="694510" y="302020"/>
                </a:moveTo>
                <a:lnTo>
                  <a:pt x="707354" y="300038"/>
                </a:lnTo>
                <a:lnTo>
                  <a:pt x="719531" y="296331"/>
                </a:lnTo>
                <a:lnTo>
                  <a:pt x="731040" y="290897"/>
                </a:lnTo>
                <a:lnTo>
                  <a:pt x="741882" y="283730"/>
                </a:lnTo>
                <a:lnTo>
                  <a:pt x="752055" y="274827"/>
                </a:lnTo>
                <a:lnTo>
                  <a:pt x="758345" y="268110"/>
                </a:lnTo>
                <a:lnTo>
                  <a:pt x="766173" y="257591"/>
                </a:lnTo>
                <a:lnTo>
                  <a:pt x="772270" y="246352"/>
                </a:lnTo>
                <a:lnTo>
                  <a:pt x="776630" y="234403"/>
                </a:lnTo>
                <a:lnTo>
                  <a:pt x="779249" y="221752"/>
                </a:lnTo>
                <a:lnTo>
                  <a:pt x="780122" y="208406"/>
                </a:lnTo>
                <a:lnTo>
                  <a:pt x="779615" y="197897"/>
                </a:lnTo>
                <a:lnTo>
                  <a:pt x="777592" y="185352"/>
                </a:lnTo>
                <a:lnTo>
                  <a:pt x="774026" y="173227"/>
                </a:lnTo>
                <a:lnTo>
                  <a:pt x="770280" y="163838"/>
                </a:lnTo>
                <a:lnTo>
                  <a:pt x="764782" y="152413"/>
                </a:lnTo>
                <a:lnTo>
                  <a:pt x="758405" y="141350"/>
                </a:lnTo>
                <a:lnTo>
                  <a:pt x="752505" y="132501"/>
                </a:lnTo>
                <a:lnTo>
                  <a:pt x="744959" y="122291"/>
                </a:lnTo>
                <a:lnTo>
                  <a:pt x="736815" y="112521"/>
                </a:lnTo>
                <a:lnTo>
                  <a:pt x="730351" y="105181"/>
                </a:lnTo>
                <a:lnTo>
                  <a:pt x="721804" y="95701"/>
                </a:lnTo>
                <a:lnTo>
                  <a:pt x="713320" y="86613"/>
                </a:lnTo>
                <a:lnTo>
                  <a:pt x="713162" y="86449"/>
                </a:lnTo>
                <a:lnTo>
                  <a:pt x="703805" y="76650"/>
                </a:lnTo>
                <a:lnTo>
                  <a:pt x="696683" y="127888"/>
                </a:lnTo>
                <a:lnTo>
                  <a:pt x="698375" y="129661"/>
                </a:lnTo>
                <a:lnTo>
                  <a:pt x="707032" y="139322"/>
                </a:lnTo>
                <a:lnTo>
                  <a:pt x="714717" y="148970"/>
                </a:lnTo>
                <a:lnTo>
                  <a:pt x="722102" y="159784"/>
                </a:lnTo>
                <a:lnTo>
                  <a:pt x="728052" y="170814"/>
                </a:lnTo>
                <a:lnTo>
                  <a:pt x="731735" y="178434"/>
                </a:lnTo>
                <a:lnTo>
                  <a:pt x="734529" y="186308"/>
                </a:lnTo>
                <a:lnTo>
                  <a:pt x="736434" y="194437"/>
                </a:lnTo>
                <a:lnTo>
                  <a:pt x="738698" y="208163"/>
                </a:lnTo>
                <a:lnTo>
                  <a:pt x="739355" y="221361"/>
                </a:lnTo>
                <a:lnTo>
                  <a:pt x="738804" y="232686"/>
                </a:lnTo>
                <a:lnTo>
                  <a:pt x="736483" y="245837"/>
                </a:lnTo>
                <a:lnTo>
                  <a:pt x="732348" y="257466"/>
                </a:lnTo>
                <a:lnTo>
                  <a:pt x="726401" y="267588"/>
                </a:lnTo>
                <a:lnTo>
                  <a:pt x="715729" y="278076"/>
                </a:lnTo>
                <a:lnTo>
                  <a:pt x="704203" y="283454"/>
                </a:lnTo>
                <a:lnTo>
                  <a:pt x="690714" y="285241"/>
                </a:lnTo>
                <a:lnTo>
                  <a:pt x="686240" y="285022"/>
                </a:lnTo>
                <a:lnTo>
                  <a:pt x="673973" y="281768"/>
                </a:lnTo>
                <a:lnTo>
                  <a:pt x="663308" y="274637"/>
                </a:lnTo>
                <a:lnTo>
                  <a:pt x="654265" y="263651"/>
                </a:lnTo>
                <a:lnTo>
                  <a:pt x="652178" y="260196"/>
                </a:lnTo>
                <a:lnTo>
                  <a:pt x="658653" y="298893"/>
                </a:lnTo>
                <a:lnTo>
                  <a:pt x="671681" y="301513"/>
                </a:lnTo>
                <a:lnTo>
                  <a:pt x="685761" y="302387"/>
                </a:lnTo>
                <a:lnTo>
                  <a:pt x="694510" y="302020"/>
                </a:lnTo>
                <a:close/>
              </a:path>
              <a:path w="7759407" h="396366">
                <a:moveTo>
                  <a:pt x="599655" y="217550"/>
                </a:moveTo>
                <a:lnTo>
                  <a:pt x="600851" y="233402"/>
                </a:lnTo>
                <a:lnTo>
                  <a:pt x="603837" y="246136"/>
                </a:lnTo>
                <a:lnTo>
                  <a:pt x="608634" y="257882"/>
                </a:lnTo>
                <a:lnTo>
                  <a:pt x="615241" y="268633"/>
                </a:lnTo>
                <a:lnTo>
                  <a:pt x="623658" y="278383"/>
                </a:lnTo>
                <a:lnTo>
                  <a:pt x="625893" y="280553"/>
                </a:lnTo>
                <a:lnTo>
                  <a:pt x="635759" y="288413"/>
                </a:lnTo>
                <a:lnTo>
                  <a:pt x="646680" y="294526"/>
                </a:lnTo>
                <a:lnTo>
                  <a:pt x="658653" y="298893"/>
                </a:lnTo>
                <a:lnTo>
                  <a:pt x="652178" y="260196"/>
                </a:lnTo>
                <a:lnTo>
                  <a:pt x="647021" y="249303"/>
                </a:lnTo>
                <a:lnTo>
                  <a:pt x="643349" y="237358"/>
                </a:lnTo>
                <a:lnTo>
                  <a:pt x="641152" y="224361"/>
                </a:lnTo>
                <a:lnTo>
                  <a:pt x="640422" y="210312"/>
                </a:lnTo>
                <a:lnTo>
                  <a:pt x="641094" y="197137"/>
                </a:lnTo>
                <a:lnTo>
                  <a:pt x="643573" y="183064"/>
                </a:lnTo>
                <a:lnTo>
                  <a:pt x="647875" y="170380"/>
                </a:lnTo>
                <a:lnTo>
                  <a:pt x="653999" y="159087"/>
                </a:lnTo>
                <a:lnTo>
                  <a:pt x="661943" y="149188"/>
                </a:lnTo>
                <a:lnTo>
                  <a:pt x="671707" y="140686"/>
                </a:lnTo>
                <a:lnTo>
                  <a:pt x="683287" y="133586"/>
                </a:lnTo>
                <a:lnTo>
                  <a:pt x="696683" y="127888"/>
                </a:lnTo>
                <a:lnTo>
                  <a:pt x="703805" y="76650"/>
                </a:lnTo>
                <a:lnTo>
                  <a:pt x="695667" y="68071"/>
                </a:lnTo>
                <a:lnTo>
                  <a:pt x="690587" y="62864"/>
                </a:lnTo>
                <a:lnTo>
                  <a:pt x="686396" y="58038"/>
                </a:lnTo>
                <a:lnTo>
                  <a:pt x="683094" y="53848"/>
                </a:lnTo>
                <a:lnTo>
                  <a:pt x="679792" y="49529"/>
                </a:lnTo>
                <a:lnTo>
                  <a:pt x="677252" y="45846"/>
                </a:lnTo>
                <a:lnTo>
                  <a:pt x="675474" y="42544"/>
                </a:lnTo>
                <a:lnTo>
                  <a:pt x="673696" y="39115"/>
                </a:lnTo>
                <a:lnTo>
                  <a:pt x="672807" y="35940"/>
                </a:lnTo>
                <a:lnTo>
                  <a:pt x="666644" y="98813"/>
                </a:lnTo>
                <a:lnTo>
                  <a:pt x="675631" y="107535"/>
                </a:lnTo>
                <a:lnTo>
                  <a:pt x="684872" y="116586"/>
                </a:lnTo>
                <a:lnTo>
                  <a:pt x="673410" y="120682"/>
                </a:lnTo>
                <a:lnTo>
                  <a:pt x="660824" y="126210"/>
                </a:lnTo>
                <a:lnTo>
                  <a:pt x="649362" y="132459"/>
                </a:lnTo>
                <a:lnTo>
                  <a:pt x="639027" y="139434"/>
                </a:lnTo>
                <a:lnTo>
                  <a:pt x="629823" y="147138"/>
                </a:lnTo>
                <a:lnTo>
                  <a:pt x="621753" y="155575"/>
                </a:lnTo>
                <a:lnTo>
                  <a:pt x="612828" y="167784"/>
                </a:lnTo>
                <a:lnTo>
                  <a:pt x="607065" y="179014"/>
                </a:lnTo>
                <a:lnTo>
                  <a:pt x="602948" y="191056"/>
                </a:lnTo>
                <a:lnTo>
                  <a:pt x="600479" y="203903"/>
                </a:lnTo>
                <a:lnTo>
                  <a:pt x="599655" y="217550"/>
                </a:lnTo>
                <a:close/>
              </a:path>
              <a:path w="7759407" h="396366">
                <a:moveTo>
                  <a:pt x="7104639" y="113273"/>
                </a:moveTo>
                <a:lnTo>
                  <a:pt x="7091143" y="116372"/>
                </a:lnTo>
                <a:lnTo>
                  <a:pt x="7074623" y="120903"/>
                </a:lnTo>
                <a:lnTo>
                  <a:pt x="7076020" y="128269"/>
                </a:lnTo>
                <a:lnTo>
                  <a:pt x="7081989" y="128269"/>
                </a:lnTo>
                <a:lnTo>
                  <a:pt x="7086815" y="128650"/>
                </a:lnTo>
                <a:lnTo>
                  <a:pt x="7090498" y="129158"/>
                </a:lnTo>
                <a:lnTo>
                  <a:pt x="7094054" y="129793"/>
                </a:lnTo>
                <a:lnTo>
                  <a:pt x="7096975" y="130937"/>
                </a:lnTo>
                <a:lnTo>
                  <a:pt x="7099007" y="132841"/>
                </a:lnTo>
                <a:lnTo>
                  <a:pt x="7102436" y="137032"/>
                </a:lnTo>
                <a:lnTo>
                  <a:pt x="7103071" y="140207"/>
                </a:lnTo>
                <a:lnTo>
                  <a:pt x="7103706" y="143382"/>
                </a:lnTo>
                <a:lnTo>
                  <a:pt x="7104214" y="147446"/>
                </a:lnTo>
                <a:lnTo>
                  <a:pt x="7104360" y="153672"/>
                </a:lnTo>
                <a:lnTo>
                  <a:pt x="7104541" y="166371"/>
                </a:lnTo>
                <a:lnTo>
                  <a:pt x="7104722" y="179069"/>
                </a:lnTo>
                <a:lnTo>
                  <a:pt x="7104608" y="284753"/>
                </a:lnTo>
                <a:lnTo>
                  <a:pt x="7104468" y="298576"/>
                </a:lnTo>
                <a:lnTo>
                  <a:pt x="7106500" y="300227"/>
                </a:lnTo>
                <a:lnTo>
                  <a:pt x="7117806" y="298346"/>
                </a:lnTo>
                <a:lnTo>
                  <a:pt x="7130376" y="296516"/>
                </a:lnTo>
                <a:lnTo>
                  <a:pt x="7142822" y="295020"/>
                </a:lnTo>
                <a:lnTo>
                  <a:pt x="7142671" y="288324"/>
                </a:lnTo>
                <a:lnTo>
                  <a:pt x="7142393" y="275468"/>
                </a:lnTo>
                <a:lnTo>
                  <a:pt x="7142187" y="263270"/>
                </a:lnTo>
                <a:lnTo>
                  <a:pt x="7142105" y="259825"/>
                </a:lnTo>
                <a:lnTo>
                  <a:pt x="7141881" y="246940"/>
                </a:lnTo>
                <a:lnTo>
                  <a:pt x="7141806" y="234568"/>
                </a:lnTo>
                <a:lnTo>
                  <a:pt x="7156538" y="215773"/>
                </a:lnTo>
                <a:lnTo>
                  <a:pt x="7160475" y="220725"/>
                </a:lnTo>
                <a:lnTo>
                  <a:pt x="7166317" y="177164"/>
                </a:lnTo>
                <a:lnTo>
                  <a:pt x="7141806" y="209041"/>
                </a:lnTo>
                <a:lnTo>
                  <a:pt x="7141806" y="139700"/>
                </a:lnTo>
                <a:lnTo>
                  <a:pt x="7140086" y="125791"/>
                </a:lnTo>
                <a:lnTo>
                  <a:pt x="7133044" y="114875"/>
                </a:lnTo>
                <a:lnTo>
                  <a:pt x="7120597" y="111251"/>
                </a:lnTo>
                <a:lnTo>
                  <a:pt x="7115099" y="111592"/>
                </a:lnTo>
                <a:lnTo>
                  <a:pt x="7104639" y="113273"/>
                </a:lnTo>
                <a:close/>
              </a:path>
              <a:path w="7759407" h="396366">
                <a:moveTo>
                  <a:pt x="7230452" y="253237"/>
                </a:moveTo>
                <a:lnTo>
                  <a:pt x="7178763" y="186689"/>
                </a:lnTo>
                <a:lnTo>
                  <a:pt x="7184732" y="178815"/>
                </a:lnTo>
                <a:lnTo>
                  <a:pt x="7190066" y="172212"/>
                </a:lnTo>
                <a:lnTo>
                  <a:pt x="7194638" y="166877"/>
                </a:lnTo>
                <a:lnTo>
                  <a:pt x="7199210" y="161543"/>
                </a:lnTo>
                <a:lnTo>
                  <a:pt x="7203655" y="157352"/>
                </a:lnTo>
                <a:lnTo>
                  <a:pt x="7207846" y="154177"/>
                </a:lnTo>
                <a:lnTo>
                  <a:pt x="7212164" y="151002"/>
                </a:lnTo>
                <a:lnTo>
                  <a:pt x="7216609" y="148716"/>
                </a:lnTo>
                <a:lnTo>
                  <a:pt x="7221181" y="147319"/>
                </a:lnTo>
                <a:lnTo>
                  <a:pt x="7225753" y="145923"/>
                </a:lnTo>
                <a:lnTo>
                  <a:pt x="7230960" y="145161"/>
                </a:lnTo>
                <a:lnTo>
                  <a:pt x="7236548" y="145161"/>
                </a:lnTo>
                <a:lnTo>
                  <a:pt x="7243235" y="145454"/>
                </a:lnTo>
                <a:lnTo>
                  <a:pt x="7255515" y="147283"/>
                </a:lnTo>
                <a:lnTo>
                  <a:pt x="7268933" y="150749"/>
                </a:lnTo>
                <a:lnTo>
                  <a:pt x="7270330" y="150113"/>
                </a:lnTo>
                <a:lnTo>
                  <a:pt x="7274224" y="137673"/>
                </a:lnTo>
                <a:lnTo>
                  <a:pt x="7277863" y="125484"/>
                </a:lnTo>
                <a:lnTo>
                  <a:pt x="7281125" y="114045"/>
                </a:lnTo>
                <a:lnTo>
                  <a:pt x="7280460" y="113906"/>
                </a:lnTo>
                <a:lnTo>
                  <a:pt x="7268450" y="112186"/>
                </a:lnTo>
                <a:lnTo>
                  <a:pt x="7255090" y="111632"/>
                </a:lnTo>
                <a:lnTo>
                  <a:pt x="7252818" y="111657"/>
                </a:lnTo>
                <a:lnTo>
                  <a:pt x="7239529" y="112930"/>
                </a:lnTo>
                <a:lnTo>
                  <a:pt x="7228039" y="116077"/>
                </a:lnTo>
                <a:lnTo>
                  <a:pt x="7220546" y="119125"/>
                </a:lnTo>
                <a:lnTo>
                  <a:pt x="7213434" y="123316"/>
                </a:lnTo>
                <a:lnTo>
                  <a:pt x="7206957" y="129031"/>
                </a:lnTo>
                <a:lnTo>
                  <a:pt x="7204928" y="130792"/>
                </a:lnTo>
                <a:lnTo>
                  <a:pt x="7196172" y="139453"/>
                </a:lnTo>
                <a:lnTo>
                  <a:pt x="7187653" y="149732"/>
                </a:lnTo>
                <a:lnTo>
                  <a:pt x="7182361" y="156515"/>
                </a:lnTo>
                <a:lnTo>
                  <a:pt x="7174645" y="166433"/>
                </a:lnTo>
                <a:lnTo>
                  <a:pt x="7166317" y="177164"/>
                </a:lnTo>
                <a:lnTo>
                  <a:pt x="7160475" y="220725"/>
                </a:lnTo>
                <a:lnTo>
                  <a:pt x="7164031" y="225425"/>
                </a:lnTo>
                <a:lnTo>
                  <a:pt x="7167206" y="229488"/>
                </a:lnTo>
                <a:lnTo>
                  <a:pt x="7170508" y="233679"/>
                </a:lnTo>
                <a:lnTo>
                  <a:pt x="7173302" y="237616"/>
                </a:lnTo>
                <a:lnTo>
                  <a:pt x="7175969" y="241173"/>
                </a:lnTo>
                <a:lnTo>
                  <a:pt x="7178636" y="244601"/>
                </a:lnTo>
                <a:lnTo>
                  <a:pt x="7182065" y="249046"/>
                </a:lnTo>
                <a:lnTo>
                  <a:pt x="7186002" y="254507"/>
                </a:lnTo>
                <a:lnTo>
                  <a:pt x="7190066" y="259968"/>
                </a:lnTo>
                <a:lnTo>
                  <a:pt x="7194765" y="266445"/>
                </a:lnTo>
                <a:lnTo>
                  <a:pt x="7200226" y="273938"/>
                </a:lnTo>
                <a:lnTo>
                  <a:pt x="7210921" y="287047"/>
                </a:lnTo>
                <a:lnTo>
                  <a:pt x="7219149" y="294258"/>
                </a:lnTo>
                <a:lnTo>
                  <a:pt x="7224864" y="298323"/>
                </a:lnTo>
                <a:lnTo>
                  <a:pt x="7231595" y="300354"/>
                </a:lnTo>
                <a:lnTo>
                  <a:pt x="7239342" y="300354"/>
                </a:lnTo>
                <a:lnTo>
                  <a:pt x="7245232" y="300134"/>
                </a:lnTo>
                <a:lnTo>
                  <a:pt x="7256594" y="298720"/>
                </a:lnTo>
                <a:lnTo>
                  <a:pt x="7269526" y="296000"/>
                </a:lnTo>
                <a:lnTo>
                  <a:pt x="7284046" y="291973"/>
                </a:lnTo>
                <a:lnTo>
                  <a:pt x="7283157" y="284099"/>
                </a:lnTo>
                <a:lnTo>
                  <a:pt x="7278841" y="283933"/>
                </a:lnTo>
                <a:lnTo>
                  <a:pt x="7265798" y="281716"/>
                </a:lnTo>
                <a:lnTo>
                  <a:pt x="7254836" y="276987"/>
                </a:lnTo>
                <a:lnTo>
                  <a:pt x="7248937" y="272793"/>
                </a:lnTo>
                <a:lnTo>
                  <a:pt x="7239907" y="264375"/>
                </a:lnTo>
                <a:lnTo>
                  <a:pt x="7230452" y="253237"/>
                </a:lnTo>
                <a:close/>
              </a:path>
              <a:path w="7759407" h="396366">
                <a:moveTo>
                  <a:pt x="5829051" y="113273"/>
                </a:moveTo>
                <a:lnTo>
                  <a:pt x="5815555" y="116372"/>
                </a:lnTo>
                <a:lnTo>
                  <a:pt x="5799035" y="120903"/>
                </a:lnTo>
                <a:lnTo>
                  <a:pt x="5800432" y="128269"/>
                </a:lnTo>
                <a:lnTo>
                  <a:pt x="5806401" y="128269"/>
                </a:lnTo>
                <a:lnTo>
                  <a:pt x="5811227" y="128650"/>
                </a:lnTo>
                <a:lnTo>
                  <a:pt x="5814910" y="129158"/>
                </a:lnTo>
                <a:lnTo>
                  <a:pt x="5818466" y="129793"/>
                </a:lnTo>
                <a:lnTo>
                  <a:pt x="5821387" y="130937"/>
                </a:lnTo>
                <a:lnTo>
                  <a:pt x="5823419" y="132841"/>
                </a:lnTo>
                <a:lnTo>
                  <a:pt x="5826848" y="137032"/>
                </a:lnTo>
                <a:lnTo>
                  <a:pt x="5827483" y="140207"/>
                </a:lnTo>
                <a:lnTo>
                  <a:pt x="5828118" y="143382"/>
                </a:lnTo>
                <a:lnTo>
                  <a:pt x="5828626" y="147446"/>
                </a:lnTo>
                <a:lnTo>
                  <a:pt x="5828772" y="153672"/>
                </a:lnTo>
                <a:lnTo>
                  <a:pt x="5828953" y="166371"/>
                </a:lnTo>
                <a:lnTo>
                  <a:pt x="5829134" y="179069"/>
                </a:lnTo>
                <a:lnTo>
                  <a:pt x="5829020" y="284753"/>
                </a:lnTo>
                <a:lnTo>
                  <a:pt x="5828880" y="298576"/>
                </a:lnTo>
                <a:lnTo>
                  <a:pt x="5830912" y="300227"/>
                </a:lnTo>
                <a:lnTo>
                  <a:pt x="5842218" y="298346"/>
                </a:lnTo>
                <a:lnTo>
                  <a:pt x="5854788" y="296516"/>
                </a:lnTo>
                <a:lnTo>
                  <a:pt x="5867234" y="295020"/>
                </a:lnTo>
                <a:lnTo>
                  <a:pt x="5867083" y="288324"/>
                </a:lnTo>
                <a:lnTo>
                  <a:pt x="5866805" y="275468"/>
                </a:lnTo>
                <a:lnTo>
                  <a:pt x="5866599" y="263270"/>
                </a:lnTo>
                <a:lnTo>
                  <a:pt x="5866517" y="259825"/>
                </a:lnTo>
                <a:lnTo>
                  <a:pt x="5866293" y="246940"/>
                </a:lnTo>
                <a:lnTo>
                  <a:pt x="5866218" y="234568"/>
                </a:lnTo>
                <a:lnTo>
                  <a:pt x="5880950" y="215773"/>
                </a:lnTo>
                <a:lnTo>
                  <a:pt x="5884887" y="220725"/>
                </a:lnTo>
                <a:lnTo>
                  <a:pt x="5890729" y="177164"/>
                </a:lnTo>
                <a:lnTo>
                  <a:pt x="5866218" y="209041"/>
                </a:lnTo>
                <a:lnTo>
                  <a:pt x="5866218" y="139700"/>
                </a:lnTo>
                <a:lnTo>
                  <a:pt x="5864498" y="125791"/>
                </a:lnTo>
                <a:lnTo>
                  <a:pt x="5857456" y="114875"/>
                </a:lnTo>
                <a:lnTo>
                  <a:pt x="5845009" y="111251"/>
                </a:lnTo>
                <a:lnTo>
                  <a:pt x="5839511" y="111592"/>
                </a:lnTo>
                <a:lnTo>
                  <a:pt x="5829051" y="113273"/>
                </a:lnTo>
                <a:close/>
              </a:path>
              <a:path w="7759407" h="396366">
                <a:moveTo>
                  <a:pt x="5954864" y="253237"/>
                </a:moveTo>
                <a:lnTo>
                  <a:pt x="5903175" y="186689"/>
                </a:lnTo>
                <a:lnTo>
                  <a:pt x="5909144" y="178815"/>
                </a:lnTo>
                <a:lnTo>
                  <a:pt x="5914478" y="172212"/>
                </a:lnTo>
                <a:lnTo>
                  <a:pt x="5919050" y="166877"/>
                </a:lnTo>
                <a:lnTo>
                  <a:pt x="5923622" y="161543"/>
                </a:lnTo>
                <a:lnTo>
                  <a:pt x="5928067" y="157352"/>
                </a:lnTo>
                <a:lnTo>
                  <a:pt x="5932258" y="154177"/>
                </a:lnTo>
                <a:lnTo>
                  <a:pt x="5936576" y="151002"/>
                </a:lnTo>
                <a:lnTo>
                  <a:pt x="5941021" y="148716"/>
                </a:lnTo>
                <a:lnTo>
                  <a:pt x="5945593" y="147319"/>
                </a:lnTo>
                <a:lnTo>
                  <a:pt x="5950165" y="145923"/>
                </a:lnTo>
                <a:lnTo>
                  <a:pt x="5955372" y="145161"/>
                </a:lnTo>
                <a:lnTo>
                  <a:pt x="5960960" y="145161"/>
                </a:lnTo>
                <a:lnTo>
                  <a:pt x="5967647" y="145454"/>
                </a:lnTo>
                <a:lnTo>
                  <a:pt x="5979927" y="147283"/>
                </a:lnTo>
                <a:lnTo>
                  <a:pt x="5993345" y="150749"/>
                </a:lnTo>
                <a:lnTo>
                  <a:pt x="5994742" y="150113"/>
                </a:lnTo>
                <a:lnTo>
                  <a:pt x="5998636" y="137673"/>
                </a:lnTo>
                <a:lnTo>
                  <a:pt x="6002275" y="125484"/>
                </a:lnTo>
                <a:lnTo>
                  <a:pt x="6005537" y="114045"/>
                </a:lnTo>
                <a:lnTo>
                  <a:pt x="6004872" y="113906"/>
                </a:lnTo>
                <a:lnTo>
                  <a:pt x="5992862" y="112186"/>
                </a:lnTo>
                <a:lnTo>
                  <a:pt x="5979502" y="111632"/>
                </a:lnTo>
                <a:lnTo>
                  <a:pt x="5977230" y="111657"/>
                </a:lnTo>
                <a:lnTo>
                  <a:pt x="5963941" y="112930"/>
                </a:lnTo>
                <a:lnTo>
                  <a:pt x="5952451" y="116077"/>
                </a:lnTo>
                <a:lnTo>
                  <a:pt x="5944958" y="119125"/>
                </a:lnTo>
                <a:lnTo>
                  <a:pt x="5937846" y="123316"/>
                </a:lnTo>
                <a:lnTo>
                  <a:pt x="5931369" y="129031"/>
                </a:lnTo>
                <a:lnTo>
                  <a:pt x="5929340" y="130792"/>
                </a:lnTo>
                <a:lnTo>
                  <a:pt x="5920584" y="139453"/>
                </a:lnTo>
                <a:lnTo>
                  <a:pt x="5912065" y="149732"/>
                </a:lnTo>
                <a:lnTo>
                  <a:pt x="5906773" y="156515"/>
                </a:lnTo>
                <a:lnTo>
                  <a:pt x="5899057" y="166433"/>
                </a:lnTo>
                <a:lnTo>
                  <a:pt x="5890729" y="177164"/>
                </a:lnTo>
                <a:lnTo>
                  <a:pt x="5884887" y="220725"/>
                </a:lnTo>
                <a:lnTo>
                  <a:pt x="5888443" y="225425"/>
                </a:lnTo>
                <a:lnTo>
                  <a:pt x="5891618" y="229488"/>
                </a:lnTo>
                <a:lnTo>
                  <a:pt x="5894920" y="233679"/>
                </a:lnTo>
                <a:lnTo>
                  <a:pt x="5897714" y="237616"/>
                </a:lnTo>
                <a:lnTo>
                  <a:pt x="5900381" y="241173"/>
                </a:lnTo>
                <a:lnTo>
                  <a:pt x="5903048" y="244601"/>
                </a:lnTo>
                <a:lnTo>
                  <a:pt x="5906477" y="249046"/>
                </a:lnTo>
                <a:lnTo>
                  <a:pt x="5910414" y="254507"/>
                </a:lnTo>
                <a:lnTo>
                  <a:pt x="5914478" y="259968"/>
                </a:lnTo>
                <a:lnTo>
                  <a:pt x="5919177" y="266445"/>
                </a:lnTo>
                <a:lnTo>
                  <a:pt x="5924638" y="273938"/>
                </a:lnTo>
                <a:lnTo>
                  <a:pt x="5935333" y="287047"/>
                </a:lnTo>
                <a:lnTo>
                  <a:pt x="5943561" y="294258"/>
                </a:lnTo>
                <a:lnTo>
                  <a:pt x="5949276" y="298323"/>
                </a:lnTo>
                <a:lnTo>
                  <a:pt x="5956007" y="300354"/>
                </a:lnTo>
                <a:lnTo>
                  <a:pt x="5963754" y="300354"/>
                </a:lnTo>
                <a:lnTo>
                  <a:pt x="5969644" y="300134"/>
                </a:lnTo>
                <a:lnTo>
                  <a:pt x="5981006" y="298720"/>
                </a:lnTo>
                <a:lnTo>
                  <a:pt x="5993938" y="296000"/>
                </a:lnTo>
                <a:lnTo>
                  <a:pt x="6008458" y="291973"/>
                </a:lnTo>
                <a:lnTo>
                  <a:pt x="6007569" y="284099"/>
                </a:lnTo>
                <a:lnTo>
                  <a:pt x="6003253" y="283933"/>
                </a:lnTo>
                <a:lnTo>
                  <a:pt x="5990210" y="281716"/>
                </a:lnTo>
                <a:lnTo>
                  <a:pt x="5979248" y="276987"/>
                </a:lnTo>
                <a:lnTo>
                  <a:pt x="5973349" y="272793"/>
                </a:lnTo>
                <a:lnTo>
                  <a:pt x="5964319" y="264375"/>
                </a:lnTo>
                <a:lnTo>
                  <a:pt x="5954864" y="253237"/>
                </a:lnTo>
                <a:close/>
              </a:path>
              <a:path w="7759407" h="396366">
                <a:moveTo>
                  <a:pt x="1746255" y="113273"/>
                </a:moveTo>
                <a:lnTo>
                  <a:pt x="1732759" y="116372"/>
                </a:lnTo>
                <a:lnTo>
                  <a:pt x="1716239" y="120903"/>
                </a:lnTo>
                <a:lnTo>
                  <a:pt x="1717636" y="128269"/>
                </a:lnTo>
                <a:lnTo>
                  <a:pt x="1723605" y="128269"/>
                </a:lnTo>
                <a:lnTo>
                  <a:pt x="1728431" y="128650"/>
                </a:lnTo>
                <a:lnTo>
                  <a:pt x="1732114" y="129158"/>
                </a:lnTo>
                <a:lnTo>
                  <a:pt x="1735797" y="129793"/>
                </a:lnTo>
                <a:lnTo>
                  <a:pt x="1738591" y="130937"/>
                </a:lnTo>
                <a:lnTo>
                  <a:pt x="1740623" y="132841"/>
                </a:lnTo>
                <a:lnTo>
                  <a:pt x="1744052" y="137032"/>
                </a:lnTo>
                <a:lnTo>
                  <a:pt x="1744687" y="140207"/>
                </a:lnTo>
                <a:lnTo>
                  <a:pt x="1745322" y="143382"/>
                </a:lnTo>
                <a:lnTo>
                  <a:pt x="1745830" y="147446"/>
                </a:lnTo>
                <a:lnTo>
                  <a:pt x="1745976" y="153672"/>
                </a:lnTo>
                <a:lnTo>
                  <a:pt x="1746157" y="166371"/>
                </a:lnTo>
                <a:lnTo>
                  <a:pt x="1746338" y="179069"/>
                </a:lnTo>
                <a:lnTo>
                  <a:pt x="1746224" y="284753"/>
                </a:lnTo>
                <a:lnTo>
                  <a:pt x="1746084" y="298576"/>
                </a:lnTo>
                <a:lnTo>
                  <a:pt x="1748116" y="300227"/>
                </a:lnTo>
                <a:lnTo>
                  <a:pt x="1759422" y="298346"/>
                </a:lnTo>
                <a:lnTo>
                  <a:pt x="1771992" y="296516"/>
                </a:lnTo>
                <a:lnTo>
                  <a:pt x="1784438" y="295020"/>
                </a:lnTo>
                <a:lnTo>
                  <a:pt x="1784287" y="288324"/>
                </a:lnTo>
                <a:lnTo>
                  <a:pt x="1784009" y="275468"/>
                </a:lnTo>
                <a:lnTo>
                  <a:pt x="1783803" y="263270"/>
                </a:lnTo>
                <a:lnTo>
                  <a:pt x="1783721" y="259825"/>
                </a:lnTo>
                <a:lnTo>
                  <a:pt x="1783497" y="246940"/>
                </a:lnTo>
                <a:lnTo>
                  <a:pt x="1783422" y="234568"/>
                </a:lnTo>
                <a:lnTo>
                  <a:pt x="1798154" y="215773"/>
                </a:lnTo>
                <a:lnTo>
                  <a:pt x="1802091" y="220725"/>
                </a:lnTo>
                <a:lnTo>
                  <a:pt x="1807933" y="177164"/>
                </a:lnTo>
                <a:lnTo>
                  <a:pt x="1783422" y="209041"/>
                </a:lnTo>
                <a:lnTo>
                  <a:pt x="1783422" y="139700"/>
                </a:lnTo>
                <a:lnTo>
                  <a:pt x="1781702" y="125791"/>
                </a:lnTo>
                <a:lnTo>
                  <a:pt x="1774660" y="114875"/>
                </a:lnTo>
                <a:lnTo>
                  <a:pt x="1762213" y="111251"/>
                </a:lnTo>
                <a:lnTo>
                  <a:pt x="1756715" y="111592"/>
                </a:lnTo>
                <a:lnTo>
                  <a:pt x="1746255" y="113273"/>
                </a:lnTo>
                <a:close/>
              </a:path>
              <a:path w="7759407" h="396366">
                <a:moveTo>
                  <a:pt x="1872068" y="253237"/>
                </a:moveTo>
                <a:lnTo>
                  <a:pt x="1820379" y="186689"/>
                </a:lnTo>
                <a:lnTo>
                  <a:pt x="1826348" y="178815"/>
                </a:lnTo>
                <a:lnTo>
                  <a:pt x="1831682" y="172212"/>
                </a:lnTo>
                <a:lnTo>
                  <a:pt x="1836254" y="166877"/>
                </a:lnTo>
                <a:lnTo>
                  <a:pt x="1840826" y="161543"/>
                </a:lnTo>
                <a:lnTo>
                  <a:pt x="1845271" y="157352"/>
                </a:lnTo>
                <a:lnTo>
                  <a:pt x="1849462" y="154177"/>
                </a:lnTo>
                <a:lnTo>
                  <a:pt x="1853780" y="151002"/>
                </a:lnTo>
                <a:lnTo>
                  <a:pt x="1858225" y="148716"/>
                </a:lnTo>
                <a:lnTo>
                  <a:pt x="1862797" y="147319"/>
                </a:lnTo>
                <a:lnTo>
                  <a:pt x="1867369" y="145923"/>
                </a:lnTo>
                <a:lnTo>
                  <a:pt x="1872576" y="145161"/>
                </a:lnTo>
                <a:lnTo>
                  <a:pt x="1878164" y="145161"/>
                </a:lnTo>
                <a:lnTo>
                  <a:pt x="1884851" y="145454"/>
                </a:lnTo>
                <a:lnTo>
                  <a:pt x="1897131" y="147283"/>
                </a:lnTo>
                <a:lnTo>
                  <a:pt x="1910549" y="150749"/>
                </a:lnTo>
                <a:lnTo>
                  <a:pt x="1911946" y="150113"/>
                </a:lnTo>
                <a:lnTo>
                  <a:pt x="1915840" y="137673"/>
                </a:lnTo>
                <a:lnTo>
                  <a:pt x="1919479" y="125484"/>
                </a:lnTo>
                <a:lnTo>
                  <a:pt x="1922741" y="114045"/>
                </a:lnTo>
                <a:lnTo>
                  <a:pt x="1922076" y="113906"/>
                </a:lnTo>
                <a:lnTo>
                  <a:pt x="1910066" y="112186"/>
                </a:lnTo>
                <a:lnTo>
                  <a:pt x="1896706" y="111632"/>
                </a:lnTo>
                <a:lnTo>
                  <a:pt x="1894434" y="111657"/>
                </a:lnTo>
                <a:lnTo>
                  <a:pt x="1881145" y="112930"/>
                </a:lnTo>
                <a:lnTo>
                  <a:pt x="1869655" y="116077"/>
                </a:lnTo>
                <a:lnTo>
                  <a:pt x="1862162" y="119125"/>
                </a:lnTo>
                <a:lnTo>
                  <a:pt x="1855050" y="123316"/>
                </a:lnTo>
                <a:lnTo>
                  <a:pt x="1848573" y="129031"/>
                </a:lnTo>
                <a:lnTo>
                  <a:pt x="1846544" y="130792"/>
                </a:lnTo>
                <a:lnTo>
                  <a:pt x="1837788" y="139453"/>
                </a:lnTo>
                <a:lnTo>
                  <a:pt x="1829269" y="149732"/>
                </a:lnTo>
                <a:lnTo>
                  <a:pt x="1823977" y="156515"/>
                </a:lnTo>
                <a:lnTo>
                  <a:pt x="1816261" y="166433"/>
                </a:lnTo>
                <a:lnTo>
                  <a:pt x="1807933" y="177164"/>
                </a:lnTo>
                <a:lnTo>
                  <a:pt x="1802091" y="220725"/>
                </a:lnTo>
                <a:lnTo>
                  <a:pt x="1805647" y="225425"/>
                </a:lnTo>
                <a:lnTo>
                  <a:pt x="1808822" y="229488"/>
                </a:lnTo>
                <a:lnTo>
                  <a:pt x="1812124" y="233679"/>
                </a:lnTo>
                <a:lnTo>
                  <a:pt x="1814918" y="237616"/>
                </a:lnTo>
                <a:lnTo>
                  <a:pt x="1817585" y="241173"/>
                </a:lnTo>
                <a:lnTo>
                  <a:pt x="1820252" y="244601"/>
                </a:lnTo>
                <a:lnTo>
                  <a:pt x="1823681" y="249046"/>
                </a:lnTo>
                <a:lnTo>
                  <a:pt x="1827618" y="254507"/>
                </a:lnTo>
                <a:lnTo>
                  <a:pt x="1831682" y="259968"/>
                </a:lnTo>
                <a:lnTo>
                  <a:pt x="1836381" y="266445"/>
                </a:lnTo>
                <a:lnTo>
                  <a:pt x="1841842" y="273938"/>
                </a:lnTo>
                <a:lnTo>
                  <a:pt x="1852537" y="287047"/>
                </a:lnTo>
                <a:lnTo>
                  <a:pt x="1860765" y="294258"/>
                </a:lnTo>
                <a:lnTo>
                  <a:pt x="1866480" y="298323"/>
                </a:lnTo>
                <a:lnTo>
                  <a:pt x="1873211" y="300354"/>
                </a:lnTo>
                <a:lnTo>
                  <a:pt x="1880958" y="300354"/>
                </a:lnTo>
                <a:lnTo>
                  <a:pt x="1886848" y="300134"/>
                </a:lnTo>
                <a:lnTo>
                  <a:pt x="1898210" y="298720"/>
                </a:lnTo>
                <a:lnTo>
                  <a:pt x="1911142" y="296000"/>
                </a:lnTo>
                <a:lnTo>
                  <a:pt x="1925662" y="291973"/>
                </a:lnTo>
                <a:lnTo>
                  <a:pt x="1924773" y="284099"/>
                </a:lnTo>
                <a:lnTo>
                  <a:pt x="1920457" y="283933"/>
                </a:lnTo>
                <a:lnTo>
                  <a:pt x="1907414" y="281716"/>
                </a:lnTo>
                <a:lnTo>
                  <a:pt x="1896452" y="276987"/>
                </a:lnTo>
                <a:lnTo>
                  <a:pt x="1890553" y="272793"/>
                </a:lnTo>
                <a:lnTo>
                  <a:pt x="1881523" y="264375"/>
                </a:lnTo>
                <a:lnTo>
                  <a:pt x="1872068" y="253237"/>
                </a:lnTo>
                <a:close/>
              </a:path>
              <a:path w="7759407" h="396366">
                <a:moveTo>
                  <a:pt x="1231490" y="173510"/>
                </a:moveTo>
                <a:lnTo>
                  <a:pt x="1235357" y="161464"/>
                </a:lnTo>
                <a:lnTo>
                  <a:pt x="1240450" y="149789"/>
                </a:lnTo>
                <a:lnTo>
                  <a:pt x="1246771" y="138482"/>
                </a:lnTo>
                <a:lnTo>
                  <a:pt x="1254321" y="127541"/>
                </a:lnTo>
                <a:lnTo>
                  <a:pt x="1263103" y="116966"/>
                </a:lnTo>
                <a:lnTo>
                  <a:pt x="1247228" y="110489"/>
                </a:lnTo>
                <a:lnTo>
                  <a:pt x="1246759" y="110782"/>
                </a:lnTo>
                <a:lnTo>
                  <a:pt x="1236471" y="117997"/>
                </a:lnTo>
                <a:lnTo>
                  <a:pt x="1226986" y="126248"/>
                </a:lnTo>
                <a:lnTo>
                  <a:pt x="1227162" y="207390"/>
                </a:lnTo>
                <a:lnTo>
                  <a:pt x="1227430" y="198719"/>
                </a:lnTo>
                <a:lnTo>
                  <a:pt x="1228849" y="185928"/>
                </a:lnTo>
                <a:lnTo>
                  <a:pt x="1231490" y="173510"/>
                </a:lnTo>
                <a:close/>
              </a:path>
              <a:path w="7759407" h="396366">
                <a:moveTo>
                  <a:pt x="7451051" y="302387"/>
                </a:moveTo>
                <a:lnTo>
                  <a:pt x="7462013" y="301253"/>
                </a:lnTo>
                <a:lnTo>
                  <a:pt x="7472529" y="297973"/>
                </a:lnTo>
                <a:lnTo>
                  <a:pt x="7482898" y="292545"/>
                </a:lnTo>
                <a:lnTo>
                  <a:pt x="7493114" y="284966"/>
                </a:lnTo>
                <a:lnTo>
                  <a:pt x="7503174" y="275233"/>
                </a:lnTo>
                <a:lnTo>
                  <a:pt x="7513073" y="263346"/>
                </a:lnTo>
                <a:lnTo>
                  <a:pt x="7522806" y="249300"/>
                </a:lnTo>
                <a:lnTo>
                  <a:pt x="7523708" y="252941"/>
                </a:lnTo>
                <a:lnTo>
                  <a:pt x="7527800" y="267191"/>
                </a:lnTo>
                <a:lnTo>
                  <a:pt x="7532129" y="278840"/>
                </a:lnTo>
                <a:lnTo>
                  <a:pt x="7536649" y="287908"/>
                </a:lnTo>
                <a:lnTo>
                  <a:pt x="7541602" y="296163"/>
                </a:lnTo>
                <a:lnTo>
                  <a:pt x="7547571" y="300354"/>
                </a:lnTo>
                <a:lnTo>
                  <a:pt x="7560144" y="300354"/>
                </a:lnTo>
                <a:lnTo>
                  <a:pt x="7567129" y="299719"/>
                </a:lnTo>
                <a:lnTo>
                  <a:pt x="7575638" y="298450"/>
                </a:lnTo>
                <a:lnTo>
                  <a:pt x="7590010" y="295582"/>
                </a:lnTo>
                <a:lnTo>
                  <a:pt x="7602816" y="292226"/>
                </a:lnTo>
                <a:lnTo>
                  <a:pt x="7601927" y="283082"/>
                </a:lnTo>
                <a:lnTo>
                  <a:pt x="7595768" y="282680"/>
                </a:lnTo>
                <a:lnTo>
                  <a:pt x="7582545" y="280070"/>
                </a:lnTo>
                <a:lnTo>
                  <a:pt x="7571009" y="275124"/>
                </a:lnTo>
                <a:lnTo>
                  <a:pt x="7561160" y="267842"/>
                </a:lnTo>
                <a:lnTo>
                  <a:pt x="7553955" y="259539"/>
                </a:lnTo>
                <a:lnTo>
                  <a:pt x="7547736" y="249232"/>
                </a:lnTo>
                <a:lnTo>
                  <a:pt x="7542517" y="236899"/>
                </a:lnTo>
                <a:lnTo>
                  <a:pt x="7538300" y="222503"/>
                </a:lnTo>
                <a:lnTo>
                  <a:pt x="7541428" y="216481"/>
                </a:lnTo>
                <a:lnTo>
                  <a:pt x="7543047" y="123793"/>
                </a:lnTo>
                <a:lnTo>
                  <a:pt x="7540190" y="136286"/>
                </a:lnTo>
                <a:lnTo>
                  <a:pt x="7537284" y="148336"/>
                </a:lnTo>
                <a:lnTo>
                  <a:pt x="7535563" y="155039"/>
                </a:lnTo>
                <a:lnTo>
                  <a:pt x="7532241" y="167100"/>
                </a:lnTo>
                <a:lnTo>
                  <a:pt x="7528394" y="179958"/>
                </a:lnTo>
                <a:lnTo>
                  <a:pt x="7528013" y="179958"/>
                </a:lnTo>
                <a:lnTo>
                  <a:pt x="7526571" y="173157"/>
                </a:lnTo>
                <a:lnTo>
                  <a:pt x="7521738" y="155902"/>
                </a:lnTo>
                <a:lnTo>
                  <a:pt x="7515739" y="141297"/>
                </a:lnTo>
                <a:lnTo>
                  <a:pt x="7508576" y="129343"/>
                </a:lnTo>
                <a:lnTo>
                  <a:pt x="7500251" y="120042"/>
                </a:lnTo>
                <a:lnTo>
                  <a:pt x="7490766" y="113396"/>
                </a:lnTo>
                <a:lnTo>
                  <a:pt x="7480123" y="109407"/>
                </a:lnTo>
                <a:lnTo>
                  <a:pt x="7468323" y="108076"/>
                </a:lnTo>
                <a:lnTo>
                  <a:pt x="7465760" y="108117"/>
                </a:lnTo>
                <a:lnTo>
                  <a:pt x="7452747" y="109695"/>
                </a:lnTo>
                <a:lnTo>
                  <a:pt x="7440667" y="113559"/>
                </a:lnTo>
                <a:lnTo>
                  <a:pt x="7429521" y="119703"/>
                </a:lnTo>
                <a:lnTo>
                  <a:pt x="7419309" y="128122"/>
                </a:lnTo>
                <a:lnTo>
                  <a:pt x="7410030" y="138811"/>
                </a:lnTo>
                <a:lnTo>
                  <a:pt x="7401899" y="151652"/>
                </a:lnTo>
                <a:lnTo>
                  <a:pt x="7396651" y="162805"/>
                </a:lnTo>
                <a:lnTo>
                  <a:pt x="7392563" y="174689"/>
                </a:lnTo>
                <a:lnTo>
                  <a:pt x="7389640" y="187307"/>
                </a:lnTo>
                <a:lnTo>
                  <a:pt x="7387884" y="200662"/>
                </a:lnTo>
                <a:lnTo>
                  <a:pt x="7387297" y="214756"/>
                </a:lnTo>
                <a:lnTo>
                  <a:pt x="7387298" y="215243"/>
                </a:lnTo>
                <a:lnTo>
                  <a:pt x="7388021" y="228979"/>
                </a:lnTo>
                <a:lnTo>
                  <a:pt x="7390097" y="241946"/>
                </a:lnTo>
                <a:lnTo>
                  <a:pt x="7393526" y="254156"/>
                </a:lnTo>
                <a:lnTo>
                  <a:pt x="7398308" y="265621"/>
                </a:lnTo>
                <a:lnTo>
                  <a:pt x="7404442" y="276351"/>
                </a:lnTo>
                <a:lnTo>
                  <a:pt x="7415208" y="289090"/>
                </a:lnTo>
                <a:lnTo>
                  <a:pt x="7425742" y="296463"/>
                </a:lnTo>
                <a:lnTo>
                  <a:pt x="7437697" y="300902"/>
                </a:lnTo>
                <a:lnTo>
                  <a:pt x="7428619" y="220180"/>
                </a:lnTo>
                <a:lnTo>
                  <a:pt x="7428064" y="204977"/>
                </a:lnTo>
                <a:lnTo>
                  <a:pt x="7428135" y="199671"/>
                </a:lnTo>
                <a:lnTo>
                  <a:pt x="7429100" y="185539"/>
                </a:lnTo>
                <a:lnTo>
                  <a:pt x="7431203" y="172680"/>
                </a:lnTo>
                <a:lnTo>
                  <a:pt x="7434453" y="161087"/>
                </a:lnTo>
                <a:lnTo>
                  <a:pt x="7438859" y="150749"/>
                </a:lnTo>
                <a:lnTo>
                  <a:pt x="7446284" y="139776"/>
                </a:lnTo>
                <a:lnTo>
                  <a:pt x="7456574" y="132204"/>
                </a:lnTo>
                <a:lnTo>
                  <a:pt x="7468958" y="129666"/>
                </a:lnTo>
                <a:lnTo>
                  <a:pt x="7476946" y="131129"/>
                </a:lnTo>
                <a:lnTo>
                  <a:pt x="7487184" y="138039"/>
                </a:lnTo>
                <a:lnTo>
                  <a:pt x="7496390" y="150621"/>
                </a:lnTo>
                <a:lnTo>
                  <a:pt x="7501571" y="161362"/>
                </a:lnTo>
                <a:lnTo>
                  <a:pt x="7505547" y="172105"/>
                </a:lnTo>
                <a:lnTo>
                  <a:pt x="7509184" y="184419"/>
                </a:lnTo>
                <a:lnTo>
                  <a:pt x="7512482" y="198300"/>
                </a:lnTo>
                <a:lnTo>
                  <a:pt x="7515440" y="213740"/>
                </a:lnTo>
                <a:lnTo>
                  <a:pt x="7514603" y="215737"/>
                </a:lnTo>
                <a:lnTo>
                  <a:pt x="7508454" y="229413"/>
                </a:lnTo>
                <a:lnTo>
                  <a:pt x="7502325" y="241287"/>
                </a:lnTo>
                <a:lnTo>
                  <a:pt x="7496194" y="251380"/>
                </a:lnTo>
                <a:lnTo>
                  <a:pt x="7490040" y="259714"/>
                </a:lnTo>
                <a:lnTo>
                  <a:pt x="7486323" y="263928"/>
                </a:lnTo>
                <a:lnTo>
                  <a:pt x="7475487" y="272303"/>
                </a:lnTo>
                <a:lnTo>
                  <a:pt x="7464513" y="275081"/>
                </a:lnTo>
                <a:lnTo>
                  <a:pt x="7457492" y="274220"/>
                </a:lnTo>
                <a:lnTo>
                  <a:pt x="7451051" y="302387"/>
                </a:lnTo>
                <a:close/>
              </a:path>
              <a:path w="7759407" h="396366">
                <a:moveTo>
                  <a:pt x="7457492" y="274220"/>
                </a:moveTo>
                <a:lnTo>
                  <a:pt x="7446531" y="268309"/>
                </a:lnTo>
                <a:lnTo>
                  <a:pt x="7437716" y="256793"/>
                </a:lnTo>
                <a:lnTo>
                  <a:pt x="7433089" y="245410"/>
                </a:lnTo>
                <a:lnTo>
                  <a:pt x="7430291" y="233658"/>
                </a:lnTo>
                <a:lnTo>
                  <a:pt x="7428619" y="220180"/>
                </a:lnTo>
                <a:lnTo>
                  <a:pt x="7437697" y="300902"/>
                </a:lnTo>
                <a:lnTo>
                  <a:pt x="7451051" y="302387"/>
                </a:lnTo>
                <a:lnTo>
                  <a:pt x="7457492" y="274220"/>
                </a:lnTo>
                <a:close/>
              </a:path>
              <a:path w="7759407" h="396366">
                <a:moveTo>
                  <a:pt x="7552524" y="193928"/>
                </a:moveTo>
                <a:lnTo>
                  <a:pt x="7554351" y="190084"/>
                </a:lnTo>
                <a:lnTo>
                  <a:pt x="7559697" y="178504"/>
                </a:lnTo>
                <a:lnTo>
                  <a:pt x="7564843" y="167004"/>
                </a:lnTo>
                <a:lnTo>
                  <a:pt x="7566495" y="163179"/>
                </a:lnTo>
                <a:lnTo>
                  <a:pt x="7571334" y="151446"/>
                </a:lnTo>
                <a:lnTo>
                  <a:pt x="7575892" y="139573"/>
                </a:lnTo>
                <a:lnTo>
                  <a:pt x="7578050" y="133755"/>
                </a:lnTo>
                <a:lnTo>
                  <a:pt x="7582230" y="121916"/>
                </a:lnTo>
                <a:lnTo>
                  <a:pt x="7586433" y="109474"/>
                </a:lnTo>
                <a:lnTo>
                  <a:pt x="7584528" y="108076"/>
                </a:lnTo>
                <a:lnTo>
                  <a:pt x="7581315" y="108911"/>
                </a:lnTo>
                <a:lnTo>
                  <a:pt x="7568611" y="112097"/>
                </a:lnTo>
                <a:lnTo>
                  <a:pt x="7556312" y="114993"/>
                </a:lnTo>
                <a:lnTo>
                  <a:pt x="7544396" y="117601"/>
                </a:lnTo>
                <a:lnTo>
                  <a:pt x="7543047" y="123793"/>
                </a:lnTo>
                <a:lnTo>
                  <a:pt x="7541428" y="216481"/>
                </a:lnTo>
                <a:lnTo>
                  <a:pt x="7547181" y="205024"/>
                </a:lnTo>
                <a:lnTo>
                  <a:pt x="7552524" y="193928"/>
                </a:lnTo>
                <a:close/>
              </a:path>
              <a:path w="7759407" h="396366">
                <a:moveTo>
                  <a:pt x="7319066" y="114020"/>
                </a:moveTo>
                <a:lnTo>
                  <a:pt x="7306017" y="116839"/>
                </a:lnTo>
                <a:lnTo>
                  <a:pt x="7306151" y="118323"/>
                </a:lnTo>
                <a:lnTo>
                  <a:pt x="7307021" y="129869"/>
                </a:lnTo>
                <a:lnTo>
                  <a:pt x="7307656" y="142198"/>
                </a:lnTo>
                <a:lnTo>
                  <a:pt x="7308044" y="155331"/>
                </a:lnTo>
                <a:lnTo>
                  <a:pt x="7308176" y="169290"/>
                </a:lnTo>
                <a:lnTo>
                  <a:pt x="7308176" y="268350"/>
                </a:lnTo>
                <a:lnTo>
                  <a:pt x="7308536" y="275627"/>
                </a:lnTo>
                <a:lnTo>
                  <a:pt x="7312736" y="290166"/>
                </a:lnTo>
                <a:lnTo>
                  <a:pt x="7321669" y="298862"/>
                </a:lnTo>
                <a:lnTo>
                  <a:pt x="7335354" y="301751"/>
                </a:lnTo>
                <a:lnTo>
                  <a:pt x="7343484" y="301261"/>
                </a:lnTo>
                <a:lnTo>
                  <a:pt x="7354725" y="299490"/>
                </a:lnTo>
                <a:lnTo>
                  <a:pt x="7368093" y="296402"/>
                </a:lnTo>
                <a:lnTo>
                  <a:pt x="7383614" y="291973"/>
                </a:lnTo>
                <a:lnTo>
                  <a:pt x="7382725" y="284099"/>
                </a:lnTo>
                <a:lnTo>
                  <a:pt x="7373835" y="283971"/>
                </a:lnTo>
                <a:lnTo>
                  <a:pt x="7366723" y="283337"/>
                </a:lnTo>
                <a:lnTo>
                  <a:pt x="7356436" y="281431"/>
                </a:lnTo>
                <a:lnTo>
                  <a:pt x="7349959" y="276987"/>
                </a:lnTo>
                <a:lnTo>
                  <a:pt x="7346022" y="268731"/>
                </a:lnTo>
                <a:lnTo>
                  <a:pt x="7345768" y="260476"/>
                </a:lnTo>
                <a:lnTo>
                  <a:pt x="7345413" y="244574"/>
                </a:lnTo>
                <a:lnTo>
                  <a:pt x="7345263" y="232220"/>
                </a:lnTo>
                <a:lnTo>
                  <a:pt x="7345133" y="201040"/>
                </a:lnTo>
                <a:lnTo>
                  <a:pt x="7345257" y="146472"/>
                </a:lnTo>
                <a:lnTo>
                  <a:pt x="7345483" y="133644"/>
                </a:lnTo>
                <a:lnTo>
                  <a:pt x="7345822" y="121311"/>
                </a:lnTo>
                <a:lnTo>
                  <a:pt x="7346276" y="109474"/>
                </a:lnTo>
                <a:lnTo>
                  <a:pt x="7344498" y="108076"/>
                </a:lnTo>
                <a:lnTo>
                  <a:pt x="7343268" y="108380"/>
                </a:lnTo>
                <a:lnTo>
                  <a:pt x="7331483" y="111200"/>
                </a:lnTo>
                <a:lnTo>
                  <a:pt x="7319066" y="114020"/>
                </a:lnTo>
                <a:close/>
              </a:path>
              <a:path w="7759407" h="396366">
                <a:moveTo>
                  <a:pt x="7015790" y="114020"/>
                </a:moveTo>
                <a:lnTo>
                  <a:pt x="7002741" y="116839"/>
                </a:lnTo>
                <a:lnTo>
                  <a:pt x="7002875" y="118323"/>
                </a:lnTo>
                <a:lnTo>
                  <a:pt x="7003745" y="129869"/>
                </a:lnTo>
                <a:lnTo>
                  <a:pt x="7004380" y="142198"/>
                </a:lnTo>
                <a:lnTo>
                  <a:pt x="7004768" y="155331"/>
                </a:lnTo>
                <a:lnTo>
                  <a:pt x="7004900" y="169290"/>
                </a:lnTo>
                <a:lnTo>
                  <a:pt x="7004900" y="268350"/>
                </a:lnTo>
                <a:lnTo>
                  <a:pt x="7005260" y="275627"/>
                </a:lnTo>
                <a:lnTo>
                  <a:pt x="7009460" y="290166"/>
                </a:lnTo>
                <a:lnTo>
                  <a:pt x="7018393" y="298862"/>
                </a:lnTo>
                <a:lnTo>
                  <a:pt x="7032078" y="301751"/>
                </a:lnTo>
                <a:lnTo>
                  <a:pt x="7040208" y="301261"/>
                </a:lnTo>
                <a:lnTo>
                  <a:pt x="7051449" y="299490"/>
                </a:lnTo>
                <a:lnTo>
                  <a:pt x="7064817" y="296402"/>
                </a:lnTo>
                <a:lnTo>
                  <a:pt x="7080338" y="291973"/>
                </a:lnTo>
                <a:lnTo>
                  <a:pt x="7079449" y="284099"/>
                </a:lnTo>
                <a:lnTo>
                  <a:pt x="7070559" y="283971"/>
                </a:lnTo>
                <a:lnTo>
                  <a:pt x="7063447" y="283337"/>
                </a:lnTo>
                <a:lnTo>
                  <a:pt x="7053160" y="281431"/>
                </a:lnTo>
                <a:lnTo>
                  <a:pt x="7046683" y="276987"/>
                </a:lnTo>
                <a:lnTo>
                  <a:pt x="7042746" y="268731"/>
                </a:lnTo>
                <a:lnTo>
                  <a:pt x="7042492" y="260476"/>
                </a:lnTo>
                <a:lnTo>
                  <a:pt x="7042137" y="244574"/>
                </a:lnTo>
                <a:lnTo>
                  <a:pt x="7041987" y="232220"/>
                </a:lnTo>
                <a:lnTo>
                  <a:pt x="7041857" y="201040"/>
                </a:lnTo>
                <a:lnTo>
                  <a:pt x="7041981" y="146472"/>
                </a:lnTo>
                <a:lnTo>
                  <a:pt x="7042207" y="133644"/>
                </a:lnTo>
                <a:lnTo>
                  <a:pt x="7042546" y="121311"/>
                </a:lnTo>
                <a:lnTo>
                  <a:pt x="7043000" y="109474"/>
                </a:lnTo>
                <a:lnTo>
                  <a:pt x="7041222" y="108076"/>
                </a:lnTo>
                <a:lnTo>
                  <a:pt x="7039992" y="108380"/>
                </a:lnTo>
                <a:lnTo>
                  <a:pt x="7028207" y="111200"/>
                </a:lnTo>
                <a:lnTo>
                  <a:pt x="7015790" y="114020"/>
                </a:lnTo>
                <a:close/>
              </a:path>
              <a:path w="7759407" h="396366">
                <a:moveTo>
                  <a:pt x="6161684" y="113469"/>
                </a:moveTo>
                <a:lnTo>
                  <a:pt x="6149359" y="109425"/>
                </a:lnTo>
                <a:lnTo>
                  <a:pt x="6134950" y="108076"/>
                </a:lnTo>
                <a:lnTo>
                  <a:pt x="6130410" y="108224"/>
                </a:lnTo>
                <a:lnTo>
                  <a:pt x="6119322" y="109753"/>
                </a:lnTo>
                <a:lnTo>
                  <a:pt x="6107793" y="112941"/>
                </a:lnTo>
                <a:lnTo>
                  <a:pt x="6095823" y="117788"/>
                </a:lnTo>
                <a:lnTo>
                  <a:pt x="6083413" y="124295"/>
                </a:lnTo>
                <a:lnTo>
                  <a:pt x="6071958" y="144652"/>
                </a:lnTo>
                <a:lnTo>
                  <a:pt x="6076053" y="142522"/>
                </a:lnTo>
                <a:lnTo>
                  <a:pt x="6087938" y="137822"/>
                </a:lnTo>
                <a:lnTo>
                  <a:pt x="6100325" y="135033"/>
                </a:lnTo>
                <a:lnTo>
                  <a:pt x="6113233" y="134112"/>
                </a:lnTo>
                <a:lnTo>
                  <a:pt x="6121751" y="134598"/>
                </a:lnTo>
                <a:lnTo>
                  <a:pt x="6134529" y="137951"/>
                </a:lnTo>
                <a:lnTo>
                  <a:pt x="6143967" y="144525"/>
                </a:lnTo>
                <a:lnTo>
                  <a:pt x="6152575" y="163045"/>
                </a:lnTo>
                <a:lnTo>
                  <a:pt x="6153873" y="178180"/>
                </a:lnTo>
                <a:lnTo>
                  <a:pt x="6153873" y="394969"/>
                </a:lnTo>
                <a:lnTo>
                  <a:pt x="6155891" y="396323"/>
                </a:lnTo>
                <a:lnTo>
                  <a:pt x="6168310" y="394225"/>
                </a:lnTo>
                <a:lnTo>
                  <a:pt x="6180870" y="392462"/>
                </a:lnTo>
                <a:lnTo>
                  <a:pt x="6193624" y="391032"/>
                </a:lnTo>
                <a:lnTo>
                  <a:pt x="6193329" y="387485"/>
                </a:lnTo>
                <a:lnTo>
                  <a:pt x="6192655" y="377728"/>
                </a:lnTo>
                <a:lnTo>
                  <a:pt x="6192089" y="366917"/>
                </a:lnTo>
                <a:lnTo>
                  <a:pt x="6191631" y="355055"/>
                </a:lnTo>
                <a:lnTo>
                  <a:pt x="6191278" y="342147"/>
                </a:lnTo>
                <a:lnTo>
                  <a:pt x="6191028" y="328196"/>
                </a:lnTo>
                <a:lnTo>
                  <a:pt x="6190880" y="313205"/>
                </a:lnTo>
                <a:lnTo>
                  <a:pt x="6190830" y="168655"/>
                </a:lnTo>
                <a:lnTo>
                  <a:pt x="6190395" y="159572"/>
                </a:lnTo>
                <a:lnTo>
                  <a:pt x="6187922" y="146434"/>
                </a:lnTo>
                <a:lnTo>
                  <a:pt x="6183278" y="134857"/>
                </a:lnTo>
                <a:lnTo>
                  <a:pt x="6176479" y="124840"/>
                </a:lnTo>
                <a:lnTo>
                  <a:pt x="6171925" y="120209"/>
                </a:lnTo>
                <a:lnTo>
                  <a:pt x="6161684" y="113469"/>
                </a:lnTo>
                <a:close/>
              </a:path>
              <a:path w="7759407" h="396366">
                <a:moveTo>
                  <a:pt x="6036652" y="300227"/>
                </a:moveTo>
                <a:lnTo>
                  <a:pt x="6047309" y="298427"/>
                </a:lnTo>
                <a:lnTo>
                  <a:pt x="6059838" y="296603"/>
                </a:lnTo>
                <a:lnTo>
                  <a:pt x="6072974" y="295020"/>
                </a:lnTo>
                <a:lnTo>
                  <a:pt x="6072797" y="288770"/>
                </a:lnTo>
                <a:lnTo>
                  <a:pt x="6072443" y="274901"/>
                </a:lnTo>
                <a:lnTo>
                  <a:pt x="6072180" y="261937"/>
                </a:lnTo>
                <a:lnTo>
                  <a:pt x="6072015" y="249887"/>
                </a:lnTo>
                <a:lnTo>
                  <a:pt x="6071958" y="144652"/>
                </a:lnTo>
                <a:lnTo>
                  <a:pt x="6083413" y="124295"/>
                </a:lnTo>
                <a:lnTo>
                  <a:pt x="6070561" y="132461"/>
                </a:lnTo>
                <a:lnTo>
                  <a:pt x="6069855" y="127220"/>
                </a:lnTo>
                <a:lnTo>
                  <a:pt x="6063336" y="115254"/>
                </a:lnTo>
                <a:lnTo>
                  <a:pt x="6050368" y="111251"/>
                </a:lnTo>
                <a:lnTo>
                  <a:pt x="6044641" y="111569"/>
                </a:lnTo>
                <a:lnTo>
                  <a:pt x="6033925" y="113235"/>
                </a:lnTo>
                <a:lnTo>
                  <a:pt x="6020631" y="116341"/>
                </a:lnTo>
                <a:lnTo>
                  <a:pt x="6004775" y="120903"/>
                </a:lnTo>
                <a:lnTo>
                  <a:pt x="6006172" y="128269"/>
                </a:lnTo>
                <a:lnTo>
                  <a:pt x="6012141" y="128269"/>
                </a:lnTo>
                <a:lnTo>
                  <a:pt x="6016967" y="128650"/>
                </a:lnTo>
                <a:lnTo>
                  <a:pt x="6020650" y="129158"/>
                </a:lnTo>
                <a:lnTo>
                  <a:pt x="6024333" y="129793"/>
                </a:lnTo>
                <a:lnTo>
                  <a:pt x="6027127" y="130937"/>
                </a:lnTo>
                <a:lnTo>
                  <a:pt x="6029159" y="132841"/>
                </a:lnTo>
                <a:lnTo>
                  <a:pt x="6032588" y="137032"/>
                </a:lnTo>
                <a:lnTo>
                  <a:pt x="6033223" y="140207"/>
                </a:lnTo>
                <a:lnTo>
                  <a:pt x="6033858" y="143382"/>
                </a:lnTo>
                <a:lnTo>
                  <a:pt x="6034366" y="147446"/>
                </a:lnTo>
                <a:lnTo>
                  <a:pt x="6034568" y="155737"/>
                </a:lnTo>
                <a:lnTo>
                  <a:pt x="6034798" y="169156"/>
                </a:lnTo>
                <a:lnTo>
                  <a:pt x="6035001" y="188594"/>
                </a:lnTo>
                <a:lnTo>
                  <a:pt x="6034772" y="284937"/>
                </a:lnTo>
                <a:lnTo>
                  <a:pt x="6034620" y="298576"/>
                </a:lnTo>
                <a:lnTo>
                  <a:pt x="6036652" y="300227"/>
                </a:lnTo>
                <a:close/>
              </a:path>
              <a:path w="7759407" h="396366">
                <a:moveTo>
                  <a:pt x="5740202" y="114020"/>
                </a:moveTo>
                <a:lnTo>
                  <a:pt x="5727153" y="116839"/>
                </a:lnTo>
                <a:lnTo>
                  <a:pt x="5727287" y="118323"/>
                </a:lnTo>
                <a:lnTo>
                  <a:pt x="5728157" y="129869"/>
                </a:lnTo>
                <a:lnTo>
                  <a:pt x="5728792" y="142198"/>
                </a:lnTo>
                <a:lnTo>
                  <a:pt x="5729180" y="155331"/>
                </a:lnTo>
                <a:lnTo>
                  <a:pt x="5729312" y="169290"/>
                </a:lnTo>
                <a:lnTo>
                  <a:pt x="5729312" y="268350"/>
                </a:lnTo>
                <a:lnTo>
                  <a:pt x="5729672" y="275627"/>
                </a:lnTo>
                <a:lnTo>
                  <a:pt x="5733872" y="290166"/>
                </a:lnTo>
                <a:lnTo>
                  <a:pt x="5742805" y="298862"/>
                </a:lnTo>
                <a:lnTo>
                  <a:pt x="5756490" y="301751"/>
                </a:lnTo>
                <a:lnTo>
                  <a:pt x="5764620" y="301261"/>
                </a:lnTo>
                <a:lnTo>
                  <a:pt x="5775861" y="299490"/>
                </a:lnTo>
                <a:lnTo>
                  <a:pt x="5789229" y="296402"/>
                </a:lnTo>
                <a:lnTo>
                  <a:pt x="5804750" y="291973"/>
                </a:lnTo>
                <a:lnTo>
                  <a:pt x="5803861" y="284099"/>
                </a:lnTo>
                <a:lnTo>
                  <a:pt x="5794971" y="283971"/>
                </a:lnTo>
                <a:lnTo>
                  <a:pt x="5787859" y="283337"/>
                </a:lnTo>
                <a:lnTo>
                  <a:pt x="5777572" y="281431"/>
                </a:lnTo>
                <a:lnTo>
                  <a:pt x="5771095" y="276987"/>
                </a:lnTo>
                <a:lnTo>
                  <a:pt x="5767158" y="268731"/>
                </a:lnTo>
                <a:lnTo>
                  <a:pt x="5766904" y="260476"/>
                </a:lnTo>
                <a:lnTo>
                  <a:pt x="5766549" y="244574"/>
                </a:lnTo>
                <a:lnTo>
                  <a:pt x="5766399" y="232220"/>
                </a:lnTo>
                <a:lnTo>
                  <a:pt x="5766269" y="201040"/>
                </a:lnTo>
                <a:lnTo>
                  <a:pt x="5766393" y="146472"/>
                </a:lnTo>
                <a:lnTo>
                  <a:pt x="5766619" y="133644"/>
                </a:lnTo>
                <a:lnTo>
                  <a:pt x="5766958" y="121311"/>
                </a:lnTo>
                <a:lnTo>
                  <a:pt x="5767412" y="109474"/>
                </a:lnTo>
                <a:lnTo>
                  <a:pt x="5765634" y="108076"/>
                </a:lnTo>
                <a:lnTo>
                  <a:pt x="5764404" y="108380"/>
                </a:lnTo>
                <a:lnTo>
                  <a:pt x="5752619" y="111200"/>
                </a:lnTo>
                <a:lnTo>
                  <a:pt x="5740202" y="114020"/>
                </a:lnTo>
                <a:close/>
              </a:path>
              <a:path w="7759407" h="396366">
                <a:moveTo>
                  <a:pt x="5455717" y="290305"/>
                </a:moveTo>
                <a:lnTo>
                  <a:pt x="5466265" y="283198"/>
                </a:lnTo>
                <a:lnTo>
                  <a:pt x="5475947" y="274446"/>
                </a:lnTo>
                <a:lnTo>
                  <a:pt x="5485201" y="263340"/>
                </a:lnTo>
                <a:lnTo>
                  <a:pt x="5491662" y="252737"/>
                </a:lnTo>
                <a:lnTo>
                  <a:pt x="5496682" y="241221"/>
                </a:lnTo>
                <a:lnTo>
                  <a:pt x="5500264" y="228790"/>
                </a:lnTo>
                <a:lnTo>
                  <a:pt x="5502411" y="215440"/>
                </a:lnTo>
                <a:lnTo>
                  <a:pt x="5503125" y="201167"/>
                </a:lnTo>
                <a:lnTo>
                  <a:pt x="5502772" y="191414"/>
                </a:lnTo>
                <a:lnTo>
                  <a:pt x="5500942" y="177791"/>
                </a:lnTo>
                <a:lnTo>
                  <a:pt x="5497556" y="165202"/>
                </a:lnTo>
                <a:lnTo>
                  <a:pt x="5492619" y="153644"/>
                </a:lnTo>
                <a:lnTo>
                  <a:pt x="5486134" y="143113"/>
                </a:lnTo>
                <a:lnTo>
                  <a:pt x="5478106" y="133603"/>
                </a:lnTo>
                <a:lnTo>
                  <a:pt x="5472949" y="128748"/>
                </a:lnTo>
                <a:lnTo>
                  <a:pt x="5462874" y="121306"/>
                </a:lnTo>
                <a:lnTo>
                  <a:pt x="5451769" y="115518"/>
                </a:lnTo>
                <a:lnTo>
                  <a:pt x="5439639" y="111384"/>
                </a:lnTo>
                <a:lnTo>
                  <a:pt x="5426488" y="108903"/>
                </a:lnTo>
                <a:lnTo>
                  <a:pt x="5412320" y="108076"/>
                </a:lnTo>
                <a:lnTo>
                  <a:pt x="5399386" y="108732"/>
                </a:lnTo>
                <a:lnTo>
                  <a:pt x="5386063" y="110971"/>
                </a:lnTo>
                <a:lnTo>
                  <a:pt x="5373723" y="114797"/>
                </a:lnTo>
                <a:lnTo>
                  <a:pt x="5362365" y="120207"/>
                </a:lnTo>
                <a:lnTo>
                  <a:pt x="5351990" y="127197"/>
                </a:lnTo>
                <a:lnTo>
                  <a:pt x="5342597" y="135762"/>
                </a:lnTo>
                <a:lnTo>
                  <a:pt x="5334631" y="145376"/>
                </a:lnTo>
                <a:lnTo>
                  <a:pt x="5328035" y="155965"/>
                </a:lnTo>
                <a:lnTo>
                  <a:pt x="5322905" y="167432"/>
                </a:lnTo>
                <a:lnTo>
                  <a:pt x="5319240" y="179780"/>
                </a:lnTo>
                <a:lnTo>
                  <a:pt x="5317041" y="193014"/>
                </a:lnTo>
                <a:lnTo>
                  <a:pt x="5316308" y="207137"/>
                </a:lnTo>
                <a:lnTo>
                  <a:pt x="5316766" y="218346"/>
                </a:lnTo>
                <a:lnTo>
                  <a:pt x="5318693" y="231838"/>
                </a:lnTo>
                <a:lnTo>
                  <a:pt x="5322125" y="244347"/>
                </a:lnTo>
                <a:lnTo>
                  <a:pt x="5327063" y="255885"/>
                </a:lnTo>
                <a:lnTo>
                  <a:pt x="5333506" y="266465"/>
                </a:lnTo>
                <a:lnTo>
                  <a:pt x="5341454" y="276098"/>
                </a:lnTo>
                <a:lnTo>
                  <a:pt x="5346721" y="281195"/>
                </a:lnTo>
                <a:lnTo>
                  <a:pt x="5356781" y="288824"/>
                </a:lnTo>
                <a:lnTo>
                  <a:pt x="5359327" y="231189"/>
                </a:lnTo>
                <a:lnTo>
                  <a:pt x="5357637" y="217717"/>
                </a:lnTo>
                <a:lnTo>
                  <a:pt x="5357075" y="203073"/>
                </a:lnTo>
                <a:lnTo>
                  <a:pt x="5357456" y="190125"/>
                </a:lnTo>
                <a:lnTo>
                  <a:pt x="5358962" y="175800"/>
                </a:lnTo>
                <a:lnTo>
                  <a:pt x="5361606" y="163230"/>
                </a:lnTo>
                <a:lnTo>
                  <a:pt x="5365382" y="152422"/>
                </a:lnTo>
                <a:lnTo>
                  <a:pt x="5370283" y="143382"/>
                </a:lnTo>
                <a:lnTo>
                  <a:pt x="5383122" y="130585"/>
                </a:lnTo>
                <a:lnTo>
                  <a:pt x="5394796" y="125423"/>
                </a:lnTo>
                <a:lnTo>
                  <a:pt x="5408510" y="123698"/>
                </a:lnTo>
                <a:lnTo>
                  <a:pt x="5416900" y="124306"/>
                </a:lnTo>
                <a:lnTo>
                  <a:pt x="5429392" y="128034"/>
                </a:lnTo>
                <a:lnTo>
                  <a:pt x="5439967" y="135123"/>
                </a:lnTo>
                <a:lnTo>
                  <a:pt x="5448642" y="145541"/>
                </a:lnTo>
                <a:lnTo>
                  <a:pt x="5452960" y="153562"/>
                </a:lnTo>
                <a:lnTo>
                  <a:pt x="5457072" y="164455"/>
                </a:lnTo>
                <a:lnTo>
                  <a:pt x="5460009" y="176719"/>
                </a:lnTo>
                <a:lnTo>
                  <a:pt x="5461771" y="190354"/>
                </a:lnTo>
                <a:lnTo>
                  <a:pt x="5462358" y="205358"/>
                </a:lnTo>
                <a:lnTo>
                  <a:pt x="5461897" y="219691"/>
                </a:lnTo>
                <a:lnTo>
                  <a:pt x="5460336" y="233809"/>
                </a:lnTo>
                <a:lnTo>
                  <a:pt x="5457670" y="246287"/>
                </a:lnTo>
                <a:lnTo>
                  <a:pt x="5453899" y="257123"/>
                </a:lnTo>
                <a:lnTo>
                  <a:pt x="5449023" y="266318"/>
                </a:lnTo>
                <a:lnTo>
                  <a:pt x="5445696" y="270963"/>
                </a:lnTo>
                <a:lnTo>
                  <a:pt x="5436137" y="279813"/>
                </a:lnTo>
                <a:lnTo>
                  <a:pt x="5424546" y="285123"/>
                </a:lnTo>
                <a:lnTo>
                  <a:pt x="5410923" y="286892"/>
                </a:lnTo>
                <a:lnTo>
                  <a:pt x="5401528" y="286110"/>
                </a:lnTo>
                <a:lnTo>
                  <a:pt x="5389258" y="282056"/>
                </a:lnTo>
                <a:lnTo>
                  <a:pt x="5378943" y="274532"/>
                </a:lnTo>
                <a:lnTo>
                  <a:pt x="5379946" y="298996"/>
                </a:lnTo>
                <a:lnTo>
                  <a:pt x="5393034" y="301539"/>
                </a:lnTo>
                <a:lnTo>
                  <a:pt x="5407113" y="302387"/>
                </a:lnTo>
                <a:lnTo>
                  <a:pt x="5418925" y="301800"/>
                </a:lnTo>
                <a:lnTo>
                  <a:pt x="5432044" y="299602"/>
                </a:lnTo>
                <a:lnTo>
                  <a:pt x="5444309" y="295772"/>
                </a:lnTo>
                <a:lnTo>
                  <a:pt x="5455717" y="290305"/>
                </a:lnTo>
                <a:close/>
              </a:path>
              <a:path w="7759407" h="396366">
                <a:moveTo>
                  <a:pt x="5370537" y="263525"/>
                </a:moveTo>
                <a:lnTo>
                  <a:pt x="5366117" y="254668"/>
                </a:lnTo>
                <a:lnTo>
                  <a:pt x="5362152" y="243502"/>
                </a:lnTo>
                <a:lnTo>
                  <a:pt x="5359327" y="231189"/>
                </a:lnTo>
                <a:lnTo>
                  <a:pt x="5356781" y="288824"/>
                </a:lnTo>
                <a:lnTo>
                  <a:pt x="5367859" y="294758"/>
                </a:lnTo>
                <a:lnTo>
                  <a:pt x="5379946" y="298996"/>
                </a:lnTo>
                <a:lnTo>
                  <a:pt x="5378943" y="274532"/>
                </a:lnTo>
                <a:lnTo>
                  <a:pt x="5370537" y="263525"/>
                </a:lnTo>
                <a:close/>
              </a:path>
              <a:path w="7759407" h="396366">
                <a:moveTo>
                  <a:pt x="4849165" y="290305"/>
                </a:moveTo>
                <a:lnTo>
                  <a:pt x="4859713" y="283198"/>
                </a:lnTo>
                <a:lnTo>
                  <a:pt x="4869395" y="274446"/>
                </a:lnTo>
                <a:lnTo>
                  <a:pt x="4878649" y="263340"/>
                </a:lnTo>
                <a:lnTo>
                  <a:pt x="4885110" y="252737"/>
                </a:lnTo>
                <a:lnTo>
                  <a:pt x="4890130" y="241221"/>
                </a:lnTo>
                <a:lnTo>
                  <a:pt x="4893712" y="228790"/>
                </a:lnTo>
                <a:lnTo>
                  <a:pt x="4895859" y="215440"/>
                </a:lnTo>
                <a:lnTo>
                  <a:pt x="4896573" y="201167"/>
                </a:lnTo>
                <a:lnTo>
                  <a:pt x="4896220" y="191414"/>
                </a:lnTo>
                <a:lnTo>
                  <a:pt x="4894390" y="177791"/>
                </a:lnTo>
                <a:lnTo>
                  <a:pt x="4891004" y="165202"/>
                </a:lnTo>
                <a:lnTo>
                  <a:pt x="4886067" y="153644"/>
                </a:lnTo>
                <a:lnTo>
                  <a:pt x="4879582" y="143113"/>
                </a:lnTo>
                <a:lnTo>
                  <a:pt x="4871554" y="133603"/>
                </a:lnTo>
                <a:lnTo>
                  <a:pt x="4866397" y="128748"/>
                </a:lnTo>
                <a:lnTo>
                  <a:pt x="4856322" y="121306"/>
                </a:lnTo>
                <a:lnTo>
                  <a:pt x="4845217" y="115518"/>
                </a:lnTo>
                <a:lnTo>
                  <a:pt x="4833087" y="111384"/>
                </a:lnTo>
                <a:lnTo>
                  <a:pt x="4819936" y="108903"/>
                </a:lnTo>
                <a:lnTo>
                  <a:pt x="4805768" y="108076"/>
                </a:lnTo>
                <a:lnTo>
                  <a:pt x="4792834" y="108732"/>
                </a:lnTo>
                <a:lnTo>
                  <a:pt x="4779511" y="110971"/>
                </a:lnTo>
                <a:lnTo>
                  <a:pt x="4767171" y="114797"/>
                </a:lnTo>
                <a:lnTo>
                  <a:pt x="4755813" y="120207"/>
                </a:lnTo>
                <a:lnTo>
                  <a:pt x="4745438" y="127197"/>
                </a:lnTo>
                <a:lnTo>
                  <a:pt x="4736045" y="135762"/>
                </a:lnTo>
                <a:lnTo>
                  <a:pt x="4728079" y="145376"/>
                </a:lnTo>
                <a:lnTo>
                  <a:pt x="4721483" y="155965"/>
                </a:lnTo>
                <a:lnTo>
                  <a:pt x="4716353" y="167432"/>
                </a:lnTo>
                <a:lnTo>
                  <a:pt x="4712688" y="179780"/>
                </a:lnTo>
                <a:lnTo>
                  <a:pt x="4710489" y="193014"/>
                </a:lnTo>
                <a:lnTo>
                  <a:pt x="4709756" y="207137"/>
                </a:lnTo>
                <a:lnTo>
                  <a:pt x="4710214" y="218346"/>
                </a:lnTo>
                <a:lnTo>
                  <a:pt x="4712141" y="231838"/>
                </a:lnTo>
                <a:lnTo>
                  <a:pt x="4715573" y="244347"/>
                </a:lnTo>
                <a:lnTo>
                  <a:pt x="4720511" y="255885"/>
                </a:lnTo>
                <a:lnTo>
                  <a:pt x="4726954" y="266465"/>
                </a:lnTo>
                <a:lnTo>
                  <a:pt x="4734902" y="276098"/>
                </a:lnTo>
                <a:lnTo>
                  <a:pt x="4740169" y="281195"/>
                </a:lnTo>
                <a:lnTo>
                  <a:pt x="4750229" y="288824"/>
                </a:lnTo>
                <a:lnTo>
                  <a:pt x="4752775" y="231189"/>
                </a:lnTo>
                <a:lnTo>
                  <a:pt x="4751085" y="217717"/>
                </a:lnTo>
                <a:lnTo>
                  <a:pt x="4750523" y="203073"/>
                </a:lnTo>
                <a:lnTo>
                  <a:pt x="4750904" y="190125"/>
                </a:lnTo>
                <a:lnTo>
                  <a:pt x="4752410" y="175800"/>
                </a:lnTo>
                <a:lnTo>
                  <a:pt x="4755054" y="163230"/>
                </a:lnTo>
                <a:lnTo>
                  <a:pt x="4758830" y="152422"/>
                </a:lnTo>
                <a:lnTo>
                  <a:pt x="4763731" y="143382"/>
                </a:lnTo>
                <a:lnTo>
                  <a:pt x="4776570" y="130585"/>
                </a:lnTo>
                <a:lnTo>
                  <a:pt x="4788244" y="125423"/>
                </a:lnTo>
                <a:lnTo>
                  <a:pt x="4801958" y="123698"/>
                </a:lnTo>
                <a:lnTo>
                  <a:pt x="4810348" y="124306"/>
                </a:lnTo>
                <a:lnTo>
                  <a:pt x="4822840" y="128034"/>
                </a:lnTo>
                <a:lnTo>
                  <a:pt x="4833415" y="135123"/>
                </a:lnTo>
                <a:lnTo>
                  <a:pt x="4842090" y="145541"/>
                </a:lnTo>
                <a:lnTo>
                  <a:pt x="4846408" y="153562"/>
                </a:lnTo>
                <a:lnTo>
                  <a:pt x="4850520" y="164455"/>
                </a:lnTo>
                <a:lnTo>
                  <a:pt x="4853457" y="176719"/>
                </a:lnTo>
                <a:lnTo>
                  <a:pt x="4855219" y="190354"/>
                </a:lnTo>
                <a:lnTo>
                  <a:pt x="4855806" y="205358"/>
                </a:lnTo>
                <a:lnTo>
                  <a:pt x="4855345" y="219691"/>
                </a:lnTo>
                <a:lnTo>
                  <a:pt x="4853784" y="233809"/>
                </a:lnTo>
                <a:lnTo>
                  <a:pt x="4851118" y="246287"/>
                </a:lnTo>
                <a:lnTo>
                  <a:pt x="4847347" y="257123"/>
                </a:lnTo>
                <a:lnTo>
                  <a:pt x="4842471" y="266318"/>
                </a:lnTo>
                <a:lnTo>
                  <a:pt x="4839144" y="270963"/>
                </a:lnTo>
                <a:lnTo>
                  <a:pt x="4829585" y="279813"/>
                </a:lnTo>
                <a:lnTo>
                  <a:pt x="4817994" y="285123"/>
                </a:lnTo>
                <a:lnTo>
                  <a:pt x="4804371" y="286892"/>
                </a:lnTo>
                <a:lnTo>
                  <a:pt x="4794976" y="286110"/>
                </a:lnTo>
                <a:lnTo>
                  <a:pt x="4782706" y="282056"/>
                </a:lnTo>
                <a:lnTo>
                  <a:pt x="4772391" y="274532"/>
                </a:lnTo>
                <a:lnTo>
                  <a:pt x="4773394" y="298996"/>
                </a:lnTo>
                <a:lnTo>
                  <a:pt x="4786482" y="301539"/>
                </a:lnTo>
                <a:lnTo>
                  <a:pt x="4800561" y="302387"/>
                </a:lnTo>
                <a:lnTo>
                  <a:pt x="4812373" y="301800"/>
                </a:lnTo>
                <a:lnTo>
                  <a:pt x="4825492" y="299602"/>
                </a:lnTo>
                <a:lnTo>
                  <a:pt x="4837757" y="295772"/>
                </a:lnTo>
                <a:lnTo>
                  <a:pt x="4849165" y="290305"/>
                </a:lnTo>
                <a:close/>
              </a:path>
              <a:path w="7759407" h="396366">
                <a:moveTo>
                  <a:pt x="4763985" y="263525"/>
                </a:moveTo>
                <a:lnTo>
                  <a:pt x="4759565" y="254668"/>
                </a:lnTo>
                <a:lnTo>
                  <a:pt x="4755600" y="243502"/>
                </a:lnTo>
                <a:lnTo>
                  <a:pt x="4752775" y="231189"/>
                </a:lnTo>
                <a:lnTo>
                  <a:pt x="4750229" y="288824"/>
                </a:lnTo>
                <a:lnTo>
                  <a:pt x="4761307" y="294758"/>
                </a:lnTo>
                <a:lnTo>
                  <a:pt x="4773394" y="298996"/>
                </a:lnTo>
                <a:lnTo>
                  <a:pt x="4772391" y="274532"/>
                </a:lnTo>
                <a:lnTo>
                  <a:pt x="4763985" y="263525"/>
                </a:lnTo>
                <a:close/>
              </a:path>
              <a:path w="7759407" h="396366">
                <a:moveTo>
                  <a:pt x="4653311" y="280328"/>
                </a:moveTo>
                <a:lnTo>
                  <a:pt x="4662893" y="271525"/>
                </a:lnTo>
                <a:lnTo>
                  <a:pt x="4673358" y="258514"/>
                </a:lnTo>
                <a:lnTo>
                  <a:pt x="4679603" y="247740"/>
                </a:lnTo>
                <a:lnTo>
                  <a:pt x="4684461" y="236110"/>
                </a:lnTo>
                <a:lnTo>
                  <a:pt x="4687931" y="223625"/>
                </a:lnTo>
                <a:lnTo>
                  <a:pt x="4690012" y="210284"/>
                </a:lnTo>
                <a:lnTo>
                  <a:pt x="4690706" y="196087"/>
                </a:lnTo>
                <a:lnTo>
                  <a:pt x="4690602" y="190806"/>
                </a:lnTo>
                <a:lnTo>
                  <a:pt x="4689215" y="176831"/>
                </a:lnTo>
                <a:lnTo>
                  <a:pt x="4686215" y="163971"/>
                </a:lnTo>
                <a:lnTo>
                  <a:pt x="4681608" y="152226"/>
                </a:lnTo>
                <a:lnTo>
                  <a:pt x="4675399" y="141596"/>
                </a:lnTo>
                <a:lnTo>
                  <a:pt x="4667592" y="132079"/>
                </a:lnTo>
                <a:lnTo>
                  <a:pt x="4656539" y="122508"/>
                </a:lnTo>
                <a:lnTo>
                  <a:pt x="4645753" y="116194"/>
                </a:lnTo>
                <a:lnTo>
                  <a:pt x="4633829" y="111684"/>
                </a:lnTo>
                <a:lnTo>
                  <a:pt x="4620783" y="108978"/>
                </a:lnTo>
                <a:lnTo>
                  <a:pt x="4606632" y="108076"/>
                </a:lnTo>
                <a:lnTo>
                  <a:pt x="4596784" y="108450"/>
                </a:lnTo>
                <a:lnTo>
                  <a:pt x="4582998" y="110415"/>
                </a:lnTo>
                <a:lnTo>
                  <a:pt x="4570422" y="114065"/>
                </a:lnTo>
                <a:lnTo>
                  <a:pt x="4559056" y="119400"/>
                </a:lnTo>
                <a:lnTo>
                  <a:pt x="4548901" y="126421"/>
                </a:lnTo>
                <a:lnTo>
                  <a:pt x="4539957" y="135127"/>
                </a:lnTo>
                <a:lnTo>
                  <a:pt x="4532430" y="145224"/>
                </a:lnTo>
                <a:lnTo>
                  <a:pt x="4526664" y="155805"/>
                </a:lnTo>
                <a:lnTo>
                  <a:pt x="4522190" y="167411"/>
                </a:lnTo>
                <a:lnTo>
                  <a:pt x="4519004" y="180044"/>
                </a:lnTo>
                <a:lnTo>
                  <a:pt x="4517097" y="193708"/>
                </a:lnTo>
                <a:lnTo>
                  <a:pt x="4516462" y="208406"/>
                </a:lnTo>
                <a:lnTo>
                  <a:pt x="4516462" y="394969"/>
                </a:lnTo>
                <a:lnTo>
                  <a:pt x="4518240" y="396366"/>
                </a:lnTo>
                <a:lnTo>
                  <a:pt x="4524717" y="395096"/>
                </a:lnTo>
                <a:lnTo>
                  <a:pt x="4531194" y="394080"/>
                </a:lnTo>
                <a:lnTo>
                  <a:pt x="4537671" y="393318"/>
                </a:lnTo>
                <a:lnTo>
                  <a:pt x="4544148" y="392429"/>
                </a:lnTo>
                <a:lnTo>
                  <a:pt x="4550625" y="391667"/>
                </a:lnTo>
                <a:lnTo>
                  <a:pt x="4556975" y="391032"/>
                </a:lnTo>
                <a:lnTo>
                  <a:pt x="4556329" y="383397"/>
                </a:lnTo>
                <a:lnTo>
                  <a:pt x="4555547" y="372337"/>
                </a:lnTo>
                <a:lnTo>
                  <a:pt x="4554890" y="360662"/>
                </a:lnTo>
                <a:lnTo>
                  <a:pt x="4554356" y="348368"/>
                </a:lnTo>
                <a:lnTo>
                  <a:pt x="4553944" y="335456"/>
                </a:lnTo>
                <a:lnTo>
                  <a:pt x="4553651" y="321923"/>
                </a:lnTo>
                <a:lnTo>
                  <a:pt x="4553477" y="307768"/>
                </a:lnTo>
                <a:lnTo>
                  <a:pt x="4553419" y="292988"/>
                </a:lnTo>
                <a:lnTo>
                  <a:pt x="4554537" y="293420"/>
                </a:lnTo>
                <a:lnTo>
                  <a:pt x="4567071" y="297414"/>
                </a:lnTo>
                <a:lnTo>
                  <a:pt x="4579526" y="299810"/>
                </a:lnTo>
                <a:lnTo>
                  <a:pt x="4591900" y="300608"/>
                </a:lnTo>
                <a:lnTo>
                  <a:pt x="4592485" y="300607"/>
                </a:lnTo>
                <a:lnTo>
                  <a:pt x="4606349" y="299739"/>
                </a:lnTo>
                <a:lnTo>
                  <a:pt x="4600153" y="282198"/>
                </a:lnTo>
                <a:lnTo>
                  <a:pt x="4585931" y="283463"/>
                </a:lnTo>
                <a:lnTo>
                  <a:pt x="4578118" y="283002"/>
                </a:lnTo>
                <a:lnTo>
                  <a:pt x="4565755" y="280415"/>
                </a:lnTo>
                <a:lnTo>
                  <a:pt x="4553419" y="275589"/>
                </a:lnTo>
                <a:lnTo>
                  <a:pt x="4553419" y="192531"/>
                </a:lnTo>
                <a:lnTo>
                  <a:pt x="4554065" y="176399"/>
                </a:lnTo>
                <a:lnTo>
                  <a:pt x="4555995" y="162764"/>
                </a:lnTo>
                <a:lnTo>
                  <a:pt x="4559209" y="151555"/>
                </a:lnTo>
                <a:lnTo>
                  <a:pt x="4563706" y="142748"/>
                </a:lnTo>
                <a:lnTo>
                  <a:pt x="4571404" y="134711"/>
                </a:lnTo>
                <a:lnTo>
                  <a:pt x="4582823" y="129308"/>
                </a:lnTo>
                <a:lnTo>
                  <a:pt x="4597361" y="127507"/>
                </a:lnTo>
                <a:lnTo>
                  <a:pt x="4603205" y="127802"/>
                </a:lnTo>
                <a:lnTo>
                  <a:pt x="4615955" y="130914"/>
                </a:lnTo>
                <a:lnTo>
                  <a:pt x="4626890" y="137420"/>
                </a:lnTo>
                <a:lnTo>
                  <a:pt x="4635969" y="147319"/>
                </a:lnTo>
                <a:lnTo>
                  <a:pt x="4639334" y="152721"/>
                </a:lnTo>
                <a:lnTo>
                  <a:pt x="4643962" y="163094"/>
                </a:lnTo>
                <a:lnTo>
                  <a:pt x="4647278" y="175082"/>
                </a:lnTo>
                <a:lnTo>
                  <a:pt x="4649273" y="188699"/>
                </a:lnTo>
                <a:lnTo>
                  <a:pt x="4649939" y="203962"/>
                </a:lnTo>
                <a:lnTo>
                  <a:pt x="4649478" y="216002"/>
                </a:lnTo>
                <a:lnTo>
                  <a:pt x="4647590" y="229814"/>
                </a:lnTo>
                <a:lnTo>
                  <a:pt x="4644243" y="242160"/>
                </a:lnTo>
                <a:lnTo>
                  <a:pt x="4639438" y="253054"/>
                </a:lnTo>
                <a:lnTo>
                  <a:pt x="4633175" y="262508"/>
                </a:lnTo>
                <a:lnTo>
                  <a:pt x="4632605" y="263218"/>
                </a:lnTo>
                <a:lnTo>
                  <a:pt x="4631542" y="293207"/>
                </a:lnTo>
                <a:lnTo>
                  <a:pt x="4642858" y="287557"/>
                </a:lnTo>
                <a:lnTo>
                  <a:pt x="4653311" y="280328"/>
                </a:lnTo>
                <a:close/>
              </a:path>
              <a:path w="7759407" h="396366">
                <a:moveTo>
                  <a:pt x="4600153" y="282198"/>
                </a:moveTo>
                <a:lnTo>
                  <a:pt x="4606349" y="299739"/>
                </a:lnTo>
                <a:lnTo>
                  <a:pt x="4619370" y="297270"/>
                </a:lnTo>
                <a:lnTo>
                  <a:pt x="4631542" y="293207"/>
                </a:lnTo>
                <a:lnTo>
                  <a:pt x="4632605" y="263218"/>
                </a:lnTo>
                <a:lnTo>
                  <a:pt x="4623490" y="272076"/>
                </a:lnTo>
                <a:lnTo>
                  <a:pt x="4612673" y="278402"/>
                </a:lnTo>
                <a:lnTo>
                  <a:pt x="4600153" y="282198"/>
                </a:lnTo>
                <a:close/>
              </a:path>
              <a:path w="7759407" h="396366">
                <a:moveTo>
                  <a:pt x="3384057" y="395088"/>
                </a:moveTo>
                <a:lnTo>
                  <a:pt x="3396305" y="393456"/>
                </a:lnTo>
                <a:lnTo>
                  <a:pt x="3409114" y="392104"/>
                </a:lnTo>
                <a:lnTo>
                  <a:pt x="3422484" y="391032"/>
                </a:lnTo>
                <a:lnTo>
                  <a:pt x="3422881" y="386245"/>
                </a:lnTo>
                <a:lnTo>
                  <a:pt x="3423973" y="371774"/>
                </a:lnTo>
                <a:lnTo>
                  <a:pt x="3424822" y="358274"/>
                </a:lnTo>
                <a:lnTo>
                  <a:pt x="3425428" y="345744"/>
                </a:lnTo>
                <a:lnTo>
                  <a:pt x="3425792" y="334185"/>
                </a:lnTo>
                <a:lnTo>
                  <a:pt x="3425907" y="320802"/>
                </a:lnTo>
                <a:lnTo>
                  <a:pt x="3425687" y="307592"/>
                </a:lnTo>
                <a:lnTo>
                  <a:pt x="3425151" y="295655"/>
                </a:lnTo>
                <a:lnTo>
                  <a:pt x="3429235" y="283717"/>
                </a:lnTo>
                <a:lnTo>
                  <a:pt x="3433575" y="271776"/>
                </a:lnTo>
                <a:lnTo>
                  <a:pt x="3438106" y="259931"/>
                </a:lnTo>
                <a:lnTo>
                  <a:pt x="3442804" y="248157"/>
                </a:lnTo>
                <a:lnTo>
                  <a:pt x="3447419" y="236961"/>
                </a:lnTo>
                <a:lnTo>
                  <a:pt x="3452323" y="225227"/>
                </a:lnTo>
                <a:lnTo>
                  <a:pt x="3457300" y="213542"/>
                </a:lnTo>
                <a:lnTo>
                  <a:pt x="3462362" y="201929"/>
                </a:lnTo>
                <a:lnTo>
                  <a:pt x="3467130" y="191069"/>
                </a:lnTo>
                <a:lnTo>
                  <a:pt x="3472194" y="179399"/>
                </a:lnTo>
                <a:lnTo>
                  <a:pt x="3477209" y="167729"/>
                </a:lnTo>
                <a:lnTo>
                  <a:pt x="3482174" y="156082"/>
                </a:lnTo>
                <a:lnTo>
                  <a:pt x="3483864" y="152017"/>
                </a:lnTo>
                <a:lnTo>
                  <a:pt x="3488663" y="140236"/>
                </a:lnTo>
                <a:lnTo>
                  <a:pt x="3493223" y="128396"/>
                </a:lnTo>
                <a:lnTo>
                  <a:pt x="3497795" y="128396"/>
                </a:lnTo>
                <a:lnTo>
                  <a:pt x="3497033" y="118490"/>
                </a:lnTo>
                <a:lnTo>
                  <a:pt x="3500462" y="109474"/>
                </a:lnTo>
                <a:lnTo>
                  <a:pt x="3498430" y="108076"/>
                </a:lnTo>
                <a:lnTo>
                  <a:pt x="3492842" y="109474"/>
                </a:lnTo>
                <a:lnTo>
                  <a:pt x="3487127" y="110870"/>
                </a:lnTo>
                <a:lnTo>
                  <a:pt x="3481031" y="112267"/>
                </a:lnTo>
                <a:lnTo>
                  <a:pt x="3475062" y="113664"/>
                </a:lnTo>
                <a:lnTo>
                  <a:pt x="3468712" y="115188"/>
                </a:lnTo>
                <a:lnTo>
                  <a:pt x="3462108" y="116586"/>
                </a:lnTo>
                <a:lnTo>
                  <a:pt x="3459684" y="126859"/>
                </a:lnTo>
                <a:lnTo>
                  <a:pt x="3456483" y="139791"/>
                </a:lnTo>
                <a:lnTo>
                  <a:pt x="3453156" y="152548"/>
                </a:lnTo>
                <a:lnTo>
                  <a:pt x="3449702" y="165130"/>
                </a:lnTo>
                <a:lnTo>
                  <a:pt x="3446123" y="177535"/>
                </a:lnTo>
                <a:lnTo>
                  <a:pt x="3442417" y="189766"/>
                </a:lnTo>
                <a:lnTo>
                  <a:pt x="3438585" y="201820"/>
                </a:lnTo>
                <a:lnTo>
                  <a:pt x="3434626" y="213700"/>
                </a:lnTo>
                <a:lnTo>
                  <a:pt x="3430542" y="225403"/>
                </a:lnTo>
                <a:lnTo>
                  <a:pt x="3426331" y="236931"/>
                </a:lnTo>
                <a:lnTo>
                  <a:pt x="3421994" y="248284"/>
                </a:lnTo>
                <a:lnTo>
                  <a:pt x="3417531" y="259461"/>
                </a:lnTo>
                <a:lnTo>
                  <a:pt x="3417369" y="258674"/>
                </a:lnTo>
                <a:lnTo>
                  <a:pt x="3414983" y="248685"/>
                </a:lnTo>
                <a:lnTo>
                  <a:pt x="3411836" y="237892"/>
                </a:lnTo>
                <a:lnTo>
                  <a:pt x="3407926" y="226297"/>
                </a:lnTo>
                <a:lnTo>
                  <a:pt x="3403254" y="213898"/>
                </a:lnTo>
                <a:lnTo>
                  <a:pt x="3397820" y="200695"/>
                </a:lnTo>
                <a:lnTo>
                  <a:pt x="3391623" y="186689"/>
                </a:lnTo>
                <a:lnTo>
                  <a:pt x="3387483" y="176360"/>
                </a:lnTo>
                <a:lnTo>
                  <a:pt x="3381625" y="162651"/>
                </a:lnTo>
                <a:lnTo>
                  <a:pt x="3375901" y="150352"/>
                </a:lnTo>
                <a:lnTo>
                  <a:pt x="3370307" y="139464"/>
                </a:lnTo>
                <a:lnTo>
                  <a:pt x="3364839" y="129986"/>
                </a:lnTo>
                <a:lnTo>
                  <a:pt x="3359492" y="121919"/>
                </a:lnTo>
                <a:lnTo>
                  <a:pt x="3357079" y="118490"/>
                </a:lnTo>
                <a:lnTo>
                  <a:pt x="3354158" y="115824"/>
                </a:lnTo>
                <a:lnTo>
                  <a:pt x="3350983" y="114045"/>
                </a:lnTo>
                <a:lnTo>
                  <a:pt x="3347808" y="112140"/>
                </a:lnTo>
                <a:lnTo>
                  <a:pt x="3343744" y="111251"/>
                </a:lnTo>
                <a:lnTo>
                  <a:pt x="3338664" y="111251"/>
                </a:lnTo>
                <a:lnTo>
                  <a:pt x="3332967" y="111562"/>
                </a:lnTo>
                <a:lnTo>
                  <a:pt x="3322245" y="113222"/>
                </a:lnTo>
                <a:lnTo>
                  <a:pt x="3308994" y="116331"/>
                </a:lnTo>
                <a:lnTo>
                  <a:pt x="3293198" y="120903"/>
                </a:lnTo>
                <a:lnTo>
                  <a:pt x="3294595" y="128269"/>
                </a:lnTo>
                <a:lnTo>
                  <a:pt x="3302088" y="128396"/>
                </a:lnTo>
                <a:lnTo>
                  <a:pt x="3305263" y="128650"/>
                </a:lnTo>
                <a:lnTo>
                  <a:pt x="3318217" y="131699"/>
                </a:lnTo>
                <a:lnTo>
                  <a:pt x="3326218" y="137667"/>
                </a:lnTo>
                <a:lnTo>
                  <a:pt x="3334346" y="147700"/>
                </a:lnTo>
                <a:lnTo>
                  <a:pt x="3338791" y="156082"/>
                </a:lnTo>
                <a:lnTo>
                  <a:pt x="3346705" y="172713"/>
                </a:lnTo>
                <a:lnTo>
                  <a:pt x="3351872" y="185165"/>
                </a:lnTo>
                <a:lnTo>
                  <a:pt x="3355768" y="195177"/>
                </a:lnTo>
                <a:lnTo>
                  <a:pt x="3360119" y="207085"/>
                </a:lnTo>
                <a:lnTo>
                  <a:pt x="3364318" y="219455"/>
                </a:lnTo>
                <a:lnTo>
                  <a:pt x="3367681" y="229866"/>
                </a:lnTo>
                <a:lnTo>
                  <a:pt x="3371411" y="242073"/>
                </a:lnTo>
                <a:lnTo>
                  <a:pt x="3374732" y="253873"/>
                </a:lnTo>
                <a:lnTo>
                  <a:pt x="3379323" y="271870"/>
                </a:lnTo>
                <a:lnTo>
                  <a:pt x="3381844" y="283337"/>
                </a:lnTo>
                <a:lnTo>
                  <a:pt x="3383495" y="292100"/>
                </a:lnTo>
                <a:lnTo>
                  <a:pt x="3384384" y="298576"/>
                </a:lnTo>
                <a:lnTo>
                  <a:pt x="3384367" y="305617"/>
                </a:lnTo>
                <a:lnTo>
                  <a:pt x="3384057" y="315596"/>
                </a:lnTo>
                <a:lnTo>
                  <a:pt x="3383365" y="326504"/>
                </a:lnTo>
                <a:lnTo>
                  <a:pt x="3382291" y="338340"/>
                </a:lnTo>
                <a:lnTo>
                  <a:pt x="3380838" y="351105"/>
                </a:lnTo>
                <a:lnTo>
                  <a:pt x="3379008" y="364798"/>
                </a:lnTo>
                <a:lnTo>
                  <a:pt x="3376803" y="379419"/>
                </a:lnTo>
                <a:lnTo>
                  <a:pt x="3374224" y="394969"/>
                </a:lnTo>
                <a:lnTo>
                  <a:pt x="3376002" y="396366"/>
                </a:lnTo>
                <a:lnTo>
                  <a:pt x="3384057" y="395088"/>
                </a:lnTo>
                <a:close/>
              </a:path>
              <a:path w="7759407" h="396366">
                <a:moveTo>
                  <a:pt x="3645560" y="113469"/>
                </a:moveTo>
                <a:lnTo>
                  <a:pt x="3633235" y="109425"/>
                </a:lnTo>
                <a:lnTo>
                  <a:pt x="3618826" y="108076"/>
                </a:lnTo>
                <a:lnTo>
                  <a:pt x="3614286" y="108224"/>
                </a:lnTo>
                <a:lnTo>
                  <a:pt x="3603198" y="109753"/>
                </a:lnTo>
                <a:lnTo>
                  <a:pt x="3591669" y="112941"/>
                </a:lnTo>
                <a:lnTo>
                  <a:pt x="3579699" y="117788"/>
                </a:lnTo>
                <a:lnTo>
                  <a:pt x="3567289" y="124295"/>
                </a:lnTo>
                <a:lnTo>
                  <a:pt x="3555834" y="144652"/>
                </a:lnTo>
                <a:lnTo>
                  <a:pt x="3559929" y="142522"/>
                </a:lnTo>
                <a:lnTo>
                  <a:pt x="3571814" y="137822"/>
                </a:lnTo>
                <a:lnTo>
                  <a:pt x="3584201" y="135033"/>
                </a:lnTo>
                <a:lnTo>
                  <a:pt x="3597109" y="134112"/>
                </a:lnTo>
                <a:lnTo>
                  <a:pt x="3605627" y="134598"/>
                </a:lnTo>
                <a:lnTo>
                  <a:pt x="3618405" y="137951"/>
                </a:lnTo>
                <a:lnTo>
                  <a:pt x="3627843" y="144525"/>
                </a:lnTo>
                <a:lnTo>
                  <a:pt x="3636451" y="163045"/>
                </a:lnTo>
                <a:lnTo>
                  <a:pt x="3637749" y="178180"/>
                </a:lnTo>
                <a:lnTo>
                  <a:pt x="3637749" y="394969"/>
                </a:lnTo>
                <a:lnTo>
                  <a:pt x="3639767" y="396323"/>
                </a:lnTo>
                <a:lnTo>
                  <a:pt x="3652186" y="394225"/>
                </a:lnTo>
                <a:lnTo>
                  <a:pt x="3664746" y="392462"/>
                </a:lnTo>
                <a:lnTo>
                  <a:pt x="3677500" y="391032"/>
                </a:lnTo>
                <a:lnTo>
                  <a:pt x="3677205" y="387485"/>
                </a:lnTo>
                <a:lnTo>
                  <a:pt x="3676531" y="377728"/>
                </a:lnTo>
                <a:lnTo>
                  <a:pt x="3675965" y="366917"/>
                </a:lnTo>
                <a:lnTo>
                  <a:pt x="3675507" y="355055"/>
                </a:lnTo>
                <a:lnTo>
                  <a:pt x="3675154" y="342147"/>
                </a:lnTo>
                <a:lnTo>
                  <a:pt x="3674904" y="328196"/>
                </a:lnTo>
                <a:lnTo>
                  <a:pt x="3674756" y="313205"/>
                </a:lnTo>
                <a:lnTo>
                  <a:pt x="3674706" y="168655"/>
                </a:lnTo>
                <a:lnTo>
                  <a:pt x="3674271" y="159572"/>
                </a:lnTo>
                <a:lnTo>
                  <a:pt x="3671798" y="146434"/>
                </a:lnTo>
                <a:lnTo>
                  <a:pt x="3667154" y="134857"/>
                </a:lnTo>
                <a:lnTo>
                  <a:pt x="3660355" y="124840"/>
                </a:lnTo>
                <a:lnTo>
                  <a:pt x="3655801" y="120209"/>
                </a:lnTo>
                <a:lnTo>
                  <a:pt x="3645560" y="113469"/>
                </a:lnTo>
                <a:close/>
              </a:path>
              <a:path w="7759407" h="396366">
                <a:moveTo>
                  <a:pt x="3520528" y="300227"/>
                </a:moveTo>
                <a:lnTo>
                  <a:pt x="3531185" y="298427"/>
                </a:lnTo>
                <a:lnTo>
                  <a:pt x="3543714" y="296603"/>
                </a:lnTo>
                <a:lnTo>
                  <a:pt x="3556850" y="295020"/>
                </a:lnTo>
                <a:lnTo>
                  <a:pt x="3556673" y="288770"/>
                </a:lnTo>
                <a:lnTo>
                  <a:pt x="3556319" y="274901"/>
                </a:lnTo>
                <a:lnTo>
                  <a:pt x="3556056" y="261937"/>
                </a:lnTo>
                <a:lnTo>
                  <a:pt x="3555891" y="249887"/>
                </a:lnTo>
                <a:lnTo>
                  <a:pt x="3555834" y="144652"/>
                </a:lnTo>
                <a:lnTo>
                  <a:pt x="3567289" y="124295"/>
                </a:lnTo>
                <a:lnTo>
                  <a:pt x="3554437" y="132461"/>
                </a:lnTo>
                <a:lnTo>
                  <a:pt x="3553731" y="127220"/>
                </a:lnTo>
                <a:lnTo>
                  <a:pt x="3547212" y="115254"/>
                </a:lnTo>
                <a:lnTo>
                  <a:pt x="3534244" y="111251"/>
                </a:lnTo>
                <a:lnTo>
                  <a:pt x="3524793" y="112040"/>
                </a:lnTo>
                <a:lnTo>
                  <a:pt x="3512338" y="114453"/>
                </a:lnTo>
                <a:lnTo>
                  <a:pt x="3497033" y="118490"/>
                </a:lnTo>
                <a:lnTo>
                  <a:pt x="3497795" y="128396"/>
                </a:lnTo>
                <a:lnTo>
                  <a:pt x="3501478" y="128777"/>
                </a:lnTo>
                <a:lnTo>
                  <a:pt x="3504526" y="129158"/>
                </a:lnTo>
                <a:lnTo>
                  <a:pt x="3508209" y="129793"/>
                </a:lnTo>
                <a:lnTo>
                  <a:pt x="3511003" y="130937"/>
                </a:lnTo>
                <a:lnTo>
                  <a:pt x="3513035" y="132841"/>
                </a:lnTo>
                <a:lnTo>
                  <a:pt x="3516464" y="137032"/>
                </a:lnTo>
                <a:lnTo>
                  <a:pt x="3517099" y="140207"/>
                </a:lnTo>
                <a:lnTo>
                  <a:pt x="3517734" y="143382"/>
                </a:lnTo>
                <a:lnTo>
                  <a:pt x="3518242" y="147446"/>
                </a:lnTo>
                <a:lnTo>
                  <a:pt x="3518444" y="155737"/>
                </a:lnTo>
                <a:lnTo>
                  <a:pt x="3518674" y="169156"/>
                </a:lnTo>
                <a:lnTo>
                  <a:pt x="3518750" y="180720"/>
                </a:lnTo>
                <a:lnTo>
                  <a:pt x="3518877" y="188594"/>
                </a:lnTo>
                <a:lnTo>
                  <a:pt x="3518648" y="284937"/>
                </a:lnTo>
                <a:lnTo>
                  <a:pt x="3518496" y="298576"/>
                </a:lnTo>
                <a:lnTo>
                  <a:pt x="3520528" y="300227"/>
                </a:lnTo>
                <a:close/>
              </a:path>
              <a:path w="7759407" h="396366">
                <a:moveTo>
                  <a:pt x="3258109" y="290305"/>
                </a:moveTo>
                <a:lnTo>
                  <a:pt x="3268657" y="283198"/>
                </a:lnTo>
                <a:lnTo>
                  <a:pt x="3278339" y="274446"/>
                </a:lnTo>
                <a:lnTo>
                  <a:pt x="3287593" y="263340"/>
                </a:lnTo>
                <a:lnTo>
                  <a:pt x="3294054" y="252737"/>
                </a:lnTo>
                <a:lnTo>
                  <a:pt x="3299074" y="241221"/>
                </a:lnTo>
                <a:lnTo>
                  <a:pt x="3302656" y="228790"/>
                </a:lnTo>
                <a:lnTo>
                  <a:pt x="3304803" y="215440"/>
                </a:lnTo>
                <a:lnTo>
                  <a:pt x="3305517" y="201167"/>
                </a:lnTo>
                <a:lnTo>
                  <a:pt x="3305164" y="191414"/>
                </a:lnTo>
                <a:lnTo>
                  <a:pt x="3303334" y="177791"/>
                </a:lnTo>
                <a:lnTo>
                  <a:pt x="3299948" y="165202"/>
                </a:lnTo>
                <a:lnTo>
                  <a:pt x="3295011" y="153644"/>
                </a:lnTo>
                <a:lnTo>
                  <a:pt x="3288526" y="143113"/>
                </a:lnTo>
                <a:lnTo>
                  <a:pt x="3280498" y="133603"/>
                </a:lnTo>
                <a:lnTo>
                  <a:pt x="3275341" y="128748"/>
                </a:lnTo>
                <a:lnTo>
                  <a:pt x="3265266" y="121306"/>
                </a:lnTo>
                <a:lnTo>
                  <a:pt x="3254161" y="115518"/>
                </a:lnTo>
                <a:lnTo>
                  <a:pt x="3242031" y="111384"/>
                </a:lnTo>
                <a:lnTo>
                  <a:pt x="3228880" y="108903"/>
                </a:lnTo>
                <a:lnTo>
                  <a:pt x="3214712" y="108076"/>
                </a:lnTo>
                <a:lnTo>
                  <a:pt x="3201778" y="108732"/>
                </a:lnTo>
                <a:lnTo>
                  <a:pt x="3188455" y="110971"/>
                </a:lnTo>
                <a:lnTo>
                  <a:pt x="3176115" y="114797"/>
                </a:lnTo>
                <a:lnTo>
                  <a:pt x="3164757" y="120207"/>
                </a:lnTo>
                <a:lnTo>
                  <a:pt x="3154382" y="127197"/>
                </a:lnTo>
                <a:lnTo>
                  <a:pt x="3144989" y="135762"/>
                </a:lnTo>
                <a:lnTo>
                  <a:pt x="3137023" y="145376"/>
                </a:lnTo>
                <a:lnTo>
                  <a:pt x="3130427" y="155965"/>
                </a:lnTo>
                <a:lnTo>
                  <a:pt x="3125297" y="167432"/>
                </a:lnTo>
                <a:lnTo>
                  <a:pt x="3121632" y="179780"/>
                </a:lnTo>
                <a:lnTo>
                  <a:pt x="3119433" y="193014"/>
                </a:lnTo>
                <a:lnTo>
                  <a:pt x="3118700" y="207137"/>
                </a:lnTo>
                <a:lnTo>
                  <a:pt x="3119158" y="218346"/>
                </a:lnTo>
                <a:lnTo>
                  <a:pt x="3121085" y="231838"/>
                </a:lnTo>
                <a:lnTo>
                  <a:pt x="3124517" y="244347"/>
                </a:lnTo>
                <a:lnTo>
                  <a:pt x="3129455" y="255885"/>
                </a:lnTo>
                <a:lnTo>
                  <a:pt x="3135898" y="266465"/>
                </a:lnTo>
                <a:lnTo>
                  <a:pt x="3143846" y="276098"/>
                </a:lnTo>
                <a:lnTo>
                  <a:pt x="3149113" y="281195"/>
                </a:lnTo>
                <a:lnTo>
                  <a:pt x="3159173" y="288824"/>
                </a:lnTo>
                <a:lnTo>
                  <a:pt x="3161719" y="231189"/>
                </a:lnTo>
                <a:lnTo>
                  <a:pt x="3160029" y="217717"/>
                </a:lnTo>
                <a:lnTo>
                  <a:pt x="3159467" y="203073"/>
                </a:lnTo>
                <a:lnTo>
                  <a:pt x="3159848" y="190125"/>
                </a:lnTo>
                <a:lnTo>
                  <a:pt x="3161354" y="175800"/>
                </a:lnTo>
                <a:lnTo>
                  <a:pt x="3163998" y="163230"/>
                </a:lnTo>
                <a:lnTo>
                  <a:pt x="3167774" y="152422"/>
                </a:lnTo>
                <a:lnTo>
                  <a:pt x="3172675" y="143382"/>
                </a:lnTo>
                <a:lnTo>
                  <a:pt x="3185514" y="130585"/>
                </a:lnTo>
                <a:lnTo>
                  <a:pt x="3197188" y="125423"/>
                </a:lnTo>
                <a:lnTo>
                  <a:pt x="3210902" y="123698"/>
                </a:lnTo>
                <a:lnTo>
                  <a:pt x="3219292" y="124306"/>
                </a:lnTo>
                <a:lnTo>
                  <a:pt x="3231784" y="128034"/>
                </a:lnTo>
                <a:lnTo>
                  <a:pt x="3242359" y="135123"/>
                </a:lnTo>
                <a:lnTo>
                  <a:pt x="3251034" y="145541"/>
                </a:lnTo>
                <a:lnTo>
                  <a:pt x="3255352" y="153562"/>
                </a:lnTo>
                <a:lnTo>
                  <a:pt x="3259464" y="164455"/>
                </a:lnTo>
                <a:lnTo>
                  <a:pt x="3262401" y="176719"/>
                </a:lnTo>
                <a:lnTo>
                  <a:pt x="3264163" y="190354"/>
                </a:lnTo>
                <a:lnTo>
                  <a:pt x="3264750" y="205358"/>
                </a:lnTo>
                <a:lnTo>
                  <a:pt x="3264289" y="219691"/>
                </a:lnTo>
                <a:lnTo>
                  <a:pt x="3262728" y="233809"/>
                </a:lnTo>
                <a:lnTo>
                  <a:pt x="3260062" y="246287"/>
                </a:lnTo>
                <a:lnTo>
                  <a:pt x="3256291" y="257123"/>
                </a:lnTo>
                <a:lnTo>
                  <a:pt x="3251415" y="266318"/>
                </a:lnTo>
                <a:lnTo>
                  <a:pt x="3248088" y="270963"/>
                </a:lnTo>
                <a:lnTo>
                  <a:pt x="3238529" y="279813"/>
                </a:lnTo>
                <a:lnTo>
                  <a:pt x="3226938" y="285123"/>
                </a:lnTo>
                <a:lnTo>
                  <a:pt x="3213315" y="286892"/>
                </a:lnTo>
                <a:lnTo>
                  <a:pt x="3203920" y="286110"/>
                </a:lnTo>
                <a:lnTo>
                  <a:pt x="3191650" y="282056"/>
                </a:lnTo>
                <a:lnTo>
                  <a:pt x="3181335" y="274532"/>
                </a:lnTo>
                <a:lnTo>
                  <a:pt x="3182338" y="298996"/>
                </a:lnTo>
                <a:lnTo>
                  <a:pt x="3195426" y="301539"/>
                </a:lnTo>
                <a:lnTo>
                  <a:pt x="3209505" y="302387"/>
                </a:lnTo>
                <a:lnTo>
                  <a:pt x="3221317" y="301800"/>
                </a:lnTo>
                <a:lnTo>
                  <a:pt x="3234436" y="299602"/>
                </a:lnTo>
                <a:lnTo>
                  <a:pt x="3246701" y="295772"/>
                </a:lnTo>
                <a:lnTo>
                  <a:pt x="3258109" y="290305"/>
                </a:lnTo>
                <a:close/>
              </a:path>
              <a:path w="7759407" h="396366">
                <a:moveTo>
                  <a:pt x="3172929" y="263525"/>
                </a:moveTo>
                <a:lnTo>
                  <a:pt x="3168509" y="254668"/>
                </a:lnTo>
                <a:lnTo>
                  <a:pt x="3164544" y="243502"/>
                </a:lnTo>
                <a:lnTo>
                  <a:pt x="3161719" y="231189"/>
                </a:lnTo>
                <a:lnTo>
                  <a:pt x="3159173" y="288824"/>
                </a:lnTo>
                <a:lnTo>
                  <a:pt x="3170251" y="294758"/>
                </a:lnTo>
                <a:lnTo>
                  <a:pt x="3182338" y="298996"/>
                </a:lnTo>
                <a:lnTo>
                  <a:pt x="3181335" y="274532"/>
                </a:lnTo>
                <a:lnTo>
                  <a:pt x="3172929" y="263525"/>
                </a:lnTo>
                <a:close/>
              </a:path>
              <a:path w="7759407" h="396366">
                <a:moveTo>
                  <a:pt x="2869489" y="290305"/>
                </a:moveTo>
                <a:lnTo>
                  <a:pt x="2880037" y="283198"/>
                </a:lnTo>
                <a:lnTo>
                  <a:pt x="2889719" y="274446"/>
                </a:lnTo>
                <a:lnTo>
                  <a:pt x="2898973" y="263340"/>
                </a:lnTo>
                <a:lnTo>
                  <a:pt x="2905434" y="252737"/>
                </a:lnTo>
                <a:lnTo>
                  <a:pt x="2910454" y="241221"/>
                </a:lnTo>
                <a:lnTo>
                  <a:pt x="2914036" y="228790"/>
                </a:lnTo>
                <a:lnTo>
                  <a:pt x="2916183" y="215440"/>
                </a:lnTo>
                <a:lnTo>
                  <a:pt x="2916897" y="201167"/>
                </a:lnTo>
                <a:lnTo>
                  <a:pt x="2916544" y="191414"/>
                </a:lnTo>
                <a:lnTo>
                  <a:pt x="2914714" y="177791"/>
                </a:lnTo>
                <a:lnTo>
                  <a:pt x="2911328" y="165202"/>
                </a:lnTo>
                <a:lnTo>
                  <a:pt x="2906391" y="153644"/>
                </a:lnTo>
                <a:lnTo>
                  <a:pt x="2899906" y="143113"/>
                </a:lnTo>
                <a:lnTo>
                  <a:pt x="2891878" y="133603"/>
                </a:lnTo>
                <a:lnTo>
                  <a:pt x="2886721" y="128748"/>
                </a:lnTo>
                <a:lnTo>
                  <a:pt x="2876646" y="121306"/>
                </a:lnTo>
                <a:lnTo>
                  <a:pt x="2865541" y="115518"/>
                </a:lnTo>
                <a:lnTo>
                  <a:pt x="2853411" y="111384"/>
                </a:lnTo>
                <a:lnTo>
                  <a:pt x="2840260" y="108903"/>
                </a:lnTo>
                <a:lnTo>
                  <a:pt x="2826092" y="108076"/>
                </a:lnTo>
                <a:lnTo>
                  <a:pt x="2813158" y="108732"/>
                </a:lnTo>
                <a:lnTo>
                  <a:pt x="2799835" y="110971"/>
                </a:lnTo>
                <a:lnTo>
                  <a:pt x="2787495" y="114797"/>
                </a:lnTo>
                <a:lnTo>
                  <a:pt x="2776137" y="120207"/>
                </a:lnTo>
                <a:lnTo>
                  <a:pt x="2765762" y="127197"/>
                </a:lnTo>
                <a:lnTo>
                  <a:pt x="2756369" y="135762"/>
                </a:lnTo>
                <a:lnTo>
                  <a:pt x="2748403" y="145376"/>
                </a:lnTo>
                <a:lnTo>
                  <a:pt x="2741807" y="155965"/>
                </a:lnTo>
                <a:lnTo>
                  <a:pt x="2736677" y="167432"/>
                </a:lnTo>
                <a:lnTo>
                  <a:pt x="2733012" y="179780"/>
                </a:lnTo>
                <a:lnTo>
                  <a:pt x="2730813" y="193014"/>
                </a:lnTo>
                <a:lnTo>
                  <a:pt x="2730080" y="207137"/>
                </a:lnTo>
                <a:lnTo>
                  <a:pt x="2730538" y="218346"/>
                </a:lnTo>
                <a:lnTo>
                  <a:pt x="2732465" y="231838"/>
                </a:lnTo>
                <a:lnTo>
                  <a:pt x="2735897" y="244347"/>
                </a:lnTo>
                <a:lnTo>
                  <a:pt x="2740835" y="255885"/>
                </a:lnTo>
                <a:lnTo>
                  <a:pt x="2747278" y="266465"/>
                </a:lnTo>
                <a:lnTo>
                  <a:pt x="2755226" y="276098"/>
                </a:lnTo>
                <a:lnTo>
                  <a:pt x="2760493" y="281195"/>
                </a:lnTo>
                <a:lnTo>
                  <a:pt x="2770553" y="288824"/>
                </a:lnTo>
                <a:lnTo>
                  <a:pt x="2773099" y="231189"/>
                </a:lnTo>
                <a:lnTo>
                  <a:pt x="2771409" y="217717"/>
                </a:lnTo>
                <a:lnTo>
                  <a:pt x="2770847" y="203073"/>
                </a:lnTo>
                <a:lnTo>
                  <a:pt x="2771228" y="190125"/>
                </a:lnTo>
                <a:lnTo>
                  <a:pt x="2772734" y="175800"/>
                </a:lnTo>
                <a:lnTo>
                  <a:pt x="2775378" y="163230"/>
                </a:lnTo>
                <a:lnTo>
                  <a:pt x="2779154" y="152422"/>
                </a:lnTo>
                <a:lnTo>
                  <a:pt x="2784055" y="143382"/>
                </a:lnTo>
                <a:lnTo>
                  <a:pt x="2796894" y="130585"/>
                </a:lnTo>
                <a:lnTo>
                  <a:pt x="2808568" y="125423"/>
                </a:lnTo>
                <a:lnTo>
                  <a:pt x="2822282" y="123698"/>
                </a:lnTo>
                <a:lnTo>
                  <a:pt x="2830672" y="124306"/>
                </a:lnTo>
                <a:lnTo>
                  <a:pt x="2843164" y="128034"/>
                </a:lnTo>
                <a:lnTo>
                  <a:pt x="2853739" y="135123"/>
                </a:lnTo>
                <a:lnTo>
                  <a:pt x="2862414" y="145541"/>
                </a:lnTo>
                <a:lnTo>
                  <a:pt x="2866732" y="153562"/>
                </a:lnTo>
                <a:lnTo>
                  <a:pt x="2870844" y="164455"/>
                </a:lnTo>
                <a:lnTo>
                  <a:pt x="2873781" y="176719"/>
                </a:lnTo>
                <a:lnTo>
                  <a:pt x="2875543" y="190354"/>
                </a:lnTo>
                <a:lnTo>
                  <a:pt x="2876130" y="205358"/>
                </a:lnTo>
                <a:lnTo>
                  <a:pt x="2875669" y="219691"/>
                </a:lnTo>
                <a:lnTo>
                  <a:pt x="2874108" y="233809"/>
                </a:lnTo>
                <a:lnTo>
                  <a:pt x="2871442" y="246287"/>
                </a:lnTo>
                <a:lnTo>
                  <a:pt x="2867671" y="257123"/>
                </a:lnTo>
                <a:lnTo>
                  <a:pt x="2862795" y="266318"/>
                </a:lnTo>
                <a:lnTo>
                  <a:pt x="2859468" y="270963"/>
                </a:lnTo>
                <a:lnTo>
                  <a:pt x="2849909" y="279813"/>
                </a:lnTo>
                <a:lnTo>
                  <a:pt x="2838318" y="285123"/>
                </a:lnTo>
                <a:lnTo>
                  <a:pt x="2824695" y="286892"/>
                </a:lnTo>
                <a:lnTo>
                  <a:pt x="2815300" y="286110"/>
                </a:lnTo>
                <a:lnTo>
                  <a:pt x="2803030" y="282056"/>
                </a:lnTo>
                <a:lnTo>
                  <a:pt x="2792715" y="274532"/>
                </a:lnTo>
                <a:lnTo>
                  <a:pt x="2793718" y="298996"/>
                </a:lnTo>
                <a:lnTo>
                  <a:pt x="2806806" y="301539"/>
                </a:lnTo>
                <a:lnTo>
                  <a:pt x="2820885" y="302387"/>
                </a:lnTo>
                <a:lnTo>
                  <a:pt x="2832697" y="301800"/>
                </a:lnTo>
                <a:lnTo>
                  <a:pt x="2845816" y="299602"/>
                </a:lnTo>
                <a:lnTo>
                  <a:pt x="2858081" y="295772"/>
                </a:lnTo>
                <a:lnTo>
                  <a:pt x="2869489" y="290305"/>
                </a:lnTo>
                <a:close/>
              </a:path>
              <a:path w="7759407" h="396366">
                <a:moveTo>
                  <a:pt x="2784309" y="263525"/>
                </a:moveTo>
                <a:lnTo>
                  <a:pt x="2779889" y="254668"/>
                </a:lnTo>
                <a:lnTo>
                  <a:pt x="2775924" y="243502"/>
                </a:lnTo>
                <a:lnTo>
                  <a:pt x="2773099" y="231189"/>
                </a:lnTo>
                <a:lnTo>
                  <a:pt x="2770553" y="288824"/>
                </a:lnTo>
                <a:lnTo>
                  <a:pt x="2781631" y="294758"/>
                </a:lnTo>
                <a:lnTo>
                  <a:pt x="2793718" y="298996"/>
                </a:lnTo>
                <a:lnTo>
                  <a:pt x="2792715" y="274532"/>
                </a:lnTo>
                <a:lnTo>
                  <a:pt x="2784309" y="263525"/>
                </a:lnTo>
                <a:close/>
              </a:path>
              <a:path w="7759407" h="396366">
                <a:moveTo>
                  <a:pt x="2663246" y="114020"/>
                </a:moveTo>
                <a:lnTo>
                  <a:pt x="2650197" y="116839"/>
                </a:lnTo>
                <a:lnTo>
                  <a:pt x="2650331" y="118323"/>
                </a:lnTo>
                <a:lnTo>
                  <a:pt x="2651201" y="129869"/>
                </a:lnTo>
                <a:lnTo>
                  <a:pt x="2651836" y="142198"/>
                </a:lnTo>
                <a:lnTo>
                  <a:pt x="2652224" y="155331"/>
                </a:lnTo>
                <a:lnTo>
                  <a:pt x="2652356" y="169290"/>
                </a:lnTo>
                <a:lnTo>
                  <a:pt x="2652356" y="268350"/>
                </a:lnTo>
                <a:lnTo>
                  <a:pt x="2652716" y="275627"/>
                </a:lnTo>
                <a:lnTo>
                  <a:pt x="2656916" y="290166"/>
                </a:lnTo>
                <a:lnTo>
                  <a:pt x="2665849" y="298862"/>
                </a:lnTo>
                <a:lnTo>
                  <a:pt x="2679534" y="301751"/>
                </a:lnTo>
                <a:lnTo>
                  <a:pt x="2687664" y="301261"/>
                </a:lnTo>
                <a:lnTo>
                  <a:pt x="2698905" y="299490"/>
                </a:lnTo>
                <a:lnTo>
                  <a:pt x="2712273" y="296402"/>
                </a:lnTo>
                <a:lnTo>
                  <a:pt x="2727794" y="291973"/>
                </a:lnTo>
                <a:lnTo>
                  <a:pt x="2726905" y="284099"/>
                </a:lnTo>
                <a:lnTo>
                  <a:pt x="2718015" y="283971"/>
                </a:lnTo>
                <a:lnTo>
                  <a:pt x="2710903" y="283337"/>
                </a:lnTo>
                <a:lnTo>
                  <a:pt x="2700616" y="281431"/>
                </a:lnTo>
                <a:lnTo>
                  <a:pt x="2694139" y="276987"/>
                </a:lnTo>
                <a:lnTo>
                  <a:pt x="2690202" y="268731"/>
                </a:lnTo>
                <a:lnTo>
                  <a:pt x="2689948" y="260476"/>
                </a:lnTo>
                <a:lnTo>
                  <a:pt x="2689593" y="244574"/>
                </a:lnTo>
                <a:lnTo>
                  <a:pt x="2689443" y="232220"/>
                </a:lnTo>
                <a:lnTo>
                  <a:pt x="2689313" y="201040"/>
                </a:lnTo>
                <a:lnTo>
                  <a:pt x="2689437" y="146472"/>
                </a:lnTo>
                <a:lnTo>
                  <a:pt x="2689663" y="133644"/>
                </a:lnTo>
                <a:lnTo>
                  <a:pt x="2690002" y="121311"/>
                </a:lnTo>
                <a:lnTo>
                  <a:pt x="2690456" y="109474"/>
                </a:lnTo>
                <a:lnTo>
                  <a:pt x="2688678" y="108076"/>
                </a:lnTo>
                <a:lnTo>
                  <a:pt x="2687448" y="108380"/>
                </a:lnTo>
                <a:lnTo>
                  <a:pt x="2675663" y="111200"/>
                </a:lnTo>
                <a:lnTo>
                  <a:pt x="2663246" y="114020"/>
                </a:lnTo>
                <a:close/>
              </a:path>
              <a:path w="7759407" h="396366">
                <a:moveTo>
                  <a:pt x="2080412" y="113469"/>
                </a:moveTo>
                <a:lnTo>
                  <a:pt x="2068087" y="109425"/>
                </a:lnTo>
                <a:lnTo>
                  <a:pt x="2053678" y="108076"/>
                </a:lnTo>
                <a:lnTo>
                  <a:pt x="2049138" y="108224"/>
                </a:lnTo>
                <a:lnTo>
                  <a:pt x="2038050" y="109753"/>
                </a:lnTo>
                <a:lnTo>
                  <a:pt x="2026521" y="112941"/>
                </a:lnTo>
                <a:lnTo>
                  <a:pt x="2014551" y="117788"/>
                </a:lnTo>
                <a:lnTo>
                  <a:pt x="2002141" y="124295"/>
                </a:lnTo>
                <a:lnTo>
                  <a:pt x="1990686" y="144652"/>
                </a:lnTo>
                <a:lnTo>
                  <a:pt x="1994781" y="142522"/>
                </a:lnTo>
                <a:lnTo>
                  <a:pt x="2006666" y="137822"/>
                </a:lnTo>
                <a:lnTo>
                  <a:pt x="2019053" y="135033"/>
                </a:lnTo>
                <a:lnTo>
                  <a:pt x="2031961" y="134112"/>
                </a:lnTo>
                <a:lnTo>
                  <a:pt x="2040479" y="134598"/>
                </a:lnTo>
                <a:lnTo>
                  <a:pt x="2053257" y="137951"/>
                </a:lnTo>
                <a:lnTo>
                  <a:pt x="2062695" y="144525"/>
                </a:lnTo>
                <a:lnTo>
                  <a:pt x="2071303" y="163045"/>
                </a:lnTo>
                <a:lnTo>
                  <a:pt x="2072601" y="178180"/>
                </a:lnTo>
                <a:lnTo>
                  <a:pt x="2072601" y="394969"/>
                </a:lnTo>
                <a:lnTo>
                  <a:pt x="2074619" y="396323"/>
                </a:lnTo>
                <a:lnTo>
                  <a:pt x="2087038" y="394225"/>
                </a:lnTo>
                <a:lnTo>
                  <a:pt x="2099598" y="392462"/>
                </a:lnTo>
                <a:lnTo>
                  <a:pt x="2112352" y="391032"/>
                </a:lnTo>
                <a:lnTo>
                  <a:pt x="2112057" y="387485"/>
                </a:lnTo>
                <a:lnTo>
                  <a:pt x="2111383" y="377728"/>
                </a:lnTo>
                <a:lnTo>
                  <a:pt x="2110817" y="366917"/>
                </a:lnTo>
                <a:lnTo>
                  <a:pt x="2110359" y="355055"/>
                </a:lnTo>
                <a:lnTo>
                  <a:pt x="2110006" y="342147"/>
                </a:lnTo>
                <a:lnTo>
                  <a:pt x="2109756" y="328196"/>
                </a:lnTo>
                <a:lnTo>
                  <a:pt x="2109608" y="313205"/>
                </a:lnTo>
                <a:lnTo>
                  <a:pt x="2109558" y="168655"/>
                </a:lnTo>
                <a:lnTo>
                  <a:pt x="2109123" y="159572"/>
                </a:lnTo>
                <a:lnTo>
                  <a:pt x="2106650" y="146434"/>
                </a:lnTo>
                <a:lnTo>
                  <a:pt x="2102006" y="134857"/>
                </a:lnTo>
                <a:lnTo>
                  <a:pt x="2095207" y="124840"/>
                </a:lnTo>
                <a:lnTo>
                  <a:pt x="2090653" y="120209"/>
                </a:lnTo>
                <a:lnTo>
                  <a:pt x="2080412" y="113469"/>
                </a:lnTo>
                <a:close/>
              </a:path>
              <a:path w="7759407" h="396366">
                <a:moveTo>
                  <a:pt x="1955380" y="300227"/>
                </a:moveTo>
                <a:lnTo>
                  <a:pt x="1966037" y="298427"/>
                </a:lnTo>
                <a:lnTo>
                  <a:pt x="1978566" y="296603"/>
                </a:lnTo>
                <a:lnTo>
                  <a:pt x="1991702" y="295020"/>
                </a:lnTo>
                <a:lnTo>
                  <a:pt x="1991525" y="288770"/>
                </a:lnTo>
                <a:lnTo>
                  <a:pt x="1991171" y="274901"/>
                </a:lnTo>
                <a:lnTo>
                  <a:pt x="1990908" y="261937"/>
                </a:lnTo>
                <a:lnTo>
                  <a:pt x="1990743" y="249887"/>
                </a:lnTo>
                <a:lnTo>
                  <a:pt x="1990686" y="144652"/>
                </a:lnTo>
                <a:lnTo>
                  <a:pt x="2002141" y="124295"/>
                </a:lnTo>
                <a:lnTo>
                  <a:pt x="1989289" y="132461"/>
                </a:lnTo>
                <a:lnTo>
                  <a:pt x="1988583" y="127220"/>
                </a:lnTo>
                <a:lnTo>
                  <a:pt x="1982064" y="115254"/>
                </a:lnTo>
                <a:lnTo>
                  <a:pt x="1969096" y="111251"/>
                </a:lnTo>
                <a:lnTo>
                  <a:pt x="1963369" y="111569"/>
                </a:lnTo>
                <a:lnTo>
                  <a:pt x="1952653" y="113235"/>
                </a:lnTo>
                <a:lnTo>
                  <a:pt x="1939359" y="116341"/>
                </a:lnTo>
                <a:lnTo>
                  <a:pt x="1923503" y="120903"/>
                </a:lnTo>
                <a:lnTo>
                  <a:pt x="1924900" y="128269"/>
                </a:lnTo>
                <a:lnTo>
                  <a:pt x="1930869" y="128269"/>
                </a:lnTo>
                <a:lnTo>
                  <a:pt x="1935695" y="128650"/>
                </a:lnTo>
                <a:lnTo>
                  <a:pt x="1939378" y="129158"/>
                </a:lnTo>
                <a:lnTo>
                  <a:pt x="1943061" y="129793"/>
                </a:lnTo>
                <a:lnTo>
                  <a:pt x="1945855" y="130937"/>
                </a:lnTo>
                <a:lnTo>
                  <a:pt x="1947887" y="132841"/>
                </a:lnTo>
                <a:lnTo>
                  <a:pt x="1951316" y="137032"/>
                </a:lnTo>
                <a:lnTo>
                  <a:pt x="1951951" y="140207"/>
                </a:lnTo>
                <a:lnTo>
                  <a:pt x="1952586" y="143382"/>
                </a:lnTo>
                <a:lnTo>
                  <a:pt x="1953094" y="147446"/>
                </a:lnTo>
                <a:lnTo>
                  <a:pt x="1953296" y="155737"/>
                </a:lnTo>
                <a:lnTo>
                  <a:pt x="1953526" y="169156"/>
                </a:lnTo>
                <a:lnTo>
                  <a:pt x="1953602" y="180720"/>
                </a:lnTo>
                <a:lnTo>
                  <a:pt x="1953729" y="188594"/>
                </a:lnTo>
                <a:lnTo>
                  <a:pt x="1953500" y="284937"/>
                </a:lnTo>
                <a:lnTo>
                  <a:pt x="1953348" y="298576"/>
                </a:lnTo>
                <a:lnTo>
                  <a:pt x="1955380" y="300227"/>
                </a:lnTo>
                <a:close/>
              </a:path>
              <a:path w="7759407" h="396366">
                <a:moveTo>
                  <a:pt x="1658930" y="114020"/>
                </a:moveTo>
                <a:lnTo>
                  <a:pt x="1645881" y="116839"/>
                </a:lnTo>
                <a:lnTo>
                  <a:pt x="1646015" y="118323"/>
                </a:lnTo>
                <a:lnTo>
                  <a:pt x="1646885" y="129869"/>
                </a:lnTo>
                <a:lnTo>
                  <a:pt x="1647520" y="142198"/>
                </a:lnTo>
                <a:lnTo>
                  <a:pt x="1647908" y="155331"/>
                </a:lnTo>
                <a:lnTo>
                  <a:pt x="1648040" y="169290"/>
                </a:lnTo>
                <a:lnTo>
                  <a:pt x="1648040" y="268350"/>
                </a:lnTo>
                <a:lnTo>
                  <a:pt x="1648400" y="275627"/>
                </a:lnTo>
                <a:lnTo>
                  <a:pt x="1652600" y="290166"/>
                </a:lnTo>
                <a:lnTo>
                  <a:pt x="1661533" y="298862"/>
                </a:lnTo>
                <a:lnTo>
                  <a:pt x="1675218" y="301751"/>
                </a:lnTo>
                <a:lnTo>
                  <a:pt x="1683348" y="301261"/>
                </a:lnTo>
                <a:lnTo>
                  <a:pt x="1694589" y="299490"/>
                </a:lnTo>
                <a:lnTo>
                  <a:pt x="1707957" y="296402"/>
                </a:lnTo>
                <a:lnTo>
                  <a:pt x="1723478" y="291973"/>
                </a:lnTo>
                <a:lnTo>
                  <a:pt x="1722589" y="284099"/>
                </a:lnTo>
                <a:lnTo>
                  <a:pt x="1713699" y="283971"/>
                </a:lnTo>
                <a:lnTo>
                  <a:pt x="1706587" y="283337"/>
                </a:lnTo>
                <a:lnTo>
                  <a:pt x="1696300" y="281431"/>
                </a:lnTo>
                <a:lnTo>
                  <a:pt x="1689823" y="276987"/>
                </a:lnTo>
                <a:lnTo>
                  <a:pt x="1685886" y="268731"/>
                </a:lnTo>
                <a:lnTo>
                  <a:pt x="1685632" y="260476"/>
                </a:lnTo>
                <a:lnTo>
                  <a:pt x="1685277" y="244574"/>
                </a:lnTo>
                <a:lnTo>
                  <a:pt x="1685127" y="232220"/>
                </a:lnTo>
                <a:lnTo>
                  <a:pt x="1684997" y="201040"/>
                </a:lnTo>
                <a:lnTo>
                  <a:pt x="1685121" y="146472"/>
                </a:lnTo>
                <a:lnTo>
                  <a:pt x="1685347" y="133644"/>
                </a:lnTo>
                <a:lnTo>
                  <a:pt x="1685686" y="121311"/>
                </a:lnTo>
                <a:lnTo>
                  <a:pt x="1686140" y="109474"/>
                </a:lnTo>
                <a:lnTo>
                  <a:pt x="1684362" y="108076"/>
                </a:lnTo>
                <a:lnTo>
                  <a:pt x="1683132" y="108380"/>
                </a:lnTo>
                <a:lnTo>
                  <a:pt x="1671347" y="111200"/>
                </a:lnTo>
                <a:lnTo>
                  <a:pt x="1658930" y="114020"/>
                </a:lnTo>
                <a:close/>
              </a:path>
              <a:path w="7759407" h="396366">
                <a:moveTo>
                  <a:pt x="1518681" y="395088"/>
                </a:moveTo>
                <a:lnTo>
                  <a:pt x="1530929" y="393456"/>
                </a:lnTo>
                <a:lnTo>
                  <a:pt x="1543738" y="392104"/>
                </a:lnTo>
                <a:lnTo>
                  <a:pt x="1557108" y="391032"/>
                </a:lnTo>
                <a:lnTo>
                  <a:pt x="1557505" y="386245"/>
                </a:lnTo>
                <a:lnTo>
                  <a:pt x="1558597" y="371774"/>
                </a:lnTo>
                <a:lnTo>
                  <a:pt x="1559446" y="358274"/>
                </a:lnTo>
                <a:lnTo>
                  <a:pt x="1560052" y="345744"/>
                </a:lnTo>
                <a:lnTo>
                  <a:pt x="1560416" y="334185"/>
                </a:lnTo>
                <a:lnTo>
                  <a:pt x="1560531" y="320802"/>
                </a:lnTo>
                <a:lnTo>
                  <a:pt x="1560311" y="307592"/>
                </a:lnTo>
                <a:lnTo>
                  <a:pt x="1559775" y="295655"/>
                </a:lnTo>
                <a:lnTo>
                  <a:pt x="1563859" y="283717"/>
                </a:lnTo>
                <a:lnTo>
                  <a:pt x="1568199" y="271776"/>
                </a:lnTo>
                <a:lnTo>
                  <a:pt x="1572730" y="259931"/>
                </a:lnTo>
                <a:lnTo>
                  <a:pt x="1577428" y="248157"/>
                </a:lnTo>
                <a:lnTo>
                  <a:pt x="1582043" y="236961"/>
                </a:lnTo>
                <a:lnTo>
                  <a:pt x="1586947" y="225227"/>
                </a:lnTo>
                <a:lnTo>
                  <a:pt x="1591924" y="213542"/>
                </a:lnTo>
                <a:lnTo>
                  <a:pt x="1596986" y="201929"/>
                </a:lnTo>
                <a:lnTo>
                  <a:pt x="1601754" y="191069"/>
                </a:lnTo>
                <a:lnTo>
                  <a:pt x="1606818" y="179399"/>
                </a:lnTo>
                <a:lnTo>
                  <a:pt x="1611833" y="167729"/>
                </a:lnTo>
                <a:lnTo>
                  <a:pt x="1616798" y="156082"/>
                </a:lnTo>
                <a:lnTo>
                  <a:pt x="1621378" y="145039"/>
                </a:lnTo>
                <a:lnTo>
                  <a:pt x="1626094" y="133261"/>
                </a:lnTo>
                <a:lnTo>
                  <a:pt x="1630664" y="121410"/>
                </a:lnTo>
                <a:lnTo>
                  <a:pt x="1635086" y="109474"/>
                </a:lnTo>
                <a:lnTo>
                  <a:pt x="1633054" y="108076"/>
                </a:lnTo>
                <a:lnTo>
                  <a:pt x="1627466" y="109474"/>
                </a:lnTo>
                <a:lnTo>
                  <a:pt x="1621751" y="110870"/>
                </a:lnTo>
                <a:lnTo>
                  <a:pt x="1615655" y="112267"/>
                </a:lnTo>
                <a:lnTo>
                  <a:pt x="1609686" y="113664"/>
                </a:lnTo>
                <a:lnTo>
                  <a:pt x="1603336" y="115188"/>
                </a:lnTo>
                <a:lnTo>
                  <a:pt x="1596732" y="116586"/>
                </a:lnTo>
                <a:lnTo>
                  <a:pt x="1594308" y="126859"/>
                </a:lnTo>
                <a:lnTo>
                  <a:pt x="1591107" y="139791"/>
                </a:lnTo>
                <a:lnTo>
                  <a:pt x="1587780" y="152548"/>
                </a:lnTo>
                <a:lnTo>
                  <a:pt x="1584326" y="165130"/>
                </a:lnTo>
                <a:lnTo>
                  <a:pt x="1580747" y="177535"/>
                </a:lnTo>
                <a:lnTo>
                  <a:pt x="1577041" y="189766"/>
                </a:lnTo>
                <a:lnTo>
                  <a:pt x="1573209" y="201820"/>
                </a:lnTo>
                <a:lnTo>
                  <a:pt x="1569250" y="213700"/>
                </a:lnTo>
                <a:lnTo>
                  <a:pt x="1565166" y="225403"/>
                </a:lnTo>
                <a:lnTo>
                  <a:pt x="1560955" y="236931"/>
                </a:lnTo>
                <a:lnTo>
                  <a:pt x="1556618" y="248284"/>
                </a:lnTo>
                <a:lnTo>
                  <a:pt x="1552155" y="259461"/>
                </a:lnTo>
                <a:lnTo>
                  <a:pt x="1551993" y="258674"/>
                </a:lnTo>
                <a:lnTo>
                  <a:pt x="1549607" y="248685"/>
                </a:lnTo>
                <a:lnTo>
                  <a:pt x="1546460" y="237892"/>
                </a:lnTo>
                <a:lnTo>
                  <a:pt x="1542550" y="226297"/>
                </a:lnTo>
                <a:lnTo>
                  <a:pt x="1537878" y="213898"/>
                </a:lnTo>
                <a:lnTo>
                  <a:pt x="1532444" y="200695"/>
                </a:lnTo>
                <a:lnTo>
                  <a:pt x="1526247" y="186689"/>
                </a:lnTo>
                <a:lnTo>
                  <a:pt x="1522107" y="176360"/>
                </a:lnTo>
                <a:lnTo>
                  <a:pt x="1516249" y="162651"/>
                </a:lnTo>
                <a:lnTo>
                  <a:pt x="1510525" y="150352"/>
                </a:lnTo>
                <a:lnTo>
                  <a:pt x="1504931" y="139464"/>
                </a:lnTo>
                <a:lnTo>
                  <a:pt x="1499463" y="129986"/>
                </a:lnTo>
                <a:lnTo>
                  <a:pt x="1494116" y="121919"/>
                </a:lnTo>
                <a:lnTo>
                  <a:pt x="1491703" y="118490"/>
                </a:lnTo>
                <a:lnTo>
                  <a:pt x="1488782" y="115824"/>
                </a:lnTo>
                <a:lnTo>
                  <a:pt x="1485607" y="114045"/>
                </a:lnTo>
                <a:lnTo>
                  <a:pt x="1482432" y="112140"/>
                </a:lnTo>
                <a:lnTo>
                  <a:pt x="1478368" y="111251"/>
                </a:lnTo>
                <a:lnTo>
                  <a:pt x="1473288" y="111251"/>
                </a:lnTo>
                <a:lnTo>
                  <a:pt x="1467591" y="111562"/>
                </a:lnTo>
                <a:lnTo>
                  <a:pt x="1456869" y="113222"/>
                </a:lnTo>
                <a:lnTo>
                  <a:pt x="1443618" y="116331"/>
                </a:lnTo>
                <a:lnTo>
                  <a:pt x="1427822" y="120903"/>
                </a:lnTo>
                <a:lnTo>
                  <a:pt x="1429219" y="128269"/>
                </a:lnTo>
                <a:lnTo>
                  <a:pt x="1436712" y="128396"/>
                </a:lnTo>
                <a:lnTo>
                  <a:pt x="1439887" y="128650"/>
                </a:lnTo>
                <a:lnTo>
                  <a:pt x="1452841" y="131699"/>
                </a:lnTo>
                <a:lnTo>
                  <a:pt x="1460842" y="137667"/>
                </a:lnTo>
                <a:lnTo>
                  <a:pt x="1468970" y="147700"/>
                </a:lnTo>
                <a:lnTo>
                  <a:pt x="1473415" y="156082"/>
                </a:lnTo>
                <a:lnTo>
                  <a:pt x="1481329" y="172713"/>
                </a:lnTo>
                <a:lnTo>
                  <a:pt x="1486496" y="185165"/>
                </a:lnTo>
                <a:lnTo>
                  <a:pt x="1490392" y="195177"/>
                </a:lnTo>
                <a:lnTo>
                  <a:pt x="1494743" y="207085"/>
                </a:lnTo>
                <a:lnTo>
                  <a:pt x="1498942" y="219455"/>
                </a:lnTo>
                <a:lnTo>
                  <a:pt x="1502305" y="229866"/>
                </a:lnTo>
                <a:lnTo>
                  <a:pt x="1506035" y="242073"/>
                </a:lnTo>
                <a:lnTo>
                  <a:pt x="1509356" y="253873"/>
                </a:lnTo>
                <a:lnTo>
                  <a:pt x="1513947" y="271870"/>
                </a:lnTo>
                <a:lnTo>
                  <a:pt x="1516468" y="283337"/>
                </a:lnTo>
                <a:lnTo>
                  <a:pt x="1518119" y="292100"/>
                </a:lnTo>
                <a:lnTo>
                  <a:pt x="1519008" y="298576"/>
                </a:lnTo>
                <a:lnTo>
                  <a:pt x="1518991" y="305617"/>
                </a:lnTo>
                <a:lnTo>
                  <a:pt x="1518681" y="315596"/>
                </a:lnTo>
                <a:lnTo>
                  <a:pt x="1517989" y="326504"/>
                </a:lnTo>
                <a:lnTo>
                  <a:pt x="1516915" y="338340"/>
                </a:lnTo>
                <a:lnTo>
                  <a:pt x="1515462" y="351105"/>
                </a:lnTo>
                <a:lnTo>
                  <a:pt x="1513632" y="364798"/>
                </a:lnTo>
                <a:lnTo>
                  <a:pt x="1511427" y="379419"/>
                </a:lnTo>
                <a:lnTo>
                  <a:pt x="1508848" y="394969"/>
                </a:lnTo>
                <a:lnTo>
                  <a:pt x="1510626" y="396366"/>
                </a:lnTo>
                <a:lnTo>
                  <a:pt x="1518681" y="395088"/>
                </a:lnTo>
                <a:close/>
              </a:path>
              <a:path w="7759407" h="396366">
                <a:moveTo>
                  <a:pt x="869240" y="274220"/>
                </a:moveTo>
                <a:lnTo>
                  <a:pt x="858279" y="268309"/>
                </a:lnTo>
                <a:lnTo>
                  <a:pt x="849464" y="256793"/>
                </a:lnTo>
                <a:lnTo>
                  <a:pt x="844837" y="245410"/>
                </a:lnTo>
                <a:lnTo>
                  <a:pt x="842039" y="233658"/>
                </a:lnTo>
                <a:lnTo>
                  <a:pt x="840367" y="220180"/>
                </a:lnTo>
                <a:lnTo>
                  <a:pt x="849445" y="300902"/>
                </a:lnTo>
                <a:lnTo>
                  <a:pt x="862799" y="302387"/>
                </a:lnTo>
                <a:lnTo>
                  <a:pt x="869240" y="274220"/>
                </a:lnTo>
                <a:close/>
              </a:path>
              <a:path w="7759407" h="396366">
                <a:moveTo>
                  <a:pt x="968060" y="114993"/>
                </a:moveTo>
                <a:lnTo>
                  <a:pt x="956144" y="117601"/>
                </a:lnTo>
                <a:lnTo>
                  <a:pt x="954795" y="123793"/>
                </a:lnTo>
                <a:lnTo>
                  <a:pt x="951938" y="136286"/>
                </a:lnTo>
                <a:lnTo>
                  <a:pt x="949032" y="148336"/>
                </a:lnTo>
                <a:lnTo>
                  <a:pt x="947311" y="155039"/>
                </a:lnTo>
                <a:lnTo>
                  <a:pt x="943989" y="167100"/>
                </a:lnTo>
                <a:lnTo>
                  <a:pt x="940142" y="179958"/>
                </a:lnTo>
                <a:lnTo>
                  <a:pt x="939761" y="179958"/>
                </a:lnTo>
                <a:lnTo>
                  <a:pt x="938319" y="173157"/>
                </a:lnTo>
                <a:lnTo>
                  <a:pt x="933486" y="155902"/>
                </a:lnTo>
                <a:lnTo>
                  <a:pt x="927487" y="141297"/>
                </a:lnTo>
                <a:lnTo>
                  <a:pt x="920324" y="129343"/>
                </a:lnTo>
                <a:lnTo>
                  <a:pt x="911999" y="120042"/>
                </a:lnTo>
                <a:lnTo>
                  <a:pt x="902514" y="113396"/>
                </a:lnTo>
                <a:lnTo>
                  <a:pt x="891871" y="109407"/>
                </a:lnTo>
                <a:lnTo>
                  <a:pt x="880071" y="108076"/>
                </a:lnTo>
                <a:lnTo>
                  <a:pt x="877508" y="108117"/>
                </a:lnTo>
                <a:lnTo>
                  <a:pt x="864495" y="109695"/>
                </a:lnTo>
                <a:lnTo>
                  <a:pt x="852415" y="113559"/>
                </a:lnTo>
                <a:lnTo>
                  <a:pt x="841269" y="119703"/>
                </a:lnTo>
                <a:lnTo>
                  <a:pt x="831057" y="128122"/>
                </a:lnTo>
                <a:lnTo>
                  <a:pt x="821778" y="138811"/>
                </a:lnTo>
                <a:lnTo>
                  <a:pt x="813647" y="151652"/>
                </a:lnTo>
                <a:lnTo>
                  <a:pt x="808399" y="162805"/>
                </a:lnTo>
                <a:lnTo>
                  <a:pt x="804311" y="174689"/>
                </a:lnTo>
                <a:lnTo>
                  <a:pt x="801388" y="187307"/>
                </a:lnTo>
                <a:lnTo>
                  <a:pt x="799632" y="200662"/>
                </a:lnTo>
                <a:lnTo>
                  <a:pt x="799045" y="214756"/>
                </a:lnTo>
                <a:lnTo>
                  <a:pt x="799046" y="215243"/>
                </a:lnTo>
                <a:lnTo>
                  <a:pt x="799769" y="228979"/>
                </a:lnTo>
                <a:lnTo>
                  <a:pt x="801845" y="241946"/>
                </a:lnTo>
                <a:lnTo>
                  <a:pt x="805274" y="254156"/>
                </a:lnTo>
                <a:lnTo>
                  <a:pt x="810056" y="265621"/>
                </a:lnTo>
                <a:lnTo>
                  <a:pt x="816190" y="276351"/>
                </a:lnTo>
                <a:lnTo>
                  <a:pt x="826956" y="289090"/>
                </a:lnTo>
                <a:lnTo>
                  <a:pt x="837490" y="296463"/>
                </a:lnTo>
                <a:lnTo>
                  <a:pt x="849445" y="300902"/>
                </a:lnTo>
                <a:lnTo>
                  <a:pt x="840367" y="220180"/>
                </a:lnTo>
                <a:lnTo>
                  <a:pt x="839812" y="204977"/>
                </a:lnTo>
                <a:lnTo>
                  <a:pt x="839883" y="199671"/>
                </a:lnTo>
                <a:lnTo>
                  <a:pt x="840848" y="185539"/>
                </a:lnTo>
                <a:lnTo>
                  <a:pt x="842951" y="172680"/>
                </a:lnTo>
                <a:lnTo>
                  <a:pt x="846201" y="161087"/>
                </a:lnTo>
                <a:lnTo>
                  <a:pt x="850607" y="150749"/>
                </a:lnTo>
                <a:lnTo>
                  <a:pt x="858032" y="139776"/>
                </a:lnTo>
                <a:lnTo>
                  <a:pt x="868322" y="132204"/>
                </a:lnTo>
                <a:lnTo>
                  <a:pt x="880706" y="129666"/>
                </a:lnTo>
                <a:lnTo>
                  <a:pt x="888694" y="131129"/>
                </a:lnTo>
                <a:lnTo>
                  <a:pt x="898932" y="138039"/>
                </a:lnTo>
                <a:lnTo>
                  <a:pt x="908138" y="150621"/>
                </a:lnTo>
                <a:lnTo>
                  <a:pt x="913319" y="161362"/>
                </a:lnTo>
                <a:lnTo>
                  <a:pt x="917295" y="172105"/>
                </a:lnTo>
                <a:lnTo>
                  <a:pt x="920932" y="184419"/>
                </a:lnTo>
                <a:lnTo>
                  <a:pt x="924230" y="198300"/>
                </a:lnTo>
                <a:lnTo>
                  <a:pt x="927188" y="213740"/>
                </a:lnTo>
                <a:lnTo>
                  <a:pt x="926351" y="215737"/>
                </a:lnTo>
                <a:lnTo>
                  <a:pt x="920202" y="229413"/>
                </a:lnTo>
                <a:lnTo>
                  <a:pt x="914073" y="241287"/>
                </a:lnTo>
                <a:lnTo>
                  <a:pt x="907942" y="251380"/>
                </a:lnTo>
                <a:lnTo>
                  <a:pt x="901788" y="259714"/>
                </a:lnTo>
                <a:lnTo>
                  <a:pt x="898071" y="263928"/>
                </a:lnTo>
                <a:lnTo>
                  <a:pt x="887235" y="272303"/>
                </a:lnTo>
                <a:lnTo>
                  <a:pt x="876261" y="275081"/>
                </a:lnTo>
                <a:lnTo>
                  <a:pt x="869240" y="274220"/>
                </a:lnTo>
                <a:lnTo>
                  <a:pt x="862799" y="302387"/>
                </a:lnTo>
                <a:lnTo>
                  <a:pt x="873761" y="301253"/>
                </a:lnTo>
                <a:lnTo>
                  <a:pt x="884277" y="297973"/>
                </a:lnTo>
                <a:lnTo>
                  <a:pt x="894646" y="292545"/>
                </a:lnTo>
                <a:lnTo>
                  <a:pt x="904862" y="284966"/>
                </a:lnTo>
                <a:lnTo>
                  <a:pt x="914922" y="275233"/>
                </a:lnTo>
                <a:lnTo>
                  <a:pt x="924821" y="263346"/>
                </a:lnTo>
                <a:lnTo>
                  <a:pt x="934554" y="249300"/>
                </a:lnTo>
                <a:lnTo>
                  <a:pt x="935456" y="252941"/>
                </a:lnTo>
                <a:lnTo>
                  <a:pt x="939548" y="267191"/>
                </a:lnTo>
                <a:lnTo>
                  <a:pt x="943877" y="278840"/>
                </a:lnTo>
                <a:lnTo>
                  <a:pt x="948397" y="287908"/>
                </a:lnTo>
                <a:lnTo>
                  <a:pt x="953350" y="296163"/>
                </a:lnTo>
                <a:lnTo>
                  <a:pt x="959319" y="300354"/>
                </a:lnTo>
                <a:lnTo>
                  <a:pt x="971892" y="300354"/>
                </a:lnTo>
                <a:lnTo>
                  <a:pt x="978877" y="299719"/>
                </a:lnTo>
                <a:lnTo>
                  <a:pt x="987386" y="298450"/>
                </a:lnTo>
                <a:lnTo>
                  <a:pt x="1001758" y="295582"/>
                </a:lnTo>
                <a:lnTo>
                  <a:pt x="1014564" y="292226"/>
                </a:lnTo>
                <a:lnTo>
                  <a:pt x="1013675" y="283082"/>
                </a:lnTo>
                <a:lnTo>
                  <a:pt x="1007516" y="282680"/>
                </a:lnTo>
                <a:lnTo>
                  <a:pt x="994293" y="280070"/>
                </a:lnTo>
                <a:lnTo>
                  <a:pt x="982757" y="275124"/>
                </a:lnTo>
                <a:lnTo>
                  <a:pt x="972908" y="267842"/>
                </a:lnTo>
                <a:lnTo>
                  <a:pt x="965703" y="259539"/>
                </a:lnTo>
                <a:lnTo>
                  <a:pt x="959484" y="249232"/>
                </a:lnTo>
                <a:lnTo>
                  <a:pt x="954265" y="236899"/>
                </a:lnTo>
                <a:lnTo>
                  <a:pt x="950048" y="222503"/>
                </a:lnTo>
                <a:lnTo>
                  <a:pt x="953176" y="216481"/>
                </a:lnTo>
                <a:lnTo>
                  <a:pt x="958929" y="205024"/>
                </a:lnTo>
                <a:lnTo>
                  <a:pt x="964272" y="193928"/>
                </a:lnTo>
                <a:lnTo>
                  <a:pt x="966099" y="190084"/>
                </a:lnTo>
                <a:lnTo>
                  <a:pt x="971445" y="178504"/>
                </a:lnTo>
                <a:lnTo>
                  <a:pt x="976591" y="167004"/>
                </a:lnTo>
                <a:lnTo>
                  <a:pt x="978243" y="163179"/>
                </a:lnTo>
                <a:lnTo>
                  <a:pt x="983082" y="151446"/>
                </a:lnTo>
                <a:lnTo>
                  <a:pt x="987640" y="139573"/>
                </a:lnTo>
                <a:lnTo>
                  <a:pt x="989037" y="135889"/>
                </a:lnTo>
                <a:lnTo>
                  <a:pt x="990434" y="132079"/>
                </a:lnTo>
                <a:lnTo>
                  <a:pt x="991831" y="128142"/>
                </a:lnTo>
                <a:lnTo>
                  <a:pt x="999324" y="128396"/>
                </a:lnTo>
                <a:lnTo>
                  <a:pt x="1002499" y="128650"/>
                </a:lnTo>
                <a:lnTo>
                  <a:pt x="1005547" y="129031"/>
                </a:lnTo>
                <a:lnTo>
                  <a:pt x="1010251" y="115330"/>
                </a:lnTo>
                <a:lnTo>
                  <a:pt x="994752" y="119633"/>
                </a:lnTo>
                <a:lnTo>
                  <a:pt x="998181" y="109474"/>
                </a:lnTo>
                <a:lnTo>
                  <a:pt x="996276" y="108076"/>
                </a:lnTo>
                <a:lnTo>
                  <a:pt x="993063" y="108911"/>
                </a:lnTo>
                <a:lnTo>
                  <a:pt x="980359" y="112097"/>
                </a:lnTo>
                <a:lnTo>
                  <a:pt x="968060" y="114993"/>
                </a:lnTo>
                <a:close/>
              </a:path>
              <a:path w="7759407" h="396366">
                <a:moveTo>
                  <a:pt x="1081293" y="395088"/>
                </a:moveTo>
                <a:lnTo>
                  <a:pt x="1093541" y="393456"/>
                </a:lnTo>
                <a:lnTo>
                  <a:pt x="1106350" y="392104"/>
                </a:lnTo>
                <a:lnTo>
                  <a:pt x="1119720" y="391032"/>
                </a:lnTo>
                <a:lnTo>
                  <a:pt x="1120117" y="386245"/>
                </a:lnTo>
                <a:lnTo>
                  <a:pt x="1121209" y="371774"/>
                </a:lnTo>
                <a:lnTo>
                  <a:pt x="1122058" y="358274"/>
                </a:lnTo>
                <a:lnTo>
                  <a:pt x="1122664" y="345744"/>
                </a:lnTo>
                <a:lnTo>
                  <a:pt x="1123028" y="334185"/>
                </a:lnTo>
                <a:lnTo>
                  <a:pt x="1123143" y="320802"/>
                </a:lnTo>
                <a:lnTo>
                  <a:pt x="1122923" y="307592"/>
                </a:lnTo>
                <a:lnTo>
                  <a:pt x="1122387" y="295655"/>
                </a:lnTo>
                <a:lnTo>
                  <a:pt x="1126471" y="283717"/>
                </a:lnTo>
                <a:lnTo>
                  <a:pt x="1130811" y="271776"/>
                </a:lnTo>
                <a:lnTo>
                  <a:pt x="1135342" y="259931"/>
                </a:lnTo>
                <a:lnTo>
                  <a:pt x="1140040" y="248157"/>
                </a:lnTo>
                <a:lnTo>
                  <a:pt x="1144655" y="236961"/>
                </a:lnTo>
                <a:lnTo>
                  <a:pt x="1149559" y="225227"/>
                </a:lnTo>
                <a:lnTo>
                  <a:pt x="1154536" y="213542"/>
                </a:lnTo>
                <a:lnTo>
                  <a:pt x="1159598" y="201929"/>
                </a:lnTo>
                <a:lnTo>
                  <a:pt x="1164366" y="191069"/>
                </a:lnTo>
                <a:lnTo>
                  <a:pt x="1169430" y="179399"/>
                </a:lnTo>
                <a:lnTo>
                  <a:pt x="1174445" y="167729"/>
                </a:lnTo>
                <a:lnTo>
                  <a:pt x="1179410" y="156082"/>
                </a:lnTo>
                <a:lnTo>
                  <a:pt x="1183990" y="145039"/>
                </a:lnTo>
                <a:lnTo>
                  <a:pt x="1188706" y="133261"/>
                </a:lnTo>
                <a:lnTo>
                  <a:pt x="1193276" y="121410"/>
                </a:lnTo>
                <a:lnTo>
                  <a:pt x="1197698" y="109474"/>
                </a:lnTo>
                <a:lnTo>
                  <a:pt x="1195666" y="108076"/>
                </a:lnTo>
                <a:lnTo>
                  <a:pt x="1190078" y="109474"/>
                </a:lnTo>
                <a:lnTo>
                  <a:pt x="1184363" y="110870"/>
                </a:lnTo>
                <a:lnTo>
                  <a:pt x="1178267" y="112267"/>
                </a:lnTo>
                <a:lnTo>
                  <a:pt x="1172298" y="113664"/>
                </a:lnTo>
                <a:lnTo>
                  <a:pt x="1165948" y="115188"/>
                </a:lnTo>
                <a:lnTo>
                  <a:pt x="1159344" y="116586"/>
                </a:lnTo>
                <a:lnTo>
                  <a:pt x="1156920" y="126859"/>
                </a:lnTo>
                <a:lnTo>
                  <a:pt x="1153719" y="139791"/>
                </a:lnTo>
                <a:lnTo>
                  <a:pt x="1150392" y="152548"/>
                </a:lnTo>
                <a:lnTo>
                  <a:pt x="1146938" y="165130"/>
                </a:lnTo>
                <a:lnTo>
                  <a:pt x="1143359" y="177535"/>
                </a:lnTo>
                <a:lnTo>
                  <a:pt x="1139653" y="189766"/>
                </a:lnTo>
                <a:lnTo>
                  <a:pt x="1135821" y="201820"/>
                </a:lnTo>
                <a:lnTo>
                  <a:pt x="1131862" y="213700"/>
                </a:lnTo>
                <a:lnTo>
                  <a:pt x="1127778" y="225403"/>
                </a:lnTo>
                <a:lnTo>
                  <a:pt x="1123567" y="236931"/>
                </a:lnTo>
                <a:lnTo>
                  <a:pt x="1119230" y="248284"/>
                </a:lnTo>
                <a:lnTo>
                  <a:pt x="1114767" y="259461"/>
                </a:lnTo>
                <a:lnTo>
                  <a:pt x="1114605" y="258674"/>
                </a:lnTo>
                <a:lnTo>
                  <a:pt x="1112219" y="248685"/>
                </a:lnTo>
                <a:lnTo>
                  <a:pt x="1109072" y="237892"/>
                </a:lnTo>
                <a:lnTo>
                  <a:pt x="1105162" y="226297"/>
                </a:lnTo>
                <a:lnTo>
                  <a:pt x="1100490" y="213898"/>
                </a:lnTo>
                <a:lnTo>
                  <a:pt x="1095056" y="200695"/>
                </a:lnTo>
                <a:lnTo>
                  <a:pt x="1088859" y="186689"/>
                </a:lnTo>
                <a:lnTo>
                  <a:pt x="1084719" y="176360"/>
                </a:lnTo>
                <a:lnTo>
                  <a:pt x="1078861" y="162651"/>
                </a:lnTo>
                <a:lnTo>
                  <a:pt x="1073137" y="150352"/>
                </a:lnTo>
                <a:lnTo>
                  <a:pt x="1067543" y="139464"/>
                </a:lnTo>
                <a:lnTo>
                  <a:pt x="1062075" y="129986"/>
                </a:lnTo>
                <a:lnTo>
                  <a:pt x="1056728" y="121919"/>
                </a:lnTo>
                <a:lnTo>
                  <a:pt x="1054315" y="118490"/>
                </a:lnTo>
                <a:lnTo>
                  <a:pt x="1051394" y="115824"/>
                </a:lnTo>
                <a:lnTo>
                  <a:pt x="1048219" y="114045"/>
                </a:lnTo>
                <a:lnTo>
                  <a:pt x="1045044" y="112140"/>
                </a:lnTo>
                <a:lnTo>
                  <a:pt x="1040980" y="111251"/>
                </a:lnTo>
                <a:lnTo>
                  <a:pt x="1033303" y="111324"/>
                </a:lnTo>
                <a:lnTo>
                  <a:pt x="1023102" y="112560"/>
                </a:lnTo>
                <a:lnTo>
                  <a:pt x="1010251" y="115330"/>
                </a:lnTo>
                <a:lnTo>
                  <a:pt x="1005547" y="129031"/>
                </a:lnTo>
                <a:lnTo>
                  <a:pt x="1008341" y="129412"/>
                </a:lnTo>
                <a:lnTo>
                  <a:pt x="1010754" y="130048"/>
                </a:lnTo>
                <a:lnTo>
                  <a:pt x="1019644" y="134112"/>
                </a:lnTo>
                <a:lnTo>
                  <a:pt x="1027391" y="141477"/>
                </a:lnTo>
                <a:lnTo>
                  <a:pt x="1036027" y="156082"/>
                </a:lnTo>
                <a:lnTo>
                  <a:pt x="1043941" y="172713"/>
                </a:lnTo>
                <a:lnTo>
                  <a:pt x="1049108" y="185165"/>
                </a:lnTo>
                <a:lnTo>
                  <a:pt x="1053004" y="195177"/>
                </a:lnTo>
                <a:lnTo>
                  <a:pt x="1057355" y="207085"/>
                </a:lnTo>
                <a:lnTo>
                  <a:pt x="1061554" y="219455"/>
                </a:lnTo>
                <a:lnTo>
                  <a:pt x="1064917" y="229866"/>
                </a:lnTo>
                <a:lnTo>
                  <a:pt x="1068647" y="242073"/>
                </a:lnTo>
                <a:lnTo>
                  <a:pt x="1071968" y="253873"/>
                </a:lnTo>
                <a:lnTo>
                  <a:pt x="1076559" y="271870"/>
                </a:lnTo>
                <a:lnTo>
                  <a:pt x="1079080" y="283337"/>
                </a:lnTo>
                <a:lnTo>
                  <a:pt x="1080731" y="292100"/>
                </a:lnTo>
                <a:lnTo>
                  <a:pt x="1081620" y="298576"/>
                </a:lnTo>
                <a:lnTo>
                  <a:pt x="1081603" y="305617"/>
                </a:lnTo>
                <a:lnTo>
                  <a:pt x="1081293" y="315596"/>
                </a:lnTo>
                <a:lnTo>
                  <a:pt x="1080601" y="326504"/>
                </a:lnTo>
                <a:lnTo>
                  <a:pt x="1079527" y="338340"/>
                </a:lnTo>
                <a:lnTo>
                  <a:pt x="1078074" y="351105"/>
                </a:lnTo>
                <a:lnTo>
                  <a:pt x="1076244" y="364798"/>
                </a:lnTo>
                <a:lnTo>
                  <a:pt x="1074039" y="379419"/>
                </a:lnTo>
                <a:lnTo>
                  <a:pt x="1071460" y="394969"/>
                </a:lnTo>
                <a:lnTo>
                  <a:pt x="1073238" y="396366"/>
                </a:lnTo>
                <a:lnTo>
                  <a:pt x="1081293" y="395088"/>
                </a:lnTo>
                <a:close/>
              </a:path>
              <a:path w="7759407" h="396366">
                <a:moveTo>
                  <a:pt x="534176" y="114023"/>
                </a:moveTo>
                <a:lnTo>
                  <a:pt x="521131" y="116839"/>
                </a:lnTo>
                <a:lnTo>
                  <a:pt x="521271" y="118324"/>
                </a:lnTo>
                <a:lnTo>
                  <a:pt x="522169" y="129870"/>
                </a:lnTo>
                <a:lnTo>
                  <a:pt x="522813" y="142199"/>
                </a:lnTo>
                <a:lnTo>
                  <a:pt x="523199" y="155332"/>
                </a:lnTo>
                <a:lnTo>
                  <a:pt x="523328" y="169290"/>
                </a:lnTo>
                <a:lnTo>
                  <a:pt x="523328" y="268350"/>
                </a:lnTo>
                <a:lnTo>
                  <a:pt x="523686" y="275607"/>
                </a:lnTo>
                <a:lnTo>
                  <a:pt x="527889" y="290158"/>
                </a:lnTo>
                <a:lnTo>
                  <a:pt x="536819" y="298860"/>
                </a:lnTo>
                <a:lnTo>
                  <a:pt x="550481" y="301751"/>
                </a:lnTo>
                <a:lnTo>
                  <a:pt x="558619" y="301259"/>
                </a:lnTo>
                <a:lnTo>
                  <a:pt x="569866" y="299487"/>
                </a:lnTo>
                <a:lnTo>
                  <a:pt x="583244" y="296400"/>
                </a:lnTo>
                <a:lnTo>
                  <a:pt x="598766" y="291973"/>
                </a:lnTo>
                <a:lnTo>
                  <a:pt x="597877" y="284099"/>
                </a:lnTo>
                <a:lnTo>
                  <a:pt x="588987" y="283971"/>
                </a:lnTo>
                <a:lnTo>
                  <a:pt x="581875" y="283337"/>
                </a:lnTo>
                <a:lnTo>
                  <a:pt x="571588" y="281431"/>
                </a:lnTo>
                <a:lnTo>
                  <a:pt x="565149" y="276987"/>
                </a:lnTo>
                <a:lnTo>
                  <a:pt x="561136" y="268731"/>
                </a:lnTo>
                <a:lnTo>
                  <a:pt x="560870" y="260476"/>
                </a:lnTo>
                <a:lnTo>
                  <a:pt x="560520" y="244574"/>
                </a:lnTo>
                <a:lnTo>
                  <a:pt x="560383" y="232220"/>
                </a:lnTo>
                <a:lnTo>
                  <a:pt x="560404" y="146472"/>
                </a:lnTo>
                <a:lnTo>
                  <a:pt x="560641" y="133643"/>
                </a:lnTo>
                <a:lnTo>
                  <a:pt x="560996" y="121311"/>
                </a:lnTo>
                <a:lnTo>
                  <a:pt x="561467" y="109474"/>
                </a:lnTo>
                <a:lnTo>
                  <a:pt x="559663" y="108076"/>
                </a:lnTo>
                <a:lnTo>
                  <a:pt x="558387" y="108390"/>
                </a:lnTo>
                <a:lnTo>
                  <a:pt x="546594" y="111207"/>
                </a:lnTo>
                <a:lnTo>
                  <a:pt x="534176" y="114023"/>
                </a:lnTo>
                <a:close/>
              </a:path>
              <a:path w="7759407" h="396366">
                <a:moveTo>
                  <a:pt x="352285" y="302387"/>
                </a:moveTo>
                <a:lnTo>
                  <a:pt x="363224" y="301257"/>
                </a:lnTo>
                <a:lnTo>
                  <a:pt x="373736" y="297981"/>
                </a:lnTo>
                <a:lnTo>
                  <a:pt x="384095" y="292554"/>
                </a:lnTo>
                <a:lnTo>
                  <a:pt x="394302" y="284975"/>
                </a:lnTo>
                <a:lnTo>
                  <a:pt x="404355" y="275241"/>
                </a:lnTo>
                <a:lnTo>
                  <a:pt x="414256" y="263350"/>
                </a:lnTo>
                <a:lnTo>
                  <a:pt x="424002" y="249300"/>
                </a:lnTo>
                <a:lnTo>
                  <a:pt x="424909" y="252931"/>
                </a:lnTo>
                <a:lnTo>
                  <a:pt x="429001" y="267186"/>
                </a:lnTo>
                <a:lnTo>
                  <a:pt x="433303" y="278838"/>
                </a:lnTo>
                <a:lnTo>
                  <a:pt x="437819" y="287908"/>
                </a:lnTo>
                <a:lnTo>
                  <a:pt x="442785" y="296163"/>
                </a:lnTo>
                <a:lnTo>
                  <a:pt x="448779" y="300354"/>
                </a:lnTo>
                <a:lnTo>
                  <a:pt x="461352" y="300354"/>
                </a:lnTo>
                <a:lnTo>
                  <a:pt x="468376" y="299719"/>
                </a:lnTo>
                <a:lnTo>
                  <a:pt x="476859" y="298450"/>
                </a:lnTo>
                <a:lnTo>
                  <a:pt x="491251" y="295578"/>
                </a:lnTo>
                <a:lnTo>
                  <a:pt x="504075" y="292226"/>
                </a:lnTo>
                <a:lnTo>
                  <a:pt x="503085" y="283082"/>
                </a:lnTo>
                <a:lnTo>
                  <a:pt x="496981" y="282683"/>
                </a:lnTo>
                <a:lnTo>
                  <a:pt x="483775" y="280076"/>
                </a:lnTo>
                <a:lnTo>
                  <a:pt x="472234" y="275129"/>
                </a:lnTo>
                <a:lnTo>
                  <a:pt x="462356" y="267842"/>
                </a:lnTo>
                <a:lnTo>
                  <a:pt x="455124" y="259542"/>
                </a:lnTo>
                <a:lnTo>
                  <a:pt x="448896" y="249234"/>
                </a:lnTo>
                <a:lnTo>
                  <a:pt x="443690" y="236900"/>
                </a:lnTo>
                <a:lnTo>
                  <a:pt x="439508" y="222503"/>
                </a:lnTo>
                <a:lnTo>
                  <a:pt x="442611" y="216490"/>
                </a:lnTo>
                <a:lnTo>
                  <a:pt x="444270" y="123802"/>
                </a:lnTo>
                <a:lnTo>
                  <a:pt x="441388" y="136291"/>
                </a:lnTo>
                <a:lnTo>
                  <a:pt x="438505" y="148336"/>
                </a:lnTo>
                <a:lnTo>
                  <a:pt x="436793" y="155049"/>
                </a:lnTo>
                <a:lnTo>
                  <a:pt x="433448" y="167105"/>
                </a:lnTo>
                <a:lnTo>
                  <a:pt x="429564" y="179958"/>
                </a:lnTo>
                <a:lnTo>
                  <a:pt x="429171" y="179958"/>
                </a:lnTo>
                <a:lnTo>
                  <a:pt x="427746" y="173236"/>
                </a:lnTo>
                <a:lnTo>
                  <a:pt x="422921" y="155960"/>
                </a:lnTo>
                <a:lnTo>
                  <a:pt x="416932" y="141337"/>
                </a:lnTo>
                <a:lnTo>
                  <a:pt x="409782" y="129368"/>
                </a:lnTo>
                <a:lnTo>
                  <a:pt x="401471" y="120056"/>
                </a:lnTo>
                <a:lnTo>
                  <a:pt x="391998" y="113402"/>
                </a:lnTo>
                <a:lnTo>
                  <a:pt x="381364" y="109408"/>
                </a:lnTo>
                <a:lnTo>
                  <a:pt x="369570" y="108076"/>
                </a:lnTo>
                <a:lnTo>
                  <a:pt x="366974" y="108118"/>
                </a:lnTo>
                <a:lnTo>
                  <a:pt x="353927" y="109699"/>
                </a:lnTo>
                <a:lnTo>
                  <a:pt x="341830" y="113564"/>
                </a:lnTo>
                <a:lnTo>
                  <a:pt x="330685" y="119708"/>
                </a:lnTo>
                <a:lnTo>
                  <a:pt x="320492" y="128125"/>
                </a:lnTo>
                <a:lnTo>
                  <a:pt x="311251" y="138811"/>
                </a:lnTo>
                <a:lnTo>
                  <a:pt x="303098" y="151655"/>
                </a:lnTo>
                <a:lnTo>
                  <a:pt x="297845" y="162808"/>
                </a:lnTo>
                <a:lnTo>
                  <a:pt x="293759" y="174691"/>
                </a:lnTo>
                <a:lnTo>
                  <a:pt x="290840" y="187308"/>
                </a:lnTo>
                <a:lnTo>
                  <a:pt x="289089" y="200663"/>
                </a:lnTo>
                <a:lnTo>
                  <a:pt x="288505" y="214756"/>
                </a:lnTo>
                <a:lnTo>
                  <a:pt x="288506" y="215224"/>
                </a:lnTo>
                <a:lnTo>
                  <a:pt x="289225" y="228965"/>
                </a:lnTo>
                <a:lnTo>
                  <a:pt x="291291" y="241936"/>
                </a:lnTo>
                <a:lnTo>
                  <a:pt x="294707" y="254150"/>
                </a:lnTo>
                <a:lnTo>
                  <a:pt x="299472" y="265618"/>
                </a:lnTo>
                <a:lnTo>
                  <a:pt x="305587" y="276351"/>
                </a:lnTo>
                <a:lnTo>
                  <a:pt x="316443" y="289128"/>
                </a:lnTo>
                <a:lnTo>
                  <a:pt x="326979" y="296480"/>
                </a:lnTo>
                <a:lnTo>
                  <a:pt x="338926" y="300907"/>
                </a:lnTo>
                <a:lnTo>
                  <a:pt x="329800" y="220176"/>
                </a:lnTo>
                <a:lnTo>
                  <a:pt x="329234" y="204977"/>
                </a:lnTo>
                <a:lnTo>
                  <a:pt x="329305" y="199674"/>
                </a:lnTo>
                <a:lnTo>
                  <a:pt x="330277" y="185541"/>
                </a:lnTo>
                <a:lnTo>
                  <a:pt x="332386" y="172682"/>
                </a:lnTo>
                <a:lnTo>
                  <a:pt x="335632" y="161087"/>
                </a:lnTo>
                <a:lnTo>
                  <a:pt x="340017" y="150749"/>
                </a:lnTo>
                <a:lnTo>
                  <a:pt x="347484" y="139782"/>
                </a:lnTo>
                <a:lnTo>
                  <a:pt x="357777" y="132206"/>
                </a:lnTo>
                <a:lnTo>
                  <a:pt x="370103" y="129666"/>
                </a:lnTo>
                <a:lnTo>
                  <a:pt x="378184" y="131148"/>
                </a:lnTo>
                <a:lnTo>
                  <a:pt x="388433" y="138062"/>
                </a:lnTo>
                <a:lnTo>
                  <a:pt x="397636" y="150621"/>
                </a:lnTo>
                <a:lnTo>
                  <a:pt x="402819" y="161355"/>
                </a:lnTo>
                <a:lnTo>
                  <a:pt x="406794" y="172099"/>
                </a:lnTo>
                <a:lnTo>
                  <a:pt x="410424" y="184415"/>
                </a:lnTo>
                <a:lnTo>
                  <a:pt x="413709" y="198297"/>
                </a:lnTo>
                <a:lnTo>
                  <a:pt x="416648" y="213740"/>
                </a:lnTo>
                <a:lnTo>
                  <a:pt x="415828" y="215710"/>
                </a:lnTo>
                <a:lnTo>
                  <a:pt x="409697" y="229395"/>
                </a:lnTo>
                <a:lnTo>
                  <a:pt x="403563" y="241277"/>
                </a:lnTo>
                <a:lnTo>
                  <a:pt x="397430" y="251376"/>
                </a:lnTo>
                <a:lnTo>
                  <a:pt x="391299" y="259714"/>
                </a:lnTo>
                <a:lnTo>
                  <a:pt x="387545" y="263936"/>
                </a:lnTo>
                <a:lnTo>
                  <a:pt x="376684" y="272305"/>
                </a:lnTo>
                <a:lnTo>
                  <a:pt x="365760" y="275081"/>
                </a:lnTo>
                <a:lnTo>
                  <a:pt x="358716" y="274222"/>
                </a:lnTo>
                <a:lnTo>
                  <a:pt x="352285" y="302387"/>
                </a:lnTo>
                <a:close/>
              </a:path>
              <a:path w="7759407" h="396366">
                <a:moveTo>
                  <a:pt x="358716" y="274222"/>
                </a:moveTo>
                <a:lnTo>
                  <a:pt x="347730" y="268312"/>
                </a:lnTo>
                <a:lnTo>
                  <a:pt x="338975" y="256793"/>
                </a:lnTo>
                <a:lnTo>
                  <a:pt x="334323" y="245400"/>
                </a:lnTo>
                <a:lnTo>
                  <a:pt x="331497" y="233650"/>
                </a:lnTo>
                <a:lnTo>
                  <a:pt x="329800" y="220176"/>
                </a:lnTo>
                <a:lnTo>
                  <a:pt x="338926" y="300907"/>
                </a:lnTo>
                <a:lnTo>
                  <a:pt x="352285" y="302387"/>
                </a:lnTo>
                <a:lnTo>
                  <a:pt x="358716" y="274222"/>
                </a:lnTo>
                <a:close/>
              </a:path>
              <a:path w="7759407" h="396366">
                <a:moveTo>
                  <a:pt x="453707" y="193928"/>
                </a:moveTo>
                <a:lnTo>
                  <a:pt x="455531" y="190084"/>
                </a:lnTo>
                <a:lnTo>
                  <a:pt x="460886" y="178504"/>
                </a:lnTo>
                <a:lnTo>
                  <a:pt x="466026" y="167004"/>
                </a:lnTo>
                <a:lnTo>
                  <a:pt x="467680" y="163157"/>
                </a:lnTo>
                <a:lnTo>
                  <a:pt x="472528" y="151435"/>
                </a:lnTo>
                <a:lnTo>
                  <a:pt x="477151" y="139573"/>
                </a:lnTo>
                <a:lnTo>
                  <a:pt x="479285" y="133779"/>
                </a:lnTo>
                <a:lnTo>
                  <a:pt x="483451" y="121929"/>
                </a:lnTo>
                <a:lnTo>
                  <a:pt x="487591" y="109474"/>
                </a:lnTo>
                <a:lnTo>
                  <a:pt x="485800" y="108076"/>
                </a:lnTo>
                <a:lnTo>
                  <a:pt x="482570" y="108911"/>
                </a:lnTo>
                <a:lnTo>
                  <a:pt x="469814" y="112097"/>
                </a:lnTo>
                <a:lnTo>
                  <a:pt x="457512" y="114993"/>
                </a:lnTo>
                <a:lnTo>
                  <a:pt x="445668" y="117601"/>
                </a:lnTo>
                <a:lnTo>
                  <a:pt x="444270" y="123802"/>
                </a:lnTo>
                <a:lnTo>
                  <a:pt x="442611" y="216490"/>
                </a:lnTo>
                <a:lnTo>
                  <a:pt x="448362" y="205028"/>
                </a:lnTo>
                <a:lnTo>
                  <a:pt x="453707" y="193928"/>
                </a:lnTo>
                <a:close/>
              </a:path>
              <a:path w="7759407" h="396366">
                <a:moveTo>
                  <a:pt x="6733374" y="35940"/>
                </a:moveTo>
                <a:lnTo>
                  <a:pt x="6736422" y="34925"/>
                </a:lnTo>
                <a:lnTo>
                  <a:pt x="6761441" y="27177"/>
                </a:lnTo>
                <a:lnTo>
                  <a:pt x="6760679" y="18668"/>
                </a:lnTo>
                <a:lnTo>
                  <a:pt x="6750030" y="18961"/>
                </a:lnTo>
                <a:lnTo>
                  <a:pt x="6737229" y="19222"/>
                </a:lnTo>
                <a:lnTo>
                  <a:pt x="6724612" y="19378"/>
                </a:lnTo>
                <a:lnTo>
                  <a:pt x="6702481" y="19399"/>
                </a:lnTo>
                <a:lnTo>
                  <a:pt x="6698521" y="296853"/>
                </a:lnTo>
                <a:lnTo>
                  <a:pt x="6722901" y="296840"/>
                </a:lnTo>
                <a:lnTo>
                  <a:pt x="6735425" y="296968"/>
                </a:lnTo>
                <a:lnTo>
                  <a:pt x="6748268" y="297170"/>
                </a:lnTo>
                <a:lnTo>
                  <a:pt x="6761441" y="297433"/>
                </a:lnTo>
                <a:lnTo>
                  <a:pt x="6761060" y="288798"/>
                </a:lnTo>
                <a:lnTo>
                  <a:pt x="6737057" y="281558"/>
                </a:lnTo>
                <a:lnTo>
                  <a:pt x="6731570" y="274193"/>
                </a:lnTo>
                <a:lnTo>
                  <a:pt x="6731373" y="262947"/>
                </a:lnTo>
                <a:lnTo>
                  <a:pt x="6731215" y="235838"/>
                </a:lnTo>
                <a:lnTo>
                  <a:pt x="6731360" y="52773"/>
                </a:lnTo>
                <a:lnTo>
                  <a:pt x="6731596" y="41655"/>
                </a:lnTo>
                <a:lnTo>
                  <a:pt x="6731723" y="38226"/>
                </a:lnTo>
                <a:lnTo>
                  <a:pt x="6733374" y="35940"/>
                </a:lnTo>
                <a:close/>
              </a:path>
              <a:path w="7759407" h="396366">
                <a:moveTo>
                  <a:pt x="6516274" y="296847"/>
                </a:moveTo>
                <a:lnTo>
                  <a:pt x="6550497" y="296949"/>
                </a:lnTo>
                <a:lnTo>
                  <a:pt x="6563196" y="297156"/>
                </a:lnTo>
                <a:lnTo>
                  <a:pt x="6575894" y="297433"/>
                </a:lnTo>
                <a:lnTo>
                  <a:pt x="6575259" y="288798"/>
                </a:lnTo>
                <a:lnTo>
                  <a:pt x="6553288" y="281939"/>
                </a:lnTo>
                <a:lnTo>
                  <a:pt x="6549859" y="280924"/>
                </a:lnTo>
                <a:lnTo>
                  <a:pt x="6548208" y="278764"/>
                </a:lnTo>
                <a:lnTo>
                  <a:pt x="6548081" y="275081"/>
                </a:lnTo>
                <a:lnTo>
                  <a:pt x="6548059" y="274153"/>
                </a:lnTo>
                <a:lnTo>
                  <a:pt x="6547860" y="262977"/>
                </a:lnTo>
                <a:lnTo>
                  <a:pt x="6547700" y="235838"/>
                </a:lnTo>
                <a:lnTo>
                  <a:pt x="6547700" y="159257"/>
                </a:lnTo>
                <a:lnTo>
                  <a:pt x="6692353" y="159257"/>
                </a:lnTo>
                <a:lnTo>
                  <a:pt x="6692179" y="264050"/>
                </a:lnTo>
                <a:lnTo>
                  <a:pt x="6691972" y="275081"/>
                </a:lnTo>
                <a:lnTo>
                  <a:pt x="6690067" y="280924"/>
                </a:lnTo>
                <a:lnTo>
                  <a:pt x="6664286" y="288798"/>
                </a:lnTo>
                <a:lnTo>
                  <a:pt x="6665048" y="297433"/>
                </a:lnTo>
                <a:lnTo>
                  <a:pt x="6673162" y="297243"/>
                </a:lnTo>
                <a:lnTo>
                  <a:pt x="6685768" y="297006"/>
                </a:lnTo>
                <a:lnTo>
                  <a:pt x="6698521" y="296853"/>
                </a:lnTo>
                <a:lnTo>
                  <a:pt x="6702481" y="19399"/>
                </a:lnTo>
                <a:lnTo>
                  <a:pt x="6689826" y="19262"/>
                </a:lnTo>
                <a:lnTo>
                  <a:pt x="6677090" y="19019"/>
                </a:lnTo>
                <a:lnTo>
                  <a:pt x="6664286" y="18668"/>
                </a:lnTo>
                <a:lnTo>
                  <a:pt x="6664667" y="27177"/>
                </a:lnTo>
                <a:lnTo>
                  <a:pt x="6686765" y="34162"/>
                </a:lnTo>
                <a:lnTo>
                  <a:pt x="6690067" y="34925"/>
                </a:lnTo>
                <a:lnTo>
                  <a:pt x="6691718" y="36956"/>
                </a:lnTo>
                <a:lnTo>
                  <a:pt x="6691972" y="40258"/>
                </a:lnTo>
                <a:lnTo>
                  <a:pt x="6692136" y="47586"/>
                </a:lnTo>
                <a:lnTo>
                  <a:pt x="6692299" y="60058"/>
                </a:lnTo>
                <a:lnTo>
                  <a:pt x="6692353" y="141224"/>
                </a:lnTo>
                <a:lnTo>
                  <a:pt x="6547700" y="141224"/>
                </a:lnTo>
                <a:lnTo>
                  <a:pt x="6547848" y="51787"/>
                </a:lnTo>
                <a:lnTo>
                  <a:pt x="6548081" y="40258"/>
                </a:lnTo>
                <a:lnTo>
                  <a:pt x="6549859" y="34925"/>
                </a:lnTo>
                <a:lnTo>
                  <a:pt x="6553288" y="34162"/>
                </a:lnTo>
                <a:lnTo>
                  <a:pt x="6575894" y="27177"/>
                </a:lnTo>
                <a:lnTo>
                  <a:pt x="6574878" y="18668"/>
                </a:lnTo>
                <a:lnTo>
                  <a:pt x="6565951" y="18932"/>
                </a:lnTo>
                <a:lnTo>
                  <a:pt x="6553301" y="19209"/>
                </a:lnTo>
                <a:lnTo>
                  <a:pt x="6540566" y="19375"/>
                </a:lnTo>
                <a:lnTo>
                  <a:pt x="6516942" y="19391"/>
                </a:lnTo>
                <a:lnTo>
                  <a:pt x="6504405" y="19252"/>
                </a:lnTo>
                <a:lnTo>
                  <a:pt x="6491591" y="19011"/>
                </a:lnTo>
                <a:lnTo>
                  <a:pt x="6478485" y="18668"/>
                </a:lnTo>
                <a:lnTo>
                  <a:pt x="6478866" y="27177"/>
                </a:lnTo>
                <a:lnTo>
                  <a:pt x="6503504" y="34925"/>
                </a:lnTo>
                <a:lnTo>
                  <a:pt x="6508486" y="48087"/>
                </a:lnTo>
                <a:lnTo>
                  <a:pt x="6508655" y="60402"/>
                </a:lnTo>
                <a:lnTo>
                  <a:pt x="6508536" y="264262"/>
                </a:lnTo>
                <a:lnTo>
                  <a:pt x="6508330" y="275336"/>
                </a:lnTo>
                <a:lnTo>
                  <a:pt x="6478485" y="288798"/>
                </a:lnTo>
                <a:lnTo>
                  <a:pt x="6479374" y="297433"/>
                </a:lnTo>
                <a:lnTo>
                  <a:pt x="6490860" y="297195"/>
                </a:lnTo>
                <a:lnTo>
                  <a:pt x="6503681" y="296984"/>
                </a:lnTo>
                <a:lnTo>
                  <a:pt x="6516274" y="296847"/>
                </a:lnTo>
                <a:close/>
              </a:path>
              <a:path w="7759407" h="396366">
                <a:moveTo>
                  <a:pt x="4424205" y="296853"/>
                </a:moveTo>
                <a:lnTo>
                  <a:pt x="4448863" y="296841"/>
                </a:lnTo>
                <a:lnTo>
                  <a:pt x="4461410" y="296970"/>
                </a:lnTo>
                <a:lnTo>
                  <a:pt x="4474249" y="297171"/>
                </a:lnTo>
                <a:lnTo>
                  <a:pt x="4487379" y="297433"/>
                </a:lnTo>
                <a:lnTo>
                  <a:pt x="4486871" y="288798"/>
                </a:lnTo>
                <a:lnTo>
                  <a:pt x="4462868" y="281558"/>
                </a:lnTo>
                <a:lnTo>
                  <a:pt x="4457508" y="274193"/>
                </a:lnTo>
                <a:lnTo>
                  <a:pt x="4457311" y="262947"/>
                </a:lnTo>
                <a:lnTo>
                  <a:pt x="4457153" y="235838"/>
                </a:lnTo>
                <a:lnTo>
                  <a:pt x="4457298" y="52773"/>
                </a:lnTo>
                <a:lnTo>
                  <a:pt x="4457534" y="41655"/>
                </a:lnTo>
                <a:lnTo>
                  <a:pt x="4487379" y="27177"/>
                </a:lnTo>
                <a:lnTo>
                  <a:pt x="4486490" y="18668"/>
                </a:lnTo>
                <a:lnTo>
                  <a:pt x="4475905" y="18961"/>
                </a:lnTo>
                <a:lnTo>
                  <a:pt x="4463135" y="19222"/>
                </a:lnTo>
                <a:lnTo>
                  <a:pt x="4450497" y="19378"/>
                </a:lnTo>
                <a:lnTo>
                  <a:pt x="4261573" y="19430"/>
                </a:lnTo>
                <a:lnTo>
                  <a:pt x="4281512" y="37464"/>
                </a:lnTo>
                <a:lnTo>
                  <a:pt x="4418164" y="37464"/>
                </a:lnTo>
                <a:lnTo>
                  <a:pt x="4418106" y="251425"/>
                </a:lnTo>
                <a:lnTo>
                  <a:pt x="4417911" y="264051"/>
                </a:lnTo>
                <a:lnTo>
                  <a:pt x="4417529" y="275081"/>
                </a:lnTo>
                <a:lnTo>
                  <a:pt x="4417402" y="278764"/>
                </a:lnTo>
                <a:lnTo>
                  <a:pt x="4415751" y="280924"/>
                </a:lnTo>
                <a:lnTo>
                  <a:pt x="4412449" y="281939"/>
                </a:lnTo>
                <a:lnTo>
                  <a:pt x="4389970" y="288798"/>
                </a:lnTo>
                <a:lnTo>
                  <a:pt x="4390732" y="297433"/>
                </a:lnTo>
                <a:lnTo>
                  <a:pt x="4398846" y="297243"/>
                </a:lnTo>
                <a:lnTo>
                  <a:pt x="4411452" y="297006"/>
                </a:lnTo>
                <a:lnTo>
                  <a:pt x="4424205" y="296853"/>
                </a:lnTo>
                <a:close/>
              </a:path>
              <a:path w="7759407" h="396366">
                <a:moveTo>
                  <a:pt x="4250086" y="296847"/>
                </a:moveTo>
                <a:lnTo>
                  <a:pt x="4284309" y="296949"/>
                </a:lnTo>
                <a:lnTo>
                  <a:pt x="4297008" y="297156"/>
                </a:lnTo>
                <a:lnTo>
                  <a:pt x="4309706" y="297433"/>
                </a:lnTo>
                <a:lnTo>
                  <a:pt x="4309071" y="288798"/>
                </a:lnTo>
                <a:lnTo>
                  <a:pt x="4287100" y="281939"/>
                </a:lnTo>
                <a:lnTo>
                  <a:pt x="4283671" y="280924"/>
                </a:lnTo>
                <a:lnTo>
                  <a:pt x="4282020" y="278764"/>
                </a:lnTo>
                <a:lnTo>
                  <a:pt x="4281871" y="274153"/>
                </a:lnTo>
                <a:lnTo>
                  <a:pt x="4281672" y="262977"/>
                </a:lnTo>
                <a:lnTo>
                  <a:pt x="4281512" y="235838"/>
                </a:lnTo>
                <a:lnTo>
                  <a:pt x="4281512" y="37464"/>
                </a:lnTo>
                <a:lnTo>
                  <a:pt x="4261573" y="19430"/>
                </a:lnTo>
                <a:lnTo>
                  <a:pt x="4250754" y="19391"/>
                </a:lnTo>
                <a:lnTo>
                  <a:pt x="4238217" y="19252"/>
                </a:lnTo>
                <a:lnTo>
                  <a:pt x="4225403" y="19011"/>
                </a:lnTo>
                <a:lnTo>
                  <a:pt x="4212297" y="18668"/>
                </a:lnTo>
                <a:lnTo>
                  <a:pt x="4212678" y="27177"/>
                </a:lnTo>
                <a:lnTo>
                  <a:pt x="4237316" y="34925"/>
                </a:lnTo>
                <a:lnTo>
                  <a:pt x="4242298" y="48087"/>
                </a:lnTo>
                <a:lnTo>
                  <a:pt x="4242467" y="60402"/>
                </a:lnTo>
                <a:lnTo>
                  <a:pt x="4242348" y="264262"/>
                </a:lnTo>
                <a:lnTo>
                  <a:pt x="4242142" y="275336"/>
                </a:lnTo>
                <a:lnTo>
                  <a:pt x="4212297" y="288798"/>
                </a:lnTo>
                <a:lnTo>
                  <a:pt x="4213186" y="297433"/>
                </a:lnTo>
                <a:lnTo>
                  <a:pt x="4224672" y="297195"/>
                </a:lnTo>
                <a:lnTo>
                  <a:pt x="4237493" y="296984"/>
                </a:lnTo>
                <a:lnTo>
                  <a:pt x="4250086" y="296847"/>
                </a:lnTo>
                <a:close/>
              </a:path>
              <a:path w="7759407" h="396366">
                <a:moveTo>
                  <a:pt x="211895" y="296853"/>
                </a:moveTo>
                <a:lnTo>
                  <a:pt x="236467" y="296841"/>
                </a:lnTo>
                <a:lnTo>
                  <a:pt x="249011" y="296969"/>
                </a:lnTo>
                <a:lnTo>
                  <a:pt x="261848" y="297171"/>
                </a:lnTo>
                <a:lnTo>
                  <a:pt x="274980" y="297433"/>
                </a:lnTo>
                <a:lnTo>
                  <a:pt x="274586" y="288798"/>
                </a:lnTo>
                <a:lnTo>
                  <a:pt x="250545" y="281558"/>
                </a:lnTo>
                <a:lnTo>
                  <a:pt x="245146" y="274192"/>
                </a:lnTo>
                <a:lnTo>
                  <a:pt x="244946" y="262947"/>
                </a:lnTo>
                <a:lnTo>
                  <a:pt x="244779" y="235838"/>
                </a:lnTo>
                <a:lnTo>
                  <a:pt x="244801" y="65876"/>
                </a:lnTo>
                <a:lnTo>
                  <a:pt x="244932" y="52773"/>
                </a:lnTo>
                <a:lnTo>
                  <a:pt x="245173" y="41655"/>
                </a:lnTo>
                <a:lnTo>
                  <a:pt x="274980" y="27177"/>
                </a:lnTo>
                <a:lnTo>
                  <a:pt x="274192" y="18668"/>
                </a:lnTo>
                <a:lnTo>
                  <a:pt x="263587" y="18960"/>
                </a:lnTo>
                <a:lnTo>
                  <a:pt x="250793" y="19222"/>
                </a:lnTo>
                <a:lnTo>
                  <a:pt x="238161" y="19378"/>
                </a:lnTo>
                <a:lnTo>
                  <a:pt x="49288" y="19430"/>
                </a:lnTo>
                <a:lnTo>
                  <a:pt x="69138" y="37464"/>
                </a:lnTo>
                <a:lnTo>
                  <a:pt x="205841" y="37464"/>
                </a:lnTo>
                <a:lnTo>
                  <a:pt x="205766" y="251424"/>
                </a:lnTo>
                <a:lnTo>
                  <a:pt x="205566" y="264051"/>
                </a:lnTo>
                <a:lnTo>
                  <a:pt x="205244" y="275081"/>
                </a:lnTo>
                <a:lnTo>
                  <a:pt x="200075" y="281939"/>
                </a:lnTo>
                <a:lnTo>
                  <a:pt x="177622" y="288798"/>
                </a:lnTo>
                <a:lnTo>
                  <a:pt x="178422" y="297433"/>
                </a:lnTo>
                <a:lnTo>
                  <a:pt x="186557" y="297242"/>
                </a:lnTo>
                <a:lnTo>
                  <a:pt x="199144" y="297006"/>
                </a:lnTo>
                <a:lnTo>
                  <a:pt x="211895" y="296853"/>
                </a:lnTo>
                <a:close/>
              </a:path>
              <a:path w="7759407" h="396366">
                <a:moveTo>
                  <a:pt x="37751" y="296847"/>
                </a:moveTo>
                <a:lnTo>
                  <a:pt x="71960" y="296949"/>
                </a:lnTo>
                <a:lnTo>
                  <a:pt x="84659" y="297156"/>
                </a:lnTo>
                <a:lnTo>
                  <a:pt x="97358" y="297433"/>
                </a:lnTo>
                <a:lnTo>
                  <a:pt x="96761" y="288798"/>
                </a:lnTo>
                <a:lnTo>
                  <a:pt x="74701" y="281939"/>
                </a:lnTo>
                <a:lnTo>
                  <a:pt x="71399" y="280924"/>
                </a:lnTo>
                <a:lnTo>
                  <a:pt x="69672" y="278764"/>
                </a:lnTo>
                <a:lnTo>
                  <a:pt x="69522" y="274152"/>
                </a:lnTo>
                <a:lnTo>
                  <a:pt x="69310" y="262977"/>
                </a:lnTo>
                <a:lnTo>
                  <a:pt x="69182" y="250206"/>
                </a:lnTo>
                <a:lnTo>
                  <a:pt x="69138" y="37464"/>
                </a:lnTo>
                <a:lnTo>
                  <a:pt x="49288" y="19430"/>
                </a:lnTo>
                <a:lnTo>
                  <a:pt x="38441" y="19391"/>
                </a:lnTo>
                <a:lnTo>
                  <a:pt x="25891" y="19251"/>
                </a:lnTo>
                <a:lnTo>
                  <a:pt x="13078" y="19011"/>
                </a:lnTo>
                <a:lnTo>
                  <a:pt x="0" y="18668"/>
                </a:lnTo>
                <a:lnTo>
                  <a:pt x="393" y="27177"/>
                </a:lnTo>
                <a:lnTo>
                  <a:pt x="25031" y="34925"/>
                </a:lnTo>
                <a:lnTo>
                  <a:pt x="29969" y="48087"/>
                </a:lnTo>
                <a:lnTo>
                  <a:pt x="30143" y="60402"/>
                </a:lnTo>
                <a:lnTo>
                  <a:pt x="30151" y="251638"/>
                </a:lnTo>
                <a:lnTo>
                  <a:pt x="30021" y="264262"/>
                </a:lnTo>
                <a:lnTo>
                  <a:pt x="29806" y="275336"/>
                </a:lnTo>
                <a:lnTo>
                  <a:pt x="0" y="288798"/>
                </a:lnTo>
                <a:lnTo>
                  <a:pt x="800" y="297433"/>
                </a:lnTo>
                <a:lnTo>
                  <a:pt x="12324" y="297195"/>
                </a:lnTo>
                <a:lnTo>
                  <a:pt x="25168" y="296984"/>
                </a:lnTo>
                <a:lnTo>
                  <a:pt x="37751" y="296847"/>
                </a:lnTo>
                <a:close/>
              </a:path>
              <a:path w="7759407" h="396366">
                <a:moveTo>
                  <a:pt x="2206713" y="282701"/>
                </a:moveTo>
                <a:lnTo>
                  <a:pt x="2186647" y="288798"/>
                </a:lnTo>
                <a:lnTo>
                  <a:pt x="2187663" y="297433"/>
                </a:lnTo>
                <a:lnTo>
                  <a:pt x="2189615" y="297383"/>
                </a:lnTo>
                <a:lnTo>
                  <a:pt x="2203066" y="297075"/>
                </a:lnTo>
                <a:lnTo>
                  <a:pt x="2215716" y="296872"/>
                </a:lnTo>
                <a:lnTo>
                  <a:pt x="2245700" y="296941"/>
                </a:lnTo>
                <a:lnTo>
                  <a:pt x="2258891" y="297150"/>
                </a:lnTo>
                <a:lnTo>
                  <a:pt x="2273642" y="297433"/>
                </a:lnTo>
                <a:lnTo>
                  <a:pt x="2273261" y="288416"/>
                </a:lnTo>
                <a:lnTo>
                  <a:pt x="2254719" y="283082"/>
                </a:lnTo>
                <a:lnTo>
                  <a:pt x="2252306" y="282320"/>
                </a:lnTo>
                <a:lnTo>
                  <a:pt x="2249131" y="280162"/>
                </a:lnTo>
                <a:lnTo>
                  <a:pt x="2247226" y="277367"/>
                </a:lnTo>
                <a:lnTo>
                  <a:pt x="2247226" y="272668"/>
                </a:lnTo>
                <a:lnTo>
                  <a:pt x="2247988" y="269239"/>
                </a:lnTo>
                <a:lnTo>
                  <a:pt x="2249639" y="264794"/>
                </a:lnTo>
                <a:lnTo>
                  <a:pt x="2251163" y="260476"/>
                </a:lnTo>
                <a:lnTo>
                  <a:pt x="2253322" y="254507"/>
                </a:lnTo>
                <a:lnTo>
                  <a:pt x="2256116" y="247141"/>
                </a:lnTo>
                <a:lnTo>
                  <a:pt x="2277071" y="194055"/>
                </a:lnTo>
                <a:lnTo>
                  <a:pt x="2372829" y="194055"/>
                </a:lnTo>
                <a:lnTo>
                  <a:pt x="2284437" y="176021"/>
                </a:lnTo>
                <a:lnTo>
                  <a:pt x="2327490" y="66548"/>
                </a:lnTo>
                <a:lnTo>
                  <a:pt x="2366225" y="176021"/>
                </a:lnTo>
                <a:lnTo>
                  <a:pt x="2347810" y="14477"/>
                </a:lnTo>
                <a:lnTo>
                  <a:pt x="2327236" y="17399"/>
                </a:lnTo>
                <a:lnTo>
                  <a:pt x="2225763" y="259841"/>
                </a:lnTo>
                <a:lnTo>
                  <a:pt x="2222842" y="266826"/>
                </a:lnTo>
                <a:lnTo>
                  <a:pt x="2220175" y="272033"/>
                </a:lnTo>
                <a:lnTo>
                  <a:pt x="2217762" y="275336"/>
                </a:lnTo>
                <a:lnTo>
                  <a:pt x="2215476" y="278638"/>
                </a:lnTo>
                <a:lnTo>
                  <a:pt x="2211666" y="281050"/>
                </a:lnTo>
                <a:lnTo>
                  <a:pt x="2206713" y="282701"/>
                </a:lnTo>
                <a:close/>
              </a:path>
              <a:path w="7759407" h="396366">
                <a:moveTo>
                  <a:pt x="2392006" y="283337"/>
                </a:moveTo>
                <a:lnTo>
                  <a:pt x="2373210" y="288798"/>
                </a:lnTo>
                <a:lnTo>
                  <a:pt x="2373972" y="297433"/>
                </a:lnTo>
                <a:lnTo>
                  <a:pt x="2377034" y="297377"/>
                </a:lnTo>
                <a:lnTo>
                  <a:pt x="2391025" y="297139"/>
                </a:lnTo>
                <a:lnTo>
                  <a:pt x="2404083" y="296957"/>
                </a:lnTo>
                <a:lnTo>
                  <a:pt x="2427439" y="296799"/>
                </a:lnTo>
                <a:lnTo>
                  <a:pt x="2449353" y="296956"/>
                </a:lnTo>
                <a:lnTo>
                  <a:pt x="2462250" y="297161"/>
                </a:lnTo>
                <a:lnTo>
                  <a:pt x="2475699" y="297433"/>
                </a:lnTo>
                <a:lnTo>
                  <a:pt x="2475318" y="288798"/>
                </a:lnTo>
                <a:lnTo>
                  <a:pt x="2456649" y="283337"/>
                </a:lnTo>
                <a:lnTo>
                  <a:pt x="2451569" y="281686"/>
                </a:lnTo>
                <a:lnTo>
                  <a:pt x="2447759" y="279273"/>
                </a:lnTo>
                <a:lnTo>
                  <a:pt x="2444965" y="276098"/>
                </a:lnTo>
                <a:lnTo>
                  <a:pt x="2442298" y="272795"/>
                </a:lnTo>
                <a:lnTo>
                  <a:pt x="2439250" y="266573"/>
                </a:lnTo>
                <a:lnTo>
                  <a:pt x="2435948" y="257428"/>
                </a:lnTo>
                <a:lnTo>
                  <a:pt x="2347810" y="14477"/>
                </a:lnTo>
                <a:lnTo>
                  <a:pt x="2366225" y="176021"/>
                </a:lnTo>
                <a:lnTo>
                  <a:pt x="2284437" y="176021"/>
                </a:lnTo>
                <a:lnTo>
                  <a:pt x="2372829" y="194055"/>
                </a:lnTo>
                <a:lnTo>
                  <a:pt x="2391498" y="247268"/>
                </a:lnTo>
                <a:lnTo>
                  <a:pt x="2394038" y="254507"/>
                </a:lnTo>
                <a:lnTo>
                  <a:pt x="2395943" y="260223"/>
                </a:lnTo>
                <a:lnTo>
                  <a:pt x="2397340" y="264540"/>
                </a:lnTo>
                <a:lnTo>
                  <a:pt x="2398737" y="268858"/>
                </a:lnTo>
                <a:lnTo>
                  <a:pt x="2399372" y="272288"/>
                </a:lnTo>
                <a:lnTo>
                  <a:pt x="2399372" y="277367"/>
                </a:lnTo>
                <a:lnTo>
                  <a:pt x="2397721" y="280162"/>
                </a:lnTo>
                <a:lnTo>
                  <a:pt x="2394673" y="282320"/>
                </a:lnTo>
                <a:lnTo>
                  <a:pt x="2392006" y="283337"/>
                </a:lnTo>
                <a:close/>
              </a:path>
              <a:path w="7759407" h="396366">
                <a:moveTo>
                  <a:pt x="7333068" y="12064"/>
                </a:moveTo>
                <a:lnTo>
                  <a:pt x="7315288" y="92582"/>
                </a:lnTo>
                <a:lnTo>
                  <a:pt x="7330274" y="92582"/>
                </a:lnTo>
                <a:lnTo>
                  <a:pt x="7373962" y="12064"/>
                </a:lnTo>
                <a:lnTo>
                  <a:pt x="7333068" y="12064"/>
                </a:lnTo>
                <a:close/>
              </a:path>
              <a:path w="7759407" h="396366">
                <a:moveTo>
                  <a:pt x="6112725" y="12064"/>
                </a:moveTo>
                <a:lnTo>
                  <a:pt x="6095072" y="92582"/>
                </a:lnTo>
                <a:lnTo>
                  <a:pt x="6109931" y="92582"/>
                </a:lnTo>
                <a:lnTo>
                  <a:pt x="6153619" y="12064"/>
                </a:lnTo>
                <a:lnTo>
                  <a:pt x="6112725" y="12064"/>
                </a:lnTo>
                <a:close/>
              </a:path>
              <a:path w="7759407" h="396366">
                <a:moveTo>
                  <a:pt x="3218395" y="12064"/>
                </a:moveTo>
                <a:lnTo>
                  <a:pt x="3200742" y="92582"/>
                </a:lnTo>
                <a:lnTo>
                  <a:pt x="3215601" y="92582"/>
                </a:lnTo>
                <a:lnTo>
                  <a:pt x="3259416" y="12064"/>
                </a:lnTo>
                <a:lnTo>
                  <a:pt x="3218395" y="12064"/>
                </a:lnTo>
                <a:close/>
              </a:path>
              <a:path w="7759407" h="396366">
                <a:moveTo>
                  <a:pt x="2031453" y="12064"/>
                </a:moveTo>
                <a:lnTo>
                  <a:pt x="2013800" y="92582"/>
                </a:lnTo>
                <a:lnTo>
                  <a:pt x="2028659" y="92582"/>
                </a:lnTo>
                <a:lnTo>
                  <a:pt x="2072347" y="12064"/>
                </a:lnTo>
                <a:lnTo>
                  <a:pt x="2031453" y="12064"/>
                </a:lnTo>
                <a:close/>
              </a:path>
              <a:path w="7759407" h="396366">
                <a:moveTo>
                  <a:pt x="2500845" y="97536"/>
                </a:moveTo>
                <a:lnTo>
                  <a:pt x="2500845" y="103631"/>
                </a:lnTo>
                <a:lnTo>
                  <a:pt x="2502115" y="109219"/>
                </a:lnTo>
                <a:lnTo>
                  <a:pt x="2504655" y="114300"/>
                </a:lnTo>
                <a:lnTo>
                  <a:pt x="2507322" y="119379"/>
                </a:lnTo>
                <a:lnTo>
                  <a:pt x="2510878" y="123825"/>
                </a:lnTo>
                <a:lnTo>
                  <a:pt x="2515450" y="127762"/>
                </a:lnTo>
                <a:lnTo>
                  <a:pt x="2520022" y="131571"/>
                </a:lnTo>
                <a:lnTo>
                  <a:pt x="2525356" y="134746"/>
                </a:lnTo>
                <a:lnTo>
                  <a:pt x="2531706" y="137287"/>
                </a:lnTo>
                <a:lnTo>
                  <a:pt x="2538056" y="139826"/>
                </a:lnTo>
                <a:lnTo>
                  <a:pt x="2535770" y="95250"/>
                </a:lnTo>
                <a:lnTo>
                  <a:pt x="2535770" y="82930"/>
                </a:lnTo>
                <a:lnTo>
                  <a:pt x="2537167" y="77596"/>
                </a:lnTo>
                <a:lnTo>
                  <a:pt x="2539834" y="72516"/>
                </a:lnTo>
                <a:lnTo>
                  <a:pt x="2542628" y="67309"/>
                </a:lnTo>
                <a:lnTo>
                  <a:pt x="2546311" y="62356"/>
                </a:lnTo>
                <a:lnTo>
                  <a:pt x="2551010" y="57657"/>
                </a:lnTo>
                <a:lnTo>
                  <a:pt x="2555709" y="52958"/>
                </a:lnTo>
                <a:lnTo>
                  <a:pt x="2561170" y="48513"/>
                </a:lnTo>
                <a:lnTo>
                  <a:pt x="2567266" y="44323"/>
                </a:lnTo>
                <a:lnTo>
                  <a:pt x="2573489" y="40258"/>
                </a:lnTo>
                <a:lnTo>
                  <a:pt x="2579966" y="36321"/>
                </a:lnTo>
                <a:lnTo>
                  <a:pt x="2586824" y="32765"/>
                </a:lnTo>
                <a:lnTo>
                  <a:pt x="2593682" y="29209"/>
                </a:lnTo>
                <a:lnTo>
                  <a:pt x="2600794" y="26034"/>
                </a:lnTo>
                <a:lnTo>
                  <a:pt x="2608160" y="23367"/>
                </a:lnTo>
                <a:lnTo>
                  <a:pt x="2615399" y="20700"/>
                </a:lnTo>
                <a:lnTo>
                  <a:pt x="2622511" y="18541"/>
                </a:lnTo>
                <a:lnTo>
                  <a:pt x="2629496" y="16637"/>
                </a:lnTo>
                <a:lnTo>
                  <a:pt x="2627718" y="3937"/>
                </a:lnTo>
                <a:lnTo>
                  <a:pt x="2620733" y="4190"/>
                </a:lnTo>
                <a:lnTo>
                  <a:pt x="2612859" y="4444"/>
                </a:lnTo>
                <a:lnTo>
                  <a:pt x="2600886" y="4662"/>
                </a:lnTo>
                <a:lnTo>
                  <a:pt x="2588585" y="4880"/>
                </a:lnTo>
                <a:lnTo>
                  <a:pt x="2542833" y="4854"/>
                </a:lnTo>
                <a:lnTo>
                  <a:pt x="2529420" y="4571"/>
                </a:lnTo>
                <a:lnTo>
                  <a:pt x="2523565" y="4481"/>
                </a:lnTo>
                <a:lnTo>
                  <a:pt x="2511093" y="4233"/>
                </a:lnTo>
                <a:lnTo>
                  <a:pt x="2497670" y="3937"/>
                </a:lnTo>
                <a:lnTo>
                  <a:pt x="2496400" y="5333"/>
                </a:lnTo>
                <a:lnTo>
                  <a:pt x="2497543" y="10540"/>
                </a:lnTo>
                <a:lnTo>
                  <a:pt x="2498432" y="15620"/>
                </a:lnTo>
                <a:lnTo>
                  <a:pt x="2499321" y="20700"/>
                </a:lnTo>
                <a:lnTo>
                  <a:pt x="2500210" y="25780"/>
                </a:lnTo>
                <a:lnTo>
                  <a:pt x="2500972" y="31241"/>
                </a:lnTo>
                <a:lnTo>
                  <a:pt x="2501607" y="37083"/>
                </a:lnTo>
                <a:lnTo>
                  <a:pt x="2507270" y="36294"/>
                </a:lnTo>
                <a:lnTo>
                  <a:pt x="2519806" y="34492"/>
                </a:lnTo>
                <a:lnTo>
                  <a:pt x="2532468" y="32638"/>
                </a:lnTo>
                <a:lnTo>
                  <a:pt x="2538395" y="31799"/>
                </a:lnTo>
                <a:lnTo>
                  <a:pt x="2551026" y="30188"/>
                </a:lnTo>
                <a:lnTo>
                  <a:pt x="2563583" y="28828"/>
                </a:lnTo>
                <a:lnTo>
                  <a:pt x="2562488" y="29868"/>
                </a:lnTo>
                <a:lnTo>
                  <a:pt x="2551200" y="35779"/>
                </a:lnTo>
                <a:lnTo>
                  <a:pt x="2540342" y="42290"/>
                </a:lnTo>
                <a:lnTo>
                  <a:pt x="2529593" y="49848"/>
                </a:lnTo>
                <a:lnTo>
                  <a:pt x="2520149" y="58038"/>
                </a:lnTo>
                <a:lnTo>
                  <a:pt x="2514307" y="63626"/>
                </a:lnTo>
                <a:lnTo>
                  <a:pt x="2509608" y="69850"/>
                </a:lnTo>
                <a:lnTo>
                  <a:pt x="2506052" y="76453"/>
                </a:lnTo>
                <a:lnTo>
                  <a:pt x="2502623" y="83057"/>
                </a:lnTo>
                <a:lnTo>
                  <a:pt x="2500845" y="90042"/>
                </a:lnTo>
                <a:lnTo>
                  <a:pt x="2500845" y="97536"/>
                </a:lnTo>
                <a:close/>
              </a:path>
              <a:path w="7759407" h="396366">
                <a:moveTo>
                  <a:pt x="2618193" y="136398"/>
                </a:moveTo>
                <a:lnTo>
                  <a:pt x="2616415" y="121919"/>
                </a:lnTo>
                <a:lnTo>
                  <a:pt x="2612986" y="122174"/>
                </a:lnTo>
                <a:lnTo>
                  <a:pt x="2609684" y="122427"/>
                </a:lnTo>
                <a:lnTo>
                  <a:pt x="2603334" y="122681"/>
                </a:lnTo>
                <a:lnTo>
                  <a:pt x="2597365" y="122808"/>
                </a:lnTo>
                <a:lnTo>
                  <a:pt x="2592334" y="143224"/>
                </a:lnTo>
                <a:lnTo>
                  <a:pt x="2604816" y="139564"/>
                </a:lnTo>
                <a:lnTo>
                  <a:pt x="2618193" y="136398"/>
                </a:lnTo>
                <a:close/>
              </a:path>
              <a:path w="7759407" h="396366">
                <a:moveTo>
                  <a:pt x="2514561" y="227711"/>
                </a:moveTo>
                <a:lnTo>
                  <a:pt x="2514561" y="211074"/>
                </a:lnTo>
                <a:lnTo>
                  <a:pt x="2516593" y="203073"/>
                </a:lnTo>
                <a:lnTo>
                  <a:pt x="2520911" y="194817"/>
                </a:lnTo>
                <a:lnTo>
                  <a:pt x="2523126" y="190876"/>
                </a:lnTo>
                <a:lnTo>
                  <a:pt x="2530432" y="180927"/>
                </a:lnTo>
                <a:lnTo>
                  <a:pt x="2540088" y="171323"/>
                </a:lnTo>
                <a:lnTo>
                  <a:pt x="2549429" y="164030"/>
                </a:lnTo>
                <a:lnTo>
                  <a:pt x="2560194" y="157292"/>
                </a:lnTo>
                <a:lnTo>
                  <a:pt x="2572473" y="151002"/>
                </a:lnTo>
                <a:lnTo>
                  <a:pt x="2580791" y="147393"/>
                </a:lnTo>
                <a:lnTo>
                  <a:pt x="2592334" y="143224"/>
                </a:lnTo>
                <a:lnTo>
                  <a:pt x="2597365" y="122808"/>
                </a:lnTo>
                <a:lnTo>
                  <a:pt x="2589872" y="122808"/>
                </a:lnTo>
                <a:lnTo>
                  <a:pt x="2582379" y="122300"/>
                </a:lnTo>
                <a:lnTo>
                  <a:pt x="2575140" y="121284"/>
                </a:lnTo>
                <a:lnTo>
                  <a:pt x="2567774" y="120268"/>
                </a:lnTo>
                <a:lnTo>
                  <a:pt x="2561297" y="118490"/>
                </a:lnTo>
                <a:lnTo>
                  <a:pt x="2555455" y="115824"/>
                </a:lnTo>
                <a:lnTo>
                  <a:pt x="2549613" y="113156"/>
                </a:lnTo>
                <a:lnTo>
                  <a:pt x="2544914" y="109600"/>
                </a:lnTo>
                <a:lnTo>
                  <a:pt x="2541231" y="105282"/>
                </a:lnTo>
                <a:lnTo>
                  <a:pt x="2537548" y="100837"/>
                </a:lnTo>
                <a:lnTo>
                  <a:pt x="2535770" y="95250"/>
                </a:lnTo>
                <a:lnTo>
                  <a:pt x="2538056" y="139826"/>
                </a:lnTo>
                <a:lnTo>
                  <a:pt x="2544787" y="141477"/>
                </a:lnTo>
                <a:lnTo>
                  <a:pt x="2552026" y="142366"/>
                </a:lnTo>
                <a:lnTo>
                  <a:pt x="2545242" y="146007"/>
                </a:lnTo>
                <a:lnTo>
                  <a:pt x="2534177" y="152294"/>
                </a:lnTo>
                <a:lnTo>
                  <a:pt x="2523451" y="158876"/>
                </a:lnTo>
                <a:lnTo>
                  <a:pt x="2518634" y="162087"/>
                </a:lnTo>
                <a:lnTo>
                  <a:pt x="2508464" y="169903"/>
                </a:lnTo>
                <a:lnTo>
                  <a:pt x="2499448" y="178434"/>
                </a:lnTo>
                <a:lnTo>
                  <a:pt x="2496856" y="181234"/>
                </a:lnTo>
                <a:lnTo>
                  <a:pt x="2489116" y="191353"/>
                </a:lnTo>
                <a:lnTo>
                  <a:pt x="2483065" y="202564"/>
                </a:lnTo>
                <a:lnTo>
                  <a:pt x="2481106" y="207382"/>
                </a:lnTo>
                <a:lnTo>
                  <a:pt x="2478004" y="219516"/>
                </a:lnTo>
                <a:lnTo>
                  <a:pt x="2476969" y="232790"/>
                </a:lnTo>
                <a:lnTo>
                  <a:pt x="2476969" y="242062"/>
                </a:lnTo>
                <a:lnTo>
                  <a:pt x="2478366" y="250189"/>
                </a:lnTo>
                <a:lnTo>
                  <a:pt x="2481287" y="257175"/>
                </a:lnTo>
                <a:lnTo>
                  <a:pt x="2484081" y="264159"/>
                </a:lnTo>
                <a:lnTo>
                  <a:pt x="2488272" y="270255"/>
                </a:lnTo>
                <a:lnTo>
                  <a:pt x="2493606" y="275463"/>
                </a:lnTo>
                <a:lnTo>
                  <a:pt x="2499067" y="280669"/>
                </a:lnTo>
                <a:lnTo>
                  <a:pt x="2505671" y="285114"/>
                </a:lnTo>
                <a:lnTo>
                  <a:pt x="2513418" y="288670"/>
                </a:lnTo>
                <a:lnTo>
                  <a:pt x="2515413" y="289568"/>
                </a:lnTo>
                <a:lnTo>
                  <a:pt x="2526902" y="294080"/>
                </a:lnTo>
                <a:lnTo>
                  <a:pt x="2539580" y="297941"/>
                </a:lnTo>
                <a:lnTo>
                  <a:pt x="2546819" y="300100"/>
                </a:lnTo>
                <a:lnTo>
                  <a:pt x="2553550" y="302132"/>
                </a:lnTo>
                <a:lnTo>
                  <a:pt x="2559773" y="304038"/>
                </a:lnTo>
                <a:lnTo>
                  <a:pt x="2565996" y="305942"/>
                </a:lnTo>
                <a:lnTo>
                  <a:pt x="2571457" y="308482"/>
                </a:lnTo>
                <a:lnTo>
                  <a:pt x="2576156" y="311403"/>
                </a:lnTo>
                <a:lnTo>
                  <a:pt x="2580728" y="314325"/>
                </a:lnTo>
                <a:lnTo>
                  <a:pt x="2584411" y="318007"/>
                </a:lnTo>
                <a:lnTo>
                  <a:pt x="2586951" y="322071"/>
                </a:lnTo>
                <a:lnTo>
                  <a:pt x="2589491" y="326263"/>
                </a:lnTo>
                <a:lnTo>
                  <a:pt x="2590761" y="331596"/>
                </a:lnTo>
                <a:lnTo>
                  <a:pt x="2590761" y="337946"/>
                </a:lnTo>
                <a:lnTo>
                  <a:pt x="2589919" y="346617"/>
                </a:lnTo>
                <a:lnTo>
                  <a:pt x="2586842" y="357820"/>
                </a:lnTo>
                <a:lnTo>
                  <a:pt x="2581497" y="370296"/>
                </a:lnTo>
                <a:lnTo>
                  <a:pt x="2573870" y="384048"/>
                </a:lnTo>
                <a:lnTo>
                  <a:pt x="2583014" y="390143"/>
                </a:lnTo>
                <a:lnTo>
                  <a:pt x="2591155" y="381281"/>
                </a:lnTo>
                <a:lnTo>
                  <a:pt x="2599617" y="371256"/>
                </a:lnTo>
                <a:lnTo>
                  <a:pt x="2607114" y="361383"/>
                </a:lnTo>
                <a:lnTo>
                  <a:pt x="2613621" y="351663"/>
                </a:lnTo>
                <a:lnTo>
                  <a:pt x="2620005" y="339802"/>
                </a:lnTo>
                <a:lnTo>
                  <a:pt x="2624076" y="327719"/>
                </a:lnTo>
                <a:lnTo>
                  <a:pt x="2625432" y="316102"/>
                </a:lnTo>
                <a:lnTo>
                  <a:pt x="2625432" y="308482"/>
                </a:lnTo>
                <a:lnTo>
                  <a:pt x="2623908" y="302259"/>
                </a:lnTo>
                <a:lnTo>
                  <a:pt x="2620860" y="297306"/>
                </a:lnTo>
                <a:lnTo>
                  <a:pt x="2617812" y="292353"/>
                </a:lnTo>
                <a:lnTo>
                  <a:pt x="2613748" y="288163"/>
                </a:lnTo>
                <a:lnTo>
                  <a:pt x="2608795" y="284861"/>
                </a:lnTo>
                <a:lnTo>
                  <a:pt x="2603842" y="281558"/>
                </a:lnTo>
                <a:lnTo>
                  <a:pt x="2598127" y="278891"/>
                </a:lnTo>
                <a:lnTo>
                  <a:pt x="2591777" y="276732"/>
                </a:lnTo>
                <a:lnTo>
                  <a:pt x="2585427" y="274574"/>
                </a:lnTo>
                <a:lnTo>
                  <a:pt x="2578950" y="272668"/>
                </a:lnTo>
                <a:lnTo>
                  <a:pt x="2572346" y="270763"/>
                </a:lnTo>
                <a:lnTo>
                  <a:pt x="2564345" y="268477"/>
                </a:lnTo>
                <a:lnTo>
                  <a:pt x="2556979" y="266191"/>
                </a:lnTo>
                <a:lnTo>
                  <a:pt x="2549994" y="263778"/>
                </a:lnTo>
                <a:lnTo>
                  <a:pt x="2543009" y="261492"/>
                </a:lnTo>
                <a:lnTo>
                  <a:pt x="2536913" y="258444"/>
                </a:lnTo>
                <a:lnTo>
                  <a:pt x="2531579" y="254888"/>
                </a:lnTo>
                <a:lnTo>
                  <a:pt x="2526245" y="251332"/>
                </a:lnTo>
                <a:lnTo>
                  <a:pt x="2522181" y="246633"/>
                </a:lnTo>
                <a:lnTo>
                  <a:pt x="2519133" y="240918"/>
                </a:lnTo>
                <a:lnTo>
                  <a:pt x="2516085" y="235076"/>
                </a:lnTo>
                <a:lnTo>
                  <a:pt x="2514561" y="227711"/>
                </a:lnTo>
                <a:close/>
              </a:path>
              <a:path w="7759407" h="396366">
                <a:moveTo>
                  <a:pt x="6800049" y="38734"/>
                </a:moveTo>
                <a:lnTo>
                  <a:pt x="6801446" y="39242"/>
                </a:lnTo>
                <a:lnTo>
                  <a:pt x="6813241" y="36410"/>
                </a:lnTo>
                <a:lnTo>
                  <a:pt x="6825870" y="34433"/>
                </a:lnTo>
                <a:lnTo>
                  <a:pt x="6837514" y="33781"/>
                </a:lnTo>
                <a:lnTo>
                  <a:pt x="6842721" y="33781"/>
                </a:lnTo>
                <a:lnTo>
                  <a:pt x="6847293" y="34416"/>
                </a:lnTo>
                <a:lnTo>
                  <a:pt x="6851230" y="35687"/>
                </a:lnTo>
                <a:lnTo>
                  <a:pt x="6855294" y="37083"/>
                </a:lnTo>
                <a:lnTo>
                  <a:pt x="6858723" y="39115"/>
                </a:lnTo>
                <a:lnTo>
                  <a:pt x="6861771" y="42037"/>
                </a:lnTo>
                <a:lnTo>
                  <a:pt x="6864819" y="44957"/>
                </a:lnTo>
                <a:lnTo>
                  <a:pt x="6867486" y="48767"/>
                </a:lnTo>
                <a:lnTo>
                  <a:pt x="6869772" y="53339"/>
                </a:lnTo>
                <a:lnTo>
                  <a:pt x="6872058" y="57912"/>
                </a:lnTo>
                <a:lnTo>
                  <a:pt x="6874090" y="63373"/>
                </a:lnTo>
                <a:lnTo>
                  <a:pt x="6875868" y="69850"/>
                </a:lnTo>
                <a:lnTo>
                  <a:pt x="6877773" y="76200"/>
                </a:lnTo>
                <a:lnTo>
                  <a:pt x="6879551" y="82930"/>
                </a:lnTo>
                <a:lnTo>
                  <a:pt x="6881075" y="89788"/>
                </a:lnTo>
                <a:lnTo>
                  <a:pt x="6882726" y="96646"/>
                </a:lnTo>
                <a:lnTo>
                  <a:pt x="6884123" y="103377"/>
                </a:lnTo>
                <a:lnTo>
                  <a:pt x="6885393" y="109981"/>
                </a:lnTo>
                <a:lnTo>
                  <a:pt x="6775411" y="298576"/>
                </a:lnTo>
                <a:lnTo>
                  <a:pt x="6777189" y="300227"/>
                </a:lnTo>
                <a:lnTo>
                  <a:pt x="6780482" y="299679"/>
                </a:lnTo>
                <a:lnTo>
                  <a:pt x="6792957" y="297806"/>
                </a:lnTo>
                <a:lnTo>
                  <a:pt x="6805576" y="296245"/>
                </a:lnTo>
                <a:lnTo>
                  <a:pt x="6818337" y="295020"/>
                </a:lnTo>
                <a:lnTo>
                  <a:pt x="6895045" y="159257"/>
                </a:lnTo>
                <a:lnTo>
                  <a:pt x="6894664" y="53593"/>
                </a:lnTo>
                <a:lnTo>
                  <a:pt x="6893013" y="48005"/>
                </a:lnTo>
                <a:lnTo>
                  <a:pt x="6890346" y="38988"/>
                </a:lnTo>
                <a:lnTo>
                  <a:pt x="6887171" y="31495"/>
                </a:lnTo>
                <a:lnTo>
                  <a:pt x="6883488" y="25273"/>
                </a:lnTo>
                <a:lnTo>
                  <a:pt x="6879805" y="19176"/>
                </a:lnTo>
                <a:lnTo>
                  <a:pt x="6875487" y="14224"/>
                </a:lnTo>
                <a:lnTo>
                  <a:pt x="6870661" y="10413"/>
                </a:lnTo>
                <a:lnTo>
                  <a:pt x="6865835" y="6603"/>
                </a:lnTo>
                <a:lnTo>
                  <a:pt x="6860501" y="3937"/>
                </a:lnTo>
                <a:lnTo>
                  <a:pt x="6854786" y="2286"/>
                </a:lnTo>
                <a:lnTo>
                  <a:pt x="6848944" y="762"/>
                </a:lnTo>
                <a:lnTo>
                  <a:pt x="6842721" y="0"/>
                </a:lnTo>
                <a:lnTo>
                  <a:pt x="6831384" y="70"/>
                </a:lnTo>
                <a:lnTo>
                  <a:pt x="6819539" y="913"/>
                </a:lnTo>
                <a:lnTo>
                  <a:pt x="6806766" y="2739"/>
                </a:lnTo>
                <a:lnTo>
                  <a:pt x="6793064" y="5587"/>
                </a:lnTo>
                <a:lnTo>
                  <a:pt x="6800049" y="38734"/>
                </a:lnTo>
                <a:close/>
              </a:path>
              <a:path w="7759407" h="396366">
                <a:moveTo>
                  <a:pt x="6923620" y="284606"/>
                </a:moveTo>
                <a:lnTo>
                  <a:pt x="6925779" y="288670"/>
                </a:lnTo>
                <a:lnTo>
                  <a:pt x="6928065" y="291718"/>
                </a:lnTo>
                <a:lnTo>
                  <a:pt x="6930351" y="294893"/>
                </a:lnTo>
                <a:lnTo>
                  <a:pt x="6933018" y="297052"/>
                </a:lnTo>
                <a:lnTo>
                  <a:pt x="6936066" y="298450"/>
                </a:lnTo>
                <a:lnTo>
                  <a:pt x="6939114" y="299719"/>
                </a:lnTo>
                <a:lnTo>
                  <a:pt x="6942670" y="300354"/>
                </a:lnTo>
                <a:lnTo>
                  <a:pt x="6950145" y="300279"/>
                </a:lnTo>
                <a:lnTo>
                  <a:pt x="6961460" y="299180"/>
                </a:lnTo>
                <a:lnTo>
                  <a:pt x="6974194" y="296757"/>
                </a:lnTo>
                <a:lnTo>
                  <a:pt x="6988390" y="292988"/>
                </a:lnTo>
                <a:lnTo>
                  <a:pt x="6987374" y="285114"/>
                </a:lnTo>
                <a:lnTo>
                  <a:pt x="6978738" y="284225"/>
                </a:lnTo>
                <a:lnTo>
                  <a:pt x="6971499" y="282828"/>
                </a:lnTo>
                <a:lnTo>
                  <a:pt x="6965657" y="280796"/>
                </a:lnTo>
                <a:lnTo>
                  <a:pt x="6959688" y="278764"/>
                </a:lnTo>
                <a:lnTo>
                  <a:pt x="6954735" y="275589"/>
                </a:lnTo>
                <a:lnTo>
                  <a:pt x="6950798" y="271399"/>
                </a:lnTo>
                <a:lnTo>
                  <a:pt x="6946861" y="267080"/>
                </a:lnTo>
                <a:lnTo>
                  <a:pt x="6943559" y="261746"/>
                </a:lnTo>
                <a:lnTo>
                  <a:pt x="6940765" y="255142"/>
                </a:lnTo>
                <a:lnTo>
                  <a:pt x="6936674" y="243691"/>
                </a:lnTo>
                <a:lnTo>
                  <a:pt x="6932891" y="230250"/>
                </a:lnTo>
                <a:lnTo>
                  <a:pt x="6931367" y="224027"/>
                </a:lnTo>
                <a:lnTo>
                  <a:pt x="6929716" y="217296"/>
                </a:lnTo>
                <a:lnTo>
                  <a:pt x="6928192" y="210312"/>
                </a:lnTo>
                <a:lnTo>
                  <a:pt x="6926541" y="203200"/>
                </a:lnTo>
                <a:lnTo>
                  <a:pt x="6925017" y="195961"/>
                </a:lnTo>
                <a:lnTo>
                  <a:pt x="6923366" y="188594"/>
                </a:lnTo>
                <a:lnTo>
                  <a:pt x="6921842" y="181228"/>
                </a:lnTo>
                <a:lnTo>
                  <a:pt x="6920318" y="173989"/>
                </a:lnTo>
                <a:lnTo>
                  <a:pt x="6918921" y="166877"/>
                </a:lnTo>
                <a:lnTo>
                  <a:pt x="6917524" y="159765"/>
                </a:lnTo>
                <a:lnTo>
                  <a:pt x="6916127" y="153034"/>
                </a:lnTo>
                <a:lnTo>
                  <a:pt x="6914857" y="146938"/>
                </a:lnTo>
                <a:lnTo>
                  <a:pt x="6913315" y="138923"/>
                </a:lnTo>
                <a:lnTo>
                  <a:pt x="6910868" y="126239"/>
                </a:lnTo>
                <a:lnTo>
                  <a:pt x="6908507" y="114553"/>
                </a:lnTo>
                <a:lnTo>
                  <a:pt x="6908123" y="112699"/>
                </a:lnTo>
                <a:lnTo>
                  <a:pt x="6905443" y="99726"/>
                </a:lnTo>
                <a:lnTo>
                  <a:pt x="6902919" y="88011"/>
                </a:lnTo>
                <a:lnTo>
                  <a:pt x="6901268" y="80009"/>
                </a:lnTo>
                <a:lnTo>
                  <a:pt x="6899617" y="72770"/>
                </a:lnTo>
                <a:lnTo>
                  <a:pt x="6897966" y="66166"/>
                </a:lnTo>
                <a:lnTo>
                  <a:pt x="6896315" y="59689"/>
                </a:lnTo>
                <a:lnTo>
                  <a:pt x="6894664" y="53593"/>
                </a:lnTo>
                <a:lnTo>
                  <a:pt x="6895045" y="159257"/>
                </a:lnTo>
                <a:lnTo>
                  <a:pt x="6896000" y="164688"/>
                </a:lnTo>
                <a:lnTo>
                  <a:pt x="6898390" y="177242"/>
                </a:lnTo>
                <a:lnTo>
                  <a:pt x="6900887" y="189483"/>
                </a:lnTo>
                <a:lnTo>
                  <a:pt x="6901502" y="192446"/>
                </a:lnTo>
                <a:lnTo>
                  <a:pt x="6904129" y="205158"/>
                </a:lnTo>
                <a:lnTo>
                  <a:pt x="6906602" y="217169"/>
                </a:lnTo>
                <a:lnTo>
                  <a:pt x="6908380" y="225678"/>
                </a:lnTo>
                <a:lnTo>
                  <a:pt x="6910158" y="233679"/>
                </a:lnTo>
                <a:lnTo>
                  <a:pt x="6911809" y="241045"/>
                </a:lnTo>
                <a:lnTo>
                  <a:pt x="6913460" y="248412"/>
                </a:lnTo>
                <a:lnTo>
                  <a:pt x="6914984" y="254888"/>
                </a:lnTo>
                <a:lnTo>
                  <a:pt x="6916254" y="260476"/>
                </a:lnTo>
                <a:lnTo>
                  <a:pt x="6917778" y="268096"/>
                </a:lnTo>
                <a:lnTo>
                  <a:pt x="6919683" y="274446"/>
                </a:lnTo>
                <a:lnTo>
                  <a:pt x="6921588" y="279526"/>
                </a:lnTo>
                <a:lnTo>
                  <a:pt x="6923620" y="284606"/>
                </a:lnTo>
                <a:close/>
              </a:path>
              <a:path w="7759407" h="396366">
                <a:moveTo>
                  <a:pt x="5524461" y="38734"/>
                </a:moveTo>
                <a:lnTo>
                  <a:pt x="5525858" y="39242"/>
                </a:lnTo>
                <a:lnTo>
                  <a:pt x="5537653" y="36410"/>
                </a:lnTo>
                <a:lnTo>
                  <a:pt x="5550282" y="34433"/>
                </a:lnTo>
                <a:lnTo>
                  <a:pt x="5561926" y="33781"/>
                </a:lnTo>
                <a:lnTo>
                  <a:pt x="5567133" y="33781"/>
                </a:lnTo>
                <a:lnTo>
                  <a:pt x="5571705" y="34416"/>
                </a:lnTo>
                <a:lnTo>
                  <a:pt x="5575642" y="35687"/>
                </a:lnTo>
                <a:lnTo>
                  <a:pt x="5579706" y="37083"/>
                </a:lnTo>
                <a:lnTo>
                  <a:pt x="5583135" y="39115"/>
                </a:lnTo>
                <a:lnTo>
                  <a:pt x="5586183" y="42037"/>
                </a:lnTo>
                <a:lnTo>
                  <a:pt x="5589231" y="44957"/>
                </a:lnTo>
                <a:lnTo>
                  <a:pt x="5591898" y="48767"/>
                </a:lnTo>
                <a:lnTo>
                  <a:pt x="5594184" y="53339"/>
                </a:lnTo>
                <a:lnTo>
                  <a:pt x="5596470" y="57912"/>
                </a:lnTo>
                <a:lnTo>
                  <a:pt x="5598502" y="63373"/>
                </a:lnTo>
                <a:lnTo>
                  <a:pt x="5600280" y="69850"/>
                </a:lnTo>
                <a:lnTo>
                  <a:pt x="5602185" y="76200"/>
                </a:lnTo>
                <a:lnTo>
                  <a:pt x="5603963" y="82930"/>
                </a:lnTo>
                <a:lnTo>
                  <a:pt x="5605487" y="89788"/>
                </a:lnTo>
                <a:lnTo>
                  <a:pt x="5607138" y="96646"/>
                </a:lnTo>
                <a:lnTo>
                  <a:pt x="5608535" y="103377"/>
                </a:lnTo>
                <a:lnTo>
                  <a:pt x="5609805" y="109981"/>
                </a:lnTo>
                <a:lnTo>
                  <a:pt x="5499823" y="298576"/>
                </a:lnTo>
                <a:lnTo>
                  <a:pt x="5501601" y="300227"/>
                </a:lnTo>
                <a:lnTo>
                  <a:pt x="5504894" y="299679"/>
                </a:lnTo>
                <a:lnTo>
                  <a:pt x="5517369" y="297806"/>
                </a:lnTo>
                <a:lnTo>
                  <a:pt x="5529988" y="296245"/>
                </a:lnTo>
                <a:lnTo>
                  <a:pt x="5542749" y="295020"/>
                </a:lnTo>
                <a:lnTo>
                  <a:pt x="5619457" y="159257"/>
                </a:lnTo>
                <a:lnTo>
                  <a:pt x="5619076" y="53593"/>
                </a:lnTo>
                <a:lnTo>
                  <a:pt x="5617425" y="48005"/>
                </a:lnTo>
                <a:lnTo>
                  <a:pt x="5614758" y="38988"/>
                </a:lnTo>
                <a:lnTo>
                  <a:pt x="5611583" y="31495"/>
                </a:lnTo>
                <a:lnTo>
                  <a:pt x="5607900" y="25273"/>
                </a:lnTo>
                <a:lnTo>
                  <a:pt x="5604217" y="19176"/>
                </a:lnTo>
                <a:lnTo>
                  <a:pt x="5599899" y="14224"/>
                </a:lnTo>
                <a:lnTo>
                  <a:pt x="5595073" y="10413"/>
                </a:lnTo>
                <a:lnTo>
                  <a:pt x="5590247" y="6603"/>
                </a:lnTo>
                <a:lnTo>
                  <a:pt x="5584913" y="3937"/>
                </a:lnTo>
                <a:lnTo>
                  <a:pt x="5579198" y="2286"/>
                </a:lnTo>
                <a:lnTo>
                  <a:pt x="5573356" y="762"/>
                </a:lnTo>
                <a:lnTo>
                  <a:pt x="5567133" y="0"/>
                </a:lnTo>
                <a:lnTo>
                  <a:pt x="5555796" y="70"/>
                </a:lnTo>
                <a:lnTo>
                  <a:pt x="5543951" y="913"/>
                </a:lnTo>
                <a:lnTo>
                  <a:pt x="5531178" y="2739"/>
                </a:lnTo>
                <a:lnTo>
                  <a:pt x="5517476" y="5587"/>
                </a:lnTo>
                <a:lnTo>
                  <a:pt x="5524461" y="38734"/>
                </a:lnTo>
                <a:close/>
              </a:path>
              <a:path w="7759407" h="396366">
                <a:moveTo>
                  <a:pt x="5648032" y="284606"/>
                </a:moveTo>
                <a:lnTo>
                  <a:pt x="5650191" y="288670"/>
                </a:lnTo>
                <a:lnTo>
                  <a:pt x="5652477" y="291718"/>
                </a:lnTo>
                <a:lnTo>
                  <a:pt x="5654763" y="294893"/>
                </a:lnTo>
                <a:lnTo>
                  <a:pt x="5657430" y="297052"/>
                </a:lnTo>
                <a:lnTo>
                  <a:pt x="5660478" y="298450"/>
                </a:lnTo>
                <a:lnTo>
                  <a:pt x="5663526" y="299719"/>
                </a:lnTo>
                <a:lnTo>
                  <a:pt x="5667082" y="300354"/>
                </a:lnTo>
                <a:lnTo>
                  <a:pt x="5674557" y="300279"/>
                </a:lnTo>
                <a:lnTo>
                  <a:pt x="5685872" y="299180"/>
                </a:lnTo>
                <a:lnTo>
                  <a:pt x="5698606" y="296757"/>
                </a:lnTo>
                <a:lnTo>
                  <a:pt x="5712802" y="292988"/>
                </a:lnTo>
                <a:lnTo>
                  <a:pt x="5711786" y="285114"/>
                </a:lnTo>
                <a:lnTo>
                  <a:pt x="5703150" y="284225"/>
                </a:lnTo>
                <a:lnTo>
                  <a:pt x="5695911" y="282828"/>
                </a:lnTo>
                <a:lnTo>
                  <a:pt x="5690069" y="280796"/>
                </a:lnTo>
                <a:lnTo>
                  <a:pt x="5684100" y="278764"/>
                </a:lnTo>
                <a:lnTo>
                  <a:pt x="5679147" y="275589"/>
                </a:lnTo>
                <a:lnTo>
                  <a:pt x="5675210" y="271399"/>
                </a:lnTo>
                <a:lnTo>
                  <a:pt x="5671273" y="267080"/>
                </a:lnTo>
                <a:lnTo>
                  <a:pt x="5667971" y="261746"/>
                </a:lnTo>
                <a:lnTo>
                  <a:pt x="5665177" y="255142"/>
                </a:lnTo>
                <a:lnTo>
                  <a:pt x="5661086" y="243691"/>
                </a:lnTo>
                <a:lnTo>
                  <a:pt x="5657303" y="230250"/>
                </a:lnTo>
                <a:lnTo>
                  <a:pt x="5655779" y="224027"/>
                </a:lnTo>
                <a:lnTo>
                  <a:pt x="5654128" y="217296"/>
                </a:lnTo>
                <a:lnTo>
                  <a:pt x="5652604" y="210312"/>
                </a:lnTo>
                <a:lnTo>
                  <a:pt x="5650953" y="203200"/>
                </a:lnTo>
                <a:lnTo>
                  <a:pt x="5649429" y="195961"/>
                </a:lnTo>
                <a:lnTo>
                  <a:pt x="5647778" y="188594"/>
                </a:lnTo>
                <a:lnTo>
                  <a:pt x="5646254" y="181228"/>
                </a:lnTo>
                <a:lnTo>
                  <a:pt x="5644730" y="173989"/>
                </a:lnTo>
                <a:lnTo>
                  <a:pt x="5643333" y="166877"/>
                </a:lnTo>
                <a:lnTo>
                  <a:pt x="5641936" y="159765"/>
                </a:lnTo>
                <a:lnTo>
                  <a:pt x="5640539" y="153034"/>
                </a:lnTo>
                <a:lnTo>
                  <a:pt x="5639269" y="146938"/>
                </a:lnTo>
                <a:lnTo>
                  <a:pt x="5637727" y="138923"/>
                </a:lnTo>
                <a:lnTo>
                  <a:pt x="5635280" y="126239"/>
                </a:lnTo>
                <a:lnTo>
                  <a:pt x="5632919" y="114553"/>
                </a:lnTo>
                <a:lnTo>
                  <a:pt x="5632535" y="112699"/>
                </a:lnTo>
                <a:lnTo>
                  <a:pt x="5629855" y="99726"/>
                </a:lnTo>
                <a:lnTo>
                  <a:pt x="5627331" y="88011"/>
                </a:lnTo>
                <a:lnTo>
                  <a:pt x="5625680" y="80009"/>
                </a:lnTo>
                <a:lnTo>
                  <a:pt x="5624029" y="72770"/>
                </a:lnTo>
                <a:lnTo>
                  <a:pt x="5622378" y="66166"/>
                </a:lnTo>
                <a:lnTo>
                  <a:pt x="5620727" y="59689"/>
                </a:lnTo>
                <a:lnTo>
                  <a:pt x="5619076" y="53593"/>
                </a:lnTo>
                <a:lnTo>
                  <a:pt x="5619457" y="159257"/>
                </a:lnTo>
                <a:lnTo>
                  <a:pt x="5620412" y="164688"/>
                </a:lnTo>
                <a:lnTo>
                  <a:pt x="5622802" y="177242"/>
                </a:lnTo>
                <a:lnTo>
                  <a:pt x="5625299" y="189483"/>
                </a:lnTo>
                <a:lnTo>
                  <a:pt x="5625914" y="192446"/>
                </a:lnTo>
                <a:lnTo>
                  <a:pt x="5628541" y="205158"/>
                </a:lnTo>
                <a:lnTo>
                  <a:pt x="5631014" y="217169"/>
                </a:lnTo>
                <a:lnTo>
                  <a:pt x="5632792" y="225678"/>
                </a:lnTo>
                <a:lnTo>
                  <a:pt x="5634570" y="233679"/>
                </a:lnTo>
                <a:lnTo>
                  <a:pt x="5636221" y="241045"/>
                </a:lnTo>
                <a:lnTo>
                  <a:pt x="5637872" y="248412"/>
                </a:lnTo>
                <a:lnTo>
                  <a:pt x="5639396" y="254888"/>
                </a:lnTo>
                <a:lnTo>
                  <a:pt x="5640666" y="260476"/>
                </a:lnTo>
                <a:lnTo>
                  <a:pt x="5642190" y="268096"/>
                </a:lnTo>
                <a:lnTo>
                  <a:pt x="5644095" y="274446"/>
                </a:lnTo>
                <a:lnTo>
                  <a:pt x="5646000" y="279526"/>
                </a:lnTo>
                <a:lnTo>
                  <a:pt x="5648032" y="284606"/>
                </a:lnTo>
                <a:close/>
              </a:path>
              <a:path w="7759407" h="396366">
                <a:moveTo>
                  <a:pt x="2938233" y="38734"/>
                </a:moveTo>
                <a:lnTo>
                  <a:pt x="2939630" y="39242"/>
                </a:lnTo>
                <a:lnTo>
                  <a:pt x="2951425" y="36410"/>
                </a:lnTo>
                <a:lnTo>
                  <a:pt x="2964054" y="34433"/>
                </a:lnTo>
                <a:lnTo>
                  <a:pt x="2975698" y="33781"/>
                </a:lnTo>
                <a:lnTo>
                  <a:pt x="2980905" y="33781"/>
                </a:lnTo>
                <a:lnTo>
                  <a:pt x="2985477" y="34416"/>
                </a:lnTo>
                <a:lnTo>
                  <a:pt x="2989414" y="35687"/>
                </a:lnTo>
                <a:lnTo>
                  <a:pt x="2993478" y="37083"/>
                </a:lnTo>
                <a:lnTo>
                  <a:pt x="2996907" y="39115"/>
                </a:lnTo>
                <a:lnTo>
                  <a:pt x="2999955" y="42037"/>
                </a:lnTo>
                <a:lnTo>
                  <a:pt x="3003003" y="44957"/>
                </a:lnTo>
                <a:lnTo>
                  <a:pt x="3005670" y="48767"/>
                </a:lnTo>
                <a:lnTo>
                  <a:pt x="3007956" y="53339"/>
                </a:lnTo>
                <a:lnTo>
                  <a:pt x="3010242" y="57912"/>
                </a:lnTo>
                <a:lnTo>
                  <a:pt x="3012274" y="63373"/>
                </a:lnTo>
                <a:lnTo>
                  <a:pt x="3014052" y="69850"/>
                </a:lnTo>
                <a:lnTo>
                  <a:pt x="3015957" y="76200"/>
                </a:lnTo>
                <a:lnTo>
                  <a:pt x="3017735" y="82930"/>
                </a:lnTo>
                <a:lnTo>
                  <a:pt x="3019259" y="89788"/>
                </a:lnTo>
                <a:lnTo>
                  <a:pt x="3020910" y="96646"/>
                </a:lnTo>
                <a:lnTo>
                  <a:pt x="3022307" y="103377"/>
                </a:lnTo>
                <a:lnTo>
                  <a:pt x="3023577" y="109981"/>
                </a:lnTo>
                <a:lnTo>
                  <a:pt x="2913595" y="298576"/>
                </a:lnTo>
                <a:lnTo>
                  <a:pt x="2915373" y="300227"/>
                </a:lnTo>
                <a:lnTo>
                  <a:pt x="2918666" y="299679"/>
                </a:lnTo>
                <a:lnTo>
                  <a:pt x="2931141" y="297806"/>
                </a:lnTo>
                <a:lnTo>
                  <a:pt x="2943760" y="296245"/>
                </a:lnTo>
                <a:lnTo>
                  <a:pt x="2956521" y="295020"/>
                </a:lnTo>
                <a:lnTo>
                  <a:pt x="3033229" y="159257"/>
                </a:lnTo>
                <a:lnTo>
                  <a:pt x="3032848" y="53593"/>
                </a:lnTo>
                <a:lnTo>
                  <a:pt x="3031197" y="48005"/>
                </a:lnTo>
                <a:lnTo>
                  <a:pt x="3028530" y="38988"/>
                </a:lnTo>
                <a:lnTo>
                  <a:pt x="3025355" y="31495"/>
                </a:lnTo>
                <a:lnTo>
                  <a:pt x="3021672" y="25273"/>
                </a:lnTo>
                <a:lnTo>
                  <a:pt x="3017989" y="19176"/>
                </a:lnTo>
                <a:lnTo>
                  <a:pt x="3013671" y="14224"/>
                </a:lnTo>
                <a:lnTo>
                  <a:pt x="3008845" y="10413"/>
                </a:lnTo>
                <a:lnTo>
                  <a:pt x="3004019" y="6603"/>
                </a:lnTo>
                <a:lnTo>
                  <a:pt x="2998685" y="3937"/>
                </a:lnTo>
                <a:lnTo>
                  <a:pt x="2992970" y="2286"/>
                </a:lnTo>
                <a:lnTo>
                  <a:pt x="2987128" y="762"/>
                </a:lnTo>
                <a:lnTo>
                  <a:pt x="2980905" y="0"/>
                </a:lnTo>
                <a:lnTo>
                  <a:pt x="2969568" y="70"/>
                </a:lnTo>
                <a:lnTo>
                  <a:pt x="2957723" y="913"/>
                </a:lnTo>
                <a:lnTo>
                  <a:pt x="2944950" y="2739"/>
                </a:lnTo>
                <a:lnTo>
                  <a:pt x="2931248" y="5587"/>
                </a:lnTo>
                <a:lnTo>
                  <a:pt x="2938233" y="38734"/>
                </a:lnTo>
                <a:close/>
              </a:path>
              <a:path w="7759407" h="396366">
                <a:moveTo>
                  <a:pt x="3061804" y="284606"/>
                </a:moveTo>
                <a:lnTo>
                  <a:pt x="3063963" y="288670"/>
                </a:lnTo>
                <a:lnTo>
                  <a:pt x="3066249" y="291718"/>
                </a:lnTo>
                <a:lnTo>
                  <a:pt x="3068535" y="294893"/>
                </a:lnTo>
                <a:lnTo>
                  <a:pt x="3071202" y="297052"/>
                </a:lnTo>
                <a:lnTo>
                  <a:pt x="3074250" y="298450"/>
                </a:lnTo>
                <a:lnTo>
                  <a:pt x="3077298" y="299719"/>
                </a:lnTo>
                <a:lnTo>
                  <a:pt x="3080854" y="300354"/>
                </a:lnTo>
                <a:lnTo>
                  <a:pt x="3088329" y="300279"/>
                </a:lnTo>
                <a:lnTo>
                  <a:pt x="3099644" y="299180"/>
                </a:lnTo>
                <a:lnTo>
                  <a:pt x="3112378" y="296757"/>
                </a:lnTo>
                <a:lnTo>
                  <a:pt x="3126574" y="292988"/>
                </a:lnTo>
                <a:lnTo>
                  <a:pt x="3125558" y="285114"/>
                </a:lnTo>
                <a:lnTo>
                  <a:pt x="3116922" y="284225"/>
                </a:lnTo>
                <a:lnTo>
                  <a:pt x="3109683" y="282828"/>
                </a:lnTo>
                <a:lnTo>
                  <a:pt x="3103841" y="280796"/>
                </a:lnTo>
                <a:lnTo>
                  <a:pt x="3097872" y="278764"/>
                </a:lnTo>
                <a:lnTo>
                  <a:pt x="3092919" y="275589"/>
                </a:lnTo>
                <a:lnTo>
                  <a:pt x="3088982" y="271399"/>
                </a:lnTo>
                <a:lnTo>
                  <a:pt x="3085045" y="267080"/>
                </a:lnTo>
                <a:lnTo>
                  <a:pt x="3081743" y="261746"/>
                </a:lnTo>
                <a:lnTo>
                  <a:pt x="3078949" y="255142"/>
                </a:lnTo>
                <a:lnTo>
                  <a:pt x="3074858" y="243691"/>
                </a:lnTo>
                <a:lnTo>
                  <a:pt x="3071075" y="230250"/>
                </a:lnTo>
                <a:lnTo>
                  <a:pt x="3069551" y="224027"/>
                </a:lnTo>
                <a:lnTo>
                  <a:pt x="3067900" y="217296"/>
                </a:lnTo>
                <a:lnTo>
                  <a:pt x="3066376" y="210312"/>
                </a:lnTo>
                <a:lnTo>
                  <a:pt x="3064725" y="203200"/>
                </a:lnTo>
                <a:lnTo>
                  <a:pt x="3063201" y="195961"/>
                </a:lnTo>
                <a:lnTo>
                  <a:pt x="3061550" y="188594"/>
                </a:lnTo>
                <a:lnTo>
                  <a:pt x="3060026" y="181228"/>
                </a:lnTo>
                <a:lnTo>
                  <a:pt x="3058502" y="173989"/>
                </a:lnTo>
                <a:lnTo>
                  <a:pt x="3057105" y="166877"/>
                </a:lnTo>
                <a:lnTo>
                  <a:pt x="3055708" y="159765"/>
                </a:lnTo>
                <a:lnTo>
                  <a:pt x="3054311" y="153034"/>
                </a:lnTo>
                <a:lnTo>
                  <a:pt x="3053041" y="146938"/>
                </a:lnTo>
                <a:lnTo>
                  <a:pt x="3051499" y="138923"/>
                </a:lnTo>
                <a:lnTo>
                  <a:pt x="3049052" y="126239"/>
                </a:lnTo>
                <a:lnTo>
                  <a:pt x="3046691" y="114553"/>
                </a:lnTo>
                <a:lnTo>
                  <a:pt x="3046307" y="112699"/>
                </a:lnTo>
                <a:lnTo>
                  <a:pt x="3043627" y="99726"/>
                </a:lnTo>
                <a:lnTo>
                  <a:pt x="3041103" y="88011"/>
                </a:lnTo>
                <a:lnTo>
                  <a:pt x="3039452" y="80009"/>
                </a:lnTo>
                <a:lnTo>
                  <a:pt x="3037801" y="72770"/>
                </a:lnTo>
                <a:lnTo>
                  <a:pt x="3036150" y="66166"/>
                </a:lnTo>
                <a:lnTo>
                  <a:pt x="3034499" y="59689"/>
                </a:lnTo>
                <a:lnTo>
                  <a:pt x="3032848" y="53593"/>
                </a:lnTo>
                <a:lnTo>
                  <a:pt x="3033229" y="159257"/>
                </a:lnTo>
                <a:lnTo>
                  <a:pt x="3034184" y="164688"/>
                </a:lnTo>
                <a:lnTo>
                  <a:pt x="3036574" y="177242"/>
                </a:lnTo>
                <a:lnTo>
                  <a:pt x="3039071" y="189483"/>
                </a:lnTo>
                <a:lnTo>
                  <a:pt x="3039686" y="192446"/>
                </a:lnTo>
                <a:lnTo>
                  <a:pt x="3042313" y="205158"/>
                </a:lnTo>
                <a:lnTo>
                  <a:pt x="3044786" y="217169"/>
                </a:lnTo>
                <a:lnTo>
                  <a:pt x="3046564" y="225678"/>
                </a:lnTo>
                <a:lnTo>
                  <a:pt x="3048342" y="233679"/>
                </a:lnTo>
                <a:lnTo>
                  <a:pt x="3049993" y="241045"/>
                </a:lnTo>
                <a:lnTo>
                  <a:pt x="3051644" y="248412"/>
                </a:lnTo>
                <a:lnTo>
                  <a:pt x="3053168" y="254888"/>
                </a:lnTo>
                <a:lnTo>
                  <a:pt x="3054438" y="260476"/>
                </a:lnTo>
                <a:lnTo>
                  <a:pt x="3055962" y="268096"/>
                </a:lnTo>
                <a:lnTo>
                  <a:pt x="3057867" y="274446"/>
                </a:lnTo>
                <a:lnTo>
                  <a:pt x="3059772" y="279526"/>
                </a:lnTo>
                <a:lnTo>
                  <a:pt x="3061804" y="284606"/>
                </a:lnTo>
                <a:close/>
              </a:path>
              <a:path w="7759407" h="396366">
                <a:moveTo>
                  <a:pt x="6322021" y="390143"/>
                </a:moveTo>
                <a:lnTo>
                  <a:pt x="6333529" y="378479"/>
                </a:lnTo>
                <a:lnTo>
                  <a:pt x="6344682" y="366061"/>
                </a:lnTo>
                <a:lnTo>
                  <a:pt x="6353806" y="354516"/>
                </a:lnTo>
                <a:lnTo>
                  <a:pt x="6360903" y="343847"/>
                </a:lnTo>
                <a:lnTo>
                  <a:pt x="6365972" y="334056"/>
                </a:lnTo>
                <a:lnTo>
                  <a:pt x="6369014" y="325146"/>
                </a:lnTo>
                <a:lnTo>
                  <a:pt x="6370027" y="317118"/>
                </a:lnTo>
                <a:lnTo>
                  <a:pt x="6370027" y="311530"/>
                </a:lnTo>
                <a:lnTo>
                  <a:pt x="6368630" y="306577"/>
                </a:lnTo>
                <a:lnTo>
                  <a:pt x="6365709" y="302513"/>
                </a:lnTo>
                <a:lnTo>
                  <a:pt x="6362788" y="298323"/>
                </a:lnTo>
                <a:lnTo>
                  <a:pt x="6358978" y="294386"/>
                </a:lnTo>
                <a:lnTo>
                  <a:pt x="6354152" y="290956"/>
                </a:lnTo>
                <a:lnTo>
                  <a:pt x="6349453" y="287400"/>
                </a:lnTo>
                <a:lnTo>
                  <a:pt x="6343992" y="284225"/>
                </a:lnTo>
                <a:lnTo>
                  <a:pt x="6337896" y="281304"/>
                </a:lnTo>
                <a:lnTo>
                  <a:pt x="6331800" y="278383"/>
                </a:lnTo>
                <a:lnTo>
                  <a:pt x="6325704" y="275589"/>
                </a:lnTo>
                <a:lnTo>
                  <a:pt x="6319481" y="272795"/>
                </a:lnTo>
                <a:lnTo>
                  <a:pt x="6319161" y="272649"/>
                </a:lnTo>
                <a:lnTo>
                  <a:pt x="6307317" y="266991"/>
                </a:lnTo>
                <a:lnTo>
                  <a:pt x="6296494" y="261238"/>
                </a:lnTo>
                <a:lnTo>
                  <a:pt x="6289509" y="257301"/>
                </a:lnTo>
                <a:lnTo>
                  <a:pt x="6283540" y="252475"/>
                </a:lnTo>
                <a:lnTo>
                  <a:pt x="6278587" y="246887"/>
                </a:lnTo>
                <a:lnTo>
                  <a:pt x="6273507" y="241426"/>
                </a:lnTo>
                <a:lnTo>
                  <a:pt x="6269697" y="234823"/>
                </a:lnTo>
                <a:lnTo>
                  <a:pt x="6266776" y="227202"/>
                </a:lnTo>
                <a:lnTo>
                  <a:pt x="6263417" y="212888"/>
                </a:lnTo>
                <a:lnTo>
                  <a:pt x="6262585" y="199008"/>
                </a:lnTo>
                <a:lnTo>
                  <a:pt x="6262751" y="192519"/>
                </a:lnTo>
                <a:lnTo>
                  <a:pt x="6264350" y="178736"/>
                </a:lnTo>
                <a:lnTo>
                  <a:pt x="6267650" y="166255"/>
                </a:lnTo>
                <a:lnTo>
                  <a:pt x="6272649" y="155066"/>
                </a:lnTo>
                <a:lnTo>
                  <a:pt x="6279349" y="145161"/>
                </a:lnTo>
                <a:lnTo>
                  <a:pt x="6288989" y="135932"/>
                </a:lnTo>
                <a:lnTo>
                  <a:pt x="6299855" y="129707"/>
                </a:lnTo>
                <a:lnTo>
                  <a:pt x="6312389" y="125964"/>
                </a:lnTo>
                <a:lnTo>
                  <a:pt x="6326593" y="124713"/>
                </a:lnTo>
                <a:lnTo>
                  <a:pt x="6333578" y="124713"/>
                </a:lnTo>
                <a:lnTo>
                  <a:pt x="6340436" y="125983"/>
                </a:lnTo>
                <a:lnTo>
                  <a:pt x="6347040" y="128269"/>
                </a:lnTo>
                <a:lnTo>
                  <a:pt x="6362534" y="174625"/>
                </a:lnTo>
                <a:lnTo>
                  <a:pt x="6370281" y="173227"/>
                </a:lnTo>
                <a:lnTo>
                  <a:pt x="6371052" y="168799"/>
                </a:lnTo>
                <a:lnTo>
                  <a:pt x="6373454" y="156042"/>
                </a:lnTo>
                <a:lnTo>
                  <a:pt x="6375996" y="144144"/>
                </a:lnTo>
                <a:lnTo>
                  <a:pt x="6378028" y="135381"/>
                </a:lnTo>
                <a:lnTo>
                  <a:pt x="6379933" y="127253"/>
                </a:lnTo>
                <a:lnTo>
                  <a:pt x="6381711" y="120014"/>
                </a:lnTo>
                <a:lnTo>
                  <a:pt x="6375112" y="117298"/>
                </a:lnTo>
                <a:lnTo>
                  <a:pt x="6362911" y="113252"/>
                </a:lnTo>
                <a:lnTo>
                  <a:pt x="6350514" y="110371"/>
                </a:lnTo>
                <a:lnTo>
                  <a:pt x="6337937" y="108649"/>
                </a:lnTo>
                <a:lnTo>
                  <a:pt x="6325196" y="108076"/>
                </a:lnTo>
                <a:lnTo>
                  <a:pt x="6320969" y="108138"/>
                </a:lnTo>
                <a:lnTo>
                  <a:pt x="6307062" y="109281"/>
                </a:lnTo>
                <a:lnTo>
                  <a:pt x="6294022" y="111863"/>
                </a:lnTo>
                <a:lnTo>
                  <a:pt x="6281847" y="115881"/>
                </a:lnTo>
                <a:lnTo>
                  <a:pt x="6270539" y="121333"/>
                </a:lnTo>
                <a:lnTo>
                  <a:pt x="6260097" y="128215"/>
                </a:lnTo>
                <a:lnTo>
                  <a:pt x="6250520" y="136525"/>
                </a:lnTo>
                <a:lnTo>
                  <a:pt x="6240772" y="147759"/>
                </a:lnTo>
                <a:lnTo>
                  <a:pt x="6233940" y="158410"/>
                </a:lnTo>
                <a:lnTo>
                  <a:pt x="6228632" y="169879"/>
                </a:lnTo>
                <a:lnTo>
                  <a:pt x="6224844" y="182164"/>
                </a:lnTo>
                <a:lnTo>
                  <a:pt x="6222574" y="195262"/>
                </a:lnTo>
                <a:lnTo>
                  <a:pt x="6221818" y="209168"/>
                </a:lnTo>
                <a:lnTo>
                  <a:pt x="6222043" y="217236"/>
                </a:lnTo>
                <a:lnTo>
                  <a:pt x="6223551" y="230176"/>
                </a:lnTo>
                <a:lnTo>
                  <a:pt x="6226517" y="241426"/>
                </a:lnTo>
                <a:lnTo>
                  <a:pt x="6232550" y="254782"/>
                </a:lnTo>
                <a:lnTo>
                  <a:pt x="6239598" y="265302"/>
                </a:lnTo>
                <a:lnTo>
                  <a:pt x="6249857" y="276262"/>
                </a:lnTo>
                <a:lnTo>
                  <a:pt x="6260045" y="284352"/>
                </a:lnTo>
                <a:lnTo>
                  <a:pt x="6275484" y="293958"/>
                </a:lnTo>
                <a:lnTo>
                  <a:pt x="6287223" y="299974"/>
                </a:lnTo>
                <a:lnTo>
                  <a:pt x="6296748" y="304418"/>
                </a:lnTo>
                <a:lnTo>
                  <a:pt x="6301701" y="306704"/>
                </a:lnTo>
                <a:lnTo>
                  <a:pt x="6306654" y="308990"/>
                </a:lnTo>
                <a:lnTo>
                  <a:pt x="6311099" y="311657"/>
                </a:lnTo>
                <a:lnTo>
                  <a:pt x="6315163" y="314578"/>
                </a:lnTo>
                <a:lnTo>
                  <a:pt x="6319354" y="317500"/>
                </a:lnTo>
                <a:lnTo>
                  <a:pt x="6322656" y="321055"/>
                </a:lnTo>
                <a:lnTo>
                  <a:pt x="6325323" y="325246"/>
                </a:lnTo>
                <a:lnTo>
                  <a:pt x="6327990" y="329311"/>
                </a:lnTo>
                <a:lnTo>
                  <a:pt x="6329260" y="334263"/>
                </a:lnTo>
                <a:lnTo>
                  <a:pt x="6329260" y="340105"/>
                </a:lnTo>
                <a:lnTo>
                  <a:pt x="6328700" y="347134"/>
                </a:lnTo>
                <a:lnTo>
                  <a:pt x="6325881" y="358288"/>
                </a:lnTo>
                <a:lnTo>
                  <a:pt x="6320659" y="370587"/>
                </a:lnTo>
                <a:lnTo>
                  <a:pt x="6313004" y="384048"/>
                </a:lnTo>
                <a:lnTo>
                  <a:pt x="6322021" y="390143"/>
                </a:lnTo>
                <a:close/>
              </a:path>
              <a:path w="7759407" h="396366">
                <a:moveTo>
                  <a:pt x="7699717" y="390143"/>
                </a:moveTo>
                <a:lnTo>
                  <a:pt x="7711225" y="378479"/>
                </a:lnTo>
                <a:lnTo>
                  <a:pt x="7722378" y="366061"/>
                </a:lnTo>
                <a:lnTo>
                  <a:pt x="7731502" y="354516"/>
                </a:lnTo>
                <a:lnTo>
                  <a:pt x="7738599" y="343847"/>
                </a:lnTo>
                <a:lnTo>
                  <a:pt x="7743668" y="334056"/>
                </a:lnTo>
                <a:lnTo>
                  <a:pt x="7746710" y="325146"/>
                </a:lnTo>
                <a:lnTo>
                  <a:pt x="7747723" y="317118"/>
                </a:lnTo>
                <a:lnTo>
                  <a:pt x="7747723" y="311530"/>
                </a:lnTo>
                <a:lnTo>
                  <a:pt x="7746326" y="306577"/>
                </a:lnTo>
                <a:lnTo>
                  <a:pt x="7743405" y="302513"/>
                </a:lnTo>
                <a:lnTo>
                  <a:pt x="7740484" y="298323"/>
                </a:lnTo>
                <a:lnTo>
                  <a:pt x="7736674" y="294386"/>
                </a:lnTo>
                <a:lnTo>
                  <a:pt x="7731848" y="290956"/>
                </a:lnTo>
                <a:lnTo>
                  <a:pt x="7727149" y="287400"/>
                </a:lnTo>
                <a:lnTo>
                  <a:pt x="7721688" y="284225"/>
                </a:lnTo>
                <a:lnTo>
                  <a:pt x="7715592" y="281304"/>
                </a:lnTo>
                <a:lnTo>
                  <a:pt x="7709496" y="278383"/>
                </a:lnTo>
                <a:lnTo>
                  <a:pt x="7703400" y="275589"/>
                </a:lnTo>
                <a:lnTo>
                  <a:pt x="7697177" y="272795"/>
                </a:lnTo>
                <a:lnTo>
                  <a:pt x="7696857" y="272649"/>
                </a:lnTo>
                <a:lnTo>
                  <a:pt x="7685013" y="266991"/>
                </a:lnTo>
                <a:lnTo>
                  <a:pt x="7674190" y="261238"/>
                </a:lnTo>
                <a:lnTo>
                  <a:pt x="7667205" y="257301"/>
                </a:lnTo>
                <a:lnTo>
                  <a:pt x="7661236" y="252475"/>
                </a:lnTo>
                <a:lnTo>
                  <a:pt x="7656283" y="246887"/>
                </a:lnTo>
                <a:lnTo>
                  <a:pt x="7651203" y="241426"/>
                </a:lnTo>
                <a:lnTo>
                  <a:pt x="7647393" y="234823"/>
                </a:lnTo>
                <a:lnTo>
                  <a:pt x="7644472" y="227202"/>
                </a:lnTo>
                <a:lnTo>
                  <a:pt x="7641113" y="212888"/>
                </a:lnTo>
                <a:lnTo>
                  <a:pt x="7640281" y="199008"/>
                </a:lnTo>
                <a:lnTo>
                  <a:pt x="7640447" y="192519"/>
                </a:lnTo>
                <a:lnTo>
                  <a:pt x="7642046" y="178736"/>
                </a:lnTo>
                <a:lnTo>
                  <a:pt x="7645346" y="166255"/>
                </a:lnTo>
                <a:lnTo>
                  <a:pt x="7650345" y="155066"/>
                </a:lnTo>
                <a:lnTo>
                  <a:pt x="7657045" y="145161"/>
                </a:lnTo>
                <a:lnTo>
                  <a:pt x="7666685" y="135932"/>
                </a:lnTo>
                <a:lnTo>
                  <a:pt x="7677551" y="129707"/>
                </a:lnTo>
                <a:lnTo>
                  <a:pt x="7690085" y="125964"/>
                </a:lnTo>
                <a:lnTo>
                  <a:pt x="7704289" y="124713"/>
                </a:lnTo>
                <a:lnTo>
                  <a:pt x="7711274" y="124713"/>
                </a:lnTo>
                <a:lnTo>
                  <a:pt x="7718132" y="125983"/>
                </a:lnTo>
                <a:lnTo>
                  <a:pt x="7724736" y="128269"/>
                </a:lnTo>
                <a:lnTo>
                  <a:pt x="7740230" y="174625"/>
                </a:lnTo>
                <a:lnTo>
                  <a:pt x="7747977" y="173227"/>
                </a:lnTo>
                <a:lnTo>
                  <a:pt x="7748748" y="168799"/>
                </a:lnTo>
                <a:lnTo>
                  <a:pt x="7751150" y="156042"/>
                </a:lnTo>
                <a:lnTo>
                  <a:pt x="7753692" y="144144"/>
                </a:lnTo>
                <a:lnTo>
                  <a:pt x="7755724" y="135381"/>
                </a:lnTo>
                <a:lnTo>
                  <a:pt x="7757629" y="127253"/>
                </a:lnTo>
                <a:lnTo>
                  <a:pt x="7759407" y="120014"/>
                </a:lnTo>
                <a:lnTo>
                  <a:pt x="7752808" y="117298"/>
                </a:lnTo>
                <a:lnTo>
                  <a:pt x="7740607" y="113252"/>
                </a:lnTo>
                <a:lnTo>
                  <a:pt x="7728210" y="110371"/>
                </a:lnTo>
                <a:lnTo>
                  <a:pt x="7715633" y="108649"/>
                </a:lnTo>
                <a:lnTo>
                  <a:pt x="7702892" y="108076"/>
                </a:lnTo>
                <a:lnTo>
                  <a:pt x="7698665" y="108138"/>
                </a:lnTo>
                <a:lnTo>
                  <a:pt x="7684758" y="109281"/>
                </a:lnTo>
                <a:lnTo>
                  <a:pt x="7671718" y="111863"/>
                </a:lnTo>
                <a:lnTo>
                  <a:pt x="7659543" y="115881"/>
                </a:lnTo>
                <a:lnTo>
                  <a:pt x="7648235" y="121333"/>
                </a:lnTo>
                <a:lnTo>
                  <a:pt x="7637793" y="128215"/>
                </a:lnTo>
                <a:lnTo>
                  <a:pt x="7628216" y="136525"/>
                </a:lnTo>
                <a:lnTo>
                  <a:pt x="7618468" y="147759"/>
                </a:lnTo>
                <a:lnTo>
                  <a:pt x="7611636" y="158410"/>
                </a:lnTo>
                <a:lnTo>
                  <a:pt x="7606328" y="169879"/>
                </a:lnTo>
                <a:lnTo>
                  <a:pt x="7602540" y="182164"/>
                </a:lnTo>
                <a:lnTo>
                  <a:pt x="7600270" y="195262"/>
                </a:lnTo>
                <a:lnTo>
                  <a:pt x="7599514" y="209168"/>
                </a:lnTo>
                <a:lnTo>
                  <a:pt x="7599739" y="217236"/>
                </a:lnTo>
                <a:lnTo>
                  <a:pt x="7601247" y="230176"/>
                </a:lnTo>
                <a:lnTo>
                  <a:pt x="7604213" y="241426"/>
                </a:lnTo>
                <a:lnTo>
                  <a:pt x="7610246" y="254782"/>
                </a:lnTo>
                <a:lnTo>
                  <a:pt x="7617294" y="265302"/>
                </a:lnTo>
                <a:lnTo>
                  <a:pt x="7627553" y="276262"/>
                </a:lnTo>
                <a:lnTo>
                  <a:pt x="7637741" y="284352"/>
                </a:lnTo>
                <a:lnTo>
                  <a:pt x="7653180" y="293958"/>
                </a:lnTo>
                <a:lnTo>
                  <a:pt x="7664919" y="299974"/>
                </a:lnTo>
                <a:lnTo>
                  <a:pt x="7674444" y="304418"/>
                </a:lnTo>
                <a:lnTo>
                  <a:pt x="7679397" y="306704"/>
                </a:lnTo>
                <a:lnTo>
                  <a:pt x="7684350" y="308990"/>
                </a:lnTo>
                <a:lnTo>
                  <a:pt x="7688795" y="311657"/>
                </a:lnTo>
                <a:lnTo>
                  <a:pt x="7692859" y="314578"/>
                </a:lnTo>
                <a:lnTo>
                  <a:pt x="7697050" y="317500"/>
                </a:lnTo>
                <a:lnTo>
                  <a:pt x="7700352" y="321055"/>
                </a:lnTo>
                <a:lnTo>
                  <a:pt x="7703019" y="325246"/>
                </a:lnTo>
                <a:lnTo>
                  <a:pt x="7705686" y="329311"/>
                </a:lnTo>
                <a:lnTo>
                  <a:pt x="7706956" y="334263"/>
                </a:lnTo>
                <a:lnTo>
                  <a:pt x="7706956" y="340105"/>
                </a:lnTo>
                <a:lnTo>
                  <a:pt x="7706396" y="347134"/>
                </a:lnTo>
                <a:lnTo>
                  <a:pt x="7703577" y="358288"/>
                </a:lnTo>
                <a:lnTo>
                  <a:pt x="7698355" y="370587"/>
                </a:lnTo>
                <a:lnTo>
                  <a:pt x="7690700" y="384048"/>
                </a:lnTo>
                <a:lnTo>
                  <a:pt x="7699717" y="390143"/>
                </a:lnTo>
                <a:close/>
              </a:path>
              <a:path w="7759407" h="396366">
                <a:moveTo>
                  <a:pt x="1187091" y="231691"/>
                </a:moveTo>
                <a:lnTo>
                  <a:pt x="1189379" y="244717"/>
                </a:lnTo>
                <a:lnTo>
                  <a:pt x="1193265" y="256815"/>
                </a:lnTo>
                <a:lnTo>
                  <a:pt x="1198747" y="267993"/>
                </a:lnTo>
                <a:lnTo>
                  <a:pt x="1205826" y="278256"/>
                </a:lnTo>
                <a:lnTo>
                  <a:pt x="1210117" y="283073"/>
                </a:lnTo>
                <a:lnTo>
                  <a:pt x="1220075" y="291497"/>
                </a:lnTo>
                <a:lnTo>
                  <a:pt x="1231252" y="297535"/>
                </a:lnTo>
                <a:lnTo>
                  <a:pt x="1243648" y="301171"/>
                </a:lnTo>
                <a:lnTo>
                  <a:pt x="1257261" y="302387"/>
                </a:lnTo>
                <a:lnTo>
                  <a:pt x="1268927" y="301414"/>
                </a:lnTo>
                <a:lnTo>
                  <a:pt x="1281188" y="297928"/>
                </a:lnTo>
                <a:lnTo>
                  <a:pt x="1292186" y="291973"/>
                </a:lnTo>
                <a:lnTo>
                  <a:pt x="1301254" y="284002"/>
                </a:lnTo>
                <a:lnTo>
                  <a:pt x="1308848" y="273814"/>
                </a:lnTo>
                <a:lnTo>
                  <a:pt x="1314792" y="261492"/>
                </a:lnTo>
                <a:lnTo>
                  <a:pt x="1315808" y="261492"/>
                </a:lnTo>
                <a:lnTo>
                  <a:pt x="1319672" y="271562"/>
                </a:lnTo>
                <a:lnTo>
                  <a:pt x="1326321" y="282444"/>
                </a:lnTo>
                <a:lnTo>
                  <a:pt x="1334985" y="291338"/>
                </a:lnTo>
                <a:lnTo>
                  <a:pt x="1341418" y="295800"/>
                </a:lnTo>
                <a:lnTo>
                  <a:pt x="1353150" y="300740"/>
                </a:lnTo>
                <a:lnTo>
                  <a:pt x="1365973" y="302387"/>
                </a:lnTo>
                <a:lnTo>
                  <a:pt x="1378550" y="301312"/>
                </a:lnTo>
                <a:lnTo>
                  <a:pt x="1390804" y="297893"/>
                </a:lnTo>
                <a:lnTo>
                  <a:pt x="1402127" y="292141"/>
                </a:lnTo>
                <a:lnTo>
                  <a:pt x="1412519" y="284067"/>
                </a:lnTo>
                <a:lnTo>
                  <a:pt x="1421980" y="273684"/>
                </a:lnTo>
                <a:lnTo>
                  <a:pt x="1432324" y="257715"/>
                </a:lnTo>
                <a:lnTo>
                  <a:pt x="1437571" y="246119"/>
                </a:lnTo>
                <a:lnTo>
                  <a:pt x="1441324" y="233976"/>
                </a:lnTo>
                <a:lnTo>
                  <a:pt x="1443580" y="221279"/>
                </a:lnTo>
                <a:lnTo>
                  <a:pt x="1444332" y="208025"/>
                </a:lnTo>
                <a:lnTo>
                  <a:pt x="1444031" y="200114"/>
                </a:lnTo>
                <a:lnTo>
                  <a:pt x="1442277" y="187598"/>
                </a:lnTo>
                <a:lnTo>
                  <a:pt x="1438965" y="175378"/>
                </a:lnTo>
                <a:lnTo>
                  <a:pt x="1434102" y="163438"/>
                </a:lnTo>
                <a:lnTo>
                  <a:pt x="1427695" y="151764"/>
                </a:lnTo>
                <a:lnTo>
                  <a:pt x="1423415" y="145320"/>
                </a:lnTo>
                <a:lnTo>
                  <a:pt x="1415334" y="134887"/>
                </a:lnTo>
                <a:lnTo>
                  <a:pt x="1406559" y="125609"/>
                </a:lnTo>
                <a:lnTo>
                  <a:pt x="1397091" y="117479"/>
                </a:lnTo>
                <a:lnTo>
                  <a:pt x="1386928" y="110489"/>
                </a:lnTo>
                <a:lnTo>
                  <a:pt x="1371942" y="116966"/>
                </a:lnTo>
                <a:lnTo>
                  <a:pt x="1378452" y="126911"/>
                </a:lnTo>
                <a:lnTo>
                  <a:pt x="1384919" y="138087"/>
                </a:lnTo>
                <a:lnTo>
                  <a:pt x="1390508" y="149339"/>
                </a:lnTo>
                <a:lnTo>
                  <a:pt x="1395183" y="160654"/>
                </a:lnTo>
                <a:lnTo>
                  <a:pt x="1398862" y="172196"/>
                </a:lnTo>
                <a:lnTo>
                  <a:pt x="1401475" y="184386"/>
                </a:lnTo>
                <a:lnTo>
                  <a:pt x="1403043" y="197264"/>
                </a:lnTo>
                <a:lnTo>
                  <a:pt x="1403565" y="210819"/>
                </a:lnTo>
                <a:lnTo>
                  <a:pt x="1403121" y="223511"/>
                </a:lnTo>
                <a:lnTo>
                  <a:pt x="1401517" y="236782"/>
                </a:lnTo>
                <a:lnTo>
                  <a:pt x="1398744" y="248680"/>
                </a:lnTo>
                <a:lnTo>
                  <a:pt x="1394802" y="259206"/>
                </a:lnTo>
                <a:lnTo>
                  <a:pt x="1391004" y="266058"/>
                </a:lnTo>
                <a:lnTo>
                  <a:pt x="1381525" y="275286"/>
                </a:lnTo>
                <a:lnTo>
                  <a:pt x="1369529" y="278383"/>
                </a:lnTo>
                <a:lnTo>
                  <a:pt x="1360893" y="278383"/>
                </a:lnTo>
                <a:lnTo>
                  <a:pt x="1354162" y="273684"/>
                </a:lnTo>
                <a:lnTo>
                  <a:pt x="1349209" y="264287"/>
                </a:lnTo>
                <a:lnTo>
                  <a:pt x="1345285" y="254343"/>
                </a:lnTo>
                <a:lnTo>
                  <a:pt x="1342799" y="241918"/>
                </a:lnTo>
                <a:lnTo>
                  <a:pt x="1341970" y="227456"/>
                </a:lnTo>
                <a:lnTo>
                  <a:pt x="1342113" y="217773"/>
                </a:lnTo>
                <a:lnTo>
                  <a:pt x="1342675" y="205545"/>
                </a:lnTo>
                <a:lnTo>
                  <a:pt x="1343664" y="192923"/>
                </a:lnTo>
                <a:lnTo>
                  <a:pt x="1345080" y="179907"/>
                </a:lnTo>
                <a:lnTo>
                  <a:pt x="1346923" y="166496"/>
                </a:lnTo>
                <a:lnTo>
                  <a:pt x="1345018" y="164845"/>
                </a:lnTo>
                <a:lnTo>
                  <a:pt x="1333206" y="167154"/>
                </a:lnTo>
                <a:lnTo>
                  <a:pt x="1320662" y="169517"/>
                </a:lnTo>
                <a:lnTo>
                  <a:pt x="1308216" y="171757"/>
                </a:lnTo>
                <a:lnTo>
                  <a:pt x="1295869" y="173862"/>
                </a:lnTo>
                <a:lnTo>
                  <a:pt x="1296652" y="178102"/>
                </a:lnTo>
                <a:lnTo>
                  <a:pt x="1298643" y="190877"/>
                </a:lnTo>
                <a:lnTo>
                  <a:pt x="1300066" y="203557"/>
                </a:lnTo>
                <a:lnTo>
                  <a:pt x="1300919" y="216135"/>
                </a:lnTo>
                <a:lnTo>
                  <a:pt x="1301203" y="228600"/>
                </a:lnTo>
                <a:lnTo>
                  <a:pt x="1300316" y="241876"/>
                </a:lnTo>
                <a:lnTo>
                  <a:pt x="1297332" y="254279"/>
                </a:lnTo>
                <a:lnTo>
                  <a:pt x="1292186" y="264667"/>
                </a:lnTo>
                <a:lnTo>
                  <a:pt x="1280269" y="275729"/>
                </a:lnTo>
                <a:lnTo>
                  <a:pt x="1267548" y="278511"/>
                </a:lnTo>
                <a:lnTo>
                  <a:pt x="1257207" y="276781"/>
                </a:lnTo>
                <a:lnTo>
                  <a:pt x="1246550" y="270044"/>
                </a:lnTo>
                <a:lnTo>
                  <a:pt x="1237957" y="258190"/>
                </a:lnTo>
                <a:lnTo>
                  <a:pt x="1232954" y="246626"/>
                </a:lnTo>
                <a:lnTo>
                  <a:pt x="1229729" y="234759"/>
                </a:lnTo>
                <a:lnTo>
                  <a:pt x="1227802" y="221684"/>
                </a:lnTo>
                <a:lnTo>
                  <a:pt x="1227162" y="207390"/>
                </a:lnTo>
                <a:lnTo>
                  <a:pt x="1226986" y="126248"/>
                </a:lnTo>
                <a:lnTo>
                  <a:pt x="1218297" y="135524"/>
                </a:lnTo>
                <a:lnTo>
                  <a:pt x="1210400" y="145811"/>
                </a:lnTo>
                <a:lnTo>
                  <a:pt x="1203286" y="157099"/>
                </a:lnTo>
                <a:lnTo>
                  <a:pt x="1197065" y="169404"/>
                </a:lnTo>
                <a:lnTo>
                  <a:pt x="1192388" y="181497"/>
                </a:lnTo>
                <a:lnTo>
                  <a:pt x="1189055" y="193735"/>
                </a:lnTo>
                <a:lnTo>
                  <a:pt x="1187059" y="206130"/>
                </a:lnTo>
                <a:lnTo>
                  <a:pt x="1186395" y="218693"/>
                </a:lnTo>
                <a:lnTo>
                  <a:pt x="1187091" y="231691"/>
                </a:lnTo>
                <a:close/>
              </a:path>
              <a:path w="7759407" h="396366">
                <a:moveTo>
                  <a:pt x="5238203" y="251713"/>
                </a:moveTo>
                <a:lnTo>
                  <a:pt x="5244386" y="240839"/>
                </a:lnTo>
                <a:lnTo>
                  <a:pt x="5250405" y="230377"/>
                </a:lnTo>
                <a:lnTo>
                  <a:pt x="5256540" y="219835"/>
                </a:lnTo>
                <a:lnTo>
                  <a:pt x="5262788" y="209212"/>
                </a:lnTo>
                <a:lnTo>
                  <a:pt x="5269151" y="198509"/>
                </a:lnTo>
                <a:lnTo>
                  <a:pt x="5275626" y="187725"/>
                </a:lnTo>
                <a:lnTo>
                  <a:pt x="5282213" y="176860"/>
                </a:lnTo>
                <a:lnTo>
                  <a:pt x="5288912" y="165915"/>
                </a:lnTo>
                <a:lnTo>
                  <a:pt x="5295722" y="154890"/>
                </a:lnTo>
                <a:lnTo>
                  <a:pt x="5302642" y="143784"/>
                </a:lnTo>
                <a:lnTo>
                  <a:pt x="5309671" y="132597"/>
                </a:lnTo>
                <a:lnTo>
                  <a:pt x="5316809" y="121329"/>
                </a:lnTo>
                <a:lnTo>
                  <a:pt x="5324055" y="109981"/>
                </a:lnTo>
                <a:lnTo>
                  <a:pt x="5322277" y="108584"/>
                </a:lnTo>
                <a:lnTo>
                  <a:pt x="5320098" y="109018"/>
                </a:lnTo>
                <a:lnTo>
                  <a:pt x="5307879" y="111362"/>
                </a:lnTo>
                <a:lnTo>
                  <a:pt x="5295339" y="113630"/>
                </a:lnTo>
                <a:lnTo>
                  <a:pt x="5282526" y="115824"/>
                </a:lnTo>
                <a:lnTo>
                  <a:pt x="5276020" y="125877"/>
                </a:lnTo>
                <a:lnTo>
                  <a:pt x="5269360" y="136395"/>
                </a:lnTo>
                <a:lnTo>
                  <a:pt x="5262762" y="147047"/>
                </a:lnTo>
                <a:lnTo>
                  <a:pt x="5256224" y="157831"/>
                </a:lnTo>
                <a:lnTo>
                  <a:pt x="5249743" y="168747"/>
                </a:lnTo>
                <a:lnTo>
                  <a:pt x="5243319" y="179797"/>
                </a:lnTo>
                <a:lnTo>
                  <a:pt x="5236949" y="190979"/>
                </a:lnTo>
                <a:lnTo>
                  <a:pt x="5230630" y="202293"/>
                </a:lnTo>
                <a:lnTo>
                  <a:pt x="5224360" y="213740"/>
                </a:lnTo>
                <a:lnTo>
                  <a:pt x="5221439" y="205993"/>
                </a:lnTo>
                <a:lnTo>
                  <a:pt x="5219026" y="199389"/>
                </a:lnTo>
                <a:lnTo>
                  <a:pt x="5216994" y="193928"/>
                </a:lnTo>
                <a:lnTo>
                  <a:pt x="5215089" y="188594"/>
                </a:lnTo>
                <a:lnTo>
                  <a:pt x="5213057" y="183387"/>
                </a:lnTo>
                <a:lnTo>
                  <a:pt x="5211025" y="178434"/>
                </a:lnTo>
                <a:lnTo>
                  <a:pt x="5208866" y="173354"/>
                </a:lnTo>
                <a:lnTo>
                  <a:pt x="5206707" y="168275"/>
                </a:lnTo>
                <a:lnTo>
                  <a:pt x="5204548" y="163321"/>
                </a:lnTo>
                <a:lnTo>
                  <a:pt x="5202389" y="158241"/>
                </a:lnTo>
                <a:lnTo>
                  <a:pt x="5199976" y="152907"/>
                </a:lnTo>
                <a:lnTo>
                  <a:pt x="5197309" y="147446"/>
                </a:lnTo>
                <a:lnTo>
                  <a:pt x="5195277" y="143128"/>
                </a:lnTo>
                <a:lnTo>
                  <a:pt x="5193245" y="138811"/>
                </a:lnTo>
                <a:lnTo>
                  <a:pt x="5190959" y="134492"/>
                </a:lnTo>
                <a:lnTo>
                  <a:pt x="5188800" y="130048"/>
                </a:lnTo>
                <a:lnTo>
                  <a:pt x="5186387" y="126237"/>
                </a:lnTo>
                <a:lnTo>
                  <a:pt x="5183847" y="122808"/>
                </a:lnTo>
                <a:lnTo>
                  <a:pt x="5181307" y="119252"/>
                </a:lnTo>
                <a:lnTo>
                  <a:pt x="5178386" y="116586"/>
                </a:lnTo>
                <a:lnTo>
                  <a:pt x="5175338" y="114426"/>
                </a:lnTo>
                <a:lnTo>
                  <a:pt x="5172163" y="112267"/>
                </a:lnTo>
                <a:lnTo>
                  <a:pt x="5168480" y="111251"/>
                </a:lnTo>
                <a:lnTo>
                  <a:pt x="5164289" y="111251"/>
                </a:lnTo>
                <a:lnTo>
                  <a:pt x="5157892" y="111621"/>
                </a:lnTo>
                <a:lnTo>
                  <a:pt x="5145870" y="113619"/>
                </a:lnTo>
                <a:lnTo>
                  <a:pt x="5131142" y="117348"/>
                </a:lnTo>
                <a:lnTo>
                  <a:pt x="5132031" y="114045"/>
                </a:lnTo>
                <a:lnTo>
                  <a:pt x="5128948" y="112691"/>
                </a:lnTo>
                <a:lnTo>
                  <a:pt x="5121339" y="112827"/>
                </a:lnTo>
                <a:lnTo>
                  <a:pt x="5100797" y="113020"/>
                </a:lnTo>
                <a:lnTo>
                  <a:pt x="5056614" y="113149"/>
                </a:lnTo>
                <a:lnTo>
                  <a:pt x="5034446" y="113188"/>
                </a:lnTo>
                <a:lnTo>
                  <a:pt x="5019685" y="113940"/>
                </a:lnTo>
                <a:lnTo>
                  <a:pt x="5005831" y="115691"/>
                </a:lnTo>
                <a:lnTo>
                  <a:pt x="4992881" y="118442"/>
                </a:lnTo>
                <a:lnTo>
                  <a:pt x="4980831" y="122193"/>
                </a:lnTo>
                <a:lnTo>
                  <a:pt x="4969677" y="126944"/>
                </a:lnTo>
                <a:lnTo>
                  <a:pt x="4959415" y="132695"/>
                </a:lnTo>
                <a:lnTo>
                  <a:pt x="4950040" y="139445"/>
                </a:lnTo>
                <a:lnTo>
                  <a:pt x="4938850" y="150171"/>
                </a:lnTo>
                <a:lnTo>
                  <a:pt x="4931220" y="160331"/>
                </a:lnTo>
                <a:lnTo>
                  <a:pt x="4925285" y="171481"/>
                </a:lnTo>
                <a:lnTo>
                  <a:pt x="4921047" y="183630"/>
                </a:lnTo>
                <a:lnTo>
                  <a:pt x="4918503" y="196783"/>
                </a:lnTo>
                <a:lnTo>
                  <a:pt x="4917655" y="210946"/>
                </a:lnTo>
                <a:lnTo>
                  <a:pt x="4917897" y="218392"/>
                </a:lnTo>
                <a:lnTo>
                  <a:pt x="4919648" y="231678"/>
                </a:lnTo>
                <a:lnTo>
                  <a:pt x="4923099" y="244099"/>
                </a:lnTo>
                <a:lnTo>
                  <a:pt x="4928253" y="255661"/>
                </a:lnTo>
                <a:lnTo>
                  <a:pt x="4935116" y="266368"/>
                </a:lnTo>
                <a:lnTo>
                  <a:pt x="4943690" y="276225"/>
                </a:lnTo>
                <a:lnTo>
                  <a:pt x="4949384" y="281469"/>
                </a:lnTo>
                <a:lnTo>
                  <a:pt x="4959696" y="288987"/>
                </a:lnTo>
                <a:lnTo>
                  <a:pt x="4970895" y="294843"/>
                </a:lnTo>
                <a:lnTo>
                  <a:pt x="4971494" y="260744"/>
                </a:lnTo>
                <a:lnTo>
                  <a:pt x="4965734" y="249882"/>
                </a:lnTo>
                <a:lnTo>
                  <a:pt x="4961608" y="238019"/>
                </a:lnTo>
                <a:lnTo>
                  <a:pt x="4959125" y="225165"/>
                </a:lnTo>
                <a:lnTo>
                  <a:pt x="4958295" y="211327"/>
                </a:lnTo>
                <a:lnTo>
                  <a:pt x="4958464" y="204627"/>
                </a:lnTo>
                <a:lnTo>
                  <a:pt x="4960245" y="189983"/>
                </a:lnTo>
                <a:lnTo>
                  <a:pt x="4963955" y="177426"/>
                </a:lnTo>
                <a:lnTo>
                  <a:pt x="4969576" y="166935"/>
                </a:lnTo>
                <a:lnTo>
                  <a:pt x="4977091" y="158495"/>
                </a:lnTo>
                <a:lnTo>
                  <a:pt x="4984487" y="153216"/>
                </a:lnTo>
                <a:lnTo>
                  <a:pt x="4994744" y="148424"/>
                </a:lnTo>
                <a:lnTo>
                  <a:pt x="5006883" y="144992"/>
                </a:lnTo>
                <a:lnTo>
                  <a:pt x="5020898" y="142929"/>
                </a:lnTo>
                <a:lnTo>
                  <a:pt x="5036781" y="142239"/>
                </a:lnTo>
                <a:lnTo>
                  <a:pt x="5041907" y="152227"/>
                </a:lnTo>
                <a:lnTo>
                  <a:pt x="5047326" y="164510"/>
                </a:lnTo>
                <a:lnTo>
                  <a:pt x="5051759" y="176776"/>
                </a:lnTo>
                <a:lnTo>
                  <a:pt x="5055208" y="189027"/>
                </a:lnTo>
                <a:lnTo>
                  <a:pt x="5057671" y="201260"/>
                </a:lnTo>
                <a:lnTo>
                  <a:pt x="5059149" y="213478"/>
                </a:lnTo>
                <a:lnTo>
                  <a:pt x="5059641" y="225678"/>
                </a:lnTo>
                <a:lnTo>
                  <a:pt x="5059326" y="234095"/>
                </a:lnTo>
                <a:lnTo>
                  <a:pt x="5057266" y="247459"/>
                </a:lnTo>
                <a:lnTo>
                  <a:pt x="5053270" y="259205"/>
                </a:lnTo>
                <a:lnTo>
                  <a:pt x="5047322" y="269366"/>
                </a:lnTo>
                <a:lnTo>
                  <a:pt x="5039094" y="278048"/>
                </a:lnTo>
                <a:lnTo>
                  <a:pt x="5027903" y="284110"/>
                </a:lnTo>
                <a:lnTo>
                  <a:pt x="5014810" y="286130"/>
                </a:lnTo>
                <a:lnTo>
                  <a:pt x="5005883" y="285405"/>
                </a:lnTo>
                <a:lnTo>
                  <a:pt x="4993679" y="281584"/>
                </a:lnTo>
                <a:lnTo>
                  <a:pt x="4982976" y="274497"/>
                </a:lnTo>
                <a:lnTo>
                  <a:pt x="4995921" y="301547"/>
                </a:lnTo>
                <a:lnTo>
                  <a:pt x="5009730" y="302387"/>
                </a:lnTo>
                <a:lnTo>
                  <a:pt x="5016855" y="302192"/>
                </a:lnTo>
                <a:lnTo>
                  <a:pt x="5030504" y="300609"/>
                </a:lnTo>
                <a:lnTo>
                  <a:pt x="5043170" y="297437"/>
                </a:lnTo>
                <a:lnTo>
                  <a:pt x="5054852" y="292676"/>
                </a:lnTo>
                <a:lnTo>
                  <a:pt x="5065549" y="286325"/>
                </a:lnTo>
                <a:lnTo>
                  <a:pt x="5075262" y="278383"/>
                </a:lnTo>
                <a:lnTo>
                  <a:pt x="5084940" y="267545"/>
                </a:lnTo>
                <a:lnTo>
                  <a:pt x="5091707" y="256715"/>
                </a:lnTo>
                <a:lnTo>
                  <a:pt x="5096541" y="244959"/>
                </a:lnTo>
                <a:lnTo>
                  <a:pt x="5099442" y="232283"/>
                </a:lnTo>
                <a:lnTo>
                  <a:pt x="5100408" y="218693"/>
                </a:lnTo>
                <a:lnTo>
                  <a:pt x="5099935" y="209836"/>
                </a:lnTo>
                <a:lnTo>
                  <a:pt x="5097809" y="198108"/>
                </a:lnTo>
                <a:lnTo>
                  <a:pt x="5093974" y="186576"/>
                </a:lnTo>
                <a:lnTo>
                  <a:pt x="5088431" y="175239"/>
                </a:lnTo>
                <a:lnTo>
                  <a:pt x="5081178" y="164093"/>
                </a:lnTo>
                <a:lnTo>
                  <a:pt x="5072217" y="153136"/>
                </a:lnTo>
                <a:lnTo>
                  <a:pt x="5061546" y="142366"/>
                </a:lnTo>
                <a:lnTo>
                  <a:pt x="5072164" y="142535"/>
                </a:lnTo>
                <a:lnTo>
                  <a:pt x="5083784" y="142886"/>
                </a:lnTo>
                <a:lnTo>
                  <a:pt x="5096463" y="143419"/>
                </a:lnTo>
                <a:lnTo>
                  <a:pt x="5110213" y="144135"/>
                </a:lnTo>
                <a:lnTo>
                  <a:pt x="5125046" y="145033"/>
                </a:lnTo>
                <a:lnTo>
                  <a:pt x="5126062" y="139318"/>
                </a:lnTo>
                <a:lnTo>
                  <a:pt x="5127078" y="133857"/>
                </a:lnTo>
                <a:lnTo>
                  <a:pt x="5128348" y="128524"/>
                </a:lnTo>
                <a:lnTo>
                  <a:pt x="5133555" y="128777"/>
                </a:lnTo>
                <a:lnTo>
                  <a:pt x="5138254" y="129539"/>
                </a:lnTo>
                <a:lnTo>
                  <a:pt x="5142445" y="130682"/>
                </a:lnTo>
                <a:lnTo>
                  <a:pt x="5148668" y="132461"/>
                </a:lnTo>
                <a:lnTo>
                  <a:pt x="5154383" y="135508"/>
                </a:lnTo>
                <a:lnTo>
                  <a:pt x="5159590" y="139953"/>
                </a:lnTo>
                <a:lnTo>
                  <a:pt x="5164797" y="144399"/>
                </a:lnTo>
                <a:lnTo>
                  <a:pt x="5170004" y="150621"/>
                </a:lnTo>
                <a:lnTo>
                  <a:pt x="5175084" y="158623"/>
                </a:lnTo>
                <a:lnTo>
                  <a:pt x="5179284" y="165690"/>
                </a:lnTo>
                <a:lnTo>
                  <a:pt x="5185283" y="176649"/>
                </a:lnTo>
                <a:lnTo>
                  <a:pt x="5191721" y="189356"/>
                </a:lnTo>
                <a:lnTo>
                  <a:pt x="5194769" y="196468"/>
                </a:lnTo>
                <a:lnTo>
                  <a:pt x="5197944" y="203834"/>
                </a:lnTo>
                <a:lnTo>
                  <a:pt x="5201246" y="211327"/>
                </a:lnTo>
                <a:lnTo>
                  <a:pt x="5204548" y="218948"/>
                </a:lnTo>
                <a:lnTo>
                  <a:pt x="5207723" y="226440"/>
                </a:lnTo>
                <a:lnTo>
                  <a:pt x="5210644" y="234061"/>
                </a:lnTo>
                <a:lnTo>
                  <a:pt x="5208146" y="238365"/>
                </a:lnTo>
                <a:lnTo>
                  <a:pt x="5202442" y="248260"/>
                </a:lnTo>
                <a:lnTo>
                  <a:pt x="5196676" y="258352"/>
                </a:lnTo>
                <a:lnTo>
                  <a:pt x="5190847" y="268642"/>
                </a:lnTo>
                <a:lnTo>
                  <a:pt x="5184956" y="279131"/>
                </a:lnTo>
                <a:lnTo>
                  <a:pt x="5179004" y="289817"/>
                </a:lnTo>
                <a:lnTo>
                  <a:pt x="5172989" y="300703"/>
                </a:lnTo>
                <a:lnTo>
                  <a:pt x="5166912" y="311787"/>
                </a:lnTo>
                <a:lnTo>
                  <a:pt x="5160773" y="323071"/>
                </a:lnTo>
                <a:lnTo>
                  <a:pt x="5154571" y="334554"/>
                </a:lnTo>
                <a:lnTo>
                  <a:pt x="5148308" y="346237"/>
                </a:lnTo>
                <a:lnTo>
                  <a:pt x="5141982" y="358119"/>
                </a:lnTo>
                <a:lnTo>
                  <a:pt x="5135595" y="370202"/>
                </a:lnTo>
                <a:lnTo>
                  <a:pt x="5129145" y="382485"/>
                </a:lnTo>
                <a:lnTo>
                  <a:pt x="5122633" y="394969"/>
                </a:lnTo>
                <a:lnTo>
                  <a:pt x="5125415" y="396192"/>
                </a:lnTo>
                <a:lnTo>
                  <a:pt x="5138110" y="394151"/>
                </a:lnTo>
                <a:lnTo>
                  <a:pt x="5150695" y="392431"/>
                </a:lnTo>
                <a:lnTo>
                  <a:pt x="5163146" y="391032"/>
                </a:lnTo>
                <a:lnTo>
                  <a:pt x="5166141" y="385035"/>
                </a:lnTo>
                <a:lnTo>
                  <a:pt x="5172375" y="372605"/>
                </a:lnTo>
                <a:lnTo>
                  <a:pt x="5178515" y="360446"/>
                </a:lnTo>
                <a:lnTo>
                  <a:pt x="5184561" y="348558"/>
                </a:lnTo>
                <a:lnTo>
                  <a:pt x="5190513" y="336940"/>
                </a:lnTo>
                <a:lnTo>
                  <a:pt x="5196375" y="325593"/>
                </a:lnTo>
                <a:lnTo>
                  <a:pt x="5202147" y="314517"/>
                </a:lnTo>
                <a:lnTo>
                  <a:pt x="5207830" y="303712"/>
                </a:lnTo>
                <a:lnTo>
                  <a:pt x="5213426" y="293178"/>
                </a:lnTo>
                <a:lnTo>
                  <a:pt x="5218935" y="282915"/>
                </a:lnTo>
                <a:lnTo>
                  <a:pt x="5224360" y="272923"/>
                </a:lnTo>
                <a:lnTo>
                  <a:pt x="5227977" y="283082"/>
                </a:lnTo>
                <a:lnTo>
                  <a:pt x="5232424" y="295710"/>
                </a:lnTo>
                <a:lnTo>
                  <a:pt x="5236463" y="307310"/>
                </a:lnTo>
                <a:lnTo>
                  <a:pt x="5240108" y="317880"/>
                </a:lnTo>
                <a:lnTo>
                  <a:pt x="5243532" y="327729"/>
                </a:lnTo>
                <a:lnTo>
                  <a:pt x="5247878" y="339846"/>
                </a:lnTo>
                <a:lnTo>
                  <a:pt x="5251919" y="350646"/>
                </a:lnTo>
                <a:lnTo>
                  <a:pt x="5254586" y="358648"/>
                </a:lnTo>
                <a:lnTo>
                  <a:pt x="5257126" y="365378"/>
                </a:lnTo>
                <a:lnTo>
                  <a:pt x="5259539" y="370966"/>
                </a:lnTo>
                <a:lnTo>
                  <a:pt x="5262079" y="376681"/>
                </a:lnTo>
                <a:lnTo>
                  <a:pt x="5264619" y="381253"/>
                </a:lnTo>
                <a:lnTo>
                  <a:pt x="5267159" y="384809"/>
                </a:lnTo>
                <a:lnTo>
                  <a:pt x="5269826" y="388365"/>
                </a:lnTo>
                <a:lnTo>
                  <a:pt x="5272747" y="391032"/>
                </a:lnTo>
                <a:lnTo>
                  <a:pt x="5275922" y="392811"/>
                </a:lnTo>
                <a:lnTo>
                  <a:pt x="5278970" y="394588"/>
                </a:lnTo>
                <a:lnTo>
                  <a:pt x="5282526" y="395604"/>
                </a:lnTo>
                <a:lnTo>
                  <a:pt x="5286717" y="395604"/>
                </a:lnTo>
                <a:lnTo>
                  <a:pt x="5292447" y="395391"/>
                </a:lnTo>
                <a:lnTo>
                  <a:pt x="5303675" y="394040"/>
                </a:lnTo>
                <a:lnTo>
                  <a:pt x="5316715" y="391444"/>
                </a:lnTo>
                <a:lnTo>
                  <a:pt x="5331548" y="387603"/>
                </a:lnTo>
                <a:lnTo>
                  <a:pt x="5330659" y="379602"/>
                </a:lnTo>
                <a:lnTo>
                  <a:pt x="5321388" y="378713"/>
                </a:lnTo>
                <a:lnTo>
                  <a:pt x="5313768" y="377189"/>
                </a:lnTo>
                <a:lnTo>
                  <a:pt x="5308053" y="375157"/>
                </a:lnTo>
                <a:lnTo>
                  <a:pt x="5302338" y="373125"/>
                </a:lnTo>
                <a:lnTo>
                  <a:pt x="5297131" y="369824"/>
                </a:lnTo>
                <a:lnTo>
                  <a:pt x="5292559" y="365505"/>
                </a:lnTo>
                <a:lnTo>
                  <a:pt x="5287987" y="361061"/>
                </a:lnTo>
                <a:lnTo>
                  <a:pt x="5283542" y="354964"/>
                </a:lnTo>
                <a:lnTo>
                  <a:pt x="5279224" y="347217"/>
                </a:lnTo>
                <a:lnTo>
                  <a:pt x="5275800" y="340827"/>
                </a:lnTo>
                <a:lnTo>
                  <a:pt x="5270317" y="329757"/>
                </a:lnTo>
                <a:lnTo>
                  <a:pt x="5264238" y="316611"/>
                </a:lnTo>
                <a:lnTo>
                  <a:pt x="5260537" y="308136"/>
                </a:lnTo>
                <a:lnTo>
                  <a:pt x="5255643" y="296481"/>
                </a:lnTo>
                <a:lnTo>
                  <a:pt x="5250776" y="284225"/>
                </a:lnTo>
                <a:lnTo>
                  <a:pt x="5247139" y="274908"/>
                </a:lnTo>
                <a:lnTo>
                  <a:pt x="5242519" y="262989"/>
                </a:lnTo>
                <a:lnTo>
                  <a:pt x="5238203" y="251713"/>
                </a:lnTo>
                <a:close/>
              </a:path>
              <a:path w="7759407" h="396366">
                <a:moveTo>
                  <a:pt x="4982973" y="299031"/>
                </a:moveTo>
                <a:lnTo>
                  <a:pt x="4995921" y="301547"/>
                </a:lnTo>
                <a:lnTo>
                  <a:pt x="4982976" y="274497"/>
                </a:lnTo>
                <a:lnTo>
                  <a:pt x="4973789" y="264159"/>
                </a:lnTo>
                <a:lnTo>
                  <a:pt x="4971494" y="260744"/>
                </a:lnTo>
                <a:lnTo>
                  <a:pt x="4970895" y="294843"/>
                </a:lnTo>
                <a:lnTo>
                  <a:pt x="4982973" y="299031"/>
                </a:lnTo>
                <a:close/>
              </a:path>
              <a:path w="7759407" h="396366">
                <a:moveTo>
                  <a:pt x="3849966" y="142366"/>
                </a:moveTo>
                <a:lnTo>
                  <a:pt x="3860584" y="142535"/>
                </a:lnTo>
                <a:lnTo>
                  <a:pt x="3872204" y="142886"/>
                </a:lnTo>
                <a:lnTo>
                  <a:pt x="3884883" y="143419"/>
                </a:lnTo>
                <a:lnTo>
                  <a:pt x="3898633" y="144135"/>
                </a:lnTo>
                <a:lnTo>
                  <a:pt x="3913466" y="145033"/>
                </a:lnTo>
                <a:lnTo>
                  <a:pt x="3914482" y="139318"/>
                </a:lnTo>
                <a:lnTo>
                  <a:pt x="3915498" y="133730"/>
                </a:lnTo>
                <a:lnTo>
                  <a:pt x="3916768" y="128396"/>
                </a:lnTo>
                <a:lnTo>
                  <a:pt x="3921340" y="128396"/>
                </a:lnTo>
                <a:lnTo>
                  <a:pt x="3925150" y="128777"/>
                </a:lnTo>
                <a:lnTo>
                  <a:pt x="3928198" y="129158"/>
                </a:lnTo>
                <a:lnTo>
                  <a:pt x="3931754" y="129793"/>
                </a:lnTo>
                <a:lnTo>
                  <a:pt x="3934675" y="130937"/>
                </a:lnTo>
                <a:lnTo>
                  <a:pt x="3936707" y="132841"/>
                </a:lnTo>
                <a:lnTo>
                  <a:pt x="3940136" y="137032"/>
                </a:lnTo>
                <a:lnTo>
                  <a:pt x="3940771" y="140207"/>
                </a:lnTo>
                <a:lnTo>
                  <a:pt x="3941406" y="143382"/>
                </a:lnTo>
                <a:lnTo>
                  <a:pt x="3941914" y="147446"/>
                </a:lnTo>
                <a:lnTo>
                  <a:pt x="3942116" y="155737"/>
                </a:lnTo>
                <a:lnTo>
                  <a:pt x="3942346" y="169156"/>
                </a:lnTo>
                <a:lnTo>
                  <a:pt x="3942549" y="188594"/>
                </a:lnTo>
                <a:lnTo>
                  <a:pt x="3942320" y="284937"/>
                </a:lnTo>
                <a:lnTo>
                  <a:pt x="3942168" y="298576"/>
                </a:lnTo>
                <a:lnTo>
                  <a:pt x="3944200" y="300227"/>
                </a:lnTo>
                <a:lnTo>
                  <a:pt x="3954857" y="298427"/>
                </a:lnTo>
                <a:lnTo>
                  <a:pt x="3967386" y="296603"/>
                </a:lnTo>
                <a:lnTo>
                  <a:pt x="3980522" y="295020"/>
                </a:lnTo>
                <a:lnTo>
                  <a:pt x="3980345" y="288770"/>
                </a:lnTo>
                <a:lnTo>
                  <a:pt x="3979991" y="274901"/>
                </a:lnTo>
                <a:lnTo>
                  <a:pt x="3979728" y="261937"/>
                </a:lnTo>
                <a:lnTo>
                  <a:pt x="3979563" y="249887"/>
                </a:lnTo>
                <a:lnTo>
                  <a:pt x="3979506" y="144652"/>
                </a:lnTo>
                <a:lnTo>
                  <a:pt x="3983601" y="142522"/>
                </a:lnTo>
                <a:lnTo>
                  <a:pt x="3995486" y="137822"/>
                </a:lnTo>
                <a:lnTo>
                  <a:pt x="4007873" y="135033"/>
                </a:lnTo>
                <a:lnTo>
                  <a:pt x="4020781" y="134112"/>
                </a:lnTo>
                <a:lnTo>
                  <a:pt x="4029299" y="134598"/>
                </a:lnTo>
                <a:lnTo>
                  <a:pt x="4042077" y="137951"/>
                </a:lnTo>
                <a:lnTo>
                  <a:pt x="4051515" y="144525"/>
                </a:lnTo>
                <a:lnTo>
                  <a:pt x="4060123" y="163045"/>
                </a:lnTo>
                <a:lnTo>
                  <a:pt x="4061421" y="178180"/>
                </a:lnTo>
                <a:lnTo>
                  <a:pt x="4061421" y="394969"/>
                </a:lnTo>
                <a:lnTo>
                  <a:pt x="4063439" y="396323"/>
                </a:lnTo>
                <a:lnTo>
                  <a:pt x="4075858" y="394225"/>
                </a:lnTo>
                <a:lnTo>
                  <a:pt x="4088418" y="392462"/>
                </a:lnTo>
                <a:lnTo>
                  <a:pt x="4101172" y="391032"/>
                </a:lnTo>
                <a:lnTo>
                  <a:pt x="4100877" y="387485"/>
                </a:lnTo>
                <a:lnTo>
                  <a:pt x="4100203" y="377728"/>
                </a:lnTo>
                <a:lnTo>
                  <a:pt x="4099637" y="366917"/>
                </a:lnTo>
                <a:lnTo>
                  <a:pt x="4099179" y="355055"/>
                </a:lnTo>
                <a:lnTo>
                  <a:pt x="4098826" y="342147"/>
                </a:lnTo>
                <a:lnTo>
                  <a:pt x="4098576" y="328196"/>
                </a:lnTo>
                <a:lnTo>
                  <a:pt x="4098428" y="313205"/>
                </a:lnTo>
                <a:lnTo>
                  <a:pt x="4098378" y="168655"/>
                </a:lnTo>
                <a:lnTo>
                  <a:pt x="4097943" y="159572"/>
                </a:lnTo>
                <a:lnTo>
                  <a:pt x="4095470" y="146434"/>
                </a:lnTo>
                <a:lnTo>
                  <a:pt x="4090826" y="134857"/>
                </a:lnTo>
                <a:lnTo>
                  <a:pt x="4084027" y="124840"/>
                </a:lnTo>
                <a:lnTo>
                  <a:pt x="4079473" y="120209"/>
                </a:lnTo>
                <a:lnTo>
                  <a:pt x="4069232" y="113469"/>
                </a:lnTo>
                <a:lnTo>
                  <a:pt x="4056907" y="109425"/>
                </a:lnTo>
                <a:lnTo>
                  <a:pt x="4042498" y="108076"/>
                </a:lnTo>
                <a:lnTo>
                  <a:pt x="4037958" y="108224"/>
                </a:lnTo>
                <a:lnTo>
                  <a:pt x="4026870" y="109753"/>
                </a:lnTo>
                <a:lnTo>
                  <a:pt x="4015341" y="112941"/>
                </a:lnTo>
                <a:lnTo>
                  <a:pt x="4003371" y="117788"/>
                </a:lnTo>
                <a:lnTo>
                  <a:pt x="3990961" y="124295"/>
                </a:lnTo>
                <a:lnTo>
                  <a:pt x="3978109" y="132461"/>
                </a:lnTo>
                <a:lnTo>
                  <a:pt x="3977403" y="127220"/>
                </a:lnTo>
                <a:lnTo>
                  <a:pt x="3970884" y="115254"/>
                </a:lnTo>
                <a:lnTo>
                  <a:pt x="3957916" y="111251"/>
                </a:lnTo>
                <a:lnTo>
                  <a:pt x="3957022" y="111261"/>
                </a:lnTo>
                <a:lnTo>
                  <a:pt x="3947211" y="112220"/>
                </a:lnTo>
                <a:lnTo>
                  <a:pt x="3934589" y="114757"/>
                </a:lnTo>
                <a:lnTo>
                  <a:pt x="3919181" y="118871"/>
                </a:lnTo>
                <a:lnTo>
                  <a:pt x="3920451" y="114045"/>
                </a:lnTo>
                <a:lnTo>
                  <a:pt x="3917368" y="112691"/>
                </a:lnTo>
                <a:lnTo>
                  <a:pt x="3909759" y="112827"/>
                </a:lnTo>
                <a:lnTo>
                  <a:pt x="3889217" y="113020"/>
                </a:lnTo>
                <a:lnTo>
                  <a:pt x="3845034" y="113149"/>
                </a:lnTo>
                <a:lnTo>
                  <a:pt x="3822866" y="113188"/>
                </a:lnTo>
                <a:lnTo>
                  <a:pt x="3808105" y="113940"/>
                </a:lnTo>
                <a:lnTo>
                  <a:pt x="3794251" y="115691"/>
                </a:lnTo>
                <a:lnTo>
                  <a:pt x="3781301" y="118442"/>
                </a:lnTo>
                <a:lnTo>
                  <a:pt x="3769251" y="122193"/>
                </a:lnTo>
                <a:lnTo>
                  <a:pt x="3758097" y="126944"/>
                </a:lnTo>
                <a:lnTo>
                  <a:pt x="3747835" y="132695"/>
                </a:lnTo>
                <a:lnTo>
                  <a:pt x="3738460" y="139445"/>
                </a:lnTo>
                <a:lnTo>
                  <a:pt x="3727270" y="150171"/>
                </a:lnTo>
                <a:lnTo>
                  <a:pt x="3719640" y="160331"/>
                </a:lnTo>
                <a:lnTo>
                  <a:pt x="3713705" y="171481"/>
                </a:lnTo>
                <a:lnTo>
                  <a:pt x="3709467" y="183630"/>
                </a:lnTo>
                <a:lnTo>
                  <a:pt x="3706923" y="196783"/>
                </a:lnTo>
                <a:lnTo>
                  <a:pt x="3706075" y="210946"/>
                </a:lnTo>
                <a:lnTo>
                  <a:pt x="3706317" y="218392"/>
                </a:lnTo>
                <a:lnTo>
                  <a:pt x="3708068" y="231678"/>
                </a:lnTo>
                <a:lnTo>
                  <a:pt x="3711519" y="244099"/>
                </a:lnTo>
                <a:lnTo>
                  <a:pt x="3716673" y="255661"/>
                </a:lnTo>
                <a:lnTo>
                  <a:pt x="3723536" y="266368"/>
                </a:lnTo>
                <a:lnTo>
                  <a:pt x="3732110" y="276225"/>
                </a:lnTo>
                <a:lnTo>
                  <a:pt x="3737804" y="281469"/>
                </a:lnTo>
                <a:lnTo>
                  <a:pt x="3748116" y="288987"/>
                </a:lnTo>
                <a:lnTo>
                  <a:pt x="3759315" y="294843"/>
                </a:lnTo>
                <a:lnTo>
                  <a:pt x="3759914" y="260744"/>
                </a:lnTo>
                <a:lnTo>
                  <a:pt x="3754154" y="249882"/>
                </a:lnTo>
                <a:lnTo>
                  <a:pt x="3750028" y="238019"/>
                </a:lnTo>
                <a:lnTo>
                  <a:pt x="3747545" y="225165"/>
                </a:lnTo>
                <a:lnTo>
                  <a:pt x="3746715" y="211327"/>
                </a:lnTo>
                <a:lnTo>
                  <a:pt x="3746884" y="204627"/>
                </a:lnTo>
                <a:lnTo>
                  <a:pt x="3748665" y="189983"/>
                </a:lnTo>
                <a:lnTo>
                  <a:pt x="3752375" y="177426"/>
                </a:lnTo>
                <a:lnTo>
                  <a:pt x="3757996" y="166935"/>
                </a:lnTo>
                <a:lnTo>
                  <a:pt x="3765511" y="158495"/>
                </a:lnTo>
                <a:lnTo>
                  <a:pt x="3772907" y="153216"/>
                </a:lnTo>
                <a:lnTo>
                  <a:pt x="3783164" y="148424"/>
                </a:lnTo>
                <a:lnTo>
                  <a:pt x="3795303" y="144992"/>
                </a:lnTo>
                <a:lnTo>
                  <a:pt x="3809318" y="142929"/>
                </a:lnTo>
                <a:lnTo>
                  <a:pt x="3825201" y="142239"/>
                </a:lnTo>
                <a:lnTo>
                  <a:pt x="3830327" y="152227"/>
                </a:lnTo>
                <a:lnTo>
                  <a:pt x="3835746" y="164510"/>
                </a:lnTo>
                <a:lnTo>
                  <a:pt x="3840179" y="176776"/>
                </a:lnTo>
                <a:lnTo>
                  <a:pt x="3843628" y="189027"/>
                </a:lnTo>
                <a:lnTo>
                  <a:pt x="3846091" y="201260"/>
                </a:lnTo>
                <a:lnTo>
                  <a:pt x="3847569" y="213478"/>
                </a:lnTo>
                <a:lnTo>
                  <a:pt x="3848061" y="225678"/>
                </a:lnTo>
                <a:lnTo>
                  <a:pt x="3847746" y="234095"/>
                </a:lnTo>
                <a:lnTo>
                  <a:pt x="3845686" y="247459"/>
                </a:lnTo>
                <a:lnTo>
                  <a:pt x="3841690" y="259205"/>
                </a:lnTo>
                <a:lnTo>
                  <a:pt x="3835742" y="269366"/>
                </a:lnTo>
                <a:lnTo>
                  <a:pt x="3827514" y="278048"/>
                </a:lnTo>
                <a:lnTo>
                  <a:pt x="3816323" y="284110"/>
                </a:lnTo>
                <a:lnTo>
                  <a:pt x="3803230" y="286130"/>
                </a:lnTo>
                <a:lnTo>
                  <a:pt x="3794303" y="285405"/>
                </a:lnTo>
                <a:lnTo>
                  <a:pt x="3782099" y="281584"/>
                </a:lnTo>
                <a:lnTo>
                  <a:pt x="3771396" y="274497"/>
                </a:lnTo>
                <a:lnTo>
                  <a:pt x="3784341" y="301547"/>
                </a:lnTo>
                <a:lnTo>
                  <a:pt x="3798150" y="302387"/>
                </a:lnTo>
                <a:lnTo>
                  <a:pt x="3805275" y="302192"/>
                </a:lnTo>
                <a:lnTo>
                  <a:pt x="3818924" y="300609"/>
                </a:lnTo>
                <a:lnTo>
                  <a:pt x="3831590" y="297437"/>
                </a:lnTo>
                <a:lnTo>
                  <a:pt x="3843272" y="292676"/>
                </a:lnTo>
                <a:lnTo>
                  <a:pt x="3853969" y="286325"/>
                </a:lnTo>
                <a:lnTo>
                  <a:pt x="3863682" y="278383"/>
                </a:lnTo>
                <a:lnTo>
                  <a:pt x="3873360" y="267545"/>
                </a:lnTo>
                <a:lnTo>
                  <a:pt x="3880127" y="256715"/>
                </a:lnTo>
                <a:lnTo>
                  <a:pt x="3884961" y="244959"/>
                </a:lnTo>
                <a:lnTo>
                  <a:pt x="3887862" y="232283"/>
                </a:lnTo>
                <a:lnTo>
                  <a:pt x="3888828" y="218693"/>
                </a:lnTo>
                <a:lnTo>
                  <a:pt x="3888355" y="209836"/>
                </a:lnTo>
                <a:lnTo>
                  <a:pt x="3886229" y="198108"/>
                </a:lnTo>
                <a:lnTo>
                  <a:pt x="3882394" y="186576"/>
                </a:lnTo>
                <a:lnTo>
                  <a:pt x="3876851" y="175239"/>
                </a:lnTo>
                <a:lnTo>
                  <a:pt x="3869598" y="164093"/>
                </a:lnTo>
                <a:lnTo>
                  <a:pt x="3860637" y="153136"/>
                </a:lnTo>
                <a:lnTo>
                  <a:pt x="3849966" y="142366"/>
                </a:lnTo>
                <a:close/>
              </a:path>
            </a:pathLst>
          </a:custGeom>
          <a:solidFill>
            <a:srgbClr val="0000FF"/>
          </a:solidFill>
        </p:spPr>
        <p:txBody>
          <a:bodyPr wrap="square" lIns="0" tIns="0" rIns="0" bIns="0" rtlCol="0">
            <a:noAutofit/>
          </a:bodyPr>
          <a:lstStyle/>
          <a:p>
            <a:endParaRPr/>
          </a:p>
        </p:txBody>
      </p:sp>
      <p:sp>
        <p:nvSpPr>
          <p:cNvPr id="9" name="object 9"/>
          <p:cNvSpPr/>
          <p:nvPr/>
        </p:nvSpPr>
        <p:spPr>
          <a:xfrm>
            <a:off x="7550236" y="576961"/>
            <a:ext cx="135128" cy="143890"/>
          </a:xfrm>
          <a:custGeom>
            <a:avLst/>
            <a:gdLst/>
            <a:ahLst/>
            <a:cxnLst/>
            <a:rect l="l" t="t" r="r" b="b"/>
            <a:pathLst>
              <a:path w="101346" h="143890">
                <a:moveTo>
                  <a:pt x="78486" y="0"/>
                </a:moveTo>
                <a:lnTo>
                  <a:pt x="62602" y="689"/>
                </a:lnTo>
                <a:lnTo>
                  <a:pt x="48587" y="2752"/>
                </a:lnTo>
                <a:lnTo>
                  <a:pt x="36448" y="6184"/>
                </a:lnTo>
                <a:lnTo>
                  <a:pt x="26191" y="10976"/>
                </a:lnTo>
                <a:lnTo>
                  <a:pt x="18796" y="16255"/>
                </a:lnTo>
                <a:lnTo>
                  <a:pt x="11280" y="24695"/>
                </a:lnTo>
                <a:lnTo>
                  <a:pt x="5659" y="35186"/>
                </a:lnTo>
                <a:lnTo>
                  <a:pt x="1949" y="47743"/>
                </a:lnTo>
                <a:lnTo>
                  <a:pt x="168" y="62387"/>
                </a:lnTo>
                <a:lnTo>
                  <a:pt x="0" y="69087"/>
                </a:lnTo>
                <a:lnTo>
                  <a:pt x="829" y="82925"/>
                </a:lnTo>
                <a:lnTo>
                  <a:pt x="3312" y="95779"/>
                </a:lnTo>
                <a:lnTo>
                  <a:pt x="7438" y="107642"/>
                </a:lnTo>
                <a:lnTo>
                  <a:pt x="13198" y="118504"/>
                </a:lnTo>
                <a:lnTo>
                  <a:pt x="24680" y="132257"/>
                </a:lnTo>
                <a:lnTo>
                  <a:pt x="35383" y="139344"/>
                </a:lnTo>
                <a:lnTo>
                  <a:pt x="47587" y="143165"/>
                </a:lnTo>
                <a:lnTo>
                  <a:pt x="56514" y="143890"/>
                </a:lnTo>
                <a:lnTo>
                  <a:pt x="69607" y="141870"/>
                </a:lnTo>
                <a:lnTo>
                  <a:pt x="80799" y="135808"/>
                </a:lnTo>
                <a:lnTo>
                  <a:pt x="89026" y="127126"/>
                </a:lnTo>
                <a:lnTo>
                  <a:pt x="94974" y="116965"/>
                </a:lnTo>
                <a:lnTo>
                  <a:pt x="98970" y="105219"/>
                </a:lnTo>
                <a:lnTo>
                  <a:pt x="101030" y="91855"/>
                </a:lnTo>
                <a:lnTo>
                  <a:pt x="101346" y="83438"/>
                </a:lnTo>
                <a:lnTo>
                  <a:pt x="100853" y="71238"/>
                </a:lnTo>
                <a:lnTo>
                  <a:pt x="99375" y="59020"/>
                </a:lnTo>
                <a:lnTo>
                  <a:pt x="96912" y="46787"/>
                </a:lnTo>
                <a:lnTo>
                  <a:pt x="93464" y="34536"/>
                </a:lnTo>
                <a:lnTo>
                  <a:pt x="89030" y="22270"/>
                </a:lnTo>
                <a:lnTo>
                  <a:pt x="83611" y="9987"/>
                </a:lnTo>
                <a:lnTo>
                  <a:pt x="78486"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5934795" y="576961"/>
            <a:ext cx="135126" cy="143890"/>
          </a:xfrm>
          <a:custGeom>
            <a:avLst/>
            <a:gdLst/>
            <a:ahLst/>
            <a:cxnLst/>
            <a:rect l="l" t="t" r="r" b="b"/>
            <a:pathLst>
              <a:path w="101345" h="143890">
                <a:moveTo>
                  <a:pt x="78486" y="0"/>
                </a:moveTo>
                <a:lnTo>
                  <a:pt x="62602" y="689"/>
                </a:lnTo>
                <a:lnTo>
                  <a:pt x="48587" y="2752"/>
                </a:lnTo>
                <a:lnTo>
                  <a:pt x="36448" y="6184"/>
                </a:lnTo>
                <a:lnTo>
                  <a:pt x="26191" y="10976"/>
                </a:lnTo>
                <a:lnTo>
                  <a:pt x="18795" y="16255"/>
                </a:lnTo>
                <a:lnTo>
                  <a:pt x="11280" y="24695"/>
                </a:lnTo>
                <a:lnTo>
                  <a:pt x="5659" y="35186"/>
                </a:lnTo>
                <a:lnTo>
                  <a:pt x="1949" y="47743"/>
                </a:lnTo>
                <a:lnTo>
                  <a:pt x="168" y="62387"/>
                </a:lnTo>
                <a:lnTo>
                  <a:pt x="0" y="69087"/>
                </a:lnTo>
                <a:lnTo>
                  <a:pt x="829" y="82925"/>
                </a:lnTo>
                <a:lnTo>
                  <a:pt x="3312" y="95779"/>
                </a:lnTo>
                <a:lnTo>
                  <a:pt x="7438" y="107642"/>
                </a:lnTo>
                <a:lnTo>
                  <a:pt x="13198" y="118504"/>
                </a:lnTo>
                <a:lnTo>
                  <a:pt x="24680" y="132257"/>
                </a:lnTo>
                <a:lnTo>
                  <a:pt x="35383" y="139344"/>
                </a:lnTo>
                <a:lnTo>
                  <a:pt x="47587" y="143165"/>
                </a:lnTo>
                <a:lnTo>
                  <a:pt x="56514" y="143890"/>
                </a:lnTo>
                <a:lnTo>
                  <a:pt x="69607" y="141870"/>
                </a:lnTo>
                <a:lnTo>
                  <a:pt x="80799" y="135808"/>
                </a:lnTo>
                <a:lnTo>
                  <a:pt x="89026" y="127126"/>
                </a:lnTo>
                <a:lnTo>
                  <a:pt x="94974" y="116965"/>
                </a:lnTo>
                <a:lnTo>
                  <a:pt x="98970" y="105219"/>
                </a:lnTo>
                <a:lnTo>
                  <a:pt x="101030" y="91855"/>
                </a:lnTo>
                <a:lnTo>
                  <a:pt x="101345" y="83438"/>
                </a:lnTo>
                <a:lnTo>
                  <a:pt x="100853" y="71238"/>
                </a:lnTo>
                <a:lnTo>
                  <a:pt x="99375" y="59020"/>
                </a:lnTo>
                <a:lnTo>
                  <a:pt x="96912" y="46787"/>
                </a:lnTo>
                <a:lnTo>
                  <a:pt x="93464" y="34536"/>
                </a:lnTo>
                <a:lnTo>
                  <a:pt x="89030" y="22270"/>
                </a:lnTo>
                <a:lnTo>
                  <a:pt x="83611" y="9987"/>
                </a:lnTo>
                <a:lnTo>
                  <a:pt x="78486"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0843262" y="564388"/>
            <a:ext cx="116500" cy="145414"/>
          </a:xfrm>
          <a:custGeom>
            <a:avLst/>
            <a:gdLst/>
            <a:ahLst/>
            <a:cxnLst/>
            <a:rect l="l" t="t" r="r" b="b"/>
            <a:pathLst>
              <a:path w="87375" h="145414">
                <a:moveTo>
                  <a:pt x="40894" y="0"/>
                </a:moveTo>
                <a:lnTo>
                  <a:pt x="28509" y="2537"/>
                </a:lnTo>
                <a:lnTo>
                  <a:pt x="18219" y="10109"/>
                </a:lnTo>
                <a:lnTo>
                  <a:pt x="10795" y="21082"/>
                </a:lnTo>
                <a:lnTo>
                  <a:pt x="6388" y="31420"/>
                </a:lnTo>
                <a:lnTo>
                  <a:pt x="3138" y="43013"/>
                </a:lnTo>
                <a:lnTo>
                  <a:pt x="1035" y="55872"/>
                </a:lnTo>
                <a:lnTo>
                  <a:pt x="70" y="70004"/>
                </a:lnTo>
                <a:lnTo>
                  <a:pt x="0" y="75311"/>
                </a:lnTo>
                <a:lnTo>
                  <a:pt x="554" y="90513"/>
                </a:lnTo>
                <a:lnTo>
                  <a:pt x="2226" y="103991"/>
                </a:lnTo>
                <a:lnTo>
                  <a:pt x="5025" y="115743"/>
                </a:lnTo>
                <a:lnTo>
                  <a:pt x="8961" y="125770"/>
                </a:lnTo>
                <a:lnTo>
                  <a:pt x="18466" y="138642"/>
                </a:lnTo>
                <a:lnTo>
                  <a:pt x="29427" y="144553"/>
                </a:lnTo>
                <a:lnTo>
                  <a:pt x="36449" y="145414"/>
                </a:lnTo>
                <a:lnTo>
                  <a:pt x="47422" y="142636"/>
                </a:lnTo>
                <a:lnTo>
                  <a:pt x="58258" y="134261"/>
                </a:lnTo>
                <a:lnTo>
                  <a:pt x="61975" y="130048"/>
                </a:lnTo>
                <a:lnTo>
                  <a:pt x="68129" y="121713"/>
                </a:lnTo>
                <a:lnTo>
                  <a:pt x="74260" y="111620"/>
                </a:lnTo>
                <a:lnTo>
                  <a:pt x="80389" y="99746"/>
                </a:lnTo>
                <a:lnTo>
                  <a:pt x="86538" y="86070"/>
                </a:lnTo>
                <a:lnTo>
                  <a:pt x="87375" y="84074"/>
                </a:lnTo>
                <a:lnTo>
                  <a:pt x="84417" y="68633"/>
                </a:lnTo>
                <a:lnTo>
                  <a:pt x="81119" y="54752"/>
                </a:lnTo>
                <a:lnTo>
                  <a:pt x="77482" y="42438"/>
                </a:lnTo>
                <a:lnTo>
                  <a:pt x="73506" y="31695"/>
                </a:lnTo>
                <a:lnTo>
                  <a:pt x="69190" y="22529"/>
                </a:lnTo>
                <a:lnTo>
                  <a:pt x="59119" y="8372"/>
                </a:lnTo>
                <a:lnTo>
                  <a:pt x="48882" y="1462"/>
                </a:lnTo>
                <a:lnTo>
                  <a:pt x="40894"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2058927" y="564388"/>
            <a:ext cx="116500" cy="145414"/>
          </a:xfrm>
          <a:custGeom>
            <a:avLst/>
            <a:gdLst/>
            <a:ahLst/>
            <a:cxnLst/>
            <a:rect l="l" t="t" r="r" b="b"/>
            <a:pathLst>
              <a:path w="87375" h="145414">
                <a:moveTo>
                  <a:pt x="40893" y="0"/>
                </a:moveTo>
                <a:lnTo>
                  <a:pt x="28509" y="2537"/>
                </a:lnTo>
                <a:lnTo>
                  <a:pt x="18219" y="10109"/>
                </a:lnTo>
                <a:lnTo>
                  <a:pt x="10794" y="21082"/>
                </a:lnTo>
                <a:lnTo>
                  <a:pt x="6388" y="31420"/>
                </a:lnTo>
                <a:lnTo>
                  <a:pt x="3138" y="43013"/>
                </a:lnTo>
                <a:lnTo>
                  <a:pt x="1035" y="55872"/>
                </a:lnTo>
                <a:lnTo>
                  <a:pt x="70" y="70004"/>
                </a:lnTo>
                <a:lnTo>
                  <a:pt x="0" y="75311"/>
                </a:lnTo>
                <a:lnTo>
                  <a:pt x="554" y="90513"/>
                </a:lnTo>
                <a:lnTo>
                  <a:pt x="2226" y="103991"/>
                </a:lnTo>
                <a:lnTo>
                  <a:pt x="5025" y="115743"/>
                </a:lnTo>
                <a:lnTo>
                  <a:pt x="8961" y="125770"/>
                </a:lnTo>
                <a:lnTo>
                  <a:pt x="18466" y="138642"/>
                </a:lnTo>
                <a:lnTo>
                  <a:pt x="29427" y="144553"/>
                </a:lnTo>
                <a:lnTo>
                  <a:pt x="36448" y="145414"/>
                </a:lnTo>
                <a:lnTo>
                  <a:pt x="47422" y="142636"/>
                </a:lnTo>
                <a:lnTo>
                  <a:pt x="58258" y="134261"/>
                </a:lnTo>
                <a:lnTo>
                  <a:pt x="61975" y="130048"/>
                </a:lnTo>
                <a:lnTo>
                  <a:pt x="68129" y="121713"/>
                </a:lnTo>
                <a:lnTo>
                  <a:pt x="74260" y="111620"/>
                </a:lnTo>
                <a:lnTo>
                  <a:pt x="80389" y="99746"/>
                </a:lnTo>
                <a:lnTo>
                  <a:pt x="86538" y="86070"/>
                </a:lnTo>
                <a:lnTo>
                  <a:pt x="87375" y="84074"/>
                </a:lnTo>
                <a:lnTo>
                  <a:pt x="84417" y="68633"/>
                </a:lnTo>
                <a:lnTo>
                  <a:pt x="81119" y="54752"/>
                </a:lnTo>
                <a:lnTo>
                  <a:pt x="77482" y="42438"/>
                </a:lnTo>
                <a:lnTo>
                  <a:pt x="73506" y="31695"/>
                </a:lnTo>
                <a:lnTo>
                  <a:pt x="69190" y="22529"/>
                </a:lnTo>
                <a:lnTo>
                  <a:pt x="59119" y="8372"/>
                </a:lnTo>
                <a:lnTo>
                  <a:pt x="48882" y="1462"/>
                </a:lnTo>
                <a:lnTo>
                  <a:pt x="40893"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378153" y="564388"/>
            <a:ext cx="116552" cy="145414"/>
          </a:xfrm>
          <a:custGeom>
            <a:avLst/>
            <a:gdLst/>
            <a:ahLst/>
            <a:cxnLst/>
            <a:rect l="l" t="t" r="r" b="b"/>
            <a:pathLst>
              <a:path w="87414" h="145414">
                <a:moveTo>
                  <a:pt x="40868" y="0"/>
                </a:moveTo>
                <a:lnTo>
                  <a:pt x="28542" y="2539"/>
                </a:lnTo>
                <a:lnTo>
                  <a:pt x="18249" y="10115"/>
                </a:lnTo>
                <a:lnTo>
                  <a:pt x="10782" y="21082"/>
                </a:lnTo>
                <a:lnTo>
                  <a:pt x="6397" y="31420"/>
                </a:lnTo>
                <a:lnTo>
                  <a:pt x="3151" y="43015"/>
                </a:lnTo>
                <a:lnTo>
                  <a:pt x="1042" y="55874"/>
                </a:lnTo>
                <a:lnTo>
                  <a:pt x="71" y="70007"/>
                </a:lnTo>
                <a:lnTo>
                  <a:pt x="0" y="75311"/>
                </a:lnTo>
                <a:lnTo>
                  <a:pt x="565" y="90509"/>
                </a:lnTo>
                <a:lnTo>
                  <a:pt x="2262" y="103983"/>
                </a:lnTo>
                <a:lnTo>
                  <a:pt x="5088" y="115733"/>
                </a:lnTo>
                <a:lnTo>
                  <a:pt x="9043" y="125758"/>
                </a:lnTo>
                <a:lnTo>
                  <a:pt x="18495" y="138645"/>
                </a:lnTo>
                <a:lnTo>
                  <a:pt x="29481" y="144555"/>
                </a:lnTo>
                <a:lnTo>
                  <a:pt x="36525" y="145414"/>
                </a:lnTo>
                <a:lnTo>
                  <a:pt x="47449" y="142638"/>
                </a:lnTo>
                <a:lnTo>
                  <a:pt x="58310" y="134269"/>
                </a:lnTo>
                <a:lnTo>
                  <a:pt x="62064" y="130048"/>
                </a:lnTo>
                <a:lnTo>
                  <a:pt x="68195" y="121709"/>
                </a:lnTo>
                <a:lnTo>
                  <a:pt x="74329" y="111610"/>
                </a:lnTo>
                <a:lnTo>
                  <a:pt x="80462" y="99728"/>
                </a:lnTo>
                <a:lnTo>
                  <a:pt x="86593" y="86043"/>
                </a:lnTo>
                <a:lnTo>
                  <a:pt x="87414" y="84074"/>
                </a:lnTo>
                <a:lnTo>
                  <a:pt x="84474" y="68630"/>
                </a:lnTo>
                <a:lnTo>
                  <a:pt x="81189" y="54748"/>
                </a:lnTo>
                <a:lnTo>
                  <a:pt x="77559" y="42432"/>
                </a:lnTo>
                <a:lnTo>
                  <a:pt x="73584" y="31688"/>
                </a:lnTo>
                <a:lnTo>
                  <a:pt x="69264" y="22522"/>
                </a:lnTo>
                <a:lnTo>
                  <a:pt x="59198" y="8395"/>
                </a:lnTo>
                <a:lnTo>
                  <a:pt x="48949" y="1481"/>
                </a:lnTo>
                <a:lnTo>
                  <a:pt x="40868"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1793073" y="562610"/>
            <a:ext cx="131910" cy="157352"/>
          </a:xfrm>
          <a:custGeom>
            <a:avLst/>
            <a:gdLst/>
            <a:ahLst/>
            <a:cxnLst/>
            <a:rect l="l" t="t" r="r" b="b"/>
            <a:pathLst>
              <a:path w="98933" h="157352">
                <a:moveTo>
                  <a:pt x="56260" y="0"/>
                </a:moveTo>
                <a:lnTo>
                  <a:pt x="42864" y="5697"/>
                </a:lnTo>
                <a:lnTo>
                  <a:pt x="31284" y="12797"/>
                </a:lnTo>
                <a:lnTo>
                  <a:pt x="21520" y="21299"/>
                </a:lnTo>
                <a:lnTo>
                  <a:pt x="13576" y="31198"/>
                </a:lnTo>
                <a:lnTo>
                  <a:pt x="7452" y="42491"/>
                </a:lnTo>
                <a:lnTo>
                  <a:pt x="3150" y="55175"/>
                </a:lnTo>
                <a:lnTo>
                  <a:pt x="671" y="69248"/>
                </a:lnTo>
                <a:lnTo>
                  <a:pt x="0" y="82423"/>
                </a:lnTo>
                <a:lnTo>
                  <a:pt x="730" y="96472"/>
                </a:lnTo>
                <a:lnTo>
                  <a:pt x="2926" y="109469"/>
                </a:lnTo>
                <a:lnTo>
                  <a:pt x="6598" y="121414"/>
                </a:lnTo>
                <a:lnTo>
                  <a:pt x="11755" y="132307"/>
                </a:lnTo>
                <a:lnTo>
                  <a:pt x="22885" y="146748"/>
                </a:lnTo>
                <a:lnTo>
                  <a:pt x="33550" y="153879"/>
                </a:lnTo>
                <a:lnTo>
                  <a:pt x="45818" y="157133"/>
                </a:lnTo>
                <a:lnTo>
                  <a:pt x="50291" y="157352"/>
                </a:lnTo>
                <a:lnTo>
                  <a:pt x="63780" y="155565"/>
                </a:lnTo>
                <a:lnTo>
                  <a:pt x="75306" y="150187"/>
                </a:lnTo>
                <a:lnTo>
                  <a:pt x="84845" y="141192"/>
                </a:lnTo>
                <a:lnTo>
                  <a:pt x="91926" y="129577"/>
                </a:lnTo>
                <a:lnTo>
                  <a:pt x="96060" y="117948"/>
                </a:lnTo>
                <a:lnTo>
                  <a:pt x="98381" y="104797"/>
                </a:lnTo>
                <a:lnTo>
                  <a:pt x="98933" y="93472"/>
                </a:lnTo>
                <a:lnTo>
                  <a:pt x="98275" y="80274"/>
                </a:lnTo>
                <a:lnTo>
                  <a:pt x="96356" y="68093"/>
                </a:lnTo>
                <a:lnTo>
                  <a:pt x="94106" y="58419"/>
                </a:lnTo>
                <a:lnTo>
                  <a:pt x="91312" y="50545"/>
                </a:lnTo>
                <a:lnTo>
                  <a:pt x="87630" y="42925"/>
                </a:lnTo>
                <a:lnTo>
                  <a:pt x="81679" y="31895"/>
                </a:lnTo>
                <a:lnTo>
                  <a:pt x="74415" y="21239"/>
                </a:lnTo>
                <a:lnTo>
                  <a:pt x="66609" y="11433"/>
                </a:lnTo>
                <a:lnTo>
                  <a:pt x="57952" y="1772"/>
                </a:lnTo>
                <a:lnTo>
                  <a:pt x="5626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7010400" y="562228"/>
            <a:ext cx="128694" cy="155956"/>
          </a:xfrm>
          <a:custGeom>
            <a:avLst/>
            <a:gdLst/>
            <a:ahLst/>
            <a:cxnLst/>
            <a:rect l="l" t="t" r="r" b="b"/>
            <a:pathLst>
              <a:path w="96520" h="155956">
                <a:moveTo>
                  <a:pt x="43941" y="0"/>
                </a:moveTo>
                <a:lnTo>
                  <a:pt x="29403" y="1800"/>
                </a:lnTo>
                <a:lnTo>
                  <a:pt x="17984" y="7203"/>
                </a:lnTo>
                <a:lnTo>
                  <a:pt x="10287" y="15240"/>
                </a:lnTo>
                <a:lnTo>
                  <a:pt x="5789" y="24047"/>
                </a:lnTo>
                <a:lnTo>
                  <a:pt x="2575" y="35256"/>
                </a:lnTo>
                <a:lnTo>
                  <a:pt x="645" y="48891"/>
                </a:lnTo>
                <a:lnTo>
                  <a:pt x="0" y="65024"/>
                </a:lnTo>
                <a:lnTo>
                  <a:pt x="0" y="148082"/>
                </a:lnTo>
                <a:lnTo>
                  <a:pt x="12335" y="152907"/>
                </a:lnTo>
                <a:lnTo>
                  <a:pt x="24698" y="155494"/>
                </a:lnTo>
                <a:lnTo>
                  <a:pt x="32512" y="155956"/>
                </a:lnTo>
                <a:lnTo>
                  <a:pt x="46734" y="154690"/>
                </a:lnTo>
                <a:lnTo>
                  <a:pt x="59253" y="150894"/>
                </a:lnTo>
                <a:lnTo>
                  <a:pt x="70070" y="144568"/>
                </a:lnTo>
                <a:lnTo>
                  <a:pt x="79185" y="135710"/>
                </a:lnTo>
                <a:lnTo>
                  <a:pt x="86018" y="125546"/>
                </a:lnTo>
                <a:lnTo>
                  <a:pt x="90823" y="114652"/>
                </a:lnTo>
                <a:lnTo>
                  <a:pt x="94170" y="102306"/>
                </a:lnTo>
                <a:lnTo>
                  <a:pt x="96058" y="88494"/>
                </a:lnTo>
                <a:lnTo>
                  <a:pt x="96520" y="76454"/>
                </a:lnTo>
                <a:lnTo>
                  <a:pt x="95853" y="61191"/>
                </a:lnTo>
                <a:lnTo>
                  <a:pt x="93858" y="47574"/>
                </a:lnTo>
                <a:lnTo>
                  <a:pt x="90542" y="35586"/>
                </a:lnTo>
                <a:lnTo>
                  <a:pt x="85914" y="25213"/>
                </a:lnTo>
                <a:lnTo>
                  <a:pt x="82550" y="19812"/>
                </a:lnTo>
                <a:lnTo>
                  <a:pt x="73470" y="9912"/>
                </a:lnTo>
                <a:lnTo>
                  <a:pt x="62535" y="3406"/>
                </a:lnTo>
                <a:lnTo>
                  <a:pt x="49785" y="294"/>
                </a:lnTo>
                <a:lnTo>
                  <a:pt x="43941"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081942" y="558419"/>
            <a:ext cx="140378" cy="163194"/>
          </a:xfrm>
          <a:custGeom>
            <a:avLst/>
            <a:gdLst/>
            <a:ahLst/>
            <a:cxnLst/>
            <a:rect l="l" t="t" r="r" b="b"/>
            <a:pathLst>
              <a:path w="105283" h="163194">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4"/>
                </a:lnTo>
                <a:lnTo>
                  <a:pt x="67470" y="161425"/>
                </a:lnTo>
                <a:lnTo>
                  <a:pt x="79061" y="156115"/>
                </a:lnTo>
                <a:lnTo>
                  <a:pt x="88620" y="147265"/>
                </a:lnTo>
                <a:lnTo>
                  <a:pt x="91948" y="142620"/>
                </a:lnTo>
                <a:lnTo>
                  <a:pt x="96823" y="133425"/>
                </a:lnTo>
                <a:lnTo>
                  <a:pt x="100594" y="122589"/>
                </a:lnTo>
                <a:lnTo>
                  <a:pt x="103260" y="110111"/>
                </a:lnTo>
                <a:lnTo>
                  <a:pt x="104822" y="95993"/>
                </a:lnTo>
                <a:lnTo>
                  <a:pt x="105283" y="81660"/>
                </a:lnTo>
                <a:lnTo>
                  <a:pt x="104695" y="66656"/>
                </a:lnTo>
                <a:lnTo>
                  <a:pt x="102933" y="53021"/>
                </a:lnTo>
                <a:lnTo>
                  <a:pt x="99996" y="40757"/>
                </a:lnTo>
                <a:lnTo>
                  <a:pt x="95884" y="29864"/>
                </a:lnTo>
                <a:lnTo>
                  <a:pt x="91567"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7273206" y="558419"/>
            <a:ext cx="140378" cy="163194"/>
          </a:xfrm>
          <a:custGeom>
            <a:avLst/>
            <a:gdLst/>
            <a:ahLst/>
            <a:cxnLst/>
            <a:rect l="l" t="t" r="r" b="b"/>
            <a:pathLst>
              <a:path w="105283" h="163194">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4"/>
                </a:lnTo>
                <a:lnTo>
                  <a:pt x="67470" y="161425"/>
                </a:lnTo>
                <a:lnTo>
                  <a:pt x="79061" y="156115"/>
                </a:lnTo>
                <a:lnTo>
                  <a:pt x="88620" y="147265"/>
                </a:lnTo>
                <a:lnTo>
                  <a:pt x="91948" y="142620"/>
                </a:lnTo>
                <a:lnTo>
                  <a:pt x="96823" y="133425"/>
                </a:lnTo>
                <a:lnTo>
                  <a:pt x="100594" y="122589"/>
                </a:lnTo>
                <a:lnTo>
                  <a:pt x="103260" y="110111"/>
                </a:lnTo>
                <a:lnTo>
                  <a:pt x="104822" y="95993"/>
                </a:lnTo>
                <a:lnTo>
                  <a:pt x="105283" y="81660"/>
                </a:lnTo>
                <a:lnTo>
                  <a:pt x="104695" y="66656"/>
                </a:lnTo>
                <a:lnTo>
                  <a:pt x="102933" y="53021"/>
                </a:lnTo>
                <a:lnTo>
                  <a:pt x="99996" y="40757"/>
                </a:lnTo>
                <a:lnTo>
                  <a:pt x="95884" y="29864"/>
                </a:lnTo>
                <a:lnTo>
                  <a:pt x="91567"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5151797" y="558419"/>
            <a:ext cx="140376" cy="163194"/>
          </a:xfrm>
          <a:custGeom>
            <a:avLst/>
            <a:gdLst/>
            <a:ahLst/>
            <a:cxnLst/>
            <a:rect l="l" t="t" r="r" b="b"/>
            <a:pathLst>
              <a:path w="105282" h="163194">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4"/>
                </a:lnTo>
                <a:lnTo>
                  <a:pt x="67470" y="161425"/>
                </a:lnTo>
                <a:lnTo>
                  <a:pt x="79061" y="156115"/>
                </a:lnTo>
                <a:lnTo>
                  <a:pt x="88620" y="147265"/>
                </a:lnTo>
                <a:lnTo>
                  <a:pt x="91948" y="142620"/>
                </a:lnTo>
                <a:lnTo>
                  <a:pt x="96823" y="133425"/>
                </a:lnTo>
                <a:lnTo>
                  <a:pt x="100594" y="122589"/>
                </a:lnTo>
                <a:lnTo>
                  <a:pt x="103260" y="110111"/>
                </a:lnTo>
                <a:lnTo>
                  <a:pt x="104822" y="95993"/>
                </a:lnTo>
                <a:lnTo>
                  <a:pt x="105282" y="81660"/>
                </a:lnTo>
                <a:lnTo>
                  <a:pt x="104695" y="66656"/>
                </a:lnTo>
                <a:lnTo>
                  <a:pt x="102933" y="53021"/>
                </a:lnTo>
                <a:lnTo>
                  <a:pt x="99996" y="40757"/>
                </a:lnTo>
                <a:lnTo>
                  <a:pt x="95884" y="29864"/>
                </a:lnTo>
                <a:lnTo>
                  <a:pt x="91566"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4633637" y="558419"/>
            <a:ext cx="140378" cy="163194"/>
          </a:xfrm>
          <a:custGeom>
            <a:avLst/>
            <a:gdLst/>
            <a:ahLst/>
            <a:cxnLst/>
            <a:rect l="l" t="t" r="r" b="b"/>
            <a:pathLst>
              <a:path w="105283" h="163194">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4"/>
                </a:lnTo>
                <a:lnTo>
                  <a:pt x="67470" y="161425"/>
                </a:lnTo>
                <a:lnTo>
                  <a:pt x="79061" y="156115"/>
                </a:lnTo>
                <a:lnTo>
                  <a:pt x="88620" y="147265"/>
                </a:lnTo>
                <a:lnTo>
                  <a:pt x="91948" y="142620"/>
                </a:lnTo>
                <a:lnTo>
                  <a:pt x="96823" y="133425"/>
                </a:lnTo>
                <a:lnTo>
                  <a:pt x="100594" y="122589"/>
                </a:lnTo>
                <a:lnTo>
                  <a:pt x="103260" y="110111"/>
                </a:lnTo>
                <a:lnTo>
                  <a:pt x="104822" y="95993"/>
                </a:lnTo>
                <a:lnTo>
                  <a:pt x="105283" y="81660"/>
                </a:lnTo>
                <a:lnTo>
                  <a:pt x="104695" y="66656"/>
                </a:lnTo>
                <a:lnTo>
                  <a:pt x="102933" y="53021"/>
                </a:lnTo>
                <a:lnTo>
                  <a:pt x="99996" y="40757"/>
                </a:lnTo>
                <a:lnTo>
                  <a:pt x="95884" y="29864"/>
                </a:lnTo>
                <a:lnTo>
                  <a:pt x="91567"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10372007" y="545973"/>
            <a:ext cx="279231" cy="189102"/>
          </a:xfrm>
          <a:custGeom>
            <a:avLst/>
            <a:gdLst/>
            <a:ahLst/>
            <a:cxnLst/>
            <a:rect l="l" t="t" r="r" b="b"/>
            <a:pathLst>
              <a:path w="209423" h="189102">
                <a:moveTo>
                  <a:pt x="45974" y="0"/>
                </a:moveTo>
                <a:lnTo>
                  <a:pt x="58420" y="3623"/>
                </a:lnTo>
                <a:lnTo>
                  <a:pt x="65462" y="14539"/>
                </a:lnTo>
                <a:lnTo>
                  <a:pt x="67182" y="28448"/>
                </a:lnTo>
                <a:lnTo>
                  <a:pt x="67182" y="97789"/>
                </a:lnTo>
                <a:lnTo>
                  <a:pt x="91694" y="65912"/>
                </a:lnTo>
                <a:lnTo>
                  <a:pt x="100021" y="55181"/>
                </a:lnTo>
                <a:lnTo>
                  <a:pt x="107737" y="45263"/>
                </a:lnTo>
                <a:lnTo>
                  <a:pt x="113029" y="38480"/>
                </a:lnTo>
                <a:lnTo>
                  <a:pt x="121548" y="28201"/>
                </a:lnTo>
                <a:lnTo>
                  <a:pt x="130304" y="19540"/>
                </a:lnTo>
                <a:lnTo>
                  <a:pt x="132334" y="17779"/>
                </a:lnTo>
                <a:lnTo>
                  <a:pt x="138811" y="12064"/>
                </a:lnTo>
                <a:lnTo>
                  <a:pt x="145923" y="7874"/>
                </a:lnTo>
                <a:lnTo>
                  <a:pt x="153416" y="4825"/>
                </a:lnTo>
                <a:lnTo>
                  <a:pt x="164905" y="1678"/>
                </a:lnTo>
                <a:lnTo>
                  <a:pt x="178194" y="405"/>
                </a:lnTo>
                <a:lnTo>
                  <a:pt x="180467" y="380"/>
                </a:lnTo>
                <a:lnTo>
                  <a:pt x="193827" y="934"/>
                </a:lnTo>
                <a:lnTo>
                  <a:pt x="205836" y="2654"/>
                </a:lnTo>
                <a:lnTo>
                  <a:pt x="206501" y="2793"/>
                </a:lnTo>
                <a:lnTo>
                  <a:pt x="203239" y="14232"/>
                </a:lnTo>
                <a:lnTo>
                  <a:pt x="199600" y="26421"/>
                </a:lnTo>
                <a:lnTo>
                  <a:pt x="195706" y="38862"/>
                </a:lnTo>
                <a:lnTo>
                  <a:pt x="194310" y="39497"/>
                </a:lnTo>
                <a:lnTo>
                  <a:pt x="180891" y="36031"/>
                </a:lnTo>
                <a:lnTo>
                  <a:pt x="168611" y="34202"/>
                </a:lnTo>
                <a:lnTo>
                  <a:pt x="161925" y="33909"/>
                </a:lnTo>
                <a:lnTo>
                  <a:pt x="156337" y="33909"/>
                </a:lnTo>
                <a:lnTo>
                  <a:pt x="151129" y="34671"/>
                </a:lnTo>
                <a:lnTo>
                  <a:pt x="146557" y="36067"/>
                </a:lnTo>
                <a:lnTo>
                  <a:pt x="141986" y="37464"/>
                </a:lnTo>
                <a:lnTo>
                  <a:pt x="137541" y="39750"/>
                </a:lnTo>
                <a:lnTo>
                  <a:pt x="133223" y="42925"/>
                </a:lnTo>
                <a:lnTo>
                  <a:pt x="129031" y="46100"/>
                </a:lnTo>
                <a:lnTo>
                  <a:pt x="124587" y="50291"/>
                </a:lnTo>
                <a:lnTo>
                  <a:pt x="120015" y="55625"/>
                </a:lnTo>
                <a:lnTo>
                  <a:pt x="115443" y="60960"/>
                </a:lnTo>
                <a:lnTo>
                  <a:pt x="110109" y="67563"/>
                </a:lnTo>
                <a:lnTo>
                  <a:pt x="104140" y="75437"/>
                </a:lnTo>
                <a:lnTo>
                  <a:pt x="155828" y="141986"/>
                </a:lnTo>
                <a:lnTo>
                  <a:pt x="165283" y="153123"/>
                </a:lnTo>
                <a:lnTo>
                  <a:pt x="174313" y="161541"/>
                </a:lnTo>
                <a:lnTo>
                  <a:pt x="180213" y="165735"/>
                </a:lnTo>
                <a:lnTo>
                  <a:pt x="191174" y="170464"/>
                </a:lnTo>
                <a:lnTo>
                  <a:pt x="204217" y="172681"/>
                </a:lnTo>
                <a:lnTo>
                  <a:pt x="208534" y="172847"/>
                </a:lnTo>
                <a:lnTo>
                  <a:pt x="209423" y="180721"/>
                </a:lnTo>
                <a:lnTo>
                  <a:pt x="194902" y="184748"/>
                </a:lnTo>
                <a:lnTo>
                  <a:pt x="181970" y="187468"/>
                </a:lnTo>
                <a:lnTo>
                  <a:pt x="170608" y="188882"/>
                </a:lnTo>
                <a:lnTo>
                  <a:pt x="164719" y="189102"/>
                </a:lnTo>
                <a:lnTo>
                  <a:pt x="156972" y="189102"/>
                </a:lnTo>
                <a:lnTo>
                  <a:pt x="150241" y="187071"/>
                </a:lnTo>
                <a:lnTo>
                  <a:pt x="144525" y="183006"/>
                </a:lnTo>
                <a:lnTo>
                  <a:pt x="136297" y="175795"/>
                </a:lnTo>
                <a:lnTo>
                  <a:pt x="127345" y="165064"/>
                </a:lnTo>
                <a:lnTo>
                  <a:pt x="120142" y="155193"/>
                </a:lnTo>
                <a:lnTo>
                  <a:pt x="115443" y="148716"/>
                </a:lnTo>
                <a:lnTo>
                  <a:pt x="111378" y="143255"/>
                </a:lnTo>
                <a:lnTo>
                  <a:pt x="107442" y="137794"/>
                </a:lnTo>
                <a:lnTo>
                  <a:pt x="104013" y="133350"/>
                </a:lnTo>
                <a:lnTo>
                  <a:pt x="101346" y="129921"/>
                </a:lnTo>
                <a:lnTo>
                  <a:pt x="98678" y="126364"/>
                </a:lnTo>
                <a:lnTo>
                  <a:pt x="95885" y="122427"/>
                </a:lnTo>
                <a:lnTo>
                  <a:pt x="92582" y="118237"/>
                </a:lnTo>
                <a:lnTo>
                  <a:pt x="89407" y="114173"/>
                </a:lnTo>
                <a:lnTo>
                  <a:pt x="85851" y="109474"/>
                </a:lnTo>
                <a:lnTo>
                  <a:pt x="81915" y="104521"/>
                </a:lnTo>
                <a:lnTo>
                  <a:pt x="67182" y="123316"/>
                </a:lnTo>
                <a:lnTo>
                  <a:pt x="67257" y="135688"/>
                </a:lnTo>
                <a:lnTo>
                  <a:pt x="67481" y="148573"/>
                </a:lnTo>
                <a:lnTo>
                  <a:pt x="67564" y="152018"/>
                </a:lnTo>
                <a:lnTo>
                  <a:pt x="67769" y="164216"/>
                </a:lnTo>
                <a:lnTo>
                  <a:pt x="68047" y="177072"/>
                </a:lnTo>
                <a:lnTo>
                  <a:pt x="68199" y="183768"/>
                </a:lnTo>
                <a:lnTo>
                  <a:pt x="55752" y="185264"/>
                </a:lnTo>
                <a:lnTo>
                  <a:pt x="43183" y="187094"/>
                </a:lnTo>
                <a:lnTo>
                  <a:pt x="31876" y="188975"/>
                </a:lnTo>
                <a:lnTo>
                  <a:pt x="29845" y="187325"/>
                </a:lnTo>
                <a:lnTo>
                  <a:pt x="29984" y="173501"/>
                </a:lnTo>
                <a:lnTo>
                  <a:pt x="30080" y="161074"/>
                </a:lnTo>
                <a:lnTo>
                  <a:pt x="30099" y="154304"/>
                </a:lnTo>
                <a:lnTo>
                  <a:pt x="30225" y="144906"/>
                </a:lnTo>
                <a:lnTo>
                  <a:pt x="30225" y="137032"/>
                </a:lnTo>
                <a:lnTo>
                  <a:pt x="30225" y="130682"/>
                </a:lnTo>
                <a:lnTo>
                  <a:pt x="30225" y="93725"/>
                </a:lnTo>
                <a:lnTo>
                  <a:pt x="30211" y="81265"/>
                </a:lnTo>
                <a:lnTo>
                  <a:pt x="30106" y="68341"/>
                </a:lnTo>
                <a:lnTo>
                  <a:pt x="30099" y="67817"/>
                </a:lnTo>
                <a:lnTo>
                  <a:pt x="29917" y="55119"/>
                </a:lnTo>
                <a:lnTo>
                  <a:pt x="29736" y="42420"/>
                </a:lnTo>
                <a:lnTo>
                  <a:pt x="29718" y="41148"/>
                </a:lnTo>
                <a:lnTo>
                  <a:pt x="29591" y="36194"/>
                </a:lnTo>
                <a:lnTo>
                  <a:pt x="29082" y="32130"/>
                </a:lnTo>
                <a:lnTo>
                  <a:pt x="28448" y="28955"/>
                </a:lnTo>
                <a:lnTo>
                  <a:pt x="27813" y="25780"/>
                </a:lnTo>
                <a:lnTo>
                  <a:pt x="26416" y="23367"/>
                </a:lnTo>
                <a:lnTo>
                  <a:pt x="24384" y="21589"/>
                </a:lnTo>
                <a:lnTo>
                  <a:pt x="22351" y="19685"/>
                </a:lnTo>
                <a:lnTo>
                  <a:pt x="19430" y="18541"/>
                </a:lnTo>
                <a:lnTo>
                  <a:pt x="15875" y="17906"/>
                </a:lnTo>
                <a:lnTo>
                  <a:pt x="12192" y="17399"/>
                </a:lnTo>
                <a:lnTo>
                  <a:pt x="7366" y="17017"/>
                </a:lnTo>
                <a:lnTo>
                  <a:pt x="1397" y="17017"/>
                </a:lnTo>
                <a:lnTo>
                  <a:pt x="0" y="9651"/>
                </a:lnTo>
                <a:lnTo>
                  <a:pt x="16519" y="5120"/>
                </a:lnTo>
                <a:lnTo>
                  <a:pt x="30016" y="2021"/>
                </a:lnTo>
                <a:lnTo>
                  <a:pt x="40475" y="340"/>
                </a:lnTo>
                <a:lnTo>
                  <a:pt x="45974"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8671223" y="545973"/>
            <a:ext cx="279231" cy="189102"/>
          </a:xfrm>
          <a:custGeom>
            <a:avLst/>
            <a:gdLst/>
            <a:ahLst/>
            <a:cxnLst/>
            <a:rect l="l" t="t" r="r" b="b"/>
            <a:pathLst>
              <a:path w="209423" h="189102">
                <a:moveTo>
                  <a:pt x="45974" y="0"/>
                </a:moveTo>
                <a:lnTo>
                  <a:pt x="58420" y="3623"/>
                </a:lnTo>
                <a:lnTo>
                  <a:pt x="65462" y="14539"/>
                </a:lnTo>
                <a:lnTo>
                  <a:pt x="67182" y="28448"/>
                </a:lnTo>
                <a:lnTo>
                  <a:pt x="67182" y="97789"/>
                </a:lnTo>
                <a:lnTo>
                  <a:pt x="91693" y="65912"/>
                </a:lnTo>
                <a:lnTo>
                  <a:pt x="100021" y="55181"/>
                </a:lnTo>
                <a:lnTo>
                  <a:pt x="107737" y="45263"/>
                </a:lnTo>
                <a:lnTo>
                  <a:pt x="113029" y="38480"/>
                </a:lnTo>
                <a:lnTo>
                  <a:pt x="121548" y="28201"/>
                </a:lnTo>
                <a:lnTo>
                  <a:pt x="130304" y="19540"/>
                </a:lnTo>
                <a:lnTo>
                  <a:pt x="132333" y="17779"/>
                </a:lnTo>
                <a:lnTo>
                  <a:pt x="138810" y="12064"/>
                </a:lnTo>
                <a:lnTo>
                  <a:pt x="145923" y="7874"/>
                </a:lnTo>
                <a:lnTo>
                  <a:pt x="153415" y="4825"/>
                </a:lnTo>
                <a:lnTo>
                  <a:pt x="164905" y="1678"/>
                </a:lnTo>
                <a:lnTo>
                  <a:pt x="178194" y="405"/>
                </a:lnTo>
                <a:lnTo>
                  <a:pt x="180466" y="380"/>
                </a:lnTo>
                <a:lnTo>
                  <a:pt x="193827" y="934"/>
                </a:lnTo>
                <a:lnTo>
                  <a:pt x="205836" y="2654"/>
                </a:lnTo>
                <a:lnTo>
                  <a:pt x="206501" y="2793"/>
                </a:lnTo>
                <a:lnTo>
                  <a:pt x="203239" y="14232"/>
                </a:lnTo>
                <a:lnTo>
                  <a:pt x="199600" y="26421"/>
                </a:lnTo>
                <a:lnTo>
                  <a:pt x="195706" y="38862"/>
                </a:lnTo>
                <a:lnTo>
                  <a:pt x="194309" y="39497"/>
                </a:lnTo>
                <a:lnTo>
                  <a:pt x="180891" y="36031"/>
                </a:lnTo>
                <a:lnTo>
                  <a:pt x="168611" y="34202"/>
                </a:lnTo>
                <a:lnTo>
                  <a:pt x="161925" y="33909"/>
                </a:lnTo>
                <a:lnTo>
                  <a:pt x="156336" y="33909"/>
                </a:lnTo>
                <a:lnTo>
                  <a:pt x="151129" y="34671"/>
                </a:lnTo>
                <a:lnTo>
                  <a:pt x="146557" y="36067"/>
                </a:lnTo>
                <a:lnTo>
                  <a:pt x="141985" y="37464"/>
                </a:lnTo>
                <a:lnTo>
                  <a:pt x="137540" y="39750"/>
                </a:lnTo>
                <a:lnTo>
                  <a:pt x="133223" y="42925"/>
                </a:lnTo>
                <a:lnTo>
                  <a:pt x="129031" y="46100"/>
                </a:lnTo>
                <a:lnTo>
                  <a:pt x="124586" y="50291"/>
                </a:lnTo>
                <a:lnTo>
                  <a:pt x="120014" y="55625"/>
                </a:lnTo>
                <a:lnTo>
                  <a:pt x="115442" y="60960"/>
                </a:lnTo>
                <a:lnTo>
                  <a:pt x="110108" y="67563"/>
                </a:lnTo>
                <a:lnTo>
                  <a:pt x="104139" y="75437"/>
                </a:lnTo>
                <a:lnTo>
                  <a:pt x="155828" y="141986"/>
                </a:lnTo>
                <a:lnTo>
                  <a:pt x="165283" y="153123"/>
                </a:lnTo>
                <a:lnTo>
                  <a:pt x="174313" y="161541"/>
                </a:lnTo>
                <a:lnTo>
                  <a:pt x="180212" y="165735"/>
                </a:lnTo>
                <a:lnTo>
                  <a:pt x="191174" y="170464"/>
                </a:lnTo>
                <a:lnTo>
                  <a:pt x="204217" y="172681"/>
                </a:lnTo>
                <a:lnTo>
                  <a:pt x="208533" y="172847"/>
                </a:lnTo>
                <a:lnTo>
                  <a:pt x="209423" y="180721"/>
                </a:lnTo>
                <a:lnTo>
                  <a:pt x="194902" y="184748"/>
                </a:lnTo>
                <a:lnTo>
                  <a:pt x="181970" y="187468"/>
                </a:lnTo>
                <a:lnTo>
                  <a:pt x="170608" y="188882"/>
                </a:lnTo>
                <a:lnTo>
                  <a:pt x="164718" y="189102"/>
                </a:lnTo>
                <a:lnTo>
                  <a:pt x="156972" y="189102"/>
                </a:lnTo>
                <a:lnTo>
                  <a:pt x="150240" y="187071"/>
                </a:lnTo>
                <a:lnTo>
                  <a:pt x="144525" y="183006"/>
                </a:lnTo>
                <a:lnTo>
                  <a:pt x="136297" y="175795"/>
                </a:lnTo>
                <a:lnTo>
                  <a:pt x="127345" y="165064"/>
                </a:lnTo>
                <a:lnTo>
                  <a:pt x="120141" y="155193"/>
                </a:lnTo>
                <a:lnTo>
                  <a:pt x="115442" y="148716"/>
                </a:lnTo>
                <a:lnTo>
                  <a:pt x="111378" y="143255"/>
                </a:lnTo>
                <a:lnTo>
                  <a:pt x="107441" y="137794"/>
                </a:lnTo>
                <a:lnTo>
                  <a:pt x="104012" y="133350"/>
                </a:lnTo>
                <a:lnTo>
                  <a:pt x="101345" y="129921"/>
                </a:lnTo>
                <a:lnTo>
                  <a:pt x="98678" y="126364"/>
                </a:lnTo>
                <a:lnTo>
                  <a:pt x="95884" y="122427"/>
                </a:lnTo>
                <a:lnTo>
                  <a:pt x="92582" y="118237"/>
                </a:lnTo>
                <a:lnTo>
                  <a:pt x="89407" y="114173"/>
                </a:lnTo>
                <a:lnTo>
                  <a:pt x="85851" y="109474"/>
                </a:lnTo>
                <a:lnTo>
                  <a:pt x="81914" y="104521"/>
                </a:lnTo>
                <a:lnTo>
                  <a:pt x="67182" y="123316"/>
                </a:lnTo>
                <a:lnTo>
                  <a:pt x="67257" y="135688"/>
                </a:lnTo>
                <a:lnTo>
                  <a:pt x="67481" y="148573"/>
                </a:lnTo>
                <a:lnTo>
                  <a:pt x="67563" y="152018"/>
                </a:lnTo>
                <a:lnTo>
                  <a:pt x="67769" y="164216"/>
                </a:lnTo>
                <a:lnTo>
                  <a:pt x="68047" y="177072"/>
                </a:lnTo>
                <a:lnTo>
                  <a:pt x="68199" y="183768"/>
                </a:lnTo>
                <a:lnTo>
                  <a:pt x="55752" y="185264"/>
                </a:lnTo>
                <a:lnTo>
                  <a:pt x="43183" y="187094"/>
                </a:lnTo>
                <a:lnTo>
                  <a:pt x="31876" y="188975"/>
                </a:lnTo>
                <a:lnTo>
                  <a:pt x="29844" y="187325"/>
                </a:lnTo>
                <a:lnTo>
                  <a:pt x="29984" y="173501"/>
                </a:lnTo>
                <a:lnTo>
                  <a:pt x="30080" y="161074"/>
                </a:lnTo>
                <a:lnTo>
                  <a:pt x="30099" y="154304"/>
                </a:lnTo>
                <a:lnTo>
                  <a:pt x="30225" y="144906"/>
                </a:lnTo>
                <a:lnTo>
                  <a:pt x="30225" y="137032"/>
                </a:lnTo>
                <a:lnTo>
                  <a:pt x="30225" y="130682"/>
                </a:lnTo>
                <a:lnTo>
                  <a:pt x="30225" y="93725"/>
                </a:lnTo>
                <a:lnTo>
                  <a:pt x="30211" y="81265"/>
                </a:lnTo>
                <a:lnTo>
                  <a:pt x="30106" y="68341"/>
                </a:lnTo>
                <a:lnTo>
                  <a:pt x="30099" y="67817"/>
                </a:lnTo>
                <a:lnTo>
                  <a:pt x="29917" y="55119"/>
                </a:lnTo>
                <a:lnTo>
                  <a:pt x="29736" y="42420"/>
                </a:lnTo>
                <a:lnTo>
                  <a:pt x="29717" y="41148"/>
                </a:lnTo>
                <a:lnTo>
                  <a:pt x="29590" y="36194"/>
                </a:lnTo>
                <a:lnTo>
                  <a:pt x="29082" y="32130"/>
                </a:lnTo>
                <a:lnTo>
                  <a:pt x="28448" y="28955"/>
                </a:lnTo>
                <a:lnTo>
                  <a:pt x="27812" y="25780"/>
                </a:lnTo>
                <a:lnTo>
                  <a:pt x="26415" y="23367"/>
                </a:lnTo>
                <a:lnTo>
                  <a:pt x="24383" y="21589"/>
                </a:lnTo>
                <a:lnTo>
                  <a:pt x="22351" y="19685"/>
                </a:lnTo>
                <a:lnTo>
                  <a:pt x="19430" y="18541"/>
                </a:lnTo>
                <a:lnTo>
                  <a:pt x="15875" y="17906"/>
                </a:lnTo>
                <a:lnTo>
                  <a:pt x="12191" y="17399"/>
                </a:lnTo>
                <a:lnTo>
                  <a:pt x="7365" y="17017"/>
                </a:lnTo>
                <a:lnTo>
                  <a:pt x="1397" y="17017"/>
                </a:lnTo>
                <a:lnTo>
                  <a:pt x="0" y="9651"/>
                </a:lnTo>
                <a:lnTo>
                  <a:pt x="16519" y="5120"/>
                </a:lnTo>
                <a:lnTo>
                  <a:pt x="30016" y="2021"/>
                </a:lnTo>
                <a:lnTo>
                  <a:pt x="40475" y="340"/>
                </a:lnTo>
                <a:lnTo>
                  <a:pt x="45974"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3227496" y="545973"/>
            <a:ext cx="279231" cy="189102"/>
          </a:xfrm>
          <a:custGeom>
            <a:avLst/>
            <a:gdLst/>
            <a:ahLst/>
            <a:cxnLst/>
            <a:rect l="l" t="t" r="r" b="b"/>
            <a:pathLst>
              <a:path w="209423" h="189102">
                <a:moveTo>
                  <a:pt x="45974" y="0"/>
                </a:moveTo>
                <a:lnTo>
                  <a:pt x="58420" y="3623"/>
                </a:lnTo>
                <a:lnTo>
                  <a:pt x="65462" y="14539"/>
                </a:lnTo>
                <a:lnTo>
                  <a:pt x="67182" y="28448"/>
                </a:lnTo>
                <a:lnTo>
                  <a:pt x="67182" y="97789"/>
                </a:lnTo>
                <a:lnTo>
                  <a:pt x="91693" y="65912"/>
                </a:lnTo>
                <a:lnTo>
                  <a:pt x="100021" y="55181"/>
                </a:lnTo>
                <a:lnTo>
                  <a:pt x="107737" y="45263"/>
                </a:lnTo>
                <a:lnTo>
                  <a:pt x="113030" y="38480"/>
                </a:lnTo>
                <a:lnTo>
                  <a:pt x="121548" y="28201"/>
                </a:lnTo>
                <a:lnTo>
                  <a:pt x="130304" y="19540"/>
                </a:lnTo>
                <a:lnTo>
                  <a:pt x="132334" y="17779"/>
                </a:lnTo>
                <a:lnTo>
                  <a:pt x="138811" y="12064"/>
                </a:lnTo>
                <a:lnTo>
                  <a:pt x="145923" y="7874"/>
                </a:lnTo>
                <a:lnTo>
                  <a:pt x="153416" y="4825"/>
                </a:lnTo>
                <a:lnTo>
                  <a:pt x="164905" y="1678"/>
                </a:lnTo>
                <a:lnTo>
                  <a:pt x="178194" y="405"/>
                </a:lnTo>
                <a:lnTo>
                  <a:pt x="180467" y="380"/>
                </a:lnTo>
                <a:lnTo>
                  <a:pt x="193827" y="934"/>
                </a:lnTo>
                <a:lnTo>
                  <a:pt x="205836" y="2654"/>
                </a:lnTo>
                <a:lnTo>
                  <a:pt x="206502" y="2793"/>
                </a:lnTo>
                <a:lnTo>
                  <a:pt x="203239" y="14232"/>
                </a:lnTo>
                <a:lnTo>
                  <a:pt x="199600" y="26421"/>
                </a:lnTo>
                <a:lnTo>
                  <a:pt x="195706" y="38862"/>
                </a:lnTo>
                <a:lnTo>
                  <a:pt x="194310" y="39497"/>
                </a:lnTo>
                <a:lnTo>
                  <a:pt x="180891" y="36031"/>
                </a:lnTo>
                <a:lnTo>
                  <a:pt x="168611" y="34202"/>
                </a:lnTo>
                <a:lnTo>
                  <a:pt x="161925" y="33909"/>
                </a:lnTo>
                <a:lnTo>
                  <a:pt x="156337" y="33909"/>
                </a:lnTo>
                <a:lnTo>
                  <a:pt x="151130" y="34671"/>
                </a:lnTo>
                <a:lnTo>
                  <a:pt x="146557" y="36067"/>
                </a:lnTo>
                <a:lnTo>
                  <a:pt x="141986" y="37464"/>
                </a:lnTo>
                <a:lnTo>
                  <a:pt x="137541" y="39750"/>
                </a:lnTo>
                <a:lnTo>
                  <a:pt x="133223" y="42925"/>
                </a:lnTo>
                <a:lnTo>
                  <a:pt x="129031" y="46100"/>
                </a:lnTo>
                <a:lnTo>
                  <a:pt x="124587" y="50291"/>
                </a:lnTo>
                <a:lnTo>
                  <a:pt x="120015" y="55625"/>
                </a:lnTo>
                <a:lnTo>
                  <a:pt x="115443" y="60960"/>
                </a:lnTo>
                <a:lnTo>
                  <a:pt x="110109" y="67563"/>
                </a:lnTo>
                <a:lnTo>
                  <a:pt x="104140" y="75437"/>
                </a:lnTo>
                <a:lnTo>
                  <a:pt x="155829" y="141986"/>
                </a:lnTo>
                <a:lnTo>
                  <a:pt x="165283" y="153123"/>
                </a:lnTo>
                <a:lnTo>
                  <a:pt x="174313" y="161541"/>
                </a:lnTo>
                <a:lnTo>
                  <a:pt x="180212" y="165735"/>
                </a:lnTo>
                <a:lnTo>
                  <a:pt x="191174" y="170464"/>
                </a:lnTo>
                <a:lnTo>
                  <a:pt x="204217" y="172681"/>
                </a:lnTo>
                <a:lnTo>
                  <a:pt x="208534" y="172847"/>
                </a:lnTo>
                <a:lnTo>
                  <a:pt x="209423" y="180721"/>
                </a:lnTo>
                <a:lnTo>
                  <a:pt x="194902" y="184748"/>
                </a:lnTo>
                <a:lnTo>
                  <a:pt x="181970" y="187468"/>
                </a:lnTo>
                <a:lnTo>
                  <a:pt x="170608" y="188882"/>
                </a:lnTo>
                <a:lnTo>
                  <a:pt x="164719" y="189102"/>
                </a:lnTo>
                <a:lnTo>
                  <a:pt x="156972" y="189102"/>
                </a:lnTo>
                <a:lnTo>
                  <a:pt x="150241" y="187071"/>
                </a:lnTo>
                <a:lnTo>
                  <a:pt x="144525" y="183006"/>
                </a:lnTo>
                <a:lnTo>
                  <a:pt x="136297" y="175795"/>
                </a:lnTo>
                <a:lnTo>
                  <a:pt x="127345" y="165064"/>
                </a:lnTo>
                <a:lnTo>
                  <a:pt x="120142" y="155193"/>
                </a:lnTo>
                <a:lnTo>
                  <a:pt x="115443" y="148716"/>
                </a:lnTo>
                <a:lnTo>
                  <a:pt x="111379" y="143255"/>
                </a:lnTo>
                <a:lnTo>
                  <a:pt x="107442" y="137794"/>
                </a:lnTo>
                <a:lnTo>
                  <a:pt x="104012" y="133350"/>
                </a:lnTo>
                <a:lnTo>
                  <a:pt x="101346" y="129921"/>
                </a:lnTo>
                <a:lnTo>
                  <a:pt x="98679" y="126364"/>
                </a:lnTo>
                <a:lnTo>
                  <a:pt x="95885" y="122427"/>
                </a:lnTo>
                <a:lnTo>
                  <a:pt x="92582" y="118237"/>
                </a:lnTo>
                <a:lnTo>
                  <a:pt x="89407" y="114173"/>
                </a:lnTo>
                <a:lnTo>
                  <a:pt x="85852" y="109474"/>
                </a:lnTo>
                <a:lnTo>
                  <a:pt x="81915" y="104521"/>
                </a:lnTo>
                <a:lnTo>
                  <a:pt x="67182" y="123316"/>
                </a:lnTo>
                <a:lnTo>
                  <a:pt x="67257" y="135688"/>
                </a:lnTo>
                <a:lnTo>
                  <a:pt x="67481" y="148573"/>
                </a:lnTo>
                <a:lnTo>
                  <a:pt x="67563" y="152018"/>
                </a:lnTo>
                <a:lnTo>
                  <a:pt x="67769" y="164216"/>
                </a:lnTo>
                <a:lnTo>
                  <a:pt x="68047" y="177072"/>
                </a:lnTo>
                <a:lnTo>
                  <a:pt x="68199" y="183768"/>
                </a:lnTo>
                <a:lnTo>
                  <a:pt x="55752" y="185264"/>
                </a:lnTo>
                <a:lnTo>
                  <a:pt x="43183" y="187094"/>
                </a:lnTo>
                <a:lnTo>
                  <a:pt x="31877" y="188975"/>
                </a:lnTo>
                <a:lnTo>
                  <a:pt x="29844" y="187325"/>
                </a:lnTo>
                <a:lnTo>
                  <a:pt x="29984" y="173501"/>
                </a:lnTo>
                <a:lnTo>
                  <a:pt x="30080" y="161074"/>
                </a:lnTo>
                <a:lnTo>
                  <a:pt x="30099" y="154304"/>
                </a:lnTo>
                <a:lnTo>
                  <a:pt x="30225" y="144906"/>
                </a:lnTo>
                <a:lnTo>
                  <a:pt x="30225" y="137032"/>
                </a:lnTo>
                <a:lnTo>
                  <a:pt x="30225" y="130682"/>
                </a:lnTo>
                <a:lnTo>
                  <a:pt x="30225" y="93725"/>
                </a:lnTo>
                <a:lnTo>
                  <a:pt x="30211" y="81265"/>
                </a:lnTo>
                <a:lnTo>
                  <a:pt x="30106" y="68341"/>
                </a:lnTo>
                <a:lnTo>
                  <a:pt x="30099" y="67817"/>
                </a:lnTo>
                <a:lnTo>
                  <a:pt x="29917" y="55119"/>
                </a:lnTo>
                <a:lnTo>
                  <a:pt x="29736" y="42420"/>
                </a:lnTo>
                <a:lnTo>
                  <a:pt x="29718" y="41148"/>
                </a:lnTo>
                <a:lnTo>
                  <a:pt x="29591" y="36194"/>
                </a:lnTo>
                <a:lnTo>
                  <a:pt x="29082" y="32130"/>
                </a:lnTo>
                <a:lnTo>
                  <a:pt x="28448" y="28955"/>
                </a:lnTo>
                <a:lnTo>
                  <a:pt x="27812" y="25780"/>
                </a:lnTo>
                <a:lnTo>
                  <a:pt x="26416" y="23367"/>
                </a:lnTo>
                <a:lnTo>
                  <a:pt x="24384" y="21589"/>
                </a:lnTo>
                <a:lnTo>
                  <a:pt x="22352" y="19685"/>
                </a:lnTo>
                <a:lnTo>
                  <a:pt x="19557" y="18541"/>
                </a:lnTo>
                <a:lnTo>
                  <a:pt x="15875" y="17906"/>
                </a:lnTo>
                <a:lnTo>
                  <a:pt x="12192" y="17399"/>
                </a:lnTo>
                <a:lnTo>
                  <a:pt x="7366" y="17017"/>
                </a:lnTo>
                <a:lnTo>
                  <a:pt x="1397" y="17017"/>
                </a:lnTo>
                <a:lnTo>
                  <a:pt x="0" y="9651"/>
                </a:lnTo>
                <a:lnTo>
                  <a:pt x="16519" y="5120"/>
                </a:lnTo>
                <a:lnTo>
                  <a:pt x="30016" y="2021"/>
                </a:lnTo>
                <a:lnTo>
                  <a:pt x="40475" y="340"/>
                </a:lnTo>
                <a:lnTo>
                  <a:pt x="45974"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2521036" y="545212"/>
            <a:ext cx="343916" cy="191897"/>
          </a:xfrm>
          <a:custGeom>
            <a:avLst/>
            <a:gdLst/>
            <a:ahLst/>
            <a:cxnLst/>
            <a:rect l="l" t="t" r="r" b="b"/>
            <a:pathLst>
              <a:path w="257937" h="191897">
                <a:moveTo>
                  <a:pt x="60832" y="0"/>
                </a:moveTo>
                <a:lnTo>
                  <a:pt x="76707" y="6476"/>
                </a:lnTo>
                <a:lnTo>
                  <a:pt x="67925" y="17051"/>
                </a:lnTo>
                <a:lnTo>
                  <a:pt x="60375" y="27992"/>
                </a:lnTo>
                <a:lnTo>
                  <a:pt x="54054" y="39299"/>
                </a:lnTo>
                <a:lnTo>
                  <a:pt x="48961" y="50974"/>
                </a:lnTo>
                <a:lnTo>
                  <a:pt x="45094" y="63020"/>
                </a:lnTo>
                <a:lnTo>
                  <a:pt x="42453" y="75438"/>
                </a:lnTo>
                <a:lnTo>
                  <a:pt x="41034" y="88229"/>
                </a:lnTo>
                <a:lnTo>
                  <a:pt x="40767" y="96900"/>
                </a:lnTo>
                <a:lnTo>
                  <a:pt x="41406" y="111194"/>
                </a:lnTo>
                <a:lnTo>
                  <a:pt x="43333" y="124269"/>
                </a:lnTo>
                <a:lnTo>
                  <a:pt x="46558" y="136136"/>
                </a:lnTo>
                <a:lnTo>
                  <a:pt x="51092" y="146805"/>
                </a:lnTo>
                <a:lnTo>
                  <a:pt x="60154" y="159554"/>
                </a:lnTo>
                <a:lnTo>
                  <a:pt x="70811" y="166291"/>
                </a:lnTo>
                <a:lnTo>
                  <a:pt x="81153" y="168021"/>
                </a:lnTo>
                <a:lnTo>
                  <a:pt x="93873" y="165239"/>
                </a:lnTo>
                <a:lnTo>
                  <a:pt x="103908" y="156848"/>
                </a:lnTo>
                <a:lnTo>
                  <a:pt x="110936" y="143789"/>
                </a:lnTo>
                <a:lnTo>
                  <a:pt x="113920" y="131386"/>
                </a:lnTo>
                <a:lnTo>
                  <a:pt x="114807" y="118110"/>
                </a:lnTo>
                <a:lnTo>
                  <a:pt x="114523" y="105645"/>
                </a:lnTo>
                <a:lnTo>
                  <a:pt x="113670" y="93067"/>
                </a:lnTo>
                <a:lnTo>
                  <a:pt x="112248" y="80387"/>
                </a:lnTo>
                <a:lnTo>
                  <a:pt x="110256" y="67612"/>
                </a:lnTo>
                <a:lnTo>
                  <a:pt x="109474" y="63373"/>
                </a:lnTo>
                <a:lnTo>
                  <a:pt x="121821" y="61267"/>
                </a:lnTo>
                <a:lnTo>
                  <a:pt x="134266" y="59027"/>
                </a:lnTo>
                <a:lnTo>
                  <a:pt x="146810" y="56664"/>
                </a:lnTo>
                <a:lnTo>
                  <a:pt x="158623" y="54355"/>
                </a:lnTo>
                <a:lnTo>
                  <a:pt x="160528" y="56006"/>
                </a:lnTo>
                <a:lnTo>
                  <a:pt x="158684" y="69417"/>
                </a:lnTo>
                <a:lnTo>
                  <a:pt x="157268" y="82433"/>
                </a:lnTo>
                <a:lnTo>
                  <a:pt x="156279" y="95055"/>
                </a:lnTo>
                <a:lnTo>
                  <a:pt x="155717" y="107283"/>
                </a:lnTo>
                <a:lnTo>
                  <a:pt x="155575" y="116966"/>
                </a:lnTo>
                <a:lnTo>
                  <a:pt x="156403" y="131428"/>
                </a:lnTo>
                <a:lnTo>
                  <a:pt x="158889" y="143853"/>
                </a:lnTo>
                <a:lnTo>
                  <a:pt x="162813" y="153797"/>
                </a:lnTo>
                <a:lnTo>
                  <a:pt x="167767" y="163194"/>
                </a:lnTo>
                <a:lnTo>
                  <a:pt x="174498" y="167893"/>
                </a:lnTo>
                <a:lnTo>
                  <a:pt x="183134" y="167893"/>
                </a:lnTo>
                <a:lnTo>
                  <a:pt x="195129" y="164796"/>
                </a:lnTo>
                <a:lnTo>
                  <a:pt x="204608" y="155568"/>
                </a:lnTo>
                <a:lnTo>
                  <a:pt x="208406" y="148716"/>
                </a:lnTo>
                <a:lnTo>
                  <a:pt x="212348" y="138190"/>
                </a:lnTo>
                <a:lnTo>
                  <a:pt x="215121" y="126292"/>
                </a:lnTo>
                <a:lnTo>
                  <a:pt x="216725" y="113021"/>
                </a:lnTo>
                <a:lnTo>
                  <a:pt x="217169" y="100329"/>
                </a:lnTo>
                <a:lnTo>
                  <a:pt x="216647" y="86774"/>
                </a:lnTo>
                <a:lnTo>
                  <a:pt x="215079" y="73896"/>
                </a:lnTo>
                <a:lnTo>
                  <a:pt x="212466" y="61706"/>
                </a:lnTo>
                <a:lnTo>
                  <a:pt x="208787" y="50164"/>
                </a:lnTo>
                <a:lnTo>
                  <a:pt x="204113" y="38849"/>
                </a:lnTo>
                <a:lnTo>
                  <a:pt x="198523" y="27597"/>
                </a:lnTo>
                <a:lnTo>
                  <a:pt x="192056" y="16421"/>
                </a:lnTo>
                <a:lnTo>
                  <a:pt x="185547" y="6476"/>
                </a:lnTo>
                <a:lnTo>
                  <a:pt x="200532" y="0"/>
                </a:lnTo>
                <a:lnTo>
                  <a:pt x="210695" y="6989"/>
                </a:lnTo>
                <a:lnTo>
                  <a:pt x="220163" y="15119"/>
                </a:lnTo>
                <a:lnTo>
                  <a:pt x="228938" y="24397"/>
                </a:lnTo>
                <a:lnTo>
                  <a:pt x="237019" y="34830"/>
                </a:lnTo>
                <a:lnTo>
                  <a:pt x="241300" y="41275"/>
                </a:lnTo>
                <a:lnTo>
                  <a:pt x="247706" y="52948"/>
                </a:lnTo>
                <a:lnTo>
                  <a:pt x="252569" y="64888"/>
                </a:lnTo>
                <a:lnTo>
                  <a:pt x="255881" y="77108"/>
                </a:lnTo>
                <a:lnTo>
                  <a:pt x="257635" y="89624"/>
                </a:lnTo>
                <a:lnTo>
                  <a:pt x="257937" y="97536"/>
                </a:lnTo>
                <a:lnTo>
                  <a:pt x="257184" y="110789"/>
                </a:lnTo>
                <a:lnTo>
                  <a:pt x="254928" y="123486"/>
                </a:lnTo>
                <a:lnTo>
                  <a:pt x="251175" y="135629"/>
                </a:lnTo>
                <a:lnTo>
                  <a:pt x="245928" y="147225"/>
                </a:lnTo>
                <a:lnTo>
                  <a:pt x="239192" y="158277"/>
                </a:lnTo>
                <a:lnTo>
                  <a:pt x="226123" y="173577"/>
                </a:lnTo>
                <a:lnTo>
                  <a:pt x="215731" y="181651"/>
                </a:lnTo>
                <a:lnTo>
                  <a:pt x="204408" y="187403"/>
                </a:lnTo>
                <a:lnTo>
                  <a:pt x="192154" y="190822"/>
                </a:lnTo>
                <a:lnTo>
                  <a:pt x="179578" y="191897"/>
                </a:lnTo>
                <a:lnTo>
                  <a:pt x="166754" y="190250"/>
                </a:lnTo>
                <a:lnTo>
                  <a:pt x="155022" y="185310"/>
                </a:lnTo>
                <a:lnTo>
                  <a:pt x="148590" y="180848"/>
                </a:lnTo>
                <a:lnTo>
                  <a:pt x="139925" y="171954"/>
                </a:lnTo>
                <a:lnTo>
                  <a:pt x="133276" y="161072"/>
                </a:lnTo>
                <a:lnTo>
                  <a:pt x="129412" y="151002"/>
                </a:lnTo>
                <a:lnTo>
                  <a:pt x="128397" y="151002"/>
                </a:lnTo>
                <a:lnTo>
                  <a:pt x="122452" y="163324"/>
                </a:lnTo>
                <a:lnTo>
                  <a:pt x="114858" y="173512"/>
                </a:lnTo>
                <a:lnTo>
                  <a:pt x="105791" y="181483"/>
                </a:lnTo>
                <a:lnTo>
                  <a:pt x="94792" y="187438"/>
                </a:lnTo>
                <a:lnTo>
                  <a:pt x="82531" y="190924"/>
                </a:lnTo>
                <a:lnTo>
                  <a:pt x="70866" y="191897"/>
                </a:lnTo>
                <a:lnTo>
                  <a:pt x="57252" y="190681"/>
                </a:lnTo>
                <a:lnTo>
                  <a:pt x="44856" y="187045"/>
                </a:lnTo>
                <a:lnTo>
                  <a:pt x="33680" y="181007"/>
                </a:lnTo>
                <a:lnTo>
                  <a:pt x="23721" y="172583"/>
                </a:lnTo>
                <a:lnTo>
                  <a:pt x="19431" y="167766"/>
                </a:lnTo>
                <a:lnTo>
                  <a:pt x="12351" y="157503"/>
                </a:lnTo>
                <a:lnTo>
                  <a:pt x="6869" y="146325"/>
                </a:lnTo>
                <a:lnTo>
                  <a:pt x="2984" y="134227"/>
                </a:lnTo>
                <a:lnTo>
                  <a:pt x="695" y="121201"/>
                </a:lnTo>
                <a:lnTo>
                  <a:pt x="0" y="108203"/>
                </a:lnTo>
                <a:lnTo>
                  <a:pt x="663" y="95640"/>
                </a:lnTo>
                <a:lnTo>
                  <a:pt x="2659" y="83245"/>
                </a:lnTo>
                <a:lnTo>
                  <a:pt x="5992" y="71007"/>
                </a:lnTo>
                <a:lnTo>
                  <a:pt x="10669" y="58914"/>
                </a:lnTo>
                <a:lnTo>
                  <a:pt x="16695" y="46954"/>
                </a:lnTo>
                <a:lnTo>
                  <a:pt x="24004" y="35321"/>
                </a:lnTo>
                <a:lnTo>
                  <a:pt x="31902" y="25034"/>
                </a:lnTo>
                <a:lnTo>
                  <a:pt x="40590" y="15758"/>
                </a:lnTo>
                <a:lnTo>
                  <a:pt x="50075" y="7507"/>
                </a:lnTo>
                <a:lnTo>
                  <a:pt x="60363" y="292"/>
                </a:lnTo>
                <a:lnTo>
                  <a:pt x="60832"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7496048" y="543305"/>
            <a:ext cx="551856" cy="287782"/>
          </a:xfrm>
          <a:custGeom>
            <a:avLst/>
            <a:gdLst/>
            <a:ahLst/>
            <a:cxnLst/>
            <a:rect l="l" t="t" r="r" b="b"/>
            <a:pathLst>
              <a:path w="413892" h="287782">
                <a:moveTo>
                  <a:pt x="404622" y="0"/>
                </a:moveTo>
                <a:lnTo>
                  <a:pt x="406400" y="1397"/>
                </a:lnTo>
                <a:lnTo>
                  <a:pt x="399153" y="12744"/>
                </a:lnTo>
                <a:lnTo>
                  <a:pt x="392015" y="24012"/>
                </a:lnTo>
                <a:lnTo>
                  <a:pt x="384986" y="35199"/>
                </a:lnTo>
                <a:lnTo>
                  <a:pt x="378066" y="46305"/>
                </a:lnTo>
                <a:lnTo>
                  <a:pt x="371256" y="57330"/>
                </a:lnTo>
                <a:lnTo>
                  <a:pt x="364557" y="68275"/>
                </a:lnTo>
                <a:lnTo>
                  <a:pt x="357970" y="79140"/>
                </a:lnTo>
                <a:lnTo>
                  <a:pt x="351495" y="89924"/>
                </a:lnTo>
                <a:lnTo>
                  <a:pt x="345132" y="100627"/>
                </a:lnTo>
                <a:lnTo>
                  <a:pt x="338884" y="111250"/>
                </a:lnTo>
                <a:lnTo>
                  <a:pt x="332749" y="121792"/>
                </a:lnTo>
                <a:lnTo>
                  <a:pt x="326730" y="132254"/>
                </a:lnTo>
                <a:lnTo>
                  <a:pt x="320826" y="142635"/>
                </a:lnTo>
                <a:lnTo>
                  <a:pt x="320548" y="143129"/>
                </a:lnTo>
                <a:lnTo>
                  <a:pt x="324864" y="154404"/>
                </a:lnTo>
                <a:lnTo>
                  <a:pt x="329483" y="166323"/>
                </a:lnTo>
                <a:lnTo>
                  <a:pt x="333121" y="175641"/>
                </a:lnTo>
                <a:lnTo>
                  <a:pt x="337987" y="187896"/>
                </a:lnTo>
                <a:lnTo>
                  <a:pt x="342882" y="199551"/>
                </a:lnTo>
                <a:lnTo>
                  <a:pt x="346583" y="208026"/>
                </a:lnTo>
                <a:lnTo>
                  <a:pt x="352661" y="221172"/>
                </a:lnTo>
                <a:lnTo>
                  <a:pt x="358144" y="232242"/>
                </a:lnTo>
                <a:lnTo>
                  <a:pt x="365887" y="246380"/>
                </a:lnTo>
                <a:lnTo>
                  <a:pt x="374903" y="256921"/>
                </a:lnTo>
                <a:lnTo>
                  <a:pt x="384683" y="264541"/>
                </a:lnTo>
                <a:lnTo>
                  <a:pt x="390398" y="266573"/>
                </a:lnTo>
                <a:lnTo>
                  <a:pt x="396113" y="268605"/>
                </a:lnTo>
                <a:lnTo>
                  <a:pt x="403733" y="270129"/>
                </a:lnTo>
                <a:lnTo>
                  <a:pt x="413003" y="271018"/>
                </a:lnTo>
                <a:lnTo>
                  <a:pt x="413892" y="279019"/>
                </a:lnTo>
                <a:lnTo>
                  <a:pt x="399059" y="282859"/>
                </a:lnTo>
                <a:lnTo>
                  <a:pt x="386019" y="285455"/>
                </a:lnTo>
                <a:lnTo>
                  <a:pt x="374791" y="286806"/>
                </a:lnTo>
                <a:lnTo>
                  <a:pt x="369062" y="287020"/>
                </a:lnTo>
                <a:lnTo>
                  <a:pt x="364871" y="287020"/>
                </a:lnTo>
                <a:lnTo>
                  <a:pt x="361314" y="286004"/>
                </a:lnTo>
                <a:lnTo>
                  <a:pt x="358266" y="284226"/>
                </a:lnTo>
                <a:lnTo>
                  <a:pt x="355091" y="282448"/>
                </a:lnTo>
                <a:lnTo>
                  <a:pt x="352171" y="279781"/>
                </a:lnTo>
                <a:lnTo>
                  <a:pt x="349503" y="276225"/>
                </a:lnTo>
                <a:lnTo>
                  <a:pt x="346963" y="272669"/>
                </a:lnTo>
                <a:lnTo>
                  <a:pt x="344424" y="268097"/>
                </a:lnTo>
                <a:lnTo>
                  <a:pt x="341884" y="262382"/>
                </a:lnTo>
                <a:lnTo>
                  <a:pt x="339471" y="256794"/>
                </a:lnTo>
                <a:lnTo>
                  <a:pt x="336930" y="250063"/>
                </a:lnTo>
                <a:lnTo>
                  <a:pt x="334263" y="242062"/>
                </a:lnTo>
                <a:lnTo>
                  <a:pt x="330222" y="231261"/>
                </a:lnTo>
                <a:lnTo>
                  <a:pt x="325876" y="219144"/>
                </a:lnTo>
                <a:lnTo>
                  <a:pt x="322452" y="209296"/>
                </a:lnTo>
                <a:lnTo>
                  <a:pt x="318807" y="198725"/>
                </a:lnTo>
                <a:lnTo>
                  <a:pt x="314768" y="187125"/>
                </a:lnTo>
                <a:lnTo>
                  <a:pt x="310321" y="174497"/>
                </a:lnTo>
                <a:lnTo>
                  <a:pt x="306704" y="164338"/>
                </a:lnTo>
                <a:lnTo>
                  <a:pt x="301279" y="174330"/>
                </a:lnTo>
                <a:lnTo>
                  <a:pt x="295770" y="184593"/>
                </a:lnTo>
                <a:lnTo>
                  <a:pt x="290174" y="195127"/>
                </a:lnTo>
                <a:lnTo>
                  <a:pt x="284491" y="205932"/>
                </a:lnTo>
                <a:lnTo>
                  <a:pt x="278719" y="217008"/>
                </a:lnTo>
                <a:lnTo>
                  <a:pt x="272858" y="228355"/>
                </a:lnTo>
                <a:lnTo>
                  <a:pt x="266905" y="239973"/>
                </a:lnTo>
                <a:lnTo>
                  <a:pt x="260859" y="251861"/>
                </a:lnTo>
                <a:lnTo>
                  <a:pt x="254720" y="264020"/>
                </a:lnTo>
                <a:lnTo>
                  <a:pt x="248485" y="276450"/>
                </a:lnTo>
                <a:lnTo>
                  <a:pt x="245490" y="282448"/>
                </a:lnTo>
                <a:lnTo>
                  <a:pt x="233039" y="283846"/>
                </a:lnTo>
                <a:lnTo>
                  <a:pt x="220454" y="285566"/>
                </a:lnTo>
                <a:lnTo>
                  <a:pt x="207759" y="287607"/>
                </a:lnTo>
                <a:lnTo>
                  <a:pt x="206755" y="287782"/>
                </a:lnTo>
                <a:lnTo>
                  <a:pt x="204977" y="286385"/>
                </a:lnTo>
                <a:lnTo>
                  <a:pt x="211489" y="273900"/>
                </a:lnTo>
                <a:lnTo>
                  <a:pt x="217939" y="261617"/>
                </a:lnTo>
                <a:lnTo>
                  <a:pt x="224327" y="249534"/>
                </a:lnTo>
                <a:lnTo>
                  <a:pt x="230652" y="237652"/>
                </a:lnTo>
                <a:lnTo>
                  <a:pt x="236915" y="225969"/>
                </a:lnTo>
                <a:lnTo>
                  <a:pt x="243117" y="214486"/>
                </a:lnTo>
                <a:lnTo>
                  <a:pt x="249256" y="203202"/>
                </a:lnTo>
                <a:lnTo>
                  <a:pt x="255333" y="192118"/>
                </a:lnTo>
                <a:lnTo>
                  <a:pt x="261348" y="181232"/>
                </a:lnTo>
                <a:lnTo>
                  <a:pt x="267300" y="170546"/>
                </a:lnTo>
                <a:lnTo>
                  <a:pt x="273191" y="160057"/>
                </a:lnTo>
                <a:lnTo>
                  <a:pt x="279020" y="149767"/>
                </a:lnTo>
                <a:lnTo>
                  <a:pt x="284786" y="139675"/>
                </a:lnTo>
                <a:lnTo>
                  <a:pt x="290490" y="129780"/>
                </a:lnTo>
                <a:lnTo>
                  <a:pt x="292988" y="125476"/>
                </a:lnTo>
                <a:lnTo>
                  <a:pt x="290067" y="117856"/>
                </a:lnTo>
                <a:lnTo>
                  <a:pt x="286892" y="110363"/>
                </a:lnTo>
                <a:lnTo>
                  <a:pt x="283590" y="102743"/>
                </a:lnTo>
                <a:lnTo>
                  <a:pt x="280288" y="95250"/>
                </a:lnTo>
                <a:lnTo>
                  <a:pt x="277113" y="87884"/>
                </a:lnTo>
                <a:lnTo>
                  <a:pt x="274065" y="80772"/>
                </a:lnTo>
                <a:lnTo>
                  <a:pt x="267627" y="68064"/>
                </a:lnTo>
                <a:lnTo>
                  <a:pt x="261628" y="57105"/>
                </a:lnTo>
                <a:lnTo>
                  <a:pt x="257428" y="50038"/>
                </a:lnTo>
                <a:lnTo>
                  <a:pt x="252349" y="42037"/>
                </a:lnTo>
                <a:lnTo>
                  <a:pt x="247141" y="35814"/>
                </a:lnTo>
                <a:lnTo>
                  <a:pt x="241935" y="31369"/>
                </a:lnTo>
                <a:lnTo>
                  <a:pt x="236727" y="26924"/>
                </a:lnTo>
                <a:lnTo>
                  <a:pt x="231012" y="23876"/>
                </a:lnTo>
                <a:lnTo>
                  <a:pt x="224789" y="22098"/>
                </a:lnTo>
                <a:lnTo>
                  <a:pt x="220599" y="20955"/>
                </a:lnTo>
                <a:lnTo>
                  <a:pt x="215900" y="20193"/>
                </a:lnTo>
                <a:lnTo>
                  <a:pt x="210692" y="19939"/>
                </a:lnTo>
                <a:lnTo>
                  <a:pt x="209423" y="25273"/>
                </a:lnTo>
                <a:lnTo>
                  <a:pt x="208406" y="30734"/>
                </a:lnTo>
                <a:lnTo>
                  <a:pt x="207390" y="36449"/>
                </a:lnTo>
                <a:lnTo>
                  <a:pt x="192557" y="35550"/>
                </a:lnTo>
                <a:lnTo>
                  <a:pt x="178807" y="34834"/>
                </a:lnTo>
                <a:lnTo>
                  <a:pt x="166128" y="34301"/>
                </a:lnTo>
                <a:lnTo>
                  <a:pt x="154508" y="33950"/>
                </a:lnTo>
                <a:lnTo>
                  <a:pt x="143890" y="33782"/>
                </a:lnTo>
                <a:lnTo>
                  <a:pt x="154561" y="44551"/>
                </a:lnTo>
                <a:lnTo>
                  <a:pt x="163522" y="55508"/>
                </a:lnTo>
                <a:lnTo>
                  <a:pt x="170775" y="66654"/>
                </a:lnTo>
                <a:lnTo>
                  <a:pt x="176318" y="77991"/>
                </a:lnTo>
                <a:lnTo>
                  <a:pt x="180153" y="89523"/>
                </a:lnTo>
                <a:lnTo>
                  <a:pt x="182279" y="101251"/>
                </a:lnTo>
                <a:lnTo>
                  <a:pt x="182752" y="110109"/>
                </a:lnTo>
                <a:lnTo>
                  <a:pt x="181786" y="123698"/>
                </a:lnTo>
                <a:lnTo>
                  <a:pt x="178885" y="136374"/>
                </a:lnTo>
                <a:lnTo>
                  <a:pt x="174052" y="148130"/>
                </a:lnTo>
                <a:lnTo>
                  <a:pt x="167284" y="158960"/>
                </a:lnTo>
                <a:lnTo>
                  <a:pt x="158583" y="168860"/>
                </a:lnTo>
                <a:lnTo>
                  <a:pt x="147893" y="177740"/>
                </a:lnTo>
                <a:lnTo>
                  <a:pt x="137196" y="184091"/>
                </a:lnTo>
                <a:lnTo>
                  <a:pt x="125514" y="188852"/>
                </a:lnTo>
                <a:lnTo>
                  <a:pt x="112849" y="192024"/>
                </a:lnTo>
                <a:lnTo>
                  <a:pt x="99199" y="193607"/>
                </a:lnTo>
                <a:lnTo>
                  <a:pt x="92075" y="193802"/>
                </a:lnTo>
                <a:lnTo>
                  <a:pt x="78265" y="192962"/>
                </a:lnTo>
                <a:lnTo>
                  <a:pt x="65318" y="190446"/>
                </a:lnTo>
                <a:lnTo>
                  <a:pt x="53240" y="186258"/>
                </a:lnTo>
                <a:lnTo>
                  <a:pt x="42040" y="180402"/>
                </a:lnTo>
                <a:lnTo>
                  <a:pt x="31728" y="172884"/>
                </a:lnTo>
                <a:lnTo>
                  <a:pt x="26035" y="167640"/>
                </a:lnTo>
                <a:lnTo>
                  <a:pt x="17460" y="157783"/>
                </a:lnTo>
                <a:lnTo>
                  <a:pt x="10597" y="147076"/>
                </a:lnTo>
                <a:lnTo>
                  <a:pt x="5443" y="135514"/>
                </a:lnTo>
                <a:lnTo>
                  <a:pt x="1992" y="123093"/>
                </a:lnTo>
                <a:lnTo>
                  <a:pt x="241" y="109807"/>
                </a:lnTo>
                <a:lnTo>
                  <a:pt x="0" y="102362"/>
                </a:lnTo>
                <a:lnTo>
                  <a:pt x="847" y="88198"/>
                </a:lnTo>
                <a:lnTo>
                  <a:pt x="3391" y="75045"/>
                </a:lnTo>
                <a:lnTo>
                  <a:pt x="7630" y="62896"/>
                </a:lnTo>
                <a:lnTo>
                  <a:pt x="13564" y="51746"/>
                </a:lnTo>
                <a:lnTo>
                  <a:pt x="21194" y="41586"/>
                </a:lnTo>
                <a:lnTo>
                  <a:pt x="30520" y="32413"/>
                </a:lnTo>
                <a:lnTo>
                  <a:pt x="41759" y="24110"/>
                </a:lnTo>
                <a:lnTo>
                  <a:pt x="52021" y="18359"/>
                </a:lnTo>
                <a:lnTo>
                  <a:pt x="63175" y="13608"/>
                </a:lnTo>
                <a:lnTo>
                  <a:pt x="75225" y="9857"/>
                </a:lnTo>
                <a:lnTo>
                  <a:pt x="88175" y="7106"/>
                </a:lnTo>
                <a:lnTo>
                  <a:pt x="102029" y="5355"/>
                </a:lnTo>
                <a:lnTo>
                  <a:pt x="116790" y="4603"/>
                </a:lnTo>
                <a:lnTo>
                  <a:pt x="138958" y="4564"/>
                </a:lnTo>
                <a:lnTo>
                  <a:pt x="155474" y="4540"/>
                </a:lnTo>
                <a:lnTo>
                  <a:pt x="170200" y="4498"/>
                </a:lnTo>
                <a:lnTo>
                  <a:pt x="183141" y="4435"/>
                </a:lnTo>
                <a:lnTo>
                  <a:pt x="194301" y="4351"/>
                </a:lnTo>
                <a:lnTo>
                  <a:pt x="203683" y="4242"/>
                </a:lnTo>
                <a:lnTo>
                  <a:pt x="211292" y="4106"/>
                </a:lnTo>
                <a:lnTo>
                  <a:pt x="213105" y="4064"/>
                </a:lnTo>
                <a:lnTo>
                  <a:pt x="214375" y="5461"/>
                </a:lnTo>
                <a:lnTo>
                  <a:pt x="213487" y="8763"/>
                </a:lnTo>
                <a:lnTo>
                  <a:pt x="228214" y="5034"/>
                </a:lnTo>
                <a:lnTo>
                  <a:pt x="240236" y="3036"/>
                </a:lnTo>
                <a:lnTo>
                  <a:pt x="246634" y="2667"/>
                </a:lnTo>
                <a:lnTo>
                  <a:pt x="250825" y="2667"/>
                </a:lnTo>
                <a:lnTo>
                  <a:pt x="254508" y="3683"/>
                </a:lnTo>
                <a:lnTo>
                  <a:pt x="257683" y="5842"/>
                </a:lnTo>
                <a:lnTo>
                  <a:pt x="260730" y="8001"/>
                </a:lnTo>
                <a:lnTo>
                  <a:pt x="263651" y="10668"/>
                </a:lnTo>
                <a:lnTo>
                  <a:pt x="266191" y="14224"/>
                </a:lnTo>
                <a:lnTo>
                  <a:pt x="268731" y="17653"/>
                </a:lnTo>
                <a:lnTo>
                  <a:pt x="271144" y="21463"/>
                </a:lnTo>
                <a:lnTo>
                  <a:pt x="273303" y="25908"/>
                </a:lnTo>
                <a:lnTo>
                  <a:pt x="275589" y="30226"/>
                </a:lnTo>
                <a:lnTo>
                  <a:pt x="277622" y="34544"/>
                </a:lnTo>
                <a:lnTo>
                  <a:pt x="279653" y="38862"/>
                </a:lnTo>
                <a:lnTo>
                  <a:pt x="282321" y="44323"/>
                </a:lnTo>
                <a:lnTo>
                  <a:pt x="284734" y="49657"/>
                </a:lnTo>
                <a:lnTo>
                  <a:pt x="286892" y="54737"/>
                </a:lnTo>
                <a:lnTo>
                  <a:pt x="289051" y="59690"/>
                </a:lnTo>
                <a:lnTo>
                  <a:pt x="291211" y="64770"/>
                </a:lnTo>
                <a:lnTo>
                  <a:pt x="293369" y="69850"/>
                </a:lnTo>
                <a:lnTo>
                  <a:pt x="295401" y="74803"/>
                </a:lnTo>
                <a:lnTo>
                  <a:pt x="297434" y="80010"/>
                </a:lnTo>
                <a:lnTo>
                  <a:pt x="299338" y="85344"/>
                </a:lnTo>
                <a:lnTo>
                  <a:pt x="301371" y="90805"/>
                </a:lnTo>
                <a:lnTo>
                  <a:pt x="303784" y="97409"/>
                </a:lnTo>
                <a:lnTo>
                  <a:pt x="306704" y="105156"/>
                </a:lnTo>
                <a:lnTo>
                  <a:pt x="312974" y="93708"/>
                </a:lnTo>
                <a:lnTo>
                  <a:pt x="319293" y="82394"/>
                </a:lnTo>
                <a:lnTo>
                  <a:pt x="325663" y="71212"/>
                </a:lnTo>
                <a:lnTo>
                  <a:pt x="332088" y="60162"/>
                </a:lnTo>
                <a:lnTo>
                  <a:pt x="338568" y="49246"/>
                </a:lnTo>
                <a:lnTo>
                  <a:pt x="345106" y="38462"/>
                </a:lnTo>
                <a:lnTo>
                  <a:pt x="351704" y="27810"/>
                </a:lnTo>
                <a:lnTo>
                  <a:pt x="358364" y="17292"/>
                </a:lnTo>
                <a:lnTo>
                  <a:pt x="364871" y="7239"/>
                </a:lnTo>
                <a:lnTo>
                  <a:pt x="377683" y="5045"/>
                </a:lnTo>
                <a:lnTo>
                  <a:pt x="390223" y="2777"/>
                </a:lnTo>
                <a:lnTo>
                  <a:pt x="402442" y="433"/>
                </a:lnTo>
                <a:lnTo>
                  <a:pt x="404622"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11071862" y="542798"/>
            <a:ext cx="213191" cy="282066"/>
          </a:xfrm>
          <a:custGeom>
            <a:avLst/>
            <a:gdLst/>
            <a:ahLst/>
            <a:cxnLst/>
            <a:rect l="l" t="t" r="r" b="b"/>
            <a:pathLst>
              <a:path w="159893" h="282066">
                <a:moveTo>
                  <a:pt x="103377" y="0"/>
                </a:moveTo>
                <a:lnTo>
                  <a:pt x="116118" y="572"/>
                </a:lnTo>
                <a:lnTo>
                  <a:pt x="128695" y="2294"/>
                </a:lnTo>
                <a:lnTo>
                  <a:pt x="141092" y="5175"/>
                </a:lnTo>
                <a:lnTo>
                  <a:pt x="153293" y="9221"/>
                </a:lnTo>
                <a:lnTo>
                  <a:pt x="159893" y="11937"/>
                </a:lnTo>
                <a:lnTo>
                  <a:pt x="158114" y="19176"/>
                </a:lnTo>
                <a:lnTo>
                  <a:pt x="156209" y="27304"/>
                </a:lnTo>
                <a:lnTo>
                  <a:pt x="154177" y="36067"/>
                </a:lnTo>
                <a:lnTo>
                  <a:pt x="151635" y="47965"/>
                </a:lnTo>
                <a:lnTo>
                  <a:pt x="149233" y="60722"/>
                </a:lnTo>
                <a:lnTo>
                  <a:pt x="148462" y="65150"/>
                </a:lnTo>
                <a:lnTo>
                  <a:pt x="140715" y="66548"/>
                </a:lnTo>
                <a:lnTo>
                  <a:pt x="125222" y="20192"/>
                </a:lnTo>
                <a:lnTo>
                  <a:pt x="118618" y="17906"/>
                </a:lnTo>
                <a:lnTo>
                  <a:pt x="111759"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6" y="90931"/>
                </a:lnTo>
                <a:lnTo>
                  <a:pt x="41598" y="104811"/>
                </a:lnTo>
                <a:lnTo>
                  <a:pt x="44094" y="116573"/>
                </a:lnTo>
                <a:lnTo>
                  <a:pt x="47878" y="126746"/>
                </a:lnTo>
                <a:lnTo>
                  <a:pt x="51688" y="133350"/>
                </a:lnTo>
                <a:lnTo>
                  <a:pt x="56769" y="138811"/>
                </a:lnTo>
                <a:lnTo>
                  <a:pt x="61722" y="144399"/>
                </a:lnTo>
                <a:lnTo>
                  <a:pt x="67690" y="149225"/>
                </a:lnTo>
                <a:lnTo>
                  <a:pt x="74675" y="153162"/>
                </a:lnTo>
                <a:lnTo>
                  <a:pt x="85499" y="158914"/>
                </a:lnTo>
                <a:lnTo>
                  <a:pt x="97342" y="164572"/>
                </a:lnTo>
                <a:lnTo>
                  <a:pt x="103885" y="167512"/>
                </a:lnTo>
                <a:lnTo>
                  <a:pt x="109981" y="170306"/>
                </a:lnTo>
                <a:lnTo>
                  <a:pt x="116077" y="173227"/>
                </a:lnTo>
                <a:lnTo>
                  <a:pt x="122174" y="176149"/>
                </a:lnTo>
                <a:lnTo>
                  <a:pt x="127634" y="179324"/>
                </a:lnTo>
                <a:lnTo>
                  <a:pt x="132333" y="182879"/>
                </a:lnTo>
                <a:lnTo>
                  <a:pt x="137159" y="186309"/>
                </a:lnTo>
                <a:lnTo>
                  <a:pt x="140970" y="190246"/>
                </a:lnTo>
                <a:lnTo>
                  <a:pt x="143890" y="194437"/>
                </a:lnTo>
                <a:lnTo>
                  <a:pt x="146811" y="198500"/>
                </a:lnTo>
                <a:lnTo>
                  <a:pt x="148208" y="203453"/>
                </a:lnTo>
                <a:lnTo>
                  <a:pt x="148208" y="209041"/>
                </a:lnTo>
                <a:lnTo>
                  <a:pt x="147195" y="217069"/>
                </a:lnTo>
                <a:lnTo>
                  <a:pt x="144153" y="225979"/>
                </a:lnTo>
                <a:lnTo>
                  <a:pt x="139084" y="235770"/>
                </a:lnTo>
                <a:lnTo>
                  <a:pt x="131987" y="246439"/>
                </a:lnTo>
                <a:lnTo>
                  <a:pt x="122863" y="257984"/>
                </a:lnTo>
                <a:lnTo>
                  <a:pt x="111710" y="270402"/>
                </a:lnTo>
                <a:lnTo>
                  <a:pt x="100202" y="282066"/>
                </a:lnTo>
                <a:lnTo>
                  <a:pt x="91185" y="275971"/>
                </a:lnTo>
                <a:lnTo>
                  <a:pt x="98840" y="262510"/>
                </a:lnTo>
                <a:lnTo>
                  <a:pt x="104062" y="250211"/>
                </a:lnTo>
                <a:lnTo>
                  <a:pt x="106881" y="239057"/>
                </a:lnTo>
                <a:lnTo>
                  <a:pt x="107441" y="232028"/>
                </a:lnTo>
                <a:lnTo>
                  <a:pt x="107441" y="226187"/>
                </a:lnTo>
                <a:lnTo>
                  <a:pt x="106172" y="221234"/>
                </a:lnTo>
                <a:lnTo>
                  <a:pt x="103504" y="217169"/>
                </a:lnTo>
                <a:lnTo>
                  <a:pt x="100837" y="212978"/>
                </a:lnTo>
                <a:lnTo>
                  <a:pt x="97535" y="209423"/>
                </a:lnTo>
                <a:lnTo>
                  <a:pt x="93345" y="206501"/>
                </a:lnTo>
                <a:lnTo>
                  <a:pt x="89280" y="203580"/>
                </a:lnTo>
                <a:lnTo>
                  <a:pt x="84835" y="200913"/>
                </a:lnTo>
                <a:lnTo>
                  <a:pt x="79882" y="198627"/>
                </a:lnTo>
                <a:lnTo>
                  <a:pt x="74929" y="196341"/>
                </a:lnTo>
                <a:lnTo>
                  <a:pt x="65404" y="191897"/>
                </a:lnTo>
                <a:lnTo>
                  <a:pt x="53665" y="185881"/>
                </a:lnTo>
                <a:lnTo>
                  <a:pt x="42902" y="179462"/>
                </a:lnTo>
                <a:lnTo>
                  <a:pt x="28038" y="168185"/>
                </a:lnTo>
                <a:lnTo>
                  <a:pt x="19338" y="159150"/>
                </a:lnTo>
                <a:lnTo>
                  <a:pt x="10731" y="146705"/>
                </a:lnTo>
                <a:lnTo>
                  <a:pt x="5330" y="135101"/>
                </a:lnTo>
                <a:lnTo>
                  <a:pt x="1732" y="122099"/>
                </a:lnTo>
                <a:lnTo>
                  <a:pt x="224" y="109159"/>
                </a:lnTo>
                <a:lnTo>
                  <a:pt x="0" y="101091"/>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10788904" y="542798"/>
            <a:ext cx="287359" cy="194310"/>
          </a:xfrm>
          <a:custGeom>
            <a:avLst/>
            <a:gdLst/>
            <a:ahLst/>
            <a:cxnLst/>
            <a:rect l="l" t="t" r="r" b="b"/>
            <a:pathLst>
              <a:path w="215519" h="194310">
                <a:moveTo>
                  <a:pt x="81025" y="0"/>
                </a:moveTo>
                <a:lnTo>
                  <a:pt x="92825" y="1330"/>
                </a:lnTo>
                <a:lnTo>
                  <a:pt x="103468" y="5319"/>
                </a:lnTo>
                <a:lnTo>
                  <a:pt x="112953" y="11965"/>
                </a:lnTo>
                <a:lnTo>
                  <a:pt x="121278" y="21266"/>
                </a:lnTo>
                <a:lnTo>
                  <a:pt x="128441" y="33220"/>
                </a:lnTo>
                <a:lnTo>
                  <a:pt x="134440" y="47825"/>
                </a:lnTo>
                <a:lnTo>
                  <a:pt x="139273" y="65080"/>
                </a:lnTo>
                <a:lnTo>
                  <a:pt x="140716" y="71881"/>
                </a:lnTo>
                <a:lnTo>
                  <a:pt x="141097" y="71881"/>
                </a:lnTo>
                <a:lnTo>
                  <a:pt x="144944" y="59023"/>
                </a:lnTo>
                <a:lnTo>
                  <a:pt x="148265" y="46962"/>
                </a:lnTo>
                <a:lnTo>
                  <a:pt x="149987" y="40259"/>
                </a:lnTo>
                <a:lnTo>
                  <a:pt x="152893" y="28209"/>
                </a:lnTo>
                <a:lnTo>
                  <a:pt x="155749" y="15716"/>
                </a:lnTo>
                <a:lnTo>
                  <a:pt x="157099" y="9525"/>
                </a:lnTo>
                <a:lnTo>
                  <a:pt x="169014" y="6916"/>
                </a:lnTo>
                <a:lnTo>
                  <a:pt x="181313" y="4020"/>
                </a:lnTo>
                <a:lnTo>
                  <a:pt x="194017" y="834"/>
                </a:lnTo>
                <a:lnTo>
                  <a:pt x="197230" y="0"/>
                </a:lnTo>
                <a:lnTo>
                  <a:pt x="199136" y="1397"/>
                </a:lnTo>
                <a:lnTo>
                  <a:pt x="194932" y="13839"/>
                </a:lnTo>
                <a:lnTo>
                  <a:pt x="190752" y="25678"/>
                </a:lnTo>
                <a:lnTo>
                  <a:pt x="188595" y="31496"/>
                </a:lnTo>
                <a:lnTo>
                  <a:pt x="184036" y="43369"/>
                </a:lnTo>
                <a:lnTo>
                  <a:pt x="179197" y="55102"/>
                </a:lnTo>
                <a:lnTo>
                  <a:pt x="177546" y="58927"/>
                </a:lnTo>
                <a:lnTo>
                  <a:pt x="172399" y="70427"/>
                </a:lnTo>
                <a:lnTo>
                  <a:pt x="167053" y="82007"/>
                </a:lnTo>
                <a:lnTo>
                  <a:pt x="165226" y="85851"/>
                </a:lnTo>
                <a:lnTo>
                  <a:pt x="159883" y="96947"/>
                </a:lnTo>
                <a:lnTo>
                  <a:pt x="154131" y="108404"/>
                </a:lnTo>
                <a:lnTo>
                  <a:pt x="151002" y="114426"/>
                </a:lnTo>
                <a:lnTo>
                  <a:pt x="155220" y="128822"/>
                </a:lnTo>
                <a:lnTo>
                  <a:pt x="160438" y="141155"/>
                </a:lnTo>
                <a:lnTo>
                  <a:pt x="166657" y="151462"/>
                </a:lnTo>
                <a:lnTo>
                  <a:pt x="173863" y="159765"/>
                </a:lnTo>
                <a:lnTo>
                  <a:pt x="183711" y="167047"/>
                </a:lnTo>
                <a:lnTo>
                  <a:pt x="195247" y="171993"/>
                </a:lnTo>
                <a:lnTo>
                  <a:pt x="208470" y="174603"/>
                </a:lnTo>
                <a:lnTo>
                  <a:pt x="214629" y="175005"/>
                </a:lnTo>
                <a:lnTo>
                  <a:pt x="215519" y="184150"/>
                </a:lnTo>
                <a:lnTo>
                  <a:pt x="202712" y="187505"/>
                </a:lnTo>
                <a:lnTo>
                  <a:pt x="190624" y="189984"/>
                </a:lnTo>
                <a:lnTo>
                  <a:pt x="188341" y="190373"/>
                </a:lnTo>
                <a:lnTo>
                  <a:pt x="179831" y="191642"/>
                </a:lnTo>
                <a:lnTo>
                  <a:pt x="172847" y="192277"/>
                </a:lnTo>
                <a:lnTo>
                  <a:pt x="167258" y="192277"/>
                </a:lnTo>
                <a:lnTo>
                  <a:pt x="160274" y="192277"/>
                </a:lnTo>
                <a:lnTo>
                  <a:pt x="154304" y="188087"/>
                </a:lnTo>
                <a:lnTo>
                  <a:pt x="149351" y="179831"/>
                </a:lnTo>
                <a:lnTo>
                  <a:pt x="144831" y="170763"/>
                </a:lnTo>
                <a:lnTo>
                  <a:pt x="140502" y="159114"/>
                </a:lnTo>
                <a:lnTo>
                  <a:pt x="136410" y="144864"/>
                </a:lnTo>
                <a:lnTo>
                  <a:pt x="135508" y="141224"/>
                </a:lnTo>
                <a:lnTo>
                  <a:pt x="125775" y="155269"/>
                </a:lnTo>
                <a:lnTo>
                  <a:pt x="115876" y="167156"/>
                </a:lnTo>
                <a:lnTo>
                  <a:pt x="105816" y="176889"/>
                </a:lnTo>
                <a:lnTo>
                  <a:pt x="95600" y="184468"/>
                </a:lnTo>
                <a:lnTo>
                  <a:pt x="85231" y="189896"/>
                </a:lnTo>
                <a:lnTo>
                  <a:pt x="74715" y="193176"/>
                </a:lnTo>
                <a:lnTo>
                  <a:pt x="64056" y="194309"/>
                </a:lnTo>
                <a:lnTo>
                  <a:pt x="63753" y="194310"/>
                </a:lnTo>
                <a:lnTo>
                  <a:pt x="50399" y="192825"/>
                </a:lnTo>
                <a:lnTo>
                  <a:pt x="38444" y="188386"/>
                </a:lnTo>
                <a:lnTo>
                  <a:pt x="27911" y="181013"/>
                </a:lnTo>
                <a:lnTo>
                  <a:pt x="18818" y="170726"/>
                </a:lnTo>
                <a:lnTo>
                  <a:pt x="11010" y="157544"/>
                </a:lnTo>
                <a:lnTo>
                  <a:pt x="6228" y="146079"/>
                </a:lnTo>
                <a:lnTo>
                  <a:pt x="2799" y="133869"/>
                </a:lnTo>
                <a:lnTo>
                  <a:pt x="723" y="120902"/>
                </a:lnTo>
                <a:lnTo>
                  <a:pt x="0" y="107166"/>
                </a:lnTo>
                <a:lnTo>
                  <a:pt x="0" y="106679"/>
                </a:lnTo>
                <a:lnTo>
                  <a:pt x="586" y="92585"/>
                </a:lnTo>
                <a:lnTo>
                  <a:pt x="2342" y="79230"/>
                </a:lnTo>
                <a:lnTo>
                  <a:pt x="5266" y="66612"/>
                </a:lnTo>
                <a:lnTo>
                  <a:pt x="9353" y="54728"/>
                </a:lnTo>
                <a:lnTo>
                  <a:pt x="14601" y="43575"/>
                </a:lnTo>
                <a:lnTo>
                  <a:pt x="21007" y="33149"/>
                </a:lnTo>
                <a:lnTo>
                  <a:pt x="32011" y="20045"/>
                </a:lnTo>
                <a:lnTo>
                  <a:pt x="42223" y="11626"/>
                </a:lnTo>
                <a:lnTo>
                  <a:pt x="53369" y="5482"/>
                </a:lnTo>
                <a:lnTo>
                  <a:pt x="65449" y="1618"/>
                </a:lnTo>
                <a:lnTo>
                  <a:pt x="78463" y="40"/>
                </a:lnTo>
                <a:lnTo>
                  <a:pt x="81025" y="0"/>
                </a:lnTo>
                <a:close/>
              </a:path>
            </a:pathLst>
          </a:custGeom>
          <a:ln w="3047">
            <a:solidFill>
              <a:srgbClr val="3A431F"/>
            </a:solidFill>
          </a:ln>
        </p:spPr>
        <p:txBody>
          <a:bodyPr wrap="square" lIns="0" tIns="0" rIns="0" bIns="0" rtlCol="0">
            <a:noAutofit/>
          </a:bodyPr>
          <a:lstStyle/>
          <a:p>
            <a:endParaRPr/>
          </a:p>
        </p:txBody>
      </p:sp>
      <p:sp>
        <p:nvSpPr>
          <p:cNvPr id="27" name="object 27"/>
          <p:cNvSpPr/>
          <p:nvPr/>
        </p:nvSpPr>
        <p:spPr>
          <a:xfrm>
            <a:off x="10680531" y="542800"/>
            <a:ext cx="103463" cy="193675"/>
          </a:xfrm>
          <a:custGeom>
            <a:avLst/>
            <a:gdLst/>
            <a:ahLst/>
            <a:cxnLst/>
            <a:rect l="l" t="t" r="r" b="b"/>
            <a:pathLst>
              <a:path w="77597" h="193675">
                <a:moveTo>
                  <a:pt x="38480" y="0"/>
                </a:moveTo>
                <a:lnTo>
                  <a:pt x="40258" y="1397"/>
                </a:lnTo>
                <a:lnTo>
                  <a:pt x="39804" y="13234"/>
                </a:lnTo>
                <a:lnTo>
                  <a:pt x="39465" y="25567"/>
                </a:lnTo>
                <a:lnTo>
                  <a:pt x="39239" y="38395"/>
                </a:lnTo>
                <a:lnTo>
                  <a:pt x="39128" y="51719"/>
                </a:lnTo>
                <a:lnTo>
                  <a:pt x="39116" y="58165"/>
                </a:lnTo>
                <a:lnTo>
                  <a:pt x="39116" y="92963"/>
                </a:lnTo>
                <a:lnTo>
                  <a:pt x="39149" y="109632"/>
                </a:lnTo>
                <a:lnTo>
                  <a:pt x="39245" y="124143"/>
                </a:lnTo>
                <a:lnTo>
                  <a:pt x="39395" y="136497"/>
                </a:lnTo>
                <a:lnTo>
                  <a:pt x="39593" y="146695"/>
                </a:lnTo>
                <a:lnTo>
                  <a:pt x="39750" y="152400"/>
                </a:lnTo>
                <a:lnTo>
                  <a:pt x="40004" y="160654"/>
                </a:lnTo>
                <a:lnTo>
                  <a:pt x="41401" y="166242"/>
                </a:lnTo>
                <a:lnTo>
                  <a:pt x="46608" y="171450"/>
                </a:lnTo>
                <a:lnTo>
                  <a:pt x="55625" y="174371"/>
                </a:lnTo>
                <a:lnTo>
                  <a:pt x="60705" y="175260"/>
                </a:lnTo>
                <a:lnTo>
                  <a:pt x="67818" y="175894"/>
                </a:lnTo>
                <a:lnTo>
                  <a:pt x="76707" y="176022"/>
                </a:lnTo>
                <a:lnTo>
                  <a:pt x="77597" y="183896"/>
                </a:lnTo>
                <a:lnTo>
                  <a:pt x="62075" y="188325"/>
                </a:lnTo>
                <a:lnTo>
                  <a:pt x="48707" y="191413"/>
                </a:lnTo>
                <a:lnTo>
                  <a:pt x="37466" y="193184"/>
                </a:lnTo>
                <a:lnTo>
                  <a:pt x="29336" y="193675"/>
                </a:lnTo>
                <a:lnTo>
                  <a:pt x="15651" y="190785"/>
                </a:lnTo>
                <a:lnTo>
                  <a:pt x="6718" y="182089"/>
                </a:lnTo>
                <a:lnTo>
                  <a:pt x="2518" y="167550"/>
                </a:lnTo>
                <a:lnTo>
                  <a:pt x="2158" y="160274"/>
                </a:lnTo>
                <a:lnTo>
                  <a:pt x="2158" y="61213"/>
                </a:lnTo>
                <a:lnTo>
                  <a:pt x="2027" y="47254"/>
                </a:lnTo>
                <a:lnTo>
                  <a:pt x="1638" y="34121"/>
                </a:lnTo>
                <a:lnTo>
                  <a:pt x="1003" y="21792"/>
                </a:lnTo>
                <a:lnTo>
                  <a:pt x="133" y="10246"/>
                </a:lnTo>
                <a:lnTo>
                  <a:pt x="0" y="8762"/>
                </a:lnTo>
                <a:lnTo>
                  <a:pt x="13048" y="5943"/>
                </a:lnTo>
                <a:lnTo>
                  <a:pt x="25465" y="3123"/>
                </a:lnTo>
                <a:lnTo>
                  <a:pt x="37250" y="303"/>
                </a:lnTo>
                <a:lnTo>
                  <a:pt x="38480" y="0"/>
                </a:lnTo>
                <a:close/>
              </a:path>
            </a:pathLst>
          </a:custGeom>
          <a:ln w="3047">
            <a:solidFill>
              <a:srgbClr val="3A431F"/>
            </a:solidFill>
          </a:ln>
        </p:spPr>
        <p:txBody>
          <a:bodyPr wrap="square" lIns="0" tIns="0" rIns="0" bIns="0" rtlCol="0">
            <a:noAutofit/>
          </a:bodyPr>
          <a:lstStyle/>
          <a:p>
            <a:endParaRPr/>
          </a:p>
        </p:txBody>
      </p:sp>
      <p:sp>
        <p:nvSpPr>
          <p:cNvPr id="28" name="object 28"/>
          <p:cNvSpPr/>
          <p:nvPr/>
        </p:nvSpPr>
        <p:spPr>
          <a:xfrm>
            <a:off x="10276163" y="542800"/>
            <a:ext cx="103463" cy="193675"/>
          </a:xfrm>
          <a:custGeom>
            <a:avLst/>
            <a:gdLst/>
            <a:ahLst/>
            <a:cxnLst/>
            <a:rect l="l" t="t" r="r" b="b"/>
            <a:pathLst>
              <a:path w="77597" h="193675">
                <a:moveTo>
                  <a:pt x="38480" y="0"/>
                </a:moveTo>
                <a:lnTo>
                  <a:pt x="40258" y="1397"/>
                </a:lnTo>
                <a:lnTo>
                  <a:pt x="39804" y="13234"/>
                </a:lnTo>
                <a:lnTo>
                  <a:pt x="39465" y="25567"/>
                </a:lnTo>
                <a:lnTo>
                  <a:pt x="39239" y="38395"/>
                </a:lnTo>
                <a:lnTo>
                  <a:pt x="39128" y="51719"/>
                </a:lnTo>
                <a:lnTo>
                  <a:pt x="39116" y="58165"/>
                </a:lnTo>
                <a:lnTo>
                  <a:pt x="39116" y="92963"/>
                </a:lnTo>
                <a:lnTo>
                  <a:pt x="39149" y="109632"/>
                </a:lnTo>
                <a:lnTo>
                  <a:pt x="39245" y="124143"/>
                </a:lnTo>
                <a:lnTo>
                  <a:pt x="39395" y="136497"/>
                </a:lnTo>
                <a:lnTo>
                  <a:pt x="39593" y="146695"/>
                </a:lnTo>
                <a:lnTo>
                  <a:pt x="39750" y="152400"/>
                </a:lnTo>
                <a:lnTo>
                  <a:pt x="40004" y="160654"/>
                </a:lnTo>
                <a:lnTo>
                  <a:pt x="41401" y="166242"/>
                </a:lnTo>
                <a:lnTo>
                  <a:pt x="46608" y="171450"/>
                </a:lnTo>
                <a:lnTo>
                  <a:pt x="55625" y="174371"/>
                </a:lnTo>
                <a:lnTo>
                  <a:pt x="60705" y="175260"/>
                </a:lnTo>
                <a:lnTo>
                  <a:pt x="67818" y="175894"/>
                </a:lnTo>
                <a:lnTo>
                  <a:pt x="76707" y="176022"/>
                </a:lnTo>
                <a:lnTo>
                  <a:pt x="77597" y="183896"/>
                </a:lnTo>
                <a:lnTo>
                  <a:pt x="62075" y="188325"/>
                </a:lnTo>
                <a:lnTo>
                  <a:pt x="48707" y="191413"/>
                </a:lnTo>
                <a:lnTo>
                  <a:pt x="37466" y="193184"/>
                </a:lnTo>
                <a:lnTo>
                  <a:pt x="29336" y="193675"/>
                </a:lnTo>
                <a:lnTo>
                  <a:pt x="15651" y="190785"/>
                </a:lnTo>
                <a:lnTo>
                  <a:pt x="6718" y="182089"/>
                </a:lnTo>
                <a:lnTo>
                  <a:pt x="2518" y="167550"/>
                </a:lnTo>
                <a:lnTo>
                  <a:pt x="2158" y="160274"/>
                </a:lnTo>
                <a:lnTo>
                  <a:pt x="2158" y="61213"/>
                </a:lnTo>
                <a:lnTo>
                  <a:pt x="2027" y="47254"/>
                </a:lnTo>
                <a:lnTo>
                  <a:pt x="1638" y="34121"/>
                </a:lnTo>
                <a:lnTo>
                  <a:pt x="1003" y="21792"/>
                </a:lnTo>
                <a:lnTo>
                  <a:pt x="133" y="10246"/>
                </a:lnTo>
                <a:lnTo>
                  <a:pt x="0" y="8762"/>
                </a:lnTo>
                <a:lnTo>
                  <a:pt x="13048" y="5943"/>
                </a:lnTo>
                <a:lnTo>
                  <a:pt x="25465" y="3123"/>
                </a:lnTo>
                <a:lnTo>
                  <a:pt x="37250" y="303"/>
                </a:lnTo>
                <a:lnTo>
                  <a:pt x="38480" y="0"/>
                </a:lnTo>
                <a:close/>
              </a:path>
            </a:pathLst>
          </a:custGeom>
          <a:ln w="3047">
            <a:solidFill>
              <a:srgbClr val="3A431F"/>
            </a:solidFill>
          </a:ln>
        </p:spPr>
        <p:txBody>
          <a:bodyPr wrap="square" lIns="0" tIns="0" rIns="0" bIns="0" rtlCol="0">
            <a:noAutofit/>
          </a:bodyPr>
          <a:lstStyle/>
          <a:p>
            <a:endParaRPr/>
          </a:p>
        </p:txBody>
      </p:sp>
      <p:sp>
        <p:nvSpPr>
          <p:cNvPr id="29" name="object 29"/>
          <p:cNvSpPr/>
          <p:nvPr/>
        </p:nvSpPr>
        <p:spPr>
          <a:xfrm>
            <a:off x="9234935" y="542798"/>
            <a:ext cx="213191" cy="282066"/>
          </a:xfrm>
          <a:custGeom>
            <a:avLst/>
            <a:gdLst/>
            <a:ahLst/>
            <a:cxnLst/>
            <a:rect l="l" t="t" r="r" b="b"/>
            <a:pathLst>
              <a:path w="159893" h="282066">
                <a:moveTo>
                  <a:pt x="103377" y="0"/>
                </a:moveTo>
                <a:lnTo>
                  <a:pt x="116118" y="572"/>
                </a:lnTo>
                <a:lnTo>
                  <a:pt x="128695" y="2294"/>
                </a:lnTo>
                <a:lnTo>
                  <a:pt x="141092" y="5175"/>
                </a:lnTo>
                <a:lnTo>
                  <a:pt x="153293" y="9221"/>
                </a:lnTo>
                <a:lnTo>
                  <a:pt x="159893" y="11937"/>
                </a:lnTo>
                <a:lnTo>
                  <a:pt x="158115" y="19176"/>
                </a:lnTo>
                <a:lnTo>
                  <a:pt x="156209" y="27304"/>
                </a:lnTo>
                <a:lnTo>
                  <a:pt x="154177" y="36067"/>
                </a:lnTo>
                <a:lnTo>
                  <a:pt x="151635" y="47965"/>
                </a:lnTo>
                <a:lnTo>
                  <a:pt x="149233" y="60722"/>
                </a:lnTo>
                <a:lnTo>
                  <a:pt x="148462" y="65150"/>
                </a:lnTo>
                <a:lnTo>
                  <a:pt x="140716" y="66548"/>
                </a:lnTo>
                <a:lnTo>
                  <a:pt x="125222" y="20192"/>
                </a:lnTo>
                <a:lnTo>
                  <a:pt x="118618" y="17906"/>
                </a:lnTo>
                <a:lnTo>
                  <a:pt x="111759"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7" y="90931"/>
                </a:lnTo>
                <a:lnTo>
                  <a:pt x="41598" y="104811"/>
                </a:lnTo>
                <a:lnTo>
                  <a:pt x="44094" y="116573"/>
                </a:lnTo>
                <a:lnTo>
                  <a:pt x="47878" y="126746"/>
                </a:lnTo>
                <a:lnTo>
                  <a:pt x="51689" y="133350"/>
                </a:lnTo>
                <a:lnTo>
                  <a:pt x="56769" y="138811"/>
                </a:lnTo>
                <a:lnTo>
                  <a:pt x="61722" y="144399"/>
                </a:lnTo>
                <a:lnTo>
                  <a:pt x="67691" y="149225"/>
                </a:lnTo>
                <a:lnTo>
                  <a:pt x="74675" y="153162"/>
                </a:lnTo>
                <a:lnTo>
                  <a:pt x="85499" y="158914"/>
                </a:lnTo>
                <a:lnTo>
                  <a:pt x="97342" y="164572"/>
                </a:lnTo>
                <a:lnTo>
                  <a:pt x="103885" y="167512"/>
                </a:lnTo>
                <a:lnTo>
                  <a:pt x="109981" y="170306"/>
                </a:lnTo>
                <a:lnTo>
                  <a:pt x="116077" y="173227"/>
                </a:lnTo>
                <a:lnTo>
                  <a:pt x="122174" y="176149"/>
                </a:lnTo>
                <a:lnTo>
                  <a:pt x="127634" y="179324"/>
                </a:lnTo>
                <a:lnTo>
                  <a:pt x="132333" y="182879"/>
                </a:lnTo>
                <a:lnTo>
                  <a:pt x="137159" y="186309"/>
                </a:lnTo>
                <a:lnTo>
                  <a:pt x="140970" y="190246"/>
                </a:lnTo>
                <a:lnTo>
                  <a:pt x="143891" y="194437"/>
                </a:lnTo>
                <a:lnTo>
                  <a:pt x="146811" y="198500"/>
                </a:lnTo>
                <a:lnTo>
                  <a:pt x="148208" y="203453"/>
                </a:lnTo>
                <a:lnTo>
                  <a:pt x="148208" y="209041"/>
                </a:lnTo>
                <a:lnTo>
                  <a:pt x="147195" y="217069"/>
                </a:lnTo>
                <a:lnTo>
                  <a:pt x="144153" y="225979"/>
                </a:lnTo>
                <a:lnTo>
                  <a:pt x="139084" y="235770"/>
                </a:lnTo>
                <a:lnTo>
                  <a:pt x="131987" y="246439"/>
                </a:lnTo>
                <a:lnTo>
                  <a:pt x="122863" y="257984"/>
                </a:lnTo>
                <a:lnTo>
                  <a:pt x="111710" y="270402"/>
                </a:lnTo>
                <a:lnTo>
                  <a:pt x="100202" y="282066"/>
                </a:lnTo>
                <a:lnTo>
                  <a:pt x="91185" y="275971"/>
                </a:lnTo>
                <a:lnTo>
                  <a:pt x="98840" y="262510"/>
                </a:lnTo>
                <a:lnTo>
                  <a:pt x="104062" y="250211"/>
                </a:lnTo>
                <a:lnTo>
                  <a:pt x="106881" y="239057"/>
                </a:lnTo>
                <a:lnTo>
                  <a:pt x="107442" y="232028"/>
                </a:lnTo>
                <a:lnTo>
                  <a:pt x="107442" y="226187"/>
                </a:lnTo>
                <a:lnTo>
                  <a:pt x="106172" y="221234"/>
                </a:lnTo>
                <a:lnTo>
                  <a:pt x="103504" y="217169"/>
                </a:lnTo>
                <a:lnTo>
                  <a:pt x="100837" y="212978"/>
                </a:lnTo>
                <a:lnTo>
                  <a:pt x="97535" y="209423"/>
                </a:lnTo>
                <a:lnTo>
                  <a:pt x="93345" y="206501"/>
                </a:lnTo>
                <a:lnTo>
                  <a:pt x="89280" y="203580"/>
                </a:lnTo>
                <a:lnTo>
                  <a:pt x="84835" y="200913"/>
                </a:lnTo>
                <a:lnTo>
                  <a:pt x="79882" y="198627"/>
                </a:lnTo>
                <a:lnTo>
                  <a:pt x="74929" y="196341"/>
                </a:lnTo>
                <a:lnTo>
                  <a:pt x="65404" y="191897"/>
                </a:lnTo>
                <a:lnTo>
                  <a:pt x="53665" y="185881"/>
                </a:lnTo>
                <a:lnTo>
                  <a:pt x="42902" y="179462"/>
                </a:lnTo>
                <a:lnTo>
                  <a:pt x="28038" y="168185"/>
                </a:lnTo>
                <a:lnTo>
                  <a:pt x="19338" y="159150"/>
                </a:lnTo>
                <a:lnTo>
                  <a:pt x="10731" y="146705"/>
                </a:lnTo>
                <a:lnTo>
                  <a:pt x="5330" y="135101"/>
                </a:lnTo>
                <a:lnTo>
                  <a:pt x="1732" y="122099"/>
                </a:lnTo>
                <a:lnTo>
                  <a:pt x="224" y="109159"/>
                </a:lnTo>
                <a:lnTo>
                  <a:pt x="0" y="101091"/>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8945542" y="542800"/>
            <a:ext cx="251799" cy="288289"/>
          </a:xfrm>
          <a:custGeom>
            <a:avLst/>
            <a:gdLst/>
            <a:ahLst/>
            <a:cxnLst/>
            <a:rect l="l" t="t" r="r" b="b"/>
            <a:pathLst>
              <a:path w="188849" h="288289">
                <a:moveTo>
                  <a:pt x="130175" y="0"/>
                </a:moveTo>
                <a:lnTo>
                  <a:pt x="144583" y="1348"/>
                </a:lnTo>
                <a:lnTo>
                  <a:pt x="156908" y="5392"/>
                </a:lnTo>
                <a:lnTo>
                  <a:pt x="167150" y="12132"/>
                </a:lnTo>
                <a:lnTo>
                  <a:pt x="171703" y="16763"/>
                </a:lnTo>
                <a:lnTo>
                  <a:pt x="178502" y="26780"/>
                </a:lnTo>
                <a:lnTo>
                  <a:pt x="183146" y="38357"/>
                </a:lnTo>
                <a:lnTo>
                  <a:pt x="185619" y="51495"/>
                </a:lnTo>
                <a:lnTo>
                  <a:pt x="186054" y="60578"/>
                </a:lnTo>
                <a:lnTo>
                  <a:pt x="186054" y="189102"/>
                </a:lnTo>
                <a:lnTo>
                  <a:pt x="186104" y="205128"/>
                </a:lnTo>
                <a:lnTo>
                  <a:pt x="186252" y="220119"/>
                </a:lnTo>
                <a:lnTo>
                  <a:pt x="186502" y="234070"/>
                </a:lnTo>
                <a:lnTo>
                  <a:pt x="186855" y="246978"/>
                </a:lnTo>
                <a:lnTo>
                  <a:pt x="187314" y="258840"/>
                </a:lnTo>
                <a:lnTo>
                  <a:pt x="187879" y="269651"/>
                </a:lnTo>
                <a:lnTo>
                  <a:pt x="188553" y="279408"/>
                </a:lnTo>
                <a:lnTo>
                  <a:pt x="188849" y="282955"/>
                </a:lnTo>
                <a:lnTo>
                  <a:pt x="176094" y="284385"/>
                </a:lnTo>
                <a:lnTo>
                  <a:pt x="163534" y="286148"/>
                </a:lnTo>
                <a:lnTo>
                  <a:pt x="151115" y="288246"/>
                </a:lnTo>
                <a:lnTo>
                  <a:pt x="150875" y="288289"/>
                </a:lnTo>
                <a:lnTo>
                  <a:pt x="149098" y="286892"/>
                </a:lnTo>
                <a:lnTo>
                  <a:pt x="149098" y="70103"/>
                </a:lnTo>
                <a:lnTo>
                  <a:pt x="147799" y="54968"/>
                </a:lnTo>
                <a:lnTo>
                  <a:pt x="143905" y="43192"/>
                </a:lnTo>
                <a:lnTo>
                  <a:pt x="129753" y="29874"/>
                </a:lnTo>
                <a:lnTo>
                  <a:pt x="116976" y="26521"/>
                </a:lnTo>
                <a:lnTo>
                  <a:pt x="108458" y="26035"/>
                </a:lnTo>
                <a:lnTo>
                  <a:pt x="95549" y="26956"/>
                </a:lnTo>
                <a:lnTo>
                  <a:pt x="83162" y="29745"/>
                </a:lnTo>
                <a:lnTo>
                  <a:pt x="71277" y="34445"/>
                </a:lnTo>
                <a:lnTo>
                  <a:pt x="67183" y="36575"/>
                </a:lnTo>
                <a:lnTo>
                  <a:pt x="67183" y="130682"/>
                </a:lnTo>
                <a:lnTo>
                  <a:pt x="67239" y="141810"/>
                </a:lnTo>
                <a:lnTo>
                  <a:pt x="67404" y="153860"/>
                </a:lnTo>
                <a:lnTo>
                  <a:pt x="67667" y="166824"/>
                </a:lnTo>
                <a:lnTo>
                  <a:pt x="68021" y="180693"/>
                </a:lnTo>
                <a:lnTo>
                  <a:pt x="68199" y="186943"/>
                </a:lnTo>
                <a:lnTo>
                  <a:pt x="55062" y="188526"/>
                </a:lnTo>
                <a:lnTo>
                  <a:pt x="42533" y="190350"/>
                </a:lnTo>
                <a:lnTo>
                  <a:pt x="31876" y="192150"/>
                </a:lnTo>
                <a:lnTo>
                  <a:pt x="29845" y="190500"/>
                </a:lnTo>
                <a:lnTo>
                  <a:pt x="29996" y="176860"/>
                </a:lnTo>
                <a:lnTo>
                  <a:pt x="30110" y="163778"/>
                </a:lnTo>
                <a:lnTo>
                  <a:pt x="30185" y="151235"/>
                </a:lnTo>
                <a:lnTo>
                  <a:pt x="30221" y="139216"/>
                </a:lnTo>
                <a:lnTo>
                  <a:pt x="30225" y="133857"/>
                </a:lnTo>
                <a:lnTo>
                  <a:pt x="30225" y="96900"/>
                </a:lnTo>
                <a:lnTo>
                  <a:pt x="30225" y="88646"/>
                </a:lnTo>
                <a:lnTo>
                  <a:pt x="30225" y="80517"/>
                </a:lnTo>
                <a:lnTo>
                  <a:pt x="30099" y="72643"/>
                </a:lnTo>
                <a:lnTo>
                  <a:pt x="30022" y="61079"/>
                </a:lnTo>
                <a:lnTo>
                  <a:pt x="29792" y="47660"/>
                </a:lnTo>
                <a:lnTo>
                  <a:pt x="29718" y="44323"/>
                </a:lnTo>
                <a:lnTo>
                  <a:pt x="29591" y="39369"/>
                </a:lnTo>
                <a:lnTo>
                  <a:pt x="29083" y="35305"/>
                </a:lnTo>
                <a:lnTo>
                  <a:pt x="28448" y="32130"/>
                </a:lnTo>
                <a:lnTo>
                  <a:pt x="27813" y="28955"/>
                </a:lnTo>
                <a:lnTo>
                  <a:pt x="26416" y="26542"/>
                </a:lnTo>
                <a:lnTo>
                  <a:pt x="24384" y="24764"/>
                </a:lnTo>
                <a:lnTo>
                  <a:pt x="22351" y="22860"/>
                </a:lnTo>
                <a:lnTo>
                  <a:pt x="19558" y="21716"/>
                </a:lnTo>
                <a:lnTo>
                  <a:pt x="15875" y="21081"/>
                </a:lnTo>
                <a:lnTo>
                  <a:pt x="12192" y="20574"/>
                </a:lnTo>
                <a:lnTo>
                  <a:pt x="7366" y="20192"/>
                </a:lnTo>
                <a:lnTo>
                  <a:pt x="1397" y="20192"/>
                </a:lnTo>
                <a:lnTo>
                  <a:pt x="0" y="12826"/>
                </a:lnTo>
                <a:lnTo>
                  <a:pt x="15855" y="8264"/>
                </a:lnTo>
                <a:lnTo>
                  <a:pt x="29149" y="5158"/>
                </a:lnTo>
                <a:lnTo>
                  <a:pt x="39865" y="3492"/>
                </a:lnTo>
                <a:lnTo>
                  <a:pt x="45593" y="3175"/>
                </a:lnTo>
                <a:lnTo>
                  <a:pt x="58561" y="7177"/>
                </a:lnTo>
                <a:lnTo>
                  <a:pt x="65080" y="19143"/>
                </a:lnTo>
                <a:lnTo>
                  <a:pt x="65786" y="24384"/>
                </a:lnTo>
                <a:lnTo>
                  <a:pt x="78637" y="16218"/>
                </a:lnTo>
                <a:lnTo>
                  <a:pt x="91047" y="9711"/>
                </a:lnTo>
                <a:lnTo>
                  <a:pt x="103017" y="4864"/>
                </a:lnTo>
                <a:lnTo>
                  <a:pt x="114546" y="1676"/>
                </a:lnTo>
                <a:lnTo>
                  <a:pt x="125634" y="147"/>
                </a:lnTo>
                <a:lnTo>
                  <a:pt x="130175"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8575379" y="542800"/>
            <a:ext cx="103461" cy="193675"/>
          </a:xfrm>
          <a:custGeom>
            <a:avLst/>
            <a:gdLst/>
            <a:ahLst/>
            <a:cxnLst/>
            <a:rect l="l" t="t" r="r" b="b"/>
            <a:pathLst>
              <a:path w="77596" h="193675">
                <a:moveTo>
                  <a:pt x="38480" y="0"/>
                </a:moveTo>
                <a:lnTo>
                  <a:pt x="40258" y="1397"/>
                </a:lnTo>
                <a:lnTo>
                  <a:pt x="39804" y="13234"/>
                </a:lnTo>
                <a:lnTo>
                  <a:pt x="39465" y="25567"/>
                </a:lnTo>
                <a:lnTo>
                  <a:pt x="39239" y="38395"/>
                </a:lnTo>
                <a:lnTo>
                  <a:pt x="39128" y="51719"/>
                </a:lnTo>
                <a:lnTo>
                  <a:pt x="39115" y="58165"/>
                </a:lnTo>
                <a:lnTo>
                  <a:pt x="39115" y="92963"/>
                </a:lnTo>
                <a:lnTo>
                  <a:pt x="39149" y="109632"/>
                </a:lnTo>
                <a:lnTo>
                  <a:pt x="39245" y="124143"/>
                </a:lnTo>
                <a:lnTo>
                  <a:pt x="39395" y="136497"/>
                </a:lnTo>
                <a:lnTo>
                  <a:pt x="39593" y="146695"/>
                </a:lnTo>
                <a:lnTo>
                  <a:pt x="39750" y="152400"/>
                </a:lnTo>
                <a:lnTo>
                  <a:pt x="40004" y="160654"/>
                </a:lnTo>
                <a:lnTo>
                  <a:pt x="41401" y="166242"/>
                </a:lnTo>
                <a:lnTo>
                  <a:pt x="46608" y="171450"/>
                </a:lnTo>
                <a:lnTo>
                  <a:pt x="55625" y="174371"/>
                </a:lnTo>
                <a:lnTo>
                  <a:pt x="60705" y="175260"/>
                </a:lnTo>
                <a:lnTo>
                  <a:pt x="67817" y="175894"/>
                </a:lnTo>
                <a:lnTo>
                  <a:pt x="76708" y="176022"/>
                </a:lnTo>
                <a:lnTo>
                  <a:pt x="77596" y="183896"/>
                </a:lnTo>
                <a:lnTo>
                  <a:pt x="62075" y="188325"/>
                </a:lnTo>
                <a:lnTo>
                  <a:pt x="48707" y="191413"/>
                </a:lnTo>
                <a:lnTo>
                  <a:pt x="37466" y="193184"/>
                </a:lnTo>
                <a:lnTo>
                  <a:pt x="29337" y="193675"/>
                </a:lnTo>
                <a:lnTo>
                  <a:pt x="15651" y="190785"/>
                </a:lnTo>
                <a:lnTo>
                  <a:pt x="6718" y="182089"/>
                </a:lnTo>
                <a:lnTo>
                  <a:pt x="2518" y="167550"/>
                </a:lnTo>
                <a:lnTo>
                  <a:pt x="2158" y="160274"/>
                </a:lnTo>
                <a:lnTo>
                  <a:pt x="2158" y="61213"/>
                </a:lnTo>
                <a:lnTo>
                  <a:pt x="2027" y="47254"/>
                </a:lnTo>
                <a:lnTo>
                  <a:pt x="1638" y="34121"/>
                </a:lnTo>
                <a:lnTo>
                  <a:pt x="1003" y="21792"/>
                </a:lnTo>
                <a:lnTo>
                  <a:pt x="133" y="10246"/>
                </a:lnTo>
                <a:lnTo>
                  <a:pt x="0" y="8762"/>
                </a:lnTo>
                <a:lnTo>
                  <a:pt x="13048" y="5943"/>
                </a:lnTo>
                <a:lnTo>
                  <a:pt x="25465" y="3123"/>
                </a:lnTo>
                <a:lnTo>
                  <a:pt x="37250" y="303"/>
                </a:lnTo>
                <a:lnTo>
                  <a:pt x="38480"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8027586" y="542798"/>
            <a:ext cx="249088" cy="194310"/>
          </a:xfrm>
          <a:custGeom>
            <a:avLst/>
            <a:gdLst/>
            <a:ahLst/>
            <a:cxnLst/>
            <a:rect l="l" t="t" r="r" b="b"/>
            <a:pathLst>
              <a:path w="186816"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6" y="93090"/>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5" y="194310"/>
                </a:lnTo>
                <a:lnTo>
                  <a:pt x="76725" y="193462"/>
                </a:lnTo>
                <a:lnTo>
                  <a:pt x="63637" y="190919"/>
                </a:lnTo>
                <a:lnTo>
                  <a:pt x="51550" y="186681"/>
                </a:lnTo>
                <a:lnTo>
                  <a:pt x="40472" y="180747"/>
                </a:lnTo>
                <a:lnTo>
                  <a:pt x="30412" y="173118"/>
                </a:lnTo>
                <a:lnTo>
                  <a:pt x="25146"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8"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7218849" y="542798"/>
            <a:ext cx="249088" cy="194310"/>
          </a:xfrm>
          <a:custGeom>
            <a:avLst/>
            <a:gdLst/>
            <a:ahLst/>
            <a:cxnLst/>
            <a:rect l="l" t="t" r="r" b="b"/>
            <a:pathLst>
              <a:path w="186816"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6" y="93090"/>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4" y="194310"/>
                </a:lnTo>
                <a:lnTo>
                  <a:pt x="76725" y="193462"/>
                </a:lnTo>
                <a:lnTo>
                  <a:pt x="63637" y="190919"/>
                </a:lnTo>
                <a:lnTo>
                  <a:pt x="51550" y="186681"/>
                </a:lnTo>
                <a:lnTo>
                  <a:pt x="40472" y="180747"/>
                </a:lnTo>
                <a:lnTo>
                  <a:pt x="30412" y="173118"/>
                </a:lnTo>
                <a:lnTo>
                  <a:pt x="25146"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8"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6961124" y="542800"/>
            <a:ext cx="232326" cy="288289"/>
          </a:xfrm>
          <a:custGeom>
            <a:avLst/>
            <a:gdLst/>
            <a:ahLst/>
            <a:cxnLst/>
            <a:rect l="l" t="t" r="r" b="b"/>
            <a:pathLst>
              <a:path w="174244" h="288289">
                <a:moveTo>
                  <a:pt x="90170" y="0"/>
                </a:moveTo>
                <a:lnTo>
                  <a:pt x="104320" y="901"/>
                </a:lnTo>
                <a:lnTo>
                  <a:pt x="117366" y="3607"/>
                </a:lnTo>
                <a:lnTo>
                  <a:pt x="129290" y="8117"/>
                </a:lnTo>
                <a:lnTo>
                  <a:pt x="140077" y="14431"/>
                </a:lnTo>
                <a:lnTo>
                  <a:pt x="149708" y="22548"/>
                </a:lnTo>
                <a:lnTo>
                  <a:pt x="158936" y="33519"/>
                </a:lnTo>
                <a:lnTo>
                  <a:pt x="165145" y="44149"/>
                </a:lnTo>
                <a:lnTo>
                  <a:pt x="169752" y="55894"/>
                </a:lnTo>
                <a:lnTo>
                  <a:pt x="172752" y="68754"/>
                </a:lnTo>
                <a:lnTo>
                  <a:pt x="174139" y="82729"/>
                </a:lnTo>
                <a:lnTo>
                  <a:pt x="174244" y="88011"/>
                </a:lnTo>
                <a:lnTo>
                  <a:pt x="173550" y="102207"/>
                </a:lnTo>
                <a:lnTo>
                  <a:pt x="171468" y="115548"/>
                </a:lnTo>
                <a:lnTo>
                  <a:pt x="167998" y="128033"/>
                </a:lnTo>
                <a:lnTo>
                  <a:pt x="163140" y="139663"/>
                </a:lnTo>
                <a:lnTo>
                  <a:pt x="156895" y="150437"/>
                </a:lnTo>
                <a:lnTo>
                  <a:pt x="149262" y="160355"/>
                </a:lnTo>
                <a:lnTo>
                  <a:pt x="136848" y="172251"/>
                </a:lnTo>
                <a:lnTo>
                  <a:pt x="126395" y="179480"/>
                </a:lnTo>
                <a:lnTo>
                  <a:pt x="115079" y="185130"/>
                </a:lnTo>
                <a:lnTo>
                  <a:pt x="102907" y="189193"/>
                </a:lnTo>
                <a:lnTo>
                  <a:pt x="89886" y="191662"/>
                </a:lnTo>
                <a:lnTo>
                  <a:pt x="76022" y="192530"/>
                </a:lnTo>
                <a:lnTo>
                  <a:pt x="75437" y="192531"/>
                </a:lnTo>
                <a:lnTo>
                  <a:pt x="63063" y="191733"/>
                </a:lnTo>
                <a:lnTo>
                  <a:pt x="50608" y="189337"/>
                </a:lnTo>
                <a:lnTo>
                  <a:pt x="38074" y="185343"/>
                </a:lnTo>
                <a:lnTo>
                  <a:pt x="36957" y="184912"/>
                </a:lnTo>
                <a:lnTo>
                  <a:pt x="37014" y="199691"/>
                </a:lnTo>
                <a:lnTo>
                  <a:pt x="37189" y="213846"/>
                </a:lnTo>
                <a:lnTo>
                  <a:pt x="37481" y="227379"/>
                </a:lnTo>
                <a:lnTo>
                  <a:pt x="37893" y="240291"/>
                </a:lnTo>
                <a:lnTo>
                  <a:pt x="38427" y="252585"/>
                </a:lnTo>
                <a:lnTo>
                  <a:pt x="39085" y="264260"/>
                </a:lnTo>
                <a:lnTo>
                  <a:pt x="39867" y="275320"/>
                </a:lnTo>
                <a:lnTo>
                  <a:pt x="40512" y="282955"/>
                </a:lnTo>
                <a:lnTo>
                  <a:pt x="34162" y="283590"/>
                </a:lnTo>
                <a:lnTo>
                  <a:pt x="27686" y="284352"/>
                </a:lnTo>
                <a:lnTo>
                  <a:pt x="21209" y="285241"/>
                </a:lnTo>
                <a:lnTo>
                  <a:pt x="14732" y="286003"/>
                </a:lnTo>
                <a:lnTo>
                  <a:pt x="8255" y="287019"/>
                </a:lnTo>
                <a:lnTo>
                  <a:pt x="1778" y="288289"/>
                </a:lnTo>
                <a:lnTo>
                  <a:pt x="0" y="286892"/>
                </a:lnTo>
                <a:lnTo>
                  <a:pt x="0" y="100329"/>
                </a:lnTo>
                <a:lnTo>
                  <a:pt x="634" y="85631"/>
                </a:lnTo>
                <a:lnTo>
                  <a:pt x="2541" y="71967"/>
                </a:lnTo>
                <a:lnTo>
                  <a:pt x="5727" y="59334"/>
                </a:lnTo>
                <a:lnTo>
                  <a:pt x="10201" y="47728"/>
                </a:lnTo>
                <a:lnTo>
                  <a:pt x="15967" y="37147"/>
                </a:lnTo>
                <a:lnTo>
                  <a:pt x="23034" y="27586"/>
                </a:lnTo>
                <a:lnTo>
                  <a:pt x="32439" y="18344"/>
                </a:lnTo>
                <a:lnTo>
                  <a:pt x="42593" y="11323"/>
                </a:lnTo>
                <a:lnTo>
                  <a:pt x="53959" y="5988"/>
                </a:lnTo>
                <a:lnTo>
                  <a:pt x="66535" y="2338"/>
                </a:lnTo>
                <a:lnTo>
                  <a:pt x="80321" y="373"/>
                </a:lnTo>
                <a:lnTo>
                  <a:pt x="90170"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5880610" y="542800"/>
            <a:ext cx="526796" cy="288289"/>
          </a:xfrm>
          <a:custGeom>
            <a:avLst/>
            <a:gdLst/>
            <a:ahLst/>
            <a:cxnLst/>
            <a:rect l="l" t="t" r="r" b="b"/>
            <a:pathLst>
              <a:path w="395097" h="288289">
                <a:moveTo>
                  <a:pt x="336423" y="0"/>
                </a:moveTo>
                <a:lnTo>
                  <a:pt x="350831" y="1348"/>
                </a:lnTo>
                <a:lnTo>
                  <a:pt x="363156" y="5392"/>
                </a:lnTo>
                <a:lnTo>
                  <a:pt x="373398" y="12132"/>
                </a:lnTo>
                <a:lnTo>
                  <a:pt x="377952" y="16763"/>
                </a:lnTo>
                <a:lnTo>
                  <a:pt x="384750" y="26780"/>
                </a:lnTo>
                <a:lnTo>
                  <a:pt x="389394" y="38357"/>
                </a:lnTo>
                <a:lnTo>
                  <a:pt x="391867" y="51495"/>
                </a:lnTo>
                <a:lnTo>
                  <a:pt x="392303" y="60578"/>
                </a:lnTo>
                <a:lnTo>
                  <a:pt x="392303" y="189102"/>
                </a:lnTo>
                <a:lnTo>
                  <a:pt x="392352" y="205128"/>
                </a:lnTo>
                <a:lnTo>
                  <a:pt x="392500" y="220119"/>
                </a:lnTo>
                <a:lnTo>
                  <a:pt x="392750" y="234070"/>
                </a:lnTo>
                <a:lnTo>
                  <a:pt x="393103" y="246978"/>
                </a:lnTo>
                <a:lnTo>
                  <a:pt x="393562" y="258840"/>
                </a:lnTo>
                <a:lnTo>
                  <a:pt x="394127" y="269651"/>
                </a:lnTo>
                <a:lnTo>
                  <a:pt x="394801" y="279408"/>
                </a:lnTo>
                <a:lnTo>
                  <a:pt x="395097" y="282955"/>
                </a:lnTo>
                <a:lnTo>
                  <a:pt x="382342" y="284385"/>
                </a:lnTo>
                <a:lnTo>
                  <a:pt x="369782" y="286148"/>
                </a:lnTo>
                <a:lnTo>
                  <a:pt x="357363" y="288246"/>
                </a:lnTo>
                <a:lnTo>
                  <a:pt x="357124" y="288289"/>
                </a:lnTo>
                <a:lnTo>
                  <a:pt x="355346" y="286892"/>
                </a:lnTo>
                <a:lnTo>
                  <a:pt x="355346" y="70103"/>
                </a:lnTo>
                <a:lnTo>
                  <a:pt x="354047" y="54968"/>
                </a:lnTo>
                <a:lnTo>
                  <a:pt x="350153" y="43192"/>
                </a:lnTo>
                <a:lnTo>
                  <a:pt x="336001" y="29874"/>
                </a:lnTo>
                <a:lnTo>
                  <a:pt x="323224" y="26521"/>
                </a:lnTo>
                <a:lnTo>
                  <a:pt x="314706" y="26035"/>
                </a:lnTo>
                <a:lnTo>
                  <a:pt x="301797" y="26956"/>
                </a:lnTo>
                <a:lnTo>
                  <a:pt x="289410" y="29745"/>
                </a:lnTo>
                <a:lnTo>
                  <a:pt x="277525" y="34445"/>
                </a:lnTo>
                <a:lnTo>
                  <a:pt x="273431" y="36575"/>
                </a:lnTo>
                <a:lnTo>
                  <a:pt x="273431" y="130682"/>
                </a:lnTo>
                <a:lnTo>
                  <a:pt x="273487" y="141810"/>
                </a:lnTo>
                <a:lnTo>
                  <a:pt x="273652" y="153860"/>
                </a:lnTo>
                <a:lnTo>
                  <a:pt x="273915" y="166824"/>
                </a:lnTo>
                <a:lnTo>
                  <a:pt x="274269" y="180693"/>
                </a:lnTo>
                <a:lnTo>
                  <a:pt x="274447" y="186943"/>
                </a:lnTo>
                <a:lnTo>
                  <a:pt x="261310" y="188526"/>
                </a:lnTo>
                <a:lnTo>
                  <a:pt x="248781" y="190350"/>
                </a:lnTo>
                <a:lnTo>
                  <a:pt x="238125" y="192150"/>
                </a:lnTo>
                <a:lnTo>
                  <a:pt x="236093" y="190500"/>
                </a:lnTo>
                <a:lnTo>
                  <a:pt x="236244" y="176860"/>
                </a:lnTo>
                <a:lnTo>
                  <a:pt x="236358" y="163778"/>
                </a:lnTo>
                <a:lnTo>
                  <a:pt x="236433" y="151235"/>
                </a:lnTo>
                <a:lnTo>
                  <a:pt x="236469" y="139216"/>
                </a:lnTo>
                <a:lnTo>
                  <a:pt x="236474" y="133857"/>
                </a:lnTo>
                <a:lnTo>
                  <a:pt x="236474" y="96900"/>
                </a:lnTo>
                <a:lnTo>
                  <a:pt x="236474" y="88646"/>
                </a:lnTo>
                <a:lnTo>
                  <a:pt x="236474" y="80517"/>
                </a:lnTo>
                <a:lnTo>
                  <a:pt x="236347" y="72643"/>
                </a:lnTo>
                <a:lnTo>
                  <a:pt x="236270" y="61079"/>
                </a:lnTo>
                <a:lnTo>
                  <a:pt x="236040" y="47660"/>
                </a:lnTo>
                <a:lnTo>
                  <a:pt x="235966" y="44323"/>
                </a:lnTo>
                <a:lnTo>
                  <a:pt x="235839" y="39369"/>
                </a:lnTo>
                <a:lnTo>
                  <a:pt x="235331" y="35305"/>
                </a:lnTo>
                <a:lnTo>
                  <a:pt x="234696" y="32130"/>
                </a:lnTo>
                <a:lnTo>
                  <a:pt x="234061" y="28955"/>
                </a:lnTo>
                <a:lnTo>
                  <a:pt x="232664" y="26542"/>
                </a:lnTo>
                <a:lnTo>
                  <a:pt x="230632" y="24764"/>
                </a:lnTo>
                <a:lnTo>
                  <a:pt x="228600" y="22860"/>
                </a:lnTo>
                <a:lnTo>
                  <a:pt x="225679" y="21716"/>
                </a:lnTo>
                <a:lnTo>
                  <a:pt x="222123" y="21081"/>
                </a:lnTo>
                <a:lnTo>
                  <a:pt x="219075" y="20700"/>
                </a:lnTo>
                <a:lnTo>
                  <a:pt x="215265" y="20319"/>
                </a:lnTo>
                <a:lnTo>
                  <a:pt x="210693" y="20319"/>
                </a:lnTo>
                <a:lnTo>
                  <a:pt x="209423" y="25653"/>
                </a:lnTo>
                <a:lnTo>
                  <a:pt x="208407" y="31241"/>
                </a:lnTo>
                <a:lnTo>
                  <a:pt x="207391" y="36956"/>
                </a:lnTo>
                <a:lnTo>
                  <a:pt x="192557" y="36058"/>
                </a:lnTo>
                <a:lnTo>
                  <a:pt x="178807" y="35342"/>
                </a:lnTo>
                <a:lnTo>
                  <a:pt x="166128" y="34809"/>
                </a:lnTo>
                <a:lnTo>
                  <a:pt x="154508" y="34458"/>
                </a:lnTo>
                <a:lnTo>
                  <a:pt x="143891" y="34289"/>
                </a:lnTo>
                <a:lnTo>
                  <a:pt x="154561" y="45059"/>
                </a:lnTo>
                <a:lnTo>
                  <a:pt x="163522" y="56016"/>
                </a:lnTo>
                <a:lnTo>
                  <a:pt x="170775" y="67162"/>
                </a:lnTo>
                <a:lnTo>
                  <a:pt x="176318" y="78499"/>
                </a:lnTo>
                <a:lnTo>
                  <a:pt x="180153" y="90031"/>
                </a:lnTo>
                <a:lnTo>
                  <a:pt x="182279" y="101759"/>
                </a:lnTo>
                <a:lnTo>
                  <a:pt x="182753" y="110616"/>
                </a:lnTo>
                <a:lnTo>
                  <a:pt x="181786" y="124206"/>
                </a:lnTo>
                <a:lnTo>
                  <a:pt x="178885" y="136882"/>
                </a:lnTo>
                <a:lnTo>
                  <a:pt x="174052" y="148638"/>
                </a:lnTo>
                <a:lnTo>
                  <a:pt x="167284" y="159468"/>
                </a:lnTo>
                <a:lnTo>
                  <a:pt x="158583" y="169368"/>
                </a:lnTo>
                <a:lnTo>
                  <a:pt x="147893" y="178248"/>
                </a:lnTo>
                <a:lnTo>
                  <a:pt x="137196" y="184599"/>
                </a:lnTo>
                <a:lnTo>
                  <a:pt x="125514" y="189360"/>
                </a:lnTo>
                <a:lnTo>
                  <a:pt x="112849" y="192532"/>
                </a:lnTo>
                <a:lnTo>
                  <a:pt x="99199" y="194115"/>
                </a:lnTo>
                <a:lnTo>
                  <a:pt x="92075" y="194310"/>
                </a:lnTo>
                <a:lnTo>
                  <a:pt x="78265" y="193470"/>
                </a:lnTo>
                <a:lnTo>
                  <a:pt x="65318" y="190954"/>
                </a:lnTo>
                <a:lnTo>
                  <a:pt x="53240" y="186766"/>
                </a:lnTo>
                <a:lnTo>
                  <a:pt x="42040" y="180910"/>
                </a:lnTo>
                <a:lnTo>
                  <a:pt x="31728" y="173392"/>
                </a:lnTo>
                <a:lnTo>
                  <a:pt x="26035" y="168148"/>
                </a:lnTo>
                <a:lnTo>
                  <a:pt x="17460" y="158291"/>
                </a:lnTo>
                <a:lnTo>
                  <a:pt x="10597" y="147584"/>
                </a:lnTo>
                <a:lnTo>
                  <a:pt x="5443" y="136022"/>
                </a:lnTo>
                <a:lnTo>
                  <a:pt x="1992" y="123601"/>
                </a:lnTo>
                <a:lnTo>
                  <a:pt x="241" y="110315"/>
                </a:lnTo>
                <a:lnTo>
                  <a:pt x="0" y="102869"/>
                </a:lnTo>
                <a:lnTo>
                  <a:pt x="847" y="88706"/>
                </a:lnTo>
                <a:lnTo>
                  <a:pt x="3391" y="75553"/>
                </a:lnTo>
                <a:lnTo>
                  <a:pt x="7630" y="63404"/>
                </a:lnTo>
                <a:lnTo>
                  <a:pt x="13564" y="52254"/>
                </a:lnTo>
                <a:lnTo>
                  <a:pt x="21194" y="42094"/>
                </a:lnTo>
                <a:lnTo>
                  <a:pt x="30520" y="32921"/>
                </a:lnTo>
                <a:lnTo>
                  <a:pt x="41759" y="24618"/>
                </a:lnTo>
                <a:lnTo>
                  <a:pt x="52021" y="18867"/>
                </a:lnTo>
                <a:lnTo>
                  <a:pt x="63175" y="14116"/>
                </a:lnTo>
                <a:lnTo>
                  <a:pt x="75225" y="10365"/>
                </a:lnTo>
                <a:lnTo>
                  <a:pt x="88175" y="7614"/>
                </a:lnTo>
                <a:lnTo>
                  <a:pt x="102029" y="5863"/>
                </a:lnTo>
                <a:lnTo>
                  <a:pt x="116790" y="5111"/>
                </a:lnTo>
                <a:lnTo>
                  <a:pt x="138958" y="5072"/>
                </a:lnTo>
                <a:lnTo>
                  <a:pt x="155474" y="5048"/>
                </a:lnTo>
                <a:lnTo>
                  <a:pt x="170200" y="5006"/>
                </a:lnTo>
                <a:lnTo>
                  <a:pt x="183141" y="4943"/>
                </a:lnTo>
                <a:lnTo>
                  <a:pt x="194301" y="4859"/>
                </a:lnTo>
                <a:lnTo>
                  <a:pt x="203683" y="4750"/>
                </a:lnTo>
                <a:lnTo>
                  <a:pt x="211292" y="4614"/>
                </a:lnTo>
                <a:lnTo>
                  <a:pt x="213106" y="4572"/>
                </a:lnTo>
                <a:lnTo>
                  <a:pt x="214376" y="5968"/>
                </a:lnTo>
                <a:lnTo>
                  <a:pt x="213106" y="10794"/>
                </a:lnTo>
                <a:lnTo>
                  <a:pt x="228513" y="6680"/>
                </a:lnTo>
                <a:lnTo>
                  <a:pt x="241135" y="4143"/>
                </a:lnTo>
                <a:lnTo>
                  <a:pt x="250946" y="3184"/>
                </a:lnTo>
                <a:lnTo>
                  <a:pt x="251841" y="3175"/>
                </a:lnTo>
                <a:lnTo>
                  <a:pt x="264809" y="7177"/>
                </a:lnTo>
                <a:lnTo>
                  <a:pt x="271328" y="19143"/>
                </a:lnTo>
                <a:lnTo>
                  <a:pt x="272034" y="24384"/>
                </a:lnTo>
                <a:lnTo>
                  <a:pt x="284885" y="16218"/>
                </a:lnTo>
                <a:lnTo>
                  <a:pt x="297295" y="9711"/>
                </a:lnTo>
                <a:lnTo>
                  <a:pt x="309265" y="4864"/>
                </a:lnTo>
                <a:lnTo>
                  <a:pt x="320794" y="1676"/>
                </a:lnTo>
                <a:lnTo>
                  <a:pt x="331882" y="147"/>
                </a:lnTo>
                <a:lnTo>
                  <a:pt x="336423" y="0"/>
                </a:lnTo>
                <a:close/>
              </a:path>
            </a:pathLst>
          </a:custGeom>
          <a:ln w="3047">
            <a:solidFill>
              <a:srgbClr val="3A431F"/>
            </a:solidFill>
          </a:ln>
        </p:spPr>
        <p:txBody>
          <a:bodyPr wrap="square" lIns="0" tIns="0" rIns="0" bIns="0" rtlCol="0">
            <a:noAutofit/>
          </a:bodyPr>
          <a:lstStyle/>
          <a:p>
            <a:endParaRPr/>
          </a:p>
        </p:txBody>
      </p:sp>
      <p:sp>
        <p:nvSpPr>
          <p:cNvPr id="36" name="object 36"/>
          <p:cNvSpPr/>
          <p:nvPr/>
        </p:nvSpPr>
        <p:spPr>
          <a:xfrm>
            <a:off x="5330106" y="542800"/>
            <a:ext cx="512402" cy="288289"/>
          </a:xfrm>
          <a:custGeom>
            <a:avLst/>
            <a:gdLst/>
            <a:ahLst/>
            <a:cxnLst/>
            <a:rect l="l" t="t" r="r" b="b"/>
            <a:pathLst>
              <a:path w="384301" h="288289">
                <a:moveTo>
                  <a:pt x="205232" y="0"/>
                </a:moveTo>
                <a:lnTo>
                  <a:pt x="207263" y="1397"/>
                </a:lnTo>
                <a:lnTo>
                  <a:pt x="203835" y="10413"/>
                </a:lnTo>
                <a:lnTo>
                  <a:pt x="219140" y="6376"/>
                </a:lnTo>
                <a:lnTo>
                  <a:pt x="231594" y="3963"/>
                </a:lnTo>
                <a:lnTo>
                  <a:pt x="241046" y="3175"/>
                </a:lnTo>
                <a:lnTo>
                  <a:pt x="254014" y="7177"/>
                </a:lnTo>
                <a:lnTo>
                  <a:pt x="260533" y="19143"/>
                </a:lnTo>
                <a:lnTo>
                  <a:pt x="261238" y="24384"/>
                </a:lnTo>
                <a:lnTo>
                  <a:pt x="274090" y="16218"/>
                </a:lnTo>
                <a:lnTo>
                  <a:pt x="286500" y="9711"/>
                </a:lnTo>
                <a:lnTo>
                  <a:pt x="298470" y="4864"/>
                </a:lnTo>
                <a:lnTo>
                  <a:pt x="309999" y="1676"/>
                </a:lnTo>
                <a:lnTo>
                  <a:pt x="321087" y="147"/>
                </a:lnTo>
                <a:lnTo>
                  <a:pt x="325628" y="0"/>
                </a:lnTo>
                <a:lnTo>
                  <a:pt x="340036" y="1348"/>
                </a:lnTo>
                <a:lnTo>
                  <a:pt x="352361" y="5392"/>
                </a:lnTo>
                <a:lnTo>
                  <a:pt x="362603" y="12132"/>
                </a:lnTo>
                <a:lnTo>
                  <a:pt x="367157" y="16763"/>
                </a:lnTo>
                <a:lnTo>
                  <a:pt x="373955" y="26780"/>
                </a:lnTo>
                <a:lnTo>
                  <a:pt x="378599" y="38357"/>
                </a:lnTo>
                <a:lnTo>
                  <a:pt x="381072" y="51495"/>
                </a:lnTo>
                <a:lnTo>
                  <a:pt x="381508" y="60578"/>
                </a:lnTo>
                <a:lnTo>
                  <a:pt x="381508" y="189102"/>
                </a:lnTo>
                <a:lnTo>
                  <a:pt x="381557" y="205128"/>
                </a:lnTo>
                <a:lnTo>
                  <a:pt x="381705" y="220119"/>
                </a:lnTo>
                <a:lnTo>
                  <a:pt x="381955" y="234070"/>
                </a:lnTo>
                <a:lnTo>
                  <a:pt x="382308" y="246978"/>
                </a:lnTo>
                <a:lnTo>
                  <a:pt x="382767" y="258840"/>
                </a:lnTo>
                <a:lnTo>
                  <a:pt x="383332" y="269651"/>
                </a:lnTo>
                <a:lnTo>
                  <a:pt x="384006" y="279408"/>
                </a:lnTo>
                <a:lnTo>
                  <a:pt x="384301" y="282955"/>
                </a:lnTo>
                <a:lnTo>
                  <a:pt x="371547" y="284385"/>
                </a:lnTo>
                <a:lnTo>
                  <a:pt x="358987" y="286148"/>
                </a:lnTo>
                <a:lnTo>
                  <a:pt x="346568" y="288246"/>
                </a:lnTo>
                <a:lnTo>
                  <a:pt x="346329" y="288289"/>
                </a:lnTo>
                <a:lnTo>
                  <a:pt x="344550" y="286892"/>
                </a:lnTo>
                <a:lnTo>
                  <a:pt x="344550" y="70103"/>
                </a:lnTo>
                <a:lnTo>
                  <a:pt x="343252" y="54968"/>
                </a:lnTo>
                <a:lnTo>
                  <a:pt x="339358" y="43192"/>
                </a:lnTo>
                <a:lnTo>
                  <a:pt x="325206" y="29874"/>
                </a:lnTo>
                <a:lnTo>
                  <a:pt x="312429" y="26521"/>
                </a:lnTo>
                <a:lnTo>
                  <a:pt x="303911" y="26035"/>
                </a:lnTo>
                <a:lnTo>
                  <a:pt x="291002" y="26956"/>
                </a:lnTo>
                <a:lnTo>
                  <a:pt x="278615" y="29745"/>
                </a:lnTo>
                <a:lnTo>
                  <a:pt x="266730" y="34445"/>
                </a:lnTo>
                <a:lnTo>
                  <a:pt x="262636" y="36575"/>
                </a:lnTo>
                <a:lnTo>
                  <a:pt x="262636" y="130682"/>
                </a:lnTo>
                <a:lnTo>
                  <a:pt x="262692" y="141810"/>
                </a:lnTo>
                <a:lnTo>
                  <a:pt x="262857" y="153860"/>
                </a:lnTo>
                <a:lnTo>
                  <a:pt x="263120" y="166824"/>
                </a:lnTo>
                <a:lnTo>
                  <a:pt x="263474" y="180693"/>
                </a:lnTo>
                <a:lnTo>
                  <a:pt x="263651" y="186943"/>
                </a:lnTo>
                <a:lnTo>
                  <a:pt x="250515" y="188526"/>
                </a:lnTo>
                <a:lnTo>
                  <a:pt x="237986" y="190350"/>
                </a:lnTo>
                <a:lnTo>
                  <a:pt x="227330" y="192150"/>
                </a:lnTo>
                <a:lnTo>
                  <a:pt x="225298" y="190500"/>
                </a:lnTo>
                <a:lnTo>
                  <a:pt x="225449" y="176860"/>
                </a:lnTo>
                <a:lnTo>
                  <a:pt x="225563" y="163778"/>
                </a:lnTo>
                <a:lnTo>
                  <a:pt x="225638" y="151235"/>
                </a:lnTo>
                <a:lnTo>
                  <a:pt x="225674" y="139216"/>
                </a:lnTo>
                <a:lnTo>
                  <a:pt x="225679" y="133857"/>
                </a:lnTo>
                <a:lnTo>
                  <a:pt x="225679" y="96900"/>
                </a:lnTo>
                <a:lnTo>
                  <a:pt x="225679" y="88646"/>
                </a:lnTo>
                <a:lnTo>
                  <a:pt x="225679" y="80517"/>
                </a:lnTo>
                <a:lnTo>
                  <a:pt x="225551" y="72643"/>
                </a:lnTo>
                <a:lnTo>
                  <a:pt x="225475" y="61079"/>
                </a:lnTo>
                <a:lnTo>
                  <a:pt x="225245" y="47660"/>
                </a:lnTo>
                <a:lnTo>
                  <a:pt x="225171" y="44323"/>
                </a:lnTo>
                <a:lnTo>
                  <a:pt x="225044" y="39369"/>
                </a:lnTo>
                <a:lnTo>
                  <a:pt x="224536" y="35305"/>
                </a:lnTo>
                <a:lnTo>
                  <a:pt x="223900" y="32130"/>
                </a:lnTo>
                <a:lnTo>
                  <a:pt x="223266" y="28955"/>
                </a:lnTo>
                <a:lnTo>
                  <a:pt x="221869" y="26542"/>
                </a:lnTo>
                <a:lnTo>
                  <a:pt x="219837" y="24764"/>
                </a:lnTo>
                <a:lnTo>
                  <a:pt x="217805" y="22860"/>
                </a:lnTo>
                <a:lnTo>
                  <a:pt x="215011" y="21716"/>
                </a:lnTo>
                <a:lnTo>
                  <a:pt x="211328" y="21081"/>
                </a:lnTo>
                <a:lnTo>
                  <a:pt x="208280" y="20700"/>
                </a:lnTo>
                <a:lnTo>
                  <a:pt x="204597" y="20319"/>
                </a:lnTo>
                <a:lnTo>
                  <a:pt x="200025" y="20319"/>
                </a:lnTo>
                <a:lnTo>
                  <a:pt x="195464" y="32159"/>
                </a:lnTo>
                <a:lnTo>
                  <a:pt x="190665" y="43940"/>
                </a:lnTo>
                <a:lnTo>
                  <a:pt x="188975" y="48005"/>
                </a:lnTo>
                <a:lnTo>
                  <a:pt x="184010" y="59652"/>
                </a:lnTo>
                <a:lnTo>
                  <a:pt x="178995" y="71322"/>
                </a:lnTo>
                <a:lnTo>
                  <a:pt x="173931" y="82992"/>
                </a:lnTo>
                <a:lnTo>
                  <a:pt x="169163" y="93852"/>
                </a:lnTo>
                <a:lnTo>
                  <a:pt x="164101" y="105465"/>
                </a:lnTo>
                <a:lnTo>
                  <a:pt x="159124" y="117150"/>
                </a:lnTo>
                <a:lnTo>
                  <a:pt x="154220" y="128884"/>
                </a:lnTo>
                <a:lnTo>
                  <a:pt x="149606" y="140080"/>
                </a:lnTo>
                <a:lnTo>
                  <a:pt x="144907" y="151854"/>
                </a:lnTo>
                <a:lnTo>
                  <a:pt x="140376" y="163699"/>
                </a:lnTo>
                <a:lnTo>
                  <a:pt x="136036" y="175640"/>
                </a:lnTo>
                <a:lnTo>
                  <a:pt x="131953" y="187578"/>
                </a:lnTo>
                <a:lnTo>
                  <a:pt x="132488" y="199515"/>
                </a:lnTo>
                <a:lnTo>
                  <a:pt x="132708" y="212725"/>
                </a:lnTo>
                <a:lnTo>
                  <a:pt x="132715" y="215518"/>
                </a:lnTo>
                <a:lnTo>
                  <a:pt x="132593" y="226108"/>
                </a:lnTo>
                <a:lnTo>
                  <a:pt x="132229" y="237667"/>
                </a:lnTo>
                <a:lnTo>
                  <a:pt x="131623" y="250197"/>
                </a:lnTo>
                <a:lnTo>
                  <a:pt x="130774" y="263697"/>
                </a:lnTo>
                <a:lnTo>
                  <a:pt x="129682" y="278168"/>
                </a:lnTo>
                <a:lnTo>
                  <a:pt x="129286" y="282955"/>
                </a:lnTo>
                <a:lnTo>
                  <a:pt x="115915" y="284027"/>
                </a:lnTo>
                <a:lnTo>
                  <a:pt x="103106" y="285379"/>
                </a:lnTo>
                <a:lnTo>
                  <a:pt x="90858" y="287011"/>
                </a:lnTo>
                <a:lnTo>
                  <a:pt x="82804" y="288289"/>
                </a:lnTo>
                <a:lnTo>
                  <a:pt x="81025" y="286892"/>
                </a:lnTo>
                <a:lnTo>
                  <a:pt x="83604" y="271342"/>
                </a:lnTo>
                <a:lnTo>
                  <a:pt x="85809" y="256721"/>
                </a:lnTo>
                <a:lnTo>
                  <a:pt x="87640" y="243028"/>
                </a:lnTo>
                <a:lnTo>
                  <a:pt x="89092" y="230263"/>
                </a:lnTo>
                <a:lnTo>
                  <a:pt x="90166" y="218427"/>
                </a:lnTo>
                <a:lnTo>
                  <a:pt x="90858" y="207519"/>
                </a:lnTo>
                <a:lnTo>
                  <a:pt x="91168" y="197540"/>
                </a:lnTo>
                <a:lnTo>
                  <a:pt x="91186" y="194690"/>
                </a:lnTo>
                <a:lnTo>
                  <a:pt x="91186" y="190500"/>
                </a:lnTo>
                <a:lnTo>
                  <a:pt x="88646" y="175260"/>
                </a:lnTo>
                <a:lnTo>
                  <a:pt x="86124" y="163793"/>
                </a:lnTo>
                <a:lnTo>
                  <a:pt x="82956" y="151066"/>
                </a:lnTo>
                <a:lnTo>
                  <a:pt x="78212" y="133996"/>
                </a:lnTo>
                <a:lnTo>
                  <a:pt x="74482" y="121789"/>
                </a:lnTo>
                <a:lnTo>
                  <a:pt x="71120" y="111378"/>
                </a:lnTo>
                <a:lnTo>
                  <a:pt x="66921" y="99008"/>
                </a:lnTo>
                <a:lnTo>
                  <a:pt x="62569" y="87100"/>
                </a:lnTo>
                <a:lnTo>
                  <a:pt x="58674" y="77088"/>
                </a:lnTo>
                <a:lnTo>
                  <a:pt x="53507" y="64636"/>
                </a:lnTo>
                <a:lnTo>
                  <a:pt x="48291" y="53343"/>
                </a:lnTo>
                <a:lnTo>
                  <a:pt x="41148" y="39624"/>
                </a:lnTo>
                <a:lnTo>
                  <a:pt x="33020" y="29590"/>
                </a:lnTo>
                <a:lnTo>
                  <a:pt x="31115" y="27559"/>
                </a:lnTo>
                <a:lnTo>
                  <a:pt x="29210" y="26035"/>
                </a:lnTo>
                <a:lnTo>
                  <a:pt x="27050" y="24764"/>
                </a:lnTo>
                <a:lnTo>
                  <a:pt x="25019" y="23622"/>
                </a:lnTo>
                <a:lnTo>
                  <a:pt x="22860" y="22732"/>
                </a:lnTo>
                <a:lnTo>
                  <a:pt x="20320" y="21971"/>
                </a:lnTo>
                <a:lnTo>
                  <a:pt x="17907" y="21336"/>
                </a:lnTo>
                <a:lnTo>
                  <a:pt x="15112" y="20954"/>
                </a:lnTo>
                <a:lnTo>
                  <a:pt x="12065" y="20574"/>
                </a:lnTo>
                <a:lnTo>
                  <a:pt x="8890" y="20319"/>
                </a:lnTo>
                <a:lnTo>
                  <a:pt x="5334" y="20192"/>
                </a:lnTo>
                <a:lnTo>
                  <a:pt x="1397" y="20192"/>
                </a:lnTo>
                <a:lnTo>
                  <a:pt x="0" y="12826"/>
                </a:lnTo>
                <a:lnTo>
                  <a:pt x="15795" y="8254"/>
                </a:lnTo>
                <a:lnTo>
                  <a:pt x="29046" y="5145"/>
                </a:lnTo>
                <a:lnTo>
                  <a:pt x="39768" y="3485"/>
                </a:lnTo>
                <a:lnTo>
                  <a:pt x="45466" y="3175"/>
                </a:lnTo>
                <a:lnTo>
                  <a:pt x="50546" y="3175"/>
                </a:lnTo>
                <a:lnTo>
                  <a:pt x="54610" y="4063"/>
                </a:lnTo>
                <a:lnTo>
                  <a:pt x="57785" y="5968"/>
                </a:lnTo>
                <a:lnTo>
                  <a:pt x="60960" y="7747"/>
                </a:lnTo>
                <a:lnTo>
                  <a:pt x="63881" y="10413"/>
                </a:lnTo>
                <a:lnTo>
                  <a:pt x="66294" y="13842"/>
                </a:lnTo>
                <a:lnTo>
                  <a:pt x="71640" y="21909"/>
                </a:lnTo>
                <a:lnTo>
                  <a:pt x="77108" y="31387"/>
                </a:lnTo>
                <a:lnTo>
                  <a:pt x="82702" y="42275"/>
                </a:lnTo>
                <a:lnTo>
                  <a:pt x="88426" y="54574"/>
                </a:lnTo>
                <a:lnTo>
                  <a:pt x="94284" y="68283"/>
                </a:lnTo>
                <a:lnTo>
                  <a:pt x="98425" y="78612"/>
                </a:lnTo>
                <a:lnTo>
                  <a:pt x="104621" y="92618"/>
                </a:lnTo>
                <a:lnTo>
                  <a:pt x="110055" y="105821"/>
                </a:lnTo>
                <a:lnTo>
                  <a:pt x="114727" y="118220"/>
                </a:lnTo>
                <a:lnTo>
                  <a:pt x="118637" y="129815"/>
                </a:lnTo>
                <a:lnTo>
                  <a:pt x="121784" y="140608"/>
                </a:lnTo>
                <a:lnTo>
                  <a:pt x="124170" y="150597"/>
                </a:lnTo>
                <a:lnTo>
                  <a:pt x="124333" y="151384"/>
                </a:lnTo>
                <a:lnTo>
                  <a:pt x="128796" y="140207"/>
                </a:lnTo>
                <a:lnTo>
                  <a:pt x="133132" y="128854"/>
                </a:lnTo>
                <a:lnTo>
                  <a:pt x="137343" y="117326"/>
                </a:lnTo>
                <a:lnTo>
                  <a:pt x="141428" y="105623"/>
                </a:lnTo>
                <a:lnTo>
                  <a:pt x="145386" y="93743"/>
                </a:lnTo>
                <a:lnTo>
                  <a:pt x="149218" y="81689"/>
                </a:lnTo>
                <a:lnTo>
                  <a:pt x="152924" y="69458"/>
                </a:lnTo>
                <a:lnTo>
                  <a:pt x="156504" y="57053"/>
                </a:lnTo>
                <a:lnTo>
                  <a:pt x="159957" y="44471"/>
                </a:lnTo>
                <a:lnTo>
                  <a:pt x="163284" y="31714"/>
                </a:lnTo>
                <a:lnTo>
                  <a:pt x="166485" y="18782"/>
                </a:lnTo>
                <a:lnTo>
                  <a:pt x="168910" y="8509"/>
                </a:lnTo>
                <a:lnTo>
                  <a:pt x="175513" y="7112"/>
                </a:lnTo>
                <a:lnTo>
                  <a:pt x="181863" y="5587"/>
                </a:lnTo>
                <a:lnTo>
                  <a:pt x="187833" y="4190"/>
                </a:lnTo>
                <a:lnTo>
                  <a:pt x="193929" y="2793"/>
                </a:lnTo>
                <a:lnTo>
                  <a:pt x="199644" y="1397"/>
                </a:lnTo>
                <a:lnTo>
                  <a:pt x="205232"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5097442" y="542798"/>
            <a:ext cx="249089" cy="194310"/>
          </a:xfrm>
          <a:custGeom>
            <a:avLst/>
            <a:gdLst/>
            <a:ahLst/>
            <a:cxnLst/>
            <a:rect l="l" t="t" r="r" b="b"/>
            <a:pathLst>
              <a:path w="186817"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7" y="93090"/>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5" y="194310"/>
                </a:lnTo>
                <a:lnTo>
                  <a:pt x="76725" y="193462"/>
                </a:lnTo>
                <a:lnTo>
                  <a:pt x="63637" y="190919"/>
                </a:lnTo>
                <a:lnTo>
                  <a:pt x="51550" y="186681"/>
                </a:lnTo>
                <a:lnTo>
                  <a:pt x="40472" y="180747"/>
                </a:lnTo>
                <a:lnTo>
                  <a:pt x="30412" y="173118"/>
                </a:lnTo>
                <a:lnTo>
                  <a:pt x="25146"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9"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4579281" y="542798"/>
            <a:ext cx="249088" cy="194310"/>
          </a:xfrm>
          <a:custGeom>
            <a:avLst/>
            <a:gdLst/>
            <a:ahLst/>
            <a:cxnLst/>
            <a:rect l="l" t="t" r="r" b="b"/>
            <a:pathLst>
              <a:path w="186816"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6" y="93090"/>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4" y="194310"/>
                </a:lnTo>
                <a:lnTo>
                  <a:pt x="76725" y="193462"/>
                </a:lnTo>
                <a:lnTo>
                  <a:pt x="63637" y="190919"/>
                </a:lnTo>
                <a:lnTo>
                  <a:pt x="51550" y="186681"/>
                </a:lnTo>
                <a:lnTo>
                  <a:pt x="40472" y="180747"/>
                </a:lnTo>
                <a:lnTo>
                  <a:pt x="30412" y="173118"/>
                </a:lnTo>
                <a:lnTo>
                  <a:pt x="25146"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8"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4472772" y="542800"/>
            <a:ext cx="103463" cy="193675"/>
          </a:xfrm>
          <a:custGeom>
            <a:avLst/>
            <a:gdLst/>
            <a:ahLst/>
            <a:cxnLst/>
            <a:rect l="l" t="t" r="r" b="b"/>
            <a:pathLst>
              <a:path w="77597" h="193675">
                <a:moveTo>
                  <a:pt x="38481" y="0"/>
                </a:moveTo>
                <a:lnTo>
                  <a:pt x="40259" y="1397"/>
                </a:lnTo>
                <a:lnTo>
                  <a:pt x="39804" y="13234"/>
                </a:lnTo>
                <a:lnTo>
                  <a:pt x="39465" y="25567"/>
                </a:lnTo>
                <a:lnTo>
                  <a:pt x="39239" y="38395"/>
                </a:lnTo>
                <a:lnTo>
                  <a:pt x="39128" y="51719"/>
                </a:lnTo>
                <a:lnTo>
                  <a:pt x="39116" y="58165"/>
                </a:lnTo>
                <a:lnTo>
                  <a:pt x="39116" y="92963"/>
                </a:lnTo>
                <a:lnTo>
                  <a:pt x="39149" y="109632"/>
                </a:lnTo>
                <a:lnTo>
                  <a:pt x="39245" y="124143"/>
                </a:lnTo>
                <a:lnTo>
                  <a:pt x="39395" y="136497"/>
                </a:lnTo>
                <a:lnTo>
                  <a:pt x="39593" y="146695"/>
                </a:lnTo>
                <a:lnTo>
                  <a:pt x="39750" y="152400"/>
                </a:lnTo>
                <a:lnTo>
                  <a:pt x="40005" y="160654"/>
                </a:lnTo>
                <a:lnTo>
                  <a:pt x="41401" y="166242"/>
                </a:lnTo>
                <a:lnTo>
                  <a:pt x="46609" y="171450"/>
                </a:lnTo>
                <a:lnTo>
                  <a:pt x="55625" y="174371"/>
                </a:lnTo>
                <a:lnTo>
                  <a:pt x="60706" y="175260"/>
                </a:lnTo>
                <a:lnTo>
                  <a:pt x="67818" y="175894"/>
                </a:lnTo>
                <a:lnTo>
                  <a:pt x="76708" y="176022"/>
                </a:lnTo>
                <a:lnTo>
                  <a:pt x="77597" y="183896"/>
                </a:lnTo>
                <a:lnTo>
                  <a:pt x="62075" y="188325"/>
                </a:lnTo>
                <a:lnTo>
                  <a:pt x="48707" y="191413"/>
                </a:lnTo>
                <a:lnTo>
                  <a:pt x="37466" y="193184"/>
                </a:lnTo>
                <a:lnTo>
                  <a:pt x="29337" y="193675"/>
                </a:lnTo>
                <a:lnTo>
                  <a:pt x="15651" y="190785"/>
                </a:lnTo>
                <a:lnTo>
                  <a:pt x="6718" y="182089"/>
                </a:lnTo>
                <a:lnTo>
                  <a:pt x="2518" y="167550"/>
                </a:lnTo>
                <a:lnTo>
                  <a:pt x="2159" y="160274"/>
                </a:lnTo>
                <a:lnTo>
                  <a:pt x="2159" y="61213"/>
                </a:lnTo>
                <a:lnTo>
                  <a:pt x="2027" y="47254"/>
                </a:lnTo>
                <a:lnTo>
                  <a:pt x="1638" y="34121"/>
                </a:lnTo>
                <a:lnTo>
                  <a:pt x="1003" y="21792"/>
                </a:lnTo>
                <a:lnTo>
                  <a:pt x="133" y="10246"/>
                </a:lnTo>
                <a:lnTo>
                  <a:pt x="0" y="8762"/>
                </a:lnTo>
                <a:lnTo>
                  <a:pt x="13048" y="5943"/>
                </a:lnTo>
                <a:lnTo>
                  <a:pt x="25465" y="3123"/>
                </a:lnTo>
                <a:lnTo>
                  <a:pt x="37250" y="303"/>
                </a:lnTo>
                <a:lnTo>
                  <a:pt x="38481" y="0"/>
                </a:lnTo>
                <a:close/>
              </a:path>
            </a:pathLst>
          </a:custGeom>
          <a:ln w="3047">
            <a:solidFill>
              <a:srgbClr val="3A431F"/>
            </a:solidFill>
          </a:ln>
        </p:spPr>
        <p:txBody>
          <a:bodyPr wrap="square" lIns="0" tIns="0" rIns="0" bIns="0" rtlCol="0">
            <a:noAutofit/>
          </a:bodyPr>
          <a:lstStyle/>
          <a:p>
            <a:endParaRPr/>
          </a:p>
        </p:txBody>
      </p:sp>
      <p:sp>
        <p:nvSpPr>
          <p:cNvPr id="40" name="object 40"/>
          <p:cNvSpPr/>
          <p:nvPr/>
        </p:nvSpPr>
        <p:spPr>
          <a:xfrm>
            <a:off x="3503845" y="542800"/>
            <a:ext cx="251799" cy="288289"/>
          </a:xfrm>
          <a:custGeom>
            <a:avLst/>
            <a:gdLst/>
            <a:ahLst/>
            <a:cxnLst/>
            <a:rect l="l" t="t" r="r" b="b"/>
            <a:pathLst>
              <a:path w="188849" h="288289">
                <a:moveTo>
                  <a:pt x="130175" y="0"/>
                </a:moveTo>
                <a:lnTo>
                  <a:pt x="144583" y="1348"/>
                </a:lnTo>
                <a:lnTo>
                  <a:pt x="156908" y="5392"/>
                </a:lnTo>
                <a:lnTo>
                  <a:pt x="167150" y="12132"/>
                </a:lnTo>
                <a:lnTo>
                  <a:pt x="171704" y="16763"/>
                </a:lnTo>
                <a:lnTo>
                  <a:pt x="178502" y="26780"/>
                </a:lnTo>
                <a:lnTo>
                  <a:pt x="183146" y="38357"/>
                </a:lnTo>
                <a:lnTo>
                  <a:pt x="185619" y="51495"/>
                </a:lnTo>
                <a:lnTo>
                  <a:pt x="186055" y="60578"/>
                </a:lnTo>
                <a:lnTo>
                  <a:pt x="186055" y="189102"/>
                </a:lnTo>
                <a:lnTo>
                  <a:pt x="186104" y="205128"/>
                </a:lnTo>
                <a:lnTo>
                  <a:pt x="186252" y="220119"/>
                </a:lnTo>
                <a:lnTo>
                  <a:pt x="186502" y="234070"/>
                </a:lnTo>
                <a:lnTo>
                  <a:pt x="186855" y="246978"/>
                </a:lnTo>
                <a:lnTo>
                  <a:pt x="187314" y="258840"/>
                </a:lnTo>
                <a:lnTo>
                  <a:pt x="187879" y="269651"/>
                </a:lnTo>
                <a:lnTo>
                  <a:pt x="188553" y="279408"/>
                </a:lnTo>
                <a:lnTo>
                  <a:pt x="188849" y="282955"/>
                </a:lnTo>
                <a:lnTo>
                  <a:pt x="176094" y="284385"/>
                </a:lnTo>
                <a:lnTo>
                  <a:pt x="163534" y="286148"/>
                </a:lnTo>
                <a:lnTo>
                  <a:pt x="151115" y="288246"/>
                </a:lnTo>
                <a:lnTo>
                  <a:pt x="150876" y="288289"/>
                </a:lnTo>
                <a:lnTo>
                  <a:pt x="149098" y="286892"/>
                </a:lnTo>
                <a:lnTo>
                  <a:pt x="149098" y="70103"/>
                </a:lnTo>
                <a:lnTo>
                  <a:pt x="147799" y="54968"/>
                </a:lnTo>
                <a:lnTo>
                  <a:pt x="143905" y="43192"/>
                </a:lnTo>
                <a:lnTo>
                  <a:pt x="129753" y="29874"/>
                </a:lnTo>
                <a:lnTo>
                  <a:pt x="116976" y="26521"/>
                </a:lnTo>
                <a:lnTo>
                  <a:pt x="108458" y="26035"/>
                </a:lnTo>
                <a:lnTo>
                  <a:pt x="95549" y="26956"/>
                </a:lnTo>
                <a:lnTo>
                  <a:pt x="83162" y="29745"/>
                </a:lnTo>
                <a:lnTo>
                  <a:pt x="71277" y="34445"/>
                </a:lnTo>
                <a:lnTo>
                  <a:pt x="67183" y="36575"/>
                </a:lnTo>
                <a:lnTo>
                  <a:pt x="67183" y="130682"/>
                </a:lnTo>
                <a:lnTo>
                  <a:pt x="67239" y="141810"/>
                </a:lnTo>
                <a:lnTo>
                  <a:pt x="67404" y="153860"/>
                </a:lnTo>
                <a:lnTo>
                  <a:pt x="67667" y="166824"/>
                </a:lnTo>
                <a:lnTo>
                  <a:pt x="68021" y="180693"/>
                </a:lnTo>
                <a:lnTo>
                  <a:pt x="68199" y="186943"/>
                </a:lnTo>
                <a:lnTo>
                  <a:pt x="55062" y="188526"/>
                </a:lnTo>
                <a:lnTo>
                  <a:pt x="42533" y="190350"/>
                </a:lnTo>
                <a:lnTo>
                  <a:pt x="31877" y="192150"/>
                </a:lnTo>
                <a:lnTo>
                  <a:pt x="29845" y="190500"/>
                </a:lnTo>
                <a:lnTo>
                  <a:pt x="29996" y="176860"/>
                </a:lnTo>
                <a:lnTo>
                  <a:pt x="30110" y="163778"/>
                </a:lnTo>
                <a:lnTo>
                  <a:pt x="30185" y="151235"/>
                </a:lnTo>
                <a:lnTo>
                  <a:pt x="30221" y="139216"/>
                </a:lnTo>
                <a:lnTo>
                  <a:pt x="30226" y="133857"/>
                </a:lnTo>
                <a:lnTo>
                  <a:pt x="30226" y="96900"/>
                </a:lnTo>
                <a:lnTo>
                  <a:pt x="30226" y="88646"/>
                </a:lnTo>
                <a:lnTo>
                  <a:pt x="30226" y="80517"/>
                </a:lnTo>
                <a:lnTo>
                  <a:pt x="30099" y="72643"/>
                </a:lnTo>
                <a:lnTo>
                  <a:pt x="30022" y="61079"/>
                </a:lnTo>
                <a:lnTo>
                  <a:pt x="29792" y="47660"/>
                </a:lnTo>
                <a:lnTo>
                  <a:pt x="29718" y="44323"/>
                </a:lnTo>
                <a:lnTo>
                  <a:pt x="29591" y="39369"/>
                </a:lnTo>
                <a:lnTo>
                  <a:pt x="29083" y="35305"/>
                </a:lnTo>
                <a:lnTo>
                  <a:pt x="28448" y="32130"/>
                </a:lnTo>
                <a:lnTo>
                  <a:pt x="27813" y="28955"/>
                </a:lnTo>
                <a:lnTo>
                  <a:pt x="26416" y="26542"/>
                </a:lnTo>
                <a:lnTo>
                  <a:pt x="24384" y="24764"/>
                </a:lnTo>
                <a:lnTo>
                  <a:pt x="22352" y="22860"/>
                </a:lnTo>
                <a:lnTo>
                  <a:pt x="19558" y="21716"/>
                </a:lnTo>
                <a:lnTo>
                  <a:pt x="15875" y="21081"/>
                </a:lnTo>
                <a:lnTo>
                  <a:pt x="12192" y="20574"/>
                </a:lnTo>
                <a:lnTo>
                  <a:pt x="7366" y="20192"/>
                </a:lnTo>
                <a:lnTo>
                  <a:pt x="1397" y="20192"/>
                </a:lnTo>
                <a:lnTo>
                  <a:pt x="0" y="12826"/>
                </a:lnTo>
                <a:lnTo>
                  <a:pt x="15855" y="8264"/>
                </a:lnTo>
                <a:lnTo>
                  <a:pt x="29149" y="5158"/>
                </a:lnTo>
                <a:lnTo>
                  <a:pt x="39865" y="3492"/>
                </a:lnTo>
                <a:lnTo>
                  <a:pt x="45593" y="3175"/>
                </a:lnTo>
                <a:lnTo>
                  <a:pt x="58561" y="7177"/>
                </a:lnTo>
                <a:lnTo>
                  <a:pt x="65080" y="19143"/>
                </a:lnTo>
                <a:lnTo>
                  <a:pt x="65786" y="24384"/>
                </a:lnTo>
                <a:lnTo>
                  <a:pt x="78637" y="16218"/>
                </a:lnTo>
                <a:lnTo>
                  <a:pt x="91047" y="9711"/>
                </a:lnTo>
                <a:lnTo>
                  <a:pt x="103017" y="4864"/>
                </a:lnTo>
                <a:lnTo>
                  <a:pt x="114546" y="1676"/>
                </a:lnTo>
                <a:lnTo>
                  <a:pt x="125634" y="147"/>
                </a:lnTo>
                <a:lnTo>
                  <a:pt x="130175"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3133683" y="542800"/>
            <a:ext cx="103461" cy="193675"/>
          </a:xfrm>
          <a:custGeom>
            <a:avLst/>
            <a:gdLst/>
            <a:ahLst/>
            <a:cxnLst/>
            <a:rect l="l" t="t" r="r" b="b"/>
            <a:pathLst>
              <a:path w="77596" h="193675">
                <a:moveTo>
                  <a:pt x="38481" y="0"/>
                </a:moveTo>
                <a:lnTo>
                  <a:pt x="40258" y="1397"/>
                </a:lnTo>
                <a:lnTo>
                  <a:pt x="39804" y="13234"/>
                </a:lnTo>
                <a:lnTo>
                  <a:pt x="39465" y="25567"/>
                </a:lnTo>
                <a:lnTo>
                  <a:pt x="39239" y="38395"/>
                </a:lnTo>
                <a:lnTo>
                  <a:pt x="39128" y="51719"/>
                </a:lnTo>
                <a:lnTo>
                  <a:pt x="39115" y="58165"/>
                </a:lnTo>
                <a:lnTo>
                  <a:pt x="39115" y="92963"/>
                </a:lnTo>
                <a:lnTo>
                  <a:pt x="39149" y="109632"/>
                </a:lnTo>
                <a:lnTo>
                  <a:pt x="39245" y="124143"/>
                </a:lnTo>
                <a:lnTo>
                  <a:pt x="39395" y="136497"/>
                </a:lnTo>
                <a:lnTo>
                  <a:pt x="39593" y="146695"/>
                </a:lnTo>
                <a:lnTo>
                  <a:pt x="39750" y="152400"/>
                </a:lnTo>
                <a:lnTo>
                  <a:pt x="40005" y="160654"/>
                </a:lnTo>
                <a:lnTo>
                  <a:pt x="41401" y="166242"/>
                </a:lnTo>
                <a:lnTo>
                  <a:pt x="46608" y="171450"/>
                </a:lnTo>
                <a:lnTo>
                  <a:pt x="55625" y="174371"/>
                </a:lnTo>
                <a:lnTo>
                  <a:pt x="60706" y="175260"/>
                </a:lnTo>
                <a:lnTo>
                  <a:pt x="67818" y="175894"/>
                </a:lnTo>
                <a:lnTo>
                  <a:pt x="76707" y="176022"/>
                </a:lnTo>
                <a:lnTo>
                  <a:pt x="77596" y="183896"/>
                </a:lnTo>
                <a:lnTo>
                  <a:pt x="62075" y="188325"/>
                </a:lnTo>
                <a:lnTo>
                  <a:pt x="48707" y="191413"/>
                </a:lnTo>
                <a:lnTo>
                  <a:pt x="37466" y="193184"/>
                </a:lnTo>
                <a:lnTo>
                  <a:pt x="29337" y="193675"/>
                </a:lnTo>
                <a:lnTo>
                  <a:pt x="15651" y="190785"/>
                </a:lnTo>
                <a:lnTo>
                  <a:pt x="6718" y="182089"/>
                </a:lnTo>
                <a:lnTo>
                  <a:pt x="2518" y="167550"/>
                </a:lnTo>
                <a:lnTo>
                  <a:pt x="2158" y="160274"/>
                </a:lnTo>
                <a:lnTo>
                  <a:pt x="2158" y="61213"/>
                </a:lnTo>
                <a:lnTo>
                  <a:pt x="2027" y="47254"/>
                </a:lnTo>
                <a:lnTo>
                  <a:pt x="1638" y="34121"/>
                </a:lnTo>
                <a:lnTo>
                  <a:pt x="1003" y="21792"/>
                </a:lnTo>
                <a:lnTo>
                  <a:pt x="133" y="10246"/>
                </a:lnTo>
                <a:lnTo>
                  <a:pt x="0" y="8762"/>
                </a:lnTo>
                <a:lnTo>
                  <a:pt x="13048" y="5943"/>
                </a:lnTo>
                <a:lnTo>
                  <a:pt x="25465" y="3123"/>
                </a:lnTo>
                <a:lnTo>
                  <a:pt x="37250" y="303"/>
                </a:lnTo>
                <a:lnTo>
                  <a:pt x="38481"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2842937" y="542800"/>
            <a:ext cx="276352" cy="288289"/>
          </a:xfrm>
          <a:custGeom>
            <a:avLst/>
            <a:gdLst/>
            <a:ahLst/>
            <a:cxnLst/>
            <a:rect l="l" t="t" r="r" b="b"/>
            <a:pathLst>
              <a:path w="207264" h="288289">
                <a:moveTo>
                  <a:pt x="205232" y="0"/>
                </a:moveTo>
                <a:lnTo>
                  <a:pt x="202841" y="13333"/>
                </a:lnTo>
                <a:lnTo>
                  <a:pt x="198272" y="25184"/>
                </a:lnTo>
                <a:lnTo>
                  <a:pt x="193555" y="36962"/>
                </a:lnTo>
                <a:lnTo>
                  <a:pt x="188976" y="48005"/>
                </a:lnTo>
                <a:lnTo>
                  <a:pt x="184010" y="59652"/>
                </a:lnTo>
                <a:lnTo>
                  <a:pt x="178995" y="71322"/>
                </a:lnTo>
                <a:lnTo>
                  <a:pt x="173931" y="82992"/>
                </a:lnTo>
                <a:lnTo>
                  <a:pt x="169164" y="93852"/>
                </a:lnTo>
                <a:lnTo>
                  <a:pt x="164101" y="105465"/>
                </a:lnTo>
                <a:lnTo>
                  <a:pt x="159124" y="117150"/>
                </a:lnTo>
                <a:lnTo>
                  <a:pt x="154220" y="128884"/>
                </a:lnTo>
                <a:lnTo>
                  <a:pt x="149606" y="140080"/>
                </a:lnTo>
                <a:lnTo>
                  <a:pt x="144907" y="151854"/>
                </a:lnTo>
                <a:lnTo>
                  <a:pt x="140376" y="163699"/>
                </a:lnTo>
                <a:lnTo>
                  <a:pt x="136036" y="175640"/>
                </a:lnTo>
                <a:lnTo>
                  <a:pt x="131953" y="187578"/>
                </a:lnTo>
                <a:lnTo>
                  <a:pt x="132488" y="199515"/>
                </a:lnTo>
                <a:lnTo>
                  <a:pt x="132708" y="212725"/>
                </a:lnTo>
                <a:lnTo>
                  <a:pt x="132715" y="215518"/>
                </a:lnTo>
                <a:lnTo>
                  <a:pt x="132593" y="226108"/>
                </a:lnTo>
                <a:lnTo>
                  <a:pt x="132229" y="237667"/>
                </a:lnTo>
                <a:lnTo>
                  <a:pt x="131623" y="250197"/>
                </a:lnTo>
                <a:lnTo>
                  <a:pt x="130774" y="263697"/>
                </a:lnTo>
                <a:lnTo>
                  <a:pt x="129682" y="278168"/>
                </a:lnTo>
                <a:lnTo>
                  <a:pt x="129286" y="282955"/>
                </a:lnTo>
                <a:lnTo>
                  <a:pt x="115915" y="284027"/>
                </a:lnTo>
                <a:lnTo>
                  <a:pt x="103106" y="285379"/>
                </a:lnTo>
                <a:lnTo>
                  <a:pt x="90858" y="287011"/>
                </a:lnTo>
                <a:lnTo>
                  <a:pt x="82804" y="288289"/>
                </a:lnTo>
                <a:lnTo>
                  <a:pt x="81026" y="286892"/>
                </a:lnTo>
                <a:lnTo>
                  <a:pt x="83604" y="271342"/>
                </a:lnTo>
                <a:lnTo>
                  <a:pt x="85809" y="256721"/>
                </a:lnTo>
                <a:lnTo>
                  <a:pt x="87640" y="243028"/>
                </a:lnTo>
                <a:lnTo>
                  <a:pt x="89092" y="230263"/>
                </a:lnTo>
                <a:lnTo>
                  <a:pt x="90166" y="218427"/>
                </a:lnTo>
                <a:lnTo>
                  <a:pt x="90858" y="207519"/>
                </a:lnTo>
                <a:lnTo>
                  <a:pt x="91168" y="197540"/>
                </a:lnTo>
                <a:lnTo>
                  <a:pt x="91186" y="194690"/>
                </a:lnTo>
                <a:lnTo>
                  <a:pt x="91186" y="190500"/>
                </a:lnTo>
                <a:lnTo>
                  <a:pt x="88646" y="175260"/>
                </a:lnTo>
                <a:lnTo>
                  <a:pt x="86124" y="163793"/>
                </a:lnTo>
                <a:lnTo>
                  <a:pt x="82956" y="151066"/>
                </a:lnTo>
                <a:lnTo>
                  <a:pt x="78212" y="133996"/>
                </a:lnTo>
                <a:lnTo>
                  <a:pt x="74482" y="121789"/>
                </a:lnTo>
                <a:lnTo>
                  <a:pt x="71120" y="111378"/>
                </a:lnTo>
                <a:lnTo>
                  <a:pt x="66921" y="99008"/>
                </a:lnTo>
                <a:lnTo>
                  <a:pt x="62569" y="87100"/>
                </a:lnTo>
                <a:lnTo>
                  <a:pt x="58674" y="77088"/>
                </a:lnTo>
                <a:lnTo>
                  <a:pt x="53507" y="64636"/>
                </a:lnTo>
                <a:lnTo>
                  <a:pt x="48291" y="53343"/>
                </a:lnTo>
                <a:lnTo>
                  <a:pt x="41148" y="39624"/>
                </a:lnTo>
                <a:lnTo>
                  <a:pt x="33020" y="29590"/>
                </a:lnTo>
                <a:lnTo>
                  <a:pt x="31115" y="27559"/>
                </a:lnTo>
                <a:lnTo>
                  <a:pt x="29210" y="26035"/>
                </a:lnTo>
                <a:lnTo>
                  <a:pt x="27051" y="24764"/>
                </a:lnTo>
                <a:lnTo>
                  <a:pt x="25019" y="23622"/>
                </a:lnTo>
                <a:lnTo>
                  <a:pt x="22860" y="22732"/>
                </a:lnTo>
                <a:lnTo>
                  <a:pt x="20320" y="21971"/>
                </a:lnTo>
                <a:lnTo>
                  <a:pt x="17907" y="21336"/>
                </a:lnTo>
                <a:lnTo>
                  <a:pt x="15113" y="20954"/>
                </a:lnTo>
                <a:lnTo>
                  <a:pt x="12065" y="20574"/>
                </a:lnTo>
                <a:lnTo>
                  <a:pt x="8890" y="20319"/>
                </a:lnTo>
                <a:lnTo>
                  <a:pt x="5334" y="20192"/>
                </a:lnTo>
                <a:lnTo>
                  <a:pt x="1397" y="20192"/>
                </a:lnTo>
                <a:lnTo>
                  <a:pt x="0" y="12826"/>
                </a:lnTo>
                <a:lnTo>
                  <a:pt x="15795" y="8254"/>
                </a:lnTo>
                <a:lnTo>
                  <a:pt x="29046" y="5145"/>
                </a:lnTo>
                <a:lnTo>
                  <a:pt x="39768" y="3485"/>
                </a:lnTo>
                <a:lnTo>
                  <a:pt x="45466" y="3175"/>
                </a:lnTo>
                <a:lnTo>
                  <a:pt x="50546" y="3175"/>
                </a:lnTo>
                <a:lnTo>
                  <a:pt x="54610" y="4063"/>
                </a:lnTo>
                <a:lnTo>
                  <a:pt x="57785" y="5968"/>
                </a:lnTo>
                <a:lnTo>
                  <a:pt x="60960" y="7747"/>
                </a:lnTo>
                <a:lnTo>
                  <a:pt x="63881" y="10413"/>
                </a:lnTo>
                <a:lnTo>
                  <a:pt x="66294" y="13842"/>
                </a:lnTo>
                <a:lnTo>
                  <a:pt x="71640" y="21909"/>
                </a:lnTo>
                <a:lnTo>
                  <a:pt x="77108" y="31387"/>
                </a:lnTo>
                <a:lnTo>
                  <a:pt x="82702" y="42275"/>
                </a:lnTo>
                <a:lnTo>
                  <a:pt x="88426" y="54574"/>
                </a:lnTo>
                <a:lnTo>
                  <a:pt x="94284" y="68283"/>
                </a:lnTo>
                <a:lnTo>
                  <a:pt x="98425" y="78612"/>
                </a:lnTo>
                <a:lnTo>
                  <a:pt x="104621" y="92618"/>
                </a:lnTo>
                <a:lnTo>
                  <a:pt x="110055" y="105821"/>
                </a:lnTo>
                <a:lnTo>
                  <a:pt x="114727" y="118220"/>
                </a:lnTo>
                <a:lnTo>
                  <a:pt x="118637" y="129815"/>
                </a:lnTo>
                <a:lnTo>
                  <a:pt x="121784" y="140608"/>
                </a:lnTo>
                <a:lnTo>
                  <a:pt x="124170" y="150597"/>
                </a:lnTo>
                <a:lnTo>
                  <a:pt x="124333" y="151384"/>
                </a:lnTo>
                <a:lnTo>
                  <a:pt x="128796" y="140207"/>
                </a:lnTo>
                <a:lnTo>
                  <a:pt x="133132" y="128854"/>
                </a:lnTo>
                <a:lnTo>
                  <a:pt x="137343" y="117326"/>
                </a:lnTo>
                <a:lnTo>
                  <a:pt x="141428" y="105623"/>
                </a:lnTo>
                <a:lnTo>
                  <a:pt x="145386" y="93743"/>
                </a:lnTo>
                <a:lnTo>
                  <a:pt x="149218" y="81689"/>
                </a:lnTo>
                <a:lnTo>
                  <a:pt x="152924" y="69458"/>
                </a:lnTo>
                <a:lnTo>
                  <a:pt x="156504" y="57053"/>
                </a:lnTo>
                <a:lnTo>
                  <a:pt x="159957" y="44471"/>
                </a:lnTo>
                <a:lnTo>
                  <a:pt x="163284" y="31714"/>
                </a:lnTo>
                <a:lnTo>
                  <a:pt x="166485" y="18782"/>
                </a:lnTo>
                <a:lnTo>
                  <a:pt x="168910" y="8509"/>
                </a:lnTo>
                <a:lnTo>
                  <a:pt x="175514" y="7112"/>
                </a:lnTo>
                <a:lnTo>
                  <a:pt x="181864" y="5587"/>
                </a:lnTo>
                <a:lnTo>
                  <a:pt x="187833" y="4190"/>
                </a:lnTo>
                <a:lnTo>
                  <a:pt x="193929" y="2793"/>
                </a:lnTo>
                <a:lnTo>
                  <a:pt x="199644" y="1397"/>
                </a:lnTo>
                <a:lnTo>
                  <a:pt x="205232"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2004569" y="542800"/>
            <a:ext cx="531537" cy="288289"/>
          </a:xfrm>
          <a:custGeom>
            <a:avLst/>
            <a:gdLst/>
            <a:ahLst/>
            <a:cxnLst/>
            <a:rect l="l" t="t" r="r" b="b"/>
            <a:pathLst>
              <a:path w="398653" h="288289">
                <a:moveTo>
                  <a:pt x="81026" y="0"/>
                </a:moveTo>
                <a:lnTo>
                  <a:pt x="92825" y="1330"/>
                </a:lnTo>
                <a:lnTo>
                  <a:pt x="103468" y="5319"/>
                </a:lnTo>
                <a:lnTo>
                  <a:pt x="112953" y="11965"/>
                </a:lnTo>
                <a:lnTo>
                  <a:pt x="121278" y="21266"/>
                </a:lnTo>
                <a:lnTo>
                  <a:pt x="128441" y="33220"/>
                </a:lnTo>
                <a:lnTo>
                  <a:pt x="134440" y="47825"/>
                </a:lnTo>
                <a:lnTo>
                  <a:pt x="139273" y="65080"/>
                </a:lnTo>
                <a:lnTo>
                  <a:pt x="140716" y="71881"/>
                </a:lnTo>
                <a:lnTo>
                  <a:pt x="141097" y="71881"/>
                </a:lnTo>
                <a:lnTo>
                  <a:pt x="144944" y="59023"/>
                </a:lnTo>
                <a:lnTo>
                  <a:pt x="148265" y="46962"/>
                </a:lnTo>
                <a:lnTo>
                  <a:pt x="149987" y="40259"/>
                </a:lnTo>
                <a:lnTo>
                  <a:pt x="152893" y="28209"/>
                </a:lnTo>
                <a:lnTo>
                  <a:pt x="155749" y="15716"/>
                </a:lnTo>
                <a:lnTo>
                  <a:pt x="157099" y="9525"/>
                </a:lnTo>
                <a:lnTo>
                  <a:pt x="169014" y="6916"/>
                </a:lnTo>
                <a:lnTo>
                  <a:pt x="181313" y="4020"/>
                </a:lnTo>
                <a:lnTo>
                  <a:pt x="194017" y="834"/>
                </a:lnTo>
                <a:lnTo>
                  <a:pt x="197231" y="0"/>
                </a:lnTo>
                <a:lnTo>
                  <a:pt x="199136" y="1397"/>
                </a:lnTo>
                <a:lnTo>
                  <a:pt x="195706" y="11556"/>
                </a:lnTo>
                <a:lnTo>
                  <a:pt x="211205" y="7253"/>
                </a:lnTo>
                <a:lnTo>
                  <a:pt x="224056" y="4483"/>
                </a:lnTo>
                <a:lnTo>
                  <a:pt x="234258" y="3247"/>
                </a:lnTo>
                <a:lnTo>
                  <a:pt x="236855" y="3175"/>
                </a:lnTo>
                <a:lnTo>
                  <a:pt x="241935" y="3175"/>
                </a:lnTo>
                <a:lnTo>
                  <a:pt x="245999" y="4063"/>
                </a:lnTo>
                <a:lnTo>
                  <a:pt x="249174" y="5968"/>
                </a:lnTo>
                <a:lnTo>
                  <a:pt x="252349" y="7747"/>
                </a:lnTo>
                <a:lnTo>
                  <a:pt x="255269" y="10413"/>
                </a:lnTo>
                <a:lnTo>
                  <a:pt x="257682" y="13842"/>
                </a:lnTo>
                <a:lnTo>
                  <a:pt x="263029" y="21909"/>
                </a:lnTo>
                <a:lnTo>
                  <a:pt x="268497" y="31387"/>
                </a:lnTo>
                <a:lnTo>
                  <a:pt x="274091" y="42275"/>
                </a:lnTo>
                <a:lnTo>
                  <a:pt x="279815" y="54574"/>
                </a:lnTo>
                <a:lnTo>
                  <a:pt x="285673" y="68283"/>
                </a:lnTo>
                <a:lnTo>
                  <a:pt x="289813" y="78612"/>
                </a:lnTo>
                <a:lnTo>
                  <a:pt x="296010" y="92618"/>
                </a:lnTo>
                <a:lnTo>
                  <a:pt x="301444" y="105821"/>
                </a:lnTo>
                <a:lnTo>
                  <a:pt x="306116" y="118220"/>
                </a:lnTo>
                <a:lnTo>
                  <a:pt x="310026" y="129815"/>
                </a:lnTo>
                <a:lnTo>
                  <a:pt x="313173" y="140608"/>
                </a:lnTo>
                <a:lnTo>
                  <a:pt x="315559" y="150597"/>
                </a:lnTo>
                <a:lnTo>
                  <a:pt x="315722" y="151384"/>
                </a:lnTo>
                <a:lnTo>
                  <a:pt x="320185" y="140207"/>
                </a:lnTo>
                <a:lnTo>
                  <a:pt x="324521" y="128854"/>
                </a:lnTo>
                <a:lnTo>
                  <a:pt x="328732" y="117326"/>
                </a:lnTo>
                <a:lnTo>
                  <a:pt x="332817" y="105623"/>
                </a:lnTo>
                <a:lnTo>
                  <a:pt x="336775" y="93743"/>
                </a:lnTo>
                <a:lnTo>
                  <a:pt x="340607" y="81689"/>
                </a:lnTo>
                <a:lnTo>
                  <a:pt x="344313" y="69458"/>
                </a:lnTo>
                <a:lnTo>
                  <a:pt x="347893" y="57053"/>
                </a:lnTo>
                <a:lnTo>
                  <a:pt x="351346" y="44471"/>
                </a:lnTo>
                <a:lnTo>
                  <a:pt x="354673" y="31714"/>
                </a:lnTo>
                <a:lnTo>
                  <a:pt x="357874" y="18782"/>
                </a:lnTo>
                <a:lnTo>
                  <a:pt x="360299" y="8509"/>
                </a:lnTo>
                <a:lnTo>
                  <a:pt x="366903" y="7112"/>
                </a:lnTo>
                <a:lnTo>
                  <a:pt x="373253" y="5587"/>
                </a:lnTo>
                <a:lnTo>
                  <a:pt x="379222" y="4190"/>
                </a:lnTo>
                <a:lnTo>
                  <a:pt x="385318" y="2793"/>
                </a:lnTo>
                <a:lnTo>
                  <a:pt x="391032" y="1397"/>
                </a:lnTo>
                <a:lnTo>
                  <a:pt x="396621" y="0"/>
                </a:lnTo>
                <a:lnTo>
                  <a:pt x="398653" y="1397"/>
                </a:lnTo>
                <a:lnTo>
                  <a:pt x="394230" y="13333"/>
                </a:lnTo>
                <a:lnTo>
                  <a:pt x="389661" y="25184"/>
                </a:lnTo>
                <a:lnTo>
                  <a:pt x="384944" y="36962"/>
                </a:lnTo>
                <a:lnTo>
                  <a:pt x="380365" y="48005"/>
                </a:lnTo>
                <a:lnTo>
                  <a:pt x="375399" y="59652"/>
                </a:lnTo>
                <a:lnTo>
                  <a:pt x="370384" y="71322"/>
                </a:lnTo>
                <a:lnTo>
                  <a:pt x="365320" y="82992"/>
                </a:lnTo>
                <a:lnTo>
                  <a:pt x="360553" y="93852"/>
                </a:lnTo>
                <a:lnTo>
                  <a:pt x="355490" y="105465"/>
                </a:lnTo>
                <a:lnTo>
                  <a:pt x="350513" y="117150"/>
                </a:lnTo>
                <a:lnTo>
                  <a:pt x="345609" y="128884"/>
                </a:lnTo>
                <a:lnTo>
                  <a:pt x="340994" y="140080"/>
                </a:lnTo>
                <a:lnTo>
                  <a:pt x="336296" y="151854"/>
                </a:lnTo>
                <a:lnTo>
                  <a:pt x="331765" y="163699"/>
                </a:lnTo>
                <a:lnTo>
                  <a:pt x="327425" y="175640"/>
                </a:lnTo>
                <a:lnTo>
                  <a:pt x="323342" y="187578"/>
                </a:lnTo>
                <a:lnTo>
                  <a:pt x="323877" y="199515"/>
                </a:lnTo>
                <a:lnTo>
                  <a:pt x="324097" y="212725"/>
                </a:lnTo>
                <a:lnTo>
                  <a:pt x="324104" y="215518"/>
                </a:lnTo>
                <a:lnTo>
                  <a:pt x="323982" y="226108"/>
                </a:lnTo>
                <a:lnTo>
                  <a:pt x="323618" y="237667"/>
                </a:lnTo>
                <a:lnTo>
                  <a:pt x="323012" y="250197"/>
                </a:lnTo>
                <a:lnTo>
                  <a:pt x="322163" y="263697"/>
                </a:lnTo>
                <a:lnTo>
                  <a:pt x="321071" y="278168"/>
                </a:lnTo>
                <a:lnTo>
                  <a:pt x="320675" y="282955"/>
                </a:lnTo>
                <a:lnTo>
                  <a:pt x="307304" y="284027"/>
                </a:lnTo>
                <a:lnTo>
                  <a:pt x="294495" y="285379"/>
                </a:lnTo>
                <a:lnTo>
                  <a:pt x="282247" y="287011"/>
                </a:lnTo>
                <a:lnTo>
                  <a:pt x="274193" y="288289"/>
                </a:lnTo>
                <a:lnTo>
                  <a:pt x="272415" y="286892"/>
                </a:lnTo>
                <a:lnTo>
                  <a:pt x="274993" y="271342"/>
                </a:lnTo>
                <a:lnTo>
                  <a:pt x="277198" y="256721"/>
                </a:lnTo>
                <a:lnTo>
                  <a:pt x="279029" y="243028"/>
                </a:lnTo>
                <a:lnTo>
                  <a:pt x="280481" y="230263"/>
                </a:lnTo>
                <a:lnTo>
                  <a:pt x="281555" y="218427"/>
                </a:lnTo>
                <a:lnTo>
                  <a:pt x="282247" y="207519"/>
                </a:lnTo>
                <a:lnTo>
                  <a:pt x="282557" y="197540"/>
                </a:lnTo>
                <a:lnTo>
                  <a:pt x="282575" y="194690"/>
                </a:lnTo>
                <a:lnTo>
                  <a:pt x="282575" y="190500"/>
                </a:lnTo>
                <a:lnTo>
                  <a:pt x="280035" y="175260"/>
                </a:lnTo>
                <a:lnTo>
                  <a:pt x="277513" y="163793"/>
                </a:lnTo>
                <a:lnTo>
                  <a:pt x="274345" y="151066"/>
                </a:lnTo>
                <a:lnTo>
                  <a:pt x="269601" y="133996"/>
                </a:lnTo>
                <a:lnTo>
                  <a:pt x="265871" y="121789"/>
                </a:lnTo>
                <a:lnTo>
                  <a:pt x="262509" y="111378"/>
                </a:lnTo>
                <a:lnTo>
                  <a:pt x="258310" y="99008"/>
                </a:lnTo>
                <a:lnTo>
                  <a:pt x="253958" y="87100"/>
                </a:lnTo>
                <a:lnTo>
                  <a:pt x="250062" y="77088"/>
                </a:lnTo>
                <a:lnTo>
                  <a:pt x="244896" y="64636"/>
                </a:lnTo>
                <a:lnTo>
                  <a:pt x="239680" y="53343"/>
                </a:lnTo>
                <a:lnTo>
                  <a:pt x="232537" y="39624"/>
                </a:lnTo>
                <a:lnTo>
                  <a:pt x="224409" y="29590"/>
                </a:lnTo>
                <a:lnTo>
                  <a:pt x="222504" y="27559"/>
                </a:lnTo>
                <a:lnTo>
                  <a:pt x="220599" y="26035"/>
                </a:lnTo>
                <a:lnTo>
                  <a:pt x="218440" y="24764"/>
                </a:lnTo>
                <a:lnTo>
                  <a:pt x="216407" y="23622"/>
                </a:lnTo>
                <a:lnTo>
                  <a:pt x="214249" y="22732"/>
                </a:lnTo>
                <a:lnTo>
                  <a:pt x="211709" y="21971"/>
                </a:lnTo>
                <a:lnTo>
                  <a:pt x="209296" y="21336"/>
                </a:lnTo>
                <a:lnTo>
                  <a:pt x="206501" y="20954"/>
                </a:lnTo>
                <a:lnTo>
                  <a:pt x="203454" y="20574"/>
                </a:lnTo>
                <a:lnTo>
                  <a:pt x="200279" y="20319"/>
                </a:lnTo>
                <a:lnTo>
                  <a:pt x="196723" y="20192"/>
                </a:lnTo>
                <a:lnTo>
                  <a:pt x="192786" y="20192"/>
                </a:lnTo>
                <a:lnTo>
                  <a:pt x="191388" y="24002"/>
                </a:lnTo>
                <a:lnTo>
                  <a:pt x="189992" y="27812"/>
                </a:lnTo>
                <a:lnTo>
                  <a:pt x="188594" y="31496"/>
                </a:lnTo>
                <a:lnTo>
                  <a:pt x="184036" y="43369"/>
                </a:lnTo>
                <a:lnTo>
                  <a:pt x="179197" y="55102"/>
                </a:lnTo>
                <a:lnTo>
                  <a:pt x="177546" y="58927"/>
                </a:lnTo>
                <a:lnTo>
                  <a:pt x="172399" y="70427"/>
                </a:lnTo>
                <a:lnTo>
                  <a:pt x="167053" y="82007"/>
                </a:lnTo>
                <a:lnTo>
                  <a:pt x="165226" y="85851"/>
                </a:lnTo>
                <a:lnTo>
                  <a:pt x="159883" y="96947"/>
                </a:lnTo>
                <a:lnTo>
                  <a:pt x="154131" y="108404"/>
                </a:lnTo>
                <a:lnTo>
                  <a:pt x="151003" y="114426"/>
                </a:lnTo>
                <a:lnTo>
                  <a:pt x="155220" y="128822"/>
                </a:lnTo>
                <a:lnTo>
                  <a:pt x="160438" y="141155"/>
                </a:lnTo>
                <a:lnTo>
                  <a:pt x="166657" y="151462"/>
                </a:lnTo>
                <a:lnTo>
                  <a:pt x="173862" y="159765"/>
                </a:lnTo>
                <a:lnTo>
                  <a:pt x="183711" y="167047"/>
                </a:lnTo>
                <a:lnTo>
                  <a:pt x="195247" y="171993"/>
                </a:lnTo>
                <a:lnTo>
                  <a:pt x="208470" y="174603"/>
                </a:lnTo>
                <a:lnTo>
                  <a:pt x="214630" y="175005"/>
                </a:lnTo>
                <a:lnTo>
                  <a:pt x="215519" y="184150"/>
                </a:lnTo>
                <a:lnTo>
                  <a:pt x="202712" y="187505"/>
                </a:lnTo>
                <a:lnTo>
                  <a:pt x="190624" y="189984"/>
                </a:lnTo>
                <a:lnTo>
                  <a:pt x="188341" y="190373"/>
                </a:lnTo>
                <a:lnTo>
                  <a:pt x="179831" y="191642"/>
                </a:lnTo>
                <a:lnTo>
                  <a:pt x="172847" y="192277"/>
                </a:lnTo>
                <a:lnTo>
                  <a:pt x="167259" y="192277"/>
                </a:lnTo>
                <a:lnTo>
                  <a:pt x="160274" y="192277"/>
                </a:lnTo>
                <a:lnTo>
                  <a:pt x="154305" y="188087"/>
                </a:lnTo>
                <a:lnTo>
                  <a:pt x="149351" y="179831"/>
                </a:lnTo>
                <a:lnTo>
                  <a:pt x="144831" y="170763"/>
                </a:lnTo>
                <a:lnTo>
                  <a:pt x="140502" y="159114"/>
                </a:lnTo>
                <a:lnTo>
                  <a:pt x="136410" y="144864"/>
                </a:lnTo>
                <a:lnTo>
                  <a:pt x="135509" y="141224"/>
                </a:lnTo>
                <a:lnTo>
                  <a:pt x="125775" y="155269"/>
                </a:lnTo>
                <a:lnTo>
                  <a:pt x="115876" y="167156"/>
                </a:lnTo>
                <a:lnTo>
                  <a:pt x="105816" y="176889"/>
                </a:lnTo>
                <a:lnTo>
                  <a:pt x="95600" y="184468"/>
                </a:lnTo>
                <a:lnTo>
                  <a:pt x="85231" y="189896"/>
                </a:lnTo>
                <a:lnTo>
                  <a:pt x="74715" y="193176"/>
                </a:lnTo>
                <a:lnTo>
                  <a:pt x="64056" y="194309"/>
                </a:lnTo>
                <a:lnTo>
                  <a:pt x="63754" y="194310"/>
                </a:lnTo>
                <a:lnTo>
                  <a:pt x="50399" y="192825"/>
                </a:lnTo>
                <a:lnTo>
                  <a:pt x="38444" y="188386"/>
                </a:lnTo>
                <a:lnTo>
                  <a:pt x="27911" y="181013"/>
                </a:lnTo>
                <a:lnTo>
                  <a:pt x="18818" y="170726"/>
                </a:lnTo>
                <a:lnTo>
                  <a:pt x="11010" y="157544"/>
                </a:lnTo>
                <a:lnTo>
                  <a:pt x="6228" y="146079"/>
                </a:lnTo>
                <a:lnTo>
                  <a:pt x="2799" y="133869"/>
                </a:lnTo>
                <a:lnTo>
                  <a:pt x="723" y="120902"/>
                </a:lnTo>
                <a:lnTo>
                  <a:pt x="0" y="107166"/>
                </a:lnTo>
                <a:lnTo>
                  <a:pt x="0" y="106679"/>
                </a:lnTo>
                <a:lnTo>
                  <a:pt x="586" y="92585"/>
                </a:lnTo>
                <a:lnTo>
                  <a:pt x="2342" y="79230"/>
                </a:lnTo>
                <a:lnTo>
                  <a:pt x="5266" y="66612"/>
                </a:lnTo>
                <a:lnTo>
                  <a:pt x="9353" y="54728"/>
                </a:lnTo>
                <a:lnTo>
                  <a:pt x="14601" y="43575"/>
                </a:lnTo>
                <a:lnTo>
                  <a:pt x="21007" y="33149"/>
                </a:lnTo>
                <a:lnTo>
                  <a:pt x="32011" y="20045"/>
                </a:lnTo>
                <a:lnTo>
                  <a:pt x="42223" y="11626"/>
                </a:lnTo>
                <a:lnTo>
                  <a:pt x="53369" y="5482"/>
                </a:lnTo>
                <a:lnTo>
                  <a:pt x="65449" y="1618"/>
                </a:lnTo>
                <a:lnTo>
                  <a:pt x="78463" y="40"/>
                </a:lnTo>
                <a:lnTo>
                  <a:pt x="81026"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1634016" y="542800"/>
            <a:ext cx="103513" cy="193675"/>
          </a:xfrm>
          <a:custGeom>
            <a:avLst/>
            <a:gdLst/>
            <a:ahLst/>
            <a:cxnLst/>
            <a:rect l="l" t="t" r="r" b="b"/>
            <a:pathLst>
              <a:path w="77635" h="193675">
                <a:moveTo>
                  <a:pt x="38531" y="0"/>
                </a:moveTo>
                <a:lnTo>
                  <a:pt x="40335" y="1397"/>
                </a:lnTo>
                <a:lnTo>
                  <a:pt x="39864" y="13234"/>
                </a:lnTo>
                <a:lnTo>
                  <a:pt x="39509" y="25566"/>
                </a:lnTo>
                <a:lnTo>
                  <a:pt x="39272" y="38395"/>
                </a:lnTo>
                <a:lnTo>
                  <a:pt x="39154" y="51718"/>
                </a:lnTo>
                <a:lnTo>
                  <a:pt x="39141" y="58165"/>
                </a:lnTo>
                <a:lnTo>
                  <a:pt x="39141" y="92963"/>
                </a:lnTo>
                <a:lnTo>
                  <a:pt x="39169" y="109632"/>
                </a:lnTo>
                <a:lnTo>
                  <a:pt x="39251" y="124143"/>
                </a:lnTo>
                <a:lnTo>
                  <a:pt x="39388" y="136497"/>
                </a:lnTo>
                <a:lnTo>
                  <a:pt x="39578" y="146695"/>
                </a:lnTo>
                <a:lnTo>
                  <a:pt x="39738" y="152400"/>
                </a:lnTo>
                <a:lnTo>
                  <a:pt x="40005" y="160654"/>
                </a:lnTo>
                <a:lnTo>
                  <a:pt x="41427" y="166242"/>
                </a:lnTo>
                <a:lnTo>
                  <a:pt x="46647" y="171450"/>
                </a:lnTo>
                <a:lnTo>
                  <a:pt x="55664" y="174371"/>
                </a:lnTo>
                <a:lnTo>
                  <a:pt x="60744" y="175260"/>
                </a:lnTo>
                <a:lnTo>
                  <a:pt x="67856" y="175894"/>
                </a:lnTo>
                <a:lnTo>
                  <a:pt x="76746" y="176022"/>
                </a:lnTo>
                <a:lnTo>
                  <a:pt x="77635" y="183896"/>
                </a:lnTo>
                <a:lnTo>
                  <a:pt x="62112" y="188323"/>
                </a:lnTo>
                <a:lnTo>
                  <a:pt x="48734" y="191410"/>
                </a:lnTo>
                <a:lnTo>
                  <a:pt x="37487" y="193182"/>
                </a:lnTo>
                <a:lnTo>
                  <a:pt x="29349" y="193675"/>
                </a:lnTo>
                <a:lnTo>
                  <a:pt x="15687" y="190783"/>
                </a:lnTo>
                <a:lnTo>
                  <a:pt x="6757" y="182081"/>
                </a:lnTo>
                <a:lnTo>
                  <a:pt x="2555" y="167530"/>
                </a:lnTo>
                <a:lnTo>
                  <a:pt x="2197" y="160274"/>
                </a:lnTo>
                <a:lnTo>
                  <a:pt x="2197" y="61213"/>
                </a:lnTo>
                <a:lnTo>
                  <a:pt x="2067" y="47255"/>
                </a:lnTo>
                <a:lnTo>
                  <a:pt x="1681" y="34122"/>
                </a:lnTo>
                <a:lnTo>
                  <a:pt x="1038" y="21793"/>
                </a:lnTo>
                <a:lnTo>
                  <a:pt x="139" y="10247"/>
                </a:lnTo>
                <a:lnTo>
                  <a:pt x="0" y="8762"/>
                </a:lnTo>
                <a:lnTo>
                  <a:pt x="13044" y="5946"/>
                </a:lnTo>
                <a:lnTo>
                  <a:pt x="25462" y="3130"/>
                </a:lnTo>
                <a:lnTo>
                  <a:pt x="37255" y="313"/>
                </a:lnTo>
                <a:lnTo>
                  <a:pt x="38531"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1323850" y="542798"/>
            <a:ext cx="287425" cy="194310"/>
          </a:xfrm>
          <a:custGeom>
            <a:avLst/>
            <a:gdLst/>
            <a:ahLst/>
            <a:cxnLst/>
            <a:rect l="l" t="t" r="r" b="b"/>
            <a:pathLst>
              <a:path w="215569" h="194310">
                <a:moveTo>
                  <a:pt x="81064" y="0"/>
                </a:moveTo>
                <a:lnTo>
                  <a:pt x="92858" y="1331"/>
                </a:lnTo>
                <a:lnTo>
                  <a:pt x="103492" y="5325"/>
                </a:lnTo>
                <a:lnTo>
                  <a:pt x="112965" y="11979"/>
                </a:lnTo>
                <a:lnTo>
                  <a:pt x="121276" y="21291"/>
                </a:lnTo>
                <a:lnTo>
                  <a:pt x="128427" y="33260"/>
                </a:lnTo>
                <a:lnTo>
                  <a:pt x="134415" y="47883"/>
                </a:lnTo>
                <a:lnTo>
                  <a:pt x="139241" y="65159"/>
                </a:lnTo>
                <a:lnTo>
                  <a:pt x="140665" y="71881"/>
                </a:lnTo>
                <a:lnTo>
                  <a:pt x="141058" y="71881"/>
                </a:lnTo>
                <a:lnTo>
                  <a:pt x="144942" y="59028"/>
                </a:lnTo>
                <a:lnTo>
                  <a:pt x="148287" y="46972"/>
                </a:lnTo>
                <a:lnTo>
                  <a:pt x="149999" y="40259"/>
                </a:lnTo>
                <a:lnTo>
                  <a:pt x="152882" y="28214"/>
                </a:lnTo>
                <a:lnTo>
                  <a:pt x="155764" y="15725"/>
                </a:lnTo>
                <a:lnTo>
                  <a:pt x="157162" y="9525"/>
                </a:lnTo>
                <a:lnTo>
                  <a:pt x="169006" y="6916"/>
                </a:lnTo>
                <a:lnTo>
                  <a:pt x="181308" y="4020"/>
                </a:lnTo>
                <a:lnTo>
                  <a:pt x="194064" y="834"/>
                </a:lnTo>
                <a:lnTo>
                  <a:pt x="197294" y="0"/>
                </a:lnTo>
                <a:lnTo>
                  <a:pt x="199085" y="1397"/>
                </a:lnTo>
                <a:lnTo>
                  <a:pt x="194945" y="13852"/>
                </a:lnTo>
                <a:lnTo>
                  <a:pt x="190779" y="25702"/>
                </a:lnTo>
                <a:lnTo>
                  <a:pt x="188645" y="31496"/>
                </a:lnTo>
                <a:lnTo>
                  <a:pt x="184022" y="43358"/>
                </a:lnTo>
                <a:lnTo>
                  <a:pt x="179174" y="55080"/>
                </a:lnTo>
                <a:lnTo>
                  <a:pt x="177520" y="58927"/>
                </a:lnTo>
                <a:lnTo>
                  <a:pt x="172381" y="70427"/>
                </a:lnTo>
                <a:lnTo>
                  <a:pt x="167025" y="82007"/>
                </a:lnTo>
                <a:lnTo>
                  <a:pt x="165201" y="85851"/>
                </a:lnTo>
                <a:lnTo>
                  <a:pt x="159856" y="96951"/>
                </a:lnTo>
                <a:lnTo>
                  <a:pt x="154105" y="108413"/>
                </a:lnTo>
                <a:lnTo>
                  <a:pt x="151002" y="114426"/>
                </a:lnTo>
                <a:lnTo>
                  <a:pt x="155184" y="128823"/>
                </a:lnTo>
                <a:lnTo>
                  <a:pt x="160390" y="141157"/>
                </a:lnTo>
                <a:lnTo>
                  <a:pt x="166618" y="151465"/>
                </a:lnTo>
                <a:lnTo>
                  <a:pt x="173850" y="159765"/>
                </a:lnTo>
                <a:lnTo>
                  <a:pt x="183728" y="167052"/>
                </a:lnTo>
                <a:lnTo>
                  <a:pt x="195270" y="171999"/>
                </a:lnTo>
                <a:lnTo>
                  <a:pt x="208475" y="174606"/>
                </a:lnTo>
                <a:lnTo>
                  <a:pt x="214579" y="175005"/>
                </a:lnTo>
                <a:lnTo>
                  <a:pt x="215569" y="184150"/>
                </a:lnTo>
                <a:lnTo>
                  <a:pt x="202745" y="187501"/>
                </a:lnTo>
                <a:lnTo>
                  <a:pt x="190661" y="189979"/>
                </a:lnTo>
                <a:lnTo>
                  <a:pt x="188353" y="190373"/>
                </a:lnTo>
                <a:lnTo>
                  <a:pt x="179870" y="191642"/>
                </a:lnTo>
                <a:lnTo>
                  <a:pt x="172847" y="192277"/>
                </a:lnTo>
                <a:lnTo>
                  <a:pt x="167284" y="192277"/>
                </a:lnTo>
                <a:lnTo>
                  <a:pt x="160273" y="192277"/>
                </a:lnTo>
                <a:lnTo>
                  <a:pt x="154279" y="188087"/>
                </a:lnTo>
                <a:lnTo>
                  <a:pt x="149313" y="179831"/>
                </a:lnTo>
                <a:lnTo>
                  <a:pt x="144797" y="170761"/>
                </a:lnTo>
                <a:lnTo>
                  <a:pt x="140495" y="159109"/>
                </a:lnTo>
                <a:lnTo>
                  <a:pt x="136403" y="144854"/>
                </a:lnTo>
                <a:lnTo>
                  <a:pt x="135496" y="141224"/>
                </a:lnTo>
                <a:lnTo>
                  <a:pt x="125750" y="155273"/>
                </a:lnTo>
                <a:lnTo>
                  <a:pt x="115850" y="167164"/>
                </a:lnTo>
                <a:lnTo>
                  <a:pt x="105796" y="176898"/>
                </a:lnTo>
                <a:lnTo>
                  <a:pt x="95589" y="184477"/>
                </a:lnTo>
                <a:lnTo>
                  <a:pt x="85230" y="189904"/>
                </a:lnTo>
                <a:lnTo>
                  <a:pt x="74719" y="193180"/>
                </a:lnTo>
                <a:lnTo>
                  <a:pt x="64055" y="194309"/>
                </a:lnTo>
                <a:lnTo>
                  <a:pt x="63779" y="194310"/>
                </a:lnTo>
                <a:lnTo>
                  <a:pt x="50420" y="192830"/>
                </a:lnTo>
                <a:lnTo>
                  <a:pt x="38473" y="188403"/>
                </a:lnTo>
                <a:lnTo>
                  <a:pt x="27938" y="181051"/>
                </a:lnTo>
                <a:lnTo>
                  <a:pt x="18816" y="170794"/>
                </a:lnTo>
                <a:lnTo>
                  <a:pt x="10966" y="157541"/>
                </a:lnTo>
                <a:lnTo>
                  <a:pt x="6201" y="146073"/>
                </a:lnTo>
                <a:lnTo>
                  <a:pt x="2785" y="133859"/>
                </a:lnTo>
                <a:lnTo>
                  <a:pt x="719" y="120888"/>
                </a:lnTo>
                <a:lnTo>
                  <a:pt x="0" y="107147"/>
                </a:lnTo>
                <a:lnTo>
                  <a:pt x="0" y="106679"/>
                </a:lnTo>
                <a:lnTo>
                  <a:pt x="583" y="92586"/>
                </a:lnTo>
                <a:lnTo>
                  <a:pt x="2334" y="79231"/>
                </a:lnTo>
                <a:lnTo>
                  <a:pt x="5253" y="66614"/>
                </a:lnTo>
                <a:lnTo>
                  <a:pt x="9339" y="54731"/>
                </a:lnTo>
                <a:lnTo>
                  <a:pt x="14592" y="43578"/>
                </a:lnTo>
                <a:lnTo>
                  <a:pt x="21013" y="33152"/>
                </a:lnTo>
                <a:lnTo>
                  <a:pt x="31986" y="20048"/>
                </a:lnTo>
                <a:lnTo>
                  <a:pt x="42179" y="11631"/>
                </a:lnTo>
                <a:lnTo>
                  <a:pt x="53324" y="5487"/>
                </a:lnTo>
                <a:lnTo>
                  <a:pt x="65421" y="1622"/>
                </a:lnTo>
                <a:lnTo>
                  <a:pt x="78468" y="41"/>
                </a:lnTo>
                <a:lnTo>
                  <a:pt x="81064"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3985091" y="501270"/>
            <a:ext cx="109050" cy="109473"/>
          </a:xfrm>
          <a:custGeom>
            <a:avLst/>
            <a:gdLst/>
            <a:ahLst/>
            <a:cxnLst/>
            <a:rect l="l" t="t" r="r" b="b"/>
            <a:pathLst>
              <a:path w="81787" h="109473">
                <a:moveTo>
                  <a:pt x="43052" y="0"/>
                </a:moveTo>
                <a:lnTo>
                  <a:pt x="0" y="109473"/>
                </a:lnTo>
                <a:lnTo>
                  <a:pt x="81787" y="109473"/>
                </a:lnTo>
                <a:lnTo>
                  <a:pt x="43052"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9577155" y="453389"/>
            <a:ext cx="377273" cy="278764"/>
          </a:xfrm>
          <a:custGeom>
            <a:avLst/>
            <a:gdLst/>
            <a:ahLst/>
            <a:cxnLst/>
            <a:rect l="l" t="t" r="r" b="b"/>
            <a:pathLst>
              <a:path w="282955" h="278764">
                <a:moveTo>
                  <a:pt x="0" y="0"/>
                </a:moveTo>
                <a:lnTo>
                  <a:pt x="13105" y="342"/>
                </a:lnTo>
                <a:lnTo>
                  <a:pt x="25919" y="583"/>
                </a:lnTo>
                <a:lnTo>
                  <a:pt x="38456" y="722"/>
                </a:lnTo>
                <a:lnTo>
                  <a:pt x="49275" y="762"/>
                </a:lnTo>
                <a:lnTo>
                  <a:pt x="62081" y="706"/>
                </a:lnTo>
                <a:lnTo>
                  <a:pt x="74815" y="540"/>
                </a:lnTo>
                <a:lnTo>
                  <a:pt x="87465" y="263"/>
                </a:lnTo>
                <a:lnTo>
                  <a:pt x="96392" y="0"/>
                </a:lnTo>
                <a:lnTo>
                  <a:pt x="97408" y="8509"/>
                </a:lnTo>
                <a:lnTo>
                  <a:pt x="74802" y="15494"/>
                </a:lnTo>
                <a:lnTo>
                  <a:pt x="71374" y="16256"/>
                </a:lnTo>
                <a:lnTo>
                  <a:pt x="69723" y="18287"/>
                </a:lnTo>
                <a:lnTo>
                  <a:pt x="69595" y="21589"/>
                </a:lnTo>
                <a:lnTo>
                  <a:pt x="69362" y="33118"/>
                </a:lnTo>
                <a:lnTo>
                  <a:pt x="69237" y="46083"/>
                </a:lnTo>
                <a:lnTo>
                  <a:pt x="69214" y="55245"/>
                </a:lnTo>
                <a:lnTo>
                  <a:pt x="69214" y="122555"/>
                </a:lnTo>
                <a:lnTo>
                  <a:pt x="213867" y="122555"/>
                </a:lnTo>
                <a:lnTo>
                  <a:pt x="213867" y="55245"/>
                </a:lnTo>
                <a:lnTo>
                  <a:pt x="213813" y="41389"/>
                </a:lnTo>
                <a:lnTo>
                  <a:pt x="213651" y="28917"/>
                </a:lnTo>
                <a:lnTo>
                  <a:pt x="213486" y="21589"/>
                </a:lnTo>
                <a:lnTo>
                  <a:pt x="211581" y="16256"/>
                </a:lnTo>
                <a:lnTo>
                  <a:pt x="208279" y="15494"/>
                </a:lnTo>
                <a:lnTo>
                  <a:pt x="186181" y="8509"/>
                </a:lnTo>
                <a:lnTo>
                  <a:pt x="185800" y="0"/>
                </a:lnTo>
                <a:lnTo>
                  <a:pt x="198604" y="350"/>
                </a:lnTo>
                <a:lnTo>
                  <a:pt x="211341" y="593"/>
                </a:lnTo>
                <a:lnTo>
                  <a:pt x="223995" y="730"/>
                </a:lnTo>
                <a:lnTo>
                  <a:pt x="233679" y="762"/>
                </a:lnTo>
                <a:lnTo>
                  <a:pt x="246126" y="709"/>
                </a:lnTo>
                <a:lnTo>
                  <a:pt x="258743" y="553"/>
                </a:lnTo>
                <a:lnTo>
                  <a:pt x="271544" y="292"/>
                </a:lnTo>
                <a:lnTo>
                  <a:pt x="282193" y="0"/>
                </a:lnTo>
                <a:lnTo>
                  <a:pt x="282955" y="8509"/>
                </a:lnTo>
                <a:lnTo>
                  <a:pt x="257936" y="16256"/>
                </a:lnTo>
                <a:lnTo>
                  <a:pt x="252874" y="34104"/>
                </a:lnTo>
                <a:lnTo>
                  <a:pt x="252750" y="47207"/>
                </a:lnTo>
                <a:lnTo>
                  <a:pt x="252729" y="56007"/>
                </a:lnTo>
                <a:lnTo>
                  <a:pt x="252729" y="217170"/>
                </a:lnTo>
                <a:lnTo>
                  <a:pt x="252769" y="231485"/>
                </a:lnTo>
                <a:lnTo>
                  <a:pt x="252887" y="244278"/>
                </a:lnTo>
                <a:lnTo>
                  <a:pt x="253084" y="255524"/>
                </a:lnTo>
                <a:lnTo>
                  <a:pt x="258572" y="262889"/>
                </a:lnTo>
                <a:lnTo>
                  <a:pt x="282575" y="270129"/>
                </a:lnTo>
                <a:lnTo>
                  <a:pt x="282955" y="278764"/>
                </a:lnTo>
                <a:lnTo>
                  <a:pt x="269782" y="278501"/>
                </a:lnTo>
                <a:lnTo>
                  <a:pt x="256939" y="278299"/>
                </a:lnTo>
                <a:lnTo>
                  <a:pt x="244415" y="278171"/>
                </a:lnTo>
                <a:lnTo>
                  <a:pt x="232917" y="278130"/>
                </a:lnTo>
                <a:lnTo>
                  <a:pt x="220035" y="278184"/>
                </a:lnTo>
                <a:lnTo>
                  <a:pt x="207282" y="278337"/>
                </a:lnTo>
                <a:lnTo>
                  <a:pt x="194676" y="278574"/>
                </a:lnTo>
                <a:lnTo>
                  <a:pt x="186562" y="278764"/>
                </a:lnTo>
                <a:lnTo>
                  <a:pt x="185800" y="270129"/>
                </a:lnTo>
                <a:lnTo>
                  <a:pt x="208279" y="263271"/>
                </a:lnTo>
                <a:lnTo>
                  <a:pt x="213232" y="260096"/>
                </a:lnTo>
                <a:lnTo>
                  <a:pt x="213693" y="245381"/>
                </a:lnTo>
                <a:lnTo>
                  <a:pt x="213820" y="232754"/>
                </a:lnTo>
                <a:lnTo>
                  <a:pt x="213867" y="218530"/>
                </a:lnTo>
                <a:lnTo>
                  <a:pt x="213867" y="217170"/>
                </a:lnTo>
                <a:lnTo>
                  <a:pt x="213867" y="140588"/>
                </a:lnTo>
                <a:lnTo>
                  <a:pt x="69214" y="140588"/>
                </a:lnTo>
                <a:lnTo>
                  <a:pt x="69214" y="217170"/>
                </a:lnTo>
                <a:lnTo>
                  <a:pt x="69254" y="231537"/>
                </a:lnTo>
                <a:lnTo>
                  <a:pt x="69374" y="244308"/>
                </a:lnTo>
                <a:lnTo>
                  <a:pt x="69574" y="255484"/>
                </a:lnTo>
                <a:lnTo>
                  <a:pt x="71374" y="262255"/>
                </a:lnTo>
                <a:lnTo>
                  <a:pt x="74802" y="263271"/>
                </a:lnTo>
                <a:lnTo>
                  <a:pt x="96774" y="270129"/>
                </a:lnTo>
                <a:lnTo>
                  <a:pt x="97408" y="278764"/>
                </a:lnTo>
                <a:lnTo>
                  <a:pt x="84710" y="278487"/>
                </a:lnTo>
                <a:lnTo>
                  <a:pt x="72011" y="278280"/>
                </a:lnTo>
                <a:lnTo>
                  <a:pt x="59312" y="278157"/>
                </a:lnTo>
                <a:lnTo>
                  <a:pt x="50164" y="278130"/>
                </a:lnTo>
                <a:lnTo>
                  <a:pt x="37788" y="278178"/>
                </a:lnTo>
                <a:lnTo>
                  <a:pt x="25195" y="278315"/>
                </a:lnTo>
                <a:lnTo>
                  <a:pt x="12374" y="278526"/>
                </a:lnTo>
                <a:lnTo>
                  <a:pt x="888" y="278764"/>
                </a:lnTo>
                <a:lnTo>
                  <a:pt x="0" y="270129"/>
                </a:lnTo>
                <a:lnTo>
                  <a:pt x="24510" y="262889"/>
                </a:lnTo>
                <a:lnTo>
                  <a:pt x="30050" y="245593"/>
                </a:lnTo>
                <a:lnTo>
                  <a:pt x="30177" y="232969"/>
                </a:lnTo>
                <a:lnTo>
                  <a:pt x="30225" y="218820"/>
                </a:lnTo>
                <a:lnTo>
                  <a:pt x="30225" y="217170"/>
                </a:lnTo>
                <a:lnTo>
                  <a:pt x="30225" y="56007"/>
                </a:lnTo>
                <a:lnTo>
                  <a:pt x="30169" y="41733"/>
                </a:lnTo>
                <a:lnTo>
                  <a:pt x="30000" y="29418"/>
                </a:lnTo>
                <a:lnTo>
                  <a:pt x="29717" y="19558"/>
                </a:lnTo>
                <a:lnTo>
                  <a:pt x="380" y="8509"/>
                </a:lnTo>
                <a:lnTo>
                  <a:pt x="0"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6555572" y="453389"/>
            <a:ext cx="366776" cy="278764"/>
          </a:xfrm>
          <a:custGeom>
            <a:avLst/>
            <a:gdLst/>
            <a:ahLst/>
            <a:cxnLst/>
            <a:rect l="l" t="t" r="r" b="b"/>
            <a:pathLst>
              <a:path w="275082" h="278764">
                <a:moveTo>
                  <a:pt x="0" y="0"/>
                </a:moveTo>
                <a:lnTo>
                  <a:pt x="13105" y="342"/>
                </a:lnTo>
                <a:lnTo>
                  <a:pt x="25919" y="583"/>
                </a:lnTo>
                <a:lnTo>
                  <a:pt x="38456" y="722"/>
                </a:lnTo>
                <a:lnTo>
                  <a:pt x="49275" y="762"/>
                </a:lnTo>
                <a:lnTo>
                  <a:pt x="225679" y="762"/>
                </a:lnTo>
                <a:lnTo>
                  <a:pt x="238199" y="709"/>
                </a:lnTo>
                <a:lnTo>
                  <a:pt x="250837" y="553"/>
                </a:lnTo>
                <a:lnTo>
                  <a:pt x="263607" y="292"/>
                </a:lnTo>
                <a:lnTo>
                  <a:pt x="274193" y="0"/>
                </a:lnTo>
                <a:lnTo>
                  <a:pt x="275082" y="8509"/>
                </a:lnTo>
                <a:lnTo>
                  <a:pt x="249936" y="16256"/>
                </a:lnTo>
                <a:lnTo>
                  <a:pt x="245000" y="34104"/>
                </a:lnTo>
                <a:lnTo>
                  <a:pt x="244876" y="47207"/>
                </a:lnTo>
                <a:lnTo>
                  <a:pt x="244856" y="56007"/>
                </a:lnTo>
                <a:lnTo>
                  <a:pt x="244856" y="217170"/>
                </a:lnTo>
                <a:lnTo>
                  <a:pt x="244895" y="231485"/>
                </a:lnTo>
                <a:lnTo>
                  <a:pt x="245013" y="244278"/>
                </a:lnTo>
                <a:lnTo>
                  <a:pt x="245210" y="255524"/>
                </a:lnTo>
                <a:lnTo>
                  <a:pt x="250571" y="262889"/>
                </a:lnTo>
                <a:lnTo>
                  <a:pt x="274574" y="270129"/>
                </a:lnTo>
                <a:lnTo>
                  <a:pt x="275082" y="278764"/>
                </a:lnTo>
                <a:lnTo>
                  <a:pt x="261951" y="278502"/>
                </a:lnTo>
                <a:lnTo>
                  <a:pt x="249112" y="278301"/>
                </a:lnTo>
                <a:lnTo>
                  <a:pt x="236565" y="278172"/>
                </a:lnTo>
                <a:lnTo>
                  <a:pt x="224789" y="278130"/>
                </a:lnTo>
                <a:lnTo>
                  <a:pt x="211907" y="278184"/>
                </a:lnTo>
                <a:lnTo>
                  <a:pt x="199154" y="278337"/>
                </a:lnTo>
                <a:lnTo>
                  <a:pt x="186548" y="278574"/>
                </a:lnTo>
                <a:lnTo>
                  <a:pt x="178435" y="278764"/>
                </a:lnTo>
                <a:lnTo>
                  <a:pt x="177673" y="270129"/>
                </a:lnTo>
                <a:lnTo>
                  <a:pt x="200151" y="263271"/>
                </a:lnTo>
                <a:lnTo>
                  <a:pt x="203454" y="262255"/>
                </a:lnTo>
                <a:lnTo>
                  <a:pt x="205105" y="260096"/>
                </a:lnTo>
                <a:lnTo>
                  <a:pt x="205232" y="256412"/>
                </a:lnTo>
                <a:lnTo>
                  <a:pt x="205614" y="245382"/>
                </a:lnTo>
                <a:lnTo>
                  <a:pt x="205808" y="232756"/>
                </a:lnTo>
                <a:lnTo>
                  <a:pt x="205866" y="218534"/>
                </a:lnTo>
                <a:lnTo>
                  <a:pt x="205867" y="217170"/>
                </a:lnTo>
                <a:lnTo>
                  <a:pt x="205867" y="18796"/>
                </a:lnTo>
                <a:lnTo>
                  <a:pt x="69214" y="18796"/>
                </a:lnTo>
                <a:lnTo>
                  <a:pt x="69214" y="217170"/>
                </a:lnTo>
                <a:lnTo>
                  <a:pt x="69254" y="231537"/>
                </a:lnTo>
                <a:lnTo>
                  <a:pt x="69374" y="244308"/>
                </a:lnTo>
                <a:lnTo>
                  <a:pt x="69574" y="255484"/>
                </a:lnTo>
                <a:lnTo>
                  <a:pt x="74802" y="263271"/>
                </a:lnTo>
                <a:lnTo>
                  <a:pt x="96774" y="270129"/>
                </a:lnTo>
                <a:lnTo>
                  <a:pt x="97409" y="278764"/>
                </a:lnTo>
                <a:lnTo>
                  <a:pt x="84710" y="278487"/>
                </a:lnTo>
                <a:lnTo>
                  <a:pt x="72011" y="278280"/>
                </a:lnTo>
                <a:lnTo>
                  <a:pt x="59312" y="278157"/>
                </a:lnTo>
                <a:lnTo>
                  <a:pt x="50164" y="278130"/>
                </a:lnTo>
                <a:lnTo>
                  <a:pt x="37788" y="278178"/>
                </a:lnTo>
                <a:lnTo>
                  <a:pt x="25195" y="278315"/>
                </a:lnTo>
                <a:lnTo>
                  <a:pt x="12374" y="278526"/>
                </a:lnTo>
                <a:lnTo>
                  <a:pt x="888" y="278764"/>
                </a:lnTo>
                <a:lnTo>
                  <a:pt x="0" y="270129"/>
                </a:lnTo>
                <a:lnTo>
                  <a:pt x="24511" y="262889"/>
                </a:lnTo>
                <a:lnTo>
                  <a:pt x="30050" y="245593"/>
                </a:lnTo>
                <a:lnTo>
                  <a:pt x="30177" y="232969"/>
                </a:lnTo>
                <a:lnTo>
                  <a:pt x="30225" y="218820"/>
                </a:lnTo>
                <a:lnTo>
                  <a:pt x="30225" y="217170"/>
                </a:lnTo>
                <a:lnTo>
                  <a:pt x="30225" y="56007"/>
                </a:lnTo>
                <a:lnTo>
                  <a:pt x="30169" y="41733"/>
                </a:lnTo>
                <a:lnTo>
                  <a:pt x="30000" y="29418"/>
                </a:lnTo>
                <a:lnTo>
                  <a:pt x="29718" y="19558"/>
                </a:lnTo>
                <a:lnTo>
                  <a:pt x="381" y="8509"/>
                </a:lnTo>
                <a:lnTo>
                  <a:pt x="0"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939175" y="453389"/>
            <a:ext cx="366640" cy="278764"/>
          </a:xfrm>
          <a:custGeom>
            <a:avLst/>
            <a:gdLst/>
            <a:ahLst/>
            <a:cxnLst/>
            <a:rect l="l" t="t" r="r" b="b"/>
            <a:pathLst>
              <a:path w="274980" h="278764">
                <a:moveTo>
                  <a:pt x="0" y="0"/>
                </a:moveTo>
                <a:lnTo>
                  <a:pt x="13078" y="342"/>
                </a:lnTo>
                <a:lnTo>
                  <a:pt x="25891" y="582"/>
                </a:lnTo>
                <a:lnTo>
                  <a:pt x="38441" y="722"/>
                </a:lnTo>
                <a:lnTo>
                  <a:pt x="49288" y="762"/>
                </a:lnTo>
                <a:lnTo>
                  <a:pt x="225691" y="762"/>
                </a:lnTo>
                <a:lnTo>
                  <a:pt x="238161" y="709"/>
                </a:lnTo>
                <a:lnTo>
                  <a:pt x="250793" y="553"/>
                </a:lnTo>
                <a:lnTo>
                  <a:pt x="263587" y="291"/>
                </a:lnTo>
                <a:lnTo>
                  <a:pt x="274192" y="0"/>
                </a:lnTo>
                <a:lnTo>
                  <a:pt x="274980" y="8509"/>
                </a:lnTo>
                <a:lnTo>
                  <a:pt x="249948" y="16256"/>
                </a:lnTo>
                <a:lnTo>
                  <a:pt x="244932" y="34104"/>
                </a:lnTo>
                <a:lnTo>
                  <a:pt x="244801" y="47207"/>
                </a:lnTo>
                <a:lnTo>
                  <a:pt x="244779" y="56007"/>
                </a:lnTo>
                <a:lnTo>
                  <a:pt x="244779" y="217170"/>
                </a:lnTo>
                <a:lnTo>
                  <a:pt x="244822" y="231485"/>
                </a:lnTo>
                <a:lnTo>
                  <a:pt x="244946" y="244278"/>
                </a:lnTo>
                <a:lnTo>
                  <a:pt x="245146" y="255523"/>
                </a:lnTo>
                <a:lnTo>
                  <a:pt x="250545" y="262889"/>
                </a:lnTo>
                <a:lnTo>
                  <a:pt x="274586" y="270129"/>
                </a:lnTo>
                <a:lnTo>
                  <a:pt x="274980" y="278764"/>
                </a:lnTo>
                <a:lnTo>
                  <a:pt x="261848" y="278502"/>
                </a:lnTo>
                <a:lnTo>
                  <a:pt x="249011" y="278300"/>
                </a:lnTo>
                <a:lnTo>
                  <a:pt x="236467" y="278172"/>
                </a:lnTo>
                <a:lnTo>
                  <a:pt x="224815" y="278130"/>
                </a:lnTo>
                <a:lnTo>
                  <a:pt x="211895" y="278184"/>
                </a:lnTo>
                <a:lnTo>
                  <a:pt x="199144" y="278337"/>
                </a:lnTo>
                <a:lnTo>
                  <a:pt x="186557" y="278573"/>
                </a:lnTo>
                <a:lnTo>
                  <a:pt x="178422" y="278764"/>
                </a:lnTo>
                <a:lnTo>
                  <a:pt x="177622" y="270129"/>
                </a:lnTo>
                <a:lnTo>
                  <a:pt x="200075" y="263271"/>
                </a:lnTo>
                <a:lnTo>
                  <a:pt x="205244" y="256412"/>
                </a:lnTo>
                <a:lnTo>
                  <a:pt x="205566" y="245382"/>
                </a:lnTo>
                <a:lnTo>
                  <a:pt x="205766" y="232755"/>
                </a:lnTo>
                <a:lnTo>
                  <a:pt x="205841" y="218533"/>
                </a:lnTo>
                <a:lnTo>
                  <a:pt x="205841" y="217170"/>
                </a:lnTo>
                <a:lnTo>
                  <a:pt x="205841" y="18796"/>
                </a:lnTo>
                <a:lnTo>
                  <a:pt x="69138" y="18796"/>
                </a:lnTo>
                <a:lnTo>
                  <a:pt x="69138" y="217170"/>
                </a:lnTo>
                <a:lnTo>
                  <a:pt x="69182" y="231537"/>
                </a:lnTo>
                <a:lnTo>
                  <a:pt x="69310" y="244308"/>
                </a:lnTo>
                <a:lnTo>
                  <a:pt x="69522" y="255483"/>
                </a:lnTo>
                <a:lnTo>
                  <a:pt x="74701" y="263271"/>
                </a:lnTo>
                <a:lnTo>
                  <a:pt x="96761" y="270129"/>
                </a:lnTo>
                <a:lnTo>
                  <a:pt x="97358" y="278764"/>
                </a:lnTo>
                <a:lnTo>
                  <a:pt x="84659" y="278487"/>
                </a:lnTo>
                <a:lnTo>
                  <a:pt x="71960" y="278280"/>
                </a:lnTo>
                <a:lnTo>
                  <a:pt x="59261" y="278157"/>
                </a:lnTo>
                <a:lnTo>
                  <a:pt x="50076" y="278130"/>
                </a:lnTo>
                <a:lnTo>
                  <a:pt x="37751" y="278178"/>
                </a:lnTo>
                <a:lnTo>
                  <a:pt x="25168" y="278315"/>
                </a:lnTo>
                <a:lnTo>
                  <a:pt x="12324" y="278526"/>
                </a:lnTo>
                <a:lnTo>
                  <a:pt x="800" y="278764"/>
                </a:lnTo>
                <a:lnTo>
                  <a:pt x="0" y="270129"/>
                </a:lnTo>
                <a:lnTo>
                  <a:pt x="24434" y="262889"/>
                </a:lnTo>
                <a:lnTo>
                  <a:pt x="30021" y="245593"/>
                </a:lnTo>
                <a:lnTo>
                  <a:pt x="30151" y="232969"/>
                </a:lnTo>
                <a:lnTo>
                  <a:pt x="30200" y="218820"/>
                </a:lnTo>
                <a:lnTo>
                  <a:pt x="30200" y="217170"/>
                </a:lnTo>
                <a:lnTo>
                  <a:pt x="30200" y="56007"/>
                </a:lnTo>
                <a:lnTo>
                  <a:pt x="30143" y="41733"/>
                </a:lnTo>
                <a:lnTo>
                  <a:pt x="29969" y="29418"/>
                </a:lnTo>
                <a:lnTo>
                  <a:pt x="29667" y="19558"/>
                </a:lnTo>
                <a:lnTo>
                  <a:pt x="393" y="8509"/>
                </a:lnTo>
                <a:lnTo>
                  <a:pt x="0"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3854706" y="449201"/>
            <a:ext cx="385403" cy="282955"/>
          </a:xfrm>
          <a:custGeom>
            <a:avLst/>
            <a:gdLst/>
            <a:ahLst/>
            <a:cxnLst/>
            <a:rect l="l" t="t" r="r" b="b"/>
            <a:pathLst>
              <a:path w="289052" h="282955">
                <a:moveTo>
                  <a:pt x="161163" y="0"/>
                </a:moveTo>
                <a:lnTo>
                  <a:pt x="249301" y="242950"/>
                </a:lnTo>
                <a:lnTo>
                  <a:pt x="252603" y="252095"/>
                </a:lnTo>
                <a:lnTo>
                  <a:pt x="255651" y="258317"/>
                </a:lnTo>
                <a:lnTo>
                  <a:pt x="258318" y="261620"/>
                </a:lnTo>
                <a:lnTo>
                  <a:pt x="261112" y="264795"/>
                </a:lnTo>
                <a:lnTo>
                  <a:pt x="264922" y="267208"/>
                </a:lnTo>
                <a:lnTo>
                  <a:pt x="270002" y="268859"/>
                </a:lnTo>
                <a:lnTo>
                  <a:pt x="288671" y="274320"/>
                </a:lnTo>
                <a:lnTo>
                  <a:pt x="289052" y="282955"/>
                </a:lnTo>
                <a:lnTo>
                  <a:pt x="275602" y="282683"/>
                </a:lnTo>
                <a:lnTo>
                  <a:pt x="262705" y="282478"/>
                </a:lnTo>
                <a:lnTo>
                  <a:pt x="250334" y="282353"/>
                </a:lnTo>
                <a:lnTo>
                  <a:pt x="240792" y="282321"/>
                </a:lnTo>
                <a:lnTo>
                  <a:pt x="229570" y="282362"/>
                </a:lnTo>
                <a:lnTo>
                  <a:pt x="217435" y="282479"/>
                </a:lnTo>
                <a:lnTo>
                  <a:pt x="204378" y="282661"/>
                </a:lnTo>
                <a:lnTo>
                  <a:pt x="190387" y="282899"/>
                </a:lnTo>
                <a:lnTo>
                  <a:pt x="187325" y="282955"/>
                </a:lnTo>
                <a:lnTo>
                  <a:pt x="186563" y="274320"/>
                </a:lnTo>
                <a:lnTo>
                  <a:pt x="205359" y="268859"/>
                </a:lnTo>
                <a:lnTo>
                  <a:pt x="208026" y="267842"/>
                </a:lnTo>
                <a:lnTo>
                  <a:pt x="209931" y="266826"/>
                </a:lnTo>
                <a:lnTo>
                  <a:pt x="211074" y="265684"/>
                </a:lnTo>
                <a:lnTo>
                  <a:pt x="212217" y="264667"/>
                </a:lnTo>
                <a:lnTo>
                  <a:pt x="212725" y="262889"/>
                </a:lnTo>
                <a:lnTo>
                  <a:pt x="212725" y="260476"/>
                </a:lnTo>
                <a:lnTo>
                  <a:pt x="212725" y="257810"/>
                </a:lnTo>
                <a:lnTo>
                  <a:pt x="212090" y="254380"/>
                </a:lnTo>
                <a:lnTo>
                  <a:pt x="210693" y="250062"/>
                </a:lnTo>
                <a:lnTo>
                  <a:pt x="209296" y="245745"/>
                </a:lnTo>
                <a:lnTo>
                  <a:pt x="207391" y="240029"/>
                </a:lnTo>
                <a:lnTo>
                  <a:pt x="204851" y="232790"/>
                </a:lnTo>
                <a:lnTo>
                  <a:pt x="186182" y="179577"/>
                </a:lnTo>
                <a:lnTo>
                  <a:pt x="90424" y="179577"/>
                </a:lnTo>
                <a:lnTo>
                  <a:pt x="69469" y="232663"/>
                </a:lnTo>
                <a:lnTo>
                  <a:pt x="66675" y="240029"/>
                </a:lnTo>
                <a:lnTo>
                  <a:pt x="64516" y="245999"/>
                </a:lnTo>
                <a:lnTo>
                  <a:pt x="62992" y="250316"/>
                </a:lnTo>
                <a:lnTo>
                  <a:pt x="61341" y="254762"/>
                </a:lnTo>
                <a:lnTo>
                  <a:pt x="60579" y="258190"/>
                </a:lnTo>
                <a:lnTo>
                  <a:pt x="60579" y="260603"/>
                </a:lnTo>
                <a:lnTo>
                  <a:pt x="60579" y="262889"/>
                </a:lnTo>
                <a:lnTo>
                  <a:pt x="61214" y="264667"/>
                </a:lnTo>
                <a:lnTo>
                  <a:pt x="62484" y="265684"/>
                </a:lnTo>
                <a:lnTo>
                  <a:pt x="63754" y="266826"/>
                </a:lnTo>
                <a:lnTo>
                  <a:pt x="65659" y="267842"/>
                </a:lnTo>
                <a:lnTo>
                  <a:pt x="68072" y="268604"/>
                </a:lnTo>
                <a:lnTo>
                  <a:pt x="86614" y="273938"/>
                </a:lnTo>
                <a:lnTo>
                  <a:pt x="86995" y="282955"/>
                </a:lnTo>
                <a:lnTo>
                  <a:pt x="72243" y="282672"/>
                </a:lnTo>
                <a:lnTo>
                  <a:pt x="59052" y="282463"/>
                </a:lnTo>
                <a:lnTo>
                  <a:pt x="47422" y="282343"/>
                </a:lnTo>
                <a:lnTo>
                  <a:pt x="40894" y="282321"/>
                </a:lnTo>
                <a:lnTo>
                  <a:pt x="29068" y="282394"/>
                </a:lnTo>
                <a:lnTo>
                  <a:pt x="16418" y="282597"/>
                </a:lnTo>
                <a:lnTo>
                  <a:pt x="2967" y="282905"/>
                </a:lnTo>
                <a:lnTo>
                  <a:pt x="1016" y="282955"/>
                </a:lnTo>
                <a:lnTo>
                  <a:pt x="0" y="274320"/>
                </a:lnTo>
                <a:lnTo>
                  <a:pt x="20066" y="268224"/>
                </a:lnTo>
                <a:lnTo>
                  <a:pt x="25019" y="266573"/>
                </a:lnTo>
                <a:lnTo>
                  <a:pt x="28829" y="264160"/>
                </a:lnTo>
                <a:lnTo>
                  <a:pt x="31115" y="260858"/>
                </a:lnTo>
                <a:lnTo>
                  <a:pt x="33528" y="257555"/>
                </a:lnTo>
                <a:lnTo>
                  <a:pt x="36195" y="252349"/>
                </a:lnTo>
                <a:lnTo>
                  <a:pt x="39116" y="245363"/>
                </a:lnTo>
                <a:lnTo>
                  <a:pt x="140589" y="2921"/>
                </a:lnTo>
                <a:lnTo>
                  <a:pt x="161163" y="0"/>
                </a:lnTo>
                <a:close/>
              </a:path>
            </a:pathLst>
          </a:custGeom>
          <a:ln w="3048">
            <a:solidFill>
              <a:srgbClr val="3A431F"/>
            </a:solidFill>
          </a:ln>
        </p:spPr>
        <p:txBody>
          <a:bodyPr wrap="square" lIns="0" tIns="0" rIns="0" bIns="0" rtlCol="0">
            <a:noAutofit/>
          </a:bodyPr>
          <a:lstStyle/>
          <a:p>
            <a:endParaRPr/>
          </a:p>
        </p:txBody>
      </p:sp>
      <p:sp>
        <p:nvSpPr>
          <p:cNvPr id="51" name="object 51"/>
          <p:cNvSpPr/>
          <p:nvPr/>
        </p:nvSpPr>
        <p:spPr>
          <a:xfrm>
            <a:off x="10692892" y="446788"/>
            <a:ext cx="78232" cy="80517"/>
          </a:xfrm>
          <a:custGeom>
            <a:avLst/>
            <a:gdLst/>
            <a:ahLst/>
            <a:cxnLst/>
            <a:rect l="l" t="t" r="r" b="b"/>
            <a:pathLst>
              <a:path w="58674" h="80517">
                <a:moveTo>
                  <a:pt x="17779" y="0"/>
                </a:moveTo>
                <a:lnTo>
                  <a:pt x="58674" y="0"/>
                </a:lnTo>
                <a:lnTo>
                  <a:pt x="14985" y="80517"/>
                </a:lnTo>
                <a:lnTo>
                  <a:pt x="0" y="80517"/>
                </a:lnTo>
                <a:lnTo>
                  <a:pt x="17779" y="0"/>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9065940" y="446788"/>
            <a:ext cx="78063" cy="80517"/>
          </a:xfrm>
          <a:custGeom>
            <a:avLst/>
            <a:gdLst/>
            <a:ahLst/>
            <a:cxnLst/>
            <a:rect l="l" t="t" r="r" b="b"/>
            <a:pathLst>
              <a:path w="58547" h="80517">
                <a:moveTo>
                  <a:pt x="17652" y="0"/>
                </a:moveTo>
                <a:lnTo>
                  <a:pt x="58547" y="0"/>
                </a:lnTo>
                <a:lnTo>
                  <a:pt x="14858" y="80517"/>
                </a:lnTo>
                <a:lnTo>
                  <a:pt x="0" y="80517"/>
                </a:lnTo>
                <a:lnTo>
                  <a:pt x="17652"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5206831" y="446788"/>
            <a:ext cx="78232" cy="80517"/>
          </a:xfrm>
          <a:custGeom>
            <a:avLst/>
            <a:gdLst/>
            <a:ahLst/>
            <a:cxnLst/>
            <a:rect l="l" t="t" r="r" b="b"/>
            <a:pathLst>
              <a:path w="58674" h="80517">
                <a:moveTo>
                  <a:pt x="17652" y="0"/>
                </a:moveTo>
                <a:lnTo>
                  <a:pt x="58674" y="0"/>
                </a:lnTo>
                <a:lnTo>
                  <a:pt x="14859" y="80517"/>
                </a:lnTo>
                <a:lnTo>
                  <a:pt x="0" y="80517"/>
                </a:lnTo>
                <a:lnTo>
                  <a:pt x="17652"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3624242" y="446788"/>
            <a:ext cx="78061" cy="80517"/>
          </a:xfrm>
          <a:custGeom>
            <a:avLst/>
            <a:gdLst/>
            <a:ahLst/>
            <a:cxnLst/>
            <a:rect l="l" t="t" r="r" b="b"/>
            <a:pathLst>
              <a:path w="58546" h="80517">
                <a:moveTo>
                  <a:pt x="17652" y="0"/>
                </a:moveTo>
                <a:lnTo>
                  <a:pt x="58546" y="0"/>
                </a:lnTo>
                <a:lnTo>
                  <a:pt x="14858" y="80517"/>
                </a:lnTo>
                <a:lnTo>
                  <a:pt x="0" y="80517"/>
                </a:lnTo>
                <a:lnTo>
                  <a:pt x="17652"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4241802" y="438659"/>
            <a:ext cx="203368" cy="386206"/>
          </a:xfrm>
          <a:custGeom>
            <a:avLst/>
            <a:gdLst/>
            <a:ahLst/>
            <a:cxnLst/>
            <a:rect l="l" t="t" r="r" b="b"/>
            <a:pathLst>
              <a:path w="152526" h="386206">
                <a:moveTo>
                  <a:pt x="20700" y="0"/>
                </a:moveTo>
                <a:lnTo>
                  <a:pt x="34123" y="296"/>
                </a:lnTo>
                <a:lnTo>
                  <a:pt x="46596" y="544"/>
                </a:lnTo>
                <a:lnTo>
                  <a:pt x="52450" y="634"/>
                </a:lnTo>
                <a:lnTo>
                  <a:pt x="65863" y="917"/>
                </a:lnTo>
                <a:lnTo>
                  <a:pt x="77891" y="1015"/>
                </a:lnTo>
                <a:lnTo>
                  <a:pt x="78232" y="1015"/>
                </a:lnTo>
                <a:lnTo>
                  <a:pt x="98171" y="1015"/>
                </a:lnTo>
                <a:lnTo>
                  <a:pt x="111615" y="943"/>
                </a:lnTo>
                <a:lnTo>
                  <a:pt x="123916" y="725"/>
                </a:lnTo>
                <a:lnTo>
                  <a:pt x="127253" y="634"/>
                </a:lnTo>
                <a:lnTo>
                  <a:pt x="135889" y="507"/>
                </a:lnTo>
                <a:lnTo>
                  <a:pt x="143763" y="253"/>
                </a:lnTo>
                <a:lnTo>
                  <a:pt x="150749" y="0"/>
                </a:lnTo>
                <a:lnTo>
                  <a:pt x="152526" y="12700"/>
                </a:lnTo>
                <a:lnTo>
                  <a:pt x="145541" y="14604"/>
                </a:lnTo>
                <a:lnTo>
                  <a:pt x="138429" y="16763"/>
                </a:lnTo>
                <a:lnTo>
                  <a:pt x="131190" y="19430"/>
                </a:lnTo>
                <a:lnTo>
                  <a:pt x="123825" y="22097"/>
                </a:lnTo>
                <a:lnTo>
                  <a:pt x="116712" y="25272"/>
                </a:lnTo>
                <a:lnTo>
                  <a:pt x="109854" y="28828"/>
                </a:lnTo>
                <a:lnTo>
                  <a:pt x="102997" y="32384"/>
                </a:lnTo>
                <a:lnTo>
                  <a:pt x="96520" y="36321"/>
                </a:lnTo>
                <a:lnTo>
                  <a:pt x="90297" y="40386"/>
                </a:lnTo>
                <a:lnTo>
                  <a:pt x="84200" y="44576"/>
                </a:lnTo>
                <a:lnTo>
                  <a:pt x="78739" y="49021"/>
                </a:lnTo>
                <a:lnTo>
                  <a:pt x="74040" y="53720"/>
                </a:lnTo>
                <a:lnTo>
                  <a:pt x="69342" y="58419"/>
                </a:lnTo>
                <a:lnTo>
                  <a:pt x="65658" y="63372"/>
                </a:lnTo>
                <a:lnTo>
                  <a:pt x="62864" y="68579"/>
                </a:lnTo>
                <a:lnTo>
                  <a:pt x="60198" y="73659"/>
                </a:lnTo>
                <a:lnTo>
                  <a:pt x="58800" y="78993"/>
                </a:lnTo>
                <a:lnTo>
                  <a:pt x="58800" y="84454"/>
                </a:lnTo>
                <a:lnTo>
                  <a:pt x="58800" y="91312"/>
                </a:lnTo>
                <a:lnTo>
                  <a:pt x="60579" y="96900"/>
                </a:lnTo>
                <a:lnTo>
                  <a:pt x="64262" y="101345"/>
                </a:lnTo>
                <a:lnTo>
                  <a:pt x="67944" y="105663"/>
                </a:lnTo>
                <a:lnTo>
                  <a:pt x="72644" y="109219"/>
                </a:lnTo>
                <a:lnTo>
                  <a:pt x="78486" y="111887"/>
                </a:lnTo>
                <a:lnTo>
                  <a:pt x="84327" y="114553"/>
                </a:lnTo>
                <a:lnTo>
                  <a:pt x="90804" y="116331"/>
                </a:lnTo>
                <a:lnTo>
                  <a:pt x="98171" y="117347"/>
                </a:lnTo>
                <a:lnTo>
                  <a:pt x="105410" y="118363"/>
                </a:lnTo>
                <a:lnTo>
                  <a:pt x="112902" y="118871"/>
                </a:lnTo>
                <a:lnTo>
                  <a:pt x="120396" y="118871"/>
                </a:lnTo>
                <a:lnTo>
                  <a:pt x="123316" y="118871"/>
                </a:lnTo>
                <a:lnTo>
                  <a:pt x="126364" y="118744"/>
                </a:lnTo>
                <a:lnTo>
                  <a:pt x="129539" y="118617"/>
                </a:lnTo>
                <a:lnTo>
                  <a:pt x="132714" y="118490"/>
                </a:lnTo>
                <a:lnTo>
                  <a:pt x="136016" y="118237"/>
                </a:lnTo>
                <a:lnTo>
                  <a:pt x="139446" y="117982"/>
                </a:lnTo>
                <a:lnTo>
                  <a:pt x="141224" y="132461"/>
                </a:lnTo>
                <a:lnTo>
                  <a:pt x="127846" y="135627"/>
                </a:lnTo>
                <a:lnTo>
                  <a:pt x="115364" y="139287"/>
                </a:lnTo>
                <a:lnTo>
                  <a:pt x="103821" y="143456"/>
                </a:lnTo>
                <a:lnTo>
                  <a:pt x="95503" y="147065"/>
                </a:lnTo>
                <a:lnTo>
                  <a:pt x="83224" y="153355"/>
                </a:lnTo>
                <a:lnTo>
                  <a:pt x="72459" y="160093"/>
                </a:lnTo>
                <a:lnTo>
                  <a:pt x="63118" y="167386"/>
                </a:lnTo>
                <a:lnTo>
                  <a:pt x="53463" y="176990"/>
                </a:lnTo>
                <a:lnTo>
                  <a:pt x="46156" y="186939"/>
                </a:lnTo>
                <a:lnTo>
                  <a:pt x="43942" y="190880"/>
                </a:lnTo>
                <a:lnTo>
                  <a:pt x="39624" y="199136"/>
                </a:lnTo>
                <a:lnTo>
                  <a:pt x="37592" y="207137"/>
                </a:lnTo>
                <a:lnTo>
                  <a:pt x="37592" y="214756"/>
                </a:lnTo>
                <a:lnTo>
                  <a:pt x="37592" y="223774"/>
                </a:lnTo>
                <a:lnTo>
                  <a:pt x="39116" y="231139"/>
                </a:lnTo>
                <a:lnTo>
                  <a:pt x="42163" y="236981"/>
                </a:lnTo>
                <a:lnTo>
                  <a:pt x="45212" y="242696"/>
                </a:lnTo>
                <a:lnTo>
                  <a:pt x="49275" y="247395"/>
                </a:lnTo>
                <a:lnTo>
                  <a:pt x="54610" y="250951"/>
                </a:lnTo>
                <a:lnTo>
                  <a:pt x="59943" y="254507"/>
                </a:lnTo>
                <a:lnTo>
                  <a:pt x="66039" y="257555"/>
                </a:lnTo>
                <a:lnTo>
                  <a:pt x="73025" y="259841"/>
                </a:lnTo>
                <a:lnTo>
                  <a:pt x="80010" y="262254"/>
                </a:lnTo>
                <a:lnTo>
                  <a:pt x="87375" y="264540"/>
                </a:lnTo>
                <a:lnTo>
                  <a:pt x="95376" y="266826"/>
                </a:lnTo>
                <a:lnTo>
                  <a:pt x="101980" y="268731"/>
                </a:lnTo>
                <a:lnTo>
                  <a:pt x="108458" y="270637"/>
                </a:lnTo>
                <a:lnTo>
                  <a:pt x="114808" y="272795"/>
                </a:lnTo>
                <a:lnTo>
                  <a:pt x="121158" y="274954"/>
                </a:lnTo>
                <a:lnTo>
                  <a:pt x="126873" y="277621"/>
                </a:lnTo>
                <a:lnTo>
                  <a:pt x="131825" y="280924"/>
                </a:lnTo>
                <a:lnTo>
                  <a:pt x="136778" y="284225"/>
                </a:lnTo>
                <a:lnTo>
                  <a:pt x="140842" y="288416"/>
                </a:lnTo>
                <a:lnTo>
                  <a:pt x="143890" y="293369"/>
                </a:lnTo>
                <a:lnTo>
                  <a:pt x="146938" y="298322"/>
                </a:lnTo>
                <a:lnTo>
                  <a:pt x="148462" y="304545"/>
                </a:lnTo>
                <a:lnTo>
                  <a:pt x="148462" y="312165"/>
                </a:lnTo>
                <a:lnTo>
                  <a:pt x="147106" y="323782"/>
                </a:lnTo>
                <a:lnTo>
                  <a:pt x="143035" y="335865"/>
                </a:lnTo>
                <a:lnTo>
                  <a:pt x="136651" y="347725"/>
                </a:lnTo>
                <a:lnTo>
                  <a:pt x="130145" y="357446"/>
                </a:lnTo>
                <a:lnTo>
                  <a:pt x="122647" y="367319"/>
                </a:lnTo>
                <a:lnTo>
                  <a:pt x="114185" y="377344"/>
                </a:lnTo>
                <a:lnTo>
                  <a:pt x="106045" y="386206"/>
                </a:lnTo>
                <a:lnTo>
                  <a:pt x="96900" y="380111"/>
                </a:lnTo>
                <a:lnTo>
                  <a:pt x="104527" y="366359"/>
                </a:lnTo>
                <a:lnTo>
                  <a:pt x="109872" y="353883"/>
                </a:lnTo>
                <a:lnTo>
                  <a:pt x="112949" y="342680"/>
                </a:lnTo>
                <a:lnTo>
                  <a:pt x="113791" y="334009"/>
                </a:lnTo>
                <a:lnTo>
                  <a:pt x="113791" y="327659"/>
                </a:lnTo>
                <a:lnTo>
                  <a:pt x="112522" y="322325"/>
                </a:lnTo>
                <a:lnTo>
                  <a:pt x="109982" y="318134"/>
                </a:lnTo>
                <a:lnTo>
                  <a:pt x="107441" y="314070"/>
                </a:lnTo>
                <a:lnTo>
                  <a:pt x="103759" y="310388"/>
                </a:lnTo>
                <a:lnTo>
                  <a:pt x="99187" y="307466"/>
                </a:lnTo>
                <a:lnTo>
                  <a:pt x="94487" y="304545"/>
                </a:lnTo>
                <a:lnTo>
                  <a:pt x="89026" y="302005"/>
                </a:lnTo>
                <a:lnTo>
                  <a:pt x="82803" y="300100"/>
                </a:lnTo>
                <a:lnTo>
                  <a:pt x="76580" y="298195"/>
                </a:lnTo>
                <a:lnTo>
                  <a:pt x="69850" y="296163"/>
                </a:lnTo>
                <a:lnTo>
                  <a:pt x="62611" y="294004"/>
                </a:lnTo>
                <a:lnTo>
                  <a:pt x="49932" y="290143"/>
                </a:lnTo>
                <a:lnTo>
                  <a:pt x="38443" y="285631"/>
                </a:lnTo>
                <a:lnTo>
                  <a:pt x="36449" y="284733"/>
                </a:lnTo>
                <a:lnTo>
                  <a:pt x="28701" y="281177"/>
                </a:lnTo>
                <a:lnTo>
                  <a:pt x="22098" y="276732"/>
                </a:lnTo>
                <a:lnTo>
                  <a:pt x="16637" y="271525"/>
                </a:lnTo>
                <a:lnTo>
                  <a:pt x="11302" y="266318"/>
                </a:lnTo>
                <a:lnTo>
                  <a:pt x="7112" y="260222"/>
                </a:lnTo>
                <a:lnTo>
                  <a:pt x="4318" y="253237"/>
                </a:lnTo>
                <a:lnTo>
                  <a:pt x="1397" y="246252"/>
                </a:lnTo>
                <a:lnTo>
                  <a:pt x="0" y="238125"/>
                </a:lnTo>
                <a:lnTo>
                  <a:pt x="0" y="228853"/>
                </a:lnTo>
                <a:lnTo>
                  <a:pt x="1034" y="215579"/>
                </a:lnTo>
                <a:lnTo>
                  <a:pt x="4136" y="203445"/>
                </a:lnTo>
                <a:lnTo>
                  <a:pt x="6095" y="198627"/>
                </a:lnTo>
                <a:lnTo>
                  <a:pt x="12146" y="187416"/>
                </a:lnTo>
                <a:lnTo>
                  <a:pt x="19886" y="177297"/>
                </a:lnTo>
                <a:lnTo>
                  <a:pt x="22479" y="174497"/>
                </a:lnTo>
                <a:lnTo>
                  <a:pt x="31494" y="165966"/>
                </a:lnTo>
                <a:lnTo>
                  <a:pt x="41664" y="158150"/>
                </a:lnTo>
                <a:lnTo>
                  <a:pt x="46481" y="154939"/>
                </a:lnTo>
                <a:lnTo>
                  <a:pt x="57207" y="148357"/>
                </a:lnTo>
                <a:lnTo>
                  <a:pt x="68272" y="142070"/>
                </a:lnTo>
                <a:lnTo>
                  <a:pt x="75057" y="138429"/>
                </a:lnTo>
                <a:lnTo>
                  <a:pt x="67818" y="137540"/>
                </a:lnTo>
                <a:lnTo>
                  <a:pt x="61087" y="135889"/>
                </a:lnTo>
                <a:lnTo>
                  <a:pt x="54737" y="133350"/>
                </a:lnTo>
                <a:lnTo>
                  <a:pt x="48387" y="130809"/>
                </a:lnTo>
                <a:lnTo>
                  <a:pt x="43052" y="127634"/>
                </a:lnTo>
                <a:lnTo>
                  <a:pt x="38481" y="123825"/>
                </a:lnTo>
                <a:lnTo>
                  <a:pt x="33908" y="119887"/>
                </a:lnTo>
                <a:lnTo>
                  <a:pt x="30352" y="115442"/>
                </a:lnTo>
                <a:lnTo>
                  <a:pt x="27686" y="110362"/>
                </a:lnTo>
                <a:lnTo>
                  <a:pt x="25145" y="105282"/>
                </a:lnTo>
                <a:lnTo>
                  <a:pt x="23875" y="99694"/>
                </a:lnTo>
                <a:lnTo>
                  <a:pt x="23875" y="93599"/>
                </a:lnTo>
                <a:lnTo>
                  <a:pt x="23875" y="86105"/>
                </a:lnTo>
                <a:lnTo>
                  <a:pt x="25654" y="79120"/>
                </a:lnTo>
                <a:lnTo>
                  <a:pt x="29082" y="72516"/>
                </a:lnTo>
                <a:lnTo>
                  <a:pt x="32638" y="65912"/>
                </a:lnTo>
                <a:lnTo>
                  <a:pt x="37337" y="59689"/>
                </a:lnTo>
                <a:lnTo>
                  <a:pt x="43180" y="54101"/>
                </a:lnTo>
                <a:lnTo>
                  <a:pt x="52623" y="45911"/>
                </a:lnTo>
                <a:lnTo>
                  <a:pt x="63190" y="38468"/>
                </a:lnTo>
                <a:lnTo>
                  <a:pt x="74230" y="31842"/>
                </a:lnTo>
                <a:lnTo>
                  <a:pt x="85518" y="25931"/>
                </a:lnTo>
                <a:lnTo>
                  <a:pt x="86867" y="25272"/>
                </a:lnTo>
                <a:lnTo>
                  <a:pt x="86613" y="24891"/>
                </a:lnTo>
                <a:lnTo>
                  <a:pt x="74056" y="26251"/>
                </a:lnTo>
                <a:lnTo>
                  <a:pt x="61425" y="27862"/>
                </a:lnTo>
                <a:lnTo>
                  <a:pt x="55499" y="28701"/>
                </a:lnTo>
                <a:lnTo>
                  <a:pt x="42836" y="30555"/>
                </a:lnTo>
                <a:lnTo>
                  <a:pt x="30300" y="32357"/>
                </a:lnTo>
                <a:lnTo>
                  <a:pt x="24637" y="33146"/>
                </a:lnTo>
                <a:lnTo>
                  <a:pt x="24002" y="27304"/>
                </a:lnTo>
                <a:lnTo>
                  <a:pt x="23241" y="21843"/>
                </a:lnTo>
                <a:lnTo>
                  <a:pt x="22351" y="16763"/>
                </a:lnTo>
                <a:lnTo>
                  <a:pt x="21462" y="11683"/>
                </a:lnTo>
                <a:lnTo>
                  <a:pt x="20574" y="6603"/>
                </a:lnTo>
                <a:lnTo>
                  <a:pt x="19431" y="1396"/>
                </a:lnTo>
                <a:lnTo>
                  <a:pt x="20700"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1738715" y="437007"/>
            <a:ext cx="265683" cy="300100"/>
          </a:xfrm>
          <a:custGeom>
            <a:avLst/>
            <a:gdLst/>
            <a:ahLst/>
            <a:cxnLst/>
            <a:rect l="l" t="t" r="r" b="b"/>
            <a:pathLst>
              <a:path w="199262" h="300100">
                <a:moveTo>
                  <a:pt x="95376" y="0"/>
                </a:moveTo>
                <a:lnTo>
                  <a:pt x="106813" y="610"/>
                </a:lnTo>
                <a:lnTo>
                  <a:pt x="118873" y="2435"/>
                </a:lnTo>
                <a:lnTo>
                  <a:pt x="131547" y="5465"/>
                </a:lnTo>
                <a:lnTo>
                  <a:pt x="144824" y="9690"/>
                </a:lnTo>
                <a:lnTo>
                  <a:pt x="148208" y="10921"/>
                </a:lnTo>
                <a:lnTo>
                  <a:pt x="160823" y="15990"/>
                </a:lnTo>
                <a:lnTo>
                  <a:pt x="172671" y="21512"/>
                </a:lnTo>
                <a:lnTo>
                  <a:pt x="183745" y="27489"/>
                </a:lnTo>
                <a:lnTo>
                  <a:pt x="194037" y="33920"/>
                </a:lnTo>
                <a:lnTo>
                  <a:pt x="198754" y="37210"/>
                </a:lnTo>
                <a:lnTo>
                  <a:pt x="199262" y="39242"/>
                </a:lnTo>
                <a:lnTo>
                  <a:pt x="191558" y="48897"/>
                </a:lnTo>
                <a:lnTo>
                  <a:pt x="183826" y="59026"/>
                </a:lnTo>
                <a:lnTo>
                  <a:pt x="177419" y="67817"/>
                </a:lnTo>
                <a:lnTo>
                  <a:pt x="164067" y="56694"/>
                </a:lnTo>
                <a:lnTo>
                  <a:pt x="151327" y="47038"/>
                </a:lnTo>
                <a:lnTo>
                  <a:pt x="139195" y="38851"/>
                </a:lnTo>
                <a:lnTo>
                  <a:pt x="127667" y="32137"/>
                </a:lnTo>
                <a:lnTo>
                  <a:pt x="116742" y="26899"/>
                </a:lnTo>
                <a:lnTo>
                  <a:pt x="106416" y="23139"/>
                </a:lnTo>
                <a:lnTo>
                  <a:pt x="96687" y="20860"/>
                </a:lnTo>
                <a:lnTo>
                  <a:pt x="87550" y="20066"/>
                </a:lnTo>
                <a:lnTo>
                  <a:pt x="87248" y="20065"/>
                </a:lnTo>
                <a:lnTo>
                  <a:pt x="77850" y="20065"/>
                </a:lnTo>
                <a:lnTo>
                  <a:pt x="73151" y="23621"/>
                </a:lnTo>
                <a:lnTo>
                  <a:pt x="73151" y="30479"/>
                </a:lnTo>
                <a:lnTo>
                  <a:pt x="73151" y="33654"/>
                </a:lnTo>
                <a:lnTo>
                  <a:pt x="74040" y="36829"/>
                </a:lnTo>
                <a:lnTo>
                  <a:pt x="75818" y="40258"/>
                </a:lnTo>
                <a:lnTo>
                  <a:pt x="77597" y="43560"/>
                </a:lnTo>
                <a:lnTo>
                  <a:pt x="80136" y="47243"/>
                </a:lnTo>
                <a:lnTo>
                  <a:pt x="83438" y="51562"/>
                </a:lnTo>
                <a:lnTo>
                  <a:pt x="86740" y="55752"/>
                </a:lnTo>
                <a:lnTo>
                  <a:pt x="90931" y="60578"/>
                </a:lnTo>
                <a:lnTo>
                  <a:pt x="96011" y="65785"/>
                </a:lnTo>
                <a:lnTo>
                  <a:pt x="104150" y="74364"/>
                </a:lnTo>
                <a:lnTo>
                  <a:pt x="113506" y="84163"/>
                </a:lnTo>
                <a:lnTo>
                  <a:pt x="113664" y="84327"/>
                </a:lnTo>
                <a:lnTo>
                  <a:pt x="122148" y="93415"/>
                </a:lnTo>
                <a:lnTo>
                  <a:pt x="130695" y="102895"/>
                </a:lnTo>
                <a:lnTo>
                  <a:pt x="137159" y="110235"/>
                </a:lnTo>
                <a:lnTo>
                  <a:pt x="145303" y="120005"/>
                </a:lnTo>
                <a:lnTo>
                  <a:pt x="152850" y="130215"/>
                </a:lnTo>
                <a:lnTo>
                  <a:pt x="158750" y="139064"/>
                </a:lnTo>
                <a:lnTo>
                  <a:pt x="165126" y="150127"/>
                </a:lnTo>
                <a:lnTo>
                  <a:pt x="170625" y="161552"/>
                </a:lnTo>
                <a:lnTo>
                  <a:pt x="174370" y="170941"/>
                </a:lnTo>
                <a:lnTo>
                  <a:pt x="177936" y="183066"/>
                </a:lnTo>
                <a:lnTo>
                  <a:pt x="179959" y="195611"/>
                </a:lnTo>
                <a:lnTo>
                  <a:pt x="180466" y="206120"/>
                </a:lnTo>
                <a:lnTo>
                  <a:pt x="179593" y="219466"/>
                </a:lnTo>
                <a:lnTo>
                  <a:pt x="176974" y="232117"/>
                </a:lnTo>
                <a:lnTo>
                  <a:pt x="172614" y="244066"/>
                </a:lnTo>
                <a:lnTo>
                  <a:pt x="166518" y="255305"/>
                </a:lnTo>
                <a:lnTo>
                  <a:pt x="158689" y="265824"/>
                </a:lnTo>
                <a:lnTo>
                  <a:pt x="152400" y="272541"/>
                </a:lnTo>
                <a:lnTo>
                  <a:pt x="142226" y="281444"/>
                </a:lnTo>
                <a:lnTo>
                  <a:pt x="131384" y="288611"/>
                </a:lnTo>
                <a:lnTo>
                  <a:pt x="119875" y="294045"/>
                </a:lnTo>
                <a:lnTo>
                  <a:pt x="107699" y="297752"/>
                </a:lnTo>
                <a:lnTo>
                  <a:pt x="94854" y="299734"/>
                </a:lnTo>
                <a:lnTo>
                  <a:pt x="86105" y="300100"/>
                </a:lnTo>
                <a:lnTo>
                  <a:pt x="72025" y="299227"/>
                </a:lnTo>
                <a:lnTo>
                  <a:pt x="58997" y="296607"/>
                </a:lnTo>
                <a:lnTo>
                  <a:pt x="47024" y="292240"/>
                </a:lnTo>
                <a:lnTo>
                  <a:pt x="36103" y="286127"/>
                </a:lnTo>
                <a:lnTo>
                  <a:pt x="26237" y="278267"/>
                </a:lnTo>
                <a:lnTo>
                  <a:pt x="15585" y="266347"/>
                </a:lnTo>
                <a:lnTo>
                  <a:pt x="8978" y="255596"/>
                </a:lnTo>
                <a:lnTo>
                  <a:pt x="4181" y="243850"/>
                </a:lnTo>
                <a:lnTo>
                  <a:pt x="1195" y="231116"/>
                </a:lnTo>
                <a:lnTo>
                  <a:pt x="20" y="217398"/>
                </a:lnTo>
                <a:lnTo>
                  <a:pt x="0" y="215264"/>
                </a:lnTo>
                <a:lnTo>
                  <a:pt x="823" y="201617"/>
                </a:lnTo>
                <a:lnTo>
                  <a:pt x="3293" y="188770"/>
                </a:lnTo>
                <a:lnTo>
                  <a:pt x="7409" y="176728"/>
                </a:lnTo>
                <a:lnTo>
                  <a:pt x="13172" y="165498"/>
                </a:lnTo>
                <a:lnTo>
                  <a:pt x="20581" y="155085"/>
                </a:lnTo>
                <a:lnTo>
                  <a:pt x="30167" y="144852"/>
                </a:lnTo>
                <a:lnTo>
                  <a:pt x="39371" y="137148"/>
                </a:lnTo>
                <a:lnTo>
                  <a:pt x="49706" y="130173"/>
                </a:lnTo>
                <a:lnTo>
                  <a:pt x="61168" y="123924"/>
                </a:lnTo>
                <a:lnTo>
                  <a:pt x="73754" y="118396"/>
                </a:lnTo>
                <a:lnTo>
                  <a:pt x="85216" y="114300"/>
                </a:lnTo>
                <a:lnTo>
                  <a:pt x="75976" y="105249"/>
                </a:lnTo>
                <a:lnTo>
                  <a:pt x="66988" y="96527"/>
                </a:lnTo>
                <a:lnTo>
                  <a:pt x="65658" y="95250"/>
                </a:lnTo>
                <a:lnTo>
                  <a:pt x="59435" y="89153"/>
                </a:lnTo>
                <a:lnTo>
                  <a:pt x="53720" y="83057"/>
                </a:lnTo>
                <a:lnTo>
                  <a:pt x="48767" y="76962"/>
                </a:lnTo>
                <a:lnTo>
                  <a:pt x="43814" y="70865"/>
                </a:lnTo>
                <a:lnTo>
                  <a:pt x="39877" y="64642"/>
                </a:lnTo>
                <a:lnTo>
                  <a:pt x="36829" y="58292"/>
                </a:lnTo>
                <a:lnTo>
                  <a:pt x="33908" y="51942"/>
                </a:lnTo>
                <a:lnTo>
                  <a:pt x="32384" y="45338"/>
                </a:lnTo>
                <a:lnTo>
                  <a:pt x="32384" y="38607"/>
                </a:lnTo>
                <a:lnTo>
                  <a:pt x="35172" y="26964"/>
                </a:lnTo>
                <a:lnTo>
                  <a:pt x="43533" y="17042"/>
                </a:lnTo>
                <a:lnTo>
                  <a:pt x="53339" y="10794"/>
                </a:lnTo>
                <a:lnTo>
                  <a:pt x="65606" y="5438"/>
                </a:lnTo>
                <a:lnTo>
                  <a:pt x="77892" y="1882"/>
                </a:lnTo>
                <a:lnTo>
                  <a:pt x="90217" y="164"/>
                </a:lnTo>
                <a:lnTo>
                  <a:pt x="95376"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9973055" y="434721"/>
            <a:ext cx="283971" cy="300354"/>
          </a:xfrm>
          <a:custGeom>
            <a:avLst/>
            <a:gdLst/>
            <a:ahLst/>
            <a:cxnLst/>
            <a:rect l="l" t="t" r="r" b="b"/>
            <a:pathLst>
              <a:path w="212978" h="300354">
                <a:moveTo>
                  <a:pt x="60325" y="0"/>
                </a:moveTo>
                <a:lnTo>
                  <a:pt x="67309" y="0"/>
                </a:lnTo>
                <a:lnTo>
                  <a:pt x="73532" y="762"/>
                </a:lnTo>
                <a:lnTo>
                  <a:pt x="79375" y="2286"/>
                </a:lnTo>
                <a:lnTo>
                  <a:pt x="85089" y="3937"/>
                </a:lnTo>
                <a:lnTo>
                  <a:pt x="90424" y="6603"/>
                </a:lnTo>
                <a:lnTo>
                  <a:pt x="95250" y="10413"/>
                </a:lnTo>
                <a:lnTo>
                  <a:pt x="100075" y="14224"/>
                </a:lnTo>
                <a:lnTo>
                  <a:pt x="104393" y="19176"/>
                </a:lnTo>
                <a:lnTo>
                  <a:pt x="108076" y="25273"/>
                </a:lnTo>
                <a:lnTo>
                  <a:pt x="111759" y="31495"/>
                </a:lnTo>
                <a:lnTo>
                  <a:pt x="114934" y="38988"/>
                </a:lnTo>
                <a:lnTo>
                  <a:pt x="117601" y="48005"/>
                </a:lnTo>
                <a:lnTo>
                  <a:pt x="119252" y="53593"/>
                </a:lnTo>
                <a:lnTo>
                  <a:pt x="120903" y="59689"/>
                </a:lnTo>
                <a:lnTo>
                  <a:pt x="122554" y="66166"/>
                </a:lnTo>
                <a:lnTo>
                  <a:pt x="124205" y="72770"/>
                </a:lnTo>
                <a:lnTo>
                  <a:pt x="125856" y="80009"/>
                </a:lnTo>
                <a:lnTo>
                  <a:pt x="127507" y="88011"/>
                </a:lnTo>
                <a:lnTo>
                  <a:pt x="130031" y="99726"/>
                </a:lnTo>
                <a:lnTo>
                  <a:pt x="132711" y="112699"/>
                </a:lnTo>
                <a:lnTo>
                  <a:pt x="133096" y="114553"/>
                </a:lnTo>
                <a:lnTo>
                  <a:pt x="135456" y="126239"/>
                </a:lnTo>
                <a:lnTo>
                  <a:pt x="137903" y="138923"/>
                </a:lnTo>
                <a:lnTo>
                  <a:pt x="139446" y="146938"/>
                </a:lnTo>
                <a:lnTo>
                  <a:pt x="140715" y="153034"/>
                </a:lnTo>
                <a:lnTo>
                  <a:pt x="142112" y="159765"/>
                </a:lnTo>
                <a:lnTo>
                  <a:pt x="143509" y="166877"/>
                </a:lnTo>
                <a:lnTo>
                  <a:pt x="144906" y="173989"/>
                </a:lnTo>
                <a:lnTo>
                  <a:pt x="146430" y="181228"/>
                </a:lnTo>
                <a:lnTo>
                  <a:pt x="147954" y="188594"/>
                </a:lnTo>
                <a:lnTo>
                  <a:pt x="149605" y="195961"/>
                </a:lnTo>
                <a:lnTo>
                  <a:pt x="151129" y="203200"/>
                </a:lnTo>
                <a:lnTo>
                  <a:pt x="152780" y="210312"/>
                </a:lnTo>
                <a:lnTo>
                  <a:pt x="154304" y="217296"/>
                </a:lnTo>
                <a:lnTo>
                  <a:pt x="155955" y="224027"/>
                </a:lnTo>
                <a:lnTo>
                  <a:pt x="157479" y="230250"/>
                </a:lnTo>
                <a:lnTo>
                  <a:pt x="161262" y="243691"/>
                </a:lnTo>
                <a:lnTo>
                  <a:pt x="165137" y="254612"/>
                </a:lnTo>
                <a:lnTo>
                  <a:pt x="168148" y="261746"/>
                </a:lnTo>
                <a:lnTo>
                  <a:pt x="171450" y="267080"/>
                </a:lnTo>
                <a:lnTo>
                  <a:pt x="175386" y="271399"/>
                </a:lnTo>
                <a:lnTo>
                  <a:pt x="179324" y="275589"/>
                </a:lnTo>
                <a:lnTo>
                  <a:pt x="184276" y="278764"/>
                </a:lnTo>
                <a:lnTo>
                  <a:pt x="190246" y="280796"/>
                </a:lnTo>
                <a:lnTo>
                  <a:pt x="196087" y="282828"/>
                </a:lnTo>
                <a:lnTo>
                  <a:pt x="203326" y="284225"/>
                </a:lnTo>
                <a:lnTo>
                  <a:pt x="211962" y="285114"/>
                </a:lnTo>
                <a:lnTo>
                  <a:pt x="212978" y="292988"/>
                </a:lnTo>
                <a:lnTo>
                  <a:pt x="198783" y="296757"/>
                </a:lnTo>
                <a:lnTo>
                  <a:pt x="186048" y="299180"/>
                </a:lnTo>
                <a:lnTo>
                  <a:pt x="174734" y="300279"/>
                </a:lnTo>
                <a:lnTo>
                  <a:pt x="171196" y="300354"/>
                </a:lnTo>
                <a:lnTo>
                  <a:pt x="167258" y="300354"/>
                </a:lnTo>
                <a:lnTo>
                  <a:pt x="163702" y="299719"/>
                </a:lnTo>
                <a:lnTo>
                  <a:pt x="160654" y="298450"/>
                </a:lnTo>
                <a:lnTo>
                  <a:pt x="157606" y="297052"/>
                </a:lnTo>
                <a:lnTo>
                  <a:pt x="154939" y="294893"/>
                </a:lnTo>
                <a:lnTo>
                  <a:pt x="152653" y="291718"/>
                </a:lnTo>
                <a:lnTo>
                  <a:pt x="150367" y="288670"/>
                </a:lnTo>
                <a:lnTo>
                  <a:pt x="148208" y="284606"/>
                </a:lnTo>
                <a:lnTo>
                  <a:pt x="146176" y="279526"/>
                </a:lnTo>
                <a:lnTo>
                  <a:pt x="144272" y="274446"/>
                </a:lnTo>
                <a:lnTo>
                  <a:pt x="142366" y="268096"/>
                </a:lnTo>
                <a:lnTo>
                  <a:pt x="140842" y="260476"/>
                </a:lnTo>
                <a:lnTo>
                  <a:pt x="139573" y="254888"/>
                </a:lnTo>
                <a:lnTo>
                  <a:pt x="138049" y="248412"/>
                </a:lnTo>
                <a:lnTo>
                  <a:pt x="136398" y="241045"/>
                </a:lnTo>
                <a:lnTo>
                  <a:pt x="134747" y="233679"/>
                </a:lnTo>
                <a:lnTo>
                  <a:pt x="132968" y="225678"/>
                </a:lnTo>
                <a:lnTo>
                  <a:pt x="131190" y="217169"/>
                </a:lnTo>
                <a:lnTo>
                  <a:pt x="128717" y="205158"/>
                </a:lnTo>
                <a:lnTo>
                  <a:pt x="126090" y="192446"/>
                </a:lnTo>
                <a:lnTo>
                  <a:pt x="125475" y="189483"/>
                </a:lnTo>
                <a:lnTo>
                  <a:pt x="122979" y="177242"/>
                </a:lnTo>
                <a:lnTo>
                  <a:pt x="120589" y="164688"/>
                </a:lnTo>
                <a:lnTo>
                  <a:pt x="119633" y="159257"/>
                </a:lnTo>
                <a:lnTo>
                  <a:pt x="42925" y="295020"/>
                </a:lnTo>
                <a:lnTo>
                  <a:pt x="30164" y="296245"/>
                </a:lnTo>
                <a:lnTo>
                  <a:pt x="17546" y="297806"/>
                </a:lnTo>
                <a:lnTo>
                  <a:pt x="5070" y="299679"/>
                </a:lnTo>
                <a:lnTo>
                  <a:pt x="1777" y="300227"/>
                </a:lnTo>
                <a:lnTo>
                  <a:pt x="0" y="298576"/>
                </a:lnTo>
                <a:lnTo>
                  <a:pt x="109981" y="109981"/>
                </a:lnTo>
                <a:lnTo>
                  <a:pt x="108711" y="103377"/>
                </a:lnTo>
                <a:lnTo>
                  <a:pt x="107314" y="96646"/>
                </a:lnTo>
                <a:lnTo>
                  <a:pt x="105663" y="89788"/>
                </a:lnTo>
                <a:lnTo>
                  <a:pt x="104139" y="82930"/>
                </a:lnTo>
                <a:lnTo>
                  <a:pt x="102361" y="76200"/>
                </a:lnTo>
                <a:lnTo>
                  <a:pt x="100456" y="69850"/>
                </a:lnTo>
                <a:lnTo>
                  <a:pt x="98678" y="63373"/>
                </a:lnTo>
                <a:lnTo>
                  <a:pt x="96647" y="57912"/>
                </a:lnTo>
                <a:lnTo>
                  <a:pt x="94360" y="53339"/>
                </a:lnTo>
                <a:lnTo>
                  <a:pt x="92075" y="48767"/>
                </a:lnTo>
                <a:lnTo>
                  <a:pt x="89407" y="44957"/>
                </a:lnTo>
                <a:lnTo>
                  <a:pt x="86359" y="42037"/>
                </a:lnTo>
                <a:lnTo>
                  <a:pt x="83311" y="39115"/>
                </a:lnTo>
                <a:lnTo>
                  <a:pt x="79882" y="37083"/>
                </a:lnTo>
                <a:lnTo>
                  <a:pt x="75818" y="35687"/>
                </a:lnTo>
                <a:lnTo>
                  <a:pt x="71881" y="34416"/>
                </a:lnTo>
                <a:lnTo>
                  <a:pt x="67309" y="33781"/>
                </a:lnTo>
                <a:lnTo>
                  <a:pt x="62102" y="33781"/>
                </a:lnTo>
                <a:lnTo>
                  <a:pt x="50458" y="34433"/>
                </a:lnTo>
                <a:lnTo>
                  <a:pt x="37829" y="36410"/>
                </a:lnTo>
                <a:lnTo>
                  <a:pt x="26034" y="39242"/>
                </a:lnTo>
                <a:lnTo>
                  <a:pt x="24637" y="38734"/>
                </a:lnTo>
                <a:lnTo>
                  <a:pt x="17652" y="5587"/>
                </a:lnTo>
                <a:lnTo>
                  <a:pt x="31355" y="2739"/>
                </a:lnTo>
                <a:lnTo>
                  <a:pt x="44128" y="913"/>
                </a:lnTo>
                <a:lnTo>
                  <a:pt x="55972" y="70"/>
                </a:lnTo>
                <a:lnTo>
                  <a:pt x="60325"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8272274" y="434721"/>
            <a:ext cx="283972" cy="300354"/>
          </a:xfrm>
          <a:custGeom>
            <a:avLst/>
            <a:gdLst/>
            <a:ahLst/>
            <a:cxnLst/>
            <a:rect l="l" t="t" r="r" b="b"/>
            <a:pathLst>
              <a:path w="212979" h="300354">
                <a:moveTo>
                  <a:pt x="60325" y="0"/>
                </a:moveTo>
                <a:lnTo>
                  <a:pt x="67310" y="0"/>
                </a:lnTo>
                <a:lnTo>
                  <a:pt x="73533" y="762"/>
                </a:lnTo>
                <a:lnTo>
                  <a:pt x="79375" y="2286"/>
                </a:lnTo>
                <a:lnTo>
                  <a:pt x="85090" y="3937"/>
                </a:lnTo>
                <a:lnTo>
                  <a:pt x="90424" y="6603"/>
                </a:lnTo>
                <a:lnTo>
                  <a:pt x="95250" y="10413"/>
                </a:lnTo>
                <a:lnTo>
                  <a:pt x="100075" y="14224"/>
                </a:lnTo>
                <a:lnTo>
                  <a:pt x="104394" y="19176"/>
                </a:lnTo>
                <a:lnTo>
                  <a:pt x="108076" y="25273"/>
                </a:lnTo>
                <a:lnTo>
                  <a:pt x="111760" y="31495"/>
                </a:lnTo>
                <a:lnTo>
                  <a:pt x="114935" y="38988"/>
                </a:lnTo>
                <a:lnTo>
                  <a:pt x="117601" y="48005"/>
                </a:lnTo>
                <a:lnTo>
                  <a:pt x="119253" y="53593"/>
                </a:lnTo>
                <a:lnTo>
                  <a:pt x="120904" y="59689"/>
                </a:lnTo>
                <a:lnTo>
                  <a:pt x="122555" y="66166"/>
                </a:lnTo>
                <a:lnTo>
                  <a:pt x="124206" y="72770"/>
                </a:lnTo>
                <a:lnTo>
                  <a:pt x="125857" y="80009"/>
                </a:lnTo>
                <a:lnTo>
                  <a:pt x="127508" y="88011"/>
                </a:lnTo>
                <a:lnTo>
                  <a:pt x="130031" y="99726"/>
                </a:lnTo>
                <a:lnTo>
                  <a:pt x="132711" y="112699"/>
                </a:lnTo>
                <a:lnTo>
                  <a:pt x="133096" y="114553"/>
                </a:lnTo>
                <a:lnTo>
                  <a:pt x="135456" y="126239"/>
                </a:lnTo>
                <a:lnTo>
                  <a:pt x="137903" y="138923"/>
                </a:lnTo>
                <a:lnTo>
                  <a:pt x="139446" y="146938"/>
                </a:lnTo>
                <a:lnTo>
                  <a:pt x="140716" y="153034"/>
                </a:lnTo>
                <a:lnTo>
                  <a:pt x="142112" y="159765"/>
                </a:lnTo>
                <a:lnTo>
                  <a:pt x="143510" y="166877"/>
                </a:lnTo>
                <a:lnTo>
                  <a:pt x="144907" y="173989"/>
                </a:lnTo>
                <a:lnTo>
                  <a:pt x="146431" y="181228"/>
                </a:lnTo>
                <a:lnTo>
                  <a:pt x="147955" y="188594"/>
                </a:lnTo>
                <a:lnTo>
                  <a:pt x="149606" y="195961"/>
                </a:lnTo>
                <a:lnTo>
                  <a:pt x="151130" y="203200"/>
                </a:lnTo>
                <a:lnTo>
                  <a:pt x="152781" y="210312"/>
                </a:lnTo>
                <a:lnTo>
                  <a:pt x="154305" y="217296"/>
                </a:lnTo>
                <a:lnTo>
                  <a:pt x="155956" y="224027"/>
                </a:lnTo>
                <a:lnTo>
                  <a:pt x="157480" y="230250"/>
                </a:lnTo>
                <a:lnTo>
                  <a:pt x="161262" y="243691"/>
                </a:lnTo>
                <a:lnTo>
                  <a:pt x="165137" y="254612"/>
                </a:lnTo>
                <a:lnTo>
                  <a:pt x="168148" y="261746"/>
                </a:lnTo>
                <a:lnTo>
                  <a:pt x="171450" y="267080"/>
                </a:lnTo>
                <a:lnTo>
                  <a:pt x="175387" y="271399"/>
                </a:lnTo>
                <a:lnTo>
                  <a:pt x="179324" y="275589"/>
                </a:lnTo>
                <a:lnTo>
                  <a:pt x="184276" y="278764"/>
                </a:lnTo>
                <a:lnTo>
                  <a:pt x="190246" y="280796"/>
                </a:lnTo>
                <a:lnTo>
                  <a:pt x="196087" y="282828"/>
                </a:lnTo>
                <a:lnTo>
                  <a:pt x="203326" y="284225"/>
                </a:lnTo>
                <a:lnTo>
                  <a:pt x="211962" y="285114"/>
                </a:lnTo>
                <a:lnTo>
                  <a:pt x="212979" y="292988"/>
                </a:lnTo>
                <a:lnTo>
                  <a:pt x="198783" y="296757"/>
                </a:lnTo>
                <a:lnTo>
                  <a:pt x="186048" y="299180"/>
                </a:lnTo>
                <a:lnTo>
                  <a:pt x="174734" y="300279"/>
                </a:lnTo>
                <a:lnTo>
                  <a:pt x="171196" y="300354"/>
                </a:lnTo>
                <a:lnTo>
                  <a:pt x="167259" y="300354"/>
                </a:lnTo>
                <a:lnTo>
                  <a:pt x="163703" y="299719"/>
                </a:lnTo>
                <a:lnTo>
                  <a:pt x="160655" y="298450"/>
                </a:lnTo>
                <a:lnTo>
                  <a:pt x="157607" y="297052"/>
                </a:lnTo>
                <a:lnTo>
                  <a:pt x="154940" y="294893"/>
                </a:lnTo>
                <a:lnTo>
                  <a:pt x="152654" y="291718"/>
                </a:lnTo>
                <a:lnTo>
                  <a:pt x="150368" y="288670"/>
                </a:lnTo>
                <a:lnTo>
                  <a:pt x="148209" y="284606"/>
                </a:lnTo>
                <a:lnTo>
                  <a:pt x="146176" y="279526"/>
                </a:lnTo>
                <a:lnTo>
                  <a:pt x="144272" y="274446"/>
                </a:lnTo>
                <a:lnTo>
                  <a:pt x="142367" y="268096"/>
                </a:lnTo>
                <a:lnTo>
                  <a:pt x="140843" y="260476"/>
                </a:lnTo>
                <a:lnTo>
                  <a:pt x="139573" y="254888"/>
                </a:lnTo>
                <a:lnTo>
                  <a:pt x="138049" y="248412"/>
                </a:lnTo>
                <a:lnTo>
                  <a:pt x="136398" y="241045"/>
                </a:lnTo>
                <a:lnTo>
                  <a:pt x="134747" y="233679"/>
                </a:lnTo>
                <a:lnTo>
                  <a:pt x="132969" y="225678"/>
                </a:lnTo>
                <a:lnTo>
                  <a:pt x="131191" y="217169"/>
                </a:lnTo>
                <a:lnTo>
                  <a:pt x="128717" y="205158"/>
                </a:lnTo>
                <a:lnTo>
                  <a:pt x="126090" y="192446"/>
                </a:lnTo>
                <a:lnTo>
                  <a:pt x="125475" y="189483"/>
                </a:lnTo>
                <a:lnTo>
                  <a:pt x="122979" y="177242"/>
                </a:lnTo>
                <a:lnTo>
                  <a:pt x="120589" y="164688"/>
                </a:lnTo>
                <a:lnTo>
                  <a:pt x="119634" y="159257"/>
                </a:lnTo>
                <a:lnTo>
                  <a:pt x="42925" y="295020"/>
                </a:lnTo>
                <a:lnTo>
                  <a:pt x="30164" y="296245"/>
                </a:lnTo>
                <a:lnTo>
                  <a:pt x="17546" y="297806"/>
                </a:lnTo>
                <a:lnTo>
                  <a:pt x="5070" y="299679"/>
                </a:lnTo>
                <a:lnTo>
                  <a:pt x="1778" y="300227"/>
                </a:lnTo>
                <a:lnTo>
                  <a:pt x="0" y="298576"/>
                </a:lnTo>
                <a:lnTo>
                  <a:pt x="109982" y="109981"/>
                </a:lnTo>
                <a:lnTo>
                  <a:pt x="108712" y="103377"/>
                </a:lnTo>
                <a:lnTo>
                  <a:pt x="107315" y="96646"/>
                </a:lnTo>
                <a:lnTo>
                  <a:pt x="105663" y="89788"/>
                </a:lnTo>
                <a:lnTo>
                  <a:pt x="104140" y="82930"/>
                </a:lnTo>
                <a:lnTo>
                  <a:pt x="102362" y="76200"/>
                </a:lnTo>
                <a:lnTo>
                  <a:pt x="100457" y="69850"/>
                </a:lnTo>
                <a:lnTo>
                  <a:pt x="98679" y="63373"/>
                </a:lnTo>
                <a:lnTo>
                  <a:pt x="96647" y="57912"/>
                </a:lnTo>
                <a:lnTo>
                  <a:pt x="94361" y="53339"/>
                </a:lnTo>
                <a:lnTo>
                  <a:pt x="92075" y="48767"/>
                </a:lnTo>
                <a:lnTo>
                  <a:pt x="89408" y="44957"/>
                </a:lnTo>
                <a:lnTo>
                  <a:pt x="86360" y="42037"/>
                </a:lnTo>
                <a:lnTo>
                  <a:pt x="83312" y="39115"/>
                </a:lnTo>
                <a:lnTo>
                  <a:pt x="79883" y="37083"/>
                </a:lnTo>
                <a:lnTo>
                  <a:pt x="75819" y="35687"/>
                </a:lnTo>
                <a:lnTo>
                  <a:pt x="71882" y="34416"/>
                </a:lnTo>
                <a:lnTo>
                  <a:pt x="67310" y="33781"/>
                </a:lnTo>
                <a:lnTo>
                  <a:pt x="62103" y="33781"/>
                </a:lnTo>
                <a:lnTo>
                  <a:pt x="50458" y="34433"/>
                </a:lnTo>
                <a:lnTo>
                  <a:pt x="37829" y="36410"/>
                </a:lnTo>
                <a:lnTo>
                  <a:pt x="26035" y="39242"/>
                </a:lnTo>
                <a:lnTo>
                  <a:pt x="24637" y="38734"/>
                </a:lnTo>
                <a:lnTo>
                  <a:pt x="17653" y="5587"/>
                </a:lnTo>
                <a:lnTo>
                  <a:pt x="31355" y="2739"/>
                </a:lnTo>
                <a:lnTo>
                  <a:pt x="44128" y="913"/>
                </a:lnTo>
                <a:lnTo>
                  <a:pt x="55972" y="70"/>
                </a:lnTo>
                <a:lnTo>
                  <a:pt x="60325"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4823968" y="434721"/>
            <a:ext cx="283971" cy="300354"/>
          </a:xfrm>
          <a:custGeom>
            <a:avLst/>
            <a:gdLst/>
            <a:ahLst/>
            <a:cxnLst/>
            <a:rect l="l" t="t" r="r" b="b"/>
            <a:pathLst>
              <a:path w="212978" h="300354">
                <a:moveTo>
                  <a:pt x="60325" y="0"/>
                </a:moveTo>
                <a:lnTo>
                  <a:pt x="67310" y="0"/>
                </a:lnTo>
                <a:lnTo>
                  <a:pt x="73533" y="762"/>
                </a:lnTo>
                <a:lnTo>
                  <a:pt x="79375" y="2286"/>
                </a:lnTo>
                <a:lnTo>
                  <a:pt x="85089" y="3937"/>
                </a:lnTo>
                <a:lnTo>
                  <a:pt x="90424" y="6603"/>
                </a:lnTo>
                <a:lnTo>
                  <a:pt x="95250" y="10413"/>
                </a:lnTo>
                <a:lnTo>
                  <a:pt x="100075" y="14224"/>
                </a:lnTo>
                <a:lnTo>
                  <a:pt x="104394" y="19176"/>
                </a:lnTo>
                <a:lnTo>
                  <a:pt x="108076" y="25273"/>
                </a:lnTo>
                <a:lnTo>
                  <a:pt x="111760" y="31495"/>
                </a:lnTo>
                <a:lnTo>
                  <a:pt x="114935" y="38988"/>
                </a:lnTo>
                <a:lnTo>
                  <a:pt x="117601" y="48005"/>
                </a:lnTo>
                <a:lnTo>
                  <a:pt x="119252" y="53593"/>
                </a:lnTo>
                <a:lnTo>
                  <a:pt x="120903" y="59689"/>
                </a:lnTo>
                <a:lnTo>
                  <a:pt x="122554" y="66166"/>
                </a:lnTo>
                <a:lnTo>
                  <a:pt x="124206" y="72770"/>
                </a:lnTo>
                <a:lnTo>
                  <a:pt x="125857" y="80009"/>
                </a:lnTo>
                <a:lnTo>
                  <a:pt x="127508" y="88011"/>
                </a:lnTo>
                <a:lnTo>
                  <a:pt x="130031" y="99726"/>
                </a:lnTo>
                <a:lnTo>
                  <a:pt x="132711" y="112699"/>
                </a:lnTo>
                <a:lnTo>
                  <a:pt x="133096" y="114553"/>
                </a:lnTo>
                <a:lnTo>
                  <a:pt x="135456" y="126239"/>
                </a:lnTo>
                <a:lnTo>
                  <a:pt x="137903" y="138923"/>
                </a:lnTo>
                <a:lnTo>
                  <a:pt x="139446" y="146938"/>
                </a:lnTo>
                <a:lnTo>
                  <a:pt x="140715" y="153034"/>
                </a:lnTo>
                <a:lnTo>
                  <a:pt x="142112" y="159765"/>
                </a:lnTo>
                <a:lnTo>
                  <a:pt x="143510" y="166877"/>
                </a:lnTo>
                <a:lnTo>
                  <a:pt x="144907" y="173989"/>
                </a:lnTo>
                <a:lnTo>
                  <a:pt x="146431" y="181228"/>
                </a:lnTo>
                <a:lnTo>
                  <a:pt x="147954" y="188594"/>
                </a:lnTo>
                <a:lnTo>
                  <a:pt x="149606" y="195961"/>
                </a:lnTo>
                <a:lnTo>
                  <a:pt x="151129" y="203200"/>
                </a:lnTo>
                <a:lnTo>
                  <a:pt x="152781" y="210312"/>
                </a:lnTo>
                <a:lnTo>
                  <a:pt x="154304" y="217296"/>
                </a:lnTo>
                <a:lnTo>
                  <a:pt x="155956" y="224027"/>
                </a:lnTo>
                <a:lnTo>
                  <a:pt x="157479" y="230250"/>
                </a:lnTo>
                <a:lnTo>
                  <a:pt x="161262" y="243691"/>
                </a:lnTo>
                <a:lnTo>
                  <a:pt x="165137" y="254612"/>
                </a:lnTo>
                <a:lnTo>
                  <a:pt x="168148" y="261746"/>
                </a:lnTo>
                <a:lnTo>
                  <a:pt x="171450" y="267080"/>
                </a:lnTo>
                <a:lnTo>
                  <a:pt x="175387" y="271399"/>
                </a:lnTo>
                <a:lnTo>
                  <a:pt x="179324" y="275589"/>
                </a:lnTo>
                <a:lnTo>
                  <a:pt x="184276" y="278764"/>
                </a:lnTo>
                <a:lnTo>
                  <a:pt x="190246" y="280796"/>
                </a:lnTo>
                <a:lnTo>
                  <a:pt x="196087" y="282828"/>
                </a:lnTo>
                <a:lnTo>
                  <a:pt x="203326" y="284225"/>
                </a:lnTo>
                <a:lnTo>
                  <a:pt x="211962" y="285114"/>
                </a:lnTo>
                <a:lnTo>
                  <a:pt x="212978" y="292988"/>
                </a:lnTo>
                <a:lnTo>
                  <a:pt x="198783" y="296757"/>
                </a:lnTo>
                <a:lnTo>
                  <a:pt x="186048" y="299180"/>
                </a:lnTo>
                <a:lnTo>
                  <a:pt x="174734" y="300279"/>
                </a:lnTo>
                <a:lnTo>
                  <a:pt x="171196" y="300354"/>
                </a:lnTo>
                <a:lnTo>
                  <a:pt x="167259" y="300354"/>
                </a:lnTo>
                <a:lnTo>
                  <a:pt x="163702" y="299719"/>
                </a:lnTo>
                <a:lnTo>
                  <a:pt x="160654" y="298450"/>
                </a:lnTo>
                <a:lnTo>
                  <a:pt x="157607" y="297052"/>
                </a:lnTo>
                <a:lnTo>
                  <a:pt x="154939" y="294893"/>
                </a:lnTo>
                <a:lnTo>
                  <a:pt x="152653" y="291718"/>
                </a:lnTo>
                <a:lnTo>
                  <a:pt x="150368" y="288670"/>
                </a:lnTo>
                <a:lnTo>
                  <a:pt x="148209" y="284606"/>
                </a:lnTo>
                <a:lnTo>
                  <a:pt x="146176" y="279526"/>
                </a:lnTo>
                <a:lnTo>
                  <a:pt x="144272" y="274446"/>
                </a:lnTo>
                <a:lnTo>
                  <a:pt x="142366" y="268096"/>
                </a:lnTo>
                <a:lnTo>
                  <a:pt x="140843" y="260476"/>
                </a:lnTo>
                <a:lnTo>
                  <a:pt x="139573" y="254888"/>
                </a:lnTo>
                <a:lnTo>
                  <a:pt x="138049" y="248412"/>
                </a:lnTo>
                <a:lnTo>
                  <a:pt x="136398" y="241045"/>
                </a:lnTo>
                <a:lnTo>
                  <a:pt x="134747" y="233679"/>
                </a:lnTo>
                <a:lnTo>
                  <a:pt x="132969" y="225678"/>
                </a:lnTo>
                <a:lnTo>
                  <a:pt x="131190" y="217169"/>
                </a:lnTo>
                <a:lnTo>
                  <a:pt x="128717" y="205158"/>
                </a:lnTo>
                <a:lnTo>
                  <a:pt x="126090" y="192446"/>
                </a:lnTo>
                <a:lnTo>
                  <a:pt x="125475" y="189483"/>
                </a:lnTo>
                <a:lnTo>
                  <a:pt x="122979" y="177242"/>
                </a:lnTo>
                <a:lnTo>
                  <a:pt x="120589" y="164688"/>
                </a:lnTo>
                <a:lnTo>
                  <a:pt x="119634" y="159257"/>
                </a:lnTo>
                <a:lnTo>
                  <a:pt x="42925" y="295020"/>
                </a:lnTo>
                <a:lnTo>
                  <a:pt x="30164" y="296245"/>
                </a:lnTo>
                <a:lnTo>
                  <a:pt x="17546" y="297806"/>
                </a:lnTo>
                <a:lnTo>
                  <a:pt x="5070" y="299679"/>
                </a:lnTo>
                <a:lnTo>
                  <a:pt x="1777" y="300227"/>
                </a:lnTo>
                <a:lnTo>
                  <a:pt x="0" y="298576"/>
                </a:lnTo>
                <a:lnTo>
                  <a:pt x="109982" y="109981"/>
                </a:lnTo>
                <a:lnTo>
                  <a:pt x="108712" y="103377"/>
                </a:lnTo>
                <a:lnTo>
                  <a:pt x="107314" y="96646"/>
                </a:lnTo>
                <a:lnTo>
                  <a:pt x="105663" y="89788"/>
                </a:lnTo>
                <a:lnTo>
                  <a:pt x="104139" y="82930"/>
                </a:lnTo>
                <a:lnTo>
                  <a:pt x="102362" y="76200"/>
                </a:lnTo>
                <a:lnTo>
                  <a:pt x="100457" y="69850"/>
                </a:lnTo>
                <a:lnTo>
                  <a:pt x="98678" y="63373"/>
                </a:lnTo>
                <a:lnTo>
                  <a:pt x="96647" y="57912"/>
                </a:lnTo>
                <a:lnTo>
                  <a:pt x="94361" y="53339"/>
                </a:lnTo>
                <a:lnTo>
                  <a:pt x="92075" y="48767"/>
                </a:lnTo>
                <a:lnTo>
                  <a:pt x="89408" y="44957"/>
                </a:lnTo>
                <a:lnTo>
                  <a:pt x="86360" y="42037"/>
                </a:lnTo>
                <a:lnTo>
                  <a:pt x="83312" y="39115"/>
                </a:lnTo>
                <a:lnTo>
                  <a:pt x="79883" y="37083"/>
                </a:lnTo>
                <a:lnTo>
                  <a:pt x="75819" y="35687"/>
                </a:lnTo>
                <a:lnTo>
                  <a:pt x="71882" y="34416"/>
                </a:lnTo>
                <a:lnTo>
                  <a:pt x="67310" y="33781"/>
                </a:lnTo>
                <a:lnTo>
                  <a:pt x="62102" y="33781"/>
                </a:lnTo>
                <a:lnTo>
                  <a:pt x="50458" y="34433"/>
                </a:lnTo>
                <a:lnTo>
                  <a:pt x="37829" y="36410"/>
                </a:lnTo>
                <a:lnTo>
                  <a:pt x="26035" y="39242"/>
                </a:lnTo>
                <a:lnTo>
                  <a:pt x="24637" y="38734"/>
                </a:lnTo>
                <a:lnTo>
                  <a:pt x="17652" y="5587"/>
                </a:lnTo>
                <a:lnTo>
                  <a:pt x="31355" y="2739"/>
                </a:lnTo>
                <a:lnTo>
                  <a:pt x="44128" y="913"/>
                </a:lnTo>
                <a:lnTo>
                  <a:pt x="55972" y="70"/>
                </a:lnTo>
                <a:lnTo>
                  <a:pt x="60325"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1989329" y="926340"/>
            <a:ext cx="8235017" cy="392429"/>
          </a:xfrm>
          <a:custGeom>
            <a:avLst/>
            <a:gdLst/>
            <a:ahLst/>
            <a:cxnLst/>
            <a:rect l="l" t="t" r="r" b="b"/>
            <a:pathLst>
              <a:path w="6176263" h="392429">
                <a:moveTo>
                  <a:pt x="3919981" y="271652"/>
                </a:moveTo>
                <a:lnTo>
                  <a:pt x="3916044" y="265175"/>
                </a:lnTo>
                <a:lnTo>
                  <a:pt x="3914775" y="262710"/>
                </a:lnTo>
                <a:lnTo>
                  <a:pt x="3915664" y="297688"/>
                </a:lnTo>
                <a:lnTo>
                  <a:pt x="3925831" y="297060"/>
                </a:lnTo>
                <a:lnTo>
                  <a:pt x="3937353" y="295002"/>
                </a:lnTo>
                <a:lnTo>
                  <a:pt x="3949532" y="291517"/>
                </a:lnTo>
                <a:lnTo>
                  <a:pt x="3962368" y="286610"/>
                </a:lnTo>
                <a:lnTo>
                  <a:pt x="3975862" y="280288"/>
                </a:lnTo>
                <a:lnTo>
                  <a:pt x="3974591" y="271399"/>
                </a:lnTo>
                <a:lnTo>
                  <a:pt x="3962515" y="273189"/>
                </a:lnTo>
                <a:lnTo>
                  <a:pt x="3949720" y="274519"/>
                </a:lnTo>
                <a:lnTo>
                  <a:pt x="3938904" y="274954"/>
                </a:lnTo>
                <a:lnTo>
                  <a:pt x="3927602" y="274954"/>
                </a:lnTo>
                <a:lnTo>
                  <a:pt x="3919981" y="271652"/>
                </a:lnTo>
                <a:close/>
              </a:path>
              <a:path w="6176263" h="392429">
                <a:moveTo>
                  <a:pt x="3515454" y="110083"/>
                </a:moveTo>
                <a:lnTo>
                  <a:pt x="3502405" y="112902"/>
                </a:lnTo>
                <a:lnTo>
                  <a:pt x="3502539" y="114386"/>
                </a:lnTo>
                <a:lnTo>
                  <a:pt x="3503409" y="125932"/>
                </a:lnTo>
                <a:lnTo>
                  <a:pt x="3504044" y="138261"/>
                </a:lnTo>
                <a:lnTo>
                  <a:pt x="3504433" y="151394"/>
                </a:lnTo>
                <a:lnTo>
                  <a:pt x="3504565" y="165353"/>
                </a:lnTo>
                <a:lnTo>
                  <a:pt x="3504565" y="264413"/>
                </a:lnTo>
                <a:lnTo>
                  <a:pt x="3504924" y="271690"/>
                </a:lnTo>
                <a:lnTo>
                  <a:pt x="3509124" y="286229"/>
                </a:lnTo>
                <a:lnTo>
                  <a:pt x="3518057" y="294925"/>
                </a:lnTo>
                <a:lnTo>
                  <a:pt x="3531742" y="297814"/>
                </a:lnTo>
                <a:lnTo>
                  <a:pt x="3539872" y="297324"/>
                </a:lnTo>
                <a:lnTo>
                  <a:pt x="3551113" y="295553"/>
                </a:lnTo>
                <a:lnTo>
                  <a:pt x="3564481" y="292465"/>
                </a:lnTo>
                <a:lnTo>
                  <a:pt x="3580003" y="288036"/>
                </a:lnTo>
                <a:lnTo>
                  <a:pt x="3579114" y="280162"/>
                </a:lnTo>
                <a:lnTo>
                  <a:pt x="3570224" y="280035"/>
                </a:lnTo>
                <a:lnTo>
                  <a:pt x="3563112" y="279400"/>
                </a:lnTo>
                <a:lnTo>
                  <a:pt x="3552825" y="277495"/>
                </a:lnTo>
                <a:lnTo>
                  <a:pt x="3546348" y="273050"/>
                </a:lnTo>
                <a:lnTo>
                  <a:pt x="3542411" y="264795"/>
                </a:lnTo>
                <a:lnTo>
                  <a:pt x="3542156" y="256539"/>
                </a:lnTo>
                <a:lnTo>
                  <a:pt x="3541801" y="240637"/>
                </a:lnTo>
                <a:lnTo>
                  <a:pt x="3541651" y="228283"/>
                </a:lnTo>
                <a:lnTo>
                  <a:pt x="3541521" y="197103"/>
                </a:lnTo>
                <a:lnTo>
                  <a:pt x="3541645" y="142535"/>
                </a:lnTo>
                <a:lnTo>
                  <a:pt x="3541871" y="129707"/>
                </a:lnTo>
                <a:lnTo>
                  <a:pt x="3542210" y="117374"/>
                </a:lnTo>
                <a:lnTo>
                  <a:pt x="3542665" y="105537"/>
                </a:lnTo>
                <a:lnTo>
                  <a:pt x="3540887" y="104139"/>
                </a:lnTo>
                <a:lnTo>
                  <a:pt x="3539656" y="104443"/>
                </a:lnTo>
                <a:lnTo>
                  <a:pt x="3527871" y="107263"/>
                </a:lnTo>
                <a:lnTo>
                  <a:pt x="3515454" y="110083"/>
                </a:lnTo>
                <a:close/>
              </a:path>
              <a:path w="6176263" h="392429">
                <a:moveTo>
                  <a:pt x="3391938" y="126219"/>
                </a:moveTo>
                <a:lnTo>
                  <a:pt x="3404008" y="123083"/>
                </a:lnTo>
                <a:lnTo>
                  <a:pt x="3418204" y="122047"/>
                </a:lnTo>
                <a:lnTo>
                  <a:pt x="3422668" y="122157"/>
                </a:lnTo>
                <a:lnTo>
                  <a:pt x="3435091" y="123572"/>
                </a:lnTo>
                <a:lnTo>
                  <a:pt x="3447923" y="126619"/>
                </a:lnTo>
                <a:lnTo>
                  <a:pt x="3460750" y="164084"/>
                </a:lnTo>
                <a:lnTo>
                  <a:pt x="3468496" y="162940"/>
                </a:lnTo>
                <a:lnTo>
                  <a:pt x="3470180" y="153482"/>
                </a:lnTo>
                <a:lnTo>
                  <a:pt x="3472694" y="140592"/>
                </a:lnTo>
                <a:lnTo>
                  <a:pt x="3475345" y="128430"/>
                </a:lnTo>
                <a:lnTo>
                  <a:pt x="3478149" y="116966"/>
                </a:lnTo>
                <a:lnTo>
                  <a:pt x="3466941" y="112584"/>
                </a:lnTo>
                <a:lnTo>
                  <a:pt x="3454737" y="108899"/>
                </a:lnTo>
                <a:lnTo>
                  <a:pt x="3442313" y="106259"/>
                </a:lnTo>
                <a:lnTo>
                  <a:pt x="3429670" y="104670"/>
                </a:lnTo>
                <a:lnTo>
                  <a:pt x="3416807" y="104139"/>
                </a:lnTo>
                <a:lnTo>
                  <a:pt x="3404400" y="104605"/>
                </a:lnTo>
                <a:lnTo>
                  <a:pt x="3391195" y="106242"/>
                </a:lnTo>
                <a:lnTo>
                  <a:pt x="3378795" y="109060"/>
                </a:lnTo>
                <a:lnTo>
                  <a:pt x="3371478" y="151598"/>
                </a:lnTo>
                <a:lnTo>
                  <a:pt x="3374905" y="139121"/>
                </a:lnTo>
                <a:lnTo>
                  <a:pt x="3384550" y="129794"/>
                </a:lnTo>
                <a:lnTo>
                  <a:pt x="3391938" y="126219"/>
                </a:lnTo>
                <a:close/>
              </a:path>
              <a:path w="6176263" h="392429">
                <a:moveTo>
                  <a:pt x="3434333" y="206628"/>
                </a:moveTo>
                <a:lnTo>
                  <a:pt x="3439667" y="207645"/>
                </a:lnTo>
                <a:lnTo>
                  <a:pt x="3437890" y="185800"/>
                </a:lnTo>
                <a:lnTo>
                  <a:pt x="3433444" y="186436"/>
                </a:lnTo>
                <a:lnTo>
                  <a:pt x="3428111" y="186816"/>
                </a:lnTo>
                <a:lnTo>
                  <a:pt x="3421523" y="186816"/>
                </a:lnTo>
                <a:lnTo>
                  <a:pt x="3406730" y="185785"/>
                </a:lnTo>
                <a:lnTo>
                  <a:pt x="3394396" y="182770"/>
                </a:lnTo>
                <a:lnTo>
                  <a:pt x="3384550" y="177800"/>
                </a:lnTo>
                <a:lnTo>
                  <a:pt x="3381796" y="175719"/>
                </a:lnTo>
                <a:lnTo>
                  <a:pt x="3374039" y="165523"/>
                </a:lnTo>
                <a:lnTo>
                  <a:pt x="3371468" y="152400"/>
                </a:lnTo>
                <a:lnTo>
                  <a:pt x="3371478" y="151598"/>
                </a:lnTo>
                <a:lnTo>
                  <a:pt x="3378795" y="109060"/>
                </a:lnTo>
                <a:lnTo>
                  <a:pt x="3367186" y="113058"/>
                </a:lnTo>
                <a:lnTo>
                  <a:pt x="3356355" y="118237"/>
                </a:lnTo>
                <a:lnTo>
                  <a:pt x="3346736" y="124678"/>
                </a:lnTo>
                <a:lnTo>
                  <a:pt x="3337819" y="134372"/>
                </a:lnTo>
                <a:lnTo>
                  <a:pt x="3332478" y="145814"/>
                </a:lnTo>
                <a:lnTo>
                  <a:pt x="3330702" y="159003"/>
                </a:lnTo>
                <a:lnTo>
                  <a:pt x="3330795" y="161692"/>
                </a:lnTo>
                <a:lnTo>
                  <a:pt x="3333625" y="173197"/>
                </a:lnTo>
                <a:lnTo>
                  <a:pt x="3340395" y="183350"/>
                </a:lnTo>
                <a:lnTo>
                  <a:pt x="3351104" y="192129"/>
                </a:lnTo>
                <a:lnTo>
                  <a:pt x="3365754" y="199516"/>
                </a:lnTo>
                <a:lnTo>
                  <a:pt x="3357843" y="202842"/>
                </a:lnTo>
                <a:lnTo>
                  <a:pt x="3346961" y="209583"/>
                </a:lnTo>
                <a:lnTo>
                  <a:pt x="3337941" y="218186"/>
                </a:lnTo>
                <a:lnTo>
                  <a:pt x="3334595" y="222475"/>
                </a:lnTo>
                <a:lnTo>
                  <a:pt x="3328999" y="234009"/>
                </a:lnTo>
                <a:lnTo>
                  <a:pt x="3327145" y="246761"/>
                </a:lnTo>
                <a:lnTo>
                  <a:pt x="3327480" y="252660"/>
                </a:lnTo>
                <a:lnTo>
                  <a:pt x="3330853" y="265134"/>
                </a:lnTo>
                <a:lnTo>
                  <a:pt x="3337853" y="275831"/>
                </a:lnTo>
                <a:lnTo>
                  <a:pt x="3348481" y="284734"/>
                </a:lnTo>
                <a:lnTo>
                  <a:pt x="3352825" y="287334"/>
                </a:lnTo>
                <a:lnTo>
                  <a:pt x="3363541" y="292197"/>
                </a:lnTo>
                <a:lnTo>
                  <a:pt x="3375517" y="295671"/>
                </a:lnTo>
                <a:lnTo>
                  <a:pt x="3388746" y="297755"/>
                </a:lnTo>
                <a:lnTo>
                  <a:pt x="3403218" y="298450"/>
                </a:lnTo>
                <a:lnTo>
                  <a:pt x="3406070" y="298422"/>
                </a:lnTo>
                <a:lnTo>
                  <a:pt x="3418808" y="297628"/>
                </a:lnTo>
                <a:lnTo>
                  <a:pt x="3431355" y="295732"/>
                </a:lnTo>
                <a:lnTo>
                  <a:pt x="3443731" y="292735"/>
                </a:lnTo>
                <a:lnTo>
                  <a:pt x="3455248" y="288712"/>
                </a:lnTo>
                <a:lnTo>
                  <a:pt x="3466617" y="282980"/>
                </a:lnTo>
                <a:lnTo>
                  <a:pt x="3476370" y="275971"/>
                </a:lnTo>
                <a:lnTo>
                  <a:pt x="3475354" y="268224"/>
                </a:lnTo>
                <a:lnTo>
                  <a:pt x="3463322" y="271274"/>
                </a:lnTo>
                <a:lnTo>
                  <a:pt x="3450871" y="273468"/>
                </a:lnTo>
                <a:lnTo>
                  <a:pt x="3438156" y="274775"/>
                </a:lnTo>
                <a:lnTo>
                  <a:pt x="3425190" y="275209"/>
                </a:lnTo>
                <a:lnTo>
                  <a:pt x="3419630" y="275106"/>
                </a:lnTo>
                <a:lnTo>
                  <a:pt x="3405636" y="273760"/>
                </a:lnTo>
                <a:lnTo>
                  <a:pt x="3393555" y="270837"/>
                </a:lnTo>
                <a:lnTo>
                  <a:pt x="3383406" y="266319"/>
                </a:lnTo>
                <a:lnTo>
                  <a:pt x="3378214" y="262746"/>
                </a:lnTo>
                <a:lnTo>
                  <a:pt x="3370496" y="252587"/>
                </a:lnTo>
                <a:lnTo>
                  <a:pt x="3367913" y="239267"/>
                </a:lnTo>
                <a:lnTo>
                  <a:pt x="3368063" y="236045"/>
                </a:lnTo>
                <a:lnTo>
                  <a:pt x="3372180" y="223890"/>
                </a:lnTo>
                <a:lnTo>
                  <a:pt x="3381882" y="214629"/>
                </a:lnTo>
                <a:lnTo>
                  <a:pt x="3392245" y="209855"/>
                </a:lnTo>
                <a:lnTo>
                  <a:pt x="3404602" y="206964"/>
                </a:lnTo>
                <a:lnTo>
                  <a:pt x="3418966" y="205994"/>
                </a:lnTo>
                <a:lnTo>
                  <a:pt x="3427476" y="205994"/>
                </a:lnTo>
                <a:lnTo>
                  <a:pt x="3434333" y="206628"/>
                </a:lnTo>
                <a:close/>
              </a:path>
              <a:path w="6176263" h="392429">
                <a:moveTo>
                  <a:pt x="3158363" y="387731"/>
                </a:moveTo>
                <a:lnTo>
                  <a:pt x="3164586" y="387096"/>
                </a:lnTo>
                <a:lnTo>
                  <a:pt x="3164297" y="384660"/>
                </a:lnTo>
                <a:lnTo>
                  <a:pt x="3163185" y="374500"/>
                </a:lnTo>
                <a:lnTo>
                  <a:pt x="3162131" y="363600"/>
                </a:lnTo>
                <a:lnTo>
                  <a:pt x="3161136" y="351958"/>
                </a:lnTo>
                <a:lnTo>
                  <a:pt x="3160201" y="339573"/>
                </a:lnTo>
                <a:lnTo>
                  <a:pt x="3159328" y="326444"/>
                </a:lnTo>
                <a:lnTo>
                  <a:pt x="3158518" y="312568"/>
                </a:lnTo>
                <a:lnTo>
                  <a:pt x="3157772" y="297946"/>
                </a:lnTo>
                <a:lnTo>
                  <a:pt x="3157092" y="282575"/>
                </a:lnTo>
                <a:lnTo>
                  <a:pt x="3158776" y="284200"/>
                </a:lnTo>
                <a:lnTo>
                  <a:pt x="3169470" y="292100"/>
                </a:lnTo>
                <a:lnTo>
                  <a:pt x="3181228" y="296858"/>
                </a:lnTo>
                <a:lnTo>
                  <a:pt x="3194050" y="298450"/>
                </a:lnTo>
                <a:lnTo>
                  <a:pt x="3198621" y="298450"/>
                </a:lnTo>
                <a:lnTo>
                  <a:pt x="3203448" y="297814"/>
                </a:lnTo>
                <a:lnTo>
                  <a:pt x="3208274" y="296545"/>
                </a:lnTo>
                <a:lnTo>
                  <a:pt x="3213100" y="295275"/>
                </a:lnTo>
                <a:lnTo>
                  <a:pt x="3217671" y="293370"/>
                </a:lnTo>
                <a:lnTo>
                  <a:pt x="3222116" y="290957"/>
                </a:lnTo>
                <a:lnTo>
                  <a:pt x="3226562" y="288544"/>
                </a:lnTo>
                <a:lnTo>
                  <a:pt x="3230879" y="285369"/>
                </a:lnTo>
                <a:lnTo>
                  <a:pt x="3234816" y="281686"/>
                </a:lnTo>
                <a:lnTo>
                  <a:pt x="3238880" y="277875"/>
                </a:lnTo>
                <a:lnTo>
                  <a:pt x="3242437" y="273431"/>
                </a:lnTo>
                <a:lnTo>
                  <a:pt x="3245484" y="268477"/>
                </a:lnTo>
                <a:lnTo>
                  <a:pt x="3246119" y="278891"/>
                </a:lnTo>
                <a:lnTo>
                  <a:pt x="3248659" y="286385"/>
                </a:lnTo>
                <a:lnTo>
                  <a:pt x="3253104" y="290957"/>
                </a:lnTo>
                <a:lnTo>
                  <a:pt x="3257550" y="295528"/>
                </a:lnTo>
                <a:lnTo>
                  <a:pt x="3263773" y="297814"/>
                </a:lnTo>
                <a:lnTo>
                  <a:pt x="3271774" y="297814"/>
                </a:lnTo>
                <a:lnTo>
                  <a:pt x="3279300" y="297366"/>
                </a:lnTo>
                <a:lnTo>
                  <a:pt x="3290430" y="295614"/>
                </a:lnTo>
                <a:lnTo>
                  <a:pt x="3303796" y="292513"/>
                </a:lnTo>
                <a:lnTo>
                  <a:pt x="3319399" y="288036"/>
                </a:lnTo>
                <a:lnTo>
                  <a:pt x="3318382" y="280162"/>
                </a:lnTo>
                <a:lnTo>
                  <a:pt x="3309746" y="280035"/>
                </a:lnTo>
                <a:lnTo>
                  <a:pt x="3303016" y="279400"/>
                </a:lnTo>
                <a:lnTo>
                  <a:pt x="3298190" y="278511"/>
                </a:lnTo>
                <a:lnTo>
                  <a:pt x="3293237" y="277495"/>
                </a:lnTo>
                <a:lnTo>
                  <a:pt x="3289554" y="275589"/>
                </a:lnTo>
                <a:lnTo>
                  <a:pt x="3287014" y="273050"/>
                </a:lnTo>
                <a:lnTo>
                  <a:pt x="3284474" y="270128"/>
                </a:lnTo>
                <a:lnTo>
                  <a:pt x="3283204" y="264922"/>
                </a:lnTo>
                <a:lnTo>
                  <a:pt x="3283077" y="257683"/>
                </a:lnTo>
                <a:lnTo>
                  <a:pt x="3282902" y="250944"/>
                </a:lnTo>
                <a:lnTo>
                  <a:pt x="3282711" y="240448"/>
                </a:lnTo>
                <a:lnTo>
                  <a:pt x="3282566" y="227975"/>
                </a:lnTo>
                <a:lnTo>
                  <a:pt x="3282565" y="142535"/>
                </a:lnTo>
                <a:lnTo>
                  <a:pt x="3282791" y="129707"/>
                </a:lnTo>
                <a:lnTo>
                  <a:pt x="3283130" y="117374"/>
                </a:lnTo>
                <a:lnTo>
                  <a:pt x="3283584" y="105537"/>
                </a:lnTo>
                <a:lnTo>
                  <a:pt x="3280576" y="104443"/>
                </a:lnTo>
                <a:lnTo>
                  <a:pt x="3268791" y="107263"/>
                </a:lnTo>
                <a:lnTo>
                  <a:pt x="3256374" y="110083"/>
                </a:lnTo>
                <a:lnTo>
                  <a:pt x="3243326" y="112902"/>
                </a:lnTo>
                <a:lnTo>
                  <a:pt x="3243961" y="120523"/>
                </a:lnTo>
                <a:lnTo>
                  <a:pt x="3244468" y="128777"/>
                </a:lnTo>
                <a:lnTo>
                  <a:pt x="3244850" y="137413"/>
                </a:lnTo>
                <a:lnTo>
                  <a:pt x="3245339" y="152136"/>
                </a:lnTo>
                <a:lnTo>
                  <a:pt x="3245484" y="165353"/>
                </a:lnTo>
                <a:lnTo>
                  <a:pt x="3245484" y="252349"/>
                </a:lnTo>
                <a:lnTo>
                  <a:pt x="3240024" y="259461"/>
                </a:lnTo>
                <a:lnTo>
                  <a:pt x="3233292" y="264667"/>
                </a:lnTo>
                <a:lnTo>
                  <a:pt x="3225418" y="267842"/>
                </a:lnTo>
                <a:lnTo>
                  <a:pt x="3217544" y="271017"/>
                </a:lnTo>
                <a:lnTo>
                  <a:pt x="3209543" y="272541"/>
                </a:lnTo>
                <a:lnTo>
                  <a:pt x="3201289" y="272541"/>
                </a:lnTo>
                <a:lnTo>
                  <a:pt x="3193559" y="272136"/>
                </a:lnTo>
                <a:lnTo>
                  <a:pt x="3180626" y="268848"/>
                </a:lnTo>
                <a:lnTo>
                  <a:pt x="3171316" y="262254"/>
                </a:lnTo>
                <a:lnTo>
                  <a:pt x="3167536" y="256958"/>
                </a:lnTo>
                <a:lnTo>
                  <a:pt x="3163411" y="245436"/>
                </a:lnTo>
                <a:lnTo>
                  <a:pt x="3162045" y="230632"/>
                </a:lnTo>
                <a:lnTo>
                  <a:pt x="3162169" y="142535"/>
                </a:lnTo>
                <a:lnTo>
                  <a:pt x="3162395" y="129707"/>
                </a:lnTo>
                <a:lnTo>
                  <a:pt x="3162734" y="117374"/>
                </a:lnTo>
                <a:lnTo>
                  <a:pt x="3163189" y="105537"/>
                </a:lnTo>
                <a:lnTo>
                  <a:pt x="3161411" y="104139"/>
                </a:lnTo>
                <a:lnTo>
                  <a:pt x="3160180" y="104443"/>
                </a:lnTo>
                <a:lnTo>
                  <a:pt x="3148395" y="107263"/>
                </a:lnTo>
                <a:lnTo>
                  <a:pt x="3135978" y="110083"/>
                </a:lnTo>
                <a:lnTo>
                  <a:pt x="3122929" y="112902"/>
                </a:lnTo>
                <a:lnTo>
                  <a:pt x="3123565" y="120523"/>
                </a:lnTo>
                <a:lnTo>
                  <a:pt x="3124454" y="137413"/>
                </a:lnTo>
                <a:lnTo>
                  <a:pt x="3124943" y="152136"/>
                </a:lnTo>
                <a:lnTo>
                  <a:pt x="3125089" y="165353"/>
                </a:lnTo>
                <a:lnTo>
                  <a:pt x="3125089" y="391033"/>
                </a:lnTo>
                <a:lnTo>
                  <a:pt x="3127120" y="392429"/>
                </a:lnTo>
                <a:lnTo>
                  <a:pt x="3133343" y="391160"/>
                </a:lnTo>
                <a:lnTo>
                  <a:pt x="3139566" y="390144"/>
                </a:lnTo>
                <a:lnTo>
                  <a:pt x="3145790" y="389382"/>
                </a:lnTo>
                <a:lnTo>
                  <a:pt x="3152140" y="388492"/>
                </a:lnTo>
                <a:lnTo>
                  <a:pt x="3158363" y="387731"/>
                </a:lnTo>
                <a:close/>
              </a:path>
              <a:path w="6176263" h="392429">
                <a:moveTo>
                  <a:pt x="3043517" y="286368"/>
                </a:moveTo>
                <a:lnTo>
                  <a:pt x="3054065" y="279261"/>
                </a:lnTo>
                <a:lnTo>
                  <a:pt x="3063748" y="270510"/>
                </a:lnTo>
                <a:lnTo>
                  <a:pt x="3073001" y="259403"/>
                </a:lnTo>
                <a:lnTo>
                  <a:pt x="3079462" y="248800"/>
                </a:lnTo>
                <a:lnTo>
                  <a:pt x="3084482" y="237284"/>
                </a:lnTo>
                <a:lnTo>
                  <a:pt x="3088064" y="224853"/>
                </a:lnTo>
                <a:lnTo>
                  <a:pt x="3090211" y="211503"/>
                </a:lnTo>
                <a:lnTo>
                  <a:pt x="3090926" y="197231"/>
                </a:lnTo>
                <a:lnTo>
                  <a:pt x="3090572" y="187477"/>
                </a:lnTo>
                <a:lnTo>
                  <a:pt x="3088742" y="173854"/>
                </a:lnTo>
                <a:lnTo>
                  <a:pt x="3085356" y="161265"/>
                </a:lnTo>
                <a:lnTo>
                  <a:pt x="3080419" y="149707"/>
                </a:lnTo>
                <a:lnTo>
                  <a:pt x="3073934" y="139176"/>
                </a:lnTo>
                <a:lnTo>
                  <a:pt x="3065906" y="129666"/>
                </a:lnTo>
                <a:lnTo>
                  <a:pt x="3060749" y="124811"/>
                </a:lnTo>
                <a:lnTo>
                  <a:pt x="3050674" y="117369"/>
                </a:lnTo>
                <a:lnTo>
                  <a:pt x="3039569" y="111581"/>
                </a:lnTo>
                <a:lnTo>
                  <a:pt x="3027439" y="107447"/>
                </a:lnTo>
                <a:lnTo>
                  <a:pt x="3014288" y="104966"/>
                </a:lnTo>
                <a:lnTo>
                  <a:pt x="3000120" y="104139"/>
                </a:lnTo>
                <a:lnTo>
                  <a:pt x="2987187" y="104795"/>
                </a:lnTo>
                <a:lnTo>
                  <a:pt x="2973863" y="107034"/>
                </a:lnTo>
                <a:lnTo>
                  <a:pt x="2961523" y="110860"/>
                </a:lnTo>
                <a:lnTo>
                  <a:pt x="2950165" y="116270"/>
                </a:lnTo>
                <a:lnTo>
                  <a:pt x="2939790" y="123260"/>
                </a:lnTo>
                <a:lnTo>
                  <a:pt x="2930398" y="131825"/>
                </a:lnTo>
                <a:lnTo>
                  <a:pt x="2922431" y="141439"/>
                </a:lnTo>
                <a:lnTo>
                  <a:pt x="2915835" y="152028"/>
                </a:lnTo>
                <a:lnTo>
                  <a:pt x="2910705" y="163495"/>
                </a:lnTo>
                <a:lnTo>
                  <a:pt x="2907040" y="175843"/>
                </a:lnTo>
                <a:lnTo>
                  <a:pt x="2904841" y="189077"/>
                </a:lnTo>
                <a:lnTo>
                  <a:pt x="2904108" y="203200"/>
                </a:lnTo>
                <a:lnTo>
                  <a:pt x="2904566" y="214409"/>
                </a:lnTo>
                <a:lnTo>
                  <a:pt x="2906493" y="227901"/>
                </a:lnTo>
                <a:lnTo>
                  <a:pt x="2909925" y="240410"/>
                </a:lnTo>
                <a:lnTo>
                  <a:pt x="2914863" y="251948"/>
                </a:lnTo>
                <a:lnTo>
                  <a:pt x="2921306" y="262528"/>
                </a:lnTo>
                <a:lnTo>
                  <a:pt x="2929254" y="272161"/>
                </a:lnTo>
                <a:lnTo>
                  <a:pt x="2934521" y="277258"/>
                </a:lnTo>
                <a:lnTo>
                  <a:pt x="2944581" y="284887"/>
                </a:lnTo>
                <a:lnTo>
                  <a:pt x="2947127" y="227252"/>
                </a:lnTo>
                <a:lnTo>
                  <a:pt x="2945437" y="213780"/>
                </a:lnTo>
                <a:lnTo>
                  <a:pt x="2944876" y="199136"/>
                </a:lnTo>
                <a:lnTo>
                  <a:pt x="2945256" y="186188"/>
                </a:lnTo>
                <a:lnTo>
                  <a:pt x="2946762" y="171863"/>
                </a:lnTo>
                <a:lnTo>
                  <a:pt x="2949406" y="159293"/>
                </a:lnTo>
                <a:lnTo>
                  <a:pt x="2953182" y="148485"/>
                </a:lnTo>
                <a:lnTo>
                  <a:pt x="2958083" y="139446"/>
                </a:lnTo>
                <a:lnTo>
                  <a:pt x="2970922" y="126648"/>
                </a:lnTo>
                <a:lnTo>
                  <a:pt x="2982596" y="121486"/>
                </a:lnTo>
                <a:lnTo>
                  <a:pt x="2996311" y="119761"/>
                </a:lnTo>
                <a:lnTo>
                  <a:pt x="3004700" y="120369"/>
                </a:lnTo>
                <a:lnTo>
                  <a:pt x="3017192" y="124097"/>
                </a:lnTo>
                <a:lnTo>
                  <a:pt x="3027767" y="131186"/>
                </a:lnTo>
                <a:lnTo>
                  <a:pt x="3036442" y="141604"/>
                </a:lnTo>
                <a:lnTo>
                  <a:pt x="3040760" y="149625"/>
                </a:lnTo>
                <a:lnTo>
                  <a:pt x="3044872" y="160518"/>
                </a:lnTo>
                <a:lnTo>
                  <a:pt x="3047809" y="172782"/>
                </a:lnTo>
                <a:lnTo>
                  <a:pt x="3049571" y="186417"/>
                </a:lnTo>
                <a:lnTo>
                  <a:pt x="3050158" y="201422"/>
                </a:lnTo>
                <a:lnTo>
                  <a:pt x="3049698" y="215754"/>
                </a:lnTo>
                <a:lnTo>
                  <a:pt x="3048136" y="229872"/>
                </a:lnTo>
                <a:lnTo>
                  <a:pt x="3045470" y="242350"/>
                </a:lnTo>
                <a:lnTo>
                  <a:pt x="3041699" y="253186"/>
                </a:lnTo>
                <a:lnTo>
                  <a:pt x="3036824" y="262382"/>
                </a:lnTo>
                <a:lnTo>
                  <a:pt x="3033496" y="267026"/>
                </a:lnTo>
                <a:lnTo>
                  <a:pt x="3023937" y="275876"/>
                </a:lnTo>
                <a:lnTo>
                  <a:pt x="3012346" y="281186"/>
                </a:lnTo>
                <a:lnTo>
                  <a:pt x="2998724" y="282956"/>
                </a:lnTo>
                <a:lnTo>
                  <a:pt x="2989328" y="282173"/>
                </a:lnTo>
                <a:lnTo>
                  <a:pt x="2977058" y="278119"/>
                </a:lnTo>
                <a:lnTo>
                  <a:pt x="2966743" y="270595"/>
                </a:lnTo>
                <a:lnTo>
                  <a:pt x="2967746" y="295059"/>
                </a:lnTo>
                <a:lnTo>
                  <a:pt x="2980834" y="297602"/>
                </a:lnTo>
                <a:lnTo>
                  <a:pt x="2994914" y="298450"/>
                </a:lnTo>
                <a:lnTo>
                  <a:pt x="3006725" y="297863"/>
                </a:lnTo>
                <a:lnTo>
                  <a:pt x="3019844" y="295665"/>
                </a:lnTo>
                <a:lnTo>
                  <a:pt x="3032109" y="291835"/>
                </a:lnTo>
                <a:lnTo>
                  <a:pt x="3043517" y="286368"/>
                </a:lnTo>
                <a:close/>
              </a:path>
              <a:path w="6176263" h="392429">
                <a:moveTo>
                  <a:pt x="2958338" y="259587"/>
                </a:moveTo>
                <a:lnTo>
                  <a:pt x="2953917" y="250731"/>
                </a:lnTo>
                <a:lnTo>
                  <a:pt x="2949952" y="239565"/>
                </a:lnTo>
                <a:lnTo>
                  <a:pt x="2947127" y="227252"/>
                </a:lnTo>
                <a:lnTo>
                  <a:pt x="2944581" y="284887"/>
                </a:lnTo>
                <a:lnTo>
                  <a:pt x="2955659" y="290821"/>
                </a:lnTo>
                <a:lnTo>
                  <a:pt x="2967746" y="295059"/>
                </a:lnTo>
                <a:lnTo>
                  <a:pt x="2966743" y="270595"/>
                </a:lnTo>
                <a:lnTo>
                  <a:pt x="2958338" y="259587"/>
                </a:lnTo>
                <a:close/>
              </a:path>
              <a:path w="6176263" h="392429">
                <a:moveTo>
                  <a:pt x="2235797" y="286368"/>
                </a:moveTo>
                <a:lnTo>
                  <a:pt x="2246345" y="279261"/>
                </a:lnTo>
                <a:lnTo>
                  <a:pt x="2256028" y="270510"/>
                </a:lnTo>
                <a:lnTo>
                  <a:pt x="2265281" y="259403"/>
                </a:lnTo>
                <a:lnTo>
                  <a:pt x="2271742" y="248800"/>
                </a:lnTo>
                <a:lnTo>
                  <a:pt x="2276762" y="237284"/>
                </a:lnTo>
                <a:lnTo>
                  <a:pt x="2280344" y="224853"/>
                </a:lnTo>
                <a:lnTo>
                  <a:pt x="2282491" y="211503"/>
                </a:lnTo>
                <a:lnTo>
                  <a:pt x="2283205" y="197231"/>
                </a:lnTo>
                <a:lnTo>
                  <a:pt x="2282852" y="187477"/>
                </a:lnTo>
                <a:lnTo>
                  <a:pt x="2281022" y="173854"/>
                </a:lnTo>
                <a:lnTo>
                  <a:pt x="2277636" y="161265"/>
                </a:lnTo>
                <a:lnTo>
                  <a:pt x="2272699" y="149707"/>
                </a:lnTo>
                <a:lnTo>
                  <a:pt x="2266214" y="139176"/>
                </a:lnTo>
                <a:lnTo>
                  <a:pt x="2258187" y="129666"/>
                </a:lnTo>
                <a:lnTo>
                  <a:pt x="2253029" y="124811"/>
                </a:lnTo>
                <a:lnTo>
                  <a:pt x="2242954" y="117369"/>
                </a:lnTo>
                <a:lnTo>
                  <a:pt x="2231849" y="111581"/>
                </a:lnTo>
                <a:lnTo>
                  <a:pt x="2219719" y="107447"/>
                </a:lnTo>
                <a:lnTo>
                  <a:pt x="2206568" y="104966"/>
                </a:lnTo>
                <a:lnTo>
                  <a:pt x="2192401" y="104139"/>
                </a:lnTo>
                <a:lnTo>
                  <a:pt x="2179467" y="104795"/>
                </a:lnTo>
                <a:lnTo>
                  <a:pt x="2166143" y="107034"/>
                </a:lnTo>
                <a:lnTo>
                  <a:pt x="2153803" y="110860"/>
                </a:lnTo>
                <a:lnTo>
                  <a:pt x="2142445" y="116270"/>
                </a:lnTo>
                <a:lnTo>
                  <a:pt x="2132070" y="123260"/>
                </a:lnTo>
                <a:lnTo>
                  <a:pt x="2122678" y="131825"/>
                </a:lnTo>
                <a:lnTo>
                  <a:pt x="2114711" y="141439"/>
                </a:lnTo>
                <a:lnTo>
                  <a:pt x="2108115" y="152028"/>
                </a:lnTo>
                <a:lnTo>
                  <a:pt x="2102985" y="163495"/>
                </a:lnTo>
                <a:lnTo>
                  <a:pt x="2099320" y="175843"/>
                </a:lnTo>
                <a:lnTo>
                  <a:pt x="2097121" y="189077"/>
                </a:lnTo>
                <a:lnTo>
                  <a:pt x="2096389" y="203200"/>
                </a:lnTo>
                <a:lnTo>
                  <a:pt x="2096846" y="214409"/>
                </a:lnTo>
                <a:lnTo>
                  <a:pt x="2098773" y="227901"/>
                </a:lnTo>
                <a:lnTo>
                  <a:pt x="2102205" y="240410"/>
                </a:lnTo>
                <a:lnTo>
                  <a:pt x="2107143" y="251948"/>
                </a:lnTo>
                <a:lnTo>
                  <a:pt x="2113586" y="262528"/>
                </a:lnTo>
                <a:lnTo>
                  <a:pt x="2121534" y="272161"/>
                </a:lnTo>
                <a:lnTo>
                  <a:pt x="2126801" y="277258"/>
                </a:lnTo>
                <a:lnTo>
                  <a:pt x="2136861" y="284887"/>
                </a:lnTo>
                <a:lnTo>
                  <a:pt x="2139407" y="227252"/>
                </a:lnTo>
                <a:lnTo>
                  <a:pt x="2137717" y="213780"/>
                </a:lnTo>
                <a:lnTo>
                  <a:pt x="2137155" y="199136"/>
                </a:lnTo>
                <a:lnTo>
                  <a:pt x="2137536" y="186188"/>
                </a:lnTo>
                <a:lnTo>
                  <a:pt x="2139042" y="171863"/>
                </a:lnTo>
                <a:lnTo>
                  <a:pt x="2141686" y="159293"/>
                </a:lnTo>
                <a:lnTo>
                  <a:pt x="2145462" y="148485"/>
                </a:lnTo>
                <a:lnTo>
                  <a:pt x="2150364" y="139446"/>
                </a:lnTo>
                <a:lnTo>
                  <a:pt x="2163202" y="126648"/>
                </a:lnTo>
                <a:lnTo>
                  <a:pt x="2174876" y="121486"/>
                </a:lnTo>
                <a:lnTo>
                  <a:pt x="2188591" y="119761"/>
                </a:lnTo>
                <a:lnTo>
                  <a:pt x="2196980" y="120369"/>
                </a:lnTo>
                <a:lnTo>
                  <a:pt x="2209472" y="124097"/>
                </a:lnTo>
                <a:lnTo>
                  <a:pt x="2220047" y="131186"/>
                </a:lnTo>
                <a:lnTo>
                  <a:pt x="2228723" y="141604"/>
                </a:lnTo>
                <a:lnTo>
                  <a:pt x="2233040" y="149625"/>
                </a:lnTo>
                <a:lnTo>
                  <a:pt x="2237152" y="160518"/>
                </a:lnTo>
                <a:lnTo>
                  <a:pt x="2240089" y="172782"/>
                </a:lnTo>
                <a:lnTo>
                  <a:pt x="2241851" y="186417"/>
                </a:lnTo>
                <a:lnTo>
                  <a:pt x="2242439" y="201422"/>
                </a:lnTo>
                <a:lnTo>
                  <a:pt x="2241978" y="215754"/>
                </a:lnTo>
                <a:lnTo>
                  <a:pt x="2240416" y="229872"/>
                </a:lnTo>
                <a:lnTo>
                  <a:pt x="2237750" y="242350"/>
                </a:lnTo>
                <a:lnTo>
                  <a:pt x="2233979" y="253186"/>
                </a:lnTo>
                <a:lnTo>
                  <a:pt x="2229104" y="262382"/>
                </a:lnTo>
                <a:lnTo>
                  <a:pt x="2225776" y="267026"/>
                </a:lnTo>
                <a:lnTo>
                  <a:pt x="2216217" y="275876"/>
                </a:lnTo>
                <a:lnTo>
                  <a:pt x="2204626" y="281186"/>
                </a:lnTo>
                <a:lnTo>
                  <a:pt x="2191004" y="282956"/>
                </a:lnTo>
                <a:lnTo>
                  <a:pt x="2181608" y="282173"/>
                </a:lnTo>
                <a:lnTo>
                  <a:pt x="2169338" y="278119"/>
                </a:lnTo>
                <a:lnTo>
                  <a:pt x="2159023" y="270595"/>
                </a:lnTo>
                <a:lnTo>
                  <a:pt x="2160026" y="295059"/>
                </a:lnTo>
                <a:lnTo>
                  <a:pt x="2173114" y="297602"/>
                </a:lnTo>
                <a:lnTo>
                  <a:pt x="2187193" y="298450"/>
                </a:lnTo>
                <a:lnTo>
                  <a:pt x="2199005" y="297863"/>
                </a:lnTo>
                <a:lnTo>
                  <a:pt x="2212124" y="295665"/>
                </a:lnTo>
                <a:lnTo>
                  <a:pt x="2224389" y="291835"/>
                </a:lnTo>
                <a:lnTo>
                  <a:pt x="2235797" y="286368"/>
                </a:lnTo>
                <a:close/>
              </a:path>
              <a:path w="6176263" h="392429">
                <a:moveTo>
                  <a:pt x="2150617" y="259587"/>
                </a:moveTo>
                <a:lnTo>
                  <a:pt x="2146197" y="250731"/>
                </a:lnTo>
                <a:lnTo>
                  <a:pt x="2142232" y="239565"/>
                </a:lnTo>
                <a:lnTo>
                  <a:pt x="2139407" y="227252"/>
                </a:lnTo>
                <a:lnTo>
                  <a:pt x="2136861" y="284887"/>
                </a:lnTo>
                <a:lnTo>
                  <a:pt x="2147939" y="290821"/>
                </a:lnTo>
                <a:lnTo>
                  <a:pt x="2160026" y="295059"/>
                </a:lnTo>
                <a:lnTo>
                  <a:pt x="2159023" y="270595"/>
                </a:lnTo>
                <a:lnTo>
                  <a:pt x="2150617" y="259587"/>
                </a:lnTo>
                <a:close/>
              </a:path>
              <a:path w="6176263" h="392429">
                <a:moveTo>
                  <a:pt x="2039943" y="276391"/>
                </a:moveTo>
                <a:lnTo>
                  <a:pt x="2049526" y="267588"/>
                </a:lnTo>
                <a:lnTo>
                  <a:pt x="2059990" y="254577"/>
                </a:lnTo>
                <a:lnTo>
                  <a:pt x="2066235" y="243803"/>
                </a:lnTo>
                <a:lnTo>
                  <a:pt x="2071093" y="232173"/>
                </a:lnTo>
                <a:lnTo>
                  <a:pt x="2074563" y="219688"/>
                </a:lnTo>
                <a:lnTo>
                  <a:pt x="2076645" y="206347"/>
                </a:lnTo>
                <a:lnTo>
                  <a:pt x="2077339" y="192150"/>
                </a:lnTo>
                <a:lnTo>
                  <a:pt x="2077234" y="186869"/>
                </a:lnTo>
                <a:lnTo>
                  <a:pt x="2075847" y="172894"/>
                </a:lnTo>
                <a:lnTo>
                  <a:pt x="2072847" y="160034"/>
                </a:lnTo>
                <a:lnTo>
                  <a:pt x="2068240" y="148289"/>
                </a:lnTo>
                <a:lnTo>
                  <a:pt x="2062031" y="137659"/>
                </a:lnTo>
                <a:lnTo>
                  <a:pt x="2054225" y="128142"/>
                </a:lnTo>
                <a:lnTo>
                  <a:pt x="2043172" y="118571"/>
                </a:lnTo>
                <a:lnTo>
                  <a:pt x="2032385" y="112257"/>
                </a:lnTo>
                <a:lnTo>
                  <a:pt x="2020461" y="107747"/>
                </a:lnTo>
                <a:lnTo>
                  <a:pt x="2007415" y="105041"/>
                </a:lnTo>
                <a:lnTo>
                  <a:pt x="1993264" y="104139"/>
                </a:lnTo>
                <a:lnTo>
                  <a:pt x="1983416" y="104513"/>
                </a:lnTo>
                <a:lnTo>
                  <a:pt x="1969630" y="106478"/>
                </a:lnTo>
                <a:lnTo>
                  <a:pt x="1957054" y="110128"/>
                </a:lnTo>
                <a:lnTo>
                  <a:pt x="1945688" y="115463"/>
                </a:lnTo>
                <a:lnTo>
                  <a:pt x="1935534" y="122484"/>
                </a:lnTo>
                <a:lnTo>
                  <a:pt x="1926589" y="131190"/>
                </a:lnTo>
                <a:lnTo>
                  <a:pt x="1919062" y="141287"/>
                </a:lnTo>
                <a:lnTo>
                  <a:pt x="1913296" y="151868"/>
                </a:lnTo>
                <a:lnTo>
                  <a:pt x="1908822" y="163474"/>
                </a:lnTo>
                <a:lnTo>
                  <a:pt x="1905636" y="176107"/>
                </a:lnTo>
                <a:lnTo>
                  <a:pt x="1903729" y="189771"/>
                </a:lnTo>
                <a:lnTo>
                  <a:pt x="1903094" y="204470"/>
                </a:lnTo>
                <a:lnTo>
                  <a:pt x="1903094" y="391033"/>
                </a:lnTo>
                <a:lnTo>
                  <a:pt x="1904873" y="392429"/>
                </a:lnTo>
                <a:lnTo>
                  <a:pt x="1911350" y="391160"/>
                </a:lnTo>
                <a:lnTo>
                  <a:pt x="1917827" y="390144"/>
                </a:lnTo>
                <a:lnTo>
                  <a:pt x="1924303" y="389382"/>
                </a:lnTo>
                <a:lnTo>
                  <a:pt x="1930780" y="388492"/>
                </a:lnTo>
                <a:lnTo>
                  <a:pt x="1937257" y="387731"/>
                </a:lnTo>
                <a:lnTo>
                  <a:pt x="1943607" y="387096"/>
                </a:lnTo>
                <a:lnTo>
                  <a:pt x="1942962" y="379460"/>
                </a:lnTo>
                <a:lnTo>
                  <a:pt x="1942180" y="368400"/>
                </a:lnTo>
                <a:lnTo>
                  <a:pt x="1941522" y="356725"/>
                </a:lnTo>
                <a:lnTo>
                  <a:pt x="1940988" y="344431"/>
                </a:lnTo>
                <a:lnTo>
                  <a:pt x="1940576" y="331519"/>
                </a:lnTo>
                <a:lnTo>
                  <a:pt x="1940284" y="317986"/>
                </a:lnTo>
                <a:lnTo>
                  <a:pt x="1940109" y="303831"/>
                </a:lnTo>
                <a:lnTo>
                  <a:pt x="1940052" y="289051"/>
                </a:lnTo>
                <a:lnTo>
                  <a:pt x="1941169" y="289483"/>
                </a:lnTo>
                <a:lnTo>
                  <a:pt x="1953703" y="293477"/>
                </a:lnTo>
                <a:lnTo>
                  <a:pt x="1966158" y="295873"/>
                </a:lnTo>
                <a:lnTo>
                  <a:pt x="1978532" y="296672"/>
                </a:lnTo>
                <a:lnTo>
                  <a:pt x="1979117" y="296670"/>
                </a:lnTo>
                <a:lnTo>
                  <a:pt x="1992981" y="295802"/>
                </a:lnTo>
                <a:lnTo>
                  <a:pt x="1986786" y="278261"/>
                </a:lnTo>
                <a:lnTo>
                  <a:pt x="1972564" y="279526"/>
                </a:lnTo>
                <a:lnTo>
                  <a:pt x="1964750" y="279065"/>
                </a:lnTo>
                <a:lnTo>
                  <a:pt x="1952387" y="276478"/>
                </a:lnTo>
                <a:lnTo>
                  <a:pt x="1940052" y="271652"/>
                </a:lnTo>
                <a:lnTo>
                  <a:pt x="1940052" y="188595"/>
                </a:lnTo>
                <a:lnTo>
                  <a:pt x="1940697" y="172462"/>
                </a:lnTo>
                <a:lnTo>
                  <a:pt x="1942627" y="158827"/>
                </a:lnTo>
                <a:lnTo>
                  <a:pt x="1945841" y="147618"/>
                </a:lnTo>
                <a:lnTo>
                  <a:pt x="1950339" y="138811"/>
                </a:lnTo>
                <a:lnTo>
                  <a:pt x="1958036" y="130774"/>
                </a:lnTo>
                <a:lnTo>
                  <a:pt x="1969455" y="125371"/>
                </a:lnTo>
                <a:lnTo>
                  <a:pt x="1983993" y="123571"/>
                </a:lnTo>
                <a:lnTo>
                  <a:pt x="1989872" y="123865"/>
                </a:lnTo>
                <a:lnTo>
                  <a:pt x="2002641" y="126977"/>
                </a:lnTo>
                <a:lnTo>
                  <a:pt x="2013545" y="133483"/>
                </a:lnTo>
                <a:lnTo>
                  <a:pt x="2022602" y="143383"/>
                </a:lnTo>
                <a:lnTo>
                  <a:pt x="2025966" y="148784"/>
                </a:lnTo>
                <a:lnTo>
                  <a:pt x="2030594" y="159157"/>
                </a:lnTo>
                <a:lnTo>
                  <a:pt x="2033910" y="171145"/>
                </a:lnTo>
                <a:lnTo>
                  <a:pt x="2035905" y="184762"/>
                </a:lnTo>
                <a:lnTo>
                  <a:pt x="2036571" y="200025"/>
                </a:lnTo>
                <a:lnTo>
                  <a:pt x="2036110" y="212065"/>
                </a:lnTo>
                <a:lnTo>
                  <a:pt x="2034222" y="225877"/>
                </a:lnTo>
                <a:lnTo>
                  <a:pt x="2030875" y="238223"/>
                </a:lnTo>
                <a:lnTo>
                  <a:pt x="2026070" y="249117"/>
                </a:lnTo>
                <a:lnTo>
                  <a:pt x="2019807" y="258572"/>
                </a:lnTo>
                <a:lnTo>
                  <a:pt x="2019237" y="259281"/>
                </a:lnTo>
                <a:lnTo>
                  <a:pt x="2018174" y="289270"/>
                </a:lnTo>
                <a:lnTo>
                  <a:pt x="2029490" y="283620"/>
                </a:lnTo>
                <a:lnTo>
                  <a:pt x="2039943" y="276391"/>
                </a:lnTo>
                <a:close/>
              </a:path>
              <a:path w="6176263" h="392429">
                <a:moveTo>
                  <a:pt x="1986786" y="278261"/>
                </a:moveTo>
                <a:lnTo>
                  <a:pt x="1992981" y="295802"/>
                </a:lnTo>
                <a:lnTo>
                  <a:pt x="2006002" y="293333"/>
                </a:lnTo>
                <a:lnTo>
                  <a:pt x="2018174" y="289270"/>
                </a:lnTo>
                <a:lnTo>
                  <a:pt x="2019237" y="259281"/>
                </a:lnTo>
                <a:lnTo>
                  <a:pt x="2010122" y="268139"/>
                </a:lnTo>
                <a:lnTo>
                  <a:pt x="1999305" y="274465"/>
                </a:lnTo>
                <a:lnTo>
                  <a:pt x="1986786" y="278261"/>
                </a:lnTo>
                <a:close/>
              </a:path>
              <a:path w="6176263" h="392429">
                <a:moveTo>
                  <a:pt x="1796310" y="126219"/>
                </a:moveTo>
                <a:lnTo>
                  <a:pt x="1808380" y="123083"/>
                </a:lnTo>
                <a:lnTo>
                  <a:pt x="1822577" y="122047"/>
                </a:lnTo>
                <a:lnTo>
                  <a:pt x="1827040" y="122157"/>
                </a:lnTo>
                <a:lnTo>
                  <a:pt x="1839463" y="123572"/>
                </a:lnTo>
                <a:lnTo>
                  <a:pt x="1852294" y="126619"/>
                </a:lnTo>
                <a:lnTo>
                  <a:pt x="1865121" y="164084"/>
                </a:lnTo>
                <a:lnTo>
                  <a:pt x="1872868" y="162940"/>
                </a:lnTo>
                <a:lnTo>
                  <a:pt x="1874552" y="153482"/>
                </a:lnTo>
                <a:lnTo>
                  <a:pt x="1877066" y="140592"/>
                </a:lnTo>
                <a:lnTo>
                  <a:pt x="1879717" y="128430"/>
                </a:lnTo>
                <a:lnTo>
                  <a:pt x="1882520" y="116966"/>
                </a:lnTo>
                <a:lnTo>
                  <a:pt x="1871313" y="112584"/>
                </a:lnTo>
                <a:lnTo>
                  <a:pt x="1859109" y="108899"/>
                </a:lnTo>
                <a:lnTo>
                  <a:pt x="1846685" y="106259"/>
                </a:lnTo>
                <a:lnTo>
                  <a:pt x="1834042" y="104670"/>
                </a:lnTo>
                <a:lnTo>
                  <a:pt x="1821179" y="104139"/>
                </a:lnTo>
                <a:lnTo>
                  <a:pt x="1808772" y="104605"/>
                </a:lnTo>
                <a:lnTo>
                  <a:pt x="1795567" y="106242"/>
                </a:lnTo>
                <a:lnTo>
                  <a:pt x="1783167" y="109060"/>
                </a:lnTo>
                <a:lnTo>
                  <a:pt x="1775850" y="151598"/>
                </a:lnTo>
                <a:lnTo>
                  <a:pt x="1779277" y="139121"/>
                </a:lnTo>
                <a:lnTo>
                  <a:pt x="1788921" y="129794"/>
                </a:lnTo>
                <a:lnTo>
                  <a:pt x="1796310" y="126219"/>
                </a:lnTo>
                <a:close/>
              </a:path>
              <a:path w="6176263" h="392429">
                <a:moveTo>
                  <a:pt x="1838705" y="206628"/>
                </a:moveTo>
                <a:lnTo>
                  <a:pt x="1844039" y="207645"/>
                </a:lnTo>
                <a:lnTo>
                  <a:pt x="1842262" y="185800"/>
                </a:lnTo>
                <a:lnTo>
                  <a:pt x="1837816" y="186436"/>
                </a:lnTo>
                <a:lnTo>
                  <a:pt x="1832482" y="186816"/>
                </a:lnTo>
                <a:lnTo>
                  <a:pt x="1825895" y="186816"/>
                </a:lnTo>
                <a:lnTo>
                  <a:pt x="1811102" y="185785"/>
                </a:lnTo>
                <a:lnTo>
                  <a:pt x="1798768" y="182770"/>
                </a:lnTo>
                <a:lnTo>
                  <a:pt x="1788921" y="177800"/>
                </a:lnTo>
                <a:lnTo>
                  <a:pt x="1786168" y="175719"/>
                </a:lnTo>
                <a:lnTo>
                  <a:pt x="1778411" y="165523"/>
                </a:lnTo>
                <a:lnTo>
                  <a:pt x="1775840" y="152400"/>
                </a:lnTo>
                <a:lnTo>
                  <a:pt x="1775850" y="151598"/>
                </a:lnTo>
                <a:lnTo>
                  <a:pt x="1783167" y="109060"/>
                </a:lnTo>
                <a:lnTo>
                  <a:pt x="1771558" y="113058"/>
                </a:lnTo>
                <a:lnTo>
                  <a:pt x="1760727" y="118237"/>
                </a:lnTo>
                <a:lnTo>
                  <a:pt x="1751108" y="124678"/>
                </a:lnTo>
                <a:lnTo>
                  <a:pt x="1742191" y="134372"/>
                </a:lnTo>
                <a:lnTo>
                  <a:pt x="1736850" y="145814"/>
                </a:lnTo>
                <a:lnTo>
                  <a:pt x="1735074" y="159003"/>
                </a:lnTo>
                <a:lnTo>
                  <a:pt x="1735167" y="161692"/>
                </a:lnTo>
                <a:lnTo>
                  <a:pt x="1737997" y="173197"/>
                </a:lnTo>
                <a:lnTo>
                  <a:pt x="1744767" y="183350"/>
                </a:lnTo>
                <a:lnTo>
                  <a:pt x="1755476" y="192129"/>
                </a:lnTo>
                <a:lnTo>
                  <a:pt x="1770126" y="199516"/>
                </a:lnTo>
                <a:lnTo>
                  <a:pt x="1762215" y="202842"/>
                </a:lnTo>
                <a:lnTo>
                  <a:pt x="1751333" y="209583"/>
                </a:lnTo>
                <a:lnTo>
                  <a:pt x="1742313" y="218186"/>
                </a:lnTo>
                <a:lnTo>
                  <a:pt x="1738967" y="222475"/>
                </a:lnTo>
                <a:lnTo>
                  <a:pt x="1733371" y="234009"/>
                </a:lnTo>
                <a:lnTo>
                  <a:pt x="1731517" y="246761"/>
                </a:lnTo>
                <a:lnTo>
                  <a:pt x="1731852" y="252660"/>
                </a:lnTo>
                <a:lnTo>
                  <a:pt x="1735225" y="265134"/>
                </a:lnTo>
                <a:lnTo>
                  <a:pt x="1742225" y="275831"/>
                </a:lnTo>
                <a:lnTo>
                  <a:pt x="1752853" y="284734"/>
                </a:lnTo>
                <a:lnTo>
                  <a:pt x="1757197" y="287334"/>
                </a:lnTo>
                <a:lnTo>
                  <a:pt x="1767913" y="292197"/>
                </a:lnTo>
                <a:lnTo>
                  <a:pt x="1779889" y="295671"/>
                </a:lnTo>
                <a:lnTo>
                  <a:pt x="1793118" y="297755"/>
                </a:lnTo>
                <a:lnTo>
                  <a:pt x="1807590" y="298450"/>
                </a:lnTo>
                <a:lnTo>
                  <a:pt x="1810442" y="298422"/>
                </a:lnTo>
                <a:lnTo>
                  <a:pt x="1823180" y="297628"/>
                </a:lnTo>
                <a:lnTo>
                  <a:pt x="1835727" y="295732"/>
                </a:lnTo>
                <a:lnTo>
                  <a:pt x="1848103" y="292735"/>
                </a:lnTo>
                <a:lnTo>
                  <a:pt x="1859620" y="288712"/>
                </a:lnTo>
                <a:lnTo>
                  <a:pt x="1870989" y="282980"/>
                </a:lnTo>
                <a:lnTo>
                  <a:pt x="1880742" y="275971"/>
                </a:lnTo>
                <a:lnTo>
                  <a:pt x="1879727" y="268224"/>
                </a:lnTo>
                <a:lnTo>
                  <a:pt x="1867694" y="271274"/>
                </a:lnTo>
                <a:lnTo>
                  <a:pt x="1855243" y="273468"/>
                </a:lnTo>
                <a:lnTo>
                  <a:pt x="1842528" y="274775"/>
                </a:lnTo>
                <a:lnTo>
                  <a:pt x="1829562" y="275209"/>
                </a:lnTo>
                <a:lnTo>
                  <a:pt x="1824002" y="275106"/>
                </a:lnTo>
                <a:lnTo>
                  <a:pt x="1810008" y="273760"/>
                </a:lnTo>
                <a:lnTo>
                  <a:pt x="1797927" y="270837"/>
                </a:lnTo>
                <a:lnTo>
                  <a:pt x="1787778" y="266319"/>
                </a:lnTo>
                <a:lnTo>
                  <a:pt x="1782586" y="262746"/>
                </a:lnTo>
                <a:lnTo>
                  <a:pt x="1774868" y="252587"/>
                </a:lnTo>
                <a:lnTo>
                  <a:pt x="1772284" y="239267"/>
                </a:lnTo>
                <a:lnTo>
                  <a:pt x="1772435" y="236045"/>
                </a:lnTo>
                <a:lnTo>
                  <a:pt x="1776552" y="223890"/>
                </a:lnTo>
                <a:lnTo>
                  <a:pt x="1786254" y="214629"/>
                </a:lnTo>
                <a:lnTo>
                  <a:pt x="1796617" y="209855"/>
                </a:lnTo>
                <a:lnTo>
                  <a:pt x="1808974" y="206964"/>
                </a:lnTo>
                <a:lnTo>
                  <a:pt x="1823339" y="205994"/>
                </a:lnTo>
                <a:lnTo>
                  <a:pt x="1831848" y="205994"/>
                </a:lnTo>
                <a:lnTo>
                  <a:pt x="1838705" y="206628"/>
                </a:lnTo>
                <a:close/>
              </a:path>
              <a:path w="6176263" h="392429">
                <a:moveTo>
                  <a:pt x="1562735" y="387731"/>
                </a:moveTo>
                <a:lnTo>
                  <a:pt x="1568958" y="387096"/>
                </a:lnTo>
                <a:lnTo>
                  <a:pt x="1568669" y="384660"/>
                </a:lnTo>
                <a:lnTo>
                  <a:pt x="1567557" y="374500"/>
                </a:lnTo>
                <a:lnTo>
                  <a:pt x="1566503" y="363600"/>
                </a:lnTo>
                <a:lnTo>
                  <a:pt x="1565508" y="351958"/>
                </a:lnTo>
                <a:lnTo>
                  <a:pt x="1564573" y="339573"/>
                </a:lnTo>
                <a:lnTo>
                  <a:pt x="1563700" y="326444"/>
                </a:lnTo>
                <a:lnTo>
                  <a:pt x="1562890" y="312568"/>
                </a:lnTo>
                <a:lnTo>
                  <a:pt x="1562144" y="297946"/>
                </a:lnTo>
                <a:lnTo>
                  <a:pt x="1561465" y="282575"/>
                </a:lnTo>
                <a:lnTo>
                  <a:pt x="1563148" y="284200"/>
                </a:lnTo>
                <a:lnTo>
                  <a:pt x="1573842" y="292100"/>
                </a:lnTo>
                <a:lnTo>
                  <a:pt x="1585600" y="296858"/>
                </a:lnTo>
                <a:lnTo>
                  <a:pt x="1598422" y="298450"/>
                </a:lnTo>
                <a:lnTo>
                  <a:pt x="1602993" y="298450"/>
                </a:lnTo>
                <a:lnTo>
                  <a:pt x="1607820" y="297814"/>
                </a:lnTo>
                <a:lnTo>
                  <a:pt x="1612646" y="296545"/>
                </a:lnTo>
                <a:lnTo>
                  <a:pt x="1617472" y="295275"/>
                </a:lnTo>
                <a:lnTo>
                  <a:pt x="1622043" y="293370"/>
                </a:lnTo>
                <a:lnTo>
                  <a:pt x="1626489" y="290957"/>
                </a:lnTo>
                <a:lnTo>
                  <a:pt x="1630934" y="288544"/>
                </a:lnTo>
                <a:lnTo>
                  <a:pt x="1635252" y="285369"/>
                </a:lnTo>
                <a:lnTo>
                  <a:pt x="1639189" y="281686"/>
                </a:lnTo>
                <a:lnTo>
                  <a:pt x="1643252" y="277875"/>
                </a:lnTo>
                <a:lnTo>
                  <a:pt x="1646809" y="273431"/>
                </a:lnTo>
                <a:lnTo>
                  <a:pt x="1649856" y="268477"/>
                </a:lnTo>
                <a:lnTo>
                  <a:pt x="1650491" y="278891"/>
                </a:lnTo>
                <a:lnTo>
                  <a:pt x="1653031" y="286385"/>
                </a:lnTo>
                <a:lnTo>
                  <a:pt x="1657477" y="290957"/>
                </a:lnTo>
                <a:lnTo>
                  <a:pt x="1661922" y="295528"/>
                </a:lnTo>
                <a:lnTo>
                  <a:pt x="1668145" y="297814"/>
                </a:lnTo>
                <a:lnTo>
                  <a:pt x="1676146" y="297814"/>
                </a:lnTo>
                <a:lnTo>
                  <a:pt x="1683672" y="297366"/>
                </a:lnTo>
                <a:lnTo>
                  <a:pt x="1694802" y="295614"/>
                </a:lnTo>
                <a:lnTo>
                  <a:pt x="1708168" y="292513"/>
                </a:lnTo>
                <a:lnTo>
                  <a:pt x="1723771" y="288036"/>
                </a:lnTo>
                <a:lnTo>
                  <a:pt x="1722754" y="280162"/>
                </a:lnTo>
                <a:lnTo>
                  <a:pt x="1714118" y="280035"/>
                </a:lnTo>
                <a:lnTo>
                  <a:pt x="1707388" y="279400"/>
                </a:lnTo>
                <a:lnTo>
                  <a:pt x="1702562" y="278511"/>
                </a:lnTo>
                <a:lnTo>
                  <a:pt x="1697609" y="277495"/>
                </a:lnTo>
                <a:lnTo>
                  <a:pt x="1693926" y="275589"/>
                </a:lnTo>
                <a:lnTo>
                  <a:pt x="1691386" y="273050"/>
                </a:lnTo>
                <a:lnTo>
                  <a:pt x="1688846" y="270128"/>
                </a:lnTo>
                <a:lnTo>
                  <a:pt x="1687576" y="264922"/>
                </a:lnTo>
                <a:lnTo>
                  <a:pt x="1687449" y="257683"/>
                </a:lnTo>
                <a:lnTo>
                  <a:pt x="1687274" y="250944"/>
                </a:lnTo>
                <a:lnTo>
                  <a:pt x="1687083" y="240448"/>
                </a:lnTo>
                <a:lnTo>
                  <a:pt x="1686938" y="227975"/>
                </a:lnTo>
                <a:lnTo>
                  <a:pt x="1686937" y="142535"/>
                </a:lnTo>
                <a:lnTo>
                  <a:pt x="1687163" y="129707"/>
                </a:lnTo>
                <a:lnTo>
                  <a:pt x="1687502" y="117374"/>
                </a:lnTo>
                <a:lnTo>
                  <a:pt x="1687956" y="105537"/>
                </a:lnTo>
                <a:lnTo>
                  <a:pt x="1684948" y="104443"/>
                </a:lnTo>
                <a:lnTo>
                  <a:pt x="1673163" y="107263"/>
                </a:lnTo>
                <a:lnTo>
                  <a:pt x="1660746" y="110083"/>
                </a:lnTo>
                <a:lnTo>
                  <a:pt x="1647698" y="112902"/>
                </a:lnTo>
                <a:lnTo>
                  <a:pt x="1648333" y="120523"/>
                </a:lnTo>
                <a:lnTo>
                  <a:pt x="1648840" y="128777"/>
                </a:lnTo>
                <a:lnTo>
                  <a:pt x="1649222" y="137413"/>
                </a:lnTo>
                <a:lnTo>
                  <a:pt x="1649711" y="152136"/>
                </a:lnTo>
                <a:lnTo>
                  <a:pt x="1649856" y="165353"/>
                </a:lnTo>
                <a:lnTo>
                  <a:pt x="1649856" y="252349"/>
                </a:lnTo>
                <a:lnTo>
                  <a:pt x="1644396" y="259461"/>
                </a:lnTo>
                <a:lnTo>
                  <a:pt x="1637664" y="264667"/>
                </a:lnTo>
                <a:lnTo>
                  <a:pt x="1629790" y="267842"/>
                </a:lnTo>
                <a:lnTo>
                  <a:pt x="1621917" y="271017"/>
                </a:lnTo>
                <a:lnTo>
                  <a:pt x="1613916" y="272541"/>
                </a:lnTo>
                <a:lnTo>
                  <a:pt x="1605661" y="272541"/>
                </a:lnTo>
                <a:lnTo>
                  <a:pt x="1597931" y="272136"/>
                </a:lnTo>
                <a:lnTo>
                  <a:pt x="1584998" y="268848"/>
                </a:lnTo>
                <a:lnTo>
                  <a:pt x="1575689" y="262254"/>
                </a:lnTo>
                <a:lnTo>
                  <a:pt x="1571908" y="256958"/>
                </a:lnTo>
                <a:lnTo>
                  <a:pt x="1567783" y="245436"/>
                </a:lnTo>
                <a:lnTo>
                  <a:pt x="1566417" y="230632"/>
                </a:lnTo>
                <a:lnTo>
                  <a:pt x="1566541" y="142535"/>
                </a:lnTo>
                <a:lnTo>
                  <a:pt x="1566767" y="129707"/>
                </a:lnTo>
                <a:lnTo>
                  <a:pt x="1567106" y="117374"/>
                </a:lnTo>
                <a:lnTo>
                  <a:pt x="1567561" y="105537"/>
                </a:lnTo>
                <a:lnTo>
                  <a:pt x="1565783" y="104139"/>
                </a:lnTo>
                <a:lnTo>
                  <a:pt x="1564552" y="104443"/>
                </a:lnTo>
                <a:lnTo>
                  <a:pt x="1552767" y="107263"/>
                </a:lnTo>
                <a:lnTo>
                  <a:pt x="1540350" y="110083"/>
                </a:lnTo>
                <a:lnTo>
                  <a:pt x="1527302" y="112902"/>
                </a:lnTo>
                <a:lnTo>
                  <a:pt x="1527936" y="120523"/>
                </a:lnTo>
                <a:lnTo>
                  <a:pt x="1528826" y="137413"/>
                </a:lnTo>
                <a:lnTo>
                  <a:pt x="1529315" y="152136"/>
                </a:lnTo>
                <a:lnTo>
                  <a:pt x="1529461" y="165353"/>
                </a:lnTo>
                <a:lnTo>
                  <a:pt x="1529461" y="391033"/>
                </a:lnTo>
                <a:lnTo>
                  <a:pt x="1531492" y="392429"/>
                </a:lnTo>
                <a:lnTo>
                  <a:pt x="1537716" y="391160"/>
                </a:lnTo>
                <a:lnTo>
                  <a:pt x="1543939" y="390144"/>
                </a:lnTo>
                <a:lnTo>
                  <a:pt x="1550161" y="389382"/>
                </a:lnTo>
                <a:lnTo>
                  <a:pt x="1556511" y="388492"/>
                </a:lnTo>
                <a:lnTo>
                  <a:pt x="1562735" y="387731"/>
                </a:lnTo>
                <a:close/>
              </a:path>
              <a:path w="6176263" h="392429">
                <a:moveTo>
                  <a:pt x="1444338" y="110083"/>
                </a:moveTo>
                <a:lnTo>
                  <a:pt x="1431290" y="112902"/>
                </a:lnTo>
                <a:lnTo>
                  <a:pt x="1431423" y="114386"/>
                </a:lnTo>
                <a:lnTo>
                  <a:pt x="1432293" y="125932"/>
                </a:lnTo>
                <a:lnTo>
                  <a:pt x="1432928" y="138261"/>
                </a:lnTo>
                <a:lnTo>
                  <a:pt x="1433317" y="151394"/>
                </a:lnTo>
                <a:lnTo>
                  <a:pt x="1433448" y="165353"/>
                </a:lnTo>
                <a:lnTo>
                  <a:pt x="1433448" y="264413"/>
                </a:lnTo>
                <a:lnTo>
                  <a:pt x="1433808" y="271690"/>
                </a:lnTo>
                <a:lnTo>
                  <a:pt x="1438008" y="286229"/>
                </a:lnTo>
                <a:lnTo>
                  <a:pt x="1446941" y="294925"/>
                </a:lnTo>
                <a:lnTo>
                  <a:pt x="1460627" y="297814"/>
                </a:lnTo>
                <a:lnTo>
                  <a:pt x="1468756" y="297324"/>
                </a:lnTo>
                <a:lnTo>
                  <a:pt x="1479997" y="295553"/>
                </a:lnTo>
                <a:lnTo>
                  <a:pt x="1493365" y="292465"/>
                </a:lnTo>
                <a:lnTo>
                  <a:pt x="1508886" y="288036"/>
                </a:lnTo>
                <a:lnTo>
                  <a:pt x="1507998" y="280162"/>
                </a:lnTo>
                <a:lnTo>
                  <a:pt x="1499108" y="280035"/>
                </a:lnTo>
                <a:lnTo>
                  <a:pt x="1491996" y="279400"/>
                </a:lnTo>
                <a:lnTo>
                  <a:pt x="1481709" y="277495"/>
                </a:lnTo>
                <a:lnTo>
                  <a:pt x="1475231" y="273050"/>
                </a:lnTo>
                <a:lnTo>
                  <a:pt x="1471295" y="264795"/>
                </a:lnTo>
                <a:lnTo>
                  <a:pt x="1471041" y="256539"/>
                </a:lnTo>
                <a:lnTo>
                  <a:pt x="1470685" y="240637"/>
                </a:lnTo>
                <a:lnTo>
                  <a:pt x="1470535" y="228283"/>
                </a:lnTo>
                <a:lnTo>
                  <a:pt x="1470405" y="197103"/>
                </a:lnTo>
                <a:lnTo>
                  <a:pt x="1470529" y="142535"/>
                </a:lnTo>
                <a:lnTo>
                  <a:pt x="1470755" y="129707"/>
                </a:lnTo>
                <a:lnTo>
                  <a:pt x="1471094" y="117374"/>
                </a:lnTo>
                <a:lnTo>
                  <a:pt x="1471548" y="105537"/>
                </a:lnTo>
                <a:lnTo>
                  <a:pt x="1469771" y="104139"/>
                </a:lnTo>
                <a:lnTo>
                  <a:pt x="1468540" y="104443"/>
                </a:lnTo>
                <a:lnTo>
                  <a:pt x="1456755" y="107263"/>
                </a:lnTo>
                <a:lnTo>
                  <a:pt x="1444338" y="110083"/>
                </a:lnTo>
                <a:close/>
              </a:path>
              <a:path w="6176263" h="392429">
                <a:moveTo>
                  <a:pt x="1098318" y="126219"/>
                </a:moveTo>
                <a:lnTo>
                  <a:pt x="1110388" y="123083"/>
                </a:lnTo>
                <a:lnTo>
                  <a:pt x="1124585" y="122047"/>
                </a:lnTo>
                <a:lnTo>
                  <a:pt x="1129150" y="122162"/>
                </a:lnTo>
                <a:lnTo>
                  <a:pt x="1141549" y="123581"/>
                </a:lnTo>
                <a:lnTo>
                  <a:pt x="1154430" y="126619"/>
                </a:lnTo>
                <a:lnTo>
                  <a:pt x="1167130" y="164084"/>
                </a:lnTo>
                <a:lnTo>
                  <a:pt x="1174877" y="162940"/>
                </a:lnTo>
                <a:lnTo>
                  <a:pt x="1176560" y="153482"/>
                </a:lnTo>
                <a:lnTo>
                  <a:pt x="1179074" y="140592"/>
                </a:lnTo>
                <a:lnTo>
                  <a:pt x="1181725" y="128430"/>
                </a:lnTo>
                <a:lnTo>
                  <a:pt x="1184529" y="116966"/>
                </a:lnTo>
                <a:lnTo>
                  <a:pt x="1173321" y="112584"/>
                </a:lnTo>
                <a:lnTo>
                  <a:pt x="1161117" y="108899"/>
                </a:lnTo>
                <a:lnTo>
                  <a:pt x="1148693" y="106259"/>
                </a:lnTo>
                <a:lnTo>
                  <a:pt x="1136050" y="104670"/>
                </a:lnTo>
                <a:lnTo>
                  <a:pt x="1123187" y="104139"/>
                </a:lnTo>
                <a:lnTo>
                  <a:pt x="1110780" y="104605"/>
                </a:lnTo>
                <a:lnTo>
                  <a:pt x="1097575" y="106242"/>
                </a:lnTo>
                <a:lnTo>
                  <a:pt x="1085175" y="109060"/>
                </a:lnTo>
                <a:lnTo>
                  <a:pt x="1077858" y="151598"/>
                </a:lnTo>
                <a:lnTo>
                  <a:pt x="1081285" y="139121"/>
                </a:lnTo>
                <a:lnTo>
                  <a:pt x="1090930" y="129794"/>
                </a:lnTo>
                <a:lnTo>
                  <a:pt x="1098318" y="126219"/>
                </a:lnTo>
                <a:close/>
              </a:path>
              <a:path w="6176263" h="392429">
                <a:moveTo>
                  <a:pt x="1140714" y="206628"/>
                </a:moveTo>
                <a:lnTo>
                  <a:pt x="1146048" y="207645"/>
                </a:lnTo>
                <a:lnTo>
                  <a:pt x="1144270" y="185800"/>
                </a:lnTo>
                <a:lnTo>
                  <a:pt x="1139824" y="186436"/>
                </a:lnTo>
                <a:lnTo>
                  <a:pt x="1134491" y="186816"/>
                </a:lnTo>
                <a:lnTo>
                  <a:pt x="1127903" y="186816"/>
                </a:lnTo>
                <a:lnTo>
                  <a:pt x="1113110" y="185785"/>
                </a:lnTo>
                <a:lnTo>
                  <a:pt x="1100776" y="182770"/>
                </a:lnTo>
                <a:lnTo>
                  <a:pt x="1090930" y="177800"/>
                </a:lnTo>
                <a:lnTo>
                  <a:pt x="1088176" y="175719"/>
                </a:lnTo>
                <a:lnTo>
                  <a:pt x="1080419" y="165523"/>
                </a:lnTo>
                <a:lnTo>
                  <a:pt x="1077848" y="152400"/>
                </a:lnTo>
                <a:lnTo>
                  <a:pt x="1077858" y="151598"/>
                </a:lnTo>
                <a:lnTo>
                  <a:pt x="1085175" y="109060"/>
                </a:lnTo>
                <a:lnTo>
                  <a:pt x="1073566" y="113058"/>
                </a:lnTo>
                <a:lnTo>
                  <a:pt x="1062736" y="118237"/>
                </a:lnTo>
                <a:lnTo>
                  <a:pt x="1053116" y="124678"/>
                </a:lnTo>
                <a:lnTo>
                  <a:pt x="1044199" y="134372"/>
                </a:lnTo>
                <a:lnTo>
                  <a:pt x="1038858" y="145814"/>
                </a:lnTo>
                <a:lnTo>
                  <a:pt x="1037081" y="159003"/>
                </a:lnTo>
                <a:lnTo>
                  <a:pt x="1037175" y="161692"/>
                </a:lnTo>
                <a:lnTo>
                  <a:pt x="1040005" y="173197"/>
                </a:lnTo>
                <a:lnTo>
                  <a:pt x="1046775" y="183350"/>
                </a:lnTo>
                <a:lnTo>
                  <a:pt x="1057484" y="192129"/>
                </a:lnTo>
                <a:lnTo>
                  <a:pt x="1072134" y="199516"/>
                </a:lnTo>
                <a:lnTo>
                  <a:pt x="1064223" y="202842"/>
                </a:lnTo>
                <a:lnTo>
                  <a:pt x="1053341" y="209583"/>
                </a:lnTo>
                <a:lnTo>
                  <a:pt x="1044321" y="218186"/>
                </a:lnTo>
                <a:lnTo>
                  <a:pt x="1040975" y="222475"/>
                </a:lnTo>
                <a:lnTo>
                  <a:pt x="1035379" y="234009"/>
                </a:lnTo>
                <a:lnTo>
                  <a:pt x="1033526" y="246761"/>
                </a:lnTo>
                <a:lnTo>
                  <a:pt x="1033860" y="252660"/>
                </a:lnTo>
                <a:lnTo>
                  <a:pt x="1037233" y="265134"/>
                </a:lnTo>
                <a:lnTo>
                  <a:pt x="1044233" y="275831"/>
                </a:lnTo>
                <a:lnTo>
                  <a:pt x="1054861" y="284734"/>
                </a:lnTo>
                <a:lnTo>
                  <a:pt x="1059205" y="287334"/>
                </a:lnTo>
                <a:lnTo>
                  <a:pt x="1069921" y="292197"/>
                </a:lnTo>
                <a:lnTo>
                  <a:pt x="1081897" y="295671"/>
                </a:lnTo>
                <a:lnTo>
                  <a:pt x="1095126" y="297755"/>
                </a:lnTo>
                <a:lnTo>
                  <a:pt x="1109598" y="298450"/>
                </a:lnTo>
                <a:lnTo>
                  <a:pt x="1112450" y="298422"/>
                </a:lnTo>
                <a:lnTo>
                  <a:pt x="1125188" y="297628"/>
                </a:lnTo>
                <a:lnTo>
                  <a:pt x="1137735" y="295732"/>
                </a:lnTo>
                <a:lnTo>
                  <a:pt x="1150111" y="292735"/>
                </a:lnTo>
                <a:lnTo>
                  <a:pt x="1161628" y="288712"/>
                </a:lnTo>
                <a:lnTo>
                  <a:pt x="1172997" y="282980"/>
                </a:lnTo>
                <a:lnTo>
                  <a:pt x="1182751" y="275971"/>
                </a:lnTo>
                <a:lnTo>
                  <a:pt x="1181735" y="268224"/>
                </a:lnTo>
                <a:lnTo>
                  <a:pt x="1169702" y="271274"/>
                </a:lnTo>
                <a:lnTo>
                  <a:pt x="1157251" y="273468"/>
                </a:lnTo>
                <a:lnTo>
                  <a:pt x="1144536" y="274775"/>
                </a:lnTo>
                <a:lnTo>
                  <a:pt x="1131570" y="275209"/>
                </a:lnTo>
                <a:lnTo>
                  <a:pt x="1126010" y="275106"/>
                </a:lnTo>
                <a:lnTo>
                  <a:pt x="1112016" y="273760"/>
                </a:lnTo>
                <a:lnTo>
                  <a:pt x="1099935" y="270837"/>
                </a:lnTo>
                <a:lnTo>
                  <a:pt x="1089786" y="266319"/>
                </a:lnTo>
                <a:lnTo>
                  <a:pt x="1084594" y="262746"/>
                </a:lnTo>
                <a:lnTo>
                  <a:pt x="1076876" y="252587"/>
                </a:lnTo>
                <a:lnTo>
                  <a:pt x="1074292" y="239267"/>
                </a:lnTo>
                <a:lnTo>
                  <a:pt x="1074443" y="236045"/>
                </a:lnTo>
                <a:lnTo>
                  <a:pt x="1078560" y="223890"/>
                </a:lnTo>
                <a:lnTo>
                  <a:pt x="1088262" y="214629"/>
                </a:lnTo>
                <a:lnTo>
                  <a:pt x="1098625" y="209855"/>
                </a:lnTo>
                <a:lnTo>
                  <a:pt x="1110982" y="206964"/>
                </a:lnTo>
                <a:lnTo>
                  <a:pt x="1125347" y="205994"/>
                </a:lnTo>
                <a:lnTo>
                  <a:pt x="1133855" y="205994"/>
                </a:lnTo>
                <a:lnTo>
                  <a:pt x="1140714" y="206628"/>
                </a:lnTo>
                <a:close/>
              </a:path>
              <a:path w="6176263" h="392429">
                <a:moveTo>
                  <a:pt x="521297" y="286368"/>
                </a:moveTo>
                <a:lnTo>
                  <a:pt x="531845" y="279261"/>
                </a:lnTo>
                <a:lnTo>
                  <a:pt x="541528" y="270510"/>
                </a:lnTo>
                <a:lnTo>
                  <a:pt x="550781" y="259403"/>
                </a:lnTo>
                <a:lnTo>
                  <a:pt x="557242" y="248800"/>
                </a:lnTo>
                <a:lnTo>
                  <a:pt x="562262" y="237284"/>
                </a:lnTo>
                <a:lnTo>
                  <a:pt x="565844" y="224853"/>
                </a:lnTo>
                <a:lnTo>
                  <a:pt x="567991" y="211503"/>
                </a:lnTo>
                <a:lnTo>
                  <a:pt x="568705" y="197231"/>
                </a:lnTo>
                <a:lnTo>
                  <a:pt x="568352" y="187477"/>
                </a:lnTo>
                <a:lnTo>
                  <a:pt x="566522" y="173854"/>
                </a:lnTo>
                <a:lnTo>
                  <a:pt x="563136" y="161265"/>
                </a:lnTo>
                <a:lnTo>
                  <a:pt x="558199" y="149707"/>
                </a:lnTo>
                <a:lnTo>
                  <a:pt x="551714" y="139176"/>
                </a:lnTo>
                <a:lnTo>
                  <a:pt x="543686" y="129666"/>
                </a:lnTo>
                <a:lnTo>
                  <a:pt x="538529" y="124811"/>
                </a:lnTo>
                <a:lnTo>
                  <a:pt x="528454" y="117369"/>
                </a:lnTo>
                <a:lnTo>
                  <a:pt x="517349" y="111581"/>
                </a:lnTo>
                <a:lnTo>
                  <a:pt x="505219" y="107447"/>
                </a:lnTo>
                <a:lnTo>
                  <a:pt x="492068" y="104966"/>
                </a:lnTo>
                <a:lnTo>
                  <a:pt x="477901" y="104139"/>
                </a:lnTo>
                <a:lnTo>
                  <a:pt x="464967" y="104795"/>
                </a:lnTo>
                <a:lnTo>
                  <a:pt x="451643" y="107034"/>
                </a:lnTo>
                <a:lnTo>
                  <a:pt x="439303" y="110860"/>
                </a:lnTo>
                <a:lnTo>
                  <a:pt x="427945" y="116270"/>
                </a:lnTo>
                <a:lnTo>
                  <a:pt x="417570" y="123260"/>
                </a:lnTo>
                <a:lnTo>
                  <a:pt x="408178" y="131825"/>
                </a:lnTo>
                <a:lnTo>
                  <a:pt x="400211" y="141439"/>
                </a:lnTo>
                <a:lnTo>
                  <a:pt x="393615" y="152028"/>
                </a:lnTo>
                <a:lnTo>
                  <a:pt x="388485" y="163495"/>
                </a:lnTo>
                <a:lnTo>
                  <a:pt x="384820" y="175843"/>
                </a:lnTo>
                <a:lnTo>
                  <a:pt x="382621" y="189077"/>
                </a:lnTo>
                <a:lnTo>
                  <a:pt x="381889" y="203200"/>
                </a:lnTo>
                <a:lnTo>
                  <a:pt x="382346" y="214409"/>
                </a:lnTo>
                <a:lnTo>
                  <a:pt x="384273" y="227901"/>
                </a:lnTo>
                <a:lnTo>
                  <a:pt x="387705" y="240410"/>
                </a:lnTo>
                <a:lnTo>
                  <a:pt x="392643" y="251948"/>
                </a:lnTo>
                <a:lnTo>
                  <a:pt x="399086" y="262528"/>
                </a:lnTo>
                <a:lnTo>
                  <a:pt x="407034" y="272161"/>
                </a:lnTo>
                <a:lnTo>
                  <a:pt x="412301" y="277258"/>
                </a:lnTo>
                <a:lnTo>
                  <a:pt x="422361" y="284887"/>
                </a:lnTo>
                <a:lnTo>
                  <a:pt x="424907" y="227252"/>
                </a:lnTo>
                <a:lnTo>
                  <a:pt x="423217" y="213780"/>
                </a:lnTo>
                <a:lnTo>
                  <a:pt x="422655" y="199136"/>
                </a:lnTo>
                <a:lnTo>
                  <a:pt x="423036" y="186188"/>
                </a:lnTo>
                <a:lnTo>
                  <a:pt x="424542" y="171863"/>
                </a:lnTo>
                <a:lnTo>
                  <a:pt x="427186" y="159293"/>
                </a:lnTo>
                <a:lnTo>
                  <a:pt x="430962" y="148485"/>
                </a:lnTo>
                <a:lnTo>
                  <a:pt x="435864" y="139446"/>
                </a:lnTo>
                <a:lnTo>
                  <a:pt x="448702" y="126648"/>
                </a:lnTo>
                <a:lnTo>
                  <a:pt x="460376" y="121486"/>
                </a:lnTo>
                <a:lnTo>
                  <a:pt x="474091" y="119761"/>
                </a:lnTo>
                <a:lnTo>
                  <a:pt x="482480" y="120369"/>
                </a:lnTo>
                <a:lnTo>
                  <a:pt x="494972" y="124097"/>
                </a:lnTo>
                <a:lnTo>
                  <a:pt x="505547" y="131186"/>
                </a:lnTo>
                <a:lnTo>
                  <a:pt x="514222" y="141604"/>
                </a:lnTo>
                <a:lnTo>
                  <a:pt x="518540" y="149625"/>
                </a:lnTo>
                <a:lnTo>
                  <a:pt x="522652" y="160518"/>
                </a:lnTo>
                <a:lnTo>
                  <a:pt x="525589" y="172782"/>
                </a:lnTo>
                <a:lnTo>
                  <a:pt x="527351" y="186417"/>
                </a:lnTo>
                <a:lnTo>
                  <a:pt x="527939" y="201422"/>
                </a:lnTo>
                <a:lnTo>
                  <a:pt x="527478" y="215754"/>
                </a:lnTo>
                <a:lnTo>
                  <a:pt x="525916" y="229872"/>
                </a:lnTo>
                <a:lnTo>
                  <a:pt x="523250" y="242350"/>
                </a:lnTo>
                <a:lnTo>
                  <a:pt x="519479" y="253186"/>
                </a:lnTo>
                <a:lnTo>
                  <a:pt x="514603" y="262382"/>
                </a:lnTo>
                <a:lnTo>
                  <a:pt x="511276" y="267026"/>
                </a:lnTo>
                <a:lnTo>
                  <a:pt x="501717" y="275876"/>
                </a:lnTo>
                <a:lnTo>
                  <a:pt x="490126" y="281186"/>
                </a:lnTo>
                <a:lnTo>
                  <a:pt x="476503" y="282956"/>
                </a:lnTo>
                <a:lnTo>
                  <a:pt x="467108" y="282173"/>
                </a:lnTo>
                <a:lnTo>
                  <a:pt x="454838" y="278119"/>
                </a:lnTo>
                <a:lnTo>
                  <a:pt x="444523" y="270595"/>
                </a:lnTo>
                <a:lnTo>
                  <a:pt x="445526" y="295059"/>
                </a:lnTo>
                <a:lnTo>
                  <a:pt x="458614" y="297602"/>
                </a:lnTo>
                <a:lnTo>
                  <a:pt x="472693" y="298450"/>
                </a:lnTo>
                <a:lnTo>
                  <a:pt x="484505" y="297863"/>
                </a:lnTo>
                <a:lnTo>
                  <a:pt x="497624" y="295665"/>
                </a:lnTo>
                <a:lnTo>
                  <a:pt x="509889" y="291835"/>
                </a:lnTo>
                <a:lnTo>
                  <a:pt x="521297" y="286368"/>
                </a:lnTo>
                <a:close/>
              </a:path>
              <a:path w="6176263" h="392429">
                <a:moveTo>
                  <a:pt x="436117" y="259587"/>
                </a:moveTo>
                <a:lnTo>
                  <a:pt x="431697" y="250731"/>
                </a:lnTo>
                <a:lnTo>
                  <a:pt x="427732" y="239565"/>
                </a:lnTo>
                <a:lnTo>
                  <a:pt x="424907" y="227252"/>
                </a:lnTo>
                <a:lnTo>
                  <a:pt x="422361" y="284887"/>
                </a:lnTo>
                <a:lnTo>
                  <a:pt x="433439" y="290821"/>
                </a:lnTo>
                <a:lnTo>
                  <a:pt x="445526" y="295059"/>
                </a:lnTo>
                <a:lnTo>
                  <a:pt x="444523" y="270595"/>
                </a:lnTo>
                <a:lnTo>
                  <a:pt x="436117" y="259587"/>
                </a:lnTo>
                <a:close/>
              </a:path>
              <a:path w="6176263" h="392429">
                <a:moveTo>
                  <a:pt x="4956429" y="8127"/>
                </a:moveTo>
                <a:lnTo>
                  <a:pt x="4938776" y="88646"/>
                </a:lnTo>
                <a:lnTo>
                  <a:pt x="4953634" y="88646"/>
                </a:lnTo>
                <a:lnTo>
                  <a:pt x="4997323" y="8127"/>
                </a:lnTo>
                <a:lnTo>
                  <a:pt x="4956429" y="8127"/>
                </a:lnTo>
                <a:close/>
              </a:path>
              <a:path w="6176263" h="392429">
                <a:moveTo>
                  <a:pt x="3529456" y="8127"/>
                </a:moveTo>
                <a:lnTo>
                  <a:pt x="3511677" y="88646"/>
                </a:lnTo>
                <a:lnTo>
                  <a:pt x="3526663" y="88646"/>
                </a:lnTo>
                <a:lnTo>
                  <a:pt x="3570351" y="8127"/>
                </a:lnTo>
                <a:lnTo>
                  <a:pt x="3529456" y="8127"/>
                </a:lnTo>
                <a:close/>
              </a:path>
              <a:path w="6176263" h="392429">
                <a:moveTo>
                  <a:pt x="1816734" y="8127"/>
                </a:moveTo>
                <a:lnTo>
                  <a:pt x="1799081" y="88646"/>
                </a:lnTo>
                <a:lnTo>
                  <a:pt x="1814067" y="88646"/>
                </a:lnTo>
                <a:lnTo>
                  <a:pt x="1857755" y="8127"/>
                </a:lnTo>
                <a:lnTo>
                  <a:pt x="1816734" y="8127"/>
                </a:lnTo>
                <a:close/>
              </a:path>
              <a:path w="6176263" h="392429">
                <a:moveTo>
                  <a:pt x="5669533" y="93599"/>
                </a:moveTo>
                <a:lnTo>
                  <a:pt x="5669533" y="99695"/>
                </a:lnTo>
                <a:lnTo>
                  <a:pt x="5670804" y="105283"/>
                </a:lnTo>
                <a:lnTo>
                  <a:pt x="5673344" y="110362"/>
                </a:lnTo>
                <a:lnTo>
                  <a:pt x="5676010" y="115442"/>
                </a:lnTo>
                <a:lnTo>
                  <a:pt x="5679567" y="119887"/>
                </a:lnTo>
                <a:lnTo>
                  <a:pt x="5684138" y="123825"/>
                </a:lnTo>
                <a:lnTo>
                  <a:pt x="5688710" y="127635"/>
                </a:lnTo>
                <a:lnTo>
                  <a:pt x="5694045" y="130810"/>
                </a:lnTo>
                <a:lnTo>
                  <a:pt x="5700395" y="133350"/>
                </a:lnTo>
                <a:lnTo>
                  <a:pt x="5706745" y="135889"/>
                </a:lnTo>
                <a:lnTo>
                  <a:pt x="5704458" y="91312"/>
                </a:lnTo>
                <a:lnTo>
                  <a:pt x="5704458" y="78994"/>
                </a:lnTo>
                <a:lnTo>
                  <a:pt x="5705856" y="73660"/>
                </a:lnTo>
                <a:lnTo>
                  <a:pt x="5708523" y="68579"/>
                </a:lnTo>
                <a:lnTo>
                  <a:pt x="5711317" y="63373"/>
                </a:lnTo>
                <a:lnTo>
                  <a:pt x="5715000" y="58420"/>
                </a:lnTo>
                <a:lnTo>
                  <a:pt x="5719699" y="53721"/>
                </a:lnTo>
                <a:lnTo>
                  <a:pt x="5724398" y="49022"/>
                </a:lnTo>
                <a:lnTo>
                  <a:pt x="5729858" y="44576"/>
                </a:lnTo>
                <a:lnTo>
                  <a:pt x="5735955" y="40386"/>
                </a:lnTo>
                <a:lnTo>
                  <a:pt x="5742178" y="36322"/>
                </a:lnTo>
                <a:lnTo>
                  <a:pt x="5748655" y="32385"/>
                </a:lnTo>
                <a:lnTo>
                  <a:pt x="5755512" y="28828"/>
                </a:lnTo>
                <a:lnTo>
                  <a:pt x="5762371" y="25273"/>
                </a:lnTo>
                <a:lnTo>
                  <a:pt x="5769483" y="22098"/>
                </a:lnTo>
                <a:lnTo>
                  <a:pt x="5776849" y="19431"/>
                </a:lnTo>
                <a:lnTo>
                  <a:pt x="5784087" y="16763"/>
                </a:lnTo>
                <a:lnTo>
                  <a:pt x="5791200" y="14604"/>
                </a:lnTo>
                <a:lnTo>
                  <a:pt x="5798184" y="12700"/>
                </a:lnTo>
                <a:lnTo>
                  <a:pt x="5796407" y="0"/>
                </a:lnTo>
                <a:lnTo>
                  <a:pt x="5789422" y="253"/>
                </a:lnTo>
                <a:lnTo>
                  <a:pt x="5781548" y="508"/>
                </a:lnTo>
                <a:lnTo>
                  <a:pt x="5769574" y="725"/>
                </a:lnTo>
                <a:lnTo>
                  <a:pt x="5757273" y="943"/>
                </a:lnTo>
                <a:lnTo>
                  <a:pt x="5711521" y="917"/>
                </a:lnTo>
                <a:lnTo>
                  <a:pt x="5698108" y="635"/>
                </a:lnTo>
                <a:lnTo>
                  <a:pt x="5692254" y="544"/>
                </a:lnTo>
                <a:lnTo>
                  <a:pt x="5679781" y="296"/>
                </a:lnTo>
                <a:lnTo>
                  <a:pt x="5666358" y="0"/>
                </a:lnTo>
                <a:lnTo>
                  <a:pt x="5665088" y="1397"/>
                </a:lnTo>
                <a:lnTo>
                  <a:pt x="5666232" y="6603"/>
                </a:lnTo>
                <a:lnTo>
                  <a:pt x="5667121" y="11684"/>
                </a:lnTo>
                <a:lnTo>
                  <a:pt x="5668009" y="16763"/>
                </a:lnTo>
                <a:lnTo>
                  <a:pt x="5668899" y="21844"/>
                </a:lnTo>
                <a:lnTo>
                  <a:pt x="5669660" y="27304"/>
                </a:lnTo>
                <a:lnTo>
                  <a:pt x="5670296" y="33147"/>
                </a:lnTo>
                <a:lnTo>
                  <a:pt x="5675958" y="32357"/>
                </a:lnTo>
                <a:lnTo>
                  <a:pt x="5688494" y="30555"/>
                </a:lnTo>
                <a:lnTo>
                  <a:pt x="5701157" y="28701"/>
                </a:lnTo>
                <a:lnTo>
                  <a:pt x="5707083" y="27862"/>
                </a:lnTo>
                <a:lnTo>
                  <a:pt x="5719714" y="26251"/>
                </a:lnTo>
                <a:lnTo>
                  <a:pt x="5732272" y="24891"/>
                </a:lnTo>
                <a:lnTo>
                  <a:pt x="5731176" y="25931"/>
                </a:lnTo>
                <a:lnTo>
                  <a:pt x="5719888" y="31842"/>
                </a:lnTo>
                <a:lnTo>
                  <a:pt x="5709031" y="38353"/>
                </a:lnTo>
                <a:lnTo>
                  <a:pt x="5698281" y="45911"/>
                </a:lnTo>
                <a:lnTo>
                  <a:pt x="5688837" y="54101"/>
                </a:lnTo>
                <a:lnTo>
                  <a:pt x="5682996" y="59689"/>
                </a:lnTo>
                <a:lnTo>
                  <a:pt x="5678297" y="65912"/>
                </a:lnTo>
                <a:lnTo>
                  <a:pt x="5674740" y="72516"/>
                </a:lnTo>
                <a:lnTo>
                  <a:pt x="5671311" y="79121"/>
                </a:lnTo>
                <a:lnTo>
                  <a:pt x="5669533" y="86106"/>
                </a:lnTo>
                <a:lnTo>
                  <a:pt x="5669533" y="93599"/>
                </a:lnTo>
                <a:close/>
              </a:path>
              <a:path w="6176263" h="392429">
                <a:moveTo>
                  <a:pt x="5786882" y="132461"/>
                </a:moveTo>
                <a:lnTo>
                  <a:pt x="5785104" y="117983"/>
                </a:lnTo>
                <a:lnTo>
                  <a:pt x="5781675" y="118237"/>
                </a:lnTo>
                <a:lnTo>
                  <a:pt x="5778373" y="118490"/>
                </a:lnTo>
                <a:lnTo>
                  <a:pt x="5775198" y="118617"/>
                </a:lnTo>
                <a:lnTo>
                  <a:pt x="5772023" y="118745"/>
                </a:lnTo>
                <a:lnTo>
                  <a:pt x="5766054" y="118872"/>
                </a:lnTo>
                <a:lnTo>
                  <a:pt x="5761022" y="139287"/>
                </a:lnTo>
                <a:lnTo>
                  <a:pt x="5773504" y="135627"/>
                </a:lnTo>
                <a:lnTo>
                  <a:pt x="5786882" y="132461"/>
                </a:lnTo>
                <a:close/>
              </a:path>
              <a:path w="6176263" h="392429">
                <a:moveTo>
                  <a:pt x="5683250" y="223774"/>
                </a:moveTo>
                <a:lnTo>
                  <a:pt x="5683250" y="207137"/>
                </a:lnTo>
                <a:lnTo>
                  <a:pt x="5685282" y="199136"/>
                </a:lnTo>
                <a:lnTo>
                  <a:pt x="5689600" y="190881"/>
                </a:lnTo>
                <a:lnTo>
                  <a:pt x="5691814" y="186939"/>
                </a:lnTo>
                <a:lnTo>
                  <a:pt x="5699121" y="176990"/>
                </a:lnTo>
                <a:lnTo>
                  <a:pt x="5708777" y="167386"/>
                </a:lnTo>
                <a:lnTo>
                  <a:pt x="5718117" y="160093"/>
                </a:lnTo>
                <a:lnTo>
                  <a:pt x="5728882" y="153355"/>
                </a:lnTo>
                <a:lnTo>
                  <a:pt x="5741161" y="147065"/>
                </a:lnTo>
                <a:lnTo>
                  <a:pt x="5749479" y="143456"/>
                </a:lnTo>
                <a:lnTo>
                  <a:pt x="5761022" y="139287"/>
                </a:lnTo>
                <a:lnTo>
                  <a:pt x="5766054" y="118872"/>
                </a:lnTo>
                <a:lnTo>
                  <a:pt x="5758560" y="118872"/>
                </a:lnTo>
                <a:lnTo>
                  <a:pt x="5751068" y="118363"/>
                </a:lnTo>
                <a:lnTo>
                  <a:pt x="5743829" y="117348"/>
                </a:lnTo>
                <a:lnTo>
                  <a:pt x="5736462" y="116332"/>
                </a:lnTo>
                <a:lnTo>
                  <a:pt x="5729985" y="114553"/>
                </a:lnTo>
                <a:lnTo>
                  <a:pt x="5724144" y="111887"/>
                </a:lnTo>
                <a:lnTo>
                  <a:pt x="5718302" y="109220"/>
                </a:lnTo>
                <a:lnTo>
                  <a:pt x="5713603" y="105663"/>
                </a:lnTo>
                <a:lnTo>
                  <a:pt x="5709920" y="101346"/>
                </a:lnTo>
                <a:lnTo>
                  <a:pt x="5706236" y="96900"/>
                </a:lnTo>
                <a:lnTo>
                  <a:pt x="5704458" y="91312"/>
                </a:lnTo>
                <a:lnTo>
                  <a:pt x="5706745" y="135889"/>
                </a:lnTo>
                <a:lnTo>
                  <a:pt x="5713476" y="137540"/>
                </a:lnTo>
                <a:lnTo>
                  <a:pt x="5720714" y="138429"/>
                </a:lnTo>
                <a:lnTo>
                  <a:pt x="5713930" y="142070"/>
                </a:lnTo>
                <a:lnTo>
                  <a:pt x="5702865" y="148357"/>
                </a:lnTo>
                <a:lnTo>
                  <a:pt x="5692139" y="154939"/>
                </a:lnTo>
                <a:lnTo>
                  <a:pt x="5687322" y="158150"/>
                </a:lnTo>
                <a:lnTo>
                  <a:pt x="5677152" y="165966"/>
                </a:lnTo>
                <a:lnTo>
                  <a:pt x="5668136" y="174498"/>
                </a:lnTo>
                <a:lnTo>
                  <a:pt x="5665544" y="177297"/>
                </a:lnTo>
                <a:lnTo>
                  <a:pt x="5657804" y="187416"/>
                </a:lnTo>
                <a:lnTo>
                  <a:pt x="5651754" y="198627"/>
                </a:lnTo>
                <a:lnTo>
                  <a:pt x="5649794" y="203445"/>
                </a:lnTo>
                <a:lnTo>
                  <a:pt x="5646692" y="215579"/>
                </a:lnTo>
                <a:lnTo>
                  <a:pt x="5645658" y="228853"/>
                </a:lnTo>
                <a:lnTo>
                  <a:pt x="5645658" y="238125"/>
                </a:lnTo>
                <a:lnTo>
                  <a:pt x="5647055" y="246252"/>
                </a:lnTo>
                <a:lnTo>
                  <a:pt x="5649976" y="253237"/>
                </a:lnTo>
                <a:lnTo>
                  <a:pt x="5652770" y="260223"/>
                </a:lnTo>
                <a:lnTo>
                  <a:pt x="5656960" y="266319"/>
                </a:lnTo>
                <a:lnTo>
                  <a:pt x="5662295" y="271525"/>
                </a:lnTo>
                <a:lnTo>
                  <a:pt x="5667756" y="276733"/>
                </a:lnTo>
                <a:lnTo>
                  <a:pt x="5674359" y="281177"/>
                </a:lnTo>
                <a:lnTo>
                  <a:pt x="5682107" y="284734"/>
                </a:lnTo>
                <a:lnTo>
                  <a:pt x="5684101" y="285631"/>
                </a:lnTo>
                <a:lnTo>
                  <a:pt x="5695590" y="290143"/>
                </a:lnTo>
                <a:lnTo>
                  <a:pt x="5708269" y="294004"/>
                </a:lnTo>
                <a:lnTo>
                  <a:pt x="5715508" y="296163"/>
                </a:lnTo>
                <a:lnTo>
                  <a:pt x="5722238" y="298196"/>
                </a:lnTo>
                <a:lnTo>
                  <a:pt x="5728461" y="300100"/>
                </a:lnTo>
                <a:lnTo>
                  <a:pt x="5734684" y="302006"/>
                </a:lnTo>
                <a:lnTo>
                  <a:pt x="5740146" y="304546"/>
                </a:lnTo>
                <a:lnTo>
                  <a:pt x="5744845" y="307466"/>
                </a:lnTo>
                <a:lnTo>
                  <a:pt x="5749417" y="310388"/>
                </a:lnTo>
                <a:lnTo>
                  <a:pt x="5753100" y="314071"/>
                </a:lnTo>
                <a:lnTo>
                  <a:pt x="5755639" y="318135"/>
                </a:lnTo>
                <a:lnTo>
                  <a:pt x="5758180" y="322325"/>
                </a:lnTo>
                <a:lnTo>
                  <a:pt x="5759450" y="327660"/>
                </a:lnTo>
                <a:lnTo>
                  <a:pt x="5759450" y="334010"/>
                </a:lnTo>
                <a:lnTo>
                  <a:pt x="5758607" y="342680"/>
                </a:lnTo>
                <a:lnTo>
                  <a:pt x="5755530" y="353883"/>
                </a:lnTo>
                <a:lnTo>
                  <a:pt x="5750185" y="366359"/>
                </a:lnTo>
                <a:lnTo>
                  <a:pt x="5742558" y="380111"/>
                </a:lnTo>
                <a:lnTo>
                  <a:pt x="5751703" y="386207"/>
                </a:lnTo>
                <a:lnTo>
                  <a:pt x="5759843" y="377344"/>
                </a:lnTo>
                <a:lnTo>
                  <a:pt x="5768305" y="367319"/>
                </a:lnTo>
                <a:lnTo>
                  <a:pt x="5775803" y="357446"/>
                </a:lnTo>
                <a:lnTo>
                  <a:pt x="5782309" y="347725"/>
                </a:lnTo>
                <a:lnTo>
                  <a:pt x="5788693" y="335865"/>
                </a:lnTo>
                <a:lnTo>
                  <a:pt x="5792764" y="323782"/>
                </a:lnTo>
                <a:lnTo>
                  <a:pt x="5794121" y="312165"/>
                </a:lnTo>
                <a:lnTo>
                  <a:pt x="5794121" y="304546"/>
                </a:lnTo>
                <a:lnTo>
                  <a:pt x="5792597" y="298323"/>
                </a:lnTo>
                <a:lnTo>
                  <a:pt x="5789549" y="293370"/>
                </a:lnTo>
                <a:lnTo>
                  <a:pt x="5786501" y="288416"/>
                </a:lnTo>
                <a:lnTo>
                  <a:pt x="5782436" y="284225"/>
                </a:lnTo>
                <a:lnTo>
                  <a:pt x="5777483" y="280924"/>
                </a:lnTo>
                <a:lnTo>
                  <a:pt x="5772531" y="277622"/>
                </a:lnTo>
                <a:lnTo>
                  <a:pt x="5766815" y="274954"/>
                </a:lnTo>
                <a:lnTo>
                  <a:pt x="5760465" y="272796"/>
                </a:lnTo>
                <a:lnTo>
                  <a:pt x="5754115" y="270637"/>
                </a:lnTo>
                <a:lnTo>
                  <a:pt x="5747638" y="268732"/>
                </a:lnTo>
                <a:lnTo>
                  <a:pt x="5741034" y="266826"/>
                </a:lnTo>
                <a:lnTo>
                  <a:pt x="5733033" y="264540"/>
                </a:lnTo>
                <a:lnTo>
                  <a:pt x="5725668" y="262254"/>
                </a:lnTo>
                <a:lnTo>
                  <a:pt x="5718683" y="259841"/>
                </a:lnTo>
                <a:lnTo>
                  <a:pt x="5711698" y="257556"/>
                </a:lnTo>
                <a:lnTo>
                  <a:pt x="5705602" y="254508"/>
                </a:lnTo>
                <a:lnTo>
                  <a:pt x="5700268" y="250951"/>
                </a:lnTo>
                <a:lnTo>
                  <a:pt x="5694933" y="247396"/>
                </a:lnTo>
                <a:lnTo>
                  <a:pt x="5690870" y="242697"/>
                </a:lnTo>
                <a:lnTo>
                  <a:pt x="5687822" y="236982"/>
                </a:lnTo>
                <a:lnTo>
                  <a:pt x="5684774" y="231139"/>
                </a:lnTo>
                <a:lnTo>
                  <a:pt x="5683250" y="223774"/>
                </a:lnTo>
                <a:close/>
              </a:path>
              <a:path w="6176263" h="392429">
                <a:moveTo>
                  <a:pt x="884681" y="386207"/>
                </a:moveTo>
                <a:lnTo>
                  <a:pt x="896189" y="374542"/>
                </a:lnTo>
                <a:lnTo>
                  <a:pt x="907342" y="362124"/>
                </a:lnTo>
                <a:lnTo>
                  <a:pt x="916466" y="350579"/>
                </a:lnTo>
                <a:lnTo>
                  <a:pt x="923563" y="339910"/>
                </a:lnTo>
                <a:lnTo>
                  <a:pt x="928632" y="330119"/>
                </a:lnTo>
                <a:lnTo>
                  <a:pt x="931674" y="321209"/>
                </a:lnTo>
                <a:lnTo>
                  <a:pt x="932687" y="313182"/>
                </a:lnTo>
                <a:lnTo>
                  <a:pt x="932687" y="307594"/>
                </a:lnTo>
                <a:lnTo>
                  <a:pt x="931291" y="302640"/>
                </a:lnTo>
                <a:lnTo>
                  <a:pt x="928370" y="298576"/>
                </a:lnTo>
                <a:lnTo>
                  <a:pt x="925448" y="294386"/>
                </a:lnTo>
                <a:lnTo>
                  <a:pt x="921639" y="290449"/>
                </a:lnTo>
                <a:lnTo>
                  <a:pt x="916812" y="287020"/>
                </a:lnTo>
                <a:lnTo>
                  <a:pt x="912114" y="283463"/>
                </a:lnTo>
                <a:lnTo>
                  <a:pt x="906653" y="280288"/>
                </a:lnTo>
                <a:lnTo>
                  <a:pt x="900556" y="277367"/>
                </a:lnTo>
                <a:lnTo>
                  <a:pt x="894460" y="274447"/>
                </a:lnTo>
                <a:lnTo>
                  <a:pt x="888365" y="271652"/>
                </a:lnTo>
                <a:lnTo>
                  <a:pt x="882141" y="268859"/>
                </a:lnTo>
                <a:lnTo>
                  <a:pt x="881821" y="268712"/>
                </a:lnTo>
                <a:lnTo>
                  <a:pt x="869978" y="263054"/>
                </a:lnTo>
                <a:lnTo>
                  <a:pt x="859154" y="257301"/>
                </a:lnTo>
                <a:lnTo>
                  <a:pt x="852170" y="253364"/>
                </a:lnTo>
                <a:lnTo>
                  <a:pt x="846201" y="248538"/>
                </a:lnTo>
                <a:lnTo>
                  <a:pt x="841247" y="242950"/>
                </a:lnTo>
                <a:lnTo>
                  <a:pt x="836167" y="237489"/>
                </a:lnTo>
                <a:lnTo>
                  <a:pt x="832358" y="230886"/>
                </a:lnTo>
                <a:lnTo>
                  <a:pt x="829436" y="223265"/>
                </a:lnTo>
                <a:lnTo>
                  <a:pt x="826077" y="208951"/>
                </a:lnTo>
                <a:lnTo>
                  <a:pt x="825246" y="195072"/>
                </a:lnTo>
                <a:lnTo>
                  <a:pt x="825411" y="188582"/>
                </a:lnTo>
                <a:lnTo>
                  <a:pt x="827010" y="174799"/>
                </a:lnTo>
                <a:lnTo>
                  <a:pt x="830310" y="162318"/>
                </a:lnTo>
                <a:lnTo>
                  <a:pt x="835309" y="151129"/>
                </a:lnTo>
                <a:lnTo>
                  <a:pt x="842010" y="141224"/>
                </a:lnTo>
                <a:lnTo>
                  <a:pt x="851650" y="131995"/>
                </a:lnTo>
                <a:lnTo>
                  <a:pt x="862515" y="125770"/>
                </a:lnTo>
                <a:lnTo>
                  <a:pt x="875049" y="122027"/>
                </a:lnTo>
                <a:lnTo>
                  <a:pt x="889254" y="120776"/>
                </a:lnTo>
                <a:lnTo>
                  <a:pt x="896239" y="120776"/>
                </a:lnTo>
                <a:lnTo>
                  <a:pt x="903097" y="122047"/>
                </a:lnTo>
                <a:lnTo>
                  <a:pt x="909701" y="124333"/>
                </a:lnTo>
                <a:lnTo>
                  <a:pt x="925195" y="170687"/>
                </a:lnTo>
                <a:lnTo>
                  <a:pt x="932941" y="169290"/>
                </a:lnTo>
                <a:lnTo>
                  <a:pt x="933712" y="164862"/>
                </a:lnTo>
                <a:lnTo>
                  <a:pt x="936114" y="152105"/>
                </a:lnTo>
                <a:lnTo>
                  <a:pt x="938656" y="140208"/>
                </a:lnTo>
                <a:lnTo>
                  <a:pt x="940689" y="131445"/>
                </a:lnTo>
                <a:lnTo>
                  <a:pt x="942593" y="123316"/>
                </a:lnTo>
                <a:lnTo>
                  <a:pt x="944372" y="116077"/>
                </a:lnTo>
                <a:lnTo>
                  <a:pt x="937772" y="113361"/>
                </a:lnTo>
                <a:lnTo>
                  <a:pt x="925571" y="109315"/>
                </a:lnTo>
                <a:lnTo>
                  <a:pt x="913174" y="106434"/>
                </a:lnTo>
                <a:lnTo>
                  <a:pt x="900597" y="104712"/>
                </a:lnTo>
                <a:lnTo>
                  <a:pt x="887856" y="104139"/>
                </a:lnTo>
                <a:lnTo>
                  <a:pt x="883629" y="104201"/>
                </a:lnTo>
                <a:lnTo>
                  <a:pt x="869723" y="105344"/>
                </a:lnTo>
                <a:lnTo>
                  <a:pt x="856682" y="107926"/>
                </a:lnTo>
                <a:lnTo>
                  <a:pt x="844507" y="111944"/>
                </a:lnTo>
                <a:lnTo>
                  <a:pt x="833199" y="117396"/>
                </a:lnTo>
                <a:lnTo>
                  <a:pt x="822757" y="124278"/>
                </a:lnTo>
                <a:lnTo>
                  <a:pt x="813180" y="132587"/>
                </a:lnTo>
                <a:lnTo>
                  <a:pt x="803433" y="143822"/>
                </a:lnTo>
                <a:lnTo>
                  <a:pt x="796600" y="154473"/>
                </a:lnTo>
                <a:lnTo>
                  <a:pt x="791292" y="165942"/>
                </a:lnTo>
                <a:lnTo>
                  <a:pt x="787505" y="178227"/>
                </a:lnTo>
                <a:lnTo>
                  <a:pt x="785234" y="191325"/>
                </a:lnTo>
                <a:lnTo>
                  <a:pt x="784479" y="205232"/>
                </a:lnTo>
                <a:lnTo>
                  <a:pt x="784703" y="213299"/>
                </a:lnTo>
                <a:lnTo>
                  <a:pt x="786211" y="226239"/>
                </a:lnTo>
                <a:lnTo>
                  <a:pt x="789178" y="237489"/>
                </a:lnTo>
                <a:lnTo>
                  <a:pt x="795210" y="250845"/>
                </a:lnTo>
                <a:lnTo>
                  <a:pt x="802259" y="261365"/>
                </a:lnTo>
                <a:lnTo>
                  <a:pt x="812517" y="272325"/>
                </a:lnTo>
                <a:lnTo>
                  <a:pt x="822705" y="280415"/>
                </a:lnTo>
                <a:lnTo>
                  <a:pt x="838144" y="290021"/>
                </a:lnTo>
                <a:lnTo>
                  <a:pt x="849884" y="296037"/>
                </a:lnTo>
                <a:lnTo>
                  <a:pt x="859409" y="300482"/>
                </a:lnTo>
                <a:lnTo>
                  <a:pt x="864361" y="302767"/>
                </a:lnTo>
                <a:lnTo>
                  <a:pt x="869315" y="305053"/>
                </a:lnTo>
                <a:lnTo>
                  <a:pt x="873760" y="307721"/>
                </a:lnTo>
                <a:lnTo>
                  <a:pt x="877823" y="310641"/>
                </a:lnTo>
                <a:lnTo>
                  <a:pt x="882015" y="313563"/>
                </a:lnTo>
                <a:lnTo>
                  <a:pt x="885316" y="317119"/>
                </a:lnTo>
                <a:lnTo>
                  <a:pt x="887984" y="321310"/>
                </a:lnTo>
                <a:lnTo>
                  <a:pt x="890651" y="325374"/>
                </a:lnTo>
                <a:lnTo>
                  <a:pt x="891921" y="330326"/>
                </a:lnTo>
                <a:lnTo>
                  <a:pt x="891921" y="336169"/>
                </a:lnTo>
                <a:lnTo>
                  <a:pt x="891360" y="343197"/>
                </a:lnTo>
                <a:lnTo>
                  <a:pt x="888541" y="354351"/>
                </a:lnTo>
                <a:lnTo>
                  <a:pt x="883319" y="366650"/>
                </a:lnTo>
                <a:lnTo>
                  <a:pt x="875665" y="380111"/>
                </a:lnTo>
                <a:lnTo>
                  <a:pt x="884681" y="386207"/>
                </a:lnTo>
                <a:close/>
              </a:path>
              <a:path w="6176263" h="392429">
                <a:moveTo>
                  <a:pt x="2597657" y="386207"/>
                </a:moveTo>
                <a:lnTo>
                  <a:pt x="2609165" y="374542"/>
                </a:lnTo>
                <a:lnTo>
                  <a:pt x="2620318" y="362124"/>
                </a:lnTo>
                <a:lnTo>
                  <a:pt x="2629442" y="350579"/>
                </a:lnTo>
                <a:lnTo>
                  <a:pt x="2636539" y="339910"/>
                </a:lnTo>
                <a:lnTo>
                  <a:pt x="2641608" y="330119"/>
                </a:lnTo>
                <a:lnTo>
                  <a:pt x="2644650" y="321209"/>
                </a:lnTo>
                <a:lnTo>
                  <a:pt x="2645664" y="313182"/>
                </a:lnTo>
                <a:lnTo>
                  <a:pt x="2645664" y="307594"/>
                </a:lnTo>
                <a:lnTo>
                  <a:pt x="2644266" y="302640"/>
                </a:lnTo>
                <a:lnTo>
                  <a:pt x="2641345" y="298576"/>
                </a:lnTo>
                <a:lnTo>
                  <a:pt x="2638425" y="294386"/>
                </a:lnTo>
                <a:lnTo>
                  <a:pt x="2634615" y="290449"/>
                </a:lnTo>
                <a:lnTo>
                  <a:pt x="2629789" y="287020"/>
                </a:lnTo>
                <a:lnTo>
                  <a:pt x="2625090" y="283463"/>
                </a:lnTo>
                <a:lnTo>
                  <a:pt x="2619629" y="280288"/>
                </a:lnTo>
                <a:lnTo>
                  <a:pt x="2613532" y="277367"/>
                </a:lnTo>
                <a:lnTo>
                  <a:pt x="2607437" y="274447"/>
                </a:lnTo>
                <a:lnTo>
                  <a:pt x="2601341" y="271652"/>
                </a:lnTo>
                <a:lnTo>
                  <a:pt x="2595117" y="268859"/>
                </a:lnTo>
                <a:lnTo>
                  <a:pt x="2594797" y="268712"/>
                </a:lnTo>
                <a:lnTo>
                  <a:pt x="2582954" y="263054"/>
                </a:lnTo>
                <a:lnTo>
                  <a:pt x="2572130" y="257301"/>
                </a:lnTo>
                <a:lnTo>
                  <a:pt x="2565145" y="253364"/>
                </a:lnTo>
                <a:lnTo>
                  <a:pt x="2559177" y="248538"/>
                </a:lnTo>
                <a:lnTo>
                  <a:pt x="2554224" y="242950"/>
                </a:lnTo>
                <a:lnTo>
                  <a:pt x="2549143" y="237489"/>
                </a:lnTo>
                <a:lnTo>
                  <a:pt x="2545333" y="230886"/>
                </a:lnTo>
                <a:lnTo>
                  <a:pt x="2542413" y="223265"/>
                </a:lnTo>
                <a:lnTo>
                  <a:pt x="2539053" y="208951"/>
                </a:lnTo>
                <a:lnTo>
                  <a:pt x="2538221" y="195072"/>
                </a:lnTo>
                <a:lnTo>
                  <a:pt x="2538387" y="188582"/>
                </a:lnTo>
                <a:lnTo>
                  <a:pt x="2539986" y="174799"/>
                </a:lnTo>
                <a:lnTo>
                  <a:pt x="2543286" y="162318"/>
                </a:lnTo>
                <a:lnTo>
                  <a:pt x="2548285" y="151129"/>
                </a:lnTo>
                <a:lnTo>
                  <a:pt x="2554986" y="141224"/>
                </a:lnTo>
                <a:lnTo>
                  <a:pt x="2564626" y="131995"/>
                </a:lnTo>
                <a:lnTo>
                  <a:pt x="2575491" y="125770"/>
                </a:lnTo>
                <a:lnTo>
                  <a:pt x="2588025" y="122027"/>
                </a:lnTo>
                <a:lnTo>
                  <a:pt x="2602229" y="120776"/>
                </a:lnTo>
                <a:lnTo>
                  <a:pt x="2609215" y="120776"/>
                </a:lnTo>
                <a:lnTo>
                  <a:pt x="2616073" y="122047"/>
                </a:lnTo>
                <a:lnTo>
                  <a:pt x="2622677" y="124333"/>
                </a:lnTo>
                <a:lnTo>
                  <a:pt x="2638170" y="170687"/>
                </a:lnTo>
                <a:lnTo>
                  <a:pt x="2645917" y="169290"/>
                </a:lnTo>
                <a:lnTo>
                  <a:pt x="2646688" y="164862"/>
                </a:lnTo>
                <a:lnTo>
                  <a:pt x="2649090" y="152105"/>
                </a:lnTo>
                <a:lnTo>
                  <a:pt x="2651632" y="140208"/>
                </a:lnTo>
                <a:lnTo>
                  <a:pt x="2653665" y="131445"/>
                </a:lnTo>
                <a:lnTo>
                  <a:pt x="2655569" y="123316"/>
                </a:lnTo>
                <a:lnTo>
                  <a:pt x="2657348" y="116077"/>
                </a:lnTo>
                <a:lnTo>
                  <a:pt x="2650748" y="113361"/>
                </a:lnTo>
                <a:lnTo>
                  <a:pt x="2638547" y="109315"/>
                </a:lnTo>
                <a:lnTo>
                  <a:pt x="2626150" y="106434"/>
                </a:lnTo>
                <a:lnTo>
                  <a:pt x="2613573" y="104712"/>
                </a:lnTo>
                <a:lnTo>
                  <a:pt x="2600832" y="104139"/>
                </a:lnTo>
                <a:lnTo>
                  <a:pt x="2596605" y="104201"/>
                </a:lnTo>
                <a:lnTo>
                  <a:pt x="2582699" y="105344"/>
                </a:lnTo>
                <a:lnTo>
                  <a:pt x="2569658" y="107926"/>
                </a:lnTo>
                <a:lnTo>
                  <a:pt x="2557483" y="111944"/>
                </a:lnTo>
                <a:lnTo>
                  <a:pt x="2546175" y="117396"/>
                </a:lnTo>
                <a:lnTo>
                  <a:pt x="2535733" y="124278"/>
                </a:lnTo>
                <a:lnTo>
                  <a:pt x="2526156" y="132587"/>
                </a:lnTo>
                <a:lnTo>
                  <a:pt x="2516409" y="143822"/>
                </a:lnTo>
                <a:lnTo>
                  <a:pt x="2509576" y="154473"/>
                </a:lnTo>
                <a:lnTo>
                  <a:pt x="2504268" y="165942"/>
                </a:lnTo>
                <a:lnTo>
                  <a:pt x="2500481" y="178227"/>
                </a:lnTo>
                <a:lnTo>
                  <a:pt x="2498210" y="191325"/>
                </a:lnTo>
                <a:lnTo>
                  <a:pt x="2497454" y="205232"/>
                </a:lnTo>
                <a:lnTo>
                  <a:pt x="2497679" y="213299"/>
                </a:lnTo>
                <a:lnTo>
                  <a:pt x="2499187" y="226239"/>
                </a:lnTo>
                <a:lnTo>
                  <a:pt x="2502154" y="237489"/>
                </a:lnTo>
                <a:lnTo>
                  <a:pt x="2508186" y="250845"/>
                </a:lnTo>
                <a:lnTo>
                  <a:pt x="2515234" y="261365"/>
                </a:lnTo>
                <a:lnTo>
                  <a:pt x="2525493" y="272325"/>
                </a:lnTo>
                <a:lnTo>
                  <a:pt x="2535681" y="280415"/>
                </a:lnTo>
                <a:lnTo>
                  <a:pt x="2551120" y="290021"/>
                </a:lnTo>
                <a:lnTo>
                  <a:pt x="2562859" y="296037"/>
                </a:lnTo>
                <a:lnTo>
                  <a:pt x="2572384" y="300482"/>
                </a:lnTo>
                <a:lnTo>
                  <a:pt x="2577338" y="302767"/>
                </a:lnTo>
                <a:lnTo>
                  <a:pt x="2582291" y="305053"/>
                </a:lnTo>
                <a:lnTo>
                  <a:pt x="2586736" y="307721"/>
                </a:lnTo>
                <a:lnTo>
                  <a:pt x="2590800" y="310641"/>
                </a:lnTo>
                <a:lnTo>
                  <a:pt x="2594991" y="313563"/>
                </a:lnTo>
                <a:lnTo>
                  <a:pt x="2598292" y="317119"/>
                </a:lnTo>
                <a:lnTo>
                  <a:pt x="2600959" y="321310"/>
                </a:lnTo>
                <a:lnTo>
                  <a:pt x="2603627" y="325374"/>
                </a:lnTo>
                <a:lnTo>
                  <a:pt x="2604896" y="330326"/>
                </a:lnTo>
                <a:lnTo>
                  <a:pt x="2604896" y="336169"/>
                </a:lnTo>
                <a:lnTo>
                  <a:pt x="2604336" y="343197"/>
                </a:lnTo>
                <a:lnTo>
                  <a:pt x="2601517" y="354351"/>
                </a:lnTo>
                <a:lnTo>
                  <a:pt x="2596295" y="366650"/>
                </a:lnTo>
                <a:lnTo>
                  <a:pt x="2588641" y="380111"/>
                </a:lnTo>
                <a:lnTo>
                  <a:pt x="2597657" y="386207"/>
                </a:lnTo>
                <a:close/>
              </a:path>
              <a:path w="6176263" h="392429">
                <a:moveTo>
                  <a:pt x="3684269" y="386207"/>
                </a:moveTo>
                <a:lnTo>
                  <a:pt x="3695777" y="374542"/>
                </a:lnTo>
                <a:lnTo>
                  <a:pt x="3706930" y="362124"/>
                </a:lnTo>
                <a:lnTo>
                  <a:pt x="3716054" y="350579"/>
                </a:lnTo>
                <a:lnTo>
                  <a:pt x="3723151" y="339910"/>
                </a:lnTo>
                <a:lnTo>
                  <a:pt x="3728220" y="330119"/>
                </a:lnTo>
                <a:lnTo>
                  <a:pt x="3731262" y="321209"/>
                </a:lnTo>
                <a:lnTo>
                  <a:pt x="3732276" y="313182"/>
                </a:lnTo>
                <a:lnTo>
                  <a:pt x="3732276" y="307594"/>
                </a:lnTo>
                <a:lnTo>
                  <a:pt x="3730879" y="302640"/>
                </a:lnTo>
                <a:lnTo>
                  <a:pt x="3727957" y="298576"/>
                </a:lnTo>
                <a:lnTo>
                  <a:pt x="3725037" y="294386"/>
                </a:lnTo>
                <a:lnTo>
                  <a:pt x="3721227" y="290449"/>
                </a:lnTo>
                <a:lnTo>
                  <a:pt x="3716401" y="287020"/>
                </a:lnTo>
                <a:lnTo>
                  <a:pt x="3711702" y="283463"/>
                </a:lnTo>
                <a:lnTo>
                  <a:pt x="3706241" y="280288"/>
                </a:lnTo>
                <a:lnTo>
                  <a:pt x="3700144" y="277367"/>
                </a:lnTo>
                <a:lnTo>
                  <a:pt x="3694049" y="274447"/>
                </a:lnTo>
                <a:lnTo>
                  <a:pt x="3687953" y="271652"/>
                </a:lnTo>
                <a:lnTo>
                  <a:pt x="3681729" y="268859"/>
                </a:lnTo>
                <a:lnTo>
                  <a:pt x="3681409" y="268712"/>
                </a:lnTo>
                <a:lnTo>
                  <a:pt x="3669566" y="263054"/>
                </a:lnTo>
                <a:lnTo>
                  <a:pt x="3658742" y="257301"/>
                </a:lnTo>
                <a:lnTo>
                  <a:pt x="3651757" y="253364"/>
                </a:lnTo>
                <a:lnTo>
                  <a:pt x="3645789" y="248538"/>
                </a:lnTo>
                <a:lnTo>
                  <a:pt x="3640836" y="242950"/>
                </a:lnTo>
                <a:lnTo>
                  <a:pt x="3635755" y="237489"/>
                </a:lnTo>
                <a:lnTo>
                  <a:pt x="3631945" y="230886"/>
                </a:lnTo>
                <a:lnTo>
                  <a:pt x="3629025" y="223265"/>
                </a:lnTo>
                <a:lnTo>
                  <a:pt x="3625665" y="208951"/>
                </a:lnTo>
                <a:lnTo>
                  <a:pt x="3624833" y="195072"/>
                </a:lnTo>
                <a:lnTo>
                  <a:pt x="3624999" y="188582"/>
                </a:lnTo>
                <a:lnTo>
                  <a:pt x="3626598" y="174799"/>
                </a:lnTo>
                <a:lnTo>
                  <a:pt x="3629898" y="162318"/>
                </a:lnTo>
                <a:lnTo>
                  <a:pt x="3634897" y="151129"/>
                </a:lnTo>
                <a:lnTo>
                  <a:pt x="3641598" y="141224"/>
                </a:lnTo>
                <a:lnTo>
                  <a:pt x="3651238" y="131995"/>
                </a:lnTo>
                <a:lnTo>
                  <a:pt x="3662103" y="125770"/>
                </a:lnTo>
                <a:lnTo>
                  <a:pt x="3674637" y="122027"/>
                </a:lnTo>
                <a:lnTo>
                  <a:pt x="3688841" y="120776"/>
                </a:lnTo>
                <a:lnTo>
                  <a:pt x="3695827" y="120776"/>
                </a:lnTo>
                <a:lnTo>
                  <a:pt x="3702684" y="122047"/>
                </a:lnTo>
                <a:lnTo>
                  <a:pt x="3709289" y="124333"/>
                </a:lnTo>
                <a:lnTo>
                  <a:pt x="3724782" y="170687"/>
                </a:lnTo>
                <a:lnTo>
                  <a:pt x="3732529" y="169290"/>
                </a:lnTo>
                <a:lnTo>
                  <a:pt x="3733300" y="164862"/>
                </a:lnTo>
                <a:lnTo>
                  <a:pt x="3735702" y="152105"/>
                </a:lnTo>
                <a:lnTo>
                  <a:pt x="3738244" y="140208"/>
                </a:lnTo>
                <a:lnTo>
                  <a:pt x="3740277" y="131445"/>
                </a:lnTo>
                <a:lnTo>
                  <a:pt x="3742181" y="123316"/>
                </a:lnTo>
                <a:lnTo>
                  <a:pt x="3743959" y="116077"/>
                </a:lnTo>
                <a:lnTo>
                  <a:pt x="3737360" y="113361"/>
                </a:lnTo>
                <a:lnTo>
                  <a:pt x="3725159" y="109315"/>
                </a:lnTo>
                <a:lnTo>
                  <a:pt x="3712762" y="106434"/>
                </a:lnTo>
                <a:lnTo>
                  <a:pt x="3700185" y="104712"/>
                </a:lnTo>
                <a:lnTo>
                  <a:pt x="3687444" y="104139"/>
                </a:lnTo>
                <a:lnTo>
                  <a:pt x="3683217" y="104201"/>
                </a:lnTo>
                <a:lnTo>
                  <a:pt x="3669311" y="105344"/>
                </a:lnTo>
                <a:lnTo>
                  <a:pt x="3656270" y="107926"/>
                </a:lnTo>
                <a:lnTo>
                  <a:pt x="3644095" y="111944"/>
                </a:lnTo>
                <a:lnTo>
                  <a:pt x="3632787" y="117396"/>
                </a:lnTo>
                <a:lnTo>
                  <a:pt x="3622345" y="124278"/>
                </a:lnTo>
                <a:lnTo>
                  <a:pt x="3612768" y="132587"/>
                </a:lnTo>
                <a:lnTo>
                  <a:pt x="3603021" y="143822"/>
                </a:lnTo>
                <a:lnTo>
                  <a:pt x="3596188" y="154473"/>
                </a:lnTo>
                <a:lnTo>
                  <a:pt x="3590880" y="165942"/>
                </a:lnTo>
                <a:lnTo>
                  <a:pt x="3587093" y="178227"/>
                </a:lnTo>
                <a:lnTo>
                  <a:pt x="3584822" y="191325"/>
                </a:lnTo>
                <a:lnTo>
                  <a:pt x="3584066" y="205232"/>
                </a:lnTo>
                <a:lnTo>
                  <a:pt x="3584291" y="213299"/>
                </a:lnTo>
                <a:lnTo>
                  <a:pt x="3585799" y="226239"/>
                </a:lnTo>
                <a:lnTo>
                  <a:pt x="3588766" y="237489"/>
                </a:lnTo>
                <a:lnTo>
                  <a:pt x="3594798" y="250845"/>
                </a:lnTo>
                <a:lnTo>
                  <a:pt x="3601846" y="261365"/>
                </a:lnTo>
                <a:lnTo>
                  <a:pt x="3612105" y="272325"/>
                </a:lnTo>
                <a:lnTo>
                  <a:pt x="3622293" y="280415"/>
                </a:lnTo>
                <a:lnTo>
                  <a:pt x="3637732" y="290021"/>
                </a:lnTo>
                <a:lnTo>
                  <a:pt x="3649471" y="296037"/>
                </a:lnTo>
                <a:lnTo>
                  <a:pt x="3658996" y="300482"/>
                </a:lnTo>
                <a:lnTo>
                  <a:pt x="3663950" y="302767"/>
                </a:lnTo>
                <a:lnTo>
                  <a:pt x="3668903" y="305053"/>
                </a:lnTo>
                <a:lnTo>
                  <a:pt x="3673348" y="307721"/>
                </a:lnTo>
                <a:lnTo>
                  <a:pt x="3677412" y="310641"/>
                </a:lnTo>
                <a:lnTo>
                  <a:pt x="3681603" y="313563"/>
                </a:lnTo>
                <a:lnTo>
                  <a:pt x="3684904" y="317119"/>
                </a:lnTo>
                <a:lnTo>
                  <a:pt x="3687571" y="321310"/>
                </a:lnTo>
                <a:lnTo>
                  <a:pt x="3690239" y="325374"/>
                </a:lnTo>
                <a:lnTo>
                  <a:pt x="3691508" y="330326"/>
                </a:lnTo>
                <a:lnTo>
                  <a:pt x="3691508" y="336169"/>
                </a:lnTo>
                <a:lnTo>
                  <a:pt x="3690948" y="343197"/>
                </a:lnTo>
                <a:lnTo>
                  <a:pt x="3688129" y="354351"/>
                </a:lnTo>
                <a:lnTo>
                  <a:pt x="3682907" y="366650"/>
                </a:lnTo>
                <a:lnTo>
                  <a:pt x="3675253" y="380111"/>
                </a:lnTo>
                <a:lnTo>
                  <a:pt x="3684269" y="386207"/>
                </a:lnTo>
                <a:close/>
              </a:path>
              <a:path w="6176263" h="392429">
                <a:moveTo>
                  <a:pt x="4306062" y="386207"/>
                </a:moveTo>
                <a:lnTo>
                  <a:pt x="4317569" y="374542"/>
                </a:lnTo>
                <a:lnTo>
                  <a:pt x="4328722" y="362124"/>
                </a:lnTo>
                <a:lnTo>
                  <a:pt x="4337846" y="350579"/>
                </a:lnTo>
                <a:lnTo>
                  <a:pt x="4344943" y="339910"/>
                </a:lnTo>
                <a:lnTo>
                  <a:pt x="4350012" y="330119"/>
                </a:lnTo>
                <a:lnTo>
                  <a:pt x="4353054" y="321209"/>
                </a:lnTo>
                <a:lnTo>
                  <a:pt x="4354068" y="313182"/>
                </a:lnTo>
                <a:lnTo>
                  <a:pt x="4354068" y="307594"/>
                </a:lnTo>
                <a:lnTo>
                  <a:pt x="4352670" y="302640"/>
                </a:lnTo>
                <a:lnTo>
                  <a:pt x="4349750" y="298576"/>
                </a:lnTo>
                <a:lnTo>
                  <a:pt x="4346829" y="294386"/>
                </a:lnTo>
                <a:lnTo>
                  <a:pt x="4343019" y="290449"/>
                </a:lnTo>
                <a:lnTo>
                  <a:pt x="4338193" y="287020"/>
                </a:lnTo>
                <a:lnTo>
                  <a:pt x="4333494" y="283463"/>
                </a:lnTo>
                <a:lnTo>
                  <a:pt x="4328033" y="280288"/>
                </a:lnTo>
                <a:lnTo>
                  <a:pt x="4321937" y="277367"/>
                </a:lnTo>
                <a:lnTo>
                  <a:pt x="4315841" y="274447"/>
                </a:lnTo>
                <a:lnTo>
                  <a:pt x="4309745" y="271652"/>
                </a:lnTo>
                <a:lnTo>
                  <a:pt x="4303521" y="268859"/>
                </a:lnTo>
                <a:lnTo>
                  <a:pt x="4303201" y="268712"/>
                </a:lnTo>
                <a:lnTo>
                  <a:pt x="4291358" y="263054"/>
                </a:lnTo>
                <a:lnTo>
                  <a:pt x="4280534" y="257301"/>
                </a:lnTo>
                <a:lnTo>
                  <a:pt x="4273550" y="253364"/>
                </a:lnTo>
                <a:lnTo>
                  <a:pt x="4267581" y="248538"/>
                </a:lnTo>
                <a:lnTo>
                  <a:pt x="4262628" y="242950"/>
                </a:lnTo>
                <a:lnTo>
                  <a:pt x="4257548" y="237489"/>
                </a:lnTo>
                <a:lnTo>
                  <a:pt x="4253738" y="230886"/>
                </a:lnTo>
                <a:lnTo>
                  <a:pt x="4250817" y="223265"/>
                </a:lnTo>
                <a:lnTo>
                  <a:pt x="4247457" y="208951"/>
                </a:lnTo>
                <a:lnTo>
                  <a:pt x="4246626" y="195072"/>
                </a:lnTo>
                <a:lnTo>
                  <a:pt x="4246791" y="188582"/>
                </a:lnTo>
                <a:lnTo>
                  <a:pt x="4248390" y="174799"/>
                </a:lnTo>
                <a:lnTo>
                  <a:pt x="4251690" y="162318"/>
                </a:lnTo>
                <a:lnTo>
                  <a:pt x="4256689" y="151129"/>
                </a:lnTo>
                <a:lnTo>
                  <a:pt x="4263390" y="141224"/>
                </a:lnTo>
                <a:lnTo>
                  <a:pt x="4273030" y="131995"/>
                </a:lnTo>
                <a:lnTo>
                  <a:pt x="4283895" y="125770"/>
                </a:lnTo>
                <a:lnTo>
                  <a:pt x="4296429" y="122027"/>
                </a:lnTo>
                <a:lnTo>
                  <a:pt x="4310633" y="120776"/>
                </a:lnTo>
                <a:lnTo>
                  <a:pt x="4317619" y="120776"/>
                </a:lnTo>
                <a:lnTo>
                  <a:pt x="4324477" y="122047"/>
                </a:lnTo>
                <a:lnTo>
                  <a:pt x="4331081" y="124333"/>
                </a:lnTo>
                <a:lnTo>
                  <a:pt x="4346575" y="170687"/>
                </a:lnTo>
                <a:lnTo>
                  <a:pt x="4354321" y="169290"/>
                </a:lnTo>
                <a:lnTo>
                  <a:pt x="4355092" y="164862"/>
                </a:lnTo>
                <a:lnTo>
                  <a:pt x="4357494" y="152105"/>
                </a:lnTo>
                <a:lnTo>
                  <a:pt x="4360037" y="140208"/>
                </a:lnTo>
                <a:lnTo>
                  <a:pt x="4362069" y="131445"/>
                </a:lnTo>
                <a:lnTo>
                  <a:pt x="4363974" y="123316"/>
                </a:lnTo>
                <a:lnTo>
                  <a:pt x="4365752" y="116077"/>
                </a:lnTo>
                <a:lnTo>
                  <a:pt x="4359152" y="113361"/>
                </a:lnTo>
                <a:lnTo>
                  <a:pt x="4346951" y="109315"/>
                </a:lnTo>
                <a:lnTo>
                  <a:pt x="4334554" y="106434"/>
                </a:lnTo>
                <a:lnTo>
                  <a:pt x="4321977" y="104712"/>
                </a:lnTo>
                <a:lnTo>
                  <a:pt x="4309237" y="104139"/>
                </a:lnTo>
                <a:lnTo>
                  <a:pt x="4305009" y="104201"/>
                </a:lnTo>
                <a:lnTo>
                  <a:pt x="4291103" y="105344"/>
                </a:lnTo>
                <a:lnTo>
                  <a:pt x="4278062" y="107926"/>
                </a:lnTo>
                <a:lnTo>
                  <a:pt x="4265887" y="111944"/>
                </a:lnTo>
                <a:lnTo>
                  <a:pt x="4254579" y="117396"/>
                </a:lnTo>
                <a:lnTo>
                  <a:pt x="4244137" y="124278"/>
                </a:lnTo>
                <a:lnTo>
                  <a:pt x="4234561" y="132587"/>
                </a:lnTo>
                <a:lnTo>
                  <a:pt x="4224813" y="143822"/>
                </a:lnTo>
                <a:lnTo>
                  <a:pt x="4217980" y="154473"/>
                </a:lnTo>
                <a:lnTo>
                  <a:pt x="4212672" y="165942"/>
                </a:lnTo>
                <a:lnTo>
                  <a:pt x="4208885" y="178227"/>
                </a:lnTo>
                <a:lnTo>
                  <a:pt x="4206614" y="191325"/>
                </a:lnTo>
                <a:lnTo>
                  <a:pt x="4205858" y="205232"/>
                </a:lnTo>
                <a:lnTo>
                  <a:pt x="4206083" y="213299"/>
                </a:lnTo>
                <a:lnTo>
                  <a:pt x="4207591" y="226239"/>
                </a:lnTo>
                <a:lnTo>
                  <a:pt x="4210558" y="237489"/>
                </a:lnTo>
                <a:lnTo>
                  <a:pt x="4216590" y="250845"/>
                </a:lnTo>
                <a:lnTo>
                  <a:pt x="4223639" y="261365"/>
                </a:lnTo>
                <a:lnTo>
                  <a:pt x="4233897" y="272325"/>
                </a:lnTo>
                <a:lnTo>
                  <a:pt x="4244086" y="280415"/>
                </a:lnTo>
                <a:lnTo>
                  <a:pt x="4259524" y="290021"/>
                </a:lnTo>
                <a:lnTo>
                  <a:pt x="4271264" y="296037"/>
                </a:lnTo>
                <a:lnTo>
                  <a:pt x="4280789" y="300482"/>
                </a:lnTo>
                <a:lnTo>
                  <a:pt x="4285742" y="302767"/>
                </a:lnTo>
                <a:lnTo>
                  <a:pt x="4290695" y="305053"/>
                </a:lnTo>
                <a:lnTo>
                  <a:pt x="4295140" y="307721"/>
                </a:lnTo>
                <a:lnTo>
                  <a:pt x="4299204" y="310641"/>
                </a:lnTo>
                <a:lnTo>
                  <a:pt x="4303395" y="313563"/>
                </a:lnTo>
                <a:lnTo>
                  <a:pt x="4306696" y="317119"/>
                </a:lnTo>
                <a:lnTo>
                  <a:pt x="4309364" y="321310"/>
                </a:lnTo>
                <a:lnTo>
                  <a:pt x="4312031" y="325374"/>
                </a:lnTo>
                <a:lnTo>
                  <a:pt x="4313301" y="330326"/>
                </a:lnTo>
                <a:lnTo>
                  <a:pt x="4313301" y="336169"/>
                </a:lnTo>
                <a:lnTo>
                  <a:pt x="4312740" y="343197"/>
                </a:lnTo>
                <a:lnTo>
                  <a:pt x="4309921" y="354351"/>
                </a:lnTo>
                <a:lnTo>
                  <a:pt x="4304699" y="366650"/>
                </a:lnTo>
                <a:lnTo>
                  <a:pt x="4297045" y="380111"/>
                </a:lnTo>
                <a:lnTo>
                  <a:pt x="4306062" y="386207"/>
                </a:lnTo>
                <a:close/>
              </a:path>
              <a:path w="6176263" h="392429">
                <a:moveTo>
                  <a:pt x="6116574" y="386207"/>
                </a:moveTo>
                <a:lnTo>
                  <a:pt x="6128081" y="374542"/>
                </a:lnTo>
                <a:lnTo>
                  <a:pt x="6139234" y="362124"/>
                </a:lnTo>
                <a:lnTo>
                  <a:pt x="6148358" y="350579"/>
                </a:lnTo>
                <a:lnTo>
                  <a:pt x="6155455" y="339910"/>
                </a:lnTo>
                <a:lnTo>
                  <a:pt x="6160524" y="330119"/>
                </a:lnTo>
                <a:lnTo>
                  <a:pt x="6163566" y="321209"/>
                </a:lnTo>
                <a:lnTo>
                  <a:pt x="6164580" y="313182"/>
                </a:lnTo>
                <a:lnTo>
                  <a:pt x="6164580" y="307594"/>
                </a:lnTo>
                <a:lnTo>
                  <a:pt x="6163183" y="302640"/>
                </a:lnTo>
                <a:lnTo>
                  <a:pt x="6160261" y="298576"/>
                </a:lnTo>
                <a:lnTo>
                  <a:pt x="6157340" y="294386"/>
                </a:lnTo>
                <a:lnTo>
                  <a:pt x="6153531" y="290449"/>
                </a:lnTo>
                <a:lnTo>
                  <a:pt x="6148705" y="287020"/>
                </a:lnTo>
                <a:lnTo>
                  <a:pt x="6144006" y="283463"/>
                </a:lnTo>
                <a:lnTo>
                  <a:pt x="6138545" y="280288"/>
                </a:lnTo>
                <a:lnTo>
                  <a:pt x="6132449" y="277367"/>
                </a:lnTo>
                <a:lnTo>
                  <a:pt x="6126353" y="274447"/>
                </a:lnTo>
                <a:lnTo>
                  <a:pt x="6120257" y="271652"/>
                </a:lnTo>
                <a:lnTo>
                  <a:pt x="6114033" y="268859"/>
                </a:lnTo>
                <a:lnTo>
                  <a:pt x="6113713" y="268712"/>
                </a:lnTo>
                <a:lnTo>
                  <a:pt x="6101870" y="263054"/>
                </a:lnTo>
                <a:lnTo>
                  <a:pt x="6091047" y="257301"/>
                </a:lnTo>
                <a:lnTo>
                  <a:pt x="6084061" y="253364"/>
                </a:lnTo>
                <a:lnTo>
                  <a:pt x="6078093" y="248538"/>
                </a:lnTo>
                <a:lnTo>
                  <a:pt x="6073139" y="242950"/>
                </a:lnTo>
                <a:lnTo>
                  <a:pt x="6068059" y="237489"/>
                </a:lnTo>
                <a:lnTo>
                  <a:pt x="6064250" y="230886"/>
                </a:lnTo>
                <a:lnTo>
                  <a:pt x="6061329" y="223265"/>
                </a:lnTo>
                <a:lnTo>
                  <a:pt x="6057969" y="208951"/>
                </a:lnTo>
                <a:lnTo>
                  <a:pt x="6057137" y="195072"/>
                </a:lnTo>
                <a:lnTo>
                  <a:pt x="6057303" y="188582"/>
                </a:lnTo>
                <a:lnTo>
                  <a:pt x="6058902" y="174799"/>
                </a:lnTo>
                <a:lnTo>
                  <a:pt x="6062202" y="162318"/>
                </a:lnTo>
                <a:lnTo>
                  <a:pt x="6067201" y="151129"/>
                </a:lnTo>
                <a:lnTo>
                  <a:pt x="6073902" y="141224"/>
                </a:lnTo>
                <a:lnTo>
                  <a:pt x="6083542" y="131995"/>
                </a:lnTo>
                <a:lnTo>
                  <a:pt x="6094407" y="125770"/>
                </a:lnTo>
                <a:lnTo>
                  <a:pt x="6106941" y="122027"/>
                </a:lnTo>
                <a:lnTo>
                  <a:pt x="6121146" y="120776"/>
                </a:lnTo>
                <a:lnTo>
                  <a:pt x="6128131" y="120776"/>
                </a:lnTo>
                <a:lnTo>
                  <a:pt x="6134988" y="122047"/>
                </a:lnTo>
                <a:lnTo>
                  <a:pt x="6141593" y="124333"/>
                </a:lnTo>
                <a:lnTo>
                  <a:pt x="6157086" y="170687"/>
                </a:lnTo>
                <a:lnTo>
                  <a:pt x="6164833" y="169290"/>
                </a:lnTo>
                <a:lnTo>
                  <a:pt x="6165604" y="164862"/>
                </a:lnTo>
                <a:lnTo>
                  <a:pt x="6168006" y="152105"/>
                </a:lnTo>
                <a:lnTo>
                  <a:pt x="6170549" y="140208"/>
                </a:lnTo>
                <a:lnTo>
                  <a:pt x="6172581" y="131445"/>
                </a:lnTo>
                <a:lnTo>
                  <a:pt x="6174485" y="123316"/>
                </a:lnTo>
                <a:lnTo>
                  <a:pt x="6176263" y="116077"/>
                </a:lnTo>
                <a:lnTo>
                  <a:pt x="6169664" y="113361"/>
                </a:lnTo>
                <a:lnTo>
                  <a:pt x="6157463" y="109315"/>
                </a:lnTo>
                <a:lnTo>
                  <a:pt x="6145066" y="106434"/>
                </a:lnTo>
                <a:lnTo>
                  <a:pt x="6132489" y="104712"/>
                </a:lnTo>
                <a:lnTo>
                  <a:pt x="6119749" y="104139"/>
                </a:lnTo>
                <a:lnTo>
                  <a:pt x="6115521" y="104201"/>
                </a:lnTo>
                <a:lnTo>
                  <a:pt x="6101615" y="105344"/>
                </a:lnTo>
                <a:lnTo>
                  <a:pt x="6088574" y="107926"/>
                </a:lnTo>
                <a:lnTo>
                  <a:pt x="6076399" y="111944"/>
                </a:lnTo>
                <a:lnTo>
                  <a:pt x="6065091" y="117396"/>
                </a:lnTo>
                <a:lnTo>
                  <a:pt x="6054649" y="124278"/>
                </a:lnTo>
                <a:lnTo>
                  <a:pt x="6045073" y="132587"/>
                </a:lnTo>
                <a:lnTo>
                  <a:pt x="6035325" y="143822"/>
                </a:lnTo>
                <a:lnTo>
                  <a:pt x="6028492" y="154473"/>
                </a:lnTo>
                <a:lnTo>
                  <a:pt x="6023184" y="165942"/>
                </a:lnTo>
                <a:lnTo>
                  <a:pt x="6019397" y="178227"/>
                </a:lnTo>
                <a:lnTo>
                  <a:pt x="6017126" y="191325"/>
                </a:lnTo>
                <a:lnTo>
                  <a:pt x="6016371" y="205232"/>
                </a:lnTo>
                <a:lnTo>
                  <a:pt x="6016595" y="213299"/>
                </a:lnTo>
                <a:lnTo>
                  <a:pt x="6018103" y="226239"/>
                </a:lnTo>
                <a:lnTo>
                  <a:pt x="6021070" y="237489"/>
                </a:lnTo>
                <a:lnTo>
                  <a:pt x="6027102" y="250845"/>
                </a:lnTo>
                <a:lnTo>
                  <a:pt x="6034151" y="261365"/>
                </a:lnTo>
                <a:lnTo>
                  <a:pt x="6044409" y="272325"/>
                </a:lnTo>
                <a:lnTo>
                  <a:pt x="6054598" y="280415"/>
                </a:lnTo>
                <a:lnTo>
                  <a:pt x="6070036" y="290021"/>
                </a:lnTo>
                <a:lnTo>
                  <a:pt x="6081776" y="296037"/>
                </a:lnTo>
                <a:lnTo>
                  <a:pt x="6091301" y="300482"/>
                </a:lnTo>
                <a:lnTo>
                  <a:pt x="6096254" y="302767"/>
                </a:lnTo>
                <a:lnTo>
                  <a:pt x="6101207" y="305053"/>
                </a:lnTo>
                <a:lnTo>
                  <a:pt x="6105652" y="307721"/>
                </a:lnTo>
                <a:lnTo>
                  <a:pt x="6109715" y="310641"/>
                </a:lnTo>
                <a:lnTo>
                  <a:pt x="6113907" y="313563"/>
                </a:lnTo>
                <a:lnTo>
                  <a:pt x="6117208" y="317119"/>
                </a:lnTo>
                <a:lnTo>
                  <a:pt x="6119876" y="321310"/>
                </a:lnTo>
                <a:lnTo>
                  <a:pt x="6122543" y="325374"/>
                </a:lnTo>
                <a:lnTo>
                  <a:pt x="6123812" y="330326"/>
                </a:lnTo>
                <a:lnTo>
                  <a:pt x="6123812" y="336169"/>
                </a:lnTo>
                <a:lnTo>
                  <a:pt x="6123252" y="343197"/>
                </a:lnTo>
                <a:lnTo>
                  <a:pt x="6120433" y="354351"/>
                </a:lnTo>
                <a:lnTo>
                  <a:pt x="6115211" y="366650"/>
                </a:lnTo>
                <a:lnTo>
                  <a:pt x="6107557" y="380111"/>
                </a:lnTo>
                <a:lnTo>
                  <a:pt x="6116574" y="386207"/>
                </a:lnTo>
                <a:close/>
              </a:path>
              <a:path w="6176263" h="392429">
                <a:moveTo>
                  <a:pt x="137196" y="288739"/>
                </a:moveTo>
                <a:lnTo>
                  <a:pt x="147893" y="282388"/>
                </a:lnTo>
                <a:lnTo>
                  <a:pt x="157606" y="274447"/>
                </a:lnTo>
                <a:lnTo>
                  <a:pt x="167284" y="263608"/>
                </a:lnTo>
                <a:lnTo>
                  <a:pt x="174052" y="252778"/>
                </a:lnTo>
                <a:lnTo>
                  <a:pt x="178885" y="241022"/>
                </a:lnTo>
                <a:lnTo>
                  <a:pt x="181786" y="228346"/>
                </a:lnTo>
                <a:lnTo>
                  <a:pt x="182753" y="214757"/>
                </a:lnTo>
                <a:lnTo>
                  <a:pt x="182279" y="205899"/>
                </a:lnTo>
                <a:lnTo>
                  <a:pt x="180153" y="194171"/>
                </a:lnTo>
                <a:lnTo>
                  <a:pt x="176318" y="182639"/>
                </a:lnTo>
                <a:lnTo>
                  <a:pt x="170775" y="171302"/>
                </a:lnTo>
                <a:lnTo>
                  <a:pt x="163522" y="160156"/>
                </a:lnTo>
                <a:lnTo>
                  <a:pt x="154561" y="149199"/>
                </a:lnTo>
                <a:lnTo>
                  <a:pt x="143890" y="138429"/>
                </a:lnTo>
                <a:lnTo>
                  <a:pt x="154508" y="138598"/>
                </a:lnTo>
                <a:lnTo>
                  <a:pt x="166128" y="138949"/>
                </a:lnTo>
                <a:lnTo>
                  <a:pt x="178807" y="139482"/>
                </a:lnTo>
                <a:lnTo>
                  <a:pt x="192557" y="140198"/>
                </a:lnTo>
                <a:lnTo>
                  <a:pt x="207390" y="141097"/>
                </a:lnTo>
                <a:lnTo>
                  <a:pt x="207772" y="139064"/>
                </a:lnTo>
                <a:lnTo>
                  <a:pt x="270891" y="139064"/>
                </a:lnTo>
                <a:lnTo>
                  <a:pt x="268706" y="153877"/>
                </a:lnTo>
                <a:lnTo>
                  <a:pt x="266438" y="170036"/>
                </a:lnTo>
                <a:lnTo>
                  <a:pt x="264465" y="185046"/>
                </a:lnTo>
                <a:lnTo>
                  <a:pt x="262790" y="198908"/>
                </a:lnTo>
                <a:lnTo>
                  <a:pt x="261414" y="211621"/>
                </a:lnTo>
                <a:lnTo>
                  <a:pt x="260340" y="223182"/>
                </a:lnTo>
                <a:lnTo>
                  <a:pt x="259571" y="233592"/>
                </a:lnTo>
                <a:lnTo>
                  <a:pt x="259107" y="242849"/>
                </a:lnTo>
                <a:lnTo>
                  <a:pt x="258953" y="250951"/>
                </a:lnTo>
                <a:lnTo>
                  <a:pt x="260058" y="264386"/>
                </a:lnTo>
                <a:lnTo>
                  <a:pt x="263864" y="276596"/>
                </a:lnTo>
                <a:lnTo>
                  <a:pt x="270383" y="286003"/>
                </a:lnTo>
                <a:lnTo>
                  <a:pt x="278646" y="292111"/>
                </a:lnTo>
                <a:lnTo>
                  <a:pt x="290557" y="296288"/>
                </a:lnTo>
                <a:lnTo>
                  <a:pt x="305308" y="297688"/>
                </a:lnTo>
                <a:lnTo>
                  <a:pt x="315475" y="297060"/>
                </a:lnTo>
                <a:lnTo>
                  <a:pt x="326997" y="295002"/>
                </a:lnTo>
                <a:lnTo>
                  <a:pt x="339176" y="291517"/>
                </a:lnTo>
                <a:lnTo>
                  <a:pt x="352012" y="286610"/>
                </a:lnTo>
                <a:lnTo>
                  <a:pt x="365505" y="280288"/>
                </a:lnTo>
                <a:lnTo>
                  <a:pt x="364235" y="271399"/>
                </a:lnTo>
                <a:lnTo>
                  <a:pt x="352159" y="273189"/>
                </a:lnTo>
                <a:lnTo>
                  <a:pt x="339364" y="274519"/>
                </a:lnTo>
                <a:lnTo>
                  <a:pt x="328548" y="274954"/>
                </a:lnTo>
                <a:lnTo>
                  <a:pt x="317246" y="274954"/>
                </a:lnTo>
                <a:lnTo>
                  <a:pt x="309626" y="271652"/>
                </a:lnTo>
                <a:lnTo>
                  <a:pt x="305689" y="265175"/>
                </a:lnTo>
                <a:lnTo>
                  <a:pt x="301782" y="253378"/>
                </a:lnTo>
                <a:lnTo>
                  <a:pt x="300228" y="240067"/>
                </a:lnTo>
                <a:lnTo>
                  <a:pt x="299720" y="222758"/>
                </a:lnTo>
                <a:lnTo>
                  <a:pt x="299744" y="215269"/>
                </a:lnTo>
                <a:lnTo>
                  <a:pt x="299896" y="202637"/>
                </a:lnTo>
                <a:lnTo>
                  <a:pt x="300183" y="189973"/>
                </a:lnTo>
                <a:lnTo>
                  <a:pt x="300604" y="177282"/>
                </a:lnTo>
                <a:lnTo>
                  <a:pt x="301156" y="164565"/>
                </a:lnTo>
                <a:lnTo>
                  <a:pt x="301836" y="151825"/>
                </a:lnTo>
                <a:lnTo>
                  <a:pt x="302641" y="139064"/>
                </a:lnTo>
                <a:lnTo>
                  <a:pt x="314022" y="139102"/>
                </a:lnTo>
                <a:lnTo>
                  <a:pt x="327563" y="139254"/>
                </a:lnTo>
                <a:lnTo>
                  <a:pt x="340577" y="139525"/>
                </a:lnTo>
                <a:lnTo>
                  <a:pt x="353062" y="139920"/>
                </a:lnTo>
                <a:lnTo>
                  <a:pt x="365014" y="140442"/>
                </a:lnTo>
                <a:lnTo>
                  <a:pt x="376428" y="141097"/>
                </a:lnTo>
                <a:lnTo>
                  <a:pt x="377670" y="134225"/>
                </a:lnTo>
                <a:lnTo>
                  <a:pt x="380329" y="121470"/>
                </a:lnTo>
                <a:lnTo>
                  <a:pt x="383159" y="110109"/>
                </a:lnTo>
                <a:lnTo>
                  <a:pt x="381889" y="108712"/>
                </a:lnTo>
                <a:lnTo>
                  <a:pt x="374807" y="108859"/>
                </a:lnTo>
                <a:lnTo>
                  <a:pt x="364754" y="108999"/>
                </a:lnTo>
                <a:lnTo>
                  <a:pt x="339648" y="109170"/>
                </a:lnTo>
                <a:lnTo>
                  <a:pt x="246887" y="109220"/>
                </a:lnTo>
                <a:lnTo>
                  <a:pt x="243564" y="111085"/>
                </a:lnTo>
                <a:lnTo>
                  <a:pt x="232554" y="117129"/>
                </a:lnTo>
                <a:lnTo>
                  <a:pt x="221308" y="123076"/>
                </a:lnTo>
                <a:lnTo>
                  <a:pt x="209803" y="128904"/>
                </a:lnTo>
                <a:lnTo>
                  <a:pt x="211073" y="122427"/>
                </a:lnTo>
                <a:lnTo>
                  <a:pt x="212597" y="116204"/>
                </a:lnTo>
                <a:lnTo>
                  <a:pt x="214376" y="110109"/>
                </a:lnTo>
                <a:lnTo>
                  <a:pt x="213105" y="108712"/>
                </a:lnTo>
                <a:lnTo>
                  <a:pt x="203683" y="108890"/>
                </a:lnTo>
                <a:lnTo>
                  <a:pt x="183141" y="109083"/>
                </a:lnTo>
                <a:lnTo>
                  <a:pt x="138958" y="109212"/>
                </a:lnTo>
                <a:lnTo>
                  <a:pt x="116790" y="109251"/>
                </a:lnTo>
                <a:lnTo>
                  <a:pt x="102029" y="110003"/>
                </a:lnTo>
                <a:lnTo>
                  <a:pt x="88175" y="111754"/>
                </a:lnTo>
                <a:lnTo>
                  <a:pt x="75225" y="114505"/>
                </a:lnTo>
                <a:lnTo>
                  <a:pt x="63175" y="118256"/>
                </a:lnTo>
                <a:lnTo>
                  <a:pt x="52021" y="123007"/>
                </a:lnTo>
                <a:lnTo>
                  <a:pt x="41759" y="128758"/>
                </a:lnTo>
                <a:lnTo>
                  <a:pt x="32384" y="135509"/>
                </a:lnTo>
                <a:lnTo>
                  <a:pt x="21194" y="146234"/>
                </a:lnTo>
                <a:lnTo>
                  <a:pt x="13564" y="156394"/>
                </a:lnTo>
                <a:lnTo>
                  <a:pt x="7630" y="167544"/>
                </a:lnTo>
                <a:lnTo>
                  <a:pt x="3391" y="179693"/>
                </a:lnTo>
                <a:lnTo>
                  <a:pt x="847" y="192846"/>
                </a:lnTo>
                <a:lnTo>
                  <a:pt x="0" y="207010"/>
                </a:lnTo>
                <a:lnTo>
                  <a:pt x="241" y="214455"/>
                </a:lnTo>
                <a:lnTo>
                  <a:pt x="1992" y="227741"/>
                </a:lnTo>
                <a:lnTo>
                  <a:pt x="5443" y="240162"/>
                </a:lnTo>
                <a:lnTo>
                  <a:pt x="10597" y="251724"/>
                </a:lnTo>
                <a:lnTo>
                  <a:pt x="17460" y="262431"/>
                </a:lnTo>
                <a:lnTo>
                  <a:pt x="26034" y="272288"/>
                </a:lnTo>
                <a:lnTo>
                  <a:pt x="31728" y="277532"/>
                </a:lnTo>
                <a:lnTo>
                  <a:pt x="42040" y="285050"/>
                </a:lnTo>
                <a:lnTo>
                  <a:pt x="53240" y="290906"/>
                </a:lnTo>
                <a:lnTo>
                  <a:pt x="53838" y="256807"/>
                </a:lnTo>
                <a:lnTo>
                  <a:pt x="48078" y="245945"/>
                </a:lnTo>
                <a:lnTo>
                  <a:pt x="43952" y="234082"/>
                </a:lnTo>
                <a:lnTo>
                  <a:pt x="41469" y="221228"/>
                </a:lnTo>
                <a:lnTo>
                  <a:pt x="40640" y="207390"/>
                </a:lnTo>
                <a:lnTo>
                  <a:pt x="40808" y="200690"/>
                </a:lnTo>
                <a:lnTo>
                  <a:pt x="42589" y="186046"/>
                </a:lnTo>
                <a:lnTo>
                  <a:pt x="46299" y="173489"/>
                </a:lnTo>
                <a:lnTo>
                  <a:pt x="51920" y="162998"/>
                </a:lnTo>
                <a:lnTo>
                  <a:pt x="59435" y="154559"/>
                </a:lnTo>
                <a:lnTo>
                  <a:pt x="66831" y="149279"/>
                </a:lnTo>
                <a:lnTo>
                  <a:pt x="77088" y="144487"/>
                </a:lnTo>
                <a:lnTo>
                  <a:pt x="89227" y="141055"/>
                </a:lnTo>
                <a:lnTo>
                  <a:pt x="103242" y="138992"/>
                </a:lnTo>
                <a:lnTo>
                  <a:pt x="119125" y="138302"/>
                </a:lnTo>
                <a:lnTo>
                  <a:pt x="124251" y="148290"/>
                </a:lnTo>
                <a:lnTo>
                  <a:pt x="129670" y="160573"/>
                </a:lnTo>
                <a:lnTo>
                  <a:pt x="134104" y="172839"/>
                </a:lnTo>
                <a:lnTo>
                  <a:pt x="137552" y="185090"/>
                </a:lnTo>
                <a:lnTo>
                  <a:pt x="140015" y="197323"/>
                </a:lnTo>
                <a:lnTo>
                  <a:pt x="141493" y="209541"/>
                </a:lnTo>
                <a:lnTo>
                  <a:pt x="141985" y="221741"/>
                </a:lnTo>
                <a:lnTo>
                  <a:pt x="141670" y="230158"/>
                </a:lnTo>
                <a:lnTo>
                  <a:pt x="139610" y="243522"/>
                </a:lnTo>
                <a:lnTo>
                  <a:pt x="135614" y="255268"/>
                </a:lnTo>
                <a:lnTo>
                  <a:pt x="129666" y="265429"/>
                </a:lnTo>
                <a:lnTo>
                  <a:pt x="121439" y="274111"/>
                </a:lnTo>
                <a:lnTo>
                  <a:pt x="110247" y="280173"/>
                </a:lnTo>
                <a:lnTo>
                  <a:pt x="97154" y="282194"/>
                </a:lnTo>
                <a:lnTo>
                  <a:pt x="88227" y="281468"/>
                </a:lnTo>
                <a:lnTo>
                  <a:pt x="76023" y="277647"/>
                </a:lnTo>
                <a:lnTo>
                  <a:pt x="65320" y="270560"/>
                </a:lnTo>
                <a:lnTo>
                  <a:pt x="78265" y="297610"/>
                </a:lnTo>
                <a:lnTo>
                  <a:pt x="92075" y="298450"/>
                </a:lnTo>
                <a:lnTo>
                  <a:pt x="99199" y="298255"/>
                </a:lnTo>
                <a:lnTo>
                  <a:pt x="112849" y="296672"/>
                </a:lnTo>
                <a:lnTo>
                  <a:pt x="125514" y="293500"/>
                </a:lnTo>
                <a:lnTo>
                  <a:pt x="137196" y="288739"/>
                </a:lnTo>
                <a:close/>
              </a:path>
              <a:path w="6176263" h="392429">
                <a:moveTo>
                  <a:pt x="65318" y="295094"/>
                </a:moveTo>
                <a:lnTo>
                  <a:pt x="78265" y="297610"/>
                </a:lnTo>
                <a:lnTo>
                  <a:pt x="65320" y="270560"/>
                </a:lnTo>
                <a:lnTo>
                  <a:pt x="56134" y="260223"/>
                </a:lnTo>
                <a:lnTo>
                  <a:pt x="53838" y="256807"/>
                </a:lnTo>
                <a:lnTo>
                  <a:pt x="53240" y="290906"/>
                </a:lnTo>
                <a:lnTo>
                  <a:pt x="65318" y="295094"/>
                </a:lnTo>
                <a:close/>
              </a:path>
              <a:path w="6176263" h="392429">
                <a:moveTo>
                  <a:pt x="2831845" y="271652"/>
                </a:moveTo>
                <a:lnTo>
                  <a:pt x="2827908" y="265175"/>
                </a:lnTo>
                <a:lnTo>
                  <a:pt x="2824002" y="253378"/>
                </a:lnTo>
                <a:lnTo>
                  <a:pt x="2822448" y="240067"/>
                </a:lnTo>
                <a:lnTo>
                  <a:pt x="2821940" y="222758"/>
                </a:lnTo>
                <a:lnTo>
                  <a:pt x="2821964" y="215269"/>
                </a:lnTo>
                <a:lnTo>
                  <a:pt x="2822116" y="202637"/>
                </a:lnTo>
                <a:lnTo>
                  <a:pt x="2822403" y="189973"/>
                </a:lnTo>
                <a:lnTo>
                  <a:pt x="2822824" y="177282"/>
                </a:lnTo>
                <a:lnTo>
                  <a:pt x="2823376" y="164565"/>
                </a:lnTo>
                <a:lnTo>
                  <a:pt x="2824056" y="151825"/>
                </a:lnTo>
                <a:lnTo>
                  <a:pt x="2824861" y="139064"/>
                </a:lnTo>
                <a:lnTo>
                  <a:pt x="2836242" y="139102"/>
                </a:lnTo>
                <a:lnTo>
                  <a:pt x="2849783" y="139254"/>
                </a:lnTo>
                <a:lnTo>
                  <a:pt x="2862797" y="139525"/>
                </a:lnTo>
                <a:lnTo>
                  <a:pt x="2875282" y="139920"/>
                </a:lnTo>
                <a:lnTo>
                  <a:pt x="2887234" y="140442"/>
                </a:lnTo>
                <a:lnTo>
                  <a:pt x="2898648" y="141097"/>
                </a:lnTo>
                <a:lnTo>
                  <a:pt x="2899890" y="134225"/>
                </a:lnTo>
                <a:lnTo>
                  <a:pt x="2902549" y="121470"/>
                </a:lnTo>
                <a:lnTo>
                  <a:pt x="2905379" y="110109"/>
                </a:lnTo>
                <a:lnTo>
                  <a:pt x="2904108" y="108712"/>
                </a:lnTo>
                <a:lnTo>
                  <a:pt x="2897027" y="108859"/>
                </a:lnTo>
                <a:lnTo>
                  <a:pt x="2886974" y="108999"/>
                </a:lnTo>
                <a:lnTo>
                  <a:pt x="2861868" y="109170"/>
                </a:lnTo>
                <a:lnTo>
                  <a:pt x="2769107" y="109220"/>
                </a:lnTo>
                <a:lnTo>
                  <a:pt x="2760551" y="114025"/>
                </a:lnTo>
                <a:lnTo>
                  <a:pt x="2749493" y="120023"/>
                </a:lnTo>
                <a:lnTo>
                  <a:pt x="2738173" y="125914"/>
                </a:lnTo>
                <a:lnTo>
                  <a:pt x="2726563" y="131699"/>
                </a:lnTo>
                <a:lnTo>
                  <a:pt x="2727705" y="139064"/>
                </a:lnTo>
                <a:lnTo>
                  <a:pt x="2793111" y="139064"/>
                </a:lnTo>
                <a:lnTo>
                  <a:pt x="2790926" y="153877"/>
                </a:lnTo>
                <a:lnTo>
                  <a:pt x="2788658" y="170036"/>
                </a:lnTo>
                <a:lnTo>
                  <a:pt x="2786685" y="185046"/>
                </a:lnTo>
                <a:lnTo>
                  <a:pt x="2785010" y="198908"/>
                </a:lnTo>
                <a:lnTo>
                  <a:pt x="2783634" y="211621"/>
                </a:lnTo>
                <a:lnTo>
                  <a:pt x="2782560" y="223182"/>
                </a:lnTo>
                <a:lnTo>
                  <a:pt x="2781791" y="233592"/>
                </a:lnTo>
                <a:lnTo>
                  <a:pt x="2781327" y="242849"/>
                </a:lnTo>
                <a:lnTo>
                  <a:pt x="2781173" y="250951"/>
                </a:lnTo>
                <a:lnTo>
                  <a:pt x="2782278" y="264386"/>
                </a:lnTo>
                <a:lnTo>
                  <a:pt x="2786084" y="276596"/>
                </a:lnTo>
                <a:lnTo>
                  <a:pt x="2792603" y="286003"/>
                </a:lnTo>
                <a:lnTo>
                  <a:pt x="2800866" y="292111"/>
                </a:lnTo>
                <a:lnTo>
                  <a:pt x="2812777" y="296288"/>
                </a:lnTo>
                <a:lnTo>
                  <a:pt x="2827528" y="297688"/>
                </a:lnTo>
                <a:lnTo>
                  <a:pt x="2837695" y="297060"/>
                </a:lnTo>
                <a:lnTo>
                  <a:pt x="2849217" y="295002"/>
                </a:lnTo>
                <a:lnTo>
                  <a:pt x="2861396" y="291517"/>
                </a:lnTo>
                <a:lnTo>
                  <a:pt x="2874232" y="286610"/>
                </a:lnTo>
                <a:lnTo>
                  <a:pt x="2887726" y="280288"/>
                </a:lnTo>
                <a:lnTo>
                  <a:pt x="2886455" y="271399"/>
                </a:lnTo>
                <a:lnTo>
                  <a:pt x="2874379" y="273189"/>
                </a:lnTo>
                <a:lnTo>
                  <a:pt x="2861584" y="274519"/>
                </a:lnTo>
                <a:lnTo>
                  <a:pt x="2850768" y="274954"/>
                </a:lnTo>
                <a:lnTo>
                  <a:pt x="2839466" y="274954"/>
                </a:lnTo>
                <a:lnTo>
                  <a:pt x="2831845" y="271652"/>
                </a:lnTo>
                <a:close/>
              </a:path>
              <a:path w="6176263" h="392429">
                <a:moveTo>
                  <a:pt x="1405381" y="108712"/>
                </a:moveTo>
                <a:lnTo>
                  <a:pt x="1397473" y="108885"/>
                </a:lnTo>
                <a:lnTo>
                  <a:pt x="1386434" y="109041"/>
                </a:lnTo>
                <a:lnTo>
                  <a:pt x="1359774" y="109202"/>
                </a:lnTo>
                <a:lnTo>
                  <a:pt x="1230503" y="109220"/>
                </a:lnTo>
                <a:lnTo>
                  <a:pt x="1221884" y="114088"/>
                </a:lnTo>
                <a:lnTo>
                  <a:pt x="1210794" y="120117"/>
                </a:lnTo>
                <a:lnTo>
                  <a:pt x="1199494" y="125988"/>
                </a:lnTo>
                <a:lnTo>
                  <a:pt x="1187958" y="131699"/>
                </a:lnTo>
                <a:lnTo>
                  <a:pt x="1189101" y="139064"/>
                </a:lnTo>
                <a:lnTo>
                  <a:pt x="1247902" y="139064"/>
                </a:lnTo>
                <a:lnTo>
                  <a:pt x="1226947" y="234187"/>
                </a:lnTo>
                <a:lnTo>
                  <a:pt x="1224350" y="246093"/>
                </a:lnTo>
                <a:lnTo>
                  <a:pt x="1221557" y="259293"/>
                </a:lnTo>
                <a:lnTo>
                  <a:pt x="1219010" y="271776"/>
                </a:lnTo>
                <a:lnTo>
                  <a:pt x="1216702" y="283553"/>
                </a:lnTo>
                <a:lnTo>
                  <a:pt x="1214628" y="294639"/>
                </a:lnTo>
                <a:lnTo>
                  <a:pt x="1216405" y="296290"/>
                </a:lnTo>
                <a:lnTo>
                  <a:pt x="1227017" y="294464"/>
                </a:lnTo>
                <a:lnTo>
                  <a:pt x="1239549" y="292654"/>
                </a:lnTo>
                <a:lnTo>
                  <a:pt x="1252981" y="291084"/>
                </a:lnTo>
                <a:lnTo>
                  <a:pt x="1253049" y="290332"/>
                </a:lnTo>
                <a:lnTo>
                  <a:pt x="1254010" y="280323"/>
                </a:lnTo>
                <a:lnTo>
                  <a:pt x="1255201" y="268968"/>
                </a:lnTo>
                <a:lnTo>
                  <a:pt x="1256615" y="256280"/>
                </a:lnTo>
                <a:lnTo>
                  <a:pt x="1258248" y="242269"/>
                </a:lnTo>
                <a:lnTo>
                  <a:pt x="1260093" y="226949"/>
                </a:lnTo>
                <a:lnTo>
                  <a:pt x="1271016" y="139064"/>
                </a:lnTo>
                <a:lnTo>
                  <a:pt x="1326261" y="139064"/>
                </a:lnTo>
                <a:lnTo>
                  <a:pt x="1326177" y="139823"/>
                </a:lnTo>
                <a:lnTo>
                  <a:pt x="1324233" y="157921"/>
                </a:lnTo>
                <a:lnTo>
                  <a:pt x="1322514" y="174650"/>
                </a:lnTo>
                <a:lnTo>
                  <a:pt x="1321021" y="190010"/>
                </a:lnTo>
                <a:lnTo>
                  <a:pt x="1319755" y="204003"/>
                </a:lnTo>
                <a:lnTo>
                  <a:pt x="1318716" y="216630"/>
                </a:lnTo>
                <a:lnTo>
                  <a:pt x="1317907" y="227890"/>
                </a:lnTo>
                <a:lnTo>
                  <a:pt x="1317327" y="237787"/>
                </a:lnTo>
                <a:lnTo>
                  <a:pt x="1316979" y="246320"/>
                </a:lnTo>
                <a:lnTo>
                  <a:pt x="1316862" y="253491"/>
                </a:lnTo>
                <a:lnTo>
                  <a:pt x="1317427" y="263759"/>
                </a:lnTo>
                <a:lnTo>
                  <a:pt x="1320307" y="276470"/>
                </a:lnTo>
                <a:lnTo>
                  <a:pt x="1325626" y="286385"/>
                </a:lnTo>
                <a:lnTo>
                  <a:pt x="1337911" y="295534"/>
                </a:lnTo>
                <a:lnTo>
                  <a:pt x="1351661" y="297814"/>
                </a:lnTo>
                <a:lnTo>
                  <a:pt x="1358797" y="297399"/>
                </a:lnTo>
                <a:lnTo>
                  <a:pt x="1369871" y="295664"/>
                </a:lnTo>
                <a:lnTo>
                  <a:pt x="1383203" y="292552"/>
                </a:lnTo>
                <a:lnTo>
                  <a:pt x="1398778" y="288036"/>
                </a:lnTo>
                <a:lnTo>
                  <a:pt x="1397761" y="280162"/>
                </a:lnTo>
                <a:lnTo>
                  <a:pt x="1395319" y="280142"/>
                </a:lnTo>
                <a:lnTo>
                  <a:pt x="1381288" y="279050"/>
                </a:lnTo>
                <a:lnTo>
                  <a:pt x="1370711" y="276225"/>
                </a:lnTo>
                <a:lnTo>
                  <a:pt x="1364234" y="273685"/>
                </a:lnTo>
                <a:lnTo>
                  <a:pt x="1359535" y="269621"/>
                </a:lnTo>
                <a:lnTo>
                  <a:pt x="1356614" y="263906"/>
                </a:lnTo>
                <a:lnTo>
                  <a:pt x="1353692" y="258317"/>
                </a:lnTo>
                <a:lnTo>
                  <a:pt x="1352042" y="251333"/>
                </a:lnTo>
                <a:lnTo>
                  <a:pt x="1351534" y="243077"/>
                </a:lnTo>
                <a:lnTo>
                  <a:pt x="1351137" y="236551"/>
                </a:lnTo>
                <a:lnTo>
                  <a:pt x="1350761" y="224307"/>
                </a:lnTo>
                <a:lnTo>
                  <a:pt x="1350731" y="186024"/>
                </a:lnTo>
                <a:lnTo>
                  <a:pt x="1350874" y="172429"/>
                </a:lnTo>
                <a:lnTo>
                  <a:pt x="1351079" y="160071"/>
                </a:lnTo>
                <a:lnTo>
                  <a:pt x="1351343" y="148949"/>
                </a:lnTo>
                <a:lnTo>
                  <a:pt x="1351661" y="139064"/>
                </a:lnTo>
                <a:lnTo>
                  <a:pt x="1362899" y="139149"/>
                </a:lnTo>
                <a:lnTo>
                  <a:pt x="1376174" y="139504"/>
                </a:lnTo>
                <a:lnTo>
                  <a:pt x="1388467" y="140148"/>
                </a:lnTo>
                <a:lnTo>
                  <a:pt x="1399793" y="141097"/>
                </a:lnTo>
                <a:lnTo>
                  <a:pt x="1401036" y="134225"/>
                </a:lnTo>
                <a:lnTo>
                  <a:pt x="1403695" y="121470"/>
                </a:lnTo>
                <a:lnTo>
                  <a:pt x="1406524" y="110109"/>
                </a:lnTo>
                <a:lnTo>
                  <a:pt x="1405381" y="108712"/>
                </a:lnTo>
                <a:close/>
              </a:path>
              <a:path w="6176263" h="392429">
                <a:moveTo>
                  <a:pt x="5376926" y="271652"/>
                </a:moveTo>
                <a:lnTo>
                  <a:pt x="5372988" y="265175"/>
                </a:lnTo>
                <a:lnTo>
                  <a:pt x="5369082" y="253378"/>
                </a:lnTo>
                <a:lnTo>
                  <a:pt x="5367528" y="240067"/>
                </a:lnTo>
                <a:lnTo>
                  <a:pt x="5367020" y="222758"/>
                </a:lnTo>
                <a:lnTo>
                  <a:pt x="5367044" y="215269"/>
                </a:lnTo>
                <a:lnTo>
                  <a:pt x="5367196" y="202637"/>
                </a:lnTo>
                <a:lnTo>
                  <a:pt x="5367483" y="189973"/>
                </a:lnTo>
                <a:lnTo>
                  <a:pt x="5367904" y="177282"/>
                </a:lnTo>
                <a:lnTo>
                  <a:pt x="5368456" y="164565"/>
                </a:lnTo>
                <a:lnTo>
                  <a:pt x="5369136" y="151825"/>
                </a:lnTo>
                <a:lnTo>
                  <a:pt x="5369940" y="139064"/>
                </a:lnTo>
                <a:lnTo>
                  <a:pt x="5381322" y="139102"/>
                </a:lnTo>
                <a:lnTo>
                  <a:pt x="5394863" y="139254"/>
                </a:lnTo>
                <a:lnTo>
                  <a:pt x="5407877" y="139525"/>
                </a:lnTo>
                <a:lnTo>
                  <a:pt x="5420362" y="139920"/>
                </a:lnTo>
                <a:lnTo>
                  <a:pt x="5432314" y="140442"/>
                </a:lnTo>
                <a:lnTo>
                  <a:pt x="5443728" y="141097"/>
                </a:lnTo>
                <a:lnTo>
                  <a:pt x="5444744" y="135127"/>
                </a:lnTo>
                <a:lnTo>
                  <a:pt x="5445886" y="129539"/>
                </a:lnTo>
                <a:lnTo>
                  <a:pt x="5447030" y="124333"/>
                </a:lnTo>
                <a:lnTo>
                  <a:pt x="5456935" y="124460"/>
                </a:lnTo>
                <a:lnTo>
                  <a:pt x="5464048" y="125729"/>
                </a:lnTo>
                <a:lnTo>
                  <a:pt x="5468238" y="128397"/>
                </a:lnTo>
                <a:lnTo>
                  <a:pt x="5472683" y="131190"/>
                </a:lnTo>
                <a:lnTo>
                  <a:pt x="5474843" y="136144"/>
                </a:lnTo>
                <a:lnTo>
                  <a:pt x="5474828" y="146304"/>
                </a:lnTo>
                <a:lnTo>
                  <a:pt x="5474574" y="157721"/>
                </a:lnTo>
                <a:lnTo>
                  <a:pt x="5473954" y="172847"/>
                </a:lnTo>
                <a:lnTo>
                  <a:pt x="5473672" y="179029"/>
                </a:lnTo>
                <a:lnTo>
                  <a:pt x="5473207" y="192686"/>
                </a:lnTo>
                <a:lnTo>
                  <a:pt x="5473064" y="203200"/>
                </a:lnTo>
                <a:lnTo>
                  <a:pt x="5473452" y="217967"/>
                </a:lnTo>
                <a:lnTo>
                  <a:pt x="5474795" y="232883"/>
                </a:lnTo>
                <a:lnTo>
                  <a:pt x="5477096" y="246170"/>
                </a:lnTo>
                <a:lnTo>
                  <a:pt x="5480349" y="257825"/>
                </a:lnTo>
                <a:lnTo>
                  <a:pt x="5484553" y="267845"/>
                </a:lnTo>
                <a:lnTo>
                  <a:pt x="5489702" y="276225"/>
                </a:lnTo>
                <a:lnTo>
                  <a:pt x="5503122" y="288591"/>
                </a:lnTo>
                <a:lnTo>
                  <a:pt x="5514375" y="294057"/>
                </a:lnTo>
                <a:lnTo>
                  <a:pt x="5527515" y="297349"/>
                </a:lnTo>
                <a:lnTo>
                  <a:pt x="5542533" y="298450"/>
                </a:lnTo>
                <a:lnTo>
                  <a:pt x="5549267" y="298186"/>
                </a:lnTo>
                <a:lnTo>
                  <a:pt x="5562292" y="295987"/>
                </a:lnTo>
                <a:lnTo>
                  <a:pt x="5574235" y="291562"/>
                </a:lnTo>
                <a:lnTo>
                  <a:pt x="5585101" y="284909"/>
                </a:lnTo>
                <a:lnTo>
                  <a:pt x="5594894" y="276029"/>
                </a:lnTo>
                <a:lnTo>
                  <a:pt x="5603621" y="264922"/>
                </a:lnTo>
                <a:lnTo>
                  <a:pt x="5610132" y="253771"/>
                </a:lnTo>
                <a:lnTo>
                  <a:pt x="5614964" y="243045"/>
                </a:lnTo>
                <a:lnTo>
                  <a:pt x="5618921" y="231505"/>
                </a:lnTo>
                <a:lnTo>
                  <a:pt x="5622003" y="219149"/>
                </a:lnTo>
                <a:lnTo>
                  <a:pt x="5624207" y="205975"/>
                </a:lnTo>
                <a:lnTo>
                  <a:pt x="5625531" y="191981"/>
                </a:lnTo>
                <a:lnTo>
                  <a:pt x="5625973" y="177164"/>
                </a:lnTo>
                <a:lnTo>
                  <a:pt x="5625807" y="168122"/>
                </a:lnTo>
                <a:lnTo>
                  <a:pt x="5624992" y="155299"/>
                </a:lnTo>
                <a:lnTo>
                  <a:pt x="5623496" y="142650"/>
                </a:lnTo>
                <a:lnTo>
                  <a:pt x="5621320" y="130167"/>
                </a:lnTo>
                <a:lnTo>
                  <a:pt x="5618462" y="117840"/>
                </a:lnTo>
                <a:lnTo>
                  <a:pt x="5614924" y="105663"/>
                </a:lnTo>
                <a:lnTo>
                  <a:pt x="5613146" y="104266"/>
                </a:lnTo>
                <a:lnTo>
                  <a:pt x="5601874" y="107103"/>
                </a:lnTo>
                <a:lnTo>
                  <a:pt x="5589526" y="110031"/>
                </a:lnTo>
                <a:lnTo>
                  <a:pt x="5576570" y="112902"/>
                </a:lnTo>
                <a:lnTo>
                  <a:pt x="5577761" y="115615"/>
                </a:lnTo>
                <a:lnTo>
                  <a:pt x="5582701" y="127930"/>
                </a:lnTo>
                <a:lnTo>
                  <a:pt x="5586881" y="140275"/>
                </a:lnTo>
                <a:lnTo>
                  <a:pt x="5590301" y="152649"/>
                </a:lnTo>
                <a:lnTo>
                  <a:pt x="5592961" y="165052"/>
                </a:lnTo>
                <a:lnTo>
                  <a:pt x="5594861" y="177485"/>
                </a:lnTo>
                <a:lnTo>
                  <a:pt x="5596001" y="189947"/>
                </a:lnTo>
                <a:lnTo>
                  <a:pt x="5596382" y="202437"/>
                </a:lnTo>
                <a:lnTo>
                  <a:pt x="5596253" y="210519"/>
                </a:lnTo>
                <a:lnTo>
                  <a:pt x="5595194" y="225445"/>
                </a:lnTo>
                <a:lnTo>
                  <a:pt x="5593054" y="238407"/>
                </a:lnTo>
                <a:lnTo>
                  <a:pt x="5589814" y="249407"/>
                </a:lnTo>
                <a:lnTo>
                  <a:pt x="5585459" y="258445"/>
                </a:lnTo>
                <a:lnTo>
                  <a:pt x="5577668" y="267813"/>
                </a:lnTo>
                <a:lnTo>
                  <a:pt x="5566709" y="274217"/>
                </a:lnTo>
                <a:lnTo>
                  <a:pt x="5553329" y="276351"/>
                </a:lnTo>
                <a:lnTo>
                  <a:pt x="5543672" y="275236"/>
                </a:lnTo>
                <a:lnTo>
                  <a:pt x="5532148" y="269719"/>
                </a:lnTo>
                <a:lnTo>
                  <a:pt x="5523483" y="259587"/>
                </a:lnTo>
                <a:lnTo>
                  <a:pt x="5518154" y="246261"/>
                </a:lnTo>
                <a:lnTo>
                  <a:pt x="5515688" y="234368"/>
                </a:lnTo>
                <a:lnTo>
                  <a:pt x="5514202" y="220228"/>
                </a:lnTo>
                <a:lnTo>
                  <a:pt x="5513705" y="203835"/>
                </a:lnTo>
                <a:lnTo>
                  <a:pt x="5513709" y="202131"/>
                </a:lnTo>
                <a:lnTo>
                  <a:pt x="5513913" y="191136"/>
                </a:lnTo>
                <a:lnTo>
                  <a:pt x="5514419" y="178276"/>
                </a:lnTo>
                <a:lnTo>
                  <a:pt x="5515229" y="163575"/>
                </a:lnTo>
                <a:lnTo>
                  <a:pt x="5515670" y="156270"/>
                </a:lnTo>
                <a:lnTo>
                  <a:pt x="5516482" y="141423"/>
                </a:lnTo>
                <a:lnTo>
                  <a:pt x="5516753" y="133476"/>
                </a:lnTo>
                <a:lnTo>
                  <a:pt x="5516753" y="124713"/>
                </a:lnTo>
                <a:lnTo>
                  <a:pt x="5514721" y="118237"/>
                </a:lnTo>
                <a:lnTo>
                  <a:pt x="5510530" y="113791"/>
                </a:lnTo>
                <a:lnTo>
                  <a:pt x="5506338" y="109474"/>
                </a:lnTo>
                <a:lnTo>
                  <a:pt x="5500370" y="107314"/>
                </a:lnTo>
                <a:lnTo>
                  <a:pt x="5487797" y="107314"/>
                </a:lnTo>
                <a:lnTo>
                  <a:pt x="5481065" y="108076"/>
                </a:lnTo>
                <a:lnTo>
                  <a:pt x="5472557" y="109727"/>
                </a:lnTo>
                <a:lnTo>
                  <a:pt x="5465572" y="110998"/>
                </a:lnTo>
                <a:lnTo>
                  <a:pt x="5457698" y="112902"/>
                </a:lnTo>
                <a:lnTo>
                  <a:pt x="5449061" y="115442"/>
                </a:lnTo>
                <a:lnTo>
                  <a:pt x="5450458" y="110109"/>
                </a:lnTo>
                <a:lnTo>
                  <a:pt x="5449188" y="108712"/>
                </a:lnTo>
                <a:lnTo>
                  <a:pt x="5442107" y="108859"/>
                </a:lnTo>
                <a:lnTo>
                  <a:pt x="5432054" y="108999"/>
                </a:lnTo>
                <a:lnTo>
                  <a:pt x="5406948" y="109170"/>
                </a:lnTo>
                <a:lnTo>
                  <a:pt x="5314187" y="109220"/>
                </a:lnTo>
                <a:lnTo>
                  <a:pt x="5306549" y="113546"/>
                </a:lnTo>
                <a:lnTo>
                  <a:pt x="5295517" y="119533"/>
                </a:lnTo>
                <a:lnTo>
                  <a:pt x="5284183" y="125404"/>
                </a:lnTo>
                <a:lnTo>
                  <a:pt x="5272532" y="131190"/>
                </a:lnTo>
                <a:lnTo>
                  <a:pt x="5274183" y="123444"/>
                </a:lnTo>
                <a:lnTo>
                  <a:pt x="5275833" y="116332"/>
                </a:lnTo>
                <a:lnTo>
                  <a:pt x="5277484" y="110109"/>
                </a:lnTo>
                <a:lnTo>
                  <a:pt x="5276342" y="108712"/>
                </a:lnTo>
                <a:lnTo>
                  <a:pt x="5268433" y="108885"/>
                </a:lnTo>
                <a:lnTo>
                  <a:pt x="5257394" y="109041"/>
                </a:lnTo>
                <a:lnTo>
                  <a:pt x="5230734" y="109202"/>
                </a:lnTo>
                <a:lnTo>
                  <a:pt x="5101462" y="109220"/>
                </a:lnTo>
                <a:lnTo>
                  <a:pt x="5092844" y="114088"/>
                </a:lnTo>
                <a:lnTo>
                  <a:pt x="5081754" y="120117"/>
                </a:lnTo>
                <a:lnTo>
                  <a:pt x="5070454" y="125988"/>
                </a:lnTo>
                <a:lnTo>
                  <a:pt x="5058918" y="131699"/>
                </a:lnTo>
                <a:lnTo>
                  <a:pt x="5060060" y="139064"/>
                </a:lnTo>
                <a:lnTo>
                  <a:pt x="5118861" y="139064"/>
                </a:lnTo>
                <a:lnTo>
                  <a:pt x="5097907" y="234187"/>
                </a:lnTo>
                <a:lnTo>
                  <a:pt x="5095310" y="246093"/>
                </a:lnTo>
                <a:lnTo>
                  <a:pt x="5092517" y="259293"/>
                </a:lnTo>
                <a:lnTo>
                  <a:pt x="5089970" y="271776"/>
                </a:lnTo>
                <a:lnTo>
                  <a:pt x="5087662" y="283553"/>
                </a:lnTo>
                <a:lnTo>
                  <a:pt x="5085587" y="294639"/>
                </a:lnTo>
                <a:lnTo>
                  <a:pt x="5087365" y="296290"/>
                </a:lnTo>
                <a:lnTo>
                  <a:pt x="5097977" y="294464"/>
                </a:lnTo>
                <a:lnTo>
                  <a:pt x="5110509" y="292654"/>
                </a:lnTo>
                <a:lnTo>
                  <a:pt x="5123942" y="291084"/>
                </a:lnTo>
                <a:lnTo>
                  <a:pt x="5124009" y="290332"/>
                </a:lnTo>
                <a:lnTo>
                  <a:pt x="5124970" y="280323"/>
                </a:lnTo>
                <a:lnTo>
                  <a:pt x="5126161" y="268968"/>
                </a:lnTo>
                <a:lnTo>
                  <a:pt x="5127575" y="256280"/>
                </a:lnTo>
                <a:lnTo>
                  <a:pt x="5129208" y="242269"/>
                </a:lnTo>
                <a:lnTo>
                  <a:pt x="5131054" y="226949"/>
                </a:lnTo>
                <a:lnTo>
                  <a:pt x="5141976" y="139064"/>
                </a:lnTo>
                <a:lnTo>
                  <a:pt x="5197221" y="139064"/>
                </a:lnTo>
                <a:lnTo>
                  <a:pt x="5197137" y="139823"/>
                </a:lnTo>
                <a:lnTo>
                  <a:pt x="5195193" y="157921"/>
                </a:lnTo>
                <a:lnTo>
                  <a:pt x="5193474" y="174650"/>
                </a:lnTo>
                <a:lnTo>
                  <a:pt x="5191981" y="190010"/>
                </a:lnTo>
                <a:lnTo>
                  <a:pt x="5190715" y="204003"/>
                </a:lnTo>
                <a:lnTo>
                  <a:pt x="5189676" y="216630"/>
                </a:lnTo>
                <a:lnTo>
                  <a:pt x="5188867" y="227890"/>
                </a:lnTo>
                <a:lnTo>
                  <a:pt x="5188287" y="237787"/>
                </a:lnTo>
                <a:lnTo>
                  <a:pt x="5187939" y="246320"/>
                </a:lnTo>
                <a:lnTo>
                  <a:pt x="5187823" y="253491"/>
                </a:lnTo>
                <a:lnTo>
                  <a:pt x="5188387" y="263759"/>
                </a:lnTo>
                <a:lnTo>
                  <a:pt x="5191267" y="276470"/>
                </a:lnTo>
                <a:lnTo>
                  <a:pt x="5196585" y="286385"/>
                </a:lnTo>
                <a:lnTo>
                  <a:pt x="5208871" y="295534"/>
                </a:lnTo>
                <a:lnTo>
                  <a:pt x="5222621" y="297814"/>
                </a:lnTo>
                <a:lnTo>
                  <a:pt x="5229757" y="297399"/>
                </a:lnTo>
                <a:lnTo>
                  <a:pt x="5240831" y="295664"/>
                </a:lnTo>
                <a:lnTo>
                  <a:pt x="5254163" y="292552"/>
                </a:lnTo>
                <a:lnTo>
                  <a:pt x="5269737" y="288036"/>
                </a:lnTo>
                <a:lnTo>
                  <a:pt x="5268722" y="280162"/>
                </a:lnTo>
                <a:lnTo>
                  <a:pt x="5266279" y="280142"/>
                </a:lnTo>
                <a:lnTo>
                  <a:pt x="5252248" y="279050"/>
                </a:lnTo>
                <a:lnTo>
                  <a:pt x="5241671" y="276225"/>
                </a:lnTo>
                <a:lnTo>
                  <a:pt x="5235194" y="273685"/>
                </a:lnTo>
                <a:lnTo>
                  <a:pt x="5230495" y="269621"/>
                </a:lnTo>
                <a:lnTo>
                  <a:pt x="5227574" y="263906"/>
                </a:lnTo>
                <a:lnTo>
                  <a:pt x="5224653" y="258317"/>
                </a:lnTo>
                <a:lnTo>
                  <a:pt x="5223002" y="251333"/>
                </a:lnTo>
                <a:lnTo>
                  <a:pt x="5222494" y="243077"/>
                </a:lnTo>
                <a:lnTo>
                  <a:pt x="5222097" y="236551"/>
                </a:lnTo>
                <a:lnTo>
                  <a:pt x="5221721" y="224307"/>
                </a:lnTo>
                <a:lnTo>
                  <a:pt x="5221691" y="186024"/>
                </a:lnTo>
                <a:lnTo>
                  <a:pt x="5221834" y="172429"/>
                </a:lnTo>
                <a:lnTo>
                  <a:pt x="5222039" y="160071"/>
                </a:lnTo>
                <a:lnTo>
                  <a:pt x="5222303" y="148949"/>
                </a:lnTo>
                <a:lnTo>
                  <a:pt x="5222621" y="139064"/>
                </a:lnTo>
                <a:lnTo>
                  <a:pt x="5233859" y="139149"/>
                </a:lnTo>
                <a:lnTo>
                  <a:pt x="5247134" y="139504"/>
                </a:lnTo>
                <a:lnTo>
                  <a:pt x="5259427" y="140148"/>
                </a:lnTo>
                <a:lnTo>
                  <a:pt x="5270754" y="141097"/>
                </a:lnTo>
                <a:lnTo>
                  <a:pt x="5271134" y="138684"/>
                </a:lnTo>
                <a:lnTo>
                  <a:pt x="5272024" y="134112"/>
                </a:lnTo>
                <a:lnTo>
                  <a:pt x="5272785" y="139064"/>
                </a:lnTo>
                <a:lnTo>
                  <a:pt x="5338190" y="139064"/>
                </a:lnTo>
                <a:lnTo>
                  <a:pt x="5336006" y="153877"/>
                </a:lnTo>
                <a:lnTo>
                  <a:pt x="5333738" y="170036"/>
                </a:lnTo>
                <a:lnTo>
                  <a:pt x="5331765" y="185046"/>
                </a:lnTo>
                <a:lnTo>
                  <a:pt x="5330090" y="198908"/>
                </a:lnTo>
                <a:lnTo>
                  <a:pt x="5328714" y="211621"/>
                </a:lnTo>
                <a:lnTo>
                  <a:pt x="5327640" y="223182"/>
                </a:lnTo>
                <a:lnTo>
                  <a:pt x="5326871" y="233592"/>
                </a:lnTo>
                <a:lnTo>
                  <a:pt x="5326407" y="242849"/>
                </a:lnTo>
                <a:lnTo>
                  <a:pt x="5326253" y="250951"/>
                </a:lnTo>
                <a:lnTo>
                  <a:pt x="5327358" y="264386"/>
                </a:lnTo>
                <a:lnTo>
                  <a:pt x="5331164" y="276596"/>
                </a:lnTo>
                <a:lnTo>
                  <a:pt x="5337683" y="286003"/>
                </a:lnTo>
                <a:lnTo>
                  <a:pt x="5345946" y="292111"/>
                </a:lnTo>
                <a:lnTo>
                  <a:pt x="5357857" y="296288"/>
                </a:lnTo>
                <a:lnTo>
                  <a:pt x="5372608" y="297688"/>
                </a:lnTo>
                <a:lnTo>
                  <a:pt x="5382775" y="297060"/>
                </a:lnTo>
                <a:lnTo>
                  <a:pt x="5394297" y="295002"/>
                </a:lnTo>
                <a:lnTo>
                  <a:pt x="5406476" y="291517"/>
                </a:lnTo>
                <a:lnTo>
                  <a:pt x="5419312" y="286610"/>
                </a:lnTo>
                <a:lnTo>
                  <a:pt x="5432806" y="280288"/>
                </a:lnTo>
                <a:lnTo>
                  <a:pt x="5431535" y="271399"/>
                </a:lnTo>
                <a:lnTo>
                  <a:pt x="5419459" y="273189"/>
                </a:lnTo>
                <a:lnTo>
                  <a:pt x="5406664" y="274519"/>
                </a:lnTo>
                <a:lnTo>
                  <a:pt x="5395849" y="274954"/>
                </a:lnTo>
                <a:lnTo>
                  <a:pt x="5384546" y="274954"/>
                </a:lnTo>
                <a:lnTo>
                  <a:pt x="5376926" y="271652"/>
                </a:lnTo>
                <a:close/>
              </a:path>
              <a:path w="6176263" h="392429">
                <a:moveTo>
                  <a:pt x="4659883" y="124206"/>
                </a:moveTo>
                <a:lnTo>
                  <a:pt x="4662551" y="124460"/>
                </a:lnTo>
                <a:lnTo>
                  <a:pt x="4665345" y="124840"/>
                </a:lnTo>
                <a:lnTo>
                  <a:pt x="4670298" y="126111"/>
                </a:lnTo>
                <a:lnTo>
                  <a:pt x="4674616" y="127762"/>
                </a:lnTo>
                <a:lnTo>
                  <a:pt x="4678171" y="130301"/>
                </a:lnTo>
                <a:lnTo>
                  <a:pt x="4681855" y="133731"/>
                </a:lnTo>
                <a:lnTo>
                  <a:pt x="4684649" y="136651"/>
                </a:lnTo>
                <a:lnTo>
                  <a:pt x="4687570" y="140842"/>
                </a:lnTo>
                <a:lnTo>
                  <a:pt x="4690491" y="146558"/>
                </a:lnTo>
                <a:lnTo>
                  <a:pt x="4693284" y="152146"/>
                </a:lnTo>
                <a:lnTo>
                  <a:pt x="4696206" y="158241"/>
                </a:lnTo>
                <a:lnTo>
                  <a:pt x="4699000" y="164846"/>
                </a:lnTo>
                <a:lnTo>
                  <a:pt x="4701794" y="171323"/>
                </a:lnTo>
                <a:lnTo>
                  <a:pt x="4704333" y="177926"/>
                </a:lnTo>
                <a:lnTo>
                  <a:pt x="4706874" y="184403"/>
                </a:lnTo>
                <a:lnTo>
                  <a:pt x="4709287" y="190881"/>
                </a:lnTo>
                <a:lnTo>
                  <a:pt x="4711445" y="196596"/>
                </a:lnTo>
                <a:lnTo>
                  <a:pt x="4713224" y="201422"/>
                </a:lnTo>
                <a:lnTo>
                  <a:pt x="4716145" y="209550"/>
                </a:lnTo>
                <a:lnTo>
                  <a:pt x="4719066" y="217424"/>
                </a:lnTo>
                <a:lnTo>
                  <a:pt x="4721859" y="225171"/>
                </a:lnTo>
                <a:lnTo>
                  <a:pt x="4724654" y="232917"/>
                </a:lnTo>
                <a:lnTo>
                  <a:pt x="4727194" y="240664"/>
                </a:lnTo>
                <a:lnTo>
                  <a:pt x="4729733" y="248412"/>
                </a:lnTo>
                <a:lnTo>
                  <a:pt x="4732274" y="256032"/>
                </a:lnTo>
                <a:lnTo>
                  <a:pt x="4734814" y="263778"/>
                </a:lnTo>
                <a:lnTo>
                  <a:pt x="4737481" y="271652"/>
                </a:lnTo>
                <a:lnTo>
                  <a:pt x="4737575" y="271931"/>
                </a:lnTo>
                <a:lnTo>
                  <a:pt x="4741593" y="283798"/>
                </a:lnTo>
                <a:lnTo>
                  <a:pt x="4745608" y="296037"/>
                </a:lnTo>
                <a:lnTo>
                  <a:pt x="4762500" y="294259"/>
                </a:lnTo>
                <a:lnTo>
                  <a:pt x="4766437" y="288671"/>
                </a:lnTo>
                <a:lnTo>
                  <a:pt x="4770882" y="281686"/>
                </a:lnTo>
                <a:lnTo>
                  <a:pt x="4775962" y="273050"/>
                </a:lnTo>
                <a:lnTo>
                  <a:pt x="4779205" y="267552"/>
                </a:lnTo>
                <a:lnTo>
                  <a:pt x="4785410" y="256647"/>
                </a:lnTo>
                <a:lnTo>
                  <a:pt x="4791709" y="244983"/>
                </a:lnTo>
                <a:lnTo>
                  <a:pt x="4796533" y="235844"/>
                </a:lnTo>
                <a:lnTo>
                  <a:pt x="4802280" y="224523"/>
                </a:lnTo>
                <a:lnTo>
                  <a:pt x="4807966" y="212851"/>
                </a:lnTo>
                <a:lnTo>
                  <a:pt x="4812712" y="202515"/>
                </a:lnTo>
                <a:lnTo>
                  <a:pt x="4817728" y="190840"/>
                </a:lnTo>
                <a:lnTo>
                  <a:pt x="4822317" y="179197"/>
                </a:lnTo>
                <a:lnTo>
                  <a:pt x="4825190" y="171111"/>
                </a:lnTo>
                <a:lnTo>
                  <a:pt x="4829109" y="158912"/>
                </a:lnTo>
                <a:lnTo>
                  <a:pt x="4832350" y="147065"/>
                </a:lnTo>
                <a:lnTo>
                  <a:pt x="4835510" y="130825"/>
                </a:lnTo>
                <a:lnTo>
                  <a:pt x="4836287" y="118999"/>
                </a:lnTo>
                <a:lnTo>
                  <a:pt x="4836287" y="113537"/>
                </a:lnTo>
                <a:lnTo>
                  <a:pt x="4835779" y="109092"/>
                </a:lnTo>
                <a:lnTo>
                  <a:pt x="4834890" y="105663"/>
                </a:lnTo>
                <a:lnTo>
                  <a:pt x="4831715" y="104266"/>
                </a:lnTo>
                <a:lnTo>
                  <a:pt x="4826254" y="105663"/>
                </a:lnTo>
                <a:lnTo>
                  <a:pt x="4820793" y="106934"/>
                </a:lnTo>
                <a:lnTo>
                  <a:pt x="4815078" y="108331"/>
                </a:lnTo>
                <a:lnTo>
                  <a:pt x="4809490" y="109727"/>
                </a:lnTo>
                <a:lnTo>
                  <a:pt x="4803267" y="111251"/>
                </a:lnTo>
                <a:lnTo>
                  <a:pt x="4796282" y="112902"/>
                </a:lnTo>
                <a:lnTo>
                  <a:pt x="4797833" y="120371"/>
                </a:lnTo>
                <a:lnTo>
                  <a:pt x="4799527" y="132963"/>
                </a:lnTo>
                <a:lnTo>
                  <a:pt x="4800092" y="145669"/>
                </a:lnTo>
                <a:lnTo>
                  <a:pt x="4800029" y="150243"/>
                </a:lnTo>
                <a:lnTo>
                  <a:pt x="4799197" y="162844"/>
                </a:lnTo>
                <a:lnTo>
                  <a:pt x="4797391" y="175377"/>
                </a:lnTo>
                <a:lnTo>
                  <a:pt x="4794602" y="187853"/>
                </a:lnTo>
                <a:lnTo>
                  <a:pt x="4790820" y="200278"/>
                </a:lnTo>
                <a:lnTo>
                  <a:pt x="4788497" y="206826"/>
                </a:lnTo>
                <a:lnTo>
                  <a:pt x="4783793" y="218514"/>
                </a:lnTo>
                <a:lnTo>
                  <a:pt x="4778453" y="230018"/>
                </a:lnTo>
                <a:lnTo>
                  <a:pt x="4772493" y="241339"/>
                </a:lnTo>
                <a:lnTo>
                  <a:pt x="4765929" y="252475"/>
                </a:lnTo>
                <a:lnTo>
                  <a:pt x="4764151" y="247014"/>
                </a:lnTo>
                <a:lnTo>
                  <a:pt x="4762500" y="241553"/>
                </a:lnTo>
                <a:lnTo>
                  <a:pt x="4760721" y="236220"/>
                </a:lnTo>
                <a:lnTo>
                  <a:pt x="4759070" y="230886"/>
                </a:lnTo>
                <a:lnTo>
                  <a:pt x="4757420" y="226060"/>
                </a:lnTo>
                <a:lnTo>
                  <a:pt x="4756023" y="221741"/>
                </a:lnTo>
                <a:lnTo>
                  <a:pt x="4754371" y="217042"/>
                </a:lnTo>
                <a:lnTo>
                  <a:pt x="4752594" y="211709"/>
                </a:lnTo>
                <a:lnTo>
                  <a:pt x="4750434" y="205739"/>
                </a:lnTo>
                <a:lnTo>
                  <a:pt x="4748276" y="199771"/>
                </a:lnTo>
                <a:lnTo>
                  <a:pt x="4746117" y="193421"/>
                </a:lnTo>
                <a:lnTo>
                  <a:pt x="4743704" y="186816"/>
                </a:lnTo>
                <a:lnTo>
                  <a:pt x="4741291" y="180086"/>
                </a:lnTo>
                <a:lnTo>
                  <a:pt x="4738751" y="173482"/>
                </a:lnTo>
                <a:lnTo>
                  <a:pt x="4736211" y="166624"/>
                </a:lnTo>
                <a:lnTo>
                  <a:pt x="4733670" y="159765"/>
                </a:lnTo>
                <a:lnTo>
                  <a:pt x="4731131" y="153288"/>
                </a:lnTo>
                <a:lnTo>
                  <a:pt x="4728591" y="147065"/>
                </a:lnTo>
                <a:lnTo>
                  <a:pt x="4726051" y="140970"/>
                </a:lnTo>
                <a:lnTo>
                  <a:pt x="4723765" y="135382"/>
                </a:lnTo>
                <a:lnTo>
                  <a:pt x="4721479" y="130301"/>
                </a:lnTo>
                <a:lnTo>
                  <a:pt x="4719320" y="125349"/>
                </a:lnTo>
                <a:lnTo>
                  <a:pt x="4717288" y="121158"/>
                </a:lnTo>
                <a:lnTo>
                  <a:pt x="4715509" y="117983"/>
                </a:lnTo>
                <a:lnTo>
                  <a:pt x="4713096" y="114426"/>
                </a:lnTo>
                <a:lnTo>
                  <a:pt x="4710303" y="111760"/>
                </a:lnTo>
                <a:lnTo>
                  <a:pt x="4707001" y="109982"/>
                </a:lnTo>
                <a:lnTo>
                  <a:pt x="4703826" y="108203"/>
                </a:lnTo>
                <a:lnTo>
                  <a:pt x="4699634" y="107314"/>
                </a:lnTo>
                <a:lnTo>
                  <a:pt x="4689729" y="107314"/>
                </a:lnTo>
                <a:lnTo>
                  <a:pt x="4683887" y="108076"/>
                </a:lnTo>
                <a:lnTo>
                  <a:pt x="4677156" y="109474"/>
                </a:lnTo>
                <a:lnTo>
                  <a:pt x="4665210" y="112442"/>
                </a:lnTo>
                <a:lnTo>
                  <a:pt x="4651629" y="116459"/>
                </a:lnTo>
                <a:lnTo>
                  <a:pt x="4652899" y="123571"/>
                </a:lnTo>
                <a:lnTo>
                  <a:pt x="4656582" y="123825"/>
                </a:lnTo>
                <a:lnTo>
                  <a:pt x="4659883" y="124206"/>
                </a:lnTo>
                <a:close/>
              </a:path>
              <a:path w="6176263" h="392429">
                <a:moveTo>
                  <a:pt x="2321575" y="192686"/>
                </a:moveTo>
                <a:lnTo>
                  <a:pt x="2321432" y="203200"/>
                </a:lnTo>
                <a:lnTo>
                  <a:pt x="2321820" y="217967"/>
                </a:lnTo>
                <a:lnTo>
                  <a:pt x="2323163" y="232883"/>
                </a:lnTo>
                <a:lnTo>
                  <a:pt x="2325464" y="246170"/>
                </a:lnTo>
                <a:lnTo>
                  <a:pt x="2328717" y="257825"/>
                </a:lnTo>
                <a:lnTo>
                  <a:pt x="2332921" y="267845"/>
                </a:lnTo>
                <a:lnTo>
                  <a:pt x="2338069" y="276225"/>
                </a:lnTo>
                <a:lnTo>
                  <a:pt x="2351490" y="288591"/>
                </a:lnTo>
                <a:lnTo>
                  <a:pt x="2362743" y="294057"/>
                </a:lnTo>
                <a:lnTo>
                  <a:pt x="2375883" y="297349"/>
                </a:lnTo>
                <a:lnTo>
                  <a:pt x="2390902" y="298450"/>
                </a:lnTo>
                <a:lnTo>
                  <a:pt x="2397635" y="298186"/>
                </a:lnTo>
                <a:lnTo>
                  <a:pt x="2410660" y="295987"/>
                </a:lnTo>
                <a:lnTo>
                  <a:pt x="2422603" y="291562"/>
                </a:lnTo>
                <a:lnTo>
                  <a:pt x="2433469" y="284909"/>
                </a:lnTo>
                <a:lnTo>
                  <a:pt x="2443262" y="276029"/>
                </a:lnTo>
                <a:lnTo>
                  <a:pt x="2451989" y="264922"/>
                </a:lnTo>
                <a:lnTo>
                  <a:pt x="2458500" y="253771"/>
                </a:lnTo>
                <a:lnTo>
                  <a:pt x="2463332" y="243045"/>
                </a:lnTo>
                <a:lnTo>
                  <a:pt x="2467289" y="231505"/>
                </a:lnTo>
                <a:lnTo>
                  <a:pt x="2470371" y="219149"/>
                </a:lnTo>
                <a:lnTo>
                  <a:pt x="2472575" y="205975"/>
                </a:lnTo>
                <a:lnTo>
                  <a:pt x="2473899" y="191981"/>
                </a:lnTo>
                <a:lnTo>
                  <a:pt x="2474341" y="177164"/>
                </a:lnTo>
                <a:lnTo>
                  <a:pt x="2474175" y="168122"/>
                </a:lnTo>
                <a:lnTo>
                  <a:pt x="2473360" y="155299"/>
                </a:lnTo>
                <a:lnTo>
                  <a:pt x="2471864" y="142650"/>
                </a:lnTo>
                <a:lnTo>
                  <a:pt x="2469688" y="130167"/>
                </a:lnTo>
                <a:lnTo>
                  <a:pt x="2466830" y="117840"/>
                </a:lnTo>
                <a:lnTo>
                  <a:pt x="2463291" y="105663"/>
                </a:lnTo>
                <a:lnTo>
                  <a:pt x="2461514" y="104266"/>
                </a:lnTo>
                <a:lnTo>
                  <a:pt x="2450242" y="107103"/>
                </a:lnTo>
                <a:lnTo>
                  <a:pt x="2437894" y="110031"/>
                </a:lnTo>
                <a:lnTo>
                  <a:pt x="2424938" y="112902"/>
                </a:lnTo>
                <a:lnTo>
                  <a:pt x="2426129" y="115615"/>
                </a:lnTo>
                <a:lnTo>
                  <a:pt x="2431069" y="127930"/>
                </a:lnTo>
                <a:lnTo>
                  <a:pt x="2435249" y="140275"/>
                </a:lnTo>
                <a:lnTo>
                  <a:pt x="2438669" y="152649"/>
                </a:lnTo>
                <a:lnTo>
                  <a:pt x="2441329" y="165052"/>
                </a:lnTo>
                <a:lnTo>
                  <a:pt x="2443229" y="177485"/>
                </a:lnTo>
                <a:lnTo>
                  <a:pt x="2444369" y="189947"/>
                </a:lnTo>
                <a:lnTo>
                  <a:pt x="2444750" y="202437"/>
                </a:lnTo>
                <a:lnTo>
                  <a:pt x="2444621" y="210519"/>
                </a:lnTo>
                <a:lnTo>
                  <a:pt x="2443562" y="225445"/>
                </a:lnTo>
                <a:lnTo>
                  <a:pt x="2441422" y="238407"/>
                </a:lnTo>
                <a:lnTo>
                  <a:pt x="2438182" y="249407"/>
                </a:lnTo>
                <a:lnTo>
                  <a:pt x="2433828" y="258445"/>
                </a:lnTo>
                <a:lnTo>
                  <a:pt x="2426036" y="267813"/>
                </a:lnTo>
                <a:lnTo>
                  <a:pt x="2415077" y="274217"/>
                </a:lnTo>
                <a:lnTo>
                  <a:pt x="2401696" y="276351"/>
                </a:lnTo>
                <a:lnTo>
                  <a:pt x="2392040" y="275236"/>
                </a:lnTo>
                <a:lnTo>
                  <a:pt x="2380516" y="269719"/>
                </a:lnTo>
                <a:lnTo>
                  <a:pt x="2371852" y="259587"/>
                </a:lnTo>
                <a:lnTo>
                  <a:pt x="2366522" y="246261"/>
                </a:lnTo>
                <a:lnTo>
                  <a:pt x="2364056" y="234368"/>
                </a:lnTo>
                <a:lnTo>
                  <a:pt x="2362570" y="220228"/>
                </a:lnTo>
                <a:lnTo>
                  <a:pt x="2362073" y="203835"/>
                </a:lnTo>
                <a:lnTo>
                  <a:pt x="2362077" y="202131"/>
                </a:lnTo>
                <a:lnTo>
                  <a:pt x="2362281" y="191136"/>
                </a:lnTo>
                <a:lnTo>
                  <a:pt x="2362787" y="178276"/>
                </a:lnTo>
                <a:lnTo>
                  <a:pt x="2363596" y="163575"/>
                </a:lnTo>
                <a:lnTo>
                  <a:pt x="2364038" y="156270"/>
                </a:lnTo>
                <a:lnTo>
                  <a:pt x="2364850" y="141423"/>
                </a:lnTo>
                <a:lnTo>
                  <a:pt x="2365120" y="133476"/>
                </a:lnTo>
                <a:lnTo>
                  <a:pt x="2365120" y="124713"/>
                </a:lnTo>
                <a:lnTo>
                  <a:pt x="2363089" y="118237"/>
                </a:lnTo>
                <a:lnTo>
                  <a:pt x="2358898" y="113791"/>
                </a:lnTo>
                <a:lnTo>
                  <a:pt x="2354706" y="109474"/>
                </a:lnTo>
                <a:lnTo>
                  <a:pt x="2348738" y="107314"/>
                </a:lnTo>
                <a:lnTo>
                  <a:pt x="2336165" y="107314"/>
                </a:lnTo>
                <a:lnTo>
                  <a:pt x="2329433" y="108076"/>
                </a:lnTo>
                <a:lnTo>
                  <a:pt x="2320925" y="109727"/>
                </a:lnTo>
                <a:lnTo>
                  <a:pt x="2317280" y="110430"/>
                </a:lnTo>
                <a:lnTo>
                  <a:pt x="2305372" y="113207"/>
                </a:lnTo>
                <a:lnTo>
                  <a:pt x="2292223" y="116966"/>
                </a:lnTo>
                <a:lnTo>
                  <a:pt x="2293366" y="124333"/>
                </a:lnTo>
                <a:lnTo>
                  <a:pt x="2304415" y="124206"/>
                </a:lnTo>
                <a:lnTo>
                  <a:pt x="2312162" y="125602"/>
                </a:lnTo>
                <a:lnTo>
                  <a:pt x="2316606" y="128397"/>
                </a:lnTo>
                <a:lnTo>
                  <a:pt x="2321052" y="131190"/>
                </a:lnTo>
                <a:lnTo>
                  <a:pt x="2323211" y="136144"/>
                </a:lnTo>
                <a:lnTo>
                  <a:pt x="2323196" y="146304"/>
                </a:lnTo>
                <a:lnTo>
                  <a:pt x="2322942" y="157721"/>
                </a:lnTo>
                <a:lnTo>
                  <a:pt x="2322321" y="172847"/>
                </a:lnTo>
                <a:lnTo>
                  <a:pt x="2322040" y="179029"/>
                </a:lnTo>
                <a:lnTo>
                  <a:pt x="2321575" y="192686"/>
                </a:lnTo>
                <a:close/>
              </a:path>
              <a:path w="6176263" h="392429">
                <a:moveTo>
                  <a:pt x="608599" y="192686"/>
                </a:moveTo>
                <a:lnTo>
                  <a:pt x="608456" y="203200"/>
                </a:lnTo>
                <a:lnTo>
                  <a:pt x="608844" y="217967"/>
                </a:lnTo>
                <a:lnTo>
                  <a:pt x="610187" y="232883"/>
                </a:lnTo>
                <a:lnTo>
                  <a:pt x="612488" y="246170"/>
                </a:lnTo>
                <a:lnTo>
                  <a:pt x="615741" y="257825"/>
                </a:lnTo>
                <a:lnTo>
                  <a:pt x="619945" y="267845"/>
                </a:lnTo>
                <a:lnTo>
                  <a:pt x="625093" y="276225"/>
                </a:lnTo>
                <a:lnTo>
                  <a:pt x="638514" y="288591"/>
                </a:lnTo>
                <a:lnTo>
                  <a:pt x="649767" y="294057"/>
                </a:lnTo>
                <a:lnTo>
                  <a:pt x="662907" y="297349"/>
                </a:lnTo>
                <a:lnTo>
                  <a:pt x="677926" y="298450"/>
                </a:lnTo>
                <a:lnTo>
                  <a:pt x="684659" y="298186"/>
                </a:lnTo>
                <a:lnTo>
                  <a:pt x="697684" y="295987"/>
                </a:lnTo>
                <a:lnTo>
                  <a:pt x="709627" y="291562"/>
                </a:lnTo>
                <a:lnTo>
                  <a:pt x="720493" y="284909"/>
                </a:lnTo>
                <a:lnTo>
                  <a:pt x="730286" y="276029"/>
                </a:lnTo>
                <a:lnTo>
                  <a:pt x="739012" y="264922"/>
                </a:lnTo>
                <a:lnTo>
                  <a:pt x="745524" y="253771"/>
                </a:lnTo>
                <a:lnTo>
                  <a:pt x="750356" y="243045"/>
                </a:lnTo>
                <a:lnTo>
                  <a:pt x="754313" y="231505"/>
                </a:lnTo>
                <a:lnTo>
                  <a:pt x="757395" y="219149"/>
                </a:lnTo>
                <a:lnTo>
                  <a:pt x="759599" y="205975"/>
                </a:lnTo>
                <a:lnTo>
                  <a:pt x="760923" y="191981"/>
                </a:lnTo>
                <a:lnTo>
                  <a:pt x="761365" y="177164"/>
                </a:lnTo>
                <a:lnTo>
                  <a:pt x="761199" y="168122"/>
                </a:lnTo>
                <a:lnTo>
                  <a:pt x="760384" y="155299"/>
                </a:lnTo>
                <a:lnTo>
                  <a:pt x="758888" y="142650"/>
                </a:lnTo>
                <a:lnTo>
                  <a:pt x="756712" y="130167"/>
                </a:lnTo>
                <a:lnTo>
                  <a:pt x="753854" y="117840"/>
                </a:lnTo>
                <a:lnTo>
                  <a:pt x="750316" y="105663"/>
                </a:lnTo>
                <a:lnTo>
                  <a:pt x="748537" y="104266"/>
                </a:lnTo>
                <a:lnTo>
                  <a:pt x="737266" y="107103"/>
                </a:lnTo>
                <a:lnTo>
                  <a:pt x="724918" y="110031"/>
                </a:lnTo>
                <a:lnTo>
                  <a:pt x="711961" y="112902"/>
                </a:lnTo>
                <a:lnTo>
                  <a:pt x="713153" y="115615"/>
                </a:lnTo>
                <a:lnTo>
                  <a:pt x="718093" y="127930"/>
                </a:lnTo>
                <a:lnTo>
                  <a:pt x="722273" y="140275"/>
                </a:lnTo>
                <a:lnTo>
                  <a:pt x="725693" y="152649"/>
                </a:lnTo>
                <a:lnTo>
                  <a:pt x="728353" y="165052"/>
                </a:lnTo>
                <a:lnTo>
                  <a:pt x="730253" y="177485"/>
                </a:lnTo>
                <a:lnTo>
                  <a:pt x="731393" y="189947"/>
                </a:lnTo>
                <a:lnTo>
                  <a:pt x="731773" y="202437"/>
                </a:lnTo>
                <a:lnTo>
                  <a:pt x="731645" y="210519"/>
                </a:lnTo>
                <a:lnTo>
                  <a:pt x="730586" y="225445"/>
                </a:lnTo>
                <a:lnTo>
                  <a:pt x="728446" y="238407"/>
                </a:lnTo>
                <a:lnTo>
                  <a:pt x="725206" y="249407"/>
                </a:lnTo>
                <a:lnTo>
                  <a:pt x="720852" y="258445"/>
                </a:lnTo>
                <a:lnTo>
                  <a:pt x="713060" y="267813"/>
                </a:lnTo>
                <a:lnTo>
                  <a:pt x="702101" y="274217"/>
                </a:lnTo>
                <a:lnTo>
                  <a:pt x="688721" y="276351"/>
                </a:lnTo>
                <a:lnTo>
                  <a:pt x="679064" y="275236"/>
                </a:lnTo>
                <a:lnTo>
                  <a:pt x="667540" y="269719"/>
                </a:lnTo>
                <a:lnTo>
                  <a:pt x="658876" y="259587"/>
                </a:lnTo>
                <a:lnTo>
                  <a:pt x="653546" y="246261"/>
                </a:lnTo>
                <a:lnTo>
                  <a:pt x="651080" y="234368"/>
                </a:lnTo>
                <a:lnTo>
                  <a:pt x="649594" y="220228"/>
                </a:lnTo>
                <a:lnTo>
                  <a:pt x="649097" y="203835"/>
                </a:lnTo>
                <a:lnTo>
                  <a:pt x="649101" y="202131"/>
                </a:lnTo>
                <a:lnTo>
                  <a:pt x="649305" y="191136"/>
                </a:lnTo>
                <a:lnTo>
                  <a:pt x="649811" y="178276"/>
                </a:lnTo>
                <a:lnTo>
                  <a:pt x="650621" y="163575"/>
                </a:lnTo>
                <a:lnTo>
                  <a:pt x="651062" y="156270"/>
                </a:lnTo>
                <a:lnTo>
                  <a:pt x="651874" y="141423"/>
                </a:lnTo>
                <a:lnTo>
                  <a:pt x="652145" y="133476"/>
                </a:lnTo>
                <a:lnTo>
                  <a:pt x="652145" y="124713"/>
                </a:lnTo>
                <a:lnTo>
                  <a:pt x="650112" y="118237"/>
                </a:lnTo>
                <a:lnTo>
                  <a:pt x="645922" y="113791"/>
                </a:lnTo>
                <a:lnTo>
                  <a:pt x="641730" y="109474"/>
                </a:lnTo>
                <a:lnTo>
                  <a:pt x="635761" y="107314"/>
                </a:lnTo>
                <a:lnTo>
                  <a:pt x="623189" y="107314"/>
                </a:lnTo>
                <a:lnTo>
                  <a:pt x="616458" y="108076"/>
                </a:lnTo>
                <a:lnTo>
                  <a:pt x="607948" y="109727"/>
                </a:lnTo>
                <a:lnTo>
                  <a:pt x="604304" y="110430"/>
                </a:lnTo>
                <a:lnTo>
                  <a:pt x="592396" y="113207"/>
                </a:lnTo>
                <a:lnTo>
                  <a:pt x="579247" y="116966"/>
                </a:lnTo>
                <a:lnTo>
                  <a:pt x="580390" y="124333"/>
                </a:lnTo>
                <a:lnTo>
                  <a:pt x="591439" y="124206"/>
                </a:lnTo>
                <a:lnTo>
                  <a:pt x="599185" y="125602"/>
                </a:lnTo>
                <a:lnTo>
                  <a:pt x="603630" y="128397"/>
                </a:lnTo>
                <a:lnTo>
                  <a:pt x="608076" y="131190"/>
                </a:lnTo>
                <a:lnTo>
                  <a:pt x="610235" y="136144"/>
                </a:lnTo>
                <a:lnTo>
                  <a:pt x="610220" y="146304"/>
                </a:lnTo>
                <a:lnTo>
                  <a:pt x="609966" y="157721"/>
                </a:lnTo>
                <a:lnTo>
                  <a:pt x="609346" y="172847"/>
                </a:lnTo>
                <a:lnTo>
                  <a:pt x="609064" y="179029"/>
                </a:lnTo>
                <a:lnTo>
                  <a:pt x="608599" y="192686"/>
                </a:lnTo>
                <a:close/>
              </a:path>
              <a:path w="6176263" h="392429">
                <a:moveTo>
                  <a:pt x="5956236" y="109532"/>
                </a:moveTo>
                <a:lnTo>
                  <a:pt x="5943911" y="105488"/>
                </a:lnTo>
                <a:lnTo>
                  <a:pt x="5929503" y="104139"/>
                </a:lnTo>
                <a:lnTo>
                  <a:pt x="5924962" y="104287"/>
                </a:lnTo>
                <a:lnTo>
                  <a:pt x="5913874" y="105816"/>
                </a:lnTo>
                <a:lnTo>
                  <a:pt x="5902345" y="109004"/>
                </a:lnTo>
                <a:lnTo>
                  <a:pt x="5890375" y="113851"/>
                </a:lnTo>
                <a:lnTo>
                  <a:pt x="5877965" y="120358"/>
                </a:lnTo>
                <a:lnTo>
                  <a:pt x="5865113" y="128524"/>
                </a:lnTo>
                <a:lnTo>
                  <a:pt x="5864408" y="123283"/>
                </a:lnTo>
                <a:lnTo>
                  <a:pt x="5857889" y="111317"/>
                </a:lnTo>
                <a:lnTo>
                  <a:pt x="5844921" y="107314"/>
                </a:lnTo>
                <a:lnTo>
                  <a:pt x="5839193" y="107632"/>
                </a:lnTo>
                <a:lnTo>
                  <a:pt x="5828477" y="109298"/>
                </a:lnTo>
                <a:lnTo>
                  <a:pt x="5815183" y="112404"/>
                </a:lnTo>
                <a:lnTo>
                  <a:pt x="5799328" y="116966"/>
                </a:lnTo>
                <a:lnTo>
                  <a:pt x="5800725" y="124333"/>
                </a:lnTo>
                <a:lnTo>
                  <a:pt x="5806694" y="124333"/>
                </a:lnTo>
                <a:lnTo>
                  <a:pt x="5811520" y="124713"/>
                </a:lnTo>
                <a:lnTo>
                  <a:pt x="5818758" y="125857"/>
                </a:lnTo>
                <a:lnTo>
                  <a:pt x="5823711" y="128904"/>
                </a:lnTo>
                <a:lnTo>
                  <a:pt x="5827776" y="136271"/>
                </a:lnTo>
                <a:lnTo>
                  <a:pt x="5828919" y="143510"/>
                </a:lnTo>
                <a:lnTo>
                  <a:pt x="5829120" y="151800"/>
                </a:lnTo>
                <a:lnTo>
                  <a:pt x="5829350" y="165219"/>
                </a:lnTo>
                <a:lnTo>
                  <a:pt x="5829554" y="184658"/>
                </a:lnTo>
                <a:lnTo>
                  <a:pt x="5829324" y="281000"/>
                </a:lnTo>
                <a:lnTo>
                  <a:pt x="5829173" y="294639"/>
                </a:lnTo>
                <a:lnTo>
                  <a:pt x="5831205" y="296290"/>
                </a:lnTo>
                <a:lnTo>
                  <a:pt x="5841861" y="294490"/>
                </a:lnTo>
                <a:lnTo>
                  <a:pt x="5854390" y="292666"/>
                </a:lnTo>
                <a:lnTo>
                  <a:pt x="5867527" y="291084"/>
                </a:lnTo>
                <a:lnTo>
                  <a:pt x="5867349" y="284833"/>
                </a:lnTo>
                <a:lnTo>
                  <a:pt x="5866995" y="270964"/>
                </a:lnTo>
                <a:lnTo>
                  <a:pt x="5866732" y="258000"/>
                </a:lnTo>
                <a:lnTo>
                  <a:pt x="5866567" y="245950"/>
                </a:lnTo>
                <a:lnTo>
                  <a:pt x="5866510" y="140715"/>
                </a:lnTo>
                <a:lnTo>
                  <a:pt x="5870605" y="138585"/>
                </a:lnTo>
                <a:lnTo>
                  <a:pt x="5882490" y="133885"/>
                </a:lnTo>
                <a:lnTo>
                  <a:pt x="5894877" y="131096"/>
                </a:lnTo>
                <a:lnTo>
                  <a:pt x="5907785" y="130175"/>
                </a:lnTo>
                <a:lnTo>
                  <a:pt x="5916304" y="130661"/>
                </a:lnTo>
                <a:lnTo>
                  <a:pt x="5929081" y="134014"/>
                </a:lnTo>
                <a:lnTo>
                  <a:pt x="5938520" y="140588"/>
                </a:lnTo>
                <a:lnTo>
                  <a:pt x="5947127" y="159108"/>
                </a:lnTo>
                <a:lnTo>
                  <a:pt x="5948426" y="174244"/>
                </a:lnTo>
                <a:lnTo>
                  <a:pt x="5948426" y="391033"/>
                </a:lnTo>
                <a:lnTo>
                  <a:pt x="5950443" y="392386"/>
                </a:lnTo>
                <a:lnTo>
                  <a:pt x="5962862" y="390288"/>
                </a:lnTo>
                <a:lnTo>
                  <a:pt x="5975422" y="388525"/>
                </a:lnTo>
                <a:lnTo>
                  <a:pt x="5988177" y="387096"/>
                </a:lnTo>
                <a:lnTo>
                  <a:pt x="5987881" y="383548"/>
                </a:lnTo>
                <a:lnTo>
                  <a:pt x="5987207" y="373791"/>
                </a:lnTo>
                <a:lnTo>
                  <a:pt x="5986642" y="362980"/>
                </a:lnTo>
                <a:lnTo>
                  <a:pt x="5986183" y="351118"/>
                </a:lnTo>
                <a:lnTo>
                  <a:pt x="5985830" y="338210"/>
                </a:lnTo>
                <a:lnTo>
                  <a:pt x="5985580" y="324259"/>
                </a:lnTo>
                <a:lnTo>
                  <a:pt x="5985432" y="309268"/>
                </a:lnTo>
                <a:lnTo>
                  <a:pt x="5985383" y="164719"/>
                </a:lnTo>
                <a:lnTo>
                  <a:pt x="5984947" y="155635"/>
                </a:lnTo>
                <a:lnTo>
                  <a:pt x="5982474" y="142497"/>
                </a:lnTo>
                <a:lnTo>
                  <a:pt x="5977830" y="130920"/>
                </a:lnTo>
                <a:lnTo>
                  <a:pt x="5971032" y="120903"/>
                </a:lnTo>
                <a:lnTo>
                  <a:pt x="5966478" y="116272"/>
                </a:lnTo>
                <a:lnTo>
                  <a:pt x="5956236" y="109532"/>
                </a:lnTo>
                <a:close/>
              </a:path>
              <a:path w="6176263" h="392429">
                <a:moveTo>
                  <a:pt x="4913883" y="298450"/>
                </a:moveTo>
                <a:lnTo>
                  <a:pt x="4924845" y="297316"/>
                </a:lnTo>
                <a:lnTo>
                  <a:pt x="4935361" y="294036"/>
                </a:lnTo>
                <a:lnTo>
                  <a:pt x="4945730" y="288608"/>
                </a:lnTo>
                <a:lnTo>
                  <a:pt x="4955946" y="281029"/>
                </a:lnTo>
                <a:lnTo>
                  <a:pt x="4966006" y="271296"/>
                </a:lnTo>
                <a:lnTo>
                  <a:pt x="4975905" y="259409"/>
                </a:lnTo>
                <a:lnTo>
                  <a:pt x="4985639" y="245363"/>
                </a:lnTo>
                <a:lnTo>
                  <a:pt x="4986540" y="249004"/>
                </a:lnTo>
                <a:lnTo>
                  <a:pt x="4990632" y="263254"/>
                </a:lnTo>
                <a:lnTo>
                  <a:pt x="4994961" y="274903"/>
                </a:lnTo>
                <a:lnTo>
                  <a:pt x="4999482" y="283972"/>
                </a:lnTo>
                <a:lnTo>
                  <a:pt x="5004434" y="292226"/>
                </a:lnTo>
                <a:lnTo>
                  <a:pt x="5010404" y="296417"/>
                </a:lnTo>
                <a:lnTo>
                  <a:pt x="5022977" y="296417"/>
                </a:lnTo>
                <a:lnTo>
                  <a:pt x="5029961" y="295783"/>
                </a:lnTo>
                <a:lnTo>
                  <a:pt x="5038471" y="294513"/>
                </a:lnTo>
                <a:lnTo>
                  <a:pt x="5052842" y="291645"/>
                </a:lnTo>
                <a:lnTo>
                  <a:pt x="5065649" y="288289"/>
                </a:lnTo>
                <a:lnTo>
                  <a:pt x="5064759" y="279146"/>
                </a:lnTo>
                <a:lnTo>
                  <a:pt x="5058600" y="278743"/>
                </a:lnTo>
                <a:lnTo>
                  <a:pt x="5045377" y="276133"/>
                </a:lnTo>
                <a:lnTo>
                  <a:pt x="5033841" y="271187"/>
                </a:lnTo>
                <a:lnTo>
                  <a:pt x="5023993" y="263906"/>
                </a:lnTo>
                <a:lnTo>
                  <a:pt x="5016787" y="255602"/>
                </a:lnTo>
                <a:lnTo>
                  <a:pt x="5010568" y="245295"/>
                </a:lnTo>
                <a:lnTo>
                  <a:pt x="5005350" y="232962"/>
                </a:lnTo>
                <a:lnTo>
                  <a:pt x="5001133" y="218566"/>
                </a:lnTo>
                <a:lnTo>
                  <a:pt x="5004261" y="212544"/>
                </a:lnTo>
                <a:lnTo>
                  <a:pt x="5010013" y="201087"/>
                </a:lnTo>
                <a:lnTo>
                  <a:pt x="5015357" y="189991"/>
                </a:lnTo>
                <a:lnTo>
                  <a:pt x="5017183" y="186147"/>
                </a:lnTo>
                <a:lnTo>
                  <a:pt x="5022529" y="174567"/>
                </a:lnTo>
                <a:lnTo>
                  <a:pt x="5027676" y="163067"/>
                </a:lnTo>
                <a:lnTo>
                  <a:pt x="5029327" y="159242"/>
                </a:lnTo>
                <a:lnTo>
                  <a:pt x="5034166" y="147509"/>
                </a:lnTo>
                <a:lnTo>
                  <a:pt x="5038725" y="135636"/>
                </a:lnTo>
                <a:lnTo>
                  <a:pt x="5040882" y="129818"/>
                </a:lnTo>
                <a:lnTo>
                  <a:pt x="5045062" y="117979"/>
                </a:lnTo>
                <a:lnTo>
                  <a:pt x="5049265" y="105537"/>
                </a:lnTo>
                <a:lnTo>
                  <a:pt x="5047360" y="104139"/>
                </a:lnTo>
                <a:lnTo>
                  <a:pt x="5044147" y="104974"/>
                </a:lnTo>
                <a:lnTo>
                  <a:pt x="5031443" y="108160"/>
                </a:lnTo>
                <a:lnTo>
                  <a:pt x="5019144" y="111056"/>
                </a:lnTo>
                <a:lnTo>
                  <a:pt x="5007229" y="113664"/>
                </a:lnTo>
                <a:lnTo>
                  <a:pt x="5005879" y="119856"/>
                </a:lnTo>
                <a:lnTo>
                  <a:pt x="5003023" y="132349"/>
                </a:lnTo>
                <a:lnTo>
                  <a:pt x="5000117" y="144399"/>
                </a:lnTo>
                <a:lnTo>
                  <a:pt x="4998395" y="151102"/>
                </a:lnTo>
                <a:lnTo>
                  <a:pt x="4995074" y="163163"/>
                </a:lnTo>
                <a:lnTo>
                  <a:pt x="4991227" y="176022"/>
                </a:lnTo>
                <a:lnTo>
                  <a:pt x="4990845" y="176022"/>
                </a:lnTo>
                <a:lnTo>
                  <a:pt x="4989403" y="169220"/>
                </a:lnTo>
                <a:lnTo>
                  <a:pt x="4984570" y="151965"/>
                </a:lnTo>
                <a:lnTo>
                  <a:pt x="4978571" y="137360"/>
                </a:lnTo>
                <a:lnTo>
                  <a:pt x="4971408" y="125406"/>
                </a:lnTo>
                <a:lnTo>
                  <a:pt x="4963083" y="116105"/>
                </a:lnTo>
                <a:lnTo>
                  <a:pt x="4953598" y="109459"/>
                </a:lnTo>
                <a:lnTo>
                  <a:pt x="4942955" y="105470"/>
                </a:lnTo>
                <a:lnTo>
                  <a:pt x="4931156" y="104139"/>
                </a:lnTo>
                <a:lnTo>
                  <a:pt x="4928593" y="104180"/>
                </a:lnTo>
                <a:lnTo>
                  <a:pt x="4915579" y="105758"/>
                </a:lnTo>
                <a:lnTo>
                  <a:pt x="4903499" y="109622"/>
                </a:lnTo>
                <a:lnTo>
                  <a:pt x="4892353" y="115766"/>
                </a:lnTo>
                <a:lnTo>
                  <a:pt x="4882141" y="124185"/>
                </a:lnTo>
                <a:lnTo>
                  <a:pt x="4872863" y="134874"/>
                </a:lnTo>
                <a:lnTo>
                  <a:pt x="4864731" y="147715"/>
                </a:lnTo>
                <a:lnTo>
                  <a:pt x="4859483" y="158868"/>
                </a:lnTo>
                <a:lnTo>
                  <a:pt x="4855396" y="170752"/>
                </a:lnTo>
                <a:lnTo>
                  <a:pt x="4852472" y="183370"/>
                </a:lnTo>
                <a:lnTo>
                  <a:pt x="4850716" y="196725"/>
                </a:lnTo>
                <a:lnTo>
                  <a:pt x="4850130" y="210820"/>
                </a:lnTo>
                <a:lnTo>
                  <a:pt x="4850130" y="211306"/>
                </a:lnTo>
                <a:lnTo>
                  <a:pt x="4850853" y="225042"/>
                </a:lnTo>
                <a:lnTo>
                  <a:pt x="4852929" y="238009"/>
                </a:lnTo>
                <a:lnTo>
                  <a:pt x="4856358" y="250219"/>
                </a:lnTo>
                <a:lnTo>
                  <a:pt x="4861140" y="261684"/>
                </a:lnTo>
                <a:lnTo>
                  <a:pt x="4867275" y="272414"/>
                </a:lnTo>
                <a:lnTo>
                  <a:pt x="4878041" y="285153"/>
                </a:lnTo>
                <a:lnTo>
                  <a:pt x="4888574" y="292526"/>
                </a:lnTo>
                <a:lnTo>
                  <a:pt x="4900529" y="296965"/>
                </a:lnTo>
                <a:lnTo>
                  <a:pt x="4891451" y="216243"/>
                </a:lnTo>
                <a:lnTo>
                  <a:pt x="4890896" y="201040"/>
                </a:lnTo>
                <a:lnTo>
                  <a:pt x="4890967" y="195734"/>
                </a:lnTo>
                <a:lnTo>
                  <a:pt x="4891932" y="181602"/>
                </a:lnTo>
                <a:lnTo>
                  <a:pt x="4894035" y="168743"/>
                </a:lnTo>
                <a:lnTo>
                  <a:pt x="4897285" y="157150"/>
                </a:lnTo>
                <a:lnTo>
                  <a:pt x="4901692" y="146812"/>
                </a:lnTo>
                <a:lnTo>
                  <a:pt x="4909116" y="135839"/>
                </a:lnTo>
                <a:lnTo>
                  <a:pt x="4919406" y="128267"/>
                </a:lnTo>
                <a:lnTo>
                  <a:pt x="4931791" y="125729"/>
                </a:lnTo>
                <a:lnTo>
                  <a:pt x="4939779" y="127192"/>
                </a:lnTo>
                <a:lnTo>
                  <a:pt x="4950016" y="134102"/>
                </a:lnTo>
                <a:lnTo>
                  <a:pt x="4959223" y="146685"/>
                </a:lnTo>
                <a:lnTo>
                  <a:pt x="4964403" y="157425"/>
                </a:lnTo>
                <a:lnTo>
                  <a:pt x="4968379" y="168168"/>
                </a:lnTo>
                <a:lnTo>
                  <a:pt x="4972016" y="180482"/>
                </a:lnTo>
                <a:lnTo>
                  <a:pt x="4975314" y="194363"/>
                </a:lnTo>
                <a:lnTo>
                  <a:pt x="4978273" y="209803"/>
                </a:lnTo>
                <a:lnTo>
                  <a:pt x="4977435" y="211800"/>
                </a:lnTo>
                <a:lnTo>
                  <a:pt x="4971286" y="225476"/>
                </a:lnTo>
                <a:lnTo>
                  <a:pt x="4965157" y="237350"/>
                </a:lnTo>
                <a:lnTo>
                  <a:pt x="4959026" y="247443"/>
                </a:lnTo>
                <a:lnTo>
                  <a:pt x="4952873" y="255777"/>
                </a:lnTo>
                <a:lnTo>
                  <a:pt x="4949155" y="259991"/>
                </a:lnTo>
                <a:lnTo>
                  <a:pt x="4938319" y="268366"/>
                </a:lnTo>
                <a:lnTo>
                  <a:pt x="4927345" y="271145"/>
                </a:lnTo>
                <a:lnTo>
                  <a:pt x="4920324" y="270283"/>
                </a:lnTo>
                <a:lnTo>
                  <a:pt x="4913883" y="298450"/>
                </a:lnTo>
                <a:close/>
              </a:path>
              <a:path w="6176263" h="392429">
                <a:moveTo>
                  <a:pt x="4920324" y="270283"/>
                </a:moveTo>
                <a:lnTo>
                  <a:pt x="4909363" y="264372"/>
                </a:lnTo>
                <a:lnTo>
                  <a:pt x="4900549" y="252857"/>
                </a:lnTo>
                <a:lnTo>
                  <a:pt x="4895922" y="241473"/>
                </a:lnTo>
                <a:lnTo>
                  <a:pt x="4893123" y="229721"/>
                </a:lnTo>
                <a:lnTo>
                  <a:pt x="4891451" y="216243"/>
                </a:lnTo>
                <a:lnTo>
                  <a:pt x="4900529" y="296965"/>
                </a:lnTo>
                <a:lnTo>
                  <a:pt x="4913883" y="298450"/>
                </a:lnTo>
                <a:lnTo>
                  <a:pt x="4920324" y="270283"/>
                </a:lnTo>
                <a:close/>
              </a:path>
              <a:path w="6176263" h="392429">
                <a:moveTo>
                  <a:pt x="4519168" y="298450"/>
                </a:moveTo>
                <a:lnTo>
                  <a:pt x="4530129" y="297316"/>
                </a:lnTo>
                <a:lnTo>
                  <a:pt x="4540645" y="294036"/>
                </a:lnTo>
                <a:lnTo>
                  <a:pt x="4551014" y="288608"/>
                </a:lnTo>
                <a:lnTo>
                  <a:pt x="4561230" y="281029"/>
                </a:lnTo>
                <a:lnTo>
                  <a:pt x="4571290" y="271296"/>
                </a:lnTo>
                <a:lnTo>
                  <a:pt x="4581189" y="259409"/>
                </a:lnTo>
                <a:lnTo>
                  <a:pt x="4590923" y="245363"/>
                </a:lnTo>
                <a:lnTo>
                  <a:pt x="4591824" y="249004"/>
                </a:lnTo>
                <a:lnTo>
                  <a:pt x="4595916" y="263254"/>
                </a:lnTo>
                <a:lnTo>
                  <a:pt x="4600245" y="274903"/>
                </a:lnTo>
                <a:lnTo>
                  <a:pt x="4604766" y="283972"/>
                </a:lnTo>
                <a:lnTo>
                  <a:pt x="4609719" y="292226"/>
                </a:lnTo>
                <a:lnTo>
                  <a:pt x="4615688" y="296417"/>
                </a:lnTo>
                <a:lnTo>
                  <a:pt x="4628261" y="296417"/>
                </a:lnTo>
                <a:lnTo>
                  <a:pt x="4635245" y="295783"/>
                </a:lnTo>
                <a:lnTo>
                  <a:pt x="4643755" y="294513"/>
                </a:lnTo>
                <a:lnTo>
                  <a:pt x="4658126" y="291645"/>
                </a:lnTo>
                <a:lnTo>
                  <a:pt x="4670933" y="288289"/>
                </a:lnTo>
                <a:lnTo>
                  <a:pt x="4670044" y="279146"/>
                </a:lnTo>
                <a:lnTo>
                  <a:pt x="4663884" y="278743"/>
                </a:lnTo>
                <a:lnTo>
                  <a:pt x="4650661" y="276133"/>
                </a:lnTo>
                <a:lnTo>
                  <a:pt x="4639125" y="271187"/>
                </a:lnTo>
                <a:lnTo>
                  <a:pt x="4629277" y="263906"/>
                </a:lnTo>
                <a:lnTo>
                  <a:pt x="4622071" y="255602"/>
                </a:lnTo>
                <a:lnTo>
                  <a:pt x="4615852" y="245295"/>
                </a:lnTo>
                <a:lnTo>
                  <a:pt x="4610634" y="232962"/>
                </a:lnTo>
                <a:lnTo>
                  <a:pt x="4606417" y="218566"/>
                </a:lnTo>
                <a:lnTo>
                  <a:pt x="4609545" y="212544"/>
                </a:lnTo>
                <a:lnTo>
                  <a:pt x="4615297" y="201087"/>
                </a:lnTo>
                <a:lnTo>
                  <a:pt x="4620641" y="189991"/>
                </a:lnTo>
                <a:lnTo>
                  <a:pt x="4622467" y="186147"/>
                </a:lnTo>
                <a:lnTo>
                  <a:pt x="4627813" y="174567"/>
                </a:lnTo>
                <a:lnTo>
                  <a:pt x="4632959" y="163067"/>
                </a:lnTo>
                <a:lnTo>
                  <a:pt x="4634611" y="159242"/>
                </a:lnTo>
                <a:lnTo>
                  <a:pt x="4639450" y="147509"/>
                </a:lnTo>
                <a:lnTo>
                  <a:pt x="4644008" y="135636"/>
                </a:lnTo>
                <a:lnTo>
                  <a:pt x="4646166" y="129818"/>
                </a:lnTo>
                <a:lnTo>
                  <a:pt x="4650346" y="117979"/>
                </a:lnTo>
                <a:lnTo>
                  <a:pt x="4654550" y="105537"/>
                </a:lnTo>
                <a:lnTo>
                  <a:pt x="4652645" y="104139"/>
                </a:lnTo>
                <a:lnTo>
                  <a:pt x="4649431" y="104974"/>
                </a:lnTo>
                <a:lnTo>
                  <a:pt x="4636727" y="108160"/>
                </a:lnTo>
                <a:lnTo>
                  <a:pt x="4624428" y="111056"/>
                </a:lnTo>
                <a:lnTo>
                  <a:pt x="4612513" y="113664"/>
                </a:lnTo>
                <a:lnTo>
                  <a:pt x="4611163" y="119856"/>
                </a:lnTo>
                <a:lnTo>
                  <a:pt x="4608307" y="132349"/>
                </a:lnTo>
                <a:lnTo>
                  <a:pt x="4605401" y="144399"/>
                </a:lnTo>
                <a:lnTo>
                  <a:pt x="4603679" y="151102"/>
                </a:lnTo>
                <a:lnTo>
                  <a:pt x="4600358" y="163163"/>
                </a:lnTo>
                <a:lnTo>
                  <a:pt x="4596511" y="176022"/>
                </a:lnTo>
                <a:lnTo>
                  <a:pt x="4596130" y="176022"/>
                </a:lnTo>
                <a:lnTo>
                  <a:pt x="4594687" y="169220"/>
                </a:lnTo>
                <a:lnTo>
                  <a:pt x="4589854" y="151965"/>
                </a:lnTo>
                <a:lnTo>
                  <a:pt x="4583855" y="137360"/>
                </a:lnTo>
                <a:lnTo>
                  <a:pt x="4576692" y="125406"/>
                </a:lnTo>
                <a:lnTo>
                  <a:pt x="4568367" y="116105"/>
                </a:lnTo>
                <a:lnTo>
                  <a:pt x="4558882" y="109459"/>
                </a:lnTo>
                <a:lnTo>
                  <a:pt x="4548239" y="105470"/>
                </a:lnTo>
                <a:lnTo>
                  <a:pt x="4536440" y="104139"/>
                </a:lnTo>
                <a:lnTo>
                  <a:pt x="4533877" y="104180"/>
                </a:lnTo>
                <a:lnTo>
                  <a:pt x="4520863" y="105758"/>
                </a:lnTo>
                <a:lnTo>
                  <a:pt x="4508783" y="109622"/>
                </a:lnTo>
                <a:lnTo>
                  <a:pt x="4497637" y="115766"/>
                </a:lnTo>
                <a:lnTo>
                  <a:pt x="4487425" y="124185"/>
                </a:lnTo>
                <a:lnTo>
                  <a:pt x="4478146" y="134874"/>
                </a:lnTo>
                <a:lnTo>
                  <a:pt x="4470015" y="147715"/>
                </a:lnTo>
                <a:lnTo>
                  <a:pt x="4464767" y="158868"/>
                </a:lnTo>
                <a:lnTo>
                  <a:pt x="4460680" y="170752"/>
                </a:lnTo>
                <a:lnTo>
                  <a:pt x="4457756" y="183370"/>
                </a:lnTo>
                <a:lnTo>
                  <a:pt x="4456000" y="196725"/>
                </a:lnTo>
                <a:lnTo>
                  <a:pt x="4455414" y="210820"/>
                </a:lnTo>
                <a:lnTo>
                  <a:pt x="4455414" y="211306"/>
                </a:lnTo>
                <a:lnTo>
                  <a:pt x="4456137" y="225042"/>
                </a:lnTo>
                <a:lnTo>
                  <a:pt x="4458213" y="238009"/>
                </a:lnTo>
                <a:lnTo>
                  <a:pt x="4461642" y="250219"/>
                </a:lnTo>
                <a:lnTo>
                  <a:pt x="4466424" y="261684"/>
                </a:lnTo>
                <a:lnTo>
                  <a:pt x="4472558" y="272414"/>
                </a:lnTo>
                <a:lnTo>
                  <a:pt x="4483325" y="285153"/>
                </a:lnTo>
                <a:lnTo>
                  <a:pt x="4493858" y="292526"/>
                </a:lnTo>
                <a:lnTo>
                  <a:pt x="4505813" y="296965"/>
                </a:lnTo>
                <a:lnTo>
                  <a:pt x="4496735" y="216243"/>
                </a:lnTo>
                <a:lnTo>
                  <a:pt x="4496181" y="201040"/>
                </a:lnTo>
                <a:lnTo>
                  <a:pt x="4496251" y="195734"/>
                </a:lnTo>
                <a:lnTo>
                  <a:pt x="4497216" y="181602"/>
                </a:lnTo>
                <a:lnTo>
                  <a:pt x="4499319" y="168743"/>
                </a:lnTo>
                <a:lnTo>
                  <a:pt x="4502569" y="157150"/>
                </a:lnTo>
                <a:lnTo>
                  <a:pt x="4506976" y="146812"/>
                </a:lnTo>
                <a:lnTo>
                  <a:pt x="4514400" y="135839"/>
                </a:lnTo>
                <a:lnTo>
                  <a:pt x="4524690" y="128267"/>
                </a:lnTo>
                <a:lnTo>
                  <a:pt x="4537075" y="125729"/>
                </a:lnTo>
                <a:lnTo>
                  <a:pt x="4545063" y="127192"/>
                </a:lnTo>
                <a:lnTo>
                  <a:pt x="4555300" y="134102"/>
                </a:lnTo>
                <a:lnTo>
                  <a:pt x="4564507" y="146685"/>
                </a:lnTo>
                <a:lnTo>
                  <a:pt x="4569687" y="157425"/>
                </a:lnTo>
                <a:lnTo>
                  <a:pt x="4573663" y="168168"/>
                </a:lnTo>
                <a:lnTo>
                  <a:pt x="4577300" y="180482"/>
                </a:lnTo>
                <a:lnTo>
                  <a:pt x="4580598" y="194363"/>
                </a:lnTo>
                <a:lnTo>
                  <a:pt x="4583557" y="209803"/>
                </a:lnTo>
                <a:lnTo>
                  <a:pt x="4582719" y="211800"/>
                </a:lnTo>
                <a:lnTo>
                  <a:pt x="4576570" y="225476"/>
                </a:lnTo>
                <a:lnTo>
                  <a:pt x="4570441" y="237350"/>
                </a:lnTo>
                <a:lnTo>
                  <a:pt x="4564310" y="247443"/>
                </a:lnTo>
                <a:lnTo>
                  <a:pt x="4558157" y="255777"/>
                </a:lnTo>
                <a:lnTo>
                  <a:pt x="4554439" y="259991"/>
                </a:lnTo>
                <a:lnTo>
                  <a:pt x="4543603" y="268366"/>
                </a:lnTo>
                <a:lnTo>
                  <a:pt x="4532630" y="271145"/>
                </a:lnTo>
                <a:lnTo>
                  <a:pt x="4525608" y="270283"/>
                </a:lnTo>
                <a:lnTo>
                  <a:pt x="4519168" y="298450"/>
                </a:lnTo>
                <a:close/>
              </a:path>
              <a:path w="6176263" h="392429">
                <a:moveTo>
                  <a:pt x="4525608" y="270283"/>
                </a:moveTo>
                <a:lnTo>
                  <a:pt x="4514647" y="264372"/>
                </a:lnTo>
                <a:lnTo>
                  <a:pt x="4505833" y="252857"/>
                </a:lnTo>
                <a:lnTo>
                  <a:pt x="4501206" y="241473"/>
                </a:lnTo>
                <a:lnTo>
                  <a:pt x="4498407" y="229721"/>
                </a:lnTo>
                <a:lnTo>
                  <a:pt x="4496735" y="216243"/>
                </a:lnTo>
                <a:lnTo>
                  <a:pt x="4505813" y="296965"/>
                </a:lnTo>
                <a:lnTo>
                  <a:pt x="4519168" y="298450"/>
                </a:lnTo>
                <a:lnTo>
                  <a:pt x="4525608" y="270283"/>
                </a:lnTo>
                <a:close/>
              </a:path>
              <a:path w="6176263" h="392429">
                <a:moveTo>
                  <a:pt x="4145724" y="109532"/>
                </a:moveTo>
                <a:lnTo>
                  <a:pt x="4133399" y="105488"/>
                </a:lnTo>
                <a:lnTo>
                  <a:pt x="4118991" y="104139"/>
                </a:lnTo>
                <a:lnTo>
                  <a:pt x="4114450" y="104287"/>
                </a:lnTo>
                <a:lnTo>
                  <a:pt x="4103362" y="105816"/>
                </a:lnTo>
                <a:lnTo>
                  <a:pt x="4091833" y="109004"/>
                </a:lnTo>
                <a:lnTo>
                  <a:pt x="4079863" y="113851"/>
                </a:lnTo>
                <a:lnTo>
                  <a:pt x="4067453" y="120358"/>
                </a:lnTo>
                <a:lnTo>
                  <a:pt x="4054602" y="128524"/>
                </a:lnTo>
                <a:lnTo>
                  <a:pt x="4053896" y="123283"/>
                </a:lnTo>
                <a:lnTo>
                  <a:pt x="4047377" y="111317"/>
                </a:lnTo>
                <a:lnTo>
                  <a:pt x="4034408" y="107314"/>
                </a:lnTo>
                <a:lnTo>
                  <a:pt x="4030967" y="107441"/>
                </a:lnTo>
                <a:lnTo>
                  <a:pt x="4020659" y="108813"/>
                </a:lnTo>
                <a:lnTo>
                  <a:pt x="4007654" y="111692"/>
                </a:lnTo>
                <a:lnTo>
                  <a:pt x="3991991" y="116077"/>
                </a:lnTo>
                <a:lnTo>
                  <a:pt x="3993515" y="110109"/>
                </a:lnTo>
                <a:lnTo>
                  <a:pt x="3992244" y="108712"/>
                </a:lnTo>
                <a:lnTo>
                  <a:pt x="3985163" y="108859"/>
                </a:lnTo>
                <a:lnTo>
                  <a:pt x="3975110" y="108999"/>
                </a:lnTo>
                <a:lnTo>
                  <a:pt x="3950004" y="109170"/>
                </a:lnTo>
                <a:lnTo>
                  <a:pt x="3857243" y="109220"/>
                </a:lnTo>
                <a:lnTo>
                  <a:pt x="3848687" y="114025"/>
                </a:lnTo>
                <a:lnTo>
                  <a:pt x="3837629" y="120023"/>
                </a:lnTo>
                <a:lnTo>
                  <a:pt x="3826309" y="125914"/>
                </a:lnTo>
                <a:lnTo>
                  <a:pt x="3814699" y="131699"/>
                </a:lnTo>
                <a:lnTo>
                  <a:pt x="3815841" y="139064"/>
                </a:lnTo>
                <a:lnTo>
                  <a:pt x="3881246" y="139064"/>
                </a:lnTo>
                <a:lnTo>
                  <a:pt x="3879062" y="153877"/>
                </a:lnTo>
                <a:lnTo>
                  <a:pt x="3876794" y="170036"/>
                </a:lnTo>
                <a:lnTo>
                  <a:pt x="3874821" y="185046"/>
                </a:lnTo>
                <a:lnTo>
                  <a:pt x="3873146" y="198908"/>
                </a:lnTo>
                <a:lnTo>
                  <a:pt x="3871770" y="211621"/>
                </a:lnTo>
                <a:lnTo>
                  <a:pt x="3870696" y="223182"/>
                </a:lnTo>
                <a:lnTo>
                  <a:pt x="3869927" y="233592"/>
                </a:lnTo>
                <a:lnTo>
                  <a:pt x="3869463" y="242849"/>
                </a:lnTo>
                <a:lnTo>
                  <a:pt x="3869308" y="250951"/>
                </a:lnTo>
                <a:lnTo>
                  <a:pt x="3870414" y="264386"/>
                </a:lnTo>
                <a:lnTo>
                  <a:pt x="3874220" y="276596"/>
                </a:lnTo>
                <a:lnTo>
                  <a:pt x="3880739" y="286003"/>
                </a:lnTo>
                <a:lnTo>
                  <a:pt x="3889002" y="292111"/>
                </a:lnTo>
                <a:lnTo>
                  <a:pt x="3900913" y="296288"/>
                </a:lnTo>
                <a:lnTo>
                  <a:pt x="3915664" y="297688"/>
                </a:lnTo>
                <a:lnTo>
                  <a:pt x="3914775" y="262710"/>
                </a:lnTo>
                <a:lnTo>
                  <a:pt x="3912138" y="253378"/>
                </a:lnTo>
                <a:lnTo>
                  <a:pt x="3910584" y="240067"/>
                </a:lnTo>
                <a:lnTo>
                  <a:pt x="3910076" y="222758"/>
                </a:lnTo>
                <a:lnTo>
                  <a:pt x="3910100" y="215269"/>
                </a:lnTo>
                <a:lnTo>
                  <a:pt x="3910252" y="202637"/>
                </a:lnTo>
                <a:lnTo>
                  <a:pt x="3910539" y="189973"/>
                </a:lnTo>
                <a:lnTo>
                  <a:pt x="3910960" y="177282"/>
                </a:lnTo>
                <a:lnTo>
                  <a:pt x="3911512" y="164565"/>
                </a:lnTo>
                <a:lnTo>
                  <a:pt x="3912192" y="151825"/>
                </a:lnTo>
                <a:lnTo>
                  <a:pt x="3912996" y="139064"/>
                </a:lnTo>
                <a:lnTo>
                  <a:pt x="3924378" y="139102"/>
                </a:lnTo>
                <a:lnTo>
                  <a:pt x="3937919" y="139254"/>
                </a:lnTo>
                <a:lnTo>
                  <a:pt x="3950933" y="139525"/>
                </a:lnTo>
                <a:lnTo>
                  <a:pt x="3963418" y="139920"/>
                </a:lnTo>
                <a:lnTo>
                  <a:pt x="3975370" y="140442"/>
                </a:lnTo>
                <a:lnTo>
                  <a:pt x="3986783" y="141097"/>
                </a:lnTo>
                <a:lnTo>
                  <a:pt x="3987800" y="134874"/>
                </a:lnTo>
                <a:lnTo>
                  <a:pt x="3988942" y="129159"/>
                </a:lnTo>
                <a:lnTo>
                  <a:pt x="3990213" y="123825"/>
                </a:lnTo>
                <a:lnTo>
                  <a:pt x="3990213" y="124333"/>
                </a:lnTo>
                <a:lnTo>
                  <a:pt x="3996181" y="124333"/>
                </a:lnTo>
                <a:lnTo>
                  <a:pt x="4001007" y="124713"/>
                </a:lnTo>
                <a:lnTo>
                  <a:pt x="4004691" y="125222"/>
                </a:lnTo>
                <a:lnTo>
                  <a:pt x="4008374" y="125857"/>
                </a:lnTo>
                <a:lnTo>
                  <a:pt x="4011167" y="127000"/>
                </a:lnTo>
                <a:lnTo>
                  <a:pt x="4013200" y="128904"/>
                </a:lnTo>
                <a:lnTo>
                  <a:pt x="4016629" y="133096"/>
                </a:lnTo>
                <a:lnTo>
                  <a:pt x="4017264" y="136271"/>
                </a:lnTo>
                <a:lnTo>
                  <a:pt x="4017899" y="139446"/>
                </a:lnTo>
                <a:lnTo>
                  <a:pt x="4018406" y="143510"/>
                </a:lnTo>
                <a:lnTo>
                  <a:pt x="4018608" y="151800"/>
                </a:lnTo>
                <a:lnTo>
                  <a:pt x="4018838" y="165219"/>
                </a:lnTo>
                <a:lnTo>
                  <a:pt x="4019041" y="184658"/>
                </a:lnTo>
                <a:lnTo>
                  <a:pt x="4018812" y="281000"/>
                </a:lnTo>
                <a:lnTo>
                  <a:pt x="4018661" y="294639"/>
                </a:lnTo>
                <a:lnTo>
                  <a:pt x="4020692" y="296290"/>
                </a:lnTo>
                <a:lnTo>
                  <a:pt x="4031349" y="294490"/>
                </a:lnTo>
                <a:lnTo>
                  <a:pt x="4043878" y="292666"/>
                </a:lnTo>
                <a:lnTo>
                  <a:pt x="4057015" y="291084"/>
                </a:lnTo>
                <a:lnTo>
                  <a:pt x="4056837" y="284833"/>
                </a:lnTo>
                <a:lnTo>
                  <a:pt x="4056483" y="270964"/>
                </a:lnTo>
                <a:lnTo>
                  <a:pt x="4056220" y="258000"/>
                </a:lnTo>
                <a:lnTo>
                  <a:pt x="4056055" y="245950"/>
                </a:lnTo>
                <a:lnTo>
                  <a:pt x="4055999" y="140715"/>
                </a:lnTo>
                <a:lnTo>
                  <a:pt x="4060093" y="138585"/>
                </a:lnTo>
                <a:lnTo>
                  <a:pt x="4071978" y="133885"/>
                </a:lnTo>
                <a:lnTo>
                  <a:pt x="4084365" y="131096"/>
                </a:lnTo>
                <a:lnTo>
                  <a:pt x="4097274" y="130175"/>
                </a:lnTo>
                <a:lnTo>
                  <a:pt x="4105792" y="130661"/>
                </a:lnTo>
                <a:lnTo>
                  <a:pt x="4118569" y="134014"/>
                </a:lnTo>
                <a:lnTo>
                  <a:pt x="4128007" y="140588"/>
                </a:lnTo>
                <a:lnTo>
                  <a:pt x="4136615" y="159108"/>
                </a:lnTo>
                <a:lnTo>
                  <a:pt x="4137914" y="174244"/>
                </a:lnTo>
                <a:lnTo>
                  <a:pt x="4137914" y="391033"/>
                </a:lnTo>
                <a:lnTo>
                  <a:pt x="4139931" y="392386"/>
                </a:lnTo>
                <a:lnTo>
                  <a:pt x="4152350" y="390288"/>
                </a:lnTo>
                <a:lnTo>
                  <a:pt x="4164910" y="388525"/>
                </a:lnTo>
                <a:lnTo>
                  <a:pt x="4177665" y="387096"/>
                </a:lnTo>
                <a:lnTo>
                  <a:pt x="4177369" y="383548"/>
                </a:lnTo>
                <a:lnTo>
                  <a:pt x="4176695" y="373791"/>
                </a:lnTo>
                <a:lnTo>
                  <a:pt x="4176130" y="362980"/>
                </a:lnTo>
                <a:lnTo>
                  <a:pt x="4175671" y="351118"/>
                </a:lnTo>
                <a:lnTo>
                  <a:pt x="4175318" y="338210"/>
                </a:lnTo>
                <a:lnTo>
                  <a:pt x="4175068" y="324259"/>
                </a:lnTo>
                <a:lnTo>
                  <a:pt x="4174920" y="309268"/>
                </a:lnTo>
                <a:lnTo>
                  <a:pt x="4174870" y="164719"/>
                </a:lnTo>
                <a:lnTo>
                  <a:pt x="4174435" y="155635"/>
                </a:lnTo>
                <a:lnTo>
                  <a:pt x="4171962" y="142497"/>
                </a:lnTo>
                <a:lnTo>
                  <a:pt x="4167318" y="130920"/>
                </a:lnTo>
                <a:lnTo>
                  <a:pt x="4160519" y="120903"/>
                </a:lnTo>
                <a:lnTo>
                  <a:pt x="4155966" y="116272"/>
                </a:lnTo>
                <a:lnTo>
                  <a:pt x="4145724" y="109532"/>
                </a:lnTo>
                <a:close/>
              </a:path>
            </a:pathLst>
          </a:custGeom>
          <a:solidFill>
            <a:srgbClr val="0000FF"/>
          </a:solidFill>
        </p:spPr>
        <p:txBody>
          <a:bodyPr wrap="square" lIns="0" tIns="0" rIns="0" bIns="0" rtlCol="0">
            <a:noAutofit/>
          </a:bodyPr>
          <a:lstStyle/>
          <a:p>
            <a:endParaRPr/>
          </a:p>
        </p:txBody>
      </p:sp>
      <p:sp>
        <p:nvSpPr>
          <p:cNvPr id="61" name="object 61"/>
          <p:cNvSpPr/>
          <p:nvPr/>
        </p:nvSpPr>
        <p:spPr>
          <a:xfrm>
            <a:off x="2043515" y="1064642"/>
            <a:ext cx="135126" cy="143891"/>
          </a:xfrm>
          <a:custGeom>
            <a:avLst/>
            <a:gdLst/>
            <a:ahLst/>
            <a:cxnLst/>
            <a:rect l="l" t="t" r="r" b="b"/>
            <a:pathLst>
              <a:path w="101345" h="143891">
                <a:moveTo>
                  <a:pt x="78485" y="0"/>
                </a:moveTo>
                <a:lnTo>
                  <a:pt x="62602" y="689"/>
                </a:lnTo>
                <a:lnTo>
                  <a:pt x="48587" y="2752"/>
                </a:lnTo>
                <a:lnTo>
                  <a:pt x="36448" y="6184"/>
                </a:lnTo>
                <a:lnTo>
                  <a:pt x="26191" y="10976"/>
                </a:lnTo>
                <a:lnTo>
                  <a:pt x="18795" y="16256"/>
                </a:lnTo>
                <a:lnTo>
                  <a:pt x="11280" y="24695"/>
                </a:lnTo>
                <a:lnTo>
                  <a:pt x="5659" y="35186"/>
                </a:lnTo>
                <a:lnTo>
                  <a:pt x="1949" y="47743"/>
                </a:lnTo>
                <a:lnTo>
                  <a:pt x="168" y="62387"/>
                </a:lnTo>
                <a:lnTo>
                  <a:pt x="0" y="69087"/>
                </a:lnTo>
                <a:lnTo>
                  <a:pt x="829" y="82925"/>
                </a:lnTo>
                <a:lnTo>
                  <a:pt x="3312" y="95779"/>
                </a:lnTo>
                <a:lnTo>
                  <a:pt x="7438" y="107642"/>
                </a:lnTo>
                <a:lnTo>
                  <a:pt x="13198" y="118504"/>
                </a:lnTo>
                <a:lnTo>
                  <a:pt x="24680" y="132257"/>
                </a:lnTo>
                <a:lnTo>
                  <a:pt x="35383" y="139344"/>
                </a:lnTo>
                <a:lnTo>
                  <a:pt x="47587" y="143165"/>
                </a:lnTo>
                <a:lnTo>
                  <a:pt x="56514" y="143891"/>
                </a:lnTo>
                <a:lnTo>
                  <a:pt x="69607" y="141870"/>
                </a:lnTo>
                <a:lnTo>
                  <a:pt x="80799" y="135808"/>
                </a:lnTo>
                <a:lnTo>
                  <a:pt x="89026" y="127126"/>
                </a:lnTo>
                <a:lnTo>
                  <a:pt x="94974" y="116965"/>
                </a:lnTo>
                <a:lnTo>
                  <a:pt x="98970" y="105219"/>
                </a:lnTo>
                <a:lnTo>
                  <a:pt x="101030" y="91855"/>
                </a:lnTo>
                <a:lnTo>
                  <a:pt x="101345" y="83438"/>
                </a:lnTo>
                <a:lnTo>
                  <a:pt x="100853" y="71238"/>
                </a:lnTo>
                <a:lnTo>
                  <a:pt x="99375" y="59020"/>
                </a:lnTo>
                <a:lnTo>
                  <a:pt x="96912" y="46787"/>
                </a:lnTo>
                <a:lnTo>
                  <a:pt x="93464" y="34536"/>
                </a:lnTo>
                <a:lnTo>
                  <a:pt x="89030" y="22270"/>
                </a:lnTo>
                <a:lnTo>
                  <a:pt x="83611" y="9987"/>
                </a:lnTo>
                <a:lnTo>
                  <a:pt x="78485"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8510524" y="1052069"/>
            <a:ext cx="116501" cy="145415"/>
          </a:xfrm>
          <a:custGeom>
            <a:avLst/>
            <a:gdLst/>
            <a:ahLst/>
            <a:cxnLst/>
            <a:rect l="l" t="t" r="r" b="b"/>
            <a:pathLst>
              <a:path w="87376" h="145415">
                <a:moveTo>
                  <a:pt x="40894" y="0"/>
                </a:moveTo>
                <a:lnTo>
                  <a:pt x="28509" y="2537"/>
                </a:lnTo>
                <a:lnTo>
                  <a:pt x="18219" y="10109"/>
                </a:lnTo>
                <a:lnTo>
                  <a:pt x="10795" y="21082"/>
                </a:lnTo>
                <a:lnTo>
                  <a:pt x="6388" y="31420"/>
                </a:lnTo>
                <a:lnTo>
                  <a:pt x="3138" y="43013"/>
                </a:lnTo>
                <a:lnTo>
                  <a:pt x="1035" y="55872"/>
                </a:lnTo>
                <a:lnTo>
                  <a:pt x="70" y="70004"/>
                </a:lnTo>
                <a:lnTo>
                  <a:pt x="0" y="75311"/>
                </a:lnTo>
                <a:lnTo>
                  <a:pt x="554" y="90513"/>
                </a:lnTo>
                <a:lnTo>
                  <a:pt x="2226" y="103991"/>
                </a:lnTo>
                <a:lnTo>
                  <a:pt x="5025" y="115743"/>
                </a:lnTo>
                <a:lnTo>
                  <a:pt x="8961" y="125770"/>
                </a:lnTo>
                <a:lnTo>
                  <a:pt x="18466" y="138642"/>
                </a:lnTo>
                <a:lnTo>
                  <a:pt x="29427" y="144553"/>
                </a:lnTo>
                <a:lnTo>
                  <a:pt x="36449" y="145415"/>
                </a:lnTo>
                <a:lnTo>
                  <a:pt x="47422" y="142636"/>
                </a:lnTo>
                <a:lnTo>
                  <a:pt x="58258" y="134261"/>
                </a:lnTo>
                <a:lnTo>
                  <a:pt x="61976" y="130048"/>
                </a:lnTo>
                <a:lnTo>
                  <a:pt x="68129" y="121713"/>
                </a:lnTo>
                <a:lnTo>
                  <a:pt x="74260" y="111620"/>
                </a:lnTo>
                <a:lnTo>
                  <a:pt x="80389" y="99746"/>
                </a:lnTo>
                <a:lnTo>
                  <a:pt x="86538" y="86070"/>
                </a:lnTo>
                <a:lnTo>
                  <a:pt x="87376" y="84074"/>
                </a:lnTo>
                <a:lnTo>
                  <a:pt x="84417" y="68633"/>
                </a:lnTo>
                <a:lnTo>
                  <a:pt x="81119" y="54752"/>
                </a:lnTo>
                <a:lnTo>
                  <a:pt x="77482" y="42438"/>
                </a:lnTo>
                <a:lnTo>
                  <a:pt x="73506" y="31695"/>
                </a:lnTo>
                <a:lnTo>
                  <a:pt x="69190" y="22529"/>
                </a:lnTo>
                <a:lnTo>
                  <a:pt x="59119" y="8372"/>
                </a:lnTo>
                <a:lnTo>
                  <a:pt x="48882" y="1462"/>
                </a:lnTo>
                <a:lnTo>
                  <a:pt x="40894"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7984238" y="1052069"/>
            <a:ext cx="116500" cy="145415"/>
          </a:xfrm>
          <a:custGeom>
            <a:avLst/>
            <a:gdLst/>
            <a:ahLst/>
            <a:cxnLst/>
            <a:rect l="l" t="t" r="r" b="b"/>
            <a:pathLst>
              <a:path w="87375" h="145415">
                <a:moveTo>
                  <a:pt x="40894" y="0"/>
                </a:moveTo>
                <a:lnTo>
                  <a:pt x="28509" y="2537"/>
                </a:lnTo>
                <a:lnTo>
                  <a:pt x="18219" y="10109"/>
                </a:lnTo>
                <a:lnTo>
                  <a:pt x="10795" y="21082"/>
                </a:lnTo>
                <a:lnTo>
                  <a:pt x="6388" y="31420"/>
                </a:lnTo>
                <a:lnTo>
                  <a:pt x="3138" y="43013"/>
                </a:lnTo>
                <a:lnTo>
                  <a:pt x="1035" y="55872"/>
                </a:lnTo>
                <a:lnTo>
                  <a:pt x="70" y="70004"/>
                </a:lnTo>
                <a:lnTo>
                  <a:pt x="0" y="75311"/>
                </a:lnTo>
                <a:lnTo>
                  <a:pt x="554" y="90513"/>
                </a:lnTo>
                <a:lnTo>
                  <a:pt x="2226" y="103991"/>
                </a:lnTo>
                <a:lnTo>
                  <a:pt x="5025" y="115743"/>
                </a:lnTo>
                <a:lnTo>
                  <a:pt x="8961" y="125770"/>
                </a:lnTo>
                <a:lnTo>
                  <a:pt x="18466" y="138642"/>
                </a:lnTo>
                <a:lnTo>
                  <a:pt x="29427" y="144553"/>
                </a:lnTo>
                <a:lnTo>
                  <a:pt x="36449" y="145415"/>
                </a:lnTo>
                <a:lnTo>
                  <a:pt x="47422" y="142636"/>
                </a:lnTo>
                <a:lnTo>
                  <a:pt x="58258" y="134261"/>
                </a:lnTo>
                <a:lnTo>
                  <a:pt x="61975" y="130048"/>
                </a:lnTo>
                <a:lnTo>
                  <a:pt x="68129" y="121713"/>
                </a:lnTo>
                <a:lnTo>
                  <a:pt x="74260" y="111620"/>
                </a:lnTo>
                <a:lnTo>
                  <a:pt x="80389" y="99746"/>
                </a:lnTo>
                <a:lnTo>
                  <a:pt x="86538" y="86070"/>
                </a:lnTo>
                <a:lnTo>
                  <a:pt x="87375" y="84074"/>
                </a:lnTo>
                <a:lnTo>
                  <a:pt x="84417" y="68633"/>
                </a:lnTo>
                <a:lnTo>
                  <a:pt x="81119" y="54752"/>
                </a:lnTo>
                <a:lnTo>
                  <a:pt x="77482" y="42438"/>
                </a:lnTo>
                <a:lnTo>
                  <a:pt x="73506" y="31695"/>
                </a:lnTo>
                <a:lnTo>
                  <a:pt x="69190" y="22529"/>
                </a:lnTo>
                <a:lnTo>
                  <a:pt x="59119" y="8372"/>
                </a:lnTo>
                <a:lnTo>
                  <a:pt x="48882" y="1462"/>
                </a:lnTo>
                <a:lnTo>
                  <a:pt x="40894"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4576065" y="1049910"/>
            <a:ext cx="128692" cy="155955"/>
          </a:xfrm>
          <a:custGeom>
            <a:avLst/>
            <a:gdLst/>
            <a:ahLst/>
            <a:cxnLst/>
            <a:rect l="l" t="t" r="r" b="b"/>
            <a:pathLst>
              <a:path w="96519" h="155955">
                <a:moveTo>
                  <a:pt x="43941" y="0"/>
                </a:moveTo>
                <a:lnTo>
                  <a:pt x="29403" y="1800"/>
                </a:lnTo>
                <a:lnTo>
                  <a:pt x="17984" y="7203"/>
                </a:lnTo>
                <a:lnTo>
                  <a:pt x="10287" y="15239"/>
                </a:lnTo>
                <a:lnTo>
                  <a:pt x="5789" y="24047"/>
                </a:lnTo>
                <a:lnTo>
                  <a:pt x="2575" y="35256"/>
                </a:lnTo>
                <a:lnTo>
                  <a:pt x="645" y="48891"/>
                </a:lnTo>
                <a:lnTo>
                  <a:pt x="0" y="65024"/>
                </a:lnTo>
                <a:lnTo>
                  <a:pt x="0" y="148081"/>
                </a:lnTo>
                <a:lnTo>
                  <a:pt x="12335" y="152907"/>
                </a:lnTo>
                <a:lnTo>
                  <a:pt x="24698" y="155494"/>
                </a:lnTo>
                <a:lnTo>
                  <a:pt x="32512" y="155955"/>
                </a:lnTo>
                <a:lnTo>
                  <a:pt x="46734" y="154690"/>
                </a:lnTo>
                <a:lnTo>
                  <a:pt x="59253" y="150894"/>
                </a:lnTo>
                <a:lnTo>
                  <a:pt x="70070" y="144568"/>
                </a:lnTo>
                <a:lnTo>
                  <a:pt x="79185" y="135710"/>
                </a:lnTo>
                <a:lnTo>
                  <a:pt x="86018" y="125546"/>
                </a:lnTo>
                <a:lnTo>
                  <a:pt x="90823" y="114652"/>
                </a:lnTo>
                <a:lnTo>
                  <a:pt x="94170" y="102306"/>
                </a:lnTo>
                <a:lnTo>
                  <a:pt x="96058" y="88494"/>
                </a:lnTo>
                <a:lnTo>
                  <a:pt x="96519" y="76453"/>
                </a:lnTo>
                <a:lnTo>
                  <a:pt x="95853" y="61191"/>
                </a:lnTo>
                <a:lnTo>
                  <a:pt x="93858" y="47574"/>
                </a:lnTo>
                <a:lnTo>
                  <a:pt x="90542" y="35586"/>
                </a:lnTo>
                <a:lnTo>
                  <a:pt x="85914" y="25213"/>
                </a:lnTo>
                <a:lnTo>
                  <a:pt x="82550" y="19812"/>
                </a:lnTo>
                <a:lnTo>
                  <a:pt x="73493" y="9912"/>
                </a:lnTo>
                <a:lnTo>
                  <a:pt x="62589" y="3406"/>
                </a:lnTo>
                <a:lnTo>
                  <a:pt x="49820" y="294"/>
                </a:lnTo>
                <a:lnTo>
                  <a:pt x="43941" y="0"/>
                </a:lnTo>
                <a:close/>
              </a:path>
            </a:pathLst>
          </a:custGeom>
          <a:ln w="3048">
            <a:solidFill>
              <a:srgbClr val="3A431F"/>
            </a:solidFill>
          </a:ln>
        </p:spPr>
        <p:txBody>
          <a:bodyPr wrap="square" lIns="0" tIns="0" rIns="0" bIns="0" rtlCol="0">
            <a:noAutofit/>
          </a:bodyPr>
          <a:lstStyle/>
          <a:p>
            <a:endParaRPr/>
          </a:p>
        </p:txBody>
      </p:sp>
      <p:sp>
        <p:nvSpPr>
          <p:cNvPr id="65" name="object 65"/>
          <p:cNvSpPr/>
          <p:nvPr/>
        </p:nvSpPr>
        <p:spPr>
          <a:xfrm>
            <a:off x="5915829" y="1046101"/>
            <a:ext cx="140376" cy="163195"/>
          </a:xfrm>
          <a:custGeom>
            <a:avLst/>
            <a:gdLst/>
            <a:ahLst/>
            <a:cxnLst/>
            <a:rect l="l" t="t" r="r" b="b"/>
            <a:pathLst>
              <a:path w="105282" h="163195">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5"/>
                </a:lnTo>
                <a:lnTo>
                  <a:pt x="67470" y="161425"/>
                </a:lnTo>
                <a:lnTo>
                  <a:pt x="79061" y="156115"/>
                </a:lnTo>
                <a:lnTo>
                  <a:pt x="88620" y="147265"/>
                </a:lnTo>
                <a:lnTo>
                  <a:pt x="91948" y="142621"/>
                </a:lnTo>
                <a:lnTo>
                  <a:pt x="96823" y="133425"/>
                </a:lnTo>
                <a:lnTo>
                  <a:pt x="100594" y="122589"/>
                </a:lnTo>
                <a:lnTo>
                  <a:pt x="103260" y="110111"/>
                </a:lnTo>
                <a:lnTo>
                  <a:pt x="104822" y="95993"/>
                </a:lnTo>
                <a:lnTo>
                  <a:pt x="105282" y="81661"/>
                </a:lnTo>
                <a:lnTo>
                  <a:pt x="104695" y="66656"/>
                </a:lnTo>
                <a:lnTo>
                  <a:pt x="102933" y="53021"/>
                </a:lnTo>
                <a:lnTo>
                  <a:pt x="99996" y="40757"/>
                </a:lnTo>
                <a:lnTo>
                  <a:pt x="95884" y="29864"/>
                </a:lnTo>
                <a:lnTo>
                  <a:pt x="91566"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66" name="object 66"/>
          <p:cNvSpPr/>
          <p:nvPr/>
        </p:nvSpPr>
        <p:spPr>
          <a:xfrm>
            <a:off x="4838869" y="1046101"/>
            <a:ext cx="140378" cy="163195"/>
          </a:xfrm>
          <a:custGeom>
            <a:avLst/>
            <a:gdLst/>
            <a:ahLst/>
            <a:cxnLst/>
            <a:rect l="l" t="t" r="r" b="b"/>
            <a:pathLst>
              <a:path w="105283" h="163195">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5"/>
                </a:lnTo>
                <a:lnTo>
                  <a:pt x="67470" y="161425"/>
                </a:lnTo>
                <a:lnTo>
                  <a:pt x="79061" y="156115"/>
                </a:lnTo>
                <a:lnTo>
                  <a:pt x="88620" y="147265"/>
                </a:lnTo>
                <a:lnTo>
                  <a:pt x="91948" y="142621"/>
                </a:lnTo>
                <a:lnTo>
                  <a:pt x="96823" y="133425"/>
                </a:lnTo>
                <a:lnTo>
                  <a:pt x="100594" y="122589"/>
                </a:lnTo>
                <a:lnTo>
                  <a:pt x="103260" y="110111"/>
                </a:lnTo>
                <a:lnTo>
                  <a:pt x="104822" y="95993"/>
                </a:lnTo>
                <a:lnTo>
                  <a:pt x="105283" y="81661"/>
                </a:lnTo>
                <a:lnTo>
                  <a:pt x="104695" y="66656"/>
                </a:lnTo>
                <a:lnTo>
                  <a:pt x="102933" y="53021"/>
                </a:lnTo>
                <a:lnTo>
                  <a:pt x="99996" y="40757"/>
                </a:lnTo>
                <a:lnTo>
                  <a:pt x="95884" y="29864"/>
                </a:lnTo>
                <a:lnTo>
                  <a:pt x="91567"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67" name="object 67"/>
          <p:cNvSpPr/>
          <p:nvPr/>
        </p:nvSpPr>
        <p:spPr>
          <a:xfrm>
            <a:off x="2552870" y="1046101"/>
            <a:ext cx="140378" cy="163195"/>
          </a:xfrm>
          <a:custGeom>
            <a:avLst/>
            <a:gdLst/>
            <a:ahLst/>
            <a:cxnLst/>
            <a:rect l="l" t="t" r="r" b="b"/>
            <a:pathLst>
              <a:path w="105283" h="163195">
                <a:moveTo>
                  <a:pt x="51435" y="0"/>
                </a:moveTo>
                <a:lnTo>
                  <a:pt x="37720" y="1725"/>
                </a:lnTo>
                <a:lnTo>
                  <a:pt x="26046" y="6887"/>
                </a:lnTo>
                <a:lnTo>
                  <a:pt x="16394" y="15467"/>
                </a:lnTo>
                <a:lnTo>
                  <a:pt x="8306" y="28724"/>
                </a:lnTo>
                <a:lnTo>
                  <a:pt x="4530" y="39532"/>
                </a:lnTo>
                <a:lnTo>
                  <a:pt x="1886" y="52102"/>
                </a:lnTo>
                <a:lnTo>
                  <a:pt x="380" y="66427"/>
                </a:lnTo>
                <a:lnTo>
                  <a:pt x="0" y="79375"/>
                </a:lnTo>
                <a:lnTo>
                  <a:pt x="561" y="94019"/>
                </a:lnTo>
                <a:lnTo>
                  <a:pt x="2251" y="107491"/>
                </a:lnTo>
                <a:lnTo>
                  <a:pt x="5076" y="119804"/>
                </a:lnTo>
                <a:lnTo>
                  <a:pt x="9041" y="130970"/>
                </a:lnTo>
                <a:lnTo>
                  <a:pt x="13462" y="139826"/>
                </a:lnTo>
                <a:lnTo>
                  <a:pt x="21867" y="150834"/>
                </a:lnTo>
                <a:lnTo>
                  <a:pt x="32182" y="158358"/>
                </a:lnTo>
                <a:lnTo>
                  <a:pt x="44452" y="162412"/>
                </a:lnTo>
                <a:lnTo>
                  <a:pt x="53848" y="163195"/>
                </a:lnTo>
                <a:lnTo>
                  <a:pt x="67470" y="161425"/>
                </a:lnTo>
                <a:lnTo>
                  <a:pt x="79061" y="156115"/>
                </a:lnTo>
                <a:lnTo>
                  <a:pt x="88620" y="147265"/>
                </a:lnTo>
                <a:lnTo>
                  <a:pt x="91948" y="142621"/>
                </a:lnTo>
                <a:lnTo>
                  <a:pt x="96823" y="133425"/>
                </a:lnTo>
                <a:lnTo>
                  <a:pt x="100594" y="122589"/>
                </a:lnTo>
                <a:lnTo>
                  <a:pt x="103260" y="110111"/>
                </a:lnTo>
                <a:lnTo>
                  <a:pt x="104822" y="95993"/>
                </a:lnTo>
                <a:lnTo>
                  <a:pt x="105283" y="81661"/>
                </a:lnTo>
                <a:lnTo>
                  <a:pt x="104695" y="66656"/>
                </a:lnTo>
                <a:lnTo>
                  <a:pt x="102933" y="53021"/>
                </a:lnTo>
                <a:lnTo>
                  <a:pt x="99996" y="40757"/>
                </a:lnTo>
                <a:lnTo>
                  <a:pt x="95884" y="29864"/>
                </a:lnTo>
                <a:lnTo>
                  <a:pt x="91567" y="21843"/>
                </a:lnTo>
                <a:lnTo>
                  <a:pt x="82891" y="11425"/>
                </a:lnTo>
                <a:lnTo>
                  <a:pt x="72316" y="4336"/>
                </a:lnTo>
                <a:lnTo>
                  <a:pt x="59824" y="608"/>
                </a:lnTo>
                <a:lnTo>
                  <a:pt x="51435" y="0"/>
                </a:lnTo>
                <a:close/>
              </a:path>
            </a:pathLst>
          </a:custGeom>
          <a:ln w="3048">
            <a:solidFill>
              <a:srgbClr val="3A431F"/>
            </a:solidFill>
          </a:ln>
        </p:spPr>
        <p:txBody>
          <a:bodyPr wrap="square" lIns="0" tIns="0" rIns="0" bIns="0" rtlCol="0">
            <a:noAutofit/>
          </a:bodyPr>
          <a:lstStyle/>
          <a:p>
            <a:endParaRPr/>
          </a:p>
        </p:txBody>
      </p:sp>
      <p:sp>
        <p:nvSpPr>
          <p:cNvPr id="68" name="object 68"/>
          <p:cNvSpPr/>
          <p:nvPr/>
        </p:nvSpPr>
        <p:spPr>
          <a:xfrm>
            <a:off x="5624747" y="1035052"/>
            <a:ext cx="238420" cy="188975"/>
          </a:xfrm>
          <a:custGeom>
            <a:avLst/>
            <a:gdLst/>
            <a:ahLst/>
            <a:cxnLst/>
            <a:rect l="l" t="t" r="r" b="b"/>
            <a:pathLst>
              <a:path w="178815" h="188975">
                <a:moveTo>
                  <a:pt x="177545" y="0"/>
                </a:moveTo>
                <a:lnTo>
                  <a:pt x="178815" y="1397"/>
                </a:lnTo>
                <a:lnTo>
                  <a:pt x="175986" y="12758"/>
                </a:lnTo>
                <a:lnTo>
                  <a:pt x="173327" y="25513"/>
                </a:lnTo>
                <a:lnTo>
                  <a:pt x="172085" y="32385"/>
                </a:lnTo>
                <a:lnTo>
                  <a:pt x="160671" y="31730"/>
                </a:lnTo>
                <a:lnTo>
                  <a:pt x="148719" y="31208"/>
                </a:lnTo>
                <a:lnTo>
                  <a:pt x="136234" y="30813"/>
                </a:lnTo>
                <a:lnTo>
                  <a:pt x="123220" y="30542"/>
                </a:lnTo>
                <a:lnTo>
                  <a:pt x="109679" y="30390"/>
                </a:lnTo>
                <a:lnTo>
                  <a:pt x="98298" y="30352"/>
                </a:lnTo>
                <a:lnTo>
                  <a:pt x="97493" y="43113"/>
                </a:lnTo>
                <a:lnTo>
                  <a:pt x="96813" y="55853"/>
                </a:lnTo>
                <a:lnTo>
                  <a:pt x="96261" y="68570"/>
                </a:lnTo>
                <a:lnTo>
                  <a:pt x="95840" y="81261"/>
                </a:lnTo>
                <a:lnTo>
                  <a:pt x="95553" y="93925"/>
                </a:lnTo>
                <a:lnTo>
                  <a:pt x="95401" y="106557"/>
                </a:lnTo>
                <a:lnTo>
                  <a:pt x="95376" y="114046"/>
                </a:lnTo>
                <a:lnTo>
                  <a:pt x="95885" y="131355"/>
                </a:lnTo>
                <a:lnTo>
                  <a:pt x="97439" y="144666"/>
                </a:lnTo>
                <a:lnTo>
                  <a:pt x="100076" y="153998"/>
                </a:lnTo>
                <a:lnTo>
                  <a:pt x="105282" y="162940"/>
                </a:lnTo>
                <a:lnTo>
                  <a:pt x="112902" y="166242"/>
                </a:lnTo>
                <a:lnTo>
                  <a:pt x="124205" y="166242"/>
                </a:lnTo>
                <a:lnTo>
                  <a:pt x="135021" y="165807"/>
                </a:lnTo>
                <a:lnTo>
                  <a:pt x="147816" y="164477"/>
                </a:lnTo>
                <a:lnTo>
                  <a:pt x="159892" y="162687"/>
                </a:lnTo>
                <a:lnTo>
                  <a:pt x="161162" y="171576"/>
                </a:lnTo>
                <a:lnTo>
                  <a:pt x="147669" y="177898"/>
                </a:lnTo>
                <a:lnTo>
                  <a:pt x="134833" y="182805"/>
                </a:lnTo>
                <a:lnTo>
                  <a:pt x="122654" y="186290"/>
                </a:lnTo>
                <a:lnTo>
                  <a:pt x="111132" y="188348"/>
                </a:lnTo>
                <a:lnTo>
                  <a:pt x="100964" y="188975"/>
                </a:lnTo>
                <a:lnTo>
                  <a:pt x="86214" y="187576"/>
                </a:lnTo>
                <a:lnTo>
                  <a:pt x="74303" y="183399"/>
                </a:lnTo>
                <a:lnTo>
                  <a:pt x="66039" y="177291"/>
                </a:lnTo>
                <a:lnTo>
                  <a:pt x="59521" y="167884"/>
                </a:lnTo>
                <a:lnTo>
                  <a:pt x="55715" y="155674"/>
                </a:lnTo>
                <a:lnTo>
                  <a:pt x="54610" y="142239"/>
                </a:lnTo>
                <a:lnTo>
                  <a:pt x="54764" y="134137"/>
                </a:lnTo>
                <a:lnTo>
                  <a:pt x="55228" y="124880"/>
                </a:lnTo>
                <a:lnTo>
                  <a:pt x="55997" y="114470"/>
                </a:lnTo>
                <a:lnTo>
                  <a:pt x="57071" y="102909"/>
                </a:lnTo>
                <a:lnTo>
                  <a:pt x="58447" y="90196"/>
                </a:lnTo>
                <a:lnTo>
                  <a:pt x="60122" y="76334"/>
                </a:lnTo>
                <a:lnTo>
                  <a:pt x="62095" y="61324"/>
                </a:lnTo>
                <a:lnTo>
                  <a:pt x="64363" y="45165"/>
                </a:lnTo>
                <a:lnTo>
                  <a:pt x="66548" y="30352"/>
                </a:lnTo>
                <a:lnTo>
                  <a:pt x="1142" y="30352"/>
                </a:lnTo>
                <a:lnTo>
                  <a:pt x="0" y="22987"/>
                </a:lnTo>
                <a:lnTo>
                  <a:pt x="11610" y="17202"/>
                </a:lnTo>
                <a:lnTo>
                  <a:pt x="22930" y="11311"/>
                </a:lnTo>
                <a:lnTo>
                  <a:pt x="33988" y="5313"/>
                </a:lnTo>
                <a:lnTo>
                  <a:pt x="42544" y="508"/>
                </a:lnTo>
                <a:lnTo>
                  <a:pt x="103504" y="508"/>
                </a:lnTo>
                <a:lnTo>
                  <a:pt x="120244" y="496"/>
                </a:lnTo>
                <a:lnTo>
                  <a:pt x="135305" y="458"/>
                </a:lnTo>
                <a:lnTo>
                  <a:pt x="148693" y="389"/>
                </a:lnTo>
                <a:lnTo>
                  <a:pt x="160411" y="287"/>
                </a:lnTo>
                <a:lnTo>
                  <a:pt x="170464" y="147"/>
                </a:lnTo>
                <a:lnTo>
                  <a:pt x="177545" y="0"/>
                </a:lnTo>
                <a:close/>
              </a:path>
            </a:pathLst>
          </a:custGeom>
          <a:ln w="3048">
            <a:solidFill>
              <a:srgbClr val="3A431F"/>
            </a:solidFill>
          </a:ln>
        </p:spPr>
        <p:txBody>
          <a:bodyPr wrap="square" lIns="0" tIns="0" rIns="0" bIns="0" rtlCol="0">
            <a:noAutofit/>
          </a:bodyPr>
          <a:lstStyle/>
          <a:p>
            <a:endParaRPr/>
          </a:p>
        </p:txBody>
      </p:sp>
      <p:sp>
        <p:nvSpPr>
          <p:cNvPr id="69" name="object 69"/>
          <p:cNvSpPr/>
          <p:nvPr/>
        </p:nvSpPr>
        <p:spPr>
          <a:xfrm>
            <a:off x="3573273" y="1035050"/>
            <a:ext cx="291421" cy="189102"/>
          </a:xfrm>
          <a:custGeom>
            <a:avLst/>
            <a:gdLst/>
            <a:ahLst/>
            <a:cxnLst/>
            <a:rect l="l" t="t" r="r" b="b"/>
            <a:pathLst>
              <a:path w="218566" h="189102">
                <a:moveTo>
                  <a:pt x="217423" y="0"/>
                </a:moveTo>
                <a:lnTo>
                  <a:pt x="218566" y="1397"/>
                </a:lnTo>
                <a:lnTo>
                  <a:pt x="215737" y="12758"/>
                </a:lnTo>
                <a:lnTo>
                  <a:pt x="213078" y="25513"/>
                </a:lnTo>
                <a:lnTo>
                  <a:pt x="211835" y="32385"/>
                </a:lnTo>
                <a:lnTo>
                  <a:pt x="200509" y="31436"/>
                </a:lnTo>
                <a:lnTo>
                  <a:pt x="188216" y="30792"/>
                </a:lnTo>
                <a:lnTo>
                  <a:pt x="174941" y="30437"/>
                </a:lnTo>
                <a:lnTo>
                  <a:pt x="163702" y="30352"/>
                </a:lnTo>
                <a:lnTo>
                  <a:pt x="163385" y="40237"/>
                </a:lnTo>
                <a:lnTo>
                  <a:pt x="163121" y="51359"/>
                </a:lnTo>
                <a:lnTo>
                  <a:pt x="162916" y="63717"/>
                </a:lnTo>
                <a:lnTo>
                  <a:pt x="162773" y="77312"/>
                </a:lnTo>
                <a:lnTo>
                  <a:pt x="162698" y="92144"/>
                </a:lnTo>
                <a:lnTo>
                  <a:pt x="162687" y="100837"/>
                </a:lnTo>
                <a:lnTo>
                  <a:pt x="162803" y="115595"/>
                </a:lnTo>
                <a:lnTo>
                  <a:pt x="163179" y="127839"/>
                </a:lnTo>
                <a:lnTo>
                  <a:pt x="163575" y="134365"/>
                </a:lnTo>
                <a:lnTo>
                  <a:pt x="164083" y="142621"/>
                </a:lnTo>
                <a:lnTo>
                  <a:pt x="165734" y="149605"/>
                </a:lnTo>
                <a:lnTo>
                  <a:pt x="168656" y="155194"/>
                </a:lnTo>
                <a:lnTo>
                  <a:pt x="171576" y="160909"/>
                </a:lnTo>
                <a:lnTo>
                  <a:pt x="176275" y="164973"/>
                </a:lnTo>
                <a:lnTo>
                  <a:pt x="182752" y="167512"/>
                </a:lnTo>
                <a:lnTo>
                  <a:pt x="193330" y="170338"/>
                </a:lnTo>
                <a:lnTo>
                  <a:pt x="207361" y="171430"/>
                </a:lnTo>
                <a:lnTo>
                  <a:pt x="209803" y="171450"/>
                </a:lnTo>
                <a:lnTo>
                  <a:pt x="210819" y="179324"/>
                </a:lnTo>
                <a:lnTo>
                  <a:pt x="195245" y="183840"/>
                </a:lnTo>
                <a:lnTo>
                  <a:pt x="181913" y="186952"/>
                </a:lnTo>
                <a:lnTo>
                  <a:pt x="170839" y="188687"/>
                </a:lnTo>
                <a:lnTo>
                  <a:pt x="163702" y="189102"/>
                </a:lnTo>
                <a:lnTo>
                  <a:pt x="149953" y="186822"/>
                </a:lnTo>
                <a:lnTo>
                  <a:pt x="139633" y="179981"/>
                </a:lnTo>
                <a:lnTo>
                  <a:pt x="132349" y="167758"/>
                </a:lnTo>
                <a:lnTo>
                  <a:pt x="129469" y="155047"/>
                </a:lnTo>
                <a:lnTo>
                  <a:pt x="128904" y="144779"/>
                </a:lnTo>
                <a:lnTo>
                  <a:pt x="129021" y="137608"/>
                </a:lnTo>
                <a:lnTo>
                  <a:pt x="129369" y="129075"/>
                </a:lnTo>
                <a:lnTo>
                  <a:pt x="129949" y="119178"/>
                </a:lnTo>
                <a:lnTo>
                  <a:pt x="130758" y="107918"/>
                </a:lnTo>
                <a:lnTo>
                  <a:pt x="131797" y="95291"/>
                </a:lnTo>
                <a:lnTo>
                  <a:pt x="133063" y="81298"/>
                </a:lnTo>
                <a:lnTo>
                  <a:pt x="134556" y="65938"/>
                </a:lnTo>
                <a:lnTo>
                  <a:pt x="136275" y="49209"/>
                </a:lnTo>
                <a:lnTo>
                  <a:pt x="138219" y="31111"/>
                </a:lnTo>
                <a:lnTo>
                  <a:pt x="138302" y="30352"/>
                </a:lnTo>
                <a:lnTo>
                  <a:pt x="83057" y="30352"/>
                </a:lnTo>
                <a:lnTo>
                  <a:pt x="72135" y="118237"/>
                </a:lnTo>
                <a:lnTo>
                  <a:pt x="70290" y="133557"/>
                </a:lnTo>
                <a:lnTo>
                  <a:pt x="68657" y="147568"/>
                </a:lnTo>
                <a:lnTo>
                  <a:pt x="67243" y="160256"/>
                </a:lnTo>
                <a:lnTo>
                  <a:pt x="66052" y="171611"/>
                </a:lnTo>
                <a:lnTo>
                  <a:pt x="65091" y="181620"/>
                </a:lnTo>
                <a:lnTo>
                  <a:pt x="65023" y="182372"/>
                </a:lnTo>
                <a:lnTo>
                  <a:pt x="51591" y="183942"/>
                </a:lnTo>
                <a:lnTo>
                  <a:pt x="39059" y="185752"/>
                </a:lnTo>
                <a:lnTo>
                  <a:pt x="28447" y="187578"/>
                </a:lnTo>
                <a:lnTo>
                  <a:pt x="26669" y="185927"/>
                </a:lnTo>
                <a:lnTo>
                  <a:pt x="28744" y="174841"/>
                </a:lnTo>
                <a:lnTo>
                  <a:pt x="31052" y="163064"/>
                </a:lnTo>
                <a:lnTo>
                  <a:pt x="33599" y="150581"/>
                </a:lnTo>
                <a:lnTo>
                  <a:pt x="36392" y="137381"/>
                </a:lnTo>
                <a:lnTo>
                  <a:pt x="38988" y="125475"/>
                </a:lnTo>
                <a:lnTo>
                  <a:pt x="59943" y="30352"/>
                </a:lnTo>
                <a:lnTo>
                  <a:pt x="1143" y="30352"/>
                </a:lnTo>
                <a:lnTo>
                  <a:pt x="0" y="22987"/>
                </a:lnTo>
                <a:lnTo>
                  <a:pt x="11536" y="17276"/>
                </a:lnTo>
                <a:lnTo>
                  <a:pt x="22836" y="11405"/>
                </a:lnTo>
                <a:lnTo>
                  <a:pt x="33926" y="5376"/>
                </a:lnTo>
                <a:lnTo>
                  <a:pt x="42544" y="508"/>
                </a:lnTo>
                <a:lnTo>
                  <a:pt x="156209" y="508"/>
                </a:lnTo>
                <a:lnTo>
                  <a:pt x="171816" y="490"/>
                </a:lnTo>
                <a:lnTo>
                  <a:pt x="185907" y="433"/>
                </a:lnTo>
                <a:lnTo>
                  <a:pt x="198476" y="329"/>
                </a:lnTo>
                <a:lnTo>
                  <a:pt x="209515" y="173"/>
                </a:lnTo>
                <a:lnTo>
                  <a:pt x="217423" y="0"/>
                </a:lnTo>
                <a:close/>
              </a:path>
            </a:pathLst>
          </a:custGeom>
          <a:ln w="3048">
            <a:solidFill>
              <a:srgbClr val="3A431F"/>
            </a:solidFill>
          </a:ln>
        </p:spPr>
        <p:txBody>
          <a:bodyPr wrap="square" lIns="0" tIns="0" rIns="0" bIns="0" rtlCol="0">
            <a:noAutofit/>
          </a:bodyPr>
          <a:lstStyle/>
          <a:p>
            <a:endParaRPr/>
          </a:p>
        </p:txBody>
      </p:sp>
      <p:sp>
        <p:nvSpPr>
          <p:cNvPr id="70" name="object 70"/>
          <p:cNvSpPr/>
          <p:nvPr/>
        </p:nvSpPr>
        <p:spPr>
          <a:xfrm>
            <a:off x="1989329" y="1035052"/>
            <a:ext cx="510878" cy="189737"/>
          </a:xfrm>
          <a:custGeom>
            <a:avLst/>
            <a:gdLst/>
            <a:ahLst/>
            <a:cxnLst/>
            <a:rect l="l" t="t" r="r" b="b"/>
            <a:pathLst>
              <a:path w="383159" h="189737">
                <a:moveTo>
                  <a:pt x="213105" y="0"/>
                </a:moveTo>
                <a:lnTo>
                  <a:pt x="214376" y="1397"/>
                </a:lnTo>
                <a:lnTo>
                  <a:pt x="212597" y="7492"/>
                </a:lnTo>
                <a:lnTo>
                  <a:pt x="211073" y="13715"/>
                </a:lnTo>
                <a:lnTo>
                  <a:pt x="209803" y="20192"/>
                </a:lnTo>
                <a:lnTo>
                  <a:pt x="221308" y="14364"/>
                </a:lnTo>
                <a:lnTo>
                  <a:pt x="232554" y="8417"/>
                </a:lnTo>
                <a:lnTo>
                  <a:pt x="243564" y="2373"/>
                </a:lnTo>
                <a:lnTo>
                  <a:pt x="246887" y="508"/>
                </a:lnTo>
                <a:lnTo>
                  <a:pt x="307847" y="508"/>
                </a:lnTo>
                <a:lnTo>
                  <a:pt x="324587" y="496"/>
                </a:lnTo>
                <a:lnTo>
                  <a:pt x="339648" y="458"/>
                </a:lnTo>
                <a:lnTo>
                  <a:pt x="353036" y="389"/>
                </a:lnTo>
                <a:lnTo>
                  <a:pt x="364754" y="287"/>
                </a:lnTo>
                <a:lnTo>
                  <a:pt x="374807" y="147"/>
                </a:lnTo>
                <a:lnTo>
                  <a:pt x="381889" y="0"/>
                </a:lnTo>
                <a:lnTo>
                  <a:pt x="383159" y="1397"/>
                </a:lnTo>
                <a:lnTo>
                  <a:pt x="380329" y="12758"/>
                </a:lnTo>
                <a:lnTo>
                  <a:pt x="377670" y="25513"/>
                </a:lnTo>
                <a:lnTo>
                  <a:pt x="376428" y="32385"/>
                </a:lnTo>
                <a:lnTo>
                  <a:pt x="365014" y="31730"/>
                </a:lnTo>
                <a:lnTo>
                  <a:pt x="353062" y="31208"/>
                </a:lnTo>
                <a:lnTo>
                  <a:pt x="340577" y="30813"/>
                </a:lnTo>
                <a:lnTo>
                  <a:pt x="327563" y="30542"/>
                </a:lnTo>
                <a:lnTo>
                  <a:pt x="314022" y="30390"/>
                </a:lnTo>
                <a:lnTo>
                  <a:pt x="302641" y="30352"/>
                </a:lnTo>
                <a:lnTo>
                  <a:pt x="301836" y="43113"/>
                </a:lnTo>
                <a:lnTo>
                  <a:pt x="301156" y="55853"/>
                </a:lnTo>
                <a:lnTo>
                  <a:pt x="300604" y="68570"/>
                </a:lnTo>
                <a:lnTo>
                  <a:pt x="300183" y="81261"/>
                </a:lnTo>
                <a:lnTo>
                  <a:pt x="299896" y="93925"/>
                </a:lnTo>
                <a:lnTo>
                  <a:pt x="299744" y="106557"/>
                </a:lnTo>
                <a:lnTo>
                  <a:pt x="299720" y="114046"/>
                </a:lnTo>
                <a:lnTo>
                  <a:pt x="300228" y="131355"/>
                </a:lnTo>
                <a:lnTo>
                  <a:pt x="301782" y="144666"/>
                </a:lnTo>
                <a:lnTo>
                  <a:pt x="304419" y="153998"/>
                </a:lnTo>
                <a:lnTo>
                  <a:pt x="309626" y="162940"/>
                </a:lnTo>
                <a:lnTo>
                  <a:pt x="317246" y="166242"/>
                </a:lnTo>
                <a:lnTo>
                  <a:pt x="328548" y="166242"/>
                </a:lnTo>
                <a:lnTo>
                  <a:pt x="339364" y="165807"/>
                </a:lnTo>
                <a:lnTo>
                  <a:pt x="352159" y="164477"/>
                </a:lnTo>
                <a:lnTo>
                  <a:pt x="364235" y="162687"/>
                </a:lnTo>
                <a:lnTo>
                  <a:pt x="365505" y="171576"/>
                </a:lnTo>
                <a:lnTo>
                  <a:pt x="352012" y="177898"/>
                </a:lnTo>
                <a:lnTo>
                  <a:pt x="339176" y="182805"/>
                </a:lnTo>
                <a:lnTo>
                  <a:pt x="326997" y="186290"/>
                </a:lnTo>
                <a:lnTo>
                  <a:pt x="315475" y="188348"/>
                </a:lnTo>
                <a:lnTo>
                  <a:pt x="305308" y="188975"/>
                </a:lnTo>
                <a:lnTo>
                  <a:pt x="290557" y="187576"/>
                </a:lnTo>
                <a:lnTo>
                  <a:pt x="278646" y="183399"/>
                </a:lnTo>
                <a:lnTo>
                  <a:pt x="270383" y="177291"/>
                </a:lnTo>
                <a:lnTo>
                  <a:pt x="263864" y="167884"/>
                </a:lnTo>
                <a:lnTo>
                  <a:pt x="260058" y="155674"/>
                </a:lnTo>
                <a:lnTo>
                  <a:pt x="258953" y="142239"/>
                </a:lnTo>
                <a:lnTo>
                  <a:pt x="259107" y="134137"/>
                </a:lnTo>
                <a:lnTo>
                  <a:pt x="259571" y="124880"/>
                </a:lnTo>
                <a:lnTo>
                  <a:pt x="260340" y="114470"/>
                </a:lnTo>
                <a:lnTo>
                  <a:pt x="261414" y="102909"/>
                </a:lnTo>
                <a:lnTo>
                  <a:pt x="262790" y="90196"/>
                </a:lnTo>
                <a:lnTo>
                  <a:pt x="264465" y="76334"/>
                </a:lnTo>
                <a:lnTo>
                  <a:pt x="266438" y="61324"/>
                </a:lnTo>
                <a:lnTo>
                  <a:pt x="268706" y="45165"/>
                </a:lnTo>
                <a:lnTo>
                  <a:pt x="270891" y="30352"/>
                </a:lnTo>
                <a:lnTo>
                  <a:pt x="207772" y="30352"/>
                </a:lnTo>
                <a:lnTo>
                  <a:pt x="207645" y="30987"/>
                </a:lnTo>
                <a:lnTo>
                  <a:pt x="207517" y="31750"/>
                </a:lnTo>
                <a:lnTo>
                  <a:pt x="207390" y="32385"/>
                </a:lnTo>
                <a:lnTo>
                  <a:pt x="192557" y="31486"/>
                </a:lnTo>
                <a:lnTo>
                  <a:pt x="178807" y="30770"/>
                </a:lnTo>
                <a:lnTo>
                  <a:pt x="166128" y="30237"/>
                </a:lnTo>
                <a:lnTo>
                  <a:pt x="154508" y="29886"/>
                </a:lnTo>
                <a:lnTo>
                  <a:pt x="143890" y="29717"/>
                </a:lnTo>
                <a:lnTo>
                  <a:pt x="154561" y="40487"/>
                </a:lnTo>
                <a:lnTo>
                  <a:pt x="163522" y="51444"/>
                </a:lnTo>
                <a:lnTo>
                  <a:pt x="170775" y="62590"/>
                </a:lnTo>
                <a:lnTo>
                  <a:pt x="176318" y="73927"/>
                </a:lnTo>
                <a:lnTo>
                  <a:pt x="180153" y="85459"/>
                </a:lnTo>
                <a:lnTo>
                  <a:pt x="182279" y="97187"/>
                </a:lnTo>
                <a:lnTo>
                  <a:pt x="182753" y="106045"/>
                </a:lnTo>
                <a:lnTo>
                  <a:pt x="181786" y="119634"/>
                </a:lnTo>
                <a:lnTo>
                  <a:pt x="178885" y="132310"/>
                </a:lnTo>
                <a:lnTo>
                  <a:pt x="174052" y="144066"/>
                </a:lnTo>
                <a:lnTo>
                  <a:pt x="167284" y="154896"/>
                </a:lnTo>
                <a:lnTo>
                  <a:pt x="158583" y="164796"/>
                </a:lnTo>
                <a:lnTo>
                  <a:pt x="147893" y="173676"/>
                </a:lnTo>
                <a:lnTo>
                  <a:pt x="137196" y="180027"/>
                </a:lnTo>
                <a:lnTo>
                  <a:pt x="125514" y="184788"/>
                </a:lnTo>
                <a:lnTo>
                  <a:pt x="112849" y="187960"/>
                </a:lnTo>
                <a:lnTo>
                  <a:pt x="99199" y="189543"/>
                </a:lnTo>
                <a:lnTo>
                  <a:pt x="92075" y="189737"/>
                </a:lnTo>
                <a:lnTo>
                  <a:pt x="78265" y="188898"/>
                </a:lnTo>
                <a:lnTo>
                  <a:pt x="65318" y="186382"/>
                </a:lnTo>
                <a:lnTo>
                  <a:pt x="53240" y="182194"/>
                </a:lnTo>
                <a:lnTo>
                  <a:pt x="42040" y="176338"/>
                </a:lnTo>
                <a:lnTo>
                  <a:pt x="31728" y="168820"/>
                </a:lnTo>
                <a:lnTo>
                  <a:pt x="26034" y="163575"/>
                </a:lnTo>
                <a:lnTo>
                  <a:pt x="17460" y="153719"/>
                </a:lnTo>
                <a:lnTo>
                  <a:pt x="10597" y="143012"/>
                </a:lnTo>
                <a:lnTo>
                  <a:pt x="5443" y="131450"/>
                </a:lnTo>
                <a:lnTo>
                  <a:pt x="1992" y="119029"/>
                </a:lnTo>
                <a:lnTo>
                  <a:pt x="241" y="105743"/>
                </a:lnTo>
                <a:lnTo>
                  <a:pt x="0" y="98298"/>
                </a:lnTo>
                <a:lnTo>
                  <a:pt x="847" y="84134"/>
                </a:lnTo>
                <a:lnTo>
                  <a:pt x="3391" y="70981"/>
                </a:lnTo>
                <a:lnTo>
                  <a:pt x="7630" y="58832"/>
                </a:lnTo>
                <a:lnTo>
                  <a:pt x="13564" y="47682"/>
                </a:lnTo>
                <a:lnTo>
                  <a:pt x="21194" y="37522"/>
                </a:lnTo>
                <a:lnTo>
                  <a:pt x="30520" y="28349"/>
                </a:lnTo>
                <a:lnTo>
                  <a:pt x="41759" y="20046"/>
                </a:lnTo>
                <a:lnTo>
                  <a:pt x="52021" y="14295"/>
                </a:lnTo>
                <a:lnTo>
                  <a:pt x="63175" y="9544"/>
                </a:lnTo>
                <a:lnTo>
                  <a:pt x="75225" y="5793"/>
                </a:lnTo>
                <a:lnTo>
                  <a:pt x="88175" y="3042"/>
                </a:lnTo>
                <a:lnTo>
                  <a:pt x="102029" y="1291"/>
                </a:lnTo>
                <a:lnTo>
                  <a:pt x="116790" y="539"/>
                </a:lnTo>
                <a:lnTo>
                  <a:pt x="138958" y="500"/>
                </a:lnTo>
                <a:lnTo>
                  <a:pt x="155474" y="476"/>
                </a:lnTo>
                <a:lnTo>
                  <a:pt x="170200" y="434"/>
                </a:lnTo>
                <a:lnTo>
                  <a:pt x="183141" y="371"/>
                </a:lnTo>
                <a:lnTo>
                  <a:pt x="194301" y="287"/>
                </a:lnTo>
                <a:lnTo>
                  <a:pt x="203683" y="178"/>
                </a:lnTo>
                <a:lnTo>
                  <a:pt x="211292" y="42"/>
                </a:lnTo>
                <a:lnTo>
                  <a:pt x="213105" y="0"/>
                </a:lnTo>
                <a:close/>
              </a:path>
            </a:pathLst>
          </a:custGeom>
          <a:ln w="3048">
            <a:solidFill>
              <a:srgbClr val="3A431F"/>
            </a:solidFill>
          </a:ln>
        </p:spPr>
        <p:txBody>
          <a:bodyPr wrap="square" lIns="0" tIns="0" rIns="0" bIns="0" rtlCol="0">
            <a:noAutofit/>
          </a:bodyPr>
          <a:lstStyle/>
          <a:p>
            <a:endParaRPr/>
          </a:p>
        </p:txBody>
      </p:sp>
      <p:sp>
        <p:nvSpPr>
          <p:cNvPr id="71" name="object 71"/>
          <p:cNvSpPr/>
          <p:nvPr/>
        </p:nvSpPr>
        <p:spPr>
          <a:xfrm>
            <a:off x="8734552" y="1030606"/>
            <a:ext cx="756072" cy="194183"/>
          </a:xfrm>
          <a:custGeom>
            <a:avLst/>
            <a:gdLst/>
            <a:ahLst/>
            <a:cxnLst/>
            <a:rect l="l" t="t" r="r" b="b"/>
            <a:pathLst>
              <a:path w="567054" h="194183">
                <a:moveTo>
                  <a:pt x="554227" y="0"/>
                </a:moveTo>
                <a:lnTo>
                  <a:pt x="559544" y="13573"/>
                </a:lnTo>
                <a:lnTo>
                  <a:pt x="562402" y="25900"/>
                </a:lnTo>
                <a:lnTo>
                  <a:pt x="564578" y="38383"/>
                </a:lnTo>
                <a:lnTo>
                  <a:pt x="566074" y="51032"/>
                </a:lnTo>
                <a:lnTo>
                  <a:pt x="566889" y="63855"/>
                </a:lnTo>
                <a:lnTo>
                  <a:pt x="567054" y="72898"/>
                </a:lnTo>
                <a:lnTo>
                  <a:pt x="566613" y="87714"/>
                </a:lnTo>
                <a:lnTo>
                  <a:pt x="565289" y="101708"/>
                </a:lnTo>
                <a:lnTo>
                  <a:pt x="563085" y="114882"/>
                </a:lnTo>
                <a:lnTo>
                  <a:pt x="560003" y="127238"/>
                </a:lnTo>
                <a:lnTo>
                  <a:pt x="556046" y="138778"/>
                </a:lnTo>
                <a:lnTo>
                  <a:pt x="551214" y="149504"/>
                </a:lnTo>
                <a:lnTo>
                  <a:pt x="545512" y="159419"/>
                </a:lnTo>
                <a:lnTo>
                  <a:pt x="535976" y="171762"/>
                </a:lnTo>
                <a:lnTo>
                  <a:pt x="526183" y="180642"/>
                </a:lnTo>
                <a:lnTo>
                  <a:pt x="515317" y="187295"/>
                </a:lnTo>
                <a:lnTo>
                  <a:pt x="503374" y="191720"/>
                </a:lnTo>
                <a:lnTo>
                  <a:pt x="490349" y="193919"/>
                </a:lnTo>
                <a:lnTo>
                  <a:pt x="483615" y="194183"/>
                </a:lnTo>
                <a:lnTo>
                  <a:pt x="468597" y="193082"/>
                </a:lnTo>
                <a:lnTo>
                  <a:pt x="455457" y="189790"/>
                </a:lnTo>
                <a:lnTo>
                  <a:pt x="444204" y="184324"/>
                </a:lnTo>
                <a:lnTo>
                  <a:pt x="434846" y="176701"/>
                </a:lnTo>
                <a:lnTo>
                  <a:pt x="425635" y="163578"/>
                </a:lnTo>
                <a:lnTo>
                  <a:pt x="421431" y="153558"/>
                </a:lnTo>
                <a:lnTo>
                  <a:pt x="418178" y="141903"/>
                </a:lnTo>
                <a:lnTo>
                  <a:pt x="415877" y="128616"/>
                </a:lnTo>
                <a:lnTo>
                  <a:pt x="414534" y="113700"/>
                </a:lnTo>
                <a:lnTo>
                  <a:pt x="414146" y="98933"/>
                </a:lnTo>
                <a:lnTo>
                  <a:pt x="414289" y="88419"/>
                </a:lnTo>
                <a:lnTo>
                  <a:pt x="414754" y="74762"/>
                </a:lnTo>
                <a:lnTo>
                  <a:pt x="415035" y="68580"/>
                </a:lnTo>
                <a:lnTo>
                  <a:pt x="415656" y="53454"/>
                </a:lnTo>
                <a:lnTo>
                  <a:pt x="415910" y="42037"/>
                </a:lnTo>
                <a:lnTo>
                  <a:pt x="415925" y="39243"/>
                </a:lnTo>
                <a:lnTo>
                  <a:pt x="415925" y="31877"/>
                </a:lnTo>
                <a:lnTo>
                  <a:pt x="413765" y="26924"/>
                </a:lnTo>
                <a:lnTo>
                  <a:pt x="409320" y="24130"/>
                </a:lnTo>
                <a:lnTo>
                  <a:pt x="405129" y="21462"/>
                </a:lnTo>
                <a:lnTo>
                  <a:pt x="398017" y="20193"/>
                </a:lnTo>
                <a:lnTo>
                  <a:pt x="388111" y="20066"/>
                </a:lnTo>
                <a:lnTo>
                  <a:pt x="386968" y="25273"/>
                </a:lnTo>
                <a:lnTo>
                  <a:pt x="385825" y="30861"/>
                </a:lnTo>
                <a:lnTo>
                  <a:pt x="384809" y="36830"/>
                </a:lnTo>
                <a:lnTo>
                  <a:pt x="373396" y="36175"/>
                </a:lnTo>
                <a:lnTo>
                  <a:pt x="361444" y="35653"/>
                </a:lnTo>
                <a:lnTo>
                  <a:pt x="348959" y="35258"/>
                </a:lnTo>
                <a:lnTo>
                  <a:pt x="335945" y="34987"/>
                </a:lnTo>
                <a:lnTo>
                  <a:pt x="322404" y="34835"/>
                </a:lnTo>
                <a:lnTo>
                  <a:pt x="311022" y="34798"/>
                </a:lnTo>
                <a:lnTo>
                  <a:pt x="310218" y="47558"/>
                </a:lnTo>
                <a:lnTo>
                  <a:pt x="309538" y="60298"/>
                </a:lnTo>
                <a:lnTo>
                  <a:pt x="308986" y="73015"/>
                </a:lnTo>
                <a:lnTo>
                  <a:pt x="308565" y="85706"/>
                </a:lnTo>
                <a:lnTo>
                  <a:pt x="308278" y="98370"/>
                </a:lnTo>
                <a:lnTo>
                  <a:pt x="308126" y="111002"/>
                </a:lnTo>
                <a:lnTo>
                  <a:pt x="308101" y="118491"/>
                </a:lnTo>
                <a:lnTo>
                  <a:pt x="308610" y="135800"/>
                </a:lnTo>
                <a:lnTo>
                  <a:pt x="310164" y="149111"/>
                </a:lnTo>
                <a:lnTo>
                  <a:pt x="312801" y="158443"/>
                </a:lnTo>
                <a:lnTo>
                  <a:pt x="318007" y="167386"/>
                </a:lnTo>
                <a:lnTo>
                  <a:pt x="325627" y="170687"/>
                </a:lnTo>
                <a:lnTo>
                  <a:pt x="336930" y="170687"/>
                </a:lnTo>
                <a:lnTo>
                  <a:pt x="347746" y="170252"/>
                </a:lnTo>
                <a:lnTo>
                  <a:pt x="360541" y="168922"/>
                </a:lnTo>
                <a:lnTo>
                  <a:pt x="372617" y="167132"/>
                </a:lnTo>
                <a:lnTo>
                  <a:pt x="373887" y="176022"/>
                </a:lnTo>
                <a:lnTo>
                  <a:pt x="360394" y="182343"/>
                </a:lnTo>
                <a:lnTo>
                  <a:pt x="347558" y="187250"/>
                </a:lnTo>
                <a:lnTo>
                  <a:pt x="335379" y="190735"/>
                </a:lnTo>
                <a:lnTo>
                  <a:pt x="323857" y="192793"/>
                </a:lnTo>
                <a:lnTo>
                  <a:pt x="313689" y="193421"/>
                </a:lnTo>
                <a:lnTo>
                  <a:pt x="298939" y="192021"/>
                </a:lnTo>
                <a:lnTo>
                  <a:pt x="287028" y="187844"/>
                </a:lnTo>
                <a:lnTo>
                  <a:pt x="278764" y="181737"/>
                </a:lnTo>
                <a:lnTo>
                  <a:pt x="272246" y="172329"/>
                </a:lnTo>
                <a:lnTo>
                  <a:pt x="268440" y="160119"/>
                </a:lnTo>
                <a:lnTo>
                  <a:pt x="267334" y="146685"/>
                </a:lnTo>
                <a:lnTo>
                  <a:pt x="267489" y="138582"/>
                </a:lnTo>
                <a:lnTo>
                  <a:pt x="267953" y="129325"/>
                </a:lnTo>
                <a:lnTo>
                  <a:pt x="268722" y="118915"/>
                </a:lnTo>
                <a:lnTo>
                  <a:pt x="269796" y="107354"/>
                </a:lnTo>
                <a:lnTo>
                  <a:pt x="271172" y="94641"/>
                </a:lnTo>
                <a:lnTo>
                  <a:pt x="272847" y="80779"/>
                </a:lnTo>
                <a:lnTo>
                  <a:pt x="274820" y="65769"/>
                </a:lnTo>
                <a:lnTo>
                  <a:pt x="277088" y="49610"/>
                </a:lnTo>
                <a:lnTo>
                  <a:pt x="279272" y="34798"/>
                </a:lnTo>
                <a:lnTo>
                  <a:pt x="213867" y="34798"/>
                </a:lnTo>
                <a:lnTo>
                  <a:pt x="213105" y="29845"/>
                </a:lnTo>
                <a:lnTo>
                  <a:pt x="212597" y="32131"/>
                </a:lnTo>
                <a:lnTo>
                  <a:pt x="212216" y="34417"/>
                </a:lnTo>
                <a:lnTo>
                  <a:pt x="211835" y="36830"/>
                </a:lnTo>
                <a:lnTo>
                  <a:pt x="200509" y="35881"/>
                </a:lnTo>
                <a:lnTo>
                  <a:pt x="188216" y="35237"/>
                </a:lnTo>
                <a:lnTo>
                  <a:pt x="174941" y="34882"/>
                </a:lnTo>
                <a:lnTo>
                  <a:pt x="163702" y="34798"/>
                </a:lnTo>
                <a:lnTo>
                  <a:pt x="163385" y="44682"/>
                </a:lnTo>
                <a:lnTo>
                  <a:pt x="163121" y="55804"/>
                </a:lnTo>
                <a:lnTo>
                  <a:pt x="162916" y="68162"/>
                </a:lnTo>
                <a:lnTo>
                  <a:pt x="162773" y="81757"/>
                </a:lnTo>
                <a:lnTo>
                  <a:pt x="162698" y="96589"/>
                </a:lnTo>
                <a:lnTo>
                  <a:pt x="162686" y="105283"/>
                </a:lnTo>
                <a:lnTo>
                  <a:pt x="162803" y="120040"/>
                </a:lnTo>
                <a:lnTo>
                  <a:pt x="163179" y="132284"/>
                </a:lnTo>
                <a:lnTo>
                  <a:pt x="163575" y="138811"/>
                </a:lnTo>
                <a:lnTo>
                  <a:pt x="164083" y="147066"/>
                </a:lnTo>
                <a:lnTo>
                  <a:pt x="165734" y="154050"/>
                </a:lnTo>
                <a:lnTo>
                  <a:pt x="168655" y="159639"/>
                </a:lnTo>
                <a:lnTo>
                  <a:pt x="171576" y="165354"/>
                </a:lnTo>
                <a:lnTo>
                  <a:pt x="176275" y="169418"/>
                </a:lnTo>
                <a:lnTo>
                  <a:pt x="182752" y="171958"/>
                </a:lnTo>
                <a:lnTo>
                  <a:pt x="193330" y="174783"/>
                </a:lnTo>
                <a:lnTo>
                  <a:pt x="207361" y="175875"/>
                </a:lnTo>
                <a:lnTo>
                  <a:pt x="209803" y="175895"/>
                </a:lnTo>
                <a:lnTo>
                  <a:pt x="210819" y="183769"/>
                </a:lnTo>
                <a:lnTo>
                  <a:pt x="195245" y="188285"/>
                </a:lnTo>
                <a:lnTo>
                  <a:pt x="181913" y="191397"/>
                </a:lnTo>
                <a:lnTo>
                  <a:pt x="170839" y="193132"/>
                </a:lnTo>
                <a:lnTo>
                  <a:pt x="163702" y="193548"/>
                </a:lnTo>
                <a:lnTo>
                  <a:pt x="149953" y="191267"/>
                </a:lnTo>
                <a:lnTo>
                  <a:pt x="139633" y="184426"/>
                </a:lnTo>
                <a:lnTo>
                  <a:pt x="132349" y="172203"/>
                </a:lnTo>
                <a:lnTo>
                  <a:pt x="129469" y="159492"/>
                </a:lnTo>
                <a:lnTo>
                  <a:pt x="128904" y="149225"/>
                </a:lnTo>
                <a:lnTo>
                  <a:pt x="129021" y="142053"/>
                </a:lnTo>
                <a:lnTo>
                  <a:pt x="129369" y="133520"/>
                </a:lnTo>
                <a:lnTo>
                  <a:pt x="129949" y="123623"/>
                </a:lnTo>
                <a:lnTo>
                  <a:pt x="130758" y="112363"/>
                </a:lnTo>
                <a:lnTo>
                  <a:pt x="131797" y="99736"/>
                </a:lnTo>
                <a:lnTo>
                  <a:pt x="133063" y="85743"/>
                </a:lnTo>
                <a:lnTo>
                  <a:pt x="134556" y="70383"/>
                </a:lnTo>
                <a:lnTo>
                  <a:pt x="136275" y="53654"/>
                </a:lnTo>
                <a:lnTo>
                  <a:pt x="138219" y="35556"/>
                </a:lnTo>
                <a:lnTo>
                  <a:pt x="138302" y="34798"/>
                </a:lnTo>
                <a:lnTo>
                  <a:pt x="83057" y="34798"/>
                </a:lnTo>
                <a:lnTo>
                  <a:pt x="72135" y="122682"/>
                </a:lnTo>
                <a:lnTo>
                  <a:pt x="70290" y="138002"/>
                </a:lnTo>
                <a:lnTo>
                  <a:pt x="68657" y="152013"/>
                </a:lnTo>
                <a:lnTo>
                  <a:pt x="67243" y="164701"/>
                </a:lnTo>
                <a:lnTo>
                  <a:pt x="66052" y="176056"/>
                </a:lnTo>
                <a:lnTo>
                  <a:pt x="65091" y="186065"/>
                </a:lnTo>
                <a:lnTo>
                  <a:pt x="65024" y="186817"/>
                </a:lnTo>
                <a:lnTo>
                  <a:pt x="51591" y="188387"/>
                </a:lnTo>
                <a:lnTo>
                  <a:pt x="39059" y="190197"/>
                </a:lnTo>
                <a:lnTo>
                  <a:pt x="28447" y="192024"/>
                </a:lnTo>
                <a:lnTo>
                  <a:pt x="26669" y="190373"/>
                </a:lnTo>
                <a:lnTo>
                  <a:pt x="28744" y="179286"/>
                </a:lnTo>
                <a:lnTo>
                  <a:pt x="31052" y="167509"/>
                </a:lnTo>
                <a:lnTo>
                  <a:pt x="33599" y="155026"/>
                </a:lnTo>
                <a:lnTo>
                  <a:pt x="36392" y="141826"/>
                </a:lnTo>
                <a:lnTo>
                  <a:pt x="38988" y="129921"/>
                </a:lnTo>
                <a:lnTo>
                  <a:pt x="59943" y="34798"/>
                </a:lnTo>
                <a:lnTo>
                  <a:pt x="1142" y="34798"/>
                </a:lnTo>
                <a:lnTo>
                  <a:pt x="0" y="27432"/>
                </a:lnTo>
                <a:lnTo>
                  <a:pt x="11536" y="21721"/>
                </a:lnTo>
                <a:lnTo>
                  <a:pt x="22836" y="15850"/>
                </a:lnTo>
                <a:lnTo>
                  <a:pt x="33926" y="9821"/>
                </a:lnTo>
                <a:lnTo>
                  <a:pt x="42544" y="4953"/>
                </a:lnTo>
                <a:lnTo>
                  <a:pt x="156209" y="4953"/>
                </a:lnTo>
                <a:lnTo>
                  <a:pt x="171816" y="4935"/>
                </a:lnTo>
                <a:lnTo>
                  <a:pt x="185907" y="4878"/>
                </a:lnTo>
                <a:lnTo>
                  <a:pt x="198476" y="4774"/>
                </a:lnTo>
                <a:lnTo>
                  <a:pt x="209515" y="4618"/>
                </a:lnTo>
                <a:lnTo>
                  <a:pt x="217424" y="4445"/>
                </a:lnTo>
                <a:lnTo>
                  <a:pt x="218566" y="5842"/>
                </a:lnTo>
                <a:lnTo>
                  <a:pt x="216915" y="12065"/>
                </a:lnTo>
                <a:lnTo>
                  <a:pt x="215264" y="19177"/>
                </a:lnTo>
                <a:lnTo>
                  <a:pt x="213613" y="26924"/>
                </a:lnTo>
                <a:lnTo>
                  <a:pt x="225265" y="21137"/>
                </a:lnTo>
                <a:lnTo>
                  <a:pt x="236599" y="15266"/>
                </a:lnTo>
                <a:lnTo>
                  <a:pt x="247631" y="9279"/>
                </a:lnTo>
                <a:lnTo>
                  <a:pt x="255269" y="4953"/>
                </a:lnTo>
                <a:lnTo>
                  <a:pt x="316229" y="4953"/>
                </a:lnTo>
                <a:lnTo>
                  <a:pt x="332969" y="4941"/>
                </a:lnTo>
                <a:lnTo>
                  <a:pt x="348030" y="4903"/>
                </a:lnTo>
                <a:lnTo>
                  <a:pt x="361418" y="4834"/>
                </a:lnTo>
                <a:lnTo>
                  <a:pt x="373136" y="4732"/>
                </a:lnTo>
                <a:lnTo>
                  <a:pt x="383189" y="4592"/>
                </a:lnTo>
                <a:lnTo>
                  <a:pt x="390270" y="4445"/>
                </a:lnTo>
                <a:lnTo>
                  <a:pt x="391540" y="5842"/>
                </a:lnTo>
                <a:lnTo>
                  <a:pt x="390143" y="11175"/>
                </a:lnTo>
                <a:lnTo>
                  <a:pt x="398779" y="8636"/>
                </a:lnTo>
                <a:lnTo>
                  <a:pt x="406653" y="6731"/>
                </a:lnTo>
                <a:lnTo>
                  <a:pt x="413638" y="5461"/>
                </a:lnTo>
                <a:lnTo>
                  <a:pt x="422147" y="3810"/>
                </a:lnTo>
                <a:lnTo>
                  <a:pt x="428878" y="3048"/>
                </a:lnTo>
                <a:lnTo>
                  <a:pt x="433831" y="3048"/>
                </a:lnTo>
                <a:lnTo>
                  <a:pt x="441451" y="3048"/>
                </a:lnTo>
                <a:lnTo>
                  <a:pt x="447420" y="5207"/>
                </a:lnTo>
                <a:lnTo>
                  <a:pt x="451611" y="9525"/>
                </a:lnTo>
                <a:lnTo>
                  <a:pt x="455802" y="13970"/>
                </a:lnTo>
                <a:lnTo>
                  <a:pt x="457834" y="20447"/>
                </a:lnTo>
                <a:lnTo>
                  <a:pt x="457834" y="29210"/>
                </a:lnTo>
                <a:lnTo>
                  <a:pt x="457564" y="37156"/>
                </a:lnTo>
                <a:lnTo>
                  <a:pt x="456752" y="52003"/>
                </a:lnTo>
                <a:lnTo>
                  <a:pt x="456310" y="59309"/>
                </a:lnTo>
                <a:lnTo>
                  <a:pt x="455501" y="74009"/>
                </a:lnTo>
                <a:lnTo>
                  <a:pt x="454995" y="86869"/>
                </a:lnTo>
                <a:lnTo>
                  <a:pt x="454791" y="97864"/>
                </a:lnTo>
                <a:lnTo>
                  <a:pt x="454786" y="99568"/>
                </a:lnTo>
                <a:lnTo>
                  <a:pt x="455284" y="115961"/>
                </a:lnTo>
                <a:lnTo>
                  <a:pt x="456770" y="130101"/>
                </a:lnTo>
                <a:lnTo>
                  <a:pt x="459236" y="141994"/>
                </a:lnTo>
                <a:lnTo>
                  <a:pt x="462673" y="151650"/>
                </a:lnTo>
                <a:lnTo>
                  <a:pt x="473230" y="165452"/>
                </a:lnTo>
                <a:lnTo>
                  <a:pt x="484754" y="170969"/>
                </a:lnTo>
                <a:lnTo>
                  <a:pt x="494410" y="172085"/>
                </a:lnTo>
                <a:lnTo>
                  <a:pt x="507791" y="169950"/>
                </a:lnTo>
                <a:lnTo>
                  <a:pt x="518750" y="163546"/>
                </a:lnTo>
                <a:lnTo>
                  <a:pt x="526541" y="154178"/>
                </a:lnTo>
                <a:lnTo>
                  <a:pt x="530896" y="145140"/>
                </a:lnTo>
                <a:lnTo>
                  <a:pt x="534136" y="134140"/>
                </a:lnTo>
                <a:lnTo>
                  <a:pt x="536276" y="121178"/>
                </a:lnTo>
                <a:lnTo>
                  <a:pt x="537335" y="106252"/>
                </a:lnTo>
                <a:lnTo>
                  <a:pt x="537463" y="98171"/>
                </a:lnTo>
                <a:lnTo>
                  <a:pt x="537083" y="85680"/>
                </a:lnTo>
                <a:lnTo>
                  <a:pt x="535943" y="73218"/>
                </a:lnTo>
                <a:lnTo>
                  <a:pt x="534043" y="60785"/>
                </a:lnTo>
                <a:lnTo>
                  <a:pt x="531383" y="48382"/>
                </a:lnTo>
                <a:lnTo>
                  <a:pt x="527963" y="36008"/>
                </a:lnTo>
                <a:lnTo>
                  <a:pt x="523783" y="23663"/>
                </a:lnTo>
                <a:lnTo>
                  <a:pt x="518843" y="11348"/>
                </a:lnTo>
                <a:lnTo>
                  <a:pt x="517651" y="8636"/>
                </a:lnTo>
                <a:lnTo>
                  <a:pt x="530608" y="5764"/>
                </a:lnTo>
                <a:lnTo>
                  <a:pt x="542956" y="2836"/>
                </a:lnTo>
                <a:lnTo>
                  <a:pt x="554227" y="0"/>
                </a:lnTo>
                <a:close/>
              </a:path>
            </a:pathLst>
          </a:custGeom>
          <a:ln w="3048">
            <a:solidFill>
              <a:srgbClr val="3A431F"/>
            </a:solidFill>
          </a:ln>
        </p:spPr>
        <p:txBody>
          <a:bodyPr wrap="square" lIns="0" tIns="0" rIns="0" bIns="0" rtlCol="0">
            <a:noAutofit/>
          </a:bodyPr>
          <a:lstStyle/>
          <a:p>
            <a:endParaRPr/>
          </a:p>
        </p:txBody>
      </p:sp>
      <p:sp>
        <p:nvSpPr>
          <p:cNvPr id="72" name="object 72"/>
          <p:cNvSpPr/>
          <p:nvPr/>
        </p:nvSpPr>
        <p:spPr>
          <a:xfrm>
            <a:off x="8191502" y="1030605"/>
            <a:ext cx="246211" cy="191770"/>
          </a:xfrm>
          <a:custGeom>
            <a:avLst/>
            <a:gdLst/>
            <a:ahLst/>
            <a:cxnLst/>
            <a:rect l="l" t="t" r="r" b="b"/>
            <a:pathLst>
              <a:path w="184658" h="191770">
                <a:moveTo>
                  <a:pt x="180086" y="0"/>
                </a:moveTo>
                <a:lnTo>
                  <a:pt x="183261" y="1397"/>
                </a:lnTo>
                <a:lnTo>
                  <a:pt x="184150" y="4825"/>
                </a:lnTo>
                <a:lnTo>
                  <a:pt x="184658" y="9271"/>
                </a:lnTo>
                <a:lnTo>
                  <a:pt x="184658" y="14732"/>
                </a:lnTo>
                <a:lnTo>
                  <a:pt x="183881" y="26558"/>
                </a:lnTo>
                <a:lnTo>
                  <a:pt x="181506" y="39592"/>
                </a:lnTo>
                <a:lnTo>
                  <a:pt x="177480" y="54645"/>
                </a:lnTo>
                <a:lnTo>
                  <a:pt x="173561" y="66844"/>
                </a:lnTo>
                <a:lnTo>
                  <a:pt x="170687" y="74930"/>
                </a:lnTo>
                <a:lnTo>
                  <a:pt x="166099" y="86573"/>
                </a:lnTo>
                <a:lnTo>
                  <a:pt x="161083" y="98248"/>
                </a:lnTo>
                <a:lnTo>
                  <a:pt x="156337" y="108585"/>
                </a:lnTo>
                <a:lnTo>
                  <a:pt x="150651" y="120256"/>
                </a:lnTo>
                <a:lnTo>
                  <a:pt x="144904" y="131577"/>
                </a:lnTo>
                <a:lnTo>
                  <a:pt x="140080" y="140716"/>
                </a:lnTo>
                <a:lnTo>
                  <a:pt x="133781" y="152380"/>
                </a:lnTo>
                <a:lnTo>
                  <a:pt x="127576" y="163285"/>
                </a:lnTo>
                <a:lnTo>
                  <a:pt x="124333" y="168783"/>
                </a:lnTo>
                <a:lnTo>
                  <a:pt x="119252" y="177419"/>
                </a:lnTo>
                <a:lnTo>
                  <a:pt x="114808" y="184404"/>
                </a:lnTo>
                <a:lnTo>
                  <a:pt x="110871" y="189992"/>
                </a:lnTo>
                <a:lnTo>
                  <a:pt x="93979" y="191770"/>
                </a:lnTo>
                <a:lnTo>
                  <a:pt x="89964" y="179531"/>
                </a:lnTo>
                <a:lnTo>
                  <a:pt x="85946" y="167664"/>
                </a:lnTo>
                <a:lnTo>
                  <a:pt x="85851" y="167386"/>
                </a:lnTo>
                <a:lnTo>
                  <a:pt x="83185" y="159512"/>
                </a:lnTo>
                <a:lnTo>
                  <a:pt x="80645" y="151765"/>
                </a:lnTo>
                <a:lnTo>
                  <a:pt x="78104" y="144145"/>
                </a:lnTo>
                <a:lnTo>
                  <a:pt x="75564" y="136398"/>
                </a:lnTo>
                <a:lnTo>
                  <a:pt x="73025" y="128650"/>
                </a:lnTo>
                <a:lnTo>
                  <a:pt x="70230" y="120904"/>
                </a:lnTo>
                <a:lnTo>
                  <a:pt x="67437" y="113157"/>
                </a:lnTo>
                <a:lnTo>
                  <a:pt x="64515" y="105283"/>
                </a:lnTo>
                <a:lnTo>
                  <a:pt x="61595" y="97155"/>
                </a:lnTo>
                <a:lnTo>
                  <a:pt x="59816" y="92329"/>
                </a:lnTo>
                <a:lnTo>
                  <a:pt x="57658" y="86614"/>
                </a:lnTo>
                <a:lnTo>
                  <a:pt x="55245" y="80137"/>
                </a:lnTo>
                <a:lnTo>
                  <a:pt x="52704" y="73660"/>
                </a:lnTo>
                <a:lnTo>
                  <a:pt x="50164" y="67056"/>
                </a:lnTo>
                <a:lnTo>
                  <a:pt x="47371" y="60579"/>
                </a:lnTo>
                <a:lnTo>
                  <a:pt x="44576" y="53975"/>
                </a:lnTo>
                <a:lnTo>
                  <a:pt x="41655" y="47879"/>
                </a:lnTo>
                <a:lnTo>
                  <a:pt x="38862" y="42291"/>
                </a:lnTo>
                <a:lnTo>
                  <a:pt x="35940" y="36575"/>
                </a:lnTo>
                <a:lnTo>
                  <a:pt x="33020" y="32385"/>
                </a:lnTo>
                <a:lnTo>
                  <a:pt x="30225" y="29464"/>
                </a:lnTo>
                <a:lnTo>
                  <a:pt x="28448" y="27559"/>
                </a:lnTo>
                <a:lnTo>
                  <a:pt x="26542" y="26035"/>
                </a:lnTo>
                <a:lnTo>
                  <a:pt x="24764" y="24765"/>
                </a:lnTo>
                <a:lnTo>
                  <a:pt x="22987" y="23495"/>
                </a:lnTo>
                <a:lnTo>
                  <a:pt x="20954" y="22479"/>
                </a:lnTo>
                <a:lnTo>
                  <a:pt x="18669" y="21844"/>
                </a:lnTo>
                <a:lnTo>
                  <a:pt x="16255" y="21082"/>
                </a:lnTo>
                <a:lnTo>
                  <a:pt x="13715" y="20574"/>
                </a:lnTo>
                <a:lnTo>
                  <a:pt x="10922" y="20193"/>
                </a:lnTo>
                <a:lnTo>
                  <a:pt x="8254" y="19939"/>
                </a:lnTo>
                <a:lnTo>
                  <a:pt x="4952" y="19558"/>
                </a:lnTo>
                <a:lnTo>
                  <a:pt x="1270" y="19304"/>
                </a:lnTo>
                <a:lnTo>
                  <a:pt x="0" y="12192"/>
                </a:lnTo>
                <a:lnTo>
                  <a:pt x="13581" y="8175"/>
                </a:lnTo>
                <a:lnTo>
                  <a:pt x="24705" y="5380"/>
                </a:lnTo>
                <a:lnTo>
                  <a:pt x="25526" y="5207"/>
                </a:lnTo>
                <a:lnTo>
                  <a:pt x="32258" y="3810"/>
                </a:lnTo>
                <a:lnTo>
                  <a:pt x="38100" y="3048"/>
                </a:lnTo>
                <a:lnTo>
                  <a:pt x="42925" y="3048"/>
                </a:lnTo>
                <a:lnTo>
                  <a:pt x="48005" y="3048"/>
                </a:lnTo>
                <a:lnTo>
                  <a:pt x="52197" y="3937"/>
                </a:lnTo>
                <a:lnTo>
                  <a:pt x="55372" y="5715"/>
                </a:lnTo>
                <a:lnTo>
                  <a:pt x="58674" y="7493"/>
                </a:lnTo>
                <a:lnTo>
                  <a:pt x="61467" y="10160"/>
                </a:lnTo>
                <a:lnTo>
                  <a:pt x="63880" y="13716"/>
                </a:lnTo>
                <a:lnTo>
                  <a:pt x="65659" y="16891"/>
                </a:lnTo>
                <a:lnTo>
                  <a:pt x="67690" y="21082"/>
                </a:lnTo>
                <a:lnTo>
                  <a:pt x="69850" y="26035"/>
                </a:lnTo>
                <a:lnTo>
                  <a:pt x="72136" y="31115"/>
                </a:lnTo>
                <a:lnTo>
                  <a:pt x="74422" y="36703"/>
                </a:lnTo>
                <a:lnTo>
                  <a:pt x="76962" y="42799"/>
                </a:lnTo>
                <a:lnTo>
                  <a:pt x="79501" y="49022"/>
                </a:lnTo>
                <a:lnTo>
                  <a:pt x="82041" y="55499"/>
                </a:lnTo>
                <a:lnTo>
                  <a:pt x="84582" y="62357"/>
                </a:lnTo>
                <a:lnTo>
                  <a:pt x="87122" y="69215"/>
                </a:lnTo>
                <a:lnTo>
                  <a:pt x="89662" y="75819"/>
                </a:lnTo>
                <a:lnTo>
                  <a:pt x="92075" y="82550"/>
                </a:lnTo>
                <a:lnTo>
                  <a:pt x="94487" y="89154"/>
                </a:lnTo>
                <a:lnTo>
                  <a:pt x="96647" y="95504"/>
                </a:lnTo>
                <a:lnTo>
                  <a:pt x="98805" y="101473"/>
                </a:lnTo>
                <a:lnTo>
                  <a:pt x="100964" y="107442"/>
                </a:lnTo>
                <a:lnTo>
                  <a:pt x="102742" y="112775"/>
                </a:lnTo>
                <a:lnTo>
                  <a:pt x="104394" y="117475"/>
                </a:lnTo>
                <a:lnTo>
                  <a:pt x="105790" y="121793"/>
                </a:lnTo>
                <a:lnTo>
                  <a:pt x="107441" y="126619"/>
                </a:lnTo>
                <a:lnTo>
                  <a:pt x="109092" y="131953"/>
                </a:lnTo>
                <a:lnTo>
                  <a:pt x="110871" y="137287"/>
                </a:lnTo>
                <a:lnTo>
                  <a:pt x="112522" y="142748"/>
                </a:lnTo>
                <a:lnTo>
                  <a:pt x="114300" y="148209"/>
                </a:lnTo>
                <a:lnTo>
                  <a:pt x="120864" y="137072"/>
                </a:lnTo>
                <a:lnTo>
                  <a:pt x="126824" y="125751"/>
                </a:lnTo>
                <a:lnTo>
                  <a:pt x="132164" y="114247"/>
                </a:lnTo>
                <a:lnTo>
                  <a:pt x="136868" y="102559"/>
                </a:lnTo>
                <a:lnTo>
                  <a:pt x="139191" y="96012"/>
                </a:lnTo>
                <a:lnTo>
                  <a:pt x="142973" y="83586"/>
                </a:lnTo>
                <a:lnTo>
                  <a:pt x="145762" y="71110"/>
                </a:lnTo>
                <a:lnTo>
                  <a:pt x="147568" y="58577"/>
                </a:lnTo>
                <a:lnTo>
                  <a:pt x="148400" y="45976"/>
                </a:lnTo>
                <a:lnTo>
                  <a:pt x="148462" y="41402"/>
                </a:lnTo>
                <a:lnTo>
                  <a:pt x="147898" y="28696"/>
                </a:lnTo>
                <a:lnTo>
                  <a:pt x="146204" y="16104"/>
                </a:lnTo>
                <a:lnTo>
                  <a:pt x="144652" y="8636"/>
                </a:lnTo>
                <a:lnTo>
                  <a:pt x="151637" y="6985"/>
                </a:lnTo>
                <a:lnTo>
                  <a:pt x="157861" y="5461"/>
                </a:lnTo>
                <a:lnTo>
                  <a:pt x="163449" y="4064"/>
                </a:lnTo>
                <a:lnTo>
                  <a:pt x="169163" y="2667"/>
                </a:lnTo>
                <a:lnTo>
                  <a:pt x="174625" y="1397"/>
                </a:lnTo>
                <a:lnTo>
                  <a:pt x="180086" y="0"/>
                </a:lnTo>
                <a:close/>
              </a:path>
            </a:pathLst>
          </a:custGeom>
          <a:ln w="3048">
            <a:solidFill>
              <a:srgbClr val="3A431F"/>
            </a:solidFill>
          </a:ln>
        </p:spPr>
        <p:txBody>
          <a:bodyPr wrap="square" lIns="0" tIns="0" rIns="0" bIns="0" rtlCol="0">
            <a:noAutofit/>
          </a:bodyPr>
          <a:lstStyle/>
          <a:p>
            <a:endParaRPr/>
          </a:p>
        </p:txBody>
      </p:sp>
      <p:sp>
        <p:nvSpPr>
          <p:cNvPr id="73" name="object 73"/>
          <p:cNvSpPr/>
          <p:nvPr/>
        </p:nvSpPr>
        <p:spPr>
          <a:xfrm>
            <a:off x="5045627" y="1030606"/>
            <a:ext cx="242823" cy="194183"/>
          </a:xfrm>
          <a:custGeom>
            <a:avLst/>
            <a:gdLst/>
            <a:ahLst/>
            <a:cxnLst/>
            <a:rect l="l" t="t" r="r" b="b"/>
            <a:pathLst>
              <a:path w="182117" h="194183">
                <a:moveTo>
                  <a:pt x="169290" y="0"/>
                </a:moveTo>
                <a:lnTo>
                  <a:pt x="174607" y="13573"/>
                </a:lnTo>
                <a:lnTo>
                  <a:pt x="177465" y="25900"/>
                </a:lnTo>
                <a:lnTo>
                  <a:pt x="179641" y="38383"/>
                </a:lnTo>
                <a:lnTo>
                  <a:pt x="181137" y="51032"/>
                </a:lnTo>
                <a:lnTo>
                  <a:pt x="181952" y="63855"/>
                </a:lnTo>
                <a:lnTo>
                  <a:pt x="182117" y="72898"/>
                </a:lnTo>
                <a:lnTo>
                  <a:pt x="181676" y="87714"/>
                </a:lnTo>
                <a:lnTo>
                  <a:pt x="180352" y="101708"/>
                </a:lnTo>
                <a:lnTo>
                  <a:pt x="178148" y="114882"/>
                </a:lnTo>
                <a:lnTo>
                  <a:pt x="175066" y="127238"/>
                </a:lnTo>
                <a:lnTo>
                  <a:pt x="171109" y="138778"/>
                </a:lnTo>
                <a:lnTo>
                  <a:pt x="166277" y="149504"/>
                </a:lnTo>
                <a:lnTo>
                  <a:pt x="160575" y="159419"/>
                </a:lnTo>
                <a:lnTo>
                  <a:pt x="151039" y="171762"/>
                </a:lnTo>
                <a:lnTo>
                  <a:pt x="141246" y="180642"/>
                </a:lnTo>
                <a:lnTo>
                  <a:pt x="130380" y="187295"/>
                </a:lnTo>
                <a:lnTo>
                  <a:pt x="118437" y="191720"/>
                </a:lnTo>
                <a:lnTo>
                  <a:pt x="105412" y="193919"/>
                </a:lnTo>
                <a:lnTo>
                  <a:pt x="98678" y="194183"/>
                </a:lnTo>
                <a:lnTo>
                  <a:pt x="83660" y="193082"/>
                </a:lnTo>
                <a:lnTo>
                  <a:pt x="70520" y="189790"/>
                </a:lnTo>
                <a:lnTo>
                  <a:pt x="59267" y="184324"/>
                </a:lnTo>
                <a:lnTo>
                  <a:pt x="49909" y="176701"/>
                </a:lnTo>
                <a:lnTo>
                  <a:pt x="40698" y="163578"/>
                </a:lnTo>
                <a:lnTo>
                  <a:pt x="36494" y="153558"/>
                </a:lnTo>
                <a:lnTo>
                  <a:pt x="33241" y="141903"/>
                </a:lnTo>
                <a:lnTo>
                  <a:pt x="30940" y="128616"/>
                </a:lnTo>
                <a:lnTo>
                  <a:pt x="29597" y="113700"/>
                </a:lnTo>
                <a:lnTo>
                  <a:pt x="29209" y="98933"/>
                </a:lnTo>
                <a:lnTo>
                  <a:pt x="29352" y="88419"/>
                </a:lnTo>
                <a:lnTo>
                  <a:pt x="29817" y="74762"/>
                </a:lnTo>
                <a:lnTo>
                  <a:pt x="30098" y="68580"/>
                </a:lnTo>
                <a:lnTo>
                  <a:pt x="30719" y="53454"/>
                </a:lnTo>
                <a:lnTo>
                  <a:pt x="30973" y="42037"/>
                </a:lnTo>
                <a:lnTo>
                  <a:pt x="30987" y="39243"/>
                </a:lnTo>
                <a:lnTo>
                  <a:pt x="30987" y="31877"/>
                </a:lnTo>
                <a:lnTo>
                  <a:pt x="28828" y="26924"/>
                </a:lnTo>
                <a:lnTo>
                  <a:pt x="24383" y="24130"/>
                </a:lnTo>
                <a:lnTo>
                  <a:pt x="19938" y="21336"/>
                </a:lnTo>
                <a:lnTo>
                  <a:pt x="12191" y="19939"/>
                </a:lnTo>
                <a:lnTo>
                  <a:pt x="1142" y="20066"/>
                </a:lnTo>
                <a:lnTo>
                  <a:pt x="0" y="12700"/>
                </a:lnTo>
                <a:lnTo>
                  <a:pt x="13149" y="8940"/>
                </a:lnTo>
                <a:lnTo>
                  <a:pt x="25057" y="6163"/>
                </a:lnTo>
                <a:lnTo>
                  <a:pt x="28701" y="5461"/>
                </a:lnTo>
                <a:lnTo>
                  <a:pt x="37210" y="3810"/>
                </a:lnTo>
                <a:lnTo>
                  <a:pt x="43941" y="3048"/>
                </a:lnTo>
                <a:lnTo>
                  <a:pt x="48894" y="3048"/>
                </a:lnTo>
                <a:lnTo>
                  <a:pt x="56514" y="3048"/>
                </a:lnTo>
                <a:lnTo>
                  <a:pt x="62483" y="5207"/>
                </a:lnTo>
                <a:lnTo>
                  <a:pt x="66675" y="9525"/>
                </a:lnTo>
                <a:lnTo>
                  <a:pt x="70865" y="13970"/>
                </a:lnTo>
                <a:lnTo>
                  <a:pt x="72897" y="20447"/>
                </a:lnTo>
                <a:lnTo>
                  <a:pt x="72897" y="29210"/>
                </a:lnTo>
                <a:lnTo>
                  <a:pt x="72627" y="37156"/>
                </a:lnTo>
                <a:lnTo>
                  <a:pt x="71815" y="52003"/>
                </a:lnTo>
                <a:lnTo>
                  <a:pt x="71373" y="59309"/>
                </a:lnTo>
                <a:lnTo>
                  <a:pt x="70564" y="74009"/>
                </a:lnTo>
                <a:lnTo>
                  <a:pt x="70058" y="86869"/>
                </a:lnTo>
                <a:lnTo>
                  <a:pt x="69854" y="97864"/>
                </a:lnTo>
                <a:lnTo>
                  <a:pt x="69850" y="99568"/>
                </a:lnTo>
                <a:lnTo>
                  <a:pt x="70347" y="115961"/>
                </a:lnTo>
                <a:lnTo>
                  <a:pt x="71833" y="130101"/>
                </a:lnTo>
                <a:lnTo>
                  <a:pt x="74299" y="141994"/>
                </a:lnTo>
                <a:lnTo>
                  <a:pt x="77736" y="151650"/>
                </a:lnTo>
                <a:lnTo>
                  <a:pt x="88293" y="165452"/>
                </a:lnTo>
                <a:lnTo>
                  <a:pt x="99817" y="170969"/>
                </a:lnTo>
                <a:lnTo>
                  <a:pt x="109473" y="172085"/>
                </a:lnTo>
                <a:lnTo>
                  <a:pt x="122854" y="169950"/>
                </a:lnTo>
                <a:lnTo>
                  <a:pt x="133813" y="163546"/>
                </a:lnTo>
                <a:lnTo>
                  <a:pt x="141604" y="154178"/>
                </a:lnTo>
                <a:lnTo>
                  <a:pt x="145959" y="145140"/>
                </a:lnTo>
                <a:lnTo>
                  <a:pt x="149199" y="134140"/>
                </a:lnTo>
                <a:lnTo>
                  <a:pt x="151339" y="121178"/>
                </a:lnTo>
                <a:lnTo>
                  <a:pt x="152398" y="106252"/>
                </a:lnTo>
                <a:lnTo>
                  <a:pt x="152526" y="98171"/>
                </a:lnTo>
                <a:lnTo>
                  <a:pt x="152146" y="85680"/>
                </a:lnTo>
                <a:lnTo>
                  <a:pt x="151006" y="73218"/>
                </a:lnTo>
                <a:lnTo>
                  <a:pt x="149106" y="60785"/>
                </a:lnTo>
                <a:lnTo>
                  <a:pt x="146446" y="48382"/>
                </a:lnTo>
                <a:lnTo>
                  <a:pt x="143026" y="36008"/>
                </a:lnTo>
                <a:lnTo>
                  <a:pt x="138846" y="23663"/>
                </a:lnTo>
                <a:lnTo>
                  <a:pt x="133906" y="11348"/>
                </a:lnTo>
                <a:lnTo>
                  <a:pt x="132714" y="8636"/>
                </a:lnTo>
                <a:lnTo>
                  <a:pt x="145671" y="5764"/>
                </a:lnTo>
                <a:lnTo>
                  <a:pt x="158019" y="2836"/>
                </a:lnTo>
                <a:lnTo>
                  <a:pt x="169290" y="0"/>
                </a:lnTo>
                <a:close/>
              </a:path>
            </a:pathLst>
          </a:custGeom>
          <a:ln w="3048">
            <a:solidFill>
              <a:srgbClr val="3A431F"/>
            </a:solidFill>
          </a:ln>
        </p:spPr>
        <p:txBody>
          <a:bodyPr wrap="square" lIns="0" tIns="0" rIns="0" bIns="0" rtlCol="0">
            <a:noAutofit/>
          </a:bodyPr>
          <a:lstStyle/>
          <a:p>
            <a:endParaRPr/>
          </a:p>
        </p:txBody>
      </p:sp>
      <p:sp>
        <p:nvSpPr>
          <p:cNvPr id="74" name="object 74"/>
          <p:cNvSpPr/>
          <p:nvPr/>
        </p:nvSpPr>
        <p:spPr>
          <a:xfrm>
            <a:off x="2761657" y="1030606"/>
            <a:ext cx="242824" cy="194183"/>
          </a:xfrm>
          <a:custGeom>
            <a:avLst/>
            <a:gdLst/>
            <a:ahLst/>
            <a:cxnLst/>
            <a:rect l="l" t="t" r="r" b="b"/>
            <a:pathLst>
              <a:path w="182118" h="194183">
                <a:moveTo>
                  <a:pt x="169290" y="0"/>
                </a:moveTo>
                <a:lnTo>
                  <a:pt x="174607" y="13573"/>
                </a:lnTo>
                <a:lnTo>
                  <a:pt x="177465" y="25900"/>
                </a:lnTo>
                <a:lnTo>
                  <a:pt x="179641" y="38383"/>
                </a:lnTo>
                <a:lnTo>
                  <a:pt x="181137" y="51032"/>
                </a:lnTo>
                <a:lnTo>
                  <a:pt x="181952" y="63855"/>
                </a:lnTo>
                <a:lnTo>
                  <a:pt x="182118" y="72898"/>
                </a:lnTo>
                <a:lnTo>
                  <a:pt x="181676" y="87714"/>
                </a:lnTo>
                <a:lnTo>
                  <a:pt x="180352" y="101708"/>
                </a:lnTo>
                <a:lnTo>
                  <a:pt x="178148" y="114882"/>
                </a:lnTo>
                <a:lnTo>
                  <a:pt x="175066" y="127238"/>
                </a:lnTo>
                <a:lnTo>
                  <a:pt x="171109" y="138778"/>
                </a:lnTo>
                <a:lnTo>
                  <a:pt x="166277" y="149504"/>
                </a:lnTo>
                <a:lnTo>
                  <a:pt x="160575" y="159419"/>
                </a:lnTo>
                <a:lnTo>
                  <a:pt x="151039" y="171762"/>
                </a:lnTo>
                <a:lnTo>
                  <a:pt x="141246" y="180642"/>
                </a:lnTo>
                <a:lnTo>
                  <a:pt x="130380" y="187295"/>
                </a:lnTo>
                <a:lnTo>
                  <a:pt x="118437" y="191720"/>
                </a:lnTo>
                <a:lnTo>
                  <a:pt x="105412" y="193919"/>
                </a:lnTo>
                <a:lnTo>
                  <a:pt x="98679" y="194183"/>
                </a:lnTo>
                <a:lnTo>
                  <a:pt x="83660" y="193082"/>
                </a:lnTo>
                <a:lnTo>
                  <a:pt x="70520" y="189790"/>
                </a:lnTo>
                <a:lnTo>
                  <a:pt x="59267" y="184324"/>
                </a:lnTo>
                <a:lnTo>
                  <a:pt x="49909" y="176701"/>
                </a:lnTo>
                <a:lnTo>
                  <a:pt x="40698" y="163578"/>
                </a:lnTo>
                <a:lnTo>
                  <a:pt x="36494" y="153558"/>
                </a:lnTo>
                <a:lnTo>
                  <a:pt x="33241" y="141903"/>
                </a:lnTo>
                <a:lnTo>
                  <a:pt x="30940" y="128616"/>
                </a:lnTo>
                <a:lnTo>
                  <a:pt x="29597" y="113700"/>
                </a:lnTo>
                <a:lnTo>
                  <a:pt x="29209" y="98933"/>
                </a:lnTo>
                <a:lnTo>
                  <a:pt x="29352" y="88419"/>
                </a:lnTo>
                <a:lnTo>
                  <a:pt x="29817" y="74762"/>
                </a:lnTo>
                <a:lnTo>
                  <a:pt x="30099" y="68580"/>
                </a:lnTo>
                <a:lnTo>
                  <a:pt x="30719" y="53454"/>
                </a:lnTo>
                <a:lnTo>
                  <a:pt x="30973" y="42037"/>
                </a:lnTo>
                <a:lnTo>
                  <a:pt x="30987" y="39243"/>
                </a:lnTo>
                <a:lnTo>
                  <a:pt x="30987" y="31877"/>
                </a:lnTo>
                <a:lnTo>
                  <a:pt x="28829" y="26924"/>
                </a:lnTo>
                <a:lnTo>
                  <a:pt x="24383" y="24130"/>
                </a:lnTo>
                <a:lnTo>
                  <a:pt x="19938" y="21336"/>
                </a:lnTo>
                <a:lnTo>
                  <a:pt x="12192" y="19939"/>
                </a:lnTo>
                <a:lnTo>
                  <a:pt x="1143" y="20066"/>
                </a:lnTo>
                <a:lnTo>
                  <a:pt x="0" y="12700"/>
                </a:lnTo>
                <a:lnTo>
                  <a:pt x="13149" y="8940"/>
                </a:lnTo>
                <a:lnTo>
                  <a:pt x="25057" y="6163"/>
                </a:lnTo>
                <a:lnTo>
                  <a:pt x="28701" y="5461"/>
                </a:lnTo>
                <a:lnTo>
                  <a:pt x="37211" y="3810"/>
                </a:lnTo>
                <a:lnTo>
                  <a:pt x="43942" y="3048"/>
                </a:lnTo>
                <a:lnTo>
                  <a:pt x="48894" y="3048"/>
                </a:lnTo>
                <a:lnTo>
                  <a:pt x="56514" y="3048"/>
                </a:lnTo>
                <a:lnTo>
                  <a:pt x="62483" y="5207"/>
                </a:lnTo>
                <a:lnTo>
                  <a:pt x="66675" y="9525"/>
                </a:lnTo>
                <a:lnTo>
                  <a:pt x="70865" y="13970"/>
                </a:lnTo>
                <a:lnTo>
                  <a:pt x="72898" y="20447"/>
                </a:lnTo>
                <a:lnTo>
                  <a:pt x="72898" y="29210"/>
                </a:lnTo>
                <a:lnTo>
                  <a:pt x="72627" y="37156"/>
                </a:lnTo>
                <a:lnTo>
                  <a:pt x="71815" y="52003"/>
                </a:lnTo>
                <a:lnTo>
                  <a:pt x="71374" y="59309"/>
                </a:lnTo>
                <a:lnTo>
                  <a:pt x="70564" y="74009"/>
                </a:lnTo>
                <a:lnTo>
                  <a:pt x="70058" y="86869"/>
                </a:lnTo>
                <a:lnTo>
                  <a:pt x="69854" y="97864"/>
                </a:lnTo>
                <a:lnTo>
                  <a:pt x="69850" y="99568"/>
                </a:lnTo>
                <a:lnTo>
                  <a:pt x="70347" y="115961"/>
                </a:lnTo>
                <a:lnTo>
                  <a:pt x="71833" y="130101"/>
                </a:lnTo>
                <a:lnTo>
                  <a:pt x="74299" y="141994"/>
                </a:lnTo>
                <a:lnTo>
                  <a:pt x="77736" y="151650"/>
                </a:lnTo>
                <a:lnTo>
                  <a:pt x="88293" y="165452"/>
                </a:lnTo>
                <a:lnTo>
                  <a:pt x="99817" y="170969"/>
                </a:lnTo>
                <a:lnTo>
                  <a:pt x="109474" y="172085"/>
                </a:lnTo>
                <a:lnTo>
                  <a:pt x="122854" y="169950"/>
                </a:lnTo>
                <a:lnTo>
                  <a:pt x="133813" y="163546"/>
                </a:lnTo>
                <a:lnTo>
                  <a:pt x="141605" y="154178"/>
                </a:lnTo>
                <a:lnTo>
                  <a:pt x="145959" y="145140"/>
                </a:lnTo>
                <a:lnTo>
                  <a:pt x="149199" y="134140"/>
                </a:lnTo>
                <a:lnTo>
                  <a:pt x="151339" y="121178"/>
                </a:lnTo>
                <a:lnTo>
                  <a:pt x="152398" y="106252"/>
                </a:lnTo>
                <a:lnTo>
                  <a:pt x="152526" y="98171"/>
                </a:lnTo>
                <a:lnTo>
                  <a:pt x="152146" y="85680"/>
                </a:lnTo>
                <a:lnTo>
                  <a:pt x="151006" y="73218"/>
                </a:lnTo>
                <a:lnTo>
                  <a:pt x="149106" y="60785"/>
                </a:lnTo>
                <a:lnTo>
                  <a:pt x="146446" y="48382"/>
                </a:lnTo>
                <a:lnTo>
                  <a:pt x="143026" y="36008"/>
                </a:lnTo>
                <a:lnTo>
                  <a:pt x="138846" y="23663"/>
                </a:lnTo>
                <a:lnTo>
                  <a:pt x="133906" y="11348"/>
                </a:lnTo>
                <a:lnTo>
                  <a:pt x="132714" y="8636"/>
                </a:lnTo>
                <a:lnTo>
                  <a:pt x="145671" y="5764"/>
                </a:lnTo>
                <a:lnTo>
                  <a:pt x="158019" y="2836"/>
                </a:lnTo>
                <a:lnTo>
                  <a:pt x="169290" y="0"/>
                </a:lnTo>
                <a:close/>
              </a:path>
            </a:pathLst>
          </a:custGeom>
          <a:ln w="3048">
            <a:solidFill>
              <a:srgbClr val="3A431F"/>
            </a:solidFill>
          </a:ln>
        </p:spPr>
        <p:txBody>
          <a:bodyPr wrap="square" lIns="0" tIns="0" rIns="0" bIns="0" rtlCol="0">
            <a:noAutofit/>
          </a:bodyPr>
          <a:lstStyle/>
          <a:p>
            <a:endParaRPr/>
          </a:p>
        </p:txBody>
      </p:sp>
      <p:sp>
        <p:nvSpPr>
          <p:cNvPr id="75" name="object 75"/>
          <p:cNvSpPr/>
          <p:nvPr/>
        </p:nvSpPr>
        <p:spPr>
          <a:xfrm>
            <a:off x="10011158" y="1030478"/>
            <a:ext cx="213189" cy="282067"/>
          </a:xfrm>
          <a:custGeom>
            <a:avLst/>
            <a:gdLst/>
            <a:ahLst/>
            <a:cxnLst/>
            <a:rect l="l" t="t" r="r" b="b"/>
            <a:pathLst>
              <a:path w="159892" h="282067">
                <a:moveTo>
                  <a:pt x="103377" y="0"/>
                </a:moveTo>
                <a:lnTo>
                  <a:pt x="116118" y="572"/>
                </a:lnTo>
                <a:lnTo>
                  <a:pt x="128695" y="2294"/>
                </a:lnTo>
                <a:lnTo>
                  <a:pt x="141092" y="5175"/>
                </a:lnTo>
                <a:lnTo>
                  <a:pt x="153293" y="9221"/>
                </a:lnTo>
                <a:lnTo>
                  <a:pt x="159892" y="11937"/>
                </a:lnTo>
                <a:lnTo>
                  <a:pt x="158114" y="19176"/>
                </a:lnTo>
                <a:lnTo>
                  <a:pt x="156209" y="27305"/>
                </a:lnTo>
                <a:lnTo>
                  <a:pt x="154177" y="36068"/>
                </a:lnTo>
                <a:lnTo>
                  <a:pt x="151635" y="47965"/>
                </a:lnTo>
                <a:lnTo>
                  <a:pt x="149233" y="60722"/>
                </a:lnTo>
                <a:lnTo>
                  <a:pt x="148462" y="65150"/>
                </a:lnTo>
                <a:lnTo>
                  <a:pt x="140715" y="66548"/>
                </a:lnTo>
                <a:lnTo>
                  <a:pt x="125222" y="20193"/>
                </a:lnTo>
                <a:lnTo>
                  <a:pt x="118617" y="17907"/>
                </a:lnTo>
                <a:lnTo>
                  <a:pt x="111759"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6" y="90932"/>
                </a:lnTo>
                <a:lnTo>
                  <a:pt x="41598" y="104811"/>
                </a:lnTo>
                <a:lnTo>
                  <a:pt x="44094" y="116573"/>
                </a:lnTo>
                <a:lnTo>
                  <a:pt x="47878" y="126746"/>
                </a:lnTo>
                <a:lnTo>
                  <a:pt x="51688" y="133350"/>
                </a:lnTo>
                <a:lnTo>
                  <a:pt x="56768" y="138811"/>
                </a:lnTo>
                <a:lnTo>
                  <a:pt x="61722" y="144399"/>
                </a:lnTo>
                <a:lnTo>
                  <a:pt x="67690" y="149225"/>
                </a:lnTo>
                <a:lnTo>
                  <a:pt x="74675" y="153162"/>
                </a:lnTo>
                <a:lnTo>
                  <a:pt x="85499" y="158914"/>
                </a:lnTo>
                <a:lnTo>
                  <a:pt x="97342" y="164572"/>
                </a:lnTo>
                <a:lnTo>
                  <a:pt x="103885" y="167512"/>
                </a:lnTo>
                <a:lnTo>
                  <a:pt x="109981" y="170307"/>
                </a:lnTo>
                <a:lnTo>
                  <a:pt x="116077" y="173227"/>
                </a:lnTo>
                <a:lnTo>
                  <a:pt x="122174" y="176149"/>
                </a:lnTo>
                <a:lnTo>
                  <a:pt x="127634" y="179324"/>
                </a:lnTo>
                <a:lnTo>
                  <a:pt x="132333" y="182880"/>
                </a:lnTo>
                <a:lnTo>
                  <a:pt x="137159" y="186309"/>
                </a:lnTo>
                <a:lnTo>
                  <a:pt x="140969" y="190246"/>
                </a:lnTo>
                <a:lnTo>
                  <a:pt x="143890" y="194437"/>
                </a:lnTo>
                <a:lnTo>
                  <a:pt x="146811" y="198500"/>
                </a:lnTo>
                <a:lnTo>
                  <a:pt x="148208" y="203454"/>
                </a:lnTo>
                <a:lnTo>
                  <a:pt x="148208" y="209042"/>
                </a:lnTo>
                <a:lnTo>
                  <a:pt x="147195" y="217069"/>
                </a:lnTo>
                <a:lnTo>
                  <a:pt x="144153" y="225979"/>
                </a:lnTo>
                <a:lnTo>
                  <a:pt x="139084" y="235770"/>
                </a:lnTo>
                <a:lnTo>
                  <a:pt x="131987" y="246439"/>
                </a:lnTo>
                <a:lnTo>
                  <a:pt x="122863" y="257984"/>
                </a:lnTo>
                <a:lnTo>
                  <a:pt x="111710" y="270402"/>
                </a:lnTo>
                <a:lnTo>
                  <a:pt x="100202" y="282067"/>
                </a:lnTo>
                <a:lnTo>
                  <a:pt x="91185" y="275971"/>
                </a:lnTo>
                <a:lnTo>
                  <a:pt x="98840" y="262510"/>
                </a:lnTo>
                <a:lnTo>
                  <a:pt x="104062" y="250211"/>
                </a:lnTo>
                <a:lnTo>
                  <a:pt x="106881" y="239057"/>
                </a:lnTo>
                <a:lnTo>
                  <a:pt x="107441" y="232029"/>
                </a:lnTo>
                <a:lnTo>
                  <a:pt x="107441" y="226187"/>
                </a:lnTo>
                <a:lnTo>
                  <a:pt x="106172" y="221234"/>
                </a:lnTo>
                <a:lnTo>
                  <a:pt x="103504" y="217170"/>
                </a:lnTo>
                <a:lnTo>
                  <a:pt x="100837" y="212979"/>
                </a:lnTo>
                <a:lnTo>
                  <a:pt x="97535" y="209423"/>
                </a:lnTo>
                <a:lnTo>
                  <a:pt x="93344" y="206501"/>
                </a:lnTo>
                <a:lnTo>
                  <a:pt x="89280" y="203581"/>
                </a:lnTo>
                <a:lnTo>
                  <a:pt x="84835" y="200913"/>
                </a:lnTo>
                <a:lnTo>
                  <a:pt x="79882" y="198627"/>
                </a:lnTo>
                <a:lnTo>
                  <a:pt x="74929" y="196342"/>
                </a:lnTo>
                <a:lnTo>
                  <a:pt x="70103" y="194183"/>
                </a:lnTo>
                <a:lnTo>
                  <a:pt x="65404" y="191897"/>
                </a:lnTo>
                <a:lnTo>
                  <a:pt x="53665" y="185881"/>
                </a:lnTo>
                <a:lnTo>
                  <a:pt x="42902" y="179462"/>
                </a:lnTo>
                <a:lnTo>
                  <a:pt x="28038" y="168185"/>
                </a:lnTo>
                <a:lnTo>
                  <a:pt x="19338" y="159150"/>
                </a:lnTo>
                <a:lnTo>
                  <a:pt x="10731" y="146705"/>
                </a:lnTo>
                <a:lnTo>
                  <a:pt x="5330" y="135101"/>
                </a:lnTo>
                <a:lnTo>
                  <a:pt x="1732" y="122099"/>
                </a:lnTo>
                <a:lnTo>
                  <a:pt x="224" y="109159"/>
                </a:lnTo>
                <a:lnTo>
                  <a:pt x="0" y="101092"/>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76" name="object 76"/>
          <p:cNvSpPr/>
          <p:nvPr/>
        </p:nvSpPr>
        <p:spPr>
          <a:xfrm>
            <a:off x="9721766" y="1030479"/>
            <a:ext cx="251799" cy="288289"/>
          </a:xfrm>
          <a:custGeom>
            <a:avLst/>
            <a:gdLst/>
            <a:ahLst/>
            <a:cxnLst/>
            <a:rect l="l" t="t" r="r" b="b"/>
            <a:pathLst>
              <a:path w="188849" h="288289">
                <a:moveTo>
                  <a:pt x="130175" y="0"/>
                </a:moveTo>
                <a:lnTo>
                  <a:pt x="144583" y="1348"/>
                </a:lnTo>
                <a:lnTo>
                  <a:pt x="156908" y="5392"/>
                </a:lnTo>
                <a:lnTo>
                  <a:pt x="167150" y="12132"/>
                </a:lnTo>
                <a:lnTo>
                  <a:pt x="171703" y="16763"/>
                </a:lnTo>
                <a:lnTo>
                  <a:pt x="178502" y="26780"/>
                </a:lnTo>
                <a:lnTo>
                  <a:pt x="183146" y="38357"/>
                </a:lnTo>
                <a:lnTo>
                  <a:pt x="185619" y="51495"/>
                </a:lnTo>
                <a:lnTo>
                  <a:pt x="186054" y="60579"/>
                </a:lnTo>
                <a:lnTo>
                  <a:pt x="186054" y="189102"/>
                </a:lnTo>
                <a:lnTo>
                  <a:pt x="186104" y="205128"/>
                </a:lnTo>
                <a:lnTo>
                  <a:pt x="186252" y="220119"/>
                </a:lnTo>
                <a:lnTo>
                  <a:pt x="186502" y="234070"/>
                </a:lnTo>
                <a:lnTo>
                  <a:pt x="186855" y="246978"/>
                </a:lnTo>
                <a:lnTo>
                  <a:pt x="187314" y="258840"/>
                </a:lnTo>
                <a:lnTo>
                  <a:pt x="187879" y="269651"/>
                </a:lnTo>
                <a:lnTo>
                  <a:pt x="188553" y="279408"/>
                </a:lnTo>
                <a:lnTo>
                  <a:pt x="188849" y="282956"/>
                </a:lnTo>
                <a:lnTo>
                  <a:pt x="176094" y="284385"/>
                </a:lnTo>
                <a:lnTo>
                  <a:pt x="163534" y="286148"/>
                </a:lnTo>
                <a:lnTo>
                  <a:pt x="151115" y="288246"/>
                </a:lnTo>
                <a:lnTo>
                  <a:pt x="150875" y="288289"/>
                </a:lnTo>
                <a:lnTo>
                  <a:pt x="149098" y="286893"/>
                </a:lnTo>
                <a:lnTo>
                  <a:pt x="149098" y="70104"/>
                </a:lnTo>
                <a:lnTo>
                  <a:pt x="147799" y="54968"/>
                </a:lnTo>
                <a:lnTo>
                  <a:pt x="143905" y="43192"/>
                </a:lnTo>
                <a:lnTo>
                  <a:pt x="129753" y="29874"/>
                </a:lnTo>
                <a:lnTo>
                  <a:pt x="116976" y="26521"/>
                </a:lnTo>
                <a:lnTo>
                  <a:pt x="108457" y="26035"/>
                </a:lnTo>
                <a:lnTo>
                  <a:pt x="95549" y="26956"/>
                </a:lnTo>
                <a:lnTo>
                  <a:pt x="83162" y="29745"/>
                </a:lnTo>
                <a:lnTo>
                  <a:pt x="71277" y="34445"/>
                </a:lnTo>
                <a:lnTo>
                  <a:pt x="67182" y="36575"/>
                </a:lnTo>
                <a:lnTo>
                  <a:pt x="67182" y="130683"/>
                </a:lnTo>
                <a:lnTo>
                  <a:pt x="67239" y="141810"/>
                </a:lnTo>
                <a:lnTo>
                  <a:pt x="67404" y="153860"/>
                </a:lnTo>
                <a:lnTo>
                  <a:pt x="67667" y="166824"/>
                </a:lnTo>
                <a:lnTo>
                  <a:pt x="68021" y="180693"/>
                </a:lnTo>
                <a:lnTo>
                  <a:pt x="68199" y="186944"/>
                </a:lnTo>
                <a:lnTo>
                  <a:pt x="55062" y="188526"/>
                </a:lnTo>
                <a:lnTo>
                  <a:pt x="42533" y="190350"/>
                </a:lnTo>
                <a:lnTo>
                  <a:pt x="31876" y="192150"/>
                </a:lnTo>
                <a:lnTo>
                  <a:pt x="29845" y="190500"/>
                </a:lnTo>
                <a:lnTo>
                  <a:pt x="29996" y="176860"/>
                </a:lnTo>
                <a:lnTo>
                  <a:pt x="30110" y="163778"/>
                </a:lnTo>
                <a:lnTo>
                  <a:pt x="30185" y="151235"/>
                </a:lnTo>
                <a:lnTo>
                  <a:pt x="30221" y="139216"/>
                </a:lnTo>
                <a:lnTo>
                  <a:pt x="30225" y="133858"/>
                </a:lnTo>
                <a:lnTo>
                  <a:pt x="30225" y="96900"/>
                </a:lnTo>
                <a:lnTo>
                  <a:pt x="30225" y="88646"/>
                </a:lnTo>
                <a:lnTo>
                  <a:pt x="30225" y="80518"/>
                </a:lnTo>
                <a:lnTo>
                  <a:pt x="30099" y="72644"/>
                </a:lnTo>
                <a:lnTo>
                  <a:pt x="30022" y="61079"/>
                </a:lnTo>
                <a:lnTo>
                  <a:pt x="29792" y="47660"/>
                </a:lnTo>
                <a:lnTo>
                  <a:pt x="29718" y="44323"/>
                </a:lnTo>
                <a:lnTo>
                  <a:pt x="29591" y="39370"/>
                </a:lnTo>
                <a:lnTo>
                  <a:pt x="29082" y="35306"/>
                </a:lnTo>
                <a:lnTo>
                  <a:pt x="28448" y="32131"/>
                </a:lnTo>
                <a:lnTo>
                  <a:pt x="27812" y="28956"/>
                </a:lnTo>
                <a:lnTo>
                  <a:pt x="26416" y="26543"/>
                </a:lnTo>
                <a:lnTo>
                  <a:pt x="24383" y="24764"/>
                </a:lnTo>
                <a:lnTo>
                  <a:pt x="22351" y="22860"/>
                </a:lnTo>
                <a:lnTo>
                  <a:pt x="19430" y="21717"/>
                </a:lnTo>
                <a:lnTo>
                  <a:pt x="15875" y="21082"/>
                </a:lnTo>
                <a:lnTo>
                  <a:pt x="12192" y="20574"/>
                </a:lnTo>
                <a:lnTo>
                  <a:pt x="7366" y="20193"/>
                </a:lnTo>
                <a:lnTo>
                  <a:pt x="1397" y="20193"/>
                </a:lnTo>
                <a:lnTo>
                  <a:pt x="0" y="12826"/>
                </a:lnTo>
                <a:lnTo>
                  <a:pt x="15855" y="8264"/>
                </a:lnTo>
                <a:lnTo>
                  <a:pt x="29149" y="5158"/>
                </a:lnTo>
                <a:lnTo>
                  <a:pt x="39865" y="3492"/>
                </a:lnTo>
                <a:lnTo>
                  <a:pt x="45593" y="3175"/>
                </a:lnTo>
                <a:lnTo>
                  <a:pt x="58561" y="7177"/>
                </a:lnTo>
                <a:lnTo>
                  <a:pt x="65080" y="19143"/>
                </a:lnTo>
                <a:lnTo>
                  <a:pt x="65785" y="24384"/>
                </a:lnTo>
                <a:lnTo>
                  <a:pt x="78637" y="16218"/>
                </a:lnTo>
                <a:lnTo>
                  <a:pt x="91047" y="9711"/>
                </a:lnTo>
                <a:lnTo>
                  <a:pt x="103017" y="4864"/>
                </a:lnTo>
                <a:lnTo>
                  <a:pt x="114546" y="1676"/>
                </a:lnTo>
                <a:lnTo>
                  <a:pt x="125634" y="147"/>
                </a:lnTo>
                <a:lnTo>
                  <a:pt x="130175" y="0"/>
                </a:lnTo>
                <a:close/>
              </a:path>
            </a:pathLst>
          </a:custGeom>
          <a:ln w="3048">
            <a:solidFill>
              <a:srgbClr val="3A431F"/>
            </a:solidFill>
          </a:ln>
        </p:spPr>
        <p:txBody>
          <a:bodyPr wrap="square" lIns="0" tIns="0" rIns="0" bIns="0" rtlCol="0">
            <a:noAutofit/>
          </a:bodyPr>
          <a:lstStyle/>
          <a:p>
            <a:endParaRPr/>
          </a:p>
        </p:txBody>
      </p:sp>
      <p:sp>
        <p:nvSpPr>
          <p:cNvPr id="77" name="object 77"/>
          <p:cNvSpPr/>
          <p:nvPr/>
        </p:nvSpPr>
        <p:spPr>
          <a:xfrm>
            <a:off x="8456169" y="1030477"/>
            <a:ext cx="287359" cy="194310"/>
          </a:xfrm>
          <a:custGeom>
            <a:avLst/>
            <a:gdLst/>
            <a:ahLst/>
            <a:cxnLst/>
            <a:rect l="l" t="t" r="r" b="b"/>
            <a:pathLst>
              <a:path w="215519" h="194310">
                <a:moveTo>
                  <a:pt x="81025" y="0"/>
                </a:moveTo>
                <a:lnTo>
                  <a:pt x="92825" y="1330"/>
                </a:lnTo>
                <a:lnTo>
                  <a:pt x="103468" y="5319"/>
                </a:lnTo>
                <a:lnTo>
                  <a:pt x="112953" y="11965"/>
                </a:lnTo>
                <a:lnTo>
                  <a:pt x="121278" y="21266"/>
                </a:lnTo>
                <a:lnTo>
                  <a:pt x="128441" y="33220"/>
                </a:lnTo>
                <a:lnTo>
                  <a:pt x="134440" y="47825"/>
                </a:lnTo>
                <a:lnTo>
                  <a:pt x="139273" y="65080"/>
                </a:lnTo>
                <a:lnTo>
                  <a:pt x="140715" y="71882"/>
                </a:lnTo>
                <a:lnTo>
                  <a:pt x="141097" y="71882"/>
                </a:lnTo>
                <a:lnTo>
                  <a:pt x="144944" y="59023"/>
                </a:lnTo>
                <a:lnTo>
                  <a:pt x="148265" y="46962"/>
                </a:lnTo>
                <a:lnTo>
                  <a:pt x="149987" y="40259"/>
                </a:lnTo>
                <a:lnTo>
                  <a:pt x="152893" y="28209"/>
                </a:lnTo>
                <a:lnTo>
                  <a:pt x="155749" y="15716"/>
                </a:lnTo>
                <a:lnTo>
                  <a:pt x="157099" y="9525"/>
                </a:lnTo>
                <a:lnTo>
                  <a:pt x="169014" y="6916"/>
                </a:lnTo>
                <a:lnTo>
                  <a:pt x="181313" y="4020"/>
                </a:lnTo>
                <a:lnTo>
                  <a:pt x="194017" y="834"/>
                </a:lnTo>
                <a:lnTo>
                  <a:pt x="197230" y="0"/>
                </a:lnTo>
                <a:lnTo>
                  <a:pt x="199135" y="1397"/>
                </a:lnTo>
                <a:lnTo>
                  <a:pt x="194932" y="13839"/>
                </a:lnTo>
                <a:lnTo>
                  <a:pt x="190752" y="25678"/>
                </a:lnTo>
                <a:lnTo>
                  <a:pt x="188595" y="31496"/>
                </a:lnTo>
                <a:lnTo>
                  <a:pt x="184036" y="43369"/>
                </a:lnTo>
                <a:lnTo>
                  <a:pt x="179197" y="55102"/>
                </a:lnTo>
                <a:lnTo>
                  <a:pt x="177546" y="58927"/>
                </a:lnTo>
                <a:lnTo>
                  <a:pt x="172399" y="70427"/>
                </a:lnTo>
                <a:lnTo>
                  <a:pt x="167053" y="82007"/>
                </a:lnTo>
                <a:lnTo>
                  <a:pt x="165226" y="85851"/>
                </a:lnTo>
                <a:lnTo>
                  <a:pt x="159883" y="96947"/>
                </a:lnTo>
                <a:lnTo>
                  <a:pt x="154131" y="108404"/>
                </a:lnTo>
                <a:lnTo>
                  <a:pt x="151002" y="114426"/>
                </a:lnTo>
                <a:lnTo>
                  <a:pt x="155220" y="128822"/>
                </a:lnTo>
                <a:lnTo>
                  <a:pt x="160438" y="141155"/>
                </a:lnTo>
                <a:lnTo>
                  <a:pt x="166657" y="151462"/>
                </a:lnTo>
                <a:lnTo>
                  <a:pt x="173863" y="159766"/>
                </a:lnTo>
                <a:lnTo>
                  <a:pt x="183711" y="167047"/>
                </a:lnTo>
                <a:lnTo>
                  <a:pt x="195247" y="171993"/>
                </a:lnTo>
                <a:lnTo>
                  <a:pt x="208470" y="174603"/>
                </a:lnTo>
                <a:lnTo>
                  <a:pt x="214629" y="175006"/>
                </a:lnTo>
                <a:lnTo>
                  <a:pt x="215519" y="184150"/>
                </a:lnTo>
                <a:lnTo>
                  <a:pt x="202712" y="187505"/>
                </a:lnTo>
                <a:lnTo>
                  <a:pt x="190624" y="189984"/>
                </a:lnTo>
                <a:lnTo>
                  <a:pt x="188341" y="190373"/>
                </a:lnTo>
                <a:lnTo>
                  <a:pt x="179831" y="191643"/>
                </a:lnTo>
                <a:lnTo>
                  <a:pt x="172847" y="192277"/>
                </a:lnTo>
                <a:lnTo>
                  <a:pt x="167258" y="192277"/>
                </a:lnTo>
                <a:lnTo>
                  <a:pt x="160274" y="192277"/>
                </a:lnTo>
                <a:lnTo>
                  <a:pt x="154304" y="188087"/>
                </a:lnTo>
                <a:lnTo>
                  <a:pt x="149351" y="179832"/>
                </a:lnTo>
                <a:lnTo>
                  <a:pt x="144831" y="170763"/>
                </a:lnTo>
                <a:lnTo>
                  <a:pt x="140502" y="159114"/>
                </a:lnTo>
                <a:lnTo>
                  <a:pt x="136410" y="144864"/>
                </a:lnTo>
                <a:lnTo>
                  <a:pt x="135509" y="141224"/>
                </a:lnTo>
                <a:lnTo>
                  <a:pt x="125775" y="155269"/>
                </a:lnTo>
                <a:lnTo>
                  <a:pt x="115876" y="167156"/>
                </a:lnTo>
                <a:lnTo>
                  <a:pt x="105816" y="176889"/>
                </a:lnTo>
                <a:lnTo>
                  <a:pt x="95600" y="184468"/>
                </a:lnTo>
                <a:lnTo>
                  <a:pt x="85231" y="189896"/>
                </a:lnTo>
                <a:lnTo>
                  <a:pt x="74715" y="193176"/>
                </a:lnTo>
                <a:lnTo>
                  <a:pt x="64056" y="194309"/>
                </a:lnTo>
                <a:lnTo>
                  <a:pt x="63753" y="194310"/>
                </a:lnTo>
                <a:lnTo>
                  <a:pt x="50399" y="192825"/>
                </a:lnTo>
                <a:lnTo>
                  <a:pt x="38444" y="188386"/>
                </a:lnTo>
                <a:lnTo>
                  <a:pt x="27911" y="181013"/>
                </a:lnTo>
                <a:lnTo>
                  <a:pt x="18818" y="170726"/>
                </a:lnTo>
                <a:lnTo>
                  <a:pt x="11010" y="157544"/>
                </a:lnTo>
                <a:lnTo>
                  <a:pt x="6228" y="146079"/>
                </a:lnTo>
                <a:lnTo>
                  <a:pt x="2799" y="133869"/>
                </a:lnTo>
                <a:lnTo>
                  <a:pt x="723" y="120902"/>
                </a:lnTo>
                <a:lnTo>
                  <a:pt x="0" y="107166"/>
                </a:lnTo>
                <a:lnTo>
                  <a:pt x="0" y="106680"/>
                </a:lnTo>
                <a:lnTo>
                  <a:pt x="586" y="92585"/>
                </a:lnTo>
                <a:lnTo>
                  <a:pt x="2342" y="79230"/>
                </a:lnTo>
                <a:lnTo>
                  <a:pt x="5266" y="66612"/>
                </a:lnTo>
                <a:lnTo>
                  <a:pt x="9353" y="54728"/>
                </a:lnTo>
                <a:lnTo>
                  <a:pt x="14601" y="43575"/>
                </a:lnTo>
                <a:lnTo>
                  <a:pt x="21007" y="33149"/>
                </a:lnTo>
                <a:lnTo>
                  <a:pt x="32011" y="20045"/>
                </a:lnTo>
                <a:lnTo>
                  <a:pt x="42223" y="11626"/>
                </a:lnTo>
                <a:lnTo>
                  <a:pt x="53369" y="5482"/>
                </a:lnTo>
                <a:lnTo>
                  <a:pt x="65449" y="1618"/>
                </a:lnTo>
                <a:lnTo>
                  <a:pt x="78463" y="40"/>
                </a:lnTo>
                <a:lnTo>
                  <a:pt x="81025" y="0"/>
                </a:lnTo>
                <a:close/>
              </a:path>
            </a:pathLst>
          </a:custGeom>
          <a:ln w="3047">
            <a:solidFill>
              <a:srgbClr val="3A431F"/>
            </a:solidFill>
          </a:ln>
        </p:spPr>
        <p:txBody>
          <a:bodyPr wrap="square" lIns="0" tIns="0" rIns="0" bIns="0" rtlCol="0">
            <a:noAutofit/>
          </a:bodyPr>
          <a:lstStyle/>
          <a:p>
            <a:endParaRPr/>
          </a:p>
        </p:txBody>
      </p:sp>
      <p:sp>
        <p:nvSpPr>
          <p:cNvPr id="78" name="object 78"/>
          <p:cNvSpPr/>
          <p:nvPr/>
        </p:nvSpPr>
        <p:spPr>
          <a:xfrm>
            <a:off x="7929880" y="1030477"/>
            <a:ext cx="287357" cy="194310"/>
          </a:xfrm>
          <a:custGeom>
            <a:avLst/>
            <a:gdLst/>
            <a:ahLst/>
            <a:cxnLst/>
            <a:rect l="l" t="t" r="r" b="b"/>
            <a:pathLst>
              <a:path w="215518" h="194310">
                <a:moveTo>
                  <a:pt x="81025" y="0"/>
                </a:moveTo>
                <a:lnTo>
                  <a:pt x="92825" y="1330"/>
                </a:lnTo>
                <a:lnTo>
                  <a:pt x="103468" y="5319"/>
                </a:lnTo>
                <a:lnTo>
                  <a:pt x="112953" y="11965"/>
                </a:lnTo>
                <a:lnTo>
                  <a:pt x="121278" y="21266"/>
                </a:lnTo>
                <a:lnTo>
                  <a:pt x="128441" y="33220"/>
                </a:lnTo>
                <a:lnTo>
                  <a:pt x="134440" y="47825"/>
                </a:lnTo>
                <a:lnTo>
                  <a:pt x="139273" y="65080"/>
                </a:lnTo>
                <a:lnTo>
                  <a:pt x="140715" y="71882"/>
                </a:lnTo>
                <a:lnTo>
                  <a:pt x="141097" y="71882"/>
                </a:lnTo>
                <a:lnTo>
                  <a:pt x="144944" y="59023"/>
                </a:lnTo>
                <a:lnTo>
                  <a:pt x="148265" y="46962"/>
                </a:lnTo>
                <a:lnTo>
                  <a:pt x="149987" y="40259"/>
                </a:lnTo>
                <a:lnTo>
                  <a:pt x="152893" y="28209"/>
                </a:lnTo>
                <a:lnTo>
                  <a:pt x="155749" y="15716"/>
                </a:lnTo>
                <a:lnTo>
                  <a:pt x="157099" y="9525"/>
                </a:lnTo>
                <a:lnTo>
                  <a:pt x="169014" y="6916"/>
                </a:lnTo>
                <a:lnTo>
                  <a:pt x="181313" y="4020"/>
                </a:lnTo>
                <a:lnTo>
                  <a:pt x="194017" y="834"/>
                </a:lnTo>
                <a:lnTo>
                  <a:pt x="197230" y="0"/>
                </a:lnTo>
                <a:lnTo>
                  <a:pt x="199136" y="1397"/>
                </a:lnTo>
                <a:lnTo>
                  <a:pt x="194932" y="13839"/>
                </a:lnTo>
                <a:lnTo>
                  <a:pt x="190752" y="25678"/>
                </a:lnTo>
                <a:lnTo>
                  <a:pt x="188594" y="31496"/>
                </a:lnTo>
                <a:lnTo>
                  <a:pt x="184036" y="43369"/>
                </a:lnTo>
                <a:lnTo>
                  <a:pt x="179197" y="55102"/>
                </a:lnTo>
                <a:lnTo>
                  <a:pt x="177545" y="58927"/>
                </a:lnTo>
                <a:lnTo>
                  <a:pt x="172399" y="70427"/>
                </a:lnTo>
                <a:lnTo>
                  <a:pt x="167053" y="82007"/>
                </a:lnTo>
                <a:lnTo>
                  <a:pt x="165226" y="85851"/>
                </a:lnTo>
                <a:lnTo>
                  <a:pt x="159883" y="96947"/>
                </a:lnTo>
                <a:lnTo>
                  <a:pt x="154131" y="108404"/>
                </a:lnTo>
                <a:lnTo>
                  <a:pt x="151002" y="114426"/>
                </a:lnTo>
                <a:lnTo>
                  <a:pt x="155220" y="128822"/>
                </a:lnTo>
                <a:lnTo>
                  <a:pt x="160438" y="141155"/>
                </a:lnTo>
                <a:lnTo>
                  <a:pt x="166657" y="151462"/>
                </a:lnTo>
                <a:lnTo>
                  <a:pt x="173862" y="159766"/>
                </a:lnTo>
                <a:lnTo>
                  <a:pt x="183711" y="167047"/>
                </a:lnTo>
                <a:lnTo>
                  <a:pt x="195247" y="171993"/>
                </a:lnTo>
                <a:lnTo>
                  <a:pt x="208470" y="174603"/>
                </a:lnTo>
                <a:lnTo>
                  <a:pt x="214629" y="175006"/>
                </a:lnTo>
                <a:lnTo>
                  <a:pt x="215518" y="184150"/>
                </a:lnTo>
                <a:lnTo>
                  <a:pt x="202712" y="187505"/>
                </a:lnTo>
                <a:lnTo>
                  <a:pt x="190624" y="189984"/>
                </a:lnTo>
                <a:lnTo>
                  <a:pt x="188340" y="190373"/>
                </a:lnTo>
                <a:lnTo>
                  <a:pt x="179831" y="191643"/>
                </a:lnTo>
                <a:lnTo>
                  <a:pt x="172847" y="192277"/>
                </a:lnTo>
                <a:lnTo>
                  <a:pt x="167259" y="192277"/>
                </a:lnTo>
                <a:lnTo>
                  <a:pt x="160274" y="192277"/>
                </a:lnTo>
                <a:lnTo>
                  <a:pt x="154304" y="188087"/>
                </a:lnTo>
                <a:lnTo>
                  <a:pt x="149351" y="179832"/>
                </a:lnTo>
                <a:lnTo>
                  <a:pt x="144831" y="170763"/>
                </a:lnTo>
                <a:lnTo>
                  <a:pt x="140502" y="159114"/>
                </a:lnTo>
                <a:lnTo>
                  <a:pt x="136410" y="144864"/>
                </a:lnTo>
                <a:lnTo>
                  <a:pt x="135509" y="141224"/>
                </a:lnTo>
                <a:lnTo>
                  <a:pt x="125775" y="155269"/>
                </a:lnTo>
                <a:lnTo>
                  <a:pt x="115876" y="167156"/>
                </a:lnTo>
                <a:lnTo>
                  <a:pt x="105816" y="176889"/>
                </a:lnTo>
                <a:lnTo>
                  <a:pt x="95600" y="184468"/>
                </a:lnTo>
                <a:lnTo>
                  <a:pt x="85231" y="189896"/>
                </a:lnTo>
                <a:lnTo>
                  <a:pt x="74715" y="193176"/>
                </a:lnTo>
                <a:lnTo>
                  <a:pt x="64056" y="194309"/>
                </a:lnTo>
                <a:lnTo>
                  <a:pt x="63753" y="194310"/>
                </a:lnTo>
                <a:lnTo>
                  <a:pt x="50399" y="192825"/>
                </a:lnTo>
                <a:lnTo>
                  <a:pt x="38444" y="188386"/>
                </a:lnTo>
                <a:lnTo>
                  <a:pt x="27911" y="181013"/>
                </a:lnTo>
                <a:lnTo>
                  <a:pt x="18818" y="170726"/>
                </a:lnTo>
                <a:lnTo>
                  <a:pt x="11010" y="157544"/>
                </a:lnTo>
                <a:lnTo>
                  <a:pt x="6228" y="146079"/>
                </a:lnTo>
                <a:lnTo>
                  <a:pt x="2799" y="133869"/>
                </a:lnTo>
                <a:lnTo>
                  <a:pt x="723" y="120902"/>
                </a:lnTo>
                <a:lnTo>
                  <a:pt x="0" y="107166"/>
                </a:lnTo>
                <a:lnTo>
                  <a:pt x="0" y="106680"/>
                </a:lnTo>
                <a:lnTo>
                  <a:pt x="586" y="92585"/>
                </a:lnTo>
                <a:lnTo>
                  <a:pt x="2342" y="79230"/>
                </a:lnTo>
                <a:lnTo>
                  <a:pt x="5266" y="66612"/>
                </a:lnTo>
                <a:lnTo>
                  <a:pt x="9353" y="54728"/>
                </a:lnTo>
                <a:lnTo>
                  <a:pt x="14601" y="43575"/>
                </a:lnTo>
                <a:lnTo>
                  <a:pt x="21007" y="33149"/>
                </a:lnTo>
                <a:lnTo>
                  <a:pt x="32011" y="20045"/>
                </a:lnTo>
                <a:lnTo>
                  <a:pt x="42223" y="11626"/>
                </a:lnTo>
                <a:lnTo>
                  <a:pt x="53369" y="5482"/>
                </a:lnTo>
                <a:lnTo>
                  <a:pt x="65449" y="1618"/>
                </a:lnTo>
                <a:lnTo>
                  <a:pt x="78463" y="40"/>
                </a:lnTo>
                <a:lnTo>
                  <a:pt x="81025" y="0"/>
                </a:lnTo>
                <a:close/>
              </a:path>
            </a:pathLst>
          </a:custGeom>
          <a:ln w="3048">
            <a:solidFill>
              <a:srgbClr val="3A431F"/>
            </a:solidFill>
          </a:ln>
        </p:spPr>
        <p:txBody>
          <a:bodyPr wrap="square" lIns="0" tIns="0" rIns="0" bIns="0" rtlCol="0">
            <a:noAutofit/>
          </a:bodyPr>
          <a:lstStyle/>
          <a:p>
            <a:endParaRPr/>
          </a:p>
        </p:txBody>
      </p:sp>
      <p:sp>
        <p:nvSpPr>
          <p:cNvPr id="79" name="object 79"/>
          <p:cNvSpPr/>
          <p:nvPr/>
        </p:nvSpPr>
        <p:spPr>
          <a:xfrm>
            <a:off x="7597142" y="1030478"/>
            <a:ext cx="213191" cy="282067"/>
          </a:xfrm>
          <a:custGeom>
            <a:avLst/>
            <a:gdLst/>
            <a:ahLst/>
            <a:cxnLst/>
            <a:rect l="l" t="t" r="r" b="b"/>
            <a:pathLst>
              <a:path w="159893" h="282067">
                <a:moveTo>
                  <a:pt x="103378" y="0"/>
                </a:moveTo>
                <a:lnTo>
                  <a:pt x="116118" y="572"/>
                </a:lnTo>
                <a:lnTo>
                  <a:pt x="128695" y="2294"/>
                </a:lnTo>
                <a:lnTo>
                  <a:pt x="141092" y="5175"/>
                </a:lnTo>
                <a:lnTo>
                  <a:pt x="153293" y="9221"/>
                </a:lnTo>
                <a:lnTo>
                  <a:pt x="159893" y="11937"/>
                </a:lnTo>
                <a:lnTo>
                  <a:pt x="158115" y="19176"/>
                </a:lnTo>
                <a:lnTo>
                  <a:pt x="156210" y="27305"/>
                </a:lnTo>
                <a:lnTo>
                  <a:pt x="154178" y="36068"/>
                </a:lnTo>
                <a:lnTo>
                  <a:pt x="151635" y="47965"/>
                </a:lnTo>
                <a:lnTo>
                  <a:pt x="149233" y="60722"/>
                </a:lnTo>
                <a:lnTo>
                  <a:pt x="148462" y="65150"/>
                </a:lnTo>
                <a:lnTo>
                  <a:pt x="140716" y="66548"/>
                </a:lnTo>
                <a:lnTo>
                  <a:pt x="125222" y="20193"/>
                </a:lnTo>
                <a:lnTo>
                  <a:pt x="118618" y="17907"/>
                </a:lnTo>
                <a:lnTo>
                  <a:pt x="111760"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7" y="90932"/>
                </a:lnTo>
                <a:lnTo>
                  <a:pt x="41598" y="104811"/>
                </a:lnTo>
                <a:lnTo>
                  <a:pt x="44094" y="116573"/>
                </a:lnTo>
                <a:lnTo>
                  <a:pt x="47879" y="126746"/>
                </a:lnTo>
                <a:lnTo>
                  <a:pt x="51689" y="133350"/>
                </a:lnTo>
                <a:lnTo>
                  <a:pt x="56769" y="138811"/>
                </a:lnTo>
                <a:lnTo>
                  <a:pt x="61722" y="144399"/>
                </a:lnTo>
                <a:lnTo>
                  <a:pt x="67691" y="149225"/>
                </a:lnTo>
                <a:lnTo>
                  <a:pt x="74675" y="153162"/>
                </a:lnTo>
                <a:lnTo>
                  <a:pt x="85499" y="158914"/>
                </a:lnTo>
                <a:lnTo>
                  <a:pt x="97342" y="164572"/>
                </a:lnTo>
                <a:lnTo>
                  <a:pt x="103886" y="167512"/>
                </a:lnTo>
                <a:lnTo>
                  <a:pt x="109982" y="170307"/>
                </a:lnTo>
                <a:lnTo>
                  <a:pt x="116078" y="173227"/>
                </a:lnTo>
                <a:lnTo>
                  <a:pt x="122174" y="176149"/>
                </a:lnTo>
                <a:lnTo>
                  <a:pt x="127635" y="179324"/>
                </a:lnTo>
                <a:lnTo>
                  <a:pt x="132334" y="182880"/>
                </a:lnTo>
                <a:lnTo>
                  <a:pt x="137160" y="186309"/>
                </a:lnTo>
                <a:lnTo>
                  <a:pt x="140970" y="190246"/>
                </a:lnTo>
                <a:lnTo>
                  <a:pt x="143891" y="194437"/>
                </a:lnTo>
                <a:lnTo>
                  <a:pt x="146812" y="198500"/>
                </a:lnTo>
                <a:lnTo>
                  <a:pt x="148209" y="203454"/>
                </a:lnTo>
                <a:lnTo>
                  <a:pt x="148209" y="209042"/>
                </a:lnTo>
                <a:lnTo>
                  <a:pt x="147195" y="217069"/>
                </a:lnTo>
                <a:lnTo>
                  <a:pt x="144153" y="225979"/>
                </a:lnTo>
                <a:lnTo>
                  <a:pt x="139084" y="235770"/>
                </a:lnTo>
                <a:lnTo>
                  <a:pt x="131987" y="246439"/>
                </a:lnTo>
                <a:lnTo>
                  <a:pt x="122863" y="257984"/>
                </a:lnTo>
                <a:lnTo>
                  <a:pt x="111710" y="270402"/>
                </a:lnTo>
                <a:lnTo>
                  <a:pt x="100203" y="282067"/>
                </a:lnTo>
                <a:lnTo>
                  <a:pt x="91186" y="275971"/>
                </a:lnTo>
                <a:lnTo>
                  <a:pt x="98840" y="262510"/>
                </a:lnTo>
                <a:lnTo>
                  <a:pt x="104062" y="250211"/>
                </a:lnTo>
                <a:lnTo>
                  <a:pt x="106881" y="239057"/>
                </a:lnTo>
                <a:lnTo>
                  <a:pt x="107442" y="232029"/>
                </a:lnTo>
                <a:lnTo>
                  <a:pt x="107442" y="226187"/>
                </a:lnTo>
                <a:lnTo>
                  <a:pt x="106172" y="221234"/>
                </a:lnTo>
                <a:lnTo>
                  <a:pt x="103505" y="217170"/>
                </a:lnTo>
                <a:lnTo>
                  <a:pt x="100837" y="212979"/>
                </a:lnTo>
                <a:lnTo>
                  <a:pt x="97536" y="209423"/>
                </a:lnTo>
                <a:lnTo>
                  <a:pt x="93345" y="206501"/>
                </a:lnTo>
                <a:lnTo>
                  <a:pt x="89281" y="203581"/>
                </a:lnTo>
                <a:lnTo>
                  <a:pt x="84836" y="200913"/>
                </a:lnTo>
                <a:lnTo>
                  <a:pt x="79883" y="198627"/>
                </a:lnTo>
                <a:lnTo>
                  <a:pt x="74930" y="196342"/>
                </a:lnTo>
                <a:lnTo>
                  <a:pt x="70104" y="194183"/>
                </a:lnTo>
                <a:lnTo>
                  <a:pt x="65405" y="191897"/>
                </a:lnTo>
                <a:lnTo>
                  <a:pt x="53665" y="185881"/>
                </a:lnTo>
                <a:lnTo>
                  <a:pt x="42902" y="179462"/>
                </a:lnTo>
                <a:lnTo>
                  <a:pt x="28038" y="168185"/>
                </a:lnTo>
                <a:lnTo>
                  <a:pt x="19338" y="159150"/>
                </a:lnTo>
                <a:lnTo>
                  <a:pt x="10731" y="146705"/>
                </a:lnTo>
                <a:lnTo>
                  <a:pt x="5330" y="135101"/>
                </a:lnTo>
                <a:lnTo>
                  <a:pt x="1732" y="122099"/>
                </a:lnTo>
                <a:lnTo>
                  <a:pt x="224" y="109159"/>
                </a:lnTo>
                <a:lnTo>
                  <a:pt x="0" y="101092"/>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8" y="0"/>
                </a:lnTo>
                <a:close/>
              </a:path>
            </a:pathLst>
          </a:custGeom>
          <a:ln w="3048">
            <a:solidFill>
              <a:srgbClr val="3A431F"/>
            </a:solidFill>
          </a:ln>
        </p:spPr>
        <p:txBody>
          <a:bodyPr wrap="square" lIns="0" tIns="0" rIns="0" bIns="0" rtlCol="0">
            <a:noAutofit/>
          </a:bodyPr>
          <a:lstStyle/>
          <a:p>
            <a:endParaRPr/>
          </a:p>
        </p:txBody>
      </p:sp>
      <p:sp>
        <p:nvSpPr>
          <p:cNvPr id="80" name="object 80"/>
          <p:cNvSpPr/>
          <p:nvPr/>
        </p:nvSpPr>
        <p:spPr>
          <a:xfrm>
            <a:off x="7075594" y="1030479"/>
            <a:ext cx="483954" cy="288289"/>
          </a:xfrm>
          <a:custGeom>
            <a:avLst/>
            <a:gdLst/>
            <a:ahLst/>
            <a:cxnLst/>
            <a:rect l="l" t="t" r="r" b="b"/>
            <a:pathLst>
              <a:path w="362965" h="288289">
                <a:moveTo>
                  <a:pt x="304291" y="0"/>
                </a:moveTo>
                <a:lnTo>
                  <a:pt x="318700" y="1348"/>
                </a:lnTo>
                <a:lnTo>
                  <a:pt x="331025" y="5392"/>
                </a:lnTo>
                <a:lnTo>
                  <a:pt x="341267" y="12132"/>
                </a:lnTo>
                <a:lnTo>
                  <a:pt x="345820" y="16763"/>
                </a:lnTo>
                <a:lnTo>
                  <a:pt x="352619" y="26780"/>
                </a:lnTo>
                <a:lnTo>
                  <a:pt x="357263" y="38357"/>
                </a:lnTo>
                <a:lnTo>
                  <a:pt x="359736" y="51495"/>
                </a:lnTo>
                <a:lnTo>
                  <a:pt x="360171" y="60579"/>
                </a:lnTo>
                <a:lnTo>
                  <a:pt x="360171" y="189102"/>
                </a:lnTo>
                <a:lnTo>
                  <a:pt x="360221" y="205128"/>
                </a:lnTo>
                <a:lnTo>
                  <a:pt x="360369" y="220119"/>
                </a:lnTo>
                <a:lnTo>
                  <a:pt x="360619" y="234070"/>
                </a:lnTo>
                <a:lnTo>
                  <a:pt x="360972" y="246978"/>
                </a:lnTo>
                <a:lnTo>
                  <a:pt x="361431" y="258840"/>
                </a:lnTo>
                <a:lnTo>
                  <a:pt x="361996" y="269651"/>
                </a:lnTo>
                <a:lnTo>
                  <a:pt x="362670" y="279408"/>
                </a:lnTo>
                <a:lnTo>
                  <a:pt x="362965" y="282956"/>
                </a:lnTo>
                <a:lnTo>
                  <a:pt x="350211" y="284385"/>
                </a:lnTo>
                <a:lnTo>
                  <a:pt x="337651" y="286148"/>
                </a:lnTo>
                <a:lnTo>
                  <a:pt x="325232" y="288246"/>
                </a:lnTo>
                <a:lnTo>
                  <a:pt x="324992" y="288289"/>
                </a:lnTo>
                <a:lnTo>
                  <a:pt x="323214" y="286893"/>
                </a:lnTo>
                <a:lnTo>
                  <a:pt x="323214" y="70104"/>
                </a:lnTo>
                <a:lnTo>
                  <a:pt x="321916" y="54968"/>
                </a:lnTo>
                <a:lnTo>
                  <a:pt x="318022" y="43192"/>
                </a:lnTo>
                <a:lnTo>
                  <a:pt x="303870" y="29874"/>
                </a:lnTo>
                <a:lnTo>
                  <a:pt x="291093" y="26521"/>
                </a:lnTo>
                <a:lnTo>
                  <a:pt x="282575" y="26035"/>
                </a:lnTo>
                <a:lnTo>
                  <a:pt x="269666" y="26956"/>
                </a:lnTo>
                <a:lnTo>
                  <a:pt x="257279" y="29745"/>
                </a:lnTo>
                <a:lnTo>
                  <a:pt x="245394" y="34445"/>
                </a:lnTo>
                <a:lnTo>
                  <a:pt x="241300" y="36575"/>
                </a:lnTo>
                <a:lnTo>
                  <a:pt x="241300" y="130683"/>
                </a:lnTo>
                <a:lnTo>
                  <a:pt x="241356" y="141810"/>
                </a:lnTo>
                <a:lnTo>
                  <a:pt x="241521" y="153860"/>
                </a:lnTo>
                <a:lnTo>
                  <a:pt x="241784" y="166824"/>
                </a:lnTo>
                <a:lnTo>
                  <a:pt x="242138" y="180693"/>
                </a:lnTo>
                <a:lnTo>
                  <a:pt x="242315" y="186944"/>
                </a:lnTo>
                <a:lnTo>
                  <a:pt x="229179" y="188526"/>
                </a:lnTo>
                <a:lnTo>
                  <a:pt x="216650" y="190350"/>
                </a:lnTo>
                <a:lnTo>
                  <a:pt x="205993" y="192150"/>
                </a:lnTo>
                <a:lnTo>
                  <a:pt x="203962" y="190500"/>
                </a:lnTo>
                <a:lnTo>
                  <a:pt x="204113" y="176860"/>
                </a:lnTo>
                <a:lnTo>
                  <a:pt x="204227" y="163778"/>
                </a:lnTo>
                <a:lnTo>
                  <a:pt x="204302" y="151235"/>
                </a:lnTo>
                <a:lnTo>
                  <a:pt x="204338" y="139216"/>
                </a:lnTo>
                <a:lnTo>
                  <a:pt x="204342" y="133858"/>
                </a:lnTo>
                <a:lnTo>
                  <a:pt x="204342" y="96900"/>
                </a:lnTo>
                <a:lnTo>
                  <a:pt x="204342" y="88646"/>
                </a:lnTo>
                <a:lnTo>
                  <a:pt x="204342" y="80518"/>
                </a:lnTo>
                <a:lnTo>
                  <a:pt x="204215" y="72644"/>
                </a:lnTo>
                <a:lnTo>
                  <a:pt x="204139" y="61079"/>
                </a:lnTo>
                <a:lnTo>
                  <a:pt x="203909" y="47660"/>
                </a:lnTo>
                <a:lnTo>
                  <a:pt x="203834" y="44323"/>
                </a:lnTo>
                <a:lnTo>
                  <a:pt x="203707" y="39370"/>
                </a:lnTo>
                <a:lnTo>
                  <a:pt x="203200" y="35306"/>
                </a:lnTo>
                <a:lnTo>
                  <a:pt x="202564" y="32131"/>
                </a:lnTo>
                <a:lnTo>
                  <a:pt x="201929" y="28956"/>
                </a:lnTo>
                <a:lnTo>
                  <a:pt x="200532" y="26543"/>
                </a:lnTo>
                <a:lnTo>
                  <a:pt x="198500" y="24764"/>
                </a:lnTo>
                <a:lnTo>
                  <a:pt x="196468" y="22860"/>
                </a:lnTo>
                <a:lnTo>
                  <a:pt x="193675" y="21717"/>
                </a:lnTo>
                <a:lnTo>
                  <a:pt x="189991" y="21082"/>
                </a:lnTo>
                <a:lnTo>
                  <a:pt x="186308" y="20574"/>
                </a:lnTo>
                <a:lnTo>
                  <a:pt x="181482" y="20193"/>
                </a:lnTo>
                <a:lnTo>
                  <a:pt x="175513" y="20193"/>
                </a:lnTo>
                <a:lnTo>
                  <a:pt x="175513" y="19685"/>
                </a:lnTo>
                <a:lnTo>
                  <a:pt x="174243" y="25019"/>
                </a:lnTo>
                <a:lnTo>
                  <a:pt x="173100" y="30734"/>
                </a:lnTo>
                <a:lnTo>
                  <a:pt x="172084" y="36957"/>
                </a:lnTo>
                <a:lnTo>
                  <a:pt x="160671" y="36302"/>
                </a:lnTo>
                <a:lnTo>
                  <a:pt x="148719" y="35780"/>
                </a:lnTo>
                <a:lnTo>
                  <a:pt x="136234" y="35385"/>
                </a:lnTo>
                <a:lnTo>
                  <a:pt x="123220" y="35114"/>
                </a:lnTo>
                <a:lnTo>
                  <a:pt x="109679" y="34962"/>
                </a:lnTo>
                <a:lnTo>
                  <a:pt x="98297" y="34925"/>
                </a:lnTo>
                <a:lnTo>
                  <a:pt x="97493" y="47685"/>
                </a:lnTo>
                <a:lnTo>
                  <a:pt x="96813" y="60425"/>
                </a:lnTo>
                <a:lnTo>
                  <a:pt x="96261" y="73142"/>
                </a:lnTo>
                <a:lnTo>
                  <a:pt x="95840" y="85833"/>
                </a:lnTo>
                <a:lnTo>
                  <a:pt x="95553" y="98497"/>
                </a:lnTo>
                <a:lnTo>
                  <a:pt x="95401" y="111129"/>
                </a:lnTo>
                <a:lnTo>
                  <a:pt x="95376" y="118618"/>
                </a:lnTo>
                <a:lnTo>
                  <a:pt x="95885" y="135927"/>
                </a:lnTo>
                <a:lnTo>
                  <a:pt x="97439" y="149238"/>
                </a:lnTo>
                <a:lnTo>
                  <a:pt x="100076" y="158570"/>
                </a:lnTo>
                <a:lnTo>
                  <a:pt x="105282" y="167512"/>
                </a:lnTo>
                <a:lnTo>
                  <a:pt x="112902" y="170814"/>
                </a:lnTo>
                <a:lnTo>
                  <a:pt x="124205" y="170814"/>
                </a:lnTo>
                <a:lnTo>
                  <a:pt x="135021" y="170379"/>
                </a:lnTo>
                <a:lnTo>
                  <a:pt x="147816" y="169049"/>
                </a:lnTo>
                <a:lnTo>
                  <a:pt x="159892" y="167259"/>
                </a:lnTo>
                <a:lnTo>
                  <a:pt x="161162" y="176149"/>
                </a:lnTo>
                <a:lnTo>
                  <a:pt x="147669" y="182470"/>
                </a:lnTo>
                <a:lnTo>
                  <a:pt x="134833" y="187377"/>
                </a:lnTo>
                <a:lnTo>
                  <a:pt x="122654" y="190862"/>
                </a:lnTo>
                <a:lnTo>
                  <a:pt x="111132" y="192920"/>
                </a:lnTo>
                <a:lnTo>
                  <a:pt x="100964" y="193548"/>
                </a:lnTo>
                <a:lnTo>
                  <a:pt x="86214" y="192148"/>
                </a:lnTo>
                <a:lnTo>
                  <a:pt x="74303" y="187971"/>
                </a:lnTo>
                <a:lnTo>
                  <a:pt x="66039" y="181863"/>
                </a:lnTo>
                <a:lnTo>
                  <a:pt x="59521" y="172456"/>
                </a:lnTo>
                <a:lnTo>
                  <a:pt x="55715" y="160246"/>
                </a:lnTo>
                <a:lnTo>
                  <a:pt x="54609" y="146812"/>
                </a:lnTo>
                <a:lnTo>
                  <a:pt x="54764" y="138709"/>
                </a:lnTo>
                <a:lnTo>
                  <a:pt x="55228" y="129452"/>
                </a:lnTo>
                <a:lnTo>
                  <a:pt x="55997" y="119042"/>
                </a:lnTo>
                <a:lnTo>
                  <a:pt x="57071" y="107481"/>
                </a:lnTo>
                <a:lnTo>
                  <a:pt x="58447" y="94768"/>
                </a:lnTo>
                <a:lnTo>
                  <a:pt x="60122" y="80906"/>
                </a:lnTo>
                <a:lnTo>
                  <a:pt x="62095" y="65896"/>
                </a:lnTo>
                <a:lnTo>
                  <a:pt x="64363" y="49737"/>
                </a:lnTo>
                <a:lnTo>
                  <a:pt x="66547" y="34925"/>
                </a:lnTo>
                <a:lnTo>
                  <a:pt x="1142" y="34925"/>
                </a:lnTo>
                <a:lnTo>
                  <a:pt x="0" y="27559"/>
                </a:lnTo>
                <a:lnTo>
                  <a:pt x="11610" y="21774"/>
                </a:lnTo>
                <a:lnTo>
                  <a:pt x="22930" y="15883"/>
                </a:lnTo>
                <a:lnTo>
                  <a:pt x="33988" y="9885"/>
                </a:lnTo>
                <a:lnTo>
                  <a:pt x="42544" y="5080"/>
                </a:lnTo>
                <a:lnTo>
                  <a:pt x="103504" y="5080"/>
                </a:lnTo>
                <a:lnTo>
                  <a:pt x="120244" y="5068"/>
                </a:lnTo>
                <a:lnTo>
                  <a:pt x="135305" y="5030"/>
                </a:lnTo>
                <a:lnTo>
                  <a:pt x="148693" y="4961"/>
                </a:lnTo>
                <a:lnTo>
                  <a:pt x="160411" y="4859"/>
                </a:lnTo>
                <a:lnTo>
                  <a:pt x="170464" y="4719"/>
                </a:lnTo>
                <a:lnTo>
                  <a:pt x="177545" y="4572"/>
                </a:lnTo>
                <a:lnTo>
                  <a:pt x="178815" y="5969"/>
                </a:lnTo>
                <a:lnTo>
                  <a:pt x="177291" y="11937"/>
                </a:lnTo>
                <a:lnTo>
                  <a:pt x="192955" y="7552"/>
                </a:lnTo>
                <a:lnTo>
                  <a:pt x="205960" y="4673"/>
                </a:lnTo>
                <a:lnTo>
                  <a:pt x="216268" y="3301"/>
                </a:lnTo>
                <a:lnTo>
                  <a:pt x="219709" y="3175"/>
                </a:lnTo>
                <a:lnTo>
                  <a:pt x="232678" y="7177"/>
                </a:lnTo>
                <a:lnTo>
                  <a:pt x="239197" y="19143"/>
                </a:lnTo>
                <a:lnTo>
                  <a:pt x="239902" y="24384"/>
                </a:lnTo>
                <a:lnTo>
                  <a:pt x="252754" y="16218"/>
                </a:lnTo>
                <a:lnTo>
                  <a:pt x="265164" y="9711"/>
                </a:lnTo>
                <a:lnTo>
                  <a:pt x="277134" y="4864"/>
                </a:lnTo>
                <a:lnTo>
                  <a:pt x="288663" y="1676"/>
                </a:lnTo>
                <a:lnTo>
                  <a:pt x="299751" y="147"/>
                </a:lnTo>
                <a:lnTo>
                  <a:pt x="304291" y="0"/>
                </a:lnTo>
                <a:close/>
              </a:path>
            </a:pathLst>
          </a:custGeom>
          <a:ln w="3047">
            <a:solidFill>
              <a:srgbClr val="3A431F"/>
            </a:solidFill>
          </a:ln>
        </p:spPr>
        <p:txBody>
          <a:bodyPr wrap="square" lIns="0" tIns="0" rIns="0" bIns="0" rtlCol="0">
            <a:noAutofit/>
          </a:bodyPr>
          <a:lstStyle/>
          <a:p>
            <a:endParaRPr/>
          </a:p>
        </p:txBody>
      </p:sp>
      <p:sp>
        <p:nvSpPr>
          <p:cNvPr id="81" name="object 81"/>
          <p:cNvSpPr/>
          <p:nvPr/>
        </p:nvSpPr>
        <p:spPr>
          <a:xfrm>
            <a:off x="6768085" y="1030478"/>
            <a:ext cx="213189" cy="282067"/>
          </a:xfrm>
          <a:custGeom>
            <a:avLst/>
            <a:gdLst/>
            <a:ahLst/>
            <a:cxnLst/>
            <a:rect l="l" t="t" r="r" b="b"/>
            <a:pathLst>
              <a:path w="159892" h="282067">
                <a:moveTo>
                  <a:pt x="103377" y="0"/>
                </a:moveTo>
                <a:lnTo>
                  <a:pt x="116118" y="572"/>
                </a:lnTo>
                <a:lnTo>
                  <a:pt x="128695" y="2294"/>
                </a:lnTo>
                <a:lnTo>
                  <a:pt x="141092" y="5175"/>
                </a:lnTo>
                <a:lnTo>
                  <a:pt x="153293" y="9221"/>
                </a:lnTo>
                <a:lnTo>
                  <a:pt x="159892" y="11937"/>
                </a:lnTo>
                <a:lnTo>
                  <a:pt x="158114" y="19176"/>
                </a:lnTo>
                <a:lnTo>
                  <a:pt x="156210" y="27305"/>
                </a:lnTo>
                <a:lnTo>
                  <a:pt x="154177" y="36068"/>
                </a:lnTo>
                <a:lnTo>
                  <a:pt x="151635" y="47965"/>
                </a:lnTo>
                <a:lnTo>
                  <a:pt x="149233" y="60722"/>
                </a:lnTo>
                <a:lnTo>
                  <a:pt x="148462" y="65150"/>
                </a:lnTo>
                <a:lnTo>
                  <a:pt x="140715" y="66548"/>
                </a:lnTo>
                <a:lnTo>
                  <a:pt x="125222" y="20193"/>
                </a:lnTo>
                <a:lnTo>
                  <a:pt x="118617" y="17907"/>
                </a:lnTo>
                <a:lnTo>
                  <a:pt x="111760"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6" y="90932"/>
                </a:lnTo>
                <a:lnTo>
                  <a:pt x="41598" y="104811"/>
                </a:lnTo>
                <a:lnTo>
                  <a:pt x="44094" y="116573"/>
                </a:lnTo>
                <a:lnTo>
                  <a:pt x="47878" y="126746"/>
                </a:lnTo>
                <a:lnTo>
                  <a:pt x="51688" y="133350"/>
                </a:lnTo>
                <a:lnTo>
                  <a:pt x="56769" y="138811"/>
                </a:lnTo>
                <a:lnTo>
                  <a:pt x="61722" y="144399"/>
                </a:lnTo>
                <a:lnTo>
                  <a:pt x="67690" y="149225"/>
                </a:lnTo>
                <a:lnTo>
                  <a:pt x="74675" y="153162"/>
                </a:lnTo>
                <a:lnTo>
                  <a:pt x="85499" y="158914"/>
                </a:lnTo>
                <a:lnTo>
                  <a:pt x="97342" y="164572"/>
                </a:lnTo>
                <a:lnTo>
                  <a:pt x="103886" y="167512"/>
                </a:lnTo>
                <a:lnTo>
                  <a:pt x="109982" y="170307"/>
                </a:lnTo>
                <a:lnTo>
                  <a:pt x="116077" y="173227"/>
                </a:lnTo>
                <a:lnTo>
                  <a:pt x="122174" y="176149"/>
                </a:lnTo>
                <a:lnTo>
                  <a:pt x="127635" y="179324"/>
                </a:lnTo>
                <a:lnTo>
                  <a:pt x="132334" y="182880"/>
                </a:lnTo>
                <a:lnTo>
                  <a:pt x="137160" y="186309"/>
                </a:lnTo>
                <a:lnTo>
                  <a:pt x="140970" y="190246"/>
                </a:lnTo>
                <a:lnTo>
                  <a:pt x="143890" y="194437"/>
                </a:lnTo>
                <a:lnTo>
                  <a:pt x="146812" y="198500"/>
                </a:lnTo>
                <a:lnTo>
                  <a:pt x="148209" y="203454"/>
                </a:lnTo>
                <a:lnTo>
                  <a:pt x="148209" y="209042"/>
                </a:lnTo>
                <a:lnTo>
                  <a:pt x="147195" y="217069"/>
                </a:lnTo>
                <a:lnTo>
                  <a:pt x="144153" y="225979"/>
                </a:lnTo>
                <a:lnTo>
                  <a:pt x="139084" y="235770"/>
                </a:lnTo>
                <a:lnTo>
                  <a:pt x="131987" y="246439"/>
                </a:lnTo>
                <a:lnTo>
                  <a:pt x="122863" y="257984"/>
                </a:lnTo>
                <a:lnTo>
                  <a:pt x="111710" y="270402"/>
                </a:lnTo>
                <a:lnTo>
                  <a:pt x="100202" y="282067"/>
                </a:lnTo>
                <a:lnTo>
                  <a:pt x="91186" y="275971"/>
                </a:lnTo>
                <a:lnTo>
                  <a:pt x="98840" y="262510"/>
                </a:lnTo>
                <a:lnTo>
                  <a:pt x="104062" y="250211"/>
                </a:lnTo>
                <a:lnTo>
                  <a:pt x="106881" y="239057"/>
                </a:lnTo>
                <a:lnTo>
                  <a:pt x="107441" y="232029"/>
                </a:lnTo>
                <a:lnTo>
                  <a:pt x="107441" y="226187"/>
                </a:lnTo>
                <a:lnTo>
                  <a:pt x="106172" y="221234"/>
                </a:lnTo>
                <a:lnTo>
                  <a:pt x="103504" y="217170"/>
                </a:lnTo>
                <a:lnTo>
                  <a:pt x="100837" y="212979"/>
                </a:lnTo>
                <a:lnTo>
                  <a:pt x="97536" y="209423"/>
                </a:lnTo>
                <a:lnTo>
                  <a:pt x="93345" y="206501"/>
                </a:lnTo>
                <a:lnTo>
                  <a:pt x="89281" y="203581"/>
                </a:lnTo>
                <a:lnTo>
                  <a:pt x="84836" y="200913"/>
                </a:lnTo>
                <a:lnTo>
                  <a:pt x="79883" y="198627"/>
                </a:lnTo>
                <a:lnTo>
                  <a:pt x="74929" y="196342"/>
                </a:lnTo>
                <a:lnTo>
                  <a:pt x="70103" y="194183"/>
                </a:lnTo>
                <a:lnTo>
                  <a:pt x="65404" y="191897"/>
                </a:lnTo>
                <a:lnTo>
                  <a:pt x="53665" y="185881"/>
                </a:lnTo>
                <a:lnTo>
                  <a:pt x="42902" y="179462"/>
                </a:lnTo>
                <a:lnTo>
                  <a:pt x="28038" y="168185"/>
                </a:lnTo>
                <a:lnTo>
                  <a:pt x="19338" y="159150"/>
                </a:lnTo>
                <a:lnTo>
                  <a:pt x="10731" y="146705"/>
                </a:lnTo>
                <a:lnTo>
                  <a:pt x="5330" y="135101"/>
                </a:lnTo>
                <a:lnTo>
                  <a:pt x="1732" y="122099"/>
                </a:lnTo>
                <a:lnTo>
                  <a:pt x="224" y="109159"/>
                </a:lnTo>
                <a:lnTo>
                  <a:pt x="0" y="101092"/>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82" name="object 82"/>
          <p:cNvSpPr/>
          <p:nvPr/>
        </p:nvSpPr>
        <p:spPr>
          <a:xfrm>
            <a:off x="6659203" y="1030479"/>
            <a:ext cx="103463" cy="193675"/>
          </a:xfrm>
          <a:custGeom>
            <a:avLst/>
            <a:gdLst/>
            <a:ahLst/>
            <a:cxnLst/>
            <a:rect l="l" t="t" r="r" b="b"/>
            <a:pathLst>
              <a:path w="77597" h="193675">
                <a:moveTo>
                  <a:pt x="38481" y="0"/>
                </a:moveTo>
                <a:lnTo>
                  <a:pt x="40259" y="1397"/>
                </a:lnTo>
                <a:lnTo>
                  <a:pt x="39804" y="13234"/>
                </a:lnTo>
                <a:lnTo>
                  <a:pt x="39465" y="25567"/>
                </a:lnTo>
                <a:lnTo>
                  <a:pt x="39239" y="38395"/>
                </a:lnTo>
                <a:lnTo>
                  <a:pt x="39128" y="51719"/>
                </a:lnTo>
                <a:lnTo>
                  <a:pt x="39115" y="58166"/>
                </a:lnTo>
                <a:lnTo>
                  <a:pt x="39115" y="92963"/>
                </a:lnTo>
                <a:lnTo>
                  <a:pt x="39149" y="109632"/>
                </a:lnTo>
                <a:lnTo>
                  <a:pt x="39245" y="124143"/>
                </a:lnTo>
                <a:lnTo>
                  <a:pt x="39395" y="136497"/>
                </a:lnTo>
                <a:lnTo>
                  <a:pt x="39593" y="146695"/>
                </a:lnTo>
                <a:lnTo>
                  <a:pt x="39750" y="152400"/>
                </a:lnTo>
                <a:lnTo>
                  <a:pt x="40005" y="160655"/>
                </a:lnTo>
                <a:lnTo>
                  <a:pt x="41401" y="166243"/>
                </a:lnTo>
                <a:lnTo>
                  <a:pt x="46609" y="171450"/>
                </a:lnTo>
                <a:lnTo>
                  <a:pt x="55625" y="174371"/>
                </a:lnTo>
                <a:lnTo>
                  <a:pt x="60706" y="175260"/>
                </a:lnTo>
                <a:lnTo>
                  <a:pt x="67818" y="175895"/>
                </a:lnTo>
                <a:lnTo>
                  <a:pt x="76708" y="176022"/>
                </a:lnTo>
                <a:lnTo>
                  <a:pt x="77597" y="183896"/>
                </a:lnTo>
                <a:lnTo>
                  <a:pt x="62075" y="188325"/>
                </a:lnTo>
                <a:lnTo>
                  <a:pt x="48707" y="191413"/>
                </a:lnTo>
                <a:lnTo>
                  <a:pt x="37466" y="193184"/>
                </a:lnTo>
                <a:lnTo>
                  <a:pt x="29337" y="193675"/>
                </a:lnTo>
                <a:lnTo>
                  <a:pt x="15651" y="190785"/>
                </a:lnTo>
                <a:lnTo>
                  <a:pt x="6718" y="182089"/>
                </a:lnTo>
                <a:lnTo>
                  <a:pt x="2518" y="167550"/>
                </a:lnTo>
                <a:lnTo>
                  <a:pt x="2159" y="160274"/>
                </a:lnTo>
                <a:lnTo>
                  <a:pt x="2159" y="61213"/>
                </a:lnTo>
                <a:lnTo>
                  <a:pt x="2027" y="47254"/>
                </a:lnTo>
                <a:lnTo>
                  <a:pt x="1638" y="34121"/>
                </a:lnTo>
                <a:lnTo>
                  <a:pt x="1003" y="21792"/>
                </a:lnTo>
                <a:lnTo>
                  <a:pt x="133" y="10246"/>
                </a:lnTo>
                <a:lnTo>
                  <a:pt x="0" y="8762"/>
                </a:lnTo>
                <a:lnTo>
                  <a:pt x="13048" y="5943"/>
                </a:lnTo>
                <a:lnTo>
                  <a:pt x="25465" y="3123"/>
                </a:lnTo>
                <a:lnTo>
                  <a:pt x="37250" y="303"/>
                </a:lnTo>
                <a:lnTo>
                  <a:pt x="38481" y="0"/>
                </a:lnTo>
                <a:close/>
              </a:path>
            </a:pathLst>
          </a:custGeom>
          <a:ln w="3047">
            <a:solidFill>
              <a:srgbClr val="3A431F"/>
            </a:solidFill>
          </a:ln>
        </p:spPr>
        <p:txBody>
          <a:bodyPr wrap="square" lIns="0" tIns="0" rIns="0" bIns="0" rtlCol="0">
            <a:noAutofit/>
          </a:bodyPr>
          <a:lstStyle/>
          <a:p>
            <a:endParaRPr/>
          </a:p>
        </p:txBody>
      </p:sp>
      <p:sp>
        <p:nvSpPr>
          <p:cNvPr id="83" name="object 83"/>
          <p:cNvSpPr/>
          <p:nvPr/>
        </p:nvSpPr>
        <p:spPr>
          <a:xfrm>
            <a:off x="6425523" y="1030477"/>
            <a:ext cx="201337" cy="194310"/>
          </a:xfrm>
          <a:custGeom>
            <a:avLst/>
            <a:gdLst/>
            <a:ahLst/>
            <a:cxnLst/>
            <a:rect l="l" t="t" r="r" b="b"/>
            <a:pathLst>
              <a:path w="151003" h="194310">
                <a:moveTo>
                  <a:pt x="89662" y="0"/>
                </a:moveTo>
                <a:lnTo>
                  <a:pt x="102524" y="530"/>
                </a:lnTo>
                <a:lnTo>
                  <a:pt x="115167" y="2119"/>
                </a:lnTo>
                <a:lnTo>
                  <a:pt x="127591" y="4759"/>
                </a:lnTo>
                <a:lnTo>
                  <a:pt x="139795" y="8444"/>
                </a:lnTo>
                <a:lnTo>
                  <a:pt x="151003" y="12826"/>
                </a:lnTo>
                <a:lnTo>
                  <a:pt x="148199" y="24290"/>
                </a:lnTo>
                <a:lnTo>
                  <a:pt x="145548" y="36452"/>
                </a:lnTo>
                <a:lnTo>
                  <a:pt x="143034" y="49342"/>
                </a:lnTo>
                <a:lnTo>
                  <a:pt x="141350" y="58800"/>
                </a:lnTo>
                <a:lnTo>
                  <a:pt x="133604" y="59944"/>
                </a:lnTo>
                <a:lnTo>
                  <a:pt x="120777" y="22479"/>
                </a:lnTo>
                <a:lnTo>
                  <a:pt x="107945" y="19432"/>
                </a:lnTo>
                <a:lnTo>
                  <a:pt x="95522" y="18017"/>
                </a:lnTo>
                <a:lnTo>
                  <a:pt x="91059" y="17907"/>
                </a:lnTo>
                <a:lnTo>
                  <a:pt x="76862" y="18943"/>
                </a:lnTo>
                <a:lnTo>
                  <a:pt x="64792" y="22079"/>
                </a:lnTo>
                <a:lnTo>
                  <a:pt x="57404" y="25654"/>
                </a:lnTo>
                <a:lnTo>
                  <a:pt x="47759" y="34981"/>
                </a:lnTo>
                <a:lnTo>
                  <a:pt x="44332" y="47458"/>
                </a:lnTo>
                <a:lnTo>
                  <a:pt x="44323" y="48260"/>
                </a:lnTo>
                <a:lnTo>
                  <a:pt x="46893" y="61383"/>
                </a:lnTo>
                <a:lnTo>
                  <a:pt x="54650" y="71579"/>
                </a:lnTo>
                <a:lnTo>
                  <a:pt x="57404" y="73660"/>
                </a:lnTo>
                <a:lnTo>
                  <a:pt x="67250" y="78630"/>
                </a:lnTo>
                <a:lnTo>
                  <a:pt x="79584" y="81645"/>
                </a:lnTo>
                <a:lnTo>
                  <a:pt x="94377" y="82676"/>
                </a:lnTo>
                <a:lnTo>
                  <a:pt x="94615" y="82676"/>
                </a:lnTo>
                <a:lnTo>
                  <a:pt x="100965" y="82676"/>
                </a:lnTo>
                <a:lnTo>
                  <a:pt x="106299" y="82296"/>
                </a:lnTo>
                <a:lnTo>
                  <a:pt x="110744" y="81661"/>
                </a:lnTo>
                <a:lnTo>
                  <a:pt x="112522" y="103505"/>
                </a:lnTo>
                <a:lnTo>
                  <a:pt x="107187" y="102488"/>
                </a:lnTo>
                <a:lnTo>
                  <a:pt x="100330" y="101854"/>
                </a:lnTo>
                <a:lnTo>
                  <a:pt x="91821" y="101854"/>
                </a:lnTo>
                <a:lnTo>
                  <a:pt x="77456" y="102824"/>
                </a:lnTo>
                <a:lnTo>
                  <a:pt x="65099" y="105715"/>
                </a:lnTo>
                <a:lnTo>
                  <a:pt x="54737" y="110489"/>
                </a:lnTo>
                <a:lnTo>
                  <a:pt x="45034" y="119750"/>
                </a:lnTo>
                <a:lnTo>
                  <a:pt x="40917" y="131905"/>
                </a:lnTo>
                <a:lnTo>
                  <a:pt x="40767" y="135127"/>
                </a:lnTo>
                <a:lnTo>
                  <a:pt x="43350" y="148447"/>
                </a:lnTo>
                <a:lnTo>
                  <a:pt x="51068" y="158606"/>
                </a:lnTo>
                <a:lnTo>
                  <a:pt x="56261" y="162179"/>
                </a:lnTo>
                <a:lnTo>
                  <a:pt x="66409" y="166697"/>
                </a:lnTo>
                <a:lnTo>
                  <a:pt x="78490" y="169620"/>
                </a:lnTo>
                <a:lnTo>
                  <a:pt x="92484" y="170966"/>
                </a:lnTo>
                <a:lnTo>
                  <a:pt x="98044" y="171069"/>
                </a:lnTo>
                <a:lnTo>
                  <a:pt x="111010" y="170635"/>
                </a:lnTo>
                <a:lnTo>
                  <a:pt x="123725" y="169328"/>
                </a:lnTo>
                <a:lnTo>
                  <a:pt x="136176" y="167134"/>
                </a:lnTo>
                <a:lnTo>
                  <a:pt x="148209" y="164084"/>
                </a:lnTo>
                <a:lnTo>
                  <a:pt x="149225" y="171831"/>
                </a:lnTo>
                <a:lnTo>
                  <a:pt x="139471" y="178840"/>
                </a:lnTo>
                <a:lnTo>
                  <a:pt x="128102" y="184572"/>
                </a:lnTo>
                <a:lnTo>
                  <a:pt x="116586" y="188595"/>
                </a:lnTo>
                <a:lnTo>
                  <a:pt x="104209" y="191592"/>
                </a:lnTo>
                <a:lnTo>
                  <a:pt x="91662" y="193488"/>
                </a:lnTo>
                <a:lnTo>
                  <a:pt x="78924" y="194282"/>
                </a:lnTo>
                <a:lnTo>
                  <a:pt x="76073" y="194310"/>
                </a:lnTo>
                <a:lnTo>
                  <a:pt x="61600" y="193615"/>
                </a:lnTo>
                <a:lnTo>
                  <a:pt x="48371" y="191531"/>
                </a:lnTo>
                <a:lnTo>
                  <a:pt x="36395" y="188057"/>
                </a:lnTo>
                <a:lnTo>
                  <a:pt x="25679" y="183194"/>
                </a:lnTo>
                <a:lnTo>
                  <a:pt x="21336" y="180594"/>
                </a:lnTo>
                <a:lnTo>
                  <a:pt x="10707" y="171691"/>
                </a:lnTo>
                <a:lnTo>
                  <a:pt x="3707" y="160994"/>
                </a:lnTo>
                <a:lnTo>
                  <a:pt x="334" y="148520"/>
                </a:lnTo>
                <a:lnTo>
                  <a:pt x="0" y="142621"/>
                </a:lnTo>
                <a:lnTo>
                  <a:pt x="1853" y="129869"/>
                </a:lnTo>
                <a:lnTo>
                  <a:pt x="7449" y="118335"/>
                </a:lnTo>
                <a:lnTo>
                  <a:pt x="10795" y="114046"/>
                </a:lnTo>
                <a:lnTo>
                  <a:pt x="19815" y="105443"/>
                </a:lnTo>
                <a:lnTo>
                  <a:pt x="30697" y="98702"/>
                </a:lnTo>
                <a:lnTo>
                  <a:pt x="38608" y="95376"/>
                </a:lnTo>
                <a:lnTo>
                  <a:pt x="23958" y="87989"/>
                </a:lnTo>
                <a:lnTo>
                  <a:pt x="13249" y="79210"/>
                </a:lnTo>
                <a:lnTo>
                  <a:pt x="6479" y="69057"/>
                </a:lnTo>
                <a:lnTo>
                  <a:pt x="3649" y="57552"/>
                </a:lnTo>
                <a:lnTo>
                  <a:pt x="3556" y="54863"/>
                </a:lnTo>
                <a:lnTo>
                  <a:pt x="5332" y="41674"/>
                </a:lnTo>
                <a:lnTo>
                  <a:pt x="10673" y="30232"/>
                </a:lnTo>
                <a:lnTo>
                  <a:pt x="19590" y="20538"/>
                </a:lnTo>
                <a:lnTo>
                  <a:pt x="29210" y="14097"/>
                </a:lnTo>
                <a:lnTo>
                  <a:pt x="40040" y="8918"/>
                </a:lnTo>
                <a:lnTo>
                  <a:pt x="51649" y="4920"/>
                </a:lnTo>
                <a:lnTo>
                  <a:pt x="64049" y="2102"/>
                </a:lnTo>
                <a:lnTo>
                  <a:pt x="77254" y="465"/>
                </a:lnTo>
                <a:lnTo>
                  <a:pt x="89662" y="0"/>
                </a:lnTo>
                <a:close/>
              </a:path>
            </a:pathLst>
          </a:custGeom>
          <a:ln w="3048">
            <a:solidFill>
              <a:srgbClr val="3A431F"/>
            </a:solidFill>
          </a:ln>
        </p:spPr>
        <p:txBody>
          <a:bodyPr wrap="square" lIns="0" tIns="0" rIns="0" bIns="0" rtlCol="0">
            <a:noAutofit/>
          </a:bodyPr>
          <a:lstStyle/>
          <a:p>
            <a:endParaRPr/>
          </a:p>
        </p:txBody>
      </p:sp>
      <p:sp>
        <p:nvSpPr>
          <p:cNvPr id="84" name="object 84"/>
          <p:cNvSpPr/>
          <p:nvPr/>
        </p:nvSpPr>
        <p:spPr>
          <a:xfrm>
            <a:off x="6153237" y="1030479"/>
            <a:ext cx="261958" cy="288289"/>
          </a:xfrm>
          <a:custGeom>
            <a:avLst/>
            <a:gdLst/>
            <a:ahLst/>
            <a:cxnLst/>
            <a:rect l="l" t="t" r="r" b="b"/>
            <a:pathLst>
              <a:path w="196469" h="288289">
                <a:moveTo>
                  <a:pt x="38481" y="0"/>
                </a:moveTo>
                <a:lnTo>
                  <a:pt x="40259" y="1397"/>
                </a:lnTo>
                <a:lnTo>
                  <a:pt x="39804" y="13234"/>
                </a:lnTo>
                <a:lnTo>
                  <a:pt x="39465" y="25567"/>
                </a:lnTo>
                <a:lnTo>
                  <a:pt x="39239" y="38395"/>
                </a:lnTo>
                <a:lnTo>
                  <a:pt x="39128" y="51719"/>
                </a:lnTo>
                <a:lnTo>
                  <a:pt x="39115" y="58166"/>
                </a:lnTo>
                <a:lnTo>
                  <a:pt x="39115" y="126492"/>
                </a:lnTo>
                <a:lnTo>
                  <a:pt x="40481" y="141296"/>
                </a:lnTo>
                <a:lnTo>
                  <a:pt x="44606" y="152818"/>
                </a:lnTo>
                <a:lnTo>
                  <a:pt x="48387" y="158114"/>
                </a:lnTo>
                <a:lnTo>
                  <a:pt x="57696" y="164708"/>
                </a:lnTo>
                <a:lnTo>
                  <a:pt x="70629" y="167996"/>
                </a:lnTo>
                <a:lnTo>
                  <a:pt x="78359" y="168401"/>
                </a:lnTo>
                <a:lnTo>
                  <a:pt x="86613" y="168401"/>
                </a:lnTo>
                <a:lnTo>
                  <a:pt x="94614" y="166877"/>
                </a:lnTo>
                <a:lnTo>
                  <a:pt x="102488" y="163702"/>
                </a:lnTo>
                <a:lnTo>
                  <a:pt x="110362" y="160527"/>
                </a:lnTo>
                <a:lnTo>
                  <a:pt x="117094" y="155321"/>
                </a:lnTo>
                <a:lnTo>
                  <a:pt x="122554" y="148209"/>
                </a:lnTo>
                <a:lnTo>
                  <a:pt x="122554" y="61213"/>
                </a:lnTo>
                <a:lnTo>
                  <a:pt x="122409" y="47996"/>
                </a:lnTo>
                <a:lnTo>
                  <a:pt x="122020" y="35651"/>
                </a:lnTo>
                <a:lnTo>
                  <a:pt x="121538" y="24637"/>
                </a:lnTo>
                <a:lnTo>
                  <a:pt x="121031" y="16383"/>
                </a:lnTo>
                <a:lnTo>
                  <a:pt x="120396" y="8762"/>
                </a:lnTo>
                <a:lnTo>
                  <a:pt x="133444" y="5943"/>
                </a:lnTo>
                <a:lnTo>
                  <a:pt x="145861" y="3123"/>
                </a:lnTo>
                <a:lnTo>
                  <a:pt x="157646" y="303"/>
                </a:lnTo>
                <a:lnTo>
                  <a:pt x="158876" y="0"/>
                </a:lnTo>
                <a:lnTo>
                  <a:pt x="160654" y="1397"/>
                </a:lnTo>
                <a:lnTo>
                  <a:pt x="160200" y="13234"/>
                </a:lnTo>
                <a:lnTo>
                  <a:pt x="159861" y="25567"/>
                </a:lnTo>
                <a:lnTo>
                  <a:pt x="159635" y="38395"/>
                </a:lnTo>
                <a:lnTo>
                  <a:pt x="159524" y="51719"/>
                </a:lnTo>
                <a:lnTo>
                  <a:pt x="159512" y="58166"/>
                </a:lnTo>
                <a:lnTo>
                  <a:pt x="159512" y="92963"/>
                </a:lnTo>
                <a:lnTo>
                  <a:pt x="159544" y="109387"/>
                </a:lnTo>
                <a:lnTo>
                  <a:pt x="159636" y="123835"/>
                </a:lnTo>
                <a:lnTo>
                  <a:pt x="159781" y="136308"/>
                </a:lnTo>
                <a:lnTo>
                  <a:pt x="159972" y="146804"/>
                </a:lnTo>
                <a:lnTo>
                  <a:pt x="160147" y="153543"/>
                </a:lnTo>
                <a:lnTo>
                  <a:pt x="160274" y="160782"/>
                </a:lnTo>
                <a:lnTo>
                  <a:pt x="161544" y="165988"/>
                </a:lnTo>
                <a:lnTo>
                  <a:pt x="164084" y="168910"/>
                </a:lnTo>
                <a:lnTo>
                  <a:pt x="166624" y="171450"/>
                </a:lnTo>
                <a:lnTo>
                  <a:pt x="170307" y="173355"/>
                </a:lnTo>
                <a:lnTo>
                  <a:pt x="175260" y="174371"/>
                </a:lnTo>
                <a:lnTo>
                  <a:pt x="180086" y="175260"/>
                </a:lnTo>
                <a:lnTo>
                  <a:pt x="186816" y="175895"/>
                </a:lnTo>
                <a:lnTo>
                  <a:pt x="195452" y="176022"/>
                </a:lnTo>
                <a:lnTo>
                  <a:pt x="196469" y="183896"/>
                </a:lnTo>
                <a:lnTo>
                  <a:pt x="180866" y="188373"/>
                </a:lnTo>
                <a:lnTo>
                  <a:pt x="167500" y="191474"/>
                </a:lnTo>
                <a:lnTo>
                  <a:pt x="156370" y="193226"/>
                </a:lnTo>
                <a:lnTo>
                  <a:pt x="148844" y="193675"/>
                </a:lnTo>
                <a:lnTo>
                  <a:pt x="140843" y="193675"/>
                </a:lnTo>
                <a:lnTo>
                  <a:pt x="134620" y="191388"/>
                </a:lnTo>
                <a:lnTo>
                  <a:pt x="130175" y="186817"/>
                </a:lnTo>
                <a:lnTo>
                  <a:pt x="125729" y="182245"/>
                </a:lnTo>
                <a:lnTo>
                  <a:pt x="123189" y="174751"/>
                </a:lnTo>
                <a:lnTo>
                  <a:pt x="122554" y="164337"/>
                </a:lnTo>
                <a:lnTo>
                  <a:pt x="119507" y="169291"/>
                </a:lnTo>
                <a:lnTo>
                  <a:pt x="115950" y="173736"/>
                </a:lnTo>
                <a:lnTo>
                  <a:pt x="111887" y="177546"/>
                </a:lnTo>
                <a:lnTo>
                  <a:pt x="107950" y="181229"/>
                </a:lnTo>
                <a:lnTo>
                  <a:pt x="103632" y="184404"/>
                </a:lnTo>
                <a:lnTo>
                  <a:pt x="99187" y="186817"/>
                </a:lnTo>
                <a:lnTo>
                  <a:pt x="94741" y="189230"/>
                </a:lnTo>
                <a:lnTo>
                  <a:pt x="90170" y="191135"/>
                </a:lnTo>
                <a:lnTo>
                  <a:pt x="85344" y="192405"/>
                </a:lnTo>
                <a:lnTo>
                  <a:pt x="80518" y="193675"/>
                </a:lnTo>
                <a:lnTo>
                  <a:pt x="75691" y="194310"/>
                </a:lnTo>
                <a:lnTo>
                  <a:pt x="71120" y="194310"/>
                </a:lnTo>
                <a:lnTo>
                  <a:pt x="58298" y="192718"/>
                </a:lnTo>
                <a:lnTo>
                  <a:pt x="46540" y="187960"/>
                </a:lnTo>
                <a:lnTo>
                  <a:pt x="35846" y="180060"/>
                </a:lnTo>
                <a:lnTo>
                  <a:pt x="34162" y="178435"/>
                </a:lnTo>
                <a:lnTo>
                  <a:pt x="34842" y="193806"/>
                </a:lnTo>
                <a:lnTo>
                  <a:pt x="35588" y="208428"/>
                </a:lnTo>
                <a:lnTo>
                  <a:pt x="36398" y="222304"/>
                </a:lnTo>
                <a:lnTo>
                  <a:pt x="37271" y="235433"/>
                </a:lnTo>
                <a:lnTo>
                  <a:pt x="38206" y="247818"/>
                </a:lnTo>
                <a:lnTo>
                  <a:pt x="39201" y="259460"/>
                </a:lnTo>
                <a:lnTo>
                  <a:pt x="40255" y="270360"/>
                </a:lnTo>
                <a:lnTo>
                  <a:pt x="41367" y="280520"/>
                </a:lnTo>
                <a:lnTo>
                  <a:pt x="41656" y="282956"/>
                </a:lnTo>
                <a:lnTo>
                  <a:pt x="35433" y="283591"/>
                </a:lnTo>
                <a:lnTo>
                  <a:pt x="29210" y="284352"/>
                </a:lnTo>
                <a:lnTo>
                  <a:pt x="22860" y="285242"/>
                </a:lnTo>
                <a:lnTo>
                  <a:pt x="16637" y="286004"/>
                </a:lnTo>
                <a:lnTo>
                  <a:pt x="10413" y="287020"/>
                </a:lnTo>
                <a:lnTo>
                  <a:pt x="4190" y="288289"/>
                </a:lnTo>
                <a:lnTo>
                  <a:pt x="2159" y="286893"/>
                </a:lnTo>
                <a:lnTo>
                  <a:pt x="2159" y="61213"/>
                </a:lnTo>
                <a:lnTo>
                  <a:pt x="2013" y="47996"/>
                </a:lnTo>
                <a:lnTo>
                  <a:pt x="1624" y="35651"/>
                </a:lnTo>
                <a:lnTo>
                  <a:pt x="1143" y="24637"/>
                </a:lnTo>
                <a:lnTo>
                  <a:pt x="0" y="8762"/>
                </a:lnTo>
                <a:lnTo>
                  <a:pt x="13048" y="5943"/>
                </a:lnTo>
                <a:lnTo>
                  <a:pt x="25465" y="3123"/>
                </a:lnTo>
                <a:lnTo>
                  <a:pt x="37250" y="303"/>
                </a:lnTo>
                <a:lnTo>
                  <a:pt x="38481" y="0"/>
                </a:lnTo>
                <a:close/>
              </a:path>
            </a:pathLst>
          </a:custGeom>
          <a:ln w="3048">
            <a:solidFill>
              <a:srgbClr val="3A431F"/>
            </a:solidFill>
          </a:ln>
        </p:spPr>
        <p:txBody>
          <a:bodyPr wrap="square" lIns="0" tIns="0" rIns="0" bIns="0" rtlCol="0">
            <a:noAutofit/>
          </a:bodyPr>
          <a:lstStyle/>
          <a:p>
            <a:endParaRPr/>
          </a:p>
        </p:txBody>
      </p:sp>
      <p:sp>
        <p:nvSpPr>
          <p:cNvPr id="85" name="object 85"/>
          <p:cNvSpPr/>
          <p:nvPr/>
        </p:nvSpPr>
        <p:spPr>
          <a:xfrm>
            <a:off x="5861476" y="1030477"/>
            <a:ext cx="249089" cy="194310"/>
          </a:xfrm>
          <a:custGeom>
            <a:avLst/>
            <a:gdLst/>
            <a:ahLst/>
            <a:cxnLst/>
            <a:rect l="l" t="t" r="r" b="b"/>
            <a:pathLst>
              <a:path w="186817"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7" y="93091"/>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5" y="194310"/>
                </a:lnTo>
                <a:lnTo>
                  <a:pt x="76725" y="193462"/>
                </a:lnTo>
                <a:lnTo>
                  <a:pt x="63637" y="190919"/>
                </a:lnTo>
                <a:lnTo>
                  <a:pt x="51550" y="186681"/>
                </a:lnTo>
                <a:lnTo>
                  <a:pt x="40472" y="180747"/>
                </a:lnTo>
                <a:lnTo>
                  <a:pt x="30412" y="173118"/>
                </a:lnTo>
                <a:lnTo>
                  <a:pt x="25146"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9"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86" name="object 86"/>
          <p:cNvSpPr/>
          <p:nvPr/>
        </p:nvSpPr>
        <p:spPr>
          <a:xfrm>
            <a:off x="5319270" y="1030478"/>
            <a:ext cx="213191" cy="282067"/>
          </a:xfrm>
          <a:custGeom>
            <a:avLst/>
            <a:gdLst/>
            <a:ahLst/>
            <a:cxnLst/>
            <a:rect l="l" t="t" r="r" b="b"/>
            <a:pathLst>
              <a:path w="159893" h="282067">
                <a:moveTo>
                  <a:pt x="103377" y="0"/>
                </a:moveTo>
                <a:lnTo>
                  <a:pt x="116118" y="572"/>
                </a:lnTo>
                <a:lnTo>
                  <a:pt x="128695" y="2294"/>
                </a:lnTo>
                <a:lnTo>
                  <a:pt x="141092" y="5175"/>
                </a:lnTo>
                <a:lnTo>
                  <a:pt x="153293" y="9221"/>
                </a:lnTo>
                <a:lnTo>
                  <a:pt x="159893" y="11937"/>
                </a:lnTo>
                <a:lnTo>
                  <a:pt x="158114" y="19176"/>
                </a:lnTo>
                <a:lnTo>
                  <a:pt x="156210" y="27305"/>
                </a:lnTo>
                <a:lnTo>
                  <a:pt x="154177" y="36068"/>
                </a:lnTo>
                <a:lnTo>
                  <a:pt x="151635" y="47965"/>
                </a:lnTo>
                <a:lnTo>
                  <a:pt x="149233" y="60722"/>
                </a:lnTo>
                <a:lnTo>
                  <a:pt x="148462" y="65150"/>
                </a:lnTo>
                <a:lnTo>
                  <a:pt x="140715" y="66548"/>
                </a:lnTo>
                <a:lnTo>
                  <a:pt x="125222" y="20193"/>
                </a:lnTo>
                <a:lnTo>
                  <a:pt x="118618" y="17907"/>
                </a:lnTo>
                <a:lnTo>
                  <a:pt x="111760"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6" y="90932"/>
                </a:lnTo>
                <a:lnTo>
                  <a:pt x="41598" y="104811"/>
                </a:lnTo>
                <a:lnTo>
                  <a:pt x="44094" y="116573"/>
                </a:lnTo>
                <a:lnTo>
                  <a:pt x="47878" y="126746"/>
                </a:lnTo>
                <a:lnTo>
                  <a:pt x="51688" y="133350"/>
                </a:lnTo>
                <a:lnTo>
                  <a:pt x="56769" y="138811"/>
                </a:lnTo>
                <a:lnTo>
                  <a:pt x="61722" y="144399"/>
                </a:lnTo>
                <a:lnTo>
                  <a:pt x="67690" y="149225"/>
                </a:lnTo>
                <a:lnTo>
                  <a:pt x="74675" y="153162"/>
                </a:lnTo>
                <a:lnTo>
                  <a:pt x="85499" y="158914"/>
                </a:lnTo>
                <a:lnTo>
                  <a:pt x="97342" y="164572"/>
                </a:lnTo>
                <a:lnTo>
                  <a:pt x="103886" y="167512"/>
                </a:lnTo>
                <a:lnTo>
                  <a:pt x="109982" y="170307"/>
                </a:lnTo>
                <a:lnTo>
                  <a:pt x="116077" y="173227"/>
                </a:lnTo>
                <a:lnTo>
                  <a:pt x="122174" y="176149"/>
                </a:lnTo>
                <a:lnTo>
                  <a:pt x="127635" y="179324"/>
                </a:lnTo>
                <a:lnTo>
                  <a:pt x="132334" y="182880"/>
                </a:lnTo>
                <a:lnTo>
                  <a:pt x="137160" y="186309"/>
                </a:lnTo>
                <a:lnTo>
                  <a:pt x="140970" y="190246"/>
                </a:lnTo>
                <a:lnTo>
                  <a:pt x="143890" y="194437"/>
                </a:lnTo>
                <a:lnTo>
                  <a:pt x="146812" y="198500"/>
                </a:lnTo>
                <a:lnTo>
                  <a:pt x="148209" y="203454"/>
                </a:lnTo>
                <a:lnTo>
                  <a:pt x="148209" y="209042"/>
                </a:lnTo>
                <a:lnTo>
                  <a:pt x="147195" y="217069"/>
                </a:lnTo>
                <a:lnTo>
                  <a:pt x="144153" y="225979"/>
                </a:lnTo>
                <a:lnTo>
                  <a:pt x="139084" y="235770"/>
                </a:lnTo>
                <a:lnTo>
                  <a:pt x="131987" y="246439"/>
                </a:lnTo>
                <a:lnTo>
                  <a:pt x="122863" y="257984"/>
                </a:lnTo>
                <a:lnTo>
                  <a:pt x="111710" y="270402"/>
                </a:lnTo>
                <a:lnTo>
                  <a:pt x="100202" y="282067"/>
                </a:lnTo>
                <a:lnTo>
                  <a:pt x="91186" y="275971"/>
                </a:lnTo>
                <a:lnTo>
                  <a:pt x="98840" y="262510"/>
                </a:lnTo>
                <a:lnTo>
                  <a:pt x="104062" y="250211"/>
                </a:lnTo>
                <a:lnTo>
                  <a:pt x="106881" y="239057"/>
                </a:lnTo>
                <a:lnTo>
                  <a:pt x="107441" y="232029"/>
                </a:lnTo>
                <a:lnTo>
                  <a:pt x="107441" y="226187"/>
                </a:lnTo>
                <a:lnTo>
                  <a:pt x="106172" y="221234"/>
                </a:lnTo>
                <a:lnTo>
                  <a:pt x="103504" y="217170"/>
                </a:lnTo>
                <a:lnTo>
                  <a:pt x="100837" y="212979"/>
                </a:lnTo>
                <a:lnTo>
                  <a:pt x="97536" y="209423"/>
                </a:lnTo>
                <a:lnTo>
                  <a:pt x="93345" y="206501"/>
                </a:lnTo>
                <a:lnTo>
                  <a:pt x="89281" y="203581"/>
                </a:lnTo>
                <a:lnTo>
                  <a:pt x="84836" y="200913"/>
                </a:lnTo>
                <a:lnTo>
                  <a:pt x="79883" y="198627"/>
                </a:lnTo>
                <a:lnTo>
                  <a:pt x="74929" y="196342"/>
                </a:lnTo>
                <a:lnTo>
                  <a:pt x="70103" y="194183"/>
                </a:lnTo>
                <a:lnTo>
                  <a:pt x="65404" y="191897"/>
                </a:lnTo>
                <a:lnTo>
                  <a:pt x="53665" y="185881"/>
                </a:lnTo>
                <a:lnTo>
                  <a:pt x="42902" y="179462"/>
                </a:lnTo>
                <a:lnTo>
                  <a:pt x="28038" y="168185"/>
                </a:lnTo>
                <a:lnTo>
                  <a:pt x="19338" y="159150"/>
                </a:lnTo>
                <a:lnTo>
                  <a:pt x="10731" y="146705"/>
                </a:lnTo>
                <a:lnTo>
                  <a:pt x="5330" y="135101"/>
                </a:lnTo>
                <a:lnTo>
                  <a:pt x="1732" y="122099"/>
                </a:lnTo>
                <a:lnTo>
                  <a:pt x="224" y="109159"/>
                </a:lnTo>
                <a:lnTo>
                  <a:pt x="0" y="101092"/>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87" name="object 87"/>
          <p:cNvSpPr/>
          <p:nvPr/>
        </p:nvSpPr>
        <p:spPr>
          <a:xfrm>
            <a:off x="4784513" y="1030477"/>
            <a:ext cx="249088" cy="194310"/>
          </a:xfrm>
          <a:custGeom>
            <a:avLst/>
            <a:gdLst/>
            <a:ahLst/>
            <a:cxnLst/>
            <a:rect l="l" t="t" r="r" b="b"/>
            <a:pathLst>
              <a:path w="186816" h="194310">
                <a:moveTo>
                  <a:pt x="96012" y="0"/>
                </a:moveTo>
                <a:lnTo>
                  <a:pt x="110179" y="826"/>
                </a:lnTo>
                <a:lnTo>
                  <a:pt x="123330" y="3307"/>
                </a:lnTo>
                <a:lnTo>
                  <a:pt x="135460" y="7441"/>
                </a:lnTo>
                <a:lnTo>
                  <a:pt x="146565" y="13229"/>
                </a:lnTo>
                <a:lnTo>
                  <a:pt x="156640" y="20671"/>
                </a:lnTo>
                <a:lnTo>
                  <a:pt x="161798" y="25526"/>
                </a:lnTo>
                <a:lnTo>
                  <a:pt x="169825" y="35036"/>
                </a:lnTo>
                <a:lnTo>
                  <a:pt x="176310" y="45567"/>
                </a:lnTo>
                <a:lnTo>
                  <a:pt x="181247" y="57125"/>
                </a:lnTo>
                <a:lnTo>
                  <a:pt x="184633" y="69714"/>
                </a:lnTo>
                <a:lnTo>
                  <a:pt x="186463" y="83337"/>
                </a:lnTo>
                <a:lnTo>
                  <a:pt x="186816" y="93091"/>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4" y="194310"/>
                </a:lnTo>
                <a:lnTo>
                  <a:pt x="76725" y="193462"/>
                </a:lnTo>
                <a:lnTo>
                  <a:pt x="63637" y="190919"/>
                </a:lnTo>
                <a:lnTo>
                  <a:pt x="51550" y="186681"/>
                </a:lnTo>
                <a:lnTo>
                  <a:pt x="40472" y="180747"/>
                </a:lnTo>
                <a:lnTo>
                  <a:pt x="30412" y="173118"/>
                </a:lnTo>
                <a:lnTo>
                  <a:pt x="25145"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8"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88" name="object 88"/>
          <p:cNvSpPr/>
          <p:nvPr/>
        </p:nvSpPr>
        <p:spPr>
          <a:xfrm>
            <a:off x="4526788" y="1030479"/>
            <a:ext cx="232326" cy="288289"/>
          </a:xfrm>
          <a:custGeom>
            <a:avLst/>
            <a:gdLst/>
            <a:ahLst/>
            <a:cxnLst/>
            <a:rect l="l" t="t" r="r" b="b"/>
            <a:pathLst>
              <a:path w="174244" h="288289">
                <a:moveTo>
                  <a:pt x="90170" y="0"/>
                </a:moveTo>
                <a:lnTo>
                  <a:pt x="104320" y="901"/>
                </a:lnTo>
                <a:lnTo>
                  <a:pt x="117366" y="3607"/>
                </a:lnTo>
                <a:lnTo>
                  <a:pt x="129290" y="8117"/>
                </a:lnTo>
                <a:lnTo>
                  <a:pt x="140077" y="14431"/>
                </a:lnTo>
                <a:lnTo>
                  <a:pt x="149708" y="22548"/>
                </a:lnTo>
                <a:lnTo>
                  <a:pt x="158936" y="33519"/>
                </a:lnTo>
                <a:lnTo>
                  <a:pt x="165145" y="44149"/>
                </a:lnTo>
                <a:lnTo>
                  <a:pt x="169752" y="55894"/>
                </a:lnTo>
                <a:lnTo>
                  <a:pt x="172752" y="68754"/>
                </a:lnTo>
                <a:lnTo>
                  <a:pt x="174139" y="82729"/>
                </a:lnTo>
                <a:lnTo>
                  <a:pt x="174244" y="88011"/>
                </a:lnTo>
                <a:lnTo>
                  <a:pt x="173550" y="102207"/>
                </a:lnTo>
                <a:lnTo>
                  <a:pt x="171468" y="115548"/>
                </a:lnTo>
                <a:lnTo>
                  <a:pt x="167998" y="128033"/>
                </a:lnTo>
                <a:lnTo>
                  <a:pt x="163140" y="139663"/>
                </a:lnTo>
                <a:lnTo>
                  <a:pt x="156895" y="150437"/>
                </a:lnTo>
                <a:lnTo>
                  <a:pt x="149262" y="160355"/>
                </a:lnTo>
                <a:lnTo>
                  <a:pt x="136848" y="172251"/>
                </a:lnTo>
                <a:lnTo>
                  <a:pt x="126395" y="179480"/>
                </a:lnTo>
                <a:lnTo>
                  <a:pt x="115079" y="185130"/>
                </a:lnTo>
                <a:lnTo>
                  <a:pt x="102907" y="189193"/>
                </a:lnTo>
                <a:lnTo>
                  <a:pt x="89886" y="191662"/>
                </a:lnTo>
                <a:lnTo>
                  <a:pt x="76022" y="192530"/>
                </a:lnTo>
                <a:lnTo>
                  <a:pt x="75437" y="192532"/>
                </a:lnTo>
                <a:lnTo>
                  <a:pt x="63063" y="191733"/>
                </a:lnTo>
                <a:lnTo>
                  <a:pt x="50608" y="189337"/>
                </a:lnTo>
                <a:lnTo>
                  <a:pt x="38074" y="185343"/>
                </a:lnTo>
                <a:lnTo>
                  <a:pt x="36957" y="184912"/>
                </a:lnTo>
                <a:lnTo>
                  <a:pt x="37014" y="199691"/>
                </a:lnTo>
                <a:lnTo>
                  <a:pt x="37189" y="213846"/>
                </a:lnTo>
                <a:lnTo>
                  <a:pt x="37481" y="227379"/>
                </a:lnTo>
                <a:lnTo>
                  <a:pt x="37893" y="240291"/>
                </a:lnTo>
                <a:lnTo>
                  <a:pt x="38427" y="252585"/>
                </a:lnTo>
                <a:lnTo>
                  <a:pt x="39085" y="264260"/>
                </a:lnTo>
                <a:lnTo>
                  <a:pt x="39867" y="275320"/>
                </a:lnTo>
                <a:lnTo>
                  <a:pt x="40512" y="282956"/>
                </a:lnTo>
                <a:lnTo>
                  <a:pt x="34162" y="283591"/>
                </a:lnTo>
                <a:lnTo>
                  <a:pt x="27686" y="284352"/>
                </a:lnTo>
                <a:lnTo>
                  <a:pt x="21209" y="285242"/>
                </a:lnTo>
                <a:lnTo>
                  <a:pt x="14732" y="286004"/>
                </a:lnTo>
                <a:lnTo>
                  <a:pt x="8255" y="287020"/>
                </a:lnTo>
                <a:lnTo>
                  <a:pt x="1778" y="288289"/>
                </a:lnTo>
                <a:lnTo>
                  <a:pt x="0" y="286893"/>
                </a:lnTo>
                <a:lnTo>
                  <a:pt x="0" y="100330"/>
                </a:lnTo>
                <a:lnTo>
                  <a:pt x="634" y="85631"/>
                </a:lnTo>
                <a:lnTo>
                  <a:pt x="2541" y="71967"/>
                </a:lnTo>
                <a:lnTo>
                  <a:pt x="5727" y="59334"/>
                </a:lnTo>
                <a:lnTo>
                  <a:pt x="10201" y="47728"/>
                </a:lnTo>
                <a:lnTo>
                  <a:pt x="15967" y="37147"/>
                </a:lnTo>
                <a:lnTo>
                  <a:pt x="23034" y="27586"/>
                </a:lnTo>
                <a:lnTo>
                  <a:pt x="32439" y="18344"/>
                </a:lnTo>
                <a:lnTo>
                  <a:pt x="42593" y="11323"/>
                </a:lnTo>
                <a:lnTo>
                  <a:pt x="53959" y="5988"/>
                </a:lnTo>
                <a:lnTo>
                  <a:pt x="66535" y="2338"/>
                </a:lnTo>
                <a:lnTo>
                  <a:pt x="80321" y="373"/>
                </a:lnTo>
                <a:lnTo>
                  <a:pt x="90170" y="0"/>
                </a:lnTo>
                <a:close/>
              </a:path>
            </a:pathLst>
          </a:custGeom>
          <a:ln w="3048">
            <a:solidFill>
              <a:srgbClr val="3A431F"/>
            </a:solidFill>
          </a:ln>
        </p:spPr>
        <p:txBody>
          <a:bodyPr wrap="square" lIns="0" tIns="0" rIns="0" bIns="0" rtlCol="0">
            <a:noAutofit/>
          </a:bodyPr>
          <a:lstStyle/>
          <a:p>
            <a:endParaRPr/>
          </a:p>
        </p:txBody>
      </p:sp>
      <p:sp>
        <p:nvSpPr>
          <p:cNvPr id="89" name="object 89"/>
          <p:cNvSpPr/>
          <p:nvPr/>
        </p:nvSpPr>
        <p:spPr>
          <a:xfrm>
            <a:off x="4298020" y="1030477"/>
            <a:ext cx="201336" cy="194310"/>
          </a:xfrm>
          <a:custGeom>
            <a:avLst/>
            <a:gdLst/>
            <a:ahLst/>
            <a:cxnLst/>
            <a:rect l="l" t="t" r="r" b="b"/>
            <a:pathLst>
              <a:path w="151002" h="194310">
                <a:moveTo>
                  <a:pt x="89662" y="0"/>
                </a:moveTo>
                <a:lnTo>
                  <a:pt x="102524" y="530"/>
                </a:lnTo>
                <a:lnTo>
                  <a:pt x="115167" y="2119"/>
                </a:lnTo>
                <a:lnTo>
                  <a:pt x="127591" y="4759"/>
                </a:lnTo>
                <a:lnTo>
                  <a:pt x="139795" y="8444"/>
                </a:lnTo>
                <a:lnTo>
                  <a:pt x="151002" y="12826"/>
                </a:lnTo>
                <a:lnTo>
                  <a:pt x="148199" y="24290"/>
                </a:lnTo>
                <a:lnTo>
                  <a:pt x="145548" y="36452"/>
                </a:lnTo>
                <a:lnTo>
                  <a:pt x="143034" y="49342"/>
                </a:lnTo>
                <a:lnTo>
                  <a:pt x="141350" y="58800"/>
                </a:lnTo>
                <a:lnTo>
                  <a:pt x="133603" y="59944"/>
                </a:lnTo>
                <a:lnTo>
                  <a:pt x="120776" y="22479"/>
                </a:lnTo>
                <a:lnTo>
                  <a:pt x="107945" y="19432"/>
                </a:lnTo>
                <a:lnTo>
                  <a:pt x="95522" y="18017"/>
                </a:lnTo>
                <a:lnTo>
                  <a:pt x="91059" y="17907"/>
                </a:lnTo>
                <a:lnTo>
                  <a:pt x="76862" y="18943"/>
                </a:lnTo>
                <a:lnTo>
                  <a:pt x="64792" y="22079"/>
                </a:lnTo>
                <a:lnTo>
                  <a:pt x="57403" y="25654"/>
                </a:lnTo>
                <a:lnTo>
                  <a:pt x="47759" y="34981"/>
                </a:lnTo>
                <a:lnTo>
                  <a:pt x="44332" y="47458"/>
                </a:lnTo>
                <a:lnTo>
                  <a:pt x="44323" y="48260"/>
                </a:lnTo>
                <a:lnTo>
                  <a:pt x="46893" y="61383"/>
                </a:lnTo>
                <a:lnTo>
                  <a:pt x="54650" y="71579"/>
                </a:lnTo>
                <a:lnTo>
                  <a:pt x="57403" y="73660"/>
                </a:lnTo>
                <a:lnTo>
                  <a:pt x="67250" y="78630"/>
                </a:lnTo>
                <a:lnTo>
                  <a:pt x="79584" y="81645"/>
                </a:lnTo>
                <a:lnTo>
                  <a:pt x="94377" y="82676"/>
                </a:lnTo>
                <a:lnTo>
                  <a:pt x="94614" y="82676"/>
                </a:lnTo>
                <a:lnTo>
                  <a:pt x="100964" y="82676"/>
                </a:lnTo>
                <a:lnTo>
                  <a:pt x="106299" y="82296"/>
                </a:lnTo>
                <a:lnTo>
                  <a:pt x="110744" y="81661"/>
                </a:lnTo>
                <a:lnTo>
                  <a:pt x="112522" y="103505"/>
                </a:lnTo>
                <a:lnTo>
                  <a:pt x="107187" y="102488"/>
                </a:lnTo>
                <a:lnTo>
                  <a:pt x="100330" y="101854"/>
                </a:lnTo>
                <a:lnTo>
                  <a:pt x="91821" y="101854"/>
                </a:lnTo>
                <a:lnTo>
                  <a:pt x="77456" y="102824"/>
                </a:lnTo>
                <a:lnTo>
                  <a:pt x="65099" y="105715"/>
                </a:lnTo>
                <a:lnTo>
                  <a:pt x="54737" y="110489"/>
                </a:lnTo>
                <a:lnTo>
                  <a:pt x="45034" y="119750"/>
                </a:lnTo>
                <a:lnTo>
                  <a:pt x="40917" y="131905"/>
                </a:lnTo>
                <a:lnTo>
                  <a:pt x="40766" y="135127"/>
                </a:lnTo>
                <a:lnTo>
                  <a:pt x="43350" y="148447"/>
                </a:lnTo>
                <a:lnTo>
                  <a:pt x="51068" y="158606"/>
                </a:lnTo>
                <a:lnTo>
                  <a:pt x="56261" y="162179"/>
                </a:lnTo>
                <a:lnTo>
                  <a:pt x="66409" y="166697"/>
                </a:lnTo>
                <a:lnTo>
                  <a:pt x="78490" y="169620"/>
                </a:lnTo>
                <a:lnTo>
                  <a:pt x="92484" y="170966"/>
                </a:lnTo>
                <a:lnTo>
                  <a:pt x="98044" y="171069"/>
                </a:lnTo>
                <a:lnTo>
                  <a:pt x="111010" y="170635"/>
                </a:lnTo>
                <a:lnTo>
                  <a:pt x="123725" y="169328"/>
                </a:lnTo>
                <a:lnTo>
                  <a:pt x="136176" y="167134"/>
                </a:lnTo>
                <a:lnTo>
                  <a:pt x="148209" y="164084"/>
                </a:lnTo>
                <a:lnTo>
                  <a:pt x="149225" y="171831"/>
                </a:lnTo>
                <a:lnTo>
                  <a:pt x="139471" y="178840"/>
                </a:lnTo>
                <a:lnTo>
                  <a:pt x="128102" y="184572"/>
                </a:lnTo>
                <a:lnTo>
                  <a:pt x="116586" y="188595"/>
                </a:lnTo>
                <a:lnTo>
                  <a:pt x="104209" y="191592"/>
                </a:lnTo>
                <a:lnTo>
                  <a:pt x="91662" y="193488"/>
                </a:lnTo>
                <a:lnTo>
                  <a:pt x="78924" y="194282"/>
                </a:lnTo>
                <a:lnTo>
                  <a:pt x="76073" y="194310"/>
                </a:lnTo>
                <a:lnTo>
                  <a:pt x="61600" y="193615"/>
                </a:lnTo>
                <a:lnTo>
                  <a:pt x="48371" y="191531"/>
                </a:lnTo>
                <a:lnTo>
                  <a:pt x="36395" y="188057"/>
                </a:lnTo>
                <a:lnTo>
                  <a:pt x="25679" y="183194"/>
                </a:lnTo>
                <a:lnTo>
                  <a:pt x="21336" y="180594"/>
                </a:lnTo>
                <a:lnTo>
                  <a:pt x="10707" y="171691"/>
                </a:lnTo>
                <a:lnTo>
                  <a:pt x="3707" y="160994"/>
                </a:lnTo>
                <a:lnTo>
                  <a:pt x="334" y="148520"/>
                </a:lnTo>
                <a:lnTo>
                  <a:pt x="0" y="142621"/>
                </a:lnTo>
                <a:lnTo>
                  <a:pt x="1853" y="129869"/>
                </a:lnTo>
                <a:lnTo>
                  <a:pt x="7449" y="118335"/>
                </a:lnTo>
                <a:lnTo>
                  <a:pt x="10794" y="114046"/>
                </a:lnTo>
                <a:lnTo>
                  <a:pt x="19815" y="105443"/>
                </a:lnTo>
                <a:lnTo>
                  <a:pt x="30697" y="98702"/>
                </a:lnTo>
                <a:lnTo>
                  <a:pt x="38608" y="95376"/>
                </a:lnTo>
                <a:lnTo>
                  <a:pt x="23958" y="87989"/>
                </a:lnTo>
                <a:lnTo>
                  <a:pt x="13249" y="79210"/>
                </a:lnTo>
                <a:lnTo>
                  <a:pt x="6479" y="69057"/>
                </a:lnTo>
                <a:lnTo>
                  <a:pt x="3649" y="57552"/>
                </a:lnTo>
                <a:lnTo>
                  <a:pt x="3556" y="54863"/>
                </a:lnTo>
                <a:lnTo>
                  <a:pt x="5332" y="41674"/>
                </a:lnTo>
                <a:lnTo>
                  <a:pt x="10673" y="30232"/>
                </a:lnTo>
                <a:lnTo>
                  <a:pt x="19590" y="20538"/>
                </a:lnTo>
                <a:lnTo>
                  <a:pt x="29210" y="14097"/>
                </a:lnTo>
                <a:lnTo>
                  <a:pt x="40040" y="8918"/>
                </a:lnTo>
                <a:lnTo>
                  <a:pt x="51649" y="4920"/>
                </a:lnTo>
                <a:lnTo>
                  <a:pt x="64049" y="2102"/>
                </a:lnTo>
                <a:lnTo>
                  <a:pt x="77254" y="465"/>
                </a:lnTo>
                <a:lnTo>
                  <a:pt x="89662" y="0"/>
                </a:lnTo>
                <a:close/>
              </a:path>
            </a:pathLst>
          </a:custGeom>
          <a:ln w="3048">
            <a:solidFill>
              <a:srgbClr val="3A431F"/>
            </a:solidFill>
          </a:ln>
        </p:spPr>
        <p:txBody>
          <a:bodyPr wrap="square" lIns="0" tIns="0" rIns="0" bIns="0" rtlCol="0">
            <a:noAutofit/>
          </a:bodyPr>
          <a:lstStyle/>
          <a:p>
            <a:endParaRPr/>
          </a:p>
        </p:txBody>
      </p:sp>
      <p:sp>
        <p:nvSpPr>
          <p:cNvPr id="90" name="object 90"/>
          <p:cNvSpPr/>
          <p:nvPr/>
        </p:nvSpPr>
        <p:spPr>
          <a:xfrm>
            <a:off x="4025733" y="1030479"/>
            <a:ext cx="261958" cy="288289"/>
          </a:xfrm>
          <a:custGeom>
            <a:avLst/>
            <a:gdLst/>
            <a:ahLst/>
            <a:cxnLst/>
            <a:rect l="l" t="t" r="r" b="b"/>
            <a:pathLst>
              <a:path w="196469" h="288289">
                <a:moveTo>
                  <a:pt x="38481" y="0"/>
                </a:moveTo>
                <a:lnTo>
                  <a:pt x="40258" y="1397"/>
                </a:lnTo>
                <a:lnTo>
                  <a:pt x="39804" y="13234"/>
                </a:lnTo>
                <a:lnTo>
                  <a:pt x="39465" y="25567"/>
                </a:lnTo>
                <a:lnTo>
                  <a:pt x="39239" y="38395"/>
                </a:lnTo>
                <a:lnTo>
                  <a:pt x="39128" y="51719"/>
                </a:lnTo>
                <a:lnTo>
                  <a:pt x="39115" y="58166"/>
                </a:lnTo>
                <a:lnTo>
                  <a:pt x="39115" y="126492"/>
                </a:lnTo>
                <a:lnTo>
                  <a:pt x="40481" y="141296"/>
                </a:lnTo>
                <a:lnTo>
                  <a:pt x="44606" y="152818"/>
                </a:lnTo>
                <a:lnTo>
                  <a:pt x="48387" y="158114"/>
                </a:lnTo>
                <a:lnTo>
                  <a:pt x="57696" y="164708"/>
                </a:lnTo>
                <a:lnTo>
                  <a:pt x="70629" y="167996"/>
                </a:lnTo>
                <a:lnTo>
                  <a:pt x="78358" y="168401"/>
                </a:lnTo>
                <a:lnTo>
                  <a:pt x="86613" y="168401"/>
                </a:lnTo>
                <a:lnTo>
                  <a:pt x="94614" y="166877"/>
                </a:lnTo>
                <a:lnTo>
                  <a:pt x="102488" y="163702"/>
                </a:lnTo>
                <a:lnTo>
                  <a:pt x="110362" y="160527"/>
                </a:lnTo>
                <a:lnTo>
                  <a:pt x="117093" y="155321"/>
                </a:lnTo>
                <a:lnTo>
                  <a:pt x="122554" y="148209"/>
                </a:lnTo>
                <a:lnTo>
                  <a:pt x="122554" y="61213"/>
                </a:lnTo>
                <a:lnTo>
                  <a:pt x="122409" y="47996"/>
                </a:lnTo>
                <a:lnTo>
                  <a:pt x="122020" y="35651"/>
                </a:lnTo>
                <a:lnTo>
                  <a:pt x="121538" y="24637"/>
                </a:lnTo>
                <a:lnTo>
                  <a:pt x="121031" y="16383"/>
                </a:lnTo>
                <a:lnTo>
                  <a:pt x="120395" y="8762"/>
                </a:lnTo>
                <a:lnTo>
                  <a:pt x="133444" y="5943"/>
                </a:lnTo>
                <a:lnTo>
                  <a:pt x="145861" y="3123"/>
                </a:lnTo>
                <a:lnTo>
                  <a:pt x="157646" y="303"/>
                </a:lnTo>
                <a:lnTo>
                  <a:pt x="158876" y="0"/>
                </a:lnTo>
                <a:lnTo>
                  <a:pt x="160654" y="1397"/>
                </a:lnTo>
                <a:lnTo>
                  <a:pt x="160200" y="13234"/>
                </a:lnTo>
                <a:lnTo>
                  <a:pt x="159861" y="25567"/>
                </a:lnTo>
                <a:lnTo>
                  <a:pt x="159635" y="38395"/>
                </a:lnTo>
                <a:lnTo>
                  <a:pt x="159524" y="51719"/>
                </a:lnTo>
                <a:lnTo>
                  <a:pt x="159512" y="58166"/>
                </a:lnTo>
                <a:lnTo>
                  <a:pt x="159512" y="92963"/>
                </a:lnTo>
                <a:lnTo>
                  <a:pt x="159544" y="109387"/>
                </a:lnTo>
                <a:lnTo>
                  <a:pt x="159636" y="123835"/>
                </a:lnTo>
                <a:lnTo>
                  <a:pt x="159781" y="136308"/>
                </a:lnTo>
                <a:lnTo>
                  <a:pt x="159972" y="146804"/>
                </a:lnTo>
                <a:lnTo>
                  <a:pt x="160146" y="153543"/>
                </a:lnTo>
                <a:lnTo>
                  <a:pt x="160274" y="160782"/>
                </a:lnTo>
                <a:lnTo>
                  <a:pt x="161544" y="165988"/>
                </a:lnTo>
                <a:lnTo>
                  <a:pt x="164083" y="168910"/>
                </a:lnTo>
                <a:lnTo>
                  <a:pt x="166624" y="171450"/>
                </a:lnTo>
                <a:lnTo>
                  <a:pt x="170306" y="173355"/>
                </a:lnTo>
                <a:lnTo>
                  <a:pt x="175259" y="174371"/>
                </a:lnTo>
                <a:lnTo>
                  <a:pt x="180085" y="175260"/>
                </a:lnTo>
                <a:lnTo>
                  <a:pt x="186816" y="175895"/>
                </a:lnTo>
                <a:lnTo>
                  <a:pt x="195452" y="176022"/>
                </a:lnTo>
                <a:lnTo>
                  <a:pt x="196469" y="183896"/>
                </a:lnTo>
                <a:lnTo>
                  <a:pt x="180866" y="188373"/>
                </a:lnTo>
                <a:lnTo>
                  <a:pt x="167500" y="191474"/>
                </a:lnTo>
                <a:lnTo>
                  <a:pt x="156370" y="193226"/>
                </a:lnTo>
                <a:lnTo>
                  <a:pt x="148844" y="193675"/>
                </a:lnTo>
                <a:lnTo>
                  <a:pt x="140843" y="193675"/>
                </a:lnTo>
                <a:lnTo>
                  <a:pt x="134619" y="191388"/>
                </a:lnTo>
                <a:lnTo>
                  <a:pt x="130175" y="186817"/>
                </a:lnTo>
                <a:lnTo>
                  <a:pt x="125729" y="182245"/>
                </a:lnTo>
                <a:lnTo>
                  <a:pt x="123189" y="174751"/>
                </a:lnTo>
                <a:lnTo>
                  <a:pt x="122554" y="164337"/>
                </a:lnTo>
                <a:lnTo>
                  <a:pt x="119506" y="169291"/>
                </a:lnTo>
                <a:lnTo>
                  <a:pt x="115950" y="173736"/>
                </a:lnTo>
                <a:lnTo>
                  <a:pt x="111887" y="177546"/>
                </a:lnTo>
                <a:lnTo>
                  <a:pt x="107950" y="181229"/>
                </a:lnTo>
                <a:lnTo>
                  <a:pt x="103631" y="184404"/>
                </a:lnTo>
                <a:lnTo>
                  <a:pt x="99187" y="186817"/>
                </a:lnTo>
                <a:lnTo>
                  <a:pt x="94741" y="189230"/>
                </a:lnTo>
                <a:lnTo>
                  <a:pt x="90169" y="191135"/>
                </a:lnTo>
                <a:lnTo>
                  <a:pt x="85343" y="192405"/>
                </a:lnTo>
                <a:lnTo>
                  <a:pt x="80518" y="193675"/>
                </a:lnTo>
                <a:lnTo>
                  <a:pt x="75691" y="194310"/>
                </a:lnTo>
                <a:lnTo>
                  <a:pt x="71119" y="194310"/>
                </a:lnTo>
                <a:lnTo>
                  <a:pt x="58298" y="192718"/>
                </a:lnTo>
                <a:lnTo>
                  <a:pt x="46540" y="187960"/>
                </a:lnTo>
                <a:lnTo>
                  <a:pt x="35846" y="180060"/>
                </a:lnTo>
                <a:lnTo>
                  <a:pt x="34162" y="178435"/>
                </a:lnTo>
                <a:lnTo>
                  <a:pt x="34842" y="193806"/>
                </a:lnTo>
                <a:lnTo>
                  <a:pt x="35588" y="208428"/>
                </a:lnTo>
                <a:lnTo>
                  <a:pt x="36398" y="222304"/>
                </a:lnTo>
                <a:lnTo>
                  <a:pt x="37271" y="235433"/>
                </a:lnTo>
                <a:lnTo>
                  <a:pt x="38206" y="247818"/>
                </a:lnTo>
                <a:lnTo>
                  <a:pt x="39201" y="259460"/>
                </a:lnTo>
                <a:lnTo>
                  <a:pt x="40255" y="270360"/>
                </a:lnTo>
                <a:lnTo>
                  <a:pt x="41367" y="280520"/>
                </a:lnTo>
                <a:lnTo>
                  <a:pt x="41656" y="282956"/>
                </a:lnTo>
                <a:lnTo>
                  <a:pt x="35432" y="283591"/>
                </a:lnTo>
                <a:lnTo>
                  <a:pt x="29209" y="284352"/>
                </a:lnTo>
                <a:lnTo>
                  <a:pt x="22859" y="285242"/>
                </a:lnTo>
                <a:lnTo>
                  <a:pt x="16637" y="286004"/>
                </a:lnTo>
                <a:lnTo>
                  <a:pt x="10413" y="287020"/>
                </a:lnTo>
                <a:lnTo>
                  <a:pt x="4190" y="288289"/>
                </a:lnTo>
                <a:lnTo>
                  <a:pt x="2158" y="286893"/>
                </a:lnTo>
                <a:lnTo>
                  <a:pt x="2158" y="61213"/>
                </a:lnTo>
                <a:lnTo>
                  <a:pt x="2013" y="47996"/>
                </a:lnTo>
                <a:lnTo>
                  <a:pt x="1624" y="35651"/>
                </a:lnTo>
                <a:lnTo>
                  <a:pt x="1143" y="24637"/>
                </a:lnTo>
                <a:lnTo>
                  <a:pt x="0" y="8762"/>
                </a:lnTo>
                <a:lnTo>
                  <a:pt x="13048" y="5943"/>
                </a:lnTo>
                <a:lnTo>
                  <a:pt x="25465" y="3123"/>
                </a:lnTo>
                <a:lnTo>
                  <a:pt x="37250" y="303"/>
                </a:lnTo>
                <a:lnTo>
                  <a:pt x="38481" y="0"/>
                </a:lnTo>
                <a:close/>
              </a:path>
            </a:pathLst>
          </a:custGeom>
          <a:ln w="3048">
            <a:solidFill>
              <a:srgbClr val="3A431F"/>
            </a:solidFill>
          </a:ln>
        </p:spPr>
        <p:txBody>
          <a:bodyPr wrap="square" lIns="0" tIns="0" rIns="0" bIns="0" rtlCol="0">
            <a:noAutofit/>
          </a:bodyPr>
          <a:lstStyle/>
          <a:p>
            <a:endParaRPr/>
          </a:p>
        </p:txBody>
      </p:sp>
      <p:sp>
        <p:nvSpPr>
          <p:cNvPr id="91" name="object 91"/>
          <p:cNvSpPr/>
          <p:nvPr/>
        </p:nvSpPr>
        <p:spPr>
          <a:xfrm>
            <a:off x="3897715" y="1030479"/>
            <a:ext cx="103461" cy="193675"/>
          </a:xfrm>
          <a:custGeom>
            <a:avLst/>
            <a:gdLst/>
            <a:ahLst/>
            <a:cxnLst/>
            <a:rect l="l" t="t" r="r" b="b"/>
            <a:pathLst>
              <a:path w="77596" h="193675">
                <a:moveTo>
                  <a:pt x="38481" y="0"/>
                </a:moveTo>
                <a:lnTo>
                  <a:pt x="40258" y="1397"/>
                </a:lnTo>
                <a:lnTo>
                  <a:pt x="39804" y="13234"/>
                </a:lnTo>
                <a:lnTo>
                  <a:pt x="39465" y="25567"/>
                </a:lnTo>
                <a:lnTo>
                  <a:pt x="39239" y="38395"/>
                </a:lnTo>
                <a:lnTo>
                  <a:pt x="39128" y="51719"/>
                </a:lnTo>
                <a:lnTo>
                  <a:pt x="39115" y="58166"/>
                </a:lnTo>
                <a:lnTo>
                  <a:pt x="39115" y="92963"/>
                </a:lnTo>
                <a:lnTo>
                  <a:pt x="39149" y="109632"/>
                </a:lnTo>
                <a:lnTo>
                  <a:pt x="39245" y="124143"/>
                </a:lnTo>
                <a:lnTo>
                  <a:pt x="39395" y="136497"/>
                </a:lnTo>
                <a:lnTo>
                  <a:pt x="39593" y="146695"/>
                </a:lnTo>
                <a:lnTo>
                  <a:pt x="39750" y="152400"/>
                </a:lnTo>
                <a:lnTo>
                  <a:pt x="40005" y="160655"/>
                </a:lnTo>
                <a:lnTo>
                  <a:pt x="41401" y="166243"/>
                </a:lnTo>
                <a:lnTo>
                  <a:pt x="46608" y="171450"/>
                </a:lnTo>
                <a:lnTo>
                  <a:pt x="55625" y="174371"/>
                </a:lnTo>
                <a:lnTo>
                  <a:pt x="60706" y="175260"/>
                </a:lnTo>
                <a:lnTo>
                  <a:pt x="67818" y="175895"/>
                </a:lnTo>
                <a:lnTo>
                  <a:pt x="76707" y="176022"/>
                </a:lnTo>
                <a:lnTo>
                  <a:pt x="77596" y="183896"/>
                </a:lnTo>
                <a:lnTo>
                  <a:pt x="62075" y="188325"/>
                </a:lnTo>
                <a:lnTo>
                  <a:pt x="48707" y="191413"/>
                </a:lnTo>
                <a:lnTo>
                  <a:pt x="37466" y="193184"/>
                </a:lnTo>
                <a:lnTo>
                  <a:pt x="29337" y="193675"/>
                </a:lnTo>
                <a:lnTo>
                  <a:pt x="15651" y="190785"/>
                </a:lnTo>
                <a:lnTo>
                  <a:pt x="6718" y="182089"/>
                </a:lnTo>
                <a:lnTo>
                  <a:pt x="2518" y="167550"/>
                </a:lnTo>
                <a:lnTo>
                  <a:pt x="2158" y="160274"/>
                </a:lnTo>
                <a:lnTo>
                  <a:pt x="2158" y="61213"/>
                </a:lnTo>
                <a:lnTo>
                  <a:pt x="2027" y="47254"/>
                </a:lnTo>
                <a:lnTo>
                  <a:pt x="1638" y="34121"/>
                </a:lnTo>
                <a:lnTo>
                  <a:pt x="1003" y="21792"/>
                </a:lnTo>
                <a:lnTo>
                  <a:pt x="133" y="10246"/>
                </a:lnTo>
                <a:lnTo>
                  <a:pt x="0" y="8762"/>
                </a:lnTo>
                <a:lnTo>
                  <a:pt x="13048" y="5943"/>
                </a:lnTo>
                <a:lnTo>
                  <a:pt x="25465" y="3123"/>
                </a:lnTo>
                <a:lnTo>
                  <a:pt x="37250" y="303"/>
                </a:lnTo>
                <a:lnTo>
                  <a:pt x="38481" y="0"/>
                </a:lnTo>
                <a:close/>
              </a:path>
            </a:pathLst>
          </a:custGeom>
          <a:ln w="3048">
            <a:solidFill>
              <a:srgbClr val="3A431F"/>
            </a:solidFill>
          </a:ln>
        </p:spPr>
        <p:txBody>
          <a:bodyPr wrap="square" lIns="0" tIns="0" rIns="0" bIns="0" rtlCol="0">
            <a:noAutofit/>
          </a:bodyPr>
          <a:lstStyle/>
          <a:p>
            <a:endParaRPr/>
          </a:p>
        </p:txBody>
      </p:sp>
      <p:sp>
        <p:nvSpPr>
          <p:cNvPr id="92" name="object 92"/>
          <p:cNvSpPr/>
          <p:nvPr/>
        </p:nvSpPr>
        <p:spPr>
          <a:xfrm>
            <a:off x="3367364" y="1030477"/>
            <a:ext cx="201336" cy="194310"/>
          </a:xfrm>
          <a:custGeom>
            <a:avLst/>
            <a:gdLst/>
            <a:ahLst/>
            <a:cxnLst/>
            <a:rect l="l" t="t" r="r" b="b"/>
            <a:pathLst>
              <a:path w="151002" h="194310">
                <a:moveTo>
                  <a:pt x="89661" y="0"/>
                </a:moveTo>
                <a:lnTo>
                  <a:pt x="102524" y="530"/>
                </a:lnTo>
                <a:lnTo>
                  <a:pt x="115167" y="2119"/>
                </a:lnTo>
                <a:lnTo>
                  <a:pt x="127591" y="4759"/>
                </a:lnTo>
                <a:lnTo>
                  <a:pt x="139795" y="8444"/>
                </a:lnTo>
                <a:lnTo>
                  <a:pt x="151002" y="12826"/>
                </a:lnTo>
                <a:lnTo>
                  <a:pt x="148199" y="24290"/>
                </a:lnTo>
                <a:lnTo>
                  <a:pt x="145548" y="36452"/>
                </a:lnTo>
                <a:lnTo>
                  <a:pt x="143034" y="49342"/>
                </a:lnTo>
                <a:lnTo>
                  <a:pt x="141350" y="58800"/>
                </a:lnTo>
                <a:lnTo>
                  <a:pt x="133603" y="59944"/>
                </a:lnTo>
                <a:lnTo>
                  <a:pt x="120903" y="22479"/>
                </a:lnTo>
                <a:lnTo>
                  <a:pt x="108023" y="19441"/>
                </a:lnTo>
                <a:lnTo>
                  <a:pt x="95624" y="18022"/>
                </a:lnTo>
                <a:lnTo>
                  <a:pt x="91058" y="17907"/>
                </a:lnTo>
                <a:lnTo>
                  <a:pt x="76862" y="18943"/>
                </a:lnTo>
                <a:lnTo>
                  <a:pt x="64792" y="22079"/>
                </a:lnTo>
                <a:lnTo>
                  <a:pt x="57403" y="25654"/>
                </a:lnTo>
                <a:lnTo>
                  <a:pt x="47759" y="34981"/>
                </a:lnTo>
                <a:lnTo>
                  <a:pt x="44332" y="47458"/>
                </a:lnTo>
                <a:lnTo>
                  <a:pt x="44322" y="48260"/>
                </a:lnTo>
                <a:lnTo>
                  <a:pt x="46893" y="61383"/>
                </a:lnTo>
                <a:lnTo>
                  <a:pt x="54650" y="71579"/>
                </a:lnTo>
                <a:lnTo>
                  <a:pt x="57403" y="73660"/>
                </a:lnTo>
                <a:lnTo>
                  <a:pt x="67250" y="78630"/>
                </a:lnTo>
                <a:lnTo>
                  <a:pt x="79584" y="81645"/>
                </a:lnTo>
                <a:lnTo>
                  <a:pt x="94377" y="82676"/>
                </a:lnTo>
                <a:lnTo>
                  <a:pt x="94614" y="82676"/>
                </a:lnTo>
                <a:lnTo>
                  <a:pt x="100964" y="82676"/>
                </a:lnTo>
                <a:lnTo>
                  <a:pt x="106298" y="82296"/>
                </a:lnTo>
                <a:lnTo>
                  <a:pt x="110743" y="81661"/>
                </a:lnTo>
                <a:lnTo>
                  <a:pt x="112521" y="103505"/>
                </a:lnTo>
                <a:lnTo>
                  <a:pt x="107187" y="102488"/>
                </a:lnTo>
                <a:lnTo>
                  <a:pt x="100329" y="101854"/>
                </a:lnTo>
                <a:lnTo>
                  <a:pt x="91820" y="101854"/>
                </a:lnTo>
                <a:lnTo>
                  <a:pt x="77456" y="102824"/>
                </a:lnTo>
                <a:lnTo>
                  <a:pt x="65099" y="105715"/>
                </a:lnTo>
                <a:lnTo>
                  <a:pt x="54736" y="110489"/>
                </a:lnTo>
                <a:lnTo>
                  <a:pt x="45034" y="119750"/>
                </a:lnTo>
                <a:lnTo>
                  <a:pt x="40917" y="131905"/>
                </a:lnTo>
                <a:lnTo>
                  <a:pt x="40766" y="135127"/>
                </a:lnTo>
                <a:lnTo>
                  <a:pt x="43350" y="148447"/>
                </a:lnTo>
                <a:lnTo>
                  <a:pt x="51068" y="158606"/>
                </a:lnTo>
                <a:lnTo>
                  <a:pt x="56260" y="162179"/>
                </a:lnTo>
                <a:lnTo>
                  <a:pt x="66409" y="166697"/>
                </a:lnTo>
                <a:lnTo>
                  <a:pt x="78490" y="169620"/>
                </a:lnTo>
                <a:lnTo>
                  <a:pt x="92484" y="170966"/>
                </a:lnTo>
                <a:lnTo>
                  <a:pt x="98043" y="171069"/>
                </a:lnTo>
                <a:lnTo>
                  <a:pt x="111010" y="170635"/>
                </a:lnTo>
                <a:lnTo>
                  <a:pt x="123725" y="169328"/>
                </a:lnTo>
                <a:lnTo>
                  <a:pt x="136176" y="167134"/>
                </a:lnTo>
                <a:lnTo>
                  <a:pt x="148208" y="164084"/>
                </a:lnTo>
                <a:lnTo>
                  <a:pt x="149225" y="171831"/>
                </a:lnTo>
                <a:lnTo>
                  <a:pt x="139471" y="178840"/>
                </a:lnTo>
                <a:lnTo>
                  <a:pt x="128102" y="184572"/>
                </a:lnTo>
                <a:lnTo>
                  <a:pt x="116585" y="188595"/>
                </a:lnTo>
                <a:lnTo>
                  <a:pt x="104209" y="191592"/>
                </a:lnTo>
                <a:lnTo>
                  <a:pt x="91662" y="193488"/>
                </a:lnTo>
                <a:lnTo>
                  <a:pt x="78924" y="194282"/>
                </a:lnTo>
                <a:lnTo>
                  <a:pt x="76072" y="194310"/>
                </a:lnTo>
                <a:lnTo>
                  <a:pt x="61600" y="193615"/>
                </a:lnTo>
                <a:lnTo>
                  <a:pt x="48371" y="191531"/>
                </a:lnTo>
                <a:lnTo>
                  <a:pt x="36395" y="188057"/>
                </a:lnTo>
                <a:lnTo>
                  <a:pt x="25679" y="183194"/>
                </a:lnTo>
                <a:lnTo>
                  <a:pt x="21335" y="180594"/>
                </a:lnTo>
                <a:lnTo>
                  <a:pt x="10707" y="171691"/>
                </a:lnTo>
                <a:lnTo>
                  <a:pt x="3707" y="160994"/>
                </a:lnTo>
                <a:lnTo>
                  <a:pt x="334" y="148520"/>
                </a:lnTo>
                <a:lnTo>
                  <a:pt x="0" y="142621"/>
                </a:lnTo>
                <a:lnTo>
                  <a:pt x="1853" y="129869"/>
                </a:lnTo>
                <a:lnTo>
                  <a:pt x="7449" y="118335"/>
                </a:lnTo>
                <a:lnTo>
                  <a:pt x="10794" y="114046"/>
                </a:lnTo>
                <a:lnTo>
                  <a:pt x="19815" y="105443"/>
                </a:lnTo>
                <a:lnTo>
                  <a:pt x="30697" y="98702"/>
                </a:lnTo>
                <a:lnTo>
                  <a:pt x="38607" y="95376"/>
                </a:lnTo>
                <a:lnTo>
                  <a:pt x="23958" y="87989"/>
                </a:lnTo>
                <a:lnTo>
                  <a:pt x="13249" y="79210"/>
                </a:lnTo>
                <a:lnTo>
                  <a:pt x="6479" y="69057"/>
                </a:lnTo>
                <a:lnTo>
                  <a:pt x="3649" y="57552"/>
                </a:lnTo>
                <a:lnTo>
                  <a:pt x="3555" y="54863"/>
                </a:lnTo>
                <a:lnTo>
                  <a:pt x="5332" y="41674"/>
                </a:lnTo>
                <a:lnTo>
                  <a:pt x="10673" y="30232"/>
                </a:lnTo>
                <a:lnTo>
                  <a:pt x="19590" y="20538"/>
                </a:lnTo>
                <a:lnTo>
                  <a:pt x="29209" y="14097"/>
                </a:lnTo>
                <a:lnTo>
                  <a:pt x="40040" y="8918"/>
                </a:lnTo>
                <a:lnTo>
                  <a:pt x="51649" y="4920"/>
                </a:lnTo>
                <a:lnTo>
                  <a:pt x="64049" y="2102"/>
                </a:lnTo>
                <a:lnTo>
                  <a:pt x="77254" y="465"/>
                </a:lnTo>
                <a:lnTo>
                  <a:pt x="89661" y="0"/>
                </a:lnTo>
                <a:close/>
              </a:path>
            </a:pathLst>
          </a:custGeom>
          <a:ln w="3048">
            <a:solidFill>
              <a:srgbClr val="3A431F"/>
            </a:solidFill>
          </a:ln>
        </p:spPr>
        <p:txBody>
          <a:bodyPr wrap="square" lIns="0" tIns="0" rIns="0" bIns="0" rtlCol="0">
            <a:noAutofit/>
          </a:bodyPr>
          <a:lstStyle/>
          <a:p>
            <a:endParaRPr/>
          </a:p>
        </p:txBody>
      </p:sp>
      <p:sp>
        <p:nvSpPr>
          <p:cNvPr id="93" name="object 93"/>
          <p:cNvSpPr/>
          <p:nvPr/>
        </p:nvSpPr>
        <p:spPr>
          <a:xfrm>
            <a:off x="3035302" y="1030478"/>
            <a:ext cx="213191" cy="282067"/>
          </a:xfrm>
          <a:custGeom>
            <a:avLst/>
            <a:gdLst/>
            <a:ahLst/>
            <a:cxnLst/>
            <a:rect l="l" t="t" r="r" b="b"/>
            <a:pathLst>
              <a:path w="159893" h="282067">
                <a:moveTo>
                  <a:pt x="103377" y="0"/>
                </a:moveTo>
                <a:lnTo>
                  <a:pt x="116118" y="572"/>
                </a:lnTo>
                <a:lnTo>
                  <a:pt x="128695" y="2294"/>
                </a:lnTo>
                <a:lnTo>
                  <a:pt x="141092" y="5175"/>
                </a:lnTo>
                <a:lnTo>
                  <a:pt x="153293" y="9221"/>
                </a:lnTo>
                <a:lnTo>
                  <a:pt x="159893" y="11937"/>
                </a:lnTo>
                <a:lnTo>
                  <a:pt x="158114" y="19176"/>
                </a:lnTo>
                <a:lnTo>
                  <a:pt x="156210" y="27305"/>
                </a:lnTo>
                <a:lnTo>
                  <a:pt x="154177" y="36068"/>
                </a:lnTo>
                <a:lnTo>
                  <a:pt x="151635" y="47965"/>
                </a:lnTo>
                <a:lnTo>
                  <a:pt x="149233" y="60722"/>
                </a:lnTo>
                <a:lnTo>
                  <a:pt x="148462" y="65150"/>
                </a:lnTo>
                <a:lnTo>
                  <a:pt x="140716" y="66548"/>
                </a:lnTo>
                <a:lnTo>
                  <a:pt x="125222" y="20193"/>
                </a:lnTo>
                <a:lnTo>
                  <a:pt x="118618" y="17907"/>
                </a:lnTo>
                <a:lnTo>
                  <a:pt x="111760" y="16637"/>
                </a:lnTo>
                <a:lnTo>
                  <a:pt x="104775" y="16637"/>
                </a:lnTo>
                <a:lnTo>
                  <a:pt x="90570" y="17887"/>
                </a:lnTo>
                <a:lnTo>
                  <a:pt x="78036" y="21630"/>
                </a:lnTo>
                <a:lnTo>
                  <a:pt x="67171" y="27855"/>
                </a:lnTo>
                <a:lnTo>
                  <a:pt x="57975" y="36549"/>
                </a:lnTo>
                <a:lnTo>
                  <a:pt x="50830" y="46989"/>
                </a:lnTo>
                <a:lnTo>
                  <a:pt x="45831" y="58178"/>
                </a:lnTo>
                <a:lnTo>
                  <a:pt x="42531" y="70659"/>
                </a:lnTo>
                <a:lnTo>
                  <a:pt x="40932" y="84442"/>
                </a:lnTo>
                <a:lnTo>
                  <a:pt x="40767" y="90932"/>
                </a:lnTo>
                <a:lnTo>
                  <a:pt x="41598" y="104811"/>
                </a:lnTo>
                <a:lnTo>
                  <a:pt x="44094" y="116573"/>
                </a:lnTo>
                <a:lnTo>
                  <a:pt x="47879" y="126746"/>
                </a:lnTo>
                <a:lnTo>
                  <a:pt x="51688" y="133350"/>
                </a:lnTo>
                <a:lnTo>
                  <a:pt x="56768" y="138811"/>
                </a:lnTo>
                <a:lnTo>
                  <a:pt x="61722" y="144399"/>
                </a:lnTo>
                <a:lnTo>
                  <a:pt x="67691" y="149225"/>
                </a:lnTo>
                <a:lnTo>
                  <a:pt x="74675" y="153162"/>
                </a:lnTo>
                <a:lnTo>
                  <a:pt x="85499" y="158914"/>
                </a:lnTo>
                <a:lnTo>
                  <a:pt x="97342" y="164572"/>
                </a:lnTo>
                <a:lnTo>
                  <a:pt x="103886" y="167512"/>
                </a:lnTo>
                <a:lnTo>
                  <a:pt x="109981" y="170307"/>
                </a:lnTo>
                <a:lnTo>
                  <a:pt x="116077" y="173227"/>
                </a:lnTo>
                <a:lnTo>
                  <a:pt x="122174" y="176149"/>
                </a:lnTo>
                <a:lnTo>
                  <a:pt x="127635" y="179324"/>
                </a:lnTo>
                <a:lnTo>
                  <a:pt x="132333" y="182880"/>
                </a:lnTo>
                <a:lnTo>
                  <a:pt x="137160" y="186309"/>
                </a:lnTo>
                <a:lnTo>
                  <a:pt x="140969" y="190246"/>
                </a:lnTo>
                <a:lnTo>
                  <a:pt x="143891" y="194437"/>
                </a:lnTo>
                <a:lnTo>
                  <a:pt x="146812" y="198500"/>
                </a:lnTo>
                <a:lnTo>
                  <a:pt x="148208" y="203454"/>
                </a:lnTo>
                <a:lnTo>
                  <a:pt x="148208" y="209042"/>
                </a:lnTo>
                <a:lnTo>
                  <a:pt x="147195" y="217069"/>
                </a:lnTo>
                <a:lnTo>
                  <a:pt x="144153" y="225979"/>
                </a:lnTo>
                <a:lnTo>
                  <a:pt x="139084" y="235770"/>
                </a:lnTo>
                <a:lnTo>
                  <a:pt x="131987" y="246439"/>
                </a:lnTo>
                <a:lnTo>
                  <a:pt x="122863" y="257984"/>
                </a:lnTo>
                <a:lnTo>
                  <a:pt x="111710" y="270402"/>
                </a:lnTo>
                <a:lnTo>
                  <a:pt x="100202" y="282067"/>
                </a:lnTo>
                <a:lnTo>
                  <a:pt x="91186" y="275971"/>
                </a:lnTo>
                <a:lnTo>
                  <a:pt x="98840" y="262510"/>
                </a:lnTo>
                <a:lnTo>
                  <a:pt x="104062" y="250211"/>
                </a:lnTo>
                <a:lnTo>
                  <a:pt x="106881" y="239057"/>
                </a:lnTo>
                <a:lnTo>
                  <a:pt x="107442" y="232029"/>
                </a:lnTo>
                <a:lnTo>
                  <a:pt x="107442" y="226187"/>
                </a:lnTo>
                <a:lnTo>
                  <a:pt x="106172" y="221234"/>
                </a:lnTo>
                <a:lnTo>
                  <a:pt x="103505" y="217170"/>
                </a:lnTo>
                <a:lnTo>
                  <a:pt x="100837" y="212979"/>
                </a:lnTo>
                <a:lnTo>
                  <a:pt x="97536" y="209423"/>
                </a:lnTo>
                <a:lnTo>
                  <a:pt x="93344" y="206501"/>
                </a:lnTo>
                <a:lnTo>
                  <a:pt x="89281" y="203581"/>
                </a:lnTo>
                <a:lnTo>
                  <a:pt x="84836" y="200913"/>
                </a:lnTo>
                <a:lnTo>
                  <a:pt x="79882" y="198627"/>
                </a:lnTo>
                <a:lnTo>
                  <a:pt x="74930" y="196342"/>
                </a:lnTo>
                <a:lnTo>
                  <a:pt x="70104" y="194183"/>
                </a:lnTo>
                <a:lnTo>
                  <a:pt x="65405" y="191897"/>
                </a:lnTo>
                <a:lnTo>
                  <a:pt x="53665" y="185881"/>
                </a:lnTo>
                <a:lnTo>
                  <a:pt x="42902" y="179462"/>
                </a:lnTo>
                <a:lnTo>
                  <a:pt x="28038" y="168185"/>
                </a:lnTo>
                <a:lnTo>
                  <a:pt x="19338" y="159150"/>
                </a:lnTo>
                <a:lnTo>
                  <a:pt x="10731" y="146705"/>
                </a:lnTo>
                <a:lnTo>
                  <a:pt x="5330" y="135101"/>
                </a:lnTo>
                <a:lnTo>
                  <a:pt x="1732" y="122099"/>
                </a:lnTo>
                <a:lnTo>
                  <a:pt x="224" y="109159"/>
                </a:lnTo>
                <a:lnTo>
                  <a:pt x="0" y="101092"/>
                </a:lnTo>
                <a:lnTo>
                  <a:pt x="755" y="87185"/>
                </a:lnTo>
                <a:lnTo>
                  <a:pt x="3026" y="74087"/>
                </a:lnTo>
                <a:lnTo>
                  <a:pt x="6813" y="61802"/>
                </a:lnTo>
                <a:lnTo>
                  <a:pt x="12121" y="50333"/>
                </a:lnTo>
                <a:lnTo>
                  <a:pt x="18954" y="39682"/>
                </a:lnTo>
                <a:lnTo>
                  <a:pt x="27313" y="29853"/>
                </a:lnTo>
                <a:lnTo>
                  <a:pt x="38278" y="20138"/>
                </a:lnTo>
                <a:lnTo>
                  <a:pt x="48720" y="13256"/>
                </a:lnTo>
                <a:lnTo>
                  <a:pt x="60028" y="7804"/>
                </a:lnTo>
                <a:lnTo>
                  <a:pt x="72203" y="3786"/>
                </a:lnTo>
                <a:lnTo>
                  <a:pt x="85244" y="1204"/>
                </a:lnTo>
                <a:lnTo>
                  <a:pt x="99150" y="61"/>
                </a:lnTo>
                <a:lnTo>
                  <a:pt x="103377" y="0"/>
                </a:lnTo>
                <a:close/>
              </a:path>
            </a:pathLst>
          </a:custGeom>
          <a:ln w="3048">
            <a:solidFill>
              <a:srgbClr val="3A431F"/>
            </a:solidFill>
          </a:ln>
        </p:spPr>
        <p:txBody>
          <a:bodyPr wrap="square" lIns="0" tIns="0" rIns="0" bIns="0" rtlCol="0">
            <a:noAutofit/>
          </a:bodyPr>
          <a:lstStyle/>
          <a:p>
            <a:endParaRPr/>
          </a:p>
        </p:txBody>
      </p:sp>
      <p:sp>
        <p:nvSpPr>
          <p:cNvPr id="94" name="object 94"/>
          <p:cNvSpPr/>
          <p:nvPr/>
        </p:nvSpPr>
        <p:spPr>
          <a:xfrm>
            <a:off x="2498513" y="1030477"/>
            <a:ext cx="249088" cy="194310"/>
          </a:xfrm>
          <a:custGeom>
            <a:avLst/>
            <a:gdLst/>
            <a:ahLst/>
            <a:cxnLst/>
            <a:rect l="l" t="t" r="r" b="b"/>
            <a:pathLst>
              <a:path w="186816" h="194310">
                <a:moveTo>
                  <a:pt x="96012" y="0"/>
                </a:moveTo>
                <a:lnTo>
                  <a:pt x="110179" y="826"/>
                </a:lnTo>
                <a:lnTo>
                  <a:pt x="123330" y="3307"/>
                </a:lnTo>
                <a:lnTo>
                  <a:pt x="135460" y="7441"/>
                </a:lnTo>
                <a:lnTo>
                  <a:pt x="146565" y="13229"/>
                </a:lnTo>
                <a:lnTo>
                  <a:pt x="156640" y="20671"/>
                </a:lnTo>
                <a:lnTo>
                  <a:pt x="161797" y="25526"/>
                </a:lnTo>
                <a:lnTo>
                  <a:pt x="169825" y="35036"/>
                </a:lnTo>
                <a:lnTo>
                  <a:pt x="176310" y="45567"/>
                </a:lnTo>
                <a:lnTo>
                  <a:pt x="181247" y="57125"/>
                </a:lnTo>
                <a:lnTo>
                  <a:pt x="184633" y="69714"/>
                </a:lnTo>
                <a:lnTo>
                  <a:pt x="186463" y="83337"/>
                </a:lnTo>
                <a:lnTo>
                  <a:pt x="186816" y="93091"/>
                </a:lnTo>
                <a:lnTo>
                  <a:pt x="186102" y="107363"/>
                </a:lnTo>
                <a:lnTo>
                  <a:pt x="183955" y="120713"/>
                </a:lnTo>
                <a:lnTo>
                  <a:pt x="180373" y="133144"/>
                </a:lnTo>
                <a:lnTo>
                  <a:pt x="175353" y="144660"/>
                </a:lnTo>
                <a:lnTo>
                  <a:pt x="168892" y="155263"/>
                </a:lnTo>
                <a:lnTo>
                  <a:pt x="160985" y="164957"/>
                </a:lnTo>
                <a:lnTo>
                  <a:pt x="149956" y="175121"/>
                </a:lnTo>
                <a:lnTo>
                  <a:pt x="139408" y="182228"/>
                </a:lnTo>
                <a:lnTo>
                  <a:pt x="128000" y="187695"/>
                </a:lnTo>
                <a:lnTo>
                  <a:pt x="115735" y="191525"/>
                </a:lnTo>
                <a:lnTo>
                  <a:pt x="102616" y="193723"/>
                </a:lnTo>
                <a:lnTo>
                  <a:pt x="90804" y="194310"/>
                </a:lnTo>
                <a:lnTo>
                  <a:pt x="76725" y="193462"/>
                </a:lnTo>
                <a:lnTo>
                  <a:pt x="63637" y="190919"/>
                </a:lnTo>
                <a:lnTo>
                  <a:pt x="51550" y="186681"/>
                </a:lnTo>
                <a:lnTo>
                  <a:pt x="40472" y="180747"/>
                </a:lnTo>
                <a:lnTo>
                  <a:pt x="30412" y="173118"/>
                </a:lnTo>
                <a:lnTo>
                  <a:pt x="25145" y="168021"/>
                </a:lnTo>
                <a:lnTo>
                  <a:pt x="17197" y="158388"/>
                </a:lnTo>
                <a:lnTo>
                  <a:pt x="10754" y="147808"/>
                </a:lnTo>
                <a:lnTo>
                  <a:pt x="5816" y="136270"/>
                </a:lnTo>
                <a:lnTo>
                  <a:pt x="2384" y="123761"/>
                </a:lnTo>
                <a:lnTo>
                  <a:pt x="457" y="110269"/>
                </a:lnTo>
                <a:lnTo>
                  <a:pt x="0" y="99060"/>
                </a:lnTo>
                <a:lnTo>
                  <a:pt x="732" y="84937"/>
                </a:lnTo>
                <a:lnTo>
                  <a:pt x="2931" y="71703"/>
                </a:lnTo>
                <a:lnTo>
                  <a:pt x="6596" y="59355"/>
                </a:lnTo>
                <a:lnTo>
                  <a:pt x="11726" y="47888"/>
                </a:lnTo>
                <a:lnTo>
                  <a:pt x="18322" y="37299"/>
                </a:lnTo>
                <a:lnTo>
                  <a:pt x="26288" y="27686"/>
                </a:lnTo>
                <a:lnTo>
                  <a:pt x="35681" y="19120"/>
                </a:lnTo>
                <a:lnTo>
                  <a:pt x="46056" y="12130"/>
                </a:lnTo>
                <a:lnTo>
                  <a:pt x="57414" y="6720"/>
                </a:lnTo>
                <a:lnTo>
                  <a:pt x="69754" y="2894"/>
                </a:lnTo>
                <a:lnTo>
                  <a:pt x="83078" y="655"/>
                </a:lnTo>
                <a:lnTo>
                  <a:pt x="96012" y="0"/>
                </a:lnTo>
                <a:close/>
              </a:path>
            </a:pathLst>
          </a:custGeom>
          <a:ln w="3048">
            <a:solidFill>
              <a:srgbClr val="3A431F"/>
            </a:solidFill>
          </a:ln>
        </p:spPr>
        <p:txBody>
          <a:bodyPr wrap="square" lIns="0" tIns="0" rIns="0" bIns="0" rtlCol="0">
            <a:noAutofit/>
          </a:bodyPr>
          <a:lstStyle/>
          <a:p>
            <a:endParaRPr/>
          </a:p>
        </p:txBody>
      </p:sp>
      <p:sp>
        <p:nvSpPr>
          <p:cNvPr id="95" name="object 95"/>
          <p:cNvSpPr/>
          <p:nvPr/>
        </p:nvSpPr>
        <p:spPr>
          <a:xfrm>
            <a:off x="8574365" y="934466"/>
            <a:ext cx="78063" cy="80518"/>
          </a:xfrm>
          <a:custGeom>
            <a:avLst/>
            <a:gdLst/>
            <a:ahLst/>
            <a:cxnLst/>
            <a:rect l="l" t="t" r="r" b="b"/>
            <a:pathLst>
              <a:path w="58547" h="80518">
                <a:moveTo>
                  <a:pt x="17652" y="0"/>
                </a:moveTo>
                <a:lnTo>
                  <a:pt x="58547" y="0"/>
                </a:lnTo>
                <a:lnTo>
                  <a:pt x="14858" y="80518"/>
                </a:lnTo>
                <a:lnTo>
                  <a:pt x="0" y="80518"/>
                </a:lnTo>
                <a:lnTo>
                  <a:pt x="17652" y="0"/>
                </a:lnTo>
                <a:close/>
              </a:path>
            </a:pathLst>
          </a:custGeom>
          <a:ln w="3048">
            <a:solidFill>
              <a:srgbClr val="3A431F"/>
            </a:solidFill>
          </a:ln>
        </p:spPr>
        <p:txBody>
          <a:bodyPr wrap="square" lIns="0" tIns="0" rIns="0" bIns="0" rtlCol="0">
            <a:noAutofit/>
          </a:bodyPr>
          <a:lstStyle/>
          <a:p>
            <a:endParaRPr/>
          </a:p>
        </p:txBody>
      </p:sp>
      <p:sp>
        <p:nvSpPr>
          <p:cNvPr id="96" name="object 96"/>
          <p:cNvSpPr/>
          <p:nvPr/>
        </p:nvSpPr>
        <p:spPr>
          <a:xfrm>
            <a:off x="6671564" y="934466"/>
            <a:ext cx="78232" cy="80518"/>
          </a:xfrm>
          <a:custGeom>
            <a:avLst/>
            <a:gdLst/>
            <a:ahLst/>
            <a:cxnLst/>
            <a:rect l="l" t="t" r="r" b="b"/>
            <a:pathLst>
              <a:path w="58674" h="80518">
                <a:moveTo>
                  <a:pt x="17779" y="0"/>
                </a:moveTo>
                <a:lnTo>
                  <a:pt x="58674" y="0"/>
                </a:lnTo>
                <a:lnTo>
                  <a:pt x="14986" y="80518"/>
                </a:lnTo>
                <a:lnTo>
                  <a:pt x="0" y="80518"/>
                </a:lnTo>
                <a:lnTo>
                  <a:pt x="17779" y="0"/>
                </a:lnTo>
                <a:close/>
              </a:path>
            </a:pathLst>
          </a:custGeom>
          <a:ln w="3048">
            <a:solidFill>
              <a:srgbClr val="3A431F"/>
            </a:solidFill>
          </a:ln>
        </p:spPr>
        <p:txBody>
          <a:bodyPr wrap="square" lIns="0" tIns="0" rIns="0" bIns="0" rtlCol="0">
            <a:noAutofit/>
          </a:bodyPr>
          <a:lstStyle/>
          <a:p>
            <a:endParaRPr/>
          </a:p>
        </p:txBody>
      </p:sp>
      <p:sp>
        <p:nvSpPr>
          <p:cNvPr id="97" name="object 97"/>
          <p:cNvSpPr/>
          <p:nvPr/>
        </p:nvSpPr>
        <p:spPr>
          <a:xfrm>
            <a:off x="4388104" y="934466"/>
            <a:ext cx="78232" cy="80518"/>
          </a:xfrm>
          <a:custGeom>
            <a:avLst/>
            <a:gdLst/>
            <a:ahLst/>
            <a:cxnLst/>
            <a:rect l="l" t="t" r="r" b="b"/>
            <a:pathLst>
              <a:path w="58674" h="80518">
                <a:moveTo>
                  <a:pt x="17652" y="0"/>
                </a:moveTo>
                <a:lnTo>
                  <a:pt x="58674" y="0"/>
                </a:lnTo>
                <a:lnTo>
                  <a:pt x="14986" y="80518"/>
                </a:lnTo>
                <a:lnTo>
                  <a:pt x="0" y="80518"/>
                </a:lnTo>
                <a:lnTo>
                  <a:pt x="17652" y="0"/>
                </a:lnTo>
                <a:close/>
              </a:path>
            </a:pathLst>
          </a:custGeom>
          <a:ln w="3048">
            <a:solidFill>
              <a:srgbClr val="3A431F"/>
            </a:solidFill>
          </a:ln>
        </p:spPr>
        <p:txBody>
          <a:bodyPr wrap="square" lIns="0" tIns="0" rIns="0" bIns="0" rtlCol="0">
            <a:noAutofit/>
          </a:bodyPr>
          <a:lstStyle/>
          <a:p>
            <a:endParaRPr/>
          </a:p>
        </p:txBody>
      </p:sp>
      <p:sp>
        <p:nvSpPr>
          <p:cNvPr id="98" name="object 98"/>
          <p:cNvSpPr/>
          <p:nvPr/>
        </p:nvSpPr>
        <p:spPr>
          <a:xfrm>
            <a:off x="9516873" y="926340"/>
            <a:ext cx="203368" cy="386207"/>
          </a:xfrm>
          <a:custGeom>
            <a:avLst/>
            <a:gdLst/>
            <a:ahLst/>
            <a:cxnLst/>
            <a:rect l="l" t="t" r="r" b="b"/>
            <a:pathLst>
              <a:path w="152526" h="386207">
                <a:moveTo>
                  <a:pt x="20700" y="0"/>
                </a:moveTo>
                <a:lnTo>
                  <a:pt x="34123" y="296"/>
                </a:lnTo>
                <a:lnTo>
                  <a:pt x="46596" y="544"/>
                </a:lnTo>
                <a:lnTo>
                  <a:pt x="52450" y="635"/>
                </a:lnTo>
                <a:lnTo>
                  <a:pt x="65863" y="917"/>
                </a:lnTo>
                <a:lnTo>
                  <a:pt x="77891" y="1015"/>
                </a:lnTo>
                <a:lnTo>
                  <a:pt x="78231" y="1015"/>
                </a:lnTo>
                <a:lnTo>
                  <a:pt x="98171" y="1015"/>
                </a:lnTo>
                <a:lnTo>
                  <a:pt x="111615" y="943"/>
                </a:lnTo>
                <a:lnTo>
                  <a:pt x="123916" y="725"/>
                </a:lnTo>
                <a:lnTo>
                  <a:pt x="127253" y="635"/>
                </a:lnTo>
                <a:lnTo>
                  <a:pt x="135890" y="508"/>
                </a:lnTo>
                <a:lnTo>
                  <a:pt x="143764" y="253"/>
                </a:lnTo>
                <a:lnTo>
                  <a:pt x="150749" y="0"/>
                </a:lnTo>
                <a:lnTo>
                  <a:pt x="152526" y="12700"/>
                </a:lnTo>
                <a:lnTo>
                  <a:pt x="145542" y="14604"/>
                </a:lnTo>
                <a:lnTo>
                  <a:pt x="138429" y="16763"/>
                </a:lnTo>
                <a:lnTo>
                  <a:pt x="131191" y="19431"/>
                </a:lnTo>
                <a:lnTo>
                  <a:pt x="123825" y="22098"/>
                </a:lnTo>
                <a:lnTo>
                  <a:pt x="116713" y="25273"/>
                </a:lnTo>
                <a:lnTo>
                  <a:pt x="109854" y="28828"/>
                </a:lnTo>
                <a:lnTo>
                  <a:pt x="102997" y="32385"/>
                </a:lnTo>
                <a:lnTo>
                  <a:pt x="96520" y="36322"/>
                </a:lnTo>
                <a:lnTo>
                  <a:pt x="90297" y="40386"/>
                </a:lnTo>
                <a:lnTo>
                  <a:pt x="84200" y="44576"/>
                </a:lnTo>
                <a:lnTo>
                  <a:pt x="78740" y="49022"/>
                </a:lnTo>
                <a:lnTo>
                  <a:pt x="74041" y="53721"/>
                </a:lnTo>
                <a:lnTo>
                  <a:pt x="69342" y="58420"/>
                </a:lnTo>
                <a:lnTo>
                  <a:pt x="65659" y="63373"/>
                </a:lnTo>
                <a:lnTo>
                  <a:pt x="62865" y="68579"/>
                </a:lnTo>
                <a:lnTo>
                  <a:pt x="60198" y="73660"/>
                </a:lnTo>
                <a:lnTo>
                  <a:pt x="58800" y="78994"/>
                </a:lnTo>
                <a:lnTo>
                  <a:pt x="58800" y="84454"/>
                </a:lnTo>
                <a:lnTo>
                  <a:pt x="58800" y="91312"/>
                </a:lnTo>
                <a:lnTo>
                  <a:pt x="60578" y="96900"/>
                </a:lnTo>
                <a:lnTo>
                  <a:pt x="64262" y="101346"/>
                </a:lnTo>
                <a:lnTo>
                  <a:pt x="67945" y="105663"/>
                </a:lnTo>
                <a:lnTo>
                  <a:pt x="72644" y="109220"/>
                </a:lnTo>
                <a:lnTo>
                  <a:pt x="78486" y="111887"/>
                </a:lnTo>
                <a:lnTo>
                  <a:pt x="84327" y="114553"/>
                </a:lnTo>
                <a:lnTo>
                  <a:pt x="90804" y="116332"/>
                </a:lnTo>
                <a:lnTo>
                  <a:pt x="98171" y="117348"/>
                </a:lnTo>
                <a:lnTo>
                  <a:pt x="105410" y="118363"/>
                </a:lnTo>
                <a:lnTo>
                  <a:pt x="112902" y="118872"/>
                </a:lnTo>
                <a:lnTo>
                  <a:pt x="120396" y="118872"/>
                </a:lnTo>
                <a:lnTo>
                  <a:pt x="123317" y="118872"/>
                </a:lnTo>
                <a:lnTo>
                  <a:pt x="126365" y="118745"/>
                </a:lnTo>
                <a:lnTo>
                  <a:pt x="129540" y="118617"/>
                </a:lnTo>
                <a:lnTo>
                  <a:pt x="132715" y="118490"/>
                </a:lnTo>
                <a:lnTo>
                  <a:pt x="136017" y="118237"/>
                </a:lnTo>
                <a:lnTo>
                  <a:pt x="139446" y="117983"/>
                </a:lnTo>
                <a:lnTo>
                  <a:pt x="141224" y="132461"/>
                </a:lnTo>
                <a:lnTo>
                  <a:pt x="127846" y="135627"/>
                </a:lnTo>
                <a:lnTo>
                  <a:pt x="115364" y="139287"/>
                </a:lnTo>
                <a:lnTo>
                  <a:pt x="103821" y="143456"/>
                </a:lnTo>
                <a:lnTo>
                  <a:pt x="95503" y="147065"/>
                </a:lnTo>
                <a:lnTo>
                  <a:pt x="83224" y="153355"/>
                </a:lnTo>
                <a:lnTo>
                  <a:pt x="72459" y="160093"/>
                </a:lnTo>
                <a:lnTo>
                  <a:pt x="63119" y="167386"/>
                </a:lnTo>
                <a:lnTo>
                  <a:pt x="53463" y="176990"/>
                </a:lnTo>
                <a:lnTo>
                  <a:pt x="46156" y="186939"/>
                </a:lnTo>
                <a:lnTo>
                  <a:pt x="43942" y="190881"/>
                </a:lnTo>
                <a:lnTo>
                  <a:pt x="39624" y="199136"/>
                </a:lnTo>
                <a:lnTo>
                  <a:pt x="37592" y="207137"/>
                </a:lnTo>
                <a:lnTo>
                  <a:pt x="37592" y="214757"/>
                </a:lnTo>
                <a:lnTo>
                  <a:pt x="37592" y="223774"/>
                </a:lnTo>
                <a:lnTo>
                  <a:pt x="39116" y="231139"/>
                </a:lnTo>
                <a:lnTo>
                  <a:pt x="42164" y="236982"/>
                </a:lnTo>
                <a:lnTo>
                  <a:pt x="45212" y="242697"/>
                </a:lnTo>
                <a:lnTo>
                  <a:pt x="49275" y="247396"/>
                </a:lnTo>
                <a:lnTo>
                  <a:pt x="54610" y="250951"/>
                </a:lnTo>
                <a:lnTo>
                  <a:pt x="59944" y="254508"/>
                </a:lnTo>
                <a:lnTo>
                  <a:pt x="66040" y="257556"/>
                </a:lnTo>
                <a:lnTo>
                  <a:pt x="73025" y="259841"/>
                </a:lnTo>
                <a:lnTo>
                  <a:pt x="80010" y="262254"/>
                </a:lnTo>
                <a:lnTo>
                  <a:pt x="87375" y="264540"/>
                </a:lnTo>
                <a:lnTo>
                  <a:pt x="95376" y="266826"/>
                </a:lnTo>
                <a:lnTo>
                  <a:pt x="101980" y="268732"/>
                </a:lnTo>
                <a:lnTo>
                  <a:pt x="108457" y="270637"/>
                </a:lnTo>
                <a:lnTo>
                  <a:pt x="114807" y="272796"/>
                </a:lnTo>
                <a:lnTo>
                  <a:pt x="121157" y="274954"/>
                </a:lnTo>
                <a:lnTo>
                  <a:pt x="126873" y="277622"/>
                </a:lnTo>
                <a:lnTo>
                  <a:pt x="131825" y="280924"/>
                </a:lnTo>
                <a:lnTo>
                  <a:pt x="136778" y="284225"/>
                </a:lnTo>
                <a:lnTo>
                  <a:pt x="140843" y="288416"/>
                </a:lnTo>
                <a:lnTo>
                  <a:pt x="143891" y="293370"/>
                </a:lnTo>
                <a:lnTo>
                  <a:pt x="146939" y="298323"/>
                </a:lnTo>
                <a:lnTo>
                  <a:pt x="148463" y="304546"/>
                </a:lnTo>
                <a:lnTo>
                  <a:pt x="148463" y="312165"/>
                </a:lnTo>
                <a:lnTo>
                  <a:pt x="147106" y="323782"/>
                </a:lnTo>
                <a:lnTo>
                  <a:pt x="143035" y="335865"/>
                </a:lnTo>
                <a:lnTo>
                  <a:pt x="136651" y="347725"/>
                </a:lnTo>
                <a:lnTo>
                  <a:pt x="130145" y="357446"/>
                </a:lnTo>
                <a:lnTo>
                  <a:pt x="122647" y="367319"/>
                </a:lnTo>
                <a:lnTo>
                  <a:pt x="114185" y="377344"/>
                </a:lnTo>
                <a:lnTo>
                  <a:pt x="106045" y="386207"/>
                </a:lnTo>
                <a:lnTo>
                  <a:pt x="96900" y="380111"/>
                </a:lnTo>
                <a:lnTo>
                  <a:pt x="104527" y="366359"/>
                </a:lnTo>
                <a:lnTo>
                  <a:pt x="109872" y="353883"/>
                </a:lnTo>
                <a:lnTo>
                  <a:pt x="112949" y="342680"/>
                </a:lnTo>
                <a:lnTo>
                  <a:pt x="113792" y="334010"/>
                </a:lnTo>
                <a:lnTo>
                  <a:pt x="113792" y="327660"/>
                </a:lnTo>
                <a:lnTo>
                  <a:pt x="112522" y="322325"/>
                </a:lnTo>
                <a:lnTo>
                  <a:pt x="109981" y="318135"/>
                </a:lnTo>
                <a:lnTo>
                  <a:pt x="107442" y="314071"/>
                </a:lnTo>
                <a:lnTo>
                  <a:pt x="103759" y="310388"/>
                </a:lnTo>
                <a:lnTo>
                  <a:pt x="99187" y="307466"/>
                </a:lnTo>
                <a:lnTo>
                  <a:pt x="94488" y="304546"/>
                </a:lnTo>
                <a:lnTo>
                  <a:pt x="89026" y="302006"/>
                </a:lnTo>
                <a:lnTo>
                  <a:pt x="82803" y="300100"/>
                </a:lnTo>
                <a:lnTo>
                  <a:pt x="76580" y="298196"/>
                </a:lnTo>
                <a:lnTo>
                  <a:pt x="69850" y="296163"/>
                </a:lnTo>
                <a:lnTo>
                  <a:pt x="62611" y="294004"/>
                </a:lnTo>
                <a:lnTo>
                  <a:pt x="49932" y="290143"/>
                </a:lnTo>
                <a:lnTo>
                  <a:pt x="38443" y="285631"/>
                </a:lnTo>
                <a:lnTo>
                  <a:pt x="36449" y="284734"/>
                </a:lnTo>
                <a:lnTo>
                  <a:pt x="28701" y="281177"/>
                </a:lnTo>
                <a:lnTo>
                  <a:pt x="22098" y="276733"/>
                </a:lnTo>
                <a:lnTo>
                  <a:pt x="16637" y="271525"/>
                </a:lnTo>
                <a:lnTo>
                  <a:pt x="11302" y="266319"/>
                </a:lnTo>
                <a:lnTo>
                  <a:pt x="7112" y="260223"/>
                </a:lnTo>
                <a:lnTo>
                  <a:pt x="4318" y="253237"/>
                </a:lnTo>
                <a:lnTo>
                  <a:pt x="1397" y="246252"/>
                </a:lnTo>
                <a:lnTo>
                  <a:pt x="0" y="238125"/>
                </a:lnTo>
                <a:lnTo>
                  <a:pt x="0" y="228853"/>
                </a:lnTo>
                <a:lnTo>
                  <a:pt x="1034" y="215579"/>
                </a:lnTo>
                <a:lnTo>
                  <a:pt x="4136" y="203445"/>
                </a:lnTo>
                <a:lnTo>
                  <a:pt x="6096" y="198627"/>
                </a:lnTo>
                <a:lnTo>
                  <a:pt x="12146" y="187416"/>
                </a:lnTo>
                <a:lnTo>
                  <a:pt x="19886" y="177297"/>
                </a:lnTo>
                <a:lnTo>
                  <a:pt x="22478" y="174498"/>
                </a:lnTo>
                <a:lnTo>
                  <a:pt x="31494" y="165966"/>
                </a:lnTo>
                <a:lnTo>
                  <a:pt x="41664" y="158150"/>
                </a:lnTo>
                <a:lnTo>
                  <a:pt x="46481" y="154939"/>
                </a:lnTo>
                <a:lnTo>
                  <a:pt x="57207" y="148357"/>
                </a:lnTo>
                <a:lnTo>
                  <a:pt x="68272" y="142070"/>
                </a:lnTo>
                <a:lnTo>
                  <a:pt x="75056" y="138429"/>
                </a:lnTo>
                <a:lnTo>
                  <a:pt x="67818" y="137540"/>
                </a:lnTo>
                <a:lnTo>
                  <a:pt x="61087" y="135889"/>
                </a:lnTo>
                <a:lnTo>
                  <a:pt x="54737" y="133350"/>
                </a:lnTo>
                <a:lnTo>
                  <a:pt x="48387" y="130810"/>
                </a:lnTo>
                <a:lnTo>
                  <a:pt x="43052" y="127635"/>
                </a:lnTo>
                <a:lnTo>
                  <a:pt x="38480" y="123825"/>
                </a:lnTo>
                <a:lnTo>
                  <a:pt x="33909" y="119887"/>
                </a:lnTo>
                <a:lnTo>
                  <a:pt x="30352" y="115442"/>
                </a:lnTo>
                <a:lnTo>
                  <a:pt x="27686" y="110362"/>
                </a:lnTo>
                <a:lnTo>
                  <a:pt x="25146" y="105283"/>
                </a:lnTo>
                <a:lnTo>
                  <a:pt x="23875" y="99695"/>
                </a:lnTo>
                <a:lnTo>
                  <a:pt x="23875" y="93599"/>
                </a:lnTo>
                <a:lnTo>
                  <a:pt x="23875" y="86106"/>
                </a:lnTo>
                <a:lnTo>
                  <a:pt x="25653" y="79121"/>
                </a:lnTo>
                <a:lnTo>
                  <a:pt x="29082" y="72516"/>
                </a:lnTo>
                <a:lnTo>
                  <a:pt x="32639" y="65912"/>
                </a:lnTo>
                <a:lnTo>
                  <a:pt x="37338" y="59689"/>
                </a:lnTo>
                <a:lnTo>
                  <a:pt x="43179" y="54101"/>
                </a:lnTo>
                <a:lnTo>
                  <a:pt x="52623" y="45911"/>
                </a:lnTo>
                <a:lnTo>
                  <a:pt x="63190" y="38468"/>
                </a:lnTo>
                <a:lnTo>
                  <a:pt x="74230" y="31842"/>
                </a:lnTo>
                <a:lnTo>
                  <a:pt x="85518" y="25931"/>
                </a:lnTo>
                <a:lnTo>
                  <a:pt x="86868" y="25273"/>
                </a:lnTo>
                <a:lnTo>
                  <a:pt x="86614" y="24891"/>
                </a:lnTo>
                <a:lnTo>
                  <a:pt x="74056" y="26251"/>
                </a:lnTo>
                <a:lnTo>
                  <a:pt x="61425" y="27862"/>
                </a:lnTo>
                <a:lnTo>
                  <a:pt x="55499" y="28701"/>
                </a:lnTo>
                <a:lnTo>
                  <a:pt x="42836" y="30555"/>
                </a:lnTo>
                <a:lnTo>
                  <a:pt x="30300" y="32357"/>
                </a:lnTo>
                <a:lnTo>
                  <a:pt x="24638" y="33147"/>
                </a:lnTo>
                <a:lnTo>
                  <a:pt x="24002" y="27304"/>
                </a:lnTo>
                <a:lnTo>
                  <a:pt x="23241" y="21844"/>
                </a:lnTo>
                <a:lnTo>
                  <a:pt x="22351" y="16763"/>
                </a:lnTo>
                <a:lnTo>
                  <a:pt x="21463" y="11684"/>
                </a:lnTo>
                <a:lnTo>
                  <a:pt x="20574" y="6603"/>
                </a:lnTo>
                <a:lnTo>
                  <a:pt x="19430" y="1397"/>
                </a:lnTo>
                <a:lnTo>
                  <a:pt x="20700" y="0"/>
                </a:lnTo>
                <a:close/>
              </a:path>
            </a:pathLst>
          </a:custGeom>
          <a:ln w="3048">
            <a:solidFill>
              <a:srgbClr val="3A431F"/>
            </a:solidFill>
          </a:ln>
        </p:spPr>
        <p:txBody>
          <a:bodyPr wrap="square" lIns="0" tIns="0" rIns="0" bIns="0" rtlCol="0">
            <a:noAutofit/>
          </a:bodyPr>
          <a:lstStyle/>
          <a:p>
            <a:endParaRPr/>
          </a:p>
        </p:txBody>
      </p:sp>
      <p:sp>
        <p:nvSpPr>
          <p:cNvPr id="99" name="object 99"/>
          <p:cNvSpPr/>
          <p:nvPr/>
        </p:nvSpPr>
        <p:spPr>
          <a:xfrm>
            <a:off x="585218" y="228600"/>
            <a:ext cx="11121136" cy="611124"/>
          </a:xfrm>
          <a:prstGeom prst="rect">
            <a:avLst/>
          </a:prstGeom>
          <a:blipFill>
            <a:blip r:embed="rId3" cstate="print"/>
            <a:stretch>
              <a:fillRect/>
            </a:stretch>
          </a:blipFill>
        </p:spPr>
        <p:txBody>
          <a:bodyPr wrap="square" lIns="0" tIns="0" rIns="0" bIns="0" rtlCol="0">
            <a:noAutofit/>
          </a:bodyPr>
          <a:lstStyle/>
          <a:p>
            <a:endParaRPr/>
          </a:p>
        </p:txBody>
      </p:sp>
      <p:sp>
        <p:nvSpPr>
          <p:cNvPr id="100" name="object 100"/>
          <p:cNvSpPr/>
          <p:nvPr/>
        </p:nvSpPr>
        <p:spPr>
          <a:xfrm>
            <a:off x="1639826" y="716279"/>
            <a:ext cx="8910320" cy="611124"/>
          </a:xfrm>
          <a:prstGeom prst="rect">
            <a:avLst/>
          </a:prstGeom>
          <a:blipFill>
            <a:blip r:embed="rId4" cstate="print"/>
            <a:stretch>
              <a:fillRect/>
            </a:stretch>
          </a:blipFill>
        </p:spPr>
        <p:txBody>
          <a:bodyPr wrap="square" lIns="0" tIns="0" rIns="0" bIns="0" rtlCol="0">
            <a:noAutofit/>
          </a:bodyPr>
          <a:lstStyle/>
          <a:p>
            <a:endParaRPr/>
          </a:p>
        </p:txBody>
      </p:sp>
      <p:sp>
        <p:nvSpPr>
          <p:cNvPr id="101" name="object 101"/>
          <p:cNvSpPr/>
          <p:nvPr/>
        </p:nvSpPr>
        <p:spPr>
          <a:xfrm>
            <a:off x="9895840" y="716279"/>
            <a:ext cx="774192" cy="611124"/>
          </a:xfrm>
          <a:prstGeom prst="rect">
            <a:avLst/>
          </a:prstGeom>
          <a:blipFill>
            <a:blip r:embed="rId5" cstate="print"/>
            <a:stretch>
              <a:fillRect/>
            </a:stretch>
          </a:blipFill>
        </p:spPr>
        <p:txBody>
          <a:bodyPr wrap="square" lIns="0" tIns="0" rIns="0" bIns="0" rtlCol="0">
            <a:noAutofit/>
          </a:bodyPr>
          <a:lstStyle/>
          <a:p>
            <a:endParaRPr/>
          </a:p>
        </p:txBody>
      </p:sp>
      <p:sp>
        <p:nvSpPr>
          <p:cNvPr id="6" name="object 6"/>
          <p:cNvSpPr txBox="1"/>
          <p:nvPr/>
        </p:nvSpPr>
        <p:spPr>
          <a:xfrm>
            <a:off x="714589" y="1583927"/>
            <a:ext cx="6345280" cy="432308"/>
          </a:xfrm>
          <a:prstGeom prst="rect">
            <a:avLst/>
          </a:prstGeom>
        </p:spPr>
        <p:txBody>
          <a:bodyPr wrap="square" lIns="0" tIns="21367" rIns="0" bIns="0" rtlCol="0">
            <a:noAutofit/>
          </a:bodyPr>
          <a:lstStyle/>
          <a:p>
            <a:pPr marL="12700">
              <a:lnSpc>
                <a:spcPts val="3365"/>
              </a:lnSpc>
            </a:pPr>
            <a:r>
              <a:rPr sz="3200" b="1" spc="-19" dirty="0" smtClean="0">
                <a:solidFill>
                  <a:srgbClr val="FFC000"/>
                </a:solidFill>
                <a:latin typeface="Constantia"/>
                <a:cs typeface="Constantia"/>
              </a:rPr>
              <a:t>Α. ΑΥΤΟΕΞΥΠΗΡΕΤΗΣΗ</a:t>
            </a:r>
            <a:endParaRPr sz="3200">
              <a:latin typeface="Constantia"/>
              <a:cs typeface="Constantia"/>
            </a:endParaRPr>
          </a:p>
        </p:txBody>
      </p:sp>
      <p:sp>
        <p:nvSpPr>
          <p:cNvPr id="5" name="object 5"/>
          <p:cNvSpPr txBox="1"/>
          <p:nvPr/>
        </p:nvSpPr>
        <p:spPr>
          <a:xfrm>
            <a:off x="714589" y="2614532"/>
            <a:ext cx="9949304" cy="2264410"/>
          </a:xfrm>
          <a:prstGeom prst="rect">
            <a:avLst/>
          </a:prstGeom>
        </p:spPr>
        <p:txBody>
          <a:bodyPr wrap="square" lIns="0" tIns="21367" rIns="0" bIns="0" rtlCol="0">
            <a:noAutofit/>
          </a:bodyPr>
          <a:lstStyle/>
          <a:p>
            <a:pPr marL="12700" marR="61714">
              <a:lnSpc>
                <a:spcPts val="3365"/>
              </a:lnSpc>
            </a:pPr>
            <a:r>
              <a:rPr sz="3200" b="1" spc="-29" dirty="0" smtClean="0">
                <a:solidFill>
                  <a:srgbClr val="0000FF"/>
                </a:solidFill>
                <a:latin typeface="Constantia"/>
                <a:cs typeface="Constantia"/>
              </a:rPr>
              <a:t>Ντύσιμο</a:t>
            </a:r>
            <a:r>
              <a:rPr sz="3200" b="1" spc="-29" dirty="0" smtClean="0">
                <a:solidFill>
                  <a:srgbClr val="FFFFFF"/>
                </a:solidFill>
                <a:latin typeface="Constantia"/>
                <a:cs typeface="Constantia"/>
              </a:rPr>
              <a:t>: μπουφάν, μπλούζα, κάλτσες,</a:t>
            </a:r>
            <a:endParaRPr sz="3200">
              <a:latin typeface="Constantia"/>
              <a:cs typeface="Constantia"/>
            </a:endParaRPr>
          </a:p>
          <a:p>
            <a:pPr marL="287019" marR="61714">
              <a:lnSpc>
                <a:spcPts val="3454"/>
              </a:lnSpc>
              <a:spcBef>
                <a:spcPts val="4"/>
              </a:spcBef>
            </a:pPr>
            <a:r>
              <a:rPr sz="3200" b="1" spc="-8" dirty="0" smtClean="0">
                <a:solidFill>
                  <a:srgbClr val="FFFFFF"/>
                </a:solidFill>
                <a:latin typeface="Constantia"/>
                <a:cs typeface="Constantia"/>
              </a:rPr>
              <a:t>παπούτσια.</a:t>
            </a:r>
            <a:endParaRPr sz="3200">
              <a:latin typeface="Constantia"/>
              <a:cs typeface="Constantia"/>
            </a:endParaRPr>
          </a:p>
          <a:p>
            <a:pPr marL="287019" indent="-274319">
              <a:lnSpc>
                <a:spcPts val="3460"/>
              </a:lnSpc>
              <a:spcBef>
                <a:spcPts val="430"/>
              </a:spcBef>
            </a:pPr>
            <a:r>
              <a:rPr sz="3200" b="1" dirty="0" smtClean="0">
                <a:solidFill>
                  <a:srgbClr val="0000FF"/>
                </a:solidFill>
                <a:latin typeface="Constantia"/>
                <a:cs typeface="Constantia"/>
              </a:rPr>
              <a:t>Φ</a:t>
            </a:r>
            <a:r>
              <a:rPr sz="3200" b="1" spc="29" dirty="0" smtClean="0">
                <a:solidFill>
                  <a:srgbClr val="0000FF"/>
                </a:solidFill>
                <a:latin typeface="Constantia"/>
                <a:cs typeface="Constantia"/>
              </a:rPr>
              <a:t>α</a:t>
            </a:r>
            <a:r>
              <a:rPr sz="3200" b="1" spc="0" dirty="0" smtClean="0">
                <a:solidFill>
                  <a:srgbClr val="0000FF"/>
                </a:solidFill>
                <a:latin typeface="Constantia"/>
                <a:cs typeface="Constantia"/>
              </a:rPr>
              <a:t>γ</a:t>
            </a:r>
            <a:r>
              <a:rPr sz="3200" b="1" spc="-59" dirty="0" smtClean="0">
                <a:solidFill>
                  <a:srgbClr val="0000FF"/>
                </a:solidFill>
                <a:latin typeface="Constantia"/>
                <a:cs typeface="Constantia"/>
              </a:rPr>
              <a:t>η</a:t>
            </a:r>
            <a:r>
              <a:rPr sz="3200" b="1" spc="-29" dirty="0" smtClean="0">
                <a:solidFill>
                  <a:srgbClr val="0000FF"/>
                </a:solidFill>
                <a:latin typeface="Constantia"/>
                <a:cs typeface="Constantia"/>
              </a:rPr>
              <a:t>τ</a:t>
            </a:r>
            <a:r>
              <a:rPr sz="3200" b="1" spc="0" dirty="0" smtClean="0">
                <a:solidFill>
                  <a:srgbClr val="0000FF"/>
                </a:solidFill>
                <a:latin typeface="Constantia"/>
                <a:cs typeface="Constantia"/>
              </a:rPr>
              <a:t>ό</a:t>
            </a:r>
            <a:r>
              <a:rPr sz="3200" b="1" spc="0" dirty="0" smtClean="0">
                <a:solidFill>
                  <a:srgbClr val="FFFFFF"/>
                </a:solidFill>
                <a:latin typeface="Constantia"/>
                <a:cs typeface="Constantia"/>
              </a:rPr>
              <a:t>:</a:t>
            </a:r>
            <a:r>
              <a:rPr sz="3200" b="1" spc="-144" dirty="0" smtClean="0">
                <a:solidFill>
                  <a:srgbClr val="FFFFFF"/>
                </a:solidFill>
                <a:latin typeface="Constantia"/>
                <a:cs typeface="Constantia"/>
              </a:rPr>
              <a:t> </a:t>
            </a:r>
            <a:r>
              <a:rPr sz="3200" b="1" spc="-39" dirty="0" smtClean="0">
                <a:solidFill>
                  <a:srgbClr val="FFFFFF"/>
                </a:solidFill>
                <a:latin typeface="Constantia"/>
                <a:cs typeface="Constantia"/>
              </a:rPr>
              <a:t>χ</a:t>
            </a:r>
            <a:r>
              <a:rPr sz="3200" b="1" spc="0" dirty="0" smtClean="0">
                <a:solidFill>
                  <a:srgbClr val="FFFFFF"/>
                </a:solidFill>
                <a:latin typeface="Constantia"/>
                <a:cs typeface="Constantia"/>
              </a:rPr>
              <a:t>ρ</a:t>
            </a:r>
            <a:r>
              <a:rPr sz="3200" b="1" spc="-29" dirty="0" smtClean="0">
                <a:solidFill>
                  <a:srgbClr val="FFFFFF"/>
                </a:solidFill>
                <a:latin typeface="Constantia"/>
                <a:cs typeface="Constantia"/>
              </a:rPr>
              <a:t>ή</a:t>
            </a:r>
            <a:r>
              <a:rPr sz="3200" b="1" spc="0" dirty="0" smtClean="0">
                <a:solidFill>
                  <a:srgbClr val="FFFFFF"/>
                </a:solidFill>
                <a:latin typeface="Constantia"/>
                <a:cs typeface="Constantia"/>
              </a:rPr>
              <a:t>ση</a:t>
            </a:r>
            <a:r>
              <a:rPr sz="3200" b="1" spc="-79" dirty="0" smtClean="0">
                <a:solidFill>
                  <a:srgbClr val="FFFFFF"/>
                </a:solidFill>
                <a:latin typeface="Constantia"/>
                <a:cs typeface="Constantia"/>
              </a:rPr>
              <a:t> </a:t>
            </a:r>
            <a:r>
              <a:rPr sz="3200" b="1" spc="-54" dirty="0" smtClean="0">
                <a:solidFill>
                  <a:srgbClr val="FFFFFF"/>
                </a:solidFill>
                <a:latin typeface="Constantia"/>
                <a:cs typeface="Constantia"/>
              </a:rPr>
              <a:t>κ</a:t>
            </a:r>
            <a:r>
              <a:rPr sz="3200" b="1" spc="0" dirty="0" smtClean="0">
                <a:solidFill>
                  <a:srgbClr val="FFFFFF"/>
                </a:solidFill>
                <a:latin typeface="Constantia"/>
                <a:cs typeface="Constantia"/>
              </a:rPr>
              <a:t>ου</a:t>
            </a:r>
            <a:r>
              <a:rPr sz="3200" b="1" spc="-64" dirty="0" smtClean="0">
                <a:solidFill>
                  <a:srgbClr val="FFFFFF"/>
                </a:solidFill>
                <a:latin typeface="Constantia"/>
                <a:cs typeface="Constantia"/>
              </a:rPr>
              <a:t>τ</a:t>
            </a:r>
            <a:r>
              <a:rPr sz="3200" b="1" spc="0" dirty="0" smtClean="0">
                <a:solidFill>
                  <a:srgbClr val="FFFFFF"/>
                </a:solidFill>
                <a:latin typeface="Constantia"/>
                <a:cs typeface="Constantia"/>
              </a:rPr>
              <a:t>αλιο</a:t>
            </a:r>
            <a:r>
              <a:rPr sz="3200" b="1" spc="-9" dirty="0" smtClean="0">
                <a:solidFill>
                  <a:srgbClr val="FFFFFF"/>
                </a:solidFill>
                <a:latin typeface="Constantia"/>
                <a:cs typeface="Constantia"/>
              </a:rPr>
              <a:t>ύ</a:t>
            </a:r>
            <a:r>
              <a:rPr sz="3200" b="1" spc="-4" dirty="0" smtClean="0">
                <a:solidFill>
                  <a:srgbClr val="FFFFFF"/>
                </a:solidFill>
                <a:latin typeface="Constantia"/>
                <a:cs typeface="Constantia"/>
              </a:rPr>
              <a:t>-</a:t>
            </a:r>
            <a:r>
              <a:rPr sz="3200" b="1" spc="0" dirty="0" smtClean="0">
                <a:solidFill>
                  <a:srgbClr val="FFFFFF"/>
                </a:solidFill>
                <a:latin typeface="Constantia"/>
                <a:cs typeface="Constantia"/>
              </a:rPr>
              <a:t>π</a:t>
            </a:r>
            <a:r>
              <a:rPr sz="3200" b="1" spc="-29" dirty="0" smtClean="0">
                <a:solidFill>
                  <a:srgbClr val="FFFFFF"/>
                </a:solidFill>
                <a:latin typeface="Constantia"/>
                <a:cs typeface="Constantia"/>
              </a:rPr>
              <a:t>η</a:t>
            </a:r>
            <a:r>
              <a:rPr sz="3200" b="1" spc="0" dirty="0" smtClean="0">
                <a:solidFill>
                  <a:srgbClr val="FFFFFF"/>
                </a:solidFill>
                <a:latin typeface="Constantia"/>
                <a:cs typeface="Constantia"/>
              </a:rPr>
              <a:t>ρο</a:t>
            </a:r>
            <a:r>
              <a:rPr sz="3200" b="1" spc="-14" dirty="0" smtClean="0">
                <a:solidFill>
                  <a:srgbClr val="FFFFFF"/>
                </a:solidFill>
                <a:latin typeface="Constantia"/>
                <a:cs typeface="Constantia"/>
              </a:rPr>
              <a:t>υ</a:t>
            </a:r>
            <a:r>
              <a:rPr sz="3200" b="1" spc="-19" dirty="0" smtClean="0">
                <a:solidFill>
                  <a:srgbClr val="FFFFFF"/>
                </a:solidFill>
                <a:latin typeface="Constantia"/>
                <a:cs typeface="Constantia"/>
              </a:rPr>
              <a:t>ν</a:t>
            </a:r>
            <a:r>
              <a:rPr sz="3200" b="1" spc="0" dirty="0" smtClean="0">
                <a:solidFill>
                  <a:srgbClr val="FFFFFF"/>
                </a:solidFill>
                <a:latin typeface="Constantia"/>
                <a:cs typeface="Constantia"/>
              </a:rPr>
              <a:t>ιο</a:t>
            </a:r>
            <a:r>
              <a:rPr sz="3200" b="1" spc="-109" dirty="0" smtClean="0">
                <a:solidFill>
                  <a:srgbClr val="FFFFFF"/>
                </a:solidFill>
                <a:latin typeface="Constantia"/>
                <a:cs typeface="Constantia"/>
              </a:rPr>
              <a:t>ύ</a:t>
            </a:r>
            <a:r>
              <a:rPr sz="3200" b="1" spc="0" dirty="0" smtClean="0">
                <a:solidFill>
                  <a:srgbClr val="FFFFFF"/>
                </a:solidFill>
                <a:latin typeface="Constantia"/>
                <a:cs typeface="Constantia"/>
              </a:rPr>
              <a:t>, ά</a:t>
            </a:r>
            <a:r>
              <a:rPr sz="3200" b="1" spc="4" dirty="0" smtClean="0">
                <a:solidFill>
                  <a:srgbClr val="FFFFFF"/>
                </a:solidFill>
                <a:latin typeface="Constantia"/>
                <a:cs typeface="Constantia"/>
              </a:rPr>
              <a:t>ν</a:t>
            </a:r>
            <a:r>
              <a:rPr sz="3200" b="1" spc="-14" dirty="0" smtClean="0">
                <a:solidFill>
                  <a:srgbClr val="FFFFFF"/>
                </a:solidFill>
                <a:latin typeface="Constantia"/>
                <a:cs typeface="Constantia"/>
              </a:rPr>
              <a:t>ο</a:t>
            </a:r>
            <a:r>
              <a:rPr sz="3200" b="1" spc="0" dirty="0" smtClean="0">
                <a:solidFill>
                  <a:srgbClr val="FFFFFF"/>
                </a:solidFill>
                <a:latin typeface="Constantia"/>
                <a:cs typeface="Constantia"/>
              </a:rPr>
              <a:t>ιγ</a:t>
            </a:r>
            <a:r>
              <a:rPr sz="3200" b="1" spc="-9" dirty="0" smtClean="0">
                <a:solidFill>
                  <a:srgbClr val="FFFFFF"/>
                </a:solidFill>
                <a:latin typeface="Constantia"/>
                <a:cs typeface="Constantia"/>
              </a:rPr>
              <a:t>μ</a:t>
            </a:r>
            <a:r>
              <a:rPr sz="3200" b="1" spc="0" dirty="0" smtClean="0">
                <a:solidFill>
                  <a:srgbClr val="FFFFFF"/>
                </a:solidFill>
                <a:latin typeface="Constantia"/>
                <a:cs typeface="Constantia"/>
              </a:rPr>
              <a:t>α</a:t>
            </a:r>
            <a:r>
              <a:rPr sz="3200" b="1" spc="-159" dirty="0" smtClean="0">
                <a:solidFill>
                  <a:srgbClr val="FFFFFF"/>
                </a:solidFill>
                <a:latin typeface="Constantia"/>
                <a:cs typeface="Constantia"/>
              </a:rPr>
              <a:t> </a:t>
            </a:r>
            <a:r>
              <a:rPr sz="3200" b="1" spc="0" dirty="0" smtClean="0">
                <a:solidFill>
                  <a:srgbClr val="FFFFFF"/>
                </a:solidFill>
                <a:latin typeface="Constantia"/>
                <a:cs typeface="Constantia"/>
              </a:rPr>
              <a:t>τσά</a:t>
            </a:r>
            <a:r>
              <a:rPr sz="3200" b="1" spc="9" dirty="0" smtClean="0">
                <a:solidFill>
                  <a:srgbClr val="FFFFFF"/>
                </a:solidFill>
                <a:latin typeface="Constantia"/>
                <a:cs typeface="Constantia"/>
              </a:rPr>
              <a:t>ν</a:t>
            </a:r>
            <a:r>
              <a:rPr sz="3200" b="1" spc="-54" dirty="0" smtClean="0">
                <a:solidFill>
                  <a:srgbClr val="FFFFFF"/>
                </a:solidFill>
                <a:latin typeface="Constantia"/>
                <a:cs typeface="Constantia"/>
              </a:rPr>
              <a:t>τ</a:t>
            </a:r>
            <a:r>
              <a:rPr sz="3200" b="1" spc="-39" dirty="0" smtClean="0">
                <a:solidFill>
                  <a:srgbClr val="FFFFFF"/>
                </a:solidFill>
                <a:latin typeface="Constantia"/>
                <a:cs typeface="Constantia"/>
              </a:rPr>
              <a:t>α</a:t>
            </a:r>
            <a:r>
              <a:rPr sz="3200" b="1" spc="-64" dirty="0" smtClean="0">
                <a:solidFill>
                  <a:srgbClr val="FFFFFF"/>
                </a:solidFill>
                <a:latin typeface="Constantia"/>
                <a:cs typeface="Constantia"/>
              </a:rPr>
              <a:t>ς</a:t>
            </a:r>
            <a:r>
              <a:rPr sz="3200" b="1" spc="0" dirty="0" smtClean="0">
                <a:solidFill>
                  <a:srgbClr val="FFFFFF"/>
                </a:solidFill>
                <a:latin typeface="Constantia"/>
                <a:cs typeface="Constantia"/>
              </a:rPr>
              <a:t>,</a:t>
            </a:r>
            <a:r>
              <a:rPr sz="3200" b="1" spc="-119" dirty="0" smtClean="0">
                <a:solidFill>
                  <a:srgbClr val="FFFFFF"/>
                </a:solidFill>
                <a:latin typeface="Constantia"/>
                <a:cs typeface="Constantia"/>
              </a:rPr>
              <a:t> </a:t>
            </a:r>
            <a:r>
              <a:rPr sz="3200" b="1" spc="29" dirty="0" smtClean="0">
                <a:solidFill>
                  <a:srgbClr val="FFFFFF"/>
                </a:solidFill>
                <a:latin typeface="Constantia"/>
                <a:cs typeface="Constantia"/>
              </a:rPr>
              <a:t>σ</a:t>
            </a:r>
            <a:r>
              <a:rPr sz="3200" b="1" spc="-104" dirty="0" smtClean="0">
                <a:solidFill>
                  <a:srgbClr val="FFFFFF"/>
                </a:solidFill>
                <a:latin typeface="Constantia"/>
                <a:cs typeface="Constantia"/>
              </a:rPr>
              <a:t>τ</a:t>
            </a:r>
            <a:r>
              <a:rPr sz="3200" b="1" spc="0" dirty="0" smtClean="0">
                <a:solidFill>
                  <a:srgbClr val="FFFFFF"/>
                </a:solidFill>
                <a:latin typeface="Constantia"/>
                <a:cs typeface="Constantia"/>
              </a:rPr>
              <a:t>ρώ</a:t>
            </a:r>
            <a:r>
              <a:rPr sz="3200" b="1" spc="-34" dirty="0" smtClean="0">
                <a:solidFill>
                  <a:srgbClr val="FFFFFF"/>
                </a:solidFill>
                <a:latin typeface="Constantia"/>
                <a:cs typeface="Constantia"/>
              </a:rPr>
              <a:t>σ</a:t>
            </a:r>
            <a:r>
              <a:rPr sz="3200" b="1" spc="0" dirty="0" smtClean="0">
                <a:solidFill>
                  <a:srgbClr val="FFFFFF"/>
                </a:solidFill>
                <a:latin typeface="Constantia"/>
                <a:cs typeface="Constantia"/>
              </a:rPr>
              <a:t>ιμο</a:t>
            </a:r>
            <a:r>
              <a:rPr sz="3200" b="1" spc="-134" dirty="0" smtClean="0">
                <a:solidFill>
                  <a:srgbClr val="FFFFFF"/>
                </a:solidFill>
                <a:latin typeface="Constantia"/>
                <a:cs typeface="Constantia"/>
              </a:rPr>
              <a:t> </a:t>
            </a:r>
            <a:r>
              <a:rPr sz="3200" b="1" spc="0" dirty="0" smtClean="0">
                <a:solidFill>
                  <a:srgbClr val="FFFFFF"/>
                </a:solidFill>
                <a:latin typeface="Constantia"/>
                <a:cs typeface="Constantia"/>
              </a:rPr>
              <a:t>πετ</a:t>
            </a:r>
            <a:r>
              <a:rPr sz="3200" b="1" spc="-29" dirty="0" smtClean="0">
                <a:solidFill>
                  <a:srgbClr val="FFFFFF"/>
                </a:solidFill>
                <a:latin typeface="Constantia"/>
                <a:cs typeface="Constantia"/>
              </a:rPr>
              <a:t>σ</a:t>
            </a:r>
            <a:r>
              <a:rPr sz="3200" b="1" spc="0" dirty="0" smtClean="0">
                <a:solidFill>
                  <a:srgbClr val="FFFFFF"/>
                </a:solidFill>
                <a:latin typeface="Constantia"/>
                <a:cs typeface="Constantia"/>
              </a:rPr>
              <a:t>έ</a:t>
            </a:r>
            <a:r>
              <a:rPr sz="3200" b="1" spc="-54" dirty="0" smtClean="0">
                <a:solidFill>
                  <a:srgbClr val="FFFFFF"/>
                </a:solidFill>
                <a:latin typeface="Constantia"/>
                <a:cs typeface="Constantia"/>
              </a:rPr>
              <a:t>τ</a:t>
            </a:r>
            <a:r>
              <a:rPr sz="3200" b="1" spc="-39" dirty="0" smtClean="0">
                <a:solidFill>
                  <a:srgbClr val="FFFFFF"/>
                </a:solidFill>
                <a:latin typeface="Constantia"/>
                <a:cs typeface="Constantia"/>
              </a:rPr>
              <a:t>α</a:t>
            </a:r>
            <a:r>
              <a:rPr sz="3200" b="1" spc="-64" dirty="0" smtClean="0">
                <a:solidFill>
                  <a:srgbClr val="FFFFFF"/>
                </a:solidFill>
                <a:latin typeface="Constantia"/>
                <a:cs typeface="Constantia"/>
              </a:rPr>
              <a:t>ς</a:t>
            </a:r>
            <a:r>
              <a:rPr sz="3200" b="1" spc="0" dirty="0" smtClean="0">
                <a:solidFill>
                  <a:srgbClr val="FFFFFF"/>
                </a:solidFill>
                <a:latin typeface="Constantia"/>
                <a:cs typeface="Constantia"/>
              </a:rPr>
              <a:t>, </a:t>
            </a:r>
            <a:r>
              <a:rPr sz="3200" b="1" spc="-25" dirty="0" smtClean="0">
                <a:solidFill>
                  <a:srgbClr val="FFFFFF"/>
                </a:solidFill>
                <a:latin typeface="Constantia"/>
                <a:cs typeface="Constantia"/>
              </a:rPr>
              <a:t>λ</a:t>
            </a:r>
            <a:r>
              <a:rPr sz="3200" b="1" spc="-34" dirty="0" smtClean="0">
                <a:solidFill>
                  <a:srgbClr val="FFFFFF"/>
                </a:solidFill>
                <a:latin typeface="Constantia"/>
                <a:cs typeface="Constantia"/>
              </a:rPr>
              <a:t>ε</a:t>
            </a:r>
            <a:r>
              <a:rPr sz="3200" b="1" spc="0" dirty="0" smtClean="0">
                <a:solidFill>
                  <a:srgbClr val="FFFFFF"/>
                </a:solidFill>
                <a:latin typeface="Constantia"/>
                <a:cs typeface="Constantia"/>
              </a:rPr>
              <a:t>ρ</a:t>
            </a:r>
            <a:r>
              <a:rPr sz="3200" b="1" spc="-79" dirty="0" smtClean="0">
                <a:solidFill>
                  <a:srgbClr val="FFFFFF"/>
                </a:solidFill>
                <a:latin typeface="Constantia"/>
                <a:cs typeface="Constantia"/>
              </a:rPr>
              <a:t>ώ</a:t>
            </a:r>
            <a:r>
              <a:rPr sz="3200" b="1" spc="0" dirty="0" smtClean="0">
                <a:solidFill>
                  <a:srgbClr val="FFFFFF"/>
                </a:solidFill>
                <a:latin typeface="Constantia"/>
                <a:cs typeface="Constantia"/>
              </a:rPr>
              <a:t>νε</a:t>
            </a:r>
            <a:r>
              <a:rPr sz="3200" b="1" spc="-59" dirty="0" smtClean="0">
                <a:solidFill>
                  <a:srgbClr val="FFFFFF"/>
                </a:solidFill>
                <a:latin typeface="Constantia"/>
                <a:cs typeface="Constantia"/>
              </a:rPr>
              <a:t>τ</a:t>
            </a:r>
            <a:r>
              <a:rPr sz="3200" b="1" spc="0" dirty="0" smtClean="0">
                <a:solidFill>
                  <a:srgbClr val="FFFFFF"/>
                </a:solidFill>
                <a:latin typeface="Constantia"/>
                <a:cs typeface="Constantia"/>
              </a:rPr>
              <a:t>αι.</a:t>
            </a:r>
            <a:endParaRPr sz="3200">
              <a:latin typeface="Constantia"/>
              <a:cs typeface="Constantia"/>
            </a:endParaRPr>
          </a:p>
        </p:txBody>
      </p:sp>
      <p:sp>
        <p:nvSpPr>
          <p:cNvPr id="4" name="object 4"/>
          <p:cNvSpPr txBox="1"/>
          <p:nvPr/>
        </p:nvSpPr>
        <p:spPr>
          <a:xfrm>
            <a:off x="10658962" y="4007722"/>
            <a:ext cx="727237" cy="432308"/>
          </a:xfrm>
          <a:prstGeom prst="rect">
            <a:avLst/>
          </a:prstGeom>
        </p:spPr>
        <p:txBody>
          <a:bodyPr wrap="square" lIns="0" tIns="21367" rIns="0" bIns="0" rtlCol="0">
            <a:noAutofit/>
          </a:bodyPr>
          <a:lstStyle/>
          <a:p>
            <a:pPr marL="12700">
              <a:lnSpc>
                <a:spcPts val="3365"/>
              </a:lnSpc>
            </a:pPr>
            <a:r>
              <a:rPr sz="3200" b="1" dirty="0" smtClean="0">
                <a:solidFill>
                  <a:srgbClr val="FFFFFF"/>
                </a:solidFill>
                <a:latin typeface="Constantia"/>
                <a:cs typeface="Constantia"/>
              </a:rPr>
              <a:t>αν</a:t>
            </a:r>
            <a:endParaRPr sz="3200">
              <a:latin typeface="Constantia"/>
              <a:cs typeface="Constantia"/>
            </a:endParaRPr>
          </a:p>
        </p:txBody>
      </p:sp>
      <p:sp>
        <p:nvSpPr>
          <p:cNvPr id="3" name="object 3"/>
          <p:cNvSpPr txBox="1"/>
          <p:nvPr/>
        </p:nvSpPr>
        <p:spPr>
          <a:xfrm>
            <a:off x="714588" y="4961899"/>
            <a:ext cx="5465988" cy="1310310"/>
          </a:xfrm>
          <a:prstGeom prst="rect">
            <a:avLst/>
          </a:prstGeom>
        </p:spPr>
        <p:txBody>
          <a:bodyPr wrap="square" lIns="0" tIns="21367" rIns="0" bIns="0" rtlCol="0">
            <a:noAutofit/>
          </a:bodyPr>
          <a:lstStyle/>
          <a:p>
            <a:pPr marL="12700">
              <a:lnSpc>
                <a:spcPts val="3365"/>
              </a:lnSpc>
            </a:pPr>
            <a:r>
              <a:rPr sz="3200" b="1" spc="-32" dirty="0" smtClean="0">
                <a:solidFill>
                  <a:srgbClr val="0000FF"/>
                </a:solidFill>
                <a:latin typeface="Constantia"/>
                <a:cs typeface="Constantia"/>
              </a:rPr>
              <a:t>Τουαλέτα</a:t>
            </a:r>
            <a:r>
              <a:rPr sz="3200" b="1" spc="-32" dirty="0" smtClean="0">
                <a:solidFill>
                  <a:srgbClr val="FFFFFF"/>
                </a:solidFill>
                <a:latin typeface="Constantia"/>
                <a:cs typeface="Constantia"/>
              </a:rPr>
              <a:t>: κούμπωμα</a:t>
            </a:r>
            <a:endParaRPr sz="3200">
              <a:latin typeface="Constantia"/>
              <a:cs typeface="Constantia"/>
            </a:endParaRPr>
          </a:p>
          <a:p>
            <a:pPr marL="287019" marR="4540">
              <a:lnSpc>
                <a:spcPts val="3454"/>
              </a:lnSpc>
              <a:spcBef>
                <a:spcPts val="4"/>
              </a:spcBef>
            </a:pPr>
            <a:r>
              <a:rPr sz="3200" b="1" spc="-31" dirty="0" smtClean="0">
                <a:solidFill>
                  <a:srgbClr val="FFFFFF"/>
                </a:solidFill>
                <a:latin typeface="Constantia"/>
                <a:cs typeface="Constantia"/>
              </a:rPr>
              <a:t>παντελονιού, χρήση</a:t>
            </a:r>
            <a:endParaRPr sz="3200">
              <a:latin typeface="Constantia"/>
              <a:cs typeface="Constantia"/>
            </a:endParaRPr>
          </a:p>
          <a:p>
            <a:pPr marL="287019" marR="471">
              <a:lnSpc>
                <a:spcPts val="3454"/>
              </a:lnSpc>
            </a:pPr>
            <a:r>
              <a:rPr sz="3200" b="1" spc="-33" dirty="0" smtClean="0">
                <a:solidFill>
                  <a:srgbClr val="FFFFFF"/>
                </a:solidFill>
                <a:latin typeface="Constantia"/>
                <a:cs typeface="Constantia"/>
              </a:rPr>
              <a:t>χεριών, βούρτσισμα</a:t>
            </a:r>
            <a:endParaRPr sz="3200">
              <a:latin typeface="Constantia"/>
              <a:cs typeface="Constantia"/>
            </a:endParaRPr>
          </a:p>
        </p:txBody>
      </p:sp>
      <p:sp>
        <p:nvSpPr>
          <p:cNvPr id="2" name="object 2"/>
          <p:cNvSpPr txBox="1"/>
          <p:nvPr/>
        </p:nvSpPr>
        <p:spPr>
          <a:xfrm>
            <a:off x="6163985" y="4961899"/>
            <a:ext cx="4793604" cy="1310310"/>
          </a:xfrm>
          <a:prstGeom prst="rect">
            <a:avLst/>
          </a:prstGeom>
        </p:spPr>
        <p:txBody>
          <a:bodyPr wrap="square" lIns="0" tIns="21367" rIns="0" bIns="0" rtlCol="0">
            <a:noAutofit/>
          </a:bodyPr>
          <a:lstStyle/>
          <a:p>
            <a:pPr marL="20918" marR="61036">
              <a:lnSpc>
                <a:spcPts val="3365"/>
              </a:lnSpc>
            </a:pPr>
            <a:r>
              <a:rPr sz="3200" b="1" spc="-30" dirty="0" smtClean="0">
                <a:solidFill>
                  <a:srgbClr val="FFFFFF"/>
                </a:solidFill>
                <a:latin typeface="Constantia"/>
                <a:cs typeface="Constantia"/>
              </a:rPr>
              <a:t>και ξεκούμπωμα</a:t>
            </a:r>
            <a:endParaRPr sz="3200">
              <a:latin typeface="Constantia"/>
              <a:cs typeface="Constantia"/>
            </a:endParaRPr>
          </a:p>
          <a:p>
            <a:pPr marL="12700" marR="61036">
              <a:lnSpc>
                <a:spcPts val="3454"/>
              </a:lnSpc>
              <a:spcBef>
                <a:spcPts val="4"/>
              </a:spcBef>
            </a:pPr>
            <a:r>
              <a:rPr sz="3200" b="1" spc="-35" dirty="0" smtClean="0">
                <a:solidFill>
                  <a:srgbClr val="FFFFFF"/>
                </a:solidFill>
                <a:latin typeface="Constantia"/>
                <a:cs typeface="Constantia"/>
              </a:rPr>
              <a:t>χαρτιού, πλύσιμο</a:t>
            </a:r>
            <a:endParaRPr sz="3200">
              <a:latin typeface="Constantia"/>
              <a:cs typeface="Constantia"/>
            </a:endParaRPr>
          </a:p>
          <a:p>
            <a:pPr marL="20838">
              <a:lnSpc>
                <a:spcPts val="3454"/>
              </a:lnSpc>
            </a:pPr>
            <a:r>
              <a:rPr sz="3200" b="1" spc="-30" dirty="0" smtClean="0">
                <a:solidFill>
                  <a:srgbClr val="FFFFFF"/>
                </a:solidFill>
                <a:latin typeface="Constantia"/>
                <a:cs typeface="Constantia"/>
              </a:rPr>
              <a:t>δοντιών, χτένισμα.</a:t>
            </a:r>
            <a:endParaRPr sz="3200">
              <a:latin typeface="Constantia"/>
              <a:cs typeface="Constanti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658484" y="569215"/>
            <a:ext cx="8891659" cy="326009"/>
          </a:xfrm>
          <a:custGeom>
            <a:avLst/>
            <a:gdLst/>
            <a:ahLst/>
            <a:cxnLst/>
            <a:rect l="l" t="t" r="r" b="b"/>
            <a:pathLst>
              <a:path w="6668744" h="326009">
                <a:moveTo>
                  <a:pt x="980160" y="22606"/>
                </a:moveTo>
                <a:lnTo>
                  <a:pt x="983589" y="21844"/>
                </a:lnTo>
                <a:lnTo>
                  <a:pt x="1006322" y="16256"/>
                </a:lnTo>
                <a:lnTo>
                  <a:pt x="1005306" y="4825"/>
                </a:lnTo>
                <a:lnTo>
                  <a:pt x="997219" y="5006"/>
                </a:lnTo>
                <a:lnTo>
                  <a:pt x="984982" y="5233"/>
                </a:lnTo>
                <a:lnTo>
                  <a:pt x="972535" y="5413"/>
                </a:lnTo>
                <a:lnTo>
                  <a:pt x="959875" y="5549"/>
                </a:lnTo>
                <a:lnTo>
                  <a:pt x="933909" y="5697"/>
                </a:lnTo>
                <a:lnTo>
                  <a:pt x="886794" y="5518"/>
                </a:lnTo>
                <a:lnTo>
                  <a:pt x="875639" y="5334"/>
                </a:lnTo>
                <a:lnTo>
                  <a:pt x="875639" y="4825"/>
                </a:lnTo>
                <a:lnTo>
                  <a:pt x="872210" y="4952"/>
                </a:lnTo>
                <a:lnTo>
                  <a:pt x="868908" y="5080"/>
                </a:lnTo>
                <a:lnTo>
                  <a:pt x="862812" y="5080"/>
                </a:lnTo>
                <a:lnTo>
                  <a:pt x="857986" y="5334"/>
                </a:lnTo>
                <a:lnTo>
                  <a:pt x="848306" y="5477"/>
                </a:lnTo>
                <a:lnTo>
                  <a:pt x="835839" y="5609"/>
                </a:lnTo>
                <a:lnTo>
                  <a:pt x="787109" y="5560"/>
                </a:lnTo>
                <a:lnTo>
                  <a:pt x="774674" y="5334"/>
                </a:lnTo>
                <a:lnTo>
                  <a:pt x="774974" y="12105"/>
                </a:lnTo>
                <a:lnTo>
                  <a:pt x="775377" y="24650"/>
                </a:lnTo>
                <a:lnTo>
                  <a:pt x="775690" y="37846"/>
                </a:lnTo>
                <a:lnTo>
                  <a:pt x="775847" y="45935"/>
                </a:lnTo>
                <a:lnTo>
                  <a:pt x="776015" y="58744"/>
                </a:lnTo>
                <a:lnTo>
                  <a:pt x="776039" y="78587"/>
                </a:lnTo>
                <a:lnTo>
                  <a:pt x="775776" y="92927"/>
                </a:lnTo>
                <a:lnTo>
                  <a:pt x="775249" y="105933"/>
                </a:lnTo>
                <a:lnTo>
                  <a:pt x="774459" y="117624"/>
                </a:lnTo>
                <a:lnTo>
                  <a:pt x="773404" y="128015"/>
                </a:lnTo>
                <a:lnTo>
                  <a:pt x="771437" y="139861"/>
                </a:lnTo>
                <a:lnTo>
                  <a:pt x="767900" y="152234"/>
                </a:lnTo>
                <a:lnTo>
                  <a:pt x="763117" y="162306"/>
                </a:lnTo>
                <a:lnTo>
                  <a:pt x="752946" y="173761"/>
                </a:lnTo>
                <a:lnTo>
                  <a:pt x="741527" y="179832"/>
                </a:lnTo>
                <a:lnTo>
                  <a:pt x="731864" y="182456"/>
                </a:lnTo>
                <a:lnTo>
                  <a:pt x="719399" y="184413"/>
                </a:lnTo>
                <a:lnTo>
                  <a:pt x="704824" y="185420"/>
                </a:lnTo>
                <a:lnTo>
                  <a:pt x="704951" y="42290"/>
                </a:lnTo>
                <a:lnTo>
                  <a:pt x="705078" y="36322"/>
                </a:lnTo>
                <a:lnTo>
                  <a:pt x="705332" y="30352"/>
                </a:lnTo>
                <a:lnTo>
                  <a:pt x="707491" y="24384"/>
                </a:lnTo>
                <a:lnTo>
                  <a:pt x="736574" y="16256"/>
                </a:lnTo>
                <a:lnTo>
                  <a:pt x="735431" y="4825"/>
                </a:lnTo>
                <a:lnTo>
                  <a:pt x="734792" y="4848"/>
                </a:lnTo>
                <a:lnTo>
                  <a:pt x="723782" y="5176"/>
                </a:lnTo>
                <a:lnTo>
                  <a:pt x="711927" y="5420"/>
                </a:lnTo>
                <a:lnTo>
                  <a:pt x="699214" y="5588"/>
                </a:lnTo>
                <a:lnTo>
                  <a:pt x="642682" y="5582"/>
                </a:lnTo>
                <a:lnTo>
                  <a:pt x="629991" y="5410"/>
                </a:lnTo>
                <a:lnTo>
                  <a:pt x="618191" y="5160"/>
                </a:lnTo>
                <a:lnTo>
                  <a:pt x="607288" y="4825"/>
                </a:lnTo>
                <a:lnTo>
                  <a:pt x="607923" y="16256"/>
                </a:lnTo>
                <a:lnTo>
                  <a:pt x="633323" y="23875"/>
                </a:lnTo>
                <a:lnTo>
                  <a:pt x="636752" y="25019"/>
                </a:lnTo>
                <a:lnTo>
                  <a:pt x="638657" y="27559"/>
                </a:lnTo>
                <a:lnTo>
                  <a:pt x="638784" y="31496"/>
                </a:lnTo>
                <a:lnTo>
                  <a:pt x="639038" y="42925"/>
                </a:lnTo>
                <a:lnTo>
                  <a:pt x="639038" y="49022"/>
                </a:lnTo>
                <a:lnTo>
                  <a:pt x="639165" y="55118"/>
                </a:lnTo>
                <a:lnTo>
                  <a:pt x="639165" y="185293"/>
                </a:lnTo>
                <a:lnTo>
                  <a:pt x="638005" y="185231"/>
                </a:lnTo>
                <a:lnTo>
                  <a:pt x="624649" y="184174"/>
                </a:lnTo>
                <a:lnTo>
                  <a:pt x="612876" y="182499"/>
                </a:lnTo>
                <a:lnTo>
                  <a:pt x="605256" y="181101"/>
                </a:lnTo>
                <a:lnTo>
                  <a:pt x="598906" y="178688"/>
                </a:lnTo>
                <a:lnTo>
                  <a:pt x="593699" y="175387"/>
                </a:lnTo>
                <a:lnTo>
                  <a:pt x="588492" y="172212"/>
                </a:lnTo>
                <a:lnTo>
                  <a:pt x="584174" y="167766"/>
                </a:lnTo>
                <a:lnTo>
                  <a:pt x="580745" y="162306"/>
                </a:lnTo>
                <a:lnTo>
                  <a:pt x="577316" y="156718"/>
                </a:lnTo>
                <a:lnTo>
                  <a:pt x="574649" y="149860"/>
                </a:lnTo>
                <a:lnTo>
                  <a:pt x="572617" y="141605"/>
                </a:lnTo>
                <a:lnTo>
                  <a:pt x="569951" y="125614"/>
                </a:lnTo>
                <a:lnTo>
                  <a:pt x="568807" y="111760"/>
                </a:lnTo>
                <a:lnTo>
                  <a:pt x="568148" y="97817"/>
                </a:lnTo>
                <a:lnTo>
                  <a:pt x="567873" y="84996"/>
                </a:lnTo>
                <a:lnTo>
                  <a:pt x="567906" y="50995"/>
                </a:lnTo>
                <a:lnTo>
                  <a:pt x="568045" y="37846"/>
                </a:lnTo>
                <a:lnTo>
                  <a:pt x="568211" y="30364"/>
                </a:lnTo>
                <a:lnTo>
                  <a:pt x="568481" y="17536"/>
                </a:lnTo>
                <a:lnTo>
                  <a:pt x="568680" y="5334"/>
                </a:lnTo>
                <a:lnTo>
                  <a:pt x="559047" y="5517"/>
                </a:lnTo>
                <a:lnTo>
                  <a:pt x="546376" y="5665"/>
                </a:lnTo>
                <a:lnTo>
                  <a:pt x="503499" y="5564"/>
                </a:lnTo>
                <a:lnTo>
                  <a:pt x="490851" y="5392"/>
                </a:lnTo>
                <a:lnTo>
                  <a:pt x="478544" y="5147"/>
                </a:lnTo>
                <a:lnTo>
                  <a:pt x="466572" y="4825"/>
                </a:lnTo>
                <a:lnTo>
                  <a:pt x="467461" y="16256"/>
                </a:lnTo>
                <a:lnTo>
                  <a:pt x="497433" y="25019"/>
                </a:lnTo>
                <a:lnTo>
                  <a:pt x="500862" y="26035"/>
                </a:lnTo>
                <a:lnTo>
                  <a:pt x="502640" y="28448"/>
                </a:lnTo>
                <a:lnTo>
                  <a:pt x="502894" y="37591"/>
                </a:lnTo>
                <a:lnTo>
                  <a:pt x="503021" y="43814"/>
                </a:lnTo>
                <a:lnTo>
                  <a:pt x="503275" y="64897"/>
                </a:lnTo>
                <a:lnTo>
                  <a:pt x="503341" y="79015"/>
                </a:lnTo>
                <a:lnTo>
                  <a:pt x="503751" y="92349"/>
                </a:lnTo>
                <a:lnTo>
                  <a:pt x="504565" y="104746"/>
                </a:lnTo>
                <a:lnTo>
                  <a:pt x="505815" y="116205"/>
                </a:lnTo>
                <a:lnTo>
                  <a:pt x="507580" y="127418"/>
                </a:lnTo>
                <a:lnTo>
                  <a:pt x="510568" y="139849"/>
                </a:lnTo>
                <a:lnTo>
                  <a:pt x="514451" y="151002"/>
                </a:lnTo>
                <a:lnTo>
                  <a:pt x="522626" y="166339"/>
                </a:lnTo>
                <a:lnTo>
                  <a:pt x="530580" y="175768"/>
                </a:lnTo>
                <a:lnTo>
                  <a:pt x="533916" y="178824"/>
                </a:lnTo>
                <a:lnTo>
                  <a:pt x="544019" y="186119"/>
                </a:lnTo>
                <a:lnTo>
                  <a:pt x="555853" y="192277"/>
                </a:lnTo>
                <a:lnTo>
                  <a:pt x="565828" y="196081"/>
                </a:lnTo>
                <a:lnTo>
                  <a:pt x="578039" y="199426"/>
                </a:lnTo>
                <a:lnTo>
                  <a:pt x="591540" y="201930"/>
                </a:lnTo>
                <a:lnTo>
                  <a:pt x="600156" y="203136"/>
                </a:lnTo>
                <a:lnTo>
                  <a:pt x="612244" y="204405"/>
                </a:lnTo>
                <a:lnTo>
                  <a:pt x="625247" y="205348"/>
                </a:lnTo>
                <a:lnTo>
                  <a:pt x="639165" y="205994"/>
                </a:lnTo>
                <a:lnTo>
                  <a:pt x="639165" y="264160"/>
                </a:lnTo>
                <a:lnTo>
                  <a:pt x="639038" y="271145"/>
                </a:lnTo>
                <a:lnTo>
                  <a:pt x="638784" y="290575"/>
                </a:lnTo>
                <a:lnTo>
                  <a:pt x="638403" y="294132"/>
                </a:lnTo>
                <a:lnTo>
                  <a:pt x="636498" y="296545"/>
                </a:lnTo>
                <a:lnTo>
                  <a:pt x="632688" y="297814"/>
                </a:lnTo>
                <a:lnTo>
                  <a:pt x="600811" y="306959"/>
                </a:lnTo>
                <a:lnTo>
                  <a:pt x="601954" y="318135"/>
                </a:lnTo>
                <a:lnTo>
                  <a:pt x="608934" y="317982"/>
                </a:lnTo>
                <a:lnTo>
                  <a:pt x="621031" y="317763"/>
                </a:lnTo>
                <a:lnTo>
                  <a:pt x="633477" y="317592"/>
                </a:lnTo>
                <a:lnTo>
                  <a:pt x="659430" y="317397"/>
                </a:lnTo>
                <a:lnTo>
                  <a:pt x="706091" y="317533"/>
                </a:lnTo>
                <a:lnTo>
                  <a:pt x="718736" y="317684"/>
                </a:lnTo>
                <a:lnTo>
                  <a:pt x="731183" y="317885"/>
                </a:lnTo>
                <a:lnTo>
                  <a:pt x="743432" y="318135"/>
                </a:lnTo>
                <a:lnTo>
                  <a:pt x="742797" y="306959"/>
                </a:lnTo>
                <a:lnTo>
                  <a:pt x="713079" y="298196"/>
                </a:lnTo>
                <a:lnTo>
                  <a:pt x="707999" y="296672"/>
                </a:lnTo>
                <a:lnTo>
                  <a:pt x="705459" y="294132"/>
                </a:lnTo>
                <a:lnTo>
                  <a:pt x="705332" y="290449"/>
                </a:lnTo>
                <a:lnTo>
                  <a:pt x="705078" y="284480"/>
                </a:lnTo>
                <a:lnTo>
                  <a:pt x="704951" y="278002"/>
                </a:lnTo>
                <a:lnTo>
                  <a:pt x="704824" y="205739"/>
                </a:lnTo>
                <a:lnTo>
                  <a:pt x="707957" y="205624"/>
                </a:lnTo>
                <a:lnTo>
                  <a:pt x="722420" y="204834"/>
                </a:lnTo>
                <a:lnTo>
                  <a:pt x="735915" y="203650"/>
                </a:lnTo>
                <a:lnTo>
                  <a:pt x="748431" y="202073"/>
                </a:lnTo>
                <a:lnTo>
                  <a:pt x="759957" y="200102"/>
                </a:lnTo>
                <a:lnTo>
                  <a:pt x="770483" y="197738"/>
                </a:lnTo>
                <a:lnTo>
                  <a:pt x="780162" y="194837"/>
                </a:lnTo>
                <a:lnTo>
                  <a:pt x="792335" y="189694"/>
                </a:lnTo>
                <a:lnTo>
                  <a:pt x="802989" y="183258"/>
                </a:lnTo>
                <a:lnTo>
                  <a:pt x="812139" y="175513"/>
                </a:lnTo>
                <a:lnTo>
                  <a:pt x="817334" y="169731"/>
                </a:lnTo>
                <a:lnTo>
                  <a:pt x="824275" y="159559"/>
                </a:lnTo>
                <a:lnTo>
                  <a:pt x="829873" y="147898"/>
                </a:lnTo>
                <a:lnTo>
                  <a:pt x="834110" y="134747"/>
                </a:lnTo>
                <a:lnTo>
                  <a:pt x="836580" y="123369"/>
                </a:lnTo>
                <a:lnTo>
                  <a:pt x="838333" y="111759"/>
                </a:lnTo>
                <a:lnTo>
                  <a:pt x="839585" y="99071"/>
                </a:lnTo>
                <a:lnTo>
                  <a:pt x="840337" y="85311"/>
                </a:lnTo>
                <a:lnTo>
                  <a:pt x="840587" y="70485"/>
                </a:lnTo>
                <a:lnTo>
                  <a:pt x="840714" y="43814"/>
                </a:lnTo>
                <a:lnTo>
                  <a:pt x="840841" y="37591"/>
                </a:lnTo>
                <a:lnTo>
                  <a:pt x="841095" y="28448"/>
                </a:lnTo>
                <a:lnTo>
                  <a:pt x="842873" y="26035"/>
                </a:lnTo>
                <a:lnTo>
                  <a:pt x="846302" y="25019"/>
                </a:lnTo>
                <a:lnTo>
                  <a:pt x="867892" y="18796"/>
                </a:lnTo>
                <a:lnTo>
                  <a:pt x="880211" y="22225"/>
                </a:lnTo>
                <a:lnTo>
                  <a:pt x="886053" y="24002"/>
                </a:lnTo>
                <a:lnTo>
                  <a:pt x="890625" y="26924"/>
                </a:lnTo>
                <a:lnTo>
                  <a:pt x="894181" y="30861"/>
                </a:lnTo>
                <a:lnTo>
                  <a:pt x="897737" y="34798"/>
                </a:lnTo>
                <a:lnTo>
                  <a:pt x="902182" y="41275"/>
                </a:lnTo>
                <a:lnTo>
                  <a:pt x="907643" y="50419"/>
                </a:lnTo>
                <a:lnTo>
                  <a:pt x="980287" y="180339"/>
                </a:lnTo>
                <a:lnTo>
                  <a:pt x="980033" y="271780"/>
                </a:lnTo>
                <a:lnTo>
                  <a:pt x="979779" y="285750"/>
                </a:lnTo>
                <a:lnTo>
                  <a:pt x="979271" y="295275"/>
                </a:lnTo>
                <a:lnTo>
                  <a:pt x="945870" y="306959"/>
                </a:lnTo>
                <a:lnTo>
                  <a:pt x="947013" y="318135"/>
                </a:lnTo>
                <a:lnTo>
                  <a:pt x="950388" y="318048"/>
                </a:lnTo>
                <a:lnTo>
                  <a:pt x="961741" y="317805"/>
                </a:lnTo>
                <a:lnTo>
                  <a:pt x="973824" y="317616"/>
                </a:lnTo>
                <a:lnTo>
                  <a:pt x="986637" y="317481"/>
                </a:lnTo>
                <a:lnTo>
                  <a:pt x="1044966" y="317511"/>
                </a:lnTo>
                <a:lnTo>
                  <a:pt x="1057584" y="317663"/>
                </a:lnTo>
                <a:lnTo>
                  <a:pt x="1069550" y="317871"/>
                </a:lnTo>
                <a:lnTo>
                  <a:pt x="1080871" y="318135"/>
                </a:lnTo>
                <a:lnTo>
                  <a:pt x="1080236" y="306959"/>
                </a:lnTo>
                <a:lnTo>
                  <a:pt x="1055217" y="299085"/>
                </a:lnTo>
                <a:lnTo>
                  <a:pt x="1050137" y="297814"/>
                </a:lnTo>
                <a:lnTo>
                  <a:pt x="1047597" y="295148"/>
                </a:lnTo>
                <a:lnTo>
                  <a:pt x="1047470" y="291338"/>
                </a:lnTo>
                <a:lnTo>
                  <a:pt x="1047216" y="278891"/>
                </a:lnTo>
                <a:lnTo>
                  <a:pt x="1047089" y="271652"/>
                </a:lnTo>
                <a:lnTo>
                  <a:pt x="1046962" y="175006"/>
                </a:lnTo>
                <a:lnTo>
                  <a:pt x="1117574" y="44323"/>
                </a:lnTo>
                <a:lnTo>
                  <a:pt x="1120495" y="38988"/>
                </a:lnTo>
                <a:lnTo>
                  <a:pt x="1123416" y="34544"/>
                </a:lnTo>
                <a:lnTo>
                  <a:pt x="1126337" y="31114"/>
                </a:lnTo>
                <a:lnTo>
                  <a:pt x="1129258" y="27559"/>
                </a:lnTo>
                <a:lnTo>
                  <a:pt x="1133322" y="25019"/>
                </a:lnTo>
                <a:lnTo>
                  <a:pt x="1138783" y="23113"/>
                </a:lnTo>
                <a:lnTo>
                  <a:pt x="1151356" y="19558"/>
                </a:lnTo>
                <a:lnTo>
                  <a:pt x="1162024" y="22225"/>
                </a:lnTo>
                <a:lnTo>
                  <a:pt x="1170914" y="25653"/>
                </a:lnTo>
                <a:lnTo>
                  <a:pt x="1177899" y="31750"/>
                </a:lnTo>
                <a:lnTo>
                  <a:pt x="1187043" y="44831"/>
                </a:lnTo>
                <a:lnTo>
                  <a:pt x="1263370" y="165988"/>
                </a:lnTo>
                <a:lnTo>
                  <a:pt x="1189456" y="275844"/>
                </a:lnTo>
                <a:lnTo>
                  <a:pt x="1184884" y="283083"/>
                </a:lnTo>
                <a:lnTo>
                  <a:pt x="1180566" y="288289"/>
                </a:lnTo>
                <a:lnTo>
                  <a:pt x="1176502" y="291846"/>
                </a:lnTo>
                <a:lnTo>
                  <a:pt x="1172565" y="295401"/>
                </a:lnTo>
                <a:lnTo>
                  <a:pt x="1167739" y="297941"/>
                </a:lnTo>
                <a:lnTo>
                  <a:pt x="1162278" y="299720"/>
                </a:lnTo>
                <a:lnTo>
                  <a:pt x="1136624" y="306959"/>
                </a:lnTo>
                <a:lnTo>
                  <a:pt x="1137640" y="318135"/>
                </a:lnTo>
                <a:lnTo>
                  <a:pt x="1139448" y="318084"/>
                </a:lnTo>
                <a:lnTo>
                  <a:pt x="1152274" y="317773"/>
                </a:lnTo>
                <a:lnTo>
                  <a:pt x="1165011" y="317550"/>
                </a:lnTo>
                <a:lnTo>
                  <a:pt x="1177659" y="317417"/>
                </a:lnTo>
                <a:lnTo>
                  <a:pt x="1206629" y="317437"/>
                </a:lnTo>
                <a:lnTo>
                  <a:pt x="1219491" y="317584"/>
                </a:lnTo>
                <a:lnTo>
                  <a:pt x="1231928" y="317817"/>
                </a:lnTo>
                <a:lnTo>
                  <a:pt x="1243939" y="318135"/>
                </a:lnTo>
                <a:lnTo>
                  <a:pt x="1243304" y="306450"/>
                </a:lnTo>
                <a:lnTo>
                  <a:pt x="1224127" y="301116"/>
                </a:lnTo>
                <a:lnTo>
                  <a:pt x="1220952" y="300227"/>
                </a:lnTo>
                <a:lnTo>
                  <a:pt x="1218920" y="299085"/>
                </a:lnTo>
                <a:lnTo>
                  <a:pt x="1216761" y="296290"/>
                </a:lnTo>
                <a:lnTo>
                  <a:pt x="1216253" y="292353"/>
                </a:lnTo>
                <a:lnTo>
                  <a:pt x="1216253" y="288289"/>
                </a:lnTo>
                <a:lnTo>
                  <a:pt x="1218031" y="283083"/>
                </a:lnTo>
                <a:lnTo>
                  <a:pt x="1221587" y="276987"/>
                </a:lnTo>
                <a:lnTo>
                  <a:pt x="1225270" y="270890"/>
                </a:lnTo>
                <a:lnTo>
                  <a:pt x="1229334" y="264287"/>
                </a:lnTo>
                <a:lnTo>
                  <a:pt x="1233906" y="257301"/>
                </a:lnTo>
                <a:lnTo>
                  <a:pt x="1277848" y="188849"/>
                </a:lnTo>
                <a:lnTo>
                  <a:pt x="1326362" y="265430"/>
                </a:lnTo>
                <a:lnTo>
                  <a:pt x="1329410" y="270510"/>
                </a:lnTo>
                <a:lnTo>
                  <a:pt x="1332331" y="275336"/>
                </a:lnTo>
                <a:lnTo>
                  <a:pt x="1334998" y="280288"/>
                </a:lnTo>
                <a:lnTo>
                  <a:pt x="1337665" y="285114"/>
                </a:lnTo>
                <a:lnTo>
                  <a:pt x="1339062" y="289306"/>
                </a:lnTo>
                <a:lnTo>
                  <a:pt x="1339062" y="294894"/>
                </a:lnTo>
                <a:lnTo>
                  <a:pt x="1337030" y="298069"/>
                </a:lnTo>
                <a:lnTo>
                  <a:pt x="1333474" y="300609"/>
                </a:lnTo>
                <a:lnTo>
                  <a:pt x="1330299" y="301498"/>
                </a:lnTo>
                <a:lnTo>
                  <a:pt x="1310487" y="306959"/>
                </a:lnTo>
                <a:lnTo>
                  <a:pt x="1312011" y="318135"/>
                </a:lnTo>
                <a:lnTo>
                  <a:pt x="1328009" y="317873"/>
                </a:lnTo>
                <a:lnTo>
                  <a:pt x="1341262" y="317693"/>
                </a:lnTo>
                <a:lnTo>
                  <a:pt x="1354128" y="317553"/>
                </a:lnTo>
                <a:lnTo>
                  <a:pt x="1378685" y="317393"/>
                </a:lnTo>
                <a:lnTo>
                  <a:pt x="1423023" y="317525"/>
                </a:lnTo>
                <a:lnTo>
                  <a:pt x="1435617" y="317677"/>
                </a:lnTo>
                <a:lnTo>
                  <a:pt x="1447719" y="317880"/>
                </a:lnTo>
                <a:lnTo>
                  <a:pt x="1459331" y="318135"/>
                </a:lnTo>
                <a:lnTo>
                  <a:pt x="1458696" y="306959"/>
                </a:lnTo>
                <a:lnTo>
                  <a:pt x="1435709" y="300609"/>
                </a:lnTo>
                <a:lnTo>
                  <a:pt x="1430248" y="299338"/>
                </a:lnTo>
                <a:lnTo>
                  <a:pt x="1425930" y="297180"/>
                </a:lnTo>
                <a:lnTo>
                  <a:pt x="1422628" y="294259"/>
                </a:lnTo>
                <a:lnTo>
                  <a:pt x="1419453" y="291338"/>
                </a:lnTo>
                <a:lnTo>
                  <a:pt x="1414754" y="285114"/>
                </a:lnTo>
                <a:lnTo>
                  <a:pt x="1408658" y="275463"/>
                </a:lnTo>
                <a:lnTo>
                  <a:pt x="1323822" y="141224"/>
                </a:lnTo>
                <a:lnTo>
                  <a:pt x="1386433" y="49784"/>
                </a:lnTo>
                <a:lnTo>
                  <a:pt x="1392402" y="41021"/>
                </a:lnTo>
                <a:lnTo>
                  <a:pt x="1397101" y="34798"/>
                </a:lnTo>
                <a:lnTo>
                  <a:pt x="1400530" y="31241"/>
                </a:lnTo>
                <a:lnTo>
                  <a:pt x="1404086" y="27686"/>
                </a:lnTo>
                <a:lnTo>
                  <a:pt x="1408658" y="25019"/>
                </a:lnTo>
                <a:lnTo>
                  <a:pt x="1414500" y="23113"/>
                </a:lnTo>
                <a:lnTo>
                  <a:pt x="1439519" y="16256"/>
                </a:lnTo>
                <a:lnTo>
                  <a:pt x="1438122" y="4825"/>
                </a:lnTo>
                <a:lnTo>
                  <a:pt x="1436807" y="4876"/>
                </a:lnTo>
                <a:lnTo>
                  <a:pt x="1424675" y="5259"/>
                </a:lnTo>
                <a:lnTo>
                  <a:pt x="1412129" y="5519"/>
                </a:lnTo>
                <a:lnTo>
                  <a:pt x="1399201" y="5668"/>
                </a:lnTo>
                <a:lnTo>
                  <a:pt x="1369902" y="5649"/>
                </a:lnTo>
                <a:lnTo>
                  <a:pt x="1357031" y="5487"/>
                </a:lnTo>
                <a:lnTo>
                  <a:pt x="1344592" y="5216"/>
                </a:lnTo>
                <a:lnTo>
                  <a:pt x="1332585" y="4825"/>
                </a:lnTo>
                <a:lnTo>
                  <a:pt x="1333220" y="16637"/>
                </a:lnTo>
                <a:lnTo>
                  <a:pt x="1352905" y="22098"/>
                </a:lnTo>
                <a:lnTo>
                  <a:pt x="1358874" y="23875"/>
                </a:lnTo>
                <a:lnTo>
                  <a:pt x="1361795" y="26797"/>
                </a:lnTo>
                <a:lnTo>
                  <a:pt x="1361795" y="34289"/>
                </a:lnTo>
                <a:lnTo>
                  <a:pt x="1360017" y="39370"/>
                </a:lnTo>
                <a:lnTo>
                  <a:pt x="1356461" y="45720"/>
                </a:lnTo>
                <a:lnTo>
                  <a:pt x="1352905" y="52070"/>
                </a:lnTo>
                <a:lnTo>
                  <a:pt x="1348714" y="58800"/>
                </a:lnTo>
                <a:lnTo>
                  <a:pt x="1344015" y="65532"/>
                </a:lnTo>
                <a:lnTo>
                  <a:pt x="1309598" y="118490"/>
                </a:lnTo>
                <a:lnTo>
                  <a:pt x="1271371" y="57785"/>
                </a:lnTo>
                <a:lnTo>
                  <a:pt x="1268323" y="52705"/>
                </a:lnTo>
                <a:lnTo>
                  <a:pt x="1265402" y="47751"/>
                </a:lnTo>
                <a:lnTo>
                  <a:pt x="1262608" y="42925"/>
                </a:lnTo>
                <a:lnTo>
                  <a:pt x="1259814" y="38100"/>
                </a:lnTo>
                <a:lnTo>
                  <a:pt x="1258417" y="33909"/>
                </a:lnTo>
                <a:lnTo>
                  <a:pt x="1258417" y="28066"/>
                </a:lnTo>
                <a:lnTo>
                  <a:pt x="1260449" y="24891"/>
                </a:lnTo>
                <a:lnTo>
                  <a:pt x="1264005" y="22351"/>
                </a:lnTo>
                <a:lnTo>
                  <a:pt x="1267180" y="21589"/>
                </a:lnTo>
                <a:lnTo>
                  <a:pt x="1286865" y="16256"/>
                </a:lnTo>
                <a:lnTo>
                  <a:pt x="1285468" y="4825"/>
                </a:lnTo>
                <a:lnTo>
                  <a:pt x="1273522" y="5090"/>
                </a:lnTo>
                <a:lnTo>
                  <a:pt x="1260466" y="5325"/>
                </a:lnTo>
                <a:lnTo>
                  <a:pt x="1247636" y="5501"/>
                </a:lnTo>
                <a:lnTo>
                  <a:pt x="1222668" y="5692"/>
                </a:lnTo>
                <a:lnTo>
                  <a:pt x="1173286" y="5505"/>
                </a:lnTo>
                <a:lnTo>
                  <a:pt x="1161389" y="5334"/>
                </a:lnTo>
                <a:lnTo>
                  <a:pt x="1161262" y="4825"/>
                </a:lnTo>
                <a:lnTo>
                  <a:pt x="1157579" y="4952"/>
                </a:lnTo>
                <a:lnTo>
                  <a:pt x="1154023" y="5080"/>
                </a:lnTo>
                <a:lnTo>
                  <a:pt x="1146022" y="5080"/>
                </a:lnTo>
                <a:lnTo>
                  <a:pt x="1141958" y="4952"/>
                </a:lnTo>
                <a:lnTo>
                  <a:pt x="1137894" y="4825"/>
                </a:lnTo>
                <a:lnTo>
                  <a:pt x="1137767" y="5468"/>
                </a:lnTo>
                <a:lnTo>
                  <a:pt x="1125114" y="5684"/>
                </a:lnTo>
                <a:lnTo>
                  <a:pt x="1098028" y="5658"/>
                </a:lnTo>
                <a:lnTo>
                  <a:pt x="1085202" y="5499"/>
                </a:lnTo>
                <a:lnTo>
                  <a:pt x="1072671" y="5225"/>
                </a:lnTo>
                <a:lnTo>
                  <a:pt x="1060424" y="4825"/>
                </a:lnTo>
                <a:lnTo>
                  <a:pt x="1061059" y="16637"/>
                </a:lnTo>
                <a:lnTo>
                  <a:pt x="1081125" y="22098"/>
                </a:lnTo>
                <a:lnTo>
                  <a:pt x="1087856" y="23875"/>
                </a:lnTo>
                <a:lnTo>
                  <a:pt x="1091158" y="26924"/>
                </a:lnTo>
                <a:lnTo>
                  <a:pt x="1091158" y="34671"/>
                </a:lnTo>
                <a:lnTo>
                  <a:pt x="1090015" y="38988"/>
                </a:lnTo>
                <a:lnTo>
                  <a:pt x="1087602" y="44196"/>
                </a:lnTo>
                <a:lnTo>
                  <a:pt x="1085189" y="49402"/>
                </a:lnTo>
                <a:lnTo>
                  <a:pt x="1082014" y="55752"/>
                </a:lnTo>
                <a:lnTo>
                  <a:pt x="1078077" y="63119"/>
                </a:lnTo>
                <a:lnTo>
                  <a:pt x="1035151" y="148462"/>
                </a:lnTo>
                <a:lnTo>
                  <a:pt x="985367" y="57785"/>
                </a:lnTo>
                <a:lnTo>
                  <a:pt x="981684" y="51688"/>
                </a:lnTo>
                <a:lnTo>
                  <a:pt x="978763" y="46355"/>
                </a:lnTo>
                <a:lnTo>
                  <a:pt x="976731" y="41910"/>
                </a:lnTo>
                <a:lnTo>
                  <a:pt x="974572" y="37464"/>
                </a:lnTo>
                <a:lnTo>
                  <a:pt x="973556" y="33655"/>
                </a:lnTo>
                <a:lnTo>
                  <a:pt x="973556" y="30480"/>
                </a:lnTo>
                <a:lnTo>
                  <a:pt x="974318" y="26543"/>
                </a:lnTo>
                <a:lnTo>
                  <a:pt x="977620" y="23622"/>
                </a:lnTo>
                <a:lnTo>
                  <a:pt x="980160" y="22606"/>
                </a:lnTo>
                <a:close/>
              </a:path>
              <a:path w="6668744" h="326009">
                <a:moveTo>
                  <a:pt x="290677" y="288416"/>
                </a:moveTo>
                <a:lnTo>
                  <a:pt x="293461" y="303170"/>
                </a:lnTo>
                <a:lnTo>
                  <a:pt x="300583" y="313563"/>
                </a:lnTo>
                <a:lnTo>
                  <a:pt x="312877" y="321356"/>
                </a:lnTo>
                <a:lnTo>
                  <a:pt x="326237" y="323469"/>
                </a:lnTo>
                <a:lnTo>
                  <a:pt x="328051" y="323433"/>
                </a:lnTo>
                <a:lnTo>
                  <a:pt x="340845" y="320685"/>
                </a:lnTo>
                <a:lnTo>
                  <a:pt x="351383" y="313563"/>
                </a:lnTo>
                <a:lnTo>
                  <a:pt x="359102" y="301656"/>
                </a:lnTo>
                <a:lnTo>
                  <a:pt x="361289" y="288416"/>
                </a:lnTo>
                <a:lnTo>
                  <a:pt x="361253" y="286558"/>
                </a:lnTo>
                <a:lnTo>
                  <a:pt x="358505" y="273568"/>
                </a:lnTo>
                <a:lnTo>
                  <a:pt x="351383" y="263271"/>
                </a:lnTo>
                <a:lnTo>
                  <a:pt x="339398" y="255870"/>
                </a:lnTo>
                <a:lnTo>
                  <a:pt x="326237" y="253746"/>
                </a:lnTo>
                <a:lnTo>
                  <a:pt x="323996" y="253795"/>
                </a:lnTo>
                <a:lnTo>
                  <a:pt x="310971" y="256481"/>
                </a:lnTo>
                <a:lnTo>
                  <a:pt x="300583" y="263271"/>
                </a:lnTo>
                <a:lnTo>
                  <a:pt x="292864" y="275082"/>
                </a:lnTo>
                <a:lnTo>
                  <a:pt x="290677" y="288416"/>
                </a:lnTo>
                <a:close/>
              </a:path>
              <a:path w="6668744" h="326009">
                <a:moveTo>
                  <a:pt x="6042634" y="318135"/>
                </a:moveTo>
                <a:lnTo>
                  <a:pt x="6063686" y="317882"/>
                </a:lnTo>
                <a:lnTo>
                  <a:pt x="6076894" y="317747"/>
                </a:lnTo>
                <a:lnTo>
                  <a:pt x="6102636" y="317539"/>
                </a:lnTo>
                <a:lnTo>
                  <a:pt x="6139521" y="317383"/>
                </a:lnTo>
                <a:lnTo>
                  <a:pt x="6247500" y="317587"/>
                </a:lnTo>
                <a:lnTo>
                  <a:pt x="6274051" y="317818"/>
                </a:lnTo>
                <a:lnTo>
                  <a:pt x="6288028" y="317966"/>
                </a:lnTo>
                <a:lnTo>
                  <a:pt x="6302476" y="318135"/>
                </a:lnTo>
                <a:lnTo>
                  <a:pt x="6304127" y="316484"/>
                </a:lnTo>
                <a:lnTo>
                  <a:pt x="6298920" y="224282"/>
                </a:lnTo>
                <a:lnTo>
                  <a:pt x="6286474" y="226313"/>
                </a:lnTo>
                <a:lnTo>
                  <a:pt x="6274790" y="264922"/>
                </a:lnTo>
                <a:lnTo>
                  <a:pt x="6076416" y="264922"/>
                </a:lnTo>
                <a:lnTo>
                  <a:pt x="6068161" y="224789"/>
                </a:lnTo>
                <a:lnTo>
                  <a:pt x="6055334" y="226568"/>
                </a:lnTo>
                <a:lnTo>
                  <a:pt x="6041110" y="316484"/>
                </a:lnTo>
                <a:lnTo>
                  <a:pt x="6042634" y="318135"/>
                </a:lnTo>
                <a:close/>
              </a:path>
              <a:path w="6668744" h="326009">
                <a:moveTo>
                  <a:pt x="233974" y="120856"/>
                </a:moveTo>
                <a:lnTo>
                  <a:pt x="241499" y="110821"/>
                </a:lnTo>
                <a:lnTo>
                  <a:pt x="246876" y="99672"/>
                </a:lnTo>
                <a:lnTo>
                  <a:pt x="250104" y="87412"/>
                </a:lnTo>
                <a:lnTo>
                  <a:pt x="251180" y="74040"/>
                </a:lnTo>
                <a:lnTo>
                  <a:pt x="250540" y="64248"/>
                </a:lnTo>
                <a:lnTo>
                  <a:pt x="247406" y="51467"/>
                </a:lnTo>
                <a:lnTo>
                  <a:pt x="241675" y="40123"/>
                </a:lnTo>
                <a:lnTo>
                  <a:pt x="233361" y="30209"/>
                </a:lnTo>
                <a:lnTo>
                  <a:pt x="222478" y="21716"/>
                </a:lnTo>
                <a:lnTo>
                  <a:pt x="214829" y="17458"/>
                </a:lnTo>
                <a:lnTo>
                  <a:pt x="204852" y="13220"/>
                </a:lnTo>
                <a:lnTo>
                  <a:pt x="193702" y="9747"/>
                </a:lnTo>
                <a:lnTo>
                  <a:pt x="181372" y="7042"/>
                </a:lnTo>
                <a:lnTo>
                  <a:pt x="167859" y="5106"/>
                </a:lnTo>
                <a:lnTo>
                  <a:pt x="153156" y="3944"/>
                </a:lnTo>
                <a:lnTo>
                  <a:pt x="137261" y="3556"/>
                </a:lnTo>
                <a:lnTo>
                  <a:pt x="130623" y="3618"/>
                </a:lnTo>
                <a:lnTo>
                  <a:pt x="118376" y="3901"/>
                </a:lnTo>
                <a:lnTo>
                  <a:pt x="101955" y="4445"/>
                </a:lnTo>
                <a:lnTo>
                  <a:pt x="86687" y="4934"/>
                </a:lnTo>
                <a:lnTo>
                  <a:pt x="73952" y="5381"/>
                </a:lnTo>
                <a:lnTo>
                  <a:pt x="64236" y="5714"/>
                </a:lnTo>
                <a:lnTo>
                  <a:pt x="37684" y="5580"/>
                </a:lnTo>
                <a:lnTo>
                  <a:pt x="24985" y="5408"/>
                </a:lnTo>
                <a:lnTo>
                  <a:pt x="12423" y="5158"/>
                </a:lnTo>
                <a:lnTo>
                  <a:pt x="0" y="4825"/>
                </a:lnTo>
                <a:lnTo>
                  <a:pt x="673" y="16256"/>
                </a:lnTo>
                <a:lnTo>
                  <a:pt x="30581" y="25019"/>
                </a:lnTo>
                <a:lnTo>
                  <a:pt x="34010" y="26035"/>
                </a:lnTo>
                <a:lnTo>
                  <a:pt x="35788" y="28448"/>
                </a:lnTo>
                <a:lnTo>
                  <a:pt x="35915" y="32385"/>
                </a:lnTo>
                <a:lnTo>
                  <a:pt x="36042" y="37337"/>
                </a:lnTo>
                <a:lnTo>
                  <a:pt x="36169" y="42925"/>
                </a:lnTo>
                <a:lnTo>
                  <a:pt x="36296" y="55118"/>
                </a:lnTo>
                <a:lnTo>
                  <a:pt x="36423" y="61975"/>
                </a:lnTo>
                <a:lnTo>
                  <a:pt x="36423" y="256286"/>
                </a:lnTo>
                <a:lnTo>
                  <a:pt x="36296" y="264413"/>
                </a:lnTo>
                <a:lnTo>
                  <a:pt x="36169" y="279146"/>
                </a:lnTo>
                <a:lnTo>
                  <a:pt x="36042" y="285750"/>
                </a:lnTo>
                <a:lnTo>
                  <a:pt x="35915" y="291719"/>
                </a:lnTo>
                <a:lnTo>
                  <a:pt x="35661" y="295275"/>
                </a:lnTo>
                <a:lnTo>
                  <a:pt x="33629" y="297561"/>
                </a:lnTo>
                <a:lnTo>
                  <a:pt x="29946" y="298703"/>
                </a:lnTo>
                <a:lnTo>
                  <a:pt x="0" y="306959"/>
                </a:lnTo>
                <a:lnTo>
                  <a:pt x="1117" y="318135"/>
                </a:lnTo>
                <a:lnTo>
                  <a:pt x="13129" y="317866"/>
                </a:lnTo>
                <a:lnTo>
                  <a:pt x="25662" y="317650"/>
                </a:lnTo>
                <a:lnTo>
                  <a:pt x="38355" y="317496"/>
                </a:lnTo>
                <a:lnTo>
                  <a:pt x="75745" y="317434"/>
                </a:lnTo>
                <a:lnTo>
                  <a:pt x="88637" y="317686"/>
                </a:lnTo>
                <a:lnTo>
                  <a:pt x="99669" y="318135"/>
                </a:lnTo>
                <a:lnTo>
                  <a:pt x="101517" y="318208"/>
                </a:lnTo>
                <a:lnTo>
                  <a:pt x="102971" y="296418"/>
                </a:lnTo>
                <a:lnTo>
                  <a:pt x="102971" y="162940"/>
                </a:lnTo>
                <a:lnTo>
                  <a:pt x="123418" y="162687"/>
                </a:lnTo>
                <a:lnTo>
                  <a:pt x="128316" y="162765"/>
                </a:lnTo>
                <a:lnTo>
                  <a:pt x="143332" y="164181"/>
                </a:lnTo>
                <a:lnTo>
                  <a:pt x="156186" y="167370"/>
                </a:lnTo>
                <a:lnTo>
                  <a:pt x="166898" y="172333"/>
                </a:lnTo>
                <a:lnTo>
                  <a:pt x="166852" y="129286"/>
                </a:lnTo>
                <a:lnTo>
                  <a:pt x="162624" y="132929"/>
                </a:lnTo>
                <a:lnTo>
                  <a:pt x="152361" y="138525"/>
                </a:lnTo>
                <a:lnTo>
                  <a:pt x="139674" y="141882"/>
                </a:lnTo>
                <a:lnTo>
                  <a:pt x="124561" y="143001"/>
                </a:lnTo>
                <a:lnTo>
                  <a:pt x="102971" y="142875"/>
                </a:lnTo>
                <a:lnTo>
                  <a:pt x="102971" y="26797"/>
                </a:lnTo>
                <a:lnTo>
                  <a:pt x="107543" y="26162"/>
                </a:lnTo>
                <a:lnTo>
                  <a:pt x="111734" y="25781"/>
                </a:lnTo>
                <a:lnTo>
                  <a:pt x="115544" y="25526"/>
                </a:lnTo>
                <a:lnTo>
                  <a:pt x="119354" y="25273"/>
                </a:lnTo>
                <a:lnTo>
                  <a:pt x="125450" y="25146"/>
                </a:lnTo>
                <a:lnTo>
                  <a:pt x="131585" y="25330"/>
                </a:lnTo>
                <a:lnTo>
                  <a:pt x="145388" y="27414"/>
                </a:lnTo>
                <a:lnTo>
                  <a:pt x="157004" y="31834"/>
                </a:lnTo>
                <a:lnTo>
                  <a:pt x="166471" y="38608"/>
                </a:lnTo>
                <a:lnTo>
                  <a:pt x="171059" y="43933"/>
                </a:lnTo>
                <a:lnTo>
                  <a:pt x="176342" y="54263"/>
                </a:lnTo>
                <a:lnTo>
                  <a:pt x="179512" y="67220"/>
                </a:lnTo>
                <a:lnTo>
                  <a:pt x="180568" y="82803"/>
                </a:lnTo>
                <a:lnTo>
                  <a:pt x="179941" y="95946"/>
                </a:lnTo>
                <a:lnTo>
                  <a:pt x="177462" y="109675"/>
                </a:lnTo>
                <a:lnTo>
                  <a:pt x="175488" y="179070"/>
                </a:lnTo>
                <a:lnTo>
                  <a:pt x="176596" y="180246"/>
                </a:lnTo>
                <a:lnTo>
                  <a:pt x="183112" y="189463"/>
                </a:lnTo>
                <a:lnTo>
                  <a:pt x="187680" y="148209"/>
                </a:lnTo>
                <a:lnTo>
                  <a:pt x="198528" y="144261"/>
                </a:lnTo>
                <a:lnTo>
                  <a:pt x="212487" y="137577"/>
                </a:lnTo>
                <a:lnTo>
                  <a:pt x="224303" y="129775"/>
                </a:lnTo>
                <a:lnTo>
                  <a:pt x="233974" y="120856"/>
                </a:lnTo>
                <a:close/>
              </a:path>
              <a:path w="6668744" h="326009">
                <a:moveTo>
                  <a:pt x="173099" y="120789"/>
                </a:moveTo>
                <a:lnTo>
                  <a:pt x="166852" y="129286"/>
                </a:lnTo>
                <a:lnTo>
                  <a:pt x="166898" y="172333"/>
                </a:lnTo>
                <a:lnTo>
                  <a:pt x="175488" y="179070"/>
                </a:lnTo>
                <a:lnTo>
                  <a:pt x="177462" y="109675"/>
                </a:lnTo>
                <a:lnTo>
                  <a:pt x="173099" y="120789"/>
                </a:lnTo>
                <a:close/>
              </a:path>
              <a:path w="6668744" h="326009">
                <a:moveTo>
                  <a:pt x="130639" y="318749"/>
                </a:moveTo>
                <a:lnTo>
                  <a:pt x="145952" y="318217"/>
                </a:lnTo>
                <a:lnTo>
                  <a:pt x="160396" y="316966"/>
                </a:lnTo>
                <a:lnTo>
                  <a:pt x="173967" y="314993"/>
                </a:lnTo>
                <a:lnTo>
                  <a:pt x="186660" y="312297"/>
                </a:lnTo>
                <a:lnTo>
                  <a:pt x="198471" y="308877"/>
                </a:lnTo>
                <a:lnTo>
                  <a:pt x="209397" y="304732"/>
                </a:lnTo>
                <a:lnTo>
                  <a:pt x="219432" y="299859"/>
                </a:lnTo>
                <a:lnTo>
                  <a:pt x="228574" y="294259"/>
                </a:lnTo>
                <a:lnTo>
                  <a:pt x="240635" y="284566"/>
                </a:lnTo>
                <a:lnTo>
                  <a:pt x="249241" y="274856"/>
                </a:lnTo>
                <a:lnTo>
                  <a:pt x="255928" y="264064"/>
                </a:lnTo>
                <a:lnTo>
                  <a:pt x="260701" y="252188"/>
                </a:lnTo>
                <a:lnTo>
                  <a:pt x="263562" y="239225"/>
                </a:lnTo>
                <a:lnTo>
                  <a:pt x="264515" y="225171"/>
                </a:lnTo>
                <a:lnTo>
                  <a:pt x="264397" y="220498"/>
                </a:lnTo>
                <a:lnTo>
                  <a:pt x="262634" y="207229"/>
                </a:lnTo>
                <a:lnTo>
                  <a:pt x="258749" y="195027"/>
                </a:lnTo>
                <a:lnTo>
                  <a:pt x="252733" y="183902"/>
                </a:lnTo>
                <a:lnTo>
                  <a:pt x="244576" y="173862"/>
                </a:lnTo>
                <a:lnTo>
                  <a:pt x="236552" y="166747"/>
                </a:lnTo>
                <a:lnTo>
                  <a:pt x="226441" y="160196"/>
                </a:lnTo>
                <a:lnTo>
                  <a:pt x="214930" y="154928"/>
                </a:lnTo>
                <a:lnTo>
                  <a:pt x="202012" y="150934"/>
                </a:lnTo>
                <a:lnTo>
                  <a:pt x="187680" y="148209"/>
                </a:lnTo>
                <a:lnTo>
                  <a:pt x="183112" y="189463"/>
                </a:lnTo>
                <a:lnTo>
                  <a:pt x="187767" y="200708"/>
                </a:lnTo>
                <a:lnTo>
                  <a:pt x="190559" y="213968"/>
                </a:lnTo>
                <a:lnTo>
                  <a:pt x="191490" y="229235"/>
                </a:lnTo>
                <a:lnTo>
                  <a:pt x="191442" y="232936"/>
                </a:lnTo>
                <a:lnTo>
                  <a:pt x="190158" y="247545"/>
                </a:lnTo>
                <a:lnTo>
                  <a:pt x="187120" y="260370"/>
                </a:lnTo>
                <a:lnTo>
                  <a:pt x="182318" y="271412"/>
                </a:lnTo>
                <a:lnTo>
                  <a:pt x="175742" y="280670"/>
                </a:lnTo>
                <a:lnTo>
                  <a:pt x="167444" y="288011"/>
                </a:lnTo>
                <a:lnTo>
                  <a:pt x="156602" y="293802"/>
                </a:lnTo>
                <a:lnTo>
                  <a:pt x="143874" y="297285"/>
                </a:lnTo>
                <a:lnTo>
                  <a:pt x="129260" y="298450"/>
                </a:lnTo>
                <a:lnTo>
                  <a:pt x="128242" y="298447"/>
                </a:lnTo>
                <a:lnTo>
                  <a:pt x="115253" y="297920"/>
                </a:lnTo>
                <a:lnTo>
                  <a:pt x="102971" y="296418"/>
                </a:lnTo>
                <a:lnTo>
                  <a:pt x="101517" y="318208"/>
                </a:lnTo>
                <a:lnTo>
                  <a:pt x="114437" y="318616"/>
                </a:lnTo>
                <a:lnTo>
                  <a:pt x="126847" y="318770"/>
                </a:lnTo>
                <a:lnTo>
                  <a:pt x="130639" y="318749"/>
                </a:lnTo>
                <a:close/>
              </a:path>
              <a:path w="6668744" h="326009">
                <a:moveTo>
                  <a:pt x="6117183" y="207390"/>
                </a:moveTo>
                <a:lnTo>
                  <a:pt x="6121882" y="188087"/>
                </a:lnTo>
                <a:lnTo>
                  <a:pt x="6123152" y="184403"/>
                </a:lnTo>
                <a:lnTo>
                  <a:pt x="6134695" y="182250"/>
                </a:lnTo>
                <a:lnTo>
                  <a:pt x="6147748" y="182022"/>
                </a:lnTo>
                <a:lnTo>
                  <a:pt x="6172555" y="181863"/>
                </a:lnTo>
                <a:lnTo>
                  <a:pt x="6190322" y="181940"/>
                </a:lnTo>
                <a:lnTo>
                  <a:pt x="6203122" y="182101"/>
                </a:lnTo>
                <a:lnTo>
                  <a:pt x="6216370" y="182372"/>
                </a:lnTo>
                <a:lnTo>
                  <a:pt x="6221958" y="184531"/>
                </a:lnTo>
                <a:lnTo>
                  <a:pt x="6222974" y="188595"/>
                </a:lnTo>
                <a:lnTo>
                  <a:pt x="6227927" y="208025"/>
                </a:lnTo>
                <a:lnTo>
                  <a:pt x="6241516" y="206883"/>
                </a:lnTo>
                <a:lnTo>
                  <a:pt x="6241274" y="194435"/>
                </a:lnTo>
                <a:lnTo>
                  <a:pt x="6241064" y="181323"/>
                </a:lnTo>
                <a:lnTo>
                  <a:pt x="6240929" y="168962"/>
                </a:lnTo>
                <a:lnTo>
                  <a:pt x="6241045" y="134648"/>
                </a:lnTo>
                <a:lnTo>
                  <a:pt x="6241248" y="121706"/>
                </a:lnTo>
                <a:lnTo>
                  <a:pt x="6241516" y="108203"/>
                </a:lnTo>
                <a:lnTo>
                  <a:pt x="6227927" y="108838"/>
                </a:lnTo>
                <a:lnTo>
                  <a:pt x="6223228" y="126364"/>
                </a:lnTo>
                <a:lnTo>
                  <a:pt x="6222212" y="130048"/>
                </a:lnTo>
                <a:lnTo>
                  <a:pt x="6215608" y="132334"/>
                </a:lnTo>
                <a:lnTo>
                  <a:pt x="6210697" y="132417"/>
                </a:lnTo>
                <a:lnTo>
                  <a:pt x="6197699" y="132626"/>
                </a:lnTo>
                <a:lnTo>
                  <a:pt x="6185076" y="132781"/>
                </a:lnTo>
                <a:lnTo>
                  <a:pt x="6154867" y="132725"/>
                </a:lnTo>
                <a:lnTo>
                  <a:pt x="6142081" y="132548"/>
                </a:lnTo>
                <a:lnTo>
                  <a:pt x="6128867" y="132334"/>
                </a:lnTo>
                <a:lnTo>
                  <a:pt x="6123152" y="129921"/>
                </a:lnTo>
                <a:lnTo>
                  <a:pt x="6121882" y="126111"/>
                </a:lnTo>
                <a:lnTo>
                  <a:pt x="6117183" y="107950"/>
                </a:lnTo>
                <a:lnTo>
                  <a:pt x="6103848" y="109093"/>
                </a:lnTo>
                <a:lnTo>
                  <a:pt x="6104071" y="120028"/>
                </a:lnTo>
                <a:lnTo>
                  <a:pt x="6104291" y="133096"/>
                </a:lnTo>
                <a:lnTo>
                  <a:pt x="6104433" y="145528"/>
                </a:lnTo>
                <a:lnTo>
                  <a:pt x="6104439" y="168678"/>
                </a:lnTo>
                <a:lnTo>
                  <a:pt x="6104311" y="181040"/>
                </a:lnTo>
                <a:lnTo>
                  <a:pt x="6104110" y="194079"/>
                </a:lnTo>
                <a:lnTo>
                  <a:pt x="6103848" y="207772"/>
                </a:lnTo>
                <a:lnTo>
                  <a:pt x="6117183" y="207390"/>
                </a:lnTo>
                <a:close/>
              </a:path>
              <a:path w="6668744" h="326009">
                <a:moveTo>
                  <a:pt x="1525241" y="310175"/>
                </a:moveTo>
                <a:lnTo>
                  <a:pt x="1525637" y="227634"/>
                </a:lnTo>
                <a:lnTo>
                  <a:pt x="1522841" y="215314"/>
                </a:lnTo>
                <a:lnTo>
                  <a:pt x="1520668" y="202124"/>
                </a:lnTo>
                <a:lnTo>
                  <a:pt x="1519117" y="188066"/>
                </a:lnTo>
                <a:lnTo>
                  <a:pt x="1518188" y="173142"/>
                </a:lnTo>
                <a:lnTo>
                  <a:pt x="1514324" y="304595"/>
                </a:lnTo>
                <a:lnTo>
                  <a:pt x="1525241" y="310175"/>
                </a:lnTo>
                <a:close/>
              </a:path>
              <a:path w="6668744" h="326009">
                <a:moveTo>
                  <a:pt x="1442821" y="164719"/>
                </a:moveTo>
                <a:lnTo>
                  <a:pt x="1443128" y="177073"/>
                </a:lnTo>
                <a:lnTo>
                  <a:pt x="1444304" y="191292"/>
                </a:lnTo>
                <a:lnTo>
                  <a:pt x="1446360" y="204875"/>
                </a:lnTo>
                <a:lnTo>
                  <a:pt x="1449293" y="217822"/>
                </a:lnTo>
                <a:lnTo>
                  <a:pt x="1453103" y="230133"/>
                </a:lnTo>
                <a:lnTo>
                  <a:pt x="1457787" y="241811"/>
                </a:lnTo>
                <a:lnTo>
                  <a:pt x="1463345" y="252855"/>
                </a:lnTo>
                <a:lnTo>
                  <a:pt x="1469774" y="263266"/>
                </a:lnTo>
                <a:lnTo>
                  <a:pt x="1477072" y="273045"/>
                </a:lnTo>
                <a:lnTo>
                  <a:pt x="1485239" y="282194"/>
                </a:lnTo>
                <a:lnTo>
                  <a:pt x="1494574" y="290859"/>
                </a:lnTo>
                <a:lnTo>
                  <a:pt x="1504102" y="298156"/>
                </a:lnTo>
                <a:lnTo>
                  <a:pt x="1514324" y="304595"/>
                </a:lnTo>
                <a:lnTo>
                  <a:pt x="1518188" y="173142"/>
                </a:lnTo>
                <a:lnTo>
                  <a:pt x="1517878" y="157352"/>
                </a:lnTo>
                <a:lnTo>
                  <a:pt x="1517924" y="150931"/>
                </a:lnTo>
                <a:lnTo>
                  <a:pt x="1518464" y="135160"/>
                </a:lnTo>
                <a:lnTo>
                  <a:pt x="1519609" y="120397"/>
                </a:lnTo>
                <a:lnTo>
                  <a:pt x="1521361" y="106640"/>
                </a:lnTo>
                <a:lnTo>
                  <a:pt x="1523719" y="93891"/>
                </a:lnTo>
                <a:lnTo>
                  <a:pt x="1526684" y="82147"/>
                </a:lnTo>
                <a:lnTo>
                  <a:pt x="1530254" y="71411"/>
                </a:lnTo>
                <a:lnTo>
                  <a:pt x="1534431" y="61681"/>
                </a:lnTo>
                <a:lnTo>
                  <a:pt x="1539214" y="52959"/>
                </a:lnTo>
                <a:lnTo>
                  <a:pt x="1547270" y="42167"/>
                </a:lnTo>
                <a:lnTo>
                  <a:pt x="1556502" y="33653"/>
                </a:lnTo>
                <a:lnTo>
                  <a:pt x="1567150" y="27036"/>
                </a:lnTo>
                <a:lnTo>
                  <a:pt x="1579223" y="22315"/>
                </a:lnTo>
                <a:lnTo>
                  <a:pt x="1592726" y="19484"/>
                </a:lnTo>
                <a:lnTo>
                  <a:pt x="1607667" y="18541"/>
                </a:lnTo>
                <a:lnTo>
                  <a:pt x="1613209" y="18665"/>
                </a:lnTo>
                <a:lnTo>
                  <a:pt x="1627385" y="20250"/>
                </a:lnTo>
                <a:lnTo>
                  <a:pt x="1640318" y="23661"/>
                </a:lnTo>
                <a:lnTo>
                  <a:pt x="1652003" y="28901"/>
                </a:lnTo>
                <a:lnTo>
                  <a:pt x="1662439" y="35973"/>
                </a:lnTo>
                <a:lnTo>
                  <a:pt x="1671622" y="44880"/>
                </a:lnTo>
                <a:lnTo>
                  <a:pt x="1679549" y="55625"/>
                </a:lnTo>
                <a:lnTo>
                  <a:pt x="1687246" y="70365"/>
                </a:lnTo>
                <a:lnTo>
                  <a:pt x="1691329" y="80852"/>
                </a:lnTo>
                <a:lnTo>
                  <a:pt x="1694787" y="92213"/>
                </a:lnTo>
                <a:lnTo>
                  <a:pt x="1697619" y="104446"/>
                </a:lnTo>
                <a:lnTo>
                  <a:pt x="1699824" y="117549"/>
                </a:lnTo>
                <a:lnTo>
                  <a:pt x="1701401" y="131519"/>
                </a:lnTo>
                <a:lnTo>
                  <a:pt x="1702347" y="146354"/>
                </a:lnTo>
                <a:lnTo>
                  <a:pt x="1702663" y="162051"/>
                </a:lnTo>
                <a:lnTo>
                  <a:pt x="1702528" y="173421"/>
                </a:lnTo>
                <a:lnTo>
                  <a:pt x="1701845" y="189157"/>
                </a:lnTo>
                <a:lnTo>
                  <a:pt x="1700581" y="203847"/>
                </a:lnTo>
                <a:lnTo>
                  <a:pt x="1698735" y="217491"/>
                </a:lnTo>
                <a:lnTo>
                  <a:pt x="1696305" y="230094"/>
                </a:lnTo>
                <a:lnTo>
                  <a:pt x="1693288" y="241657"/>
                </a:lnTo>
                <a:lnTo>
                  <a:pt x="1689682" y="252182"/>
                </a:lnTo>
                <a:lnTo>
                  <a:pt x="1685484" y="261672"/>
                </a:lnTo>
                <a:lnTo>
                  <a:pt x="1680692" y="270128"/>
                </a:lnTo>
                <a:lnTo>
                  <a:pt x="1672766" y="280548"/>
                </a:lnTo>
                <a:lnTo>
                  <a:pt x="1663436" y="289141"/>
                </a:lnTo>
                <a:lnTo>
                  <a:pt x="1652762" y="295825"/>
                </a:lnTo>
                <a:lnTo>
                  <a:pt x="1640751" y="300599"/>
                </a:lnTo>
                <a:lnTo>
                  <a:pt x="1627410" y="303464"/>
                </a:lnTo>
                <a:lnTo>
                  <a:pt x="1612747" y="304419"/>
                </a:lnTo>
                <a:lnTo>
                  <a:pt x="1608119" y="304323"/>
                </a:lnTo>
                <a:lnTo>
                  <a:pt x="1594264" y="302778"/>
                </a:lnTo>
                <a:lnTo>
                  <a:pt x="1581539" y="299338"/>
                </a:lnTo>
                <a:lnTo>
                  <a:pt x="1569948" y="294000"/>
                </a:lnTo>
                <a:lnTo>
                  <a:pt x="1559494" y="286762"/>
                </a:lnTo>
                <a:lnTo>
                  <a:pt x="1550180" y="277620"/>
                </a:lnTo>
                <a:lnTo>
                  <a:pt x="1542008" y="266573"/>
                </a:lnTo>
                <a:lnTo>
                  <a:pt x="1533104" y="249665"/>
                </a:lnTo>
                <a:lnTo>
                  <a:pt x="1529058" y="239085"/>
                </a:lnTo>
                <a:lnTo>
                  <a:pt x="1525637" y="227634"/>
                </a:lnTo>
                <a:lnTo>
                  <a:pt x="1525241" y="310175"/>
                </a:lnTo>
                <a:lnTo>
                  <a:pt x="1536853" y="314896"/>
                </a:lnTo>
                <a:lnTo>
                  <a:pt x="1549163" y="318760"/>
                </a:lnTo>
                <a:lnTo>
                  <a:pt x="1562169" y="321764"/>
                </a:lnTo>
                <a:lnTo>
                  <a:pt x="1575874" y="323911"/>
                </a:lnTo>
                <a:lnTo>
                  <a:pt x="1590278" y="325198"/>
                </a:lnTo>
                <a:lnTo>
                  <a:pt x="1605381" y="325627"/>
                </a:lnTo>
                <a:lnTo>
                  <a:pt x="1615089" y="325456"/>
                </a:lnTo>
                <a:lnTo>
                  <a:pt x="1629644" y="324509"/>
                </a:lnTo>
                <a:lnTo>
                  <a:pt x="1643561" y="322734"/>
                </a:lnTo>
                <a:lnTo>
                  <a:pt x="1656844" y="320130"/>
                </a:lnTo>
                <a:lnTo>
                  <a:pt x="1669491" y="316697"/>
                </a:lnTo>
                <a:lnTo>
                  <a:pt x="1681506" y="312433"/>
                </a:lnTo>
                <a:lnTo>
                  <a:pt x="1692889" y="307338"/>
                </a:lnTo>
                <a:lnTo>
                  <a:pt x="1703641" y="301412"/>
                </a:lnTo>
                <a:lnTo>
                  <a:pt x="1713764" y="294653"/>
                </a:lnTo>
                <a:lnTo>
                  <a:pt x="1723259" y="287062"/>
                </a:lnTo>
                <a:lnTo>
                  <a:pt x="1732127" y="278638"/>
                </a:lnTo>
                <a:lnTo>
                  <a:pt x="1743681" y="265315"/>
                </a:lnTo>
                <a:lnTo>
                  <a:pt x="1750818" y="255241"/>
                </a:lnTo>
                <a:lnTo>
                  <a:pt x="1757118" y="244606"/>
                </a:lnTo>
                <a:lnTo>
                  <a:pt x="1762580" y="233409"/>
                </a:lnTo>
                <a:lnTo>
                  <a:pt x="1767203" y="221650"/>
                </a:lnTo>
                <a:lnTo>
                  <a:pt x="1770987" y="209330"/>
                </a:lnTo>
                <a:lnTo>
                  <a:pt x="1773932" y="196448"/>
                </a:lnTo>
                <a:lnTo>
                  <a:pt x="1776036" y="183004"/>
                </a:lnTo>
                <a:lnTo>
                  <a:pt x="1777299" y="168999"/>
                </a:lnTo>
                <a:lnTo>
                  <a:pt x="1777720" y="154432"/>
                </a:lnTo>
                <a:lnTo>
                  <a:pt x="1777535" y="144942"/>
                </a:lnTo>
                <a:lnTo>
                  <a:pt x="1776499" y="130595"/>
                </a:lnTo>
                <a:lnTo>
                  <a:pt x="1774550" y="116912"/>
                </a:lnTo>
                <a:lnTo>
                  <a:pt x="1771689" y="103891"/>
                </a:lnTo>
                <a:lnTo>
                  <a:pt x="1767914" y="91531"/>
                </a:lnTo>
                <a:lnTo>
                  <a:pt x="1763224" y="79831"/>
                </a:lnTo>
                <a:lnTo>
                  <a:pt x="1757619" y="68792"/>
                </a:lnTo>
                <a:lnTo>
                  <a:pt x="1751098" y="58411"/>
                </a:lnTo>
                <a:lnTo>
                  <a:pt x="1743659" y="48689"/>
                </a:lnTo>
                <a:lnTo>
                  <a:pt x="1735302" y="39624"/>
                </a:lnTo>
                <a:lnTo>
                  <a:pt x="1726243" y="31448"/>
                </a:lnTo>
                <a:lnTo>
                  <a:pt x="1716703" y="24323"/>
                </a:lnTo>
                <a:lnTo>
                  <a:pt x="1706465" y="18033"/>
                </a:lnTo>
                <a:lnTo>
                  <a:pt x="1695527" y="12579"/>
                </a:lnTo>
                <a:lnTo>
                  <a:pt x="1683888" y="7962"/>
                </a:lnTo>
                <a:lnTo>
                  <a:pt x="1671548" y="4183"/>
                </a:lnTo>
                <a:lnTo>
                  <a:pt x="1658506" y="1243"/>
                </a:lnTo>
                <a:lnTo>
                  <a:pt x="1644761" y="-858"/>
                </a:lnTo>
                <a:lnTo>
                  <a:pt x="1630313" y="-2119"/>
                </a:lnTo>
                <a:lnTo>
                  <a:pt x="1615160" y="-2539"/>
                </a:lnTo>
                <a:lnTo>
                  <a:pt x="1606498" y="-2407"/>
                </a:lnTo>
                <a:lnTo>
                  <a:pt x="1591893" y="-1543"/>
                </a:lnTo>
                <a:lnTo>
                  <a:pt x="1577916" y="125"/>
                </a:lnTo>
                <a:lnTo>
                  <a:pt x="1564565" y="2600"/>
                </a:lnTo>
                <a:lnTo>
                  <a:pt x="1551842" y="5882"/>
                </a:lnTo>
                <a:lnTo>
                  <a:pt x="1539745" y="9970"/>
                </a:lnTo>
                <a:lnTo>
                  <a:pt x="1528276" y="14867"/>
                </a:lnTo>
                <a:lnTo>
                  <a:pt x="1517433" y="20572"/>
                </a:lnTo>
                <a:lnTo>
                  <a:pt x="1507218" y="27086"/>
                </a:lnTo>
                <a:lnTo>
                  <a:pt x="1497629" y="34410"/>
                </a:lnTo>
                <a:lnTo>
                  <a:pt x="1488668" y="42545"/>
                </a:lnTo>
                <a:lnTo>
                  <a:pt x="1477984" y="54196"/>
                </a:lnTo>
                <a:lnTo>
                  <a:pt x="1470596" y="64025"/>
                </a:lnTo>
                <a:lnTo>
                  <a:pt x="1464081" y="74464"/>
                </a:lnTo>
                <a:lnTo>
                  <a:pt x="1458436" y="85513"/>
                </a:lnTo>
                <a:lnTo>
                  <a:pt x="1453662" y="97175"/>
                </a:lnTo>
                <a:lnTo>
                  <a:pt x="1449757" y="109451"/>
                </a:lnTo>
                <a:lnTo>
                  <a:pt x="1446722" y="122342"/>
                </a:lnTo>
                <a:lnTo>
                  <a:pt x="1444554" y="135849"/>
                </a:lnTo>
                <a:lnTo>
                  <a:pt x="1443254" y="149974"/>
                </a:lnTo>
                <a:lnTo>
                  <a:pt x="1442821" y="164719"/>
                </a:lnTo>
                <a:close/>
              </a:path>
              <a:path w="6668744" h="326009">
                <a:moveTo>
                  <a:pt x="6464655" y="306959"/>
                </a:moveTo>
                <a:lnTo>
                  <a:pt x="6438747" y="299085"/>
                </a:lnTo>
                <a:lnTo>
                  <a:pt x="6435064" y="298069"/>
                </a:lnTo>
                <a:lnTo>
                  <a:pt x="6433159" y="295401"/>
                </a:lnTo>
                <a:lnTo>
                  <a:pt x="6433032" y="291338"/>
                </a:lnTo>
                <a:lnTo>
                  <a:pt x="6432891" y="286382"/>
                </a:lnTo>
                <a:lnTo>
                  <a:pt x="6432675" y="274802"/>
                </a:lnTo>
                <a:lnTo>
                  <a:pt x="6432524" y="247269"/>
                </a:lnTo>
                <a:lnTo>
                  <a:pt x="6432524" y="164464"/>
                </a:lnTo>
                <a:lnTo>
                  <a:pt x="6565620" y="164464"/>
                </a:lnTo>
                <a:lnTo>
                  <a:pt x="6565542" y="268084"/>
                </a:lnTo>
                <a:lnTo>
                  <a:pt x="6565381" y="280425"/>
                </a:lnTo>
                <a:lnTo>
                  <a:pt x="6565112" y="291338"/>
                </a:lnTo>
                <a:lnTo>
                  <a:pt x="6563080" y="298069"/>
                </a:lnTo>
                <a:lnTo>
                  <a:pt x="6559270" y="299085"/>
                </a:lnTo>
                <a:lnTo>
                  <a:pt x="6532600" y="306959"/>
                </a:lnTo>
                <a:lnTo>
                  <a:pt x="6533616" y="318135"/>
                </a:lnTo>
                <a:lnTo>
                  <a:pt x="6534468" y="318111"/>
                </a:lnTo>
                <a:lnTo>
                  <a:pt x="6545524" y="317845"/>
                </a:lnTo>
                <a:lnTo>
                  <a:pt x="6557412" y="317638"/>
                </a:lnTo>
                <a:lnTo>
                  <a:pt x="6570139" y="317491"/>
                </a:lnTo>
                <a:lnTo>
                  <a:pt x="6632304" y="317534"/>
                </a:lnTo>
                <a:lnTo>
                  <a:pt x="6644877" y="317685"/>
                </a:lnTo>
                <a:lnTo>
                  <a:pt x="6657022" y="317885"/>
                </a:lnTo>
                <a:lnTo>
                  <a:pt x="6668744" y="318135"/>
                </a:lnTo>
                <a:lnTo>
                  <a:pt x="6668109" y="306959"/>
                </a:lnTo>
                <a:lnTo>
                  <a:pt x="6639026" y="298703"/>
                </a:lnTo>
                <a:lnTo>
                  <a:pt x="6632655" y="286382"/>
                </a:lnTo>
                <a:lnTo>
                  <a:pt x="6632443" y="274715"/>
                </a:lnTo>
                <a:lnTo>
                  <a:pt x="6632295" y="247269"/>
                </a:lnTo>
                <a:lnTo>
                  <a:pt x="6632336" y="56144"/>
                </a:lnTo>
                <a:lnTo>
                  <a:pt x="6632495" y="43365"/>
                </a:lnTo>
                <a:lnTo>
                  <a:pt x="6632803" y="32385"/>
                </a:lnTo>
                <a:lnTo>
                  <a:pt x="6668744" y="16256"/>
                </a:lnTo>
                <a:lnTo>
                  <a:pt x="6667601" y="4825"/>
                </a:lnTo>
                <a:lnTo>
                  <a:pt x="6663493" y="4948"/>
                </a:lnTo>
                <a:lnTo>
                  <a:pt x="6651738" y="5237"/>
                </a:lnTo>
                <a:lnTo>
                  <a:pt x="6639459" y="5454"/>
                </a:lnTo>
                <a:lnTo>
                  <a:pt x="6626661" y="5602"/>
                </a:lnTo>
                <a:lnTo>
                  <a:pt x="6568130" y="5563"/>
                </a:lnTo>
                <a:lnTo>
                  <a:pt x="6555527" y="5391"/>
                </a:lnTo>
                <a:lnTo>
                  <a:pt x="6543682" y="5147"/>
                </a:lnTo>
                <a:lnTo>
                  <a:pt x="6532600" y="4825"/>
                </a:lnTo>
                <a:lnTo>
                  <a:pt x="6533235" y="16256"/>
                </a:lnTo>
                <a:lnTo>
                  <a:pt x="6559270" y="23875"/>
                </a:lnTo>
                <a:lnTo>
                  <a:pt x="6563080" y="24891"/>
                </a:lnTo>
                <a:lnTo>
                  <a:pt x="6564985" y="27177"/>
                </a:lnTo>
                <a:lnTo>
                  <a:pt x="6565112" y="30734"/>
                </a:lnTo>
                <a:lnTo>
                  <a:pt x="6565409" y="41882"/>
                </a:lnTo>
                <a:lnTo>
                  <a:pt x="6565572" y="54562"/>
                </a:lnTo>
                <a:lnTo>
                  <a:pt x="6565620" y="140843"/>
                </a:lnTo>
                <a:lnTo>
                  <a:pt x="6432524" y="140843"/>
                </a:lnTo>
                <a:lnTo>
                  <a:pt x="6432569" y="54958"/>
                </a:lnTo>
                <a:lnTo>
                  <a:pt x="6432729" y="42241"/>
                </a:lnTo>
                <a:lnTo>
                  <a:pt x="6433032" y="30734"/>
                </a:lnTo>
                <a:lnTo>
                  <a:pt x="6435064" y="24891"/>
                </a:lnTo>
                <a:lnTo>
                  <a:pt x="6438747" y="23875"/>
                </a:lnTo>
                <a:lnTo>
                  <a:pt x="6465290" y="16256"/>
                </a:lnTo>
                <a:lnTo>
                  <a:pt x="6464020" y="4825"/>
                </a:lnTo>
                <a:lnTo>
                  <a:pt x="6461902" y="4897"/>
                </a:lnTo>
                <a:lnTo>
                  <a:pt x="6450817" y="5206"/>
                </a:lnTo>
                <a:lnTo>
                  <a:pt x="6438871" y="5437"/>
                </a:lnTo>
                <a:lnTo>
                  <a:pt x="6426076" y="5595"/>
                </a:lnTo>
                <a:lnTo>
                  <a:pt x="6365597" y="5551"/>
                </a:lnTo>
                <a:lnTo>
                  <a:pt x="6352988" y="5379"/>
                </a:lnTo>
                <a:lnTo>
                  <a:pt x="6340836" y="5139"/>
                </a:lnTo>
                <a:lnTo>
                  <a:pt x="6329146" y="4825"/>
                </a:lnTo>
                <a:lnTo>
                  <a:pt x="6329781" y="16256"/>
                </a:lnTo>
                <a:lnTo>
                  <a:pt x="6359753" y="25019"/>
                </a:lnTo>
                <a:lnTo>
                  <a:pt x="6365374" y="42306"/>
                </a:lnTo>
                <a:lnTo>
                  <a:pt x="6365545" y="54924"/>
                </a:lnTo>
                <a:lnTo>
                  <a:pt x="6365515" y="268377"/>
                </a:lnTo>
                <a:lnTo>
                  <a:pt x="6365354" y="280719"/>
                </a:lnTo>
                <a:lnTo>
                  <a:pt x="6365087" y="291719"/>
                </a:lnTo>
                <a:lnTo>
                  <a:pt x="6329146" y="306959"/>
                </a:lnTo>
                <a:lnTo>
                  <a:pt x="6330289" y="318135"/>
                </a:lnTo>
                <a:lnTo>
                  <a:pt x="6335791" y="318007"/>
                </a:lnTo>
                <a:lnTo>
                  <a:pt x="6347618" y="317778"/>
                </a:lnTo>
                <a:lnTo>
                  <a:pt x="6359945" y="317601"/>
                </a:lnTo>
                <a:lnTo>
                  <a:pt x="6386084" y="317398"/>
                </a:lnTo>
                <a:lnTo>
                  <a:pt x="6429646" y="317505"/>
                </a:lnTo>
                <a:lnTo>
                  <a:pt x="6442293" y="317658"/>
                </a:lnTo>
                <a:lnTo>
                  <a:pt x="6454177" y="317867"/>
                </a:lnTo>
                <a:lnTo>
                  <a:pt x="6465290" y="318135"/>
                </a:lnTo>
                <a:lnTo>
                  <a:pt x="6464655" y="306959"/>
                </a:lnTo>
                <a:close/>
              </a:path>
              <a:path w="6668744" h="326009">
                <a:moveTo>
                  <a:pt x="6052286" y="4825"/>
                </a:moveTo>
                <a:lnTo>
                  <a:pt x="6050508" y="6603"/>
                </a:lnTo>
                <a:lnTo>
                  <a:pt x="6055207" y="96900"/>
                </a:lnTo>
                <a:lnTo>
                  <a:pt x="6067907" y="95250"/>
                </a:lnTo>
                <a:lnTo>
                  <a:pt x="6080353" y="54483"/>
                </a:lnTo>
                <a:lnTo>
                  <a:pt x="6259423" y="54483"/>
                </a:lnTo>
                <a:lnTo>
                  <a:pt x="6268567" y="96647"/>
                </a:lnTo>
                <a:lnTo>
                  <a:pt x="6281140" y="94869"/>
                </a:lnTo>
                <a:lnTo>
                  <a:pt x="6294729" y="6603"/>
                </a:lnTo>
                <a:lnTo>
                  <a:pt x="6293332" y="4825"/>
                </a:lnTo>
                <a:lnTo>
                  <a:pt x="6285712" y="4945"/>
                </a:lnTo>
                <a:lnTo>
                  <a:pt x="6272290" y="5136"/>
                </a:lnTo>
                <a:lnTo>
                  <a:pt x="6259095" y="5296"/>
                </a:lnTo>
                <a:lnTo>
                  <a:pt x="6246125" y="5429"/>
                </a:lnTo>
                <a:lnTo>
                  <a:pt x="6220858" y="5615"/>
                </a:lnTo>
                <a:lnTo>
                  <a:pt x="6104934" y="5482"/>
                </a:lnTo>
                <a:lnTo>
                  <a:pt x="6092076" y="5361"/>
                </a:lnTo>
                <a:lnTo>
                  <a:pt x="6079015" y="5212"/>
                </a:lnTo>
                <a:lnTo>
                  <a:pt x="6065751" y="5034"/>
                </a:lnTo>
                <a:lnTo>
                  <a:pt x="6052286" y="4825"/>
                </a:lnTo>
                <a:close/>
              </a:path>
              <a:path w="6668744" h="326009">
                <a:moveTo>
                  <a:pt x="5158206" y="298703"/>
                </a:moveTo>
                <a:lnTo>
                  <a:pt x="5128234" y="306959"/>
                </a:lnTo>
                <a:lnTo>
                  <a:pt x="5129377" y="318135"/>
                </a:lnTo>
                <a:lnTo>
                  <a:pt x="5134879" y="318007"/>
                </a:lnTo>
                <a:lnTo>
                  <a:pt x="5146706" y="317778"/>
                </a:lnTo>
                <a:lnTo>
                  <a:pt x="5159033" y="317601"/>
                </a:lnTo>
                <a:lnTo>
                  <a:pt x="5185172" y="317398"/>
                </a:lnTo>
                <a:lnTo>
                  <a:pt x="5228734" y="317505"/>
                </a:lnTo>
                <a:lnTo>
                  <a:pt x="5241381" y="317658"/>
                </a:lnTo>
                <a:lnTo>
                  <a:pt x="5253265" y="317867"/>
                </a:lnTo>
                <a:lnTo>
                  <a:pt x="5264378" y="318135"/>
                </a:lnTo>
                <a:lnTo>
                  <a:pt x="5263743" y="306959"/>
                </a:lnTo>
                <a:lnTo>
                  <a:pt x="5237835" y="299085"/>
                </a:lnTo>
                <a:lnTo>
                  <a:pt x="5234152" y="298069"/>
                </a:lnTo>
                <a:lnTo>
                  <a:pt x="5232247" y="295401"/>
                </a:lnTo>
                <a:lnTo>
                  <a:pt x="5232120" y="291338"/>
                </a:lnTo>
                <a:lnTo>
                  <a:pt x="5231979" y="286382"/>
                </a:lnTo>
                <a:lnTo>
                  <a:pt x="5231763" y="274802"/>
                </a:lnTo>
                <a:lnTo>
                  <a:pt x="5231612" y="247269"/>
                </a:lnTo>
                <a:lnTo>
                  <a:pt x="5231612" y="30099"/>
                </a:lnTo>
                <a:lnTo>
                  <a:pt x="5187924" y="5714"/>
                </a:lnTo>
                <a:lnTo>
                  <a:pt x="5166906" y="5609"/>
                </a:lnTo>
                <a:lnTo>
                  <a:pt x="5154234" y="5439"/>
                </a:lnTo>
                <a:lnTo>
                  <a:pt x="5141341" y="5180"/>
                </a:lnTo>
                <a:lnTo>
                  <a:pt x="5128234" y="4825"/>
                </a:lnTo>
                <a:lnTo>
                  <a:pt x="5128869" y="16256"/>
                </a:lnTo>
                <a:lnTo>
                  <a:pt x="5158841" y="25019"/>
                </a:lnTo>
                <a:lnTo>
                  <a:pt x="5164462" y="42306"/>
                </a:lnTo>
                <a:lnTo>
                  <a:pt x="5164633" y="54924"/>
                </a:lnTo>
                <a:lnTo>
                  <a:pt x="5164603" y="268377"/>
                </a:lnTo>
                <a:lnTo>
                  <a:pt x="5164442" y="280719"/>
                </a:lnTo>
                <a:lnTo>
                  <a:pt x="5164175" y="291719"/>
                </a:lnTo>
                <a:lnTo>
                  <a:pt x="5164048" y="295148"/>
                </a:lnTo>
                <a:lnTo>
                  <a:pt x="5162016" y="297434"/>
                </a:lnTo>
                <a:lnTo>
                  <a:pt x="5158206" y="298703"/>
                </a:lnTo>
                <a:close/>
              </a:path>
              <a:path w="6668744" h="326009">
                <a:moveTo>
                  <a:pt x="5617184" y="295910"/>
                </a:moveTo>
                <a:lnTo>
                  <a:pt x="5615152" y="293497"/>
                </a:lnTo>
                <a:lnTo>
                  <a:pt x="5614903" y="285955"/>
                </a:lnTo>
                <a:lnTo>
                  <a:pt x="5614676" y="274590"/>
                </a:lnTo>
                <a:lnTo>
                  <a:pt x="5614517" y="246887"/>
                </a:lnTo>
                <a:lnTo>
                  <a:pt x="5614517" y="28701"/>
                </a:lnTo>
                <a:lnTo>
                  <a:pt x="5679033" y="28701"/>
                </a:lnTo>
                <a:lnTo>
                  <a:pt x="5693511" y="90424"/>
                </a:lnTo>
                <a:lnTo>
                  <a:pt x="5706084" y="88391"/>
                </a:lnTo>
                <a:lnTo>
                  <a:pt x="5720816" y="6603"/>
                </a:lnTo>
                <a:lnTo>
                  <a:pt x="5719419" y="4825"/>
                </a:lnTo>
                <a:lnTo>
                  <a:pt x="5715031" y="4899"/>
                </a:lnTo>
                <a:lnTo>
                  <a:pt x="5701841" y="5101"/>
                </a:lnTo>
                <a:lnTo>
                  <a:pt x="5688795" y="5272"/>
                </a:lnTo>
                <a:lnTo>
                  <a:pt x="5675895" y="5413"/>
                </a:lnTo>
                <a:lnTo>
                  <a:pt x="5650537" y="5610"/>
                </a:lnTo>
                <a:lnTo>
                  <a:pt x="5485196" y="5418"/>
                </a:lnTo>
                <a:lnTo>
                  <a:pt x="5472204" y="5268"/>
                </a:lnTo>
                <a:lnTo>
                  <a:pt x="5459069" y="5080"/>
                </a:lnTo>
                <a:lnTo>
                  <a:pt x="5457418" y="4952"/>
                </a:lnTo>
                <a:lnTo>
                  <a:pt x="5446242" y="4825"/>
                </a:lnTo>
                <a:lnTo>
                  <a:pt x="5445988" y="5207"/>
                </a:lnTo>
                <a:lnTo>
                  <a:pt x="5438368" y="5374"/>
                </a:lnTo>
                <a:lnTo>
                  <a:pt x="5425560" y="5574"/>
                </a:lnTo>
                <a:lnTo>
                  <a:pt x="5400395" y="5714"/>
                </a:lnTo>
                <a:lnTo>
                  <a:pt x="5187924" y="5714"/>
                </a:lnTo>
                <a:lnTo>
                  <a:pt x="5231612" y="30099"/>
                </a:lnTo>
                <a:lnTo>
                  <a:pt x="5357342" y="30099"/>
                </a:lnTo>
                <a:lnTo>
                  <a:pt x="5357205" y="268086"/>
                </a:lnTo>
                <a:lnTo>
                  <a:pt x="5356956" y="280426"/>
                </a:lnTo>
                <a:lnTo>
                  <a:pt x="5356580" y="291338"/>
                </a:lnTo>
                <a:lnTo>
                  <a:pt x="5356453" y="295401"/>
                </a:lnTo>
                <a:lnTo>
                  <a:pt x="5354548" y="298069"/>
                </a:lnTo>
                <a:lnTo>
                  <a:pt x="5350865" y="299085"/>
                </a:lnTo>
                <a:lnTo>
                  <a:pt x="5324068" y="306959"/>
                </a:lnTo>
                <a:lnTo>
                  <a:pt x="5325338" y="318135"/>
                </a:lnTo>
                <a:lnTo>
                  <a:pt x="5326080" y="318114"/>
                </a:lnTo>
                <a:lnTo>
                  <a:pt x="5337091" y="317847"/>
                </a:lnTo>
                <a:lnTo>
                  <a:pt x="5348960" y="317639"/>
                </a:lnTo>
                <a:lnTo>
                  <a:pt x="5361690" y="317491"/>
                </a:lnTo>
                <a:lnTo>
                  <a:pt x="5424024" y="317535"/>
                </a:lnTo>
                <a:lnTo>
                  <a:pt x="5436606" y="317686"/>
                </a:lnTo>
                <a:lnTo>
                  <a:pt x="5448755" y="317885"/>
                </a:lnTo>
                <a:lnTo>
                  <a:pt x="5460466" y="318135"/>
                </a:lnTo>
                <a:lnTo>
                  <a:pt x="5459577" y="306959"/>
                </a:lnTo>
                <a:lnTo>
                  <a:pt x="5430494" y="298703"/>
                </a:lnTo>
                <a:lnTo>
                  <a:pt x="5424377" y="286382"/>
                </a:lnTo>
                <a:lnTo>
                  <a:pt x="5424165" y="274715"/>
                </a:lnTo>
                <a:lnTo>
                  <a:pt x="5424017" y="247269"/>
                </a:lnTo>
                <a:lnTo>
                  <a:pt x="5424058" y="56144"/>
                </a:lnTo>
                <a:lnTo>
                  <a:pt x="5424217" y="43365"/>
                </a:lnTo>
                <a:lnTo>
                  <a:pt x="5424525" y="32385"/>
                </a:lnTo>
                <a:lnTo>
                  <a:pt x="5445607" y="20447"/>
                </a:lnTo>
                <a:lnTo>
                  <a:pt x="5450433" y="90170"/>
                </a:lnTo>
                <a:lnTo>
                  <a:pt x="5463006" y="88137"/>
                </a:lnTo>
                <a:lnTo>
                  <a:pt x="5483453" y="28701"/>
                </a:lnTo>
                <a:lnTo>
                  <a:pt x="5547842" y="28701"/>
                </a:lnTo>
                <a:lnTo>
                  <a:pt x="5547731" y="266846"/>
                </a:lnTo>
                <a:lnTo>
                  <a:pt x="5547552" y="279222"/>
                </a:lnTo>
                <a:lnTo>
                  <a:pt x="5547334" y="289940"/>
                </a:lnTo>
                <a:lnTo>
                  <a:pt x="5505805" y="306959"/>
                </a:lnTo>
                <a:lnTo>
                  <a:pt x="5506948" y="318135"/>
                </a:lnTo>
                <a:lnTo>
                  <a:pt x="5518012" y="317918"/>
                </a:lnTo>
                <a:lnTo>
                  <a:pt x="5530374" y="317722"/>
                </a:lnTo>
                <a:lnTo>
                  <a:pt x="5542955" y="317569"/>
                </a:lnTo>
                <a:lnTo>
                  <a:pt x="5568770" y="317394"/>
                </a:lnTo>
                <a:lnTo>
                  <a:pt x="5618774" y="317555"/>
                </a:lnTo>
                <a:lnTo>
                  <a:pt x="5631453" y="317704"/>
                </a:lnTo>
                <a:lnTo>
                  <a:pt x="5644089" y="317897"/>
                </a:lnTo>
                <a:lnTo>
                  <a:pt x="5656681" y="318135"/>
                </a:lnTo>
                <a:lnTo>
                  <a:pt x="5656046" y="306959"/>
                </a:lnTo>
                <a:lnTo>
                  <a:pt x="5620994" y="297052"/>
                </a:lnTo>
                <a:lnTo>
                  <a:pt x="5617184" y="295910"/>
                </a:lnTo>
                <a:close/>
              </a:path>
              <a:path w="6668744" h="326009">
                <a:moveTo>
                  <a:pt x="5964656" y="306959"/>
                </a:moveTo>
                <a:lnTo>
                  <a:pt x="5939637" y="299085"/>
                </a:lnTo>
                <a:lnTo>
                  <a:pt x="5934557" y="297814"/>
                </a:lnTo>
                <a:lnTo>
                  <a:pt x="5932017" y="295148"/>
                </a:lnTo>
                <a:lnTo>
                  <a:pt x="5931763" y="285496"/>
                </a:lnTo>
                <a:lnTo>
                  <a:pt x="5931509" y="271652"/>
                </a:lnTo>
                <a:lnTo>
                  <a:pt x="5931382" y="175006"/>
                </a:lnTo>
                <a:lnTo>
                  <a:pt x="6001994" y="44323"/>
                </a:lnTo>
                <a:lnTo>
                  <a:pt x="6004915" y="38988"/>
                </a:lnTo>
                <a:lnTo>
                  <a:pt x="6007836" y="34544"/>
                </a:lnTo>
                <a:lnTo>
                  <a:pt x="6010757" y="31114"/>
                </a:lnTo>
                <a:lnTo>
                  <a:pt x="6013678" y="27559"/>
                </a:lnTo>
                <a:lnTo>
                  <a:pt x="6017742" y="25019"/>
                </a:lnTo>
                <a:lnTo>
                  <a:pt x="6023203" y="23113"/>
                </a:lnTo>
                <a:lnTo>
                  <a:pt x="6046825" y="16256"/>
                </a:lnTo>
                <a:lnTo>
                  <a:pt x="6045682" y="4825"/>
                </a:lnTo>
                <a:lnTo>
                  <a:pt x="6035024" y="5192"/>
                </a:lnTo>
                <a:lnTo>
                  <a:pt x="6022374" y="5491"/>
                </a:lnTo>
                <a:lnTo>
                  <a:pt x="6009620" y="5661"/>
                </a:lnTo>
                <a:lnTo>
                  <a:pt x="5982448" y="5658"/>
                </a:lnTo>
                <a:lnTo>
                  <a:pt x="5969622" y="5499"/>
                </a:lnTo>
                <a:lnTo>
                  <a:pt x="5957091" y="5225"/>
                </a:lnTo>
                <a:lnTo>
                  <a:pt x="5944844" y="4825"/>
                </a:lnTo>
                <a:lnTo>
                  <a:pt x="5945479" y="16637"/>
                </a:lnTo>
                <a:lnTo>
                  <a:pt x="5965545" y="22098"/>
                </a:lnTo>
                <a:lnTo>
                  <a:pt x="5972276" y="23875"/>
                </a:lnTo>
                <a:lnTo>
                  <a:pt x="5975578" y="26924"/>
                </a:lnTo>
                <a:lnTo>
                  <a:pt x="5975578" y="34671"/>
                </a:lnTo>
                <a:lnTo>
                  <a:pt x="5974435" y="38988"/>
                </a:lnTo>
                <a:lnTo>
                  <a:pt x="5972022" y="44196"/>
                </a:lnTo>
                <a:lnTo>
                  <a:pt x="5969609" y="49402"/>
                </a:lnTo>
                <a:lnTo>
                  <a:pt x="5966434" y="55752"/>
                </a:lnTo>
                <a:lnTo>
                  <a:pt x="5962497" y="63119"/>
                </a:lnTo>
                <a:lnTo>
                  <a:pt x="5919571" y="148462"/>
                </a:lnTo>
                <a:lnTo>
                  <a:pt x="5869787" y="57785"/>
                </a:lnTo>
                <a:lnTo>
                  <a:pt x="5866104" y="51688"/>
                </a:lnTo>
                <a:lnTo>
                  <a:pt x="5863183" y="46355"/>
                </a:lnTo>
                <a:lnTo>
                  <a:pt x="5861151" y="41910"/>
                </a:lnTo>
                <a:lnTo>
                  <a:pt x="5858992" y="37464"/>
                </a:lnTo>
                <a:lnTo>
                  <a:pt x="5857976" y="33655"/>
                </a:lnTo>
                <a:lnTo>
                  <a:pt x="5857976" y="30480"/>
                </a:lnTo>
                <a:lnTo>
                  <a:pt x="5858738" y="26543"/>
                </a:lnTo>
                <a:lnTo>
                  <a:pt x="5862040" y="23622"/>
                </a:lnTo>
                <a:lnTo>
                  <a:pt x="5864580" y="22606"/>
                </a:lnTo>
                <a:lnTo>
                  <a:pt x="5868009" y="21844"/>
                </a:lnTo>
                <a:lnTo>
                  <a:pt x="5890742" y="16256"/>
                </a:lnTo>
                <a:lnTo>
                  <a:pt x="5889726" y="4825"/>
                </a:lnTo>
                <a:lnTo>
                  <a:pt x="5881639" y="5006"/>
                </a:lnTo>
                <a:lnTo>
                  <a:pt x="5869402" y="5233"/>
                </a:lnTo>
                <a:lnTo>
                  <a:pt x="5856955" y="5413"/>
                </a:lnTo>
                <a:lnTo>
                  <a:pt x="5844295" y="5549"/>
                </a:lnTo>
                <a:lnTo>
                  <a:pt x="5818329" y="5697"/>
                </a:lnTo>
                <a:lnTo>
                  <a:pt x="5775971" y="5589"/>
                </a:lnTo>
                <a:lnTo>
                  <a:pt x="5763221" y="5418"/>
                </a:lnTo>
                <a:lnTo>
                  <a:pt x="5751989" y="5165"/>
                </a:lnTo>
                <a:lnTo>
                  <a:pt x="5742279" y="4825"/>
                </a:lnTo>
                <a:lnTo>
                  <a:pt x="5743168" y="16256"/>
                </a:lnTo>
                <a:lnTo>
                  <a:pt x="5764631" y="22225"/>
                </a:lnTo>
                <a:lnTo>
                  <a:pt x="5775045" y="26924"/>
                </a:lnTo>
                <a:lnTo>
                  <a:pt x="5782157" y="34798"/>
                </a:lnTo>
                <a:lnTo>
                  <a:pt x="5792063" y="50419"/>
                </a:lnTo>
                <a:lnTo>
                  <a:pt x="5864707" y="180339"/>
                </a:lnTo>
                <a:lnTo>
                  <a:pt x="5864453" y="271780"/>
                </a:lnTo>
                <a:lnTo>
                  <a:pt x="5864199" y="285750"/>
                </a:lnTo>
                <a:lnTo>
                  <a:pt x="5861659" y="297561"/>
                </a:lnTo>
                <a:lnTo>
                  <a:pt x="5830290" y="306959"/>
                </a:lnTo>
                <a:lnTo>
                  <a:pt x="5831433" y="318135"/>
                </a:lnTo>
                <a:lnTo>
                  <a:pt x="5834808" y="318048"/>
                </a:lnTo>
                <a:lnTo>
                  <a:pt x="5846161" y="317805"/>
                </a:lnTo>
                <a:lnTo>
                  <a:pt x="5858244" y="317616"/>
                </a:lnTo>
                <a:lnTo>
                  <a:pt x="5871057" y="317481"/>
                </a:lnTo>
                <a:lnTo>
                  <a:pt x="5929386" y="317511"/>
                </a:lnTo>
                <a:lnTo>
                  <a:pt x="5942004" y="317663"/>
                </a:lnTo>
                <a:lnTo>
                  <a:pt x="5953970" y="317871"/>
                </a:lnTo>
                <a:lnTo>
                  <a:pt x="5965291" y="318135"/>
                </a:lnTo>
                <a:lnTo>
                  <a:pt x="5964656" y="306959"/>
                </a:lnTo>
                <a:close/>
              </a:path>
              <a:path w="6668744" h="326009">
                <a:moveTo>
                  <a:pt x="3889095" y="306959"/>
                </a:moveTo>
                <a:lnTo>
                  <a:pt x="3863187" y="299085"/>
                </a:lnTo>
                <a:lnTo>
                  <a:pt x="3859504" y="298069"/>
                </a:lnTo>
                <a:lnTo>
                  <a:pt x="3857599" y="295401"/>
                </a:lnTo>
                <a:lnTo>
                  <a:pt x="3857472" y="291338"/>
                </a:lnTo>
                <a:lnTo>
                  <a:pt x="3857331" y="286382"/>
                </a:lnTo>
                <a:lnTo>
                  <a:pt x="3857115" y="274802"/>
                </a:lnTo>
                <a:lnTo>
                  <a:pt x="3856964" y="247269"/>
                </a:lnTo>
                <a:lnTo>
                  <a:pt x="3856964" y="164464"/>
                </a:lnTo>
                <a:lnTo>
                  <a:pt x="3990060" y="164464"/>
                </a:lnTo>
                <a:lnTo>
                  <a:pt x="3989982" y="268084"/>
                </a:lnTo>
                <a:lnTo>
                  <a:pt x="3989821" y="280425"/>
                </a:lnTo>
                <a:lnTo>
                  <a:pt x="3989552" y="291338"/>
                </a:lnTo>
                <a:lnTo>
                  <a:pt x="3987520" y="298069"/>
                </a:lnTo>
                <a:lnTo>
                  <a:pt x="3983710" y="299085"/>
                </a:lnTo>
                <a:lnTo>
                  <a:pt x="3957040" y="306959"/>
                </a:lnTo>
                <a:lnTo>
                  <a:pt x="3958056" y="318135"/>
                </a:lnTo>
                <a:lnTo>
                  <a:pt x="3958908" y="318111"/>
                </a:lnTo>
                <a:lnTo>
                  <a:pt x="3969964" y="317845"/>
                </a:lnTo>
                <a:lnTo>
                  <a:pt x="3981852" y="317638"/>
                </a:lnTo>
                <a:lnTo>
                  <a:pt x="3994579" y="317491"/>
                </a:lnTo>
                <a:lnTo>
                  <a:pt x="4056744" y="317534"/>
                </a:lnTo>
                <a:lnTo>
                  <a:pt x="4069317" y="317685"/>
                </a:lnTo>
                <a:lnTo>
                  <a:pt x="4081462" y="317885"/>
                </a:lnTo>
                <a:lnTo>
                  <a:pt x="4093184" y="318135"/>
                </a:lnTo>
                <a:lnTo>
                  <a:pt x="4092549" y="306959"/>
                </a:lnTo>
                <a:lnTo>
                  <a:pt x="4063466" y="298703"/>
                </a:lnTo>
                <a:lnTo>
                  <a:pt x="4057095" y="286382"/>
                </a:lnTo>
                <a:lnTo>
                  <a:pt x="4056883" y="274715"/>
                </a:lnTo>
                <a:lnTo>
                  <a:pt x="4056735" y="247269"/>
                </a:lnTo>
                <a:lnTo>
                  <a:pt x="4056776" y="56144"/>
                </a:lnTo>
                <a:lnTo>
                  <a:pt x="4056935" y="43365"/>
                </a:lnTo>
                <a:lnTo>
                  <a:pt x="4057243" y="32385"/>
                </a:lnTo>
                <a:lnTo>
                  <a:pt x="4093184" y="16256"/>
                </a:lnTo>
                <a:lnTo>
                  <a:pt x="4092041" y="4825"/>
                </a:lnTo>
                <a:lnTo>
                  <a:pt x="4087933" y="4948"/>
                </a:lnTo>
                <a:lnTo>
                  <a:pt x="4076178" y="5237"/>
                </a:lnTo>
                <a:lnTo>
                  <a:pt x="4063899" y="5454"/>
                </a:lnTo>
                <a:lnTo>
                  <a:pt x="4051101" y="5602"/>
                </a:lnTo>
                <a:lnTo>
                  <a:pt x="3992570" y="5563"/>
                </a:lnTo>
                <a:lnTo>
                  <a:pt x="3979967" y="5391"/>
                </a:lnTo>
                <a:lnTo>
                  <a:pt x="3968122" y="5147"/>
                </a:lnTo>
                <a:lnTo>
                  <a:pt x="3957040" y="4825"/>
                </a:lnTo>
                <a:lnTo>
                  <a:pt x="3957675" y="16256"/>
                </a:lnTo>
                <a:lnTo>
                  <a:pt x="3983710" y="23875"/>
                </a:lnTo>
                <a:lnTo>
                  <a:pt x="3987520" y="24891"/>
                </a:lnTo>
                <a:lnTo>
                  <a:pt x="3989425" y="27177"/>
                </a:lnTo>
                <a:lnTo>
                  <a:pt x="3989552" y="30734"/>
                </a:lnTo>
                <a:lnTo>
                  <a:pt x="3989849" y="41882"/>
                </a:lnTo>
                <a:lnTo>
                  <a:pt x="3990012" y="54562"/>
                </a:lnTo>
                <a:lnTo>
                  <a:pt x="3990060" y="140843"/>
                </a:lnTo>
                <a:lnTo>
                  <a:pt x="3856964" y="140843"/>
                </a:lnTo>
                <a:lnTo>
                  <a:pt x="3857009" y="54958"/>
                </a:lnTo>
                <a:lnTo>
                  <a:pt x="3857169" y="42241"/>
                </a:lnTo>
                <a:lnTo>
                  <a:pt x="3857472" y="30734"/>
                </a:lnTo>
                <a:lnTo>
                  <a:pt x="3859504" y="24891"/>
                </a:lnTo>
                <a:lnTo>
                  <a:pt x="3863187" y="23875"/>
                </a:lnTo>
                <a:lnTo>
                  <a:pt x="3889730" y="16256"/>
                </a:lnTo>
                <a:lnTo>
                  <a:pt x="3888460" y="4825"/>
                </a:lnTo>
                <a:lnTo>
                  <a:pt x="3886342" y="4897"/>
                </a:lnTo>
                <a:lnTo>
                  <a:pt x="3875257" y="5206"/>
                </a:lnTo>
                <a:lnTo>
                  <a:pt x="3863311" y="5437"/>
                </a:lnTo>
                <a:lnTo>
                  <a:pt x="3850516" y="5595"/>
                </a:lnTo>
                <a:lnTo>
                  <a:pt x="3790037" y="5551"/>
                </a:lnTo>
                <a:lnTo>
                  <a:pt x="3777428" y="5379"/>
                </a:lnTo>
                <a:lnTo>
                  <a:pt x="3765276" y="5139"/>
                </a:lnTo>
                <a:lnTo>
                  <a:pt x="3753586" y="4825"/>
                </a:lnTo>
                <a:lnTo>
                  <a:pt x="3754221" y="16256"/>
                </a:lnTo>
                <a:lnTo>
                  <a:pt x="3784193" y="25019"/>
                </a:lnTo>
                <a:lnTo>
                  <a:pt x="3789814" y="42306"/>
                </a:lnTo>
                <a:lnTo>
                  <a:pt x="3789985" y="54924"/>
                </a:lnTo>
                <a:lnTo>
                  <a:pt x="3789955" y="268377"/>
                </a:lnTo>
                <a:lnTo>
                  <a:pt x="3789794" y="280719"/>
                </a:lnTo>
                <a:lnTo>
                  <a:pt x="3789527" y="291719"/>
                </a:lnTo>
                <a:lnTo>
                  <a:pt x="3753586" y="306959"/>
                </a:lnTo>
                <a:lnTo>
                  <a:pt x="3754729" y="318135"/>
                </a:lnTo>
                <a:lnTo>
                  <a:pt x="3760231" y="318007"/>
                </a:lnTo>
                <a:lnTo>
                  <a:pt x="3772058" y="317778"/>
                </a:lnTo>
                <a:lnTo>
                  <a:pt x="3784385" y="317601"/>
                </a:lnTo>
                <a:lnTo>
                  <a:pt x="3810524" y="317398"/>
                </a:lnTo>
                <a:lnTo>
                  <a:pt x="3854086" y="317505"/>
                </a:lnTo>
                <a:lnTo>
                  <a:pt x="3866733" y="317658"/>
                </a:lnTo>
                <a:lnTo>
                  <a:pt x="3878617" y="317867"/>
                </a:lnTo>
                <a:lnTo>
                  <a:pt x="3889730" y="318135"/>
                </a:lnTo>
                <a:lnTo>
                  <a:pt x="3889095" y="306959"/>
                </a:lnTo>
                <a:close/>
              </a:path>
              <a:path w="6668744" h="326009">
                <a:moveTo>
                  <a:pt x="3461994" y="298703"/>
                </a:moveTo>
                <a:lnTo>
                  <a:pt x="3432022" y="306959"/>
                </a:lnTo>
                <a:lnTo>
                  <a:pt x="3433165" y="318135"/>
                </a:lnTo>
                <a:lnTo>
                  <a:pt x="3438603" y="318007"/>
                </a:lnTo>
                <a:lnTo>
                  <a:pt x="3450323" y="317778"/>
                </a:lnTo>
                <a:lnTo>
                  <a:pt x="3462590" y="317601"/>
                </a:lnTo>
                <a:lnTo>
                  <a:pt x="3488799" y="317398"/>
                </a:lnTo>
                <a:lnTo>
                  <a:pt x="3532522" y="317505"/>
                </a:lnTo>
                <a:lnTo>
                  <a:pt x="3545169" y="317658"/>
                </a:lnTo>
                <a:lnTo>
                  <a:pt x="3557053" y="317867"/>
                </a:lnTo>
                <a:lnTo>
                  <a:pt x="3568166" y="318135"/>
                </a:lnTo>
                <a:lnTo>
                  <a:pt x="3567531" y="306959"/>
                </a:lnTo>
                <a:lnTo>
                  <a:pt x="3541623" y="299085"/>
                </a:lnTo>
                <a:lnTo>
                  <a:pt x="3537940" y="297941"/>
                </a:lnTo>
                <a:lnTo>
                  <a:pt x="3536035" y="295275"/>
                </a:lnTo>
                <a:lnTo>
                  <a:pt x="3535908" y="291338"/>
                </a:lnTo>
                <a:lnTo>
                  <a:pt x="3535654" y="285496"/>
                </a:lnTo>
                <a:lnTo>
                  <a:pt x="3535400" y="264287"/>
                </a:lnTo>
                <a:lnTo>
                  <a:pt x="3535654" y="42163"/>
                </a:lnTo>
                <a:lnTo>
                  <a:pt x="3535654" y="36322"/>
                </a:lnTo>
                <a:lnTo>
                  <a:pt x="3535908" y="30734"/>
                </a:lnTo>
                <a:lnTo>
                  <a:pt x="3536162" y="27177"/>
                </a:lnTo>
                <a:lnTo>
                  <a:pt x="3538067" y="24891"/>
                </a:lnTo>
                <a:lnTo>
                  <a:pt x="3541623" y="23875"/>
                </a:lnTo>
                <a:lnTo>
                  <a:pt x="3568166" y="16256"/>
                </a:lnTo>
                <a:lnTo>
                  <a:pt x="3566896" y="4825"/>
                </a:lnTo>
                <a:lnTo>
                  <a:pt x="3564764" y="4897"/>
                </a:lnTo>
                <a:lnTo>
                  <a:pt x="3553625" y="5206"/>
                </a:lnTo>
                <a:lnTo>
                  <a:pt x="3541654" y="5437"/>
                </a:lnTo>
                <a:lnTo>
                  <a:pt x="3528862" y="5595"/>
                </a:lnTo>
                <a:lnTo>
                  <a:pt x="3468473" y="5551"/>
                </a:lnTo>
                <a:lnTo>
                  <a:pt x="3455864" y="5379"/>
                </a:lnTo>
                <a:lnTo>
                  <a:pt x="3443712" y="5139"/>
                </a:lnTo>
                <a:lnTo>
                  <a:pt x="3432022" y="4825"/>
                </a:lnTo>
                <a:lnTo>
                  <a:pt x="3432657" y="16256"/>
                </a:lnTo>
                <a:lnTo>
                  <a:pt x="3462629" y="25019"/>
                </a:lnTo>
                <a:lnTo>
                  <a:pt x="3468090" y="37337"/>
                </a:lnTo>
                <a:lnTo>
                  <a:pt x="3468344" y="49022"/>
                </a:lnTo>
                <a:lnTo>
                  <a:pt x="3468344" y="271780"/>
                </a:lnTo>
                <a:lnTo>
                  <a:pt x="3468217" y="279146"/>
                </a:lnTo>
                <a:lnTo>
                  <a:pt x="3467963" y="291719"/>
                </a:lnTo>
                <a:lnTo>
                  <a:pt x="3467836" y="295148"/>
                </a:lnTo>
                <a:lnTo>
                  <a:pt x="3465804" y="297434"/>
                </a:lnTo>
                <a:lnTo>
                  <a:pt x="3461994" y="298703"/>
                </a:lnTo>
                <a:close/>
              </a:path>
              <a:path w="6668744" h="326009">
                <a:moveTo>
                  <a:pt x="3696182" y="28828"/>
                </a:moveTo>
                <a:lnTo>
                  <a:pt x="3702405" y="25400"/>
                </a:lnTo>
                <a:lnTo>
                  <a:pt x="3709771" y="23113"/>
                </a:lnTo>
                <a:lnTo>
                  <a:pt x="3735044" y="16256"/>
                </a:lnTo>
                <a:lnTo>
                  <a:pt x="3733901" y="4825"/>
                </a:lnTo>
                <a:lnTo>
                  <a:pt x="3732073" y="4893"/>
                </a:lnTo>
                <a:lnTo>
                  <a:pt x="3719781" y="5268"/>
                </a:lnTo>
                <a:lnTo>
                  <a:pt x="3707211" y="5523"/>
                </a:lnTo>
                <a:lnTo>
                  <a:pt x="3694353" y="5668"/>
                </a:lnTo>
                <a:lnTo>
                  <a:pt x="3666584" y="5659"/>
                </a:lnTo>
                <a:lnTo>
                  <a:pt x="3653634" y="5500"/>
                </a:lnTo>
                <a:lnTo>
                  <a:pt x="3641232" y="5226"/>
                </a:lnTo>
                <a:lnTo>
                  <a:pt x="3629380" y="4825"/>
                </a:lnTo>
                <a:lnTo>
                  <a:pt x="3630015" y="16637"/>
                </a:lnTo>
                <a:lnTo>
                  <a:pt x="3649446" y="21589"/>
                </a:lnTo>
                <a:lnTo>
                  <a:pt x="3653510" y="22860"/>
                </a:lnTo>
                <a:lnTo>
                  <a:pt x="3655542" y="24764"/>
                </a:lnTo>
                <a:lnTo>
                  <a:pt x="3655542" y="30861"/>
                </a:lnTo>
                <a:lnTo>
                  <a:pt x="3653383" y="35306"/>
                </a:lnTo>
                <a:lnTo>
                  <a:pt x="3649319" y="40639"/>
                </a:lnTo>
                <a:lnTo>
                  <a:pt x="3641522" y="50177"/>
                </a:lnTo>
                <a:lnTo>
                  <a:pt x="3632047" y="60706"/>
                </a:lnTo>
                <a:lnTo>
                  <a:pt x="3540480" y="161416"/>
                </a:lnTo>
                <a:lnTo>
                  <a:pt x="3604107" y="258063"/>
                </a:lnTo>
                <a:lnTo>
                  <a:pt x="3609463" y="266205"/>
                </a:lnTo>
                <a:lnTo>
                  <a:pt x="3618710" y="280498"/>
                </a:lnTo>
                <a:lnTo>
                  <a:pt x="3626448" y="292812"/>
                </a:lnTo>
                <a:lnTo>
                  <a:pt x="3632671" y="303147"/>
                </a:lnTo>
                <a:lnTo>
                  <a:pt x="3637375" y="311503"/>
                </a:lnTo>
                <a:lnTo>
                  <a:pt x="3640556" y="317881"/>
                </a:lnTo>
                <a:lnTo>
                  <a:pt x="3642867" y="317835"/>
                </a:lnTo>
                <a:lnTo>
                  <a:pt x="3656186" y="317617"/>
                </a:lnTo>
                <a:lnTo>
                  <a:pt x="3669067" y="317474"/>
                </a:lnTo>
                <a:lnTo>
                  <a:pt x="3706762" y="317422"/>
                </a:lnTo>
                <a:lnTo>
                  <a:pt x="3719553" y="317565"/>
                </a:lnTo>
                <a:lnTo>
                  <a:pt x="3732155" y="317803"/>
                </a:lnTo>
                <a:lnTo>
                  <a:pt x="3744569" y="318135"/>
                </a:lnTo>
                <a:lnTo>
                  <a:pt x="3743934" y="306959"/>
                </a:lnTo>
                <a:lnTo>
                  <a:pt x="3722217" y="300227"/>
                </a:lnTo>
                <a:lnTo>
                  <a:pt x="3717010" y="298703"/>
                </a:lnTo>
                <a:lnTo>
                  <a:pt x="3712565" y="296545"/>
                </a:lnTo>
                <a:lnTo>
                  <a:pt x="3705199" y="291084"/>
                </a:lnTo>
                <a:lnTo>
                  <a:pt x="3696182" y="279653"/>
                </a:lnTo>
                <a:lnTo>
                  <a:pt x="3597884" y="135255"/>
                </a:lnTo>
                <a:lnTo>
                  <a:pt x="3674465" y="49784"/>
                </a:lnTo>
                <a:lnTo>
                  <a:pt x="3680307" y="43434"/>
                </a:lnTo>
                <a:lnTo>
                  <a:pt x="3685768" y="38100"/>
                </a:lnTo>
                <a:lnTo>
                  <a:pt x="3690975" y="33400"/>
                </a:lnTo>
                <a:lnTo>
                  <a:pt x="3696182" y="28828"/>
                </a:lnTo>
                <a:close/>
              </a:path>
              <a:path w="6668744" h="326009">
                <a:moveTo>
                  <a:pt x="3295878" y="298703"/>
                </a:moveTo>
                <a:lnTo>
                  <a:pt x="3265906" y="306959"/>
                </a:lnTo>
                <a:lnTo>
                  <a:pt x="3267049" y="318135"/>
                </a:lnTo>
                <a:lnTo>
                  <a:pt x="3272487" y="318007"/>
                </a:lnTo>
                <a:lnTo>
                  <a:pt x="3284207" y="317778"/>
                </a:lnTo>
                <a:lnTo>
                  <a:pt x="3296474" y="317601"/>
                </a:lnTo>
                <a:lnTo>
                  <a:pt x="3322683" y="317398"/>
                </a:lnTo>
                <a:lnTo>
                  <a:pt x="3369028" y="317524"/>
                </a:lnTo>
                <a:lnTo>
                  <a:pt x="3381637" y="317676"/>
                </a:lnTo>
                <a:lnTo>
                  <a:pt x="3393789" y="317879"/>
                </a:lnTo>
                <a:lnTo>
                  <a:pt x="3405479" y="318135"/>
                </a:lnTo>
                <a:lnTo>
                  <a:pt x="3404844" y="306959"/>
                </a:lnTo>
                <a:lnTo>
                  <a:pt x="3377285" y="299085"/>
                </a:lnTo>
                <a:lnTo>
                  <a:pt x="3372459" y="297814"/>
                </a:lnTo>
                <a:lnTo>
                  <a:pt x="3369919" y="295148"/>
                </a:lnTo>
                <a:lnTo>
                  <a:pt x="3369792" y="291338"/>
                </a:lnTo>
                <a:lnTo>
                  <a:pt x="3369538" y="285496"/>
                </a:lnTo>
                <a:lnTo>
                  <a:pt x="3369284" y="264287"/>
                </a:lnTo>
                <a:lnTo>
                  <a:pt x="3369538" y="42290"/>
                </a:lnTo>
                <a:lnTo>
                  <a:pt x="3369538" y="36575"/>
                </a:lnTo>
                <a:lnTo>
                  <a:pt x="3369792" y="31241"/>
                </a:lnTo>
                <a:lnTo>
                  <a:pt x="3370046" y="27686"/>
                </a:lnTo>
                <a:lnTo>
                  <a:pt x="3371951" y="25400"/>
                </a:lnTo>
                <a:lnTo>
                  <a:pt x="3375507" y="24511"/>
                </a:lnTo>
                <a:lnTo>
                  <a:pt x="3405479" y="16256"/>
                </a:lnTo>
                <a:lnTo>
                  <a:pt x="3404336" y="4825"/>
                </a:lnTo>
                <a:lnTo>
                  <a:pt x="3398864" y="4984"/>
                </a:lnTo>
                <a:lnTo>
                  <a:pt x="3387082" y="5259"/>
                </a:lnTo>
                <a:lnTo>
                  <a:pt x="3374774" y="5465"/>
                </a:lnTo>
                <a:lnTo>
                  <a:pt x="3361944" y="5607"/>
                </a:lnTo>
                <a:lnTo>
                  <a:pt x="3302357" y="5551"/>
                </a:lnTo>
                <a:lnTo>
                  <a:pt x="3289748" y="5379"/>
                </a:lnTo>
                <a:lnTo>
                  <a:pt x="3277596" y="5139"/>
                </a:lnTo>
                <a:lnTo>
                  <a:pt x="3265906" y="4825"/>
                </a:lnTo>
                <a:lnTo>
                  <a:pt x="3266541" y="16256"/>
                </a:lnTo>
                <a:lnTo>
                  <a:pt x="3296513" y="25019"/>
                </a:lnTo>
                <a:lnTo>
                  <a:pt x="3299942" y="26035"/>
                </a:lnTo>
                <a:lnTo>
                  <a:pt x="3301720" y="28448"/>
                </a:lnTo>
                <a:lnTo>
                  <a:pt x="3301974" y="37337"/>
                </a:lnTo>
                <a:lnTo>
                  <a:pt x="3302228" y="49022"/>
                </a:lnTo>
                <a:lnTo>
                  <a:pt x="3302228" y="55118"/>
                </a:lnTo>
                <a:lnTo>
                  <a:pt x="3302355" y="61975"/>
                </a:lnTo>
                <a:lnTo>
                  <a:pt x="3302355" y="256286"/>
                </a:lnTo>
                <a:lnTo>
                  <a:pt x="3302228" y="264413"/>
                </a:lnTo>
                <a:lnTo>
                  <a:pt x="3301974" y="285750"/>
                </a:lnTo>
                <a:lnTo>
                  <a:pt x="3301847" y="291719"/>
                </a:lnTo>
                <a:lnTo>
                  <a:pt x="3301593" y="295275"/>
                </a:lnTo>
                <a:lnTo>
                  <a:pt x="3299561" y="297561"/>
                </a:lnTo>
                <a:lnTo>
                  <a:pt x="3295878" y="298703"/>
                </a:lnTo>
                <a:close/>
              </a:path>
              <a:path w="6668744" h="326009">
                <a:moveTo>
                  <a:pt x="2764383" y="306959"/>
                </a:moveTo>
                <a:lnTo>
                  <a:pt x="2738475" y="299085"/>
                </a:lnTo>
                <a:lnTo>
                  <a:pt x="2734792" y="298069"/>
                </a:lnTo>
                <a:lnTo>
                  <a:pt x="2732887" y="295401"/>
                </a:lnTo>
                <a:lnTo>
                  <a:pt x="2732760" y="291338"/>
                </a:lnTo>
                <a:lnTo>
                  <a:pt x="2732619" y="286382"/>
                </a:lnTo>
                <a:lnTo>
                  <a:pt x="2732403" y="274802"/>
                </a:lnTo>
                <a:lnTo>
                  <a:pt x="2732252" y="247269"/>
                </a:lnTo>
                <a:lnTo>
                  <a:pt x="2732252" y="164464"/>
                </a:lnTo>
                <a:lnTo>
                  <a:pt x="2865348" y="164464"/>
                </a:lnTo>
                <a:lnTo>
                  <a:pt x="2865270" y="268084"/>
                </a:lnTo>
                <a:lnTo>
                  <a:pt x="2865109" y="280425"/>
                </a:lnTo>
                <a:lnTo>
                  <a:pt x="2864840" y="291338"/>
                </a:lnTo>
                <a:lnTo>
                  <a:pt x="2862808" y="298069"/>
                </a:lnTo>
                <a:lnTo>
                  <a:pt x="2858998" y="299085"/>
                </a:lnTo>
                <a:lnTo>
                  <a:pt x="2832328" y="306959"/>
                </a:lnTo>
                <a:lnTo>
                  <a:pt x="2833344" y="318135"/>
                </a:lnTo>
                <a:lnTo>
                  <a:pt x="2834196" y="318111"/>
                </a:lnTo>
                <a:lnTo>
                  <a:pt x="2845252" y="317845"/>
                </a:lnTo>
                <a:lnTo>
                  <a:pt x="2857140" y="317638"/>
                </a:lnTo>
                <a:lnTo>
                  <a:pt x="2869867" y="317491"/>
                </a:lnTo>
                <a:lnTo>
                  <a:pt x="2932032" y="317534"/>
                </a:lnTo>
                <a:lnTo>
                  <a:pt x="2944605" y="317685"/>
                </a:lnTo>
                <a:lnTo>
                  <a:pt x="2956750" y="317885"/>
                </a:lnTo>
                <a:lnTo>
                  <a:pt x="2968472" y="318135"/>
                </a:lnTo>
                <a:lnTo>
                  <a:pt x="2967837" y="306959"/>
                </a:lnTo>
                <a:lnTo>
                  <a:pt x="2938754" y="298703"/>
                </a:lnTo>
                <a:lnTo>
                  <a:pt x="2932383" y="286382"/>
                </a:lnTo>
                <a:lnTo>
                  <a:pt x="2932171" y="274715"/>
                </a:lnTo>
                <a:lnTo>
                  <a:pt x="2932023" y="247269"/>
                </a:lnTo>
                <a:lnTo>
                  <a:pt x="2932064" y="56144"/>
                </a:lnTo>
                <a:lnTo>
                  <a:pt x="2932223" y="43365"/>
                </a:lnTo>
                <a:lnTo>
                  <a:pt x="2932531" y="32385"/>
                </a:lnTo>
                <a:lnTo>
                  <a:pt x="2953867" y="20447"/>
                </a:lnTo>
                <a:lnTo>
                  <a:pt x="2958693" y="90170"/>
                </a:lnTo>
                <a:lnTo>
                  <a:pt x="2971266" y="88137"/>
                </a:lnTo>
                <a:lnTo>
                  <a:pt x="2991713" y="28701"/>
                </a:lnTo>
                <a:lnTo>
                  <a:pt x="3056102" y="28701"/>
                </a:lnTo>
                <a:lnTo>
                  <a:pt x="3055991" y="266846"/>
                </a:lnTo>
                <a:lnTo>
                  <a:pt x="3055812" y="279222"/>
                </a:lnTo>
                <a:lnTo>
                  <a:pt x="3055594" y="289940"/>
                </a:lnTo>
                <a:lnTo>
                  <a:pt x="3014065" y="306959"/>
                </a:lnTo>
                <a:lnTo>
                  <a:pt x="3015208" y="318135"/>
                </a:lnTo>
                <a:lnTo>
                  <a:pt x="3026272" y="317918"/>
                </a:lnTo>
                <a:lnTo>
                  <a:pt x="3038634" y="317722"/>
                </a:lnTo>
                <a:lnTo>
                  <a:pt x="3051215" y="317569"/>
                </a:lnTo>
                <a:lnTo>
                  <a:pt x="3077030" y="317394"/>
                </a:lnTo>
                <a:lnTo>
                  <a:pt x="3127034" y="317555"/>
                </a:lnTo>
                <a:lnTo>
                  <a:pt x="3139713" y="317704"/>
                </a:lnTo>
                <a:lnTo>
                  <a:pt x="3152349" y="317897"/>
                </a:lnTo>
                <a:lnTo>
                  <a:pt x="3164941" y="318135"/>
                </a:lnTo>
                <a:lnTo>
                  <a:pt x="3164306" y="306959"/>
                </a:lnTo>
                <a:lnTo>
                  <a:pt x="3129254" y="297052"/>
                </a:lnTo>
                <a:lnTo>
                  <a:pt x="3123163" y="285955"/>
                </a:lnTo>
                <a:lnTo>
                  <a:pt x="3122936" y="274590"/>
                </a:lnTo>
                <a:lnTo>
                  <a:pt x="3122777" y="246887"/>
                </a:lnTo>
                <a:lnTo>
                  <a:pt x="3122777" y="28701"/>
                </a:lnTo>
                <a:lnTo>
                  <a:pt x="3187293" y="28701"/>
                </a:lnTo>
                <a:lnTo>
                  <a:pt x="3201771" y="90424"/>
                </a:lnTo>
                <a:lnTo>
                  <a:pt x="3214344" y="88391"/>
                </a:lnTo>
                <a:lnTo>
                  <a:pt x="3229076" y="6603"/>
                </a:lnTo>
                <a:lnTo>
                  <a:pt x="3227679" y="4825"/>
                </a:lnTo>
                <a:lnTo>
                  <a:pt x="3223291" y="4899"/>
                </a:lnTo>
                <a:lnTo>
                  <a:pt x="3210101" y="5101"/>
                </a:lnTo>
                <a:lnTo>
                  <a:pt x="3197055" y="5272"/>
                </a:lnTo>
                <a:lnTo>
                  <a:pt x="3184155" y="5413"/>
                </a:lnTo>
                <a:lnTo>
                  <a:pt x="3158797" y="5610"/>
                </a:lnTo>
                <a:lnTo>
                  <a:pt x="2993456" y="5418"/>
                </a:lnTo>
                <a:lnTo>
                  <a:pt x="2980464" y="5268"/>
                </a:lnTo>
                <a:lnTo>
                  <a:pt x="2967329" y="5080"/>
                </a:lnTo>
                <a:lnTo>
                  <a:pt x="2965805" y="4952"/>
                </a:lnTo>
                <a:lnTo>
                  <a:pt x="2954502" y="4825"/>
                </a:lnTo>
                <a:lnTo>
                  <a:pt x="2954248" y="5207"/>
                </a:lnTo>
                <a:lnTo>
                  <a:pt x="2950360" y="5289"/>
                </a:lnTo>
                <a:lnTo>
                  <a:pt x="2938283" y="5489"/>
                </a:lnTo>
                <a:lnTo>
                  <a:pt x="2925746" y="5621"/>
                </a:lnTo>
                <a:lnTo>
                  <a:pt x="2867858" y="5563"/>
                </a:lnTo>
                <a:lnTo>
                  <a:pt x="2855255" y="5391"/>
                </a:lnTo>
                <a:lnTo>
                  <a:pt x="2843410" y="5147"/>
                </a:lnTo>
                <a:lnTo>
                  <a:pt x="2832328" y="4825"/>
                </a:lnTo>
                <a:lnTo>
                  <a:pt x="2832963" y="16256"/>
                </a:lnTo>
                <a:lnTo>
                  <a:pt x="2858998" y="23875"/>
                </a:lnTo>
                <a:lnTo>
                  <a:pt x="2862808" y="24891"/>
                </a:lnTo>
                <a:lnTo>
                  <a:pt x="2864713" y="27177"/>
                </a:lnTo>
                <a:lnTo>
                  <a:pt x="2864840" y="30734"/>
                </a:lnTo>
                <a:lnTo>
                  <a:pt x="2865137" y="41882"/>
                </a:lnTo>
                <a:lnTo>
                  <a:pt x="2865300" y="54562"/>
                </a:lnTo>
                <a:lnTo>
                  <a:pt x="2865348" y="140843"/>
                </a:lnTo>
                <a:lnTo>
                  <a:pt x="2732252" y="140843"/>
                </a:lnTo>
                <a:lnTo>
                  <a:pt x="2732297" y="54958"/>
                </a:lnTo>
                <a:lnTo>
                  <a:pt x="2732457" y="42241"/>
                </a:lnTo>
                <a:lnTo>
                  <a:pt x="2732760" y="30734"/>
                </a:lnTo>
                <a:lnTo>
                  <a:pt x="2734792" y="24891"/>
                </a:lnTo>
                <a:lnTo>
                  <a:pt x="2738475" y="23875"/>
                </a:lnTo>
                <a:lnTo>
                  <a:pt x="2765018" y="16256"/>
                </a:lnTo>
                <a:lnTo>
                  <a:pt x="2763748" y="4825"/>
                </a:lnTo>
                <a:lnTo>
                  <a:pt x="2761630" y="4897"/>
                </a:lnTo>
                <a:lnTo>
                  <a:pt x="2750545" y="5206"/>
                </a:lnTo>
                <a:lnTo>
                  <a:pt x="2738599" y="5437"/>
                </a:lnTo>
                <a:lnTo>
                  <a:pt x="2725804" y="5595"/>
                </a:lnTo>
                <a:lnTo>
                  <a:pt x="2665325" y="5551"/>
                </a:lnTo>
                <a:lnTo>
                  <a:pt x="2652716" y="5379"/>
                </a:lnTo>
                <a:lnTo>
                  <a:pt x="2640564" y="5139"/>
                </a:lnTo>
                <a:lnTo>
                  <a:pt x="2628874" y="4825"/>
                </a:lnTo>
                <a:lnTo>
                  <a:pt x="2629509" y="16256"/>
                </a:lnTo>
                <a:lnTo>
                  <a:pt x="2659481" y="25019"/>
                </a:lnTo>
                <a:lnTo>
                  <a:pt x="2665102" y="42306"/>
                </a:lnTo>
                <a:lnTo>
                  <a:pt x="2665273" y="54924"/>
                </a:lnTo>
                <a:lnTo>
                  <a:pt x="2665243" y="268377"/>
                </a:lnTo>
                <a:lnTo>
                  <a:pt x="2665082" y="280719"/>
                </a:lnTo>
                <a:lnTo>
                  <a:pt x="2664815" y="291719"/>
                </a:lnTo>
                <a:lnTo>
                  <a:pt x="2628874" y="306959"/>
                </a:lnTo>
                <a:lnTo>
                  <a:pt x="2630017" y="318135"/>
                </a:lnTo>
                <a:lnTo>
                  <a:pt x="2635519" y="318007"/>
                </a:lnTo>
                <a:lnTo>
                  <a:pt x="2647346" y="317778"/>
                </a:lnTo>
                <a:lnTo>
                  <a:pt x="2659673" y="317601"/>
                </a:lnTo>
                <a:lnTo>
                  <a:pt x="2685812" y="317398"/>
                </a:lnTo>
                <a:lnTo>
                  <a:pt x="2729374" y="317505"/>
                </a:lnTo>
                <a:lnTo>
                  <a:pt x="2742021" y="317658"/>
                </a:lnTo>
                <a:lnTo>
                  <a:pt x="2753905" y="317867"/>
                </a:lnTo>
                <a:lnTo>
                  <a:pt x="2765018" y="318135"/>
                </a:lnTo>
                <a:lnTo>
                  <a:pt x="2764383" y="306959"/>
                </a:lnTo>
                <a:close/>
              </a:path>
              <a:path w="6668744" h="326009">
                <a:moveTo>
                  <a:pt x="2355189" y="247269"/>
                </a:moveTo>
                <a:lnTo>
                  <a:pt x="2355060" y="88991"/>
                </a:lnTo>
                <a:lnTo>
                  <a:pt x="2354808" y="75691"/>
                </a:lnTo>
                <a:lnTo>
                  <a:pt x="2357815" y="79758"/>
                </a:lnTo>
                <a:lnTo>
                  <a:pt x="2365751" y="90320"/>
                </a:lnTo>
                <a:lnTo>
                  <a:pt x="2372842" y="99568"/>
                </a:lnTo>
                <a:lnTo>
                  <a:pt x="2548737" y="319913"/>
                </a:lnTo>
                <a:lnTo>
                  <a:pt x="2574391" y="317373"/>
                </a:lnTo>
                <a:lnTo>
                  <a:pt x="2574462" y="56143"/>
                </a:lnTo>
                <a:lnTo>
                  <a:pt x="2574684" y="43364"/>
                </a:lnTo>
                <a:lnTo>
                  <a:pt x="2575026" y="32385"/>
                </a:lnTo>
                <a:lnTo>
                  <a:pt x="2575280" y="28448"/>
                </a:lnTo>
                <a:lnTo>
                  <a:pt x="2577058" y="26035"/>
                </a:lnTo>
                <a:lnTo>
                  <a:pt x="2580487" y="25019"/>
                </a:lnTo>
                <a:lnTo>
                  <a:pt x="2610840" y="16256"/>
                </a:lnTo>
                <a:lnTo>
                  <a:pt x="2609697" y="4825"/>
                </a:lnTo>
                <a:lnTo>
                  <a:pt x="2596131" y="5211"/>
                </a:lnTo>
                <a:lnTo>
                  <a:pt x="2582691" y="5499"/>
                </a:lnTo>
                <a:lnTo>
                  <a:pt x="2570614" y="5663"/>
                </a:lnTo>
                <a:lnTo>
                  <a:pt x="2550075" y="5669"/>
                </a:lnTo>
                <a:lnTo>
                  <a:pt x="2538175" y="5515"/>
                </a:lnTo>
                <a:lnTo>
                  <a:pt x="2524780" y="5237"/>
                </a:lnTo>
                <a:lnTo>
                  <a:pt x="2509875" y="4825"/>
                </a:lnTo>
                <a:lnTo>
                  <a:pt x="2510510" y="16637"/>
                </a:lnTo>
                <a:lnTo>
                  <a:pt x="2539085" y="24511"/>
                </a:lnTo>
                <a:lnTo>
                  <a:pt x="2542895" y="25526"/>
                </a:lnTo>
                <a:lnTo>
                  <a:pt x="2544800" y="27812"/>
                </a:lnTo>
                <a:lnTo>
                  <a:pt x="2544927" y="31241"/>
                </a:lnTo>
                <a:lnTo>
                  <a:pt x="2545217" y="41770"/>
                </a:lnTo>
                <a:lnTo>
                  <a:pt x="2545386" y="54431"/>
                </a:lnTo>
                <a:lnTo>
                  <a:pt x="2545560" y="201524"/>
                </a:lnTo>
                <a:lnTo>
                  <a:pt x="2545816" y="214502"/>
                </a:lnTo>
                <a:lnTo>
                  <a:pt x="2543029" y="210771"/>
                </a:lnTo>
                <a:lnTo>
                  <a:pt x="2535210" y="200550"/>
                </a:lnTo>
                <a:lnTo>
                  <a:pt x="2527528" y="190881"/>
                </a:lnTo>
                <a:lnTo>
                  <a:pt x="2379065" y="4825"/>
                </a:lnTo>
                <a:lnTo>
                  <a:pt x="2375801" y="4975"/>
                </a:lnTo>
                <a:lnTo>
                  <a:pt x="2363473" y="5401"/>
                </a:lnTo>
                <a:lnTo>
                  <a:pt x="2350718" y="5640"/>
                </a:lnTo>
                <a:lnTo>
                  <a:pt x="2329996" y="5681"/>
                </a:lnTo>
                <a:lnTo>
                  <a:pt x="2318533" y="5532"/>
                </a:lnTo>
                <a:lnTo>
                  <a:pt x="2305045" y="5252"/>
                </a:lnTo>
                <a:lnTo>
                  <a:pt x="2289530" y="4825"/>
                </a:lnTo>
                <a:lnTo>
                  <a:pt x="2290292" y="16256"/>
                </a:lnTo>
                <a:lnTo>
                  <a:pt x="2320137" y="25019"/>
                </a:lnTo>
                <a:lnTo>
                  <a:pt x="2325758" y="42306"/>
                </a:lnTo>
                <a:lnTo>
                  <a:pt x="2325929" y="54924"/>
                </a:lnTo>
                <a:lnTo>
                  <a:pt x="2325899" y="268377"/>
                </a:lnTo>
                <a:lnTo>
                  <a:pt x="2325738" y="280719"/>
                </a:lnTo>
                <a:lnTo>
                  <a:pt x="2325471" y="291719"/>
                </a:lnTo>
                <a:lnTo>
                  <a:pt x="2289530" y="306959"/>
                </a:lnTo>
                <a:lnTo>
                  <a:pt x="2290673" y="318135"/>
                </a:lnTo>
                <a:lnTo>
                  <a:pt x="2305039" y="317810"/>
                </a:lnTo>
                <a:lnTo>
                  <a:pt x="2318520" y="317567"/>
                </a:lnTo>
                <a:lnTo>
                  <a:pt x="2330496" y="317421"/>
                </a:lnTo>
                <a:lnTo>
                  <a:pt x="2350453" y="317413"/>
                </a:lnTo>
                <a:lnTo>
                  <a:pt x="2362384" y="317553"/>
                </a:lnTo>
                <a:lnTo>
                  <a:pt x="2375744" y="317794"/>
                </a:lnTo>
                <a:lnTo>
                  <a:pt x="2390495" y="318135"/>
                </a:lnTo>
                <a:lnTo>
                  <a:pt x="2389733" y="306450"/>
                </a:lnTo>
                <a:lnTo>
                  <a:pt x="2361158" y="298703"/>
                </a:lnTo>
                <a:lnTo>
                  <a:pt x="2357602" y="297814"/>
                </a:lnTo>
                <a:lnTo>
                  <a:pt x="2355824" y="295148"/>
                </a:lnTo>
                <a:lnTo>
                  <a:pt x="2355697" y="290830"/>
                </a:lnTo>
                <a:lnTo>
                  <a:pt x="2355565" y="286385"/>
                </a:lnTo>
                <a:lnTo>
                  <a:pt x="2355344" y="274933"/>
                </a:lnTo>
                <a:lnTo>
                  <a:pt x="2355189" y="247269"/>
                </a:lnTo>
                <a:close/>
              </a:path>
              <a:path w="6668744" h="326009">
                <a:moveTo>
                  <a:pt x="2158974" y="298703"/>
                </a:moveTo>
                <a:lnTo>
                  <a:pt x="2129002" y="306959"/>
                </a:lnTo>
                <a:lnTo>
                  <a:pt x="2130145" y="318135"/>
                </a:lnTo>
                <a:lnTo>
                  <a:pt x="2135583" y="318007"/>
                </a:lnTo>
                <a:lnTo>
                  <a:pt x="2147303" y="317778"/>
                </a:lnTo>
                <a:lnTo>
                  <a:pt x="2159570" y="317601"/>
                </a:lnTo>
                <a:lnTo>
                  <a:pt x="2185779" y="317398"/>
                </a:lnTo>
                <a:lnTo>
                  <a:pt x="2232124" y="317524"/>
                </a:lnTo>
                <a:lnTo>
                  <a:pt x="2244733" y="317676"/>
                </a:lnTo>
                <a:lnTo>
                  <a:pt x="2256885" y="317879"/>
                </a:lnTo>
                <a:lnTo>
                  <a:pt x="2268575" y="318135"/>
                </a:lnTo>
                <a:lnTo>
                  <a:pt x="2267940" y="306959"/>
                </a:lnTo>
                <a:lnTo>
                  <a:pt x="2240381" y="299085"/>
                </a:lnTo>
                <a:lnTo>
                  <a:pt x="2235555" y="297814"/>
                </a:lnTo>
                <a:lnTo>
                  <a:pt x="2233015" y="295148"/>
                </a:lnTo>
                <a:lnTo>
                  <a:pt x="2232888" y="291338"/>
                </a:lnTo>
                <a:lnTo>
                  <a:pt x="2232634" y="285496"/>
                </a:lnTo>
                <a:lnTo>
                  <a:pt x="2232380" y="264287"/>
                </a:lnTo>
                <a:lnTo>
                  <a:pt x="2232634" y="42290"/>
                </a:lnTo>
                <a:lnTo>
                  <a:pt x="2232634" y="36575"/>
                </a:lnTo>
                <a:lnTo>
                  <a:pt x="2232888" y="31241"/>
                </a:lnTo>
                <a:lnTo>
                  <a:pt x="2233142" y="27686"/>
                </a:lnTo>
                <a:lnTo>
                  <a:pt x="2235047" y="25400"/>
                </a:lnTo>
                <a:lnTo>
                  <a:pt x="2238603" y="24511"/>
                </a:lnTo>
                <a:lnTo>
                  <a:pt x="2268575" y="16256"/>
                </a:lnTo>
                <a:lnTo>
                  <a:pt x="2267432" y="4825"/>
                </a:lnTo>
                <a:lnTo>
                  <a:pt x="2261960" y="4984"/>
                </a:lnTo>
                <a:lnTo>
                  <a:pt x="2250178" y="5259"/>
                </a:lnTo>
                <a:lnTo>
                  <a:pt x="2237870" y="5465"/>
                </a:lnTo>
                <a:lnTo>
                  <a:pt x="2225040" y="5607"/>
                </a:lnTo>
                <a:lnTo>
                  <a:pt x="2165453" y="5551"/>
                </a:lnTo>
                <a:lnTo>
                  <a:pt x="2152844" y="5379"/>
                </a:lnTo>
                <a:lnTo>
                  <a:pt x="2140692" y="5139"/>
                </a:lnTo>
                <a:lnTo>
                  <a:pt x="2129002" y="4825"/>
                </a:lnTo>
                <a:lnTo>
                  <a:pt x="2129637" y="16256"/>
                </a:lnTo>
                <a:lnTo>
                  <a:pt x="2159609" y="25019"/>
                </a:lnTo>
                <a:lnTo>
                  <a:pt x="2165197" y="42925"/>
                </a:lnTo>
                <a:lnTo>
                  <a:pt x="2165451" y="61975"/>
                </a:lnTo>
                <a:lnTo>
                  <a:pt x="2165197" y="279146"/>
                </a:lnTo>
                <a:lnTo>
                  <a:pt x="2164943" y="291719"/>
                </a:lnTo>
                <a:lnTo>
                  <a:pt x="2164689" y="295275"/>
                </a:lnTo>
                <a:lnTo>
                  <a:pt x="2162657" y="297561"/>
                </a:lnTo>
                <a:lnTo>
                  <a:pt x="2158974" y="298703"/>
                </a:lnTo>
                <a:close/>
              </a:path>
              <a:path w="6668744" h="326009">
                <a:moveTo>
                  <a:pt x="1837410" y="298703"/>
                </a:moveTo>
                <a:lnTo>
                  <a:pt x="1807438" y="306959"/>
                </a:lnTo>
                <a:lnTo>
                  <a:pt x="1808581" y="318135"/>
                </a:lnTo>
                <a:lnTo>
                  <a:pt x="1814019" y="318007"/>
                </a:lnTo>
                <a:lnTo>
                  <a:pt x="1825739" y="317778"/>
                </a:lnTo>
                <a:lnTo>
                  <a:pt x="1838006" y="317601"/>
                </a:lnTo>
                <a:lnTo>
                  <a:pt x="1864215" y="317398"/>
                </a:lnTo>
                <a:lnTo>
                  <a:pt x="1907938" y="317505"/>
                </a:lnTo>
                <a:lnTo>
                  <a:pt x="1920585" y="317658"/>
                </a:lnTo>
                <a:lnTo>
                  <a:pt x="1932469" y="317867"/>
                </a:lnTo>
                <a:lnTo>
                  <a:pt x="1943582" y="318135"/>
                </a:lnTo>
                <a:lnTo>
                  <a:pt x="1942947" y="306959"/>
                </a:lnTo>
                <a:lnTo>
                  <a:pt x="1917039" y="299085"/>
                </a:lnTo>
                <a:lnTo>
                  <a:pt x="1913356" y="297941"/>
                </a:lnTo>
                <a:lnTo>
                  <a:pt x="1911451" y="295275"/>
                </a:lnTo>
                <a:lnTo>
                  <a:pt x="1911324" y="291338"/>
                </a:lnTo>
                <a:lnTo>
                  <a:pt x="1911070" y="285496"/>
                </a:lnTo>
                <a:lnTo>
                  <a:pt x="1910816" y="264287"/>
                </a:lnTo>
                <a:lnTo>
                  <a:pt x="1911070" y="42163"/>
                </a:lnTo>
                <a:lnTo>
                  <a:pt x="1911070" y="36322"/>
                </a:lnTo>
                <a:lnTo>
                  <a:pt x="1911324" y="30734"/>
                </a:lnTo>
                <a:lnTo>
                  <a:pt x="1911578" y="27177"/>
                </a:lnTo>
                <a:lnTo>
                  <a:pt x="1913483" y="24891"/>
                </a:lnTo>
                <a:lnTo>
                  <a:pt x="1917039" y="23875"/>
                </a:lnTo>
                <a:lnTo>
                  <a:pt x="1943582" y="16256"/>
                </a:lnTo>
                <a:lnTo>
                  <a:pt x="1942312" y="4825"/>
                </a:lnTo>
                <a:lnTo>
                  <a:pt x="1940180" y="4897"/>
                </a:lnTo>
                <a:lnTo>
                  <a:pt x="1929041" y="5206"/>
                </a:lnTo>
                <a:lnTo>
                  <a:pt x="1917070" y="5437"/>
                </a:lnTo>
                <a:lnTo>
                  <a:pt x="1904278" y="5595"/>
                </a:lnTo>
                <a:lnTo>
                  <a:pt x="1843889" y="5551"/>
                </a:lnTo>
                <a:lnTo>
                  <a:pt x="1831280" y="5379"/>
                </a:lnTo>
                <a:lnTo>
                  <a:pt x="1819128" y="5139"/>
                </a:lnTo>
                <a:lnTo>
                  <a:pt x="1807438" y="4825"/>
                </a:lnTo>
                <a:lnTo>
                  <a:pt x="1808073" y="16256"/>
                </a:lnTo>
                <a:lnTo>
                  <a:pt x="1838045" y="25019"/>
                </a:lnTo>
                <a:lnTo>
                  <a:pt x="1843506" y="37337"/>
                </a:lnTo>
                <a:lnTo>
                  <a:pt x="1843887" y="61975"/>
                </a:lnTo>
                <a:lnTo>
                  <a:pt x="1843633" y="279146"/>
                </a:lnTo>
                <a:lnTo>
                  <a:pt x="1843506" y="285750"/>
                </a:lnTo>
                <a:lnTo>
                  <a:pt x="1843252" y="295148"/>
                </a:lnTo>
                <a:lnTo>
                  <a:pt x="1841220" y="297434"/>
                </a:lnTo>
                <a:lnTo>
                  <a:pt x="1837410" y="298703"/>
                </a:lnTo>
                <a:close/>
              </a:path>
              <a:path w="6668744" h="326009">
                <a:moveTo>
                  <a:pt x="2071598" y="28828"/>
                </a:moveTo>
                <a:lnTo>
                  <a:pt x="2077821" y="25400"/>
                </a:lnTo>
                <a:lnTo>
                  <a:pt x="2085187" y="23113"/>
                </a:lnTo>
                <a:lnTo>
                  <a:pt x="2110460" y="16256"/>
                </a:lnTo>
                <a:lnTo>
                  <a:pt x="2109317" y="4825"/>
                </a:lnTo>
                <a:lnTo>
                  <a:pt x="2107489" y="4893"/>
                </a:lnTo>
                <a:lnTo>
                  <a:pt x="2095197" y="5268"/>
                </a:lnTo>
                <a:lnTo>
                  <a:pt x="2082627" y="5523"/>
                </a:lnTo>
                <a:lnTo>
                  <a:pt x="2069769" y="5668"/>
                </a:lnTo>
                <a:lnTo>
                  <a:pt x="2042000" y="5659"/>
                </a:lnTo>
                <a:lnTo>
                  <a:pt x="2029050" y="5500"/>
                </a:lnTo>
                <a:lnTo>
                  <a:pt x="2016648" y="5226"/>
                </a:lnTo>
                <a:lnTo>
                  <a:pt x="2004796" y="4825"/>
                </a:lnTo>
                <a:lnTo>
                  <a:pt x="2005431" y="16637"/>
                </a:lnTo>
                <a:lnTo>
                  <a:pt x="2024862" y="21589"/>
                </a:lnTo>
                <a:lnTo>
                  <a:pt x="2028926" y="22860"/>
                </a:lnTo>
                <a:lnTo>
                  <a:pt x="2030958" y="24764"/>
                </a:lnTo>
                <a:lnTo>
                  <a:pt x="2030958" y="30861"/>
                </a:lnTo>
                <a:lnTo>
                  <a:pt x="2028799" y="35306"/>
                </a:lnTo>
                <a:lnTo>
                  <a:pt x="2024735" y="40639"/>
                </a:lnTo>
                <a:lnTo>
                  <a:pt x="2016938" y="50177"/>
                </a:lnTo>
                <a:lnTo>
                  <a:pt x="2007463" y="60706"/>
                </a:lnTo>
                <a:lnTo>
                  <a:pt x="1915896" y="161416"/>
                </a:lnTo>
                <a:lnTo>
                  <a:pt x="1979523" y="258063"/>
                </a:lnTo>
                <a:lnTo>
                  <a:pt x="1984879" y="266205"/>
                </a:lnTo>
                <a:lnTo>
                  <a:pt x="1994126" y="280498"/>
                </a:lnTo>
                <a:lnTo>
                  <a:pt x="2001864" y="292812"/>
                </a:lnTo>
                <a:lnTo>
                  <a:pt x="2008087" y="303147"/>
                </a:lnTo>
                <a:lnTo>
                  <a:pt x="2012791" y="311503"/>
                </a:lnTo>
                <a:lnTo>
                  <a:pt x="2015972" y="317881"/>
                </a:lnTo>
                <a:lnTo>
                  <a:pt x="2018283" y="317835"/>
                </a:lnTo>
                <a:lnTo>
                  <a:pt x="2031602" y="317617"/>
                </a:lnTo>
                <a:lnTo>
                  <a:pt x="2044483" y="317474"/>
                </a:lnTo>
                <a:lnTo>
                  <a:pt x="2082178" y="317422"/>
                </a:lnTo>
                <a:lnTo>
                  <a:pt x="2094969" y="317565"/>
                </a:lnTo>
                <a:lnTo>
                  <a:pt x="2107571" y="317803"/>
                </a:lnTo>
                <a:lnTo>
                  <a:pt x="2119985" y="318135"/>
                </a:lnTo>
                <a:lnTo>
                  <a:pt x="2119350" y="306959"/>
                </a:lnTo>
                <a:lnTo>
                  <a:pt x="2097633" y="300227"/>
                </a:lnTo>
                <a:lnTo>
                  <a:pt x="2092426" y="298703"/>
                </a:lnTo>
                <a:lnTo>
                  <a:pt x="2087981" y="296545"/>
                </a:lnTo>
                <a:lnTo>
                  <a:pt x="2080615" y="291084"/>
                </a:lnTo>
                <a:lnTo>
                  <a:pt x="2071598" y="279653"/>
                </a:lnTo>
                <a:lnTo>
                  <a:pt x="1973300" y="135255"/>
                </a:lnTo>
                <a:lnTo>
                  <a:pt x="2049881" y="49784"/>
                </a:lnTo>
                <a:lnTo>
                  <a:pt x="2055723" y="43434"/>
                </a:lnTo>
                <a:lnTo>
                  <a:pt x="2061184" y="38100"/>
                </a:lnTo>
                <a:lnTo>
                  <a:pt x="2066391" y="33400"/>
                </a:lnTo>
                <a:lnTo>
                  <a:pt x="2071598" y="28828"/>
                </a:lnTo>
                <a:close/>
              </a:path>
              <a:path w="6668744" h="326009">
                <a:moveTo>
                  <a:pt x="4958435" y="3556"/>
                </a:moveTo>
                <a:lnTo>
                  <a:pt x="4908524" y="195072"/>
                </a:lnTo>
                <a:lnTo>
                  <a:pt x="4939004" y="114300"/>
                </a:lnTo>
                <a:lnTo>
                  <a:pt x="4939105" y="114033"/>
                </a:lnTo>
                <a:lnTo>
                  <a:pt x="4943622" y="101869"/>
                </a:lnTo>
                <a:lnTo>
                  <a:pt x="4947767" y="90170"/>
                </a:lnTo>
                <a:lnTo>
                  <a:pt x="4951507" y="102090"/>
                </a:lnTo>
                <a:lnTo>
                  <a:pt x="4955514" y="114426"/>
                </a:lnTo>
                <a:lnTo>
                  <a:pt x="4983073" y="195072"/>
                </a:lnTo>
                <a:lnTo>
                  <a:pt x="4982565" y="0"/>
                </a:lnTo>
                <a:lnTo>
                  <a:pt x="4958435" y="3556"/>
                </a:lnTo>
                <a:close/>
              </a:path>
              <a:path w="6668744" h="326009">
                <a:moveTo>
                  <a:pt x="4560417" y="247269"/>
                </a:moveTo>
                <a:lnTo>
                  <a:pt x="4560288" y="88991"/>
                </a:lnTo>
                <a:lnTo>
                  <a:pt x="4560036" y="75691"/>
                </a:lnTo>
                <a:lnTo>
                  <a:pt x="4563043" y="79758"/>
                </a:lnTo>
                <a:lnTo>
                  <a:pt x="4570979" y="90320"/>
                </a:lnTo>
                <a:lnTo>
                  <a:pt x="4578070" y="99568"/>
                </a:lnTo>
                <a:lnTo>
                  <a:pt x="4753965" y="319913"/>
                </a:lnTo>
                <a:lnTo>
                  <a:pt x="4779619" y="317373"/>
                </a:lnTo>
                <a:lnTo>
                  <a:pt x="4779690" y="56143"/>
                </a:lnTo>
                <a:lnTo>
                  <a:pt x="4779912" y="43364"/>
                </a:lnTo>
                <a:lnTo>
                  <a:pt x="4780254" y="32385"/>
                </a:lnTo>
                <a:lnTo>
                  <a:pt x="4780508" y="28448"/>
                </a:lnTo>
                <a:lnTo>
                  <a:pt x="4782286" y="26035"/>
                </a:lnTo>
                <a:lnTo>
                  <a:pt x="4785715" y="25019"/>
                </a:lnTo>
                <a:lnTo>
                  <a:pt x="4816068" y="16256"/>
                </a:lnTo>
                <a:lnTo>
                  <a:pt x="4814925" y="4825"/>
                </a:lnTo>
                <a:lnTo>
                  <a:pt x="4801359" y="5211"/>
                </a:lnTo>
                <a:lnTo>
                  <a:pt x="4787919" y="5499"/>
                </a:lnTo>
                <a:lnTo>
                  <a:pt x="4775842" y="5663"/>
                </a:lnTo>
                <a:lnTo>
                  <a:pt x="4755303" y="5669"/>
                </a:lnTo>
                <a:lnTo>
                  <a:pt x="4743403" y="5515"/>
                </a:lnTo>
                <a:lnTo>
                  <a:pt x="4730008" y="5237"/>
                </a:lnTo>
                <a:lnTo>
                  <a:pt x="4715103" y="4825"/>
                </a:lnTo>
                <a:lnTo>
                  <a:pt x="4715738" y="16637"/>
                </a:lnTo>
                <a:lnTo>
                  <a:pt x="4744313" y="24511"/>
                </a:lnTo>
                <a:lnTo>
                  <a:pt x="4748123" y="25526"/>
                </a:lnTo>
                <a:lnTo>
                  <a:pt x="4750028" y="27812"/>
                </a:lnTo>
                <a:lnTo>
                  <a:pt x="4750155" y="31241"/>
                </a:lnTo>
                <a:lnTo>
                  <a:pt x="4750445" y="41770"/>
                </a:lnTo>
                <a:lnTo>
                  <a:pt x="4750614" y="54431"/>
                </a:lnTo>
                <a:lnTo>
                  <a:pt x="4750788" y="201524"/>
                </a:lnTo>
                <a:lnTo>
                  <a:pt x="4751044" y="214502"/>
                </a:lnTo>
                <a:lnTo>
                  <a:pt x="4748257" y="210771"/>
                </a:lnTo>
                <a:lnTo>
                  <a:pt x="4740438" y="200550"/>
                </a:lnTo>
                <a:lnTo>
                  <a:pt x="4732756" y="190881"/>
                </a:lnTo>
                <a:lnTo>
                  <a:pt x="4584293" y="4825"/>
                </a:lnTo>
                <a:lnTo>
                  <a:pt x="4581029" y="4975"/>
                </a:lnTo>
                <a:lnTo>
                  <a:pt x="4568701" y="5401"/>
                </a:lnTo>
                <a:lnTo>
                  <a:pt x="4555946" y="5640"/>
                </a:lnTo>
                <a:lnTo>
                  <a:pt x="4535224" y="5681"/>
                </a:lnTo>
                <a:lnTo>
                  <a:pt x="4523761" y="5532"/>
                </a:lnTo>
                <a:lnTo>
                  <a:pt x="4510273" y="5252"/>
                </a:lnTo>
                <a:lnTo>
                  <a:pt x="4494758" y="4825"/>
                </a:lnTo>
                <a:lnTo>
                  <a:pt x="4495520" y="16256"/>
                </a:lnTo>
                <a:lnTo>
                  <a:pt x="4525365" y="25019"/>
                </a:lnTo>
                <a:lnTo>
                  <a:pt x="4530986" y="42306"/>
                </a:lnTo>
                <a:lnTo>
                  <a:pt x="4531157" y="54924"/>
                </a:lnTo>
                <a:lnTo>
                  <a:pt x="4531127" y="268377"/>
                </a:lnTo>
                <a:lnTo>
                  <a:pt x="4530966" y="280719"/>
                </a:lnTo>
                <a:lnTo>
                  <a:pt x="4530699" y="291719"/>
                </a:lnTo>
                <a:lnTo>
                  <a:pt x="4495393" y="306705"/>
                </a:lnTo>
                <a:lnTo>
                  <a:pt x="4474184" y="300482"/>
                </a:lnTo>
                <a:lnTo>
                  <a:pt x="4468469" y="298831"/>
                </a:lnTo>
                <a:lnTo>
                  <a:pt x="4464151" y="296163"/>
                </a:lnTo>
                <a:lnTo>
                  <a:pt x="4461103" y="292481"/>
                </a:lnTo>
                <a:lnTo>
                  <a:pt x="4458055" y="288925"/>
                </a:lnTo>
                <a:lnTo>
                  <a:pt x="4454626" y="281813"/>
                </a:lnTo>
                <a:lnTo>
                  <a:pt x="4450943" y="271399"/>
                </a:lnTo>
                <a:lnTo>
                  <a:pt x="4354677" y="0"/>
                </a:lnTo>
                <a:lnTo>
                  <a:pt x="4355185" y="195072"/>
                </a:lnTo>
                <a:lnTo>
                  <a:pt x="4280636" y="195072"/>
                </a:lnTo>
                <a:lnTo>
                  <a:pt x="4330547" y="3556"/>
                </a:lnTo>
                <a:lnTo>
                  <a:pt x="4219422" y="274320"/>
                </a:lnTo>
                <a:lnTo>
                  <a:pt x="4216120" y="282066"/>
                </a:lnTo>
                <a:lnTo>
                  <a:pt x="4213199" y="287782"/>
                </a:lnTo>
                <a:lnTo>
                  <a:pt x="4210532" y="291591"/>
                </a:lnTo>
                <a:lnTo>
                  <a:pt x="4207738" y="295401"/>
                </a:lnTo>
                <a:lnTo>
                  <a:pt x="4203674" y="298196"/>
                </a:lnTo>
                <a:lnTo>
                  <a:pt x="4197959" y="299720"/>
                </a:lnTo>
                <a:lnTo>
                  <a:pt x="4174083" y="306959"/>
                </a:lnTo>
                <a:lnTo>
                  <a:pt x="4175226" y="318135"/>
                </a:lnTo>
                <a:lnTo>
                  <a:pt x="4186539" y="317845"/>
                </a:lnTo>
                <a:lnTo>
                  <a:pt x="4199736" y="317582"/>
                </a:lnTo>
                <a:lnTo>
                  <a:pt x="4212095" y="317425"/>
                </a:lnTo>
                <a:lnTo>
                  <a:pt x="4235823" y="317431"/>
                </a:lnTo>
                <a:lnTo>
                  <a:pt x="4247924" y="317577"/>
                </a:lnTo>
                <a:lnTo>
                  <a:pt x="4261418" y="317812"/>
                </a:lnTo>
                <a:lnTo>
                  <a:pt x="4276318" y="318135"/>
                </a:lnTo>
                <a:lnTo>
                  <a:pt x="4275683" y="306450"/>
                </a:lnTo>
                <a:lnTo>
                  <a:pt x="4254220" y="300227"/>
                </a:lnTo>
                <a:lnTo>
                  <a:pt x="4251426" y="299465"/>
                </a:lnTo>
                <a:lnTo>
                  <a:pt x="4249267" y="298450"/>
                </a:lnTo>
                <a:lnTo>
                  <a:pt x="4246600" y="295783"/>
                </a:lnTo>
                <a:lnTo>
                  <a:pt x="4245965" y="291338"/>
                </a:lnTo>
                <a:lnTo>
                  <a:pt x="4245965" y="288671"/>
                </a:lnTo>
                <a:lnTo>
                  <a:pt x="4248505" y="279781"/>
                </a:lnTo>
                <a:lnTo>
                  <a:pt x="4250283" y="274827"/>
                </a:lnTo>
                <a:lnTo>
                  <a:pt x="4252696" y="268224"/>
                </a:lnTo>
                <a:lnTo>
                  <a:pt x="4255744" y="260096"/>
                </a:lnTo>
                <a:lnTo>
                  <a:pt x="4271619" y="218312"/>
                </a:lnTo>
                <a:lnTo>
                  <a:pt x="4363186" y="218312"/>
                </a:lnTo>
                <a:lnTo>
                  <a:pt x="4377918" y="260223"/>
                </a:lnTo>
                <a:lnTo>
                  <a:pt x="4380712" y="268097"/>
                </a:lnTo>
                <a:lnTo>
                  <a:pt x="4382871" y="274447"/>
                </a:lnTo>
                <a:lnTo>
                  <a:pt x="4384395" y="279400"/>
                </a:lnTo>
                <a:lnTo>
                  <a:pt x="4385919" y="284225"/>
                </a:lnTo>
                <a:lnTo>
                  <a:pt x="4386554" y="288036"/>
                </a:lnTo>
                <a:lnTo>
                  <a:pt x="4386554" y="293750"/>
                </a:lnTo>
                <a:lnTo>
                  <a:pt x="4384649" y="297052"/>
                </a:lnTo>
                <a:lnTo>
                  <a:pt x="4381093" y="299593"/>
                </a:lnTo>
                <a:lnTo>
                  <a:pt x="4378172" y="300482"/>
                </a:lnTo>
                <a:lnTo>
                  <a:pt x="4356074" y="306959"/>
                </a:lnTo>
                <a:lnTo>
                  <a:pt x="4357090" y="318135"/>
                </a:lnTo>
                <a:lnTo>
                  <a:pt x="4372161" y="317866"/>
                </a:lnTo>
                <a:lnTo>
                  <a:pt x="4384723" y="317689"/>
                </a:lnTo>
                <a:lnTo>
                  <a:pt x="4397383" y="317550"/>
                </a:lnTo>
                <a:lnTo>
                  <a:pt x="4423000" y="317392"/>
                </a:lnTo>
                <a:lnTo>
                  <a:pt x="4457884" y="317468"/>
                </a:lnTo>
                <a:lnTo>
                  <a:pt x="4470600" y="317601"/>
                </a:lnTo>
                <a:lnTo>
                  <a:pt x="4483278" y="317784"/>
                </a:lnTo>
                <a:lnTo>
                  <a:pt x="4495901" y="318008"/>
                </a:lnTo>
                <a:lnTo>
                  <a:pt x="4496663" y="318008"/>
                </a:lnTo>
                <a:lnTo>
                  <a:pt x="4510126" y="317766"/>
                </a:lnTo>
                <a:lnTo>
                  <a:pt x="4523651" y="317556"/>
                </a:lnTo>
                <a:lnTo>
                  <a:pt x="4535673" y="317420"/>
                </a:lnTo>
                <a:lnTo>
                  <a:pt x="4555681" y="317413"/>
                </a:lnTo>
                <a:lnTo>
                  <a:pt x="4567612" y="317553"/>
                </a:lnTo>
                <a:lnTo>
                  <a:pt x="4580972" y="317794"/>
                </a:lnTo>
                <a:lnTo>
                  <a:pt x="4595723" y="318135"/>
                </a:lnTo>
                <a:lnTo>
                  <a:pt x="4594961" y="306450"/>
                </a:lnTo>
                <a:lnTo>
                  <a:pt x="4566386" y="298703"/>
                </a:lnTo>
                <a:lnTo>
                  <a:pt x="4562830" y="297814"/>
                </a:lnTo>
                <a:lnTo>
                  <a:pt x="4561052" y="295148"/>
                </a:lnTo>
                <a:lnTo>
                  <a:pt x="4560925" y="290830"/>
                </a:lnTo>
                <a:lnTo>
                  <a:pt x="4560793" y="286385"/>
                </a:lnTo>
                <a:lnTo>
                  <a:pt x="4560572" y="274933"/>
                </a:lnTo>
                <a:lnTo>
                  <a:pt x="4560417" y="247269"/>
                </a:lnTo>
                <a:close/>
              </a:path>
              <a:path w="6668744" h="326009">
                <a:moveTo>
                  <a:pt x="4330547" y="3556"/>
                </a:moveTo>
                <a:lnTo>
                  <a:pt x="4280636" y="195072"/>
                </a:lnTo>
                <a:lnTo>
                  <a:pt x="4311116" y="114300"/>
                </a:lnTo>
                <a:lnTo>
                  <a:pt x="4311217" y="114033"/>
                </a:lnTo>
                <a:lnTo>
                  <a:pt x="4315734" y="101869"/>
                </a:lnTo>
                <a:lnTo>
                  <a:pt x="4319879" y="90170"/>
                </a:lnTo>
                <a:lnTo>
                  <a:pt x="4323619" y="102090"/>
                </a:lnTo>
                <a:lnTo>
                  <a:pt x="4327626" y="114426"/>
                </a:lnTo>
                <a:lnTo>
                  <a:pt x="4355185" y="195072"/>
                </a:lnTo>
                <a:lnTo>
                  <a:pt x="4354677" y="0"/>
                </a:lnTo>
                <a:lnTo>
                  <a:pt x="4330547" y="3556"/>
                </a:lnTo>
                <a:close/>
              </a:path>
              <a:path w="6668744" h="326009">
                <a:moveTo>
                  <a:pt x="4803114" y="318135"/>
                </a:moveTo>
                <a:lnTo>
                  <a:pt x="4814427" y="317845"/>
                </a:lnTo>
                <a:lnTo>
                  <a:pt x="4827624" y="317582"/>
                </a:lnTo>
                <a:lnTo>
                  <a:pt x="4839983" y="317425"/>
                </a:lnTo>
                <a:lnTo>
                  <a:pt x="4863711" y="317431"/>
                </a:lnTo>
                <a:lnTo>
                  <a:pt x="4875812" y="317577"/>
                </a:lnTo>
                <a:lnTo>
                  <a:pt x="4889306" y="317812"/>
                </a:lnTo>
                <a:lnTo>
                  <a:pt x="4904206" y="318135"/>
                </a:lnTo>
                <a:lnTo>
                  <a:pt x="4903571" y="306450"/>
                </a:lnTo>
                <a:lnTo>
                  <a:pt x="4882108" y="300227"/>
                </a:lnTo>
                <a:lnTo>
                  <a:pt x="4879314" y="299465"/>
                </a:lnTo>
                <a:lnTo>
                  <a:pt x="4877155" y="298450"/>
                </a:lnTo>
                <a:lnTo>
                  <a:pt x="4874488" y="295783"/>
                </a:lnTo>
                <a:lnTo>
                  <a:pt x="4873853" y="291338"/>
                </a:lnTo>
                <a:lnTo>
                  <a:pt x="4873853" y="288671"/>
                </a:lnTo>
                <a:lnTo>
                  <a:pt x="4876393" y="279781"/>
                </a:lnTo>
                <a:lnTo>
                  <a:pt x="4878171" y="274827"/>
                </a:lnTo>
                <a:lnTo>
                  <a:pt x="4880584" y="268224"/>
                </a:lnTo>
                <a:lnTo>
                  <a:pt x="4883632" y="260096"/>
                </a:lnTo>
                <a:lnTo>
                  <a:pt x="4899507" y="218312"/>
                </a:lnTo>
                <a:lnTo>
                  <a:pt x="4991074" y="218312"/>
                </a:lnTo>
                <a:lnTo>
                  <a:pt x="5005806" y="260223"/>
                </a:lnTo>
                <a:lnTo>
                  <a:pt x="5008600" y="268097"/>
                </a:lnTo>
                <a:lnTo>
                  <a:pt x="5010759" y="274447"/>
                </a:lnTo>
                <a:lnTo>
                  <a:pt x="5012283" y="279400"/>
                </a:lnTo>
                <a:lnTo>
                  <a:pt x="5013807" y="284225"/>
                </a:lnTo>
                <a:lnTo>
                  <a:pt x="5014442" y="288036"/>
                </a:lnTo>
                <a:lnTo>
                  <a:pt x="5014442" y="293750"/>
                </a:lnTo>
                <a:lnTo>
                  <a:pt x="5012537" y="297052"/>
                </a:lnTo>
                <a:lnTo>
                  <a:pt x="5008981" y="299593"/>
                </a:lnTo>
                <a:lnTo>
                  <a:pt x="5006060" y="300482"/>
                </a:lnTo>
                <a:lnTo>
                  <a:pt x="4983962" y="306959"/>
                </a:lnTo>
                <a:lnTo>
                  <a:pt x="4984978" y="318135"/>
                </a:lnTo>
                <a:lnTo>
                  <a:pt x="5000049" y="317866"/>
                </a:lnTo>
                <a:lnTo>
                  <a:pt x="5012611" y="317689"/>
                </a:lnTo>
                <a:lnTo>
                  <a:pt x="5025271" y="317550"/>
                </a:lnTo>
                <a:lnTo>
                  <a:pt x="5050888" y="317392"/>
                </a:lnTo>
                <a:lnTo>
                  <a:pt x="5086591" y="317478"/>
                </a:lnTo>
                <a:lnTo>
                  <a:pt x="5099290" y="317630"/>
                </a:lnTo>
                <a:lnTo>
                  <a:pt x="5111941" y="317849"/>
                </a:lnTo>
                <a:lnTo>
                  <a:pt x="5124551" y="318135"/>
                </a:lnTo>
                <a:lnTo>
                  <a:pt x="5123916" y="306959"/>
                </a:lnTo>
                <a:lnTo>
                  <a:pt x="5102072" y="300482"/>
                </a:lnTo>
                <a:lnTo>
                  <a:pt x="5096357" y="298831"/>
                </a:lnTo>
                <a:lnTo>
                  <a:pt x="5092039" y="296163"/>
                </a:lnTo>
                <a:lnTo>
                  <a:pt x="5088991" y="292481"/>
                </a:lnTo>
                <a:lnTo>
                  <a:pt x="5085943" y="288925"/>
                </a:lnTo>
                <a:lnTo>
                  <a:pt x="5082514" y="281813"/>
                </a:lnTo>
                <a:lnTo>
                  <a:pt x="5078831" y="271399"/>
                </a:lnTo>
                <a:lnTo>
                  <a:pt x="4982565" y="0"/>
                </a:lnTo>
                <a:lnTo>
                  <a:pt x="4983073" y="195072"/>
                </a:lnTo>
                <a:lnTo>
                  <a:pt x="4908524" y="195072"/>
                </a:lnTo>
                <a:lnTo>
                  <a:pt x="4958435" y="3556"/>
                </a:lnTo>
                <a:lnTo>
                  <a:pt x="4847310" y="274320"/>
                </a:lnTo>
                <a:lnTo>
                  <a:pt x="4844008" y="282066"/>
                </a:lnTo>
                <a:lnTo>
                  <a:pt x="4841087" y="287782"/>
                </a:lnTo>
                <a:lnTo>
                  <a:pt x="4838420" y="291591"/>
                </a:lnTo>
                <a:lnTo>
                  <a:pt x="4835626" y="295401"/>
                </a:lnTo>
                <a:lnTo>
                  <a:pt x="4831562" y="298196"/>
                </a:lnTo>
                <a:lnTo>
                  <a:pt x="4825847" y="299720"/>
                </a:lnTo>
                <a:lnTo>
                  <a:pt x="4801971" y="306959"/>
                </a:lnTo>
                <a:lnTo>
                  <a:pt x="4803114" y="318135"/>
                </a:lnTo>
                <a:close/>
              </a:path>
            </a:pathLst>
          </a:custGeom>
          <a:solidFill>
            <a:srgbClr val="006FC0"/>
          </a:solidFill>
        </p:spPr>
        <p:txBody>
          <a:bodyPr wrap="square" lIns="0" tIns="0" rIns="0" bIns="0" rtlCol="0">
            <a:noAutofit/>
          </a:bodyPr>
          <a:lstStyle/>
          <a:p>
            <a:endParaRPr/>
          </a:p>
        </p:txBody>
      </p:sp>
      <p:sp>
        <p:nvSpPr>
          <p:cNvPr id="5" name="object 5"/>
          <p:cNvSpPr/>
          <p:nvPr/>
        </p:nvSpPr>
        <p:spPr>
          <a:xfrm>
            <a:off x="2046056" y="822962"/>
            <a:ext cx="94150" cy="69723"/>
          </a:xfrm>
          <a:custGeom>
            <a:avLst/>
            <a:gdLst/>
            <a:ahLst/>
            <a:cxnLst/>
            <a:rect l="l" t="t" r="r" b="b"/>
            <a:pathLst>
              <a:path w="70612" h="69723">
                <a:moveTo>
                  <a:pt x="35559" y="0"/>
                </a:moveTo>
                <a:lnTo>
                  <a:pt x="48721" y="2124"/>
                </a:lnTo>
                <a:lnTo>
                  <a:pt x="59573" y="8498"/>
                </a:lnTo>
                <a:lnTo>
                  <a:pt x="67828" y="19822"/>
                </a:lnTo>
                <a:lnTo>
                  <a:pt x="70576" y="32812"/>
                </a:lnTo>
                <a:lnTo>
                  <a:pt x="70612" y="34670"/>
                </a:lnTo>
                <a:lnTo>
                  <a:pt x="68424" y="47910"/>
                </a:lnTo>
                <a:lnTo>
                  <a:pt x="61862" y="58626"/>
                </a:lnTo>
                <a:lnTo>
                  <a:pt x="50168" y="66939"/>
                </a:lnTo>
                <a:lnTo>
                  <a:pt x="37374" y="69687"/>
                </a:lnTo>
                <a:lnTo>
                  <a:pt x="35559" y="69723"/>
                </a:lnTo>
                <a:lnTo>
                  <a:pt x="22199" y="67610"/>
                </a:lnTo>
                <a:lnTo>
                  <a:pt x="11427" y="61272"/>
                </a:lnTo>
                <a:lnTo>
                  <a:pt x="2783" y="49424"/>
                </a:lnTo>
                <a:lnTo>
                  <a:pt x="35" y="36507"/>
                </a:lnTo>
                <a:lnTo>
                  <a:pt x="0" y="34670"/>
                </a:lnTo>
                <a:lnTo>
                  <a:pt x="2187" y="21336"/>
                </a:lnTo>
                <a:lnTo>
                  <a:pt x="8749" y="10693"/>
                </a:lnTo>
                <a:lnTo>
                  <a:pt x="20293" y="2735"/>
                </a:lnTo>
                <a:lnTo>
                  <a:pt x="33318" y="49"/>
                </a:lnTo>
                <a:lnTo>
                  <a:pt x="35559"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9713301" y="793496"/>
            <a:ext cx="350689" cy="93852"/>
          </a:xfrm>
          <a:custGeom>
            <a:avLst/>
            <a:gdLst/>
            <a:ahLst/>
            <a:cxnLst/>
            <a:rect l="l" t="t" r="r" b="b"/>
            <a:pathLst>
              <a:path w="263017" h="93852">
                <a:moveTo>
                  <a:pt x="257809"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5"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7"/>
                </a:lnTo>
                <a:lnTo>
                  <a:pt x="35305" y="40639"/>
                </a:lnTo>
                <a:lnTo>
                  <a:pt x="233679" y="40639"/>
                </a:lnTo>
                <a:lnTo>
                  <a:pt x="245364" y="2031"/>
                </a:lnTo>
                <a:lnTo>
                  <a:pt x="257809"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1795782" y="731902"/>
            <a:ext cx="118024" cy="135762"/>
          </a:xfrm>
          <a:custGeom>
            <a:avLst/>
            <a:gdLst/>
            <a:ahLst/>
            <a:cxnLst/>
            <a:rect l="l" t="t" r="r" b="b"/>
            <a:pathLst>
              <a:path w="88518" h="135762">
                <a:moveTo>
                  <a:pt x="20446" y="0"/>
                </a:moveTo>
                <a:lnTo>
                  <a:pt x="0" y="253"/>
                </a:lnTo>
                <a:lnTo>
                  <a:pt x="0" y="133731"/>
                </a:lnTo>
                <a:lnTo>
                  <a:pt x="12281" y="135233"/>
                </a:lnTo>
                <a:lnTo>
                  <a:pt x="25270" y="135760"/>
                </a:lnTo>
                <a:lnTo>
                  <a:pt x="26289" y="135762"/>
                </a:lnTo>
                <a:lnTo>
                  <a:pt x="40902" y="134598"/>
                </a:lnTo>
                <a:lnTo>
                  <a:pt x="53630" y="131115"/>
                </a:lnTo>
                <a:lnTo>
                  <a:pt x="64472" y="125324"/>
                </a:lnTo>
                <a:lnTo>
                  <a:pt x="72771" y="117983"/>
                </a:lnTo>
                <a:lnTo>
                  <a:pt x="79346" y="108725"/>
                </a:lnTo>
                <a:lnTo>
                  <a:pt x="84148" y="97683"/>
                </a:lnTo>
                <a:lnTo>
                  <a:pt x="87186" y="84858"/>
                </a:lnTo>
                <a:lnTo>
                  <a:pt x="88470" y="70249"/>
                </a:lnTo>
                <a:lnTo>
                  <a:pt x="88518" y="66548"/>
                </a:lnTo>
                <a:lnTo>
                  <a:pt x="87588" y="51281"/>
                </a:lnTo>
                <a:lnTo>
                  <a:pt x="84795" y="38021"/>
                </a:lnTo>
                <a:lnTo>
                  <a:pt x="80141" y="26776"/>
                </a:lnTo>
                <a:lnTo>
                  <a:pt x="73624" y="17559"/>
                </a:lnTo>
                <a:lnTo>
                  <a:pt x="63927" y="9646"/>
                </a:lnTo>
                <a:lnTo>
                  <a:pt x="53214" y="4683"/>
                </a:lnTo>
                <a:lnTo>
                  <a:pt x="40360" y="1494"/>
                </a:lnTo>
                <a:lnTo>
                  <a:pt x="25344" y="78"/>
                </a:lnTo>
                <a:lnTo>
                  <a:pt x="20446"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9796950" y="677165"/>
            <a:ext cx="183557" cy="100075"/>
          </a:xfrm>
          <a:custGeom>
            <a:avLst/>
            <a:gdLst/>
            <a:ahLst/>
            <a:cxnLst/>
            <a:rect l="l" t="t" r="r" b="b"/>
            <a:pathLst>
              <a:path w="137668" h="100075">
                <a:moveTo>
                  <a:pt x="13335" y="0"/>
                </a:moveTo>
                <a:lnTo>
                  <a:pt x="18034" y="18161"/>
                </a:lnTo>
                <a:lnTo>
                  <a:pt x="19304" y="21971"/>
                </a:lnTo>
                <a:lnTo>
                  <a:pt x="25019" y="24384"/>
                </a:lnTo>
                <a:lnTo>
                  <a:pt x="38232" y="24598"/>
                </a:lnTo>
                <a:lnTo>
                  <a:pt x="51018" y="24775"/>
                </a:lnTo>
                <a:lnTo>
                  <a:pt x="63396" y="24879"/>
                </a:lnTo>
                <a:lnTo>
                  <a:pt x="68961" y="24891"/>
                </a:lnTo>
                <a:lnTo>
                  <a:pt x="81228" y="24831"/>
                </a:lnTo>
                <a:lnTo>
                  <a:pt x="93850" y="24676"/>
                </a:lnTo>
                <a:lnTo>
                  <a:pt x="106848" y="24467"/>
                </a:lnTo>
                <a:lnTo>
                  <a:pt x="111760" y="24384"/>
                </a:lnTo>
                <a:lnTo>
                  <a:pt x="115824" y="24130"/>
                </a:lnTo>
                <a:lnTo>
                  <a:pt x="119380" y="18414"/>
                </a:lnTo>
                <a:lnTo>
                  <a:pt x="124079" y="888"/>
                </a:lnTo>
                <a:lnTo>
                  <a:pt x="137668" y="253"/>
                </a:lnTo>
                <a:lnTo>
                  <a:pt x="137400" y="13756"/>
                </a:lnTo>
                <a:lnTo>
                  <a:pt x="137196" y="26698"/>
                </a:lnTo>
                <a:lnTo>
                  <a:pt x="137070" y="39081"/>
                </a:lnTo>
                <a:lnTo>
                  <a:pt x="137033" y="49402"/>
                </a:lnTo>
                <a:lnTo>
                  <a:pt x="137080" y="61012"/>
                </a:lnTo>
                <a:lnTo>
                  <a:pt x="137216" y="73373"/>
                </a:lnTo>
                <a:lnTo>
                  <a:pt x="137426" y="86485"/>
                </a:lnTo>
                <a:lnTo>
                  <a:pt x="137668" y="98933"/>
                </a:lnTo>
                <a:lnTo>
                  <a:pt x="124079" y="100075"/>
                </a:lnTo>
                <a:lnTo>
                  <a:pt x="119126" y="80645"/>
                </a:lnTo>
                <a:lnTo>
                  <a:pt x="118110" y="76581"/>
                </a:lnTo>
                <a:lnTo>
                  <a:pt x="115951" y="74549"/>
                </a:lnTo>
                <a:lnTo>
                  <a:pt x="112522" y="74422"/>
                </a:lnTo>
                <a:lnTo>
                  <a:pt x="99273" y="74151"/>
                </a:lnTo>
                <a:lnTo>
                  <a:pt x="86473" y="73990"/>
                </a:lnTo>
                <a:lnTo>
                  <a:pt x="74121" y="73920"/>
                </a:lnTo>
                <a:lnTo>
                  <a:pt x="68707" y="73913"/>
                </a:lnTo>
                <a:lnTo>
                  <a:pt x="56539" y="73950"/>
                </a:lnTo>
                <a:lnTo>
                  <a:pt x="43899" y="74072"/>
                </a:lnTo>
                <a:lnTo>
                  <a:pt x="30846" y="74300"/>
                </a:lnTo>
                <a:lnTo>
                  <a:pt x="25654" y="74422"/>
                </a:lnTo>
                <a:lnTo>
                  <a:pt x="21717" y="74549"/>
                </a:lnTo>
                <a:lnTo>
                  <a:pt x="18034" y="80137"/>
                </a:lnTo>
                <a:lnTo>
                  <a:pt x="13335" y="99440"/>
                </a:lnTo>
                <a:lnTo>
                  <a:pt x="0" y="99822"/>
                </a:lnTo>
                <a:lnTo>
                  <a:pt x="261" y="86129"/>
                </a:lnTo>
                <a:lnTo>
                  <a:pt x="462" y="73090"/>
                </a:lnTo>
                <a:lnTo>
                  <a:pt x="591" y="60728"/>
                </a:lnTo>
                <a:lnTo>
                  <a:pt x="635" y="49402"/>
                </a:lnTo>
                <a:lnTo>
                  <a:pt x="584" y="37578"/>
                </a:lnTo>
                <a:lnTo>
                  <a:pt x="442" y="25146"/>
                </a:lnTo>
                <a:lnTo>
                  <a:pt x="222" y="12078"/>
                </a:lnTo>
                <a:lnTo>
                  <a:pt x="0" y="1143"/>
                </a:lnTo>
                <a:lnTo>
                  <a:pt x="13335"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203187" y="659386"/>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6"/>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366001" y="659386"/>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6"/>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795781" y="594362"/>
            <a:ext cx="103463" cy="117855"/>
          </a:xfrm>
          <a:custGeom>
            <a:avLst/>
            <a:gdLst/>
            <a:ahLst/>
            <a:cxnLst/>
            <a:rect l="l" t="t" r="r" b="b"/>
            <a:pathLst>
              <a:path w="77597" h="117855">
                <a:moveTo>
                  <a:pt x="22478" y="0"/>
                </a:moveTo>
                <a:lnTo>
                  <a:pt x="19684" y="0"/>
                </a:lnTo>
                <a:lnTo>
                  <a:pt x="16383" y="126"/>
                </a:lnTo>
                <a:lnTo>
                  <a:pt x="12573" y="380"/>
                </a:lnTo>
                <a:lnTo>
                  <a:pt x="8762" y="635"/>
                </a:lnTo>
                <a:lnTo>
                  <a:pt x="4571" y="1015"/>
                </a:lnTo>
                <a:lnTo>
                  <a:pt x="0" y="1650"/>
                </a:lnTo>
                <a:lnTo>
                  <a:pt x="0" y="117728"/>
                </a:lnTo>
                <a:lnTo>
                  <a:pt x="7493" y="117855"/>
                </a:lnTo>
                <a:lnTo>
                  <a:pt x="14731" y="117855"/>
                </a:lnTo>
                <a:lnTo>
                  <a:pt x="21590" y="117855"/>
                </a:lnTo>
                <a:lnTo>
                  <a:pt x="36702" y="116736"/>
                </a:lnTo>
                <a:lnTo>
                  <a:pt x="49390" y="113379"/>
                </a:lnTo>
                <a:lnTo>
                  <a:pt x="59653" y="107783"/>
                </a:lnTo>
                <a:lnTo>
                  <a:pt x="63881" y="104139"/>
                </a:lnTo>
                <a:lnTo>
                  <a:pt x="70127" y="95643"/>
                </a:lnTo>
                <a:lnTo>
                  <a:pt x="74490" y="84529"/>
                </a:lnTo>
                <a:lnTo>
                  <a:pt x="76969" y="70800"/>
                </a:lnTo>
                <a:lnTo>
                  <a:pt x="77597" y="57657"/>
                </a:lnTo>
                <a:lnTo>
                  <a:pt x="76540" y="42074"/>
                </a:lnTo>
                <a:lnTo>
                  <a:pt x="73370" y="29117"/>
                </a:lnTo>
                <a:lnTo>
                  <a:pt x="68088" y="18787"/>
                </a:lnTo>
                <a:lnTo>
                  <a:pt x="63500" y="13462"/>
                </a:lnTo>
                <a:lnTo>
                  <a:pt x="54032" y="6688"/>
                </a:lnTo>
                <a:lnTo>
                  <a:pt x="42416" y="2268"/>
                </a:lnTo>
                <a:lnTo>
                  <a:pt x="28613" y="184"/>
                </a:lnTo>
                <a:lnTo>
                  <a:pt x="22478"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3682322" y="587757"/>
            <a:ext cx="246379" cy="285877"/>
          </a:xfrm>
          <a:custGeom>
            <a:avLst/>
            <a:gdLst/>
            <a:ahLst/>
            <a:cxnLst/>
            <a:rect l="l" t="t" r="r" b="b"/>
            <a:pathLst>
              <a:path w="184784" h="285877">
                <a:moveTo>
                  <a:pt x="89788" y="0"/>
                </a:moveTo>
                <a:lnTo>
                  <a:pt x="74848" y="942"/>
                </a:lnTo>
                <a:lnTo>
                  <a:pt x="61344" y="3773"/>
                </a:lnTo>
                <a:lnTo>
                  <a:pt x="49272" y="8494"/>
                </a:lnTo>
                <a:lnTo>
                  <a:pt x="38623" y="15111"/>
                </a:lnTo>
                <a:lnTo>
                  <a:pt x="29391" y="23625"/>
                </a:lnTo>
                <a:lnTo>
                  <a:pt x="21569" y="34041"/>
                </a:lnTo>
                <a:lnTo>
                  <a:pt x="16553" y="43139"/>
                </a:lnTo>
                <a:lnTo>
                  <a:pt x="12376" y="52869"/>
                </a:lnTo>
                <a:lnTo>
                  <a:pt x="8805" y="63605"/>
                </a:lnTo>
                <a:lnTo>
                  <a:pt x="5841" y="75349"/>
                </a:lnTo>
                <a:lnTo>
                  <a:pt x="3483" y="88098"/>
                </a:lnTo>
                <a:lnTo>
                  <a:pt x="1731" y="101855"/>
                </a:lnTo>
                <a:lnTo>
                  <a:pt x="585" y="116618"/>
                </a:lnTo>
                <a:lnTo>
                  <a:pt x="46" y="132389"/>
                </a:lnTo>
                <a:lnTo>
                  <a:pt x="0" y="138811"/>
                </a:lnTo>
                <a:lnTo>
                  <a:pt x="309" y="154600"/>
                </a:lnTo>
                <a:lnTo>
                  <a:pt x="1239" y="169524"/>
                </a:lnTo>
                <a:lnTo>
                  <a:pt x="2789" y="183582"/>
                </a:lnTo>
                <a:lnTo>
                  <a:pt x="4962" y="196772"/>
                </a:lnTo>
                <a:lnTo>
                  <a:pt x="7759" y="209092"/>
                </a:lnTo>
                <a:lnTo>
                  <a:pt x="11179" y="220543"/>
                </a:lnTo>
                <a:lnTo>
                  <a:pt x="15226" y="231123"/>
                </a:lnTo>
                <a:lnTo>
                  <a:pt x="19899" y="240830"/>
                </a:lnTo>
                <a:lnTo>
                  <a:pt x="32301" y="259078"/>
                </a:lnTo>
                <a:lnTo>
                  <a:pt x="41616" y="268220"/>
                </a:lnTo>
                <a:lnTo>
                  <a:pt x="52070" y="275458"/>
                </a:lnTo>
                <a:lnTo>
                  <a:pt x="63661" y="280796"/>
                </a:lnTo>
                <a:lnTo>
                  <a:pt x="76385" y="284236"/>
                </a:lnTo>
                <a:lnTo>
                  <a:pt x="90240" y="285781"/>
                </a:lnTo>
                <a:lnTo>
                  <a:pt x="94868" y="285877"/>
                </a:lnTo>
                <a:lnTo>
                  <a:pt x="109532" y="284922"/>
                </a:lnTo>
                <a:lnTo>
                  <a:pt x="122872" y="282057"/>
                </a:lnTo>
                <a:lnTo>
                  <a:pt x="134883" y="277283"/>
                </a:lnTo>
                <a:lnTo>
                  <a:pt x="145557" y="270599"/>
                </a:lnTo>
                <a:lnTo>
                  <a:pt x="154887" y="262006"/>
                </a:lnTo>
                <a:lnTo>
                  <a:pt x="162813" y="251587"/>
                </a:lnTo>
                <a:lnTo>
                  <a:pt x="167605" y="243130"/>
                </a:lnTo>
                <a:lnTo>
                  <a:pt x="171803" y="233640"/>
                </a:lnTo>
                <a:lnTo>
                  <a:pt x="175409" y="223115"/>
                </a:lnTo>
                <a:lnTo>
                  <a:pt x="178426" y="211552"/>
                </a:lnTo>
                <a:lnTo>
                  <a:pt x="180857" y="198949"/>
                </a:lnTo>
                <a:lnTo>
                  <a:pt x="182702" y="185305"/>
                </a:lnTo>
                <a:lnTo>
                  <a:pt x="183966" y="170615"/>
                </a:lnTo>
                <a:lnTo>
                  <a:pt x="184650" y="154879"/>
                </a:lnTo>
                <a:lnTo>
                  <a:pt x="184784" y="143510"/>
                </a:lnTo>
                <a:lnTo>
                  <a:pt x="184469" y="127812"/>
                </a:lnTo>
                <a:lnTo>
                  <a:pt x="183522" y="112977"/>
                </a:lnTo>
                <a:lnTo>
                  <a:pt x="181946" y="99007"/>
                </a:lnTo>
                <a:lnTo>
                  <a:pt x="179741" y="85904"/>
                </a:lnTo>
                <a:lnTo>
                  <a:pt x="176909" y="73671"/>
                </a:lnTo>
                <a:lnTo>
                  <a:pt x="173450" y="62310"/>
                </a:lnTo>
                <a:lnTo>
                  <a:pt x="169367" y="51823"/>
                </a:lnTo>
                <a:lnTo>
                  <a:pt x="164661" y="42214"/>
                </a:lnTo>
                <a:lnTo>
                  <a:pt x="153743" y="26338"/>
                </a:lnTo>
                <a:lnTo>
                  <a:pt x="144560" y="17431"/>
                </a:lnTo>
                <a:lnTo>
                  <a:pt x="134125" y="10359"/>
                </a:lnTo>
                <a:lnTo>
                  <a:pt x="122439" y="5119"/>
                </a:lnTo>
                <a:lnTo>
                  <a:pt x="109507" y="1708"/>
                </a:lnTo>
                <a:lnTo>
                  <a:pt x="95331" y="123"/>
                </a:lnTo>
                <a:lnTo>
                  <a:pt x="89788"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0097347" y="574040"/>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30"/>
                </a:lnTo>
                <a:lnTo>
                  <a:pt x="109600" y="19050"/>
                </a:lnTo>
                <a:lnTo>
                  <a:pt x="105918" y="20065"/>
                </a:lnTo>
                <a:lnTo>
                  <a:pt x="104013" y="22351"/>
                </a:lnTo>
                <a:lnTo>
                  <a:pt x="103886" y="25908"/>
                </a:lnTo>
                <a:lnTo>
                  <a:pt x="103582" y="37415"/>
                </a:lnTo>
                <a:lnTo>
                  <a:pt x="103423" y="50132"/>
                </a:lnTo>
                <a:lnTo>
                  <a:pt x="103378" y="63626"/>
                </a:lnTo>
                <a:lnTo>
                  <a:pt x="103378" y="136017"/>
                </a:lnTo>
                <a:lnTo>
                  <a:pt x="236474" y="136017"/>
                </a:lnTo>
                <a:lnTo>
                  <a:pt x="236474" y="63626"/>
                </a:lnTo>
                <a:lnTo>
                  <a:pt x="236425" y="49736"/>
                </a:lnTo>
                <a:lnTo>
                  <a:pt x="236262" y="37056"/>
                </a:lnTo>
                <a:lnTo>
                  <a:pt x="235966" y="25908"/>
                </a:lnTo>
                <a:lnTo>
                  <a:pt x="233934" y="20065"/>
                </a:lnTo>
                <a:lnTo>
                  <a:pt x="230124" y="19050"/>
                </a:lnTo>
                <a:lnTo>
                  <a:pt x="204089" y="11430"/>
                </a:lnTo>
                <a:lnTo>
                  <a:pt x="203454"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5" y="0"/>
                </a:lnTo>
                <a:lnTo>
                  <a:pt x="339598" y="11430"/>
                </a:lnTo>
                <a:lnTo>
                  <a:pt x="309245" y="20193"/>
                </a:lnTo>
                <a:lnTo>
                  <a:pt x="303349" y="38539"/>
                </a:lnTo>
                <a:lnTo>
                  <a:pt x="303190" y="51318"/>
                </a:lnTo>
                <a:lnTo>
                  <a:pt x="303149" y="64515"/>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4" y="302133"/>
                </a:lnTo>
                <a:lnTo>
                  <a:pt x="230124" y="294259"/>
                </a:lnTo>
                <a:lnTo>
                  <a:pt x="233934" y="293243"/>
                </a:lnTo>
                <a:lnTo>
                  <a:pt x="235839" y="290575"/>
                </a:lnTo>
                <a:lnTo>
                  <a:pt x="236235" y="275599"/>
                </a:lnTo>
                <a:lnTo>
                  <a:pt x="236395" y="263258"/>
                </a:lnTo>
                <a:lnTo>
                  <a:pt x="236466" y="249451"/>
                </a:lnTo>
                <a:lnTo>
                  <a:pt x="236474" y="242443"/>
                </a:lnTo>
                <a:lnTo>
                  <a:pt x="236474" y="159638"/>
                </a:lnTo>
                <a:lnTo>
                  <a:pt x="103378" y="159638"/>
                </a:lnTo>
                <a:lnTo>
                  <a:pt x="103378" y="242443"/>
                </a:lnTo>
                <a:lnTo>
                  <a:pt x="103412" y="256950"/>
                </a:lnTo>
                <a:lnTo>
                  <a:pt x="103528" y="269976"/>
                </a:lnTo>
                <a:lnTo>
                  <a:pt x="103744" y="281556"/>
                </a:lnTo>
                <a:lnTo>
                  <a:pt x="103886" y="286512"/>
                </a:lnTo>
                <a:lnTo>
                  <a:pt x="105918"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7"/>
                </a:lnTo>
                <a:lnTo>
                  <a:pt x="36208" y="275893"/>
                </a:lnTo>
                <a:lnTo>
                  <a:pt x="36369" y="263551"/>
                </a:lnTo>
                <a:lnTo>
                  <a:pt x="36440" y="249833"/>
                </a:lnTo>
                <a:lnTo>
                  <a:pt x="36449" y="242443"/>
                </a:lnTo>
                <a:lnTo>
                  <a:pt x="36449" y="64515"/>
                </a:lnTo>
                <a:lnTo>
                  <a:pt x="36398" y="50098"/>
                </a:lnTo>
                <a:lnTo>
                  <a:pt x="36227" y="37480"/>
                </a:lnTo>
                <a:lnTo>
                  <a:pt x="35941"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9725830" y="574040"/>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8"/>
                </a:lnTo>
                <a:lnTo>
                  <a:pt x="134111" y="888"/>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7"/>
                </a:lnTo>
                <a:lnTo>
                  <a:pt x="230631" y="90043"/>
                </a:lnTo>
                <a:lnTo>
                  <a:pt x="218058" y="91821"/>
                </a:lnTo>
                <a:lnTo>
                  <a:pt x="208914" y="49657"/>
                </a:lnTo>
                <a:lnTo>
                  <a:pt x="29845" y="49657"/>
                </a:lnTo>
                <a:lnTo>
                  <a:pt x="17399" y="90424"/>
                </a:lnTo>
                <a:lnTo>
                  <a:pt x="4699" y="92075"/>
                </a:lnTo>
                <a:lnTo>
                  <a:pt x="0" y="1777"/>
                </a:lnTo>
                <a:lnTo>
                  <a:pt x="1777"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9314857" y="574040"/>
            <a:ext cx="406061" cy="313309"/>
          </a:xfrm>
          <a:custGeom>
            <a:avLst/>
            <a:gdLst/>
            <a:ahLst/>
            <a:cxnLst/>
            <a:rect l="l" t="t" r="r" b="b"/>
            <a:pathLst>
              <a:path w="304546" h="313309">
                <a:moveTo>
                  <a:pt x="0" y="0"/>
                </a:moveTo>
                <a:lnTo>
                  <a:pt x="9709" y="339"/>
                </a:lnTo>
                <a:lnTo>
                  <a:pt x="20942" y="592"/>
                </a:lnTo>
                <a:lnTo>
                  <a:pt x="33692" y="763"/>
                </a:lnTo>
                <a:lnTo>
                  <a:pt x="47952" y="860"/>
                </a:lnTo>
                <a:lnTo>
                  <a:pt x="62737" y="888"/>
                </a:lnTo>
                <a:lnTo>
                  <a:pt x="76049" y="871"/>
                </a:lnTo>
                <a:lnTo>
                  <a:pt x="89141" y="817"/>
                </a:lnTo>
                <a:lnTo>
                  <a:pt x="102016" y="723"/>
                </a:lnTo>
                <a:lnTo>
                  <a:pt x="114675" y="587"/>
                </a:lnTo>
                <a:lnTo>
                  <a:pt x="127122" y="407"/>
                </a:lnTo>
                <a:lnTo>
                  <a:pt x="139359" y="180"/>
                </a:lnTo>
                <a:lnTo>
                  <a:pt x="147447" y="0"/>
                </a:lnTo>
                <a:lnTo>
                  <a:pt x="148462" y="11430"/>
                </a:lnTo>
                <a:lnTo>
                  <a:pt x="125729" y="17018"/>
                </a:lnTo>
                <a:lnTo>
                  <a:pt x="122300" y="17780"/>
                </a:lnTo>
                <a:lnTo>
                  <a:pt x="119760" y="18796"/>
                </a:lnTo>
                <a:lnTo>
                  <a:pt x="118109" y="20193"/>
                </a:lnTo>
                <a:lnTo>
                  <a:pt x="116458" y="21717"/>
                </a:lnTo>
                <a:lnTo>
                  <a:pt x="115697" y="23495"/>
                </a:lnTo>
                <a:lnTo>
                  <a:pt x="115697" y="25654"/>
                </a:lnTo>
                <a:lnTo>
                  <a:pt x="115697" y="28829"/>
                </a:lnTo>
                <a:lnTo>
                  <a:pt x="116712" y="32638"/>
                </a:lnTo>
                <a:lnTo>
                  <a:pt x="118872" y="37084"/>
                </a:lnTo>
                <a:lnTo>
                  <a:pt x="120903" y="41529"/>
                </a:lnTo>
                <a:lnTo>
                  <a:pt x="123825" y="46862"/>
                </a:lnTo>
                <a:lnTo>
                  <a:pt x="127507" y="52959"/>
                </a:lnTo>
                <a:lnTo>
                  <a:pt x="177291" y="143637"/>
                </a:lnTo>
                <a:lnTo>
                  <a:pt x="220217" y="58293"/>
                </a:lnTo>
                <a:lnTo>
                  <a:pt x="224154" y="50926"/>
                </a:lnTo>
                <a:lnTo>
                  <a:pt x="227329" y="44576"/>
                </a:lnTo>
                <a:lnTo>
                  <a:pt x="229742" y="39370"/>
                </a:lnTo>
                <a:lnTo>
                  <a:pt x="232155" y="34162"/>
                </a:lnTo>
                <a:lnTo>
                  <a:pt x="233299" y="29845"/>
                </a:lnTo>
                <a:lnTo>
                  <a:pt x="233299" y="26670"/>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8"/>
                </a:lnTo>
                <a:lnTo>
                  <a:pt x="267340" y="835"/>
                </a:lnTo>
                <a:lnTo>
                  <a:pt x="280095" y="665"/>
                </a:lnTo>
                <a:lnTo>
                  <a:pt x="292745" y="366"/>
                </a:lnTo>
                <a:lnTo>
                  <a:pt x="303402" y="0"/>
                </a:lnTo>
                <a:lnTo>
                  <a:pt x="304546" y="11430"/>
                </a:lnTo>
                <a:lnTo>
                  <a:pt x="280924" y="18287"/>
                </a:lnTo>
                <a:lnTo>
                  <a:pt x="275462" y="20193"/>
                </a:lnTo>
                <a:lnTo>
                  <a:pt x="271399" y="22733"/>
                </a:lnTo>
                <a:lnTo>
                  <a:pt x="268477" y="26288"/>
                </a:lnTo>
                <a:lnTo>
                  <a:pt x="265556" y="29718"/>
                </a:lnTo>
                <a:lnTo>
                  <a:pt x="262635" y="34162"/>
                </a:lnTo>
                <a:lnTo>
                  <a:pt x="259714" y="39497"/>
                </a:lnTo>
                <a:lnTo>
                  <a:pt x="189102" y="170180"/>
                </a:lnTo>
                <a:lnTo>
                  <a:pt x="189102" y="242443"/>
                </a:lnTo>
                <a:lnTo>
                  <a:pt x="189102" y="251460"/>
                </a:lnTo>
                <a:lnTo>
                  <a:pt x="189229" y="259461"/>
                </a:lnTo>
                <a:lnTo>
                  <a:pt x="189229" y="266826"/>
                </a:lnTo>
                <a:lnTo>
                  <a:pt x="189356" y="274065"/>
                </a:lnTo>
                <a:lnTo>
                  <a:pt x="189483" y="280670"/>
                </a:lnTo>
                <a:lnTo>
                  <a:pt x="189610" y="286512"/>
                </a:lnTo>
                <a:lnTo>
                  <a:pt x="189737" y="290322"/>
                </a:lnTo>
                <a:lnTo>
                  <a:pt x="192277" y="292988"/>
                </a:lnTo>
                <a:lnTo>
                  <a:pt x="197357" y="294259"/>
                </a:lnTo>
                <a:lnTo>
                  <a:pt x="222376" y="302133"/>
                </a:lnTo>
                <a:lnTo>
                  <a:pt x="223011"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0" y="302133"/>
                </a:lnTo>
                <a:lnTo>
                  <a:pt x="115697" y="293877"/>
                </a:lnTo>
                <a:lnTo>
                  <a:pt x="119379" y="292735"/>
                </a:lnTo>
                <a:lnTo>
                  <a:pt x="121411" y="290449"/>
                </a:lnTo>
                <a:lnTo>
                  <a:pt x="121665" y="286893"/>
                </a:lnTo>
                <a:lnTo>
                  <a:pt x="121920" y="280924"/>
                </a:lnTo>
                <a:lnTo>
                  <a:pt x="122047" y="274320"/>
                </a:lnTo>
                <a:lnTo>
                  <a:pt x="122174" y="266954"/>
                </a:lnTo>
                <a:lnTo>
                  <a:pt x="122300" y="259587"/>
                </a:lnTo>
                <a:lnTo>
                  <a:pt x="122427" y="251460"/>
                </a:lnTo>
                <a:lnTo>
                  <a:pt x="122427" y="242443"/>
                </a:lnTo>
                <a:lnTo>
                  <a:pt x="122427" y="175513"/>
                </a:lnTo>
                <a:lnTo>
                  <a:pt x="49783" y="45593"/>
                </a:lnTo>
                <a:lnTo>
                  <a:pt x="44323" y="36449"/>
                </a:lnTo>
                <a:lnTo>
                  <a:pt x="39877" y="29972"/>
                </a:lnTo>
                <a:lnTo>
                  <a:pt x="32765" y="22098"/>
                </a:lnTo>
                <a:lnTo>
                  <a:pt x="22351" y="17399"/>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496131" y="574040"/>
            <a:ext cx="790108" cy="313309"/>
          </a:xfrm>
          <a:custGeom>
            <a:avLst/>
            <a:gdLst/>
            <a:ahLst/>
            <a:cxnLst/>
            <a:rect l="l" t="t" r="r" b="b"/>
            <a:pathLst>
              <a:path w="592581" h="313309">
                <a:moveTo>
                  <a:pt x="0" y="0"/>
                </a:moveTo>
                <a:lnTo>
                  <a:pt x="13107" y="354"/>
                </a:lnTo>
                <a:lnTo>
                  <a:pt x="26000" y="613"/>
                </a:lnTo>
                <a:lnTo>
                  <a:pt x="38671" y="783"/>
                </a:lnTo>
                <a:lnTo>
                  <a:pt x="51114" y="871"/>
                </a:lnTo>
                <a:lnTo>
                  <a:pt x="59689" y="888"/>
                </a:lnTo>
                <a:lnTo>
                  <a:pt x="272160" y="888"/>
                </a:lnTo>
                <a:lnTo>
                  <a:pt x="284663" y="856"/>
                </a:lnTo>
                <a:lnTo>
                  <a:pt x="297326" y="748"/>
                </a:lnTo>
                <a:lnTo>
                  <a:pt x="310133" y="548"/>
                </a:lnTo>
                <a:lnTo>
                  <a:pt x="318007" y="0"/>
                </a:lnTo>
                <a:lnTo>
                  <a:pt x="325881" y="126"/>
                </a:lnTo>
                <a:lnTo>
                  <a:pt x="327532" y="126"/>
                </a:lnTo>
                <a:lnTo>
                  <a:pt x="329183" y="126"/>
                </a:lnTo>
                <a:lnTo>
                  <a:pt x="330834" y="0"/>
                </a:lnTo>
                <a:lnTo>
                  <a:pt x="330834" y="254"/>
                </a:lnTo>
                <a:lnTo>
                  <a:pt x="343969" y="442"/>
                </a:lnTo>
                <a:lnTo>
                  <a:pt x="356961" y="592"/>
                </a:lnTo>
                <a:lnTo>
                  <a:pt x="369814" y="706"/>
                </a:lnTo>
                <a:lnTo>
                  <a:pt x="382527" y="788"/>
                </a:lnTo>
                <a:lnTo>
                  <a:pt x="395105" y="844"/>
                </a:lnTo>
                <a:lnTo>
                  <a:pt x="407549" y="876"/>
                </a:lnTo>
                <a:lnTo>
                  <a:pt x="419860" y="888"/>
                </a:lnTo>
                <a:lnTo>
                  <a:pt x="423163" y="888"/>
                </a:lnTo>
                <a:lnTo>
                  <a:pt x="485394" y="888"/>
                </a:lnTo>
                <a:lnTo>
                  <a:pt x="497545" y="877"/>
                </a:lnTo>
                <a:lnTo>
                  <a:pt x="509848" y="843"/>
                </a:lnTo>
                <a:lnTo>
                  <a:pt x="522303" y="784"/>
                </a:lnTo>
                <a:lnTo>
                  <a:pt x="534907" y="699"/>
                </a:lnTo>
                <a:lnTo>
                  <a:pt x="547660" y="587"/>
                </a:lnTo>
                <a:lnTo>
                  <a:pt x="560560" y="446"/>
                </a:lnTo>
                <a:lnTo>
                  <a:pt x="573606" y="275"/>
                </a:lnTo>
                <a:lnTo>
                  <a:pt x="586796" y="73"/>
                </a:lnTo>
                <a:lnTo>
                  <a:pt x="591184" y="0"/>
                </a:lnTo>
                <a:lnTo>
                  <a:pt x="592581" y="1777"/>
                </a:lnTo>
                <a:lnTo>
                  <a:pt x="577850" y="83565"/>
                </a:lnTo>
                <a:lnTo>
                  <a:pt x="565276" y="85598"/>
                </a:lnTo>
                <a:lnTo>
                  <a:pt x="550799" y="23875"/>
                </a:lnTo>
                <a:lnTo>
                  <a:pt x="486282" y="23875"/>
                </a:lnTo>
                <a:lnTo>
                  <a:pt x="486282" y="242062"/>
                </a:lnTo>
                <a:lnTo>
                  <a:pt x="486319" y="256741"/>
                </a:lnTo>
                <a:lnTo>
                  <a:pt x="486441" y="269764"/>
                </a:lnTo>
                <a:lnTo>
                  <a:pt x="486669" y="281129"/>
                </a:lnTo>
                <a:lnTo>
                  <a:pt x="488950" y="291084"/>
                </a:lnTo>
                <a:lnTo>
                  <a:pt x="527811"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3" y="313309"/>
                </a:lnTo>
                <a:lnTo>
                  <a:pt x="377571" y="302133"/>
                </a:lnTo>
                <a:lnTo>
                  <a:pt x="413257" y="292226"/>
                </a:lnTo>
                <a:lnTo>
                  <a:pt x="419318" y="274396"/>
                </a:lnTo>
                <a:lnTo>
                  <a:pt x="419497" y="262020"/>
                </a:lnTo>
                <a:lnTo>
                  <a:pt x="419598" y="247987"/>
                </a:lnTo>
                <a:lnTo>
                  <a:pt x="419607" y="242062"/>
                </a:lnTo>
                <a:lnTo>
                  <a:pt x="419607" y="23875"/>
                </a:lnTo>
                <a:lnTo>
                  <a:pt x="355219" y="23875"/>
                </a:lnTo>
                <a:lnTo>
                  <a:pt x="334772" y="83312"/>
                </a:lnTo>
                <a:lnTo>
                  <a:pt x="322199" y="85344"/>
                </a:lnTo>
                <a:lnTo>
                  <a:pt x="317373" y="15621"/>
                </a:lnTo>
                <a:lnTo>
                  <a:pt x="301625" y="20193"/>
                </a:lnTo>
                <a:lnTo>
                  <a:pt x="298196" y="21209"/>
                </a:lnTo>
                <a:lnTo>
                  <a:pt x="295983" y="38539"/>
                </a:lnTo>
                <a:lnTo>
                  <a:pt x="295824" y="51318"/>
                </a:lnTo>
                <a:lnTo>
                  <a:pt x="295782" y="64515"/>
                </a:lnTo>
                <a:lnTo>
                  <a:pt x="295782" y="242443"/>
                </a:lnTo>
                <a:lnTo>
                  <a:pt x="295817" y="256863"/>
                </a:lnTo>
                <a:lnTo>
                  <a:pt x="295931" y="269889"/>
                </a:lnTo>
                <a:lnTo>
                  <a:pt x="296142" y="281556"/>
                </a:lnTo>
                <a:lnTo>
                  <a:pt x="298450" y="292608"/>
                </a:lnTo>
                <a:lnTo>
                  <a:pt x="331343" y="302133"/>
                </a:lnTo>
                <a:lnTo>
                  <a:pt x="332231"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3" y="313309"/>
                </a:lnTo>
                <a:lnTo>
                  <a:pt x="195833" y="302133"/>
                </a:lnTo>
                <a:lnTo>
                  <a:pt x="222630" y="294259"/>
                </a:lnTo>
                <a:lnTo>
                  <a:pt x="226313" y="293243"/>
                </a:lnTo>
                <a:lnTo>
                  <a:pt x="228219" y="290575"/>
                </a:lnTo>
                <a:lnTo>
                  <a:pt x="228346" y="286512"/>
                </a:lnTo>
                <a:lnTo>
                  <a:pt x="228721" y="275600"/>
                </a:lnTo>
                <a:lnTo>
                  <a:pt x="228971" y="263260"/>
                </a:lnTo>
                <a:lnTo>
                  <a:pt x="229093" y="249455"/>
                </a:lnTo>
                <a:lnTo>
                  <a:pt x="229107" y="242443"/>
                </a:lnTo>
                <a:lnTo>
                  <a:pt x="229107" y="25273"/>
                </a:lnTo>
                <a:lnTo>
                  <a:pt x="103377" y="25273"/>
                </a:lnTo>
                <a:lnTo>
                  <a:pt x="103377" y="242443"/>
                </a:lnTo>
                <a:lnTo>
                  <a:pt x="103412" y="256950"/>
                </a:lnTo>
                <a:lnTo>
                  <a:pt x="103528" y="269976"/>
                </a:lnTo>
                <a:lnTo>
                  <a:pt x="103744" y="281556"/>
                </a:lnTo>
                <a:lnTo>
                  <a:pt x="104012" y="290575"/>
                </a:lnTo>
                <a:lnTo>
                  <a:pt x="109600" y="294259"/>
                </a:lnTo>
                <a:lnTo>
                  <a:pt x="135508"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3"/>
                </a:lnTo>
                <a:lnTo>
                  <a:pt x="36449" y="64515"/>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6663268" y="574040"/>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30"/>
                </a:lnTo>
                <a:lnTo>
                  <a:pt x="109600" y="19050"/>
                </a:lnTo>
                <a:lnTo>
                  <a:pt x="105917" y="20065"/>
                </a:lnTo>
                <a:lnTo>
                  <a:pt x="104012" y="22351"/>
                </a:lnTo>
                <a:lnTo>
                  <a:pt x="103886" y="25908"/>
                </a:lnTo>
                <a:lnTo>
                  <a:pt x="103582" y="37415"/>
                </a:lnTo>
                <a:lnTo>
                  <a:pt x="103423" y="50132"/>
                </a:lnTo>
                <a:lnTo>
                  <a:pt x="103377" y="63626"/>
                </a:lnTo>
                <a:lnTo>
                  <a:pt x="103377" y="136017"/>
                </a:lnTo>
                <a:lnTo>
                  <a:pt x="236474" y="136017"/>
                </a:lnTo>
                <a:lnTo>
                  <a:pt x="236474" y="63626"/>
                </a:lnTo>
                <a:lnTo>
                  <a:pt x="236425" y="49736"/>
                </a:lnTo>
                <a:lnTo>
                  <a:pt x="236262" y="37056"/>
                </a:lnTo>
                <a:lnTo>
                  <a:pt x="235965" y="25908"/>
                </a:lnTo>
                <a:lnTo>
                  <a:pt x="233934" y="20065"/>
                </a:lnTo>
                <a:lnTo>
                  <a:pt x="230124" y="19050"/>
                </a:lnTo>
                <a:lnTo>
                  <a:pt x="204088" y="11430"/>
                </a:lnTo>
                <a:lnTo>
                  <a:pt x="203453"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4" y="0"/>
                </a:lnTo>
                <a:lnTo>
                  <a:pt x="339598" y="11430"/>
                </a:lnTo>
                <a:lnTo>
                  <a:pt x="309245" y="20193"/>
                </a:lnTo>
                <a:lnTo>
                  <a:pt x="303349" y="38539"/>
                </a:lnTo>
                <a:lnTo>
                  <a:pt x="303190" y="51318"/>
                </a:lnTo>
                <a:lnTo>
                  <a:pt x="303149" y="64515"/>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3"/>
                </a:lnTo>
                <a:lnTo>
                  <a:pt x="235838" y="290575"/>
                </a:lnTo>
                <a:lnTo>
                  <a:pt x="236235" y="275599"/>
                </a:lnTo>
                <a:lnTo>
                  <a:pt x="236395" y="263258"/>
                </a:lnTo>
                <a:lnTo>
                  <a:pt x="236466" y="249451"/>
                </a:lnTo>
                <a:lnTo>
                  <a:pt x="236474" y="242443"/>
                </a:lnTo>
                <a:lnTo>
                  <a:pt x="236474" y="159638"/>
                </a:lnTo>
                <a:lnTo>
                  <a:pt x="103377" y="159638"/>
                </a:lnTo>
                <a:lnTo>
                  <a:pt x="103377" y="242443"/>
                </a:lnTo>
                <a:lnTo>
                  <a:pt x="103412" y="256950"/>
                </a:lnTo>
                <a:lnTo>
                  <a:pt x="103528" y="269976"/>
                </a:lnTo>
                <a:lnTo>
                  <a:pt x="103744" y="281556"/>
                </a:lnTo>
                <a:lnTo>
                  <a:pt x="103886" y="286512"/>
                </a:lnTo>
                <a:lnTo>
                  <a:pt x="105917"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3"/>
                </a:lnTo>
                <a:lnTo>
                  <a:pt x="36449" y="64515"/>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379127" y="574040"/>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30"/>
                </a:lnTo>
                <a:lnTo>
                  <a:pt x="169290" y="18287"/>
                </a:lnTo>
                <a:lnTo>
                  <a:pt x="155701" y="24002"/>
                </a:lnTo>
                <a:lnTo>
                  <a:pt x="145287" y="33274"/>
                </a:lnTo>
                <a:lnTo>
                  <a:pt x="133984" y="44958"/>
                </a:lnTo>
                <a:lnTo>
                  <a:pt x="57403" y="130429"/>
                </a:lnTo>
                <a:lnTo>
                  <a:pt x="155701" y="274827"/>
                </a:lnTo>
                <a:lnTo>
                  <a:pt x="164718" y="286258"/>
                </a:lnTo>
                <a:lnTo>
                  <a:pt x="176529" y="293877"/>
                </a:lnTo>
                <a:lnTo>
                  <a:pt x="181736" y="295401"/>
                </a:lnTo>
                <a:lnTo>
                  <a:pt x="203453" y="302133"/>
                </a:lnTo>
                <a:lnTo>
                  <a:pt x="204088" y="313309"/>
                </a:lnTo>
                <a:lnTo>
                  <a:pt x="191675" y="312977"/>
                </a:lnTo>
                <a:lnTo>
                  <a:pt x="179072" y="312739"/>
                </a:lnTo>
                <a:lnTo>
                  <a:pt x="166281" y="312596"/>
                </a:lnTo>
                <a:lnTo>
                  <a:pt x="153302" y="312547"/>
                </a:lnTo>
                <a:lnTo>
                  <a:pt x="153034"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7"/>
                </a:lnTo>
                <a:lnTo>
                  <a:pt x="0" y="156590"/>
                </a:lnTo>
                <a:lnTo>
                  <a:pt x="91566" y="55880"/>
                </a:lnTo>
                <a:lnTo>
                  <a:pt x="101041" y="45351"/>
                </a:lnTo>
                <a:lnTo>
                  <a:pt x="108320" y="36485"/>
                </a:lnTo>
                <a:lnTo>
                  <a:pt x="112902" y="30480"/>
                </a:lnTo>
                <a:lnTo>
                  <a:pt x="115061" y="26035"/>
                </a:lnTo>
                <a:lnTo>
                  <a:pt x="115061" y="22860"/>
                </a:lnTo>
                <a:lnTo>
                  <a:pt x="115061" y="19938"/>
                </a:lnTo>
                <a:lnTo>
                  <a:pt x="113029" y="18034"/>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6234515" y="574040"/>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3" y="11430"/>
                </a:lnTo>
                <a:lnTo>
                  <a:pt x="109600" y="19050"/>
                </a:lnTo>
                <a:lnTo>
                  <a:pt x="106044" y="20065"/>
                </a:lnTo>
                <a:lnTo>
                  <a:pt x="104139" y="22351"/>
                </a:lnTo>
                <a:lnTo>
                  <a:pt x="103886" y="25908"/>
                </a:lnTo>
                <a:lnTo>
                  <a:pt x="103631" y="31496"/>
                </a:lnTo>
                <a:lnTo>
                  <a:pt x="103631" y="37337"/>
                </a:lnTo>
                <a:lnTo>
                  <a:pt x="103504" y="43561"/>
                </a:lnTo>
                <a:lnTo>
                  <a:pt x="103377" y="49784"/>
                </a:lnTo>
                <a:lnTo>
                  <a:pt x="103377" y="56514"/>
                </a:lnTo>
                <a:lnTo>
                  <a:pt x="103377" y="63626"/>
                </a:lnTo>
                <a:lnTo>
                  <a:pt x="103377" y="242443"/>
                </a:lnTo>
                <a:lnTo>
                  <a:pt x="103377" y="251460"/>
                </a:lnTo>
                <a:lnTo>
                  <a:pt x="103377" y="259461"/>
                </a:lnTo>
                <a:lnTo>
                  <a:pt x="103504" y="266826"/>
                </a:lnTo>
                <a:lnTo>
                  <a:pt x="103631" y="274065"/>
                </a:lnTo>
                <a:lnTo>
                  <a:pt x="103631" y="280670"/>
                </a:lnTo>
                <a:lnTo>
                  <a:pt x="103886" y="286512"/>
                </a:lnTo>
                <a:lnTo>
                  <a:pt x="104012" y="290449"/>
                </a:lnTo>
                <a:lnTo>
                  <a:pt x="105917" y="293115"/>
                </a:lnTo>
                <a:lnTo>
                  <a:pt x="109600" y="294259"/>
                </a:lnTo>
                <a:lnTo>
                  <a:pt x="135509"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2" y="293877"/>
                </a:lnTo>
                <a:lnTo>
                  <a:pt x="33781" y="292608"/>
                </a:lnTo>
                <a:lnTo>
                  <a:pt x="35813" y="290322"/>
                </a:lnTo>
                <a:lnTo>
                  <a:pt x="35940" y="286893"/>
                </a:lnTo>
                <a:lnTo>
                  <a:pt x="36067" y="280924"/>
                </a:lnTo>
                <a:lnTo>
                  <a:pt x="36194" y="274320"/>
                </a:lnTo>
                <a:lnTo>
                  <a:pt x="36322" y="266954"/>
                </a:lnTo>
                <a:lnTo>
                  <a:pt x="36322" y="259587"/>
                </a:lnTo>
                <a:lnTo>
                  <a:pt x="36449" y="251460"/>
                </a:lnTo>
                <a:lnTo>
                  <a:pt x="36449" y="242443"/>
                </a:lnTo>
                <a:lnTo>
                  <a:pt x="36449" y="64515"/>
                </a:lnTo>
                <a:lnTo>
                  <a:pt x="36449" y="57150"/>
                </a:lnTo>
                <a:lnTo>
                  <a:pt x="36322" y="50292"/>
                </a:lnTo>
                <a:lnTo>
                  <a:pt x="36322" y="44196"/>
                </a:lnTo>
                <a:lnTo>
                  <a:pt x="36194" y="38100"/>
                </a:lnTo>
                <a:lnTo>
                  <a:pt x="36067" y="32512"/>
                </a:lnTo>
                <a:lnTo>
                  <a:pt x="35940" y="27559"/>
                </a:lnTo>
                <a:lnTo>
                  <a:pt x="35813" y="23622"/>
                </a:lnTo>
                <a:lnTo>
                  <a:pt x="34036" y="21209"/>
                </a:lnTo>
                <a:lnTo>
                  <a:pt x="30606"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6013027" y="574040"/>
            <a:ext cx="186096" cy="313309"/>
          </a:xfrm>
          <a:custGeom>
            <a:avLst/>
            <a:gdLst/>
            <a:ahLst/>
            <a:cxnLst/>
            <a:rect l="l" t="t" r="r" b="b"/>
            <a:pathLst>
              <a:path w="139572" h="313309">
                <a:moveTo>
                  <a:pt x="0" y="0"/>
                </a:moveTo>
                <a:lnTo>
                  <a:pt x="11689" y="313"/>
                </a:lnTo>
                <a:lnTo>
                  <a:pt x="23841" y="553"/>
                </a:lnTo>
                <a:lnTo>
                  <a:pt x="36450" y="725"/>
                </a:lnTo>
                <a:lnTo>
                  <a:pt x="49512" y="834"/>
                </a:lnTo>
                <a:lnTo>
                  <a:pt x="63021" y="884"/>
                </a:lnTo>
                <a:lnTo>
                  <a:pt x="68833" y="888"/>
                </a:lnTo>
                <a:lnTo>
                  <a:pt x="82692" y="862"/>
                </a:lnTo>
                <a:lnTo>
                  <a:pt x="96038" y="781"/>
                </a:lnTo>
                <a:lnTo>
                  <a:pt x="108867" y="639"/>
                </a:lnTo>
                <a:lnTo>
                  <a:pt x="121175" y="433"/>
                </a:lnTo>
                <a:lnTo>
                  <a:pt x="132957" y="158"/>
                </a:lnTo>
                <a:lnTo>
                  <a:pt x="138429" y="0"/>
                </a:lnTo>
                <a:lnTo>
                  <a:pt x="139572" y="11430"/>
                </a:lnTo>
                <a:lnTo>
                  <a:pt x="109600" y="19685"/>
                </a:lnTo>
                <a:lnTo>
                  <a:pt x="106044" y="20574"/>
                </a:lnTo>
                <a:lnTo>
                  <a:pt x="104139" y="22860"/>
                </a:lnTo>
                <a:lnTo>
                  <a:pt x="103885" y="26415"/>
                </a:lnTo>
                <a:lnTo>
                  <a:pt x="103631" y="31750"/>
                </a:lnTo>
                <a:lnTo>
                  <a:pt x="103631" y="37464"/>
                </a:lnTo>
                <a:lnTo>
                  <a:pt x="103504" y="43687"/>
                </a:lnTo>
                <a:lnTo>
                  <a:pt x="103377" y="49911"/>
                </a:lnTo>
                <a:lnTo>
                  <a:pt x="103377" y="56514"/>
                </a:lnTo>
                <a:lnTo>
                  <a:pt x="103377" y="63626"/>
                </a:lnTo>
                <a:lnTo>
                  <a:pt x="103377" y="242443"/>
                </a:lnTo>
                <a:lnTo>
                  <a:pt x="103377" y="251460"/>
                </a:lnTo>
                <a:lnTo>
                  <a:pt x="103377" y="259461"/>
                </a:lnTo>
                <a:lnTo>
                  <a:pt x="103504" y="266826"/>
                </a:lnTo>
                <a:lnTo>
                  <a:pt x="103631" y="274065"/>
                </a:lnTo>
                <a:lnTo>
                  <a:pt x="103631" y="280670"/>
                </a:lnTo>
                <a:lnTo>
                  <a:pt x="103885" y="286512"/>
                </a:lnTo>
                <a:lnTo>
                  <a:pt x="104012" y="290322"/>
                </a:lnTo>
                <a:lnTo>
                  <a:pt x="106552" y="292988"/>
                </a:lnTo>
                <a:lnTo>
                  <a:pt x="111378" y="294259"/>
                </a:lnTo>
                <a:lnTo>
                  <a:pt x="138937" y="302133"/>
                </a:lnTo>
                <a:lnTo>
                  <a:pt x="139572"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2" y="313309"/>
                </a:lnTo>
                <a:lnTo>
                  <a:pt x="0" y="302133"/>
                </a:lnTo>
                <a:lnTo>
                  <a:pt x="29971" y="293877"/>
                </a:lnTo>
                <a:lnTo>
                  <a:pt x="33654" y="292735"/>
                </a:lnTo>
                <a:lnTo>
                  <a:pt x="35687" y="290449"/>
                </a:lnTo>
                <a:lnTo>
                  <a:pt x="35940" y="286893"/>
                </a:lnTo>
                <a:lnTo>
                  <a:pt x="36067" y="280924"/>
                </a:lnTo>
                <a:lnTo>
                  <a:pt x="36194" y="274320"/>
                </a:lnTo>
                <a:lnTo>
                  <a:pt x="36321" y="266954"/>
                </a:lnTo>
                <a:lnTo>
                  <a:pt x="36321" y="259587"/>
                </a:lnTo>
                <a:lnTo>
                  <a:pt x="36449" y="251460"/>
                </a:lnTo>
                <a:lnTo>
                  <a:pt x="36449" y="242443"/>
                </a:lnTo>
                <a:lnTo>
                  <a:pt x="36449" y="64515"/>
                </a:lnTo>
                <a:lnTo>
                  <a:pt x="36449" y="57150"/>
                </a:lnTo>
                <a:lnTo>
                  <a:pt x="36321" y="50292"/>
                </a:lnTo>
                <a:lnTo>
                  <a:pt x="36321" y="44196"/>
                </a:lnTo>
                <a:lnTo>
                  <a:pt x="36194" y="38100"/>
                </a:lnTo>
                <a:lnTo>
                  <a:pt x="36067"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5163653" y="574040"/>
            <a:ext cx="800268" cy="313309"/>
          </a:xfrm>
          <a:custGeom>
            <a:avLst/>
            <a:gdLst/>
            <a:ahLst/>
            <a:cxnLst/>
            <a:rect l="l" t="t" r="r" b="b"/>
            <a:pathLst>
              <a:path w="600201"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30"/>
                </a:lnTo>
                <a:lnTo>
                  <a:pt x="109600" y="19050"/>
                </a:lnTo>
                <a:lnTo>
                  <a:pt x="105917" y="20065"/>
                </a:lnTo>
                <a:lnTo>
                  <a:pt x="104012" y="22351"/>
                </a:lnTo>
                <a:lnTo>
                  <a:pt x="103886" y="25908"/>
                </a:lnTo>
                <a:lnTo>
                  <a:pt x="103582" y="37415"/>
                </a:lnTo>
                <a:lnTo>
                  <a:pt x="103423" y="50132"/>
                </a:lnTo>
                <a:lnTo>
                  <a:pt x="103377" y="63626"/>
                </a:lnTo>
                <a:lnTo>
                  <a:pt x="103377" y="136017"/>
                </a:lnTo>
                <a:lnTo>
                  <a:pt x="236474" y="136017"/>
                </a:lnTo>
                <a:lnTo>
                  <a:pt x="236474" y="63626"/>
                </a:lnTo>
                <a:lnTo>
                  <a:pt x="236425" y="49736"/>
                </a:lnTo>
                <a:lnTo>
                  <a:pt x="236262" y="37056"/>
                </a:lnTo>
                <a:lnTo>
                  <a:pt x="235965" y="25908"/>
                </a:lnTo>
                <a:lnTo>
                  <a:pt x="233934" y="20065"/>
                </a:lnTo>
                <a:lnTo>
                  <a:pt x="230124" y="19050"/>
                </a:lnTo>
                <a:lnTo>
                  <a:pt x="204088" y="11430"/>
                </a:lnTo>
                <a:lnTo>
                  <a:pt x="203453" y="0"/>
                </a:lnTo>
                <a:lnTo>
                  <a:pt x="214536" y="321"/>
                </a:lnTo>
                <a:lnTo>
                  <a:pt x="226380" y="565"/>
                </a:lnTo>
                <a:lnTo>
                  <a:pt x="238983" y="737"/>
                </a:lnTo>
                <a:lnTo>
                  <a:pt x="252338" y="842"/>
                </a:lnTo>
                <a:lnTo>
                  <a:pt x="266441" y="886"/>
                </a:lnTo>
                <a:lnTo>
                  <a:pt x="270383" y="888"/>
                </a:lnTo>
                <a:lnTo>
                  <a:pt x="283866" y="867"/>
                </a:lnTo>
                <a:lnTo>
                  <a:pt x="296872" y="795"/>
                </a:lnTo>
                <a:lnTo>
                  <a:pt x="309408" y="663"/>
                </a:lnTo>
                <a:lnTo>
                  <a:pt x="321485" y="463"/>
                </a:lnTo>
                <a:lnTo>
                  <a:pt x="325374" y="381"/>
                </a:lnTo>
                <a:lnTo>
                  <a:pt x="325627" y="0"/>
                </a:lnTo>
                <a:lnTo>
                  <a:pt x="333756" y="126"/>
                </a:lnTo>
                <a:lnTo>
                  <a:pt x="335279" y="126"/>
                </a:lnTo>
                <a:lnTo>
                  <a:pt x="336931" y="126"/>
                </a:lnTo>
                <a:lnTo>
                  <a:pt x="338454" y="0"/>
                </a:lnTo>
                <a:lnTo>
                  <a:pt x="338454" y="254"/>
                </a:lnTo>
                <a:lnTo>
                  <a:pt x="351589" y="442"/>
                </a:lnTo>
                <a:lnTo>
                  <a:pt x="364581" y="592"/>
                </a:lnTo>
                <a:lnTo>
                  <a:pt x="377434" y="706"/>
                </a:lnTo>
                <a:lnTo>
                  <a:pt x="390147" y="788"/>
                </a:lnTo>
                <a:lnTo>
                  <a:pt x="402725" y="844"/>
                </a:lnTo>
                <a:lnTo>
                  <a:pt x="415169" y="876"/>
                </a:lnTo>
                <a:lnTo>
                  <a:pt x="427480" y="888"/>
                </a:lnTo>
                <a:lnTo>
                  <a:pt x="430784" y="888"/>
                </a:lnTo>
                <a:lnTo>
                  <a:pt x="493013" y="888"/>
                </a:lnTo>
                <a:lnTo>
                  <a:pt x="505165" y="877"/>
                </a:lnTo>
                <a:lnTo>
                  <a:pt x="517468" y="843"/>
                </a:lnTo>
                <a:lnTo>
                  <a:pt x="529923" y="784"/>
                </a:lnTo>
                <a:lnTo>
                  <a:pt x="542527" y="699"/>
                </a:lnTo>
                <a:lnTo>
                  <a:pt x="555280" y="587"/>
                </a:lnTo>
                <a:lnTo>
                  <a:pt x="568180" y="446"/>
                </a:lnTo>
                <a:lnTo>
                  <a:pt x="581226" y="275"/>
                </a:lnTo>
                <a:lnTo>
                  <a:pt x="594416" y="73"/>
                </a:lnTo>
                <a:lnTo>
                  <a:pt x="598804" y="0"/>
                </a:lnTo>
                <a:lnTo>
                  <a:pt x="600201" y="1777"/>
                </a:lnTo>
                <a:lnTo>
                  <a:pt x="585470" y="83565"/>
                </a:lnTo>
                <a:lnTo>
                  <a:pt x="572897" y="85598"/>
                </a:lnTo>
                <a:lnTo>
                  <a:pt x="558419" y="23875"/>
                </a:lnTo>
                <a:lnTo>
                  <a:pt x="493902" y="23875"/>
                </a:lnTo>
                <a:lnTo>
                  <a:pt x="493902" y="242062"/>
                </a:lnTo>
                <a:lnTo>
                  <a:pt x="493939" y="256741"/>
                </a:lnTo>
                <a:lnTo>
                  <a:pt x="494061" y="269764"/>
                </a:lnTo>
                <a:lnTo>
                  <a:pt x="494289" y="281129"/>
                </a:lnTo>
                <a:lnTo>
                  <a:pt x="496570" y="291084"/>
                </a:lnTo>
                <a:lnTo>
                  <a:pt x="535432" y="302133"/>
                </a:lnTo>
                <a:lnTo>
                  <a:pt x="536066" y="313309"/>
                </a:lnTo>
                <a:lnTo>
                  <a:pt x="523475" y="313071"/>
                </a:lnTo>
                <a:lnTo>
                  <a:pt x="510839" y="312878"/>
                </a:lnTo>
                <a:lnTo>
                  <a:pt x="498159" y="312729"/>
                </a:lnTo>
                <a:lnTo>
                  <a:pt x="485435" y="312624"/>
                </a:lnTo>
                <a:lnTo>
                  <a:pt x="472667" y="312564"/>
                </a:lnTo>
                <a:lnTo>
                  <a:pt x="461390" y="312547"/>
                </a:lnTo>
                <a:lnTo>
                  <a:pt x="448156" y="312568"/>
                </a:lnTo>
                <a:lnTo>
                  <a:pt x="435139" y="312634"/>
                </a:lnTo>
                <a:lnTo>
                  <a:pt x="422340" y="312743"/>
                </a:lnTo>
                <a:lnTo>
                  <a:pt x="409760" y="312896"/>
                </a:lnTo>
                <a:lnTo>
                  <a:pt x="397397" y="313092"/>
                </a:lnTo>
                <a:lnTo>
                  <a:pt x="386334" y="313309"/>
                </a:lnTo>
                <a:lnTo>
                  <a:pt x="385190" y="302133"/>
                </a:lnTo>
                <a:lnTo>
                  <a:pt x="420877" y="292226"/>
                </a:lnTo>
                <a:lnTo>
                  <a:pt x="426938" y="274396"/>
                </a:lnTo>
                <a:lnTo>
                  <a:pt x="427117" y="262020"/>
                </a:lnTo>
                <a:lnTo>
                  <a:pt x="427218" y="247987"/>
                </a:lnTo>
                <a:lnTo>
                  <a:pt x="427227" y="242062"/>
                </a:lnTo>
                <a:lnTo>
                  <a:pt x="427227" y="23875"/>
                </a:lnTo>
                <a:lnTo>
                  <a:pt x="362838" y="23875"/>
                </a:lnTo>
                <a:lnTo>
                  <a:pt x="342391" y="83312"/>
                </a:lnTo>
                <a:lnTo>
                  <a:pt x="329819" y="85344"/>
                </a:lnTo>
                <a:lnTo>
                  <a:pt x="324992" y="15621"/>
                </a:lnTo>
                <a:lnTo>
                  <a:pt x="309245" y="20193"/>
                </a:lnTo>
                <a:lnTo>
                  <a:pt x="305815" y="21209"/>
                </a:lnTo>
                <a:lnTo>
                  <a:pt x="303349" y="38539"/>
                </a:lnTo>
                <a:lnTo>
                  <a:pt x="303190" y="51318"/>
                </a:lnTo>
                <a:lnTo>
                  <a:pt x="303149" y="64515"/>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3"/>
                </a:lnTo>
                <a:lnTo>
                  <a:pt x="235838" y="290575"/>
                </a:lnTo>
                <a:lnTo>
                  <a:pt x="236235" y="275599"/>
                </a:lnTo>
                <a:lnTo>
                  <a:pt x="236395" y="263258"/>
                </a:lnTo>
                <a:lnTo>
                  <a:pt x="236466" y="249451"/>
                </a:lnTo>
                <a:lnTo>
                  <a:pt x="236474" y="242443"/>
                </a:lnTo>
                <a:lnTo>
                  <a:pt x="236474" y="159638"/>
                </a:lnTo>
                <a:lnTo>
                  <a:pt x="103377" y="159638"/>
                </a:lnTo>
                <a:lnTo>
                  <a:pt x="103377" y="242443"/>
                </a:lnTo>
                <a:lnTo>
                  <a:pt x="103412" y="256950"/>
                </a:lnTo>
                <a:lnTo>
                  <a:pt x="103528" y="269976"/>
                </a:lnTo>
                <a:lnTo>
                  <a:pt x="103744" y="281556"/>
                </a:lnTo>
                <a:lnTo>
                  <a:pt x="103886" y="286512"/>
                </a:lnTo>
                <a:lnTo>
                  <a:pt x="105917"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3"/>
                </a:lnTo>
                <a:lnTo>
                  <a:pt x="36449" y="64515"/>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711192" y="574041"/>
            <a:ext cx="428412" cy="315087"/>
          </a:xfrm>
          <a:custGeom>
            <a:avLst/>
            <a:gdLst/>
            <a:ahLst/>
            <a:cxnLst/>
            <a:rect l="l" t="t" r="r" b="b"/>
            <a:pathLst>
              <a:path w="321309" h="315087">
                <a:moveTo>
                  <a:pt x="0" y="0"/>
                </a:moveTo>
                <a:lnTo>
                  <a:pt x="15514" y="426"/>
                </a:lnTo>
                <a:lnTo>
                  <a:pt x="29002" y="706"/>
                </a:lnTo>
                <a:lnTo>
                  <a:pt x="40465" y="855"/>
                </a:lnTo>
                <a:lnTo>
                  <a:pt x="48005" y="888"/>
                </a:lnTo>
                <a:lnTo>
                  <a:pt x="61188" y="814"/>
                </a:lnTo>
                <a:lnTo>
                  <a:pt x="73943" y="575"/>
                </a:lnTo>
                <a:lnTo>
                  <a:pt x="86270" y="149"/>
                </a:lnTo>
                <a:lnTo>
                  <a:pt x="89534" y="0"/>
                </a:lnTo>
                <a:lnTo>
                  <a:pt x="237997" y="186055"/>
                </a:lnTo>
                <a:lnTo>
                  <a:pt x="245679" y="195724"/>
                </a:lnTo>
                <a:lnTo>
                  <a:pt x="253498" y="205945"/>
                </a:lnTo>
                <a:lnTo>
                  <a:pt x="256285" y="209676"/>
                </a:lnTo>
                <a:lnTo>
                  <a:pt x="256029" y="196698"/>
                </a:lnTo>
                <a:lnTo>
                  <a:pt x="255913" y="184137"/>
                </a:lnTo>
                <a:lnTo>
                  <a:pt x="255904" y="179959"/>
                </a:lnTo>
                <a:lnTo>
                  <a:pt x="255904" y="63626"/>
                </a:lnTo>
                <a:lnTo>
                  <a:pt x="255855" y="49605"/>
                </a:lnTo>
                <a:lnTo>
                  <a:pt x="255687" y="36944"/>
                </a:lnTo>
                <a:lnTo>
                  <a:pt x="255396" y="26415"/>
                </a:lnTo>
                <a:lnTo>
                  <a:pt x="255269" y="22987"/>
                </a:lnTo>
                <a:lnTo>
                  <a:pt x="253364" y="20700"/>
                </a:lnTo>
                <a:lnTo>
                  <a:pt x="249554" y="19685"/>
                </a:lnTo>
                <a:lnTo>
                  <a:pt x="220979" y="11811"/>
                </a:lnTo>
                <a:lnTo>
                  <a:pt x="220344" y="0"/>
                </a:lnTo>
                <a:lnTo>
                  <a:pt x="235249" y="411"/>
                </a:lnTo>
                <a:lnTo>
                  <a:pt x="248645" y="689"/>
                </a:lnTo>
                <a:lnTo>
                  <a:pt x="260544" y="843"/>
                </a:lnTo>
                <a:lnTo>
                  <a:pt x="270382" y="888"/>
                </a:lnTo>
                <a:lnTo>
                  <a:pt x="281084" y="837"/>
                </a:lnTo>
                <a:lnTo>
                  <a:pt x="293160" y="673"/>
                </a:lnTo>
                <a:lnTo>
                  <a:pt x="306600" y="385"/>
                </a:lnTo>
                <a:lnTo>
                  <a:pt x="320166" y="0"/>
                </a:lnTo>
                <a:lnTo>
                  <a:pt x="321309" y="11430"/>
                </a:lnTo>
                <a:lnTo>
                  <a:pt x="290956" y="20193"/>
                </a:lnTo>
                <a:lnTo>
                  <a:pt x="285153" y="38538"/>
                </a:lnTo>
                <a:lnTo>
                  <a:pt x="284931" y="51317"/>
                </a:lnTo>
                <a:lnTo>
                  <a:pt x="284860" y="64515"/>
                </a:lnTo>
                <a:lnTo>
                  <a:pt x="284860" y="312547"/>
                </a:lnTo>
                <a:lnTo>
                  <a:pt x="259206" y="315087"/>
                </a:lnTo>
                <a:lnTo>
                  <a:pt x="83311" y="94742"/>
                </a:lnTo>
                <a:lnTo>
                  <a:pt x="76220" y="85494"/>
                </a:lnTo>
                <a:lnTo>
                  <a:pt x="68284" y="74932"/>
                </a:lnTo>
                <a:lnTo>
                  <a:pt x="65277" y="70865"/>
                </a:lnTo>
                <a:lnTo>
                  <a:pt x="65530" y="84165"/>
                </a:lnTo>
                <a:lnTo>
                  <a:pt x="65648" y="96608"/>
                </a:lnTo>
                <a:lnTo>
                  <a:pt x="65658" y="101219"/>
                </a:lnTo>
                <a:lnTo>
                  <a:pt x="65658" y="242443"/>
                </a:lnTo>
                <a:lnTo>
                  <a:pt x="65694" y="257075"/>
                </a:lnTo>
                <a:lnTo>
                  <a:pt x="65813" y="270107"/>
                </a:lnTo>
                <a:lnTo>
                  <a:pt x="66035" y="281559"/>
                </a:lnTo>
                <a:lnTo>
                  <a:pt x="66166" y="286004"/>
                </a:lnTo>
                <a:lnTo>
                  <a:pt x="66293" y="290322"/>
                </a:lnTo>
                <a:lnTo>
                  <a:pt x="68071" y="292988"/>
                </a:lnTo>
                <a:lnTo>
                  <a:pt x="71627" y="293877"/>
                </a:lnTo>
                <a:lnTo>
                  <a:pt x="100202" y="301625"/>
                </a:lnTo>
                <a:lnTo>
                  <a:pt x="100964" y="313309"/>
                </a:lnTo>
                <a:lnTo>
                  <a:pt x="86214" y="312968"/>
                </a:lnTo>
                <a:lnTo>
                  <a:pt x="72853" y="312727"/>
                </a:lnTo>
                <a:lnTo>
                  <a:pt x="60923" y="312587"/>
                </a:lnTo>
                <a:lnTo>
                  <a:pt x="51434" y="312547"/>
                </a:lnTo>
                <a:lnTo>
                  <a:pt x="40965" y="312595"/>
                </a:lnTo>
                <a:lnTo>
                  <a:pt x="28990" y="312741"/>
                </a:lnTo>
                <a:lnTo>
                  <a:pt x="15509" y="312984"/>
                </a:lnTo>
                <a:lnTo>
                  <a:pt x="1142" y="313309"/>
                </a:lnTo>
                <a:lnTo>
                  <a:pt x="0" y="302133"/>
                </a:lnTo>
                <a:lnTo>
                  <a:pt x="29971" y="293877"/>
                </a:lnTo>
                <a:lnTo>
                  <a:pt x="36208" y="275893"/>
                </a:lnTo>
                <a:lnTo>
                  <a:pt x="36369" y="263551"/>
                </a:lnTo>
                <a:lnTo>
                  <a:pt x="36440" y="249833"/>
                </a:lnTo>
                <a:lnTo>
                  <a:pt x="36448" y="242443"/>
                </a:lnTo>
                <a:lnTo>
                  <a:pt x="36448" y="64515"/>
                </a:lnTo>
                <a:lnTo>
                  <a:pt x="36398" y="50098"/>
                </a:lnTo>
                <a:lnTo>
                  <a:pt x="36227" y="37480"/>
                </a:lnTo>
                <a:lnTo>
                  <a:pt x="35940" y="27559"/>
                </a:lnTo>
                <a:lnTo>
                  <a:pt x="761" y="11430"/>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497157" y="574040"/>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8"/>
                </a:lnTo>
                <a:lnTo>
                  <a:pt x="82692" y="862"/>
                </a:lnTo>
                <a:lnTo>
                  <a:pt x="96038" y="781"/>
                </a:lnTo>
                <a:lnTo>
                  <a:pt x="108867" y="639"/>
                </a:lnTo>
                <a:lnTo>
                  <a:pt x="121175" y="433"/>
                </a:lnTo>
                <a:lnTo>
                  <a:pt x="132957" y="158"/>
                </a:lnTo>
                <a:lnTo>
                  <a:pt x="138430" y="0"/>
                </a:lnTo>
                <a:lnTo>
                  <a:pt x="139573" y="11430"/>
                </a:lnTo>
                <a:lnTo>
                  <a:pt x="109600" y="19685"/>
                </a:lnTo>
                <a:lnTo>
                  <a:pt x="106045" y="20574"/>
                </a:lnTo>
                <a:lnTo>
                  <a:pt x="104139" y="22860"/>
                </a:lnTo>
                <a:lnTo>
                  <a:pt x="103886" y="26415"/>
                </a:lnTo>
                <a:lnTo>
                  <a:pt x="103632" y="31750"/>
                </a:lnTo>
                <a:lnTo>
                  <a:pt x="103632" y="37464"/>
                </a:lnTo>
                <a:lnTo>
                  <a:pt x="103505" y="43687"/>
                </a:lnTo>
                <a:lnTo>
                  <a:pt x="103378" y="49911"/>
                </a:lnTo>
                <a:lnTo>
                  <a:pt x="103378" y="56514"/>
                </a:lnTo>
                <a:lnTo>
                  <a:pt x="103378" y="63626"/>
                </a:lnTo>
                <a:lnTo>
                  <a:pt x="103378" y="242443"/>
                </a:lnTo>
                <a:lnTo>
                  <a:pt x="103378" y="251460"/>
                </a:lnTo>
                <a:lnTo>
                  <a:pt x="103378" y="259461"/>
                </a:lnTo>
                <a:lnTo>
                  <a:pt x="103505" y="266826"/>
                </a:lnTo>
                <a:lnTo>
                  <a:pt x="103632" y="274065"/>
                </a:lnTo>
                <a:lnTo>
                  <a:pt x="103632" y="280670"/>
                </a:lnTo>
                <a:lnTo>
                  <a:pt x="103886" y="286512"/>
                </a:lnTo>
                <a:lnTo>
                  <a:pt x="104012" y="290322"/>
                </a:lnTo>
                <a:lnTo>
                  <a:pt x="106553" y="292988"/>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7"/>
                </a:lnTo>
                <a:lnTo>
                  <a:pt x="33655" y="292735"/>
                </a:lnTo>
                <a:lnTo>
                  <a:pt x="35687" y="290449"/>
                </a:lnTo>
                <a:lnTo>
                  <a:pt x="35941" y="286893"/>
                </a:lnTo>
                <a:lnTo>
                  <a:pt x="36068" y="280924"/>
                </a:lnTo>
                <a:lnTo>
                  <a:pt x="36195" y="274320"/>
                </a:lnTo>
                <a:lnTo>
                  <a:pt x="36322" y="266954"/>
                </a:lnTo>
                <a:lnTo>
                  <a:pt x="36322" y="259587"/>
                </a:lnTo>
                <a:lnTo>
                  <a:pt x="36449" y="251460"/>
                </a:lnTo>
                <a:lnTo>
                  <a:pt x="36449" y="242443"/>
                </a:lnTo>
                <a:lnTo>
                  <a:pt x="36449" y="64515"/>
                </a:lnTo>
                <a:lnTo>
                  <a:pt x="36449" y="57150"/>
                </a:lnTo>
                <a:lnTo>
                  <a:pt x="36322" y="50292"/>
                </a:lnTo>
                <a:lnTo>
                  <a:pt x="36322" y="44196"/>
                </a:lnTo>
                <a:lnTo>
                  <a:pt x="36195" y="38100"/>
                </a:lnTo>
                <a:lnTo>
                  <a:pt x="36068" y="32512"/>
                </a:lnTo>
                <a:lnTo>
                  <a:pt x="35941" y="27559"/>
                </a:lnTo>
                <a:lnTo>
                  <a:pt x="35813" y="23622"/>
                </a:lnTo>
                <a:lnTo>
                  <a:pt x="34036" y="21209"/>
                </a:lnTo>
                <a:lnTo>
                  <a:pt x="30607"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213015" y="574040"/>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30"/>
                </a:lnTo>
                <a:lnTo>
                  <a:pt x="169290" y="18287"/>
                </a:lnTo>
                <a:lnTo>
                  <a:pt x="155701" y="24002"/>
                </a:lnTo>
                <a:lnTo>
                  <a:pt x="145287" y="33274"/>
                </a:lnTo>
                <a:lnTo>
                  <a:pt x="133985" y="44958"/>
                </a:lnTo>
                <a:lnTo>
                  <a:pt x="57403" y="130429"/>
                </a:lnTo>
                <a:lnTo>
                  <a:pt x="155701" y="274827"/>
                </a:lnTo>
                <a:lnTo>
                  <a:pt x="164718" y="286258"/>
                </a:lnTo>
                <a:lnTo>
                  <a:pt x="176529" y="293877"/>
                </a:lnTo>
                <a:lnTo>
                  <a:pt x="181737" y="295401"/>
                </a:lnTo>
                <a:lnTo>
                  <a:pt x="203453"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7"/>
                </a:lnTo>
                <a:lnTo>
                  <a:pt x="0" y="156590"/>
                </a:lnTo>
                <a:lnTo>
                  <a:pt x="91566" y="55880"/>
                </a:lnTo>
                <a:lnTo>
                  <a:pt x="101041" y="45351"/>
                </a:lnTo>
                <a:lnTo>
                  <a:pt x="108320" y="36485"/>
                </a:lnTo>
                <a:lnTo>
                  <a:pt x="112902" y="30480"/>
                </a:lnTo>
                <a:lnTo>
                  <a:pt x="115062" y="26035"/>
                </a:lnTo>
                <a:lnTo>
                  <a:pt x="115062" y="22860"/>
                </a:lnTo>
                <a:lnTo>
                  <a:pt x="115062" y="19938"/>
                </a:lnTo>
                <a:lnTo>
                  <a:pt x="113029" y="18034"/>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068404" y="574040"/>
            <a:ext cx="181526" cy="313309"/>
          </a:xfrm>
          <a:custGeom>
            <a:avLst/>
            <a:gdLst/>
            <a:ahLst/>
            <a:cxnLst/>
            <a:rect l="l" t="t" r="r" b="b"/>
            <a:pathLst>
              <a:path w="136144" h="313309">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4" y="11430"/>
                </a:lnTo>
                <a:lnTo>
                  <a:pt x="109600" y="19050"/>
                </a:lnTo>
                <a:lnTo>
                  <a:pt x="106045" y="20065"/>
                </a:lnTo>
                <a:lnTo>
                  <a:pt x="104140" y="22351"/>
                </a:lnTo>
                <a:lnTo>
                  <a:pt x="103886" y="25908"/>
                </a:lnTo>
                <a:lnTo>
                  <a:pt x="103631" y="31496"/>
                </a:lnTo>
                <a:lnTo>
                  <a:pt x="103631" y="37337"/>
                </a:lnTo>
                <a:lnTo>
                  <a:pt x="103505" y="43561"/>
                </a:lnTo>
                <a:lnTo>
                  <a:pt x="103378" y="49784"/>
                </a:lnTo>
                <a:lnTo>
                  <a:pt x="103378" y="56514"/>
                </a:lnTo>
                <a:lnTo>
                  <a:pt x="103378" y="63626"/>
                </a:lnTo>
                <a:lnTo>
                  <a:pt x="103378" y="242443"/>
                </a:lnTo>
                <a:lnTo>
                  <a:pt x="103378" y="251460"/>
                </a:lnTo>
                <a:lnTo>
                  <a:pt x="103378" y="259461"/>
                </a:lnTo>
                <a:lnTo>
                  <a:pt x="103505" y="266826"/>
                </a:lnTo>
                <a:lnTo>
                  <a:pt x="103631" y="274065"/>
                </a:lnTo>
                <a:lnTo>
                  <a:pt x="103631" y="280670"/>
                </a:lnTo>
                <a:lnTo>
                  <a:pt x="103886" y="286512"/>
                </a:lnTo>
                <a:lnTo>
                  <a:pt x="104012" y="290449"/>
                </a:lnTo>
                <a:lnTo>
                  <a:pt x="105918" y="293115"/>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777" y="312572"/>
                </a:lnTo>
                <a:lnTo>
                  <a:pt x="43389" y="312648"/>
                </a:lnTo>
                <a:lnTo>
                  <a:pt x="30567" y="312775"/>
                </a:lnTo>
                <a:lnTo>
                  <a:pt x="18301" y="312952"/>
                </a:lnTo>
                <a:lnTo>
                  <a:pt x="6580" y="313181"/>
                </a:lnTo>
                <a:lnTo>
                  <a:pt x="1143" y="313309"/>
                </a:lnTo>
                <a:lnTo>
                  <a:pt x="0" y="302133"/>
                </a:lnTo>
                <a:lnTo>
                  <a:pt x="29972" y="293877"/>
                </a:lnTo>
                <a:lnTo>
                  <a:pt x="33781" y="292608"/>
                </a:lnTo>
                <a:lnTo>
                  <a:pt x="35814" y="290322"/>
                </a:lnTo>
                <a:lnTo>
                  <a:pt x="35941" y="286893"/>
                </a:lnTo>
                <a:lnTo>
                  <a:pt x="36068" y="280924"/>
                </a:lnTo>
                <a:lnTo>
                  <a:pt x="36195" y="274320"/>
                </a:lnTo>
                <a:lnTo>
                  <a:pt x="36322" y="266954"/>
                </a:lnTo>
                <a:lnTo>
                  <a:pt x="36322" y="259587"/>
                </a:lnTo>
                <a:lnTo>
                  <a:pt x="36449" y="251460"/>
                </a:lnTo>
                <a:lnTo>
                  <a:pt x="36449" y="242443"/>
                </a:lnTo>
                <a:lnTo>
                  <a:pt x="36449" y="64515"/>
                </a:lnTo>
                <a:lnTo>
                  <a:pt x="36449" y="57150"/>
                </a:lnTo>
                <a:lnTo>
                  <a:pt x="36322" y="50292"/>
                </a:lnTo>
                <a:lnTo>
                  <a:pt x="36322" y="44196"/>
                </a:lnTo>
                <a:lnTo>
                  <a:pt x="36195" y="38100"/>
                </a:lnTo>
                <a:lnTo>
                  <a:pt x="36068" y="32512"/>
                </a:lnTo>
                <a:lnTo>
                  <a:pt x="35941" y="27559"/>
                </a:lnTo>
                <a:lnTo>
                  <a:pt x="35814" y="23622"/>
                </a:lnTo>
                <a:lnTo>
                  <a:pt x="34036" y="21209"/>
                </a:lnTo>
                <a:lnTo>
                  <a:pt x="30606"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2280581" y="574040"/>
            <a:ext cx="1323678" cy="313309"/>
          </a:xfrm>
          <a:custGeom>
            <a:avLst/>
            <a:gdLst/>
            <a:ahLst/>
            <a:cxnLst/>
            <a:rect l="l" t="t" r="r" b="b"/>
            <a:pathLst>
              <a:path w="992758" h="313309">
                <a:moveTo>
                  <a:pt x="0" y="0"/>
                </a:moveTo>
                <a:lnTo>
                  <a:pt x="11971" y="321"/>
                </a:lnTo>
                <a:lnTo>
                  <a:pt x="24279" y="566"/>
                </a:lnTo>
                <a:lnTo>
                  <a:pt x="36927" y="738"/>
                </a:lnTo>
                <a:lnTo>
                  <a:pt x="49921" y="843"/>
                </a:lnTo>
                <a:lnTo>
                  <a:pt x="63267" y="887"/>
                </a:lnTo>
                <a:lnTo>
                  <a:pt x="66801" y="888"/>
                </a:lnTo>
                <a:lnTo>
                  <a:pt x="79804" y="839"/>
                </a:lnTo>
                <a:lnTo>
                  <a:pt x="92475" y="691"/>
                </a:lnTo>
                <a:lnTo>
                  <a:pt x="102107" y="508"/>
                </a:lnTo>
                <a:lnTo>
                  <a:pt x="101908" y="12710"/>
                </a:lnTo>
                <a:lnTo>
                  <a:pt x="101638" y="25538"/>
                </a:lnTo>
                <a:lnTo>
                  <a:pt x="101472" y="33020"/>
                </a:lnTo>
                <a:lnTo>
                  <a:pt x="101334" y="46169"/>
                </a:lnTo>
                <a:lnTo>
                  <a:pt x="101238" y="58760"/>
                </a:lnTo>
                <a:lnTo>
                  <a:pt x="101218" y="66167"/>
                </a:lnTo>
                <a:lnTo>
                  <a:pt x="101300" y="80170"/>
                </a:lnTo>
                <a:lnTo>
                  <a:pt x="101575" y="92991"/>
                </a:lnTo>
                <a:lnTo>
                  <a:pt x="102091" y="104629"/>
                </a:lnTo>
                <a:lnTo>
                  <a:pt x="103378" y="120788"/>
                </a:lnTo>
                <a:lnTo>
                  <a:pt x="105200" y="132800"/>
                </a:lnTo>
                <a:lnTo>
                  <a:pt x="108076" y="145034"/>
                </a:lnTo>
                <a:lnTo>
                  <a:pt x="110743" y="151892"/>
                </a:lnTo>
                <a:lnTo>
                  <a:pt x="114172" y="157480"/>
                </a:lnTo>
                <a:lnTo>
                  <a:pt x="117601" y="162940"/>
                </a:lnTo>
                <a:lnTo>
                  <a:pt x="121919" y="167386"/>
                </a:lnTo>
                <a:lnTo>
                  <a:pt x="127126" y="170561"/>
                </a:lnTo>
                <a:lnTo>
                  <a:pt x="132333" y="173862"/>
                </a:lnTo>
                <a:lnTo>
                  <a:pt x="138683" y="176275"/>
                </a:lnTo>
                <a:lnTo>
                  <a:pt x="146303" y="177673"/>
                </a:lnTo>
                <a:lnTo>
                  <a:pt x="158076" y="179348"/>
                </a:lnTo>
                <a:lnTo>
                  <a:pt x="171432" y="180405"/>
                </a:lnTo>
                <a:lnTo>
                  <a:pt x="172593" y="180467"/>
                </a:lnTo>
                <a:lnTo>
                  <a:pt x="172593" y="64515"/>
                </a:lnTo>
                <a:lnTo>
                  <a:pt x="172593" y="57150"/>
                </a:lnTo>
                <a:lnTo>
                  <a:pt x="172593" y="50292"/>
                </a:lnTo>
                <a:lnTo>
                  <a:pt x="172465" y="44196"/>
                </a:lnTo>
                <a:lnTo>
                  <a:pt x="172465" y="38100"/>
                </a:lnTo>
                <a:lnTo>
                  <a:pt x="172338" y="32258"/>
                </a:lnTo>
                <a:lnTo>
                  <a:pt x="172212" y="26670"/>
                </a:lnTo>
                <a:lnTo>
                  <a:pt x="172084" y="22733"/>
                </a:lnTo>
                <a:lnTo>
                  <a:pt x="170180" y="20193"/>
                </a:lnTo>
                <a:lnTo>
                  <a:pt x="166750" y="19050"/>
                </a:lnTo>
                <a:lnTo>
                  <a:pt x="141350" y="11430"/>
                </a:lnTo>
                <a:lnTo>
                  <a:pt x="140715" y="0"/>
                </a:lnTo>
                <a:lnTo>
                  <a:pt x="151618" y="334"/>
                </a:lnTo>
                <a:lnTo>
                  <a:pt x="163418" y="584"/>
                </a:lnTo>
                <a:lnTo>
                  <a:pt x="176109" y="756"/>
                </a:lnTo>
                <a:lnTo>
                  <a:pt x="189686" y="855"/>
                </a:lnTo>
                <a:lnTo>
                  <a:pt x="204142" y="888"/>
                </a:lnTo>
                <a:lnTo>
                  <a:pt x="204596" y="888"/>
                </a:lnTo>
                <a:lnTo>
                  <a:pt x="219059" y="858"/>
                </a:lnTo>
                <a:lnTo>
                  <a:pt x="232641" y="762"/>
                </a:lnTo>
                <a:lnTo>
                  <a:pt x="245354" y="594"/>
                </a:lnTo>
                <a:lnTo>
                  <a:pt x="257210" y="350"/>
                </a:lnTo>
                <a:lnTo>
                  <a:pt x="268219" y="22"/>
                </a:lnTo>
                <a:lnTo>
                  <a:pt x="268858" y="0"/>
                </a:lnTo>
                <a:lnTo>
                  <a:pt x="270001" y="11430"/>
                </a:lnTo>
                <a:lnTo>
                  <a:pt x="244475" y="18542"/>
                </a:lnTo>
                <a:lnTo>
                  <a:pt x="240919" y="19558"/>
                </a:lnTo>
                <a:lnTo>
                  <a:pt x="239013" y="21971"/>
                </a:lnTo>
                <a:lnTo>
                  <a:pt x="238759" y="25526"/>
                </a:lnTo>
                <a:lnTo>
                  <a:pt x="238506" y="31496"/>
                </a:lnTo>
                <a:lnTo>
                  <a:pt x="238378" y="37464"/>
                </a:lnTo>
                <a:lnTo>
                  <a:pt x="238378" y="43687"/>
                </a:lnTo>
                <a:lnTo>
                  <a:pt x="238251" y="49911"/>
                </a:lnTo>
                <a:lnTo>
                  <a:pt x="238251" y="56514"/>
                </a:lnTo>
                <a:lnTo>
                  <a:pt x="238251" y="63626"/>
                </a:lnTo>
                <a:lnTo>
                  <a:pt x="238251" y="180594"/>
                </a:lnTo>
                <a:lnTo>
                  <a:pt x="252826" y="179587"/>
                </a:lnTo>
                <a:lnTo>
                  <a:pt x="265292" y="177630"/>
                </a:lnTo>
                <a:lnTo>
                  <a:pt x="274955" y="175006"/>
                </a:lnTo>
                <a:lnTo>
                  <a:pt x="286373" y="168935"/>
                </a:lnTo>
                <a:lnTo>
                  <a:pt x="295176" y="159627"/>
                </a:lnTo>
                <a:lnTo>
                  <a:pt x="301328" y="147408"/>
                </a:lnTo>
                <a:lnTo>
                  <a:pt x="304864" y="135035"/>
                </a:lnTo>
                <a:lnTo>
                  <a:pt x="306831" y="123189"/>
                </a:lnTo>
                <a:lnTo>
                  <a:pt x="307886" y="112798"/>
                </a:lnTo>
                <a:lnTo>
                  <a:pt x="308677" y="101107"/>
                </a:lnTo>
                <a:lnTo>
                  <a:pt x="309204" y="88101"/>
                </a:lnTo>
                <a:lnTo>
                  <a:pt x="309466" y="73761"/>
                </a:lnTo>
                <a:lnTo>
                  <a:pt x="309499" y="66167"/>
                </a:lnTo>
                <a:lnTo>
                  <a:pt x="309443" y="53918"/>
                </a:lnTo>
                <a:lnTo>
                  <a:pt x="309275" y="41109"/>
                </a:lnTo>
                <a:lnTo>
                  <a:pt x="309118" y="33020"/>
                </a:lnTo>
                <a:lnTo>
                  <a:pt x="308805" y="19824"/>
                </a:lnTo>
                <a:lnTo>
                  <a:pt x="308402" y="7279"/>
                </a:lnTo>
                <a:lnTo>
                  <a:pt x="308101" y="508"/>
                </a:lnTo>
                <a:lnTo>
                  <a:pt x="320537" y="734"/>
                </a:lnTo>
                <a:lnTo>
                  <a:pt x="333272" y="860"/>
                </a:lnTo>
                <a:lnTo>
                  <a:pt x="343153" y="888"/>
                </a:lnTo>
                <a:lnTo>
                  <a:pt x="356401" y="862"/>
                </a:lnTo>
                <a:lnTo>
                  <a:pt x="369266" y="783"/>
                </a:lnTo>
                <a:lnTo>
                  <a:pt x="381733" y="651"/>
                </a:lnTo>
                <a:lnTo>
                  <a:pt x="391413" y="508"/>
                </a:lnTo>
                <a:lnTo>
                  <a:pt x="391287" y="0"/>
                </a:lnTo>
                <a:lnTo>
                  <a:pt x="393700" y="126"/>
                </a:lnTo>
                <a:lnTo>
                  <a:pt x="396239" y="254"/>
                </a:lnTo>
                <a:lnTo>
                  <a:pt x="398906" y="254"/>
                </a:lnTo>
                <a:lnTo>
                  <a:pt x="402336" y="254"/>
                </a:lnTo>
                <a:lnTo>
                  <a:pt x="405638" y="126"/>
                </a:lnTo>
                <a:lnTo>
                  <a:pt x="409066" y="0"/>
                </a:lnTo>
                <a:lnTo>
                  <a:pt x="409066" y="508"/>
                </a:lnTo>
                <a:lnTo>
                  <a:pt x="420222" y="692"/>
                </a:lnTo>
                <a:lnTo>
                  <a:pt x="432593" y="816"/>
                </a:lnTo>
                <a:lnTo>
                  <a:pt x="446180" y="880"/>
                </a:lnTo>
                <a:lnTo>
                  <a:pt x="454025" y="888"/>
                </a:lnTo>
                <a:lnTo>
                  <a:pt x="467336" y="871"/>
                </a:lnTo>
                <a:lnTo>
                  <a:pt x="480428" y="817"/>
                </a:lnTo>
                <a:lnTo>
                  <a:pt x="493303" y="723"/>
                </a:lnTo>
                <a:lnTo>
                  <a:pt x="505962" y="587"/>
                </a:lnTo>
                <a:lnTo>
                  <a:pt x="518409" y="407"/>
                </a:lnTo>
                <a:lnTo>
                  <a:pt x="530646" y="180"/>
                </a:lnTo>
                <a:lnTo>
                  <a:pt x="538733" y="0"/>
                </a:lnTo>
                <a:lnTo>
                  <a:pt x="539750" y="11430"/>
                </a:lnTo>
                <a:lnTo>
                  <a:pt x="517016" y="17018"/>
                </a:lnTo>
                <a:lnTo>
                  <a:pt x="513588" y="17780"/>
                </a:lnTo>
                <a:lnTo>
                  <a:pt x="511047" y="18796"/>
                </a:lnTo>
                <a:lnTo>
                  <a:pt x="509396" y="20193"/>
                </a:lnTo>
                <a:lnTo>
                  <a:pt x="507745" y="21717"/>
                </a:lnTo>
                <a:lnTo>
                  <a:pt x="506983" y="23495"/>
                </a:lnTo>
                <a:lnTo>
                  <a:pt x="506983" y="25654"/>
                </a:lnTo>
                <a:lnTo>
                  <a:pt x="506983" y="28829"/>
                </a:lnTo>
                <a:lnTo>
                  <a:pt x="508000" y="32638"/>
                </a:lnTo>
                <a:lnTo>
                  <a:pt x="510158" y="37084"/>
                </a:lnTo>
                <a:lnTo>
                  <a:pt x="512190" y="41529"/>
                </a:lnTo>
                <a:lnTo>
                  <a:pt x="515112" y="46862"/>
                </a:lnTo>
                <a:lnTo>
                  <a:pt x="518794" y="52959"/>
                </a:lnTo>
                <a:lnTo>
                  <a:pt x="568578" y="143637"/>
                </a:lnTo>
                <a:lnTo>
                  <a:pt x="611505" y="58293"/>
                </a:lnTo>
                <a:lnTo>
                  <a:pt x="615441" y="50926"/>
                </a:lnTo>
                <a:lnTo>
                  <a:pt x="618616" y="44576"/>
                </a:lnTo>
                <a:lnTo>
                  <a:pt x="621030" y="39370"/>
                </a:lnTo>
                <a:lnTo>
                  <a:pt x="623443" y="34162"/>
                </a:lnTo>
                <a:lnTo>
                  <a:pt x="624586" y="29845"/>
                </a:lnTo>
                <a:lnTo>
                  <a:pt x="624586" y="26670"/>
                </a:lnTo>
                <a:lnTo>
                  <a:pt x="624586" y="22098"/>
                </a:lnTo>
                <a:lnTo>
                  <a:pt x="621283" y="19050"/>
                </a:lnTo>
                <a:lnTo>
                  <a:pt x="614552" y="17272"/>
                </a:lnTo>
                <a:lnTo>
                  <a:pt x="594487" y="11811"/>
                </a:lnTo>
                <a:lnTo>
                  <a:pt x="593851" y="0"/>
                </a:lnTo>
                <a:lnTo>
                  <a:pt x="606098" y="399"/>
                </a:lnTo>
                <a:lnTo>
                  <a:pt x="618629" y="673"/>
                </a:lnTo>
                <a:lnTo>
                  <a:pt x="631456" y="832"/>
                </a:lnTo>
                <a:lnTo>
                  <a:pt x="644589" y="888"/>
                </a:lnTo>
                <a:lnTo>
                  <a:pt x="645794" y="888"/>
                </a:lnTo>
                <a:lnTo>
                  <a:pt x="658542" y="858"/>
                </a:lnTo>
                <a:lnTo>
                  <a:pt x="671195" y="642"/>
                </a:lnTo>
                <a:lnTo>
                  <a:pt x="671449" y="635"/>
                </a:lnTo>
                <a:lnTo>
                  <a:pt x="671321" y="0"/>
                </a:lnTo>
                <a:lnTo>
                  <a:pt x="675386" y="126"/>
                </a:lnTo>
                <a:lnTo>
                  <a:pt x="679450" y="254"/>
                </a:lnTo>
                <a:lnTo>
                  <a:pt x="683768" y="381"/>
                </a:lnTo>
                <a:lnTo>
                  <a:pt x="687451" y="254"/>
                </a:lnTo>
                <a:lnTo>
                  <a:pt x="691007" y="126"/>
                </a:lnTo>
                <a:lnTo>
                  <a:pt x="694689" y="0"/>
                </a:lnTo>
                <a:lnTo>
                  <a:pt x="706713" y="679"/>
                </a:lnTo>
                <a:lnTo>
                  <a:pt x="719169" y="800"/>
                </a:lnTo>
                <a:lnTo>
                  <a:pt x="732185" y="869"/>
                </a:lnTo>
                <a:lnTo>
                  <a:pt x="743965" y="888"/>
                </a:lnTo>
                <a:lnTo>
                  <a:pt x="756096" y="866"/>
                </a:lnTo>
                <a:lnTo>
                  <a:pt x="768463" y="796"/>
                </a:lnTo>
                <a:lnTo>
                  <a:pt x="781063" y="675"/>
                </a:lnTo>
                <a:lnTo>
                  <a:pt x="793893" y="499"/>
                </a:lnTo>
                <a:lnTo>
                  <a:pt x="806949" y="264"/>
                </a:lnTo>
                <a:lnTo>
                  <a:pt x="818895" y="0"/>
                </a:lnTo>
                <a:lnTo>
                  <a:pt x="820293" y="11430"/>
                </a:lnTo>
                <a:lnTo>
                  <a:pt x="800607" y="16763"/>
                </a:lnTo>
                <a:lnTo>
                  <a:pt x="797432" y="17525"/>
                </a:lnTo>
                <a:lnTo>
                  <a:pt x="795274" y="18669"/>
                </a:lnTo>
                <a:lnTo>
                  <a:pt x="793876" y="20065"/>
                </a:lnTo>
                <a:lnTo>
                  <a:pt x="792607" y="21462"/>
                </a:lnTo>
                <a:lnTo>
                  <a:pt x="791844" y="23240"/>
                </a:lnTo>
                <a:lnTo>
                  <a:pt x="791844" y="25526"/>
                </a:lnTo>
                <a:lnTo>
                  <a:pt x="791844" y="29083"/>
                </a:lnTo>
                <a:lnTo>
                  <a:pt x="793241" y="33274"/>
                </a:lnTo>
                <a:lnTo>
                  <a:pt x="796036" y="38100"/>
                </a:lnTo>
                <a:lnTo>
                  <a:pt x="798830" y="42925"/>
                </a:lnTo>
                <a:lnTo>
                  <a:pt x="801751" y="47879"/>
                </a:lnTo>
                <a:lnTo>
                  <a:pt x="804799" y="52959"/>
                </a:lnTo>
                <a:lnTo>
                  <a:pt x="843026" y="113664"/>
                </a:lnTo>
                <a:lnTo>
                  <a:pt x="877443" y="60706"/>
                </a:lnTo>
                <a:lnTo>
                  <a:pt x="882141" y="53975"/>
                </a:lnTo>
                <a:lnTo>
                  <a:pt x="886332" y="47244"/>
                </a:lnTo>
                <a:lnTo>
                  <a:pt x="889888" y="40894"/>
                </a:lnTo>
                <a:lnTo>
                  <a:pt x="893444" y="34544"/>
                </a:lnTo>
                <a:lnTo>
                  <a:pt x="895222" y="29463"/>
                </a:lnTo>
                <a:lnTo>
                  <a:pt x="895222" y="25908"/>
                </a:lnTo>
                <a:lnTo>
                  <a:pt x="895222" y="21971"/>
                </a:lnTo>
                <a:lnTo>
                  <a:pt x="892301" y="19050"/>
                </a:lnTo>
                <a:lnTo>
                  <a:pt x="886332" y="17272"/>
                </a:lnTo>
                <a:lnTo>
                  <a:pt x="866647" y="11811"/>
                </a:lnTo>
                <a:lnTo>
                  <a:pt x="866013" y="0"/>
                </a:lnTo>
                <a:lnTo>
                  <a:pt x="878020" y="390"/>
                </a:lnTo>
                <a:lnTo>
                  <a:pt x="890459" y="661"/>
                </a:lnTo>
                <a:lnTo>
                  <a:pt x="903329" y="823"/>
                </a:lnTo>
                <a:lnTo>
                  <a:pt x="916632" y="887"/>
                </a:lnTo>
                <a:lnTo>
                  <a:pt x="919352" y="888"/>
                </a:lnTo>
                <a:lnTo>
                  <a:pt x="932629" y="842"/>
                </a:lnTo>
                <a:lnTo>
                  <a:pt x="945557" y="693"/>
                </a:lnTo>
                <a:lnTo>
                  <a:pt x="958103" y="433"/>
                </a:lnTo>
                <a:lnTo>
                  <a:pt x="970235" y="50"/>
                </a:lnTo>
                <a:lnTo>
                  <a:pt x="971550" y="0"/>
                </a:lnTo>
                <a:lnTo>
                  <a:pt x="972946" y="11430"/>
                </a:lnTo>
                <a:lnTo>
                  <a:pt x="947927" y="18287"/>
                </a:lnTo>
                <a:lnTo>
                  <a:pt x="942086" y="20193"/>
                </a:lnTo>
                <a:lnTo>
                  <a:pt x="937513" y="22860"/>
                </a:lnTo>
                <a:lnTo>
                  <a:pt x="933957" y="26415"/>
                </a:lnTo>
                <a:lnTo>
                  <a:pt x="930528" y="29972"/>
                </a:lnTo>
                <a:lnTo>
                  <a:pt x="925830" y="36195"/>
                </a:lnTo>
                <a:lnTo>
                  <a:pt x="919861" y="44958"/>
                </a:lnTo>
                <a:lnTo>
                  <a:pt x="857250" y="136398"/>
                </a:lnTo>
                <a:lnTo>
                  <a:pt x="942086" y="270637"/>
                </a:lnTo>
                <a:lnTo>
                  <a:pt x="948182" y="280288"/>
                </a:lnTo>
                <a:lnTo>
                  <a:pt x="952881" y="286512"/>
                </a:lnTo>
                <a:lnTo>
                  <a:pt x="956056" y="289433"/>
                </a:lnTo>
                <a:lnTo>
                  <a:pt x="959357" y="292354"/>
                </a:lnTo>
                <a:lnTo>
                  <a:pt x="963676" y="294513"/>
                </a:lnTo>
                <a:lnTo>
                  <a:pt x="969137" y="295783"/>
                </a:lnTo>
                <a:lnTo>
                  <a:pt x="992124" y="302133"/>
                </a:lnTo>
                <a:lnTo>
                  <a:pt x="992758" y="313309"/>
                </a:lnTo>
                <a:lnTo>
                  <a:pt x="981147" y="313054"/>
                </a:lnTo>
                <a:lnTo>
                  <a:pt x="969044" y="312851"/>
                </a:lnTo>
                <a:lnTo>
                  <a:pt x="956451" y="312699"/>
                </a:lnTo>
                <a:lnTo>
                  <a:pt x="943366" y="312599"/>
                </a:lnTo>
                <a:lnTo>
                  <a:pt x="929791" y="312551"/>
                </a:lnTo>
                <a:lnTo>
                  <a:pt x="923797" y="312547"/>
                </a:lnTo>
                <a:lnTo>
                  <a:pt x="912113" y="312567"/>
                </a:lnTo>
                <a:lnTo>
                  <a:pt x="900031" y="312627"/>
                </a:lnTo>
                <a:lnTo>
                  <a:pt x="887556" y="312727"/>
                </a:lnTo>
                <a:lnTo>
                  <a:pt x="874690" y="312867"/>
                </a:lnTo>
                <a:lnTo>
                  <a:pt x="861436" y="313047"/>
                </a:lnTo>
                <a:lnTo>
                  <a:pt x="847799" y="313267"/>
                </a:lnTo>
                <a:lnTo>
                  <a:pt x="845438" y="313309"/>
                </a:lnTo>
                <a:lnTo>
                  <a:pt x="843914" y="302133"/>
                </a:lnTo>
                <a:lnTo>
                  <a:pt x="863726" y="296672"/>
                </a:lnTo>
                <a:lnTo>
                  <a:pt x="866901" y="295783"/>
                </a:lnTo>
                <a:lnTo>
                  <a:pt x="869188" y="294639"/>
                </a:lnTo>
                <a:lnTo>
                  <a:pt x="870457" y="293243"/>
                </a:lnTo>
                <a:lnTo>
                  <a:pt x="871855" y="291846"/>
                </a:lnTo>
                <a:lnTo>
                  <a:pt x="872489" y="290068"/>
                </a:lnTo>
                <a:lnTo>
                  <a:pt x="872489" y="288036"/>
                </a:lnTo>
                <a:lnTo>
                  <a:pt x="872489" y="284480"/>
                </a:lnTo>
                <a:lnTo>
                  <a:pt x="871093" y="280288"/>
                </a:lnTo>
                <a:lnTo>
                  <a:pt x="868426" y="275463"/>
                </a:lnTo>
                <a:lnTo>
                  <a:pt x="865758" y="270510"/>
                </a:lnTo>
                <a:lnTo>
                  <a:pt x="862838" y="265684"/>
                </a:lnTo>
                <a:lnTo>
                  <a:pt x="859789" y="260604"/>
                </a:lnTo>
                <a:lnTo>
                  <a:pt x="811276" y="184023"/>
                </a:lnTo>
                <a:lnTo>
                  <a:pt x="767333" y="252475"/>
                </a:lnTo>
                <a:lnTo>
                  <a:pt x="762762" y="259461"/>
                </a:lnTo>
                <a:lnTo>
                  <a:pt x="758697" y="266064"/>
                </a:lnTo>
                <a:lnTo>
                  <a:pt x="755014" y="272161"/>
                </a:lnTo>
                <a:lnTo>
                  <a:pt x="751458" y="278257"/>
                </a:lnTo>
                <a:lnTo>
                  <a:pt x="749681" y="283463"/>
                </a:lnTo>
                <a:lnTo>
                  <a:pt x="749681" y="287527"/>
                </a:lnTo>
                <a:lnTo>
                  <a:pt x="749681" y="289687"/>
                </a:lnTo>
                <a:lnTo>
                  <a:pt x="750188" y="291464"/>
                </a:lnTo>
                <a:lnTo>
                  <a:pt x="751332" y="292862"/>
                </a:lnTo>
                <a:lnTo>
                  <a:pt x="752347" y="294259"/>
                </a:lnTo>
                <a:lnTo>
                  <a:pt x="754380" y="295401"/>
                </a:lnTo>
                <a:lnTo>
                  <a:pt x="757555" y="296290"/>
                </a:lnTo>
                <a:lnTo>
                  <a:pt x="776732" y="301625"/>
                </a:lnTo>
                <a:lnTo>
                  <a:pt x="777366" y="313309"/>
                </a:lnTo>
                <a:lnTo>
                  <a:pt x="765356" y="312991"/>
                </a:lnTo>
                <a:lnTo>
                  <a:pt x="752919" y="312758"/>
                </a:lnTo>
                <a:lnTo>
                  <a:pt x="740056" y="312611"/>
                </a:lnTo>
                <a:lnTo>
                  <a:pt x="726768" y="312549"/>
                </a:lnTo>
                <a:lnTo>
                  <a:pt x="723645" y="312547"/>
                </a:lnTo>
                <a:lnTo>
                  <a:pt x="711086" y="312591"/>
                </a:lnTo>
                <a:lnTo>
                  <a:pt x="698438" y="312724"/>
                </a:lnTo>
                <a:lnTo>
                  <a:pt x="685702" y="312947"/>
                </a:lnTo>
                <a:lnTo>
                  <a:pt x="672876" y="313258"/>
                </a:lnTo>
                <a:lnTo>
                  <a:pt x="671068" y="313309"/>
                </a:lnTo>
                <a:lnTo>
                  <a:pt x="670051" y="302133"/>
                </a:lnTo>
                <a:lnTo>
                  <a:pt x="695706" y="294894"/>
                </a:lnTo>
                <a:lnTo>
                  <a:pt x="701166" y="293115"/>
                </a:lnTo>
                <a:lnTo>
                  <a:pt x="705993" y="290575"/>
                </a:lnTo>
                <a:lnTo>
                  <a:pt x="709930" y="287020"/>
                </a:lnTo>
                <a:lnTo>
                  <a:pt x="713994" y="283463"/>
                </a:lnTo>
                <a:lnTo>
                  <a:pt x="718312" y="278257"/>
                </a:lnTo>
                <a:lnTo>
                  <a:pt x="722883" y="271018"/>
                </a:lnTo>
                <a:lnTo>
                  <a:pt x="796797" y="161162"/>
                </a:lnTo>
                <a:lnTo>
                  <a:pt x="720470" y="40005"/>
                </a:lnTo>
                <a:lnTo>
                  <a:pt x="715518" y="32258"/>
                </a:lnTo>
                <a:lnTo>
                  <a:pt x="711326" y="26924"/>
                </a:lnTo>
                <a:lnTo>
                  <a:pt x="704341" y="20827"/>
                </a:lnTo>
                <a:lnTo>
                  <a:pt x="695451" y="17399"/>
                </a:lnTo>
                <a:lnTo>
                  <a:pt x="684783" y="14732"/>
                </a:lnTo>
                <a:lnTo>
                  <a:pt x="672211" y="18287"/>
                </a:lnTo>
                <a:lnTo>
                  <a:pt x="666750" y="20193"/>
                </a:lnTo>
                <a:lnTo>
                  <a:pt x="662686" y="22733"/>
                </a:lnTo>
                <a:lnTo>
                  <a:pt x="659764" y="26288"/>
                </a:lnTo>
                <a:lnTo>
                  <a:pt x="656844" y="29718"/>
                </a:lnTo>
                <a:lnTo>
                  <a:pt x="653922" y="34162"/>
                </a:lnTo>
                <a:lnTo>
                  <a:pt x="651001" y="39497"/>
                </a:lnTo>
                <a:lnTo>
                  <a:pt x="580389" y="170180"/>
                </a:lnTo>
                <a:lnTo>
                  <a:pt x="580389" y="242443"/>
                </a:lnTo>
                <a:lnTo>
                  <a:pt x="580389" y="251460"/>
                </a:lnTo>
                <a:lnTo>
                  <a:pt x="580516" y="259461"/>
                </a:lnTo>
                <a:lnTo>
                  <a:pt x="580516" y="266826"/>
                </a:lnTo>
                <a:lnTo>
                  <a:pt x="580644" y="274065"/>
                </a:lnTo>
                <a:lnTo>
                  <a:pt x="580770" y="280670"/>
                </a:lnTo>
                <a:lnTo>
                  <a:pt x="580897" y="286512"/>
                </a:lnTo>
                <a:lnTo>
                  <a:pt x="581025" y="290322"/>
                </a:lnTo>
                <a:lnTo>
                  <a:pt x="583564" y="292988"/>
                </a:lnTo>
                <a:lnTo>
                  <a:pt x="588644" y="294259"/>
                </a:lnTo>
                <a:lnTo>
                  <a:pt x="613663" y="302133"/>
                </a:lnTo>
                <a:lnTo>
                  <a:pt x="614299" y="313309"/>
                </a:lnTo>
                <a:lnTo>
                  <a:pt x="602978" y="313045"/>
                </a:lnTo>
                <a:lnTo>
                  <a:pt x="591011" y="312837"/>
                </a:lnTo>
                <a:lnTo>
                  <a:pt x="578393" y="312685"/>
                </a:lnTo>
                <a:lnTo>
                  <a:pt x="565119" y="312589"/>
                </a:lnTo>
                <a:lnTo>
                  <a:pt x="551182" y="312548"/>
                </a:lnTo>
                <a:lnTo>
                  <a:pt x="547877" y="312547"/>
                </a:lnTo>
                <a:lnTo>
                  <a:pt x="533606" y="312574"/>
                </a:lnTo>
                <a:lnTo>
                  <a:pt x="520064" y="312655"/>
                </a:lnTo>
                <a:lnTo>
                  <a:pt x="507252" y="312790"/>
                </a:lnTo>
                <a:lnTo>
                  <a:pt x="495169" y="312979"/>
                </a:lnTo>
                <a:lnTo>
                  <a:pt x="483816" y="313222"/>
                </a:lnTo>
                <a:lnTo>
                  <a:pt x="480440" y="313309"/>
                </a:lnTo>
                <a:lnTo>
                  <a:pt x="479297" y="302133"/>
                </a:lnTo>
                <a:lnTo>
                  <a:pt x="506983" y="293877"/>
                </a:lnTo>
                <a:lnTo>
                  <a:pt x="510666" y="292735"/>
                </a:lnTo>
                <a:lnTo>
                  <a:pt x="512699" y="290449"/>
                </a:lnTo>
                <a:lnTo>
                  <a:pt x="512952" y="286893"/>
                </a:lnTo>
                <a:lnTo>
                  <a:pt x="513206" y="280924"/>
                </a:lnTo>
                <a:lnTo>
                  <a:pt x="513333" y="274320"/>
                </a:lnTo>
                <a:lnTo>
                  <a:pt x="513461" y="266954"/>
                </a:lnTo>
                <a:lnTo>
                  <a:pt x="513588" y="259587"/>
                </a:lnTo>
                <a:lnTo>
                  <a:pt x="513714" y="251460"/>
                </a:lnTo>
                <a:lnTo>
                  <a:pt x="513714" y="242443"/>
                </a:lnTo>
                <a:lnTo>
                  <a:pt x="513714" y="175513"/>
                </a:lnTo>
                <a:lnTo>
                  <a:pt x="441070" y="45593"/>
                </a:lnTo>
                <a:lnTo>
                  <a:pt x="435609" y="36449"/>
                </a:lnTo>
                <a:lnTo>
                  <a:pt x="431164" y="29972"/>
                </a:lnTo>
                <a:lnTo>
                  <a:pt x="427608" y="26035"/>
                </a:lnTo>
                <a:lnTo>
                  <a:pt x="424052" y="22098"/>
                </a:lnTo>
                <a:lnTo>
                  <a:pt x="419481" y="19176"/>
                </a:lnTo>
                <a:lnTo>
                  <a:pt x="413638" y="17399"/>
                </a:lnTo>
                <a:lnTo>
                  <a:pt x="401319" y="13970"/>
                </a:lnTo>
                <a:lnTo>
                  <a:pt x="379730" y="20193"/>
                </a:lnTo>
                <a:lnTo>
                  <a:pt x="376300" y="21209"/>
                </a:lnTo>
                <a:lnTo>
                  <a:pt x="374522" y="23622"/>
                </a:lnTo>
                <a:lnTo>
                  <a:pt x="374395" y="27559"/>
                </a:lnTo>
                <a:lnTo>
                  <a:pt x="374269" y="32765"/>
                </a:lnTo>
                <a:lnTo>
                  <a:pt x="374141" y="38988"/>
                </a:lnTo>
                <a:lnTo>
                  <a:pt x="374141" y="46227"/>
                </a:lnTo>
                <a:lnTo>
                  <a:pt x="374014" y="53594"/>
                </a:lnTo>
                <a:lnTo>
                  <a:pt x="374014" y="60071"/>
                </a:lnTo>
                <a:lnTo>
                  <a:pt x="374014" y="65659"/>
                </a:lnTo>
                <a:lnTo>
                  <a:pt x="373764" y="80485"/>
                </a:lnTo>
                <a:lnTo>
                  <a:pt x="373013" y="94245"/>
                </a:lnTo>
                <a:lnTo>
                  <a:pt x="371761" y="106933"/>
                </a:lnTo>
                <a:lnTo>
                  <a:pt x="370008" y="118543"/>
                </a:lnTo>
                <a:lnTo>
                  <a:pt x="367754" y="129070"/>
                </a:lnTo>
                <a:lnTo>
                  <a:pt x="363300" y="143072"/>
                </a:lnTo>
                <a:lnTo>
                  <a:pt x="357703" y="154733"/>
                </a:lnTo>
                <a:lnTo>
                  <a:pt x="350762" y="164905"/>
                </a:lnTo>
                <a:lnTo>
                  <a:pt x="345566" y="170687"/>
                </a:lnTo>
                <a:lnTo>
                  <a:pt x="336416" y="178432"/>
                </a:lnTo>
                <a:lnTo>
                  <a:pt x="325762" y="184868"/>
                </a:lnTo>
                <a:lnTo>
                  <a:pt x="313590" y="190011"/>
                </a:lnTo>
                <a:lnTo>
                  <a:pt x="303911" y="192912"/>
                </a:lnTo>
                <a:lnTo>
                  <a:pt x="293385" y="195276"/>
                </a:lnTo>
                <a:lnTo>
                  <a:pt x="281858" y="197247"/>
                </a:lnTo>
                <a:lnTo>
                  <a:pt x="269342" y="198824"/>
                </a:lnTo>
                <a:lnTo>
                  <a:pt x="255847" y="200008"/>
                </a:lnTo>
                <a:lnTo>
                  <a:pt x="241384" y="200798"/>
                </a:lnTo>
                <a:lnTo>
                  <a:pt x="238251" y="200913"/>
                </a:lnTo>
                <a:lnTo>
                  <a:pt x="238251" y="242443"/>
                </a:lnTo>
                <a:lnTo>
                  <a:pt x="238251" y="251460"/>
                </a:lnTo>
                <a:lnTo>
                  <a:pt x="238251" y="259334"/>
                </a:lnTo>
                <a:lnTo>
                  <a:pt x="238378" y="266319"/>
                </a:lnTo>
                <a:lnTo>
                  <a:pt x="238378" y="273176"/>
                </a:lnTo>
                <a:lnTo>
                  <a:pt x="238506" y="279654"/>
                </a:lnTo>
                <a:lnTo>
                  <a:pt x="238759" y="285623"/>
                </a:lnTo>
                <a:lnTo>
                  <a:pt x="238887" y="289306"/>
                </a:lnTo>
                <a:lnTo>
                  <a:pt x="241426" y="291846"/>
                </a:lnTo>
                <a:lnTo>
                  <a:pt x="246506" y="293370"/>
                </a:lnTo>
                <a:lnTo>
                  <a:pt x="276225" y="302133"/>
                </a:lnTo>
                <a:lnTo>
                  <a:pt x="276859" y="313309"/>
                </a:lnTo>
                <a:lnTo>
                  <a:pt x="264610" y="313059"/>
                </a:lnTo>
                <a:lnTo>
                  <a:pt x="252164" y="312858"/>
                </a:lnTo>
                <a:lnTo>
                  <a:pt x="239519" y="312707"/>
                </a:lnTo>
                <a:lnTo>
                  <a:pt x="226676" y="312606"/>
                </a:lnTo>
                <a:lnTo>
                  <a:pt x="213635" y="312554"/>
                </a:lnTo>
                <a:lnTo>
                  <a:pt x="206375" y="312547"/>
                </a:lnTo>
                <a:lnTo>
                  <a:pt x="192858" y="312571"/>
                </a:lnTo>
                <a:lnTo>
                  <a:pt x="179702" y="312644"/>
                </a:lnTo>
                <a:lnTo>
                  <a:pt x="166904" y="312766"/>
                </a:lnTo>
                <a:lnTo>
                  <a:pt x="154458" y="312937"/>
                </a:lnTo>
                <a:lnTo>
                  <a:pt x="142361" y="313156"/>
                </a:lnTo>
                <a:lnTo>
                  <a:pt x="135381" y="313309"/>
                </a:lnTo>
                <a:lnTo>
                  <a:pt x="134238" y="302133"/>
                </a:lnTo>
                <a:lnTo>
                  <a:pt x="166115" y="292988"/>
                </a:lnTo>
                <a:lnTo>
                  <a:pt x="169925" y="291719"/>
                </a:lnTo>
                <a:lnTo>
                  <a:pt x="171831" y="289306"/>
                </a:lnTo>
                <a:lnTo>
                  <a:pt x="172212" y="285750"/>
                </a:lnTo>
                <a:lnTo>
                  <a:pt x="172338" y="279781"/>
                </a:lnTo>
                <a:lnTo>
                  <a:pt x="172465" y="273304"/>
                </a:lnTo>
                <a:lnTo>
                  <a:pt x="172465" y="266319"/>
                </a:lnTo>
                <a:lnTo>
                  <a:pt x="172593" y="259334"/>
                </a:lnTo>
                <a:lnTo>
                  <a:pt x="172593" y="251460"/>
                </a:lnTo>
                <a:lnTo>
                  <a:pt x="172593" y="242443"/>
                </a:lnTo>
                <a:lnTo>
                  <a:pt x="172593" y="201168"/>
                </a:lnTo>
                <a:lnTo>
                  <a:pt x="158675" y="200522"/>
                </a:lnTo>
                <a:lnTo>
                  <a:pt x="145672" y="199579"/>
                </a:lnTo>
                <a:lnTo>
                  <a:pt x="133583" y="198310"/>
                </a:lnTo>
                <a:lnTo>
                  <a:pt x="124968" y="197104"/>
                </a:lnTo>
                <a:lnTo>
                  <a:pt x="111467" y="194600"/>
                </a:lnTo>
                <a:lnTo>
                  <a:pt x="99256" y="191255"/>
                </a:lnTo>
                <a:lnTo>
                  <a:pt x="89281" y="187451"/>
                </a:lnTo>
                <a:lnTo>
                  <a:pt x="77446" y="181293"/>
                </a:lnTo>
                <a:lnTo>
                  <a:pt x="67343" y="173998"/>
                </a:lnTo>
                <a:lnTo>
                  <a:pt x="56054" y="161513"/>
                </a:lnTo>
                <a:lnTo>
                  <a:pt x="49628" y="150256"/>
                </a:lnTo>
                <a:lnTo>
                  <a:pt x="43996" y="135023"/>
                </a:lnTo>
                <a:lnTo>
                  <a:pt x="41007" y="122592"/>
                </a:lnTo>
                <a:lnTo>
                  <a:pt x="39243" y="111379"/>
                </a:lnTo>
                <a:lnTo>
                  <a:pt x="37992" y="99920"/>
                </a:lnTo>
                <a:lnTo>
                  <a:pt x="37178" y="87523"/>
                </a:lnTo>
                <a:lnTo>
                  <a:pt x="36768" y="74189"/>
                </a:lnTo>
                <a:lnTo>
                  <a:pt x="36702" y="65659"/>
                </a:lnTo>
                <a:lnTo>
                  <a:pt x="36702" y="60071"/>
                </a:lnTo>
                <a:lnTo>
                  <a:pt x="36575" y="53594"/>
                </a:lnTo>
                <a:lnTo>
                  <a:pt x="36575" y="46227"/>
                </a:lnTo>
                <a:lnTo>
                  <a:pt x="36449" y="38988"/>
                </a:lnTo>
                <a:lnTo>
                  <a:pt x="36321" y="32765"/>
                </a:lnTo>
                <a:lnTo>
                  <a:pt x="36194" y="27559"/>
                </a:lnTo>
                <a:lnTo>
                  <a:pt x="36068" y="23622"/>
                </a:lnTo>
                <a:lnTo>
                  <a:pt x="34289" y="21209"/>
                </a:lnTo>
                <a:lnTo>
                  <a:pt x="30861" y="20193"/>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1658484" y="572772"/>
            <a:ext cx="352687" cy="315213"/>
          </a:xfrm>
          <a:custGeom>
            <a:avLst/>
            <a:gdLst/>
            <a:ahLst/>
            <a:cxnLst/>
            <a:rect l="l" t="t" r="r" b="b"/>
            <a:pathLst>
              <a:path w="264515" h="315213">
                <a:moveTo>
                  <a:pt x="137261" y="0"/>
                </a:moveTo>
                <a:lnTo>
                  <a:pt x="153156" y="388"/>
                </a:lnTo>
                <a:lnTo>
                  <a:pt x="167859" y="1550"/>
                </a:lnTo>
                <a:lnTo>
                  <a:pt x="181372" y="3486"/>
                </a:lnTo>
                <a:lnTo>
                  <a:pt x="193702" y="6191"/>
                </a:lnTo>
                <a:lnTo>
                  <a:pt x="204852" y="9664"/>
                </a:lnTo>
                <a:lnTo>
                  <a:pt x="214829" y="13902"/>
                </a:lnTo>
                <a:lnTo>
                  <a:pt x="222478" y="18160"/>
                </a:lnTo>
                <a:lnTo>
                  <a:pt x="233361" y="26653"/>
                </a:lnTo>
                <a:lnTo>
                  <a:pt x="241675" y="36567"/>
                </a:lnTo>
                <a:lnTo>
                  <a:pt x="247406" y="47911"/>
                </a:lnTo>
                <a:lnTo>
                  <a:pt x="250540" y="60692"/>
                </a:lnTo>
                <a:lnTo>
                  <a:pt x="251180" y="70484"/>
                </a:lnTo>
                <a:lnTo>
                  <a:pt x="250104" y="83856"/>
                </a:lnTo>
                <a:lnTo>
                  <a:pt x="246876" y="96116"/>
                </a:lnTo>
                <a:lnTo>
                  <a:pt x="241499" y="107265"/>
                </a:lnTo>
                <a:lnTo>
                  <a:pt x="233974" y="117300"/>
                </a:lnTo>
                <a:lnTo>
                  <a:pt x="224303" y="126219"/>
                </a:lnTo>
                <a:lnTo>
                  <a:pt x="212487" y="134021"/>
                </a:lnTo>
                <a:lnTo>
                  <a:pt x="198528" y="140705"/>
                </a:lnTo>
                <a:lnTo>
                  <a:pt x="187680" y="144652"/>
                </a:lnTo>
                <a:lnTo>
                  <a:pt x="202012" y="147378"/>
                </a:lnTo>
                <a:lnTo>
                  <a:pt x="214930" y="151372"/>
                </a:lnTo>
                <a:lnTo>
                  <a:pt x="226441" y="156640"/>
                </a:lnTo>
                <a:lnTo>
                  <a:pt x="236552" y="163191"/>
                </a:lnTo>
                <a:lnTo>
                  <a:pt x="244576" y="170306"/>
                </a:lnTo>
                <a:lnTo>
                  <a:pt x="252733" y="180346"/>
                </a:lnTo>
                <a:lnTo>
                  <a:pt x="258749" y="191471"/>
                </a:lnTo>
                <a:lnTo>
                  <a:pt x="262634" y="203673"/>
                </a:lnTo>
                <a:lnTo>
                  <a:pt x="264397" y="216942"/>
                </a:lnTo>
                <a:lnTo>
                  <a:pt x="264515" y="221614"/>
                </a:lnTo>
                <a:lnTo>
                  <a:pt x="263562" y="235669"/>
                </a:lnTo>
                <a:lnTo>
                  <a:pt x="260701" y="248632"/>
                </a:lnTo>
                <a:lnTo>
                  <a:pt x="255928" y="260508"/>
                </a:lnTo>
                <a:lnTo>
                  <a:pt x="249241" y="271300"/>
                </a:lnTo>
                <a:lnTo>
                  <a:pt x="240635" y="281010"/>
                </a:lnTo>
                <a:lnTo>
                  <a:pt x="230108" y="289643"/>
                </a:lnTo>
                <a:lnTo>
                  <a:pt x="219432" y="296303"/>
                </a:lnTo>
                <a:lnTo>
                  <a:pt x="209397" y="301176"/>
                </a:lnTo>
                <a:lnTo>
                  <a:pt x="198471" y="305321"/>
                </a:lnTo>
                <a:lnTo>
                  <a:pt x="186660" y="308741"/>
                </a:lnTo>
                <a:lnTo>
                  <a:pt x="173967" y="311437"/>
                </a:lnTo>
                <a:lnTo>
                  <a:pt x="160396" y="313410"/>
                </a:lnTo>
                <a:lnTo>
                  <a:pt x="145952" y="314661"/>
                </a:lnTo>
                <a:lnTo>
                  <a:pt x="130639" y="315193"/>
                </a:lnTo>
                <a:lnTo>
                  <a:pt x="126847" y="315213"/>
                </a:lnTo>
                <a:lnTo>
                  <a:pt x="114437" y="315060"/>
                </a:lnTo>
                <a:lnTo>
                  <a:pt x="101517" y="314652"/>
                </a:lnTo>
                <a:lnTo>
                  <a:pt x="99669" y="314578"/>
                </a:lnTo>
                <a:lnTo>
                  <a:pt x="88637" y="314130"/>
                </a:lnTo>
                <a:lnTo>
                  <a:pt x="75745" y="313878"/>
                </a:lnTo>
                <a:lnTo>
                  <a:pt x="64236" y="313816"/>
                </a:lnTo>
                <a:lnTo>
                  <a:pt x="51213" y="313847"/>
                </a:lnTo>
                <a:lnTo>
                  <a:pt x="38355" y="313940"/>
                </a:lnTo>
                <a:lnTo>
                  <a:pt x="25662" y="314094"/>
                </a:lnTo>
                <a:lnTo>
                  <a:pt x="13129" y="314310"/>
                </a:lnTo>
                <a:lnTo>
                  <a:pt x="1117" y="314578"/>
                </a:lnTo>
                <a:lnTo>
                  <a:pt x="0" y="303402"/>
                </a:lnTo>
                <a:lnTo>
                  <a:pt x="29946" y="295147"/>
                </a:lnTo>
                <a:lnTo>
                  <a:pt x="33629" y="294004"/>
                </a:lnTo>
                <a:lnTo>
                  <a:pt x="35661" y="291718"/>
                </a:lnTo>
                <a:lnTo>
                  <a:pt x="35915" y="288163"/>
                </a:lnTo>
                <a:lnTo>
                  <a:pt x="36042" y="282193"/>
                </a:lnTo>
                <a:lnTo>
                  <a:pt x="36169" y="275589"/>
                </a:lnTo>
                <a:lnTo>
                  <a:pt x="36296" y="268224"/>
                </a:lnTo>
                <a:lnTo>
                  <a:pt x="36296" y="260857"/>
                </a:lnTo>
                <a:lnTo>
                  <a:pt x="36423" y="252729"/>
                </a:lnTo>
                <a:lnTo>
                  <a:pt x="36423" y="243712"/>
                </a:lnTo>
                <a:lnTo>
                  <a:pt x="36423" y="65785"/>
                </a:lnTo>
                <a:lnTo>
                  <a:pt x="36423" y="58419"/>
                </a:lnTo>
                <a:lnTo>
                  <a:pt x="36296" y="51562"/>
                </a:lnTo>
                <a:lnTo>
                  <a:pt x="36296" y="45465"/>
                </a:lnTo>
                <a:lnTo>
                  <a:pt x="36169" y="39369"/>
                </a:lnTo>
                <a:lnTo>
                  <a:pt x="36042" y="33781"/>
                </a:lnTo>
                <a:lnTo>
                  <a:pt x="35915" y="28828"/>
                </a:lnTo>
                <a:lnTo>
                  <a:pt x="35788" y="24891"/>
                </a:lnTo>
                <a:lnTo>
                  <a:pt x="34010" y="22478"/>
                </a:lnTo>
                <a:lnTo>
                  <a:pt x="30581" y="21462"/>
                </a:lnTo>
                <a:lnTo>
                  <a:pt x="673" y="12700"/>
                </a:lnTo>
                <a:lnTo>
                  <a:pt x="0" y="1269"/>
                </a:lnTo>
                <a:lnTo>
                  <a:pt x="12423" y="1602"/>
                </a:lnTo>
                <a:lnTo>
                  <a:pt x="24985" y="1852"/>
                </a:lnTo>
                <a:lnTo>
                  <a:pt x="37684" y="2024"/>
                </a:lnTo>
                <a:lnTo>
                  <a:pt x="50515" y="2124"/>
                </a:lnTo>
                <a:lnTo>
                  <a:pt x="63474" y="2158"/>
                </a:lnTo>
                <a:lnTo>
                  <a:pt x="64236" y="2158"/>
                </a:lnTo>
                <a:lnTo>
                  <a:pt x="73952" y="1825"/>
                </a:lnTo>
                <a:lnTo>
                  <a:pt x="86687" y="1378"/>
                </a:lnTo>
                <a:lnTo>
                  <a:pt x="101955" y="888"/>
                </a:lnTo>
                <a:lnTo>
                  <a:pt x="118376" y="345"/>
                </a:lnTo>
                <a:lnTo>
                  <a:pt x="130623" y="62"/>
                </a:lnTo>
                <a:lnTo>
                  <a:pt x="137261"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8061116" y="569215"/>
            <a:ext cx="430105" cy="318135"/>
          </a:xfrm>
          <a:custGeom>
            <a:avLst/>
            <a:gdLst/>
            <a:ahLst/>
            <a:cxnLst/>
            <a:rect l="l" t="t" r="r" b="b"/>
            <a:pathLst>
              <a:path w="322579" h="318135">
                <a:moveTo>
                  <a:pt x="180593" y="0"/>
                </a:moveTo>
                <a:lnTo>
                  <a:pt x="276860" y="271399"/>
                </a:lnTo>
                <a:lnTo>
                  <a:pt x="280542" y="281813"/>
                </a:lnTo>
                <a:lnTo>
                  <a:pt x="283972" y="288925"/>
                </a:lnTo>
                <a:lnTo>
                  <a:pt x="287019" y="292481"/>
                </a:lnTo>
                <a:lnTo>
                  <a:pt x="290067" y="296163"/>
                </a:lnTo>
                <a:lnTo>
                  <a:pt x="294386" y="298831"/>
                </a:lnTo>
                <a:lnTo>
                  <a:pt x="300100" y="300482"/>
                </a:lnTo>
                <a:lnTo>
                  <a:pt x="321944" y="306959"/>
                </a:lnTo>
                <a:lnTo>
                  <a:pt x="322579"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2"/>
                </a:lnTo>
                <a:lnTo>
                  <a:pt x="207010" y="299593"/>
                </a:lnTo>
                <a:lnTo>
                  <a:pt x="209168" y="298450"/>
                </a:lnTo>
                <a:lnTo>
                  <a:pt x="210565" y="297052"/>
                </a:lnTo>
                <a:lnTo>
                  <a:pt x="211836" y="295783"/>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60096"/>
                </a:lnTo>
                <a:lnTo>
                  <a:pt x="78612" y="268224"/>
                </a:lnTo>
                <a:lnTo>
                  <a:pt x="76200" y="274827"/>
                </a:lnTo>
                <a:lnTo>
                  <a:pt x="74422" y="279781"/>
                </a:lnTo>
                <a:lnTo>
                  <a:pt x="72770" y="284734"/>
                </a:lnTo>
                <a:lnTo>
                  <a:pt x="71881" y="288671"/>
                </a:lnTo>
                <a:lnTo>
                  <a:pt x="71881" y="291338"/>
                </a:lnTo>
                <a:lnTo>
                  <a:pt x="71881" y="293877"/>
                </a:lnTo>
                <a:lnTo>
                  <a:pt x="72516" y="295783"/>
                </a:lnTo>
                <a:lnTo>
                  <a:pt x="73913" y="297052"/>
                </a:lnTo>
                <a:lnTo>
                  <a:pt x="75184" y="298450"/>
                </a:lnTo>
                <a:lnTo>
                  <a:pt x="77342" y="299465"/>
                </a:lnTo>
                <a:lnTo>
                  <a:pt x="80137" y="300227"/>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20"/>
                </a:lnTo>
                <a:lnTo>
                  <a:pt x="29590" y="298196"/>
                </a:lnTo>
                <a:lnTo>
                  <a:pt x="33654" y="295401"/>
                </a:lnTo>
                <a:lnTo>
                  <a:pt x="42037" y="282066"/>
                </a:lnTo>
                <a:lnTo>
                  <a:pt x="156463" y="3556"/>
                </a:lnTo>
                <a:lnTo>
                  <a:pt x="180593"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7223930" y="569214"/>
            <a:ext cx="855980" cy="319913"/>
          </a:xfrm>
          <a:custGeom>
            <a:avLst/>
            <a:gdLst/>
            <a:ahLst/>
            <a:cxnLst/>
            <a:rect l="l" t="t" r="r" b="b"/>
            <a:pathLst>
              <a:path w="641985" h="319913">
                <a:moveTo>
                  <a:pt x="180593" y="0"/>
                </a:moveTo>
                <a:lnTo>
                  <a:pt x="276860" y="271399"/>
                </a:lnTo>
                <a:lnTo>
                  <a:pt x="280542" y="281813"/>
                </a:lnTo>
                <a:lnTo>
                  <a:pt x="283972" y="288925"/>
                </a:lnTo>
                <a:lnTo>
                  <a:pt x="287019" y="292481"/>
                </a:lnTo>
                <a:lnTo>
                  <a:pt x="290067" y="296163"/>
                </a:lnTo>
                <a:lnTo>
                  <a:pt x="294386" y="298831"/>
                </a:lnTo>
                <a:lnTo>
                  <a:pt x="300100" y="300482"/>
                </a:lnTo>
                <a:lnTo>
                  <a:pt x="321310" y="306705"/>
                </a:lnTo>
                <a:lnTo>
                  <a:pt x="350647" y="298703"/>
                </a:lnTo>
                <a:lnTo>
                  <a:pt x="356883" y="280719"/>
                </a:lnTo>
                <a:lnTo>
                  <a:pt x="357044" y="268377"/>
                </a:lnTo>
                <a:lnTo>
                  <a:pt x="357115" y="254659"/>
                </a:lnTo>
                <a:lnTo>
                  <a:pt x="357124" y="247269"/>
                </a:lnTo>
                <a:lnTo>
                  <a:pt x="357124" y="69341"/>
                </a:lnTo>
                <a:lnTo>
                  <a:pt x="357073" y="54924"/>
                </a:lnTo>
                <a:lnTo>
                  <a:pt x="356902" y="42306"/>
                </a:lnTo>
                <a:lnTo>
                  <a:pt x="356615" y="32385"/>
                </a:lnTo>
                <a:lnTo>
                  <a:pt x="321437" y="16256"/>
                </a:lnTo>
                <a:lnTo>
                  <a:pt x="320675" y="4825"/>
                </a:lnTo>
                <a:lnTo>
                  <a:pt x="336189" y="5252"/>
                </a:lnTo>
                <a:lnTo>
                  <a:pt x="349677" y="5532"/>
                </a:lnTo>
                <a:lnTo>
                  <a:pt x="361140" y="5681"/>
                </a:lnTo>
                <a:lnTo>
                  <a:pt x="368680" y="5714"/>
                </a:lnTo>
                <a:lnTo>
                  <a:pt x="381863" y="5640"/>
                </a:lnTo>
                <a:lnTo>
                  <a:pt x="394618" y="5401"/>
                </a:lnTo>
                <a:lnTo>
                  <a:pt x="406945" y="4975"/>
                </a:lnTo>
                <a:lnTo>
                  <a:pt x="410210" y="4825"/>
                </a:lnTo>
                <a:lnTo>
                  <a:pt x="558673" y="190881"/>
                </a:lnTo>
                <a:lnTo>
                  <a:pt x="566354" y="200550"/>
                </a:lnTo>
                <a:lnTo>
                  <a:pt x="574173" y="210771"/>
                </a:lnTo>
                <a:lnTo>
                  <a:pt x="576961" y="214502"/>
                </a:lnTo>
                <a:lnTo>
                  <a:pt x="576704" y="201524"/>
                </a:lnTo>
                <a:lnTo>
                  <a:pt x="576588" y="188963"/>
                </a:lnTo>
                <a:lnTo>
                  <a:pt x="576579" y="184785"/>
                </a:lnTo>
                <a:lnTo>
                  <a:pt x="576579" y="68452"/>
                </a:lnTo>
                <a:lnTo>
                  <a:pt x="576530" y="54431"/>
                </a:lnTo>
                <a:lnTo>
                  <a:pt x="576362" y="41770"/>
                </a:lnTo>
                <a:lnTo>
                  <a:pt x="576072" y="31241"/>
                </a:lnTo>
                <a:lnTo>
                  <a:pt x="575944" y="27812"/>
                </a:lnTo>
                <a:lnTo>
                  <a:pt x="574039" y="25526"/>
                </a:lnTo>
                <a:lnTo>
                  <a:pt x="570229" y="24511"/>
                </a:lnTo>
                <a:lnTo>
                  <a:pt x="541654" y="16637"/>
                </a:lnTo>
                <a:lnTo>
                  <a:pt x="541019" y="4825"/>
                </a:lnTo>
                <a:lnTo>
                  <a:pt x="555924" y="5237"/>
                </a:lnTo>
                <a:lnTo>
                  <a:pt x="569320" y="5515"/>
                </a:lnTo>
                <a:lnTo>
                  <a:pt x="581219" y="5669"/>
                </a:lnTo>
                <a:lnTo>
                  <a:pt x="591057" y="5714"/>
                </a:lnTo>
                <a:lnTo>
                  <a:pt x="601759" y="5663"/>
                </a:lnTo>
                <a:lnTo>
                  <a:pt x="613835" y="5499"/>
                </a:lnTo>
                <a:lnTo>
                  <a:pt x="627275" y="5211"/>
                </a:lnTo>
                <a:lnTo>
                  <a:pt x="640841" y="4825"/>
                </a:lnTo>
                <a:lnTo>
                  <a:pt x="641985" y="16256"/>
                </a:lnTo>
                <a:lnTo>
                  <a:pt x="611631" y="25019"/>
                </a:lnTo>
                <a:lnTo>
                  <a:pt x="605828" y="43364"/>
                </a:lnTo>
                <a:lnTo>
                  <a:pt x="605606" y="56143"/>
                </a:lnTo>
                <a:lnTo>
                  <a:pt x="605536" y="69341"/>
                </a:lnTo>
                <a:lnTo>
                  <a:pt x="605536" y="317373"/>
                </a:lnTo>
                <a:lnTo>
                  <a:pt x="579881" y="319913"/>
                </a:lnTo>
                <a:lnTo>
                  <a:pt x="403987" y="99568"/>
                </a:lnTo>
                <a:lnTo>
                  <a:pt x="396895" y="90320"/>
                </a:lnTo>
                <a:lnTo>
                  <a:pt x="388959" y="79758"/>
                </a:lnTo>
                <a:lnTo>
                  <a:pt x="385952" y="75691"/>
                </a:lnTo>
                <a:lnTo>
                  <a:pt x="386205" y="88991"/>
                </a:lnTo>
                <a:lnTo>
                  <a:pt x="386323" y="101434"/>
                </a:lnTo>
                <a:lnTo>
                  <a:pt x="386333" y="106045"/>
                </a:lnTo>
                <a:lnTo>
                  <a:pt x="386333" y="247269"/>
                </a:lnTo>
                <a:lnTo>
                  <a:pt x="386369" y="261901"/>
                </a:lnTo>
                <a:lnTo>
                  <a:pt x="386488" y="274933"/>
                </a:lnTo>
                <a:lnTo>
                  <a:pt x="386710" y="286385"/>
                </a:lnTo>
                <a:lnTo>
                  <a:pt x="386841" y="290830"/>
                </a:lnTo>
                <a:lnTo>
                  <a:pt x="386968" y="295148"/>
                </a:lnTo>
                <a:lnTo>
                  <a:pt x="388747" y="297814"/>
                </a:lnTo>
                <a:lnTo>
                  <a:pt x="392302" y="298703"/>
                </a:lnTo>
                <a:lnTo>
                  <a:pt x="420877" y="306450"/>
                </a:lnTo>
                <a:lnTo>
                  <a:pt x="421639" y="318135"/>
                </a:lnTo>
                <a:lnTo>
                  <a:pt x="406889" y="317794"/>
                </a:lnTo>
                <a:lnTo>
                  <a:pt x="393528" y="317553"/>
                </a:lnTo>
                <a:lnTo>
                  <a:pt x="381598" y="317413"/>
                </a:lnTo>
                <a:lnTo>
                  <a:pt x="372110" y="317373"/>
                </a:lnTo>
                <a:lnTo>
                  <a:pt x="361590" y="317420"/>
                </a:lnTo>
                <a:lnTo>
                  <a:pt x="349567" y="317556"/>
                </a:lnTo>
                <a:lnTo>
                  <a:pt x="336042" y="317766"/>
                </a:lnTo>
                <a:lnTo>
                  <a:pt x="322579" y="318008"/>
                </a:lnTo>
                <a:lnTo>
                  <a:pt x="322199" y="318008"/>
                </a:lnTo>
                <a:lnTo>
                  <a:pt x="321944" y="318135"/>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2"/>
                </a:lnTo>
                <a:lnTo>
                  <a:pt x="207010" y="299593"/>
                </a:lnTo>
                <a:lnTo>
                  <a:pt x="209168" y="298450"/>
                </a:lnTo>
                <a:lnTo>
                  <a:pt x="210565" y="297052"/>
                </a:lnTo>
                <a:lnTo>
                  <a:pt x="211836" y="295783"/>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60096"/>
                </a:lnTo>
                <a:lnTo>
                  <a:pt x="78612" y="268224"/>
                </a:lnTo>
                <a:lnTo>
                  <a:pt x="76200" y="274827"/>
                </a:lnTo>
                <a:lnTo>
                  <a:pt x="74422" y="279781"/>
                </a:lnTo>
                <a:lnTo>
                  <a:pt x="72770" y="284734"/>
                </a:lnTo>
                <a:lnTo>
                  <a:pt x="71881" y="288671"/>
                </a:lnTo>
                <a:lnTo>
                  <a:pt x="71881" y="291338"/>
                </a:lnTo>
                <a:lnTo>
                  <a:pt x="71881" y="293877"/>
                </a:lnTo>
                <a:lnTo>
                  <a:pt x="72516" y="295783"/>
                </a:lnTo>
                <a:lnTo>
                  <a:pt x="73913" y="297052"/>
                </a:lnTo>
                <a:lnTo>
                  <a:pt x="75183" y="298450"/>
                </a:lnTo>
                <a:lnTo>
                  <a:pt x="77342" y="299465"/>
                </a:lnTo>
                <a:lnTo>
                  <a:pt x="80137" y="300227"/>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20"/>
                </a:lnTo>
                <a:lnTo>
                  <a:pt x="29590" y="298196"/>
                </a:lnTo>
                <a:lnTo>
                  <a:pt x="33654" y="295401"/>
                </a:lnTo>
                <a:lnTo>
                  <a:pt x="42037" y="282066"/>
                </a:lnTo>
                <a:lnTo>
                  <a:pt x="156463" y="3556"/>
                </a:lnTo>
                <a:lnTo>
                  <a:pt x="18059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3582247" y="566676"/>
            <a:ext cx="446530" cy="328167"/>
          </a:xfrm>
          <a:custGeom>
            <a:avLst/>
            <a:gdLst/>
            <a:ahLst/>
            <a:cxnLst/>
            <a:rect l="l" t="t" r="r" b="b"/>
            <a:pathLst>
              <a:path w="334898" h="328167">
                <a:moveTo>
                  <a:pt x="172338" y="0"/>
                </a:moveTo>
                <a:lnTo>
                  <a:pt x="187491" y="420"/>
                </a:lnTo>
                <a:lnTo>
                  <a:pt x="201939" y="1681"/>
                </a:lnTo>
                <a:lnTo>
                  <a:pt x="215684" y="3783"/>
                </a:lnTo>
                <a:lnTo>
                  <a:pt x="228726" y="6723"/>
                </a:lnTo>
                <a:lnTo>
                  <a:pt x="241066" y="10502"/>
                </a:lnTo>
                <a:lnTo>
                  <a:pt x="252705" y="15119"/>
                </a:lnTo>
                <a:lnTo>
                  <a:pt x="263643" y="20573"/>
                </a:lnTo>
                <a:lnTo>
                  <a:pt x="273882" y="26863"/>
                </a:lnTo>
                <a:lnTo>
                  <a:pt x="283421" y="33988"/>
                </a:lnTo>
                <a:lnTo>
                  <a:pt x="292263" y="41948"/>
                </a:lnTo>
                <a:lnTo>
                  <a:pt x="300837" y="51229"/>
                </a:lnTo>
                <a:lnTo>
                  <a:pt x="308276" y="60951"/>
                </a:lnTo>
                <a:lnTo>
                  <a:pt x="314798" y="71332"/>
                </a:lnTo>
                <a:lnTo>
                  <a:pt x="320403" y="82371"/>
                </a:lnTo>
                <a:lnTo>
                  <a:pt x="325092" y="94071"/>
                </a:lnTo>
                <a:lnTo>
                  <a:pt x="328868" y="106431"/>
                </a:lnTo>
                <a:lnTo>
                  <a:pt x="331729" y="119452"/>
                </a:lnTo>
                <a:lnTo>
                  <a:pt x="333677" y="133135"/>
                </a:lnTo>
                <a:lnTo>
                  <a:pt x="334714" y="147482"/>
                </a:lnTo>
                <a:lnTo>
                  <a:pt x="334898" y="156972"/>
                </a:lnTo>
                <a:lnTo>
                  <a:pt x="334477" y="171539"/>
                </a:lnTo>
                <a:lnTo>
                  <a:pt x="333214" y="185544"/>
                </a:lnTo>
                <a:lnTo>
                  <a:pt x="331110" y="198988"/>
                </a:lnTo>
                <a:lnTo>
                  <a:pt x="328166" y="211870"/>
                </a:lnTo>
                <a:lnTo>
                  <a:pt x="324382" y="224190"/>
                </a:lnTo>
                <a:lnTo>
                  <a:pt x="319758" y="235949"/>
                </a:lnTo>
                <a:lnTo>
                  <a:pt x="314296" y="247146"/>
                </a:lnTo>
                <a:lnTo>
                  <a:pt x="307997" y="257781"/>
                </a:lnTo>
                <a:lnTo>
                  <a:pt x="300860" y="267855"/>
                </a:lnTo>
                <a:lnTo>
                  <a:pt x="292887" y="277367"/>
                </a:lnTo>
                <a:lnTo>
                  <a:pt x="280437" y="289602"/>
                </a:lnTo>
                <a:lnTo>
                  <a:pt x="270943" y="297193"/>
                </a:lnTo>
                <a:lnTo>
                  <a:pt x="260820" y="303952"/>
                </a:lnTo>
                <a:lnTo>
                  <a:pt x="250067" y="309878"/>
                </a:lnTo>
                <a:lnTo>
                  <a:pt x="238684" y="314973"/>
                </a:lnTo>
                <a:lnTo>
                  <a:pt x="226670" y="319237"/>
                </a:lnTo>
                <a:lnTo>
                  <a:pt x="214022" y="322670"/>
                </a:lnTo>
                <a:lnTo>
                  <a:pt x="200740" y="325274"/>
                </a:lnTo>
                <a:lnTo>
                  <a:pt x="186822" y="327049"/>
                </a:lnTo>
                <a:lnTo>
                  <a:pt x="172267" y="327996"/>
                </a:lnTo>
                <a:lnTo>
                  <a:pt x="162559" y="328167"/>
                </a:lnTo>
                <a:lnTo>
                  <a:pt x="147456" y="327738"/>
                </a:lnTo>
                <a:lnTo>
                  <a:pt x="133053" y="326451"/>
                </a:lnTo>
                <a:lnTo>
                  <a:pt x="119348" y="324304"/>
                </a:lnTo>
                <a:lnTo>
                  <a:pt x="106341" y="321300"/>
                </a:lnTo>
                <a:lnTo>
                  <a:pt x="94032" y="317436"/>
                </a:lnTo>
                <a:lnTo>
                  <a:pt x="82419" y="312715"/>
                </a:lnTo>
                <a:lnTo>
                  <a:pt x="71502" y="307135"/>
                </a:lnTo>
                <a:lnTo>
                  <a:pt x="61280" y="300696"/>
                </a:lnTo>
                <a:lnTo>
                  <a:pt x="51753" y="293399"/>
                </a:lnTo>
                <a:lnTo>
                  <a:pt x="42919" y="285243"/>
                </a:lnTo>
                <a:lnTo>
                  <a:pt x="34251" y="275585"/>
                </a:lnTo>
                <a:lnTo>
                  <a:pt x="26952" y="265806"/>
                </a:lnTo>
                <a:lnTo>
                  <a:pt x="20523" y="255395"/>
                </a:lnTo>
                <a:lnTo>
                  <a:pt x="14966" y="244351"/>
                </a:lnTo>
                <a:lnTo>
                  <a:pt x="10281" y="232673"/>
                </a:lnTo>
                <a:lnTo>
                  <a:pt x="6472" y="220362"/>
                </a:lnTo>
                <a:lnTo>
                  <a:pt x="3538" y="207415"/>
                </a:lnTo>
                <a:lnTo>
                  <a:pt x="1483" y="193832"/>
                </a:lnTo>
                <a:lnTo>
                  <a:pt x="307" y="179613"/>
                </a:lnTo>
                <a:lnTo>
                  <a:pt x="0" y="167259"/>
                </a:lnTo>
                <a:lnTo>
                  <a:pt x="433" y="152514"/>
                </a:lnTo>
                <a:lnTo>
                  <a:pt x="1733" y="138389"/>
                </a:lnTo>
                <a:lnTo>
                  <a:pt x="3900" y="124882"/>
                </a:lnTo>
                <a:lnTo>
                  <a:pt x="6936" y="111991"/>
                </a:lnTo>
                <a:lnTo>
                  <a:pt x="10840" y="99715"/>
                </a:lnTo>
                <a:lnTo>
                  <a:pt x="15615" y="88053"/>
                </a:lnTo>
                <a:lnTo>
                  <a:pt x="21259" y="77004"/>
                </a:lnTo>
                <a:lnTo>
                  <a:pt x="27775" y="66565"/>
                </a:lnTo>
                <a:lnTo>
                  <a:pt x="35162" y="56736"/>
                </a:lnTo>
                <a:lnTo>
                  <a:pt x="43422" y="47514"/>
                </a:lnTo>
                <a:lnTo>
                  <a:pt x="54808" y="36950"/>
                </a:lnTo>
                <a:lnTo>
                  <a:pt x="64396" y="29626"/>
                </a:lnTo>
                <a:lnTo>
                  <a:pt x="74612" y="23112"/>
                </a:lnTo>
                <a:lnTo>
                  <a:pt x="85454" y="17407"/>
                </a:lnTo>
                <a:lnTo>
                  <a:pt x="96923" y="12510"/>
                </a:lnTo>
                <a:lnTo>
                  <a:pt x="109020" y="8422"/>
                </a:lnTo>
                <a:lnTo>
                  <a:pt x="121743" y="5140"/>
                </a:lnTo>
                <a:lnTo>
                  <a:pt x="135094" y="2665"/>
                </a:lnTo>
                <a:lnTo>
                  <a:pt x="149072" y="996"/>
                </a:lnTo>
                <a:lnTo>
                  <a:pt x="163676" y="132"/>
                </a:lnTo>
                <a:lnTo>
                  <a:pt x="172338"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1263904" y="320041"/>
            <a:ext cx="9662160" cy="688847"/>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10190479" y="320041"/>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7" y="1367825"/>
            <a:ext cx="10780980" cy="4602911"/>
          </a:xfrm>
          <a:prstGeom prst="rect">
            <a:avLst/>
          </a:prstGeom>
        </p:spPr>
        <p:txBody>
          <a:bodyPr wrap="square" lIns="0" tIns="18732" rIns="0" bIns="0" rtlCol="0">
            <a:noAutofit/>
          </a:bodyPr>
          <a:lstStyle/>
          <a:p>
            <a:pPr marL="84328" marR="52412">
              <a:lnSpc>
                <a:spcPts val="2950"/>
              </a:lnSpc>
            </a:pPr>
            <a:r>
              <a:rPr sz="2800" b="1" spc="-27" dirty="0" smtClean="0">
                <a:solidFill>
                  <a:srgbClr val="FFC000"/>
                </a:solidFill>
                <a:latin typeface="Constantia"/>
                <a:cs typeface="Constantia"/>
              </a:rPr>
              <a:t>1. Δεξιότητες αδρής κινητικότητας</a:t>
            </a:r>
            <a:endParaRPr sz="2800">
              <a:latin typeface="Constantia"/>
              <a:cs typeface="Constantia"/>
            </a:endParaRPr>
          </a:p>
          <a:p>
            <a:pPr marL="287019" marR="478424" indent="-274319">
              <a:lnSpc>
                <a:spcPct val="99995"/>
              </a:lnSpc>
              <a:spcBef>
                <a:spcPts val="439"/>
              </a:spcBef>
            </a:pPr>
            <a:r>
              <a:rPr sz="2800" b="1" spc="-26" dirty="0" smtClean="0">
                <a:solidFill>
                  <a:srgbClr val="0000FF"/>
                </a:solidFill>
                <a:latin typeface="Constantia"/>
                <a:cs typeface="Constantia"/>
              </a:rPr>
              <a:t>Βάδισμα: </a:t>
            </a:r>
            <a:r>
              <a:rPr sz="2800" b="1" spc="-26" dirty="0" smtClean="0">
                <a:solidFill>
                  <a:srgbClr val="FFFFFF"/>
                </a:solidFill>
                <a:latin typeface="Constantia"/>
                <a:cs typeface="Constantia"/>
              </a:rPr>
              <a:t>ελεύθερο, σε ευθεία, σε σχηματισμό, στις μύτες-φτέρνες, μεταφέροντας κάτι στο χέρι ή το κεφάλι.</a:t>
            </a:r>
            <a:endParaRPr sz="2800">
              <a:latin typeface="Constantia"/>
              <a:cs typeface="Constantia"/>
            </a:endParaRPr>
          </a:p>
          <a:p>
            <a:pPr marL="287019" indent="-274319">
              <a:lnSpc>
                <a:spcPts val="3360"/>
              </a:lnSpc>
              <a:spcBef>
                <a:spcPts val="700"/>
              </a:spcBef>
            </a:pPr>
            <a:r>
              <a:rPr sz="2800" b="1" spc="-59" dirty="0" smtClean="0">
                <a:solidFill>
                  <a:srgbClr val="0000FF"/>
                </a:solidFill>
                <a:latin typeface="Constantia"/>
                <a:cs typeface="Constantia"/>
              </a:rPr>
              <a:t>Π</a:t>
            </a:r>
            <a:r>
              <a:rPr sz="2800" b="1" spc="0" dirty="0" smtClean="0">
                <a:solidFill>
                  <a:srgbClr val="0000FF"/>
                </a:solidFill>
                <a:latin typeface="Constantia"/>
                <a:cs typeface="Constantia"/>
              </a:rPr>
              <a:t>ή</a:t>
            </a:r>
            <a:r>
              <a:rPr sz="2800" b="1" spc="9" dirty="0" smtClean="0">
                <a:solidFill>
                  <a:srgbClr val="0000FF"/>
                </a:solidFill>
                <a:latin typeface="Constantia"/>
                <a:cs typeface="Constantia"/>
              </a:rPr>
              <a:t>δ</a:t>
            </a:r>
            <a:r>
              <a:rPr sz="2800" b="1" spc="0" dirty="0" smtClean="0">
                <a:solidFill>
                  <a:srgbClr val="0000FF"/>
                </a:solidFill>
                <a:latin typeface="Constantia"/>
                <a:cs typeface="Constantia"/>
              </a:rPr>
              <a:t>η</a:t>
            </a:r>
            <a:r>
              <a:rPr sz="2800" b="1" spc="-9" dirty="0" smtClean="0">
                <a:solidFill>
                  <a:srgbClr val="0000FF"/>
                </a:solidFill>
                <a:latin typeface="Constantia"/>
                <a:cs typeface="Constantia"/>
              </a:rPr>
              <a:t>μ</a:t>
            </a:r>
            <a:r>
              <a:rPr sz="2800" b="1" spc="0" dirty="0" smtClean="0">
                <a:solidFill>
                  <a:srgbClr val="0000FF"/>
                </a:solidFill>
                <a:latin typeface="Constantia"/>
                <a:cs typeface="Constantia"/>
              </a:rPr>
              <a:t>α:</a:t>
            </a:r>
            <a:r>
              <a:rPr sz="2800" b="1" spc="-115" dirty="0" smtClean="0">
                <a:solidFill>
                  <a:srgbClr val="0000FF"/>
                </a:solidFill>
                <a:latin typeface="Constantia"/>
                <a:cs typeface="Constantia"/>
              </a:rPr>
              <a:t> </a:t>
            </a:r>
            <a:r>
              <a:rPr sz="2800" b="1" spc="-29" dirty="0" smtClean="0">
                <a:solidFill>
                  <a:srgbClr val="FFFFFF"/>
                </a:solidFill>
                <a:latin typeface="Constantia"/>
                <a:cs typeface="Constantia"/>
              </a:rPr>
              <a:t>μ</a:t>
            </a:r>
            <a:r>
              <a:rPr sz="2800" b="1" spc="-59" dirty="0" smtClean="0">
                <a:solidFill>
                  <a:srgbClr val="FFFFFF"/>
                </a:solidFill>
                <a:latin typeface="Constantia"/>
                <a:cs typeface="Constantia"/>
              </a:rPr>
              <a:t>π</a:t>
            </a:r>
            <a:r>
              <a:rPr sz="2800" b="1" spc="0" dirty="0" smtClean="0">
                <a:solidFill>
                  <a:srgbClr val="FFFFFF"/>
                </a:solidFill>
                <a:latin typeface="Constantia"/>
                <a:cs typeface="Constantia"/>
              </a:rPr>
              <a:t>ρο</a:t>
            </a:r>
            <a:r>
              <a:rPr sz="2800" b="1" spc="4" dirty="0" smtClean="0">
                <a:solidFill>
                  <a:srgbClr val="FFFFFF"/>
                </a:solidFill>
                <a:latin typeface="Constantia"/>
                <a:cs typeface="Constantia"/>
              </a:rPr>
              <a:t>ς</a:t>
            </a:r>
            <a:r>
              <a:rPr sz="2800" b="1" spc="-4" dirty="0" smtClean="0">
                <a:solidFill>
                  <a:srgbClr val="FFFFFF"/>
                </a:solidFill>
                <a:latin typeface="Constantia"/>
                <a:cs typeface="Constantia"/>
              </a:rPr>
              <a:t>-</a:t>
            </a:r>
            <a:r>
              <a:rPr sz="2800" b="1" spc="0" dirty="0" smtClean="0">
                <a:solidFill>
                  <a:srgbClr val="FFFFFF"/>
                </a:solidFill>
                <a:latin typeface="Constantia"/>
                <a:cs typeface="Constantia"/>
              </a:rPr>
              <a:t>πίσ</a:t>
            </a:r>
            <a:r>
              <a:rPr sz="2800" b="1" spc="-54" dirty="0" smtClean="0">
                <a:solidFill>
                  <a:srgbClr val="FFFFFF"/>
                </a:solidFill>
                <a:latin typeface="Constantia"/>
                <a:cs typeface="Constantia"/>
              </a:rPr>
              <a:t>ω</a:t>
            </a:r>
            <a:r>
              <a:rPr sz="2800" b="1" spc="0" dirty="0" smtClean="0">
                <a:solidFill>
                  <a:srgbClr val="FFFFFF"/>
                </a:solidFill>
                <a:latin typeface="Constantia"/>
                <a:cs typeface="Constantia"/>
              </a:rPr>
              <a:t>,</a:t>
            </a:r>
            <a:r>
              <a:rPr sz="2800" b="1" spc="-156" dirty="0" smtClean="0">
                <a:solidFill>
                  <a:srgbClr val="FFFFFF"/>
                </a:solidFill>
                <a:latin typeface="Constantia"/>
                <a:cs typeface="Constantia"/>
              </a:rPr>
              <a:t> </a:t>
            </a:r>
            <a:r>
              <a:rPr sz="2800" b="1" spc="0" dirty="0" smtClean="0">
                <a:solidFill>
                  <a:srgbClr val="FFFFFF"/>
                </a:solidFill>
                <a:latin typeface="Constantia"/>
                <a:cs typeface="Constantia"/>
              </a:rPr>
              <a:t>με</a:t>
            </a:r>
            <a:r>
              <a:rPr sz="2800" b="1" spc="-120" dirty="0" smtClean="0">
                <a:solidFill>
                  <a:srgbClr val="FFFFFF"/>
                </a:solidFill>
                <a:latin typeface="Constantia"/>
                <a:cs typeface="Constantia"/>
              </a:rPr>
              <a:t> </a:t>
            </a:r>
            <a:r>
              <a:rPr sz="2800" b="1" spc="29" dirty="0" smtClean="0">
                <a:solidFill>
                  <a:srgbClr val="FFFFFF"/>
                </a:solidFill>
                <a:latin typeface="Constantia"/>
                <a:cs typeface="Constantia"/>
              </a:rPr>
              <a:t>ε</a:t>
            </a:r>
            <a:r>
              <a:rPr sz="2800" b="1" spc="0" dirty="0" smtClean="0">
                <a:solidFill>
                  <a:srgbClr val="FFFFFF"/>
                </a:solidFill>
                <a:latin typeface="Constantia"/>
                <a:cs typeface="Constantia"/>
              </a:rPr>
              <a:t>ν</a:t>
            </a:r>
            <a:r>
              <a:rPr sz="2800" b="1" spc="-9" dirty="0" smtClean="0">
                <a:solidFill>
                  <a:srgbClr val="FFFFFF"/>
                </a:solidFill>
                <a:latin typeface="Constantia"/>
                <a:cs typeface="Constantia"/>
              </a:rPr>
              <a:t>ω</a:t>
            </a:r>
            <a:r>
              <a:rPr sz="2800" b="1" spc="0" dirty="0" smtClean="0">
                <a:solidFill>
                  <a:srgbClr val="FFFFFF"/>
                </a:solidFill>
                <a:latin typeface="Constantia"/>
                <a:cs typeface="Constantia"/>
              </a:rPr>
              <a:t>μ</a:t>
            </a:r>
            <a:r>
              <a:rPr sz="2800" b="1" spc="25" dirty="0" smtClean="0">
                <a:solidFill>
                  <a:srgbClr val="FFFFFF"/>
                </a:solidFill>
                <a:latin typeface="Constantia"/>
                <a:cs typeface="Constantia"/>
              </a:rPr>
              <a:t>έ</a:t>
            </a:r>
            <a:r>
              <a:rPr sz="2800" b="1" spc="-19" dirty="0" smtClean="0">
                <a:solidFill>
                  <a:srgbClr val="FFFFFF"/>
                </a:solidFill>
                <a:latin typeface="Constantia"/>
                <a:cs typeface="Constantia"/>
              </a:rPr>
              <a:t>ν</a:t>
            </a:r>
            <a:r>
              <a:rPr sz="2800" b="1" spc="0" dirty="0" smtClean="0">
                <a:solidFill>
                  <a:srgbClr val="FFFFFF"/>
                </a:solidFill>
                <a:latin typeface="Constantia"/>
                <a:cs typeface="Constantia"/>
              </a:rPr>
              <a:t>α</a:t>
            </a:r>
            <a:r>
              <a:rPr sz="2800" b="1" spc="-175" dirty="0" smtClean="0">
                <a:solidFill>
                  <a:srgbClr val="FFFFFF"/>
                </a:solidFill>
                <a:latin typeface="Constantia"/>
                <a:cs typeface="Constantia"/>
              </a:rPr>
              <a:t> </a:t>
            </a:r>
            <a:r>
              <a:rPr sz="2800" b="1" spc="-25" dirty="0" smtClean="0">
                <a:solidFill>
                  <a:srgbClr val="FFFFFF"/>
                </a:solidFill>
                <a:latin typeface="Constantia"/>
                <a:cs typeface="Constantia"/>
              </a:rPr>
              <a:t>π</a:t>
            </a:r>
            <a:r>
              <a:rPr sz="2800" b="1" spc="0" dirty="0" smtClean="0">
                <a:solidFill>
                  <a:srgbClr val="FFFFFF"/>
                </a:solidFill>
                <a:latin typeface="Constantia"/>
                <a:cs typeface="Constantia"/>
              </a:rPr>
              <a:t>όδια,</a:t>
            </a:r>
            <a:r>
              <a:rPr sz="2800" b="1" spc="-148" dirty="0" smtClean="0">
                <a:solidFill>
                  <a:srgbClr val="FFFFFF"/>
                </a:solidFill>
                <a:latin typeface="Constantia"/>
                <a:cs typeface="Constantia"/>
              </a:rPr>
              <a:t> </a:t>
            </a:r>
            <a:r>
              <a:rPr sz="2800" b="1" spc="25" dirty="0" smtClean="0">
                <a:solidFill>
                  <a:srgbClr val="FFFFFF"/>
                </a:solidFill>
                <a:latin typeface="Constantia"/>
                <a:cs typeface="Constantia"/>
              </a:rPr>
              <a:t>σ</a:t>
            </a:r>
            <a:r>
              <a:rPr sz="2800" b="1" spc="-34" dirty="0" smtClean="0">
                <a:solidFill>
                  <a:srgbClr val="FFFFFF"/>
                </a:solidFill>
                <a:latin typeface="Constantia"/>
                <a:cs typeface="Constantia"/>
              </a:rPr>
              <a:t>τ</a:t>
            </a:r>
            <a:r>
              <a:rPr sz="2800" b="1" spc="0" dirty="0" smtClean="0">
                <a:solidFill>
                  <a:srgbClr val="FFFFFF"/>
                </a:solidFill>
                <a:latin typeface="Constantia"/>
                <a:cs typeface="Constantia"/>
              </a:rPr>
              <a:t>ο</a:t>
            </a:r>
            <a:r>
              <a:rPr sz="2800" b="1" spc="-156" dirty="0" smtClean="0">
                <a:solidFill>
                  <a:srgbClr val="FFFFFF"/>
                </a:solidFill>
                <a:latin typeface="Constantia"/>
                <a:cs typeface="Constantia"/>
              </a:rPr>
              <a:t> </a:t>
            </a:r>
            <a:r>
              <a:rPr sz="2800" b="1" spc="29" dirty="0" smtClean="0">
                <a:solidFill>
                  <a:srgbClr val="FFFFFF"/>
                </a:solidFill>
                <a:latin typeface="Constantia"/>
                <a:cs typeface="Constantia"/>
              </a:rPr>
              <a:t>έ</a:t>
            </a:r>
            <a:r>
              <a:rPr sz="2800" b="1" spc="-19" dirty="0" smtClean="0">
                <a:solidFill>
                  <a:srgbClr val="FFFFFF"/>
                </a:solidFill>
                <a:latin typeface="Constantia"/>
                <a:cs typeface="Constantia"/>
              </a:rPr>
              <a:t>ν</a:t>
            </a:r>
            <a:r>
              <a:rPr sz="2800" b="1" spc="0" dirty="0" smtClean="0">
                <a:solidFill>
                  <a:srgbClr val="FFFFFF"/>
                </a:solidFill>
                <a:latin typeface="Constantia"/>
                <a:cs typeface="Constantia"/>
              </a:rPr>
              <a:t>α </a:t>
            </a:r>
            <a:r>
              <a:rPr sz="2800" b="1" spc="-25" dirty="0" smtClean="0">
                <a:solidFill>
                  <a:srgbClr val="FFFFFF"/>
                </a:solidFill>
                <a:latin typeface="Constantia"/>
                <a:cs typeface="Constantia"/>
              </a:rPr>
              <a:t>π</a:t>
            </a:r>
            <a:r>
              <a:rPr sz="2800" b="1" spc="0" dirty="0" smtClean="0">
                <a:solidFill>
                  <a:srgbClr val="FFFFFF"/>
                </a:solidFill>
                <a:latin typeface="Constantia"/>
                <a:cs typeface="Constantia"/>
              </a:rPr>
              <a:t>όδι,</a:t>
            </a:r>
            <a:r>
              <a:rPr sz="2800" b="1" spc="-141" dirty="0" smtClean="0">
                <a:solidFill>
                  <a:srgbClr val="FFFFFF"/>
                </a:solidFill>
                <a:latin typeface="Constantia"/>
                <a:cs typeface="Constantia"/>
              </a:rPr>
              <a:t> </a:t>
            </a:r>
            <a:r>
              <a:rPr sz="2800" b="1" spc="-25" dirty="0" smtClean="0">
                <a:solidFill>
                  <a:srgbClr val="FFFFFF"/>
                </a:solidFill>
                <a:latin typeface="Constantia"/>
                <a:cs typeface="Constantia"/>
              </a:rPr>
              <a:t>π</a:t>
            </a:r>
            <a:r>
              <a:rPr sz="2800" b="1" spc="-54" dirty="0" smtClean="0">
                <a:solidFill>
                  <a:srgbClr val="FFFFFF"/>
                </a:solidFill>
                <a:latin typeface="Constantia"/>
                <a:cs typeface="Constantia"/>
              </a:rPr>
              <a:t>λ</a:t>
            </a:r>
            <a:r>
              <a:rPr sz="2800" b="1" spc="19" dirty="0" smtClean="0">
                <a:solidFill>
                  <a:srgbClr val="FFFFFF"/>
                </a:solidFill>
                <a:latin typeface="Constantia"/>
                <a:cs typeface="Constantia"/>
              </a:rPr>
              <a:t>ά</a:t>
            </a:r>
            <a:r>
              <a:rPr sz="2800" b="1" spc="-14" dirty="0" smtClean="0">
                <a:solidFill>
                  <a:srgbClr val="FFFFFF"/>
                </a:solidFill>
                <a:latin typeface="Constantia"/>
                <a:cs typeface="Constantia"/>
              </a:rPr>
              <a:t>γ</a:t>
            </a:r>
            <a:r>
              <a:rPr sz="2800" b="1" spc="0" dirty="0" smtClean="0">
                <a:solidFill>
                  <a:srgbClr val="FFFFFF"/>
                </a:solidFill>
                <a:latin typeface="Constantia"/>
                <a:cs typeface="Constantia"/>
              </a:rPr>
              <a:t>ια</a:t>
            </a:r>
            <a:r>
              <a:rPr sz="2800" b="1" spc="-122" dirty="0" smtClean="0">
                <a:solidFill>
                  <a:srgbClr val="FFFFFF"/>
                </a:solidFill>
                <a:latin typeface="Constantia"/>
                <a:cs typeface="Constantia"/>
              </a:rPr>
              <a:t> </a:t>
            </a:r>
            <a:r>
              <a:rPr sz="2800" b="1" spc="0" dirty="0" smtClean="0">
                <a:solidFill>
                  <a:srgbClr val="FFFFFF"/>
                </a:solidFill>
                <a:latin typeface="Constantia"/>
                <a:cs typeface="Constantia"/>
              </a:rPr>
              <a:t>ή</a:t>
            </a:r>
            <a:r>
              <a:rPr sz="2800" b="1" spc="-79" dirty="0" smtClean="0">
                <a:solidFill>
                  <a:srgbClr val="FFFFFF"/>
                </a:solidFill>
                <a:latin typeface="Constantia"/>
                <a:cs typeface="Constantia"/>
              </a:rPr>
              <a:t> </a:t>
            </a:r>
            <a:r>
              <a:rPr sz="2800" b="1" spc="0" dirty="0" smtClean="0">
                <a:solidFill>
                  <a:srgbClr val="FFFFFF"/>
                </a:solidFill>
                <a:latin typeface="Constantia"/>
                <a:cs typeface="Constantia"/>
              </a:rPr>
              <a:t>με</a:t>
            </a:r>
            <a:r>
              <a:rPr sz="2800" b="1" spc="-120" dirty="0" smtClean="0">
                <a:solidFill>
                  <a:srgbClr val="FFFFFF"/>
                </a:solidFill>
                <a:latin typeface="Constantia"/>
                <a:cs typeface="Constantia"/>
              </a:rPr>
              <a:t> </a:t>
            </a:r>
            <a:r>
              <a:rPr sz="2800" b="1" spc="-19" dirty="0" smtClean="0">
                <a:solidFill>
                  <a:srgbClr val="FFFFFF"/>
                </a:solidFill>
                <a:latin typeface="Constantia"/>
                <a:cs typeface="Constantia"/>
              </a:rPr>
              <a:t>ε</a:t>
            </a:r>
            <a:r>
              <a:rPr sz="2800" b="1" spc="-29" dirty="0" smtClean="0">
                <a:solidFill>
                  <a:srgbClr val="FFFFFF"/>
                </a:solidFill>
                <a:latin typeface="Constantia"/>
                <a:cs typeface="Constantia"/>
              </a:rPr>
              <a:t>μ</a:t>
            </a:r>
            <a:r>
              <a:rPr sz="2800" b="1" spc="-25" dirty="0" smtClean="0">
                <a:solidFill>
                  <a:srgbClr val="FFFFFF"/>
                </a:solidFill>
                <a:latin typeface="Constantia"/>
                <a:cs typeface="Constantia"/>
              </a:rPr>
              <a:t>π</a:t>
            </a:r>
            <a:r>
              <a:rPr sz="2800" b="1" spc="0" dirty="0" smtClean="0">
                <a:solidFill>
                  <a:srgbClr val="FFFFFF"/>
                </a:solidFill>
                <a:latin typeface="Constantia"/>
                <a:cs typeface="Constantia"/>
              </a:rPr>
              <a:t>όδια.</a:t>
            </a:r>
            <a:endParaRPr sz="2800">
              <a:latin typeface="Constantia"/>
              <a:cs typeface="Constantia"/>
            </a:endParaRPr>
          </a:p>
          <a:p>
            <a:pPr marL="12700" marR="52412">
              <a:lnSpc>
                <a:spcPct val="101725"/>
              </a:lnSpc>
              <a:spcBef>
                <a:spcPts val="455"/>
              </a:spcBef>
            </a:pPr>
            <a:r>
              <a:rPr sz="2800" b="1" spc="-22" dirty="0" smtClean="0">
                <a:solidFill>
                  <a:srgbClr val="0000FF"/>
                </a:solidFill>
                <a:latin typeface="Constantia"/>
                <a:cs typeface="Constantia"/>
              </a:rPr>
              <a:t>Τρέξιμο: </a:t>
            </a:r>
            <a:r>
              <a:rPr sz="2800" b="1" spc="-22" dirty="0" smtClean="0">
                <a:solidFill>
                  <a:srgbClr val="FFFFFF"/>
                </a:solidFill>
                <a:latin typeface="Constantia"/>
                <a:cs typeface="Constantia"/>
              </a:rPr>
              <a:t>ρυθμός, ανάσες, ταχύτητα, ισορροπία.</a:t>
            </a:r>
            <a:endParaRPr sz="2800">
              <a:latin typeface="Constantia"/>
              <a:cs typeface="Constantia"/>
            </a:endParaRPr>
          </a:p>
          <a:p>
            <a:pPr marL="287019" marR="114370" indent="-274319">
              <a:lnSpc>
                <a:spcPts val="3360"/>
              </a:lnSpc>
              <a:spcBef>
                <a:spcPts val="688"/>
              </a:spcBef>
            </a:pPr>
            <a:r>
              <a:rPr sz="2800" b="1" spc="-25" dirty="0" smtClean="0">
                <a:solidFill>
                  <a:srgbClr val="0000FF"/>
                </a:solidFill>
                <a:latin typeface="Constantia"/>
                <a:cs typeface="Constantia"/>
              </a:rPr>
              <a:t>Πέταγμα-πιάσιμο μπάλας: </a:t>
            </a:r>
            <a:r>
              <a:rPr sz="2800" b="1" spc="-25" dirty="0" smtClean="0">
                <a:solidFill>
                  <a:srgbClr val="FFFFFF"/>
                </a:solidFill>
                <a:latin typeface="Constantia"/>
                <a:cs typeface="Constantia"/>
              </a:rPr>
              <a:t>ατομικά, με άλλον, με στόχο στεφάνι, καλάθι, κλπ.</a:t>
            </a:r>
            <a:endParaRPr sz="2800">
              <a:latin typeface="Constantia"/>
              <a:cs typeface="Constantia"/>
            </a:endParaRPr>
          </a:p>
          <a:p>
            <a:pPr marL="12700" marR="52412">
              <a:lnSpc>
                <a:spcPct val="101725"/>
              </a:lnSpc>
              <a:spcBef>
                <a:spcPts val="456"/>
              </a:spcBef>
            </a:pPr>
            <a:r>
              <a:rPr sz="2800" b="1" spc="-31" dirty="0" smtClean="0">
                <a:solidFill>
                  <a:srgbClr val="0000FF"/>
                </a:solidFill>
                <a:latin typeface="Constantia"/>
                <a:cs typeface="Constantia"/>
              </a:rPr>
              <a:t>Ισορροπία: </a:t>
            </a:r>
            <a:r>
              <a:rPr sz="2800" b="1" spc="-31" dirty="0" smtClean="0">
                <a:solidFill>
                  <a:srgbClr val="FFFFFF"/>
                </a:solidFill>
                <a:latin typeface="Constantia"/>
                <a:cs typeface="Constantia"/>
              </a:rPr>
              <a:t>στο ένα πόδι σε γραμμή, δοκό.</a:t>
            </a:r>
            <a:endParaRPr sz="2800">
              <a:latin typeface="Constantia"/>
              <a:cs typeface="Constanti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658484" y="497206"/>
            <a:ext cx="8891659" cy="326009"/>
          </a:xfrm>
          <a:custGeom>
            <a:avLst/>
            <a:gdLst/>
            <a:ahLst/>
            <a:cxnLst/>
            <a:rect l="l" t="t" r="r" b="b"/>
            <a:pathLst>
              <a:path w="6668744" h="326009">
                <a:moveTo>
                  <a:pt x="980160" y="22606"/>
                </a:moveTo>
                <a:lnTo>
                  <a:pt x="983589" y="21844"/>
                </a:lnTo>
                <a:lnTo>
                  <a:pt x="1006322" y="16256"/>
                </a:lnTo>
                <a:lnTo>
                  <a:pt x="1005306" y="4825"/>
                </a:lnTo>
                <a:lnTo>
                  <a:pt x="997219" y="5006"/>
                </a:lnTo>
                <a:lnTo>
                  <a:pt x="984982" y="5233"/>
                </a:lnTo>
                <a:lnTo>
                  <a:pt x="972535" y="5413"/>
                </a:lnTo>
                <a:lnTo>
                  <a:pt x="959875" y="5549"/>
                </a:lnTo>
                <a:lnTo>
                  <a:pt x="933909" y="5697"/>
                </a:lnTo>
                <a:lnTo>
                  <a:pt x="886794" y="5518"/>
                </a:lnTo>
                <a:lnTo>
                  <a:pt x="875639" y="5334"/>
                </a:lnTo>
                <a:lnTo>
                  <a:pt x="875639" y="4825"/>
                </a:lnTo>
                <a:lnTo>
                  <a:pt x="872210" y="4953"/>
                </a:lnTo>
                <a:lnTo>
                  <a:pt x="862812" y="5080"/>
                </a:lnTo>
                <a:lnTo>
                  <a:pt x="857986" y="5334"/>
                </a:lnTo>
                <a:lnTo>
                  <a:pt x="848306" y="5477"/>
                </a:lnTo>
                <a:lnTo>
                  <a:pt x="835839" y="5609"/>
                </a:lnTo>
                <a:lnTo>
                  <a:pt x="787109" y="5560"/>
                </a:lnTo>
                <a:lnTo>
                  <a:pt x="774674" y="5334"/>
                </a:lnTo>
                <a:lnTo>
                  <a:pt x="774974" y="12105"/>
                </a:lnTo>
                <a:lnTo>
                  <a:pt x="775377" y="24650"/>
                </a:lnTo>
                <a:lnTo>
                  <a:pt x="775690" y="37846"/>
                </a:lnTo>
                <a:lnTo>
                  <a:pt x="775847" y="45935"/>
                </a:lnTo>
                <a:lnTo>
                  <a:pt x="776015" y="58744"/>
                </a:lnTo>
                <a:lnTo>
                  <a:pt x="776039" y="78591"/>
                </a:lnTo>
                <a:lnTo>
                  <a:pt x="775776" y="92955"/>
                </a:lnTo>
                <a:lnTo>
                  <a:pt x="775249" y="105985"/>
                </a:lnTo>
                <a:lnTo>
                  <a:pt x="774459" y="117675"/>
                </a:lnTo>
                <a:lnTo>
                  <a:pt x="773404" y="128016"/>
                </a:lnTo>
                <a:lnTo>
                  <a:pt x="771437" y="139861"/>
                </a:lnTo>
                <a:lnTo>
                  <a:pt x="767900" y="152234"/>
                </a:lnTo>
                <a:lnTo>
                  <a:pt x="763117" y="162306"/>
                </a:lnTo>
                <a:lnTo>
                  <a:pt x="752946" y="173761"/>
                </a:lnTo>
                <a:lnTo>
                  <a:pt x="741527" y="179832"/>
                </a:lnTo>
                <a:lnTo>
                  <a:pt x="731864" y="182456"/>
                </a:lnTo>
                <a:lnTo>
                  <a:pt x="719399" y="184413"/>
                </a:lnTo>
                <a:lnTo>
                  <a:pt x="704824" y="185420"/>
                </a:lnTo>
                <a:lnTo>
                  <a:pt x="704951" y="42291"/>
                </a:lnTo>
                <a:lnTo>
                  <a:pt x="705078" y="36322"/>
                </a:lnTo>
                <a:lnTo>
                  <a:pt x="705332" y="30353"/>
                </a:lnTo>
                <a:lnTo>
                  <a:pt x="707491" y="24384"/>
                </a:lnTo>
                <a:lnTo>
                  <a:pt x="736574" y="16256"/>
                </a:lnTo>
                <a:lnTo>
                  <a:pt x="735431" y="4825"/>
                </a:lnTo>
                <a:lnTo>
                  <a:pt x="734792" y="4848"/>
                </a:lnTo>
                <a:lnTo>
                  <a:pt x="723782" y="5176"/>
                </a:lnTo>
                <a:lnTo>
                  <a:pt x="711927" y="5420"/>
                </a:lnTo>
                <a:lnTo>
                  <a:pt x="699214" y="5588"/>
                </a:lnTo>
                <a:lnTo>
                  <a:pt x="642682" y="5582"/>
                </a:lnTo>
                <a:lnTo>
                  <a:pt x="629991" y="5410"/>
                </a:lnTo>
                <a:lnTo>
                  <a:pt x="618191" y="5160"/>
                </a:lnTo>
                <a:lnTo>
                  <a:pt x="607288" y="4825"/>
                </a:lnTo>
                <a:lnTo>
                  <a:pt x="607923" y="16256"/>
                </a:lnTo>
                <a:lnTo>
                  <a:pt x="633323" y="23875"/>
                </a:lnTo>
                <a:lnTo>
                  <a:pt x="636752" y="25019"/>
                </a:lnTo>
                <a:lnTo>
                  <a:pt x="638657" y="27559"/>
                </a:lnTo>
                <a:lnTo>
                  <a:pt x="638784" y="31496"/>
                </a:lnTo>
                <a:lnTo>
                  <a:pt x="639038" y="42925"/>
                </a:lnTo>
                <a:lnTo>
                  <a:pt x="639038" y="49022"/>
                </a:lnTo>
                <a:lnTo>
                  <a:pt x="639165" y="55118"/>
                </a:lnTo>
                <a:lnTo>
                  <a:pt x="639165" y="185293"/>
                </a:lnTo>
                <a:lnTo>
                  <a:pt x="638005" y="185231"/>
                </a:lnTo>
                <a:lnTo>
                  <a:pt x="624649" y="184174"/>
                </a:lnTo>
                <a:lnTo>
                  <a:pt x="612876" y="182499"/>
                </a:lnTo>
                <a:lnTo>
                  <a:pt x="605256" y="181102"/>
                </a:lnTo>
                <a:lnTo>
                  <a:pt x="598906" y="178689"/>
                </a:lnTo>
                <a:lnTo>
                  <a:pt x="593699" y="175387"/>
                </a:lnTo>
                <a:lnTo>
                  <a:pt x="588492" y="172212"/>
                </a:lnTo>
                <a:lnTo>
                  <a:pt x="584174" y="167767"/>
                </a:lnTo>
                <a:lnTo>
                  <a:pt x="580745" y="162306"/>
                </a:lnTo>
                <a:lnTo>
                  <a:pt x="577316" y="156718"/>
                </a:lnTo>
                <a:lnTo>
                  <a:pt x="574649" y="149860"/>
                </a:lnTo>
                <a:lnTo>
                  <a:pt x="572617" y="141605"/>
                </a:lnTo>
                <a:lnTo>
                  <a:pt x="569951" y="125614"/>
                </a:lnTo>
                <a:lnTo>
                  <a:pt x="568807" y="111760"/>
                </a:lnTo>
                <a:lnTo>
                  <a:pt x="568148" y="97817"/>
                </a:lnTo>
                <a:lnTo>
                  <a:pt x="567873" y="84996"/>
                </a:lnTo>
                <a:lnTo>
                  <a:pt x="567906" y="50995"/>
                </a:lnTo>
                <a:lnTo>
                  <a:pt x="568045" y="37846"/>
                </a:lnTo>
                <a:lnTo>
                  <a:pt x="568211" y="30364"/>
                </a:lnTo>
                <a:lnTo>
                  <a:pt x="568481" y="17536"/>
                </a:lnTo>
                <a:lnTo>
                  <a:pt x="568680" y="5334"/>
                </a:lnTo>
                <a:lnTo>
                  <a:pt x="559047" y="5517"/>
                </a:lnTo>
                <a:lnTo>
                  <a:pt x="546376" y="5665"/>
                </a:lnTo>
                <a:lnTo>
                  <a:pt x="503499" y="5564"/>
                </a:lnTo>
                <a:lnTo>
                  <a:pt x="490851" y="5392"/>
                </a:lnTo>
                <a:lnTo>
                  <a:pt x="478544" y="5147"/>
                </a:lnTo>
                <a:lnTo>
                  <a:pt x="466572" y="4825"/>
                </a:lnTo>
                <a:lnTo>
                  <a:pt x="467461" y="16256"/>
                </a:lnTo>
                <a:lnTo>
                  <a:pt x="497433" y="25019"/>
                </a:lnTo>
                <a:lnTo>
                  <a:pt x="500862" y="26035"/>
                </a:lnTo>
                <a:lnTo>
                  <a:pt x="502640" y="28448"/>
                </a:lnTo>
                <a:lnTo>
                  <a:pt x="502894" y="37592"/>
                </a:lnTo>
                <a:lnTo>
                  <a:pt x="503021" y="43815"/>
                </a:lnTo>
                <a:lnTo>
                  <a:pt x="503275" y="64897"/>
                </a:lnTo>
                <a:lnTo>
                  <a:pt x="503341" y="79015"/>
                </a:lnTo>
                <a:lnTo>
                  <a:pt x="503751" y="92349"/>
                </a:lnTo>
                <a:lnTo>
                  <a:pt x="504565" y="104746"/>
                </a:lnTo>
                <a:lnTo>
                  <a:pt x="505815" y="116205"/>
                </a:lnTo>
                <a:lnTo>
                  <a:pt x="507580" y="127418"/>
                </a:lnTo>
                <a:lnTo>
                  <a:pt x="510568" y="139849"/>
                </a:lnTo>
                <a:lnTo>
                  <a:pt x="514451" y="151003"/>
                </a:lnTo>
                <a:lnTo>
                  <a:pt x="522626" y="166339"/>
                </a:lnTo>
                <a:lnTo>
                  <a:pt x="530580" y="175768"/>
                </a:lnTo>
                <a:lnTo>
                  <a:pt x="533916" y="178824"/>
                </a:lnTo>
                <a:lnTo>
                  <a:pt x="544019" y="186119"/>
                </a:lnTo>
                <a:lnTo>
                  <a:pt x="555853" y="192278"/>
                </a:lnTo>
                <a:lnTo>
                  <a:pt x="565828" y="196081"/>
                </a:lnTo>
                <a:lnTo>
                  <a:pt x="578039" y="199426"/>
                </a:lnTo>
                <a:lnTo>
                  <a:pt x="591540" y="201930"/>
                </a:lnTo>
                <a:lnTo>
                  <a:pt x="600156" y="203136"/>
                </a:lnTo>
                <a:lnTo>
                  <a:pt x="612244" y="204405"/>
                </a:lnTo>
                <a:lnTo>
                  <a:pt x="625247" y="205348"/>
                </a:lnTo>
                <a:lnTo>
                  <a:pt x="639165" y="205994"/>
                </a:lnTo>
                <a:lnTo>
                  <a:pt x="639165" y="264160"/>
                </a:lnTo>
                <a:lnTo>
                  <a:pt x="639038" y="271145"/>
                </a:lnTo>
                <a:lnTo>
                  <a:pt x="638784" y="290575"/>
                </a:lnTo>
                <a:lnTo>
                  <a:pt x="638403" y="294132"/>
                </a:lnTo>
                <a:lnTo>
                  <a:pt x="636498" y="296545"/>
                </a:lnTo>
                <a:lnTo>
                  <a:pt x="632688" y="297815"/>
                </a:lnTo>
                <a:lnTo>
                  <a:pt x="600811" y="306959"/>
                </a:lnTo>
                <a:lnTo>
                  <a:pt x="601954" y="318135"/>
                </a:lnTo>
                <a:lnTo>
                  <a:pt x="608934" y="317982"/>
                </a:lnTo>
                <a:lnTo>
                  <a:pt x="621031" y="317763"/>
                </a:lnTo>
                <a:lnTo>
                  <a:pt x="633477" y="317592"/>
                </a:lnTo>
                <a:lnTo>
                  <a:pt x="659430" y="317397"/>
                </a:lnTo>
                <a:lnTo>
                  <a:pt x="706091" y="317533"/>
                </a:lnTo>
                <a:lnTo>
                  <a:pt x="718736" y="317684"/>
                </a:lnTo>
                <a:lnTo>
                  <a:pt x="731183" y="317885"/>
                </a:lnTo>
                <a:lnTo>
                  <a:pt x="743432" y="318135"/>
                </a:lnTo>
                <a:lnTo>
                  <a:pt x="742797" y="306959"/>
                </a:lnTo>
                <a:lnTo>
                  <a:pt x="713079" y="298196"/>
                </a:lnTo>
                <a:lnTo>
                  <a:pt x="707999" y="296672"/>
                </a:lnTo>
                <a:lnTo>
                  <a:pt x="705459" y="294132"/>
                </a:lnTo>
                <a:lnTo>
                  <a:pt x="705332" y="290449"/>
                </a:lnTo>
                <a:lnTo>
                  <a:pt x="705078" y="284480"/>
                </a:lnTo>
                <a:lnTo>
                  <a:pt x="704951" y="278003"/>
                </a:lnTo>
                <a:lnTo>
                  <a:pt x="704824" y="205740"/>
                </a:lnTo>
                <a:lnTo>
                  <a:pt x="707957" y="205624"/>
                </a:lnTo>
                <a:lnTo>
                  <a:pt x="722420" y="204834"/>
                </a:lnTo>
                <a:lnTo>
                  <a:pt x="735915" y="203650"/>
                </a:lnTo>
                <a:lnTo>
                  <a:pt x="748431" y="202073"/>
                </a:lnTo>
                <a:lnTo>
                  <a:pt x="759957" y="200102"/>
                </a:lnTo>
                <a:lnTo>
                  <a:pt x="770483" y="197739"/>
                </a:lnTo>
                <a:lnTo>
                  <a:pt x="780162" y="194837"/>
                </a:lnTo>
                <a:lnTo>
                  <a:pt x="792335" y="189694"/>
                </a:lnTo>
                <a:lnTo>
                  <a:pt x="802989" y="183258"/>
                </a:lnTo>
                <a:lnTo>
                  <a:pt x="812139" y="175514"/>
                </a:lnTo>
                <a:lnTo>
                  <a:pt x="817334" y="169731"/>
                </a:lnTo>
                <a:lnTo>
                  <a:pt x="824275" y="159559"/>
                </a:lnTo>
                <a:lnTo>
                  <a:pt x="829873" y="147898"/>
                </a:lnTo>
                <a:lnTo>
                  <a:pt x="834110" y="134747"/>
                </a:lnTo>
                <a:lnTo>
                  <a:pt x="836580" y="123369"/>
                </a:lnTo>
                <a:lnTo>
                  <a:pt x="838333" y="111759"/>
                </a:lnTo>
                <a:lnTo>
                  <a:pt x="839585" y="99071"/>
                </a:lnTo>
                <a:lnTo>
                  <a:pt x="840337" y="85311"/>
                </a:lnTo>
                <a:lnTo>
                  <a:pt x="840587" y="70485"/>
                </a:lnTo>
                <a:lnTo>
                  <a:pt x="840714" y="43815"/>
                </a:lnTo>
                <a:lnTo>
                  <a:pt x="840841" y="37592"/>
                </a:lnTo>
                <a:lnTo>
                  <a:pt x="841095" y="28448"/>
                </a:lnTo>
                <a:lnTo>
                  <a:pt x="842873" y="26035"/>
                </a:lnTo>
                <a:lnTo>
                  <a:pt x="846302" y="25019"/>
                </a:lnTo>
                <a:lnTo>
                  <a:pt x="867892" y="18796"/>
                </a:lnTo>
                <a:lnTo>
                  <a:pt x="880211" y="22225"/>
                </a:lnTo>
                <a:lnTo>
                  <a:pt x="886053" y="24130"/>
                </a:lnTo>
                <a:lnTo>
                  <a:pt x="890625" y="26924"/>
                </a:lnTo>
                <a:lnTo>
                  <a:pt x="894181" y="30861"/>
                </a:lnTo>
                <a:lnTo>
                  <a:pt x="897737" y="34798"/>
                </a:lnTo>
                <a:lnTo>
                  <a:pt x="902182" y="41275"/>
                </a:lnTo>
                <a:lnTo>
                  <a:pt x="907643" y="50419"/>
                </a:lnTo>
                <a:lnTo>
                  <a:pt x="980287" y="180340"/>
                </a:lnTo>
                <a:lnTo>
                  <a:pt x="980033" y="271780"/>
                </a:lnTo>
                <a:lnTo>
                  <a:pt x="979779" y="285750"/>
                </a:lnTo>
                <a:lnTo>
                  <a:pt x="979271" y="295275"/>
                </a:lnTo>
                <a:lnTo>
                  <a:pt x="945870" y="306959"/>
                </a:lnTo>
                <a:lnTo>
                  <a:pt x="947013" y="318135"/>
                </a:lnTo>
                <a:lnTo>
                  <a:pt x="950388" y="318048"/>
                </a:lnTo>
                <a:lnTo>
                  <a:pt x="961741" y="317805"/>
                </a:lnTo>
                <a:lnTo>
                  <a:pt x="973824" y="317616"/>
                </a:lnTo>
                <a:lnTo>
                  <a:pt x="986637" y="317481"/>
                </a:lnTo>
                <a:lnTo>
                  <a:pt x="1044966" y="317511"/>
                </a:lnTo>
                <a:lnTo>
                  <a:pt x="1057584" y="317663"/>
                </a:lnTo>
                <a:lnTo>
                  <a:pt x="1069550" y="317871"/>
                </a:lnTo>
                <a:lnTo>
                  <a:pt x="1080871" y="318135"/>
                </a:lnTo>
                <a:lnTo>
                  <a:pt x="1080236" y="306959"/>
                </a:lnTo>
                <a:lnTo>
                  <a:pt x="1055217" y="299085"/>
                </a:lnTo>
                <a:lnTo>
                  <a:pt x="1050137" y="297815"/>
                </a:lnTo>
                <a:lnTo>
                  <a:pt x="1047597" y="295148"/>
                </a:lnTo>
                <a:lnTo>
                  <a:pt x="1047470" y="291338"/>
                </a:lnTo>
                <a:lnTo>
                  <a:pt x="1047216" y="278892"/>
                </a:lnTo>
                <a:lnTo>
                  <a:pt x="1047089" y="271653"/>
                </a:lnTo>
                <a:lnTo>
                  <a:pt x="1046962" y="175006"/>
                </a:lnTo>
                <a:lnTo>
                  <a:pt x="1117574" y="44323"/>
                </a:lnTo>
                <a:lnTo>
                  <a:pt x="1120495" y="38989"/>
                </a:lnTo>
                <a:lnTo>
                  <a:pt x="1123416" y="34544"/>
                </a:lnTo>
                <a:lnTo>
                  <a:pt x="1126337" y="31115"/>
                </a:lnTo>
                <a:lnTo>
                  <a:pt x="1129258" y="27559"/>
                </a:lnTo>
                <a:lnTo>
                  <a:pt x="1133322" y="25019"/>
                </a:lnTo>
                <a:lnTo>
                  <a:pt x="1138783" y="23114"/>
                </a:lnTo>
                <a:lnTo>
                  <a:pt x="1151356" y="19558"/>
                </a:lnTo>
                <a:lnTo>
                  <a:pt x="1162024" y="22225"/>
                </a:lnTo>
                <a:lnTo>
                  <a:pt x="1170914" y="25654"/>
                </a:lnTo>
                <a:lnTo>
                  <a:pt x="1177899" y="31750"/>
                </a:lnTo>
                <a:lnTo>
                  <a:pt x="1187043" y="44831"/>
                </a:lnTo>
                <a:lnTo>
                  <a:pt x="1263370" y="165989"/>
                </a:lnTo>
                <a:lnTo>
                  <a:pt x="1189456" y="275844"/>
                </a:lnTo>
                <a:lnTo>
                  <a:pt x="1184884" y="283083"/>
                </a:lnTo>
                <a:lnTo>
                  <a:pt x="1180566" y="288290"/>
                </a:lnTo>
                <a:lnTo>
                  <a:pt x="1176502" y="291846"/>
                </a:lnTo>
                <a:lnTo>
                  <a:pt x="1172565" y="295402"/>
                </a:lnTo>
                <a:lnTo>
                  <a:pt x="1167739" y="297942"/>
                </a:lnTo>
                <a:lnTo>
                  <a:pt x="1162278" y="299720"/>
                </a:lnTo>
                <a:lnTo>
                  <a:pt x="1136624" y="306959"/>
                </a:lnTo>
                <a:lnTo>
                  <a:pt x="1137640" y="318135"/>
                </a:lnTo>
                <a:lnTo>
                  <a:pt x="1139448" y="318084"/>
                </a:lnTo>
                <a:lnTo>
                  <a:pt x="1152274" y="317773"/>
                </a:lnTo>
                <a:lnTo>
                  <a:pt x="1165011" y="317550"/>
                </a:lnTo>
                <a:lnTo>
                  <a:pt x="1177659" y="317417"/>
                </a:lnTo>
                <a:lnTo>
                  <a:pt x="1206629" y="317437"/>
                </a:lnTo>
                <a:lnTo>
                  <a:pt x="1219491" y="317584"/>
                </a:lnTo>
                <a:lnTo>
                  <a:pt x="1231928" y="317817"/>
                </a:lnTo>
                <a:lnTo>
                  <a:pt x="1243939" y="318135"/>
                </a:lnTo>
                <a:lnTo>
                  <a:pt x="1243304" y="306450"/>
                </a:lnTo>
                <a:lnTo>
                  <a:pt x="1224127" y="301117"/>
                </a:lnTo>
                <a:lnTo>
                  <a:pt x="1220952" y="300228"/>
                </a:lnTo>
                <a:lnTo>
                  <a:pt x="1218920" y="299085"/>
                </a:lnTo>
                <a:lnTo>
                  <a:pt x="1216761" y="296291"/>
                </a:lnTo>
                <a:lnTo>
                  <a:pt x="1216253" y="292354"/>
                </a:lnTo>
                <a:lnTo>
                  <a:pt x="1216253" y="288290"/>
                </a:lnTo>
                <a:lnTo>
                  <a:pt x="1218031" y="283083"/>
                </a:lnTo>
                <a:lnTo>
                  <a:pt x="1221587" y="276987"/>
                </a:lnTo>
                <a:lnTo>
                  <a:pt x="1225270" y="270891"/>
                </a:lnTo>
                <a:lnTo>
                  <a:pt x="1229334" y="264287"/>
                </a:lnTo>
                <a:lnTo>
                  <a:pt x="1233906" y="257302"/>
                </a:lnTo>
                <a:lnTo>
                  <a:pt x="1277848" y="188849"/>
                </a:lnTo>
                <a:lnTo>
                  <a:pt x="1326362" y="265430"/>
                </a:lnTo>
                <a:lnTo>
                  <a:pt x="1329410" y="270510"/>
                </a:lnTo>
                <a:lnTo>
                  <a:pt x="1332331" y="275463"/>
                </a:lnTo>
                <a:lnTo>
                  <a:pt x="1334998" y="280289"/>
                </a:lnTo>
                <a:lnTo>
                  <a:pt x="1337665" y="285115"/>
                </a:lnTo>
                <a:lnTo>
                  <a:pt x="1339062" y="289306"/>
                </a:lnTo>
                <a:lnTo>
                  <a:pt x="1339062" y="294894"/>
                </a:lnTo>
                <a:lnTo>
                  <a:pt x="1337030" y="298069"/>
                </a:lnTo>
                <a:lnTo>
                  <a:pt x="1333474" y="300609"/>
                </a:lnTo>
                <a:lnTo>
                  <a:pt x="1330299" y="301498"/>
                </a:lnTo>
                <a:lnTo>
                  <a:pt x="1310487" y="306959"/>
                </a:lnTo>
                <a:lnTo>
                  <a:pt x="1312011" y="318135"/>
                </a:lnTo>
                <a:lnTo>
                  <a:pt x="1328009" y="317873"/>
                </a:lnTo>
                <a:lnTo>
                  <a:pt x="1341262" y="317693"/>
                </a:lnTo>
                <a:lnTo>
                  <a:pt x="1354128" y="317553"/>
                </a:lnTo>
                <a:lnTo>
                  <a:pt x="1378685" y="317393"/>
                </a:lnTo>
                <a:lnTo>
                  <a:pt x="1423023" y="317525"/>
                </a:lnTo>
                <a:lnTo>
                  <a:pt x="1435617" y="317677"/>
                </a:lnTo>
                <a:lnTo>
                  <a:pt x="1447719" y="317880"/>
                </a:lnTo>
                <a:lnTo>
                  <a:pt x="1459331" y="318135"/>
                </a:lnTo>
                <a:lnTo>
                  <a:pt x="1458696" y="306959"/>
                </a:lnTo>
                <a:lnTo>
                  <a:pt x="1435709" y="300609"/>
                </a:lnTo>
                <a:lnTo>
                  <a:pt x="1430248" y="299339"/>
                </a:lnTo>
                <a:lnTo>
                  <a:pt x="1425930" y="297180"/>
                </a:lnTo>
                <a:lnTo>
                  <a:pt x="1422628" y="294259"/>
                </a:lnTo>
                <a:lnTo>
                  <a:pt x="1419453" y="291338"/>
                </a:lnTo>
                <a:lnTo>
                  <a:pt x="1414754" y="285115"/>
                </a:lnTo>
                <a:lnTo>
                  <a:pt x="1408658" y="275463"/>
                </a:lnTo>
                <a:lnTo>
                  <a:pt x="1323822" y="141224"/>
                </a:lnTo>
                <a:lnTo>
                  <a:pt x="1386433" y="49784"/>
                </a:lnTo>
                <a:lnTo>
                  <a:pt x="1392402" y="41021"/>
                </a:lnTo>
                <a:lnTo>
                  <a:pt x="1397101" y="34798"/>
                </a:lnTo>
                <a:lnTo>
                  <a:pt x="1400530" y="31242"/>
                </a:lnTo>
                <a:lnTo>
                  <a:pt x="1404086" y="27686"/>
                </a:lnTo>
                <a:lnTo>
                  <a:pt x="1408658" y="25019"/>
                </a:lnTo>
                <a:lnTo>
                  <a:pt x="1414500" y="23114"/>
                </a:lnTo>
                <a:lnTo>
                  <a:pt x="1439519" y="16256"/>
                </a:lnTo>
                <a:lnTo>
                  <a:pt x="1438122" y="4825"/>
                </a:lnTo>
                <a:lnTo>
                  <a:pt x="1436807" y="4876"/>
                </a:lnTo>
                <a:lnTo>
                  <a:pt x="1424675" y="5259"/>
                </a:lnTo>
                <a:lnTo>
                  <a:pt x="1412129" y="5519"/>
                </a:lnTo>
                <a:lnTo>
                  <a:pt x="1399201" y="5668"/>
                </a:lnTo>
                <a:lnTo>
                  <a:pt x="1369902" y="5649"/>
                </a:lnTo>
                <a:lnTo>
                  <a:pt x="1357031" y="5487"/>
                </a:lnTo>
                <a:lnTo>
                  <a:pt x="1344592" y="5216"/>
                </a:lnTo>
                <a:lnTo>
                  <a:pt x="1332585" y="4825"/>
                </a:lnTo>
                <a:lnTo>
                  <a:pt x="1333220" y="16637"/>
                </a:lnTo>
                <a:lnTo>
                  <a:pt x="1352905" y="22098"/>
                </a:lnTo>
                <a:lnTo>
                  <a:pt x="1358874" y="23875"/>
                </a:lnTo>
                <a:lnTo>
                  <a:pt x="1361795" y="26797"/>
                </a:lnTo>
                <a:lnTo>
                  <a:pt x="1361795" y="34290"/>
                </a:lnTo>
                <a:lnTo>
                  <a:pt x="1360017" y="39370"/>
                </a:lnTo>
                <a:lnTo>
                  <a:pt x="1356461" y="45720"/>
                </a:lnTo>
                <a:lnTo>
                  <a:pt x="1352905" y="52070"/>
                </a:lnTo>
                <a:lnTo>
                  <a:pt x="1348714" y="58800"/>
                </a:lnTo>
                <a:lnTo>
                  <a:pt x="1344015" y="65532"/>
                </a:lnTo>
                <a:lnTo>
                  <a:pt x="1309598" y="118491"/>
                </a:lnTo>
                <a:lnTo>
                  <a:pt x="1271371" y="57785"/>
                </a:lnTo>
                <a:lnTo>
                  <a:pt x="1268323" y="52705"/>
                </a:lnTo>
                <a:lnTo>
                  <a:pt x="1265402" y="47752"/>
                </a:lnTo>
                <a:lnTo>
                  <a:pt x="1262608" y="42925"/>
                </a:lnTo>
                <a:lnTo>
                  <a:pt x="1259814" y="38100"/>
                </a:lnTo>
                <a:lnTo>
                  <a:pt x="1258417" y="33909"/>
                </a:lnTo>
                <a:lnTo>
                  <a:pt x="1258417" y="28067"/>
                </a:lnTo>
                <a:lnTo>
                  <a:pt x="1260449" y="24892"/>
                </a:lnTo>
                <a:lnTo>
                  <a:pt x="1264005" y="22352"/>
                </a:lnTo>
                <a:lnTo>
                  <a:pt x="1267180" y="21590"/>
                </a:lnTo>
                <a:lnTo>
                  <a:pt x="1286865" y="16256"/>
                </a:lnTo>
                <a:lnTo>
                  <a:pt x="1285468" y="4825"/>
                </a:lnTo>
                <a:lnTo>
                  <a:pt x="1273522" y="5090"/>
                </a:lnTo>
                <a:lnTo>
                  <a:pt x="1260466" y="5325"/>
                </a:lnTo>
                <a:lnTo>
                  <a:pt x="1247636" y="5501"/>
                </a:lnTo>
                <a:lnTo>
                  <a:pt x="1222668" y="5692"/>
                </a:lnTo>
                <a:lnTo>
                  <a:pt x="1173286" y="5505"/>
                </a:lnTo>
                <a:lnTo>
                  <a:pt x="1161389" y="5334"/>
                </a:lnTo>
                <a:lnTo>
                  <a:pt x="1161262" y="4825"/>
                </a:lnTo>
                <a:lnTo>
                  <a:pt x="1157579" y="4953"/>
                </a:lnTo>
                <a:lnTo>
                  <a:pt x="1150340" y="5207"/>
                </a:lnTo>
                <a:lnTo>
                  <a:pt x="1141958" y="4953"/>
                </a:lnTo>
                <a:lnTo>
                  <a:pt x="1137894" y="4825"/>
                </a:lnTo>
                <a:lnTo>
                  <a:pt x="1137767" y="5468"/>
                </a:lnTo>
                <a:lnTo>
                  <a:pt x="1125114" y="5684"/>
                </a:lnTo>
                <a:lnTo>
                  <a:pt x="1098028" y="5658"/>
                </a:lnTo>
                <a:lnTo>
                  <a:pt x="1085202" y="5499"/>
                </a:lnTo>
                <a:lnTo>
                  <a:pt x="1072671" y="5225"/>
                </a:lnTo>
                <a:lnTo>
                  <a:pt x="1060424" y="4825"/>
                </a:lnTo>
                <a:lnTo>
                  <a:pt x="1061059" y="16637"/>
                </a:lnTo>
                <a:lnTo>
                  <a:pt x="1081125" y="22098"/>
                </a:lnTo>
                <a:lnTo>
                  <a:pt x="1087856" y="23875"/>
                </a:lnTo>
                <a:lnTo>
                  <a:pt x="1091158" y="26924"/>
                </a:lnTo>
                <a:lnTo>
                  <a:pt x="1091158" y="34671"/>
                </a:lnTo>
                <a:lnTo>
                  <a:pt x="1090015" y="38989"/>
                </a:lnTo>
                <a:lnTo>
                  <a:pt x="1087602" y="44196"/>
                </a:lnTo>
                <a:lnTo>
                  <a:pt x="1085189" y="49403"/>
                </a:lnTo>
                <a:lnTo>
                  <a:pt x="1082014" y="55753"/>
                </a:lnTo>
                <a:lnTo>
                  <a:pt x="1078077" y="63119"/>
                </a:lnTo>
                <a:lnTo>
                  <a:pt x="1035151" y="148462"/>
                </a:lnTo>
                <a:lnTo>
                  <a:pt x="985367" y="57785"/>
                </a:lnTo>
                <a:lnTo>
                  <a:pt x="981684" y="51689"/>
                </a:lnTo>
                <a:lnTo>
                  <a:pt x="978763" y="46355"/>
                </a:lnTo>
                <a:lnTo>
                  <a:pt x="976731" y="41910"/>
                </a:lnTo>
                <a:lnTo>
                  <a:pt x="974572" y="37465"/>
                </a:lnTo>
                <a:lnTo>
                  <a:pt x="973556" y="33655"/>
                </a:lnTo>
                <a:lnTo>
                  <a:pt x="973556" y="30480"/>
                </a:lnTo>
                <a:lnTo>
                  <a:pt x="974318" y="26543"/>
                </a:lnTo>
                <a:lnTo>
                  <a:pt x="977620" y="23622"/>
                </a:lnTo>
                <a:lnTo>
                  <a:pt x="980160" y="22606"/>
                </a:lnTo>
                <a:close/>
              </a:path>
              <a:path w="6668744" h="326009">
                <a:moveTo>
                  <a:pt x="290677" y="288417"/>
                </a:moveTo>
                <a:lnTo>
                  <a:pt x="293461" y="303170"/>
                </a:lnTo>
                <a:lnTo>
                  <a:pt x="300583" y="313563"/>
                </a:lnTo>
                <a:lnTo>
                  <a:pt x="312877" y="321356"/>
                </a:lnTo>
                <a:lnTo>
                  <a:pt x="326237" y="323469"/>
                </a:lnTo>
                <a:lnTo>
                  <a:pt x="328051" y="323433"/>
                </a:lnTo>
                <a:lnTo>
                  <a:pt x="340845" y="320685"/>
                </a:lnTo>
                <a:lnTo>
                  <a:pt x="351383" y="313563"/>
                </a:lnTo>
                <a:lnTo>
                  <a:pt x="359102" y="301656"/>
                </a:lnTo>
                <a:lnTo>
                  <a:pt x="361289" y="288417"/>
                </a:lnTo>
                <a:lnTo>
                  <a:pt x="361253" y="286558"/>
                </a:lnTo>
                <a:lnTo>
                  <a:pt x="358505" y="273568"/>
                </a:lnTo>
                <a:lnTo>
                  <a:pt x="351383" y="263271"/>
                </a:lnTo>
                <a:lnTo>
                  <a:pt x="339398" y="255870"/>
                </a:lnTo>
                <a:lnTo>
                  <a:pt x="326237" y="253746"/>
                </a:lnTo>
                <a:lnTo>
                  <a:pt x="323996" y="253795"/>
                </a:lnTo>
                <a:lnTo>
                  <a:pt x="310971" y="256481"/>
                </a:lnTo>
                <a:lnTo>
                  <a:pt x="300583" y="263271"/>
                </a:lnTo>
                <a:lnTo>
                  <a:pt x="292864" y="275082"/>
                </a:lnTo>
                <a:lnTo>
                  <a:pt x="290677" y="288417"/>
                </a:lnTo>
                <a:close/>
              </a:path>
              <a:path w="6668744" h="326009">
                <a:moveTo>
                  <a:pt x="6042634" y="318135"/>
                </a:moveTo>
                <a:lnTo>
                  <a:pt x="6063686" y="317882"/>
                </a:lnTo>
                <a:lnTo>
                  <a:pt x="6076894" y="317747"/>
                </a:lnTo>
                <a:lnTo>
                  <a:pt x="6102636" y="317539"/>
                </a:lnTo>
                <a:lnTo>
                  <a:pt x="6139521" y="317383"/>
                </a:lnTo>
                <a:lnTo>
                  <a:pt x="6247500" y="317587"/>
                </a:lnTo>
                <a:lnTo>
                  <a:pt x="6274051" y="317818"/>
                </a:lnTo>
                <a:lnTo>
                  <a:pt x="6288028" y="317966"/>
                </a:lnTo>
                <a:lnTo>
                  <a:pt x="6302476" y="318135"/>
                </a:lnTo>
                <a:lnTo>
                  <a:pt x="6304127" y="316484"/>
                </a:lnTo>
                <a:lnTo>
                  <a:pt x="6298920" y="224282"/>
                </a:lnTo>
                <a:lnTo>
                  <a:pt x="6286474" y="226314"/>
                </a:lnTo>
                <a:lnTo>
                  <a:pt x="6274790" y="264922"/>
                </a:lnTo>
                <a:lnTo>
                  <a:pt x="6076416" y="264922"/>
                </a:lnTo>
                <a:lnTo>
                  <a:pt x="6068161" y="224790"/>
                </a:lnTo>
                <a:lnTo>
                  <a:pt x="6055334" y="226568"/>
                </a:lnTo>
                <a:lnTo>
                  <a:pt x="6041110" y="316484"/>
                </a:lnTo>
                <a:lnTo>
                  <a:pt x="6042634" y="318135"/>
                </a:lnTo>
                <a:close/>
              </a:path>
              <a:path w="6668744" h="326009">
                <a:moveTo>
                  <a:pt x="233974" y="120901"/>
                </a:moveTo>
                <a:lnTo>
                  <a:pt x="241499" y="110876"/>
                </a:lnTo>
                <a:lnTo>
                  <a:pt x="246876" y="99726"/>
                </a:lnTo>
                <a:lnTo>
                  <a:pt x="250104" y="87449"/>
                </a:lnTo>
                <a:lnTo>
                  <a:pt x="251180" y="74041"/>
                </a:lnTo>
                <a:lnTo>
                  <a:pt x="250540" y="64248"/>
                </a:lnTo>
                <a:lnTo>
                  <a:pt x="247406" y="51467"/>
                </a:lnTo>
                <a:lnTo>
                  <a:pt x="241675" y="40123"/>
                </a:lnTo>
                <a:lnTo>
                  <a:pt x="233361" y="30209"/>
                </a:lnTo>
                <a:lnTo>
                  <a:pt x="222478" y="21717"/>
                </a:lnTo>
                <a:lnTo>
                  <a:pt x="214829" y="17458"/>
                </a:lnTo>
                <a:lnTo>
                  <a:pt x="204852" y="13220"/>
                </a:lnTo>
                <a:lnTo>
                  <a:pt x="193702" y="9747"/>
                </a:lnTo>
                <a:lnTo>
                  <a:pt x="181372" y="7042"/>
                </a:lnTo>
                <a:lnTo>
                  <a:pt x="167859" y="5106"/>
                </a:lnTo>
                <a:lnTo>
                  <a:pt x="153156" y="3944"/>
                </a:lnTo>
                <a:lnTo>
                  <a:pt x="137261" y="3556"/>
                </a:lnTo>
                <a:lnTo>
                  <a:pt x="130623" y="3618"/>
                </a:lnTo>
                <a:lnTo>
                  <a:pt x="118376" y="3901"/>
                </a:lnTo>
                <a:lnTo>
                  <a:pt x="101955" y="4445"/>
                </a:lnTo>
                <a:lnTo>
                  <a:pt x="86687" y="4990"/>
                </a:lnTo>
                <a:lnTo>
                  <a:pt x="73952" y="5410"/>
                </a:lnTo>
                <a:lnTo>
                  <a:pt x="64236" y="5715"/>
                </a:lnTo>
                <a:lnTo>
                  <a:pt x="37684" y="5580"/>
                </a:lnTo>
                <a:lnTo>
                  <a:pt x="24985" y="5408"/>
                </a:lnTo>
                <a:lnTo>
                  <a:pt x="12423" y="5158"/>
                </a:lnTo>
                <a:lnTo>
                  <a:pt x="0" y="4825"/>
                </a:lnTo>
                <a:lnTo>
                  <a:pt x="673" y="16256"/>
                </a:lnTo>
                <a:lnTo>
                  <a:pt x="30581" y="25019"/>
                </a:lnTo>
                <a:lnTo>
                  <a:pt x="34010" y="26035"/>
                </a:lnTo>
                <a:lnTo>
                  <a:pt x="35788" y="28448"/>
                </a:lnTo>
                <a:lnTo>
                  <a:pt x="35915" y="32385"/>
                </a:lnTo>
                <a:lnTo>
                  <a:pt x="36042" y="37337"/>
                </a:lnTo>
                <a:lnTo>
                  <a:pt x="36169" y="42925"/>
                </a:lnTo>
                <a:lnTo>
                  <a:pt x="36296" y="55118"/>
                </a:lnTo>
                <a:lnTo>
                  <a:pt x="36423" y="61975"/>
                </a:lnTo>
                <a:lnTo>
                  <a:pt x="36423" y="256286"/>
                </a:lnTo>
                <a:lnTo>
                  <a:pt x="36296" y="264414"/>
                </a:lnTo>
                <a:lnTo>
                  <a:pt x="36169" y="279146"/>
                </a:lnTo>
                <a:lnTo>
                  <a:pt x="36042" y="285750"/>
                </a:lnTo>
                <a:lnTo>
                  <a:pt x="35915" y="291719"/>
                </a:lnTo>
                <a:lnTo>
                  <a:pt x="35661" y="295275"/>
                </a:lnTo>
                <a:lnTo>
                  <a:pt x="33629" y="297561"/>
                </a:lnTo>
                <a:lnTo>
                  <a:pt x="29946" y="298704"/>
                </a:lnTo>
                <a:lnTo>
                  <a:pt x="0" y="306959"/>
                </a:lnTo>
                <a:lnTo>
                  <a:pt x="1117" y="318135"/>
                </a:lnTo>
                <a:lnTo>
                  <a:pt x="13129" y="317866"/>
                </a:lnTo>
                <a:lnTo>
                  <a:pt x="25662" y="317650"/>
                </a:lnTo>
                <a:lnTo>
                  <a:pt x="38355" y="317496"/>
                </a:lnTo>
                <a:lnTo>
                  <a:pt x="75745" y="317434"/>
                </a:lnTo>
                <a:lnTo>
                  <a:pt x="88637" y="317686"/>
                </a:lnTo>
                <a:lnTo>
                  <a:pt x="99669" y="318135"/>
                </a:lnTo>
                <a:lnTo>
                  <a:pt x="101517" y="318208"/>
                </a:lnTo>
                <a:lnTo>
                  <a:pt x="102971" y="296418"/>
                </a:lnTo>
                <a:lnTo>
                  <a:pt x="102971" y="162941"/>
                </a:lnTo>
                <a:lnTo>
                  <a:pt x="123418" y="162687"/>
                </a:lnTo>
                <a:lnTo>
                  <a:pt x="128316" y="162765"/>
                </a:lnTo>
                <a:lnTo>
                  <a:pt x="143332" y="164181"/>
                </a:lnTo>
                <a:lnTo>
                  <a:pt x="156186" y="167370"/>
                </a:lnTo>
                <a:lnTo>
                  <a:pt x="166898" y="172333"/>
                </a:lnTo>
                <a:lnTo>
                  <a:pt x="166852" y="129286"/>
                </a:lnTo>
                <a:lnTo>
                  <a:pt x="162624" y="132929"/>
                </a:lnTo>
                <a:lnTo>
                  <a:pt x="152361" y="138525"/>
                </a:lnTo>
                <a:lnTo>
                  <a:pt x="139674" y="141882"/>
                </a:lnTo>
                <a:lnTo>
                  <a:pt x="124561" y="143002"/>
                </a:lnTo>
                <a:lnTo>
                  <a:pt x="110464" y="143002"/>
                </a:lnTo>
                <a:lnTo>
                  <a:pt x="102971" y="142875"/>
                </a:lnTo>
                <a:lnTo>
                  <a:pt x="102971" y="26797"/>
                </a:lnTo>
                <a:lnTo>
                  <a:pt x="107543" y="26162"/>
                </a:lnTo>
                <a:lnTo>
                  <a:pt x="111734" y="25781"/>
                </a:lnTo>
                <a:lnTo>
                  <a:pt x="115544" y="25527"/>
                </a:lnTo>
                <a:lnTo>
                  <a:pt x="119354" y="25273"/>
                </a:lnTo>
                <a:lnTo>
                  <a:pt x="125450" y="25146"/>
                </a:lnTo>
                <a:lnTo>
                  <a:pt x="131585" y="25330"/>
                </a:lnTo>
                <a:lnTo>
                  <a:pt x="145388" y="27414"/>
                </a:lnTo>
                <a:lnTo>
                  <a:pt x="157004" y="31834"/>
                </a:lnTo>
                <a:lnTo>
                  <a:pt x="166471" y="38608"/>
                </a:lnTo>
                <a:lnTo>
                  <a:pt x="171059" y="43933"/>
                </a:lnTo>
                <a:lnTo>
                  <a:pt x="176342" y="54263"/>
                </a:lnTo>
                <a:lnTo>
                  <a:pt x="179512" y="67220"/>
                </a:lnTo>
                <a:lnTo>
                  <a:pt x="180568" y="82804"/>
                </a:lnTo>
                <a:lnTo>
                  <a:pt x="179941" y="95946"/>
                </a:lnTo>
                <a:lnTo>
                  <a:pt x="177462" y="109675"/>
                </a:lnTo>
                <a:lnTo>
                  <a:pt x="175488" y="179070"/>
                </a:lnTo>
                <a:lnTo>
                  <a:pt x="176596" y="180246"/>
                </a:lnTo>
                <a:lnTo>
                  <a:pt x="183112" y="189463"/>
                </a:lnTo>
                <a:lnTo>
                  <a:pt x="187680" y="148209"/>
                </a:lnTo>
                <a:lnTo>
                  <a:pt x="198528" y="144263"/>
                </a:lnTo>
                <a:lnTo>
                  <a:pt x="212487" y="137592"/>
                </a:lnTo>
                <a:lnTo>
                  <a:pt x="224303" y="129805"/>
                </a:lnTo>
                <a:lnTo>
                  <a:pt x="233974" y="120901"/>
                </a:lnTo>
                <a:close/>
              </a:path>
              <a:path w="6668744" h="326009">
                <a:moveTo>
                  <a:pt x="173099" y="120789"/>
                </a:moveTo>
                <a:lnTo>
                  <a:pt x="166852" y="129286"/>
                </a:lnTo>
                <a:lnTo>
                  <a:pt x="166898" y="172333"/>
                </a:lnTo>
                <a:lnTo>
                  <a:pt x="175488" y="179070"/>
                </a:lnTo>
                <a:lnTo>
                  <a:pt x="177462" y="109675"/>
                </a:lnTo>
                <a:lnTo>
                  <a:pt x="173099" y="120789"/>
                </a:lnTo>
                <a:close/>
              </a:path>
              <a:path w="6668744" h="326009">
                <a:moveTo>
                  <a:pt x="130639" y="318749"/>
                </a:moveTo>
                <a:lnTo>
                  <a:pt x="145952" y="318217"/>
                </a:lnTo>
                <a:lnTo>
                  <a:pt x="160396" y="316966"/>
                </a:lnTo>
                <a:lnTo>
                  <a:pt x="173967" y="314993"/>
                </a:lnTo>
                <a:lnTo>
                  <a:pt x="186660" y="312297"/>
                </a:lnTo>
                <a:lnTo>
                  <a:pt x="198471" y="308877"/>
                </a:lnTo>
                <a:lnTo>
                  <a:pt x="209397" y="304732"/>
                </a:lnTo>
                <a:lnTo>
                  <a:pt x="219432" y="299859"/>
                </a:lnTo>
                <a:lnTo>
                  <a:pt x="228574" y="294259"/>
                </a:lnTo>
                <a:lnTo>
                  <a:pt x="240635" y="284566"/>
                </a:lnTo>
                <a:lnTo>
                  <a:pt x="249241" y="274856"/>
                </a:lnTo>
                <a:lnTo>
                  <a:pt x="255928" y="264064"/>
                </a:lnTo>
                <a:lnTo>
                  <a:pt x="260701" y="252188"/>
                </a:lnTo>
                <a:lnTo>
                  <a:pt x="263562" y="239225"/>
                </a:lnTo>
                <a:lnTo>
                  <a:pt x="264515" y="225171"/>
                </a:lnTo>
                <a:lnTo>
                  <a:pt x="264397" y="220498"/>
                </a:lnTo>
                <a:lnTo>
                  <a:pt x="262634" y="207229"/>
                </a:lnTo>
                <a:lnTo>
                  <a:pt x="258749" y="195027"/>
                </a:lnTo>
                <a:lnTo>
                  <a:pt x="252733" y="183902"/>
                </a:lnTo>
                <a:lnTo>
                  <a:pt x="244576" y="173862"/>
                </a:lnTo>
                <a:lnTo>
                  <a:pt x="236552" y="166747"/>
                </a:lnTo>
                <a:lnTo>
                  <a:pt x="226441" y="160196"/>
                </a:lnTo>
                <a:lnTo>
                  <a:pt x="214930" y="154928"/>
                </a:lnTo>
                <a:lnTo>
                  <a:pt x="202012" y="150934"/>
                </a:lnTo>
                <a:lnTo>
                  <a:pt x="187680" y="148209"/>
                </a:lnTo>
                <a:lnTo>
                  <a:pt x="183112" y="189463"/>
                </a:lnTo>
                <a:lnTo>
                  <a:pt x="187767" y="200708"/>
                </a:lnTo>
                <a:lnTo>
                  <a:pt x="190559" y="213968"/>
                </a:lnTo>
                <a:lnTo>
                  <a:pt x="191490" y="229235"/>
                </a:lnTo>
                <a:lnTo>
                  <a:pt x="191442" y="232936"/>
                </a:lnTo>
                <a:lnTo>
                  <a:pt x="190158" y="247545"/>
                </a:lnTo>
                <a:lnTo>
                  <a:pt x="187120" y="260370"/>
                </a:lnTo>
                <a:lnTo>
                  <a:pt x="182318" y="271412"/>
                </a:lnTo>
                <a:lnTo>
                  <a:pt x="175742" y="280670"/>
                </a:lnTo>
                <a:lnTo>
                  <a:pt x="167444" y="288011"/>
                </a:lnTo>
                <a:lnTo>
                  <a:pt x="156602" y="293802"/>
                </a:lnTo>
                <a:lnTo>
                  <a:pt x="143874" y="297285"/>
                </a:lnTo>
                <a:lnTo>
                  <a:pt x="129260" y="298450"/>
                </a:lnTo>
                <a:lnTo>
                  <a:pt x="128242" y="298447"/>
                </a:lnTo>
                <a:lnTo>
                  <a:pt x="115253" y="297920"/>
                </a:lnTo>
                <a:lnTo>
                  <a:pt x="102971" y="296418"/>
                </a:lnTo>
                <a:lnTo>
                  <a:pt x="101517" y="318208"/>
                </a:lnTo>
                <a:lnTo>
                  <a:pt x="114437" y="318616"/>
                </a:lnTo>
                <a:lnTo>
                  <a:pt x="126847" y="318770"/>
                </a:lnTo>
                <a:lnTo>
                  <a:pt x="130639" y="318749"/>
                </a:lnTo>
                <a:close/>
              </a:path>
              <a:path w="6668744" h="326009">
                <a:moveTo>
                  <a:pt x="6117183" y="207391"/>
                </a:moveTo>
                <a:lnTo>
                  <a:pt x="6121882" y="188087"/>
                </a:lnTo>
                <a:lnTo>
                  <a:pt x="6123152" y="184404"/>
                </a:lnTo>
                <a:lnTo>
                  <a:pt x="6134695" y="182250"/>
                </a:lnTo>
                <a:lnTo>
                  <a:pt x="6147748" y="182022"/>
                </a:lnTo>
                <a:lnTo>
                  <a:pt x="6172555" y="181864"/>
                </a:lnTo>
                <a:lnTo>
                  <a:pt x="6190322" y="181940"/>
                </a:lnTo>
                <a:lnTo>
                  <a:pt x="6203122" y="182101"/>
                </a:lnTo>
                <a:lnTo>
                  <a:pt x="6216370" y="182372"/>
                </a:lnTo>
                <a:lnTo>
                  <a:pt x="6221958" y="184531"/>
                </a:lnTo>
                <a:lnTo>
                  <a:pt x="6222974" y="188595"/>
                </a:lnTo>
                <a:lnTo>
                  <a:pt x="6227927" y="208025"/>
                </a:lnTo>
                <a:lnTo>
                  <a:pt x="6241516" y="206883"/>
                </a:lnTo>
                <a:lnTo>
                  <a:pt x="6241274" y="194435"/>
                </a:lnTo>
                <a:lnTo>
                  <a:pt x="6241064" y="181323"/>
                </a:lnTo>
                <a:lnTo>
                  <a:pt x="6240929" y="168962"/>
                </a:lnTo>
                <a:lnTo>
                  <a:pt x="6241045" y="134648"/>
                </a:lnTo>
                <a:lnTo>
                  <a:pt x="6241248" y="121706"/>
                </a:lnTo>
                <a:lnTo>
                  <a:pt x="6241516" y="108204"/>
                </a:lnTo>
                <a:lnTo>
                  <a:pt x="6227927" y="108839"/>
                </a:lnTo>
                <a:lnTo>
                  <a:pt x="6223228" y="126365"/>
                </a:lnTo>
                <a:lnTo>
                  <a:pt x="6222212" y="130048"/>
                </a:lnTo>
                <a:lnTo>
                  <a:pt x="6215608" y="132334"/>
                </a:lnTo>
                <a:lnTo>
                  <a:pt x="6210697" y="132417"/>
                </a:lnTo>
                <a:lnTo>
                  <a:pt x="6197699" y="132626"/>
                </a:lnTo>
                <a:lnTo>
                  <a:pt x="6185076" y="132781"/>
                </a:lnTo>
                <a:lnTo>
                  <a:pt x="6154867" y="132725"/>
                </a:lnTo>
                <a:lnTo>
                  <a:pt x="6142081" y="132548"/>
                </a:lnTo>
                <a:lnTo>
                  <a:pt x="6128867" y="132334"/>
                </a:lnTo>
                <a:lnTo>
                  <a:pt x="6123152" y="129921"/>
                </a:lnTo>
                <a:lnTo>
                  <a:pt x="6121882" y="126111"/>
                </a:lnTo>
                <a:lnTo>
                  <a:pt x="6117183" y="107950"/>
                </a:lnTo>
                <a:lnTo>
                  <a:pt x="6103848" y="109093"/>
                </a:lnTo>
                <a:lnTo>
                  <a:pt x="6104071" y="120028"/>
                </a:lnTo>
                <a:lnTo>
                  <a:pt x="6104291" y="133096"/>
                </a:lnTo>
                <a:lnTo>
                  <a:pt x="6104433" y="145528"/>
                </a:lnTo>
                <a:lnTo>
                  <a:pt x="6104439" y="168678"/>
                </a:lnTo>
                <a:lnTo>
                  <a:pt x="6104311" y="181040"/>
                </a:lnTo>
                <a:lnTo>
                  <a:pt x="6104110" y="194079"/>
                </a:lnTo>
                <a:lnTo>
                  <a:pt x="6103848" y="207772"/>
                </a:lnTo>
                <a:lnTo>
                  <a:pt x="6117183" y="207391"/>
                </a:lnTo>
                <a:close/>
              </a:path>
              <a:path w="6668744" h="326009">
                <a:moveTo>
                  <a:pt x="1525241" y="310175"/>
                </a:moveTo>
                <a:lnTo>
                  <a:pt x="1525637" y="227634"/>
                </a:lnTo>
                <a:lnTo>
                  <a:pt x="1522841" y="215314"/>
                </a:lnTo>
                <a:lnTo>
                  <a:pt x="1520668" y="202124"/>
                </a:lnTo>
                <a:lnTo>
                  <a:pt x="1519117" y="188066"/>
                </a:lnTo>
                <a:lnTo>
                  <a:pt x="1518188" y="173142"/>
                </a:lnTo>
                <a:lnTo>
                  <a:pt x="1514324" y="304595"/>
                </a:lnTo>
                <a:lnTo>
                  <a:pt x="1525241" y="310175"/>
                </a:lnTo>
                <a:close/>
              </a:path>
              <a:path w="6668744" h="326009">
                <a:moveTo>
                  <a:pt x="1442821" y="164719"/>
                </a:moveTo>
                <a:lnTo>
                  <a:pt x="1443128" y="177073"/>
                </a:lnTo>
                <a:lnTo>
                  <a:pt x="1444304" y="191292"/>
                </a:lnTo>
                <a:lnTo>
                  <a:pt x="1446360" y="204875"/>
                </a:lnTo>
                <a:lnTo>
                  <a:pt x="1449293" y="217822"/>
                </a:lnTo>
                <a:lnTo>
                  <a:pt x="1453103" y="230133"/>
                </a:lnTo>
                <a:lnTo>
                  <a:pt x="1457787" y="241811"/>
                </a:lnTo>
                <a:lnTo>
                  <a:pt x="1463345" y="252855"/>
                </a:lnTo>
                <a:lnTo>
                  <a:pt x="1469774" y="263266"/>
                </a:lnTo>
                <a:lnTo>
                  <a:pt x="1477072" y="273045"/>
                </a:lnTo>
                <a:lnTo>
                  <a:pt x="1485239" y="282194"/>
                </a:lnTo>
                <a:lnTo>
                  <a:pt x="1494574" y="290859"/>
                </a:lnTo>
                <a:lnTo>
                  <a:pt x="1504102" y="298156"/>
                </a:lnTo>
                <a:lnTo>
                  <a:pt x="1514324" y="304595"/>
                </a:lnTo>
                <a:lnTo>
                  <a:pt x="1518188" y="173142"/>
                </a:lnTo>
                <a:lnTo>
                  <a:pt x="1517878" y="157353"/>
                </a:lnTo>
                <a:lnTo>
                  <a:pt x="1517924" y="150931"/>
                </a:lnTo>
                <a:lnTo>
                  <a:pt x="1518464" y="135160"/>
                </a:lnTo>
                <a:lnTo>
                  <a:pt x="1519609" y="120397"/>
                </a:lnTo>
                <a:lnTo>
                  <a:pt x="1521361" y="106640"/>
                </a:lnTo>
                <a:lnTo>
                  <a:pt x="1523719" y="93891"/>
                </a:lnTo>
                <a:lnTo>
                  <a:pt x="1526684" y="82147"/>
                </a:lnTo>
                <a:lnTo>
                  <a:pt x="1530254" y="71411"/>
                </a:lnTo>
                <a:lnTo>
                  <a:pt x="1534431" y="61681"/>
                </a:lnTo>
                <a:lnTo>
                  <a:pt x="1539214" y="52959"/>
                </a:lnTo>
                <a:lnTo>
                  <a:pt x="1547270" y="42167"/>
                </a:lnTo>
                <a:lnTo>
                  <a:pt x="1556502" y="33653"/>
                </a:lnTo>
                <a:lnTo>
                  <a:pt x="1567150" y="27036"/>
                </a:lnTo>
                <a:lnTo>
                  <a:pt x="1579223" y="22315"/>
                </a:lnTo>
                <a:lnTo>
                  <a:pt x="1592726" y="19484"/>
                </a:lnTo>
                <a:lnTo>
                  <a:pt x="1607667" y="18542"/>
                </a:lnTo>
                <a:lnTo>
                  <a:pt x="1613209" y="18665"/>
                </a:lnTo>
                <a:lnTo>
                  <a:pt x="1627385" y="20250"/>
                </a:lnTo>
                <a:lnTo>
                  <a:pt x="1640318" y="23661"/>
                </a:lnTo>
                <a:lnTo>
                  <a:pt x="1652003" y="28901"/>
                </a:lnTo>
                <a:lnTo>
                  <a:pt x="1662439" y="35973"/>
                </a:lnTo>
                <a:lnTo>
                  <a:pt x="1671622" y="44880"/>
                </a:lnTo>
                <a:lnTo>
                  <a:pt x="1679549" y="55625"/>
                </a:lnTo>
                <a:lnTo>
                  <a:pt x="1687246" y="70365"/>
                </a:lnTo>
                <a:lnTo>
                  <a:pt x="1691329" y="80852"/>
                </a:lnTo>
                <a:lnTo>
                  <a:pt x="1694787" y="92213"/>
                </a:lnTo>
                <a:lnTo>
                  <a:pt x="1697619" y="104446"/>
                </a:lnTo>
                <a:lnTo>
                  <a:pt x="1699824" y="117549"/>
                </a:lnTo>
                <a:lnTo>
                  <a:pt x="1701401" y="131519"/>
                </a:lnTo>
                <a:lnTo>
                  <a:pt x="1702347" y="146354"/>
                </a:lnTo>
                <a:lnTo>
                  <a:pt x="1702663" y="162052"/>
                </a:lnTo>
                <a:lnTo>
                  <a:pt x="1702528" y="173421"/>
                </a:lnTo>
                <a:lnTo>
                  <a:pt x="1701845" y="189157"/>
                </a:lnTo>
                <a:lnTo>
                  <a:pt x="1700581" y="203847"/>
                </a:lnTo>
                <a:lnTo>
                  <a:pt x="1698735" y="217491"/>
                </a:lnTo>
                <a:lnTo>
                  <a:pt x="1696305" y="230094"/>
                </a:lnTo>
                <a:lnTo>
                  <a:pt x="1693288" y="241657"/>
                </a:lnTo>
                <a:lnTo>
                  <a:pt x="1689682" y="252182"/>
                </a:lnTo>
                <a:lnTo>
                  <a:pt x="1685484" y="261672"/>
                </a:lnTo>
                <a:lnTo>
                  <a:pt x="1680692" y="270129"/>
                </a:lnTo>
                <a:lnTo>
                  <a:pt x="1672766" y="280548"/>
                </a:lnTo>
                <a:lnTo>
                  <a:pt x="1663436" y="289141"/>
                </a:lnTo>
                <a:lnTo>
                  <a:pt x="1652762" y="295825"/>
                </a:lnTo>
                <a:lnTo>
                  <a:pt x="1640751" y="300599"/>
                </a:lnTo>
                <a:lnTo>
                  <a:pt x="1627410" y="303464"/>
                </a:lnTo>
                <a:lnTo>
                  <a:pt x="1612747" y="304419"/>
                </a:lnTo>
                <a:lnTo>
                  <a:pt x="1608119" y="304323"/>
                </a:lnTo>
                <a:lnTo>
                  <a:pt x="1594264" y="302778"/>
                </a:lnTo>
                <a:lnTo>
                  <a:pt x="1581539" y="299338"/>
                </a:lnTo>
                <a:lnTo>
                  <a:pt x="1569948" y="294000"/>
                </a:lnTo>
                <a:lnTo>
                  <a:pt x="1559494" y="286762"/>
                </a:lnTo>
                <a:lnTo>
                  <a:pt x="1550180" y="277620"/>
                </a:lnTo>
                <a:lnTo>
                  <a:pt x="1542008" y="266573"/>
                </a:lnTo>
                <a:lnTo>
                  <a:pt x="1533104" y="249665"/>
                </a:lnTo>
                <a:lnTo>
                  <a:pt x="1529058" y="239085"/>
                </a:lnTo>
                <a:lnTo>
                  <a:pt x="1525637" y="227634"/>
                </a:lnTo>
                <a:lnTo>
                  <a:pt x="1525241" y="310175"/>
                </a:lnTo>
                <a:lnTo>
                  <a:pt x="1536853" y="314896"/>
                </a:lnTo>
                <a:lnTo>
                  <a:pt x="1549163" y="318760"/>
                </a:lnTo>
                <a:lnTo>
                  <a:pt x="1562169" y="321764"/>
                </a:lnTo>
                <a:lnTo>
                  <a:pt x="1575874" y="323911"/>
                </a:lnTo>
                <a:lnTo>
                  <a:pt x="1590278" y="325198"/>
                </a:lnTo>
                <a:lnTo>
                  <a:pt x="1605381" y="325628"/>
                </a:lnTo>
                <a:lnTo>
                  <a:pt x="1615089" y="325456"/>
                </a:lnTo>
                <a:lnTo>
                  <a:pt x="1629644" y="324509"/>
                </a:lnTo>
                <a:lnTo>
                  <a:pt x="1643561" y="322734"/>
                </a:lnTo>
                <a:lnTo>
                  <a:pt x="1656844" y="320130"/>
                </a:lnTo>
                <a:lnTo>
                  <a:pt x="1669491" y="316697"/>
                </a:lnTo>
                <a:lnTo>
                  <a:pt x="1681506" y="312433"/>
                </a:lnTo>
                <a:lnTo>
                  <a:pt x="1692889" y="307338"/>
                </a:lnTo>
                <a:lnTo>
                  <a:pt x="1703641" y="301412"/>
                </a:lnTo>
                <a:lnTo>
                  <a:pt x="1713764" y="294653"/>
                </a:lnTo>
                <a:lnTo>
                  <a:pt x="1723259" y="287062"/>
                </a:lnTo>
                <a:lnTo>
                  <a:pt x="1732127" y="278638"/>
                </a:lnTo>
                <a:lnTo>
                  <a:pt x="1743681" y="265315"/>
                </a:lnTo>
                <a:lnTo>
                  <a:pt x="1750818" y="255241"/>
                </a:lnTo>
                <a:lnTo>
                  <a:pt x="1757118" y="244606"/>
                </a:lnTo>
                <a:lnTo>
                  <a:pt x="1762580" y="233409"/>
                </a:lnTo>
                <a:lnTo>
                  <a:pt x="1767203" y="221650"/>
                </a:lnTo>
                <a:lnTo>
                  <a:pt x="1770987" y="209330"/>
                </a:lnTo>
                <a:lnTo>
                  <a:pt x="1773932" y="196448"/>
                </a:lnTo>
                <a:lnTo>
                  <a:pt x="1776036" y="183004"/>
                </a:lnTo>
                <a:lnTo>
                  <a:pt x="1777299" y="168999"/>
                </a:lnTo>
                <a:lnTo>
                  <a:pt x="1777720" y="154432"/>
                </a:lnTo>
                <a:lnTo>
                  <a:pt x="1777535" y="144942"/>
                </a:lnTo>
                <a:lnTo>
                  <a:pt x="1776499" y="130595"/>
                </a:lnTo>
                <a:lnTo>
                  <a:pt x="1774550" y="116912"/>
                </a:lnTo>
                <a:lnTo>
                  <a:pt x="1771689" y="103891"/>
                </a:lnTo>
                <a:lnTo>
                  <a:pt x="1767914" y="91531"/>
                </a:lnTo>
                <a:lnTo>
                  <a:pt x="1763224" y="79831"/>
                </a:lnTo>
                <a:lnTo>
                  <a:pt x="1757619" y="68792"/>
                </a:lnTo>
                <a:lnTo>
                  <a:pt x="1751098" y="58411"/>
                </a:lnTo>
                <a:lnTo>
                  <a:pt x="1743659" y="48689"/>
                </a:lnTo>
                <a:lnTo>
                  <a:pt x="1735302" y="39624"/>
                </a:lnTo>
                <a:lnTo>
                  <a:pt x="1726243" y="31448"/>
                </a:lnTo>
                <a:lnTo>
                  <a:pt x="1716703" y="24323"/>
                </a:lnTo>
                <a:lnTo>
                  <a:pt x="1706465" y="18033"/>
                </a:lnTo>
                <a:lnTo>
                  <a:pt x="1695527" y="12579"/>
                </a:lnTo>
                <a:lnTo>
                  <a:pt x="1683888" y="7962"/>
                </a:lnTo>
                <a:lnTo>
                  <a:pt x="1671548" y="4183"/>
                </a:lnTo>
                <a:lnTo>
                  <a:pt x="1658506" y="1243"/>
                </a:lnTo>
                <a:lnTo>
                  <a:pt x="1644761" y="-858"/>
                </a:lnTo>
                <a:lnTo>
                  <a:pt x="1630313" y="-2119"/>
                </a:lnTo>
                <a:lnTo>
                  <a:pt x="1615160" y="-2539"/>
                </a:lnTo>
                <a:lnTo>
                  <a:pt x="1606498" y="-2407"/>
                </a:lnTo>
                <a:lnTo>
                  <a:pt x="1591893" y="-1543"/>
                </a:lnTo>
                <a:lnTo>
                  <a:pt x="1577916" y="125"/>
                </a:lnTo>
                <a:lnTo>
                  <a:pt x="1564565" y="2600"/>
                </a:lnTo>
                <a:lnTo>
                  <a:pt x="1551842" y="5882"/>
                </a:lnTo>
                <a:lnTo>
                  <a:pt x="1539745" y="9970"/>
                </a:lnTo>
                <a:lnTo>
                  <a:pt x="1528276" y="14867"/>
                </a:lnTo>
                <a:lnTo>
                  <a:pt x="1517433" y="20572"/>
                </a:lnTo>
                <a:lnTo>
                  <a:pt x="1507218" y="27086"/>
                </a:lnTo>
                <a:lnTo>
                  <a:pt x="1497629" y="34410"/>
                </a:lnTo>
                <a:lnTo>
                  <a:pt x="1488668" y="42545"/>
                </a:lnTo>
                <a:lnTo>
                  <a:pt x="1477984" y="54196"/>
                </a:lnTo>
                <a:lnTo>
                  <a:pt x="1470596" y="64025"/>
                </a:lnTo>
                <a:lnTo>
                  <a:pt x="1464081" y="74464"/>
                </a:lnTo>
                <a:lnTo>
                  <a:pt x="1458436" y="85513"/>
                </a:lnTo>
                <a:lnTo>
                  <a:pt x="1453662" y="97175"/>
                </a:lnTo>
                <a:lnTo>
                  <a:pt x="1449757" y="109451"/>
                </a:lnTo>
                <a:lnTo>
                  <a:pt x="1446722" y="122342"/>
                </a:lnTo>
                <a:lnTo>
                  <a:pt x="1444554" y="135849"/>
                </a:lnTo>
                <a:lnTo>
                  <a:pt x="1443254" y="149974"/>
                </a:lnTo>
                <a:lnTo>
                  <a:pt x="1442821" y="164719"/>
                </a:lnTo>
                <a:close/>
              </a:path>
              <a:path w="6668744" h="326009">
                <a:moveTo>
                  <a:pt x="6464655" y="306959"/>
                </a:moveTo>
                <a:lnTo>
                  <a:pt x="6438747" y="299085"/>
                </a:lnTo>
                <a:lnTo>
                  <a:pt x="6435064" y="298069"/>
                </a:lnTo>
                <a:lnTo>
                  <a:pt x="6433159" y="295402"/>
                </a:lnTo>
                <a:lnTo>
                  <a:pt x="6433032" y="291338"/>
                </a:lnTo>
                <a:lnTo>
                  <a:pt x="6432891" y="286382"/>
                </a:lnTo>
                <a:lnTo>
                  <a:pt x="6432675" y="274802"/>
                </a:lnTo>
                <a:lnTo>
                  <a:pt x="6432524" y="247269"/>
                </a:lnTo>
                <a:lnTo>
                  <a:pt x="6432524" y="164465"/>
                </a:lnTo>
                <a:lnTo>
                  <a:pt x="6565620" y="164465"/>
                </a:lnTo>
                <a:lnTo>
                  <a:pt x="6565542" y="268084"/>
                </a:lnTo>
                <a:lnTo>
                  <a:pt x="6565381" y="280425"/>
                </a:lnTo>
                <a:lnTo>
                  <a:pt x="6565112" y="291338"/>
                </a:lnTo>
                <a:lnTo>
                  <a:pt x="6563080" y="298069"/>
                </a:lnTo>
                <a:lnTo>
                  <a:pt x="6559270" y="299085"/>
                </a:lnTo>
                <a:lnTo>
                  <a:pt x="6532600" y="306959"/>
                </a:lnTo>
                <a:lnTo>
                  <a:pt x="6533616" y="318135"/>
                </a:lnTo>
                <a:lnTo>
                  <a:pt x="6534468" y="318111"/>
                </a:lnTo>
                <a:lnTo>
                  <a:pt x="6545524" y="317845"/>
                </a:lnTo>
                <a:lnTo>
                  <a:pt x="6557412" y="317638"/>
                </a:lnTo>
                <a:lnTo>
                  <a:pt x="6570139" y="317491"/>
                </a:lnTo>
                <a:lnTo>
                  <a:pt x="6632304" y="317534"/>
                </a:lnTo>
                <a:lnTo>
                  <a:pt x="6644877" y="317685"/>
                </a:lnTo>
                <a:lnTo>
                  <a:pt x="6657022" y="317885"/>
                </a:lnTo>
                <a:lnTo>
                  <a:pt x="6668744" y="318135"/>
                </a:lnTo>
                <a:lnTo>
                  <a:pt x="6668109" y="306959"/>
                </a:lnTo>
                <a:lnTo>
                  <a:pt x="6639026" y="298704"/>
                </a:lnTo>
                <a:lnTo>
                  <a:pt x="6632655" y="286382"/>
                </a:lnTo>
                <a:lnTo>
                  <a:pt x="6632443" y="274715"/>
                </a:lnTo>
                <a:lnTo>
                  <a:pt x="6632295" y="247269"/>
                </a:lnTo>
                <a:lnTo>
                  <a:pt x="6632336" y="56144"/>
                </a:lnTo>
                <a:lnTo>
                  <a:pt x="6632495" y="43365"/>
                </a:lnTo>
                <a:lnTo>
                  <a:pt x="6632803" y="32385"/>
                </a:lnTo>
                <a:lnTo>
                  <a:pt x="6668744" y="16256"/>
                </a:lnTo>
                <a:lnTo>
                  <a:pt x="6667601" y="4825"/>
                </a:lnTo>
                <a:lnTo>
                  <a:pt x="6663493" y="4948"/>
                </a:lnTo>
                <a:lnTo>
                  <a:pt x="6651738" y="5237"/>
                </a:lnTo>
                <a:lnTo>
                  <a:pt x="6639459" y="5454"/>
                </a:lnTo>
                <a:lnTo>
                  <a:pt x="6626661" y="5602"/>
                </a:lnTo>
                <a:lnTo>
                  <a:pt x="6568130" y="5563"/>
                </a:lnTo>
                <a:lnTo>
                  <a:pt x="6555527" y="5391"/>
                </a:lnTo>
                <a:lnTo>
                  <a:pt x="6543682" y="5147"/>
                </a:lnTo>
                <a:lnTo>
                  <a:pt x="6532600" y="4825"/>
                </a:lnTo>
                <a:lnTo>
                  <a:pt x="6533235" y="16256"/>
                </a:lnTo>
                <a:lnTo>
                  <a:pt x="6559270" y="23875"/>
                </a:lnTo>
                <a:lnTo>
                  <a:pt x="6563080" y="24892"/>
                </a:lnTo>
                <a:lnTo>
                  <a:pt x="6564985" y="27178"/>
                </a:lnTo>
                <a:lnTo>
                  <a:pt x="6565112" y="30734"/>
                </a:lnTo>
                <a:lnTo>
                  <a:pt x="6565409" y="41882"/>
                </a:lnTo>
                <a:lnTo>
                  <a:pt x="6565572" y="54562"/>
                </a:lnTo>
                <a:lnTo>
                  <a:pt x="6565620" y="140843"/>
                </a:lnTo>
                <a:lnTo>
                  <a:pt x="6432524" y="140843"/>
                </a:lnTo>
                <a:lnTo>
                  <a:pt x="6432569" y="54958"/>
                </a:lnTo>
                <a:lnTo>
                  <a:pt x="6432729" y="42241"/>
                </a:lnTo>
                <a:lnTo>
                  <a:pt x="6433032" y="30734"/>
                </a:lnTo>
                <a:lnTo>
                  <a:pt x="6435064" y="24892"/>
                </a:lnTo>
                <a:lnTo>
                  <a:pt x="6438747" y="23875"/>
                </a:lnTo>
                <a:lnTo>
                  <a:pt x="6465290" y="16256"/>
                </a:lnTo>
                <a:lnTo>
                  <a:pt x="6464020" y="4825"/>
                </a:lnTo>
                <a:lnTo>
                  <a:pt x="6461902" y="4897"/>
                </a:lnTo>
                <a:lnTo>
                  <a:pt x="6450817" y="5206"/>
                </a:lnTo>
                <a:lnTo>
                  <a:pt x="6438871" y="5437"/>
                </a:lnTo>
                <a:lnTo>
                  <a:pt x="6426076" y="5595"/>
                </a:lnTo>
                <a:lnTo>
                  <a:pt x="6365597" y="5551"/>
                </a:lnTo>
                <a:lnTo>
                  <a:pt x="6352988" y="5379"/>
                </a:lnTo>
                <a:lnTo>
                  <a:pt x="6340836" y="5139"/>
                </a:lnTo>
                <a:lnTo>
                  <a:pt x="6329146" y="4825"/>
                </a:lnTo>
                <a:lnTo>
                  <a:pt x="6329781" y="16256"/>
                </a:lnTo>
                <a:lnTo>
                  <a:pt x="6359753" y="25019"/>
                </a:lnTo>
                <a:lnTo>
                  <a:pt x="6365374" y="42306"/>
                </a:lnTo>
                <a:lnTo>
                  <a:pt x="6365545" y="54924"/>
                </a:lnTo>
                <a:lnTo>
                  <a:pt x="6365515" y="268377"/>
                </a:lnTo>
                <a:lnTo>
                  <a:pt x="6365354" y="280719"/>
                </a:lnTo>
                <a:lnTo>
                  <a:pt x="6365087" y="291719"/>
                </a:lnTo>
                <a:lnTo>
                  <a:pt x="6329146" y="306959"/>
                </a:lnTo>
                <a:lnTo>
                  <a:pt x="6330289" y="318135"/>
                </a:lnTo>
                <a:lnTo>
                  <a:pt x="6335791" y="318007"/>
                </a:lnTo>
                <a:lnTo>
                  <a:pt x="6347618" y="317778"/>
                </a:lnTo>
                <a:lnTo>
                  <a:pt x="6359945" y="317601"/>
                </a:lnTo>
                <a:lnTo>
                  <a:pt x="6386084" y="317398"/>
                </a:lnTo>
                <a:lnTo>
                  <a:pt x="6429646" y="317505"/>
                </a:lnTo>
                <a:lnTo>
                  <a:pt x="6442293" y="317658"/>
                </a:lnTo>
                <a:lnTo>
                  <a:pt x="6454177" y="317867"/>
                </a:lnTo>
                <a:lnTo>
                  <a:pt x="6465290" y="318135"/>
                </a:lnTo>
                <a:lnTo>
                  <a:pt x="6464655" y="306959"/>
                </a:lnTo>
                <a:close/>
              </a:path>
              <a:path w="6668744" h="326009">
                <a:moveTo>
                  <a:pt x="6052286" y="4825"/>
                </a:moveTo>
                <a:lnTo>
                  <a:pt x="6050508" y="6604"/>
                </a:lnTo>
                <a:lnTo>
                  <a:pt x="6055207" y="96900"/>
                </a:lnTo>
                <a:lnTo>
                  <a:pt x="6067907" y="95250"/>
                </a:lnTo>
                <a:lnTo>
                  <a:pt x="6080353" y="54483"/>
                </a:lnTo>
                <a:lnTo>
                  <a:pt x="6259423" y="54483"/>
                </a:lnTo>
                <a:lnTo>
                  <a:pt x="6268567" y="96647"/>
                </a:lnTo>
                <a:lnTo>
                  <a:pt x="6281140" y="94869"/>
                </a:lnTo>
                <a:lnTo>
                  <a:pt x="6294729" y="6604"/>
                </a:lnTo>
                <a:lnTo>
                  <a:pt x="6293332" y="4825"/>
                </a:lnTo>
                <a:lnTo>
                  <a:pt x="6285712" y="4945"/>
                </a:lnTo>
                <a:lnTo>
                  <a:pt x="6272290" y="5136"/>
                </a:lnTo>
                <a:lnTo>
                  <a:pt x="6259095" y="5296"/>
                </a:lnTo>
                <a:lnTo>
                  <a:pt x="6246125" y="5429"/>
                </a:lnTo>
                <a:lnTo>
                  <a:pt x="6220858" y="5615"/>
                </a:lnTo>
                <a:lnTo>
                  <a:pt x="6104934" y="5482"/>
                </a:lnTo>
                <a:lnTo>
                  <a:pt x="6092076" y="5361"/>
                </a:lnTo>
                <a:lnTo>
                  <a:pt x="6079015" y="5212"/>
                </a:lnTo>
                <a:lnTo>
                  <a:pt x="6065751" y="5034"/>
                </a:lnTo>
                <a:lnTo>
                  <a:pt x="6052286" y="4825"/>
                </a:lnTo>
                <a:close/>
              </a:path>
              <a:path w="6668744" h="326009">
                <a:moveTo>
                  <a:pt x="5158206" y="298704"/>
                </a:moveTo>
                <a:lnTo>
                  <a:pt x="5128234" y="306959"/>
                </a:lnTo>
                <a:lnTo>
                  <a:pt x="5129377" y="318135"/>
                </a:lnTo>
                <a:lnTo>
                  <a:pt x="5134879" y="318007"/>
                </a:lnTo>
                <a:lnTo>
                  <a:pt x="5146706" y="317778"/>
                </a:lnTo>
                <a:lnTo>
                  <a:pt x="5159033" y="317601"/>
                </a:lnTo>
                <a:lnTo>
                  <a:pt x="5185172" y="317398"/>
                </a:lnTo>
                <a:lnTo>
                  <a:pt x="5228734" y="317505"/>
                </a:lnTo>
                <a:lnTo>
                  <a:pt x="5241381" y="317658"/>
                </a:lnTo>
                <a:lnTo>
                  <a:pt x="5253265" y="317867"/>
                </a:lnTo>
                <a:lnTo>
                  <a:pt x="5264378" y="318135"/>
                </a:lnTo>
                <a:lnTo>
                  <a:pt x="5263743" y="306959"/>
                </a:lnTo>
                <a:lnTo>
                  <a:pt x="5237835" y="299085"/>
                </a:lnTo>
                <a:lnTo>
                  <a:pt x="5234152" y="298069"/>
                </a:lnTo>
                <a:lnTo>
                  <a:pt x="5232247" y="295402"/>
                </a:lnTo>
                <a:lnTo>
                  <a:pt x="5232120" y="291338"/>
                </a:lnTo>
                <a:lnTo>
                  <a:pt x="5231979" y="286382"/>
                </a:lnTo>
                <a:lnTo>
                  <a:pt x="5231763" y="274802"/>
                </a:lnTo>
                <a:lnTo>
                  <a:pt x="5231612" y="247269"/>
                </a:lnTo>
                <a:lnTo>
                  <a:pt x="5231612" y="30099"/>
                </a:lnTo>
                <a:lnTo>
                  <a:pt x="5187924" y="5715"/>
                </a:lnTo>
                <a:lnTo>
                  <a:pt x="5166906" y="5609"/>
                </a:lnTo>
                <a:lnTo>
                  <a:pt x="5154234" y="5439"/>
                </a:lnTo>
                <a:lnTo>
                  <a:pt x="5141341" y="5180"/>
                </a:lnTo>
                <a:lnTo>
                  <a:pt x="5128234" y="4825"/>
                </a:lnTo>
                <a:lnTo>
                  <a:pt x="5128869" y="16256"/>
                </a:lnTo>
                <a:lnTo>
                  <a:pt x="5158841" y="25019"/>
                </a:lnTo>
                <a:lnTo>
                  <a:pt x="5164462" y="42306"/>
                </a:lnTo>
                <a:lnTo>
                  <a:pt x="5164633" y="54924"/>
                </a:lnTo>
                <a:lnTo>
                  <a:pt x="5164603" y="268377"/>
                </a:lnTo>
                <a:lnTo>
                  <a:pt x="5164442" y="280719"/>
                </a:lnTo>
                <a:lnTo>
                  <a:pt x="5164175" y="291719"/>
                </a:lnTo>
                <a:lnTo>
                  <a:pt x="5164048" y="295148"/>
                </a:lnTo>
                <a:lnTo>
                  <a:pt x="5162016" y="297434"/>
                </a:lnTo>
                <a:lnTo>
                  <a:pt x="5158206" y="298704"/>
                </a:lnTo>
                <a:close/>
              </a:path>
              <a:path w="6668744" h="326009">
                <a:moveTo>
                  <a:pt x="5617184" y="295910"/>
                </a:moveTo>
                <a:lnTo>
                  <a:pt x="5615152" y="293497"/>
                </a:lnTo>
                <a:lnTo>
                  <a:pt x="5614903" y="285955"/>
                </a:lnTo>
                <a:lnTo>
                  <a:pt x="5614676" y="274590"/>
                </a:lnTo>
                <a:lnTo>
                  <a:pt x="5614517" y="246887"/>
                </a:lnTo>
                <a:lnTo>
                  <a:pt x="5614517" y="28702"/>
                </a:lnTo>
                <a:lnTo>
                  <a:pt x="5679033" y="28702"/>
                </a:lnTo>
                <a:lnTo>
                  <a:pt x="5693511" y="90424"/>
                </a:lnTo>
                <a:lnTo>
                  <a:pt x="5706084" y="88392"/>
                </a:lnTo>
                <a:lnTo>
                  <a:pt x="5720816" y="6604"/>
                </a:lnTo>
                <a:lnTo>
                  <a:pt x="5719419" y="4825"/>
                </a:lnTo>
                <a:lnTo>
                  <a:pt x="5715031" y="4899"/>
                </a:lnTo>
                <a:lnTo>
                  <a:pt x="5701841" y="5101"/>
                </a:lnTo>
                <a:lnTo>
                  <a:pt x="5688795" y="5272"/>
                </a:lnTo>
                <a:lnTo>
                  <a:pt x="5675895" y="5413"/>
                </a:lnTo>
                <a:lnTo>
                  <a:pt x="5650537" y="5610"/>
                </a:lnTo>
                <a:lnTo>
                  <a:pt x="5485196" y="5418"/>
                </a:lnTo>
                <a:lnTo>
                  <a:pt x="5472204" y="5268"/>
                </a:lnTo>
                <a:lnTo>
                  <a:pt x="5459069" y="5080"/>
                </a:lnTo>
                <a:lnTo>
                  <a:pt x="5454116" y="4953"/>
                </a:lnTo>
                <a:lnTo>
                  <a:pt x="5446242" y="4825"/>
                </a:lnTo>
                <a:lnTo>
                  <a:pt x="5445988" y="5207"/>
                </a:lnTo>
                <a:lnTo>
                  <a:pt x="5438368" y="5374"/>
                </a:lnTo>
                <a:lnTo>
                  <a:pt x="5425560" y="5574"/>
                </a:lnTo>
                <a:lnTo>
                  <a:pt x="5400395" y="5715"/>
                </a:lnTo>
                <a:lnTo>
                  <a:pt x="5187924" y="5715"/>
                </a:lnTo>
                <a:lnTo>
                  <a:pt x="5231612" y="30099"/>
                </a:lnTo>
                <a:lnTo>
                  <a:pt x="5357342" y="30099"/>
                </a:lnTo>
                <a:lnTo>
                  <a:pt x="5357205" y="268086"/>
                </a:lnTo>
                <a:lnTo>
                  <a:pt x="5356956" y="280426"/>
                </a:lnTo>
                <a:lnTo>
                  <a:pt x="5356580" y="291338"/>
                </a:lnTo>
                <a:lnTo>
                  <a:pt x="5356453" y="295402"/>
                </a:lnTo>
                <a:lnTo>
                  <a:pt x="5354548" y="298069"/>
                </a:lnTo>
                <a:lnTo>
                  <a:pt x="5350865" y="299085"/>
                </a:lnTo>
                <a:lnTo>
                  <a:pt x="5324068" y="306959"/>
                </a:lnTo>
                <a:lnTo>
                  <a:pt x="5325338" y="318135"/>
                </a:lnTo>
                <a:lnTo>
                  <a:pt x="5326080" y="318114"/>
                </a:lnTo>
                <a:lnTo>
                  <a:pt x="5337091" y="317847"/>
                </a:lnTo>
                <a:lnTo>
                  <a:pt x="5348960" y="317639"/>
                </a:lnTo>
                <a:lnTo>
                  <a:pt x="5361690" y="317491"/>
                </a:lnTo>
                <a:lnTo>
                  <a:pt x="5424024" y="317535"/>
                </a:lnTo>
                <a:lnTo>
                  <a:pt x="5436606" y="317686"/>
                </a:lnTo>
                <a:lnTo>
                  <a:pt x="5448755" y="317885"/>
                </a:lnTo>
                <a:lnTo>
                  <a:pt x="5460466" y="318135"/>
                </a:lnTo>
                <a:lnTo>
                  <a:pt x="5459577" y="306959"/>
                </a:lnTo>
                <a:lnTo>
                  <a:pt x="5430494" y="298704"/>
                </a:lnTo>
                <a:lnTo>
                  <a:pt x="5424377" y="286382"/>
                </a:lnTo>
                <a:lnTo>
                  <a:pt x="5424165" y="274715"/>
                </a:lnTo>
                <a:lnTo>
                  <a:pt x="5424017" y="247269"/>
                </a:lnTo>
                <a:lnTo>
                  <a:pt x="5424058" y="56144"/>
                </a:lnTo>
                <a:lnTo>
                  <a:pt x="5424217" y="43365"/>
                </a:lnTo>
                <a:lnTo>
                  <a:pt x="5424525" y="32385"/>
                </a:lnTo>
                <a:lnTo>
                  <a:pt x="5445607" y="20447"/>
                </a:lnTo>
                <a:lnTo>
                  <a:pt x="5450433" y="90170"/>
                </a:lnTo>
                <a:lnTo>
                  <a:pt x="5463006" y="88137"/>
                </a:lnTo>
                <a:lnTo>
                  <a:pt x="5483453" y="28702"/>
                </a:lnTo>
                <a:lnTo>
                  <a:pt x="5547842" y="28702"/>
                </a:lnTo>
                <a:lnTo>
                  <a:pt x="5547731" y="266846"/>
                </a:lnTo>
                <a:lnTo>
                  <a:pt x="5547552" y="279222"/>
                </a:lnTo>
                <a:lnTo>
                  <a:pt x="5547334" y="289941"/>
                </a:lnTo>
                <a:lnTo>
                  <a:pt x="5505805" y="306959"/>
                </a:lnTo>
                <a:lnTo>
                  <a:pt x="5506948" y="318135"/>
                </a:lnTo>
                <a:lnTo>
                  <a:pt x="5518012" y="317918"/>
                </a:lnTo>
                <a:lnTo>
                  <a:pt x="5530374" y="317722"/>
                </a:lnTo>
                <a:lnTo>
                  <a:pt x="5542955" y="317569"/>
                </a:lnTo>
                <a:lnTo>
                  <a:pt x="5568770" y="317394"/>
                </a:lnTo>
                <a:lnTo>
                  <a:pt x="5618774" y="317555"/>
                </a:lnTo>
                <a:lnTo>
                  <a:pt x="5631453" y="317704"/>
                </a:lnTo>
                <a:lnTo>
                  <a:pt x="5644089" y="317897"/>
                </a:lnTo>
                <a:lnTo>
                  <a:pt x="5656681" y="318135"/>
                </a:lnTo>
                <a:lnTo>
                  <a:pt x="5656046" y="306959"/>
                </a:lnTo>
                <a:lnTo>
                  <a:pt x="5620994" y="297053"/>
                </a:lnTo>
                <a:lnTo>
                  <a:pt x="5617184" y="295910"/>
                </a:lnTo>
                <a:close/>
              </a:path>
              <a:path w="6668744" h="326009">
                <a:moveTo>
                  <a:pt x="5964656" y="306959"/>
                </a:moveTo>
                <a:lnTo>
                  <a:pt x="5939637" y="299085"/>
                </a:lnTo>
                <a:lnTo>
                  <a:pt x="5934557" y="297815"/>
                </a:lnTo>
                <a:lnTo>
                  <a:pt x="5932017" y="295148"/>
                </a:lnTo>
                <a:lnTo>
                  <a:pt x="5931763" y="285496"/>
                </a:lnTo>
                <a:lnTo>
                  <a:pt x="5931509" y="271653"/>
                </a:lnTo>
                <a:lnTo>
                  <a:pt x="5931382" y="175006"/>
                </a:lnTo>
                <a:lnTo>
                  <a:pt x="6001994" y="44323"/>
                </a:lnTo>
                <a:lnTo>
                  <a:pt x="6004915" y="38989"/>
                </a:lnTo>
                <a:lnTo>
                  <a:pt x="6007836" y="34544"/>
                </a:lnTo>
                <a:lnTo>
                  <a:pt x="6010757" y="31115"/>
                </a:lnTo>
                <a:lnTo>
                  <a:pt x="6013678" y="27559"/>
                </a:lnTo>
                <a:lnTo>
                  <a:pt x="6017742" y="25019"/>
                </a:lnTo>
                <a:lnTo>
                  <a:pt x="6023203" y="23114"/>
                </a:lnTo>
                <a:lnTo>
                  <a:pt x="6046825" y="16256"/>
                </a:lnTo>
                <a:lnTo>
                  <a:pt x="6045682" y="4825"/>
                </a:lnTo>
                <a:lnTo>
                  <a:pt x="6035024" y="5192"/>
                </a:lnTo>
                <a:lnTo>
                  <a:pt x="6022374" y="5491"/>
                </a:lnTo>
                <a:lnTo>
                  <a:pt x="6009620" y="5661"/>
                </a:lnTo>
                <a:lnTo>
                  <a:pt x="5982448" y="5658"/>
                </a:lnTo>
                <a:lnTo>
                  <a:pt x="5969622" y="5499"/>
                </a:lnTo>
                <a:lnTo>
                  <a:pt x="5957091" y="5225"/>
                </a:lnTo>
                <a:lnTo>
                  <a:pt x="5944844" y="4825"/>
                </a:lnTo>
                <a:lnTo>
                  <a:pt x="5945479" y="16637"/>
                </a:lnTo>
                <a:lnTo>
                  <a:pt x="5965545" y="22098"/>
                </a:lnTo>
                <a:lnTo>
                  <a:pt x="5972276" y="23875"/>
                </a:lnTo>
                <a:lnTo>
                  <a:pt x="5975578" y="26924"/>
                </a:lnTo>
                <a:lnTo>
                  <a:pt x="5975578" y="34671"/>
                </a:lnTo>
                <a:lnTo>
                  <a:pt x="5974435" y="38989"/>
                </a:lnTo>
                <a:lnTo>
                  <a:pt x="5972022" y="44196"/>
                </a:lnTo>
                <a:lnTo>
                  <a:pt x="5969609" y="49403"/>
                </a:lnTo>
                <a:lnTo>
                  <a:pt x="5966434" y="55753"/>
                </a:lnTo>
                <a:lnTo>
                  <a:pt x="5962497" y="63119"/>
                </a:lnTo>
                <a:lnTo>
                  <a:pt x="5919571" y="148462"/>
                </a:lnTo>
                <a:lnTo>
                  <a:pt x="5869787" y="57785"/>
                </a:lnTo>
                <a:lnTo>
                  <a:pt x="5866104" y="51689"/>
                </a:lnTo>
                <a:lnTo>
                  <a:pt x="5863183" y="46355"/>
                </a:lnTo>
                <a:lnTo>
                  <a:pt x="5861151" y="41910"/>
                </a:lnTo>
                <a:lnTo>
                  <a:pt x="5858992" y="37465"/>
                </a:lnTo>
                <a:lnTo>
                  <a:pt x="5857976" y="33655"/>
                </a:lnTo>
                <a:lnTo>
                  <a:pt x="5857976" y="30480"/>
                </a:lnTo>
                <a:lnTo>
                  <a:pt x="5858738" y="26543"/>
                </a:lnTo>
                <a:lnTo>
                  <a:pt x="5862040" y="23622"/>
                </a:lnTo>
                <a:lnTo>
                  <a:pt x="5864580" y="22606"/>
                </a:lnTo>
                <a:lnTo>
                  <a:pt x="5868009" y="21844"/>
                </a:lnTo>
                <a:lnTo>
                  <a:pt x="5890742" y="16256"/>
                </a:lnTo>
                <a:lnTo>
                  <a:pt x="5889726" y="4825"/>
                </a:lnTo>
                <a:lnTo>
                  <a:pt x="5881639" y="5006"/>
                </a:lnTo>
                <a:lnTo>
                  <a:pt x="5869402" y="5233"/>
                </a:lnTo>
                <a:lnTo>
                  <a:pt x="5856955" y="5413"/>
                </a:lnTo>
                <a:lnTo>
                  <a:pt x="5844295" y="5549"/>
                </a:lnTo>
                <a:lnTo>
                  <a:pt x="5818329" y="5697"/>
                </a:lnTo>
                <a:lnTo>
                  <a:pt x="5775971" y="5589"/>
                </a:lnTo>
                <a:lnTo>
                  <a:pt x="5763221" y="5418"/>
                </a:lnTo>
                <a:lnTo>
                  <a:pt x="5751989" y="5165"/>
                </a:lnTo>
                <a:lnTo>
                  <a:pt x="5742279" y="4825"/>
                </a:lnTo>
                <a:lnTo>
                  <a:pt x="5743168" y="16256"/>
                </a:lnTo>
                <a:lnTo>
                  <a:pt x="5764631" y="22225"/>
                </a:lnTo>
                <a:lnTo>
                  <a:pt x="5775045" y="26924"/>
                </a:lnTo>
                <a:lnTo>
                  <a:pt x="5782157" y="34798"/>
                </a:lnTo>
                <a:lnTo>
                  <a:pt x="5792063" y="50419"/>
                </a:lnTo>
                <a:lnTo>
                  <a:pt x="5864707" y="180340"/>
                </a:lnTo>
                <a:lnTo>
                  <a:pt x="5864453" y="271780"/>
                </a:lnTo>
                <a:lnTo>
                  <a:pt x="5864199" y="285750"/>
                </a:lnTo>
                <a:lnTo>
                  <a:pt x="5861659" y="297561"/>
                </a:lnTo>
                <a:lnTo>
                  <a:pt x="5830290" y="306959"/>
                </a:lnTo>
                <a:lnTo>
                  <a:pt x="5831433" y="318135"/>
                </a:lnTo>
                <a:lnTo>
                  <a:pt x="5834808" y="318048"/>
                </a:lnTo>
                <a:lnTo>
                  <a:pt x="5846161" y="317805"/>
                </a:lnTo>
                <a:lnTo>
                  <a:pt x="5858244" y="317616"/>
                </a:lnTo>
                <a:lnTo>
                  <a:pt x="5871057" y="317481"/>
                </a:lnTo>
                <a:lnTo>
                  <a:pt x="5929386" y="317511"/>
                </a:lnTo>
                <a:lnTo>
                  <a:pt x="5942004" y="317663"/>
                </a:lnTo>
                <a:lnTo>
                  <a:pt x="5953970" y="317871"/>
                </a:lnTo>
                <a:lnTo>
                  <a:pt x="5965291" y="318135"/>
                </a:lnTo>
                <a:lnTo>
                  <a:pt x="5964656" y="306959"/>
                </a:lnTo>
                <a:close/>
              </a:path>
              <a:path w="6668744" h="326009">
                <a:moveTo>
                  <a:pt x="3889095" y="306959"/>
                </a:moveTo>
                <a:lnTo>
                  <a:pt x="3863187" y="299085"/>
                </a:lnTo>
                <a:lnTo>
                  <a:pt x="3859504" y="298069"/>
                </a:lnTo>
                <a:lnTo>
                  <a:pt x="3857599" y="295402"/>
                </a:lnTo>
                <a:lnTo>
                  <a:pt x="3857472" y="291338"/>
                </a:lnTo>
                <a:lnTo>
                  <a:pt x="3857331" y="286382"/>
                </a:lnTo>
                <a:lnTo>
                  <a:pt x="3857115" y="274802"/>
                </a:lnTo>
                <a:lnTo>
                  <a:pt x="3856964" y="247269"/>
                </a:lnTo>
                <a:lnTo>
                  <a:pt x="3856964" y="164465"/>
                </a:lnTo>
                <a:lnTo>
                  <a:pt x="3990060" y="164465"/>
                </a:lnTo>
                <a:lnTo>
                  <a:pt x="3989982" y="268084"/>
                </a:lnTo>
                <a:lnTo>
                  <a:pt x="3989821" y="280425"/>
                </a:lnTo>
                <a:lnTo>
                  <a:pt x="3989552" y="291338"/>
                </a:lnTo>
                <a:lnTo>
                  <a:pt x="3987520" y="298069"/>
                </a:lnTo>
                <a:lnTo>
                  <a:pt x="3983710" y="299085"/>
                </a:lnTo>
                <a:lnTo>
                  <a:pt x="3957040" y="306959"/>
                </a:lnTo>
                <a:lnTo>
                  <a:pt x="3958056" y="318135"/>
                </a:lnTo>
                <a:lnTo>
                  <a:pt x="3958908" y="318111"/>
                </a:lnTo>
                <a:lnTo>
                  <a:pt x="3969964" y="317845"/>
                </a:lnTo>
                <a:lnTo>
                  <a:pt x="3981852" y="317638"/>
                </a:lnTo>
                <a:lnTo>
                  <a:pt x="3994579" y="317491"/>
                </a:lnTo>
                <a:lnTo>
                  <a:pt x="4056744" y="317534"/>
                </a:lnTo>
                <a:lnTo>
                  <a:pt x="4069317" y="317685"/>
                </a:lnTo>
                <a:lnTo>
                  <a:pt x="4081462" y="317885"/>
                </a:lnTo>
                <a:lnTo>
                  <a:pt x="4093184" y="318135"/>
                </a:lnTo>
                <a:lnTo>
                  <a:pt x="4092549" y="306959"/>
                </a:lnTo>
                <a:lnTo>
                  <a:pt x="4063466" y="298704"/>
                </a:lnTo>
                <a:lnTo>
                  <a:pt x="4057095" y="286382"/>
                </a:lnTo>
                <a:lnTo>
                  <a:pt x="4056883" y="274715"/>
                </a:lnTo>
                <a:lnTo>
                  <a:pt x="4056735" y="247269"/>
                </a:lnTo>
                <a:lnTo>
                  <a:pt x="4056776" y="56144"/>
                </a:lnTo>
                <a:lnTo>
                  <a:pt x="4056935" y="43365"/>
                </a:lnTo>
                <a:lnTo>
                  <a:pt x="4057243" y="32385"/>
                </a:lnTo>
                <a:lnTo>
                  <a:pt x="4093184" y="16256"/>
                </a:lnTo>
                <a:lnTo>
                  <a:pt x="4092041" y="4825"/>
                </a:lnTo>
                <a:lnTo>
                  <a:pt x="4087933" y="4948"/>
                </a:lnTo>
                <a:lnTo>
                  <a:pt x="4076178" y="5237"/>
                </a:lnTo>
                <a:lnTo>
                  <a:pt x="4063899" y="5454"/>
                </a:lnTo>
                <a:lnTo>
                  <a:pt x="4051101" y="5602"/>
                </a:lnTo>
                <a:lnTo>
                  <a:pt x="3992570" y="5563"/>
                </a:lnTo>
                <a:lnTo>
                  <a:pt x="3979967" y="5391"/>
                </a:lnTo>
                <a:lnTo>
                  <a:pt x="3968122" y="5147"/>
                </a:lnTo>
                <a:lnTo>
                  <a:pt x="3957040" y="4825"/>
                </a:lnTo>
                <a:lnTo>
                  <a:pt x="3957675" y="16256"/>
                </a:lnTo>
                <a:lnTo>
                  <a:pt x="3983710" y="23875"/>
                </a:lnTo>
                <a:lnTo>
                  <a:pt x="3987520" y="24892"/>
                </a:lnTo>
                <a:lnTo>
                  <a:pt x="3989425" y="27178"/>
                </a:lnTo>
                <a:lnTo>
                  <a:pt x="3989552" y="30734"/>
                </a:lnTo>
                <a:lnTo>
                  <a:pt x="3989849" y="41882"/>
                </a:lnTo>
                <a:lnTo>
                  <a:pt x="3990012" y="54562"/>
                </a:lnTo>
                <a:lnTo>
                  <a:pt x="3990060" y="140843"/>
                </a:lnTo>
                <a:lnTo>
                  <a:pt x="3856964" y="140843"/>
                </a:lnTo>
                <a:lnTo>
                  <a:pt x="3857009" y="54958"/>
                </a:lnTo>
                <a:lnTo>
                  <a:pt x="3857169" y="42241"/>
                </a:lnTo>
                <a:lnTo>
                  <a:pt x="3857472" y="30734"/>
                </a:lnTo>
                <a:lnTo>
                  <a:pt x="3859504" y="24892"/>
                </a:lnTo>
                <a:lnTo>
                  <a:pt x="3863187" y="23875"/>
                </a:lnTo>
                <a:lnTo>
                  <a:pt x="3889730" y="16256"/>
                </a:lnTo>
                <a:lnTo>
                  <a:pt x="3888460" y="4825"/>
                </a:lnTo>
                <a:lnTo>
                  <a:pt x="3886342" y="4897"/>
                </a:lnTo>
                <a:lnTo>
                  <a:pt x="3875257" y="5206"/>
                </a:lnTo>
                <a:lnTo>
                  <a:pt x="3863311" y="5437"/>
                </a:lnTo>
                <a:lnTo>
                  <a:pt x="3850516" y="5595"/>
                </a:lnTo>
                <a:lnTo>
                  <a:pt x="3790037" y="5551"/>
                </a:lnTo>
                <a:lnTo>
                  <a:pt x="3777428" y="5379"/>
                </a:lnTo>
                <a:lnTo>
                  <a:pt x="3765276" y="5139"/>
                </a:lnTo>
                <a:lnTo>
                  <a:pt x="3753586" y="4825"/>
                </a:lnTo>
                <a:lnTo>
                  <a:pt x="3754221" y="16256"/>
                </a:lnTo>
                <a:lnTo>
                  <a:pt x="3784193" y="25019"/>
                </a:lnTo>
                <a:lnTo>
                  <a:pt x="3789814" y="42306"/>
                </a:lnTo>
                <a:lnTo>
                  <a:pt x="3789985" y="54924"/>
                </a:lnTo>
                <a:lnTo>
                  <a:pt x="3789955" y="268377"/>
                </a:lnTo>
                <a:lnTo>
                  <a:pt x="3789794" y="280719"/>
                </a:lnTo>
                <a:lnTo>
                  <a:pt x="3789527" y="291719"/>
                </a:lnTo>
                <a:lnTo>
                  <a:pt x="3753586" y="306959"/>
                </a:lnTo>
                <a:lnTo>
                  <a:pt x="3754729" y="318135"/>
                </a:lnTo>
                <a:lnTo>
                  <a:pt x="3760231" y="318007"/>
                </a:lnTo>
                <a:lnTo>
                  <a:pt x="3772058" y="317778"/>
                </a:lnTo>
                <a:lnTo>
                  <a:pt x="3784385" y="317601"/>
                </a:lnTo>
                <a:lnTo>
                  <a:pt x="3810524" y="317398"/>
                </a:lnTo>
                <a:lnTo>
                  <a:pt x="3854086" y="317505"/>
                </a:lnTo>
                <a:lnTo>
                  <a:pt x="3866733" y="317658"/>
                </a:lnTo>
                <a:lnTo>
                  <a:pt x="3878617" y="317867"/>
                </a:lnTo>
                <a:lnTo>
                  <a:pt x="3889730" y="318135"/>
                </a:lnTo>
                <a:lnTo>
                  <a:pt x="3889095" y="306959"/>
                </a:lnTo>
                <a:close/>
              </a:path>
              <a:path w="6668744" h="326009">
                <a:moveTo>
                  <a:pt x="3461994" y="298704"/>
                </a:moveTo>
                <a:lnTo>
                  <a:pt x="3432022" y="306959"/>
                </a:lnTo>
                <a:lnTo>
                  <a:pt x="3433165" y="318135"/>
                </a:lnTo>
                <a:lnTo>
                  <a:pt x="3438603" y="318007"/>
                </a:lnTo>
                <a:lnTo>
                  <a:pt x="3450323" y="317778"/>
                </a:lnTo>
                <a:lnTo>
                  <a:pt x="3462590" y="317601"/>
                </a:lnTo>
                <a:lnTo>
                  <a:pt x="3488799" y="317398"/>
                </a:lnTo>
                <a:lnTo>
                  <a:pt x="3532522" y="317505"/>
                </a:lnTo>
                <a:lnTo>
                  <a:pt x="3545169" y="317658"/>
                </a:lnTo>
                <a:lnTo>
                  <a:pt x="3557053" y="317867"/>
                </a:lnTo>
                <a:lnTo>
                  <a:pt x="3568166" y="318135"/>
                </a:lnTo>
                <a:lnTo>
                  <a:pt x="3567531" y="306959"/>
                </a:lnTo>
                <a:lnTo>
                  <a:pt x="3541623" y="299085"/>
                </a:lnTo>
                <a:lnTo>
                  <a:pt x="3537940" y="297942"/>
                </a:lnTo>
                <a:lnTo>
                  <a:pt x="3536035" y="295275"/>
                </a:lnTo>
                <a:lnTo>
                  <a:pt x="3535908" y="291338"/>
                </a:lnTo>
                <a:lnTo>
                  <a:pt x="3535654" y="285496"/>
                </a:lnTo>
                <a:lnTo>
                  <a:pt x="3535400" y="264287"/>
                </a:lnTo>
                <a:lnTo>
                  <a:pt x="3535654" y="42164"/>
                </a:lnTo>
                <a:lnTo>
                  <a:pt x="3535654" y="36322"/>
                </a:lnTo>
                <a:lnTo>
                  <a:pt x="3535908" y="30734"/>
                </a:lnTo>
                <a:lnTo>
                  <a:pt x="3536162" y="27178"/>
                </a:lnTo>
                <a:lnTo>
                  <a:pt x="3538067" y="24892"/>
                </a:lnTo>
                <a:lnTo>
                  <a:pt x="3541623" y="23875"/>
                </a:lnTo>
                <a:lnTo>
                  <a:pt x="3568166" y="16256"/>
                </a:lnTo>
                <a:lnTo>
                  <a:pt x="3566896" y="4825"/>
                </a:lnTo>
                <a:lnTo>
                  <a:pt x="3564764" y="4897"/>
                </a:lnTo>
                <a:lnTo>
                  <a:pt x="3553625" y="5206"/>
                </a:lnTo>
                <a:lnTo>
                  <a:pt x="3541654" y="5437"/>
                </a:lnTo>
                <a:lnTo>
                  <a:pt x="3528862" y="5595"/>
                </a:lnTo>
                <a:lnTo>
                  <a:pt x="3468473" y="5551"/>
                </a:lnTo>
                <a:lnTo>
                  <a:pt x="3455864" y="5379"/>
                </a:lnTo>
                <a:lnTo>
                  <a:pt x="3443712" y="5139"/>
                </a:lnTo>
                <a:lnTo>
                  <a:pt x="3432022" y="4825"/>
                </a:lnTo>
                <a:lnTo>
                  <a:pt x="3432657" y="16256"/>
                </a:lnTo>
                <a:lnTo>
                  <a:pt x="3462629" y="25019"/>
                </a:lnTo>
                <a:lnTo>
                  <a:pt x="3468090" y="37337"/>
                </a:lnTo>
                <a:lnTo>
                  <a:pt x="3468344" y="49022"/>
                </a:lnTo>
                <a:lnTo>
                  <a:pt x="3468344" y="271780"/>
                </a:lnTo>
                <a:lnTo>
                  <a:pt x="3468217" y="279146"/>
                </a:lnTo>
                <a:lnTo>
                  <a:pt x="3467963" y="291719"/>
                </a:lnTo>
                <a:lnTo>
                  <a:pt x="3467836" y="295148"/>
                </a:lnTo>
                <a:lnTo>
                  <a:pt x="3465804" y="297434"/>
                </a:lnTo>
                <a:lnTo>
                  <a:pt x="3461994" y="298704"/>
                </a:lnTo>
                <a:close/>
              </a:path>
              <a:path w="6668744" h="326009">
                <a:moveTo>
                  <a:pt x="3696182" y="28829"/>
                </a:moveTo>
                <a:lnTo>
                  <a:pt x="3702405" y="25400"/>
                </a:lnTo>
                <a:lnTo>
                  <a:pt x="3709771" y="23114"/>
                </a:lnTo>
                <a:lnTo>
                  <a:pt x="3735044" y="16256"/>
                </a:lnTo>
                <a:lnTo>
                  <a:pt x="3733901" y="4825"/>
                </a:lnTo>
                <a:lnTo>
                  <a:pt x="3732073" y="4893"/>
                </a:lnTo>
                <a:lnTo>
                  <a:pt x="3719781" y="5268"/>
                </a:lnTo>
                <a:lnTo>
                  <a:pt x="3707211" y="5523"/>
                </a:lnTo>
                <a:lnTo>
                  <a:pt x="3694353" y="5668"/>
                </a:lnTo>
                <a:lnTo>
                  <a:pt x="3666584" y="5659"/>
                </a:lnTo>
                <a:lnTo>
                  <a:pt x="3653634" y="5500"/>
                </a:lnTo>
                <a:lnTo>
                  <a:pt x="3641232" y="5226"/>
                </a:lnTo>
                <a:lnTo>
                  <a:pt x="3629380" y="4825"/>
                </a:lnTo>
                <a:lnTo>
                  <a:pt x="3630015" y="16637"/>
                </a:lnTo>
                <a:lnTo>
                  <a:pt x="3649446" y="21590"/>
                </a:lnTo>
                <a:lnTo>
                  <a:pt x="3653510" y="22860"/>
                </a:lnTo>
                <a:lnTo>
                  <a:pt x="3655542" y="24765"/>
                </a:lnTo>
                <a:lnTo>
                  <a:pt x="3655542" y="30861"/>
                </a:lnTo>
                <a:lnTo>
                  <a:pt x="3653383" y="35306"/>
                </a:lnTo>
                <a:lnTo>
                  <a:pt x="3649319" y="40640"/>
                </a:lnTo>
                <a:lnTo>
                  <a:pt x="3641522" y="50177"/>
                </a:lnTo>
                <a:lnTo>
                  <a:pt x="3632047" y="60706"/>
                </a:lnTo>
                <a:lnTo>
                  <a:pt x="3540480" y="161417"/>
                </a:lnTo>
                <a:lnTo>
                  <a:pt x="3604107" y="258064"/>
                </a:lnTo>
                <a:lnTo>
                  <a:pt x="3609463" y="266205"/>
                </a:lnTo>
                <a:lnTo>
                  <a:pt x="3618710" y="280498"/>
                </a:lnTo>
                <a:lnTo>
                  <a:pt x="3626448" y="292812"/>
                </a:lnTo>
                <a:lnTo>
                  <a:pt x="3632671" y="303147"/>
                </a:lnTo>
                <a:lnTo>
                  <a:pt x="3637375" y="311503"/>
                </a:lnTo>
                <a:lnTo>
                  <a:pt x="3640556" y="317881"/>
                </a:lnTo>
                <a:lnTo>
                  <a:pt x="3642867" y="317835"/>
                </a:lnTo>
                <a:lnTo>
                  <a:pt x="3656186" y="317617"/>
                </a:lnTo>
                <a:lnTo>
                  <a:pt x="3669067" y="317474"/>
                </a:lnTo>
                <a:lnTo>
                  <a:pt x="3706762" y="317422"/>
                </a:lnTo>
                <a:lnTo>
                  <a:pt x="3719553" y="317565"/>
                </a:lnTo>
                <a:lnTo>
                  <a:pt x="3732155" y="317803"/>
                </a:lnTo>
                <a:lnTo>
                  <a:pt x="3744569" y="318135"/>
                </a:lnTo>
                <a:lnTo>
                  <a:pt x="3743934" y="306959"/>
                </a:lnTo>
                <a:lnTo>
                  <a:pt x="3722217" y="300228"/>
                </a:lnTo>
                <a:lnTo>
                  <a:pt x="3717010" y="298704"/>
                </a:lnTo>
                <a:lnTo>
                  <a:pt x="3712565" y="296545"/>
                </a:lnTo>
                <a:lnTo>
                  <a:pt x="3705199" y="291084"/>
                </a:lnTo>
                <a:lnTo>
                  <a:pt x="3696182" y="279654"/>
                </a:lnTo>
                <a:lnTo>
                  <a:pt x="3597884" y="135255"/>
                </a:lnTo>
                <a:lnTo>
                  <a:pt x="3674465" y="49784"/>
                </a:lnTo>
                <a:lnTo>
                  <a:pt x="3680307" y="43434"/>
                </a:lnTo>
                <a:lnTo>
                  <a:pt x="3685768" y="38100"/>
                </a:lnTo>
                <a:lnTo>
                  <a:pt x="3690975" y="33400"/>
                </a:lnTo>
                <a:lnTo>
                  <a:pt x="3696182" y="28829"/>
                </a:lnTo>
                <a:close/>
              </a:path>
              <a:path w="6668744" h="326009">
                <a:moveTo>
                  <a:pt x="3295878" y="298704"/>
                </a:moveTo>
                <a:lnTo>
                  <a:pt x="3265906" y="306959"/>
                </a:lnTo>
                <a:lnTo>
                  <a:pt x="3267049" y="318135"/>
                </a:lnTo>
                <a:lnTo>
                  <a:pt x="3272487" y="318007"/>
                </a:lnTo>
                <a:lnTo>
                  <a:pt x="3284207" y="317778"/>
                </a:lnTo>
                <a:lnTo>
                  <a:pt x="3296474" y="317601"/>
                </a:lnTo>
                <a:lnTo>
                  <a:pt x="3322683" y="317398"/>
                </a:lnTo>
                <a:lnTo>
                  <a:pt x="3369028" y="317524"/>
                </a:lnTo>
                <a:lnTo>
                  <a:pt x="3381637" y="317676"/>
                </a:lnTo>
                <a:lnTo>
                  <a:pt x="3393789" y="317879"/>
                </a:lnTo>
                <a:lnTo>
                  <a:pt x="3405479" y="318135"/>
                </a:lnTo>
                <a:lnTo>
                  <a:pt x="3404844" y="306959"/>
                </a:lnTo>
                <a:lnTo>
                  <a:pt x="3377285" y="299085"/>
                </a:lnTo>
                <a:lnTo>
                  <a:pt x="3372459" y="297815"/>
                </a:lnTo>
                <a:lnTo>
                  <a:pt x="3369919" y="295148"/>
                </a:lnTo>
                <a:lnTo>
                  <a:pt x="3369792" y="291338"/>
                </a:lnTo>
                <a:lnTo>
                  <a:pt x="3369538" y="285496"/>
                </a:lnTo>
                <a:lnTo>
                  <a:pt x="3369284" y="264287"/>
                </a:lnTo>
                <a:lnTo>
                  <a:pt x="3369538" y="42291"/>
                </a:lnTo>
                <a:lnTo>
                  <a:pt x="3369538" y="36575"/>
                </a:lnTo>
                <a:lnTo>
                  <a:pt x="3369792" y="31242"/>
                </a:lnTo>
                <a:lnTo>
                  <a:pt x="3370046" y="27686"/>
                </a:lnTo>
                <a:lnTo>
                  <a:pt x="3371951" y="25400"/>
                </a:lnTo>
                <a:lnTo>
                  <a:pt x="3375507" y="24511"/>
                </a:lnTo>
                <a:lnTo>
                  <a:pt x="3405479" y="16256"/>
                </a:lnTo>
                <a:lnTo>
                  <a:pt x="3404336" y="4825"/>
                </a:lnTo>
                <a:lnTo>
                  <a:pt x="3398864" y="4984"/>
                </a:lnTo>
                <a:lnTo>
                  <a:pt x="3387082" y="5259"/>
                </a:lnTo>
                <a:lnTo>
                  <a:pt x="3374774" y="5465"/>
                </a:lnTo>
                <a:lnTo>
                  <a:pt x="3361944" y="5607"/>
                </a:lnTo>
                <a:lnTo>
                  <a:pt x="3302357" y="5551"/>
                </a:lnTo>
                <a:lnTo>
                  <a:pt x="3289748" y="5379"/>
                </a:lnTo>
                <a:lnTo>
                  <a:pt x="3277596" y="5139"/>
                </a:lnTo>
                <a:lnTo>
                  <a:pt x="3265906" y="4825"/>
                </a:lnTo>
                <a:lnTo>
                  <a:pt x="3266541" y="16256"/>
                </a:lnTo>
                <a:lnTo>
                  <a:pt x="3296513" y="25019"/>
                </a:lnTo>
                <a:lnTo>
                  <a:pt x="3299942" y="26035"/>
                </a:lnTo>
                <a:lnTo>
                  <a:pt x="3301720" y="28448"/>
                </a:lnTo>
                <a:lnTo>
                  <a:pt x="3301974" y="37337"/>
                </a:lnTo>
                <a:lnTo>
                  <a:pt x="3302228" y="49022"/>
                </a:lnTo>
                <a:lnTo>
                  <a:pt x="3302228" y="55118"/>
                </a:lnTo>
                <a:lnTo>
                  <a:pt x="3302355" y="61975"/>
                </a:lnTo>
                <a:lnTo>
                  <a:pt x="3302355" y="256286"/>
                </a:lnTo>
                <a:lnTo>
                  <a:pt x="3302228" y="264414"/>
                </a:lnTo>
                <a:lnTo>
                  <a:pt x="3301974" y="285750"/>
                </a:lnTo>
                <a:lnTo>
                  <a:pt x="3301847" y="291719"/>
                </a:lnTo>
                <a:lnTo>
                  <a:pt x="3301593" y="295275"/>
                </a:lnTo>
                <a:lnTo>
                  <a:pt x="3299561" y="297561"/>
                </a:lnTo>
                <a:lnTo>
                  <a:pt x="3295878" y="298704"/>
                </a:lnTo>
                <a:close/>
              </a:path>
              <a:path w="6668744" h="326009">
                <a:moveTo>
                  <a:pt x="2764383" y="306959"/>
                </a:moveTo>
                <a:lnTo>
                  <a:pt x="2738475" y="299085"/>
                </a:lnTo>
                <a:lnTo>
                  <a:pt x="2734792" y="298069"/>
                </a:lnTo>
                <a:lnTo>
                  <a:pt x="2732887" y="295402"/>
                </a:lnTo>
                <a:lnTo>
                  <a:pt x="2732760" y="291338"/>
                </a:lnTo>
                <a:lnTo>
                  <a:pt x="2732619" y="286382"/>
                </a:lnTo>
                <a:lnTo>
                  <a:pt x="2732403" y="274802"/>
                </a:lnTo>
                <a:lnTo>
                  <a:pt x="2732252" y="247269"/>
                </a:lnTo>
                <a:lnTo>
                  <a:pt x="2732252" y="164465"/>
                </a:lnTo>
                <a:lnTo>
                  <a:pt x="2865348" y="164465"/>
                </a:lnTo>
                <a:lnTo>
                  <a:pt x="2865270" y="268084"/>
                </a:lnTo>
                <a:lnTo>
                  <a:pt x="2865109" y="280425"/>
                </a:lnTo>
                <a:lnTo>
                  <a:pt x="2864840" y="291338"/>
                </a:lnTo>
                <a:lnTo>
                  <a:pt x="2862808" y="298069"/>
                </a:lnTo>
                <a:lnTo>
                  <a:pt x="2858998" y="299085"/>
                </a:lnTo>
                <a:lnTo>
                  <a:pt x="2832328" y="306959"/>
                </a:lnTo>
                <a:lnTo>
                  <a:pt x="2833344" y="318135"/>
                </a:lnTo>
                <a:lnTo>
                  <a:pt x="2834196" y="318111"/>
                </a:lnTo>
                <a:lnTo>
                  <a:pt x="2845252" y="317845"/>
                </a:lnTo>
                <a:lnTo>
                  <a:pt x="2857140" y="317638"/>
                </a:lnTo>
                <a:lnTo>
                  <a:pt x="2869867" y="317491"/>
                </a:lnTo>
                <a:lnTo>
                  <a:pt x="2932032" y="317534"/>
                </a:lnTo>
                <a:lnTo>
                  <a:pt x="2944605" y="317685"/>
                </a:lnTo>
                <a:lnTo>
                  <a:pt x="2956750" y="317885"/>
                </a:lnTo>
                <a:lnTo>
                  <a:pt x="2968472" y="318135"/>
                </a:lnTo>
                <a:lnTo>
                  <a:pt x="2967837" y="306959"/>
                </a:lnTo>
                <a:lnTo>
                  <a:pt x="2938754" y="298704"/>
                </a:lnTo>
                <a:lnTo>
                  <a:pt x="2932383" y="286382"/>
                </a:lnTo>
                <a:lnTo>
                  <a:pt x="2932171" y="274715"/>
                </a:lnTo>
                <a:lnTo>
                  <a:pt x="2932023" y="247269"/>
                </a:lnTo>
                <a:lnTo>
                  <a:pt x="2932064" y="56144"/>
                </a:lnTo>
                <a:lnTo>
                  <a:pt x="2932223" y="43365"/>
                </a:lnTo>
                <a:lnTo>
                  <a:pt x="2932531" y="32385"/>
                </a:lnTo>
                <a:lnTo>
                  <a:pt x="2953867" y="20447"/>
                </a:lnTo>
                <a:lnTo>
                  <a:pt x="2958693" y="90170"/>
                </a:lnTo>
                <a:lnTo>
                  <a:pt x="2971266" y="88137"/>
                </a:lnTo>
                <a:lnTo>
                  <a:pt x="2991713" y="28702"/>
                </a:lnTo>
                <a:lnTo>
                  <a:pt x="3056102" y="28702"/>
                </a:lnTo>
                <a:lnTo>
                  <a:pt x="3055991" y="266846"/>
                </a:lnTo>
                <a:lnTo>
                  <a:pt x="3055812" y="279222"/>
                </a:lnTo>
                <a:lnTo>
                  <a:pt x="3055594" y="289941"/>
                </a:lnTo>
                <a:lnTo>
                  <a:pt x="3014065" y="306959"/>
                </a:lnTo>
                <a:lnTo>
                  <a:pt x="3015208" y="318135"/>
                </a:lnTo>
                <a:lnTo>
                  <a:pt x="3026272" y="317918"/>
                </a:lnTo>
                <a:lnTo>
                  <a:pt x="3038634" y="317722"/>
                </a:lnTo>
                <a:lnTo>
                  <a:pt x="3051215" y="317569"/>
                </a:lnTo>
                <a:lnTo>
                  <a:pt x="3077030" y="317394"/>
                </a:lnTo>
                <a:lnTo>
                  <a:pt x="3127034" y="317555"/>
                </a:lnTo>
                <a:lnTo>
                  <a:pt x="3139713" y="317704"/>
                </a:lnTo>
                <a:lnTo>
                  <a:pt x="3152349" y="317897"/>
                </a:lnTo>
                <a:lnTo>
                  <a:pt x="3164941" y="318135"/>
                </a:lnTo>
                <a:lnTo>
                  <a:pt x="3164306" y="306959"/>
                </a:lnTo>
                <a:lnTo>
                  <a:pt x="3129254" y="297053"/>
                </a:lnTo>
                <a:lnTo>
                  <a:pt x="3123163" y="285955"/>
                </a:lnTo>
                <a:lnTo>
                  <a:pt x="3122936" y="274590"/>
                </a:lnTo>
                <a:lnTo>
                  <a:pt x="3122777" y="246887"/>
                </a:lnTo>
                <a:lnTo>
                  <a:pt x="3122777" y="28702"/>
                </a:lnTo>
                <a:lnTo>
                  <a:pt x="3187293" y="28702"/>
                </a:lnTo>
                <a:lnTo>
                  <a:pt x="3201771" y="90424"/>
                </a:lnTo>
                <a:lnTo>
                  <a:pt x="3214344" y="88392"/>
                </a:lnTo>
                <a:lnTo>
                  <a:pt x="3229076" y="6604"/>
                </a:lnTo>
                <a:lnTo>
                  <a:pt x="3227679" y="4825"/>
                </a:lnTo>
                <a:lnTo>
                  <a:pt x="3223291" y="4899"/>
                </a:lnTo>
                <a:lnTo>
                  <a:pt x="3210101" y="5101"/>
                </a:lnTo>
                <a:lnTo>
                  <a:pt x="3197055" y="5272"/>
                </a:lnTo>
                <a:lnTo>
                  <a:pt x="3184155" y="5413"/>
                </a:lnTo>
                <a:lnTo>
                  <a:pt x="3158797" y="5610"/>
                </a:lnTo>
                <a:lnTo>
                  <a:pt x="2993456" y="5418"/>
                </a:lnTo>
                <a:lnTo>
                  <a:pt x="2980464" y="5268"/>
                </a:lnTo>
                <a:lnTo>
                  <a:pt x="2967329" y="5080"/>
                </a:lnTo>
                <a:lnTo>
                  <a:pt x="2962630" y="4953"/>
                </a:lnTo>
                <a:lnTo>
                  <a:pt x="2954502" y="4825"/>
                </a:lnTo>
                <a:lnTo>
                  <a:pt x="2954248" y="5207"/>
                </a:lnTo>
                <a:lnTo>
                  <a:pt x="2950360" y="5289"/>
                </a:lnTo>
                <a:lnTo>
                  <a:pt x="2938283" y="5489"/>
                </a:lnTo>
                <a:lnTo>
                  <a:pt x="2925746" y="5621"/>
                </a:lnTo>
                <a:lnTo>
                  <a:pt x="2867858" y="5563"/>
                </a:lnTo>
                <a:lnTo>
                  <a:pt x="2855255" y="5391"/>
                </a:lnTo>
                <a:lnTo>
                  <a:pt x="2843410" y="5147"/>
                </a:lnTo>
                <a:lnTo>
                  <a:pt x="2832328" y="4825"/>
                </a:lnTo>
                <a:lnTo>
                  <a:pt x="2832963" y="16256"/>
                </a:lnTo>
                <a:lnTo>
                  <a:pt x="2858998" y="23875"/>
                </a:lnTo>
                <a:lnTo>
                  <a:pt x="2862808" y="24892"/>
                </a:lnTo>
                <a:lnTo>
                  <a:pt x="2864713" y="27178"/>
                </a:lnTo>
                <a:lnTo>
                  <a:pt x="2864840" y="30734"/>
                </a:lnTo>
                <a:lnTo>
                  <a:pt x="2865137" y="41882"/>
                </a:lnTo>
                <a:lnTo>
                  <a:pt x="2865300" y="54562"/>
                </a:lnTo>
                <a:lnTo>
                  <a:pt x="2865348" y="140843"/>
                </a:lnTo>
                <a:lnTo>
                  <a:pt x="2732252" y="140843"/>
                </a:lnTo>
                <a:lnTo>
                  <a:pt x="2732297" y="54958"/>
                </a:lnTo>
                <a:lnTo>
                  <a:pt x="2732457" y="42241"/>
                </a:lnTo>
                <a:lnTo>
                  <a:pt x="2732760" y="30734"/>
                </a:lnTo>
                <a:lnTo>
                  <a:pt x="2734792" y="24892"/>
                </a:lnTo>
                <a:lnTo>
                  <a:pt x="2738475" y="23875"/>
                </a:lnTo>
                <a:lnTo>
                  <a:pt x="2765018" y="16256"/>
                </a:lnTo>
                <a:lnTo>
                  <a:pt x="2763748" y="4825"/>
                </a:lnTo>
                <a:lnTo>
                  <a:pt x="2761630" y="4897"/>
                </a:lnTo>
                <a:lnTo>
                  <a:pt x="2750545" y="5206"/>
                </a:lnTo>
                <a:lnTo>
                  <a:pt x="2738599" y="5437"/>
                </a:lnTo>
                <a:lnTo>
                  <a:pt x="2725804" y="5595"/>
                </a:lnTo>
                <a:lnTo>
                  <a:pt x="2665325" y="5551"/>
                </a:lnTo>
                <a:lnTo>
                  <a:pt x="2652716" y="5379"/>
                </a:lnTo>
                <a:lnTo>
                  <a:pt x="2640564" y="5139"/>
                </a:lnTo>
                <a:lnTo>
                  <a:pt x="2628874" y="4825"/>
                </a:lnTo>
                <a:lnTo>
                  <a:pt x="2629509" y="16256"/>
                </a:lnTo>
                <a:lnTo>
                  <a:pt x="2659481" y="25019"/>
                </a:lnTo>
                <a:lnTo>
                  <a:pt x="2665102" y="42306"/>
                </a:lnTo>
                <a:lnTo>
                  <a:pt x="2665273" y="54924"/>
                </a:lnTo>
                <a:lnTo>
                  <a:pt x="2665243" y="268377"/>
                </a:lnTo>
                <a:lnTo>
                  <a:pt x="2665082" y="280719"/>
                </a:lnTo>
                <a:lnTo>
                  <a:pt x="2664815" y="291719"/>
                </a:lnTo>
                <a:lnTo>
                  <a:pt x="2628874" y="306959"/>
                </a:lnTo>
                <a:lnTo>
                  <a:pt x="2630017" y="318135"/>
                </a:lnTo>
                <a:lnTo>
                  <a:pt x="2635519" y="318007"/>
                </a:lnTo>
                <a:lnTo>
                  <a:pt x="2647346" y="317778"/>
                </a:lnTo>
                <a:lnTo>
                  <a:pt x="2659673" y="317601"/>
                </a:lnTo>
                <a:lnTo>
                  <a:pt x="2685812" y="317398"/>
                </a:lnTo>
                <a:lnTo>
                  <a:pt x="2729374" y="317505"/>
                </a:lnTo>
                <a:lnTo>
                  <a:pt x="2742021" y="317658"/>
                </a:lnTo>
                <a:lnTo>
                  <a:pt x="2753905" y="317867"/>
                </a:lnTo>
                <a:lnTo>
                  <a:pt x="2765018" y="318135"/>
                </a:lnTo>
                <a:lnTo>
                  <a:pt x="2764383" y="306959"/>
                </a:lnTo>
                <a:close/>
              </a:path>
              <a:path w="6668744" h="326009">
                <a:moveTo>
                  <a:pt x="2355189" y="247269"/>
                </a:moveTo>
                <a:lnTo>
                  <a:pt x="2355060" y="88991"/>
                </a:lnTo>
                <a:lnTo>
                  <a:pt x="2354808" y="75692"/>
                </a:lnTo>
                <a:lnTo>
                  <a:pt x="2357815" y="79758"/>
                </a:lnTo>
                <a:lnTo>
                  <a:pt x="2365751" y="90320"/>
                </a:lnTo>
                <a:lnTo>
                  <a:pt x="2372842" y="99568"/>
                </a:lnTo>
                <a:lnTo>
                  <a:pt x="2548737" y="319913"/>
                </a:lnTo>
                <a:lnTo>
                  <a:pt x="2574391" y="317373"/>
                </a:lnTo>
                <a:lnTo>
                  <a:pt x="2574462" y="56143"/>
                </a:lnTo>
                <a:lnTo>
                  <a:pt x="2574684" y="43364"/>
                </a:lnTo>
                <a:lnTo>
                  <a:pt x="2575026" y="32385"/>
                </a:lnTo>
                <a:lnTo>
                  <a:pt x="2575280" y="28448"/>
                </a:lnTo>
                <a:lnTo>
                  <a:pt x="2577058" y="26035"/>
                </a:lnTo>
                <a:lnTo>
                  <a:pt x="2580487" y="25019"/>
                </a:lnTo>
                <a:lnTo>
                  <a:pt x="2610840" y="16256"/>
                </a:lnTo>
                <a:lnTo>
                  <a:pt x="2609697" y="4825"/>
                </a:lnTo>
                <a:lnTo>
                  <a:pt x="2596131" y="5211"/>
                </a:lnTo>
                <a:lnTo>
                  <a:pt x="2582691" y="5499"/>
                </a:lnTo>
                <a:lnTo>
                  <a:pt x="2570614" y="5663"/>
                </a:lnTo>
                <a:lnTo>
                  <a:pt x="2550075" y="5669"/>
                </a:lnTo>
                <a:lnTo>
                  <a:pt x="2538175" y="5515"/>
                </a:lnTo>
                <a:lnTo>
                  <a:pt x="2524780" y="5237"/>
                </a:lnTo>
                <a:lnTo>
                  <a:pt x="2509875" y="4825"/>
                </a:lnTo>
                <a:lnTo>
                  <a:pt x="2510510" y="16637"/>
                </a:lnTo>
                <a:lnTo>
                  <a:pt x="2539085" y="24511"/>
                </a:lnTo>
                <a:lnTo>
                  <a:pt x="2542895" y="25527"/>
                </a:lnTo>
                <a:lnTo>
                  <a:pt x="2544800" y="27812"/>
                </a:lnTo>
                <a:lnTo>
                  <a:pt x="2544927" y="31242"/>
                </a:lnTo>
                <a:lnTo>
                  <a:pt x="2545217" y="41770"/>
                </a:lnTo>
                <a:lnTo>
                  <a:pt x="2545386" y="54431"/>
                </a:lnTo>
                <a:lnTo>
                  <a:pt x="2545560" y="201524"/>
                </a:lnTo>
                <a:lnTo>
                  <a:pt x="2545816" y="214503"/>
                </a:lnTo>
                <a:lnTo>
                  <a:pt x="2543029" y="210771"/>
                </a:lnTo>
                <a:lnTo>
                  <a:pt x="2535210" y="200550"/>
                </a:lnTo>
                <a:lnTo>
                  <a:pt x="2527528" y="190881"/>
                </a:lnTo>
                <a:lnTo>
                  <a:pt x="2379065" y="4825"/>
                </a:lnTo>
                <a:lnTo>
                  <a:pt x="2375801" y="4975"/>
                </a:lnTo>
                <a:lnTo>
                  <a:pt x="2363473" y="5401"/>
                </a:lnTo>
                <a:lnTo>
                  <a:pt x="2350718" y="5640"/>
                </a:lnTo>
                <a:lnTo>
                  <a:pt x="2329996" y="5681"/>
                </a:lnTo>
                <a:lnTo>
                  <a:pt x="2318533" y="5532"/>
                </a:lnTo>
                <a:lnTo>
                  <a:pt x="2305045" y="5252"/>
                </a:lnTo>
                <a:lnTo>
                  <a:pt x="2289530" y="4825"/>
                </a:lnTo>
                <a:lnTo>
                  <a:pt x="2290292" y="16256"/>
                </a:lnTo>
                <a:lnTo>
                  <a:pt x="2320137" y="25019"/>
                </a:lnTo>
                <a:lnTo>
                  <a:pt x="2325758" y="42306"/>
                </a:lnTo>
                <a:lnTo>
                  <a:pt x="2325929" y="54924"/>
                </a:lnTo>
                <a:lnTo>
                  <a:pt x="2325899" y="268377"/>
                </a:lnTo>
                <a:lnTo>
                  <a:pt x="2325738" y="280719"/>
                </a:lnTo>
                <a:lnTo>
                  <a:pt x="2325471" y="291719"/>
                </a:lnTo>
                <a:lnTo>
                  <a:pt x="2289530" y="306959"/>
                </a:lnTo>
                <a:lnTo>
                  <a:pt x="2290673" y="318135"/>
                </a:lnTo>
                <a:lnTo>
                  <a:pt x="2305039" y="317810"/>
                </a:lnTo>
                <a:lnTo>
                  <a:pt x="2318520" y="317567"/>
                </a:lnTo>
                <a:lnTo>
                  <a:pt x="2330496" y="317421"/>
                </a:lnTo>
                <a:lnTo>
                  <a:pt x="2350453" y="317413"/>
                </a:lnTo>
                <a:lnTo>
                  <a:pt x="2362384" y="317553"/>
                </a:lnTo>
                <a:lnTo>
                  <a:pt x="2375744" y="317794"/>
                </a:lnTo>
                <a:lnTo>
                  <a:pt x="2390495" y="318135"/>
                </a:lnTo>
                <a:lnTo>
                  <a:pt x="2389733" y="306450"/>
                </a:lnTo>
                <a:lnTo>
                  <a:pt x="2361158" y="298704"/>
                </a:lnTo>
                <a:lnTo>
                  <a:pt x="2357602" y="297815"/>
                </a:lnTo>
                <a:lnTo>
                  <a:pt x="2355824" y="295148"/>
                </a:lnTo>
                <a:lnTo>
                  <a:pt x="2355697" y="290830"/>
                </a:lnTo>
                <a:lnTo>
                  <a:pt x="2355565" y="286385"/>
                </a:lnTo>
                <a:lnTo>
                  <a:pt x="2355344" y="274933"/>
                </a:lnTo>
                <a:lnTo>
                  <a:pt x="2355189" y="247269"/>
                </a:lnTo>
                <a:close/>
              </a:path>
              <a:path w="6668744" h="326009">
                <a:moveTo>
                  <a:pt x="2158974" y="298704"/>
                </a:moveTo>
                <a:lnTo>
                  <a:pt x="2129002" y="306959"/>
                </a:lnTo>
                <a:lnTo>
                  <a:pt x="2130145" y="318135"/>
                </a:lnTo>
                <a:lnTo>
                  <a:pt x="2135583" y="318007"/>
                </a:lnTo>
                <a:lnTo>
                  <a:pt x="2147303" y="317778"/>
                </a:lnTo>
                <a:lnTo>
                  <a:pt x="2159570" y="317601"/>
                </a:lnTo>
                <a:lnTo>
                  <a:pt x="2185779" y="317398"/>
                </a:lnTo>
                <a:lnTo>
                  <a:pt x="2232124" y="317524"/>
                </a:lnTo>
                <a:lnTo>
                  <a:pt x="2244733" y="317676"/>
                </a:lnTo>
                <a:lnTo>
                  <a:pt x="2256885" y="317879"/>
                </a:lnTo>
                <a:lnTo>
                  <a:pt x="2268575" y="318135"/>
                </a:lnTo>
                <a:lnTo>
                  <a:pt x="2267940" y="306959"/>
                </a:lnTo>
                <a:lnTo>
                  <a:pt x="2240381" y="299085"/>
                </a:lnTo>
                <a:lnTo>
                  <a:pt x="2235555" y="297815"/>
                </a:lnTo>
                <a:lnTo>
                  <a:pt x="2233015" y="295148"/>
                </a:lnTo>
                <a:lnTo>
                  <a:pt x="2232888" y="291338"/>
                </a:lnTo>
                <a:lnTo>
                  <a:pt x="2232634" y="285496"/>
                </a:lnTo>
                <a:lnTo>
                  <a:pt x="2232380" y="264287"/>
                </a:lnTo>
                <a:lnTo>
                  <a:pt x="2232634" y="42291"/>
                </a:lnTo>
                <a:lnTo>
                  <a:pt x="2232634" y="36575"/>
                </a:lnTo>
                <a:lnTo>
                  <a:pt x="2232888" y="31242"/>
                </a:lnTo>
                <a:lnTo>
                  <a:pt x="2233142" y="27686"/>
                </a:lnTo>
                <a:lnTo>
                  <a:pt x="2235047" y="25400"/>
                </a:lnTo>
                <a:lnTo>
                  <a:pt x="2238603" y="24511"/>
                </a:lnTo>
                <a:lnTo>
                  <a:pt x="2268575" y="16256"/>
                </a:lnTo>
                <a:lnTo>
                  <a:pt x="2267432" y="4825"/>
                </a:lnTo>
                <a:lnTo>
                  <a:pt x="2261960" y="4984"/>
                </a:lnTo>
                <a:lnTo>
                  <a:pt x="2250178" y="5259"/>
                </a:lnTo>
                <a:lnTo>
                  <a:pt x="2237870" y="5465"/>
                </a:lnTo>
                <a:lnTo>
                  <a:pt x="2225040" y="5607"/>
                </a:lnTo>
                <a:lnTo>
                  <a:pt x="2165453" y="5551"/>
                </a:lnTo>
                <a:lnTo>
                  <a:pt x="2152844" y="5379"/>
                </a:lnTo>
                <a:lnTo>
                  <a:pt x="2140692" y="5139"/>
                </a:lnTo>
                <a:lnTo>
                  <a:pt x="2129002" y="4825"/>
                </a:lnTo>
                <a:lnTo>
                  <a:pt x="2129637" y="16256"/>
                </a:lnTo>
                <a:lnTo>
                  <a:pt x="2159609" y="25019"/>
                </a:lnTo>
                <a:lnTo>
                  <a:pt x="2165197" y="42925"/>
                </a:lnTo>
                <a:lnTo>
                  <a:pt x="2165451" y="61975"/>
                </a:lnTo>
                <a:lnTo>
                  <a:pt x="2165197" y="279146"/>
                </a:lnTo>
                <a:lnTo>
                  <a:pt x="2164943" y="291719"/>
                </a:lnTo>
                <a:lnTo>
                  <a:pt x="2164689" y="295275"/>
                </a:lnTo>
                <a:lnTo>
                  <a:pt x="2162657" y="297561"/>
                </a:lnTo>
                <a:lnTo>
                  <a:pt x="2158974" y="298704"/>
                </a:lnTo>
                <a:close/>
              </a:path>
              <a:path w="6668744" h="326009">
                <a:moveTo>
                  <a:pt x="1837410" y="298704"/>
                </a:moveTo>
                <a:lnTo>
                  <a:pt x="1807438" y="306959"/>
                </a:lnTo>
                <a:lnTo>
                  <a:pt x="1808581" y="318135"/>
                </a:lnTo>
                <a:lnTo>
                  <a:pt x="1814019" y="318007"/>
                </a:lnTo>
                <a:lnTo>
                  <a:pt x="1825739" y="317778"/>
                </a:lnTo>
                <a:lnTo>
                  <a:pt x="1838006" y="317601"/>
                </a:lnTo>
                <a:lnTo>
                  <a:pt x="1864215" y="317398"/>
                </a:lnTo>
                <a:lnTo>
                  <a:pt x="1907938" y="317505"/>
                </a:lnTo>
                <a:lnTo>
                  <a:pt x="1920585" y="317658"/>
                </a:lnTo>
                <a:lnTo>
                  <a:pt x="1932469" y="317867"/>
                </a:lnTo>
                <a:lnTo>
                  <a:pt x="1943582" y="318135"/>
                </a:lnTo>
                <a:lnTo>
                  <a:pt x="1942947" y="306959"/>
                </a:lnTo>
                <a:lnTo>
                  <a:pt x="1917039" y="299085"/>
                </a:lnTo>
                <a:lnTo>
                  <a:pt x="1913356" y="297942"/>
                </a:lnTo>
                <a:lnTo>
                  <a:pt x="1911451" y="295275"/>
                </a:lnTo>
                <a:lnTo>
                  <a:pt x="1911324" y="291338"/>
                </a:lnTo>
                <a:lnTo>
                  <a:pt x="1911070" y="285496"/>
                </a:lnTo>
                <a:lnTo>
                  <a:pt x="1910816" y="264287"/>
                </a:lnTo>
                <a:lnTo>
                  <a:pt x="1911070" y="42164"/>
                </a:lnTo>
                <a:lnTo>
                  <a:pt x="1911070" y="36322"/>
                </a:lnTo>
                <a:lnTo>
                  <a:pt x="1911324" y="30734"/>
                </a:lnTo>
                <a:lnTo>
                  <a:pt x="1911578" y="27178"/>
                </a:lnTo>
                <a:lnTo>
                  <a:pt x="1913483" y="24892"/>
                </a:lnTo>
                <a:lnTo>
                  <a:pt x="1917039" y="23875"/>
                </a:lnTo>
                <a:lnTo>
                  <a:pt x="1943582" y="16256"/>
                </a:lnTo>
                <a:lnTo>
                  <a:pt x="1942312" y="4825"/>
                </a:lnTo>
                <a:lnTo>
                  <a:pt x="1940180" y="4897"/>
                </a:lnTo>
                <a:lnTo>
                  <a:pt x="1929041" y="5206"/>
                </a:lnTo>
                <a:lnTo>
                  <a:pt x="1917070" y="5437"/>
                </a:lnTo>
                <a:lnTo>
                  <a:pt x="1904278" y="5595"/>
                </a:lnTo>
                <a:lnTo>
                  <a:pt x="1843889" y="5551"/>
                </a:lnTo>
                <a:lnTo>
                  <a:pt x="1831280" y="5379"/>
                </a:lnTo>
                <a:lnTo>
                  <a:pt x="1819128" y="5139"/>
                </a:lnTo>
                <a:lnTo>
                  <a:pt x="1807438" y="4825"/>
                </a:lnTo>
                <a:lnTo>
                  <a:pt x="1808073" y="16256"/>
                </a:lnTo>
                <a:lnTo>
                  <a:pt x="1838045" y="25019"/>
                </a:lnTo>
                <a:lnTo>
                  <a:pt x="1843506" y="37337"/>
                </a:lnTo>
                <a:lnTo>
                  <a:pt x="1843887" y="61975"/>
                </a:lnTo>
                <a:lnTo>
                  <a:pt x="1843633" y="279146"/>
                </a:lnTo>
                <a:lnTo>
                  <a:pt x="1843506" y="285750"/>
                </a:lnTo>
                <a:lnTo>
                  <a:pt x="1843252" y="295148"/>
                </a:lnTo>
                <a:lnTo>
                  <a:pt x="1841220" y="297434"/>
                </a:lnTo>
                <a:lnTo>
                  <a:pt x="1837410" y="298704"/>
                </a:lnTo>
                <a:close/>
              </a:path>
              <a:path w="6668744" h="326009">
                <a:moveTo>
                  <a:pt x="2071598" y="28829"/>
                </a:moveTo>
                <a:lnTo>
                  <a:pt x="2077821" y="25400"/>
                </a:lnTo>
                <a:lnTo>
                  <a:pt x="2085187" y="23114"/>
                </a:lnTo>
                <a:lnTo>
                  <a:pt x="2110460" y="16256"/>
                </a:lnTo>
                <a:lnTo>
                  <a:pt x="2109317" y="4825"/>
                </a:lnTo>
                <a:lnTo>
                  <a:pt x="2107489" y="4893"/>
                </a:lnTo>
                <a:lnTo>
                  <a:pt x="2095197" y="5268"/>
                </a:lnTo>
                <a:lnTo>
                  <a:pt x="2082627" y="5523"/>
                </a:lnTo>
                <a:lnTo>
                  <a:pt x="2069769" y="5668"/>
                </a:lnTo>
                <a:lnTo>
                  <a:pt x="2042000" y="5659"/>
                </a:lnTo>
                <a:lnTo>
                  <a:pt x="2029050" y="5500"/>
                </a:lnTo>
                <a:lnTo>
                  <a:pt x="2016648" y="5226"/>
                </a:lnTo>
                <a:lnTo>
                  <a:pt x="2004796" y="4825"/>
                </a:lnTo>
                <a:lnTo>
                  <a:pt x="2005431" y="16637"/>
                </a:lnTo>
                <a:lnTo>
                  <a:pt x="2024862" y="21590"/>
                </a:lnTo>
                <a:lnTo>
                  <a:pt x="2028926" y="22860"/>
                </a:lnTo>
                <a:lnTo>
                  <a:pt x="2030958" y="24765"/>
                </a:lnTo>
                <a:lnTo>
                  <a:pt x="2030958" y="30861"/>
                </a:lnTo>
                <a:lnTo>
                  <a:pt x="2028799" y="35306"/>
                </a:lnTo>
                <a:lnTo>
                  <a:pt x="2024735" y="40640"/>
                </a:lnTo>
                <a:lnTo>
                  <a:pt x="2016938" y="50177"/>
                </a:lnTo>
                <a:lnTo>
                  <a:pt x="2007463" y="60706"/>
                </a:lnTo>
                <a:lnTo>
                  <a:pt x="1915896" y="161417"/>
                </a:lnTo>
                <a:lnTo>
                  <a:pt x="1979523" y="258064"/>
                </a:lnTo>
                <a:lnTo>
                  <a:pt x="1984879" y="266205"/>
                </a:lnTo>
                <a:lnTo>
                  <a:pt x="1994126" y="280498"/>
                </a:lnTo>
                <a:lnTo>
                  <a:pt x="2001864" y="292812"/>
                </a:lnTo>
                <a:lnTo>
                  <a:pt x="2008087" y="303147"/>
                </a:lnTo>
                <a:lnTo>
                  <a:pt x="2012791" y="311503"/>
                </a:lnTo>
                <a:lnTo>
                  <a:pt x="2015972" y="317881"/>
                </a:lnTo>
                <a:lnTo>
                  <a:pt x="2018283" y="317835"/>
                </a:lnTo>
                <a:lnTo>
                  <a:pt x="2031602" y="317617"/>
                </a:lnTo>
                <a:lnTo>
                  <a:pt x="2044483" y="317474"/>
                </a:lnTo>
                <a:lnTo>
                  <a:pt x="2082178" y="317422"/>
                </a:lnTo>
                <a:lnTo>
                  <a:pt x="2094969" y="317565"/>
                </a:lnTo>
                <a:lnTo>
                  <a:pt x="2107571" y="317803"/>
                </a:lnTo>
                <a:lnTo>
                  <a:pt x="2119985" y="318135"/>
                </a:lnTo>
                <a:lnTo>
                  <a:pt x="2119350" y="306959"/>
                </a:lnTo>
                <a:lnTo>
                  <a:pt x="2097633" y="300228"/>
                </a:lnTo>
                <a:lnTo>
                  <a:pt x="2092426" y="298704"/>
                </a:lnTo>
                <a:lnTo>
                  <a:pt x="2087981" y="296545"/>
                </a:lnTo>
                <a:lnTo>
                  <a:pt x="2080615" y="291084"/>
                </a:lnTo>
                <a:lnTo>
                  <a:pt x="2071598" y="279654"/>
                </a:lnTo>
                <a:lnTo>
                  <a:pt x="1973300" y="135255"/>
                </a:lnTo>
                <a:lnTo>
                  <a:pt x="2049881" y="49784"/>
                </a:lnTo>
                <a:lnTo>
                  <a:pt x="2055723" y="43434"/>
                </a:lnTo>
                <a:lnTo>
                  <a:pt x="2061184" y="38100"/>
                </a:lnTo>
                <a:lnTo>
                  <a:pt x="2066391" y="33400"/>
                </a:lnTo>
                <a:lnTo>
                  <a:pt x="2071598" y="28829"/>
                </a:lnTo>
                <a:close/>
              </a:path>
              <a:path w="6668744" h="326009">
                <a:moveTo>
                  <a:pt x="4958435" y="3556"/>
                </a:moveTo>
                <a:lnTo>
                  <a:pt x="4908524" y="195072"/>
                </a:lnTo>
                <a:lnTo>
                  <a:pt x="4939004" y="114300"/>
                </a:lnTo>
                <a:lnTo>
                  <a:pt x="4939105" y="114033"/>
                </a:lnTo>
                <a:lnTo>
                  <a:pt x="4943622" y="101869"/>
                </a:lnTo>
                <a:lnTo>
                  <a:pt x="4947767" y="90170"/>
                </a:lnTo>
                <a:lnTo>
                  <a:pt x="4951507" y="102090"/>
                </a:lnTo>
                <a:lnTo>
                  <a:pt x="4955514" y="114427"/>
                </a:lnTo>
                <a:lnTo>
                  <a:pt x="4983073" y="195072"/>
                </a:lnTo>
                <a:lnTo>
                  <a:pt x="4982565" y="0"/>
                </a:lnTo>
                <a:lnTo>
                  <a:pt x="4958435" y="3556"/>
                </a:lnTo>
                <a:close/>
              </a:path>
              <a:path w="6668744" h="326009">
                <a:moveTo>
                  <a:pt x="4873853" y="293878"/>
                </a:moveTo>
                <a:lnTo>
                  <a:pt x="4873853" y="288671"/>
                </a:lnTo>
                <a:lnTo>
                  <a:pt x="4874742" y="284734"/>
                </a:lnTo>
                <a:lnTo>
                  <a:pt x="4876393" y="279781"/>
                </a:lnTo>
                <a:lnTo>
                  <a:pt x="4878171" y="274828"/>
                </a:lnTo>
                <a:lnTo>
                  <a:pt x="4880584" y="268224"/>
                </a:lnTo>
                <a:lnTo>
                  <a:pt x="4883632" y="260096"/>
                </a:lnTo>
                <a:lnTo>
                  <a:pt x="4899507" y="218312"/>
                </a:lnTo>
                <a:lnTo>
                  <a:pt x="4991074" y="218312"/>
                </a:lnTo>
                <a:lnTo>
                  <a:pt x="5005806" y="260223"/>
                </a:lnTo>
                <a:lnTo>
                  <a:pt x="5008600" y="268097"/>
                </a:lnTo>
                <a:lnTo>
                  <a:pt x="5010759" y="274447"/>
                </a:lnTo>
                <a:lnTo>
                  <a:pt x="5012283" y="279400"/>
                </a:lnTo>
                <a:lnTo>
                  <a:pt x="5013807" y="284225"/>
                </a:lnTo>
                <a:lnTo>
                  <a:pt x="5014442" y="288036"/>
                </a:lnTo>
                <a:lnTo>
                  <a:pt x="5014442" y="293750"/>
                </a:lnTo>
                <a:lnTo>
                  <a:pt x="5012537" y="297053"/>
                </a:lnTo>
                <a:lnTo>
                  <a:pt x="5008981" y="299593"/>
                </a:lnTo>
                <a:lnTo>
                  <a:pt x="5006060" y="300482"/>
                </a:lnTo>
                <a:lnTo>
                  <a:pt x="4983962" y="306959"/>
                </a:lnTo>
                <a:lnTo>
                  <a:pt x="4984978" y="318135"/>
                </a:lnTo>
                <a:lnTo>
                  <a:pt x="5000049" y="317866"/>
                </a:lnTo>
                <a:lnTo>
                  <a:pt x="5012611" y="317689"/>
                </a:lnTo>
                <a:lnTo>
                  <a:pt x="5025271" y="317550"/>
                </a:lnTo>
                <a:lnTo>
                  <a:pt x="5050888" y="317392"/>
                </a:lnTo>
                <a:lnTo>
                  <a:pt x="5086591" y="317478"/>
                </a:lnTo>
                <a:lnTo>
                  <a:pt x="5099290" y="317630"/>
                </a:lnTo>
                <a:lnTo>
                  <a:pt x="5111941" y="317849"/>
                </a:lnTo>
                <a:lnTo>
                  <a:pt x="5124551" y="318135"/>
                </a:lnTo>
                <a:lnTo>
                  <a:pt x="5123916" y="306959"/>
                </a:lnTo>
                <a:lnTo>
                  <a:pt x="5102072" y="300482"/>
                </a:lnTo>
                <a:lnTo>
                  <a:pt x="5096357" y="298831"/>
                </a:lnTo>
                <a:lnTo>
                  <a:pt x="5092039" y="296164"/>
                </a:lnTo>
                <a:lnTo>
                  <a:pt x="5088991" y="292481"/>
                </a:lnTo>
                <a:lnTo>
                  <a:pt x="5085943" y="288925"/>
                </a:lnTo>
                <a:lnTo>
                  <a:pt x="5082514" y="281813"/>
                </a:lnTo>
                <a:lnTo>
                  <a:pt x="5078831" y="271399"/>
                </a:lnTo>
                <a:lnTo>
                  <a:pt x="4982565" y="0"/>
                </a:lnTo>
                <a:lnTo>
                  <a:pt x="4983073" y="195072"/>
                </a:lnTo>
                <a:lnTo>
                  <a:pt x="4908524" y="195072"/>
                </a:lnTo>
                <a:lnTo>
                  <a:pt x="4958435" y="3556"/>
                </a:lnTo>
                <a:lnTo>
                  <a:pt x="4847310" y="274320"/>
                </a:lnTo>
                <a:lnTo>
                  <a:pt x="4844008" y="282067"/>
                </a:lnTo>
                <a:lnTo>
                  <a:pt x="4841087" y="287782"/>
                </a:lnTo>
                <a:lnTo>
                  <a:pt x="4838420" y="291592"/>
                </a:lnTo>
                <a:lnTo>
                  <a:pt x="4835626" y="295402"/>
                </a:lnTo>
                <a:lnTo>
                  <a:pt x="4831562" y="298196"/>
                </a:lnTo>
                <a:lnTo>
                  <a:pt x="4825847" y="299720"/>
                </a:lnTo>
                <a:lnTo>
                  <a:pt x="4801971" y="306959"/>
                </a:lnTo>
                <a:lnTo>
                  <a:pt x="4803114" y="318135"/>
                </a:lnTo>
                <a:lnTo>
                  <a:pt x="4814427" y="317845"/>
                </a:lnTo>
                <a:lnTo>
                  <a:pt x="4827624" y="317582"/>
                </a:lnTo>
                <a:lnTo>
                  <a:pt x="4839983" y="317425"/>
                </a:lnTo>
                <a:lnTo>
                  <a:pt x="4863711" y="317431"/>
                </a:lnTo>
                <a:lnTo>
                  <a:pt x="4875812" y="317577"/>
                </a:lnTo>
                <a:lnTo>
                  <a:pt x="4889306" y="317812"/>
                </a:lnTo>
                <a:lnTo>
                  <a:pt x="4904206" y="318135"/>
                </a:lnTo>
                <a:lnTo>
                  <a:pt x="4903571" y="306450"/>
                </a:lnTo>
                <a:lnTo>
                  <a:pt x="4882108" y="300228"/>
                </a:lnTo>
                <a:lnTo>
                  <a:pt x="4879314" y="299466"/>
                </a:lnTo>
                <a:lnTo>
                  <a:pt x="4875885" y="297053"/>
                </a:lnTo>
                <a:lnTo>
                  <a:pt x="4873853" y="293878"/>
                </a:lnTo>
                <a:close/>
              </a:path>
              <a:path w="6668744" h="326009">
                <a:moveTo>
                  <a:pt x="4330547" y="3556"/>
                </a:moveTo>
                <a:lnTo>
                  <a:pt x="4280636" y="195072"/>
                </a:lnTo>
                <a:lnTo>
                  <a:pt x="4311116" y="114300"/>
                </a:lnTo>
                <a:lnTo>
                  <a:pt x="4311217" y="114033"/>
                </a:lnTo>
                <a:lnTo>
                  <a:pt x="4315734" y="101869"/>
                </a:lnTo>
                <a:lnTo>
                  <a:pt x="4319879" y="90170"/>
                </a:lnTo>
                <a:lnTo>
                  <a:pt x="4323619" y="102090"/>
                </a:lnTo>
                <a:lnTo>
                  <a:pt x="4327626" y="114427"/>
                </a:lnTo>
                <a:lnTo>
                  <a:pt x="4355185" y="195072"/>
                </a:lnTo>
                <a:lnTo>
                  <a:pt x="4354677" y="0"/>
                </a:lnTo>
                <a:lnTo>
                  <a:pt x="4330547" y="3556"/>
                </a:lnTo>
                <a:close/>
              </a:path>
              <a:path w="6668744" h="326009">
                <a:moveTo>
                  <a:pt x="4245965" y="293878"/>
                </a:moveTo>
                <a:lnTo>
                  <a:pt x="4245965" y="288671"/>
                </a:lnTo>
                <a:lnTo>
                  <a:pt x="4246854" y="284734"/>
                </a:lnTo>
                <a:lnTo>
                  <a:pt x="4248505" y="279781"/>
                </a:lnTo>
                <a:lnTo>
                  <a:pt x="4250283" y="274828"/>
                </a:lnTo>
                <a:lnTo>
                  <a:pt x="4252696" y="268224"/>
                </a:lnTo>
                <a:lnTo>
                  <a:pt x="4255744" y="260096"/>
                </a:lnTo>
                <a:lnTo>
                  <a:pt x="4271619" y="218312"/>
                </a:lnTo>
                <a:lnTo>
                  <a:pt x="4363186" y="218312"/>
                </a:lnTo>
                <a:lnTo>
                  <a:pt x="4377918" y="260223"/>
                </a:lnTo>
                <a:lnTo>
                  <a:pt x="4380712" y="268097"/>
                </a:lnTo>
                <a:lnTo>
                  <a:pt x="4382871" y="274447"/>
                </a:lnTo>
                <a:lnTo>
                  <a:pt x="4384395" y="279400"/>
                </a:lnTo>
                <a:lnTo>
                  <a:pt x="4385919" y="284225"/>
                </a:lnTo>
                <a:lnTo>
                  <a:pt x="4386554" y="288036"/>
                </a:lnTo>
                <a:lnTo>
                  <a:pt x="4386554" y="293750"/>
                </a:lnTo>
                <a:lnTo>
                  <a:pt x="4384649" y="297053"/>
                </a:lnTo>
                <a:lnTo>
                  <a:pt x="4381093" y="299593"/>
                </a:lnTo>
                <a:lnTo>
                  <a:pt x="4378172" y="300482"/>
                </a:lnTo>
                <a:lnTo>
                  <a:pt x="4356074" y="306959"/>
                </a:lnTo>
                <a:lnTo>
                  <a:pt x="4357090" y="318135"/>
                </a:lnTo>
                <a:lnTo>
                  <a:pt x="4372161" y="317866"/>
                </a:lnTo>
                <a:lnTo>
                  <a:pt x="4384723" y="317689"/>
                </a:lnTo>
                <a:lnTo>
                  <a:pt x="4397383" y="317550"/>
                </a:lnTo>
                <a:lnTo>
                  <a:pt x="4423000" y="317392"/>
                </a:lnTo>
                <a:lnTo>
                  <a:pt x="4457884" y="317468"/>
                </a:lnTo>
                <a:lnTo>
                  <a:pt x="4470600" y="317601"/>
                </a:lnTo>
                <a:lnTo>
                  <a:pt x="4483278" y="317784"/>
                </a:lnTo>
                <a:lnTo>
                  <a:pt x="4495901" y="318008"/>
                </a:lnTo>
                <a:lnTo>
                  <a:pt x="4496663" y="318008"/>
                </a:lnTo>
                <a:lnTo>
                  <a:pt x="4510126" y="317766"/>
                </a:lnTo>
                <a:lnTo>
                  <a:pt x="4523651" y="317556"/>
                </a:lnTo>
                <a:lnTo>
                  <a:pt x="4535673" y="317420"/>
                </a:lnTo>
                <a:lnTo>
                  <a:pt x="4555681" y="317413"/>
                </a:lnTo>
                <a:lnTo>
                  <a:pt x="4567612" y="317553"/>
                </a:lnTo>
                <a:lnTo>
                  <a:pt x="4580972" y="317794"/>
                </a:lnTo>
                <a:lnTo>
                  <a:pt x="4595723" y="318135"/>
                </a:lnTo>
                <a:lnTo>
                  <a:pt x="4594961" y="306450"/>
                </a:lnTo>
                <a:lnTo>
                  <a:pt x="4566386" y="298704"/>
                </a:lnTo>
                <a:lnTo>
                  <a:pt x="4562830" y="297815"/>
                </a:lnTo>
                <a:lnTo>
                  <a:pt x="4561052" y="295148"/>
                </a:lnTo>
                <a:lnTo>
                  <a:pt x="4560925" y="290830"/>
                </a:lnTo>
                <a:lnTo>
                  <a:pt x="4560793" y="286385"/>
                </a:lnTo>
                <a:lnTo>
                  <a:pt x="4560572" y="274933"/>
                </a:lnTo>
                <a:lnTo>
                  <a:pt x="4560417" y="247269"/>
                </a:lnTo>
                <a:lnTo>
                  <a:pt x="4560288" y="88991"/>
                </a:lnTo>
                <a:lnTo>
                  <a:pt x="4560036" y="75692"/>
                </a:lnTo>
                <a:lnTo>
                  <a:pt x="4563043" y="79758"/>
                </a:lnTo>
                <a:lnTo>
                  <a:pt x="4570979" y="90320"/>
                </a:lnTo>
                <a:lnTo>
                  <a:pt x="4578070" y="99568"/>
                </a:lnTo>
                <a:lnTo>
                  <a:pt x="4753965" y="319913"/>
                </a:lnTo>
                <a:lnTo>
                  <a:pt x="4779619" y="317373"/>
                </a:lnTo>
                <a:lnTo>
                  <a:pt x="4779690" y="56143"/>
                </a:lnTo>
                <a:lnTo>
                  <a:pt x="4779912" y="43364"/>
                </a:lnTo>
                <a:lnTo>
                  <a:pt x="4780254" y="32385"/>
                </a:lnTo>
                <a:lnTo>
                  <a:pt x="4780508" y="28448"/>
                </a:lnTo>
                <a:lnTo>
                  <a:pt x="4782286" y="26035"/>
                </a:lnTo>
                <a:lnTo>
                  <a:pt x="4785715" y="25019"/>
                </a:lnTo>
                <a:lnTo>
                  <a:pt x="4816068" y="16256"/>
                </a:lnTo>
                <a:lnTo>
                  <a:pt x="4814925" y="4825"/>
                </a:lnTo>
                <a:lnTo>
                  <a:pt x="4801359" y="5211"/>
                </a:lnTo>
                <a:lnTo>
                  <a:pt x="4787919" y="5499"/>
                </a:lnTo>
                <a:lnTo>
                  <a:pt x="4775842" y="5663"/>
                </a:lnTo>
                <a:lnTo>
                  <a:pt x="4755303" y="5669"/>
                </a:lnTo>
                <a:lnTo>
                  <a:pt x="4743403" y="5515"/>
                </a:lnTo>
                <a:lnTo>
                  <a:pt x="4730008" y="5237"/>
                </a:lnTo>
                <a:lnTo>
                  <a:pt x="4715103" y="4825"/>
                </a:lnTo>
                <a:lnTo>
                  <a:pt x="4715738" y="16637"/>
                </a:lnTo>
                <a:lnTo>
                  <a:pt x="4744313" y="24511"/>
                </a:lnTo>
                <a:lnTo>
                  <a:pt x="4748123" y="25527"/>
                </a:lnTo>
                <a:lnTo>
                  <a:pt x="4750028" y="27812"/>
                </a:lnTo>
                <a:lnTo>
                  <a:pt x="4750155" y="31242"/>
                </a:lnTo>
                <a:lnTo>
                  <a:pt x="4750445" y="41770"/>
                </a:lnTo>
                <a:lnTo>
                  <a:pt x="4750614" y="54431"/>
                </a:lnTo>
                <a:lnTo>
                  <a:pt x="4750788" y="201524"/>
                </a:lnTo>
                <a:lnTo>
                  <a:pt x="4751044" y="214503"/>
                </a:lnTo>
                <a:lnTo>
                  <a:pt x="4748257" y="210771"/>
                </a:lnTo>
                <a:lnTo>
                  <a:pt x="4740438" y="200550"/>
                </a:lnTo>
                <a:lnTo>
                  <a:pt x="4732756" y="190881"/>
                </a:lnTo>
                <a:lnTo>
                  <a:pt x="4584293" y="4825"/>
                </a:lnTo>
                <a:lnTo>
                  <a:pt x="4581029" y="4975"/>
                </a:lnTo>
                <a:lnTo>
                  <a:pt x="4568701" y="5401"/>
                </a:lnTo>
                <a:lnTo>
                  <a:pt x="4555946" y="5640"/>
                </a:lnTo>
                <a:lnTo>
                  <a:pt x="4535224" y="5681"/>
                </a:lnTo>
                <a:lnTo>
                  <a:pt x="4523761" y="5532"/>
                </a:lnTo>
                <a:lnTo>
                  <a:pt x="4510273" y="5252"/>
                </a:lnTo>
                <a:lnTo>
                  <a:pt x="4494758" y="4825"/>
                </a:lnTo>
                <a:lnTo>
                  <a:pt x="4495520" y="16256"/>
                </a:lnTo>
                <a:lnTo>
                  <a:pt x="4525365" y="25019"/>
                </a:lnTo>
                <a:lnTo>
                  <a:pt x="4530986" y="42306"/>
                </a:lnTo>
                <a:lnTo>
                  <a:pt x="4531157" y="54924"/>
                </a:lnTo>
                <a:lnTo>
                  <a:pt x="4531127" y="268377"/>
                </a:lnTo>
                <a:lnTo>
                  <a:pt x="4530966" y="280719"/>
                </a:lnTo>
                <a:lnTo>
                  <a:pt x="4530699" y="291719"/>
                </a:lnTo>
                <a:lnTo>
                  <a:pt x="4495393" y="306705"/>
                </a:lnTo>
                <a:lnTo>
                  <a:pt x="4474184" y="300482"/>
                </a:lnTo>
                <a:lnTo>
                  <a:pt x="4468469" y="298831"/>
                </a:lnTo>
                <a:lnTo>
                  <a:pt x="4464151" y="296164"/>
                </a:lnTo>
                <a:lnTo>
                  <a:pt x="4461103" y="292481"/>
                </a:lnTo>
                <a:lnTo>
                  <a:pt x="4458055" y="288925"/>
                </a:lnTo>
                <a:lnTo>
                  <a:pt x="4454626" y="281813"/>
                </a:lnTo>
                <a:lnTo>
                  <a:pt x="4450943" y="271399"/>
                </a:lnTo>
                <a:lnTo>
                  <a:pt x="4354677" y="0"/>
                </a:lnTo>
                <a:lnTo>
                  <a:pt x="4355185" y="195072"/>
                </a:lnTo>
                <a:lnTo>
                  <a:pt x="4280636" y="195072"/>
                </a:lnTo>
                <a:lnTo>
                  <a:pt x="4330547" y="3556"/>
                </a:lnTo>
                <a:lnTo>
                  <a:pt x="4219422" y="274320"/>
                </a:lnTo>
                <a:lnTo>
                  <a:pt x="4216120" y="282067"/>
                </a:lnTo>
                <a:lnTo>
                  <a:pt x="4213199" y="287782"/>
                </a:lnTo>
                <a:lnTo>
                  <a:pt x="4210532" y="291592"/>
                </a:lnTo>
                <a:lnTo>
                  <a:pt x="4207738" y="295402"/>
                </a:lnTo>
                <a:lnTo>
                  <a:pt x="4203674" y="298196"/>
                </a:lnTo>
                <a:lnTo>
                  <a:pt x="4197959" y="299720"/>
                </a:lnTo>
                <a:lnTo>
                  <a:pt x="4174083" y="306959"/>
                </a:lnTo>
                <a:lnTo>
                  <a:pt x="4175226" y="318135"/>
                </a:lnTo>
                <a:lnTo>
                  <a:pt x="4186539" y="317845"/>
                </a:lnTo>
                <a:lnTo>
                  <a:pt x="4199736" y="317582"/>
                </a:lnTo>
                <a:lnTo>
                  <a:pt x="4212095" y="317425"/>
                </a:lnTo>
                <a:lnTo>
                  <a:pt x="4235823" y="317431"/>
                </a:lnTo>
                <a:lnTo>
                  <a:pt x="4247924" y="317577"/>
                </a:lnTo>
                <a:lnTo>
                  <a:pt x="4261418" y="317812"/>
                </a:lnTo>
                <a:lnTo>
                  <a:pt x="4276318" y="318135"/>
                </a:lnTo>
                <a:lnTo>
                  <a:pt x="4275683" y="306450"/>
                </a:lnTo>
                <a:lnTo>
                  <a:pt x="4254220" y="300228"/>
                </a:lnTo>
                <a:lnTo>
                  <a:pt x="4251426" y="299466"/>
                </a:lnTo>
                <a:lnTo>
                  <a:pt x="4247997" y="297053"/>
                </a:lnTo>
                <a:lnTo>
                  <a:pt x="4245965" y="293878"/>
                </a:lnTo>
                <a:close/>
              </a:path>
            </a:pathLst>
          </a:custGeom>
          <a:solidFill>
            <a:srgbClr val="006FC0"/>
          </a:solidFill>
        </p:spPr>
        <p:txBody>
          <a:bodyPr wrap="square" lIns="0" tIns="0" rIns="0" bIns="0" rtlCol="0">
            <a:noAutofit/>
          </a:bodyPr>
          <a:lstStyle/>
          <a:p>
            <a:endParaRPr/>
          </a:p>
        </p:txBody>
      </p:sp>
      <p:sp>
        <p:nvSpPr>
          <p:cNvPr id="5" name="object 5"/>
          <p:cNvSpPr/>
          <p:nvPr/>
        </p:nvSpPr>
        <p:spPr>
          <a:xfrm>
            <a:off x="2046056" y="750953"/>
            <a:ext cx="94150" cy="69723"/>
          </a:xfrm>
          <a:custGeom>
            <a:avLst/>
            <a:gdLst/>
            <a:ahLst/>
            <a:cxnLst/>
            <a:rect l="l" t="t" r="r" b="b"/>
            <a:pathLst>
              <a:path w="70612" h="69723">
                <a:moveTo>
                  <a:pt x="35559" y="0"/>
                </a:moveTo>
                <a:lnTo>
                  <a:pt x="48721" y="2124"/>
                </a:lnTo>
                <a:lnTo>
                  <a:pt x="59573" y="8498"/>
                </a:lnTo>
                <a:lnTo>
                  <a:pt x="67828" y="19822"/>
                </a:lnTo>
                <a:lnTo>
                  <a:pt x="70576" y="32812"/>
                </a:lnTo>
                <a:lnTo>
                  <a:pt x="70612" y="34671"/>
                </a:lnTo>
                <a:lnTo>
                  <a:pt x="68424" y="47910"/>
                </a:lnTo>
                <a:lnTo>
                  <a:pt x="61862" y="58626"/>
                </a:lnTo>
                <a:lnTo>
                  <a:pt x="50168" y="66939"/>
                </a:lnTo>
                <a:lnTo>
                  <a:pt x="37374" y="69687"/>
                </a:lnTo>
                <a:lnTo>
                  <a:pt x="35559" y="69723"/>
                </a:lnTo>
                <a:lnTo>
                  <a:pt x="22199" y="67610"/>
                </a:lnTo>
                <a:lnTo>
                  <a:pt x="11427" y="61272"/>
                </a:lnTo>
                <a:lnTo>
                  <a:pt x="2783" y="49424"/>
                </a:lnTo>
                <a:lnTo>
                  <a:pt x="35" y="36507"/>
                </a:lnTo>
                <a:lnTo>
                  <a:pt x="0" y="34671"/>
                </a:lnTo>
                <a:lnTo>
                  <a:pt x="2187" y="21336"/>
                </a:lnTo>
                <a:lnTo>
                  <a:pt x="8749" y="10693"/>
                </a:lnTo>
                <a:lnTo>
                  <a:pt x="20293" y="2735"/>
                </a:lnTo>
                <a:lnTo>
                  <a:pt x="33318" y="49"/>
                </a:lnTo>
                <a:lnTo>
                  <a:pt x="35559"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9713301" y="721487"/>
            <a:ext cx="350689" cy="93852"/>
          </a:xfrm>
          <a:custGeom>
            <a:avLst/>
            <a:gdLst/>
            <a:ahLst/>
            <a:cxnLst/>
            <a:rect l="l" t="t" r="r" b="b"/>
            <a:pathLst>
              <a:path w="263017" h="93852">
                <a:moveTo>
                  <a:pt x="257809"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5"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8"/>
                </a:lnTo>
                <a:lnTo>
                  <a:pt x="35305" y="40639"/>
                </a:lnTo>
                <a:lnTo>
                  <a:pt x="233679" y="40639"/>
                </a:lnTo>
                <a:lnTo>
                  <a:pt x="245364" y="2032"/>
                </a:lnTo>
                <a:lnTo>
                  <a:pt x="257809"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1795782" y="659892"/>
            <a:ext cx="118024" cy="135762"/>
          </a:xfrm>
          <a:custGeom>
            <a:avLst/>
            <a:gdLst/>
            <a:ahLst/>
            <a:cxnLst/>
            <a:rect l="l" t="t" r="r" b="b"/>
            <a:pathLst>
              <a:path w="88518" h="135762">
                <a:moveTo>
                  <a:pt x="20446" y="0"/>
                </a:moveTo>
                <a:lnTo>
                  <a:pt x="0" y="254"/>
                </a:lnTo>
                <a:lnTo>
                  <a:pt x="0" y="133731"/>
                </a:lnTo>
                <a:lnTo>
                  <a:pt x="12281" y="135233"/>
                </a:lnTo>
                <a:lnTo>
                  <a:pt x="25270" y="135760"/>
                </a:lnTo>
                <a:lnTo>
                  <a:pt x="26289" y="135762"/>
                </a:lnTo>
                <a:lnTo>
                  <a:pt x="40902" y="134598"/>
                </a:lnTo>
                <a:lnTo>
                  <a:pt x="53630" y="131115"/>
                </a:lnTo>
                <a:lnTo>
                  <a:pt x="64472" y="125324"/>
                </a:lnTo>
                <a:lnTo>
                  <a:pt x="72771" y="117983"/>
                </a:lnTo>
                <a:lnTo>
                  <a:pt x="79346" y="108725"/>
                </a:lnTo>
                <a:lnTo>
                  <a:pt x="84148" y="97683"/>
                </a:lnTo>
                <a:lnTo>
                  <a:pt x="87186" y="84858"/>
                </a:lnTo>
                <a:lnTo>
                  <a:pt x="88470" y="70249"/>
                </a:lnTo>
                <a:lnTo>
                  <a:pt x="88518" y="66548"/>
                </a:lnTo>
                <a:lnTo>
                  <a:pt x="87588" y="51281"/>
                </a:lnTo>
                <a:lnTo>
                  <a:pt x="84795" y="38021"/>
                </a:lnTo>
                <a:lnTo>
                  <a:pt x="80141" y="26776"/>
                </a:lnTo>
                <a:lnTo>
                  <a:pt x="73624" y="17559"/>
                </a:lnTo>
                <a:lnTo>
                  <a:pt x="63927" y="9646"/>
                </a:lnTo>
                <a:lnTo>
                  <a:pt x="53214" y="4683"/>
                </a:lnTo>
                <a:lnTo>
                  <a:pt x="40360" y="1494"/>
                </a:lnTo>
                <a:lnTo>
                  <a:pt x="25344" y="78"/>
                </a:lnTo>
                <a:lnTo>
                  <a:pt x="20446"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9796950" y="605156"/>
            <a:ext cx="183557" cy="100075"/>
          </a:xfrm>
          <a:custGeom>
            <a:avLst/>
            <a:gdLst/>
            <a:ahLst/>
            <a:cxnLst/>
            <a:rect l="l" t="t" r="r" b="b"/>
            <a:pathLst>
              <a:path w="137668" h="100075">
                <a:moveTo>
                  <a:pt x="13335" y="0"/>
                </a:moveTo>
                <a:lnTo>
                  <a:pt x="18034" y="18161"/>
                </a:lnTo>
                <a:lnTo>
                  <a:pt x="19304" y="21971"/>
                </a:lnTo>
                <a:lnTo>
                  <a:pt x="25019" y="24384"/>
                </a:lnTo>
                <a:lnTo>
                  <a:pt x="38232" y="24598"/>
                </a:lnTo>
                <a:lnTo>
                  <a:pt x="51018" y="24775"/>
                </a:lnTo>
                <a:lnTo>
                  <a:pt x="63396" y="24879"/>
                </a:lnTo>
                <a:lnTo>
                  <a:pt x="68961" y="24892"/>
                </a:lnTo>
                <a:lnTo>
                  <a:pt x="81228" y="24831"/>
                </a:lnTo>
                <a:lnTo>
                  <a:pt x="93850" y="24676"/>
                </a:lnTo>
                <a:lnTo>
                  <a:pt x="106848" y="24467"/>
                </a:lnTo>
                <a:lnTo>
                  <a:pt x="111760" y="24384"/>
                </a:lnTo>
                <a:lnTo>
                  <a:pt x="115824" y="24130"/>
                </a:lnTo>
                <a:lnTo>
                  <a:pt x="119380" y="18415"/>
                </a:lnTo>
                <a:lnTo>
                  <a:pt x="124079" y="889"/>
                </a:lnTo>
                <a:lnTo>
                  <a:pt x="137668" y="254"/>
                </a:lnTo>
                <a:lnTo>
                  <a:pt x="137400" y="13756"/>
                </a:lnTo>
                <a:lnTo>
                  <a:pt x="137196" y="26698"/>
                </a:lnTo>
                <a:lnTo>
                  <a:pt x="137070" y="39081"/>
                </a:lnTo>
                <a:lnTo>
                  <a:pt x="137033" y="49403"/>
                </a:lnTo>
                <a:lnTo>
                  <a:pt x="137080" y="61012"/>
                </a:lnTo>
                <a:lnTo>
                  <a:pt x="137216" y="73373"/>
                </a:lnTo>
                <a:lnTo>
                  <a:pt x="137426" y="86485"/>
                </a:lnTo>
                <a:lnTo>
                  <a:pt x="137668" y="98933"/>
                </a:lnTo>
                <a:lnTo>
                  <a:pt x="124079" y="100075"/>
                </a:lnTo>
                <a:lnTo>
                  <a:pt x="119126" y="80645"/>
                </a:lnTo>
                <a:lnTo>
                  <a:pt x="118110" y="76581"/>
                </a:lnTo>
                <a:lnTo>
                  <a:pt x="115951" y="74549"/>
                </a:lnTo>
                <a:lnTo>
                  <a:pt x="112522" y="74422"/>
                </a:lnTo>
                <a:lnTo>
                  <a:pt x="99273" y="74151"/>
                </a:lnTo>
                <a:lnTo>
                  <a:pt x="86473" y="73990"/>
                </a:lnTo>
                <a:lnTo>
                  <a:pt x="74121" y="73920"/>
                </a:lnTo>
                <a:lnTo>
                  <a:pt x="68707" y="73914"/>
                </a:lnTo>
                <a:lnTo>
                  <a:pt x="56539" y="73950"/>
                </a:lnTo>
                <a:lnTo>
                  <a:pt x="43899" y="74072"/>
                </a:lnTo>
                <a:lnTo>
                  <a:pt x="30846" y="74300"/>
                </a:lnTo>
                <a:lnTo>
                  <a:pt x="25654" y="74422"/>
                </a:lnTo>
                <a:lnTo>
                  <a:pt x="21717" y="74549"/>
                </a:lnTo>
                <a:lnTo>
                  <a:pt x="18034" y="80137"/>
                </a:lnTo>
                <a:lnTo>
                  <a:pt x="13335" y="99441"/>
                </a:lnTo>
                <a:lnTo>
                  <a:pt x="0" y="99822"/>
                </a:lnTo>
                <a:lnTo>
                  <a:pt x="261" y="86129"/>
                </a:lnTo>
                <a:lnTo>
                  <a:pt x="462" y="73090"/>
                </a:lnTo>
                <a:lnTo>
                  <a:pt x="591" y="60728"/>
                </a:lnTo>
                <a:lnTo>
                  <a:pt x="635" y="49403"/>
                </a:lnTo>
                <a:lnTo>
                  <a:pt x="584" y="37578"/>
                </a:lnTo>
                <a:lnTo>
                  <a:pt x="442" y="25146"/>
                </a:lnTo>
                <a:lnTo>
                  <a:pt x="222" y="12078"/>
                </a:lnTo>
                <a:lnTo>
                  <a:pt x="0" y="1143"/>
                </a:lnTo>
                <a:lnTo>
                  <a:pt x="13335"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203187"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366001"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795781" y="522350"/>
            <a:ext cx="103463" cy="117856"/>
          </a:xfrm>
          <a:custGeom>
            <a:avLst/>
            <a:gdLst/>
            <a:ahLst/>
            <a:cxnLst/>
            <a:rect l="l" t="t" r="r" b="b"/>
            <a:pathLst>
              <a:path w="77597" h="117856">
                <a:moveTo>
                  <a:pt x="22478" y="0"/>
                </a:moveTo>
                <a:lnTo>
                  <a:pt x="19684" y="0"/>
                </a:lnTo>
                <a:lnTo>
                  <a:pt x="16383" y="126"/>
                </a:lnTo>
                <a:lnTo>
                  <a:pt x="12573" y="381"/>
                </a:lnTo>
                <a:lnTo>
                  <a:pt x="8762" y="635"/>
                </a:lnTo>
                <a:lnTo>
                  <a:pt x="4571" y="1015"/>
                </a:lnTo>
                <a:lnTo>
                  <a:pt x="0" y="1650"/>
                </a:lnTo>
                <a:lnTo>
                  <a:pt x="0" y="117728"/>
                </a:lnTo>
                <a:lnTo>
                  <a:pt x="7493" y="117856"/>
                </a:lnTo>
                <a:lnTo>
                  <a:pt x="14731" y="117856"/>
                </a:lnTo>
                <a:lnTo>
                  <a:pt x="21590" y="117856"/>
                </a:lnTo>
                <a:lnTo>
                  <a:pt x="36702" y="116736"/>
                </a:lnTo>
                <a:lnTo>
                  <a:pt x="49390" y="113379"/>
                </a:lnTo>
                <a:lnTo>
                  <a:pt x="59653" y="107783"/>
                </a:lnTo>
                <a:lnTo>
                  <a:pt x="63881" y="104139"/>
                </a:lnTo>
                <a:lnTo>
                  <a:pt x="70127" y="95643"/>
                </a:lnTo>
                <a:lnTo>
                  <a:pt x="74490" y="84529"/>
                </a:lnTo>
                <a:lnTo>
                  <a:pt x="76969" y="70800"/>
                </a:lnTo>
                <a:lnTo>
                  <a:pt x="77597" y="57658"/>
                </a:lnTo>
                <a:lnTo>
                  <a:pt x="76540" y="42074"/>
                </a:lnTo>
                <a:lnTo>
                  <a:pt x="73370" y="29117"/>
                </a:lnTo>
                <a:lnTo>
                  <a:pt x="68088" y="18787"/>
                </a:lnTo>
                <a:lnTo>
                  <a:pt x="63500" y="13462"/>
                </a:lnTo>
                <a:lnTo>
                  <a:pt x="54032" y="6688"/>
                </a:lnTo>
                <a:lnTo>
                  <a:pt x="42416" y="2268"/>
                </a:lnTo>
                <a:lnTo>
                  <a:pt x="28613" y="184"/>
                </a:lnTo>
                <a:lnTo>
                  <a:pt x="22478"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3682322" y="515747"/>
            <a:ext cx="246379" cy="285876"/>
          </a:xfrm>
          <a:custGeom>
            <a:avLst/>
            <a:gdLst/>
            <a:ahLst/>
            <a:cxnLst/>
            <a:rect l="l" t="t" r="r" b="b"/>
            <a:pathLst>
              <a:path w="184784" h="285876">
                <a:moveTo>
                  <a:pt x="89788" y="0"/>
                </a:moveTo>
                <a:lnTo>
                  <a:pt x="74848" y="942"/>
                </a:lnTo>
                <a:lnTo>
                  <a:pt x="61344" y="3773"/>
                </a:lnTo>
                <a:lnTo>
                  <a:pt x="49272" y="8494"/>
                </a:lnTo>
                <a:lnTo>
                  <a:pt x="38623" y="15111"/>
                </a:lnTo>
                <a:lnTo>
                  <a:pt x="29391" y="23625"/>
                </a:lnTo>
                <a:lnTo>
                  <a:pt x="21569" y="34041"/>
                </a:lnTo>
                <a:lnTo>
                  <a:pt x="16553" y="43139"/>
                </a:lnTo>
                <a:lnTo>
                  <a:pt x="12376" y="52869"/>
                </a:lnTo>
                <a:lnTo>
                  <a:pt x="8805" y="63605"/>
                </a:lnTo>
                <a:lnTo>
                  <a:pt x="5841" y="75349"/>
                </a:lnTo>
                <a:lnTo>
                  <a:pt x="3483" y="88098"/>
                </a:lnTo>
                <a:lnTo>
                  <a:pt x="1731" y="101855"/>
                </a:lnTo>
                <a:lnTo>
                  <a:pt x="585" y="116618"/>
                </a:lnTo>
                <a:lnTo>
                  <a:pt x="46" y="132389"/>
                </a:lnTo>
                <a:lnTo>
                  <a:pt x="0" y="138811"/>
                </a:lnTo>
                <a:lnTo>
                  <a:pt x="309" y="154600"/>
                </a:lnTo>
                <a:lnTo>
                  <a:pt x="1239" y="169524"/>
                </a:lnTo>
                <a:lnTo>
                  <a:pt x="2789" y="183582"/>
                </a:lnTo>
                <a:lnTo>
                  <a:pt x="4962" y="196772"/>
                </a:lnTo>
                <a:lnTo>
                  <a:pt x="7759" y="209092"/>
                </a:lnTo>
                <a:lnTo>
                  <a:pt x="11179" y="220543"/>
                </a:lnTo>
                <a:lnTo>
                  <a:pt x="15226" y="231123"/>
                </a:lnTo>
                <a:lnTo>
                  <a:pt x="19899" y="240830"/>
                </a:lnTo>
                <a:lnTo>
                  <a:pt x="32301" y="259078"/>
                </a:lnTo>
                <a:lnTo>
                  <a:pt x="41616" y="268220"/>
                </a:lnTo>
                <a:lnTo>
                  <a:pt x="52070" y="275458"/>
                </a:lnTo>
                <a:lnTo>
                  <a:pt x="63661" y="280796"/>
                </a:lnTo>
                <a:lnTo>
                  <a:pt x="76385" y="284236"/>
                </a:lnTo>
                <a:lnTo>
                  <a:pt x="90240" y="285781"/>
                </a:lnTo>
                <a:lnTo>
                  <a:pt x="94868" y="285876"/>
                </a:lnTo>
                <a:lnTo>
                  <a:pt x="109532" y="284922"/>
                </a:lnTo>
                <a:lnTo>
                  <a:pt x="122872" y="282057"/>
                </a:lnTo>
                <a:lnTo>
                  <a:pt x="134883" y="277283"/>
                </a:lnTo>
                <a:lnTo>
                  <a:pt x="145557" y="270599"/>
                </a:lnTo>
                <a:lnTo>
                  <a:pt x="154887" y="262006"/>
                </a:lnTo>
                <a:lnTo>
                  <a:pt x="162813" y="251587"/>
                </a:lnTo>
                <a:lnTo>
                  <a:pt x="167605" y="243130"/>
                </a:lnTo>
                <a:lnTo>
                  <a:pt x="171803" y="233640"/>
                </a:lnTo>
                <a:lnTo>
                  <a:pt x="175409" y="223115"/>
                </a:lnTo>
                <a:lnTo>
                  <a:pt x="178426" y="211552"/>
                </a:lnTo>
                <a:lnTo>
                  <a:pt x="180857" y="198949"/>
                </a:lnTo>
                <a:lnTo>
                  <a:pt x="182702" y="185305"/>
                </a:lnTo>
                <a:lnTo>
                  <a:pt x="183966" y="170615"/>
                </a:lnTo>
                <a:lnTo>
                  <a:pt x="184650" y="154879"/>
                </a:lnTo>
                <a:lnTo>
                  <a:pt x="184784" y="143510"/>
                </a:lnTo>
                <a:lnTo>
                  <a:pt x="184469" y="127812"/>
                </a:lnTo>
                <a:lnTo>
                  <a:pt x="183522" y="112977"/>
                </a:lnTo>
                <a:lnTo>
                  <a:pt x="181946" y="99007"/>
                </a:lnTo>
                <a:lnTo>
                  <a:pt x="179741" y="85904"/>
                </a:lnTo>
                <a:lnTo>
                  <a:pt x="176909" y="73671"/>
                </a:lnTo>
                <a:lnTo>
                  <a:pt x="173450" y="62310"/>
                </a:lnTo>
                <a:lnTo>
                  <a:pt x="169367" y="51823"/>
                </a:lnTo>
                <a:lnTo>
                  <a:pt x="164661" y="42214"/>
                </a:lnTo>
                <a:lnTo>
                  <a:pt x="153743" y="26338"/>
                </a:lnTo>
                <a:lnTo>
                  <a:pt x="144560" y="17431"/>
                </a:lnTo>
                <a:lnTo>
                  <a:pt x="134125" y="10359"/>
                </a:lnTo>
                <a:lnTo>
                  <a:pt x="122439" y="5119"/>
                </a:lnTo>
                <a:lnTo>
                  <a:pt x="109507" y="1708"/>
                </a:lnTo>
                <a:lnTo>
                  <a:pt x="95331" y="123"/>
                </a:lnTo>
                <a:lnTo>
                  <a:pt x="89788"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0097347"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9"/>
                </a:lnTo>
                <a:lnTo>
                  <a:pt x="83295" y="859"/>
                </a:lnTo>
                <a:lnTo>
                  <a:pt x="96929" y="769"/>
                </a:lnTo>
                <a:lnTo>
                  <a:pt x="109725" y="611"/>
                </a:lnTo>
                <a:lnTo>
                  <a:pt x="121670" y="380"/>
                </a:lnTo>
                <a:lnTo>
                  <a:pt x="132756" y="71"/>
                </a:lnTo>
                <a:lnTo>
                  <a:pt x="134874" y="0"/>
                </a:lnTo>
                <a:lnTo>
                  <a:pt x="136144" y="11430"/>
                </a:lnTo>
                <a:lnTo>
                  <a:pt x="109600" y="19050"/>
                </a:lnTo>
                <a:lnTo>
                  <a:pt x="105918" y="20066"/>
                </a:lnTo>
                <a:lnTo>
                  <a:pt x="104013" y="22352"/>
                </a:lnTo>
                <a:lnTo>
                  <a:pt x="103886" y="25908"/>
                </a:lnTo>
                <a:lnTo>
                  <a:pt x="103582" y="37415"/>
                </a:lnTo>
                <a:lnTo>
                  <a:pt x="103423" y="50132"/>
                </a:lnTo>
                <a:lnTo>
                  <a:pt x="103378" y="63627"/>
                </a:lnTo>
                <a:lnTo>
                  <a:pt x="103378" y="136017"/>
                </a:lnTo>
                <a:lnTo>
                  <a:pt x="236474" y="136017"/>
                </a:lnTo>
                <a:lnTo>
                  <a:pt x="236474" y="63627"/>
                </a:lnTo>
                <a:lnTo>
                  <a:pt x="236425" y="49736"/>
                </a:lnTo>
                <a:lnTo>
                  <a:pt x="236262" y="37056"/>
                </a:lnTo>
                <a:lnTo>
                  <a:pt x="235966" y="25908"/>
                </a:lnTo>
                <a:lnTo>
                  <a:pt x="233934" y="20066"/>
                </a:lnTo>
                <a:lnTo>
                  <a:pt x="230124" y="19050"/>
                </a:lnTo>
                <a:lnTo>
                  <a:pt x="204089" y="11430"/>
                </a:lnTo>
                <a:lnTo>
                  <a:pt x="203454" y="0"/>
                </a:lnTo>
                <a:lnTo>
                  <a:pt x="214536" y="321"/>
                </a:lnTo>
                <a:lnTo>
                  <a:pt x="226380" y="565"/>
                </a:lnTo>
                <a:lnTo>
                  <a:pt x="238983" y="737"/>
                </a:lnTo>
                <a:lnTo>
                  <a:pt x="252338" y="842"/>
                </a:lnTo>
                <a:lnTo>
                  <a:pt x="266441" y="886"/>
                </a:lnTo>
                <a:lnTo>
                  <a:pt x="270383" y="889"/>
                </a:lnTo>
                <a:lnTo>
                  <a:pt x="284203" y="861"/>
                </a:lnTo>
                <a:lnTo>
                  <a:pt x="297514" y="776"/>
                </a:lnTo>
                <a:lnTo>
                  <a:pt x="310312" y="628"/>
                </a:lnTo>
                <a:lnTo>
                  <a:pt x="322591" y="411"/>
                </a:lnTo>
                <a:lnTo>
                  <a:pt x="334347" y="122"/>
                </a:lnTo>
                <a:lnTo>
                  <a:pt x="338455" y="0"/>
                </a:lnTo>
                <a:lnTo>
                  <a:pt x="339598" y="11430"/>
                </a:lnTo>
                <a:lnTo>
                  <a:pt x="309245" y="20193"/>
                </a:lnTo>
                <a:lnTo>
                  <a:pt x="303349" y="38539"/>
                </a:lnTo>
                <a:lnTo>
                  <a:pt x="303190" y="51318"/>
                </a:lnTo>
                <a:lnTo>
                  <a:pt x="303149" y="64516"/>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4" y="302133"/>
                </a:lnTo>
                <a:lnTo>
                  <a:pt x="230124" y="294259"/>
                </a:lnTo>
                <a:lnTo>
                  <a:pt x="233934" y="293243"/>
                </a:lnTo>
                <a:lnTo>
                  <a:pt x="235839" y="290576"/>
                </a:lnTo>
                <a:lnTo>
                  <a:pt x="236235" y="275599"/>
                </a:lnTo>
                <a:lnTo>
                  <a:pt x="236395" y="263258"/>
                </a:lnTo>
                <a:lnTo>
                  <a:pt x="236466" y="249451"/>
                </a:lnTo>
                <a:lnTo>
                  <a:pt x="236474" y="242443"/>
                </a:lnTo>
                <a:lnTo>
                  <a:pt x="236474" y="159639"/>
                </a:lnTo>
                <a:lnTo>
                  <a:pt x="103378" y="159639"/>
                </a:lnTo>
                <a:lnTo>
                  <a:pt x="103378" y="242443"/>
                </a:lnTo>
                <a:lnTo>
                  <a:pt x="103412" y="256950"/>
                </a:lnTo>
                <a:lnTo>
                  <a:pt x="103528" y="269976"/>
                </a:lnTo>
                <a:lnTo>
                  <a:pt x="103744" y="281556"/>
                </a:lnTo>
                <a:lnTo>
                  <a:pt x="103886" y="286512"/>
                </a:lnTo>
                <a:lnTo>
                  <a:pt x="105918"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1"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9725830" y="502031"/>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9"/>
                </a:lnTo>
                <a:lnTo>
                  <a:pt x="134111" y="889"/>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8"/>
                </a:lnTo>
                <a:lnTo>
                  <a:pt x="230631" y="90043"/>
                </a:lnTo>
                <a:lnTo>
                  <a:pt x="218058" y="91821"/>
                </a:lnTo>
                <a:lnTo>
                  <a:pt x="208914" y="49657"/>
                </a:lnTo>
                <a:lnTo>
                  <a:pt x="29845" y="49657"/>
                </a:lnTo>
                <a:lnTo>
                  <a:pt x="17399" y="90424"/>
                </a:lnTo>
                <a:lnTo>
                  <a:pt x="4699" y="92075"/>
                </a:lnTo>
                <a:lnTo>
                  <a:pt x="0" y="1778"/>
                </a:lnTo>
                <a:lnTo>
                  <a:pt x="1777"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9314857" y="502032"/>
            <a:ext cx="406061" cy="313309"/>
          </a:xfrm>
          <a:custGeom>
            <a:avLst/>
            <a:gdLst/>
            <a:ahLst/>
            <a:cxnLst/>
            <a:rect l="l" t="t" r="r" b="b"/>
            <a:pathLst>
              <a:path w="304546" h="313309">
                <a:moveTo>
                  <a:pt x="0" y="0"/>
                </a:moveTo>
                <a:lnTo>
                  <a:pt x="9709" y="339"/>
                </a:lnTo>
                <a:lnTo>
                  <a:pt x="20942" y="592"/>
                </a:lnTo>
                <a:lnTo>
                  <a:pt x="33692" y="763"/>
                </a:lnTo>
                <a:lnTo>
                  <a:pt x="47952" y="860"/>
                </a:lnTo>
                <a:lnTo>
                  <a:pt x="62737" y="889"/>
                </a:lnTo>
                <a:lnTo>
                  <a:pt x="76049" y="871"/>
                </a:lnTo>
                <a:lnTo>
                  <a:pt x="89141" y="817"/>
                </a:lnTo>
                <a:lnTo>
                  <a:pt x="102016" y="723"/>
                </a:lnTo>
                <a:lnTo>
                  <a:pt x="114675" y="587"/>
                </a:lnTo>
                <a:lnTo>
                  <a:pt x="127122" y="407"/>
                </a:lnTo>
                <a:lnTo>
                  <a:pt x="139359" y="180"/>
                </a:lnTo>
                <a:lnTo>
                  <a:pt x="147447" y="0"/>
                </a:lnTo>
                <a:lnTo>
                  <a:pt x="148462" y="11430"/>
                </a:lnTo>
                <a:lnTo>
                  <a:pt x="125729" y="17018"/>
                </a:lnTo>
                <a:lnTo>
                  <a:pt x="122300" y="17780"/>
                </a:lnTo>
                <a:lnTo>
                  <a:pt x="119760" y="18796"/>
                </a:lnTo>
                <a:lnTo>
                  <a:pt x="118109" y="20193"/>
                </a:lnTo>
                <a:lnTo>
                  <a:pt x="116458" y="21717"/>
                </a:lnTo>
                <a:lnTo>
                  <a:pt x="115697" y="23495"/>
                </a:lnTo>
                <a:lnTo>
                  <a:pt x="115697" y="25654"/>
                </a:lnTo>
                <a:lnTo>
                  <a:pt x="115697" y="28829"/>
                </a:lnTo>
                <a:lnTo>
                  <a:pt x="116712" y="32639"/>
                </a:lnTo>
                <a:lnTo>
                  <a:pt x="118872" y="37084"/>
                </a:lnTo>
                <a:lnTo>
                  <a:pt x="120903" y="41529"/>
                </a:lnTo>
                <a:lnTo>
                  <a:pt x="123825" y="46863"/>
                </a:lnTo>
                <a:lnTo>
                  <a:pt x="127507" y="52959"/>
                </a:lnTo>
                <a:lnTo>
                  <a:pt x="177291" y="143637"/>
                </a:lnTo>
                <a:lnTo>
                  <a:pt x="220217" y="58293"/>
                </a:lnTo>
                <a:lnTo>
                  <a:pt x="224154" y="50927"/>
                </a:lnTo>
                <a:lnTo>
                  <a:pt x="227329" y="44577"/>
                </a:lnTo>
                <a:lnTo>
                  <a:pt x="229742" y="39370"/>
                </a:lnTo>
                <a:lnTo>
                  <a:pt x="232155" y="34163"/>
                </a:lnTo>
                <a:lnTo>
                  <a:pt x="233299" y="29845"/>
                </a:lnTo>
                <a:lnTo>
                  <a:pt x="233299" y="26670"/>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9"/>
                </a:lnTo>
                <a:lnTo>
                  <a:pt x="267340" y="835"/>
                </a:lnTo>
                <a:lnTo>
                  <a:pt x="280095" y="665"/>
                </a:lnTo>
                <a:lnTo>
                  <a:pt x="292745" y="366"/>
                </a:lnTo>
                <a:lnTo>
                  <a:pt x="303402" y="0"/>
                </a:lnTo>
                <a:lnTo>
                  <a:pt x="304546" y="11430"/>
                </a:lnTo>
                <a:lnTo>
                  <a:pt x="280924" y="18288"/>
                </a:lnTo>
                <a:lnTo>
                  <a:pt x="275462" y="20193"/>
                </a:lnTo>
                <a:lnTo>
                  <a:pt x="271399" y="22733"/>
                </a:lnTo>
                <a:lnTo>
                  <a:pt x="268477" y="26289"/>
                </a:lnTo>
                <a:lnTo>
                  <a:pt x="265556" y="29718"/>
                </a:lnTo>
                <a:lnTo>
                  <a:pt x="262635" y="34163"/>
                </a:lnTo>
                <a:lnTo>
                  <a:pt x="259714" y="39497"/>
                </a:lnTo>
                <a:lnTo>
                  <a:pt x="189102" y="170180"/>
                </a:lnTo>
                <a:lnTo>
                  <a:pt x="189102" y="242443"/>
                </a:lnTo>
                <a:lnTo>
                  <a:pt x="189102" y="251460"/>
                </a:lnTo>
                <a:lnTo>
                  <a:pt x="189229" y="259461"/>
                </a:lnTo>
                <a:lnTo>
                  <a:pt x="189229" y="266827"/>
                </a:lnTo>
                <a:lnTo>
                  <a:pt x="189356" y="274066"/>
                </a:lnTo>
                <a:lnTo>
                  <a:pt x="189483" y="280670"/>
                </a:lnTo>
                <a:lnTo>
                  <a:pt x="189610" y="286512"/>
                </a:lnTo>
                <a:lnTo>
                  <a:pt x="189737" y="290322"/>
                </a:lnTo>
                <a:lnTo>
                  <a:pt x="192277" y="292989"/>
                </a:lnTo>
                <a:lnTo>
                  <a:pt x="197357" y="294259"/>
                </a:lnTo>
                <a:lnTo>
                  <a:pt x="222376" y="302133"/>
                </a:lnTo>
                <a:lnTo>
                  <a:pt x="223011"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0" y="302133"/>
                </a:lnTo>
                <a:lnTo>
                  <a:pt x="115697" y="293878"/>
                </a:lnTo>
                <a:lnTo>
                  <a:pt x="119379" y="292735"/>
                </a:lnTo>
                <a:lnTo>
                  <a:pt x="121411" y="290449"/>
                </a:lnTo>
                <a:lnTo>
                  <a:pt x="121665" y="286893"/>
                </a:lnTo>
                <a:lnTo>
                  <a:pt x="121920" y="280924"/>
                </a:lnTo>
                <a:lnTo>
                  <a:pt x="122047" y="274320"/>
                </a:lnTo>
                <a:lnTo>
                  <a:pt x="122174" y="266954"/>
                </a:lnTo>
                <a:lnTo>
                  <a:pt x="122300" y="259588"/>
                </a:lnTo>
                <a:lnTo>
                  <a:pt x="122427" y="251460"/>
                </a:lnTo>
                <a:lnTo>
                  <a:pt x="122427" y="242443"/>
                </a:lnTo>
                <a:lnTo>
                  <a:pt x="122427" y="175514"/>
                </a:lnTo>
                <a:lnTo>
                  <a:pt x="49783" y="45593"/>
                </a:lnTo>
                <a:lnTo>
                  <a:pt x="44323" y="36449"/>
                </a:lnTo>
                <a:lnTo>
                  <a:pt x="39877" y="29972"/>
                </a:lnTo>
                <a:lnTo>
                  <a:pt x="32765" y="22098"/>
                </a:lnTo>
                <a:lnTo>
                  <a:pt x="22351" y="17399"/>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496131" y="502032"/>
            <a:ext cx="790108" cy="313309"/>
          </a:xfrm>
          <a:custGeom>
            <a:avLst/>
            <a:gdLst/>
            <a:ahLst/>
            <a:cxnLst/>
            <a:rect l="l" t="t" r="r" b="b"/>
            <a:pathLst>
              <a:path w="592581" h="313309">
                <a:moveTo>
                  <a:pt x="0" y="0"/>
                </a:moveTo>
                <a:lnTo>
                  <a:pt x="13107" y="354"/>
                </a:lnTo>
                <a:lnTo>
                  <a:pt x="26000" y="613"/>
                </a:lnTo>
                <a:lnTo>
                  <a:pt x="38671" y="783"/>
                </a:lnTo>
                <a:lnTo>
                  <a:pt x="51114" y="871"/>
                </a:lnTo>
                <a:lnTo>
                  <a:pt x="59689" y="889"/>
                </a:lnTo>
                <a:lnTo>
                  <a:pt x="272160" y="889"/>
                </a:lnTo>
                <a:lnTo>
                  <a:pt x="284663" y="856"/>
                </a:lnTo>
                <a:lnTo>
                  <a:pt x="297326" y="748"/>
                </a:lnTo>
                <a:lnTo>
                  <a:pt x="310133" y="548"/>
                </a:lnTo>
                <a:lnTo>
                  <a:pt x="318007" y="0"/>
                </a:lnTo>
                <a:lnTo>
                  <a:pt x="325881" y="127"/>
                </a:lnTo>
                <a:lnTo>
                  <a:pt x="327532" y="127"/>
                </a:lnTo>
                <a:lnTo>
                  <a:pt x="329183" y="127"/>
                </a:lnTo>
                <a:lnTo>
                  <a:pt x="330834" y="0"/>
                </a:lnTo>
                <a:lnTo>
                  <a:pt x="330834" y="254"/>
                </a:lnTo>
                <a:lnTo>
                  <a:pt x="343969" y="442"/>
                </a:lnTo>
                <a:lnTo>
                  <a:pt x="356961" y="592"/>
                </a:lnTo>
                <a:lnTo>
                  <a:pt x="369814" y="706"/>
                </a:lnTo>
                <a:lnTo>
                  <a:pt x="382527" y="788"/>
                </a:lnTo>
                <a:lnTo>
                  <a:pt x="395105" y="844"/>
                </a:lnTo>
                <a:lnTo>
                  <a:pt x="407549" y="876"/>
                </a:lnTo>
                <a:lnTo>
                  <a:pt x="419860" y="888"/>
                </a:lnTo>
                <a:lnTo>
                  <a:pt x="423163" y="889"/>
                </a:lnTo>
                <a:lnTo>
                  <a:pt x="485394" y="889"/>
                </a:lnTo>
                <a:lnTo>
                  <a:pt x="497545" y="877"/>
                </a:lnTo>
                <a:lnTo>
                  <a:pt x="509848" y="843"/>
                </a:lnTo>
                <a:lnTo>
                  <a:pt x="522303" y="784"/>
                </a:lnTo>
                <a:lnTo>
                  <a:pt x="534907" y="699"/>
                </a:lnTo>
                <a:lnTo>
                  <a:pt x="547660" y="587"/>
                </a:lnTo>
                <a:lnTo>
                  <a:pt x="560560" y="446"/>
                </a:lnTo>
                <a:lnTo>
                  <a:pt x="573606" y="275"/>
                </a:lnTo>
                <a:lnTo>
                  <a:pt x="586796" y="73"/>
                </a:lnTo>
                <a:lnTo>
                  <a:pt x="591184" y="0"/>
                </a:lnTo>
                <a:lnTo>
                  <a:pt x="592581" y="1778"/>
                </a:lnTo>
                <a:lnTo>
                  <a:pt x="577850" y="83566"/>
                </a:lnTo>
                <a:lnTo>
                  <a:pt x="565276" y="85598"/>
                </a:lnTo>
                <a:lnTo>
                  <a:pt x="550799" y="23876"/>
                </a:lnTo>
                <a:lnTo>
                  <a:pt x="486282" y="23876"/>
                </a:lnTo>
                <a:lnTo>
                  <a:pt x="486282" y="242062"/>
                </a:lnTo>
                <a:lnTo>
                  <a:pt x="486319" y="256741"/>
                </a:lnTo>
                <a:lnTo>
                  <a:pt x="486441" y="269764"/>
                </a:lnTo>
                <a:lnTo>
                  <a:pt x="486669" y="281129"/>
                </a:lnTo>
                <a:lnTo>
                  <a:pt x="488950" y="291084"/>
                </a:lnTo>
                <a:lnTo>
                  <a:pt x="527811"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3" y="313309"/>
                </a:lnTo>
                <a:lnTo>
                  <a:pt x="377571" y="302133"/>
                </a:lnTo>
                <a:lnTo>
                  <a:pt x="413257" y="292227"/>
                </a:lnTo>
                <a:lnTo>
                  <a:pt x="419318" y="274396"/>
                </a:lnTo>
                <a:lnTo>
                  <a:pt x="419497" y="262020"/>
                </a:lnTo>
                <a:lnTo>
                  <a:pt x="419598" y="247987"/>
                </a:lnTo>
                <a:lnTo>
                  <a:pt x="419607" y="242062"/>
                </a:lnTo>
                <a:lnTo>
                  <a:pt x="419607" y="23876"/>
                </a:lnTo>
                <a:lnTo>
                  <a:pt x="355219" y="23876"/>
                </a:lnTo>
                <a:lnTo>
                  <a:pt x="334772" y="83312"/>
                </a:lnTo>
                <a:lnTo>
                  <a:pt x="322199" y="85344"/>
                </a:lnTo>
                <a:lnTo>
                  <a:pt x="317373" y="15621"/>
                </a:lnTo>
                <a:lnTo>
                  <a:pt x="301625" y="20193"/>
                </a:lnTo>
                <a:lnTo>
                  <a:pt x="298196" y="21209"/>
                </a:lnTo>
                <a:lnTo>
                  <a:pt x="295983" y="38539"/>
                </a:lnTo>
                <a:lnTo>
                  <a:pt x="295824" y="51318"/>
                </a:lnTo>
                <a:lnTo>
                  <a:pt x="295782" y="64516"/>
                </a:lnTo>
                <a:lnTo>
                  <a:pt x="295782" y="242443"/>
                </a:lnTo>
                <a:lnTo>
                  <a:pt x="295817" y="256863"/>
                </a:lnTo>
                <a:lnTo>
                  <a:pt x="295931" y="269889"/>
                </a:lnTo>
                <a:lnTo>
                  <a:pt x="296142" y="281556"/>
                </a:lnTo>
                <a:lnTo>
                  <a:pt x="298450" y="292608"/>
                </a:lnTo>
                <a:lnTo>
                  <a:pt x="331343" y="302133"/>
                </a:lnTo>
                <a:lnTo>
                  <a:pt x="332231"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3" y="313309"/>
                </a:lnTo>
                <a:lnTo>
                  <a:pt x="195833" y="302133"/>
                </a:lnTo>
                <a:lnTo>
                  <a:pt x="222630" y="294259"/>
                </a:lnTo>
                <a:lnTo>
                  <a:pt x="226313" y="293243"/>
                </a:lnTo>
                <a:lnTo>
                  <a:pt x="228219" y="290576"/>
                </a:lnTo>
                <a:lnTo>
                  <a:pt x="228346" y="286512"/>
                </a:lnTo>
                <a:lnTo>
                  <a:pt x="228721" y="275600"/>
                </a:lnTo>
                <a:lnTo>
                  <a:pt x="228971" y="263260"/>
                </a:lnTo>
                <a:lnTo>
                  <a:pt x="229093" y="249455"/>
                </a:lnTo>
                <a:lnTo>
                  <a:pt x="229107" y="242443"/>
                </a:lnTo>
                <a:lnTo>
                  <a:pt x="229107" y="25273"/>
                </a:lnTo>
                <a:lnTo>
                  <a:pt x="103377" y="25273"/>
                </a:lnTo>
                <a:lnTo>
                  <a:pt x="103377" y="242443"/>
                </a:lnTo>
                <a:lnTo>
                  <a:pt x="103412" y="256950"/>
                </a:lnTo>
                <a:lnTo>
                  <a:pt x="103528" y="269976"/>
                </a:lnTo>
                <a:lnTo>
                  <a:pt x="103744" y="281556"/>
                </a:lnTo>
                <a:lnTo>
                  <a:pt x="104012" y="290576"/>
                </a:lnTo>
                <a:lnTo>
                  <a:pt x="109600" y="294259"/>
                </a:lnTo>
                <a:lnTo>
                  <a:pt x="135508"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6663268"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9"/>
                </a:lnTo>
                <a:lnTo>
                  <a:pt x="83295" y="859"/>
                </a:lnTo>
                <a:lnTo>
                  <a:pt x="96929" y="769"/>
                </a:lnTo>
                <a:lnTo>
                  <a:pt x="109725" y="611"/>
                </a:lnTo>
                <a:lnTo>
                  <a:pt x="121670" y="380"/>
                </a:lnTo>
                <a:lnTo>
                  <a:pt x="132756" y="71"/>
                </a:lnTo>
                <a:lnTo>
                  <a:pt x="134874" y="0"/>
                </a:lnTo>
                <a:lnTo>
                  <a:pt x="136144" y="11430"/>
                </a:lnTo>
                <a:lnTo>
                  <a:pt x="109600" y="19050"/>
                </a:lnTo>
                <a:lnTo>
                  <a:pt x="105917" y="20066"/>
                </a:lnTo>
                <a:lnTo>
                  <a:pt x="104012" y="22352"/>
                </a:lnTo>
                <a:lnTo>
                  <a:pt x="103886"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4" y="20066"/>
                </a:lnTo>
                <a:lnTo>
                  <a:pt x="230124" y="19050"/>
                </a:lnTo>
                <a:lnTo>
                  <a:pt x="204088" y="11430"/>
                </a:lnTo>
                <a:lnTo>
                  <a:pt x="203453" y="0"/>
                </a:lnTo>
                <a:lnTo>
                  <a:pt x="214536" y="321"/>
                </a:lnTo>
                <a:lnTo>
                  <a:pt x="226380" y="565"/>
                </a:lnTo>
                <a:lnTo>
                  <a:pt x="238983" y="737"/>
                </a:lnTo>
                <a:lnTo>
                  <a:pt x="252338" y="842"/>
                </a:lnTo>
                <a:lnTo>
                  <a:pt x="266441" y="886"/>
                </a:lnTo>
                <a:lnTo>
                  <a:pt x="270383" y="889"/>
                </a:lnTo>
                <a:lnTo>
                  <a:pt x="284203" y="861"/>
                </a:lnTo>
                <a:lnTo>
                  <a:pt x="297514" y="776"/>
                </a:lnTo>
                <a:lnTo>
                  <a:pt x="310312" y="628"/>
                </a:lnTo>
                <a:lnTo>
                  <a:pt x="322591" y="411"/>
                </a:lnTo>
                <a:lnTo>
                  <a:pt x="334347" y="122"/>
                </a:lnTo>
                <a:lnTo>
                  <a:pt x="338454" y="0"/>
                </a:lnTo>
                <a:lnTo>
                  <a:pt x="339598" y="11430"/>
                </a:lnTo>
                <a:lnTo>
                  <a:pt x="309245" y="20193"/>
                </a:lnTo>
                <a:lnTo>
                  <a:pt x="303349" y="38539"/>
                </a:lnTo>
                <a:lnTo>
                  <a:pt x="303190" y="51318"/>
                </a:lnTo>
                <a:lnTo>
                  <a:pt x="303149" y="64516"/>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6" y="286512"/>
                </a:lnTo>
                <a:lnTo>
                  <a:pt x="105917"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379127" y="502032"/>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9"/>
                </a:lnTo>
                <a:lnTo>
                  <a:pt x="153873" y="842"/>
                </a:lnTo>
                <a:lnTo>
                  <a:pt x="166731" y="697"/>
                </a:lnTo>
                <a:lnTo>
                  <a:pt x="179301" y="442"/>
                </a:lnTo>
                <a:lnTo>
                  <a:pt x="191593" y="67"/>
                </a:lnTo>
                <a:lnTo>
                  <a:pt x="193420" y="0"/>
                </a:lnTo>
                <a:lnTo>
                  <a:pt x="194563" y="11430"/>
                </a:lnTo>
                <a:lnTo>
                  <a:pt x="169290" y="18288"/>
                </a:lnTo>
                <a:lnTo>
                  <a:pt x="155701" y="24003"/>
                </a:lnTo>
                <a:lnTo>
                  <a:pt x="145287" y="33274"/>
                </a:lnTo>
                <a:lnTo>
                  <a:pt x="133984" y="44958"/>
                </a:lnTo>
                <a:lnTo>
                  <a:pt x="57403" y="130429"/>
                </a:lnTo>
                <a:lnTo>
                  <a:pt x="155701" y="274828"/>
                </a:lnTo>
                <a:lnTo>
                  <a:pt x="164718" y="286258"/>
                </a:lnTo>
                <a:lnTo>
                  <a:pt x="176529" y="293878"/>
                </a:lnTo>
                <a:lnTo>
                  <a:pt x="181736" y="295402"/>
                </a:lnTo>
                <a:lnTo>
                  <a:pt x="203453" y="302133"/>
                </a:lnTo>
                <a:lnTo>
                  <a:pt x="204088" y="313309"/>
                </a:lnTo>
                <a:lnTo>
                  <a:pt x="191675" y="312977"/>
                </a:lnTo>
                <a:lnTo>
                  <a:pt x="179072" y="312739"/>
                </a:lnTo>
                <a:lnTo>
                  <a:pt x="166281" y="312596"/>
                </a:lnTo>
                <a:lnTo>
                  <a:pt x="153302" y="312547"/>
                </a:lnTo>
                <a:lnTo>
                  <a:pt x="153034"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8"/>
                </a:lnTo>
                <a:lnTo>
                  <a:pt x="0" y="156591"/>
                </a:lnTo>
                <a:lnTo>
                  <a:pt x="91566" y="55880"/>
                </a:lnTo>
                <a:lnTo>
                  <a:pt x="101041" y="45351"/>
                </a:lnTo>
                <a:lnTo>
                  <a:pt x="108320" y="36485"/>
                </a:lnTo>
                <a:lnTo>
                  <a:pt x="112902" y="30480"/>
                </a:lnTo>
                <a:lnTo>
                  <a:pt x="115061" y="26035"/>
                </a:lnTo>
                <a:lnTo>
                  <a:pt x="115061" y="22860"/>
                </a:lnTo>
                <a:lnTo>
                  <a:pt x="115061" y="19939"/>
                </a:lnTo>
                <a:lnTo>
                  <a:pt x="113029" y="18034"/>
                </a:lnTo>
                <a:lnTo>
                  <a:pt x="108965" y="16764"/>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6234515" y="502032"/>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4" y="889"/>
                </a:lnTo>
                <a:lnTo>
                  <a:pt x="83236" y="859"/>
                </a:lnTo>
                <a:lnTo>
                  <a:pt x="96839" y="769"/>
                </a:lnTo>
                <a:lnTo>
                  <a:pt x="109632" y="611"/>
                </a:lnTo>
                <a:lnTo>
                  <a:pt x="121603" y="380"/>
                </a:lnTo>
                <a:lnTo>
                  <a:pt x="132742" y="71"/>
                </a:lnTo>
                <a:lnTo>
                  <a:pt x="134874" y="0"/>
                </a:lnTo>
                <a:lnTo>
                  <a:pt x="136143" y="11430"/>
                </a:lnTo>
                <a:lnTo>
                  <a:pt x="109600" y="19050"/>
                </a:lnTo>
                <a:lnTo>
                  <a:pt x="106044" y="20066"/>
                </a:lnTo>
                <a:lnTo>
                  <a:pt x="104139" y="22352"/>
                </a:lnTo>
                <a:lnTo>
                  <a:pt x="103886" y="25908"/>
                </a:lnTo>
                <a:lnTo>
                  <a:pt x="103631" y="31496"/>
                </a:lnTo>
                <a:lnTo>
                  <a:pt x="103631" y="37338"/>
                </a:lnTo>
                <a:lnTo>
                  <a:pt x="103504" y="43561"/>
                </a:lnTo>
                <a:lnTo>
                  <a:pt x="103377" y="49784"/>
                </a:lnTo>
                <a:lnTo>
                  <a:pt x="103377" y="56515"/>
                </a:lnTo>
                <a:lnTo>
                  <a:pt x="103377" y="63627"/>
                </a:lnTo>
                <a:lnTo>
                  <a:pt x="103377" y="242443"/>
                </a:lnTo>
                <a:lnTo>
                  <a:pt x="103377" y="251460"/>
                </a:lnTo>
                <a:lnTo>
                  <a:pt x="103377" y="259461"/>
                </a:lnTo>
                <a:lnTo>
                  <a:pt x="103504" y="266827"/>
                </a:lnTo>
                <a:lnTo>
                  <a:pt x="103631" y="274066"/>
                </a:lnTo>
                <a:lnTo>
                  <a:pt x="103631" y="280670"/>
                </a:lnTo>
                <a:lnTo>
                  <a:pt x="103886" y="286512"/>
                </a:lnTo>
                <a:lnTo>
                  <a:pt x="104012" y="290449"/>
                </a:lnTo>
                <a:lnTo>
                  <a:pt x="105917" y="293116"/>
                </a:lnTo>
                <a:lnTo>
                  <a:pt x="109600" y="294259"/>
                </a:lnTo>
                <a:lnTo>
                  <a:pt x="135509"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2" y="293878"/>
                </a:lnTo>
                <a:lnTo>
                  <a:pt x="33781" y="292608"/>
                </a:lnTo>
                <a:lnTo>
                  <a:pt x="35813" y="290322"/>
                </a:lnTo>
                <a:lnTo>
                  <a:pt x="35940" y="286893"/>
                </a:lnTo>
                <a:lnTo>
                  <a:pt x="36067" y="280924"/>
                </a:lnTo>
                <a:lnTo>
                  <a:pt x="36194" y="274320"/>
                </a:lnTo>
                <a:lnTo>
                  <a:pt x="36322" y="266954"/>
                </a:lnTo>
                <a:lnTo>
                  <a:pt x="36322" y="259588"/>
                </a:lnTo>
                <a:lnTo>
                  <a:pt x="36449" y="251460"/>
                </a:lnTo>
                <a:lnTo>
                  <a:pt x="36449" y="242443"/>
                </a:lnTo>
                <a:lnTo>
                  <a:pt x="36449" y="64516"/>
                </a:lnTo>
                <a:lnTo>
                  <a:pt x="36449" y="57150"/>
                </a:lnTo>
                <a:lnTo>
                  <a:pt x="36322" y="50292"/>
                </a:lnTo>
                <a:lnTo>
                  <a:pt x="36322" y="44196"/>
                </a:lnTo>
                <a:lnTo>
                  <a:pt x="36194" y="38100"/>
                </a:lnTo>
                <a:lnTo>
                  <a:pt x="36067" y="32512"/>
                </a:lnTo>
                <a:lnTo>
                  <a:pt x="35940" y="27559"/>
                </a:lnTo>
                <a:lnTo>
                  <a:pt x="35813" y="23622"/>
                </a:lnTo>
                <a:lnTo>
                  <a:pt x="34036" y="21209"/>
                </a:lnTo>
                <a:lnTo>
                  <a:pt x="30606"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6013027" y="502032"/>
            <a:ext cx="186096" cy="313309"/>
          </a:xfrm>
          <a:custGeom>
            <a:avLst/>
            <a:gdLst/>
            <a:ahLst/>
            <a:cxnLst/>
            <a:rect l="l" t="t" r="r" b="b"/>
            <a:pathLst>
              <a:path w="139572" h="313309">
                <a:moveTo>
                  <a:pt x="0" y="0"/>
                </a:moveTo>
                <a:lnTo>
                  <a:pt x="11689" y="313"/>
                </a:lnTo>
                <a:lnTo>
                  <a:pt x="23841" y="553"/>
                </a:lnTo>
                <a:lnTo>
                  <a:pt x="36450" y="725"/>
                </a:lnTo>
                <a:lnTo>
                  <a:pt x="49512" y="834"/>
                </a:lnTo>
                <a:lnTo>
                  <a:pt x="63021" y="884"/>
                </a:lnTo>
                <a:lnTo>
                  <a:pt x="68833" y="889"/>
                </a:lnTo>
                <a:lnTo>
                  <a:pt x="82692" y="862"/>
                </a:lnTo>
                <a:lnTo>
                  <a:pt x="96038" y="781"/>
                </a:lnTo>
                <a:lnTo>
                  <a:pt x="108867" y="639"/>
                </a:lnTo>
                <a:lnTo>
                  <a:pt x="121175" y="433"/>
                </a:lnTo>
                <a:lnTo>
                  <a:pt x="132957" y="158"/>
                </a:lnTo>
                <a:lnTo>
                  <a:pt x="138429" y="0"/>
                </a:lnTo>
                <a:lnTo>
                  <a:pt x="139572" y="11430"/>
                </a:lnTo>
                <a:lnTo>
                  <a:pt x="109600" y="19685"/>
                </a:lnTo>
                <a:lnTo>
                  <a:pt x="106044" y="20574"/>
                </a:lnTo>
                <a:lnTo>
                  <a:pt x="104139" y="22860"/>
                </a:lnTo>
                <a:lnTo>
                  <a:pt x="103885" y="26416"/>
                </a:lnTo>
                <a:lnTo>
                  <a:pt x="103631" y="31750"/>
                </a:lnTo>
                <a:lnTo>
                  <a:pt x="103631" y="37465"/>
                </a:lnTo>
                <a:lnTo>
                  <a:pt x="103504" y="43688"/>
                </a:lnTo>
                <a:lnTo>
                  <a:pt x="103377" y="49911"/>
                </a:lnTo>
                <a:lnTo>
                  <a:pt x="103377" y="56515"/>
                </a:lnTo>
                <a:lnTo>
                  <a:pt x="103377" y="63627"/>
                </a:lnTo>
                <a:lnTo>
                  <a:pt x="103377" y="242443"/>
                </a:lnTo>
                <a:lnTo>
                  <a:pt x="103377" y="251460"/>
                </a:lnTo>
                <a:lnTo>
                  <a:pt x="103377" y="259461"/>
                </a:lnTo>
                <a:lnTo>
                  <a:pt x="103504" y="266827"/>
                </a:lnTo>
                <a:lnTo>
                  <a:pt x="103631" y="274066"/>
                </a:lnTo>
                <a:lnTo>
                  <a:pt x="103631" y="280670"/>
                </a:lnTo>
                <a:lnTo>
                  <a:pt x="103885" y="286512"/>
                </a:lnTo>
                <a:lnTo>
                  <a:pt x="104012" y="290322"/>
                </a:lnTo>
                <a:lnTo>
                  <a:pt x="106552" y="292989"/>
                </a:lnTo>
                <a:lnTo>
                  <a:pt x="111378" y="294259"/>
                </a:lnTo>
                <a:lnTo>
                  <a:pt x="138937" y="302133"/>
                </a:lnTo>
                <a:lnTo>
                  <a:pt x="139572"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2" y="313309"/>
                </a:lnTo>
                <a:lnTo>
                  <a:pt x="0" y="302133"/>
                </a:lnTo>
                <a:lnTo>
                  <a:pt x="29971" y="293878"/>
                </a:lnTo>
                <a:lnTo>
                  <a:pt x="33654" y="292735"/>
                </a:lnTo>
                <a:lnTo>
                  <a:pt x="35687" y="290449"/>
                </a:lnTo>
                <a:lnTo>
                  <a:pt x="35940" y="286893"/>
                </a:lnTo>
                <a:lnTo>
                  <a:pt x="36067" y="280924"/>
                </a:lnTo>
                <a:lnTo>
                  <a:pt x="36194" y="274320"/>
                </a:lnTo>
                <a:lnTo>
                  <a:pt x="36321" y="266954"/>
                </a:lnTo>
                <a:lnTo>
                  <a:pt x="36321" y="259588"/>
                </a:lnTo>
                <a:lnTo>
                  <a:pt x="36449" y="251460"/>
                </a:lnTo>
                <a:lnTo>
                  <a:pt x="36449" y="242443"/>
                </a:lnTo>
                <a:lnTo>
                  <a:pt x="36449" y="64516"/>
                </a:lnTo>
                <a:lnTo>
                  <a:pt x="36449" y="57150"/>
                </a:lnTo>
                <a:lnTo>
                  <a:pt x="36321" y="50292"/>
                </a:lnTo>
                <a:lnTo>
                  <a:pt x="36321" y="44196"/>
                </a:lnTo>
                <a:lnTo>
                  <a:pt x="36194" y="38100"/>
                </a:lnTo>
                <a:lnTo>
                  <a:pt x="36067"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5163653" y="502032"/>
            <a:ext cx="800268" cy="313309"/>
          </a:xfrm>
          <a:custGeom>
            <a:avLst/>
            <a:gdLst/>
            <a:ahLst/>
            <a:cxnLst/>
            <a:rect l="l" t="t" r="r" b="b"/>
            <a:pathLst>
              <a:path w="600201" h="313309">
                <a:moveTo>
                  <a:pt x="0" y="0"/>
                </a:moveTo>
                <a:lnTo>
                  <a:pt x="11689" y="313"/>
                </a:lnTo>
                <a:lnTo>
                  <a:pt x="23841" y="553"/>
                </a:lnTo>
                <a:lnTo>
                  <a:pt x="36450" y="725"/>
                </a:lnTo>
                <a:lnTo>
                  <a:pt x="49512" y="834"/>
                </a:lnTo>
                <a:lnTo>
                  <a:pt x="63021" y="884"/>
                </a:lnTo>
                <a:lnTo>
                  <a:pt x="68834" y="889"/>
                </a:lnTo>
                <a:lnTo>
                  <a:pt x="83295" y="859"/>
                </a:lnTo>
                <a:lnTo>
                  <a:pt x="96929" y="769"/>
                </a:lnTo>
                <a:lnTo>
                  <a:pt x="109725" y="611"/>
                </a:lnTo>
                <a:lnTo>
                  <a:pt x="121670" y="380"/>
                </a:lnTo>
                <a:lnTo>
                  <a:pt x="132756" y="71"/>
                </a:lnTo>
                <a:lnTo>
                  <a:pt x="134874" y="0"/>
                </a:lnTo>
                <a:lnTo>
                  <a:pt x="136144" y="11430"/>
                </a:lnTo>
                <a:lnTo>
                  <a:pt x="109600" y="19050"/>
                </a:lnTo>
                <a:lnTo>
                  <a:pt x="105917" y="20066"/>
                </a:lnTo>
                <a:lnTo>
                  <a:pt x="104012" y="22352"/>
                </a:lnTo>
                <a:lnTo>
                  <a:pt x="103886"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4" y="20066"/>
                </a:lnTo>
                <a:lnTo>
                  <a:pt x="230124" y="19050"/>
                </a:lnTo>
                <a:lnTo>
                  <a:pt x="204088" y="11430"/>
                </a:lnTo>
                <a:lnTo>
                  <a:pt x="203453" y="0"/>
                </a:lnTo>
                <a:lnTo>
                  <a:pt x="214536" y="321"/>
                </a:lnTo>
                <a:lnTo>
                  <a:pt x="226380" y="565"/>
                </a:lnTo>
                <a:lnTo>
                  <a:pt x="238983" y="737"/>
                </a:lnTo>
                <a:lnTo>
                  <a:pt x="252338" y="842"/>
                </a:lnTo>
                <a:lnTo>
                  <a:pt x="266441" y="886"/>
                </a:lnTo>
                <a:lnTo>
                  <a:pt x="270383" y="889"/>
                </a:lnTo>
                <a:lnTo>
                  <a:pt x="283866" y="867"/>
                </a:lnTo>
                <a:lnTo>
                  <a:pt x="296872" y="795"/>
                </a:lnTo>
                <a:lnTo>
                  <a:pt x="309408" y="663"/>
                </a:lnTo>
                <a:lnTo>
                  <a:pt x="321485" y="463"/>
                </a:lnTo>
                <a:lnTo>
                  <a:pt x="325374" y="381"/>
                </a:lnTo>
                <a:lnTo>
                  <a:pt x="325627" y="0"/>
                </a:lnTo>
                <a:lnTo>
                  <a:pt x="333756" y="127"/>
                </a:lnTo>
                <a:lnTo>
                  <a:pt x="335279" y="127"/>
                </a:lnTo>
                <a:lnTo>
                  <a:pt x="336931" y="127"/>
                </a:lnTo>
                <a:lnTo>
                  <a:pt x="338454" y="0"/>
                </a:lnTo>
                <a:lnTo>
                  <a:pt x="338454" y="254"/>
                </a:lnTo>
                <a:lnTo>
                  <a:pt x="351589" y="442"/>
                </a:lnTo>
                <a:lnTo>
                  <a:pt x="364581" y="592"/>
                </a:lnTo>
                <a:lnTo>
                  <a:pt x="377434" y="706"/>
                </a:lnTo>
                <a:lnTo>
                  <a:pt x="390147" y="788"/>
                </a:lnTo>
                <a:lnTo>
                  <a:pt x="402725" y="844"/>
                </a:lnTo>
                <a:lnTo>
                  <a:pt x="415169" y="876"/>
                </a:lnTo>
                <a:lnTo>
                  <a:pt x="427480" y="888"/>
                </a:lnTo>
                <a:lnTo>
                  <a:pt x="430784" y="889"/>
                </a:lnTo>
                <a:lnTo>
                  <a:pt x="493013" y="889"/>
                </a:lnTo>
                <a:lnTo>
                  <a:pt x="505165" y="877"/>
                </a:lnTo>
                <a:lnTo>
                  <a:pt x="517468" y="843"/>
                </a:lnTo>
                <a:lnTo>
                  <a:pt x="529923" y="784"/>
                </a:lnTo>
                <a:lnTo>
                  <a:pt x="542527" y="699"/>
                </a:lnTo>
                <a:lnTo>
                  <a:pt x="555280" y="587"/>
                </a:lnTo>
                <a:lnTo>
                  <a:pt x="568180" y="446"/>
                </a:lnTo>
                <a:lnTo>
                  <a:pt x="581226" y="275"/>
                </a:lnTo>
                <a:lnTo>
                  <a:pt x="594416" y="73"/>
                </a:lnTo>
                <a:lnTo>
                  <a:pt x="598804" y="0"/>
                </a:lnTo>
                <a:lnTo>
                  <a:pt x="600201" y="1778"/>
                </a:lnTo>
                <a:lnTo>
                  <a:pt x="585470" y="83566"/>
                </a:lnTo>
                <a:lnTo>
                  <a:pt x="572897" y="85598"/>
                </a:lnTo>
                <a:lnTo>
                  <a:pt x="558419" y="23876"/>
                </a:lnTo>
                <a:lnTo>
                  <a:pt x="493902" y="23876"/>
                </a:lnTo>
                <a:lnTo>
                  <a:pt x="493902" y="242062"/>
                </a:lnTo>
                <a:lnTo>
                  <a:pt x="493939" y="256741"/>
                </a:lnTo>
                <a:lnTo>
                  <a:pt x="494061" y="269764"/>
                </a:lnTo>
                <a:lnTo>
                  <a:pt x="494289" y="281129"/>
                </a:lnTo>
                <a:lnTo>
                  <a:pt x="496570" y="291084"/>
                </a:lnTo>
                <a:lnTo>
                  <a:pt x="535432" y="302133"/>
                </a:lnTo>
                <a:lnTo>
                  <a:pt x="536066" y="313309"/>
                </a:lnTo>
                <a:lnTo>
                  <a:pt x="523475" y="313071"/>
                </a:lnTo>
                <a:lnTo>
                  <a:pt x="510839" y="312878"/>
                </a:lnTo>
                <a:lnTo>
                  <a:pt x="498159" y="312729"/>
                </a:lnTo>
                <a:lnTo>
                  <a:pt x="485435" y="312624"/>
                </a:lnTo>
                <a:lnTo>
                  <a:pt x="472667" y="312564"/>
                </a:lnTo>
                <a:lnTo>
                  <a:pt x="461390" y="312547"/>
                </a:lnTo>
                <a:lnTo>
                  <a:pt x="448156" y="312568"/>
                </a:lnTo>
                <a:lnTo>
                  <a:pt x="435139" y="312634"/>
                </a:lnTo>
                <a:lnTo>
                  <a:pt x="422340" y="312743"/>
                </a:lnTo>
                <a:lnTo>
                  <a:pt x="409760" y="312896"/>
                </a:lnTo>
                <a:lnTo>
                  <a:pt x="397397" y="313092"/>
                </a:lnTo>
                <a:lnTo>
                  <a:pt x="386334" y="313309"/>
                </a:lnTo>
                <a:lnTo>
                  <a:pt x="385190" y="302133"/>
                </a:lnTo>
                <a:lnTo>
                  <a:pt x="420877" y="292227"/>
                </a:lnTo>
                <a:lnTo>
                  <a:pt x="426938" y="274396"/>
                </a:lnTo>
                <a:lnTo>
                  <a:pt x="427117" y="262020"/>
                </a:lnTo>
                <a:lnTo>
                  <a:pt x="427218" y="247987"/>
                </a:lnTo>
                <a:lnTo>
                  <a:pt x="427227" y="242062"/>
                </a:lnTo>
                <a:lnTo>
                  <a:pt x="427227" y="23876"/>
                </a:lnTo>
                <a:lnTo>
                  <a:pt x="362838" y="23876"/>
                </a:lnTo>
                <a:lnTo>
                  <a:pt x="342391" y="83312"/>
                </a:lnTo>
                <a:lnTo>
                  <a:pt x="329819" y="85344"/>
                </a:lnTo>
                <a:lnTo>
                  <a:pt x="324992" y="15621"/>
                </a:lnTo>
                <a:lnTo>
                  <a:pt x="309245" y="20193"/>
                </a:lnTo>
                <a:lnTo>
                  <a:pt x="305815" y="21209"/>
                </a:lnTo>
                <a:lnTo>
                  <a:pt x="303349" y="38539"/>
                </a:lnTo>
                <a:lnTo>
                  <a:pt x="303190" y="51318"/>
                </a:lnTo>
                <a:lnTo>
                  <a:pt x="303149" y="64516"/>
                </a:lnTo>
                <a:lnTo>
                  <a:pt x="303149" y="242443"/>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6" y="286512"/>
                </a:lnTo>
                <a:lnTo>
                  <a:pt x="105917" y="293243"/>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711192" y="502032"/>
            <a:ext cx="428412" cy="315087"/>
          </a:xfrm>
          <a:custGeom>
            <a:avLst/>
            <a:gdLst/>
            <a:ahLst/>
            <a:cxnLst/>
            <a:rect l="l" t="t" r="r" b="b"/>
            <a:pathLst>
              <a:path w="321309" h="315087">
                <a:moveTo>
                  <a:pt x="0" y="0"/>
                </a:moveTo>
                <a:lnTo>
                  <a:pt x="15514" y="426"/>
                </a:lnTo>
                <a:lnTo>
                  <a:pt x="29002" y="706"/>
                </a:lnTo>
                <a:lnTo>
                  <a:pt x="40465" y="855"/>
                </a:lnTo>
                <a:lnTo>
                  <a:pt x="48005" y="889"/>
                </a:lnTo>
                <a:lnTo>
                  <a:pt x="61188" y="814"/>
                </a:lnTo>
                <a:lnTo>
                  <a:pt x="73943" y="575"/>
                </a:lnTo>
                <a:lnTo>
                  <a:pt x="86270" y="149"/>
                </a:lnTo>
                <a:lnTo>
                  <a:pt x="89534" y="0"/>
                </a:lnTo>
                <a:lnTo>
                  <a:pt x="237997" y="186055"/>
                </a:lnTo>
                <a:lnTo>
                  <a:pt x="245679" y="195724"/>
                </a:lnTo>
                <a:lnTo>
                  <a:pt x="253498" y="205945"/>
                </a:lnTo>
                <a:lnTo>
                  <a:pt x="256285" y="209677"/>
                </a:lnTo>
                <a:lnTo>
                  <a:pt x="256029" y="196698"/>
                </a:lnTo>
                <a:lnTo>
                  <a:pt x="255913" y="184137"/>
                </a:lnTo>
                <a:lnTo>
                  <a:pt x="255904" y="179959"/>
                </a:lnTo>
                <a:lnTo>
                  <a:pt x="255904" y="63627"/>
                </a:lnTo>
                <a:lnTo>
                  <a:pt x="255855" y="49605"/>
                </a:lnTo>
                <a:lnTo>
                  <a:pt x="255687" y="36944"/>
                </a:lnTo>
                <a:lnTo>
                  <a:pt x="255396" y="26416"/>
                </a:lnTo>
                <a:lnTo>
                  <a:pt x="255269" y="22987"/>
                </a:lnTo>
                <a:lnTo>
                  <a:pt x="253364" y="20701"/>
                </a:lnTo>
                <a:lnTo>
                  <a:pt x="249554" y="19685"/>
                </a:lnTo>
                <a:lnTo>
                  <a:pt x="220979" y="11811"/>
                </a:lnTo>
                <a:lnTo>
                  <a:pt x="220344" y="0"/>
                </a:lnTo>
                <a:lnTo>
                  <a:pt x="235249" y="411"/>
                </a:lnTo>
                <a:lnTo>
                  <a:pt x="248645" y="689"/>
                </a:lnTo>
                <a:lnTo>
                  <a:pt x="260544" y="843"/>
                </a:lnTo>
                <a:lnTo>
                  <a:pt x="270382" y="889"/>
                </a:lnTo>
                <a:lnTo>
                  <a:pt x="281084" y="837"/>
                </a:lnTo>
                <a:lnTo>
                  <a:pt x="293160" y="673"/>
                </a:lnTo>
                <a:lnTo>
                  <a:pt x="306600" y="385"/>
                </a:lnTo>
                <a:lnTo>
                  <a:pt x="320166" y="0"/>
                </a:lnTo>
                <a:lnTo>
                  <a:pt x="321309" y="11430"/>
                </a:lnTo>
                <a:lnTo>
                  <a:pt x="290956" y="20193"/>
                </a:lnTo>
                <a:lnTo>
                  <a:pt x="285153" y="38538"/>
                </a:lnTo>
                <a:lnTo>
                  <a:pt x="284931" y="51317"/>
                </a:lnTo>
                <a:lnTo>
                  <a:pt x="284860" y="64516"/>
                </a:lnTo>
                <a:lnTo>
                  <a:pt x="284860" y="312547"/>
                </a:lnTo>
                <a:lnTo>
                  <a:pt x="259206" y="315087"/>
                </a:lnTo>
                <a:lnTo>
                  <a:pt x="83311" y="94742"/>
                </a:lnTo>
                <a:lnTo>
                  <a:pt x="76220" y="85494"/>
                </a:lnTo>
                <a:lnTo>
                  <a:pt x="68284" y="74932"/>
                </a:lnTo>
                <a:lnTo>
                  <a:pt x="65277" y="70866"/>
                </a:lnTo>
                <a:lnTo>
                  <a:pt x="65530" y="84165"/>
                </a:lnTo>
                <a:lnTo>
                  <a:pt x="65648" y="96608"/>
                </a:lnTo>
                <a:lnTo>
                  <a:pt x="65658" y="101219"/>
                </a:lnTo>
                <a:lnTo>
                  <a:pt x="65658" y="242443"/>
                </a:lnTo>
                <a:lnTo>
                  <a:pt x="65694" y="257075"/>
                </a:lnTo>
                <a:lnTo>
                  <a:pt x="65813" y="270107"/>
                </a:lnTo>
                <a:lnTo>
                  <a:pt x="66035" y="281559"/>
                </a:lnTo>
                <a:lnTo>
                  <a:pt x="66166" y="286004"/>
                </a:lnTo>
                <a:lnTo>
                  <a:pt x="66293" y="290322"/>
                </a:lnTo>
                <a:lnTo>
                  <a:pt x="68071" y="292989"/>
                </a:lnTo>
                <a:lnTo>
                  <a:pt x="71627" y="293878"/>
                </a:lnTo>
                <a:lnTo>
                  <a:pt x="100202" y="301625"/>
                </a:lnTo>
                <a:lnTo>
                  <a:pt x="100964" y="313309"/>
                </a:lnTo>
                <a:lnTo>
                  <a:pt x="86214" y="312968"/>
                </a:lnTo>
                <a:lnTo>
                  <a:pt x="72853" y="312727"/>
                </a:lnTo>
                <a:lnTo>
                  <a:pt x="60923" y="312587"/>
                </a:lnTo>
                <a:lnTo>
                  <a:pt x="51434" y="312547"/>
                </a:lnTo>
                <a:lnTo>
                  <a:pt x="40965" y="312595"/>
                </a:lnTo>
                <a:lnTo>
                  <a:pt x="28990" y="312741"/>
                </a:lnTo>
                <a:lnTo>
                  <a:pt x="15509" y="312984"/>
                </a:lnTo>
                <a:lnTo>
                  <a:pt x="1142" y="313309"/>
                </a:lnTo>
                <a:lnTo>
                  <a:pt x="0" y="302133"/>
                </a:lnTo>
                <a:lnTo>
                  <a:pt x="29971" y="293878"/>
                </a:lnTo>
                <a:lnTo>
                  <a:pt x="36208" y="275893"/>
                </a:lnTo>
                <a:lnTo>
                  <a:pt x="36369" y="263551"/>
                </a:lnTo>
                <a:lnTo>
                  <a:pt x="36440" y="249833"/>
                </a:lnTo>
                <a:lnTo>
                  <a:pt x="36448" y="242443"/>
                </a:lnTo>
                <a:lnTo>
                  <a:pt x="36448" y="64516"/>
                </a:lnTo>
                <a:lnTo>
                  <a:pt x="36398" y="50098"/>
                </a:lnTo>
                <a:lnTo>
                  <a:pt x="36227" y="37480"/>
                </a:lnTo>
                <a:lnTo>
                  <a:pt x="35940" y="27559"/>
                </a:lnTo>
                <a:lnTo>
                  <a:pt x="761" y="11430"/>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497157" y="502032"/>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9"/>
                </a:lnTo>
                <a:lnTo>
                  <a:pt x="82692" y="862"/>
                </a:lnTo>
                <a:lnTo>
                  <a:pt x="96038" y="781"/>
                </a:lnTo>
                <a:lnTo>
                  <a:pt x="108867" y="639"/>
                </a:lnTo>
                <a:lnTo>
                  <a:pt x="121175" y="433"/>
                </a:lnTo>
                <a:lnTo>
                  <a:pt x="132957" y="158"/>
                </a:lnTo>
                <a:lnTo>
                  <a:pt x="138430" y="0"/>
                </a:lnTo>
                <a:lnTo>
                  <a:pt x="139573" y="11430"/>
                </a:lnTo>
                <a:lnTo>
                  <a:pt x="109600" y="19685"/>
                </a:lnTo>
                <a:lnTo>
                  <a:pt x="106045" y="20574"/>
                </a:lnTo>
                <a:lnTo>
                  <a:pt x="104139" y="22860"/>
                </a:lnTo>
                <a:lnTo>
                  <a:pt x="103886" y="26416"/>
                </a:lnTo>
                <a:lnTo>
                  <a:pt x="103632" y="31750"/>
                </a:lnTo>
                <a:lnTo>
                  <a:pt x="103632" y="37465"/>
                </a:lnTo>
                <a:lnTo>
                  <a:pt x="103505" y="43688"/>
                </a:lnTo>
                <a:lnTo>
                  <a:pt x="103378" y="49911"/>
                </a:lnTo>
                <a:lnTo>
                  <a:pt x="103378" y="56515"/>
                </a:lnTo>
                <a:lnTo>
                  <a:pt x="103378" y="63627"/>
                </a:lnTo>
                <a:lnTo>
                  <a:pt x="103378" y="242443"/>
                </a:lnTo>
                <a:lnTo>
                  <a:pt x="103378" y="251460"/>
                </a:lnTo>
                <a:lnTo>
                  <a:pt x="103378" y="259461"/>
                </a:lnTo>
                <a:lnTo>
                  <a:pt x="103505" y="266827"/>
                </a:lnTo>
                <a:lnTo>
                  <a:pt x="103632" y="274066"/>
                </a:lnTo>
                <a:lnTo>
                  <a:pt x="103632" y="280670"/>
                </a:lnTo>
                <a:lnTo>
                  <a:pt x="103886" y="286512"/>
                </a:lnTo>
                <a:lnTo>
                  <a:pt x="104012" y="290322"/>
                </a:lnTo>
                <a:lnTo>
                  <a:pt x="106553" y="292989"/>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8"/>
                </a:lnTo>
                <a:lnTo>
                  <a:pt x="33655" y="292735"/>
                </a:lnTo>
                <a:lnTo>
                  <a:pt x="35687" y="290449"/>
                </a:lnTo>
                <a:lnTo>
                  <a:pt x="35941" y="286893"/>
                </a:lnTo>
                <a:lnTo>
                  <a:pt x="36068" y="280924"/>
                </a:lnTo>
                <a:lnTo>
                  <a:pt x="36195" y="274320"/>
                </a:lnTo>
                <a:lnTo>
                  <a:pt x="36322" y="266954"/>
                </a:lnTo>
                <a:lnTo>
                  <a:pt x="36322" y="259588"/>
                </a:lnTo>
                <a:lnTo>
                  <a:pt x="36449" y="251460"/>
                </a:lnTo>
                <a:lnTo>
                  <a:pt x="36449" y="242443"/>
                </a:lnTo>
                <a:lnTo>
                  <a:pt x="36449" y="64516"/>
                </a:lnTo>
                <a:lnTo>
                  <a:pt x="36449" y="57150"/>
                </a:lnTo>
                <a:lnTo>
                  <a:pt x="36322" y="50292"/>
                </a:lnTo>
                <a:lnTo>
                  <a:pt x="36322" y="44196"/>
                </a:lnTo>
                <a:lnTo>
                  <a:pt x="36195" y="38100"/>
                </a:lnTo>
                <a:lnTo>
                  <a:pt x="36068" y="32512"/>
                </a:lnTo>
                <a:lnTo>
                  <a:pt x="35941" y="27559"/>
                </a:lnTo>
                <a:lnTo>
                  <a:pt x="35813" y="23622"/>
                </a:lnTo>
                <a:lnTo>
                  <a:pt x="34036" y="21209"/>
                </a:lnTo>
                <a:lnTo>
                  <a:pt x="30607"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213015" y="502032"/>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9"/>
                </a:lnTo>
                <a:lnTo>
                  <a:pt x="153873" y="842"/>
                </a:lnTo>
                <a:lnTo>
                  <a:pt x="166731" y="697"/>
                </a:lnTo>
                <a:lnTo>
                  <a:pt x="179301" y="442"/>
                </a:lnTo>
                <a:lnTo>
                  <a:pt x="191593" y="67"/>
                </a:lnTo>
                <a:lnTo>
                  <a:pt x="193420" y="0"/>
                </a:lnTo>
                <a:lnTo>
                  <a:pt x="194563" y="11430"/>
                </a:lnTo>
                <a:lnTo>
                  <a:pt x="169290" y="18288"/>
                </a:lnTo>
                <a:lnTo>
                  <a:pt x="155701" y="24003"/>
                </a:lnTo>
                <a:lnTo>
                  <a:pt x="145287" y="33274"/>
                </a:lnTo>
                <a:lnTo>
                  <a:pt x="133985" y="44958"/>
                </a:lnTo>
                <a:lnTo>
                  <a:pt x="57403" y="130429"/>
                </a:lnTo>
                <a:lnTo>
                  <a:pt x="155701" y="274828"/>
                </a:lnTo>
                <a:lnTo>
                  <a:pt x="164718" y="286258"/>
                </a:lnTo>
                <a:lnTo>
                  <a:pt x="176529" y="293878"/>
                </a:lnTo>
                <a:lnTo>
                  <a:pt x="181737" y="295402"/>
                </a:lnTo>
                <a:lnTo>
                  <a:pt x="203453"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8"/>
                </a:lnTo>
                <a:lnTo>
                  <a:pt x="0" y="156591"/>
                </a:lnTo>
                <a:lnTo>
                  <a:pt x="91566" y="55880"/>
                </a:lnTo>
                <a:lnTo>
                  <a:pt x="101041" y="45351"/>
                </a:lnTo>
                <a:lnTo>
                  <a:pt x="108320" y="36485"/>
                </a:lnTo>
                <a:lnTo>
                  <a:pt x="112902" y="30480"/>
                </a:lnTo>
                <a:lnTo>
                  <a:pt x="115062" y="26035"/>
                </a:lnTo>
                <a:lnTo>
                  <a:pt x="115062" y="22860"/>
                </a:lnTo>
                <a:lnTo>
                  <a:pt x="115062" y="19939"/>
                </a:lnTo>
                <a:lnTo>
                  <a:pt x="113029" y="18034"/>
                </a:lnTo>
                <a:lnTo>
                  <a:pt x="108965" y="16764"/>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068404" y="502032"/>
            <a:ext cx="181526" cy="313309"/>
          </a:xfrm>
          <a:custGeom>
            <a:avLst/>
            <a:gdLst/>
            <a:ahLst/>
            <a:cxnLst/>
            <a:rect l="l" t="t" r="r" b="b"/>
            <a:pathLst>
              <a:path w="136144" h="313309">
                <a:moveTo>
                  <a:pt x="0" y="0"/>
                </a:moveTo>
                <a:lnTo>
                  <a:pt x="11689" y="313"/>
                </a:lnTo>
                <a:lnTo>
                  <a:pt x="23841" y="553"/>
                </a:lnTo>
                <a:lnTo>
                  <a:pt x="36450" y="725"/>
                </a:lnTo>
                <a:lnTo>
                  <a:pt x="49512" y="834"/>
                </a:lnTo>
                <a:lnTo>
                  <a:pt x="63021" y="884"/>
                </a:lnTo>
                <a:lnTo>
                  <a:pt x="68834" y="889"/>
                </a:lnTo>
                <a:lnTo>
                  <a:pt x="83236" y="859"/>
                </a:lnTo>
                <a:lnTo>
                  <a:pt x="96839" y="769"/>
                </a:lnTo>
                <a:lnTo>
                  <a:pt x="109632" y="611"/>
                </a:lnTo>
                <a:lnTo>
                  <a:pt x="121603" y="380"/>
                </a:lnTo>
                <a:lnTo>
                  <a:pt x="132742" y="71"/>
                </a:lnTo>
                <a:lnTo>
                  <a:pt x="134874" y="0"/>
                </a:lnTo>
                <a:lnTo>
                  <a:pt x="136144" y="11430"/>
                </a:lnTo>
                <a:lnTo>
                  <a:pt x="109600" y="19050"/>
                </a:lnTo>
                <a:lnTo>
                  <a:pt x="106045" y="20066"/>
                </a:lnTo>
                <a:lnTo>
                  <a:pt x="104140" y="22352"/>
                </a:lnTo>
                <a:lnTo>
                  <a:pt x="103886" y="25908"/>
                </a:lnTo>
                <a:lnTo>
                  <a:pt x="103631" y="31496"/>
                </a:lnTo>
                <a:lnTo>
                  <a:pt x="103631" y="37338"/>
                </a:lnTo>
                <a:lnTo>
                  <a:pt x="103505" y="43561"/>
                </a:lnTo>
                <a:lnTo>
                  <a:pt x="103378" y="49784"/>
                </a:lnTo>
                <a:lnTo>
                  <a:pt x="103378" y="56515"/>
                </a:lnTo>
                <a:lnTo>
                  <a:pt x="103378" y="63627"/>
                </a:lnTo>
                <a:lnTo>
                  <a:pt x="103378" y="242443"/>
                </a:lnTo>
                <a:lnTo>
                  <a:pt x="103378" y="251460"/>
                </a:lnTo>
                <a:lnTo>
                  <a:pt x="103378" y="259461"/>
                </a:lnTo>
                <a:lnTo>
                  <a:pt x="103505" y="266827"/>
                </a:lnTo>
                <a:lnTo>
                  <a:pt x="103631" y="274066"/>
                </a:lnTo>
                <a:lnTo>
                  <a:pt x="103631" y="280670"/>
                </a:lnTo>
                <a:lnTo>
                  <a:pt x="103886" y="286512"/>
                </a:lnTo>
                <a:lnTo>
                  <a:pt x="104012" y="290449"/>
                </a:lnTo>
                <a:lnTo>
                  <a:pt x="105918" y="293116"/>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777" y="312572"/>
                </a:lnTo>
                <a:lnTo>
                  <a:pt x="43389" y="312648"/>
                </a:lnTo>
                <a:lnTo>
                  <a:pt x="30567" y="312775"/>
                </a:lnTo>
                <a:lnTo>
                  <a:pt x="18301" y="312952"/>
                </a:lnTo>
                <a:lnTo>
                  <a:pt x="6580" y="313181"/>
                </a:lnTo>
                <a:lnTo>
                  <a:pt x="1143" y="313309"/>
                </a:lnTo>
                <a:lnTo>
                  <a:pt x="0" y="302133"/>
                </a:lnTo>
                <a:lnTo>
                  <a:pt x="29972" y="293878"/>
                </a:lnTo>
                <a:lnTo>
                  <a:pt x="33781" y="292608"/>
                </a:lnTo>
                <a:lnTo>
                  <a:pt x="35814" y="290322"/>
                </a:lnTo>
                <a:lnTo>
                  <a:pt x="35941" y="286893"/>
                </a:lnTo>
                <a:lnTo>
                  <a:pt x="36068" y="280924"/>
                </a:lnTo>
                <a:lnTo>
                  <a:pt x="36195" y="274320"/>
                </a:lnTo>
                <a:lnTo>
                  <a:pt x="36322" y="266954"/>
                </a:lnTo>
                <a:lnTo>
                  <a:pt x="36322" y="259588"/>
                </a:lnTo>
                <a:lnTo>
                  <a:pt x="36449" y="251460"/>
                </a:lnTo>
                <a:lnTo>
                  <a:pt x="36449" y="242443"/>
                </a:lnTo>
                <a:lnTo>
                  <a:pt x="36449" y="64516"/>
                </a:lnTo>
                <a:lnTo>
                  <a:pt x="36449" y="57150"/>
                </a:lnTo>
                <a:lnTo>
                  <a:pt x="36322" y="50292"/>
                </a:lnTo>
                <a:lnTo>
                  <a:pt x="36322" y="44196"/>
                </a:lnTo>
                <a:lnTo>
                  <a:pt x="36195" y="38100"/>
                </a:lnTo>
                <a:lnTo>
                  <a:pt x="36068" y="32512"/>
                </a:lnTo>
                <a:lnTo>
                  <a:pt x="35941" y="27559"/>
                </a:lnTo>
                <a:lnTo>
                  <a:pt x="35814" y="23622"/>
                </a:lnTo>
                <a:lnTo>
                  <a:pt x="34036" y="21209"/>
                </a:lnTo>
                <a:lnTo>
                  <a:pt x="30606"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2280581" y="502032"/>
            <a:ext cx="1323678" cy="313309"/>
          </a:xfrm>
          <a:custGeom>
            <a:avLst/>
            <a:gdLst/>
            <a:ahLst/>
            <a:cxnLst/>
            <a:rect l="l" t="t" r="r" b="b"/>
            <a:pathLst>
              <a:path w="992758" h="313309">
                <a:moveTo>
                  <a:pt x="0" y="0"/>
                </a:moveTo>
                <a:lnTo>
                  <a:pt x="11971" y="321"/>
                </a:lnTo>
                <a:lnTo>
                  <a:pt x="24279" y="566"/>
                </a:lnTo>
                <a:lnTo>
                  <a:pt x="36927" y="738"/>
                </a:lnTo>
                <a:lnTo>
                  <a:pt x="49921" y="843"/>
                </a:lnTo>
                <a:lnTo>
                  <a:pt x="63267" y="887"/>
                </a:lnTo>
                <a:lnTo>
                  <a:pt x="66801" y="889"/>
                </a:lnTo>
                <a:lnTo>
                  <a:pt x="79804" y="839"/>
                </a:lnTo>
                <a:lnTo>
                  <a:pt x="92475" y="691"/>
                </a:lnTo>
                <a:lnTo>
                  <a:pt x="102107" y="508"/>
                </a:lnTo>
                <a:lnTo>
                  <a:pt x="101908" y="12710"/>
                </a:lnTo>
                <a:lnTo>
                  <a:pt x="101638" y="25538"/>
                </a:lnTo>
                <a:lnTo>
                  <a:pt x="101472" y="33020"/>
                </a:lnTo>
                <a:lnTo>
                  <a:pt x="101334" y="46169"/>
                </a:lnTo>
                <a:lnTo>
                  <a:pt x="101238" y="58760"/>
                </a:lnTo>
                <a:lnTo>
                  <a:pt x="101218" y="66167"/>
                </a:lnTo>
                <a:lnTo>
                  <a:pt x="101300" y="80170"/>
                </a:lnTo>
                <a:lnTo>
                  <a:pt x="101575" y="92991"/>
                </a:lnTo>
                <a:lnTo>
                  <a:pt x="102091" y="104629"/>
                </a:lnTo>
                <a:lnTo>
                  <a:pt x="103378" y="120788"/>
                </a:lnTo>
                <a:lnTo>
                  <a:pt x="105200" y="132800"/>
                </a:lnTo>
                <a:lnTo>
                  <a:pt x="108076" y="145034"/>
                </a:lnTo>
                <a:lnTo>
                  <a:pt x="110743" y="151892"/>
                </a:lnTo>
                <a:lnTo>
                  <a:pt x="114172" y="157480"/>
                </a:lnTo>
                <a:lnTo>
                  <a:pt x="117601" y="162941"/>
                </a:lnTo>
                <a:lnTo>
                  <a:pt x="121919" y="167386"/>
                </a:lnTo>
                <a:lnTo>
                  <a:pt x="127126" y="170561"/>
                </a:lnTo>
                <a:lnTo>
                  <a:pt x="132333" y="173863"/>
                </a:lnTo>
                <a:lnTo>
                  <a:pt x="138683" y="176276"/>
                </a:lnTo>
                <a:lnTo>
                  <a:pt x="146303" y="177673"/>
                </a:lnTo>
                <a:lnTo>
                  <a:pt x="158076" y="179348"/>
                </a:lnTo>
                <a:lnTo>
                  <a:pt x="171432" y="180405"/>
                </a:lnTo>
                <a:lnTo>
                  <a:pt x="172593" y="180467"/>
                </a:lnTo>
                <a:lnTo>
                  <a:pt x="172593" y="64516"/>
                </a:lnTo>
                <a:lnTo>
                  <a:pt x="172593" y="57150"/>
                </a:lnTo>
                <a:lnTo>
                  <a:pt x="172593" y="50292"/>
                </a:lnTo>
                <a:lnTo>
                  <a:pt x="172465" y="44196"/>
                </a:lnTo>
                <a:lnTo>
                  <a:pt x="172465" y="38100"/>
                </a:lnTo>
                <a:lnTo>
                  <a:pt x="172338" y="32258"/>
                </a:lnTo>
                <a:lnTo>
                  <a:pt x="172212" y="26670"/>
                </a:lnTo>
                <a:lnTo>
                  <a:pt x="172084" y="22733"/>
                </a:lnTo>
                <a:lnTo>
                  <a:pt x="170180" y="20193"/>
                </a:lnTo>
                <a:lnTo>
                  <a:pt x="166750" y="19050"/>
                </a:lnTo>
                <a:lnTo>
                  <a:pt x="141350" y="11430"/>
                </a:lnTo>
                <a:lnTo>
                  <a:pt x="140715" y="0"/>
                </a:lnTo>
                <a:lnTo>
                  <a:pt x="151618" y="334"/>
                </a:lnTo>
                <a:lnTo>
                  <a:pt x="163418" y="584"/>
                </a:lnTo>
                <a:lnTo>
                  <a:pt x="176109" y="756"/>
                </a:lnTo>
                <a:lnTo>
                  <a:pt x="189686" y="855"/>
                </a:lnTo>
                <a:lnTo>
                  <a:pt x="204142" y="888"/>
                </a:lnTo>
                <a:lnTo>
                  <a:pt x="204596" y="889"/>
                </a:lnTo>
                <a:lnTo>
                  <a:pt x="219059" y="858"/>
                </a:lnTo>
                <a:lnTo>
                  <a:pt x="232641" y="762"/>
                </a:lnTo>
                <a:lnTo>
                  <a:pt x="245354" y="594"/>
                </a:lnTo>
                <a:lnTo>
                  <a:pt x="257210" y="350"/>
                </a:lnTo>
                <a:lnTo>
                  <a:pt x="268219" y="22"/>
                </a:lnTo>
                <a:lnTo>
                  <a:pt x="268858" y="0"/>
                </a:lnTo>
                <a:lnTo>
                  <a:pt x="270001" y="11430"/>
                </a:lnTo>
                <a:lnTo>
                  <a:pt x="244475" y="18542"/>
                </a:lnTo>
                <a:lnTo>
                  <a:pt x="240919" y="19558"/>
                </a:lnTo>
                <a:lnTo>
                  <a:pt x="239013" y="21971"/>
                </a:lnTo>
                <a:lnTo>
                  <a:pt x="238759" y="25527"/>
                </a:lnTo>
                <a:lnTo>
                  <a:pt x="238506" y="31496"/>
                </a:lnTo>
                <a:lnTo>
                  <a:pt x="238378" y="37465"/>
                </a:lnTo>
                <a:lnTo>
                  <a:pt x="238378" y="43688"/>
                </a:lnTo>
                <a:lnTo>
                  <a:pt x="238251" y="49911"/>
                </a:lnTo>
                <a:lnTo>
                  <a:pt x="238251" y="56515"/>
                </a:lnTo>
                <a:lnTo>
                  <a:pt x="238251" y="63627"/>
                </a:lnTo>
                <a:lnTo>
                  <a:pt x="238251" y="180594"/>
                </a:lnTo>
                <a:lnTo>
                  <a:pt x="252826" y="179587"/>
                </a:lnTo>
                <a:lnTo>
                  <a:pt x="265292" y="177630"/>
                </a:lnTo>
                <a:lnTo>
                  <a:pt x="274955" y="175006"/>
                </a:lnTo>
                <a:lnTo>
                  <a:pt x="286373" y="168935"/>
                </a:lnTo>
                <a:lnTo>
                  <a:pt x="295176" y="159627"/>
                </a:lnTo>
                <a:lnTo>
                  <a:pt x="301328" y="147408"/>
                </a:lnTo>
                <a:lnTo>
                  <a:pt x="304864" y="135035"/>
                </a:lnTo>
                <a:lnTo>
                  <a:pt x="306831" y="123190"/>
                </a:lnTo>
                <a:lnTo>
                  <a:pt x="307886" y="112849"/>
                </a:lnTo>
                <a:lnTo>
                  <a:pt x="308677" y="101159"/>
                </a:lnTo>
                <a:lnTo>
                  <a:pt x="309204" y="88129"/>
                </a:lnTo>
                <a:lnTo>
                  <a:pt x="309466" y="73765"/>
                </a:lnTo>
                <a:lnTo>
                  <a:pt x="309499" y="66167"/>
                </a:lnTo>
                <a:lnTo>
                  <a:pt x="309443" y="53918"/>
                </a:lnTo>
                <a:lnTo>
                  <a:pt x="309275" y="41109"/>
                </a:lnTo>
                <a:lnTo>
                  <a:pt x="309118" y="33020"/>
                </a:lnTo>
                <a:lnTo>
                  <a:pt x="308805" y="19824"/>
                </a:lnTo>
                <a:lnTo>
                  <a:pt x="308402" y="7279"/>
                </a:lnTo>
                <a:lnTo>
                  <a:pt x="308101" y="508"/>
                </a:lnTo>
                <a:lnTo>
                  <a:pt x="320537" y="734"/>
                </a:lnTo>
                <a:lnTo>
                  <a:pt x="333272" y="860"/>
                </a:lnTo>
                <a:lnTo>
                  <a:pt x="343153" y="889"/>
                </a:lnTo>
                <a:lnTo>
                  <a:pt x="356401" y="862"/>
                </a:lnTo>
                <a:lnTo>
                  <a:pt x="369266" y="783"/>
                </a:lnTo>
                <a:lnTo>
                  <a:pt x="381733" y="651"/>
                </a:lnTo>
                <a:lnTo>
                  <a:pt x="391413" y="508"/>
                </a:lnTo>
                <a:lnTo>
                  <a:pt x="391287" y="0"/>
                </a:lnTo>
                <a:lnTo>
                  <a:pt x="393700" y="127"/>
                </a:lnTo>
                <a:lnTo>
                  <a:pt x="396239" y="254"/>
                </a:lnTo>
                <a:lnTo>
                  <a:pt x="398906" y="254"/>
                </a:lnTo>
                <a:lnTo>
                  <a:pt x="402336" y="254"/>
                </a:lnTo>
                <a:lnTo>
                  <a:pt x="405638" y="127"/>
                </a:lnTo>
                <a:lnTo>
                  <a:pt x="409066" y="0"/>
                </a:lnTo>
                <a:lnTo>
                  <a:pt x="409066" y="508"/>
                </a:lnTo>
                <a:lnTo>
                  <a:pt x="420222" y="692"/>
                </a:lnTo>
                <a:lnTo>
                  <a:pt x="432593" y="816"/>
                </a:lnTo>
                <a:lnTo>
                  <a:pt x="446180" y="880"/>
                </a:lnTo>
                <a:lnTo>
                  <a:pt x="454025" y="889"/>
                </a:lnTo>
                <a:lnTo>
                  <a:pt x="467336" y="871"/>
                </a:lnTo>
                <a:lnTo>
                  <a:pt x="480428" y="817"/>
                </a:lnTo>
                <a:lnTo>
                  <a:pt x="493303" y="723"/>
                </a:lnTo>
                <a:lnTo>
                  <a:pt x="505962" y="587"/>
                </a:lnTo>
                <a:lnTo>
                  <a:pt x="518409" y="407"/>
                </a:lnTo>
                <a:lnTo>
                  <a:pt x="530646" y="180"/>
                </a:lnTo>
                <a:lnTo>
                  <a:pt x="538733" y="0"/>
                </a:lnTo>
                <a:lnTo>
                  <a:pt x="539750" y="11430"/>
                </a:lnTo>
                <a:lnTo>
                  <a:pt x="517016" y="17018"/>
                </a:lnTo>
                <a:lnTo>
                  <a:pt x="513588" y="17780"/>
                </a:lnTo>
                <a:lnTo>
                  <a:pt x="511047" y="18796"/>
                </a:lnTo>
                <a:lnTo>
                  <a:pt x="509396" y="20193"/>
                </a:lnTo>
                <a:lnTo>
                  <a:pt x="507745" y="21717"/>
                </a:lnTo>
                <a:lnTo>
                  <a:pt x="506983" y="23495"/>
                </a:lnTo>
                <a:lnTo>
                  <a:pt x="506983" y="25654"/>
                </a:lnTo>
                <a:lnTo>
                  <a:pt x="506983" y="28829"/>
                </a:lnTo>
                <a:lnTo>
                  <a:pt x="508000" y="32639"/>
                </a:lnTo>
                <a:lnTo>
                  <a:pt x="510158" y="37084"/>
                </a:lnTo>
                <a:lnTo>
                  <a:pt x="512190" y="41529"/>
                </a:lnTo>
                <a:lnTo>
                  <a:pt x="515112" y="46863"/>
                </a:lnTo>
                <a:lnTo>
                  <a:pt x="518794" y="52959"/>
                </a:lnTo>
                <a:lnTo>
                  <a:pt x="568578" y="143637"/>
                </a:lnTo>
                <a:lnTo>
                  <a:pt x="611505" y="58293"/>
                </a:lnTo>
                <a:lnTo>
                  <a:pt x="615441" y="50927"/>
                </a:lnTo>
                <a:lnTo>
                  <a:pt x="618616" y="44577"/>
                </a:lnTo>
                <a:lnTo>
                  <a:pt x="621030" y="39370"/>
                </a:lnTo>
                <a:lnTo>
                  <a:pt x="623443" y="34163"/>
                </a:lnTo>
                <a:lnTo>
                  <a:pt x="624586" y="29845"/>
                </a:lnTo>
                <a:lnTo>
                  <a:pt x="624586" y="26670"/>
                </a:lnTo>
                <a:lnTo>
                  <a:pt x="624586" y="22098"/>
                </a:lnTo>
                <a:lnTo>
                  <a:pt x="621283" y="19050"/>
                </a:lnTo>
                <a:lnTo>
                  <a:pt x="614552" y="17272"/>
                </a:lnTo>
                <a:lnTo>
                  <a:pt x="594487" y="11811"/>
                </a:lnTo>
                <a:lnTo>
                  <a:pt x="593851" y="0"/>
                </a:lnTo>
                <a:lnTo>
                  <a:pt x="606098" y="399"/>
                </a:lnTo>
                <a:lnTo>
                  <a:pt x="618629" y="673"/>
                </a:lnTo>
                <a:lnTo>
                  <a:pt x="631456" y="832"/>
                </a:lnTo>
                <a:lnTo>
                  <a:pt x="644589" y="888"/>
                </a:lnTo>
                <a:lnTo>
                  <a:pt x="645794" y="889"/>
                </a:lnTo>
                <a:lnTo>
                  <a:pt x="658542" y="858"/>
                </a:lnTo>
                <a:lnTo>
                  <a:pt x="671195" y="642"/>
                </a:lnTo>
                <a:lnTo>
                  <a:pt x="671449" y="635"/>
                </a:lnTo>
                <a:lnTo>
                  <a:pt x="671321" y="0"/>
                </a:lnTo>
                <a:lnTo>
                  <a:pt x="675386" y="127"/>
                </a:lnTo>
                <a:lnTo>
                  <a:pt x="679450" y="254"/>
                </a:lnTo>
                <a:lnTo>
                  <a:pt x="683768" y="381"/>
                </a:lnTo>
                <a:lnTo>
                  <a:pt x="687451" y="254"/>
                </a:lnTo>
                <a:lnTo>
                  <a:pt x="691007" y="127"/>
                </a:lnTo>
                <a:lnTo>
                  <a:pt x="694689" y="0"/>
                </a:lnTo>
                <a:lnTo>
                  <a:pt x="706713" y="679"/>
                </a:lnTo>
                <a:lnTo>
                  <a:pt x="719169" y="800"/>
                </a:lnTo>
                <a:lnTo>
                  <a:pt x="732185" y="869"/>
                </a:lnTo>
                <a:lnTo>
                  <a:pt x="743965" y="889"/>
                </a:lnTo>
                <a:lnTo>
                  <a:pt x="756096" y="866"/>
                </a:lnTo>
                <a:lnTo>
                  <a:pt x="768463" y="796"/>
                </a:lnTo>
                <a:lnTo>
                  <a:pt x="781063" y="675"/>
                </a:lnTo>
                <a:lnTo>
                  <a:pt x="793893" y="499"/>
                </a:lnTo>
                <a:lnTo>
                  <a:pt x="806949" y="264"/>
                </a:lnTo>
                <a:lnTo>
                  <a:pt x="818895" y="0"/>
                </a:lnTo>
                <a:lnTo>
                  <a:pt x="820293" y="11430"/>
                </a:lnTo>
                <a:lnTo>
                  <a:pt x="800607" y="16764"/>
                </a:lnTo>
                <a:lnTo>
                  <a:pt x="797432" y="17526"/>
                </a:lnTo>
                <a:lnTo>
                  <a:pt x="795274" y="18669"/>
                </a:lnTo>
                <a:lnTo>
                  <a:pt x="793876" y="20066"/>
                </a:lnTo>
                <a:lnTo>
                  <a:pt x="792607" y="21463"/>
                </a:lnTo>
                <a:lnTo>
                  <a:pt x="791844" y="23241"/>
                </a:lnTo>
                <a:lnTo>
                  <a:pt x="791844" y="25527"/>
                </a:lnTo>
                <a:lnTo>
                  <a:pt x="791844" y="29083"/>
                </a:lnTo>
                <a:lnTo>
                  <a:pt x="793241" y="33274"/>
                </a:lnTo>
                <a:lnTo>
                  <a:pt x="796036" y="38100"/>
                </a:lnTo>
                <a:lnTo>
                  <a:pt x="798830" y="42926"/>
                </a:lnTo>
                <a:lnTo>
                  <a:pt x="801751" y="47879"/>
                </a:lnTo>
                <a:lnTo>
                  <a:pt x="804799" y="52959"/>
                </a:lnTo>
                <a:lnTo>
                  <a:pt x="843026" y="113665"/>
                </a:lnTo>
                <a:lnTo>
                  <a:pt x="877443" y="60706"/>
                </a:lnTo>
                <a:lnTo>
                  <a:pt x="882141" y="53975"/>
                </a:lnTo>
                <a:lnTo>
                  <a:pt x="886332" y="47244"/>
                </a:lnTo>
                <a:lnTo>
                  <a:pt x="889888" y="40894"/>
                </a:lnTo>
                <a:lnTo>
                  <a:pt x="893444" y="34544"/>
                </a:lnTo>
                <a:lnTo>
                  <a:pt x="895222" y="29464"/>
                </a:lnTo>
                <a:lnTo>
                  <a:pt x="895222" y="25908"/>
                </a:lnTo>
                <a:lnTo>
                  <a:pt x="895222" y="21971"/>
                </a:lnTo>
                <a:lnTo>
                  <a:pt x="892301" y="19050"/>
                </a:lnTo>
                <a:lnTo>
                  <a:pt x="886332" y="17272"/>
                </a:lnTo>
                <a:lnTo>
                  <a:pt x="866647" y="11811"/>
                </a:lnTo>
                <a:lnTo>
                  <a:pt x="866013" y="0"/>
                </a:lnTo>
                <a:lnTo>
                  <a:pt x="878020" y="390"/>
                </a:lnTo>
                <a:lnTo>
                  <a:pt x="890459" y="661"/>
                </a:lnTo>
                <a:lnTo>
                  <a:pt x="903329" y="823"/>
                </a:lnTo>
                <a:lnTo>
                  <a:pt x="916632" y="887"/>
                </a:lnTo>
                <a:lnTo>
                  <a:pt x="919352" y="889"/>
                </a:lnTo>
                <a:lnTo>
                  <a:pt x="932629" y="842"/>
                </a:lnTo>
                <a:lnTo>
                  <a:pt x="945557" y="693"/>
                </a:lnTo>
                <a:lnTo>
                  <a:pt x="958103" y="433"/>
                </a:lnTo>
                <a:lnTo>
                  <a:pt x="970235" y="50"/>
                </a:lnTo>
                <a:lnTo>
                  <a:pt x="971550" y="0"/>
                </a:lnTo>
                <a:lnTo>
                  <a:pt x="972946" y="11430"/>
                </a:lnTo>
                <a:lnTo>
                  <a:pt x="947927" y="18288"/>
                </a:lnTo>
                <a:lnTo>
                  <a:pt x="942086" y="20193"/>
                </a:lnTo>
                <a:lnTo>
                  <a:pt x="937513" y="22860"/>
                </a:lnTo>
                <a:lnTo>
                  <a:pt x="933957" y="26416"/>
                </a:lnTo>
                <a:lnTo>
                  <a:pt x="930528" y="29972"/>
                </a:lnTo>
                <a:lnTo>
                  <a:pt x="925830" y="36195"/>
                </a:lnTo>
                <a:lnTo>
                  <a:pt x="919861" y="44958"/>
                </a:lnTo>
                <a:lnTo>
                  <a:pt x="857250" y="136398"/>
                </a:lnTo>
                <a:lnTo>
                  <a:pt x="942086" y="270637"/>
                </a:lnTo>
                <a:lnTo>
                  <a:pt x="948182" y="280289"/>
                </a:lnTo>
                <a:lnTo>
                  <a:pt x="952881" y="286512"/>
                </a:lnTo>
                <a:lnTo>
                  <a:pt x="956056" y="289433"/>
                </a:lnTo>
                <a:lnTo>
                  <a:pt x="959357" y="292354"/>
                </a:lnTo>
                <a:lnTo>
                  <a:pt x="963676" y="294513"/>
                </a:lnTo>
                <a:lnTo>
                  <a:pt x="969137" y="295783"/>
                </a:lnTo>
                <a:lnTo>
                  <a:pt x="992124" y="302133"/>
                </a:lnTo>
                <a:lnTo>
                  <a:pt x="992758" y="313309"/>
                </a:lnTo>
                <a:lnTo>
                  <a:pt x="981147" y="313054"/>
                </a:lnTo>
                <a:lnTo>
                  <a:pt x="969044" y="312851"/>
                </a:lnTo>
                <a:lnTo>
                  <a:pt x="956451" y="312699"/>
                </a:lnTo>
                <a:lnTo>
                  <a:pt x="943366" y="312599"/>
                </a:lnTo>
                <a:lnTo>
                  <a:pt x="929791" y="312551"/>
                </a:lnTo>
                <a:lnTo>
                  <a:pt x="923797" y="312547"/>
                </a:lnTo>
                <a:lnTo>
                  <a:pt x="912113" y="312567"/>
                </a:lnTo>
                <a:lnTo>
                  <a:pt x="900031" y="312627"/>
                </a:lnTo>
                <a:lnTo>
                  <a:pt x="887556" y="312727"/>
                </a:lnTo>
                <a:lnTo>
                  <a:pt x="874690" y="312867"/>
                </a:lnTo>
                <a:lnTo>
                  <a:pt x="861436" y="313047"/>
                </a:lnTo>
                <a:lnTo>
                  <a:pt x="847799" y="313267"/>
                </a:lnTo>
                <a:lnTo>
                  <a:pt x="845438" y="313309"/>
                </a:lnTo>
                <a:lnTo>
                  <a:pt x="843914" y="302133"/>
                </a:lnTo>
                <a:lnTo>
                  <a:pt x="863726" y="296672"/>
                </a:lnTo>
                <a:lnTo>
                  <a:pt x="866901" y="295783"/>
                </a:lnTo>
                <a:lnTo>
                  <a:pt x="869188" y="294640"/>
                </a:lnTo>
                <a:lnTo>
                  <a:pt x="870457" y="293243"/>
                </a:lnTo>
                <a:lnTo>
                  <a:pt x="871855" y="291846"/>
                </a:lnTo>
                <a:lnTo>
                  <a:pt x="872489" y="290068"/>
                </a:lnTo>
                <a:lnTo>
                  <a:pt x="872489" y="288036"/>
                </a:lnTo>
                <a:lnTo>
                  <a:pt x="872489" y="284480"/>
                </a:lnTo>
                <a:lnTo>
                  <a:pt x="871093" y="280289"/>
                </a:lnTo>
                <a:lnTo>
                  <a:pt x="868426" y="275463"/>
                </a:lnTo>
                <a:lnTo>
                  <a:pt x="865758" y="270637"/>
                </a:lnTo>
                <a:lnTo>
                  <a:pt x="862838" y="265684"/>
                </a:lnTo>
                <a:lnTo>
                  <a:pt x="859789" y="260604"/>
                </a:lnTo>
                <a:lnTo>
                  <a:pt x="811276" y="184023"/>
                </a:lnTo>
                <a:lnTo>
                  <a:pt x="767333" y="252476"/>
                </a:lnTo>
                <a:lnTo>
                  <a:pt x="762762" y="259461"/>
                </a:lnTo>
                <a:lnTo>
                  <a:pt x="758697" y="266065"/>
                </a:lnTo>
                <a:lnTo>
                  <a:pt x="755014" y="272161"/>
                </a:lnTo>
                <a:lnTo>
                  <a:pt x="751458" y="278257"/>
                </a:lnTo>
                <a:lnTo>
                  <a:pt x="749681" y="283464"/>
                </a:lnTo>
                <a:lnTo>
                  <a:pt x="749681" y="287528"/>
                </a:lnTo>
                <a:lnTo>
                  <a:pt x="749681" y="289687"/>
                </a:lnTo>
                <a:lnTo>
                  <a:pt x="750188" y="291465"/>
                </a:lnTo>
                <a:lnTo>
                  <a:pt x="751332" y="292862"/>
                </a:lnTo>
                <a:lnTo>
                  <a:pt x="752347" y="294259"/>
                </a:lnTo>
                <a:lnTo>
                  <a:pt x="754380" y="295402"/>
                </a:lnTo>
                <a:lnTo>
                  <a:pt x="757555" y="296291"/>
                </a:lnTo>
                <a:lnTo>
                  <a:pt x="776732" y="301625"/>
                </a:lnTo>
                <a:lnTo>
                  <a:pt x="777366" y="313309"/>
                </a:lnTo>
                <a:lnTo>
                  <a:pt x="765356" y="312991"/>
                </a:lnTo>
                <a:lnTo>
                  <a:pt x="752919" y="312758"/>
                </a:lnTo>
                <a:lnTo>
                  <a:pt x="740056" y="312611"/>
                </a:lnTo>
                <a:lnTo>
                  <a:pt x="726768" y="312549"/>
                </a:lnTo>
                <a:lnTo>
                  <a:pt x="723645" y="312547"/>
                </a:lnTo>
                <a:lnTo>
                  <a:pt x="711086" y="312591"/>
                </a:lnTo>
                <a:lnTo>
                  <a:pt x="698438" y="312724"/>
                </a:lnTo>
                <a:lnTo>
                  <a:pt x="685702" y="312947"/>
                </a:lnTo>
                <a:lnTo>
                  <a:pt x="672876" y="313258"/>
                </a:lnTo>
                <a:lnTo>
                  <a:pt x="671068" y="313309"/>
                </a:lnTo>
                <a:lnTo>
                  <a:pt x="670051" y="302133"/>
                </a:lnTo>
                <a:lnTo>
                  <a:pt x="695706" y="294894"/>
                </a:lnTo>
                <a:lnTo>
                  <a:pt x="701166" y="293116"/>
                </a:lnTo>
                <a:lnTo>
                  <a:pt x="705993" y="290576"/>
                </a:lnTo>
                <a:lnTo>
                  <a:pt x="709930" y="287020"/>
                </a:lnTo>
                <a:lnTo>
                  <a:pt x="713994" y="283464"/>
                </a:lnTo>
                <a:lnTo>
                  <a:pt x="718312" y="278257"/>
                </a:lnTo>
                <a:lnTo>
                  <a:pt x="722883" y="271018"/>
                </a:lnTo>
                <a:lnTo>
                  <a:pt x="796797" y="161163"/>
                </a:lnTo>
                <a:lnTo>
                  <a:pt x="720470" y="40005"/>
                </a:lnTo>
                <a:lnTo>
                  <a:pt x="715518" y="32258"/>
                </a:lnTo>
                <a:lnTo>
                  <a:pt x="711326" y="26924"/>
                </a:lnTo>
                <a:lnTo>
                  <a:pt x="704341" y="20828"/>
                </a:lnTo>
                <a:lnTo>
                  <a:pt x="695451" y="17399"/>
                </a:lnTo>
                <a:lnTo>
                  <a:pt x="684783" y="14732"/>
                </a:lnTo>
                <a:lnTo>
                  <a:pt x="672211" y="18288"/>
                </a:lnTo>
                <a:lnTo>
                  <a:pt x="666750" y="20193"/>
                </a:lnTo>
                <a:lnTo>
                  <a:pt x="662686" y="22733"/>
                </a:lnTo>
                <a:lnTo>
                  <a:pt x="659764" y="26289"/>
                </a:lnTo>
                <a:lnTo>
                  <a:pt x="656844" y="29718"/>
                </a:lnTo>
                <a:lnTo>
                  <a:pt x="653922" y="34163"/>
                </a:lnTo>
                <a:lnTo>
                  <a:pt x="651001" y="39497"/>
                </a:lnTo>
                <a:lnTo>
                  <a:pt x="580389" y="170180"/>
                </a:lnTo>
                <a:lnTo>
                  <a:pt x="580389" y="242443"/>
                </a:lnTo>
                <a:lnTo>
                  <a:pt x="580389" y="251460"/>
                </a:lnTo>
                <a:lnTo>
                  <a:pt x="580516" y="259461"/>
                </a:lnTo>
                <a:lnTo>
                  <a:pt x="580516" y="266827"/>
                </a:lnTo>
                <a:lnTo>
                  <a:pt x="580644" y="274066"/>
                </a:lnTo>
                <a:lnTo>
                  <a:pt x="580770" y="280670"/>
                </a:lnTo>
                <a:lnTo>
                  <a:pt x="580897" y="286512"/>
                </a:lnTo>
                <a:lnTo>
                  <a:pt x="581025" y="290322"/>
                </a:lnTo>
                <a:lnTo>
                  <a:pt x="583564" y="292989"/>
                </a:lnTo>
                <a:lnTo>
                  <a:pt x="588644" y="294259"/>
                </a:lnTo>
                <a:lnTo>
                  <a:pt x="613663" y="302133"/>
                </a:lnTo>
                <a:lnTo>
                  <a:pt x="614299" y="313309"/>
                </a:lnTo>
                <a:lnTo>
                  <a:pt x="602978" y="313045"/>
                </a:lnTo>
                <a:lnTo>
                  <a:pt x="591011" y="312837"/>
                </a:lnTo>
                <a:lnTo>
                  <a:pt x="578393" y="312685"/>
                </a:lnTo>
                <a:lnTo>
                  <a:pt x="565119" y="312589"/>
                </a:lnTo>
                <a:lnTo>
                  <a:pt x="551182" y="312548"/>
                </a:lnTo>
                <a:lnTo>
                  <a:pt x="547877" y="312547"/>
                </a:lnTo>
                <a:lnTo>
                  <a:pt x="533606" y="312574"/>
                </a:lnTo>
                <a:lnTo>
                  <a:pt x="520064" y="312655"/>
                </a:lnTo>
                <a:lnTo>
                  <a:pt x="507252" y="312790"/>
                </a:lnTo>
                <a:lnTo>
                  <a:pt x="495169" y="312979"/>
                </a:lnTo>
                <a:lnTo>
                  <a:pt x="483816" y="313222"/>
                </a:lnTo>
                <a:lnTo>
                  <a:pt x="480440" y="313309"/>
                </a:lnTo>
                <a:lnTo>
                  <a:pt x="479297" y="302133"/>
                </a:lnTo>
                <a:lnTo>
                  <a:pt x="506983" y="293878"/>
                </a:lnTo>
                <a:lnTo>
                  <a:pt x="510666" y="292735"/>
                </a:lnTo>
                <a:lnTo>
                  <a:pt x="512699" y="290449"/>
                </a:lnTo>
                <a:lnTo>
                  <a:pt x="512952" y="286893"/>
                </a:lnTo>
                <a:lnTo>
                  <a:pt x="513206" y="280924"/>
                </a:lnTo>
                <a:lnTo>
                  <a:pt x="513333" y="274320"/>
                </a:lnTo>
                <a:lnTo>
                  <a:pt x="513461" y="266954"/>
                </a:lnTo>
                <a:lnTo>
                  <a:pt x="513588" y="259588"/>
                </a:lnTo>
                <a:lnTo>
                  <a:pt x="513714" y="251460"/>
                </a:lnTo>
                <a:lnTo>
                  <a:pt x="513714" y="242443"/>
                </a:lnTo>
                <a:lnTo>
                  <a:pt x="513714" y="175514"/>
                </a:lnTo>
                <a:lnTo>
                  <a:pt x="441070" y="45593"/>
                </a:lnTo>
                <a:lnTo>
                  <a:pt x="435609" y="36449"/>
                </a:lnTo>
                <a:lnTo>
                  <a:pt x="431164" y="29972"/>
                </a:lnTo>
                <a:lnTo>
                  <a:pt x="427608" y="26035"/>
                </a:lnTo>
                <a:lnTo>
                  <a:pt x="424052" y="22098"/>
                </a:lnTo>
                <a:lnTo>
                  <a:pt x="419481" y="19304"/>
                </a:lnTo>
                <a:lnTo>
                  <a:pt x="413638" y="17399"/>
                </a:lnTo>
                <a:lnTo>
                  <a:pt x="401319" y="13970"/>
                </a:lnTo>
                <a:lnTo>
                  <a:pt x="379730" y="20193"/>
                </a:lnTo>
                <a:lnTo>
                  <a:pt x="376300" y="21209"/>
                </a:lnTo>
                <a:lnTo>
                  <a:pt x="374522" y="23622"/>
                </a:lnTo>
                <a:lnTo>
                  <a:pt x="374395" y="27559"/>
                </a:lnTo>
                <a:lnTo>
                  <a:pt x="374269" y="32766"/>
                </a:lnTo>
                <a:lnTo>
                  <a:pt x="374141" y="38989"/>
                </a:lnTo>
                <a:lnTo>
                  <a:pt x="374141" y="46228"/>
                </a:lnTo>
                <a:lnTo>
                  <a:pt x="374014" y="53594"/>
                </a:lnTo>
                <a:lnTo>
                  <a:pt x="374014" y="60071"/>
                </a:lnTo>
                <a:lnTo>
                  <a:pt x="374014" y="65659"/>
                </a:lnTo>
                <a:lnTo>
                  <a:pt x="373764" y="80485"/>
                </a:lnTo>
                <a:lnTo>
                  <a:pt x="373013" y="94245"/>
                </a:lnTo>
                <a:lnTo>
                  <a:pt x="371761" y="106933"/>
                </a:lnTo>
                <a:lnTo>
                  <a:pt x="370008" y="118543"/>
                </a:lnTo>
                <a:lnTo>
                  <a:pt x="367754" y="129070"/>
                </a:lnTo>
                <a:lnTo>
                  <a:pt x="363300" y="143072"/>
                </a:lnTo>
                <a:lnTo>
                  <a:pt x="357703" y="154733"/>
                </a:lnTo>
                <a:lnTo>
                  <a:pt x="350762" y="164905"/>
                </a:lnTo>
                <a:lnTo>
                  <a:pt x="345566" y="170688"/>
                </a:lnTo>
                <a:lnTo>
                  <a:pt x="336416" y="178432"/>
                </a:lnTo>
                <a:lnTo>
                  <a:pt x="325762" y="184868"/>
                </a:lnTo>
                <a:lnTo>
                  <a:pt x="313590" y="190011"/>
                </a:lnTo>
                <a:lnTo>
                  <a:pt x="303911" y="192913"/>
                </a:lnTo>
                <a:lnTo>
                  <a:pt x="293385" y="195276"/>
                </a:lnTo>
                <a:lnTo>
                  <a:pt x="281858" y="197247"/>
                </a:lnTo>
                <a:lnTo>
                  <a:pt x="269342" y="198824"/>
                </a:lnTo>
                <a:lnTo>
                  <a:pt x="255847" y="200008"/>
                </a:lnTo>
                <a:lnTo>
                  <a:pt x="241384" y="200798"/>
                </a:lnTo>
                <a:lnTo>
                  <a:pt x="238251" y="200914"/>
                </a:lnTo>
                <a:lnTo>
                  <a:pt x="238251" y="242443"/>
                </a:lnTo>
                <a:lnTo>
                  <a:pt x="238251" y="251460"/>
                </a:lnTo>
                <a:lnTo>
                  <a:pt x="238251" y="259334"/>
                </a:lnTo>
                <a:lnTo>
                  <a:pt x="238378" y="266319"/>
                </a:lnTo>
                <a:lnTo>
                  <a:pt x="238378" y="273177"/>
                </a:lnTo>
                <a:lnTo>
                  <a:pt x="238506" y="279654"/>
                </a:lnTo>
                <a:lnTo>
                  <a:pt x="238759" y="285623"/>
                </a:lnTo>
                <a:lnTo>
                  <a:pt x="238887" y="289306"/>
                </a:lnTo>
                <a:lnTo>
                  <a:pt x="241426" y="291846"/>
                </a:lnTo>
                <a:lnTo>
                  <a:pt x="246506" y="293370"/>
                </a:lnTo>
                <a:lnTo>
                  <a:pt x="276225" y="302133"/>
                </a:lnTo>
                <a:lnTo>
                  <a:pt x="276859" y="313309"/>
                </a:lnTo>
                <a:lnTo>
                  <a:pt x="264610" y="313059"/>
                </a:lnTo>
                <a:lnTo>
                  <a:pt x="252164" y="312858"/>
                </a:lnTo>
                <a:lnTo>
                  <a:pt x="239519" y="312707"/>
                </a:lnTo>
                <a:lnTo>
                  <a:pt x="226676" y="312606"/>
                </a:lnTo>
                <a:lnTo>
                  <a:pt x="213635" y="312554"/>
                </a:lnTo>
                <a:lnTo>
                  <a:pt x="206375" y="312547"/>
                </a:lnTo>
                <a:lnTo>
                  <a:pt x="192858" y="312571"/>
                </a:lnTo>
                <a:lnTo>
                  <a:pt x="179702" y="312644"/>
                </a:lnTo>
                <a:lnTo>
                  <a:pt x="166904" y="312766"/>
                </a:lnTo>
                <a:lnTo>
                  <a:pt x="154458" y="312937"/>
                </a:lnTo>
                <a:lnTo>
                  <a:pt x="142361" y="313156"/>
                </a:lnTo>
                <a:lnTo>
                  <a:pt x="135381" y="313309"/>
                </a:lnTo>
                <a:lnTo>
                  <a:pt x="134238" y="302133"/>
                </a:lnTo>
                <a:lnTo>
                  <a:pt x="166115" y="292989"/>
                </a:lnTo>
                <a:lnTo>
                  <a:pt x="169925" y="291719"/>
                </a:lnTo>
                <a:lnTo>
                  <a:pt x="171831" y="289306"/>
                </a:lnTo>
                <a:lnTo>
                  <a:pt x="172212" y="285750"/>
                </a:lnTo>
                <a:lnTo>
                  <a:pt x="172338" y="279781"/>
                </a:lnTo>
                <a:lnTo>
                  <a:pt x="172465" y="273304"/>
                </a:lnTo>
                <a:lnTo>
                  <a:pt x="172465" y="266319"/>
                </a:lnTo>
                <a:lnTo>
                  <a:pt x="172593" y="259334"/>
                </a:lnTo>
                <a:lnTo>
                  <a:pt x="172593" y="251460"/>
                </a:lnTo>
                <a:lnTo>
                  <a:pt x="172593" y="242443"/>
                </a:lnTo>
                <a:lnTo>
                  <a:pt x="172593" y="201168"/>
                </a:lnTo>
                <a:lnTo>
                  <a:pt x="158675" y="200522"/>
                </a:lnTo>
                <a:lnTo>
                  <a:pt x="145672" y="199579"/>
                </a:lnTo>
                <a:lnTo>
                  <a:pt x="133583" y="198310"/>
                </a:lnTo>
                <a:lnTo>
                  <a:pt x="124968" y="197104"/>
                </a:lnTo>
                <a:lnTo>
                  <a:pt x="111467" y="194600"/>
                </a:lnTo>
                <a:lnTo>
                  <a:pt x="99256" y="191255"/>
                </a:lnTo>
                <a:lnTo>
                  <a:pt x="89281" y="187452"/>
                </a:lnTo>
                <a:lnTo>
                  <a:pt x="77446" y="181293"/>
                </a:lnTo>
                <a:lnTo>
                  <a:pt x="67343" y="173998"/>
                </a:lnTo>
                <a:lnTo>
                  <a:pt x="56054" y="161513"/>
                </a:lnTo>
                <a:lnTo>
                  <a:pt x="49628" y="150256"/>
                </a:lnTo>
                <a:lnTo>
                  <a:pt x="43996" y="135023"/>
                </a:lnTo>
                <a:lnTo>
                  <a:pt x="41007" y="122592"/>
                </a:lnTo>
                <a:lnTo>
                  <a:pt x="39243" y="111379"/>
                </a:lnTo>
                <a:lnTo>
                  <a:pt x="37992" y="99920"/>
                </a:lnTo>
                <a:lnTo>
                  <a:pt x="37178" y="87523"/>
                </a:lnTo>
                <a:lnTo>
                  <a:pt x="36768" y="74189"/>
                </a:lnTo>
                <a:lnTo>
                  <a:pt x="36702" y="65659"/>
                </a:lnTo>
                <a:lnTo>
                  <a:pt x="36702" y="60071"/>
                </a:lnTo>
                <a:lnTo>
                  <a:pt x="36575" y="53594"/>
                </a:lnTo>
                <a:lnTo>
                  <a:pt x="36575" y="46228"/>
                </a:lnTo>
                <a:lnTo>
                  <a:pt x="36449" y="38989"/>
                </a:lnTo>
                <a:lnTo>
                  <a:pt x="36321" y="32766"/>
                </a:lnTo>
                <a:lnTo>
                  <a:pt x="36194" y="27559"/>
                </a:lnTo>
                <a:lnTo>
                  <a:pt x="36068" y="23622"/>
                </a:lnTo>
                <a:lnTo>
                  <a:pt x="34289" y="21209"/>
                </a:lnTo>
                <a:lnTo>
                  <a:pt x="30861" y="20193"/>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1658484" y="500763"/>
            <a:ext cx="352687" cy="315213"/>
          </a:xfrm>
          <a:custGeom>
            <a:avLst/>
            <a:gdLst/>
            <a:ahLst/>
            <a:cxnLst/>
            <a:rect l="l" t="t" r="r" b="b"/>
            <a:pathLst>
              <a:path w="264515" h="315213">
                <a:moveTo>
                  <a:pt x="137261" y="0"/>
                </a:moveTo>
                <a:lnTo>
                  <a:pt x="153156" y="388"/>
                </a:lnTo>
                <a:lnTo>
                  <a:pt x="167859" y="1550"/>
                </a:lnTo>
                <a:lnTo>
                  <a:pt x="181372" y="3486"/>
                </a:lnTo>
                <a:lnTo>
                  <a:pt x="193702" y="6191"/>
                </a:lnTo>
                <a:lnTo>
                  <a:pt x="204852" y="9664"/>
                </a:lnTo>
                <a:lnTo>
                  <a:pt x="214829" y="13902"/>
                </a:lnTo>
                <a:lnTo>
                  <a:pt x="222478" y="18161"/>
                </a:lnTo>
                <a:lnTo>
                  <a:pt x="233361" y="26653"/>
                </a:lnTo>
                <a:lnTo>
                  <a:pt x="241675" y="36567"/>
                </a:lnTo>
                <a:lnTo>
                  <a:pt x="247406" y="47911"/>
                </a:lnTo>
                <a:lnTo>
                  <a:pt x="250540" y="60692"/>
                </a:lnTo>
                <a:lnTo>
                  <a:pt x="251180" y="70485"/>
                </a:lnTo>
                <a:lnTo>
                  <a:pt x="250104" y="83893"/>
                </a:lnTo>
                <a:lnTo>
                  <a:pt x="246876" y="96170"/>
                </a:lnTo>
                <a:lnTo>
                  <a:pt x="241499" y="107320"/>
                </a:lnTo>
                <a:lnTo>
                  <a:pt x="233974" y="117345"/>
                </a:lnTo>
                <a:lnTo>
                  <a:pt x="224303" y="126249"/>
                </a:lnTo>
                <a:lnTo>
                  <a:pt x="212487" y="134036"/>
                </a:lnTo>
                <a:lnTo>
                  <a:pt x="198528" y="140707"/>
                </a:lnTo>
                <a:lnTo>
                  <a:pt x="187680" y="144652"/>
                </a:lnTo>
                <a:lnTo>
                  <a:pt x="202012" y="147378"/>
                </a:lnTo>
                <a:lnTo>
                  <a:pt x="214930" y="151372"/>
                </a:lnTo>
                <a:lnTo>
                  <a:pt x="226441" y="156640"/>
                </a:lnTo>
                <a:lnTo>
                  <a:pt x="236552" y="163191"/>
                </a:lnTo>
                <a:lnTo>
                  <a:pt x="244576" y="170306"/>
                </a:lnTo>
                <a:lnTo>
                  <a:pt x="252733" y="180346"/>
                </a:lnTo>
                <a:lnTo>
                  <a:pt x="258749" y="191471"/>
                </a:lnTo>
                <a:lnTo>
                  <a:pt x="262634" y="203673"/>
                </a:lnTo>
                <a:lnTo>
                  <a:pt x="264397" y="216942"/>
                </a:lnTo>
                <a:lnTo>
                  <a:pt x="264515" y="221614"/>
                </a:lnTo>
                <a:lnTo>
                  <a:pt x="263562" y="235669"/>
                </a:lnTo>
                <a:lnTo>
                  <a:pt x="260701" y="248632"/>
                </a:lnTo>
                <a:lnTo>
                  <a:pt x="255928" y="260508"/>
                </a:lnTo>
                <a:lnTo>
                  <a:pt x="249241" y="271300"/>
                </a:lnTo>
                <a:lnTo>
                  <a:pt x="240635" y="281010"/>
                </a:lnTo>
                <a:lnTo>
                  <a:pt x="230108" y="289643"/>
                </a:lnTo>
                <a:lnTo>
                  <a:pt x="219432" y="296303"/>
                </a:lnTo>
                <a:lnTo>
                  <a:pt x="209397" y="301176"/>
                </a:lnTo>
                <a:lnTo>
                  <a:pt x="198471" y="305321"/>
                </a:lnTo>
                <a:lnTo>
                  <a:pt x="186660" y="308741"/>
                </a:lnTo>
                <a:lnTo>
                  <a:pt x="173967" y="311437"/>
                </a:lnTo>
                <a:lnTo>
                  <a:pt x="160396" y="313410"/>
                </a:lnTo>
                <a:lnTo>
                  <a:pt x="145952" y="314661"/>
                </a:lnTo>
                <a:lnTo>
                  <a:pt x="130639" y="315193"/>
                </a:lnTo>
                <a:lnTo>
                  <a:pt x="126847" y="315213"/>
                </a:lnTo>
                <a:lnTo>
                  <a:pt x="114437" y="315060"/>
                </a:lnTo>
                <a:lnTo>
                  <a:pt x="101517" y="314652"/>
                </a:lnTo>
                <a:lnTo>
                  <a:pt x="99669" y="314578"/>
                </a:lnTo>
                <a:lnTo>
                  <a:pt x="88637" y="314130"/>
                </a:lnTo>
                <a:lnTo>
                  <a:pt x="75745" y="313878"/>
                </a:lnTo>
                <a:lnTo>
                  <a:pt x="64236" y="313816"/>
                </a:lnTo>
                <a:lnTo>
                  <a:pt x="51213" y="313847"/>
                </a:lnTo>
                <a:lnTo>
                  <a:pt x="38355" y="313940"/>
                </a:lnTo>
                <a:lnTo>
                  <a:pt x="25662" y="314094"/>
                </a:lnTo>
                <a:lnTo>
                  <a:pt x="13129" y="314310"/>
                </a:lnTo>
                <a:lnTo>
                  <a:pt x="1117" y="314578"/>
                </a:lnTo>
                <a:lnTo>
                  <a:pt x="0" y="303402"/>
                </a:lnTo>
                <a:lnTo>
                  <a:pt x="29946" y="295148"/>
                </a:lnTo>
                <a:lnTo>
                  <a:pt x="33629" y="294004"/>
                </a:lnTo>
                <a:lnTo>
                  <a:pt x="35661" y="291718"/>
                </a:lnTo>
                <a:lnTo>
                  <a:pt x="35915" y="288163"/>
                </a:lnTo>
                <a:lnTo>
                  <a:pt x="36042" y="282193"/>
                </a:lnTo>
                <a:lnTo>
                  <a:pt x="36169" y="275589"/>
                </a:lnTo>
                <a:lnTo>
                  <a:pt x="36296" y="268224"/>
                </a:lnTo>
                <a:lnTo>
                  <a:pt x="36296" y="260858"/>
                </a:lnTo>
                <a:lnTo>
                  <a:pt x="36423" y="252729"/>
                </a:lnTo>
                <a:lnTo>
                  <a:pt x="36423" y="243712"/>
                </a:lnTo>
                <a:lnTo>
                  <a:pt x="36423" y="65786"/>
                </a:lnTo>
                <a:lnTo>
                  <a:pt x="36423" y="58419"/>
                </a:lnTo>
                <a:lnTo>
                  <a:pt x="36296" y="51562"/>
                </a:lnTo>
                <a:lnTo>
                  <a:pt x="36296" y="45465"/>
                </a:lnTo>
                <a:lnTo>
                  <a:pt x="36169" y="39369"/>
                </a:lnTo>
                <a:lnTo>
                  <a:pt x="36042" y="33781"/>
                </a:lnTo>
                <a:lnTo>
                  <a:pt x="35915" y="28828"/>
                </a:lnTo>
                <a:lnTo>
                  <a:pt x="35788" y="24891"/>
                </a:lnTo>
                <a:lnTo>
                  <a:pt x="34010" y="22478"/>
                </a:lnTo>
                <a:lnTo>
                  <a:pt x="30581" y="21462"/>
                </a:lnTo>
                <a:lnTo>
                  <a:pt x="673" y="12700"/>
                </a:lnTo>
                <a:lnTo>
                  <a:pt x="0" y="1269"/>
                </a:lnTo>
                <a:lnTo>
                  <a:pt x="12423" y="1602"/>
                </a:lnTo>
                <a:lnTo>
                  <a:pt x="24985" y="1852"/>
                </a:lnTo>
                <a:lnTo>
                  <a:pt x="37684" y="2024"/>
                </a:lnTo>
                <a:lnTo>
                  <a:pt x="50515" y="2124"/>
                </a:lnTo>
                <a:lnTo>
                  <a:pt x="63474" y="2158"/>
                </a:lnTo>
                <a:lnTo>
                  <a:pt x="64236" y="2159"/>
                </a:lnTo>
                <a:lnTo>
                  <a:pt x="73952" y="1854"/>
                </a:lnTo>
                <a:lnTo>
                  <a:pt x="86687" y="1434"/>
                </a:lnTo>
                <a:lnTo>
                  <a:pt x="101955" y="888"/>
                </a:lnTo>
                <a:lnTo>
                  <a:pt x="118376" y="345"/>
                </a:lnTo>
                <a:lnTo>
                  <a:pt x="130623" y="62"/>
                </a:lnTo>
                <a:lnTo>
                  <a:pt x="137261"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8061116" y="497206"/>
            <a:ext cx="430105" cy="318135"/>
          </a:xfrm>
          <a:custGeom>
            <a:avLst/>
            <a:gdLst/>
            <a:ahLst/>
            <a:cxnLst/>
            <a:rect l="l" t="t" r="r" b="b"/>
            <a:pathLst>
              <a:path w="322579" h="318135">
                <a:moveTo>
                  <a:pt x="180593" y="0"/>
                </a:moveTo>
                <a:lnTo>
                  <a:pt x="276860" y="271399"/>
                </a:lnTo>
                <a:lnTo>
                  <a:pt x="280542" y="281813"/>
                </a:lnTo>
                <a:lnTo>
                  <a:pt x="283972" y="288925"/>
                </a:lnTo>
                <a:lnTo>
                  <a:pt x="287019" y="292481"/>
                </a:lnTo>
                <a:lnTo>
                  <a:pt x="290067" y="296164"/>
                </a:lnTo>
                <a:lnTo>
                  <a:pt x="294386" y="298831"/>
                </a:lnTo>
                <a:lnTo>
                  <a:pt x="300100" y="300482"/>
                </a:lnTo>
                <a:lnTo>
                  <a:pt x="321944" y="306959"/>
                </a:lnTo>
                <a:lnTo>
                  <a:pt x="322579"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2"/>
                </a:lnTo>
                <a:lnTo>
                  <a:pt x="207010" y="299593"/>
                </a:lnTo>
                <a:lnTo>
                  <a:pt x="209168" y="298450"/>
                </a:lnTo>
                <a:lnTo>
                  <a:pt x="210565" y="297053"/>
                </a:lnTo>
                <a:lnTo>
                  <a:pt x="211836" y="295783"/>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60096"/>
                </a:lnTo>
                <a:lnTo>
                  <a:pt x="78612" y="268224"/>
                </a:lnTo>
                <a:lnTo>
                  <a:pt x="76200" y="274828"/>
                </a:lnTo>
                <a:lnTo>
                  <a:pt x="74422" y="279781"/>
                </a:lnTo>
                <a:lnTo>
                  <a:pt x="72770" y="284734"/>
                </a:lnTo>
                <a:lnTo>
                  <a:pt x="71881" y="288671"/>
                </a:lnTo>
                <a:lnTo>
                  <a:pt x="71881" y="291338"/>
                </a:lnTo>
                <a:lnTo>
                  <a:pt x="71881" y="293878"/>
                </a:lnTo>
                <a:lnTo>
                  <a:pt x="72516" y="295783"/>
                </a:lnTo>
                <a:lnTo>
                  <a:pt x="73913" y="297053"/>
                </a:lnTo>
                <a:lnTo>
                  <a:pt x="75184" y="298450"/>
                </a:lnTo>
                <a:lnTo>
                  <a:pt x="77342" y="299466"/>
                </a:lnTo>
                <a:lnTo>
                  <a:pt x="80137" y="300228"/>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20"/>
                </a:lnTo>
                <a:lnTo>
                  <a:pt x="29590" y="298196"/>
                </a:lnTo>
                <a:lnTo>
                  <a:pt x="33654" y="295402"/>
                </a:lnTo>
                <a:lnTo>
                  <a:pt x="42037" y="282067"/>
                </a:lnTo>
                <a:lnTo>
                  <a:pt x="156463" y="3556"/>
                </a:lnTo>
                <a:lnTo>
                  <a:pt x="180593"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7223930" y="497205"/>
            <a:ext cx="855980" cy="319913"/>
          </a:xfrm>
          <a:custGeom>
            <a:avLst/>
            <a:gdLst/>
            <a:ahLst/>
            <a:cxnLst/>
            <a:rect l="l" t="t" r="r" b="b"/>
            <a:pathLst>
              <a:path w="641985" h="319913">
                <a:moveTo>
                  <a:pt x="180593" y="0"/>
                </a:moveTo>
                <a:lnTo>
                  <a:pt x="276860" y="271399"/>
                </a:lnTo>
                <a:lnTo>
                  <a:pt x="280542" y="281813"/>
                </a:lnTo>
                <a:lnTo>
                  <a:pt x="283972" y="288925"/>
                </a:lnTo>
                <a:lnTo>
                  <a:pt x="287019" y="292481"/>
                </a:lnTo>
                <a:lnTo>
                  <a:pt x="290067" y="296164"/>
                </a:lnTo>
                <a:lnTo>
                  <a:pt x="294386" y="298831"/>
                </a:lnTo>
                <a:lnTo>
                  <a:pt x="300100" y="300482"/>
                </a:lnTo>
                <a:lnTo>
                  <a:pt x="321310" y="306705"/>
                </a:lnTo>
                <a:lnTo>
                  <a:pt x="350647" y="298704"/>
                </a:lnTo>
                <a:lnTo>
                  <a:pt x="356883" y="280719"/>
                </a:lnTo>
                <a:lnTo>
                  <a:pt x="357044" y="268377"/>
                </a:lnTo>
                <a:lnTo>
                  <a:pt x="357115" y="254659"/>
                </a:lnTo>
                <a:lnTo>
                  <a:pt x="357124" y="247269"/>
                </a:lnTo>
                <a:lnTo>
                  <a:pt x="357124" y="69342"/>
                </a:lnTo>
                <a:lnTo>
                  <a:pt x="357073" y="54924"/>
                </a:lnTo>
                <a:lnTo>
                  <a:pt x="356902" y="42306"/>
                </a:lnTo>
                <a:lnTo>
                  <a:pt x="356615" y="32385"/>
                </a:lnTo>
                <a:lnTo>
                  <a:pt x="321437" y="16256"/>
                </a:lnTo>
                <a:lnTo>
                  <a:pt x="320675" y="4825"/>
                </a:lnTo>
                <a:lnTo>
                  <a:pt x="336189" y="5252"/>
                </a:lnTo>
                <a:lnTo>
                  <a:pt x="349677" y="5532"/>
                </a:lnTo>
                <a:lnTo>
                  <a:pt x="361140" y="5681"/>
                </a:lnTo>
                <a:lnTo>
                  <a:pt x="368680" y="5715"/>
                </a:lnTo>
                <a:lnTo>
                  <a:pt x="381863" y="5640"/>
                </a:lnTo>
                <a:lnTo>
                  <a:pt x="394618" y="5401"/>
                </a:lnTo>
                <a:lnTo>
                  <a:pt x="406945" y="4975"/>
                </a:lnTo>
                <a:lnTo>
                  <a:pt x="410210" y="4825"/>
                </a:lnTo>
                <a:lnTo>
                  <a:pt x="558673" y="190881"/>
                </a:lnTo>
                <a:lnTo>
                  <a:pt x="566354" y="200550"/>
                </a:lnTo>
                <a:lnTo>
                  <a:pt x="574173" y="210771"/>
                </a:lnTo>
                <a:lnTo>
                  <a:pt x="576961" y="214503"/>
                </a:lnTo>
                <a:lnTo>
                  <a:pt x="576704" y="201524"/>
                </a:lnTo>
                <a:lnTo>
                  <a:pt x="576588" y="188963"/>
                </a:lnTo>
                <a:lnTo>
                  <a:pt x="576579" y="184785"/>
                </a:lnTo>
                <a:lnTo>
                  <a:pt x="576579" y="68453"/>
                </a:lnTo>
                <a:lnTo>
                  <a:pt x="576530" y="54431"/>
                </a:lnTo>
                <a:lnTo>
                  <a:pt x="576362" y="41770"/>
                </a:lnTo>
                <a:lnTo>
                  <a:pt x="576072" y="31242"/>
                </a:lnTo>
                <a:lnTo>
                  <a:pt x="575944" y="27812"/>
                </a:lnTo>
                <a:lnTo>
                  <a:pt x="574039" y="25527"/>
                </a:lnTo>
                <a:lnTo>
                  <a:pt x="570229" y="24511"/>
                </a:lnTo>
                <a:lnTo>
                  <a:pt x="541654" y="16637"/>
                </a:lnTo>
                <a:lnTo>
                  <a:pt x="541019" y="4825"/>
                </a:lnTo>
                <a:lnTo>
                  <a:pt x="555924" y="5237"/>
                </a:lnTo>
                <a:lnTo>
                  <a:pt x="569320" y="5515"/>
                </a:lnTo>
                <a:lnTo>
                  <a:pt x="581219" y="5669"/>
                </a:lnTo>
                <a:lnTo>
                  <a:pt x="591057" y="5715"/>
                </a:lnTo>
                <a:lnTo>
                  <a:pt x="601759" y="5663"/>
                </a:lnTo>
                <a:lnTo>
                  <a:pt x="613835" y="5499"/>
                </a:lnTo>
                <a:lnTo>
                  <a:pt x="627275" y="5211"/>
                </a:lnTo>
                <a:lnTo>
                  <a:pt x="640841" y="4825"/>
                </a:lnTo>
                <a:lnTo>
                  <a:pt x="641985" y="16256"/>
                </a:lnTo>
                <a:lnTo>
                  <a:pt x="611631" y="25019"/>
                </a:lnTo>
                <a:lnTo>
                  <a:pt x="605828" y="43364"/>
                </a:lnTo>
                <a:lnTo>
                  <a:pt x="605606" y="56143"/>
                </a:lnTo>
                <a:lnTo>
                  <a:pt x="605536" y="69342"/>
                </a:lnTo>
                <a:lnTo>
                  <a:pt x="605536" y="317373"/>
                </a:lnTo>
                <a:lnTo>
                  <a:pt x="579881" y="319913"/>
                </a:lnTo>
                <a:lnTo>
                  <a:pt x="403987" y="99568"/>
                </a:lnTo>
                <a:lnTo>
                  <a:pt x="396895" y="90320"/>
                </a:lnTo>
                <a:lnTo>
                  <a:pt x="388959" y="79758"/>
                </a:lnTo>
                <a:lnTo>
                  <a:pt x="385952" y="75692"/>
                </a:lnTo>
                <a:lnTo>
                  <a:pt x="386205" y="88991"/>
                </a:lnTo>
                <a:lnTo>
                  <a:pt x="386323" y="101434"/>
                </a:lnTo>
                <a:lnTo>
                  <a:pt x="386333" y="106045"/>
                </a:lnTo>
                <a:lnTo>
                  <a:pt x="386333" y="247269"/>
                </a:lnTo>
                <a:lnTo>
                  <a:pt x="386369" y="261901"/>
                </a:lnTo>
                <a:lnTo>
                  <a:pt x="386488" y="274933"/>
                </a:lnTo>
                <a:lnTo>
                  <a:pt x="386710" y="286385"/>
                </a:lnTo>
                <a:lnTo>
                  <a:pt x="386841" y="290830"/>
                </a:lnTo>
                <a:lnTo>
                  <a:pt x="386968" y="295148"/>
                </a:lnTo>
                <a:lnTo>
                  <a:pt x="388747" y="297815"/>
                </a:lnTo>
                <a:lnTo>
                  <a:pt x="392302" y="298704"/>
                </a:lnTo>
                <a:lnTo>
                  <a:pt x="420877" y="306450"/>
                </a:lnTo>
                <a:lnTo>
                  <a:pt x="421639" y="318135"/>
                </a:lnTo>
                <a:lnTo>
                  <a:pt x="406889" y="317794"/>
                </a:lnTo>
                <a:lnTo>
                  <a:pt x="393528" y="317553"/>
                </a:lnTo>
                <a:lnTo>
                  <a:pt x="381598" y="317413"/>
                </a:lnTo>
                <a:lnTo>
                  <a:pt x="372110" y="317373"/>
                </a:lnTo>
                <a:lnTo>
                  <a:pt x="361590" y="317420"/>
                </a:lnTo>
                <a:lnTo>
                  <a:pt x="349567" y="317556"/>
                </a:lnTo>
                <a:lnTo>
                  <a:pt x="336042" y="317766"/>
                </a:lnTo>
                <a:lnTo>
                  <a:pt x="322579" y="318008"/>
                </a:lnTo>
                <a:lnTo>
                  <a:pt x="322199" y="318008"/>
                </a:lnTo>
                <a:lnTo>
                  <a:pt x="321944" y="318135"/>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2"/>
                </a:lnTo>
                <a:lnTo>
                  <a:pt x="207010" y="299593"/>
                </a:lnTo>
                <a:lnTo>
                  <a:pt x="209168" y="298450"/>
                </a:lnTo>
                <a:lnTo>
                  <a:pt x="210565" y="297053"/>
                </a:lnTo>
                <a:lnTo>
                  <a:pt x="211836" y="295783"/>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60096"/>
                </a:lnTo>
                <a:lnTo>
                  <a:pt x="78612" y="268224"/>
                </a:lnTo>
                <a:lnTo>
                  <a:pt x="76200" y="274828"/>
                </a:lnTo>
                <a:lnTo>
                  <a:pt x="74422" y="279781"/>
                </a:lnTo>
                <a:lnTo>
                  <a:pt x="72770" y="284734"/>
                </a:lnTo>
                <a:lnTo>
                  <a:pt x="71881" y="288671"/>
                </a:lnTo>
                <a:lnTo>
                  <a:pt x="71881" y="291338"/>
                </a:lnTo>
                <a:lnTo>
                  <a:pt x="71881" y="293878"/>
                </a:lnTo>
                <a:lnTo>
                  <a:pt x="72516" y="295783"/>
                </a:lnTo>
                <a:lnTo>
                  <a:pt x="73913" y="297053"/>
                </a:lnTo>
                <a:lnTo>
                  <a:pt x="75183" y="298450"/>
                </a:lnTo>
                <a:lnTo>
                  <a:pt x="77342" y="299466"/>
                </a:lnTo>
                <a:lnTo>
                  <a:pt x="80137" y="300228"/>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20"/>
                </a:lnTo>
                <a:lnTo>
                  <a:pt x="29590" y="298196"/>
                </a:lnTo>
                <a:lnTo>
                  <a:pt x="33654" y="295402"/>
                </a:lnTo>
                <a:lnTo>
                  <a:pt x="42037" y="282067"/>
                </a:lnTo>
                <a:lnTo>
                  <a:pt x="156463" y="3556"/>
                </a:lnTo>
                <a:lnTo>
                  <a:pt x="18059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3582247" y="494664"/>
            <a:ext cx="446530" cy="328168"/>
          </a:xfrm>
          <a:custGeom>
            <a:avLst/>
            <a:gdLst/>
            <a:ahLst/>
            <a:cxnLst/>
            <a:rect l="l" t="t" r="r" b="b"/>
            <a:pathLst>
              <a:path w="334898" h="328168">
                <a:moveTo>
                  <a:pt x="172338" y="0"/>
                </a:moveTo>
                <a:lnTo>
                  <a:pt x="187491" y="420"/>
                </a:lnTo>
                <a:lnTo>
                  <a:pt x="201939" y="1681"/>
                </a:lnTo>
                <a:lnTo>
                  <a:pt x="215684" y="3783"/>
                </a:lnTo>
                <a:lnTo>
                  <a:pt x="228726" y="6723"/>
                </a:lnTo>
                <a:lnTo>
                  <a:pt x="241066" y="10502"/>
                </a:lnTo>
                <a:lnTo>
                  <a:pt x="252705" y="15119"/>
                </a:lnTo>
                <a:lnTo>
                  <a:pt x="263643" y="20573"/>
                </a:lnTo>
                <a:lnTo>
                  <a:pt x="273882" y="26863"/>
                </a:lnTo>
                <a:lnTo>
                  <a:pt x="283421" y="33988"/>
                </a:lnTo>
                <a:lnTo>
                  <a:pt x="292263" y="41948"/>
                </a:lnTo>
                <a:lnTo>
                  <a:pt x="300837" y="51229"/>
                </a:lnTo>
                <a:lnTo>
                  <a:pt x="308276" y="60951"/>
                </a:lnTo>
                <a:lnTo>
                  <a:pt x="314798" y="71332"/>
                </a:lnTo>
                <a:lnTo>
                  <a:pt x="320403" y="82371"/>
                </a:lnTo>
                <a:lnTo>
                  <a:pt x="325092" y="94071"/>
                </a:lnTo>
                <a:lnTo>
                  <a:pt x="328868" y="106431"/>
                </a:lnTo>
                <a:lnTo>
                  <a:pt x="331729" y="119452"/>
                </a:lnTo>
                <a:lnTo>
                  <a:pt x="333677" y="133135"/>
                </a:lnTo>
                <a:lnTo>
                  <a:pt x="334714" y="147482"/>
                </a:lnTo>
                <a:lnTo>
                  <a:pt x="334898" y="156972"/>
                </a:lnTo>
                <a:lnTo>
                  <a:pt x="334477" y="171539"/>
                </a:lnTo>
                <a:lnTo>
                  <a:pt x="333214" y="185544"/>
                </a:lnTo>
                <a:lnTo>
                  <a:pt x="331110" y="198988"/>
                </a:lnTo>
                <a:lnTo>
                  <a:pt x="328166" y="211870"/>
                </a:lnTo>
                <a:lnTo>
                  <a:pt x="324382" y="224190"/>
                </a:lnTo>
                <a:lnTo>
                  <a:pt x="319758" y="235949"/>
                </a:lnTo>
                <a:lnTo>
                  <a:pt x="314296" y="247146"/>
                </a:lnTo>
                <a:lnTo>
                  <a:pt x="307997" y="257781"/>
                </a:lnTo>
                <a:lnTo>
                  <a:pt x="300860" y="267855"/>
                </a:lnTo>
                <a:lnTo>
                  <a:pt x="292887" y="277367"/>
                </a:lnTo>
                <a:lnTo>
                  <a:pt x="280437" y="289602"/>
                </a:lnTo>
                <a:lnTo>
                  <a:pt x="270943" y="297193"/>
                </a:lnTo>
                <a:lnTo>
                  <a:pt x="260820" y="303952"/>
                </a:lnTo>
                <a:lnTo>
                  <a:pt x="250067" y="309878"/>
                </a:lnTo>
                <a:lnTo>
                  <a:pt x="238684" y="314973"/>
                </a:lnTo>
                <a:lnTo>
                  <a:pt x="226670" y="319237"/>
                </a:lnTo>
                <a:lnTo>
                  <a:pt x="214022" y="322670"/>
                </a:lnTo>
                <a:lnTo>
                  <a:pt x="200740" y="325274"/>
                </a:lnTo>
                <a:lnTo>
                  <a:pt x="186822" y="327049"/>
                </a:lnTo>
                <a:lnTo>
                  <a:pt x="172267" y="327996"/>
                </a:lnTo>
                <a:lnTo>
                  <a:pt x="162559" y="328168"/>
                </a:lnTo>
                <a:lnTo>
                  <a:pt x="147456" y="327738"/>
                </a:lnTo>
                <a:lnTo>
                  <a:pt x="133053" y="326451"/>
                </a:lnTo>
                <a:lnTo>
                  <a:pt x="119348" y="324304"/>
                </a:lnTo>
                <a:lnTo>
                  <a:pt x="106341" y="321300"/>
                </a:lnTo>
                <a:lnTo>
                  <a:pt x="94032" y="317436"/>
                </a:lnTo>
                <a:lnTo>
                  <a:pt x="82419" y="312715"/>
                </a:lnTo>
                <a:lnTo>
                  <a:pt x="71502" y="307135"/>
                </a:lnTo>
                <a:lnTo>
                  <a:pt x="61280" y="300696"/>
                </a:lnTo>
                <a:lnTo>
                  <a:pt x="51753" y="293399"/>
                </a:lnTo>
                <a:lnTo>
                  <a:pt x="42919" y="285243"/>
                </a:lnTo>
                <a:lnTo>
                  <a:pt x="34251" y="275585"/>
                </a:lnTo>
                <a:lnTo>
                  <a:pt x="26952" y="265806"/>
                </a:lnTo>
                <a:lnTo>
                  <a:pt x="20523" y="255395"/>
                </a:lnTo>
                <a:lnTo>
                  <a:pt x="14966" y="244351"/>
                </a:lnTo>
                <a:lnTo>
                  <a:pt x="10281" y="232673"/>
                </a:lnTo>
                <a:lnTo>
                  <a:pt x="6472" y="220362"/>
                </a:lnTo>
                <a:lnTo>
                  <a:pt x="3538" y="207415"/>
                </a:lnTo>
                <a:lnTo>
                  <a:pt x="1483" y="193832"/>
                </a:lnTo>
                <a:lnTo>
                  <a:pt x="307" y="179613"/>
                </a:lnTo>
                <a:lnTo>
                  <a:pt x="0" y="167259"/>
                </a:lnTo>
                <a:lnTo>
                  <a:pt x="433" y="152514"/>
                </a:lnTo>
                <a:lnTo>
                  <a:pt x="1733" y="138389"/>
                </a:lnTo>
                <a:lnTo>
                  <a:pt x="3900" y="124882"/>
                </a:lnTo>
                <a:lnTo>
                  <a:pt x="6936" y="111991"/>
                </a:lnTo>
                <a:lnTo>
                  <a:pt x="10840" y="99715"/>
                </a:lnTo>
                <a:lnTo>
                  <a:pt x="15615" y="88053"/>
                </a:lnTo>
                <a:lnTo>
                  <a:pt x="21259" y="77004"/>
                </a:lnTo>
                <a:lnTo>
                  <a:pt x="27775" y="66565"/>
                </a:lnTo>
                <a:lnTo>
                  <a:pt x="35162" y="56736"/>
                </a:lnTo>
                <a:lnTo>
                  <a:pt x="43422" y="47514"/>
                </a:lnTo>
                <a:lnTo>
                  <a:pt x="54808" y="36950"/>
                </a:lnTo>
                <a:lnTo>
                  <a:pt x="64396" y="29626"/>
                </a:lnTo>
                <a:lnTo>
                  <a:pt x="74612" y="23112"/>
                </a:lnTo>
                <a:lnTo>
                  <a:pt x="85454" y="17407"/>
                </a:lnTo>
                <a:lnTo>
                  <a:pt x="96923" y="12510"/>
                </a:lnTo>
                <a:lnTo>
                  <a:pt x="109020" y="8422"/>
                </a:lnTo>
                <a:lnTo>
                  <a:pt x="121743" y="5140"/>
                </a:lnTo>
                <a:lnTo>
                  <a:pt x="135094" y="2665"/>
                </a:lnTo>
                <a:lnTo>
                  <a:pt x="149072" y="996"/>
                </a:lnTo>
                <a:lnTo>
                  <a:pt x="163676" y="132"/>
                </a:lnTo>
                <a:lnTo>
                  <a:pt x="172338"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1263904" y="248414"/>
            <a:ext cx="9662160" cy="688847"/>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10190481" y="248414"/>
            <a:ext cx="871728" cy="6888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7" y="1252891"/>
            <a:ext cx="10795401" cy="4987289"/>
          </a:xfrm>
          <a:prstGeom prst="rect">
            <a:avLst/>
          </a:prstGeom>
        </p:spPr>
        <p:txBody>
          <a:bodyPr wrap="square" lIns="0" tIns="18732" rIns="0" bIns="0" rtlCol="0">
            <a:noAutofit/>
          </a:bodyPr>
          <a:lstStyle/>
          <a:p>
            <a:pPr marL="12700" marR="65112">
              <a:lnSpc>
                <a:spcPts val="2950"/>
              </a:lnSpc>
            </a:pPr>
            <a:r>
              <a:rPr sz="2800" b="1" spc="-26" dirty="0" smtClean="0">
                <a:solidFill>
                  <a:srgbClr val="FFC000"/>
                </a:solidFill>
                <a:latin typeface="Constantia"/>
                <a:cs typeface="Constantia"/>
              </a:rPr>
              <a:t>2. Δεξιότητες λεπτής κινητικότητας</a:t>
            </a:r>
            <a:endParaRPr sz="2800">
              <a:latin typeface="Constantia"/>
              <a:cs typeface="Constantia"/>
            </a:endParaRPr>
          </a:p>
          <a:p>
            <a:pPr marL="287019" marR="112269" indent="-274319">
              <a:lnSpc>
                <a:spcPts val="3020"/>
              </a:lnSpc>
              <a:spcBef>
                <a:spcPts val="458"/>
              </a:spcBef>
            </a:pPr>
            <a:r>
              <a:rPr sz="2800" b="1" spc="-27" dirty="0" smtClean="0">
                <a:solidFill>
                  <a:srgbClr val="0000FF"/>
                </a:solidFill>
                <a:latin typeface="Constantia"/>
                <a:cs typeface="Constantia"/>
              </a:rPr>
              <a:t>Ζωγραφική: </a:t>
            </a:r>
            <a:r>
              <a:rPr sz="2800" b="1" spc="-27" dirty="0" smtClean="0">
                <a:solidFill>
                  <a:srgbClr val="FFFFFF"/>
                </a:solidFill>
                <a:latin typeface="Constantia"/>
                <a:cs typeface="Constantia"/>
              </a:rPr>
              <a:t>με δακτυλομπογιές, πινέλο, μαρκαδόρο, σχεδιασμός-αντιγραφή σχημάτων</a:t>
            </a:r>
            <a:endParaRPr sz="2800">
              <a:latin typeface="Constantia"/>
              <a:cs typeface="Constantia"/>
            </a:endParaRPr>
          </a:p>
          <a:p>
            <a:pPr marL="12700">
              <a:lnSpc>
                <a:spcPct val="101725"/>
              </a:lnSpc>
              <a:spcBef>
                <a:spcPts val="199"/>
              </a:spcBef>
            </a:pPr>
            <a:r>
              <a:rPr sz="2800" b="1" spc="-20" dirty="0" smtClean="0">
                <a:solidFill>
                  <a:srgbClr val="0000FF"/>
                </a:solidFill>
                <a:latin typeface="Constantia"/>
                <a:cs typeface="Constantia"/>
              </a:rPr>
              <a:t>Χειρισμός ψαλιδιού: </a:t>
            </a:r>
            <a:r>
              <a:rPr sz="2800" b="1" spc="-20" dirty="0" smtClean="0">
                <a:solidFill>
                  <a:srgbClr val="FFFFFF"/>
                </a:solidFill>
                <a:latin typeface="Constantia"/>
                <a:cs typeface="Constantia"/>
              </a:rPr>
              <a:t>κόψιμο χαρτιού-υφάσματος</a:t>
            </a:r>
            <a:endParaRPr sz="2800">
              <a:latin typeface="Constantia"/>
              <a:cs typeface="Constantia"/>
            </a:endParaRPr>
          </a:p>
          <a:p>
            <a:pPr marL="287019" marR="65112">
              <a:lnSpc>
                <a:spcPts val="3025"/>
              </a:lnSpc>
              <a:spcBef>
                <a:spcPts val="151"/>
              </a:spcBef>
            </a:pPr>
            <a:r>
              <a:rPr sz="2800" b="1" spc="-19" dirty="0" smtClean="0">
                <a:solidFill>
                  <a:srgbClr val="FFFFFF"/>
                </a:solidFill>
                <a:latin typeface="Constantia"/>
                <a:cs typeface="Constantia"/>
              </a:rPr>
              <a:t>σε ευθεία, κύκλο ή σχήματα.</a:t>
            </a:r>
            <a:endParaRPr sz="2800">
              <a:latin typeface="Constantia"/>
              <a:cs typeface="Constantia"/>
            </a:endParaRPr>
          </a:p>
          <a:p>
            <a:pPr marL="12700" marR="733587">
              <a:lnSpc>
                <a:spcPts val="3417"/>
              </a:lnSpc>
              <a:spcBef>
                <a:spcPts val="53"/>
              </a:spcBef>
            </a:pPr>
            <a:r>
              <a:rPr sz="2800" b="1" spc="-18" dirty="0" smtClean="0">
                <a:solidFill>
                  <a:srgbClr val="0000FF"/>
                </a:solidFill>
                <a:latin typeface="Constantia"/>
                <a:cs typeface="Constantia"/>
              </a:rPr>
              <a:t>Βίδωμα-ξεβίδωμα: </a:t>
            </a:r>
            <a:r>
              <a:rPr sz="2800" b="1" spc="-18" dirty="0" smtClean="0">
                <a:solidFill>
                  <a:srgbClr val="FFFFFF"/>
                </a:solidFill>
                <a:latin typeface="Constantia"/>
                <a:cs typeface="Constantia"/>
              </a:rPr>
              <a:t>καπάκια, βίδες, κλπ. </a:t>
            </a:r>
            <a:endParaRPr sz="2800">
              <a:latin typeface="Constantia"/>
              <a:cs typeface="Constantia"/>
            </a:endParaRPr>
          </a:p>
          <a:p>
            <a:pPr marL="12700" marR="733587">
              <a:lnSpc>
                <a:spcPts val="3417"/>
              </a:lnSpc>
              <a:spcBef>
                <a:spcPts val="205"/>
              </a:spcBef>
            </a:pPr>
            <a:r>
              <a:rPr sz="2800" b="1" spc="-24" dirty="0" smtClean="0">
                <a:solidFill>
                  <a:srgbClr val="0000FF"/>
                </a:solidFill>
                <a:latin typeface="Constantia"/>
                <a:cs typeface="Constantia"/>
              </a:rPr>
              <a:t>Χρήση δείκτη-αντίχειρα: </a:t>
            </a:r>
            <a:r>
              <a:rPr sz="2800" b="1" spc="-24" dirty="0" smtClean="0">
                <a:solidFill>
                  <a:srgbClr val="FFFFFF"/>
                </a:solidFill>
                <a:latin typeface="Constantia"/>
                <a:cs typeface="Constantia"/>
              </a:rPr>
              <a:t>για πιάσιμο μικρών</a:t>
            </a:r>
            <a:endParaRPr sz="2800">
              <a:latin typeface="Constantia"/>
              <a:cs typeface="Constantia"/>
            </a:endParaRPr>
          </a:p>
          <a:p>
            <a:pPr marL="287019" marR="65112">
              <a:lnSpc>
                <a:spcPts val="2820"/>
              </a:lnSpc>
              <a:spcBef>
                <a:spcPts val="346"/>
              </a:spcBef>
            </a:pPr>
            <a:r>
              <a:rPr sz="2800" b="1" spc="-22" dirty="0" smtClean="0">
                <a:solidFill>
                  <a:srgbClr val="FFFFFF"/>
                </a:solidFill>
                <a:latin typeface="Constantia"/>
                <a:cs typeface="Constantia"/>
              </a:rPr>
              <a:t>αντικειμένων (φακές, ψηφίδες, οδοντογλ.).</a:t>
            </a:r>
            <a:endParaRPr sz="2800">
              <a:latin typeface="Constantia"/>
              <a:cs typeface="Constantia"/>
            </a:endParaRPr>
          </a:p>
          <a:p>
            <a:pPr marL="287019" marR="61482" indent="-274319">
              <a:lnSpc>
                <a:spcPts val="3020"/>
              </a:lnSpc>
              <a:spcBef>
                <a:spcPts val="464"/>
              </a:spcBef>
            </a:pPr>
            <a:r>
              <a:rPr sz="2800" b="1" spc="-25" dirty="0" smtClean="0">
                <a:solidFill>
                  <a:srgbClr val="FFFFFF"/>
                </a:solidFill>
                <a:latin typeface="Constantia"/>
                <a:cs typeface="Constantia"/>
              </a:rPr>
              <a:t>Ξεφύλλισμα βιβλίου, πέρασμα κλωστής, χάντρες σε κορδόνι, κούμπωμα-ξεκούμπωμα,</a:t>
            </a:r>
            <a:endParaRPr sz="2800">
              <a:latin typeface="Constantia"/>
              <a:cs typeface="Constantia"/>
            </a:endParaRPr>
          </a:p>
          <a:p>
            <a:pPr marL="287019" marR="65112">
              <a:lnSpc>
                <a:spcPts val="3170"/>
              </a:lnSpc>
              <a:spcBef>
                <a:spcPts val="7"/>
              </a:spcBef>
            </a:pPr>
            <a:r>
              <a:rPr sz="2800" b="1" spc="-22" dirty="0" smtClean="0">
                <a:solidFill>
                  <a:srgbClr val="FFFFFF"/>
                </a:solidFill>
                <a:latin typeface="Constantia"/>
                <a:cs typeface="Constantia"/>
              </a:rPr>
              <a:t>κορδόνια, σχεδιασμός σχημάτων, βάψιμο</a:t>
            </a:r>
            <a:endParaRPr sz="2800">
              <a:latin typeface="Constantia"/>
              <a:cs typeface="Constantia"/>
            </a:endParaRPr>
          </a:p>
          <a:p>
            <a:pPr marL="287019" marR="65112">
              <a:lnSpc>
                <a:spcPts val="3025"/>
              </a:lnSpc>
            </a:pPr>
            <a:r>
              <a:rPr sz="2800" b="1" spc="-23" dirty="0" smtClean="0">
                <a:solidFill>
                  <a:srgbClr val="FFFFFF"/>
                </a:solidFill>
                <a:latin typeface="Constantia"/>
                <a:cs typeface="Constantia"/>
              </a:rPr>
              <a:t>πλαισίου, ζωγραφίκή, ψηφιδωτά, κλπ.</a:t>
            </a:r>
            <a:endParaRPr sz="2800">
              <a:latin typeface="Constantia"/>
              <a:cs typeface="Constanti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3041395" y="687578"/>
            <a:ext cx="6127158" cy="290068"/>
          </a:xfrm>
          <a:custGeom>
            <a:avLst/>
            <a:gdLst/>
            <a:ahLst/>
            <a:cxnLst/>
            <a:rect l="l" t="t" r="r" b="b"/>
            <a:pathLst>
              <a:path w="4595368" h="290068">
                <a:moveTo>
                  <a:pt x="3079495" y="5461"/>
                </a:moveTo>
                <a:lnTo>
                  <a:pt x="3034918" y="175895"/>
                </a:lnTo>
                <a:lnTo>
                  <a:pt x="3062224" y="104012"/>
                </a:lnTo>
                <a:lnTo>
                  <a:pt x="3065017" y="96520"/>
                </a:lnTo>
                <a:lnTo>
                  <a:pt x="3067557" y="89408"/>
                </a:lnTo>
                <a:lnTo>
                  <a:pt x="3069970" y="82550"/>
                </a:lnTo>
                <a:lnTo>
                  <a:pt x="3072003" y="89408"/>
                </a:lnTo>
                <a:lnTo>
                  <a:pt x="3074416" y="96647"/>
                </a:lnTo>
                <a:lnTo>
                  <a:pt x="3076829" y="104139"/>
                </a:lnTo>
                <a:lnTo>
                  <a:pt x="3101340" y="175895"/>
                </a:lnTo>
                <a:lnTo>
                  <a:pt x="3100958" y="2286"/>
                </a:lnTo>
                <a:lnTo>
                  <a:pt x="3079495" y="5461"/>
                </a:lnTo>
                <a:close/>
              </a:path>
              <a:path w="4595368" h="290068">
                <a:moveTo>
                  <a:pt x="2757931" y="285369"/>
                </a:moveTo>
                <a:lnTo>
                  <a:pt x="2757424" y="275082"/>
                </a:lnTo>
                <a:lnTo>
                  <a:pt x="2731897" y="268097"/>
                </a:lnTo>
                <a:lnTo>
                  <a:pt x="2728722" y="267335"/>
                </a:lnTo>
                <a:lnTo>
                  <a:pt x="2727070" y="264922"/>
                </a:lnTo>
                <a:lnTo>
                  <a:pt x="2726931" y="260608"/>
                </a:lnTo>
                <a:lnTo>
                  <a:pt x="2726726" y="249629"/>
                </a:lnTo>
                <a:lnTo>
                  <a:pt x="2726563" y="222376"/>
                </a:lnTo>
                <a:lnTo>
                  <a:pt x="2726455" y="82864"/>
                </a:lnTo>
                <a:lnTo>
                  <a:pt x="2726181" y="69596"/>
                </a:lnTo>
                <a:lnTo>
                  <a:pt x="2727031" y="70745"/>
                </a:lnTo>
                <a:lnTo>
                  <a:pt x="2735145" y="81549"/>
                </a:lnTo>
                <a:lnTo>
                  <a:pt x="2742311" y="90805"/>
                </a:lnTo>
                <a:lnTo>
                  <a:pt x="2898902" y="286893"/>
                </a:lnTo>
                <a:lnTo>
                  <a:pt x="2921635" y="284734"/>
                </a:lnTo>
                <a:lnTo>
                  <a:pt x="2921674" y="55205"/>
                </a:lnTo>
                <a:lnTo>
                  <a:pt x="2921894" y="42104"/>
                </a:lnTo>
                <a:lnTo>
                  <a:pt x="2922269" y="30987"/>
                </a:lnTo>
                <a:lnTo>
                  <a:pt x="2922397" y="27559"/>
                </a:lnTo>
                <a:lnTo>
                  <a:pt x="2924048" y="25400"/>
                </a:lnTo>
                <a:lnTo>
                  <a:pt x="2927095" y="24511"/>
                </a:lnTo>
                <a:lnTo>
                  <a:pt x="2954019" y="16763"/>
                </a:lnTo>
                <a:lnTo>
                  <a:pt x="2953130" y="6604"/>
                </a:lnTo>
                <a:lnTo>
                  <a:pt x="2945769" y="6803"/>
                </a:lnTo>
                <a:lnTo>
                  <a:pt x="2931918" y="7115"/>
                </a:lnTo>
                <a:lnTo>
                  <a:pt x="2919603" y="7303"/>
                </a:lnTo>
                <a:lnTo>
                  <a:pt x="2892149" y="7224"/>
                </a:lnTo>
                <a:lnTo>
                  <a:pt x="2879024" y="6976"/>
                </a:lnTo>
                <a:lnTo>
                  <a:pt x="2864230" y="6604"/>
                </a:lnTo>
                <a:lnTo>
                  <a:pt x="2864866" y="17145"/>
                </a:lnTo>
                <a:lnTo>
                  <a:pt x="2890266" y="24130"/>
                </a:lnTo>
                <a:lnTo>
                  <a:pt x="2893567" y="25019"/>
                </a:lnTo>
                <a:lnTo>
                  <a:pt x="2895345" y="27050"/>
                </a:lnTo>
                <a:lnTo>
                  <a:pt x="2895473" y="30099"/>
                </a:lnTo>
                <a:lnTo>
                  <a:pt x="2895630" y="36892"/>
                </a:lnTo>
                <a:lnTo>
                  <a:pt x="2895798" y="49286"/>
                </a:lnTo>
                <a:lnTo>
                  <a:pt x="2895956" y="180229"/>
                </a:lnTo>
                <a:lnTo>
                  <a:pt x="2896235" y="193167"/>
                </a:lnTo>
                <a:lnTo>
                  <a:pt x="2895467" y="192154"/>
                </a:lnTo>
                <a:lnTo>
                  <a:pt x="2887640" y="181855"/>
                </a:lnTo>
                <a:lnTo>
                  <a:pt x="2879979" y="172085"/>
                </a:lnTo>
                <a:lnTo>
                  <a:pt x="2747899" y="6604"/>
                </a:lnTo>
                <a:lnTo>
                  <a:pt x="2736746" y="7006"/>
                </a:lnTo>
                <a:lnTo>
                  <a:pt x="2724068" y="7276"/>
                </a:lnTo>
                <a:lnTo>
                  <a:pt x="2696615" y="7240"/>
                </a:lnTo>
                <a:lnTo>
                  <a:pt x="2683509" y="6989"/>
                </a:lnTo>
                <a:lnTo>
                  <a:pt x="2668142" y="6604"/>
                </a:lnTo>
                <a:lnTo>
                  <a:pt x="2668778" y="16763"/>
                </a:lnTo>
                <a:lnTo>
                  <a:pt x="2695448" y="24511"/>
                </a:lnTo>
                <a:lnTo>
                  <a:pt x="2700302" y="37419"/>
                </a:lnTo>
                <a:lnTo>
                  <a:pt x="2700471" y="49734"/>
                </a:lnTo>
                <a:lnTo>
                  <a:pt x="2700352" y="250800"/>
                </a:lnTo>
                <a:lnTo>
                  <a:pt x="2700147" y="261874"/>
                </a:lnTo>
                <a:lnTo>
                  <a:pt x="2669286" y="275082"/>
                </a:lnTo>
                <a:lnTo>
                  <a:pt x="2650998" y="269621"/>
                </a:lnTo>
                <a:lnTo>
                  <a:pt x="2645917" y="268224"/>
                </a:lnTo>
                <a:lnTo>
                  <a:pt x="2636647" y="259334"/>
                </a:lnTo>
                <a:lnTo>
                  <a:pt x="2630297" y="243839"/>
                </a:lnTo>
                <a:lnTo>
                  <a:pt x="2544699" y="2286"/>
                </a:lnTo>
                <a:lnTo>
                  <a:pt x="2545079" y="175895"/>
                </a:lnTo>
                <a:lnTo>
                  <a:pt x="2478658" y="175895"/>
                </a:lnTo>
                <a:lnTo>
                  <a:pt x="2523236" y="5461"/>
                </a:lnTo>
                <a:lnTo>
                  <a:pt x="2424303" y="246380"/>
                </a:lnTo>
                <a:lnTo>
                  <a:pt x="2421381" y="253364"/>
                </a:lnTo>
                <a:lnTo>
                  <a:pt x="2418715" y="258445"/>
                </a:lnTo>
                <a:lnTo>
                  <a:pt x="2416302" y="261874"/>
                </a:lnTo>
                <a:lnTo>
                  <a:pt x="2413889" y="265175"/>
                </a:lnTo>
                <a:lnTo>
                  <a:pt x="2410205" y="267588"/>
                </a:lnTo>
                <a:lnTo>
                  <a:pt x="2405126" y="269113"/>
                </a:lnTo>
                <a:lnTo>
                  <a:pt x="2383916" y="275463"/>
                </a:lnTo>
                <a:lnTo>
                  <a:pt x="2384932" y="285369"/>
                </a:lnTo>
                <a:lnTo>
                  <a:pt x="2390433" y="285242"/>
                </a:lnTo>
                <a:lnTo>
                  <a:pt x="2403879" y="284973"/>
                </a:lnTo>
                <a:lnTo>
                  <a:pt x="2416396" y="284797"/>
                </a:lnTo>
                <a:lnTo>
                  <a:pt x="2446882" y="284882"/>
                </a:lnTo>
                <a:lnTo>
                  <a:pt x="2460129" y="285090"/>
                </a:lnTo>
                <a:lnTo>
                  <a:pt x="2474976" y="285369"/>
                </a:lnTo>
                <a:lnTo>
                  <a:pt x="2474341" y="275082"/>
                </a:lnTo>
                <a:lnTo>
                  <a:pt x="2455291" y="269494"/>
                </a:lnTo>
                <a:lnTo>
                  <a:pt x="2452751" y="268859"/>
                </a:lnTo>
                <a:lnTo>
                  <a:pt x="2449703" y="266700"/>
                </a:lnTo>
                <a:lnTo>
                  <a:pt x="2447925" y="263779"/>
                </a:lnTo>
                <a:lnTo>
                  <a:pt x="2447925" y="259080"/>
                </a:lnTo>
                <a:lnTo>
                  <a:pt x="2448687" y="255777"/>
                </a:lnTo>
                <a:lnTo>
                  <a:pt x="2450211" y="251333"/>
                </a:lnTo>
                <a:lnTo>
                  <a:pt x="2451735" y="246887"/>
                </a:lnTo>
                <a:lnTo>
                  <a:pt x="2453893" y="241046"/>
                </a:lnTo>
                <a:lnTo>
                  <a:pt x="2456688" y="233680"/>
                </a:lnTo>
                <a:lnTo>
                  <a:pt x="2470785" y="196596"/>
                </a:lnTo>
                <a:lnTo>
                  <a:pt x="2552191" y="196596"/>
                </a:lnTo>
                <a:lnTo>
                  <a:pt x="2565273" y="233934"/>
                </a:lnTo>
                <a:lnTo>
                  <a:pt x="2567813" y="240919"/>
                </a:lnTo>
                <a:lnTo>
                  <a:pt x="2569717" y="246634"/>
                </a:lnTo>
                <a:lnTo>
                  <a:pt x="2571115" y="250951"/>
                </a:lnTo>
                <a:lnTo>
                  <a:pt x="2572385" y="255143"/>
                </a:lnTo>
                <a:lnTo>
                  <a:pt x="2573019" y="258699"/>
                </a:lnTo>
                <a:lnTo>
                  <a:pt x="2573019" y="263651"/>
                </a:lnTo>
                <a:lnTo>
                  <a:pt x="2571241" y="266700"/>
                </a:lnTo>
                <a:lnTo>
                  <a:pt x="2568193" y="268859"/>
                </a:lnTo>
                <a:lnTo>
                  <a:pt x="2565527" y="269621"/>
                </a:lnTo>
                <a:lnTo>
                  <a:pt x="2545841" y="275463"/>
                </a:lnTo>
                <a:lnTo>
                  <a:pt x="2546857" y="285369"/>
                </a:lnTo>
                <a:lnTo>
                  <a:pt x="2553301" y="285264"/>
                </a:lnTo>
                <a:lnTo>
                  <a:pt x="2565783" y="285085"/>
                </a:lnTo>
                <a:lnTo>
                  <a:pt x="2578390" y="284938"/>
                </a:lnTo>
                <a:lnTo>
                  <a:pt x="2603979" y="284758"/>
                </a:lnTo>
                <a:lnTo>
                  <a:pt x="2631136" y="284787"/>
                </a:lnTo>
                <a:lnTo>
                  <a:pt x="2643856" y="284917"/>
                </a:lnTo>
                <a:lnTo>
                  <a:pt x="2656530" y="285115"/>
                </a:lnTo>
                <a:lnTo>
                  <a:pt x="2669158" y="285369"/>
                </a:lnTo>
                <a:lnTo>
                  <a:pt x="2676722" y="285248"/>
                </a:lnTo>
                <a:lnTo>
                  <a:pt x="2690812" y="284975"/>
                </a:lnTo>
                <a:lnTo>
                  <a:pt x="2703186" y="284797"/>
                </a:lnTo>
                <a:lnTo>
                  <a:pt x="2730253" y="284861"/>
                </a:lnTo>
                <a:lnTo>
                  <a:pt x="2743324" y="285074"/>
                </a:lnTo>
                <a:lnTo>
                  <a:pt x="2757931" y="285369"/>
                </a:lnTo>
                <a:close/>
              </a:path>
              <a:path w="4595368" h="290068">
                <a:moveTo>
                  <a:pt x="2523236" y="5461"/>
                </a:moveTo>
                <a:lnTo>
                  <a:pt x="2478658" y="175895"/>
                </a:lnTo>
                <a:lnTo>
                  <a:pt x="2505964" y="104012"/>
                </a:lnTo>
                <a:lnTo>
                  <a:pt x="2508757" y="96520"/>
                </a:lnTo>
                <a:lnTo>
                  <a:pt x="2511298" y="89408"/>
                </a:lnTo>
                <a:lnTo>
                  <a:pt x="2513711" y="82550"/>
                </a:lnTo>
                <a:lnTo>
                  <a:pt x="2515742" y="89408"/>
                </a:lnTo>
                <a:lnTo>
                  <a:pt x="2518155" y="96647"/>
                </a:lnTo>
                <a:lnTo>
                  <a:pt x="2520568" y="104139"/>
                </a:lnTo>
                <a:lnTo>
                  <a:pt x="2545079" y="175895"/>
                </a:lnTo>
                <a:lnTo>
                  <a:pt x="2544699" y="2286"/>
                </a:lnTo>
                <a:lnTo>
                  <a:pt x="2523236" y="5461"/>
                </a:lnTo>
                <a:close/>
              </a:path>
              <a:path w="4595368" h="290068">
                <a:moveTo>
                  <a:pt x="773938" y="283591"/>
                </a:moveTo>
                <a:lnTo>
                  <a:pt x="775207" y="285369"/>
                </a:lnTo>
                <a:lnTo>
                  <a:pt x="794561" y="285194"/>
                </a:lnTo>
                <a:lnTo>
                  <a:pt x="819811" y="285003"/>
                </a:lnTo>
                <a:lnTo>
                  <a:pt x="845195" y="284858"/>
                </a:lnTo>
                <a:lnTo>
                  <a:pt x="896365" y="284734"/>
                </a:lnTo>
                <a:lnTo>
                  <a:pt x="899286" y="247776"/>
                </a:lnTo>
                <a:lnTo>
                  <a:pt x="892793" y="237969"/>
                </a:lnTo>
                <a:lnTo>
                  <a:pt x="885661" y="226124"/>
                </a:lnTo>
                <a:lnTo>
                  <a:pt x="879278" y="214234"/>
                </a:lnTo>
                <a:lnTo>
                  <a:pt x="873644" y="202298"/>
                </a:lnTo>
                <a:lnTo>
                  <a:pt x="868759" y="190317"/>
                </a:lnTo>
                <a:lnTo>
                  <a:pt x="864624" y="178290"/>
                </a:lnTo>
                <a:lnTo>
                  <a:pt x="861239" y="166218"/>
                </a:lnTo>
                <a:lnTo>
                  <a:pt x="858606" y="154100"/>
                </a:lnTo>
                <a:lnTo>
                  <a:pt x="856724" y="141937"/>
                </a:lnTo>
                <a:lnTo>
                  <a:pt x="855594" y="129729"/>
                </a:lnTo>
                <a:lnTo>
                  <a:pt x="855217" y="117475"/>
                </a:lnTo>
                <a:lnTo>
                  <a:pt x="855565" y="104803"/>
                </a:lnTo>
                <a:lnTo>
                  <a:pt x="856883" y="90740"/>
                </a:lnTo>
                <a:lnTo>
                  <a:pt x="859184" y="77756"/>
                </a:lnTo>
                <a:lnTo>
                  <a:pt x="862467" y="65846"/>
                </a:lnTo>
                <a:lnTo>
                  <a:pt x="866733" y="55000"/>
                </a:lnTo>
                <a:lnTo>
                  <a:pt x="871982" y="45212"/>
                </a:lnTo>
                <a:lnTo>
                  <a:pt x="883529" y="31259"/>
                </a:lnTo>
                <a:lnTo>
                  <a:pt x="894076" y="24059"/>
                </a:lnTo>
                <a:lnTo>
                  <a:pt x="906189" y="19732"/>
                </a:lnTo>
                <a:lnTo>
                  <a:pt x="919860" y="18287"/>
                </a:lnTo>
                <a:lnTo>
                  <a:pt x="926181" y="18578"/>
                </a:lnTo>
                <a:lnTo>
                  <a:pt x="939048" y="21255"/>
                </a:lnTo>
                <a:lnTo>
                  <a:pt x="950507" y="26735"/>
                </a:lnTo>
                <a:lnTo>
                  <a:pt x="960543" y="35017"/>
                </a:lnTo>
                <a:lnTo>
                  <a:pt x="969136" y="46100"/>
                </a:lnTo>
                <a:lnTo>
                  <a:pt x="974316" y="55342"/>
                </a:lnTo>
                <a:lnTo>
                  <a:pt x="978816" y="66126"/>
                </a:lnTo>
                <a:lnTo>
                  <a:pt x="982310" y="77938"/>
                </a:lnTo>
                <a:lnTo>
                  <a:pt x="984801" y="90775"/>
                </a:lnTo>
                <a:lnTo>
                  <a:pt x="986293" y="104632"/>
                </a:lnTo>
                <a:lnTo>
                  <a:pt x="986789" y="119507"/>
                </a:lnTo>
                <a:lnTo>
                  <a:pt x="986609" y="127733"/>
                </a:lnTo>
                <a:lnTo>
                  <a:pt x="985693" y="139773"/>
                </a:lnTo>
                <a:lnTo>
                  <a:pt x="984002" y="151802"/>
                </a:lnTo>
                <a:lnTo>
                  <a:pt x="981537" y="163821"/>
                </a:lnTo>
                <a:lnTo>
                  <a:pt x="978297" y="175831"/>
                </a:lnTo>
                <a:lnTo>
                  <a:pt x="974283" y="187833"/>
                </a:lnTo>
                <a:lnTo>
                  <a:pt x="969494" y="199829"/>
                </a:lnTo>
                <a:lnTo>
                  <a:pt x="963931" y="211820"/>
                </a:lnTo>
                <a:lnTo>
                  <a:pt x="957593" y="223808"/>
                </a:lnTo>
                <a:lnTo>
                  <a:pt x="950481" y="235793"/>
                </a:lnTo>
                <a:lnTo>
                  <a:pt x="942594" y="247776"/>
                </a:lnTo>
                <a:lnTo>
                  <a:pt x="945641" y="284734"/>
                </a:lnTo>
                <a:lnTo>
                  <a:pt x="1004171" y="284893"/>
                </a:lnTo>
                <a:lnTo>
                  <a:pt x="1029492" y="285051"/>
                </a:lnTo>
                <a:lnTo>
                  <a:pt x="1054590" y="285253"/>
                </a:lnTo>
                <a:lnTo>
                  <a:pt x="1067053" y="285369"/>
                </a:lnTo>
                <a:lnTo>
                  <a:pt x="1068197" y="283591"/>
                </a:lnTo>
                <a:lnTo>
                  <a:pt x="1075181" y="197993"/>
                </a:lnTo>
                <a:lnTo>
                  <a:pt x="1063243" y="199898"/>
                </a:lnTo>
                <a:lnTo>
                  <a:pt x="1040256" y="243586"/>
                </a:lnTo>
                <a:lnTo>
                  <a:pt x="974089" y="243586"/>
                </a:lnTo>
                <a:lnTo>
                  <a:pt x="974089" y="242443"/>
                </a:lnTo>
                <a:lnTo>
                  <a:pt x="979019" y="238014"/>
                </a:lnTo>
                <a:lnTo>
                  <a:pt x="991433" y="226308"/>
                </a:lnTo>
                <a:lnTo>
                  <a:pt x="1002763" y="214772"/>
                </a:lnTo>
                <a:lnTo>
                  <a:pt x="1013011" y="203404"/>
                </a:lnTo>
                <a:lnTo>
                  <a:pt x="1022176" y="192206"/>
                </a:lnTo>
                <a:lnTo>
                  <a:pt x="1030260" y="181177"/>
                </a:lnTo>
                <a:lnTo>
                  <a:pt x="1037263" y="170317"/>
                </a:lnTo>
                <a:lnTo>
                  <a:pt x="1043187" y="159627"/>
                </a:lnTo>
                <a:lnTo>
                  <a:pt x="1048032" y="149105"/>
                </a:lnTo>
                <a:lnTo>
                  <a:pt x="1051799" y="138753"/>
                </a:lnTo>
                <a:lnTo>
                  <a:pt x="1054489" y="128570"/>
                </a:lnTo>
                <a:lnTo>
                  <a:pt x="1056102" y="118556"/>
                </a:lnTo>
                <a:lnTo>
                  <a:pt x="1056639" y="108712"/>
                </a:lnTo>
                <a:lnTo>
                  <a:pt x="1056040" y="96753"/>
                </a:lnTo>
                <a:lnTo>
                  <a:pt x="1053854" y="83667"/>
                </a:lnTo>
                <a:lnTo>
                  <a:pt x="1050068" y="71365"/>
                </a:lnTo>
                <a:lnTo>
                  <a:pt x="1044682" y="59852"/>
                </a:lnTo>
                <a:lnTo>
                  <a:pt x="1037695" y="49134"/>
                </a:lnTo>
                <a:lnTo>
                  <a:pt x="1029108" y="39214"/>
                </a:lnTo>
                <a:lnTo>
                  <a:pt x="1018920" y="30099"/>
                </a:lnTo>
                <a:lnTo>
                  <a:pt x="1010031" y="23609"/>
                </a:lnTo>
                <a:lnTo>
                  <a:pt x="999577" y="17345"/>
                </a:lnTo>
                <a:lnTo>
                  <a:pt x="988474" y="12045"/>
                </a:lnTo>
                <a:lnTo>
                  <a:pt x="976720" y="7709"/>
                </a:lnTo>
                <a:lnTo>
                  <a:pt x="964313" y="4336"/>
                </a:lnTo>
                <a:lnTo>
                  <a:pt x="951252" y="1927"/>
                </a:lnTo>
                <a:lnTo>
                  <a:pt x="937536" y="481"/>
                </a:lnTo>
                <a:lnTo>
                  <a:pt x="923163" y="0"/>
                </a:lnTo>
                <a:lnTo>
                  <a:pt x="921059" y="9"/>
                </a:lnTo>
                <a:lnTo>
                  <a:pt x="906816" y="615"/>
                </a:lnTo>
                <a:lnTo>
                  <a:pt x="893193" y="2160"/>
                </a:lnTo>
                <a:lnTo>
                  <a:pt x="880190" y="4641"/>
                </a:lnTo>
                <a:lnTo>
                  <a:pt x="867808" y="8055"/>
                </a:lnTo>
                <a:lnTo>
                  <a:pt x="856046" y="12400"/>
                </a:lnTo>
                <a:lnTo>
                  <a:pt x="844905" y="17672"/>
                </a:lnTo>
                <a:lnTo>
                  <a:pt x="834384" y="23869"/>
                </a:lnTo>
                <a:lnTo>
                  <a:pt x="824483" y="30987"/>
                </a:lnTo>
                <a:lnTo>
                  <a:pt x="813623" y="40750"/>
                </a:lnTo>
                <a:lnTo>
                  <a:pt x="805019" y="50714"/>
                </a:lnTo>
                <a:lnTo>
                  <a:pt x="797985" y="61426"/>
                </a:lnTo>
                <a:lnTo>
                  <a:pt x="792517" y="72886"/>
                </a:lnTo>
                <a:lnTo>
                  <a:pt x="788614" y="85095"/>
                </a:lnTo>
                <a:lnTo>
                  <a:pt x="786274" y="98053"/>
                </a:lnTo>
                <a:lnTo>
                  <a:pt x="785494" y="111760"/>
                </a:lnTo>
                <a:lnTo>
                  <a:pt x="785501" y="112841"/>
                </a:lnTo>
                <a:lnTo>
                  <a:pt x="786173" y="122984"/>
                </a:lnTo>
                <a:lnTo>
                  <a:pt x="787952" y="133246"/>
                </a:lnTo>
                <a:lnTo>
                  <a:pt x="790838" y="143628"/>
                </a:lnTo>
                <a:lnTo>
                  <a:pt x="794829" y="154129"/>
                </a:lnTo>
                <a:lnTo>
                  <a:pt x="799926" y="164750"/>
                </a:lnTo>
                <a:lnTo>
                  <a:pt x="806128" y="175490"/>
                </a:lnTo>
                <a:lnTo>
                  <a:pt x="813434" y="186350"/>
                </a:lnTo>
                <a:lnTo>
                  <a:pt x="821845" y="197329"/>
                </a:lnTo>
                <a:lnTo>
                  <a:pt x="831359" y="208428"/>
                </a:lnTo>
                <a:lnTo>
                  <a:pt x="841977" y="219647"/>
                </a:lnTo>
                <a:lnTo>
                  <a:pt x="853698" y="230985"/>
                </a:lnTo>
                <a:lnTo>
                  <a:pt x="866520" y="242443"/>
                </a:lnTo>
                <a:lnTo>
                  <a:pt x="866520" y="243586"/>
                </a:lnTo>
                <a:lnTo>
                  <a:pt x="801242" y="243586"/>
                </a:lnTo>
                <a:lnTo>
                  <a:pt x="778128" y="197485"/>
                </a:lnTo>
                <a:lnTo>
                  <a:pt x="766826" y="199517"/>
                </a:lnTo>
                <a:lnTo>
                  <a:pt x="773938" y="283591"/>
                </a:lnTo>
                <a:close/>
              </a:path>
              <a:path w="4595368" h="290068">
                <a:moveTo>
                  <a:pt x="1675764" y="34798"/>
                </a:moveTo>
                <a:lnTo>
                  <a:pt x="1675891" y="30099"/>
                </a:lnTo>
                <a:lnTo>
                  <a:pt x="1676145" y="26924"/>
                </a:lnTo>
                <a:lnTo>
                  <a:pt x="1677797" y="24892"/>
                </a:lnTo>
                <a:lnTo>
                  <a:pt x="1681099" y="24130"/>
                </a:lnTo>
                <a:lnTo>
                  <a:pt x="1707641" y="16763"/>
                </a:lnTo>
                <a:lnTo>
                  <a:pt x="1706626" y="6604"/>
                </a:lnTo>
                <a:lnTo>
                  <a:pt x="1696504" y="6854"/>
                </a:lnTo>
                <a:lnTo>
                  <a:pt x="1684454" y="7078"/>
                </a:lnTo>
                <a:lnTo>
                  <a:pt x="1671804" y="7238"/>
                </a:lnTo>
                <a:lnTo>
                  <a:pt x="1644650" y="7366"/>
                </a:lnTo>
                <a:lnTo>
                  <a:pt x="1620148" y="7257"/>
                </a:lnTo>
                <a:lnTo>
                  <a:pt x="1607397" y="7105"/>
                </a:lnTo>
                <a:lnTo>
                  <a:pt x="1595157" y="6887"/>
                </a:lnTo>
                <a:lnTo>
                  <a:pt x="1583436" y="6604"/>
                </a:lnTo>
                <a:lnTo>
                  <a:pt x="1584070" y="16763"/>
                </a:lnTo>
                <a:lnTo>
                  <a:pt x="1610740" y="24511"/>
                </a:lnTo>
                <a:lnTo>
                  <a:pt x="1615566" y="35560"/>
                </a:lnTo>
                <a:lnTo>
                  <a:pt x="1615820" y="45974"/>
                </a:lnTo>
                <a:lnTo>
                  <a:pt x="1615566" y="256667"/>
                </a:lnTo>
                <a:lnTo>
                  <a:pt x="1615439" y="261874"/>
                </a:lnTo>
                <a:lnTo>
                  <a:pt x="1615186" y="265049"/>
                </a:lnTo>
                <a:lnTo>
                  <a:pt x="1613407" y="267208"/>
                </a:lnTo>
                <a:lnTo>
                  <a:pt x="1610105" y="268097"/>
                </a:lnTo>
                <a:lnTo>
                  <a:pt x="1583436" y="275463"/>
                </a:lnTo>
                <a:lnTo>
                  <a:pt x="1584452" y="285369"/>
                </a:lnTo>
                <a:lnTo>
                  <a:pt x="1594526" y="285175"/>
                </a:lnTo>
                <a:lnTo>
                  <a:pt x="1606566" y="284992"/>
                </a:lnTo>
                <a:lnTo>
                  <a:pt x="1619235" y="284853"/>
                </a:lnTo>
                <a:lnTo>
                  <a:pt x="1670984" y="284835"/>
                </a:lnTo>
                <a:lnTo>
                  <a:pt x="1683717" y="284969"/>
                </a:lnTo>
                <a:lnTo>
                  <a:pt x="1695932" y="285149"/>
                </a:lnTo>
                <a:lnTo>
                  <a:pt x="1707641" y="285369"/>
                </a:lnTo>
                <a:lnTo>
                  <a:pt x="1707006" y="275463"/>
                </a:lnTo>
                <a:lnTo>
                  <a:pt x="1682623" y="268477"/>
                </a:lnTo>
                <a:lnTo>
                  <a:pt x="1678304" y="267335"/>
                </a:lnTo>
                <a:lnTo>
                  <a:pt x="1676018" y="264922"/>
                </a:lnTo>
                <a:lnTo>
                  <a:pt x="1675764" y="256412"/>
                </a:lnTo>
                <a:lnTo>
                  <a:pt x="1675511" y="244094"/>
                </a:lnTo>
                <a:lnTo>
                  <a:pt x="1675764" y="34798"/>
                </a:lnTo>
                <a:close/>
              </a:path>
              <a:path w="4595368" h="290068">
                <a:moveTo>
                  <a:pt x="1822068" y="34544"/>
                </a:moveTo>
                <a:lnTo>
                  <a:pt x="1822195" y="29591"/>
                </a:lnTo>
                <a:lnTo>
                  <a:pt x="1822450" y="26416"/>
                </a:lnTo>
                <a:lnTo>
                  <a:pt x="1824101" y="24384"/>
                </a:lnTo>
                <a:lnTo>
                  <a:pt x="1827402" y="23495"/>
                </a:lnTo>
                <a:lnTo>
                  <a:pt x="1851025" y="16763"/>
                </a:lnTo>
                <a:lnTo>
                  <a:pt x="1849754" y="6604"/>
                </a:lnTo>
                <a:lnTo>
                  <a:pt x="1842931" y="6797"/>
                </a:lnTo>
                <a:lnTo>
                  <a:pt x="1831349" y="7046"/>
                </a:lnTo>
                <a:lnTo>
                  <a:pt x="1818831" y="7223"/>
                </a:lnTo>
                <a:lnTo>
                  <a:pt x="1790953" y="7366"/>
                </a:lnTo>
                <a:lnTo>
                  <a:pt x="1766452" y="7257"/>
                </a:lnTo>
                <a:lnTo>
                  <a:pt x="1753701" y="7105"/>
                </a:lnTo>
                <a:lnTo>
                  <a:pt x="1741461" y="6887"/>
                </a:lnTo>
                <a:lnTo>
                  <a:pt x="1729739" y="6604"/>
                </a:lnTo>
                <a:lnTo>
                  <a:pt x="1730375" y="16763"/>
                </a:lnTo>
                <a:lnTo>
                  <a:pt x="1757044" y="24511"/>
                </a:lnTo>
                <a:lnTo>
                  <a:pt x="1761870" y="35560"/>
                </a:lnTo>
                <a:lnTo>
                  <a:pt x="1761998" y="40512"/>
                </a:lnTo>
                <a:lnTo>
                  <a:pt x="1761998" y="250698"/>
                </a:lnTo>
                <a:lnTo>
                  <a:pt x="1761616" y="264922"/>
                </a:lnTo>
                <a:lnTo>
                  <a:pt x="1729739" y="275463"/>
                </a:lnTo>
                <a:lnTo>
                  <a:pt x="1730755" y="285369"/>
                </a:lnTo>
                <a:lnTo>
                  <a:pt x="1740830" y="285175"/>
                </a:lnTo>
                <a:lnTo>
                  <a:pt x="1752870" y="284992"/>
                </a:lnTo>
                <a:lnTo>
                  <a:pt x="1765539" y="284853"/>
                </a:lnTo>
                <a:lnTo>
                  <a:pt x="1814967" y="284820"/>
                </a:lnTo>
                <a:lnTo>
                  <a:pt x="1827821" y="284953"/>
                </a:lnTo>
                <a:lnTo>
                  <a:pt x="1839833" y="285139"/>
                </a:lnTo>
                <a:lnTo>
                  <a:pt x="1851025" y="285369"/>
                </a:lnTo>
                <a:lnTo>
                  <a:pt x="1850389" y="275463"/>
                </a:lnTo>
                <a:lnTo>
                  <a:pt x="1827402" y="268477"/>
                </a:lnTo>
                <a:lnTo>
                  <a:pt x="1823974" y="267462"/>
                </a:lnTo>
                <a:lnTo>
                  <a:pt x="1822323" y="265049"/>
                </a:lnTo>
                <a:lnTo>
                  <a:pt x="1822195" y="261493"/>
                </a:lnTo>
                <a:lnTo>
                  <a:pt x="1821941" y="250571"/>
                </a:lnTo>
                <a:lnTo>
                  <a:pt x="1822068" y="34544"/>
                </a:lnTo>
                <a:close/>
              </a:path>
              <a:path w="4595368" h="290068">
                <a:moveTo>
                  <a:pt x="234950" y="258952"/>
                </a:moveTo>
                <a:lnTo>
                  <a:pt x="234950" y="249682"/>
                </a:lnTo>
                <a:lnTo>
                  <a:pt x="231901" y="242188"/>
                </a:lnTo>
                <a:lnTo>
                  <a:pt x="226059" y="236600"/>
                </a:lnTo>
                <a:lnTo>
                  <a:pt x="220217" y="231012"/>
                </a:lnTo>
                <a:lnTo>
                  <a:pt x="212725" y="228092"/>
                </a:lnTo>
                <a:lnTo>
                  <a:pt x="194309" y="228092"/>
                </a:lnTo>
                <a:lnTo>
                  <a:pt x="186689" y="231012"/>
                </a:lnTo>
                <a:lnTo>
                  <a:pt x="180847" y="236600"/>
                </a:lnTo>
                <a:lnTo>
                  <a:pt x="175005" y="242188"/>
                </a:lnTo>
                <a:lnTo>
                  <a:pt x="172084" y="249682"/>
                </a:lnTo>
                <a:lnTo>
                  <a:pt x="172084" y="268097"/>
                </a:lnTo>
                <a:lnTo>
                  <a:pt x="175005" y="275589"/>
                </a:lnTo>
                <a:lnTo>
                  <a:pt x="180847" y="281432"/>
                </a:lnTo>
                <a:lnTo>
                  <a:pt x="186689" y="287274"/>
                </a:lnTo>
                <a:lnTo>
                  <a:pt x="194309" y="290068"/>
                </a:lnTo>
                <a:lnTo>
                  <a:pt x="212725" y="290068"/>
                </a:lnTo>
                <a:lnTo>
                  <a:pt x="220217" y="287274"/>
                </a:lnTo>
                <a:lnTo>
                  <a:pt x="226059" y="281432"/>
                </a:lnTo>
                <a:lnTo>
                  <a:pt x="231901" y="275589"/>
                </a:lnTo>
                <a:lnTo>
                  <a:pt x="234950" y="268097"/>
                </a:lnTo>
                <a:lnTo>
                  <a:pt x="234950" y="258952"/>
                </a:lnTo>
                <a:close/>
              </a:path>
              <a:path w="4595368" h="290068">
                <a:moveTo>
                  <a:pt x="4040124" y="285369"/>
                </a:moveTo>
                <a:lnTo>
                  <a:pt x="4048569" y="285278"/>
                </a:lnTo>
                <a:lnTo>
                  <a:pt x="4061975" y="285144"/>
                </a:lnTo>
                <a:lnTo>
                  <a:pt x="4087999" y="284925"/>
                </a:lnTo>
                <a:lnTo>
                  <a:pt x="4112973" y="284784"/>
                </a:lnTo>
                <a:lnTo>
                  <a:pt x="4229688" y="284983"/>
                </a:lnTo>
                <a:lnTo>
                  <a:pt x="4243060" y="285095"/>
                </a:lnTo>
                <a:lnTo>
                  <a:pt x="4256960" y="285224"/>
                </a:lnTo>
                <a:lnTo>
                  <a:pt x="4271391" y="285369"/>
                </a:lnTo>
                <a:lnTo>
                  <a:pt x="4272787" y="283972"/>
                </a:lnTo>
                <a:lnTo>
                  <a:pt x="4268216" y="201930"/>
                </a:lnTo>
                <a:lnTo>
                  <a:pt x="4257167" y="203708"/>
                </a:lnTo>
                <a:lnTo>
                  <a:pt x="4246753" y="238125"/>
                </a:lnTo>
                <a:lnTo>
                  <a:pt x="4070223" y="238125"/>
                </a:lnTo>
                <a:lnTo>
                  <a:pt x="4062856" y="202311"/>
                </a:lnTo>
                <a:lnTo>
                  <a:pt x="4051554" y="203962"/>
                </a:lnTo>
                <a:lnTo>
                  <a:pt x="4038727" y="283972"/>
                </a:lnTo>
                <a:lnTo>
                  <a:pt x="4040124" y="285369"/>
                </a:lnTo>
                <a:close/>
              </a:path>
              <a:path w="4595368" h="290068">
                <a:moveTo>
                  <a:pt x="4095241" y="142367"/>
                </a:moveTo>
                <a:lnTo>
                  <a:pt x="4095109" y="160628"/>
                </a:lnTo>
                <a:lnTo>
                  <a:pt x="4094897" y="173537"/>
                </a:lnTo>
                <a:lnTo>
                  <a:pt x="4094606" y="187198"/>
                </a:lnTo>
                <a:lnTo>
                  <a:pt x="4106544" y="186817"/>
                </a:lnTo>
                <a:lnTo>
                  <a:pt x="4110736" y="169672"/>
                </a:lnTo>
                <a:lnTo>
                  <a:pt x="4111752" y="166370"/>
                </a:lnTo>
                <a:lnTo>
                  <a:pt x="4117736" y="164586"/>
                </a:lnTo>
                <a:lnTo>
                  <a:pt x="4130886" y="164378"/>
                </a:lnTo>
                <a:lnTo>
                  <a:pt x="4155820" y="164211"/>
                </a:lnTo>
                <a:lnTo>
                  <a:pt x="4181561" y="164384"/>
                </a:lnTo>
                <a:lnTo>
                  <a:pt x="4194810" y="164592"/>
                </a:lnTo>
                <a:lnTo>
                  <a:pt x="4197731" y="164719"/>
                </a:lnTo>
                <a:lnTo>
                  <a:pt x="4199763" y="166497"/>
                </a:lnTo>
                <a:lnTo>
                  <a:pt x="4200652" y="170180"/>
                </a:lnTo>
                <a:lnTo>
                  <a:pt x="4205097" y="187451"/>
                </a:lnTo>
                <a:lnTo>
                  <a:pt x="4217162" y="186436"/>
                </a:lnTo>
                <a:lnTo>
                  <a:pt x="4217020" y="179867"/>
                </a:lnTo>
                <a:lnTo>
                  <a:pt x="4216804" y="166511"/>
                </a:lnTo>
                <a:lnTo>
                  <a:pt x="4216654" y="142367"/>
                </a:lnTo>
                <a:lnTo>
                  <a:pt x="4216730" y="124785"/>
                </a:lnTo>
                <a:lnTo>
                  <a:pt x="4216891" y="111956"/>
                </a:lnTo>
                <a:lnTo>
                  <a:pt x="4217162" y="98551"/>
                </a:lnTo>
                <a:lnTo>
                  <a:pt x="4205097" y="99187"/>
                </a:lnTo>
                <a:lnTo>
                  <a:pt x="4200906" y="114681"/>
                </a:lnTo>
                <a:lnTo>
                  <a:pt x="4200017" y="117983"/>
                </a:lnTo>
                <a:lnTo>
                  <a:pt x="4197731" y="119761"/>
                </a:lnTo>
                <a:lnTo>
                  <a:pt x="4194175" y="120014"/>
                </a:lnTo>
                <a:lnTo>
                  <a:pt x="4194038" y="120017"/>
                </a:lnTo>
                <a:lnTo>
                  <a:pt x="4180874" y="120227"/>
                </a:lnTo>
                <a:lnTo>
                  <a:pt x="4155948" y="120396"/>
                </a:lnTo>
                <a:lnTo>
                  <a:pt x="4130042" y="120222"/>
                </a:lnTo>
                <a:lnTo>
                  <a:pt x="4116831" y="120014"/>
                </a:lnTo>
                <a:lnTo>
                  <a:pt x="4113783" y="119761"/>
                </a:lnTo>
                <a:lnTo>
                  <a:pt x="4110736" y="114554"/>
                </a:lnTo>
                <a:lnTo>
                  <a:pt x="4106544" y="98425"/>
                </a:lnTo>
                <a:lnTo>
                  <a:pt x="4094606" y="99441"/>
                </a:lnTo>
                <a:lnTo>
                  <a:pt x="4094730" y="104661"/>
                </a:lnTo>
                <a:lnTo>
                  <a:pt x="4095001" y="117895"/>
                </a:lnTo>
                <a:lnTo>
                  <a:pt x="4095178" y="130451"/>
                </a:lnTo>
                <a:lnTo>
                  <a:pt x="4095241" y="142367"/>
                </a:lnTo>
                <a:close/>
              </a:path>
              <a:path w="4595368" h="290068">
                <a:moveTo>
                  <a:pt x="4594733" y="275463"/>
                </a:moveTo>
                <a:lnTo>
                  <a:pt x="4568952" y="268097"/>
                </a:lnTo>
                <a:lnTo>
                  <a:pt x="4563337" y="260731"/>
                </a:lnTo>
                <a:lnTo>
                  <a:pt x="4563140" y="249485"/>
                </a:lnTo>
                <a:lnTo>
                  <a:pt x="4562983" y="222376"/>
                </a:lnTo>
                <a:lnTo>
                  <a:pt x="4563127" y="42105"/>
                </a:lnTo>
                <a:lnTo>
                  <a:pt x="4563363" y="30987"/>
                </a:lnTo>
                <a:lnTo>
                  <a:pt x="4595368" y="16763"/>
                </a:lnTo>
                <a:lnTo>
                  <a:pt x="4594352" y="6604"/>
                </a:lnTo>
                <a:lnTo>
                  <a:pt x="4585446" y="6830"/>
                </a:lnTo>
                <a:lnTo>
                  <a:pt x="4573381" y="7064"/>
                </a:lnTo>
                <a:lnTo>
                  <a:pt x="4560748" y="7232"/>
                </a:lnTo>
                <a:lnTo>
                  <a:pt x="4533773" y="7366"/>
                </a:lnTo>
                <a:lnTo>
                  <a:pt x="4510151" y="7267"/>
                </a:lnTo>
                <a:lnTo>
                  <a:pt x="4497327" y="7115"/>
                </a:lnTo>
                <a:lnTo>
                  <a:pt x="4485349" y="6894"/>
                </a:lnTo>
                <a:lnTo>
                  <a:pt x="4474209" y="6604"/>
                </a:lnTo>
                <a:lnTo>
                  <a:pt x="4474718" y="16763"/>
                </a:lnTo>
                <a:lnTo>
                  <a:pt x="4497958" y="23495"/>
                </a:lnTo>
                <a:lnTo>
                  <a:pt x="4501260" y="24384"/>
                </a:lnTo>
                <a:lnTo>
                  <a:pt x="4503038" y="26416"/>
                </a:lnTo>
                <a:lnTo>
                  <a:pt x="4503166" y="29591"/>
                </a:lnTo>
                <a:lnTo>
                  <a:pt x="4503330" y="36971"/>
                </a:lnTo>
                <a:lnTo>
                  <a:pt x="4503492" y="49424"/>
                </a:lnTo>
                <a:lnTo>
                  <a:pt x="4503547" y="127635"/>
                </a:lnTo>
                <a:lnTo>
                  <a:pt x="4385183" y="127635"/>
                </a:lnTo>
                <a:lnTo>
                  <a:pt x="4385330" y="41174"/>
                </a:lnTo>
                <a:lnTo>
                  <a:pt x="4385563" y="29591"/>
                </a:lnTo>
                <a:lnTo>
                  <a:pt x="4387342" y="24384"/>
                </a:lnTo>
                <a:lnTo>
                  <a:pt x="4390771" y="23495"/>
                </a:lnTo>
                <a:lnTo>
                  <a:pt x="4414393" y="16763"/>
                </a:lnTo>
                <a:lnTo>
                  <a:pt x="4413123" y="6604"/>
                </a:lnTo>
                <a:lnTo>
                  <a:pt x="4406344" y="6797"/>
                </a:lnTo>
                <a:lnTo>
                  <a:pt x="4394804" y="7046"/>
                </a:lnTo>
                <a:lnTo>
                  <a:pt x="4382292" y="7223"/>
                </a:lnTo>
                <a:lnTo>
                  <a:pt x="4354322" y="7366"/>
                </a:lnTo>
                <a:lnTo>
                  <a:pt x="4329820" y="7257"/>
                </a:lnTo>
                <a:lnTo>
                  <a:pt x="4317069" y="7105"/>
                </a:lnTo>
                <a:lnTo>
                  <a:pt x="4304829" y="6887"/>
                </a:lnTo>
                <a:lnTo>
                  <a:pt x="4293108" y="6604"/>
                </a:lnTo>
                <a:lnTo>
                  <a:pt x="4293743" y="16763"/>
                </a:lnTo>
                <a:lnTo>
                  <a:pt x="4320412" y="24511"/>
                </a:lnTo>
                <a:lnTo>
                  <a:pt x="4325267" y="37419"/>
                </a:lnTo>
                <a:lnTo>
                  <a:pt x="4325436" y="49734"/>
                </a:lnTo>
                <a:lnTo>
                  <a:pt x="4325317" y="250800"/>
                </a:lnTo>
                <a:lnTo>
                  <a:pt x="4325111" y="261874"/>
                </a:lnTo>
                <a:lnTo>
                  <a:pt x="4293108" y="275463"/>
                </a:lnTo>
                <a:lnTo>
                  <a:pt x="4294124" y="285369"/>
                </a:lnTo>
                <a:lnTo>
                  <a:pt x="4304310" y="285175"/>
                </a:lnTo>
                <a:lnTo>
                  <a:pt x="4316419" y="284992"/>
                </a:lnTo>
                <a:lnTo>
                  <a:pt x="4329091" y="284853"/>
                </a:lnTo>
                <a:lnTo>
                  <a:pt x="4378335" y="284820"/>
                </a:lnTo>
                <a:lnTo>
                  <a:pt x="4391189" y="284953"/>
                </a:lnTo>
                <a:lnTo>
                  <a:pt x="4403201" y="285139"/>
                </a:lnTo>
                <a:lnTo>
                  <a:pt x="4414393" y="285369"/>
                </a:lnTo>
                <a:lnTo>
                  <a:pt x="4413758" y="275463"/>
                </a:lnTo>
                <a:lnTo>
                  <a:pt x="4390771" y="268477"/>
                </a:lnTo>
                <a:lnTo>
                  <a:pt x="4387342" y="267588"/>
                </a:lnTo>
                <a:lnTo>
                  <a:pt x="4385691" y="265175"/>
                </a:lnTo>
                <a:lnTo>
                  <a:pt x="4385563" y="261493"/>
                </a:lnTo>
                <a:lnTo>
                  <a:pt x="4385544" y="260674"/>
                </a:lnTo>
                <a:lnTo>
                  <a:pt x="4385343" y="249558"/>
                </a:lnTo>
                <a:lnTo>
                  <a:pt x="4385183" y="222376"/>
                </a:lnTo>
                <a:lnTo>
                  <a:pt x="4385183" y="148717"/>
                </a:lnTo>
                <a:lnTo>
                  <a:pt x="4503547" y="148717"/>
                </a:lnTo>
                <a:lnTo>
                  <a:pt x="4503373" y="250510"/>
                </a:lnTo>
                <a:lnTo>
                  <a:pt x="4503166" y="261493"/>
                </a:lnTo>
                <a:lnTo>
                  <a:pt x="4503038" y="265175"/>
                </a:lnTo>
                <a:lnTo>
                  <a:pt x="4501260" y="267588"/>
                </a:lnTo>
                <a:lnTo>
                  <a:pt x="4497958" y="268477"/>
                </a:lnTo>
                <a:lnTo>
                  <a:pt x="4474209" y="275463"/>
                </a:lnTo>
                <a:lnTo>
                  <a:pt x="4475099" y="285369"/>
                </a:lnTo>
                <a:lnTo>
                  <a:pt x="4480844" y="285240"/>
                </a:lnTo>
                <a:lnTo>
                  <a:pt x="4492372" y="285031"/>
                </a:lnTo>
                <a:lnTo>
                  <a:pt x="4504830" y="284871"/>
                </a:lnTo>
                <a:lnTo>
                  <a:pt x="4532630" y="284734"/>
                </a:lnTo>
                <a:lnTo>
                  <a:pt x="4558675" y="284843"/>
                </a:lnTo>
                <a:lnTo>
                  <a:pt x="4571395" y="284977"/>
                </a:lnTo>
                <a:lnTo>
                  <a:pt x="4583628" y="285154"/>
                </a:lnTo>
                <a:lnTo>
                  <a:pt x="4595368" y="285369"/>
                </a:lnTo>
                <a:lnTo>
                  <a:pt x="4594733" y="275463"/>
                </a:lnTo>
                <a:close/>
              </a:path>
              <a:path w="4595368" h="290068">
                <a:moveTo>
                  <a:pt x="4073779" y="50673"/>
                </a:moveTo>
                <a:lnTo>
                  <a:pt x="4233036" y="50673"/>
                </a:lnTo>
                <a:lnTo>
                  <a:pt x="4241292" y="88264"/>
                </a:lnTo>
                <a:lnTo>
                  <a:pt x="4252341" y="86613"/>
                </a:lnTo>
                <a:lnTo>
                  <a:pt x="4264533" y="8255"/>
                </a:lnTo>
                <a:lnTo>
                  <a:pt x="4263262" y="6604"/>
                </a:lnTo>
                <a:lnTo>
                  <a:pt x="4254844" y="6722"/>
                </a:lnTo>
                <a:lnTo>
                  <a:pt x="4241474" y="6893"/>
                </a:lnTo>
                <a:lnTo>
                  <a:pt x="4228353" y="7037"/>
                </a:lnTo>
                <a:lnTo>
                  <a:pt x="4202859" y="7247"/>
                </a:lnTo>
                <a:lnTo>
                  <a:pt x="4088457" y="7088"/>
                </a:lnTo>
                <a:lnTo>
                  <a:pt x="4075461" y="6953"/>
                </a:lnTo>
                <a:lnTo>
                  <a:pt x="4062229" y="6792"/>
                </a:lnTo>
                <a:lnTo>
                  <a:pt x="4048760" y="6604"/>
                </a:lnTo>
                <a:lnTo>
                  <a:pt x="4047108" y="8255"/>
                </a:lnTo>
                <a:lnTo>
                  <a:pt x="4051300" y="88519"/>
                </a:lnTo>
                <a:lnTo>
                  <a:pt x="4062603" y="87122"/>
                </a:lnTo>
                <a:lnTo>
                  <a:pt x="4073779" y="50673"/>
                </a:lnTo>
                <a:close/>
              </a:path>
              <a:path w="4595368" h="290068">
                <a:moveTo>
                  <a:pt x="3876548" y="268097"/>
                </a:moveTo>
                <a:lnTo>
                  <a:pt x="3851910" y="275463"/>
                </a:lnTo>
                <a:lnTo>
                  <a:pt x="3852926" y="285369"/>
                </a:lnTo>
                <a:lnTo>
                  <a:pt x="3861017" y="285202"/>
                </a:lnTo>
                <a:lnTo>
                  <a:pt x="3872785" y="285008"/>
                </a:lnTo>
                <a:lnTo>
                  <a:pt x="3885362" y="284860"/>
                </a:lnTo>
                <a:lnTo>
                  <a:pt x="3935876" y="284824"/>
                </a:lnTo>
                <a:lnTo>
                  <a:pt x="3948691" y="284958"/>
                </a:lnTo>
                <a:lnTo>
                  <a:pt x="3960789" y="285142"/>
                </a:lnTo>
                <a:lnTo>
                  <a:pt x="3972179" y="285369"/>
                </a:lnTo>
                <a:lnTo>
                  <a:pt x="3971543" y="275463"/>
                </a:lnTo>
                <a:lnTo>
                  <a:pt x="3949318" y="268477"/>
                </a:lnTo>
                <a:lnTo>
                  <a:pt x="3944874" y="267335"/>
                </a:lnTo>
                <a:lnTo>
                  <a:pt x="3942461" y="264922"/>
                </a:lnTo>
                <a:lnTo>
                  <a:pt x="3942333" y="261493"/>
                </a:lnTo>
                <a:lnTo>
                  <a:pt x="3942079" y="250571"/>
                </a:lnTo>
                <a:lnTo>
                  <a:pt x="3941953" y="157987"/>
                </a:lnTo>
                <a:lnTo>
                  <a:pt x="4004691" y="41783"/>
                </a:lnTo>
                <a:lnTo>
                  <a:pt x="4010025" y="33020"/>
                </a:lnTo>
                <a:lnTo>
                  <a:pt x="4018915" y="24511"/>
                </a:lnTo>
                <a:lnTo>
                  <a:pt x="4044695" y="16763"/>
                </a:lnTo>
                <a:lnTo>
                  <a:pt x="4043679" y="6604"/>
                </a:lnTo>
                <a:lnTo>
                  <a:pt x="4038381" y="6779"/>
                </a:lnTo>
                <a:lnTo>
                  <a:pt x="4025734" y="7105"/>
                </a:lnTo>
                <a:lnTo>
                  <a:pt x="4013022" y="7300"/>
                </a:lnTo>
                <a:lnTo>
                  <a:pt x="3991639" y="7341"/>
                </a:lnTo>
                <a:lnTo>
                  <a:pt x="3978718" y="7210"/>
                </a:lnTo>
                <a:lnTo>
                  <a:pt x="3966146" y="6964"/>
                </a:lnTo>
                <a:lnTo>
                  <a:pt x="3953891" y="6604"/>
                </a:lnTo>
                <a:lnTo>
                  <a:pt x="3954526" y="17145"/>
                </a:lnTo>
                <a:lnTo>
                  <a:pt x="3972305" y="21844"/>
                </a:lnTo>
                <a:lnTo>
                  <a:pt x="3978275" y="23495"/>
                </a:lnTo>
                <a:lnTo>
                  <a:pt x="3981323" y="26288"/>
                </a:lnTo>
                <a:lnTo>
                  <a:pt x="3981323" y="33147"/>
                </a:lnTo>
                <a:lnTo>
                  <a:pt x="3980306" y="36957"/>
                </a:lnTo>
                <a:lnTo>
                  <a:pt x="3978148" y="41529"/>
                </a:lnTo>
                <a:lnTo>
                  <a:pt x="3975989" y="46227"/>
                </a:lnTo>
                <a:lnTo>
                  <a:pt x="3973194" y="51816"/>
                </a:lnTo>
                <a:lnTo>
                  <a:pt x="3969639" y="58420"/>
                </a:lnTo>
                <a:lnTo>
                  <a:pt x="3931412" y="134366"/>
                </a:lnTo>
                <a:lnTo>
                  <a:pt x="3887089" y="53721"/>
                </a:lnTo>
                <a:lnTo>
                  <a:pt x="3883787" y="48260"/>
                </a:lnTo>
                <a:lnTo>
                  <a:pt x="3881247" y="43561"/>
                </a:lnTo>
                <a:lnTo>
                  <a:pt x="3879341" y="39624"/>
                </a:lnTo>
                <a:lnTo>
                  <a:pt x="3877564" y="35560"/>
                </a:lnTo>
                <a:lnTo>
                  <a:pt x="3876548" y="32258"/>
                </a:lnTo>
                <a:lnTo>
                  <a:pt x="3876548" y="27432"/>
                </a:lnTo>
                <a:lnTo>
                  <a:pt x="3878833" y="24637"/>
                </a:lnTo>
                <a:lnTo>
                  <a:pt x="3882516" y="22351"/>
                </a:lnTo>
                <a:lnTo>
                  <a:pt x="3885565" y="21717"/>
                </a:lnTo>
                <a:lnTo>
                  <a:pt x="3905757" y="16763"/>
                </a:lnTo>
                <a:lnTo>
                  <a:pt x="3904868" y="6604"/>
                </a:lnTo>
                <a:lnTo>
                  <a:pt x="3893589" y="6824"/>
                </a:lnTo>
                <a:lnTo>
                  <a:pt x="3881238" y="7019"/>
                </a:lnTo>
                <a:lnTo>
                  <a:pt x="3868656" y="7170"/>
                </a:lnTo>
                <a:lnTo>
                  <a:pt x="3842812" y="7344"/>
                </a:lnTo>
                <a:lnTo>
                  <a:pt x="3808183" y="7288"/>
                </a:lnTo>
                <a:lnTo>
                  <a:pt x="3794965" y="7139"/>
                </a:lnTo>
                <a:lnTo>
                  <a:pt x="3783460" y="6910"/>
                </a:lnTo>
                <a:lnTo>
                  <a:pt x="3773678" y="6604"/>
                </a:lnTo>
                <a:lnTo>
                  <a:pt x="3774440" y="16763"/>
                </a:lnTo>
                <a:lnTo>
                  <a:pt x="3793490" y="22098"/>
                </a:lnTo>
                <a:lnTo>
                  <a:pt x="3798697" y="23749"/>
                </a:lnTo>
                <a:lnTo>
                  <a:pt x="3802888" y="26288"/>
                </a:lnTo>
                <a:lnTo>
                  <a:pt x="3805936" y="29718"/>
                </a:lnTo>
                <a:lnTo>
                  <a:pt x="3809111" y="33274"/>
                </a:lnTo>
                <a:lnTo>
                  <a:pt x="3813048" y="39116"/>
                </a:lnTo>
                <a:lnTo>
                  <a:pt x="3818001" y="47117"/>
                </a:lnTo>
                <a:lnTo>
                  <a:pt x="3882516" y="162813"/>
                </a:lnTo>
                <a:lnTo>
                  <a:pt x="3882263" y="250698"/>
                </a:lnTo>
                <a:lnTo>
                  <a:pt x="3882136" y="256667"/>
                </a:lnTo>
                <a:lnTo>
                  <a:pt x="3882008" y="261874"/>
                </a:lnTo>
                <a:lnTo>
                  <a:pt x="3881754" y="265049"/>
                </a:lnTo>
                <a:lnTo>
                  <a:pt x="3879850" y="267208"/>
                </a:lnTo>
                <a:lnTo>
                  <a:pt x="3876548" y="268097"/>
                </a:lnTo>
                <a:close/>
              </a:path>
              <a:path w="4595368" h="290068">
                <a:moveTo>
                  <a:pt x="3256026" y="268097"/>
                </a:moveTo>
                <a:lnTo>
                  <a:pt x="3229355" y="275463"/>
                </a:lnTo>
                <a:lnTo>
                  <a:pt x="3230372" y="285369"/>
                </a:lnTo>
                <a:lnTo>
                  <a:pt x="3240558" y="285175"/>
                </a:lnTo>
                <a:lnTo>
                  <a:pt x="3252667" y="284992"/>
                </a:lnTo>
                <a:lnTo>
                  <a:pt x="3265339" y="284853"/>
                </a:lnTo>
                <a:lnTo>
                  <a:pt x="3314583" y="284820"/>
                </a:lnTo>
                <a:lnTo>
                  <a:pt x="3327437" y="284953"/>
                </a:lnTo>
                <a:lnTo>
                  <a:pt x="3339449" y="285139"/>
                </a:lnTo>
                <a:lnTo>
                  <a:pt x="3350641" y="285369"/>
                </a:lnTo>
                <a:lnTo>
                  <a:pt x="3350005" y="275463"/>
                </a:lnTo>
                <a:lnTo>
                  <a:pt x="3327018" y="268477"/>
                </a:lnTo>
                <a:lnTo>
                  <a:pt x="3323590" y="267588"/>
                </a:lnTo>
                <a:lnTo>
                  <a:pt x="3321939" y="265175"/>
                </a:lnTo>
                <a:lnTo>
                  <a:pt x="3321792" y="260674"/>
                </a:lnTo>
                <a:lnTo>
                  <a:pt x="3321591" y="249558"/>
                </a:lnTo>
                <a:lnTo>
                  <a:pt x="3321430" y="222376"/>
                </a:lnTo>
                <a:lnTo>
                  <a:pt x="3321430" y="29083"/>
                </a:lnTo>
                <a:lnTo>
                  <a:pt x="3433191" y="29083"/>
                </a:lnTo>
                <a:lnTo>
                  <a:pt x="3433138" y="237869"/>
                </a:lnTo>
                <a:lnTo>
                  <a:pt x="3432978" y="250511"/>
                </a:lnTo>
                <a:lnTo>
                  <a:pt x="3432682" y="261493"/>
                </a:lnTo>
                <a:lnTo>
                  <a:pt x="3427476" y="268477"/>
                </a:lnTo>
                <a:lnTo>
                  <a:pt x="3403600" y="275463"/>
                </a:lnTo>
                <a:lnTo>
                  <a:pt x="3404869" y="285369"/>
                </a:lnTo>
                <a:lnTo>
                  <a:pt x="3410244" y="285246"/>
                </a:lnTo>
                <a:lnTo>
                  <a:pt x="3421720" y="285035"/>
                </a:lnTo>
                <a:lnTo>
                  <a:pt x="3434175" y="284873"/>
                </a:lnTo>
                <a:lnTo>
                  <a:pt x="3462019" y="284734"/>
                </a:lnTo>
                <a:lnTo>
                  <a:pt x="3488419" y="284845"/>
                </a:lnTo>
                <a:lnTo>
                  <a:pt x="3501123" y="284978"/>
                </a:lnTo>
                <a:lnTo>
                  <a:pt x="3513318" y="285155"/>
                </a:lnTo>
                <a:lnTo>
                  <a:pt x="3525012" y="285369"/>
                </a:lnTo>
                <a:lnTo>
                  <a:pt x="3524250" y="275463"/>
                </a:lnTo>
                <a:lnTo>
                  <a:pt x="3498468" y="268097"/>
                </a:lnTo>
                <a:lnTo>
                  <a:pt x="3492981" y="260731"/>
                </a:lnTo>
                <a:lnTo>
                  <a:pt x="3492784" y="249485"/>
                </a:lnTo>
                <a:lnTo>
                  <a:pt x="3492627" y="222376"/>
                </a:lnTo>
                <a:lnTo>
                  <a:pt x="3492771" y="42105"/>
                </a:lnTo>
                <a:lnTo>
                  <a:pt x="3493007" y="30987"/>
                </a:lnTo>
                <a:lnTo>
                  <a:pt x="3511677" y="20574"/>
                </a:lnTo>
                <a:lnTo>
                  <a:pt x="3515867" y="82550"/>
                </a:lnTo>
                <a:lnTo>
                  <a:pt x="3527043" y="80772"/>
                </a:lnTo>
                <a:lnTo>
                  <a:pt x="3545331" y="27812"/>
                </a:lnTo>
                <a:lnTo>
                  <a:pt x="3602608" y="27812"/>
                </a:lnTo>
                <a:lnTo>
                  <a:pt x="3602560" y="236865"/>
                </a:lnTo>
                <a:lnTo>
                  <a:pt x="3602400" y="249554"/>
                </a:lnTo>
                <a:lnTo>
                  <a:pt x="3602101" y="260350"/>
                </a:lnTo>
                <a:lnTo>
                  <a:pt x="3565143" y="275463"/>
                </a:lnTo>
                <a:lnTo>
                  <a:pt x="3566160" y="285369"/>
                </a:lnTo>
                <a:lnTo>
                  <a:pt x="3569315" y="285313"/>
                </a:lnTo>
                <a:lnTo>
                  <a:pt x="3581580" y="285118"/>
                </a:lnTo>
                <a:lnTo>
                  <a:pt x="3594072" y="284958"/>
                </a:lnTo>
                <a:lnTo>
                  <a:pt x="3619757" y="284760"/>
                </a:lnTo>
                <a:lnTo>
                  <a:pt x="3661549" y="284863"/>
                </a:lnTo>
                <a:lnTo>
                  <a:pt x="3674249" y="284995"/>
                </a:lnTo>
                <a:lnTo>
                  <a:pt x="3686904" y="285165"/>
                </a:lnTo>
                <a:lnTo>
                  <a:pt x="3699510" y="285369"/>
                </a:lnTo>
                <a:lnTo>
                  <a:pt x="3698875" y="275463"/>
                </a:lnTo>
                <a:lnTo>
                  <a:pt x="3667760" y="266700"/>
                </a:lnTo>
                <a:lnTo>
                  <a:pt x="3662299" y="260350"/>
                </a:lnTo>
                <a:lnTo>
                  <a:pt x="3662085" y="249316"/>
                </a:lnTo>
                <a:lnTo>
                  <a:pt x="3661917" y="221996"/>
                </a:lnTo>
                <a:lnTo>
                  <a:pt x="3661917" y="27812"/>
                </a:lnTo>
                <a:lnTo>
                  <a:pt x="3719322" y="27812"/>
                </a:lnTo>
                <a:lnTo>
                  <a:pt x="3732276" y="82676"/>
                </a:lnTo>
                <a:lnTo>
                  <a:pt x="3743452" y="80899"/>
                </a:lnTo>
                <a:lnTo>
                  <a:pt x="3756532" y="8255"/>
                </a:lnTo>
                <a:lnTo>
                  <a:pt x="3755390" y="6604"/>
                </a:lnTo>
                <a:lnTo>
                  <a:pt x="3749795" y="6687"/>
                </a:lnTo>
                <a:lnTo>
                  <a:pt x="3736610" y="6867"/>
                </a:lnTo>
                <a:lnTo>
                  <a:pt x="3723602" y="7020"/>
                </a:lnTo>
                <a:lnTo>
                  <a:pt x="3698110" y="7241"/>
                </a:lnTo>
                <a:lnTo>
                  <a:pt x="3549920" y="7101"/>
                </a:lnTo>
                <a:lnTo>
                  <a:pt x="3536967" y="6940"/>
                </a:lnTo>
                <a:lnTo>
                  <a:pt x="3523868" y="6731"/>
                </a:lnTo>
                <a:lnTo>
                  <a:pt x="3512185" y="6604"/>
                </a:lnTo>
                <a:lnTo>
                  <a:pt x="3509601" y="6920"/>
                </a:lnTo>
                <a:lnTo>
                  <a:pt x="3496765" y="7183"/>
                </a:lnTo>
                <a:lnTo>
                  <a:pt x="3484079" y="7324"/>
                </a:lnTo>
                <a:lnTo>
                  <a:pt x="3267926" y="7305"/>
                </a:lnTo>
                <a:lnTo>
                  <a:pt x="3255322" y="7158"/>
                </a:lnTo>
                <a:lnTo>
                  <a:pt x="3242458" y="6924"/>
                </a:lnTo>
                <a:lnTo>
                  <a:pt x="3229355" y="6604"/>
                </a:lnTo>
                <a:lnTo>
                  <a:pt x="3229991" y="16763"/>
                </a:lnTo>
                <a:lnTo>
                  <a:pt x="3256661" y="24511"/>
                </a:lnTo>
                <a:lnTo>
                  <a:pt x="3261515" y="37419"/>
                </a:lnTo>
                <a:lnTo>
                  <a:pt x="3261684" y="49734"/>
                </a:lnTo>
                <a:lnTo>
                  <a:pt x="3261565" y="250800"/>
                </a:lnTo>
                <a:lnTo>
                  <a:pt x="3261360" y="261874"/>
                </a:lnTo>
                <a:lnTo>
                  <a:pt x="3261232" y="264922"/>
                </a:lnTo>
                <a:lnTo>
                  <a:pt x="3259454" y="266954"/>
                </a:lnTo>
                <a:lnTo>
                  <a:pt x="3256026" y="268097"/>
                </a:lnTo>
                <a:close/>
              </a:path>
              <a:path w="4595368" h="290068">
                <a:moveTo>
                  <a:pt x="2316353" y="275463"/>
                </a:moveTo>
                <a:lnTo>
                  <a:pt x="2290572" y="268097"/>
                </a:lnTo>
                <a:lnTo>
                  <a:pt x="2284957" y="260731"/>
                </a:lnTo>
                <a:lnTo>
                  <a:pt x="2284760" y="249485"/>
                </a:lnTo>
                <a:lnTo>
                  <a:pt x="2284603" y="222376"/>
                </a:lnTo>
                <a:lnTo>
                  <a:pt x="2284747" y="42105"/>
                </a:lnTo>
                <a:lnTo>
                  <a:pt x="2284983" y="30987"/>
                </a:lnTo>
                <a:lnTo>
                  <a:pt x="2316988" y="16763"/>
                </a:lnTo>
                <a:lnTo>
                  <a:pt x="2315972" y="6604"/>
                </a:lnTo>
                <a:lnTo>
                  <a:pt x="2307066" y="6830"/>
                </a:lnTo>
                <a:lnTo>
                  <a:pt x="2295001" y="7064"/>
                </a:lnTo>
                <a:lnTo>
                  <a:pt x="2282368" y="7232"/>
                </a:lnTo>
                <a:lnTo>
                  <a:pt x="2255392" y="7366"/>
                </a:lnTo>
                <a:lnTo>
                  <a:pt x="2231771" y="7267"/>
                </a:lnTo>
                <a:lnTo>
                  <a:pt x="2218947" y="7115"/>
                </a:lnTo>
                <a:lnTo>
                  <a:pt x="2206969" y="6894"/>
                </a:lnTo>
                <a:lnTo>
                  <a:pt x="2195829" y="6604"/>
                </a:lnTo>
                <a:lnTo>
                  <a:pt x="2196338" y="16763"/>
                </a:lnTo>
                <a:lnTo>
                  <a:pt x="2219579" y="23495"/>
                </a:lnTo>
                <a:lnTo>
                  <a:pt x="2222880" y="24384"/>
                </a:lnTo>
                <a:lnTo>
                  <a:pt x="2224658" y="26416"/>
                </a:lnTo>
                <a:lnTo>
                  <a:pt x="2224786" y="29591"/>
                </a:lnTo>
                <a:lnTo>
                  <a:pt x="2224950" y="36971"/>
                </a:lnTo>
                <a:lnTo>
                  <a:pt x="2225112" y="49424"/>
                </a:lnTo>
                <a:lnTo>
                  <a:pt x="2225166" y="127635"/>
                </a:lnTo>
                <a:lnTo>
                  <a:pt x="2106803" y="127635"/>
                </a:lnTo>
                <a:lnTo>
                  <a:pt x="2106950" y="41174"/>
                </a:lnTo>
                <a:lnTo>
                  <a:pt x="2107183" y="29591"/>
                </a:lnTo>
                <a:lnTo>
                  <a:pt x="2108962" y="24384"/>
                </a:lnTo>
                <a:lnTo>
                  <a:pt x="2112391" y="23495"/>
                </a:lnTo>
                <a:lnTo>
                  <a:pt x="2136013" y="16763"/>
                </a:lnTo>
                <a:lnTo>
                  <a:pt x="2134742" y="6604"/>
                </a:lnTo>
                <a:lnTo>
                  <a:pt x="2127964" y="6797"/>
                </a:lnTo>
                <a:lnTo>
                  <a:pt x="2116424" y="7046"/>
                </a:lnTo>
                <a:lnTo>
                  <a:pt x="2103912" y="7223"/>
                </a:lnTo>
                <a:lnTo>
                  <a:pt x="2075941" y="7366"/>
                </a:lnTo>
                <a:lnTo>
                  <a:pt x="2051440" y="7257"/>
                </a:lnTo>
                <a:lnTo>
                  <a:pt x="2038689" y="7105"/>
                </a:lnTo>
                <a:lnTo>
                  <a:pt x="2026449" y="6887"/>
                </a:lnTo>
                <a:lnTo>
                  <a:pt x="2014727" y="6604"/>
                </a:lnTo>
                <a:lnTo>
                  <a:pt x="2015363" y="16763"/>
                </a:lnTo>
                <a:lnTo>
                  <a:pt x="2042032" y="24511"/>
                </a:lnTo>
                <a:lnTo>
                  <a:pt x="2046887" y="37419"/>
                </a:lnTo>
                <a:lnTo>
                  <a:pt x="2047056" y="49734"/>
                </a:lnTo>
                <a:lnTo>
                  <a:pt x="2046937" y="250800"/>
                </a:lnTo>
                <a:lnTo>
                  <a:pt x="2046731" y="261874"/>
                </a:lnTo>
                <a:lnTo>
                  <a:pt x="2014727" y="275463"/>
                </a:lnTo>
                <a:lnTo>
                  <a:pt x="2015743" y="285369"/>
                </a:lnTo>
                <a:lnTo>
                  <a:pt x="2025930" y="285175"/>
                </a:lnTo>
                <a:lnTo>
                  <a:pt x="2038039" y="284992"/>
                </a:lnTo>
                <a:lnTo>
                  <a:pt x="2050711" y="284853"/>
                </a:lnTo>
                <a:lnTo>
                  <a:pt x="2099955" y="284820"/>
                </a:lnTo>
                <a:lnTo>
                  <a:pt x="2112809" y="284953"/>
                </a:lnTo>
                <a:lnTo>
                  <a:pt x="2124821" y="285139"/>
                </a:lnTo>
                <a:lnTo>
                  <a:pt x="2136013" y="285369"/>
                </a:lnTo>
                <a:lnTo>
                  <a:pt x="2135378" y="275463"/>
                </a:lnTo>
                <a:lnTo>
                  <a:pt x="2112391" y="268477"/>
                </a:lnTo>
                <a:lnTo>
                  <a:pt x="2108962" y="267588"/>
                </a:lnTo>
                <a:lnTo>
                  <a:pt x="2107311" y="265175"/>
                </a:lnTo>
                <a:lnTo>
                  <a:pt x="2107183" y="261493"/>
                </a:lnTo>
                <a:lnTo>
                  <a:pt x="2107164" y="260674"/>
                </a:lnTo>
                <a:lnTo>
                  <a:pt x="2106963" y="249558"/>
                </a:lnTo>
                <a:lnTo>
                  <a:pt x="2106803" y="222376"/>
                </a:lnTo>
                <a:lnTo>
                  <a:pt x="2106803" y="148717"/>
                </a:lnTo>
                <a:lnTo>
                  <a:pt x="2225166" y="148717"/>
                </a:lnTo>
                <a:lnTo>
                  <a:pt x="2224993" y="250510"/>
                </a:lnTo>
                <a:lnTo>
                  <a:pt x="2224786" y="261493"/>
                </a:lnTo>
                <a:lnTo>
                  <a:pt x="2224658" y="265175"/>
                </a:lnTo>
                <a:lnTo>
                  <a:pt x="2222880" y="267588"/>
                </a:lnTo>
                <a:lnTo>
                  <a:pt x="2219579" y="268477"/>
                </a:lnTo>
                <a:lnTo>
                  <a:pt x="2195829" y="275463"/>
                </a:lnTo>
                <a:lnTo>
                  <a:pt x="2196718" y="285369"/>
                </a:lnTo>
                <a:lnTo>
                  <a:pt x="2202464" y="285240"/>
                </a:lnTo>
                <a:lnTo>
                  <a:pt x="2213992" y="285031"/>
                </a:lnTo>
                <a:lnTo>
                  <a:pt x="2226450" y="284871"/>
                </a:lnTo>
                <a:lnTo>
                  <a:pt x="2254250" y="284734"/>
                </a:lnTo>
                <a:lnTo>
                  <a:pt x="2280295" y="284843"/>
                </a:lnTo>
                <a:lnTo>
                  <a:pt x="2293015" y="284977"/>
                </a:lnTo>
                <a:lnTo>
                  <a:pt x="2305248" y="285154"/>
                </a:lnTo>
                <a:lnTo>
                  <a:pt x="2316988" y="285369"/>
                </a:lnTo>
                <a:lnTo>
                  <a:pt x="2316353" y="275463"/>
                </a:lnTo>
                <a:close/>
              </a:path>
              <a:path w="4595368" h="290068">
                <a:moveTo>
                  <a:pt x="1929834" y="7212"/>
                </a:moveTo>
                <a:lnTo>
                  <a:pt x="1917318" y="6965"/>
                </a:lnTo>
                <a:lnTo>
                  <a:pt x="1905380" y="6604"/>
                </a:lnTo>
                <a:lnTo>
                  <a:pt x="1906015" y="17145"/>
                </a:lnTo>
                <a:lnTo>
                  <a:pt x="1923288" y="21462"/>
                </a:lnTo>
                <a:lnTo>
                  <a:pt x="1926843" y="22606"/>
                </a:lnTo>
                <a:lnTo>
                  <a:pt x="1928622" y="26924"/>
                </a:lnTo>
                <a:lnTo>
                  <a:pt x="1928622" y="29845"/>
                </a:lnTo>
                <a:lnTo>
                  <a:pt x="1926843" y="33655"/>
                </a:lnTo>
                <a:lnTo>
                  <a:pt x="1923161" y="38481"/>
                </a:lnTo>
                <a:lnTo>
                  <a:pt x="1919351" y="43307"/>
                </a:lnTo>
                <a:lnTo>
                  <a:pt x="1914270" y="49275"/>
                </a:lnTo>
                <a:lnTo>
                  <a:pt x="1907793" y="56261"/>
                </a:lnTo>
                <a:lnTo>
                  <a:pt x="1826387" y="145923"/>
                </a:lnTo>
                <a:lnTo>
                  <a:pt x="1883028" y="231901"/>
                </a:lnTo>
                <a:lnTo>
                  <a:pt x="1892042" y="245812"/>
                </a:lnTo>
                <a:lnTo>
                  <a:pt x="1900403" y="259036"/>
                </a:lnTo>
                <a:lnTo>
                  <a:pt x="1907085" y="269998"/>
                </a:lnTo>
                <a:lnTo>
                  <a:pt x="1912089" y="278693"/>
                </a:lnTo>
                <a:lnTo>
                  <a:pt x="1915414" y="285114"/>
                </a:lnTo>
                <a:lnTo>
                  <a:pt x="1924819" y="284984"/>
                </a:lnTo>
                <a:lnTo>
                  <a:pt x="1937853" y="284845"/>
                </a:lnTo>
                <a:lnTo>
                  <a:pt x="1982926" y="284872"/>
                </a:lnTo>
                <a:lnTo>
                  <a:pt x="1995571" y="285082"/>
                </a:lnTo>
                <a:lnTo>
                  <a:pt x="2007997" y="285369"/>
                </a:lnTo>
                <a:lnTo>
                  <a:pt x="2007362" y="275463"/>
                </a:lnTo>
                <a:lnTo>
                  <a:pt x="1988057" y="269494"/>
                </a:lnTo>
                <a:lnTo>
                  <a:pt x="1983486" y="268097"/>
                </a:lnTo>
                <a:lnTo>
                  <a:pt x="1979422" y="266192"/>
                </a:lnTo>
                <a:lnTo>
                  <a:pt x="1969007" y="257175"/>
                </a:lnTo>
                <a:lnTo>
                  <a:pt x="1877440" y="122682"/>
                </a:lnTo>
                <a:lnTo>
                  <a:pt x="1945513" y="46482"/>
                </a:lnTo>
                <a:lnTo>
                  <a:pt x="1955673" y="36195"/>
                </a:lnTo>
                <a:lnTo>
                  <a:pt x="1964943" y="27939"/>
                </a:lnTo>
                <a:lnTo>
                  <a:pt x="1977008" y="22860"/>
                </a:lnTo>
                <a:lnTo>
                  <a:pt x="1999361" y="16763"/>
                </a:lnTo>
                <a:lnTo>
                  <a:pt x="1998344" y="6604"/>
                </a:lnTo>
                <a:lnTo>
                  <a:pt x="1989982" y="6862"/>
                </a:lnTo>
                <a:lnTo>
                  <a:pt x="1977540" y="7142"/>
                </a:lnTo>
                <a:lnTo>
                  <a:pt x="1964707" y="7310"/>
                </a:lnTo>
                <a:lnTo>
                  <a:pt x="1942929" y="7343"/>
                </a:lnTo>
                <a:lnTo>
                  <a:pt x="1929834" y="7212"/>
                </a:lnTo>
                <a:close/>
              </a:path>
              <a:path w="4595368" h="290068">
                <a:moveTo>
                  <a:pt x="664844" y="269621"/>
                </a:moveTo>
                <a:lnTo>
                  <a:pt x="645413" y="275463"/>
                </a:lnTo>
                <a:lnTo>
                  <a:pt x="646302" y="285369"/>
                </a:lnTo>
                <a:lnTo>
                  <a:pt x="652892" y="285263"/>
                </a:lnTo>
                <a:lnTo>
                  <a:pt x="665398" y="285084"/>
                </a:lnTo>
                <a:lnTo>
                  <a:pt x="678011" y="284937"/>
                </a:lnTo>
                <a:lnTo>
                  <a:pt x="703574" y="284758"/>
                </a:lnTo>
                <a:lnTo>
                  <a:pt x="732422" y="284796"/>
                </a:lnTo>
                <a:lnTo>
                  <a:pt x="745108" y="284928"/>
                </a:lnTo>
                <a:lnTo>
                  <a:pt x="757797" y="285122"/>
                </a:lnTo>
                <a:lnTo>
                  <a:pt x="770508" y="285369"/>
                </a:lnTo>
                <a:lnTo>
                  <a:pt x="769746" y="275463"/>
                </a:lnTo>
                <a:lnTo>
                  <a:pt x="750442" y="269621"/>
                </a:lnTo>
                <a:lnTo>
                  <a:pt x="745489" y="268224"/>
                </a:lnTo>
                <a:lnTo>
                  <a:pt x="741552" y="265811"/>
                </a:lnTo>
                <a:lnTo>
                  <a:pt x="738885" y="262636"/>
                </a:lnTo>
                <a:lnTo>
                  <a:pt x="736091" y="259334"/>
                </a:lnTo>
                <a:lnTo>
                  <a:pt x="733170" y="253111"/>
                </a:lnTo>
                <a:lnTo>
                  <a:pt x="729741" y="243839"/>
                </a:lnTo>
                <a:lnTo>
                  <a:pt x="644778" y="2286"/>
                </a:lnTo>
                <a:lnTo>
                  <a:pt x="623442" y="5461"/>
                </a:lnTo>
                <a:lnTo>
                  <a:pt x="525779" y="246380"/>
                </a:lnTo>
                <a:lnTo>
                  <a:pt x="520191" y="258445"/>
                </a:lnTo>
                <a:lnTo>
                  <a:pt x="511682" y="267588"/>
                </a:lnTo>
                <a:lnTo>
                  <a:pt x="485394" y="275463"/>
                </a:lnTo>
                <a:lnTo>
                  <a:pt x="486409" y="285369"/>
                </a:lnTo>
                <a:lnTo>
                  <a:pt x="492033" y="285239"/>
                </a:lnTo>
                <a:lnTo>
                  <a:pt x="505441" y="284971"/>
                </a:lnTo>
                <a:lnTo>
                  <a:pt x="517953" y="284796"/>
                </a:lnTo>
                <a:lnTo>
                  <a:pt x="548312" y="284881"/>
                </a:lnTo>
                <a:lnTo>
                  <a:pt x="561571" y="285089"/>
                </a:lnTo>
                <a:lnTo>
                  <a:pt x="576452" y="285369"/>
                </a:lnTo>
                <a:lnTo>
                  <a:pt x="575817" y="275082"/>
                </a:lnTo>
                <a:lnTo>
                  <a:pt x="556767" y="269494"/>
                </a:lnTo>
                <a:lnTo>
                  <a:pt x="554227" y="268859"/>
                </a:lnTo>
                <a:lnTo>
                  <a:pt x="551179" y="266700"/>
                </a:lnTo>
                <a:lnTo>
                  <a:pt x="549401" y="263779"/>
                </a:lnTo>
                <a:lnTo>
                  <a:pt x="549401" y="259080"/>
                </a:lnTo>
                <a:lnTo>
                  <a:pt x="550163" y="255777"/>
                </a:lnTo>
                <a:lnTo>
                  <a:pt x="551688" y="251333"/>
                </a:lnTo>
                <a:lnTo>
                  <a:pt x="553211" y="246887"/>
                </a:lnTo>
                <a:lnTo>
                  <a:pt x="555244" y="241046"/>
                </a:lnTo>
                <a:lnTo>
                  <a:pt x="557910" y="233680"/>
                </a:lnTo>
                <a:lnTo>
                  <a:pt x="606425" y="104012"/>
                </a:lnTo>
                <a:lnTo>
                  <a:pt x="609219" y="96520"/>
                </a:lnTo>
                <a:lnTo>
                  <a:pt x="611758" y="89408"/>
                </a:lnTo>
                <a:lnTo>
                  <a:pt x="614171" y="82550"/>
                </a:lnTo>
                <a:lnTo>
                  <a:pt x="616203" y="89408"/>
                </a:lnTo>
                <a:lnTo>
                  <a:pt x="618363" y="96647"/>
                </a:lnTo>
                <a:lnTo>
                  <a:pt x="620902" y="104139"/>
                </a:lnTo>
                <a:lnTo>
                  <a:pt x="664844" y="233934"/>
                </a:lnTo>
                <a:lnTo>
                  <a:pt x="667257" y="240919"/>
                </a:lnTo>
                <a:lnTo>
                  <a:pt x="669035" y="246634"/>
                </a:lnTo>
                <a:lnTo>
                  <a:pt x="670432" y="250951"/>
                </a:lnTo>
                <a:lnTo>
                  <a:pt x="671702" y="255143"/>
                </a:lnTo>
                <a:lnTo>
                  <a:pt x="672338" y="258699"/>
                </a:lnTo>
                <a:lnTo>
                  <a:pt x="672338" y="263651"/>
                </a:lnTo>
                <a:lnTo>
                  <a:pt x="670559" y="266700"/>
                </a:lnTo>
                <a:lnTo>
                  <a:pt x="667511" y="268859"/>
                </a:lnTo>
                <a:lnTo>
                  <a:pt x="664844" y="269621"/>
                </a:lnTo>
                <a:close/>
              </a:path>
              <a:path w="4595368" h="290068">
                <a:moveTo>
                  <a:pt x="369569" y="268097"/>
                </a:moveTo>
                <a:lnTo>
                  <a:pt x="342900" y="275463"/>
                </a:lnTo>
                <a:lnTo>
                  <a:pt x="343915" y="285369"/>
                </a:lnTo>
                <a:lnTo>
                  <a:pt x="354102" y="285175"/>
                </a:lnTo>
                <a:lnTo>
                  <a:pt x="366211" y="284992"/>
                </a:lnTo>
                <a:lnTo>
                  <a:pt x="378883" y="284853"/>
                </a:lnTo>
                <a:lnTo>
                  <a:pt x="432919" y="284852"/>
                </a:lnTo>
                <a:lnTo>
                  <a:pt x="445610" y="284985"/>
                </a:lnTo>
                <a:lnTo>
                  <a:pt x="458064" y="285159"/>
                </a:lnTo>
                <a:lnTo>
                  <a:pt x="470280" y="285369"/>
                </a:lnTo>
                <a:lnTo>
                  <a:pt x="469645" y="275463"/>
                </a:lnTo>
                <a:lnTo>
                  <a:pt x="440563" y="267081"/>
                </a:lnTo>
                <a:lnTo>
                  <a:pt x="435350" y="260532"/>
                </a:lnTo>
                <a:lnTo>
                  <a:pt x="435142" y="249697"/>
                </a:lnTo>
                <a:lnTo>
                  <a:pt x="434975" y="222376"/>
                </a:lnTo>
                <a:lnTo>
                  <a:pt x="434975" y="27686"/>
                </a:lnTo>
                <a:lnTo>
                  <a:pt x="504697" y="27686"/>
                </a:lnTo>
                <a:lnTo>
                  <a:pt x="520572" y="86233"/>
                </a:lnTo>
                <a:lnTo>
                  <a:pt x="530732" y="84709"/>
                </a:lnTo>
                <a:lnTo>
                  <a:pt x="544576" y="8255"/>
                </a:lnTo>
                <a:lnTo>
                  <a:pt x="543432" y="6604"/>
                </a:lnTo>
                <a:lnTo>
                  <a:pt x="531746" y="6766"/>
                </a:lnTo>
                <a:lnTo>
                  <a:pt x="518733" y="6925"/>
                </a:lnTo>
                <a:lnTo>
                  <a:pt x="505843" y="7060"/>
                </a:lnTo>
                <a:lnTo>
                  <a:pt x="480431" y="7255"/>
                </a:lnTo>
                <a:lnTo>
                  <a:pt x="381576" y="7306"/>
                </a:lnTo>
                <a:lnTo>
                  <a:pt x="369010" y="7160"/>
                </a:lnTo>
                <a:lnTo>
                  <a:pt x="356114" y="6926"/>
                </a:lnTo>
                <a:lnTo>
                  <a:pt x="342900" y="6604"/>
                </a:lnTo>
                <a:lnTo>
                  <a:pt x="343534" y="16763"/>
                </a:lnTo>
                <a:lnTo>
                  <a:pt x="370204" y="24511"/>
                </a:lnTo>
                <a:lnTo>
                  <a:pt x="375030" y="35560"/>
                </a:lnTo>
                <a:lnTo>
                  <a:pt x="375157" y="40512"/>
                </a:lnTo>
                <a:lnTo>
                  <a:pt x="375109" y="250800"/>
                </a:lnTo>
                <a:lnTo>
                  <a:pt x="374903" y="261874"/>
                </a:lnTo>
                <a:lnTo>
                  <a:pt x="374776" y="264922"/>
                </a:lnTo>
                <a:lnTo>
                  <a:pt x="372998" y="266954"/>
                </a:lnTo>
                <a:lnTo>
                  <a:pt x="369569" y="268097"/>
                </a:lnTo>
                <a:close/>
              </a:path>
              <a:path w="4595368" h="290068">
                <a:moveTo>
                  <a:pt x="26669" y="268097"/>
                </a:moveTo>
                <a:lnTo>
                  <a:pt x="0" y="275463"/>
                </a:lnTo>
                <a:lnTo>
                  <a:pt x="1015" y="285369"/>
                </a:lnTo>
                <a:lnTo>
                  <a:pt x="11202" y="285175"/>
                </a:lnTo>
                <a:lnTo>
                  <a:pt x="23311" y="284992"/>
                </a:lnTo>
                <a:lnTo>
                  <a:pt x="35983" y="284853"/>
                </a:lnTo>
                <a:lnTo>
                  <a:pt x="90019" y="284852"/>
                </a:lnTo>
                <a:lnTo>
                  <a:pt x="102710" y="284985"/>
                </a:lnTo>
                <a:lnTo>
                  <a:pt x="115164" y="285159"/>
                </a:lnTo>
                <a:lnTo>
                  <a:pt x="127380" y="285369"/>
                </a:lnTo>
                <a:lnTo>
                  <a:pt x="126745" y="275463"/>
                </a:lnTo>
                <a:lnTo>
                  <a:pt x="97662" y="267081"/>
                </a:lnTo>
                <a:lnTo>
                  <a:pt x="92450" y="260532"/>
                </a:lnTo>
                <a:lnTo>
                  <a:pt x="92242" y="249697"/>
                </a:lnTo>
                <a:lnTo>
                  <a:pt x="92075" y="222376"/>
                </a:lnTo>
                <a:lnTo>
                  <a:pt x="92075" y="27686"/>
                </a:lnTo>
                <a:lnTo>
                  <a:pt x="161797" y="27686"/>
                </a:lnTo>
                <a:lnTo>
                  <a:pt x="177672" y="86233"/>
                </a:lnTo>
                <a:lnTo>
                  <a:pt x="187832" y="84709"/>
                </a:lnTo>
                <a:lnTo>
                  <a:pt x="201675" y="8255"/>
                </a:lnTo>
                <a:lnTo>
                  <a:pt x="200532" y="6604"/>
                </a:lnTo>
                <a:lnTo>
                  <a:pt x="188846" y="6766"/>
                </a:lnTo>
                <a:lnTo>
                  <a:pt x="175833" y="6925"/>
                </a:lnTo>
                <a:lnTo>
                  <a:pt x="162943" y="7060"/>
                </a:lnTo>
                <a:lnTo>
                  <a:pt x="137531" y="7255"/>
                </a:lnTo>
                <a:lnTo>
                  <a:pt x="38676" y="7306"/>
                </a:lnTo>
                <a:lnTo>
                  <a:pt x="26110" y="7160"/>
                </a:lnTo>
                <a:lnTo>
                  <a:pt x="13214" y="6926"/>
                </a:lnTo>
                <a:lnTo>
                  <a:pt x="0" y="6604"/>
                </a:lnTo>
                <a:lnTo>
                  <a:pt x="634" y="16763"/>
                </a:lnTo>
                <a:lnTo>
                  <a:pt x="27304" y="24511"/>
                </a:lnTo>
                <a:lnTo>
                  <a:pt x="32130" y="35560"/>
                </a:lnTo>
                <a:lnTo>
                  <a:pt x="32257" y="40512"/>
                </a:lnTo>
                <a:lnTo>
                  <a:pt x="32209" y="250800"/>
                </a:lnTo>
                <a:lnTo>
                  <a:pt x="32003" y="261874"/>
                </a:lnTo>
                <a:lnTo>
                  <a:pt x="31876" y="264922"/>
                </a:lnTo>
                <a:lnTo>
                  <a:pt x="30098" y="266954"/>
                </a:lnTo>
                <a:lnTo>
                  <a:pt x="26669" y="268097"/>
                </a:lnTo>
                <a:close/>
              </a:path>
              <a:path w="4595368" h="290068">
                <a:moveTo>
                  <a:pt x="1503826" y="7116"/>
                </a:moveTo>
                <a:lnTo>
                  <a:pt x="1478808" y="7308"/>
                </a:lnTo>
                <a:lnTo>
                  <a:pt x="1372537" y="7259"/>
                </a:lnTo>
                <a:lnTo>
                  <a:pt x="1359868" y="7107"/>
                </a:lnTo>
                <a:lnTo>
                  <a:pt x="1346853" y="6888"/>
                </a:lnTo>
                <a:lnTo>
                  <a:pt x="1333500" y="6604"/>
                </a:lnTo>
                <a:lnTo>
                  <a:pt x="1334515" y="16383"/>
                </a:lnTo>
                <a:lnTo>
                  <a:pt x="1436242" y="152273"/>
                </a:lnTo>
                <a:lnTo>
                  <a:pt x="1331722" y="276479"/>
                </a:lnTo>
                <a:lnTo>
                  <a:pt x="1332611" y="285369"/>
                </a:lnTo>
                <a:lnTo>
                  <a:pt x="1336584" y="285281"/>
                </a:lnTo>
                <a:lnTo>
                  <a:pt x="1348609" y="285056"/>
                </a:lnTo>
                <a:lnTo>
                  <a:pt x="1361148" y="284883"/>
                </a:lnTo>
                <a:lnTo>
                  <a:pt x="1387728" y="284734"/>
                </a:lnTo>
                <a:lnTo>
                  <a:pt x="1496665" y="284914"/>
                </a:lnTo>
                <a:lnTo>
                  <a:pt x="1523135" y="285113"/>
                </a:lnTo>
                <a:lnTo>
                  <a:pt x="1537104" y="285234"/>
                </a:lnTo>
                <a:lnTo>
                  <a:pt x="1551558" y="285369"/>
                </a:lnTo>
                <a:lnTo>
                  <a:pt x="1552955" y="283972"/>
                </a:lnTo>
                <a:lnTo>
                  <a:pt x="1559305" y="189230"/>
                </a:lnTo>
                <a:lnTo>
                  <a:pt x="1547114" y="191135"/>
                </a:lnTo>
                <a:lnTo>
                  <a:pt x="1523745" y="240411"/>
                </a:lnTo>
                <a:lnTo>
                  <a:pt x="1392301" y="240411"/>
                </a:lnTo>
                <a:lnTo>
                  <a:pt x="1487677" y="126237"/>
                </a:lnTo>
                <a:lnTo>
                  <a:pt x="1413764" y="27686"/>
                </a:lnTo>
                <a:lnTo>
                  <a:pt x="1515110" y="27686"/>
                </a:lnTo>
                <a:lnTo>
                  <a:pt x="1528826" y="80137"/>
                </a:lnTo>
                <a:lnTo>
                  <a:pt x="1539366" y="78486"/>
                </a:lnTo>
                <a:lnTo>
                  <a:pt x="1552448" y="8000"/>
                </a:lnTo>
                <a:lnTo>
                  <a:pt x="1551051" y="6350"/>
                </a:lnTo>
                <a:lnTo>
                  <a:pt x="1543185" y="6516"/>
                </a:lnTo>
                <a:lnTo>
                  <a:pt x="1529823" y="6762"/>
                </a:lnTo>
                <a:lnTo>
                  <a:pt x="1516703" y="6961"/>
                </a:lnTo>
                <a:lnTo>
                  <a:pt x="1503826" y="7116"/>
                </a:lnTo>
                <a:close/>
              </a:path>
              <a:path w="4595368" h="290068">
                <a:moveTo>
                  <a:pt x="1258462" y="7116"/>
                </a:moveTo>
                <a:lnTo>
                  <a:pt x="1233444" y="7308"/>
                </a:lnTo>
                <a:lnTo>
                  <a:pt x="1127173" y="7259"/>
                </a:lnTo>
                <a:lnTo>
                  <a:pt x="1114504" y="7107"/>
                </a:lnTo>
                <a:lnTo>
                  <a:pt x="1101489" y="6888"/>
                </a:lnTo>
                <a:lnTo>
                  <a:pt x="1088136" y="6604"/>
                </a:lnTo>
                <a:lnTo>
                  <a:pt x="1089152" y="16383"/>
                </a:lnTo>
                <a:lnTo>
                  <a:pt x="1190878" y="152273"/>
                </a:lnTo>
                <a:lnTo>
                  <a:pt x="1086357" y="276479"/>
                </a:lnTo>
                <a:lnTo>
                  <a:pt x="1087247" y="285369"/>
                </a:lnTo>
                <a:lnTo>
                  <a:pt x="1091220" y="285281"/>
                </a:lnTo>
                <a:lnTo>
                  <a:pt x="1103245" y="285056"/>
                </a:lnTo>
                <a:lnTo>
                  <a:pt x="1115784" y="284883"/>
                </a:lnTo>
                <a:lnTo>
                  <a:pt x="1142364" y="284734"/>
                </a:lnTo>
                <a:lnTo>
                  <a:pt x="1251301" y="284914"/>
                </a:lnTo>
                <a:lnTo>
                  <a:pt x="1277771" y="285113"/>
                </a:lnTo>
                <a:lnTo>
                  <a:pt x="1291740" y="285234"/>
                </a:lnTo>
                <a:lnTo>
                  <a:pt x="1306194" y="285369"/>
                </a:lnTo>
                <a:lnTo>
                  <a:pt x="1307591" y="283972"/>
                </a:lnTo>
                <a:lnTo>
                  <a:pt x="1313941" y="189230"/>
                </a:lnTo>
                <a:lnTo>
                  <a:pt x="1301750" y="191135"/>
                </a:lnTo>
                <a:lnTo>
                  <a:pt x="1278381" y="240411"/>
                </a:lnTo>
                <a:lnTo>
                  <a:pt x="1146937" y="240411"/>
                </a:lnTo>
                <a:lnTo>
                  <a:pt x="1242314" y="126237"/>
                </a:lnTo>
                <a:lnTo>
                  <a:pt x="1168400" y="27686"/>
                </a:lnTo>
                <a:lnTo>
                  <a:pt x="1269745" y="27686"/>
                </a:lnTo>
                <a:lnTo>
                  <a:pt x="1283462" y="80137"/>
                </a:lnTo>
                <a:lnTo>
                  <a:pt x="1294002" y="78486"/>
                </a:lnTo>
                <a:lnTo>
                  <a:pt x="1307083" y="8000"/>
                </a:lnTo>
                <a:lnTo>
                  <a:pt x="1305687" y="6350"/>
                </a:lnTo>
                <a:lnTo>
                  <a:pt x="1297821" y="6516"/>
                </a:lnTo>
                <a:lnTo>
                  <a:pt x="1284459" y="6762"/>
                </a:lnTo>
                <a:lnTo>
                  <a:pt x="1271339" y="6961"/>
                </a:lnTo>
                <a:lnTo>
                  <a:pt x="1258462" y="7116"/>
                </a:lnTo>
                <a:close/>
              </a:path>
              <a:path w="4595368" h="290068">
                <a:moveTo>
                  <a:pt x="3214693" y="285123"/>
                </a:moveTo>
                <a:lnTo>
                  <a:pt x="3227324" y="285369"/>
                </a:lnTo>
                <a:lnTo>
                  <a:pt x="3226689" y="275463"/>
                </a:lnTo>
                <a:lnTo>
                  <a:pt x="3207257" y="269621"/>
                </a:lnTo>
                <a:lnTo>
                  <a:pt x="3202178" y="268224"/>
                </a:lnTo>
                <a:lnTo>
                  <a:pt x="3198367" y="265811"/>
                </a:lnTo>
                <a:lnTo>
                  <a:pt x="3189858" y="253111"/>
                </a:lnTo>
                <a:lnTo>
                  <a:pt x="3186556" y="243839"/>
                </a:lnTo>
                <a:lnTo>
                  <a:pt x="3100958" y="2286"/>
                </a:lnTo>
                <a:lnTo>
                  <a:pt x="3101340" y="175895"/>
                </a:lnTo>
                <a:lnTo>
                  <a:pt x="3034918" y="175895"/>
                </a:lnTo>
                <a:lnTo>
                  <a:pt x="3079495" y="5461"/>
                </a:lnTo>
                <a:lnTo>
                  <a:pt x="2980563" y="246380"/>
                </a:lnTo>
                <a:lnTo>
                  <a:pt x="2977641" y="253364"/>
                </a:lnTo>
                <a:lnTo>
                  <a:pt x="2974975" y="258445"/>
                </a:lnTo>
                <a:lnTo>
                  <a:pt x="2972562" y="261874"/>
                </a:lnTo>
                <a:lnTo>
                  <a:pt x="2970149" y="265175"/>
                </a:lnTo>
                <a:lnTo>
                  <a:pt x="2966466" y="267588"/>
                </a:lnTo>
                <a:lnTo>
                  <a:pt x="2961386" y="269113"/>
                </a:lnTo>
                <a:lnTo>
                  <a:pt x="2940177" y="275463"/>
                </a:lnTo>
                <a:lnTo>
                  <a:pt x="2941192" y="285369"/>
                </a:lnTo>
                <a:lnTo>
                  <a:pt x="2946693" y="285242"/>
                </a:lnTo>
                <a:lnTo>
                  <a:pt x="2960139" y="284973"/>
                </a:lnTo>
                <a:lnTo>
                  <a:pt x="2972656" y="284797"/>
                </a:lnTo>
                <a:lnTo>
                  <a:pt x="3003142" y="284882"/>
                </a:lnTo>
                <a:lnTo>
                  <a:pt x="3016389" y="285090"/>
                </a:lnTo>
                <a:lnTo>
                  <a:pt x="3031236" y="285369"/>
                </a:lnTo>
                <a:lnTo>
                  <a:pt x="3030601" y="275082"/>
                </a:lnTo>
                <a:lnTo>
                  <a:pt x="3011551" y="269494"/>
                </a:lnTo>
                <a:lnTo>
                  <a:pt x="3009011" y="268859"/>
                </a:lnTo>
                <a:lnTo>
                  <a:pt x="3005963" y="266700"/>
                </a:lnTo>
                <a:lnTo>
                  <a:pt x="3004185" y="263779"/>
                </a:lnTo>
                <a:lnTo>
                  <a:pt x="3004185" y="259080"/>
                </a:lnTo>
                <a:lnTo>
                  <a:pt x="3006470" y="251333"/>
                </a:lnTo>
                <a:lnTo>
                  <a:pt x="3007994" y="246887"/>
                </a:lnTo>
                <a:lnTo>
                  <a:pt x="3010154" y="241046"/>
                </a:lnTo>
                <a:lnTo>
                  <a:pt x="3012948" y="233680"/>
                </a:lnTo>
                <a:lnTo>
                  <a:pt x="3027044" y="196596"/>
                </a:lnTo>
                <a:lnTo>
                  <a:pt x="3108452" y="196596"/>
                </a:lnTo>
                <a:lnTo>
                  <a:pt x="3121532" y="233934"/>
                </a:lnTo>
                <a:lnTo>
                  <a:pt x="3124073" y="240919"/>
                </a:lnTo>
                <a:lnTo>
                  <a:pt x="3125978" y="246634"/>
                </a:lnTo>
                <a:lnTo>
                  <a:pt x="3127375" y="250951"/>
                </a:lnTo>
                <a:lnTo>
                  <a:pt x="3128644" y="255143"/>
                </a:lnTo>
                <a:lnTo>
                  <a:pt x="3129279" y="258699"/>
                </a:lnTo>
                <a:lnTo>
                  <a:pt x="3129279" y="263651"/>
                </a:lnTo>
                <a:lnTo>
                  <a:pt x="3127502" y="266700"/>
                </a:lnTo>
                <a:lnTo>
                  <a:pt x="3124454" y="268859"/>
                </a:lnTo>
                <a:lnTo>
                  <a:pt x="3121787" y="269621"/>
                </a:lnTo>
                <a:lnTo>
                  <a:pt x="3102102" y="275463"/>
                </a:lnTo>
                <a:lnTo>
                  <a:pt x="3103117" y="285369"/>
                </a:lnTo>
                <a:lnTo>
                  <a:pt x="3109561" y="285264"/>
                </a:lnTo>
                <a:lnTo>
                  <a:pt x="3122043" y="285085"/>
                </a:lnTo>
                <a:lnTo>
                  <a:pt x="3134650" y="284938"/>
                </a:lnTo>
                <a:lnTo>
                  <a:pt x="3160239" y="284758"/>
                </a:lnTo>
                <a:lnTo>
                  <a:pt x="3189305" y="284797"/>
                </a:lnTo>
                <a:lnTo>
                  <a:pt x="3202020" y="284929"/>
                </a:lnTo>
                <a:lnTo>
                  <a:pt x="3214693" y="285123"/>
                </a:lnTo>
                <a:close/>
              </a:path>
            </a:pathLst>
          </a:custGeom>
          <a:solidFill>
            <a:srgbClr val="C00000"/>
          </a:solidFill>
        </p:spPr>
        <p:txBody>
          <a:bodyPr wrap="square" lIns="0" tIns="0" rIns="0" bIns="0" rtlCol="0">
            <a:noAutofit/>
          </a:bodyPr>
          <a:lstStyle/>
          <a:p>
            <a:endParaRPr/>
          </a:p>
        </p:txBody>
      </p:sp>
      <p:sp>
        <p:nvSpPr>
          <p:cNvPr id="5" name="object 5"/>
          <p:cNvSpPr/>
          <p:nvPr/>
        </p:nvSpPr>
        <p:spPr>
          <a:xfrm>
            <a:off x="3270845" y="915672"/>
            <a:ext cx="83820" cy="61975"/>
          </a:xfrm>
          <a:custGeom>
            <a:avLst/>
            <a:gdLst/>
            <a:ahLst/>
            <a:cxnLst/>
            <a:rect l="l" t="t" r="r" b="b"/>
            <a:pathLst>
              <a:path w="62865" h="61975">
                <a:moveTo>
                  <a:pt x="31623" y="0"/>
                </a:moveTo>
                <a:lnTo>
                  <a:pt x="40640" y="0"/>
                </a:lnTo>
                <a:lnTo>
                  <a:pt x="48132" y="2920"/>
                </a:lnTo>
                <a:lnTo>
                  <a:pt x="53975" y="8508"/>
                </a:lnTo>
                <a:lnTo>
                  <a:pt x="59817" y="14096"/>
                </a:lnTo>
                <a:lnTo>
                  <a:pt x="62865" y="21589"/>
                </a:lnTo>
                <a:lnTo>
                  <a:pt x="62865" y="30860"/>
                </a:lnTo>
                <a:lnTo>
                  <a:pt x="62865" y="40004"/>
                </a:lnTo>
                <a:lnTo>
                  <a:pt x="59817" y="47497"/>
                </a:lnTo>
                <a:lnTo>
                  <a:pt x="53975" y="53339"/>
                </a:lnTo>
                <a:lnTo>
                  <a:pt x="48132" y="59181"/>
                </a:lnTo>
                <a:lnTo>
                  <a:pt x="40640" y="61975"/>
                </a:lnTo>
                <a:lnTo>
                  <a:pt x="31623" y="61975"/>
                </a:lnTo>
                <a:lnTo>
                  <a:pt x="22225" y="61975"/>
                </a:lnTo>
                <a:lnTo>
                  <a:pt x="14605" y="59181"/>
                </a:lnTo>
                <a:lnTo>
                  <a:pt x="8762" y="53339"/>
                </a:lnTo>
                <a:lnTo>
                  <a:pt x="2920" y="47497"/>
                </a:lnTo>
                <a:lnTo>
                  <a:pt x="0" y="40004"/>
                </a:lnTo>
                <a:lnTo>
                  <a:pt x="0" y="30860"/>
                </a:lnTo>
                <a:lnTo>
                  <a:pt x="0" y="21589"/>
                </a:lnTo>
                <a:lnTo>
                  <a:pt x="2920" y="14096"/>
                </a:lnTo>
                <a:lnTo>
                  <a:pt x="8762" y="8508"/>
                </a:lnTo>
                <a:lnTo>
                  <a:pt x="14605" y="2920"/>
                </a:lnTo>
                <a:lnTo>
                  <a:pt x="22225" y="0"/>
                </a:lnTo>
                <a:lnTo>
                  <a:pt x="31623"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8426367" y="889508"/>
            <a:ext cx="312080" cy="83438"/>
          </a:xfrm>
          <a:custGeom>
            <a:avLst/>
            <a:gdLst/>
            <a:ahLst/>
            <a:cxnLst/>
            <a:rect l="l" t="t" r="r" b="b"/>
            <a:pathLst>
              <a:path w="234060" h="83438">
                <a:moveTo>
                  <a:pt x="229489" y="0"/>
                </a:moveTo>
                <a:lnTo>
                  <a:pt x="234060" y="82041"/>
                </a:lnTo>
                <a:lnTo>
                  <a:pt x="232664" y="83438"/>
                </a:lnTo>
                <a:lnTo>
                  <a:pt x="218233" y="83294"/>
                </a:lnTo>
                <a:lnTo>
                  <a:pt x="204333" y="83165"/>
                </a:lnTo>
                <a:lnTo>
                  <a:pt x="190961" y="83053"/>
                </a:lnTo>
                <a:lnTo>
                  <a:pt x="178115" y="82960"/>
                </a:lnTo>
                <a:lnTo>
                  <a:pt x="165795" y="82886"/>
                </a:lnTo>
                <a:lnTo>
                  <a:pt x="153997" y="82835"/>
                </a:lnTo>
                <a:lnTo>
                  <a:pt x="142721" y="82808"/>
                </a:lnTo>
                <a:lnTo>
                  <a:pt x="136525" y="82803"/>
                </a:lnTo>
                <a:lnTo>
                  <a:pt x="98171" y="82803"/>
                </a:lnTo>
                <a:lnTo>
                  <a:pt x="86340" y="82816"/>
                </a:lnTo>
                <a:lnTo>
                  <a:pt x="74246" y="82854"/>
                </a:lnTo>
                <a:lnTo>
                  <a:pt x="61890" y="82914"/>
                </a:lnTo>
                <a:lnTo>
                  <a:pt x="49272" y="82995"/>
                </a:lnTo>
                <a:lnTo>
                  <a:pt x="36391" y="83096"/>
                </a:lnTo>
                <a:lnTo>
                  <a:pt x="23248" y="83214"/>
                </a:lnTo>
                <a:lnTo>
                  <a:pt x="9842" y="83348"/>
                </a:lnTo>
                <a:lnTo>
                  <a:pt x="1397" y="83438"/>
                </a:lnTo>
                <a:lnTo>
                  <a:pt x="0" y="82041"/>
                </a:lnTo>
                <a:lnTo>
                  <a:pt x="12826" y="2031"/>
                </a:lnTo>
                <a:lnTo>
                  <a:pt x="24129" y="380"/>
                </a:lnTo>
                <a:lnTo>
                  <a:pt x="31496" y="36194"/>
                </a:lnTo>
                <a:lnTo>
                  <a:pt x="208025" y="36194"/>
                </a:lnTo>
                <a:lnTo>
                  <a:pt x="218440" y="1777"/>
                </a:lnTo>
                <a:lnTo>
                  <a:pt x="229489"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8500873" y="786002"/>
            <a:ext cx="163407" cy="89026"/>
          </a:xfrm>
          <a:custGeom>
            <a:avLst/>
            <a:gdLst/>
            <a:ahLst/>
            <a:cxnLst/>
            <a:rect l="l" t="t" r="r" b="b"/>
            <a:pathLst>
              <a:path w="122555" h="89026">
                <a:moveTo>
                  <a:pt x="11937" y="0"/>
                </a:moveTo>
                <a:lnTo>
                  <a:pt x="16129" y="16129"/>
                </a:lnTo>
                <a:lnTo>
                  <a:pt x="17145" y="19558"/>
                </a:lnTo>
                <a:lnTo>
                  <a:pt x="22225" y="21589"/>
                </a:lnTo>
                <a:lnTo>
                  <a:pt x="35435" y="21797"/>
                </a:lnTo>
                <a:lnTo>
                  <a:pt x="48135" y="21924"/>
                </a:lnTo>
                <a:lnTo>
                  <a:pt x="60378" y="21970"/>
                </a:lnTo>
                <a:lnTo>
                  <a:pt x="61341" y="21971"/>
                </a:lnTo>
                <a:lnTo>
                  <a:pt x="73580" y="21928"/>
                </a:lnTo>
                <a:lnTo>
                  <a:pt x="86267" y="21802"/>
                </a:lnTo>
                <a:lnTo>
                  <a:pt x="99431" y="21592"/>
                </a:lnTo>
                <a:lnTo>
                  <a:pt x="103124" y="21336"/>
                </a:lnTo>
                <a:lnTo>
                  <a:pt x="106299" y="16256"/>
                </a:lnTo>
                <a:lnTo>
                  <a:pt x="110490" y="762"/>
                </a:lnTo>
                <a:lnTo>
                  <a:pt x="122555" y="126"/>
                </a:lnTo>
                <a:lnTo>
                  <a:pt x="122284" y="13531"/>
                </a:lnTo>
                <a:lnTo>
                  <a:pt x="122123" y="26360"/>
                </a:lnTo>
                <a:lnTo>
                  <a:pt x="122053" y="38613"/>
                </a:lnTo>
                <a:lnTo>
                  <a:pt x="122047" y="43942"/>
                </a:lnTo>
                <a:lnTo>
                  <a:pt x="122081" y="55580"/>
                </a:lnTo>
                <a:lnTo>
                  <a:pt x="122197" y="68086"/>
                </a:lnTo>
                <a:lnTo>
                  <a:pt x="122413" y="81442"/>
                </a:lnTo>
                <a:lnTo>
                  <a:pt x="122555" y="88011"/>
                </a:lnTo>
                <a:lnTo>
                  <a:pt x="110490" y="89026"/>
                </a:lnTo>
                <a:lnTo>
                  <a:pt x="106045" y="71755"/>
                </a:lnTo>
                <a:lnTo>
                  <a:pt x="105156" y="68072"/>
                </a:lnTo>
                <a:lnTo>
                  <a:pt x="103124" y="66294"/>
                </a:lnTo>
                <a:lnTo>
                  <a:pt x="86954" y="65959"/>
                </a:lnTo>
                <a:lnTo>
                  <a:pt x="74246" y="65832"/>
                </a:lnTo>
                <a:lnTo>
                  <a:pt x="62050" y="65786"/>
                </a:lnTo>
                <a:lnTo>
                  <a:pt x="61213" y="65786"/>
                </a:lnTo>
                <a:lnTo>
                  <a:pt x="48983" y="65827"/>
                </a:lnTo>
                <a:lnTo>
                  <a:pt x="36279" y="65953"/>
                </a:lnTo>
                <a:lnTo>
                  <a:pt x="23129" y="66161"/>
                </a:lnTo>
                <a:lnTo>
                  <a:pt x="19431" y="66294"/>
                </a:lnTo>
                <a:lnTo>
                  <a:pt x="16129" y="71247"/>
                </a:lnTo>
                <a:lnTo>
                  <a:pt x="11937" y="88392"/>
                </a:lnTo>
                <a:lnTo>
                  <a:pt x="0" y="88773"/>
                </a:lnTo>
                <a:lnTo>
                  <a:pt x="290" y="75112"/>
                </a:lnTo>
                <a:lnTo>
                  <a:pt x="502" y="62203"/>
                </a:lnTo>
                <a:lnTo>
                  <a:pt x="618" y="50063"/>
                </a:lnTo>
                <a:lnTo>
                  <a:pt x="635" y="43942"/>
                </a:lnTo>
                <a:lnTo>
                  <a:pt x="571" y="32026"/>
                </a:lnTo>
                <a:lnTo>
                  <a:pt x="394" y="19470"/>
                </a:lnTo>
                <a:lnTo>
                  <a:pt x="123" y="6236"/>
                </a:lnTo>
                <a:lnTo>
                  <a:pt x="0" y="1016"/>
                </a:lnTo>
                <a:lnTo>
                  <a:pt x="11937"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7087955" y="770128"/>
            <a:ext cx="88562" cy="93345"/>
          </a:xfrm>
          <a:custGeom>
            <a:avLst/>
            <a:gdLst/>
            <a:ahLst/>
            <a:cxnLst/>
            <a:rect l="l" t="t" r="r" b="b"/>
            <a:pathLst>
              <a:path w="66421" h="93345">
                <a:moveTo>
                  <a:pt x="35051" y="0"/>
                </a:moveTo>
                <a:lnTo>
                  <a:pt x="32638" y="6858"/>
                </a:lnTo>
                <a:lnTo>
                  <a:pt x="30099" y="13970"/>
                </a:lnTo>
                <a:lnTo>
                  <a:pt x="27305" y="21462"/>
                </a:lnTo>
                <a:lnTo>
                  <a:pt x="0" y="93345"/>
                </a:lnTo>
                <a:lnTo>
                  <a:pt x="66421" y="93345"/>
                </a:lnTo>
                <a:lnTo>
                  <a:pt x="41910" y="21589"/>
                </a:lnTo>
                <a:lnTo>
                  <a:pt x="39497" y="14097"/>
                </a:lnTo>
                <a:lnTo>
                  <a:pt x="37084" y="6858"/>
                </a:lnTo>
                <a:lnTo>
                  <a:pt x="35051"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6346275" y="770128"/>
            <a:ext cx="88562" cy="93345"/>
          </a:xfrm>
          <a:custGeom>
            <a:avLst/>
            <a:gdLst/>
            <a:ahLst/>
            <a:cxnLst/>
            <a:rect l="l" t="t" r="r" b="b"/>
            <a:pathLst>
              <a:path w="66421" h="93345">
                <a:moveTo>
                  <a:pt x="35052" y="0"/>
                </a:moveTo>
                <a:lnTo>
                  <a:pt x="32639" y="6858"/>
                </a:lnTo>
                <a:lnTo>
                  <a:pt x="30099" y="13970"/>
                </a:lnTo>
                <a:lnTo>
                  <a:pt x="27305" y="21462"/>
                </a:lnTo>
                <a:lnTo>
                  <a:pt x="0" y="93345"/>
                </a:lnTo>
                <a:lnTo>
                  <a:pt x="66421" y="93345"/>
                </a:lnTo>
                <a:lnTo>
                  <a:pt x="41910" y="21589"/>
                </a:lnTo>
                <a:lnTo>
                  <a:pt x="39497" y="14097"/>
                </a:lnTo>
                <a:lnTo>
                  <a:pt x="37084" y="6858"/>
                </a:lnTo>
                <a:lnTo>
                  <a:pt x="3505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8765542" y="694182"/>
            <a:ext cx="403013" cy="278764"/>
          </a:xfrm>
          <a:custGeom>
            <a:avLst/>
            <a:gdLst/>
            <a:ahLst/>
            <a:cxnLst/>
            <a:rect l="l" t="t" r="r" b="b"/>
            <a:pathLst>
              <a:path w="302260" h="278764">
                <a:moveTo>
                  <a:pt x="0" y="0"/>
                </a:moveTo>
                <a:lnTo>
                  <a:pt x="11721" y="283"/>
                </a:lnTo>
                <a:lnTo>
                  <a:pt x="23961" y="501"/>
                </a:lnTo>
                <a:lnTo>
                  <a:pt x="36712" y="653"/>
                </a:lnTo>
                <a:lnTo>
                  <a:pt x="49967" y="739"/>
                </a:lnTo>
                <a:lnTo>
                  <a:pt x="61214" y="762"/>
                </a:lnTo>
                <a:lnTo>
                  <a:pt x="75693" y="726"/>
                </a:lnTo>
                <a:lnTo>
                  <a:pt x="89184" y="619"/>
                </a:lnTo>
                <a:lnTo>
                  <a:pt x="101696" y="442"/>
                </a:lnTo>
                <a:lnTo>
                  <a:pt x="113236" y="193"/>
                </a:lnTo>
                <a:lnTo>
                  <a:pt x="120015" y="0"/>
                </a:lnTo>
                <a:lnTo>
                  <a:pt x="121285" y="10159"/>
                </a:lnTo>
                <a:lnTo>
                  <a:pt x="97663" y="16890"/>
                </a:lnTo>
                <a:lnTo>
                  <a:pt x="94234" y="17779"/>
                </a:lnTo>
                <a:lnTo>
                  <a:pt x="92583" y="19812"/>
                </a:lnTo>
                <a:lnTo>
                  <a:pt x="92455" y="22987"/>
                </a:lnTo>
                <a:lnTo>
                  <a:pt x="92222" y="34570"/>
                </a:lnTo>
                <a:lnTo>
                  <a:pt x="92097" y="47497"/>
                </a:lnTo>
                <a:lnTo>
                  <a:pt x="92075" y="56641"/>
                </a:lnTo>
                <a:lnTo>
                  <a:pt x="92075" y="121030"/>
                </a:lnTo>
                <a:lnTo>
                  <a:pt x="210439" y="121030"/>
                </a:lnTo>
                <a:lnTo>
                  <a:pt x="210439" y="56641"/>
                </a:lnTo>
                <a:lnTo>
                  <a:pt x="210384" y="42820"/>
                </a:lnTo>
                <a:lnTo>
                  <a:pt x="210222" y="30367"/>
                </a:lnTo>
                <a:lnTo>
                  <a:pt x="210058" y="22987"/>
                </a:lnTo>
                <a:lnTo>
                  <a:pt x="208152" y="17779"/>
                </a:lnTo>
                <a:lnTo>
                  <a:pt x="204850" y="16890"/>
                </a:lnTo>
                <a:lnTo>
                  <a:pt x="181610" y="10159"/>
                </a:lnTo>
                <a:lnTo>
                  <a:pt x="181101" y="0"/>
                </a:lnTo>
                <a:lnTo>
                  <a:pt x="192241" y="290"/>
                </a:lnTo>
                <a:lnTo>
                  <a:pt x="204219" y="511"/>
                </a:lnTo>
                <a:lnTo>
                  <a:pt x="217043" y="663"/>
                </a:lnTo>
                <a:lnTo>
                  <a:pt x="230720" y="745"/>
                </a:lnTo>
                <a:lnTo>
                  <a:pt x="240665" y="762"/>
                </a:lnTo>
                <a:lnTo>
                  <a:pt x="254437" y="728"/>
                </a:lnTo>
                <a:lnTo>
                  <a:pt x="267640" y="628"/>
                </a:lnTo>
                <a:lnTo>
                  <a:pt x="280273" y="460"/>
                </a:lnTo>
                <a:lnTo>
                  <a:pt x="292338" y="226"/>
                </a:lnTo>
                <a:lnTo>
                  <a:pt x="301244" y="0"/>
                </a:lnTo>
                <a:lnTo>
                  <a:pt x="302260" y="10159"/>
                </a:lnTo>
                <a:lnTo>
                  <a:pt x="275209" y="17906"/>
                </a:lnTo>
                <a:lnTo>
                  <a:pt x="270019" y="35501"/>
                </a:lnTo>
                <a:lnTo>
                  <a:pt x="269895" y="48604"/>
                </a:lnTo>
                <a:lnTo>
                  <a:pt x="269875" y="57403"/>
                </a:lnTo>
                <a:lnTo>
                  <a:pt x="269875" y="215772"/>
                </a:lnTo>
                <a:lnTo>
                  <a:pt x="269914" y="230088"/>
                </a:lnTo>
                <a:lnTo>
                  <a:pt x="270032" y="242881"/>
                </a:lnTo>
                <a:lnTo>
                  <a:pt x="270229" y="254127"/>
                </a:lnTo>
                <a:lnTo>
                  <a:pt x="275844" y="261492"/>
                </a:lnTo>
                <a:lnTo>
                  <a:pt x="301625" y="268858"/>
                </a:lnTo>
                <a:lnTo>
                  <a:pt x="302260"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1" y="278764"/>
                </a:lnTo>
                <a:lnTo>
                  <a:pt x="181101" y="268858"/>
                </a:lnTo>
                <a:lnTo>
                  <a:pt x="204850" y="261873"/>
                </a:lnTo>
                <a:lnTo>
                  <a:pt x="208152" y="260984"/>
                </a:lnTo>
                <a:lnTo>
                  <a:pt x="209930" y="258571"/>
                </a:lnTo>
                <a:lnTo>
                  <a:pt x="210265" y="243906"/>
                </a:lnTo>
                <a:lnTo>
                  <a:pt x="210392" y="231264"/>
                </a:lnTo>
                <a:lnTo>
                  <a:pt x="210438" y="216987"/>
                </a:lnTo>
                <a:lnTo>
                  <a:pt x="210439" y="215772"/>
                </a:lnTo>
                <a:lnTo>
                  <a:pt x="210439" y="142112"/>
                </a:lnTo>
                <a:lnTo>
                  <a:pt x="92075" y="142112"/>
                </a:lnTo>
                <a:lnTo>
                  <a:pt x="92075" y="215772"/>
                </a:lnTo>
                <a:lnTo>
                  <a:pt x="92115" y="230180"/>
                </a:lnTo>
                <a:lnTo>
                  <a:pt x="92235" y="242954"/>
                </a:lnTo>
                <a:lnTo>
                  <a:pt x="92436" y="254070"/>
                </a:lnTo>
                <a:lnTo>
                  <a:pt x="92583" y="258571"/>
                </a:lnTo>
                <a:lnTo>
                  <a:pt x="97663" y="261873"/>
                </a:lnTo>
                <a:lnTo>
                  <a:pt x="120650" y="268858"/>
                </a:lnTo>
                <a:lnTo>
                  <a:pt x="121285"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6" y="278764"/>
                </a:lnTo>
                <a:lnTo>
                  <a:pt x="0" y="268858"/>
                </a:lnTo>
                <a:lnTo>
                  <a:pt x="26670" y="261492"/>
                </a:lnTo>
                <a:lnTo>
                  <a:pt x="32209" y="244196"/>
                </a:lnTo>
                <a:lnTo>
                  <a:pt x="32336" y="231572"/>
                </a:lnTo>
                <a:lnTo>
                  <a:pt x="32384" y="217423"/>
                </a:lnTo>
                <a:lnTo>
                  <a:pt x="32385" y="215772"/>
                </a:lnTo>
                <a:lnTo>
                  <a:pt x="32385" y="57403"/>
                </a:lnTo>
                <a:lnTo>
                  <a:pt x="32328" y="43130"/>
                </a:lnTo>
                <a:lnTo>
                  <a:pt x="32159" y="30815"/>
                </a:lnTo>
                <a:lnTo>
                  <a:pt x="31876" y="20954"/>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437542" y="694182"/>
            <a:ext cx="289899" cy="81914"/>
          </a:xfrm>
          <a:custGeom>
            <a:avLst/>
            <a:gdLst/>
            <a:ahLst/>
            <a:cxnLst/>
            <a:rect l="l" t="t" r="r" b="b"/>
            <a:pathLst>
              <a:path w="217424" h="81914">
                <a:moveTo>
                  <a:pt x="1651" y="0"/>
                </a:moveTo>
                <a:lnTo>
                  <a:pt x="15120" y="188"/>
                </a:lnTo>
                <a:lnTo>
                  <a:pt x="28352" y="349"/>
                </a:lnTo>
                <a:lnTo>
                  <a:pt x="41348" y="484"/>
                </a:lnTo>
                <a:lnTo>
                  <a:pt x="54110" y="592"/>
                </a:lnTo>
                <a:lnTo>
                  <a:pt x="66639" y="674"/>
                </a:lnTo>
                <a:lnTo>
                  <a:pt x="78938" y="729"/>
                </a:lnTo>
                <a:lnTo>
                  <a:pt x="91008" y="757"/>
                </a:lnTo>
                <a:lnTo>
                  <a:pt x="97790" y="762"/>
                </a:lnTo>
                <a:lnTo>
                  <a:pt x="119380" y="762"/>
                </a:lnTo>
                <a:lnTo>
                  <a:pt x="131254" y="748"/>
                </a:lnTo>
                <a:lnTo>
                  <a:pt x="143377" y="709"/>
                </a:lnTo>
                <a:lnTo>
                  <a:pt x="155750" y="643"/>
                </a:lnTo>
                <a:lnTo>
                  <a:pt x="168373" y="552"/>
                </a:lnTo>
                <a:lnTo>
                  <a:pt x="181244" y="433"/>
                </a:lnTo>
                <a:lnTo>
                  <a:pt x="194365" y="289"/>
                </a:lnTo>
                <a:lnTo>
                  <a:pt x="207735" y="118"/>
                </a:lnTo>
                <a:lnTo>
                  <a:pt x="216153" y="0"/>
                </a:lnTo>
                <a:lnTo>
                  <a:pt x="217424" y="1650"/>
                </a:lnTo>
                <a:lnTo>
                  <a:pt x="205232" y="80009"/>
                </a:lnTo>
                <a:lnTo>
                  <a:pt x="194183" y="81660"/>
                </a:lnTo>
                <a:lnTo>
                  <a:pt x="185927" y="44068"/>
                </a:lnTo>
                <a:lnTo>
                  <a:pt x="26670" y="44068"/>
                </a:lnTo>
                <a:lnTo>
                  <a:pt x="15494" y="80517"/>
                </a:lnTo>
                <a:lnTo>
                  <a:pt x="4191" y="81914"/>
                </a:lnTo>
                <a:lnTo>
                  <a:pt x="0" y="1650"/>
                </a:lnTo>
                <a:lnTo>
                  <a:pt x="1651"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072968" y="694182"/>
            <a:ext cx="361356" cy="278764"/>
          </a:xfrm>
          <a:custGeom>
            <a:avLst/>
            <a:gdLst/>
            <a:ahLst/>
            <a:cxnLst/>
            <a:rect l="l" t="t" r="r" b="b"/>
            <a:pathLst>
              <a:path w="271017" h="278764">
                <a:moveTo>
                  <a:pt x="0" y="0"/>
                </a:moveTo>
                <a:lnTo>
                  <a:pt x="9782" y="306"/>
                </a:lnTo>
                <a:lnTo>
                  <a:pt x="21287" y="535"/>
                </a:lnTo>
                <a:lnTo>
                  <a:pt x="34505" y="684"/>
                </a:lnTo>
                <a:lnTo>
                  <a:pt x="49428" y="755"/>
                </a:lnTo>
                <a:lnTo>
                  <a:pt x="55879" y="762"/>
                </a:lnTo>
                <a:lnTo>
                  <a:pt x="69134" y="740"/>
                </a:lnTo>
                <a:lnTo>
                  <a:pt x="82168" y="675"/>
                </a:lnTo>
                <a:lnTo>
                  <a:pt x="94978" y="566"/>
                </a:lnTo>
                <a:lnTo>
                  <a:pt x="107560" y="415"/>
                </a:lnTo>
                <a:lnTo>
                  <a:pt x="119911" y="220"/>
                </a:lnTo>
                <a:lnTo>
                  <a:pt x="131190" y="0"/>
                </a:lnTo>
                <a:lnTo>
                  <a:pt x="132079" y="10159"/>
                </a:lnTo>
                <a:lnTo>
                  <a:pt x="111887" y="15112"/>
                </a:lnTo>
                <a:lnTo>
                  <a:pt x="108838" y="15747"/>
                </a:lnTo>
                <a:lnTo>
                  <a:pt x="106552" y="16763"/>
                </a:lnTo>
                <a:lnTo>
                  <a:pt x="105155" y="18033"/>
                </a:lnTo>
                <a:lnTo>
                  <a:pt x="103632" y="19303"/>
                </a:lnTo>
                <a:lnTo>
                  <a:pt x="102870" y="20827"/>
                </a:lnTo>
                <a:lnTo>
                  <a:pt x="102870" y="22859"/>
                </a:lnTo>
                <a:lnTo>
                  <a:pt x="102870" y="25653"/>
                </a:lnTo>
                <a:lnTo>
                  <a:pt x="103886" y="28955"/>
                </a:lnTo>
                <a:lnTo>
                  <a:pt x="105663" y="33019"/>
                </a:lnTo>
                <a:lnTo>
                  <a:pt x="107569" y="36956"/>
                </a:lnTo>
                <a:lnTo>
                  <a:pt x="110109" y="41655"/>
                </a:lnTo>
                <a:lnTo>
                  <a:pt x="113411" y="47116"/>
                </a:lnTo>
                <a:lnTo>
                  <a:pt x="157734" y="127762"/>
                </a:lnTo>
                <a:lnTo>
                  <a:pt x="195961" y="51815"/>
                </a:lnTo>
                <a:lnTo>
                  <a:pt x="199516" y="45212"/>
                </a:lnTo>
                <a:lnTo>
                  <a:pt x="202311" y="39623"/>
                </a:lnTo>
                <a:lnTo>
                  <a:pt x="204470" y="34925"/>
                </a:lnTo>
                <a:lnTo>
                  <a:pt x="206628" y="30352"/>
                </a:lnTo>
                <a:lnTo>
                  <a:pt x="207645" y="26542"/>
                </a:lnTo>
                <a:lnTo>
                  <a:pt x="207645" y="23621"/>
                </a:lnTo>
                <a:lnTo>
                  <a:pt x="207645" y="19684"/>
                </a:lnTo>
                <a:lnTo>
                  <a:pt x="204597" y="16890"/>
                </a:lnTo>
                <a:lnTo>
                  <a:pt x="198627" y="15239"/>
                </a:lnTo>
                <a:lnTo>
                  <a:pt x="180848" y="10540"/>
                </a:lnTo>
                <a:lnTo>
                  <a:pt x="180212" y="0"/>
                </a:lnTo>
                <a:lnTo>
                  <a:pt x="192468" y="360"/>
                </a:lnTo>
                <a:lnTo>
                  <a:pt x="205040" y="606"/>
                </a:lnTo>
                <a:lnTo>
                  <a:pt x="217961" y="737"/>
                </a:lnTo>
                <a:lnTo>
                  <a:pt x="226567" y="762"/>
                </a:lnTo>
                <a:lnTo>
                  <a:pt x="239344" y="696"/>
                </a:lnTo>
                <a:lnTo>
                  <a:pt x="252056" y="501"/>
                </a:lnTo>
                <a:lnTo>
                  <a:pt x="264703" y="175"/>
                </a:lnTo>
                <a:lnTo>
                  <a:pt x="270001" y="0"/>
                </a:lnTo>
                <a:lnTo>
                  <a:pt x="271017" y="10159"/>
                </a:lnTo>
                <a:lnTo>
                  <a:pt x="249936" y="16255"/>
                </a:lnTo>
                <a:lnTo>
                  <a:pt x="241553" y="20192"/>
                </a:lnTo>
                <a:lnTo>
                  <a:pt x="236347" y="26415"/>
                </a:lnTo>
                <a:lnTo>
                  <a:pt x="231012" y="35178"/>
                </a:lnTo>
                <a:lnTo>
                  <a:pt x="168275" y="151383"/>
                </a:lnTo>
                <a:lnTo>
                  <a:pt x="168275" y="215772"/>
                </a:lnTo>
                <a:lnTo>
                  <a:pt x="168275" y="223773"/>
                </a:lnTo>
                <a:lnTo>
                  <a:pt x="168275" y="230885"/>
                </a:lnTo>
                <a:lnTo>
                  <a:pt x="168401" y="237489"/>
                </a:lnTo>
                <a:lnTo>
                  <a:pt x="168401" y="243966"/>
                </a:lnTo>
                <a:lnTo>
                  <a:pt x="168528" y="249808"/>
                </a:lnTo>
                <a:lnTo>
                  <a:pt x="168655" y="254888"/>
                </a:lnTo>
                <a:lnTo>
                  <a:pt x="168783" y="258317"/>
                </a:lnTo>
                <a:lnTo>
                  <a:pt x="171196" y="260730"/>
                </a:lnTo>
                <a:lnTo>
                  <a:pt x="175640" y="261873"/>
                </a:lnTo>
                <a:lnTo>
                  <a:pt x="197865" y="268858"/>
                </a:lnTo>
                <a:lnTo>
                  <a:pt x="198500" y="278764"/>
                </a:lnTo>
                <a:lnTo>
                  <a:pt x="187111" y="278538"/>
                </a:lnTo>
                <a:lnTo>
                  <a:pt x="175013" y="278354"/>
                </a:lnTo>
                <a:lnTo>
                  <a:pt x="162198" y="278220"/>
                </a:lnTo>
                <a:lnTo>
                  <a:pt x="148659" y="278144"/>
                </a:lnTo>
                <a:lnTo>
                  <a:pt x="139319" y="278129"/>
                </a:lnTo>
                <a:lnTo>
                  <a:pt x="125083" y="278162"/>
                </a:lnTo>
                <a:lnTo>
                  <a:pt x="111684" y="278256"/>
                </a:lnTo>
                <a:lnTo>
                  <a:pt x="99107" y="278404"/>
                </a:lnTo>
                <a:lnTo>
                  <a:pt x="87339" y="278598"/>
                </a:lnTo>
                <a:lnTo>
                  <a:pt x="79248" y="278764"/>
                </a:lnTo>
                <a:lnTo>
                  <a:pt x="78232" y="268858"/>
                </a:lnTo>
                <a:lnTo>
                  <a:pt x="102870" y="261492"/>
                </a:lnTo>
                <a:lnTo>
                  <a:pt x="106172" y="260603"/>
                </a:lnTo>
                <a:lnTo>
                  <a:pt x="108076" y="258444"/>
                </a:lnTo>
                <a:lnTo>
                  <a:pt x="108330" y="255269"/>
                </a:lnTo>
                <a:lnTo>
                  <a:pt x="108458" y="250062"/>
                </a:lnTo>
                <a:lnTo>
                  <a:pt x="108585" y="244093"/>
                </a:lnTo>
                <a:lnTo>
                  <a:pt x="108712" y="237489"/>
                </a:lnTo>
                <a:lnTo>
                  <a:pt x="108838" y="231012"/>
                </a:lnTo>
                <a:lnTo>
                  <a:pt x="108838" y="223773"/>
                </a:lnTo>
                <a:lnTo>
                  <a:pt x="108838" y="215772"/>
                </a:lnTo>
                <a:lnTo>
                  <a:pt x="108838" y="156209"/>
                </a:lnTo>
                <a:lnTo>
                  <a:pt x="44323" y="40512"/>
                </a:lnTo>
                <a:lnTo>
                  <a:pt x="39370" y="32512"/>
                </a:lnTo>
                <a:lnTo>
                  <a:pt x="35433" y="26669"/>
                </a:lnTo>
                <a:lnTo>
                  <a:pt x="32258" y="23113"/>
                </a:lnTo>
                <a:lnTo>
                  <a:pt x="29210" y="19684"/>
                </a:lnTo>
                <a:lnTo>
                  <a:pt x="25019" y="17144"/>
                </a:lnTo>
                <a:lnTo>
                  <a:pt x="19812" y="15493"/>
                </a:lnTo>
                <a:lnTo>
                  <a:pt x="762" y="10159"/>
                </a:lnTo>
                <a:lnTo>
                  <a:pt x="0"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7347204" y="694182"/>
            <a:ext cx="702901" cy="278764"/>
          </a:xfrm>
          <a:custGeom>
            <a:avLst/>
            <a:gdLst/>
            <a:ahLst/>
            <a:cxnLst/>
            <a:rect l="l" t="t" r="r" b="b"/>
            <a:pathLst>
              <a:path w="527176" h="278764">
                <a:moveTo>
                  <a:pt x="0" y="0"/>
                </a:moveTo>
                <a:lnTo>
                  <a:pt x="13102" y="320"/>
                </a:lnTo>
                <a:lnTo>
                  <a:pt x="25966" y="554"/>
                </a:lnTo>
                <a:lnTo>
                  <a:pt x="38570" y="701"/>
                </a:lnTo>
                <a:lnTo>
                  <a:pt x="50893" y="760"/>
                </a:lnTo>
                <a:lnTo>
                  <a:pt x="53086" y="762"/>
                </a:lnTo>
                <a:lnTo>
                  <a:pt x="242188" y="762"/>
                </a:lnTo>
                <a:lnTo>
                  <a:pt x="254723" y="720"/>
                </a:lnTo>
                <a:lnTo>
                  <a:pt x="267409" y="579"/>
                </a:lnTo>
                <a:lnTo>
                  <a:pt x="280245" y="316"/>
                </a:lnTo>
                <a:lnTo>
                  <a:pt x="282829" y="0"/>
                </a:lnTo>
                <a:lnTo>
                  <a:pt x="289941" y="126"/>
                </a:lnTo>
                <a:lnTo>
                  <a:pt x="291464" y="126"/>
                </a:lnTo>
                <a:lnTo>
                  <a:pt x="292988" y="0"/>
                </a:lnTo>
                <a:lnTo>
                  <a:pt x="294513" y="0"/>
                </a:lnTo>
                <a:lnTo>
                  <a:pt x="307611" y="336"/>
                </a:lnTo>
                <a:lnTo>
                  <a:pt x="320564" y="497"/>
                </a:lnTo>
                <a:lnTo>
                  <a:pt x="333370" y="614"/>
                </a:lnTo>
                <a:lnTo>
                  <a:pt x="346029" y="693"/>
                </a:lnTo>
                <a:lnTo>
                  <a:pt x="358542" y="739"/>
                </a:lnTo>
                <a:lnTo>
                  <a:pt x="370908" y="760"/>
                </a:lnTo>
                <a:lnTo>
                  <a:pt x="376427" y="762"/>
                </a:lnTo>
                <a:lnTo>
                  <a:pt x="431800" y="762"/>
                </a:lnTo>
                <a:lnTo>
                  <a:pt x="443949" y="748"/>
                </a:lnTo>
                <a:lnTo>
                  <a:pt x="456267" y="706"/>
                </a:lnTo>
                <a:lnTo>
                  <a:pt x="468754" y="637"/>
                </a:lnTo>
                <a:lnTo>
                  <a:pt x="481413" y="540"/>
                </a:lnTo>
                <a:lnTo>
                  <a:pt x="494246" y="416"/>
                </a:lnTo>
                <a:lnTo>
                  <a:pt x="507254" y="263"/>
                </a:lnTo>
                <a:lnTo>
                  <a:pt x="520439" y="83"/>
                </a:lnTo>
                <a:lnTo>
                  <a:pt x="526034" y="0"/>
                </a:lnTo>
                <a:lnTo>
                  <a:pt x="527176" y="1650"/>
                </a:lnTo>
                <a:lnTo>
                  <a:pt x="514096" y="74294"/>
                </a:lnTo>
                <a:lnTo>
                  <a:pt x="502920" y="76072"/>
                </a:lnTo>
                <a:lnTo>
                  <a:pt x="489966" y="21208"/>
                </a:lnTo>
                <a:lnTo>
                  <a:pt x="432562" y="21208"/>
                </a:lnTo>
                <a:lnTo>
                  <a:pt x="432562" y="215391"/>
                </a:lnTo>
                <a:lnTo>
                  <a:pt x="432603" y="229985"/>
                </a:lnTo>
                <a:lnTo>
                  <a:pt x="432729" y="242712"/>
                </a:lnTo>
                <a:lnTo>
                  <a:pt x="432937" y="253547"/>
                </a:lnTo>
                <a:lnTo>
                  <a:pt x="438404" y="260095"/>
                </a:lnTo>
                <a:lnTo>
                  <a:pt x="469519" y="268858"/>
                </a:lnTo>
                <a:lnTo>
                  <a:pt x="470154" y="278764"/>
                </a:lnTo>
                <a:lnTo>
                  <a:pt x="457548" y="278561"/>
                </a:lnTo>
                <a:lnTo>
                  <a:pt x="444893" y="278391"/>
                </a:lnTo>
                <a:lnTo>
                  <a:pt x="432193" y="278259"/>
                </a:lnTo>
                <a:lnTo>
                  <a:pt x="419453" y="278171"/>
                </a:lnTo>
                <a:lnTo>
                  <a:pt x="406679" y="278131"/>
                </a:lnTo>
                <a:lnTo>
                  <a:pt x="403606" y="278129"/>
                </a:lnTo>
                <a:lnTo>
                  <a:pt x="390401" y="278156"/>
                </a:lnTo>
                <a:lnTo>
                  <a:pt x="377440" y="278233"/>
                </a:lnTo>
                <a:lnTo>
                  <a:pt x="364716" y="278354"/>
                </a:lnTo>
                <a:lnTo>
                  <a:pt x="352224" y="278514"/>
                </a:lnTo>
                <a:lnTo>
                  <a:pt x="339959" y="278709"/>
                </a:lnTo>
                <a:lnTo>
                  <a:pt x="336804" y="278764"/>
                </a:lnTo>
                <a:lnTo>
                  <a:pt x="335788" y="268858"/>
                </a:lnTo>
                <a:lnTo>
                  <a:pt x="367664" y="260095"/>
                </a:lnTo>
                <a:lnTo>
                  <a:pt x="373044" y="242950"/>
                </a:lnTo>
                <a:lnTo>
                  <a:pt x="373204" y="230261"/>
                </a:lnTo>
                <a:lnTo>
                  <a:pt x="373252" y="215706"/>
                </a:lnTo>
                <a:lnTo>
                  <a:pt x="373252" y="215391"/>
                </a:lnTo>
                <a:lnTo>
                  <a:pt x="373252" y="21208"/>
                </a:lnTo>
                <a:lnTo>
                  <a:pt x="315975" y="21208"/>
                </a:lnTo>
                <a:lnTo>
                  <a:pt x="297688" y="74167"/>
                </a:lnTo>
                <a:lnTo>
                  <a:pt x="286512" y="75945"/>
                </a:lnTo>
                <a:lnTo>
                  <a:pt x="282321" y="13969"/>
                </a:lnTo>
                <a:lnTo>
                  <a:pt x="268477" y="17906"/>
                </a:lnTo>
                <a:lnTo>
                  <a:pt x="265430" y="18795"/>
                </a:lnTo>
                <a:lnTo>
                  <a:pt x="263415" y="35501"/>
                </a:lnTo>
                <a:lnTo>
                  <a:pt x="263291" y="48604"/>
                </a:lnTo>
                <a:lnTo>
                  <a:pt x="263271" y="57403"/>
                </a:lnTo>
                <a:lnTo>
                  <a:pt x="263271" y="215772"/>
                </a:lnTo>
                <a:lnTo>
                  <a:pt x="263310" y="230088"/>
                </a:lnTo>
                <a:lnTo>
                  <a:pt x="263428" y="242881"/>
                </a:lnTo>
                <a:lnTo>
                  <a:pt x="263625" y="254127"/>
                </a:lnTo>
                <a:lnTo>
                  <a:pt x="269113" y="261492"/>
                </a:lnTo>
                <a:lnTo>
                  <a:pt x="294894" y="268858"/>
                </a:lnTo>
                <a:lnTo>
                  <a:pt x="295656" y="278764"/>
                </a:lnTo>
                <a:lnTo>
                  <a:pt x="283962" y="278551"/>
                </a:lnTo>
                <a:lnTo>
                  <a:pt x="271767" y="278374"/>
                </a:lnTo>
                <a:lnTo>
                  <a:pt x="259063" y="278241"/>
                </a:lnTo>
                <a:lnTo>
                  <a:pt x="245846" y="278157"/>
                </a:lnTo>
                <a:lnTo>
                  <a:pt x="232663" y="278129"/>
                </a:lnTo>
                <a:lnTo>
                  <a:pt x="218252" y="278166"/>
                </a:lnTo>
                <a:lnTo>
                  <a:pt x="204819" y="278269"/>
                </a:lnTo>
                <a:lnTo>
                  <a:pt x="192364" y="278431"/>
                </a:lnTo>
                <a:lnTo>
                  <a:pt x="180888" y="278642"/>
                </a:lnTo>
                <a:lnTo>
                  <a:pt x="175513" y="278764"/>
                </a:lnTo>
                <a:lnTo>
                  <a:pt x="174244" y="268858"/>
                </a:lnTo>
                <a:lnTo>
                  <a:pt x="198120" y="261873"/>
                </a:lnTo>
                <a:lnTo>
                  <a:pt x="201422" y="260984"/>
                </a:lnTo>
                <a:lnTo>
                  <a:pt x="203200" y="258571"/>
                </a:lnTo>
                <a:lnTo>
                  <a:pt x="203622" y="243907"/>
                </a:lnTo>
                <a:lnTo>
                  <a:pt x="203782" y="231265"/>
                </a:lnTo>
                <a:lnTo>
                  <a:pt x="203834" y="216988"/>
                </a:lnTo>
                <a:lnTo>
                  <a:pt x="203835" y="215772"/>
                </a:lnTo>
                <a:lnTo>
                  <a:pt x="203835" y="22478"/>
                </a:lnTo>
                <a:lnTo>
                  <a:pt x="92075" y="22478"/>
                </a:lnTo>
                <a:lnTo>
                  <a:pt x="92075" y="215772"/>
                </a:lnTo>
                <a:lnTo>
                  <a:pt x="92115" y="230180"/>
                </a:lnTo>
                <a:lnTo>
                  <a:pt x="92235" y="242954"/>
                </a:lnTo>
                <a:lnTo>
                  <a:pt x="92436" y="254070"/>
                </a:lnTo>
                <a:lnTo>
                  <a:pt x="97662" y="261873"/>
                </a:lnTo>
                <a:lnTo>
                  <a:pt x="120650" y="268858"/>
                </a:lnTo>
                <a:lnTo>
                  <a:pt x="121285"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6" y="278764"/>
                </a:lnTo>
                <a:lnTo>
                  <a:pt x="0" y="268858"/>
                </a:lnTo>
                <a:lnTo>
                  <a:pt x="26670" y="261492"/>
                </a:lnTo>
                <a:lnTo>
                  <a:pt x="32209" y="244196"/>
                </a:lnTo>
                <a:lnTo>
                  <a:pt x="32336" y="231572"/>
                </a:lnTo>
                <a:lnTo>
                  <a:pt x="32384" y="217423"/>
                </a:lnTo>
                <a:lnTo>
                  <a:pt x="32385" y="215772"/>
                </a:lnTo>
                <a:lnTo>
                  <a:pt x="32385" y="57403"/>
                </a:lnTo>
                <a:lnTo>
                  <a:pt x="32328" y="43130"/>
                </a:lnTo>
                <a:lnTo>
                  <a:pt x="32159" y="30815"/>
                </a:lnTo>
                <a:lnTo>
                  <a:pt x="31876" y="20954"/>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5727702" y="694182"/>
            <a:ext cx="403013" cy="278764"/>
          </a:xfrm>
          <a:custGeom>
            <a:avLst/>
            <a:gdLst/>
            <a:ahLst/>
            <a:cxnLst/>
            <a:rect l="l" t="t" r="r" b="b"/>
            <a:pathLst>
              <a:path w="302260" h="278764">
                <a:moveTo>
                  <a:pt x="0" y="0"/>
                </a:moveTo>
                <a:lnTo>
                  <a:pt x="11721" y="283"/>
                </a:lnTo>
                <a:lnTo>
                  <a:pt x="23961" y="501"/>
                </a:lnTo>
                <a:lnTo>
                  <a:pt x="36712" y="653"/>
                </a:lnTo>
                <a:lnTo>
                  <a:pt x="49967" y="739"/>
                </a:lnTo>
                <a:lnTo>
                  <a:pt x="61213" y="762"/>
                </a:lnTo>
                <a:lnTo>
                  <a:pt x="75693" y="726"/>
                </a:lnTo>
                <a:lnTo>
                  <a:pt x="89184" y="619"/>
                </a:lnTo>
                <a:lnTo>
                  <a:pt x="101696" y="442"/>
                </a:lnTo>
                <a:lnTo>
                  <a:pt x="113236" y="193"/>
                </a:lnTo>
                <a:lnTo>
                  <a:pt x="120014" y="0"/>
                </a:lnTo>
                <a:lnTo>
                  <a:pt x="121285" y="10159"/>
                </a:lnTo>
                <a:lnTo>
                  <a:pt x="97662" y="16890"/>
                </a:lnTo>
                <a:lnTo>
                  <a:pt x="94234" y="17779"/>
                </a:lnTo>
                <a:lnTo>
                  <a:pt x="92583" y="19812"/>
                </a:lnTo>
                <a:lnTo>
                  <a:pt x="92455" y="22987"/>
                </a:lnTo>
                <a:lnTo>
                  <a:pt x="92222" y="34570"/>
                </a:lnTo>
                <a:lnTo>
                  <a:pt x="92097" y="47497"/>
                </a:lnTo>
                <a:lnTo>
                  <a:pt x="92075" y="56641"/>
                </a:lnTo>
                <a:lnTo>
                  <a:pt x="92075" y="121030"/>
                </a:lnTo>
                <a:lnTo>
                  <a:pt x="210438" y="121030"/>
                </a:lnTo>
                <a:lnTo>
                  <a:pt x="210438" y="56641"/>
                </a:lnTo>
                <a:lnTo>
                  <a:pt x="210384" y="42820"/>
                </a:lnTo>
                <a:lnTo>
                  <a:pt x="210222" y="30367"/>
                </a:lnTo>
                <a:lnTo>
                  <a:pt x="210058" y="22987"/>
                </a:lnTo>
                <a:lnTo>
                  <a:pt x="208152" y="17779"/>
                </a:lnTo>
                <a:lnTo>
                  <a:pt x="204850" y="16890"/>
                </a:lnTo>
                <a:lnTo>
                  <a:pt x="181610" y="10159"/>
                </a:lnTo>
                <a:lnTo>
                  <a:pt x="181101" y="0"/>
                </a:lnTo>
                <a:lnTo>
                  <a:pt x="192241" y="290"/>
                </a:lnTo>
                <a:lnTo>
                  <a:pt x="204219" y="511"/>
                </a:lnTo>
                <a:lnTo>
                  <a:pt x="217043" y="663"/>
                </a:lnTo>
                <a:lnTo>
                  <a:pt x="230720" y="745"/>
                </a:lnTo>
                <a:lnTo>
                  <a:pt x="240664" y="762"/>
                </a:lnTo>
                <a:lnTo>
                  <a:pt x="254437" y="728"/>
                </a:lnTo>
                <a:lnTo>
                  <a:pt x="267640" y="628"/>
                </a:lnTo>
                <a:lnTo>
                  <a:pt x="280273" y="460"/>
                </a:lnTo>
                <a:lnTo>
                  <a:pt x="292338" y="226"/>
                </a:lnTo>
                <a:lnTo>
                  <a:pt x="301244" y="0"/>
                </a:lnTo>
                <a:lnTo>
                  <a:pt x="302260" y="10159"/>
                </a:lnTo>
                <a:lnTo>
                  <a:pt x="275209" y="17906"/>
                </a:lnTo>
                <a:lnTo>
                  <a:pt x="270019" y="35501"/>
                </a:lnTo>
                <a:lnTo>
                  <a:pt x="269895" y="48604"/>
                </a:lnTo>
                <a:lnTo>
                  <a:pt x="269875" y="57403"/>
                </a:lnTo>
                <a:lnTo>
                  <a:pt x="269875" y="215772"/>
                </a:lnTo>
                <a:lnTo>
                  <a:pt x="269914" y="230088"/>
                </a:lnTo>
                <a:lnTo>
                  <a:pt x="270032" y="242881"/>
                </a:lnTo>
                <a:lnTo>
                  <a:pt x="270229" y="254127"/>
                </a:lnTo>
                <a:lnTo>
                  <a:pt x="275844" y="261492"/>
                </a:lnTo>
                <a:lnTo>
                  <a:pt x="301625" y="268858"/>
                </a:lnTo>
                <a:lnTo>
                  <a:pt x="302260"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0" y="278764"/>
                </a:lnTo>
                <a:lnTo>
                  <a:pt x="181101" y="268858"/>
                </a:lnTo>
                <a:lnTo>
                  <a:pt x="204850" y="261873"/>
                </a:lnTo>
                <a:lnTo>
                  <a:pt x="208152" y="260984"/>
                </a:lnTo>
                <a:lnTo>
                  <a:pt x="209930" y="258571"/>
                </a:lnTo>
                <a:lnTo>
                  <a:pt x="210265" y="243906"/>
                </a:lnTo>
                <a:lnTo>
                  <a:pt x="210392" y="231264"/>
                </a:lnTo>
                <a:lnTo>
                  <a:pt x="210438" y="216987"/>
                </a:lnTo>
                <a:lnTo>
                  <a:pt x="210438" y="215772"/>
                </a:lnTo>
                <a:lnTo>
                  <a:pt x="210438" y="142112"/>
                </a:lnTo>
                <a:lnTo>
                  <a:pt x="92075" y="142112"/>
                </a:lnTo>
                <a:lnTo>
                  <a:pt x="92075" y="215772"/>
                </a:lnTo>
                <a:lnTo>
                  <a:pt x="92115" y="230180"/>
                </a:lnTo>
                <a:lnTo>
                  <a:pt x="92235" y="242954"/>
                </a:lnTo>
                <a:lnTo>
                  <a:pt x="92436" y="254070"/>
                </a:lnTo>
                <a:lnTo>
                  <a:pt x="92583" y="258571"/>
                </a:lnTo>
                <a:lnTo>
                  <a:pt x="97662" y="261873"/>
                </a:lnTo>
                <a:lnTo>
                  <a:pt x="120650" y="268858"/>
                </a:lnTo>
                <a:lnTo>
                  <a:pt x="121285" y="278764"/>
                </a:lnTo>
                <a:lnTo>
                  <a:pt x="110093" y="278535"/>
                </a:lnTo>
                <a:lnTo>
                  <a:pt x="98081" y="278349"/>
                </a:lnTo>
                <a:lnTo>
                  <a:pt x="85227" y="278216"/>
                </a:lnTo>
                <a:lnTo>
                  <a:pt x="71507" y="278142"/>
                </a:lnTo>
                <a:lnTo>
                  <a:pt x="62991" y="278129"/>
                </a:lnTo>
                <a:lnTo>
                  <a:pt x="49212" y="278160"/>
                </a:lnTo>
                <a:lnTo>
                  <a:pt x="35983" y="278249"/>
                </a:lnTo>
                <a:lnTo>
                  <a:pt x="23311" y="278388"/>
                </a:lnTo>
                <a:lnTo>
                  <a:pt x="11202" y="278571"/>
                </a:lnTo>
                <a:lnTo>
                  <a:pt x="1015" y="278764"/>
                </a:lnTo>
                <a:lnTo>
                  <a:pt x="0" y="268858"/>
                </a:lnTo>
                <a:lnTo>
                  <a:pt x="26670" y="261492"/>
                </a:lnTo>
                <a:lnTo>
                  <a:pt x="32209" y="244196"/>
                </a:lnTo>
                <a:lnTo>
                  <a:pt x="32336" y="231572"/>
                </a:lnTo>
                <a:lnTo>
                  <a:pt x="32384" y="217423"/>
                </a:lnTo>
                <a:lnTo>
                  <a:pt x="32385" y="215772"/>
                </a:lnTo>
                <a:lnTo>
                  <a:pt x="32385" y="57403"/>
                </a:lnTo>
                <a:lnTo>
                  <a:pt x="32328" y="43130"/>
                </a:lnTo>
                <a:lnTo>
                  <a:pt x="32159" y="30815"/>
                </a:lnTo>
                <a:lnTo>
                  <a:pt x="31876" y="20954"/>
                </a:lnTo>
                <a:lnTo>
                  <a:pt x="635" y="10159"/>
                </a:lnTo>
                <a:lnTo>
                  <a:pt x="0" y="0"/>
                </a:lnTo>
                <a:close/>
              </a:path>
            </a:pathLst>
          </a:custGeom>
          <a:ln w="3047">
            <a:solidFill>
              <a:srgbClr val="3A431F"/>
            </a:solidFill>
          </a:ln>
        </p:spPr>
        <p:txBody>
          <a:bodyPr wrap="square" lIns="0" tIns="0" rIns="0" bIns="0" rtlCol="0">
            <a:noAutofit/>
          </a:bodyPr>
          <a:lstStyle/>
          <a:p>
            <a:endParaRPr/>
          </a:p>
        </p:txBody>
      </p:sp>
      <p:sp>
        <p:nvSpPr>
          <p:cNvPr id="15" name="object 15"/>
          <p:cNvSpPr/>
          <p:nvPr/>
        </p:nvSpPr>
        <p:spPr>
          <a:xfrm>
            <a:off x="5476578" y="694182"/>
            <a:ext cx="242147" cy="278764"/>
          </a:xfrm>
          <a:custGeom>
            <a:avLst/>
            <a:gdLst/>
            <a:ahLst/>
            <a:cxnLst/>
            <a:rect l="l" t="t" r="r" b="b"/>
            <a:pathLst>
              <a:path w="181610" h="278764">
                <a:moveTo>
                  <a:pt x="78993" y="0"/>
                </a:moveTo>
                <a:lnTo>
                  <a:pt x="90931" y="361"/>
                </a:lnTo>
                <a:lnTo>
                  <a:pt x="103447" y="608"/>
                </a:lnTo>
                <a:lnTo>
                  <a:pt x="116542" y="739"/>
                </a:lnTo>
                <a:lnTo>
                  <a:pt x="125094" y="762"/>
                </a:lnTo>
                <a:lnTo>
                  <a:pt x="138320" y="706"/>
                </a:lnTo>
                <a:lnTo>
                  <a:pt x="151153" y="538"/>
                </a:lnTo>
                <a:lnTo>
                  <a:pt x="163595" y="258"/>
                </a:lnTo>
                <a:lnTo>
                  <a:pt x="171957" y="0"/>
                </a:lnTo>
                <a:lnTo>
                  <a:pt x="172974" y="10159"/>
                </a:lnTo>
                <a:lnTo>
                  <a:pt x="150621" y="16255"/>
                </a:lnTo>
                <a:lnTo>
                  <a:pt x="138556" y="21335"/>
                </a:lnTo>
                <a:lnTo>
                  <a:pt x="129286" y="29590"/>
                </a:lnTo>
                <a:lnTo>
                  <a:pt x="119125" y="39877"/>
                </a:lnTo>
                <a:lnTo>
                  <a:pt x="51053" y="116077"/>
                </a:lnTo>
                <a:lnTo>
                  <a:pt x="138429" y="244601"/>
                </a:lnTo>
                <a:lnTo>
                  <a:pt x="146430" y="254762"/>
                </a:lnTo>
                <a:lnTo>
                  <a:pt x="157099" y="261492"/>
                </a:lnTo>
                <a:lnTo>
                  <a:pt x="161670" y="262889"/>
                </a:lnTo>
                <a:lnTo>
                  <a:pt x="180975" y="268858"/>
                </a:lnTo>
                <a:lnTo>
                  <a:pt x="181610" y="278764"/>
                </a:lnTo>
                <a:lnTo>
                  <a:pt x="169184" y="278478"/>
                </a:lnTo>
                <a:lnTo>
                  <a:pt x="156539" y="278268"/>
                </a:lnTo>
                <a:lnTo>
                  <a:pt x="143691" y="278150"/>
                </a:lnTo>
                <a:lnTo>
                  <a:pt x="136016" y="278129"/>
                </a:lnTo>
                <a:lnTo>
                  <a:pt x="124005" y="278157"/>
                </a:lnTo>
                <a:lnTo>
                  <a:pt x="111466" y="278241"/>
                </a:lnTo>
                <a:lnTo>
                  <a:pt x="98432" y="278380"/>
                </a:lnTo>
                <a:lnTo>
                  <a:pt x="89026" y="278510"/>
                </a:lnTo>
                <a:lnTo>
                  <a:pt x="85702" y="272089"/>
                </a:lnTo>
                <a:lnTo>
                  <a:pt x="80698" y="263394"/>
                </a:lnTo>
                <a:lnTo>
                  <a:pt x="74016" y="252432"/>
                </a:lnTo>
                <a:lnTo>
                  <a:pt x="65655" y="239208"/>
                </a:lnTo>
                <a:lnTo>
                  <a:pt x="56641" y="225297"/>
                </a:lnTo>
                <a:lnTo>
                  <a:pt x="0" y="139318"/>
                </a:lnTo>
                <a:lnTo>
                  <a:pt x="81406" y="49656"/>
                </a:lnTo>
                <a:lnTo>
                  <a:pt x="87883" y="42671"/>
                </a:lnTo>
                <a:lnTo>
                  <a:pt x="92963" y="36702"/>
                </a:lnTo>
                <a:lnTo>
                  <a:pt x="96774" y="31876"/>
                </a:lnTo>
                <a:lnTo>
                  <a:pt x="100456" y="27050"/>
                </a:lnTo>
                <a:lnTo>
                  <a:pt x="102235" y="23240"/>
                </a:lnTo>
                <a:lnTo>
                  <a:pt x="102235" y="20319"/>
                </a:lnTo>
                <a:lnTo>
                  <a:pt x="102235" y="17779"/>
                </a:lnTo>
                <a:lnTo>
                  <a:pt x="100456" y="16001"/>
                </a:lnTo>
                <a:lnTo>
                  <a:pt x="96900" y="14858"/>
                </a:lnTo>
                <a:lnTo>
                  <a:pt x="79628" y="10540"/>
                </a:lnTo>
                <a:lnTo>
                  <a:pt x="78993"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5347716" y="694182"/>
            <a:ext cx="161714" cy="278764"/>
          </a:xfrm>
          <a:custGeom>
            <a:avLst/>
            <a:gdLst/>
            <a:ahLst/>
            <a:cxnLst/>
            <a:rect l="l" t="t" r="r" b="b"/>
            <a:pathLst>
              <a:path w="121285" h="278764">
                <a:moveTo>
                  <a:pt x="0" y="0"/>
                </a:moveTo>
                <a:lnTo>
                  <a:pt x="11721" y="283"/>
                </a:lnTo>
                <a:lnTo>
                  <a:pt x="23961" y="501"/>
                </a:lnTo>
                <a:lnTo>
                  <a:pt x="36712" y="653"/>
                </a:lnTo>
                <a:lnTo>
                  <a:pt x="49967" y="739"/>
                </a:lnTo>
                <a:lnTo>
                  <a:pt x="61213" y="762"/>
                </a:lnTo>
                <a:lnTo>
                  <a:pt x="75628" y="726"/>
                </a:lnTo>
                <a:lnTo>
                  <a:pt x="89091" y="619"/>
                </a:lnTo>
                <a:lnTo>
                  <a:pt x="101609" y="442"/>
                </a:lnTo>
                <a:lnTo>
                  <a:pt x="113191" y="193"/>
                </a:lnTo>
                <a:lnTo>
                  <a:pt x="120014" y="0"/>
                </a:lnTo>
                <a:lnTo>
                  <a:pt x="121285" y="10159"/>
                </a:lnTo>
                <a:lnTo>
                  <a:pt x="97662" y="16890"/>
                </a:lnTo>
                <a:lnTo>
                  <a:pt x="94361" y="17779"/>
                </a:lnTo>
                <a:lnTo>
                  <a:pt x="92710" y="19812"/>
                </a:lnTo>
                <a:lnTo>
                  <a:pt x="92455" y="22987"/>
                </a:lnTo>
                <a:lnTo>
                  <a:pt x="92328" y="27939"/>
                </a:lnTo>
                <a:lnTo>
                  <a:pt x="92201" y="33146"/>
                </a:lnTo>
                <a:lnTo>
                  <a:pt x="92075" y="38734"/>
                </a:lnTo>
                <a:lnTo>
                  <a:pt x="92075" y="44322"/>
                </a:lnTo>
                <a:lnTo>
                  <a:pt x="92075" y="50291"/>
                </a:lnTo>
                <a:lnTo>
                  <a:pt x="92075" y="237489"/>
                </a:lnTo>
                <a:lnTo>
                  <a:pt x="92201" y="243966"/>
                </a:lnTo>
                <a:lnTo>
                  <a:pt x="92328" y="249808"/>
                </a:lnTo>
                <a:lnTo>
                  <a:pt x="92455" y="254888"/>
                </a:lnTo>
                <a:lnTo>
                  <a:pt x="92583" y="258444"/>
                </a:lnTo>
                <a:lnTo>
                  <a:pt x="94234" y="260857"/>
                </a:lnTo>
                <a:lnTo>
                  <a:pt x="97662" y="261873"/>
                </a:lnTo>
                <a:lnTo>
                  <a:pt x="120650" y="268858"/>
                </a:lnTo>
                <a:lnTo>
                  <a:pt x="121285" y="278764"/>
                </a:lnTo>
                <a:lnTo>
                  <a:pt x="110093" y="278535"/>
                </a:lnTo>
                <a:lnTo>
                  <a:pt x="98081" y="278349"/>
                </a:lnTo>
                <a:lnTo>
                  <a:pt x="85227" y="278216"/>
                </a:lnTo>
                <a:lnTo>
                  <a:pt x="71507" y="278142"/>
                </a:lnTo>
                <a:lnTo>
                  <a:pt x="62991" y="278129"/>
                </a:lnTo>
                <a:lnTo>
                  <a:pt x="49088" y="278160"/>
                </a:lnTo>
                <a:lnTo>
                  <a:pt x="35799" y="278249"/>
                </a:lnTo>
                <a:lnTo>
                  <a:pt x="23130" y="278388"/>
                </a:lnTo>
                <a:lnTo>
                  <a:pt x="11090" y="278571"/>
                </a:lnTo>
                <a:lnTo>
                  <a:pt x="1015" y="278764"/>
                </a:lnTo>
                <a:lnTo>
                  <a:pt x="0" y="268858"/>
                </a:lnTo>
                <a:lnTo>
                  <a:pt x="26670" y="261492"/>
                </a:lnTo>
                <a:lnTo>
                  <a:pt x="30099" y="260350"/>
                </a:lnTo>
                <a:lnTo>
                  <a:pt x="31876" y="258317"/>
                </a:lnTo>
                <a:lnTo>
                  <a:pt x="32003" y="255269"/>
                </a:lnTo>
                <a:lnTo>
                  <a:pt x="32130" y="250062"/>
                </a:lnTo>
                <a:lnTo>
                  <a:pt x="32258" y="244093"/>
                </a:lnTo>
                <a:lnTo>
                  <a:pt x="32385" y="237489"/>
                </a:lnTo>
                <a:lnTo>
                  <a:pt x="32385" y="231012"/>
                </a:lnTo>
                <a:lnTo>
                  <a:pt x="32385" y="223773"/>
                </a:lnTo>
                <a:lnTo>
                  <a:pt x="32385" y="39369"/>
                </a:lnTo>
                <a:lnTo>
                  <a:pt x="32258" y="33908"/>
                </a:lnTo>
                <a:lnTo>
                  <a:pt x="32130" y="28955"/>
                </a:lnTo>
                <a:lnTo>
                  <a:pt x="32003" y="24383"/>
                </a:lnTo>
                <a:lnTo>
                  <a:pt x="31876" y="20954"/>
                </a:lnTo>
                <a:lnTo>
                  <a:pt x="30352" y="18795"/>
                </a:lnTo>
                <a:lnTo>
                  <a:pt x="27304" y="17906"/>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5152645" y="694182"/>
            <a:ext cx="165606" cy="278764"/>
          </a:xfrm>
          <a:custGeom>
            <a:avLst/>
            <a:gdLst/>
            <a:ahLst/>
            <a:cxnLst/>
            <a:rect l="l" t="t" r="r" b="b"/>
            <a:pathLst>
              <a:path w="124205" h="278764">
                <a:moveTo>
                  <a:pt x="0" y="0"/>
                </a:moveTo>
                <a:lnTo>
                  <a:pt x="11721" y="283"/>
                </a:lnTo>
                <a:lnTo>
                  <a:pt x="23961" y="501"/>
                </a:lnTo>
                <a:lnTo>
                  <a:pt x="36712" y="653"/>
                </a:lnTo>
                <a:lnTo>
                  <a:pt x="49967" y="739"/>
                </a:lnTo>
                <a:lnTo>
                  <a:pt x="61213" y="762"/>
                </a:lnTo>
                <a:lnTo>
                  <a:pt x="75104" y="730"/>
                </a:lnTo>
                <a:lnTo>
                  <a:pt x="88368" y="634"/>
                </a:lnTo>
                <a:lnTo>
                  <a:pt x="101018" y="474"/>
                </a:lnTo>
                <a:lnTo>
                  <a:pt x="113068" y="250"/>
                </a:lnTo>
                <a:lnTo>
                  <a:pt x="123189" y="0"/>
                </a:lnTo>
                <a:lnTo>
                  <a:pt x="124205" y="10159"/>
                </a:lnTo>
                <a:lnTo>
                  <a:pt x="97662" y="17525"/>
                </a:lnTo>
                <a:lnTo>
                  <a:pt x="94361" y="18287"/>
                </a:lnTo>
                <a:lnTo>
                  <a:pt x="92709" y="20319"/>
                </a:lnTo>
                <a:lnTo>
                  <a:pt x="92455" y="23494"/>
                </a:lnTo>
                <a:lnTo>
                  <a:pt x="92328" y="28193"/>
                </a:lnTo>
                <a:lnTo>
                  <a:pt x="92201" y="33400"/>
                </a:lnTo>
                <a:lnTo>
                  <a:pt x="92075" y="38862"/>
                </a:lnTo>
                <a:lnTo>
                  <a:pt x="92075" y="44322"/>
                </a:lnTo>
                <a:lnTo>
                  <a:pt x="92075" y="50291"/>
                </a:lnTo>
                <a:lnTo>
                  <a:pt x="92075" y="237489"/>
                </a:lnTo>
                <a:lnTo>
                  <a:pt x="92201" y="243966"/>
                </a:lnTo>
                <a:lnTo>
                  <a:pt x="92328" y="249808"/>
                </a:lnTo>
                <a:lnTo>
                  <a:pt x="92455" y="254888"/>
                </a:lnTo>
                <a:lnTo>
                  <a:pt x="92582" y="258317"/>
                </a:lnTo>
                <a:lnTo>
                  <a:pt x="94868" y="260730"/>
                </a:lnTo>
                <a:lnTo>
                  <a:pt x="99187" y="261873"/>
                </a:lnTo>
                <a:lnTo>
                  <a:pt x="123570" y="268858"/>
                </a:lnTo>
                <a:lnTo>
                  <a:pt x="124205" y="278764"/>
                </a:lnTo>
                <a:lnTo>
                  <a:pt x="112496" y="278545"/>
                </a:lnTo>
                <a:lnTo>
                  <a:pt x="100281" y="278365"/>
                </a:lnTo>
                <a:lnTo>
                  <a:pt x="87548" y="278231"/>
                </a:lnTo>
                <a:lnTo>
                  <a:pt x="74281" y="278151"/>
                </a:lnTo>
                <a:lnTo>
                  <a:pt x="62991" y="278129"/>
                </a:lnTo>
                <a:lnTo>
                  <a:pt x="49088" y="278160"/>
                </a:lnTo>
                <a:lnTo>
                  <a:pt x="35799" y="278249"/>
                </a:lnTo>
                <a:lnTo>
                  <a:pt x="23130" y="278388"/>
                </a:lnTo>
                <a:lnTo>
                  <a:pt x="11090" y="278571"/>
                </a:lnTo>
                <a:lnTo>
                  <a:pt x="1015" y="278764"/>
                </a:lnTo>
                <a:lnTo>
                  <a:pt x="0" y="268858"/>
                </a:lnTo>
                <a:lnTo>
                  <a:pt x="26669" y="261492"/>
                </a:lnTo>
                <a:lnTo>
                  <a:pt x="29971" y="260603"/>
                </a:lnTo>
                <a:lnTo>
                  <a:pt x="31750" y="258444"/>
                </a:lnTo>
                <a:lnTo>
                  <a:pt x="32003" y="255269"/>
                </a:lnTo>
                <a:lnTo>
                  <a:pt x="32130" y="250062"/>
                </a:lnTo>
                <a:lnTo>
                  <a:pt x="32257" y="244093"/>
                </a:lnTo>
                <a:lnTo>
                  <a:pt x="32384" y="237489"/>
                </a:lnTo>
                <a:lnTo>
                  <a:pt x="32384" y="231012"/>
                </a:lnTo>
                <a:lnTo>
                  <a:pt x="32384" y="223773"/>
                </a:lnTo>
                <a:lnTo>
                  <a:pt x="32384" y="39369"/>
                </a:lnTo>
                <a:lnTo>
                  <a:pt x="32257" y="33908"/>
                </a:lnTo>
                <a:lnTo>
                  <a:pt x="32130" y="28955"/>
                </a:lnTo>
                <a:lnTo>
                  <a:pt x="32003" y="24383"/>
                </a:lnTo>
                <a:lnTo>
                  <a:pt x="31876" y="20954"/>
                </a:lnTo>
                <a:lnTo>
                  <a:pt x="30352" y="18795"/>
                </a:lnTo>
                <a:lnTo>
                  <a:pt x="27304" y="17906"/>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3498598" y="694182"/>
            <a:ext cx="268900" cy="278764"/>
          </a:xfrm>
          <a:custGeom>
            <a:avLst/>
            <a:gdLst/>
            <a:ahLst/>
            <a:cxnLst/>
            <a:rect l="l" t="t" r="r" b="b"/>
            <a:pathLst>
              <a:path w="201675" h="278764">
                <a:moveTo>
                  <a:pt x="0" y="0"/>
                </a:moveTo>
                <a:lnTo>
                  <a:pt x="13214" y="322"/>
                </a:lnTo>
                <a:lnTo>
                  <a:pt x="26110" y="556"/>
                </a:lnTo>
                <a:lnTo>
                  <a:pt x="38676" y="702"/>
                </a:lnTo>
                <a:lnTo>
                  <a:pt x="50902" y="760"/>
                </a:lnTo>
                <a:lnTo>
                  <a:pt x="52831" y="762"/>
                </a:lnTo>
                <a:lnTo>
                  <a:pt x="100329" y="762"/>
                </a:lnTo>
                <a:lnTo>
                  <a:pt x="112607" y="749"/>
                </a:lnTo>
                <a:lnTo>
                  <a:pt x="125008" y="713"/>
                </a:lnTo>
                <a:lnTo>
                  <a:pt x="137531" y="651"/>
                </a:lnTo>
                <a:lnTo>
                  <a:pt x="150176" y="566"/>
                </a:lnTo>
                <a:lnTo>
                  <a:pt x="162943" y="456"/>
                </a:lnTo>
                <a:lnTo>
                  <a:pt x="175833" y="321"/>
                </a:lnTo>
                <a:lnTo>
                  <a:pt x="188846" y="162"/>
                </a:lnTo>
                <a:lnTo>
                  <a:pt x="200532" y="0"/>
                </a:lnTo>
                <a:lnTo>
                  <a:pt x="201675" y="1650"/>
                </a:lnTo>
                <a:lnTo>
                  <a:pt x="187832" y="78104"/>
                </a:lnTo>
                <a:lnTo>
                  <a:pt x="177672" y="79628"/>
                </a:lnTo>
                <a:lnTo>
                  <a:pt x="161797" y="21081"/>
                </a:lnTo>
                <a:lnTo>
                  <a:pt x="92075" y="21081"/>
                </a:lnTo>
                <a:lnTo>
                  <a:pt x="92075" y="215772"/>
                </a:lnTo>
                <a:lnTo>
                  <a:pt x="92116" y="230366"/>
                </a:lnTo>
                <a:lnTo>
                  <a:pt x="92242" y="243093"/>
                </a:lnTo>
                <a:lnTo>
                  <a:pt x="92450" y="253928"/>
                </a:lnTo>
                <a:lnTo>
                  <a:pt x="97662" y="260476"/>
                </a:lnTo>
                <a:lnTo>
                  <a:pt x="126745" y="268858"/>
                </a:lnTo>
                <a:lnTo>
                  <a:pt x="127380" y="278764"/>
                </a:lnTo>
                <a:lnTo>
                  <a:pt x="115164" y="278555"/>
                </a:lnTo>
                <a:lnTo>
                  <a:pt x="102710" y="278381"/>
                </a:lnTo>
                <a:lnTo>
                  <a:pt x="90019" y="278248"/>
                </a:lnTo>
                <a:lnTo>
                  <a:pt x="77091" y="278162"/>
                </a:lnTo>
                <a:lnTo>
                  <a:pt x="63925" y="278130"/>
                </a:lnTo>
                <a:lnTo>
                  <a:pt x="62991" y="278129"/>
                </a:lnTo>
                <a:lnTo>
                  <a:pt x="49212" y="278160"/>
                </a:lnTo>
                <a:lnTo>
                  <a:pt x="35983" y="278249"/>
                </a:lnTo>
                <a:lnTo>
                  <a:pt x="23311" y="278388"/>
                </a:lnTo>
                <a:lnTo>
                  <a:pt x="11202" y="278571"/>
                </a:lnTo>
                <a:lnTo>
                  <a:pt x="1015" y="278764"/>
                </a:lnTo>
                <a:lnTo>
                  <a:pt x="0" y="268858"/>
                </a:lnTo>
                <a:lnTo>
                  <a:pt x="26669" y="261492"/>
                </a:lnTo>
                <a:lnTo>
                  <a:pt x="32003" y="255269"/>
                </a:lnTo>
                <a:lnTo>
                  <a:pt x="32209" y="244196"/>
                </a:lnTo>
                <a:lnTo>
                  <a:pt x="32336" y="231572"/>
                </a:lnTo>
                <a:lnTo>
                  <a:pt x="32384" y="217423"/>
                </a:lnTo>
                <a:lnTo>
                  <a:pt x="32384" y="215772"/>
                </a:lnTo>
                <a:lnTo>
                  <a:pt x="32384" y="57403"/>
                </a:lnTo>
                <a:lnTo>
                  <a:pt x="32384" y="50800"/>
                </a:lnTo>
                <a:lnTo>
                  <a:pt x="32384" y="44830"/>
                </a:lnTo>
                <a:lnTo>
                  <a:pt x="32384" y="39369"/>
                </a:lnTo>
                <a:lnTo>
                  <a:pt x="32257" y="33908"/>
                </a:lnTo>
                <a:lnTo>
                  <a:pt x="32130" y="28955"/>
                </a:lnTo>
                <a:lnTo>
                  <a:pt x="32003" y="24383"/>
                </a:lnTo>
                <a:lnTo>
                  <a:pt x="31876" y="20954"/>
                </a:lnTo>
                <a:lnTo>
                  <a:pt x="30352" y="18795"/>
                </a:lnTo>
                <a:lnTo>
                  <a:pt x="27304" y="17906"/>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3041398" y="694182"/>
            <a:ext cx="268900" cy="278764"/>
          </a:xfrm>
          <a:custGeom>
            <a:avLst/>
            <a:gdLst/>
            <a:ahLst/>
            <a:cxnLst/>
            <a:rect l="l" t="t" r="r" b="b"/>
            <a:pathLst>
              <a:path w="201675" h="278764">
                <a:moveTo>
                  <a:pt x="0" y="0"/>
                </a:moveTo>
                <a:lnTo>
                  <a:pt x="13214" y="322"/>
                </a:lnTo>
                <a:lnTo>
                  <a:pt x="26110" y="556"/>
                </a:lnTo>
                <a:lnTo>
                  <a:pt x="38676" y="702"/>
                </a:lnTo>
                <a:lnTo>
                  <a:pt x="50902" y="760"/>
                </a:lnTo>
                <a:lnTo>
                  <a:pt x="52831" y="762"/>
                </a:lnTo>
                <a:lnTo>
                  <a:pt x="100329" y="762"/>
                </a:lnTo>
                <a:lnTo>
                  <a:pt x="112607" y="749"/>
                </a:lnTo>
                <a:lnTo>
                  <a:pt x="125008" y="713"/>
                </a:lnTo>
                <a:lnTo>
                  <a:pt x="137531" y="651"/>
                </a:lnTo>
                <a:lnTo>
                  <a:pt x="150176" y="566"/>
                </a:lnTo>
                <a:lnTo>
                  <a:pt x="162943" y="456"/>
                </a:lnTo>
                <a:lnTo>
                  <a:pt x="175833" y="321"/>
                </a:lnTo>
                <a:lnTo>
                  <a:pt x="188846" y="162"/>
                </a:lnTo>
                <a:lnTo>
                  <a:pt x="200532" y="0"/>
                </a:lnTo>
                <a:lnTo>
                  <a:pt x="201675" y="1650"/>
                </a:lnTo>
                <a:lnTo>
                  <a:pt x="187832" y="78104"/>
                </a:lnTo>
                <a:lnTo>
                  <a:pt x="177672" y="79628"/>
                </a:lnTo>
                <a:lnTo>
                  <a:pt x="161797" y="21081"/>
                </a:lnTo>
                <a:lnTo>
                  <a:pt x="92075" y="21081"/>
                </a:lnTo>
                <a:lnTo>
                  <a:pt x="92075" y="215772"/>
                </a:lnTo>
                <a:lnTo>
                  <a:pt x="92116" y="230366"/>
                </a:lnTo>
                <a:lnTo>
                  <a:pt x="92242" y="243093"/>
                </a:lnTo>
                <a:lnTo>
                  <a:pt x="92450" y="253928"/>
                </a:lnTo>
                <a:lnTo>
                  <a:pt x="97662" y="260476"/>
                </a:lnTo>
                <a:lnTo>
                  <a:pt x="126745" y="268858"/>
                </a:lnTo>
                <a:lnTo>
                  <a:pt x="127380" y="278764"/>
                </a:lnTo>
                <a:lnTo>
                  <a:pt x="115164" y="278555"/>
                </a:lnTo>
                <a:lnTo>
                  <a:pt x="102710" y="278381"/>
                </a:lnTo>
                <a:lnTo>
                  <a:pt x="90019" y="278248"/>
                </a:lnTo>
                <a:lnTo>
                  <a:pt x="77091" y="278162"/>
                </a:lnTo>
                <a:lnTo>
                  <a:pt x="63925" y="278130"/>
                </a:lnTo>
                <a:lnTo>
                  <a:pt x="62991" y="278129"/>
                </a:lnTo>
                <a:lnTo>
                  <a:pt x="49212" y="278160"/>
                </a:lnTo>
                <a:lnTo>
                  <a:pt x="35983" y="278249"/>
                </a:lnTo>
                <a:lnTo>
                  <a:pt x="23311" y="278388"/>
                </a:lnTo>
                <a:lnTo>
                  <a:pt x="11202" y="278571"/>
                </a:lnTo>
                <a:lnTo>
                  <a:pt x="1015" y="278764"/>
                </a:lnTo>
                <a:lnTo>
                  <a:pt x="0" y="268858"/>
                </a:lnTo>
                <a:lnTo>
                  <a:pt x="26669" y="261492"/>
                </a:lnTo>
                <a:lnTo>
                  <a:pt x="32003" y="255269"/>
                </a:lnTo>
                <a:lnTo>
                  <a:pt x="32209" y="244196"/>
                </a:lnTo>
                <a:lnTo>
                  <a:pt x="32336" y="231572"/>
                </a:lnTo>
                <a:lnTo>
                  <a:pt x="32384" y="217423"/>
                </a:lnTo>
                <a:lnTo>
                  <a:pt x="32384" y="215772"/>
                </a:lnTo>
                <a:lnTo>
                  <a:pt x="32384" y="57403"/>
                </a:lnTo>
                <a:lnTo>
                  <a:pt x="32384" y="50800"/>
                </a:lnTo>
                <a:lnTo>
                  <a:pt x="32384" y="44830"/>
                </a:lnTo>
                <a:lnTo>
                  <a:pt x="32384" y="39369"/>
                </a:lnTo>
                <a:lnTo>
                  <a:pt x="32257" y="33908"/>
                </a:lnTo>
                <a:lnTo>
                  <a:pt x="32130" y="28955"/>
                </a:lnTo>
                <a:lnTo>
                  <a:pt x="32003" y="24383"/>
                </a:lnTo>
                <a:lnTo>
                  <a:pt x="31876" y="20954"/>
                </a:lnTo>
                <a:lnTo>
                  <a:pt x="30352" y="18795"/>
                </a:lnTo>
                <a:lnTo>
                  <a:pt x="27304" y="17906"/>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4817026" y="693929"/>
            <a:ext cx="303444" cy="279019"/>
          </a:xfrm>
          <a:custGeom>
            <a:avLst/>
            <a:gdLst/>
            <a:ahLst/>
            <a:cxnLst/>
            <a:rect l="l" t="t" r="r" b="b"/>
            <a:pathLst>
              <a:path w="227583" h="279019">
                <a:moveTo>
                  <a:pt x="219328" y="0"/>
                </a:moveTo>
                <a:lnTo>
                  <a:pt x="220725" y="1650"/>
                </a:lnTo>
                <a:lnTo>
                  <a:pt x="207644" y="72136"/>
                </a:lnTo>
                <a:lnTo>
                  <a:pt x="197103" y="73787"/>
                </a:lnTo>
                <a:lnTo>
                  <a:pt x="183387" y="21336"/>
                </a:lnTo>
                <a:lnTo>
                  <a:pt x="82041" y="21336"/>
                </a:lnTo>
                <a:lnTo>
                  <a:pt x="155955" y="119887"/>
                </a:lnTo>
                <a:lnTo>
                  <a:pt x="60578" y="234061"/>
                </a:lnTo>
                <a:lnTo>
                  <a:pt x="192023" y="234061"/>
                </a:lnTo>
                <a:lnTo>
                  <a:pt x="215391" y="184785"/>
                </a:lnTo>
                <a:lnTo>
                  <a:pt x="227583" y="182880"/>
                </a:lnTo>
                <a:lnTo>
                  <a:pt x="221233" y="277622"/>
                </a:lnTo>
                <a:lnTo>
                  <a:pt x="219836"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8" y="278384"/>
                </a:lnTo>
                <a:lnTo>
                  <a:pt x="56006" y="278384"/>
                </a:lnTo>
                <a:lnTo>
                  <a:pt x="42469" y="278422"/>
                </a:lnTo>
                <a:lnTo>
                  <a:pt x="29426" y="278533"/>
                </a:lnTo>
                <a:lnTo>
                  <a:pt x="16887" y="278706"/>
                </a:lnTo>
                <a:lnTo>
                  <a:pt x="4862" y="278931"/>
                </a:lnTo>
                <a:lnTo>
                  <a:pt x="888" y="279019"/>
                </a:lnTo>
                <a:lnTo>
                  <a:pt x="0" y="270129"/>
                </a:lnTo>
                <a:lnTo>
                  <a:pt x="104520" y="145923"/>
                </a:lnTo>
                <a:lnTo>
                  <a:pt x="2793" y="10033"/>
                </a:lnTo>
                <a:lnTo>
                  <a:pt x="1777" y="254"/>
                </a:lnTo>
                <a:lnTo>
                  <a:pt x="15131" y="538"/>
                </a:lnTo>
                <a:lnTo>
                  <a:pt x="28146" y="757"/>
                </a:lnTo>
                <a:lnTo>
                  <a:pt x="40815" y="909"/>
                </a:lnTo>
                <a:lnTo>
                  <a:pt x="53131" y="995"/>
                </a:lnTo>
                <a:lnTo>
                  <a:pt x="62610" y="1016"/>
                </a:lnTo>
                <a:lnTo>
                  <a:pt x="123062" y="1016"/>
                </a:lnTo>
                <a:lnTo>
                  <a:pt x="134949" y="1002"/>
                </a:lnTo>
                <a:lnTo>
                  <a:pt x="147086" y="958"/>
                </a:lnTo>
                <a:lnTo>
                  <a:pt x="159472" y="880"/>
                </a:lnTo>
                <a:lnTo>
                  <a:pt x="172104" y="766"/>
                </a:lnTo>
                <a:lnTo>
                  <a:pt x="184981" y="611"/>
                </a:lnTo>
                <a:lnTo>
                  <a:pt x="198101" y="412"/>
                </a:lnTo>
                <a:lnTo>
                  <a:pt x="211463" y="166"/>
                </a:lnTo>
                <a:lnTo>
                  <a:pt x="219328"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489874" y="693929"/>
            <a:ext cx="303445" cy="279019"/>
          </a:xfrm>
          <a:custGeom>
            <a:avLst/>
            <a:gdLst/>
            <a:ahLst/>
            <a:cxnLst/>
            <a:rect l="l" t="t" r="r" b="b"/>
            <a:pathLst>
              <a:path w="227584" h="279019">
                <a:moveTo>
                  <a:pt x="219329" y="0"/>
                </a:moveTo>
                <a:lnTo>
                  <a:pt x="220725" y="1650"/>
                </a:lnTo>
                <a:lnTo>
                  <a:pt x="207645" y="72136"/>
                </a:lnTo>
                <a:lnTo>
                  <a:pt x="197104" y="73787"/>
                </a:lnTo>
                <a:lnTo>
                  <a:pt x="183387" y="21336"/>
                </a:lnTo>
                <a:lnTo>
                  <a:pt x="82042" y="21336"/>
                </a:lnTo>
                <a:lnTo>
                  <a:pt x="155956" y="119887"/>
                </a:lnTo>
                <a:lnTo>
                  <a:pt x="60579" y="234061"/>
                </a:lnTo>
                <a:lnTo>
                  <a:pt x="192024" y="234061"/>
                </a:lnTo>
                <a:lnTo>
                  <a:pt x="215392" y="184785"/>
                </a:lnTo>
                <a:lnTo>
                  <a:pt x="227584" y="182880"/>
                </a:lnTo>
                <a:lnTo>
                  <a:pt x="221234" y="277622"/>
                </a:lnTo>
                <a:lnTo>
                  <a:pt x="219837"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9" y="278384"/>
                </a:lnTo>
                <a:lnTo>
                  <a:pt x="56007" y="278384"/>
                </a:lnTo>
                <a:lnTo>
                  <a:pt x="42469" y="278422"/>
                </a:lnTo>
                <a:lnTo>
                  <a:pt x="29426" y="278533"/>
                </a:lnTo>
                <a:lnTo>
                  <a:pt x="16887" y="278706"/>
                </a:lnTo>
                <a:lnTo>
                  <a:pt x="4862" y="278931"/>
                </a:lnTo>
                <a:lnTo>
                  <a:pt x="889" y="279019"/>
                </a:lnTo>
                <a:lnTo>
                  <a:pt x="0" y="270129"/>
                </a:lnTo>
                <a:lnTo>
                  <a:pt x="104521" y="145923"/>
                </a:lnTo>
                <a:lnTo>
                  <a:pt x="2794" y="10033"/>
                </a:lnTo>
                <a:lnTo>
                  <a:pt x="1778" y="254"/>
                </a:lnTo>
                <a:lnTo>
                  <a:pt x="15131" y="538"/>
                </a:lnTo>
                <a:lnTo>
                  <a:pt x="28146" y="757"/>
                </a:lnTo>
                <a:lnTo>
                  <a:pt x="40815" y="909"/>
                </a:lnTo>
                <a:lnTo>
                  <a:pt x="53131" y="995"/>
                </a:lnTo>
                <a:lnTo>
                  <a:pt x="62611" y="1016"/>
                </a:lnTo>
                <a:lnTo>
                  <a:pt x="123062" y="1016"/>
                </a:lnTo>
                <a:lnTo>
                  <a:pt x="134949" y="1002"/>
                </a:lnTo>
                <a:lnTo>
                  <a:pt x="147086" y="958"/>
                </a:lnTo>
                <a:lnTo>
                  <a:pt x="159472" y="880"/>
                </a:lnTo>
                <a:lnTo>
                  <a:pt x="172104" y="766"/>
                </a:lnTo>
                <a:lnTo>
                  <a:pt x="184981" y="611"/>
                </a:lnTo>
                <a:lnTo>
                  <a:pt x="198101" y="412"/>
                </a:lnTo>
                <a:lnTo>
                  <a:pt x="211463" y="166"/>
                </a:lnTo>
                <a:lnTo>
                  <a:pt x="219329"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6961634" y="689865"/>
            <a:ext cx="382863" cy="283083"/>
          </a:xfrm>
          <a:custGeom>
            <a:avLst/>
            <a:gdLst/>
            <a:ahLst/>
            <a:cxnLst/>
            <a:rect l="l" t="t" r="r" b="b"/>
            <a:pathLst>
              <a:path w="287147" h="283083">
                <a:moveTo>
                  <a:pt x="160781" y="0"/>
                </a:moveTo>
                <a:lnTo>
                  <a:pt x="246379" y="241553"/>
                </a:lnTo>
                <a:lnTo>
                  <a:pt x="249681" y="250825"/>
                </a:lnTo>
                <a:lnTo>
                  <a:pt x="255397" y="260350"/>
                </a:lnTo>
                <a:lnTo>
                  <a:pt x="267080" y="267335"/>
                </a:lnTo>
                <a:lnTo>
                  <a:pt x="286512" y="273176"/>
                </a:lnTo>
                <a:lnTo>
                  <a:pt x="287147" y="283083"/>
                </a:lnTo>
                <a:lnTo>
                  <a:pt x="274516" y="282837"/>
                </a:lnTo>
                <a:lnTo>
                  <a:pt x="261843" y="282643"/>
                </a:lnTo>
                <a:lnTo>
                  <a:pt x="249128" y="282511"/>
                </a:lnTo>
                <a:lnTo>
                  <a:pt x="236372" y="282450"/>
                </a:lnTo>
                <a:lnTo>
                  <a:pt x="233045" y="282448"/>
                </a:lnTo>
                <a:lnTo>
                  <a:pt x="220062" y="282472"/>
                </a:lnTo>
                <a:lnTo>
                  <a:pt x="207205" y="282541"/>
                </a:lnTo>
                <a:lnTo>
                  <a:pt x="194473" y="282652"/>
                </a:lnTo>
                <a:lnTo>
                  <a:pt x="181866" y="282799"/>
                </a:lnTo>
                <a:lnTo>
                  <a:pt x="169384" y="282978"/>
                </a:lnTo>
                <a:lnTo>
                  <a:pt x="162940" y="283083"/>
                </a:lnTo>
                <a:lnTo>
                  <a:pt x="161925" y="273176"/>
                </a:lnTo>
                <a:lnTo>
                  <a:pt x="181610" y="267335"/>
                </a:lnTo>
                <a:lnTo>
                  <a:pt x="184276" y="266573"/>
                </a:lnTo>
                <a:lnTo>
                  <a:pt x="186181" y="265557"/>
                </a:lnTo>
                <a:lnTo>
                  <a:pt x="187325" y="264413"/>
                </a:lnTo>
                <a:lnTo>
                  <a:pt x="188595" y="263144"/>
                </a:lnTo>
                <a:lnTo>
                  <a:pt x="189102" y="261365"/>
                </a:lnTo>
                <a:lnTo>
                  <a:pt x="189102" y="259080"/>
                </a:lnTo>
                <a:lnTo>
                  <a:pt x="189102" y="256412"/>
                </a:lnTo>
                <a:lnTo>
                  <a:pt x="188467" y="252857"/>
                </a:lnTo>
                <a:lnTo>
                  <a:pt x="187198" y="248665"/>
                </a:lnTo>
                <a:lnTo>
                  <a:pt x="185800" y="244348"/>
                </a:lnTo>
                <a:lnTo>
                  <a:pt x="183896" y="238633"/>
                </a:lnTo>
                <a:lnTo>
                  <a:pt x="181355" y="231648"/>
                </a:lnTo>
                <a:lnTo>
                  <a:pt x="168275" y="194310"/>
                </a:lnTo>
                <a:lnTo>
                  <a:pt x="86867" y="194310"/>
                </a:lnTo>
                <a:lnTo>
                  <a:pt x="72771" y="231394"/>
                </a:lnTo>
                <a:lnTo>
                  <a:pt x="69976" y="238760"/>
                </a:lnTo>
                <a:lnTo>
                  <a:pt x="67817" y="244601"/>
                </a:lnTo>
                <a:lnTo>
                  <a:pt x="66293" y="249047"/>
                </a:lnTo>
                <a:lnTo>
                  <a:pt x="64770" y="253491"/>
                </a:lnTo>
                <a:lnTo>
                  <a:pt x="64008" y="256794"/>
                </a:lnTo>
                <a:lnTo>
                  <a:pt x="64008" y="259207"/>
                </a:lnTo>
                <a:lnTo>
                  <a:pt x="64008" y="261493"/>
                </a:lnTo>
                <a:lnTo>
                  <a:pt x="64642" y="263144"/>
                </a:lnTo>
                <a:lnTo>
                  <a:pt x="65786" y="264413"/>
                </a:lnTo>
                <a:lnTo>
                  <a:pt x="66928" y="265557"/>
                </a:lnTo>
                <a:lnTo>
                  <a:pt x="68834" y="266573"/>
                </a:lnTo>
                <a:lnTo>
                  <a:pt x="71374" y="267208"/>
                </a:lnTo>
                <a:lnTo>
                  <a:pt x="90424" y="272796"/>
                </a:lnTo>
                <a:lnTo>
                  <a:pt x="91059" y="283083"/>
                </a:lnTo>
                <a:lnTo>
                  <a:pt x="76212" y="282804"/>
                </a:lnTo>
                <a:lnTo>
                  <a:pt x="62965" y="282596"/>
                </a:lnTo>
                <a:lnTo>
                  <a:pt x="51302" y="282474"/>
                </a:lnTo>
                <a:lnTo>
                  <a:pt x="44068" y="282448"/>
                </a:lnTo>
                <a:lnTo>
                  <a:pt x="32479" y="282511"/>
                </a:lnTo>
                <a:lnTo>
                  <a:pt x="19962" y="282687"/>
                </a:lnTo>
                <a:lnTo>
                  <a:pt x="6516" y="282956"/>
                </a:lnTo>
                <a:lnTo>
                  <a:pt x="1015" y="283083"/>
                </a:lnTo>
                <a:lnTo>
                  <a:pt x="0" y="273176"/>
                </a:lnTo>
                <a:lnTo>
                  <a:pt x="21209" y="266826"/>
                </a:lnTo>
                <a:lnTo>
                  <a:pt x="29972" y="262889"/>
                </a:lnTo>
                <a:lnTo>
                  <a:pt x="37464" y="251078"/>
                </a:lnTo>
                <a:lnTo>
                  <a:pt x="139318" y="3175"/>
                </a:lnTo>
                <a:lnTo>
                  <a:pt x="160781" y="0"/>
                </a:lnTo>
                <a:close/>
              </a:path>
            </a:pathLst>
          </a:custGeom>
          <a:ln w="3047">
            <a:solidFill>
              <a:srgbClr val="3A431F"/>
            </a:solidFill>
          </a:ln>
        </p:spPr>
        <p:txBody>
          <a:bodyPr wrap="square" lIns="0" tIns="0" rIns="0" bIns="0" rtlCol="0">
            <a:noAutofit/>
          </a:bodyPr>
          <a:lstStyle/>
          <a:p>
            <a:endParaRPr/>
          </a:p>
        </p:txBody>
      </p:sp>
      <p:sp>
        <p:nvSpPr>
          <p:cNvPr id="23" name="object 23"/>
          <p:cNvSpPr/>
          <p:nvPr/>
        </p:nvSpPr>
        <p:spPr>
          <a:xfrm>
            <a:off x="6219953" y="689865"/>
            <a:ext cx="760136" cy="284607"/>
          </a:xfrm>
          <a:custGeom>
            <a:avLst/>
            <a:gdLst/>
            <a:ahLst/>
            <a:cxnLst/>
            <a:rect l="l" t="t" r="r" b="b"/>
            <a:pathLst>
              <a:path w="570102" h="284607">
                <a:moveTo>
                  <a:pt x="160782" y="0"/>
                </a:moveTo>
                <a:lnTo>
                  <a:pt x="246380" y="241553"/>
                </a:lnTo>
                <a:lnTo>
                  <a:pt x="249682" y="250825"/>
                </a:lnTo>
                <a:lnTo>
                  <a:pt x="255397" y="260350"/>
                </a:lnTo>
                <a:lnTo>
                  <a:pt x="267081" y="267335"/>
                </a:lnTo>
                <a:lnTo>
                  <a:pt x="285369" y="272796"/>
                </a:lnTo>
                <a:lnTo>
                  <a:pt x="310896" y="265811"/>
                </a:lnTo>
                <a:lnTo>
                  <a:pt x="316435" y="248514"/>
                </a:lnTo>
                <a:lnTo>
                  <a:pt x="316562" y="235890"/>
                </a:lnTo>
                <a:lnTo>
                  <a:pt x="316610" y="221741"/>
                </a:lnTo>
                <a:lnTo>
                  <a:pt x="316611" y="220090"/>
                </a:lnTo>
                <a:lnTo>
                  <a:pt x="316611" y="61722"/>
                </a:lnTo>
                <a:lnTo>
                  <a:pt x="316554" y="47448"/>
                </a:lnTo>
                <a:lnTo>
                  <a:pt x="316385" y="35133"/>
                </a:lnTo>
                <a:lnTo>
                  <a:pt x="316102" y="25273"/>
                </a:lnTo>
                <a:lnTo>
                  <a:pt x="284861" y="14477"/>
                </a:lnTo>
                <a:lnTo>
                  <a:pt x="284225" y="4318"/>
                </a:lnTo>
                <a:lnTo>
                  <a:pt x="299592" y="4703"/>
                </a:lnTo>
                <a:lnTo>
                  <a:pt x="312698" y="4954"/>
                </a:lnTo>
                <a:lnTo>
                  <a:pt x="323563" y="5070"/>
                </a:lnTo>
                <a:lnTo>
                  <a:pt x="327025" y="5080"/>
                </a:lnTo>
                <a:lnTo>
                  <a:pt x="340151" y="4990"/>
                </a:lnTo>
                <a:lnTo>
                  <a:pt x="352829" y="4720"/>
                </a:lnTo>
                <a:lnTo>
                  <a:pt x="363982" y="4318"/>
                </a:lnTo>
                <a:lnTo>
                  <a:pt x="496062" y="169799"/>
                </a:lnTo>
                <a:lnTo>
                  <a:pt x="503723" y="179569"/>
                </a:lnTo>
                <a:lnTo>
                  <a:pt x="511550" y="189868"/>
                </a:lnTo>
                <a:lnTo>
                  <a:pt x="512318" y="190881"/>
                </a:lnTo>
                <a:lnTo>
                  <a:pt x="512039" y="177943"/>
                </a:lnTo>
                <a:lnTo>
                  <a:pt x="511937" y="165450"/>
                </a:lnTo>
                <a:lnTo>
                  <a:pt x="511937" y="164464"/>
                </a:lnTo>
                <a:lnTo>
                  <a:pt x="511937" y="60960"/>
                </a:lnTo>
                <a:lnTo>
                  <a:pt x="511881" y="47000"/>
                </a:lnTo>
                <a:lnTo>
                  <a:pt x="511713" y="34606"/>
                </a:lnTo>
                <a:lnTo>
                  <a:pt x="511556" y="27812"/>
                </a:lnTo>
                <a:lnTo>
                  <a:pt x="511428" y="24764"/>
                </a:lnTo>
                <a:lnTo>
                  <a:pt x="509650" y="22733"/>
                </a:lnTo>
                <a:lnTo>
                  <a:pt x="506349" y="21844"/>
                </a:lnTo>
                <a:lnTo>
                  <a:pt x="480949" y="14859"/>
                </a:lnTo>
                <a:lnTo>
                  <a:pt x="480313" y="4318"/>
                </a:lnTo>
                <a:lnTo>
                  <a:pt x="495107" y="4690"/>
                </a:lnTo>
                <a:lnTo>
                  <a:pt x="508232" y="4938"/>
                </a:lnTo>
                <a:lnTo>
                  <a:pt x="519686" y="5063"/>
                </a:lnTo>
                <a:lnTo>
                  <a:pt x="524890" y="5080"/>
                </a:lnTo>
                <a:lnTo>
                  <a:pt x="535686" y="5017"/>
                </a:lnTo>
                <a:lnTo>
                  <a:pt x="548001" y="4829"/>
                </a:lnTo>
                <a:lnTo>
                  <a:pt x="561852" y="4517"/>
                </a:lnTo>
                <a:lnTo>
                  <a:pt x="569213" y="4318"/>
                </a:lnTo>
                <a:lnTo>
                  <a:pt x="570102" y="14477"/>
                </a:lnTo>
                <a:lnTo>
                  <a:pt x="543178" y="22225"/>
                </a:lnTo>
                <a:lnTo>
                  <a:pt x="537977" y="39818"/>
                </a:lnTo>
                <a:lnTo>
                  <a:pt x="537757" y="52919"/>
                </a:lnTo>
                <a:lnTo>
                  <a:pt x="537718" y="61722"/>
                </a:lnTo>
                <a:lnTo>
                  <a:pt x="537718" y="282448"/>
                </a:lnTo>
                <a:lnTo>
                  <a:pt x="514985" y="284607"/>
                </a:lnTo>
                <a:lnTo>
                  <a:pt x="358394" y="88519"/>
                </a:lnTo>
                <a:lnTo>
                  <a:pt x="351228" y="79263"/>
                </a:lnTo>
                <a:lnTo>
                  <a:pt x="343114" y="68459"/>
                </a:lnTo>
                <a:lnTo>
                  <a:pt x="342264" y="67310"/>
                </a:lnTo>
                <a:lnTo>
                  <a:pt x="342538" y="80578"/>
                </a:lnTo>
                <a:lnTo>
                  <a:pt x="342644" y="92838"/>
                </a:lnTo>
                <a:lnTo>
                  <a:pt x="342646" y="94361"/>
                </a:lnTo>
                <a:lnTo>
                  <a:pt x="342646" y="220090"/>
                </a:lnTo>
                <a:lnTo>
                  <a:pt x="342686" y="234590"/>
                </a:lnTo>
                <a:lnTo>
                  <a:pt x="342809" y="247343"/>
                </a:lnTo>
                <a:lnTo>
                  <a:pt x="343014" y="258322"/>
                </a:lnTo>
                <a:lnTo>
                  <a:pt x="343153" y="262636"/>
                </a:lnTo>
                <a:lnTo>
                  <a:pt x="344805" y="265049"/>
                </a:lnTo>
                <a:lnTo>
                  <a:pt x="347980" y="265811"/>
                </a:lnTo>
                <a:lnTo>
                  <a:pt x="373507" y="272796"/>
                </a:lnTo>
                <a:lnTo>
                  <a:pt x="374014" y="283083"/>
                </a:lnTo>
                <a:lnTo>
                  <a:pt x="359407" y="282788"/>
                </a:lnTo>
                <a:lnTo>
                  <a:pt x="346336" y="282575"/>
                </a:lnTo>
                <a:lnTo>
                  <a:pt x="334819" y="282461"/>
                </a:lnTo>
                <a:lnTo>
                  <a:pt x="329946" y="282448"/>
                </a:lnTo>
                <a:lnTo>
                  <a:pt x="319269" y="282511"/>
                </a:lnTo>
                <a:lnTo>
                  <a:pt x="306895" y="282689"/>
                </a:lnTo>
                <a:lnTo>
                  <a:pt x="292805" y="282962"/>
                </a:lnTo>
                <a:lnTo>
                  <a:pt x="287147" y="283083"/>
                </a:lnTo>
                <a:lnTo>
                  <a:pt x="286131" y="283083"/>
                </a:lnTo>
                <a:lnTo>
                  <a:pt x="285750" y="283083"/>
                </a:lnTo>
                <a:lnTo>
                  <a:pt x="285496" y="283083"/>
                </a:lnTo>
                <a:lnTo>
                  <a:pt x="285241" y="283083"/>
                </a:lnTo>
                <a:lnTo>
                  <a:pt x="272613" y="282829"/>
                </a:lnTo>
                <a:lnTo>
                  <a:pt x="259939" y="282631"/>
                </a:lnTo>
                <a:lnTo>
                  <a:pt x="247219" y="282501"/>
                </a:lnTo>
                <a:lnTo>
                  <a:pt x="234455" y="282448"/>
                </a:lnTo>
                <a:lnTo>
                  <a:pt x="233045" y="282448"/>
                </a:lnTo>
                <a:lnTo>
                  <a:pt x="220062" y="282472"/>
                </a:lnTo>
                <a:lnTo>
                  <a:pt x="207205" y="282541"/>
                </a:lnTo>
                <a:lnTo>
                  <a:pt x="194473" y="282652"/>
                </a:lnTo>
                <a:lnTo>
                  <a:pt x="181866" y="282799"/>
                </a:lnTo>
                <a:lnTo>
                  <a:pt x="169384" y="282978"/>
                </a:lnTo>
                <a:lnTo>
                  <a:pt x="162940" y="283083"/>
                </a:lnTo>
                <a:lnTo>
                  <a:pt x="161925" y="273176"/>
                </a:lnTo>
                <a:lnTo>
                  <a:pt x="181610" y="267335"/>
                </a:lnTo>
                <a:lnTo>
                  <a:pt x="184276" y="266573"/>
                </a:lnTo>
                <a:lnTo>
                  <a:pt x="186182" y="265557"/>
                </a:lnTo>
                <a:lnTo>
                  <a:pt x="187325" y="264413"/>
                </a:lnTo>
                <a:lnTo>
                  <a:pt x="188595" y="263144"/>
                </a:lnTo>
                <a:lnTo>
                  <a:pt x="189102" y="261365"/>
                </a:lnTo>
                <a:lnTo>
                  <a:pt x="189102" y="259080"/>
                </a:lnTo>
                <a:lnTo>
                  <a:pt x="189102" y="256412"/>
                </a:lnTo>
                <a:lnTo>
                  <a:pt x="188468" y="252857"/>
                </a:lnTo>
                <a:lnTo>
                  <a:pt x="187198" y="248665"/>
                </a:lnTo>
                <a:lnTo>
                  <a:pt x="185800" y="244348"/>
                </a:lnTo>
                <a:lnTo>
                  <a:pt x="183896" y="238633"/>
                </a:lnTo>
                <a:lnTo>
                  <a:pt x="181356" y="231648"/>
                </a:lnTo>
                <a:lnTo>
                  <a:pt x="168275" y="194310"/>
                </a:lnTo>
                <a:lnTo>
                  <a:pt x="86868" y="194310"/>
                </a:lnTo>
                <a:lnTo>
                  <a:pt x="72771" y="231394"/>
                </a:lnTo>
                <a:lnTo>
                  <a:pt x="69976" y="238760"/>
                </a:lnTo>
                <a:lnTo>
                  <a:pt x="67818" y="244601"/>
                </a:lnTo>
                <a:lnTo>
                  <a:pt x="66294" y="249047"/>
                </a:lnTo>
                <a:lnTo>
                  <a:pt x="64770" y="253491"/>
                </a:lnTo>
                <a:lnTo>
                  <a:pt x="64008" y="256794"/>
                </a:lnTo>
                <a:lnTo>
                  <a:pt x="64008" y="259207"/>
                </a:lnTo>
                <a:lnTo>
                  <a:pt x="64008" y="261493"/>
                </a:lnTo>
                <a:lnTo>
                  <a:pt x="64643" y="263144"/>
                </a:lnTo>
                <a:lnTo>
                  <a:pt x="65786" y="264413"/>
                </a:lnTo>
                <a:lnTo>
                  <a:pt x="66928" y="265557"/>
                </a:lnTo>
                <a:lnTo>
                  <a:pt x="68834" y="266573"/>
                </a:lnTo>
                <a:lnTo>
                  <a:pt x="71374" y="267208"/>
                </a:lnTo>
                <a:lnTo>
                  <a:pt x="90424" y="272796"/>
                </a:lnTo>
                <a:lnTo>
                  <a:pt x="91059" y="283083"/>
                </a:lnTo>
                <a:lnTo>
                  <a:pt x="76212" y="282804"/>
                </a:lnTo>
                <a:lnTo>
                  <a:pt x="62965" y="282596"/>
                </a:lnTo>
                <a:lnTo>
                  <a:pt x="51302" y="282474"/>
                </a:lnTo>
                <a:lnTo>
                  <a:pt x="44069" y="282448"/>
                </a:lnTo>
                <a:lnTo>
                  <a:pt x="32479" y="282511"/>
                </a:lnTo>
                <a:lnTo>
                  <a:pt x="19962" y="282687"/>
                </a:lnTo>
                <a:lnTo>
                  <a:pt x="6516" y="282956"/>
                </a:lnTo>
                <a:lnTo>
                  <a:pt x="1015" y="283083"/>
                </a:lnTo>
                <a:lnTo>
                  <a:pt x="0" y="273176"/>
                </a:lnTo>
                <a:lnTo>
                  <a:pt x="21209" y="266826"/>
                </a:lnTo>
                <a:lnTo>
                  <a:pt x="29972" y="262889"/>
                </a:lnTo>
                <a:lnTo>
                  <a:pt x="37464" y="251078"/>
                </a:lnTo>
                <a:lnTo>
                  <a:pt x="139319" y="3175"/>
                </a:lnTo>
                <a:lnTo>
                  <a:pt x="160782"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3688590" y="689865"/>
            <a:ext cx="380152" cy="283083"/>
          </a:xfrm>
          <a:custGeom>
            <a:avLst/>
            <a:gdLst/>
            <a:ahLst/>
            <a:cxnLst/>
            <a:rect l="l" t="t" r="r" b="b"/>
            <a:pathLst>
              <a:path w="285114" h="283083">
                <a:moveTo>
                  <a:pt x="159384" y="0"/>
                </a:moveTo>
                <a:lnTo>
                  <a:pt x="244347" y="241553"/>
                </a:lnTo>
                <a:lnTo>
                  <a:pt x="247776" y="250825"/>
                </a:lnTo>
                <a:lnTo>
                  <a:pt x="250697" y="257048"/>
                </a:lnTo>
                <a:lnTo>
                  <a:pt x="253491" y="260350"/>
                </a:lnTo>
                <a:lnTo>
                  <a:pt x="256158" y="263525"/>
                </a:lnTo>
                <a:lnTo>
                  <a:pt x="260095" y="265938"/>
                </a:lnTo>
                <a:lnTo>
                  <a:pt x="265048" y="267335"/>
                </a:lnTo>
                <a:lnTo>
                  <a:pt x="284352" y="273176"/>
                </a:lnTo>
                <a:lnTo>
                  <a:pt x="285114" y="283083"/>
                </a:lnTo>
                <a:lnTo>
                  <a:pt x="272403" y="282836"/>
                </a:lnTo>
                <a:lnTo>
                  <a:pt x="259714" y="282642"/>
                </a:lnTo>
                <a:lnTo>
                  <a:pt x="247028" y="282510"/>
                </a:lnTo>
                <a:lnTo>
                  <a:pt x="234324" y="282450"/>
                </a:lnTo>
                <a:lnTo>
                  <a:pt x="231139" y="282448"/>
                </a:lnTo>
                <a:lnTo>
                  <a:pt x="218180" y="282472"/>
                </a:lnTo>
                <a:lnTo>
                  <a:pt x="205341" y="282541"/>
                </a:lnTo>
                <a:lnTo>
                  <a:pt x="192617" y="282651"/>
                </a:lnTo>
                <a:lnTo>
                  <a:pt x="180004" y="282798"/>
                </a:lnTo>
                <a:lnTo>
                  <a:pt x="167498" y="282977"/>
                </a:lnTo>
                <a:lnTo>
                  <a:pt x="160908" y="283083"/>
                </a:lnTo>
                <a:lnTo>
                  <a:pt x="160019" y="273176"/>
                </a:lnTo>
                <a:lnTo>
                  <a:pt x="179450" y="267335"/>
                </a:lnTo>
                <a:lnTo>
                  <a:pt x="182117" y="266573"/>
                </a:lnTo>
                <a:lnTo>
                  <a:pt x="184022" y="265557"/>
                </a:lnTo>
                <a:lnTo>
                  <a:pt x="185165" y="264413"/>
                </a:lnTo>
                <a:lnTo>
                  <a:pt x="186435" y="263144"/>
                </a:lnTo>
                <a:lnTo>
                  <a:pt x="186944" y="261365"/>
                </a:lnTo>
                <a:lnTo>
                  <a:pt x="186944" y="259080"/>
                </a:lnTo>
                <a:lnTo>
                  <a:pt x="186944" y="256412"/>
                </a:lnTo>
                <a:lnTo>
                  <a:pt x="186308" y="252857"/>
                </a:lnTo>
                <a:lnTo>
                  <a:pt x="185038" y="248665"/>
                </a:lnTo>
                <a:lnTo>
                  <a:pt x="183641" y="244348"/>
                </a:lnTo>
                <a:lnTo>
                  <a:pt x="181863" y="238633"/>
                </a:lnTo>
                <a:lnTo>
                  <a:pt x="179450" y="231648"/>
                </a:lnTo>
                <a:lnTo>
                  <a:pt x="135508" y="101853"/>
                </a:lnTo>
                <a:lnTo>
                  <a:pt x="132969" y="94361"/>
                </a:lnTo>
                <a:lnTo>
                  <a:pt x="130809" y="87122"/>
                </a:lnTo>
                <a:lnTo>
                  <a:pt x="128777" y="80263"/>
                </a:lnTo>
                <a:lnTo>
                  <a:pt x="126364" y="87122"/>
                </a:lnTo>
                <a:lnTo>
                  <a:pt x="123825" y="94234"/>
                </a:lnTo>
                <a:lnTo>
                  <a:pt x="121031" y="101726"/>
                </a:lnTo>
                <a:lnTo>
                  <a:pt x="72516" y="231394"/>
                </a:lnTo>
                <a:lnTo>
                  <a:pt x="69850" y="238760"/>
                </a:lnTo>
                <a:lnTo>
                  <a:pt x="67817" y="244601"/>
                </a:lnTo>
                <a:lnTo>
                  <a:pt x="66293" y="249047"/>
                </a:lnTo>
                <a:lnTo>
                  <a:pt x="64769" y="253491"/>
                </a:lnTo>
                <a:lnTo>
                  <a:pt x="64007" y="256794"/>
                </a:lnTo>
                <a:lnTo>
                  <a:pt x="64007" y="259207"/>
                </a:lnTo>
                <a:lnTo>
                  <a:pt x="64007" y="261493"/>
                </a:lnTo>
                <a:lnTo>
                  <a:pt x="64642" y="263144"/>
                </a:lnTo>
                <a:lnTo>
                  <a:pt x="65785" y="264413"/>
                </a:lnTo>
                <a:lnTo>
                  <a:pt x="66928" y="265557"/>
                </a:lnTo>
                <a:lnTo>
                  <a:pt x="68833" y="266573"/>
                </a:lnTo>
                <a:lnTo>
                  <a:pt x="71373" y="267208"/>
                </a:lnTo>
                <a:lnTo>
                  <a:pt x="90423" y="272796"/>
                </a:lnTo>
                <a:lnTo>
                  <a:pt x="91058" y="283083"/>
                </a:lnTo>
                <a:lnTo>
                  <a:pt x="76177" y="282803"/>
                </a:lnTo>
                <a:lnTo>
                  <a:pt x="62918" y="282595"/>
                </a:lnTo>
                <a:lnTo>
                  <a:pt x="51282" y="282473"/>
                </a:lnTo>
                <a:lnTo>
                  <a:pt x="44195" y="282448"/>
                </a:lnTo>
                <a:lnTo>
                  <a:pt x="32559" y="282510"/>
                </a:lnTo>
                <a:lnTo>
                  <a:pt x="20047" y="282685"/>
                </a:lnTo>
                <a:lnTo>
                  <a:pt x="6639" y="282953"/>
                </a:lnTo>
                <a:lnTo>
                  <a:pt x="1015" y="283083"/>
                </a:lnTo>
                <a:lnTo>
                  <a:pt x="0" y="273176"/>
                </a:lnTo>
                <a:lnTo>
                  <a:pt x="21335" y="266826"/>
                </a:lnTo>
                <a:lnTo>
                  <a:pt x="29971" y="262889"/>
                </a:lnTo>
                <a:lnTo>
                  <a:pt x="37464" y="251078"/>
                </a:lnTo>
                <a:lnTo>
                  <a:pt x="138048" y="3175"/>
                </a:lnTo>
                <a:lnTo>
                  <a:pt x="159384"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063833" y="687579"/>
            <a:ext cx="411140" cy="285369"/>
          </a:xfrm>
          <a:custGeom>
            <a:avLst/>
            <a:gdLst/>
            <a:ahLst/>
            <a:cxnLst/>
            <a:rect l="l" t="t" r="r" b="b"/>
            <a:pathLst>
              <a:path w="308355" h="285369">
                <a:moveTo>
                  <a:pt x="156337" y="0"/>
                </a:moveTo>
                <a:lnTo>
                  <a:pt x="170710" y="481"/>
                </a:lnTo>
                <a:lnTo>
                  <a:pt x="184426" y="1927"/>
                </a:lnTo>
                <a:lnTo>
                  <a:pt x="197487" y="4336"/>
                </a:lnTo>
                <a:lnTo>
                  <a:pt x="209894" y="7709"/>
                </a:lnTo>
                <a:lnTo>
                  <a:pt x="221648" y="12045"/>
                </a:lnTo>
                <a:lnTo>
                  <a:pt x="232751" y="17345"/>
                </a:lnTo>
                <a:lnTo>
                  <a:pt x="243205" y="23609"/>
                </a:lnTo>
                <a:lnTo>
                  <a:pt x="252094" y="30099"/>
                </a:lnTo>
                <a:lnTo>
                  <a:pt x="262282" y="39214"/>
                </a:lnTo>
                <a:lnTo>
                  <a:pt x="270869" y="49134"/>
                </a:lnTo>
                <a:lnTo>
                  <a:pt x="277856" y="59852"/>
                </a:lnTo>
                <a:lnTo>
                  <a:pt x="283242" y="71365"/>
                </a:lnTo>
                <a:lnTo>
                  <a:pt x="287028" y="83667"/>
                </a:lnTo>
                <a:lnTo>
                  <a:pt x="289214" y="96753"/>
                </a:lnTo>
                <a:lnTo>
                  <a:pt x="289813" y="108712"/>
                </a:lnTo>
                <a:lnTo>
                  <a:pt x="289276" y="118556"/>
                </a:lnTo>
                <a:lnTo>
                  <a:pt x="287663" y="128570"/>
                </a:lnTo>
                <a:lnTo>
                  <a:pt x="284973" y="138753"/>
                </a:lnTo>
                <a:lnTo>
                  <a:pt x="281206" y="149105"/>
                </a:lnTo>
                <a:lnTo>
                  <a:pt x="276361" y="159627"/>
                </a:lnTo>
                <a:lnTo>
                  <a:pt x="270437" y="170317"/>
                </a:lnTo>
                <a:lnTo>
                  <a:pt x="263434" y="181177"/>
                </a:lnTo>
                <a:lnTo>
                  <a:pt x="255350" y="192206"/>
                </a:lnTo>
                <a:lnTo>
                  <a:pt x="246185" y="203404"/>
                </a:lnTo>
                <a:lnTo>
                  <a:pt x="235937" y="214772"/>
                </a:lnTo>
                <a:lnTo>
                  <a:pt x="224607" y="226308"/>
                </a:lnTo>
                <a:lnTo>
                  <a:pt x="212193" y="238014"/>
                </a:lnTo>
                <a:lnTo>
                  <a:pt x="207263" y="242443"/>
                </a:lnTo>
                <a:lnTo>
                  <a:pt x="207263" y="243586"/>
                </a:lnTo>
                <a:lnTo>
                  <a:pt x="273430" y="243586"/>
                </a:lnTo>
                <a:lnTo>
                  <a:pt x="296417" y="199898"/>
                </a:lnTo>
                <a:lnTo>
                  <a:pt x="308355" y="197993"/>
                </a:lnTo>
                <a:lnTo>
                  <a:pt x="301371" y="283591"/>
                </a:lnTo>
                <a:lnTo>
                  <a:pt x="300227" y="285369"/>
                </a:lnTo>
                <a:lnTo>
                  <a:pt x="287764" y="285253"/>
                </a:lnTo>
                <a:lnTo>
                  <a:pt x="275244" y="285147"/>
                </a:lnTo>
                <a:lnTo>
                  <a:pt x="262666" y="285051"/>
                </a:lnTo>
                <a:lnTo>
                  <a:pt x="250033" y="284966"/>
                </a:lnTo>
                <a:lnTo>
                  <a:pt x="237345" y="284893"/>
                </a:lnTo>
                <a:lnTo>
                  <a:pt x="224604" y="284833"/>
                </a:lnTo>
                <a:lnTo>
                  <a:pt x="211809" y="284786"/>
                </a:lnTo>
                <a:lnTo>
                  <a:pt x="198961" y="284753"/>
                </a:lnTo>
                <a:lnTo>
                  <a:pt x="186063" y="284736"/>
                </a:lnTo>
                <a:lnTo>
                  <a:pt x="178815" y="284734"/>
                </a:lnTo>
                <a:lnTo>
                  <a:pt x="175768" y="247776"/>
                </a:lnTo>
                <a:lnTo>
                  <a:pt x="183655" y="235793"/>
                </a:lnTo>
                <a:lnTo>
                  <a:pt x="190767" y="223808"/>
                </a:lnTo>
                <a:lnTo>
                  <a:pt x="197105" y="211820"/>
                </a:lnTo>
                <a:lnTo>
                  <a:pt x="202668" y="199829"/>
                </a:lnTo>
                <a:lnTo>
                  <a:pt x="207457" y="187833"/>
                </a:lnTo>
                <a:lnTo>
                  <a:pt x="211471" y="175831"/>
                </a:lnTo>
                <a:lnTo>
                  <a:pt x="214711" y="163821"/>
                </a:lnTo>
                <a:lnTo>
                  <a:pt x="217176" y="151802"/>
                </a:lnTo>
                <a:lnTo>
                  <a:pt x="218867" y="139773"/>
                </a:lnTo>
                <a:lnTo>
                  <a:pt x="219783" y="127733"/>
                </a:lnTo>
                <a:lnTo>
                  <a:pt x="219963" y="119507"/>
                </a:lnTo>
                <a:lnTo>
                  <a:pt x="219467" y="104632"/>
                </a:lnTo>
                <a:lnTo>
                  <a:pt x="217975" y="90775"/>
                </a:lnTo>
                <a:lnTo>
                  <a:pt x="215484" y="77938"/>
                </a:lnTo>
                <a:lnTo>
                  <a:pt x="211990" y="66126"/>
                </a:lnTo>
                <a:lnTo>
                  <a:pt x="207490" y="55342"/>
                </a:lnTo>
                <a:lnTo>
                  <a:pt x="202310" y="46100"/>
                </a:lnTo>
                <a:lnTo>
                  <a:pt x="193717" y="35017"/>
                </a:lnTo>
                <a:lnTo>
                  <a:pt x="183681" y="26735"/>
                </a:lnTo>
                <a:lnTo>
                  <a:pt x="172222" y="21255"/>
                </a:lnTo>
                <a:lnTo>
                  <a:pt x="159355" y="18578"/>
                </a:lnTo>
                <a:lnTo>
                  <a:pt x="153034" y="18287"/>
                </a:lnTo>
                <a:lnTo>
                  <a:pt x="139363" y="19732"/>
                </a:lnTo>
                <a:lnTo>
                  <a:pt x="127250" y="24059"/>
                </a:lnTo>
                <a:lnTo>
                  <a:pt x="116703" y="31259"/>
                </a:lnTo>
                <a:lnTo>
                  <a:pt x="107732" y="41323"/>
                </a:lnTo>
                <a:lnTo>
                  <a:pt x="99907" y="55000"/>
                </a:lnTo>
                <a:lnTo>
                  <a:pt x="95641" y="65846"/>
                </a:lnTo>
                <a:lnTo>
                  <a:pt x="92358" y="77756"/>
                </a:lnTo>
                <a:lnTo>
                  <a:pt x="90057" y="90740"/>
                </a:lnTo>
                <a:lnTo>
                  <a:pt x="88739" y="104803"/>
                </a:lnTo>
                <a:lnTo>
                  <a:pt x="88391" y="117475"/>
                </a:lnTo>
                <a:lnTo>
                  <a:pt x="88768" y="129729"/>
                </a:lnTo>
                <a:lnTo>
                  <a:pt x="89898" y="141937"/>
                </a:lnTo>
                <a:lnTo>
                  <a:pt x="91780" y="154100"/>
                </a:lnTo>
                <a:lnTo>
                  <a:pt x="94413" y="166218"/>
                </a:lnTo>
                <a:lnTo>
                  <a:pt x="97798" y="178290"/>
                </a:lnTo>
                <a:lnTo>
                  <a:pt x="101933" y="190317"/>
                </a:lnTo>
                <a:lnTo>
                  <a:pt x="106818" y="202298"/>
                </a:lnTo>
                <a:lnTo>
                  <a:pt x="112452" y="214234"/>
                </a:lnTo>
                <a:lnTo>
                  <a:pt x="118835" y="226124"/>
                </a:lnTo>
                <a:lnTo>
                  <a:pt x="125967" y="237969"/>
                </a:lnTo>
                <a:lnTo>
                  <a:pt x="132460" y="247776"/>
                </a:lnTo>
                <a:lnTo>
                  <a:pt x="129539" y="284734"/>
                </a:lnTo>
                <a:lnTo>
                  <a:pt x="116697" y="284742"/>
                </a:lnTo>
                <a:lnTo>
                  <a:pt x="103887" y="284766"/>
                </a:lnTo>
                <a:lnTo>
                  <a:pt x="91111" y="284805"/>
                </a:lnTo>
                <a:lnTo>
                  <a:pt x="78369" y="284858"/>
                </a:lnTo>
                <a:lnTo>
                  <a:pt x="65660" y="284925"/>
                </a:lnTo>
                <a:lnTo>
                  <a:pt x="52985" y="285003"/>
                </a:lnTo>
                <a:lnTo>
                  <a:pt x="40343" y="285094"/>
                </a:lnTo>
                <a:lnTo>
                  <a:pt x="27735" y="285194"/>
                </a:lnTo>
                <a:lnTo>
                  <a:pt x="15160" y="285305"/>
                </a:lnTo>
                <a:lnTo>
                  <a:pt x="8381" y="285369"/>
                </a:lnTo>
                <a:lnTo>
                  <a:pt x="7112" y="283591"/>
                </a:lnTo>
                <a:lnTo>
                  <a:pt x="0" y="199517"/>
                </a:lnTo>
                <a:lnTo>
                  <a:pt x="11302" y="197485"/>
                </a:lnTo>
                <a:lnTo>
                  <a:pt x="34416" y="243586"/>
                </a:lnTo>
                <a:lnTo>
                  <a:pt x="99694" y="243586"/>
                </a:lnTo>
                <a:lnTo>
                  <a:pt x="99694" y="242443"/>
                </a:lnTo>
                <a:lnTo>
                  <a:pt x="86872" y="230985"/>
                </a:lnTo>
                <a:lnTo>
                  <a:pt x="75151" y="219647"/>
                </a:lnTo>
                <a:lnTo>
                  <a:pt x="64533" y="208428"/>
                </a:lnTo>
                <a:lnTo>
                  <a:pt x="55019" y="197329"/>
                </a:lnTo>
                <a:lnTo>
                  <a:pt x="46608" y="186350"/>
                </a:lnTo>
                <a:lnTo>
                  <a:pt x="39302" y="175490"/>
                </a:lnTo>
                <a:lnTo>
                  <a:pt x="33100" y="164750"/>
                </a:lnTo>
                <a:lnTo>
                  <a:pt x="28003" y="154129"/>
                </a:lnTo>
                <a:lnTo>
                  <a:pt x="24012" y="143628"/>
                </a:lnTo>
                <a:lnTo>
                  <a:pt x="21126" y="133246"/>
                </a:lnTo>
                <a:lnTo>
                  <a:pt x="19347" y="122984"/>
                </a:lnTo>
                <a:lnTo>
                  <a:pt x="18675" y="112841"/>
                </a:lnTo>
                <a:lnTo>
                  <a:pt x="18668" y="111760"/>
                </a:lnTo>
                <a:lnTo>
                  <a:pt x="19448" y="98053"/>
                </a:lnTo>
                <a:lnTo>
                  <a:pt x="21788" y="85095"/>
                </a:lnTo>
                <a:lnTo>
                  <a:pt x="25691" y="72886"/>
                </a:lnTo>
                <a:lnTo>
                  <a:pt x="31159" y="61426"/>
                </a:lnTo>
                <a:lnTo>
                  <a:pt x="38193" y="50714"/>
                </a:lnTo>
                <a:lnTo>
                  <a:pt x="46797" y="40750"/>
                </a:lnTo>
                <a:lnTo>
                  <a:pt x="56973" y="31536"/>
                </a:lnTo>
                <a:lnTo>
                  <a:pt x="67558" y="23869"/>
                </a:lnTo>
                <a:lnTo>
                  <a:pt x="78079" y="17672"/>
                </a:lnTo>
                <a:lnTo>
                  <a:pt x="89220" y="12400"/>
                </a:lnTo>
                <a:lnTo>
                  <a:pt x="100982" y="8055"/>
                </a:lnTo>
                <a:lnTo>
                  <a:pt x="113364" y="4641"/>
                </a:lnTo>
                <a:lnTo>
                  <a:pt x="126367" y="2160"/>
                </a:lnTo>
                <a:lnTo>
                  <a:pt x="139990" y="615"/>
                </a:lnTo>
                <a:lnTo>
                  <a:pt x="154233" y="9"/>
                </a:lnTo>
                <a:lnTo>
                  <a:pt x="156337" y="0"/>
                </a:lnTo>
                <a:close/>
              </a:path>
            </a:pathLst>
          </a:custGeom>
          <a:ln w="3047">
            <a:solidFill>
              <a:srgbClr val="3A431F"/>
            </a:solidFill>
          </a:ln>
        </p:spPr>
        <p:txBody>
          <a:bodyPr wrap="square" lIns="0" tIns="0" rIns="0" bIns="0" rtlCol="0">
            <a:noAutofit/>
          </a:bodyPr>
          <a:lstStyle/>
          <a:p>
            <a:endParaRPr/>
          </a:p>
        </p:txBody>
      </p:sp>
      <p:sp>
        <p:nvSpPr>
          <p:cNvPr id="26" name="object 26"/>
          <p:cNvSpPr/>
          <p:nvPr/>
        </p:nvSpPr>
        <p:spPr>
          <a:xfrm>
            <a:off x="2690370" y="469391"/>
            <a:ext cx="6809232" cy="611124"/>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8845297" y="469391"/>
            <a:ext cx="768096" cy="611124"/>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9" y="1066801"/>
            <a:ext cx="10751620" cy="4921589"/>
          </a:xfrm>
          <a:prstGeom prst="rect">
            <a:avLst/>
          </a:prstGeom>
        </p:spPr>
        <p:txBody>
          <a:bodyPr wrap="square" lIns="0" tIns="20066" rIns="0" bIns="0" rtlCol="0">
            <a:noAutofit/>
          </a:bodyPr>
          <a:lstStyle/>
          <a:p>
            <a:pPr marL="12700" marR="57063">
              <a:lnSpc>
                <a:spcPts val="3160"/>
              </a:lnSpc>
            </a:pPr>
            <a:r>
              <a:rPr sz="3000" b="1" spc="-45" dirty="0" smtClean="0">
                <a:solidFill>
                  <a:srgbClr val="FFC000"/>
                </a:solidFill>
                <a:latin typeface="Constantia"/>
                <a:cs typeface="Constantia"/>
              </a:rPr>
              <a:t>ΕΚΦΡΑΣΤΙΚΟΣ ΛΟΓΟΣ-Παραγωγή &amp; Χρήση</a:t>
            </a:r>
            <a:endParaRPr sz="3000">
              <a:latin typeface="Constantia"/>
              <a:cs typeface="Constantia"/>
            </a:endParaRPr>
          </a:p>
          <a:p>
            <a:pPr marL="287019" indent="-274319">
              <a:lnSpc>
                <a:spcPts val="3662"/>
              </a:lnSpc>
              <a:spcBef>
                <a:spcPts val="192"/>
              </a:spcBef>
            </a:pPr>
            <a:r>
              <a:rPr sz="3000" b="1" spc="-22" dirty="0" smtClean="0">
                <a:solidFill>
                  <a:srgbClr val="0000FF"/>
                </a:solidFill>
                <a:latin typeface="Constantia"/>
                <a:cs typeface="Constantia"/>
              </a:rPr>
              <a:t>Σε επίπεδο λέξης: </a:t>
            </a:r>
            <a:r>
              <a:rPr sz="3000" b="1" spc="-22" dirty="0" smtClean="0">
                <a:solidFill>
                  <a:srgbClr val="FFFFFF"/>
                </a:solidFill>
                <a:latin typeface="Constantia"/>
                <a:cs typeface="Constantia"/>
              </a:rPr>
              <a:t>ουσιαστικά &amp; επίθετα για </a:t>
            </a:r>
            <a:endParaRPr sz="3000">
              <a:latin typeface="Constantia"/>
              <a:cs typeface="Constantia"/>
            </a:endParaRPr>
          </a:p>
          <a:p>
            <a:pPr marL="287019">
              <a:lnSpc>
                <a:spcPts val="3662"/>
              </a:lnSpc>
            </a:pPr>
            <a:r>
              <a:rPr sz="3000" b="1" spc="-25" dirty="0" smtClean="0">
                <a:solidFill>
                  <a:srgbClr val="FFFFFF"/>
                </a:solidFill>
                <a:latin typeface="Constantia"/>
                <a:cs typeface="Constantia"/>
              </a:rPr>
              <a:t>περιγραφή αντικειμένων ή εικόνων με 2-3- </a:t>
            </a:r>
            <a:endParaRPr sz="3000">
              <a:latin typeface="Constantia"/>
              <a:cs typeface="Constantia"/>
            </a:endParaRPr>
          </a:p>
          <a:p>
            <a:pPr marL="287019">
              <a:lnSpc>
                <a:spcPts val="3662"/>
              </a:lnSpc>
            </a:pPr>
            <a:r>
              <a:rPr sz="3000" b="1" spc="-16" dirty="0" smtClean="0">
                <a:solidFill>
                  <a:srgbClr val="FFFFFF"/>
                </a:solidFill>
                <a:latin typeface="Constantia"/>
                <a:cs typeface="Constantia"/>
              </a:rPr>
              <a:t>λέξεις (π.χ. χρώμα, μέγεθος). Χρησιμοποιεί </a:t>
            </a:r>
            <a:endParaRPr sz="3000">
              <a:latin typeface="Constantia"/>
              <a:cs typeface="Constantia"/>
            </a:endParaRPr>
          </a:p>
          <a:p>
            <a:pPr marL="287019">
              <a:lnSpc>
                <a:spcPts val="3662"/>
              </a:lnSpc>
            </a:pPr>
            <a:r>
              <a:rPr sz="3000" b="1" spc="-27" dirty="0" smtClean="0">
                <a:solidFill>
                  <a:srgbClr val="FFFFFF"/>
                </a:solidFill>
                <a:latin typeface="Constantia"/>
                <a:cs typeface="Constantia"/>
              </a:rPr>
              <a:t>ρήματα για να περιγράψει εικόνα (ποιος </a:t>
            </a:r>
            <a:endParaRPr sz="3000">
              <a:latin typeface="Constantia"/>
              <a:cs typeface="Constantia"/>
            </a:endParaRPr>
          </a:p>
          <a:p>
            <a:pPr marL="287019">
              <a:lnSpc>
                <a:spcPts val="3662"/>
              </a:lnSpc>
            </a:pPr>
            <a:r>
              <a:rPr sz="3000" b="1" spc="-23" dirty="0" smtClean="0">
                <a:solidFill>
                  <a:srgbClr val="FFFFFF"/>
                </a:solidFill>
                <a:latin typeface="Constantia"/>
                <a:cs typeface="Constantia"/>
              </a:rPr>
              <a:t>κάνει τι;) χρόνοι, αριθμοί, φωνές, πρόσωπα, </a:t>
            </a:r>
            <a:endParaRPr sz="3000">
              <a:latin typeface="Constantia"/>
              <a:cs typeface="Constantia"/>
            </a:endParaRPr>
          </a:p>
          <a:p>
            <a:pPr marL="287019">
              <a:lnSpc>
                <a:spcPts val="3662"/>
              </a:lnSpc>
            </a:pPr>
            <a:r>
              <a:rPr sz="3000" b="1" spc="-6" dirty="0" smtClean="0">
                <a:solidFill>
                  <a:srgbClr val="FFFFFF"/>
                </a:solidFill>
                <a:latin typeface="Constantia"/>
                <a:cs typeface="Constantia"/>
              </a:rPr>
              <a:t>κλπ.</a:t>
            </a:r>
            <a:endParaRPr sz="3000">
              <a:latin typeface="Constantia"/>
              <a:cs typeface="Constantia"/>
            </a:endParaRPr>
          </a:p>
          <a:p>
            <a:pPr marL="287019" marR="1018223" indent="-274319">
              <a:lnSpc>
                <a:spcPts val="3662"/>
              </a:lnSpc>
            </a:pPr>
            <a:r>
              <a:rPr sz="3000" b="1" spc="-25" dirty="0" smtClean="0">
                <a:solidFill>
                  <a:srgbClr val="0000FF"/>
                </a:solidFill>
                <a:latin typeface="Constantia"/>
                <a:cs typeface="Constantia"/>
              </a:rPr>
              <a:t>Σε επίπεδο πρότασης: </a:t>
            </a:r>
            <a:r>
              <a:rPr sz="3000" b="1" spc="-25" dirty="0" smtClean="0">
                <a:solidFill>
                  <a:srgbClr val="FFFFFF"/>
                </a:solidFill>
                <a:latin typeface="Constantia"/>
                <a:cs typeface="Constantia"/>
              </a:rPr>
              <a:t>περιγραφή απλής </a:t>
            </a:r>
            <a:endParaRPr sz="3000">
              <a:latin typeface="Constantia"/>
              <a:cs typeface="Constantia"/>
            </a:endParaRPr>
          </a:p>
          <a:p>
            <a:pPr marL="287019" marR="1018223">
              <a:lnSpc>
                <a:spcPts val="3662"/>
              </a:lnSpc>
            </a:pPr>
            <a:r>
              <a:rPr sz="3000" b="1" spc="-12" dirty="0" smtClean="0">
                <a:solidFill>
                  <a:srgbClr val="FFFFFF"/>
                </a:solidFill>
                <a:latin typeface="Constantia"/>
                <a:cs typeface="Constantia"/>
              </a:rPr>
              <a:t>εικόνας (αντικείμενο-ζώο-τοπίο).</a:t>
            </a:r>
            <a:endParaRPr sz="3000">
              <a:latin typeface="Constantia"/>
              <a:cs typeface="Constantia"/>
            </a:endParaRPr>
          </a:p>
          <a:p>
            <a:pPr marL="287019" marR="26734" indent="-274319">
              <a:lnSpc>
                <a:spcPts val="3662"/>
              </a:lnSpc>
            </a:pPr>
            <a:r>
              <a:rPr sz="3000" b="1" spc="-17" dirty="0" smtClean="0">
                <a:solidFill>
                  <a:srgbClr val="0000FF"/>
                </a:solidFill>
                <a:latin typeface="Constantia"/>
                <a:cs typeface="Constantia"/>
              </a:rPr>
              <a:t>Σε επίπεδο κειμένων: </a:t>
            </a:r>
            <a:r>
              <a:rPr sz="3000" b="1" spc="-17" dirty="0" smtClean="0">
                <a:solidFill>
                  <a:srgbClr val="FFFFFF"/>
                </a:solidFill>
                <a:latin typeface="Constantia"/>
                <a:cs typeface="Constantia"/>
              </a:rPr>
              <a:t>περιγραφή-αφήγηση </a:t>
            </a:r>
            <a:endParaRPr sz="3000">
              <a:latin typeface="Constantia"/>
              <a:cs typeface="Constantia"/>
            </a:endParaRPr>
          </a:p>
          <a:p>
            <a:pPr marL="287019" marR="26734">
              <a:lnSpc>
                <a:spcPts val="3662"/>
              </a:lnSpc>
            </a:pPr>
            <a:r>
              <a:rPr sz="3000" b="1" spc="-27" dirty="0" smtClean="0">
                <a:solidFill>
                  <a:srgbClr val="FFFFFF"/>
                </a:solidFill>
                <a:latin typeface="Constantia"/>
                <a:cs typeface="Constantia"/>
              </a:rPr>
              <a:t>ιστορίας με εικόνες, διάλογος, χρήση μερών </a:t>
            </a:r>
            <a:endParaRPr sz="3000">
              <a:latin typeface="Constantia"/>
              <a:cs typeface="Constantia"/>
            </a:endParaRPr>
          </a:p>
          <a:p>
            <a:pPr marL="287019" marR="26734">
              <a:lnSpc>
                <a:spcPts val="3662"/>
              </a:lnSpc>
            </a:pPr>
            <a:r>
              <a:rPr sz="3000" b="1" spc="-25" dirty="0" smtClean="0">
                <a:solidFill>
                  <a:srgbClr val="FFFFFF"/>
                </a:solidFill>
                <a:latin typeface="Constantia"/>
                <a:cs typeface="Constantia"/>
              </a:rPr>
              <a:t>του λόγου, δομή-σύνταξη, χρονική </a:t>
            </a:r>
            <a:endParaRPr sz="3000">
              <a:latin typeface="Constantia"/>
              <a:cs typeface="Constantia"/>
            </a:endParaRPr>
          </a:p>
          <a:p>
            <a:pPr marL="287019" marR="26734">
              <a:lnSpc>
                <a:spcPts val="3662"/>
              </a:lnSpc>
            </a:pPr>
            <a:r>
              <a:rPr sz="3000" b="1" spc="-23" dirty="0" smtClean="0">
                <a:solidFill>
                  <a:srgbClr val="FFFFFF"/>
                </a:solidFill>
                <a:latin typeface="Constantia"/>
                <a:cs typeface="Constantia"/>
              </a:rPr>
              <a:t>ακολουθία, ελεύθερος λόγος-διήγηση, κλπ</a:t>
            </a:r>
            <a:endParaRPr sz="3000">
              <a:latin typeface="Constantia"/>
              <a:cs typeface="Constanti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143118" y="520574"/>
            <a:ext cx="9920783" cy="361823"/>
          </a:xfrm>
          <a:custGeom>
            <a:avLst/>
            <a:gdLst/>
            <a:ahLst/>
            <a:cxnLst/>
            <a:rect l="l" t="t" r="r" b="b"/>
            <a:pathLst>
              <a:path w="7440587" h="361823">
                <a:moveTo>
                  <a:pt x="324040" y="320166"/>
                </a:moveTo>
                <a:lnTo>
                  <a:pt x="324295" y="325221"/>
                </a:lnTo>
                <a:lnTo>
                  <a:pt x="327662" y="337768"/>
                </a:lnTo>
                <a:lnTo>
                  <a:pt x="334937" y="348106"/>
                </a:lnTo>
                <a:lnTo>
                  <a:pt x="338781" y="351449"/>
                </a:lnTo>
                <a:lnTo>
                  <a:pt x="349947" y="357124"/>
                </a:lnTo>
                <a:lnTo>
                  <a:pt x="363435" y="359028"/>
                </a:lnTo>
                <a:lnTo>
                  <a:pt x="368409" y="358775"/>
                </a:lnTo>
                <a:lnTo>
                  <a:pt x="380907" y="355389"/>
                </a:lnTo>
                <a:lnTo>
                  <a:pt x="391312" y="348106"/>
                </a:lnTo>
                <a:lnTo>
                  <a:pt x="394454" y="344601"/>
                </a:lnTo>
                <a:lnTo>
                  <a:pt x="400366" y="333463"/>
                </a:lnTo>
                <a:lnTo>
                  <a:pt x="402335" y="320166"/>
                </a:lnTo>
                <a:lnTo>
                  <a:pt x="402073" y="314970"/>
                </a:lnTo>
                <a:lnTo>
                  <a:pt x="398665" y="302362"/>
                </a:lnTo>
                <a:lnTo>
                  <a:pt x="391312" y="292226"/>
                </a:lnTo>
                <a:lnTo>
                  <a:pt x="387926" y="289356"/>
                </a:lnTo>
                <a:lnTo>
                  <a:pt x="376735" y="283613"/>
                </a:lnTo>
                <a:lnTo>
                  <a:pt x="363435" y="281686"/>
                </a:lnTo>
                <a:lnTo>
                  <a:pt x="357840" y="281972"/>
                </a:lnTo>
                <a:lnTo>
                  <a:pt x="345217" y="285274"/>
                </a:lnTo>
                <a:lnTo>
                  <a:pt x="334937" y="292226"/>
                </a:lnTo>
                <a:lnTo>
                  <a:pt x="331857" y="295602"/>
                </a:lnTo>
                <a:lnTo>
                  <a:pt x="325994" y="306665"/>
                </a:lnTo>
                <a:lnTo>
                  <a:pt x="324040" y="320166"/>
                </a:lnTo>
                <a:close/>
              </a:path>
              <a:path w="7440587" h="361823">
                <a:moveTo>
                  <a:pt x="6743738" y="353060"/>
                </a:moveTo>
                <a:lnTo>
                  <a:pt x="6764017" y="352838"/>
                </a:lnTo>
                <a:lnTo>
                  <a:pt x="6790325" y="352601"/>
                </a:lnTo>
                <a:lnTo>
                  <a:pt x="6815813" y="352433"/>
                </a:lnTo>
                <a:lnTo>
                  <a:pt x="6864388" y="352298"/>
                </a:lnTo>
                <a:lnTo>
                  <a:pt x="6963957" y="352466"/>
                </a:lnTo>
                <a:lnTo>
                  <a:pt x="6989972" y="352652"/>
                </a:lnTo>
                <a:lnTo>
                  <a:pt x="7003612" y="352771"/>
                </a:lnTo>
                <a:lnTo>
                  <a:pt x="7017673" y="352907"/>
                </a:lnTo>
                <a:lnTo>
                  <a:pt x="7032155" y="353060"/>
                </a:lnTo>
                <a:lnTo>
                  <a:pt x="7033933" y="351281"/>
                </a:lnTo>
                <a:lnTo>
                  <a:pt x="7028218" y="249047"/>
                </a:lnTo>
                <a:lnTo>
                  <a:pt x="7014248" y="251205"/>
                </a:lnTo>
                <a:lnTo>
                  <a:pt x="7001421" y="294131"/>
                </a:lnTo>
                <a:lnTo>
                  <a:pt x="6781076" y="294131"/>
                </a:lnTo>
                <a:lnTo>
                  <a:pt x="6771932" y="249554"/>
                </a:lnTo>
                <a:lnTo>
                  <a:pt x="6757835" y="251460"/>
                </a:lnTo>
                <a:lnTo>
                  <a:pt x="6741960" y="351281"/>
                </a:lnTo>
                <a:lnTo>
                  <a:pt x="6743738" y="353060"/>
                </a:lnTo>
                <a:close/>
              </a:path>
              <a:path w="7440587" h="361823">
                <a:moveTo>
                  <a:pt x="279877" y="300494"/>
                </a:moveTo>
                <a:lnTo>
                  <a:pt x="285903" y="289325"/>
                </a:lnTo>
                <a:lnTo>
                  <a:pt x="290206" y="277178"/>
                </a:lnTo>
                <a:lnTo>
                  <a:pt x="292788" y="264048"/>
                </a:lnTo>
                <a:lnTo>
                  <a:pt x="293649" y="249936"/>
                </a:lnTo>
                <a:lnTo>
                  <a:pt x="293022" y="238785"/>
                </a:lnTo>
                <a:lnTo>
                  <a:pt x="290513" y="225864"/>
                </a:lnTo>
                <a:lnTo>
                  <a:pt x="286085" y="213924"/>
                </a:lnTo>
                <a:lnTo>
                  <a:pt x="279739" y="202978"/>
                </a:lnTo>
                <a:lnTo>
                  <a:pt x="271475" y="193039"/>
                </a:lnTo>
                <a:lnTo>
                  <a:pt x="267667" y="189367"/>
                </a:lnTo>
                <a:lnTo>
                  <a:pt x="258330" y="182080"/>
                </a:lnTo>
                <a:lnTo>
                  <a:pt x="247735" y="175945"/>
                </a:lnTo>
                <a:lnTo>
                  <a:pt x="235884" y="170965"/>
                </a:lnTo>
                <a:lnTo>
                  <a:pt x="222774" y="167138"/>
                </a:lnTo>
                <a:lnTo>
                  <a:pt x="208406" y="164464"/>
                </a:lnTo>
                <a:lnTo>
                  <a:pt x="216822" y="161527"/>
                </a:lnTo>
                <a:lnTo>
                  <a:pt x="231343" y="155166"/>
                </a:lnTo>
                <a:lnTo>
                  <a:pt x="243927" y="147788"/>
                </a:lnTo>
                <a:lnTo>
                  <a:pt x="254576" y="139393"/>
                </a:lnTo>
                <a:lnTo>
                  <a:pt x="263288" y="129982"/>
                </a:lnTo>
                <a:lnTo>
                  <a:pt x="270065" y="119554"/>
                </a:lnTo>
                <a:lnTo>
                  <a:pt x="274905" y="108109"/>
                </a:lnTo>
                <a:lnTo>
                  <a:pt x="277809" y="95647"/>
                </a:lnTo>
                <a:lnTo>
                  <a:pt x="278777" y="82168"/>
                </a:lnTo>
                <a:lnTo>
                  <a:pt x="278724" y="79108"/>
                </a:lnTo>
                <a:lnTo>
                  <a:pt x="277054" y="65499"/>
                </a:lnTo>
                <a:lnTo>
                  <a:pt x="273040" y="53203"/>
                </a:lnTo>
                <a:lnTo>
                  <a:pt x="266682" y="42213"/>
                </a:lnTo>
                <a:lnTo>
                  <a:pt x="257981" y="32523"/>
                </a:lnTo>
                <a:lnTo>
                  <a:pt x="246938" y="24129"/>
                </a:lnTo>
                <a:lnTo>
                  <a:pt x="232066" y="16483"/>
                </a:lnTo>
                <a:lnTo>
                  <a:pt x="221450" y="12649"/>
                </a:lnTo>
                <a:lnTo>
                  <a:pt x="209769" y="9513"/>
                </a:lnTo>
                <a:lnTo>
                  <a:pt x="197024" y="7073"/>
                </a:lnTo>
                <a:lnTo>
                  <a:pt x="183214" y="5331"/>
                </a:lnTo>
                <a:lnTo>
                  <a:pt x="168339" y="4285"/>
                </a:lnTo>
                <a:lnTo>
                  <a:pt x="152400" y="3937"/>
                </a:lnTo>
                <a:lnTo>
                  <a:pt x="151806" y="3937"/>
                </a:lnTo>
                <a:lnTo>
                  <a:pt x="142706" y="4072"/>
                </a:lnTo>
                <a:lnTo>
                  <a:pt x="129852" y="4419"/>
                </a:lnTo>
                <a:lnTo>
                  <a:pt x="113245" y="4952"/>
                </a:lnTo>
                <a:lnTo>
                  <a:pt x="93149" y="5636"/>
                </a:lnTo>
                <a:lnTo>
                  <a:pt x="80871" y="6052"/>
                </a:lnTo>
                <a:lnTo>
                  <a:pt x="71373" y="6350"/>
                </a:lnTo>
                <a:lnTo>
                  <a:pt x="37608" y="6171"/>
                </a:lnTo>
                <a:lnTo>
                  <a:pt x="24948" y="5999"/>
                </a:lnTo>
                <a:lnTo>
                  <a:pt x="12412" y="5764"/>
                </a:lnTo>
                <a:lnTo>
                  <a:pt x="0" y="5461"/>
                </a:lnTo>
                <a:lnTo>
                  <a:pt x="749" y="18034"/>
                </a:lnTo>
                <a:lnTo>
                  <a:pt x="33959" y="27686"/>
                </a:lnTo>
                <a:lnTo>
                  <a:pt x="40068" y="41528"/>
                </a:lnTo>
                <a:lnTo>
                  <a:pt x="40271" y="54482"/>
                </a:lnTo>
                <a:lnTo>
                  <a:pt x="40398" y="68706"/>
                </a:lnTo>
                <a:lnTo>
                  <a:pt x="40271" y="301625"/>
                </a:lnTo>
                <a:lnTo>
                  <a:pt x="40068" y="317246"/>
                </a:lnTo>
                <a:lnTo>
                  <a:pt x="39573" y="327787"/>
                </a:lnTo>
                <a:lnTo>
                  <a:pt x="33210" y="331469"/>
                </a:lnTo>
                <a:lnTo>
                  <a:pt x="0" y="340740"/>
                </a:lnTo>
                <a:lnTo>
                  <a:pt x="1244" y="353060"/>
                </a:lnTo>
                <a:lnTo>
                  <a:pt x="7686" y="352922"/>
                </a:lnTo>
                <a:lnTo>
                  <a:pt x="20131" y="352697"/>
                </a:lnTo>
                <a:lnTo>
                  <a:pt x="32723" y="352522"/>
                </a:lnTo>
                <a:lnTo>
                  <a:pt x="58344" y="352322"/>
                </a:lnTo>
                <a:lnTo>
                  <a:pt x="87032" y="352393"/>
                </a:lnTo>
                <a:lnTo>
                  <a:pt x="99652" y="352646"/>
                </a:lnTo>
                <a:lnTo>
                  <a:pt x="110642" y="353060"/>
                </a:lnTo>
                <a:lnTo>
                  <a:pt x="115542" y="353280"/>
                </a:lnTo>
                <a:lnTo>
                  <a:pt x="114236" y="329056"/>
                </a:lnTo>
                <a:lnTo>
                  <a:pt x="114236" y="180848"/>
                </a:lnTo>
                <a:lnTo>
                  <a:pt x="137032" y="180593"/>
                </a:lnTo>
                <a:lnTo>
                  <a:pt x="130682" y="158750"/>
                </a:lnTo>
                <a:lnTo>
                  <a:pt x="122669" y="158750"/>
                </a:lnTo>
                <a:lnTo>
                  <a:pt x="114236" y="158496"/>
                </a:lnTo>
                <a:lnTo>
                  <a:pt x="114236" y="29717"/>
                </a:lnTo>
                <a:lnTo>
                  <a:pt x="119367" y="29082"/>
                </a:lnTo>
                <a:lnTo>
                  <a:pt x="124028" y="28575"/>
                </a:lnTo>
                <a:lnTo>
                  <a:pt x="128244" y="28321"/>
                </a:lnTo>
                <a:lnTo>
                  <a:pt x="132448" y="28066"/>
                </a:lnTo>
                <a:lnTo>
                  <a:pt x="139268" y="27939"/>
                </a:lnTo>
                <a:lnTo>
                  <a:pt x="150789" y="28555"/>
                </a:lnTo>
                <a:lnTo>
                  <a:pt x="164077" y="31208"/>
                </a:lnTo>
                <a:lnTo>
                  <a:pt x="175392" y="35956"/>
                </a:lnTo>
                <a:lnTo>
                  <a:pt x="184734" y="42799"/>
                </a:lnTo>
                <a:lnTo>
                  <a:pt x="191892" y="51907"/>
                </a:lnTo>
                <a:lnTo>
                  <a:pt x="196657" y="62900"/>
                </a:lnTo>
                <a:lnTo>
                  <a:pt x="199516" y="76247"/>
                </a:lnTo>
                <a:lnTo>
                  <a:pt x="200469" y="91948"/>
                </a:lnTo>
                <a:lnTo>
                  <a:pt x="200423" y="95898"/>
                </a:lnTo>
                <a:lnTo>
                  <a:pt x="199175" y="111344"/>
                </a:lnTo>
                <a:lnTo>
                  <a:pt x="196227" y="124421"/>
                </a:lnTo>
                <a:lnTo>
                  <a:pt x="191578" y="135139"/>
                </a:lnTo>
                <a:lnTo>
                  <a:pt x="185229" y="143510"/>
                </a:lnTo>
                <a:lnTo>
                  <a:pt x="177422" y="149671"/>
                </a:lnTo>
                <a:lnTo>
                  <a:pt x="186326" y="192017"/>
                </a:lnTo>
                <a:lnTo>
                  <a:pt x="194779" y="198881"/>
                </a:lnTo>
                <a:lnTo>
                  <a:pt x="199127" y="203932"/>
                </a:lnTo>
                <a:lnTo>
                  <a:pt x="205029" y="213821"/>
                </a:lnTo>
                <a:lnTo>
                  <a:pt x="209247" y="225546"/>
                </a:lnTo>
                <a:lnTo>
                  <a:pt x="211779" y="239109"/>
                </a:lnTo>
                <a:lnTo>
                  <a:pt x="212623" y="254507"/>
                </a:lnTo>
                <a:lnTo>
                  <a:pt x="212233" y="265228"/>
                </a:lnTo>
                <a:lnTo>
                  <a:pt x="210322" y="279211"/>
                </a:lnTo>
                <a:lnTo>
                  <a:pt x="206816" y="291594"/>
                </a:lnTo>
                <a:lnTo>
                  <a:pt x="201715" y="302370"/>
                </a:lnTo>
                <a:lnTo>
                  <a:pt x="200236" y="348244"/>
                </a:lnTo>
                <a:lnTo>
                  <a:pt x="212524" y="345228"/>
                </a:lnTo>
                <a:lnTo>
                  <a:pt x="224019" y="341561"/>
                </a:lnTo>
                <a:lnTo>
                  <a:pt x="234721" y="337242"/>
                </a:lnTo>
                <a:lnTo>
                  <a:pt x="244630" y="332270"/>
                </a:lnTo>
                <a:lnTo>
                  <a:pt x="253745" y="326643"/>
                </a:lnTo>
                <a:lnTo>
                  <a:pt x="262660" y="319903"/>
                </a:lnTo>
                <a:lnTo>
                  <a:pt x="272130" y="310685"/>
                </a:lnTo>
                <a:lnTo>
                  <a:pt x="279877" y="300494"/>
                </a:lnTo>
                <a:close/>
              </a:path>
              <a:path w="7440587" h="361823">
                <a:moveTo>
                  <a:pt x="201715" y="302370"/>
                </a:moveTo>
                <a:lnTo>
                  <a:pt x="195021" y="311530"/>
                </a:lnTo>
                <a:lnTo>
                  <a:pt x="192134" y="314541"/>
                </a:lnTo>
                <a:lnTo>
                  <a:pt x="182573" y="321864"/>
                </a:lnTo>
                <a:lnTo>
                  <a:pt x="171277" y="327072"/>
                </a:lnTo>
                <a:lnTo>
                  <a:pt x="158247" y="330183"/>
                </a:lnTo>
                <a:lnTo>
                  <a:pt x="143484" y="331215"/>
                </a:lnTo>
                <a:lnTo>
                  <a:pt x="139394" y="331181"/>
                </a:lnTo>
                <a:lnTo>
                  <a:pt x="126537" y="330557"/>
                </a:lnTo>
                <a:lnTo>
                  <a:pt x="114236" y="329056"/>
                </a:lnTo>
                <a:lnTo>
                  <a:pt x="115542" y="353280"/>
                </a:lnTo>
                <a:lnTo>
                  <a:pt x="128393" y="353686"/>
                </a:lnTo>
                <a:lnTo>
                  <a:pt x="140754" y="353822"/>
                </a:lnTo>
                <a:lnTo>
                  <a:pt x="143153" y="353814"/>
                </a:lnTo>
                <a:lnTo>
                  <a:pt x="158613" y="353393"/>
                </a:lnTo>
                <a:lnTo>
                  <a:pt x="173280" y="352326"/>
                </a:lnTo>
                <a:lnTo>
                  <a:pt x="187154" y="350609"/>
                </a:lnTo>
                <a:lnTo>
                  <a:pt x="200236" y="348244"/>
                </a:lnTo>
                <a:lnTo>
                  <a:pt x="201715" y="302370"/>
                </a:lnTo>
                <a:close/>
              </a:path>
              <a:path w="7440587" h="361823">
                <a:moveTo>
                  <a:pt x="130682" y="158750"/>
                </a:moveTo>
                <a:lnTo>
                  <a:pt x="137032" y="180593"/>
                </a:lnTo>
                <a:lnTo>
                  <a:pt x="149336" y="181070"/>
                </a:lnTo>
                <a:lnTo>
                  <a:pt x="163606" y="183111"/>
                </a:lnTo>
                <a:lnTo>
                  <a:pt x="175936" y="186760"/>
                </a:lnTo>
                <a:lnTo>
                  <a:pt x="186326" y="192017"/>
                </a:lnTo>
                <a:lnTo>
                  <a:pt x="177422" y="149671"/>
                </a:lnTo>
                <a:lnTo>
                  <a:pt x="166557" y="154715"/>
                </a:lnTo>
                <a:lnTo>
                  <a:pt x="153508" y="157741"/>
                </a:lnTo>
                <a:lnTo>
                  <a:pt x="138277" y="158750"/>
                </a:lnTo>
                <a:lnTo>
                  <a:pt x="130682" y="158750"/>
                </a:lnTo>
                <a:close/>
              </a:path>
              <a:path w="7440587" h="361823">
                <a:moveTo>
                  <a:pt x="6826415" y="230124"/>
                </a:moveTo>
                <a:lnTo>
                  <a:pt x="6831622" y="208914"/>
                </a:lnTo>
                <a:lnTo>
                  <a:pt x="6833019" y="204724"/>
                </a:lnTo>
                <a:lnTo>
                  <a:pt x="6840131" y="202437"/>
                </a:lnTo>
                <a:lnTo>
                  <a:pt x="6850203" y="202237"/>
                </a:lnTo>
                <a:lnTo>
                  <a:pt x="6863146" y="202056"/>
                </a:lnTo>
                <a:lnTo>
                  <a:pt x="6910366" y="202030"/>
                </a:lnTo>
                <a:lnTo>
                  <a:pt x="6923225" y="202189"/>
                </a:lnTo>
                <a:lnTo>
                  <a:pt x="6936524" y="202437"/>
                </a:lnTo>
                <a:lnTo>
                  <a:pt x="6942747" y="204850"/>
                </a:lnTo>
                <a:lnTo>
                  <a:pt x="6943890" y="209296"/>
                </a:lnTo>
                <a:lnTo>
                  <a:pt x="6949351" y="230886"/>
                </a:lnTo>
                <a:lnTo>
                  <a:pt x="6964464" y="229615"/>
                </a:lnTo>
                <a:lnTo>
                  <a:pt x="6964352" y="224973"/>
                </a:lnTo>
                <a:lnTo>
                  <a:pt x="6964067" y="211378"/>
                </a:lnTo>
                <a:lnTo>
                  <a:pt x="6963864" y="198461"/>
                </a:lnTo>
                <a:lnTo>
                  <a:pt x="6963702" y="174625"/>
                </a:lnTo>
                <a:lnTo>
                  <a:pt x="6963771" y="159199"/>
                </a:lnTo>
                <a:lnTo>
                  <a:pt x="6963919" y="146677"/>
                </a:lnTo>
                <a:lnTo>
                  <a:pt x="6964150" y="133658"/>
                </a:lnTo>
                <a:lnTo>
                  <a:pt x="6964464" y="120141"/>
                </a:lnTo>
                <a:lnTo>
                  <a:pt x="6949351" y="120903"/>
                </a:lnTo>
                <a:lnTo>
                  <a:pt x="6944144" y="140207"/>
                </a:lnTo>
                <a:lnTo>
                  <a:pt x="6943001" y="144399"/>
                </a:lnTo>
                <a:lnTo>
                  <a:pt x="6935762" y="146938"/>
                </a:lnTo>
                <a:lnTo>
                  <a:pt x="6925869" y="147089"/>
                </a:lnTo>
                <a:lnTo>
                  <a:pt x="6912966" y="147268"/>
                </a:lnTo>
                <a:lnTo>
                  <a:pt x="6900389" y="147397"/>
                </a:lnTo>
                <a:lnTo>
                  <a:pt x="6865433" y="147299"/>
                </a:lnTo>
                <a:lnTo>
                  <a:pt x="6852582" y="147132"/>
                </a:lnTo>
                <a:lnTo>
                  <a:pt x="6839369" y="146938"/>
                </a:lnTo>
                <a:lnTo>
                  <a:pt x="6833019" y="144272"/>
                </a:lnTo>
                <a:lnTo>
                  <a:pt x="6831622" y="139953"/>
                </a:lnTo>
                <a:lnTo>
                  <a:pt x="6826415" y="119887"/>
                </a:lnTo>
                <a:lnTo>
                  <a:pt x="6811556" y="121157"/>
                </a:lnTo>
                <a:lnTo>
                  <a:pt x="6811630" y="124059"/>
                </a:lnTo>
                <a:lnTo>
                  <a:pt x="6811931" y="137532"/>
                </a:lnTo>
                <a:lnTo>
                  <a:pt x="6812146" y="150464"/>
                </a:lnTo>
                <a:lnTo>
                  <a:pt x="6812275" y="162835"/>
                </a:lnTo>
                <a:lnTo>
                  <a:pt x="6812240" y="191292"/>
                </a:lnTo>
                <a:lnTo>
                  <a:pt x="6812090" y="203817"/>
                </a:lnTo>
                <a:lnTo>
                  <a:pt x="6811862" y="216931"/>
                </a:lnTo>
                <a:lnTo>
                  <a:pt x="6811556" y="230631"/>
                </a:lnTo>
                <a:lnTo>
                  <a:pt x="6826415" y="230124"/>
                </a:lnTo>
                <a:close/>
              </a:path>
              <a:path w="7440587" h="361823">
                <a:moveTo>
                  <a:pt x="1711340" y="347553"/>
                </a:moveTo>
                <a:lnTo>
                  <a:pt x="1723337" y="351799"/>
                </a:lnTo>
                <a:lnTo>
                  <a:pt x="1735964" y="355272"/>
                </a:lnTo>
                <a:lnTo>
                  <a:pt x="1749221" y="357972"/>
                </a:lnTo>
                <a:lnTo>
                  <a:pt x="1763107" y="359900"/>
                </a:lnTo>
                <a:lnTo>
                  <a:pt x="1777623" y="361056"/>
                </a:lnTo>
                <a:lnTo>
                  <a:pt x="1792770" y="361441"/>
                </a:lnTo>
                <a:lnTo>
                  <a:pt x="1805004" y="361195"/>
                </a:lnTo>
                <a:lnTo>
                  <a:pt x="1819518" y="360219"/>
                </a:lnTo>
                <a:lnTo>
                  <a:pt x="1833468" y="358498"/>
                </a:lnTo>
                <a:lnTo>
                  <a:pt x="1846853" y="356032"/>
                </a:lnTo>
                <a:lnTo>
                  <a:pt x="1859672" y="352820"/>
                </a:lnTo>
                <a:lnTo>
                  <a:pt x="1871924" y="348861"/>
                </a:lnTo>
                <a:lnTo>
                  <a:pt x="1883609" y="344155"/>
                </a:lnTo>
                <a:lnTo>
                  <a:pt x="1894725" y="338699"/>
                </a:lnTo>
                <a:lnTo>
                  <a:pt x="1905272" y="332494"/>
                </a:lnTo>
                <a:lnTo>
                  <a:pt x="1915248" y="325539"/>
                </a:lnTo>
                <a:lnTo>
                  <a:pt x="1924653" y="317831"/>
                </a:lnTo>
                <a:lnTo>
                  <a:pt x="1933486" y="309372"/>
                </a:lnTo>
                <a:lnTo>
                  <a:pt x="1946236" y="294619"/>
                </a:lnTo>
                <a:lnTo>
                  <a:pt x="1953410" y="284558"/>
                </a:lnTo>
                <a:lnTo>
                  <a:pt x="1959832" y="273995"/>
                </a:lnTo>
                <a:lnTo>
                  <a:pt x="1965500" y="262931"/>
                </a:lnTo>
                <a:lnTo>
                  <a:pt x="1970413" y="251366"/>
                </a:lnTo>
                <a:lnTo>
                  <a:pt x="1974572" y="239300"/>
                </a:lnTo>
                <a:lnTo>
                  <a:pt x="1977976" y="226732"/>
                </a:lnTo>
                <a:lnTo>
                  <a:pt x="1980625" y="213664"/>
                </a:lnTo>
                <a:lnTo>
                  <a:pt x="1982517" y="200093"/>
                </a:lnTo>
                <a:lnTo>
                  <a:pt x="1983653" y="186022"/>
                </a:lnTo>
                <a:lnTo>
                  <a:pt x="1984032" y="171450"/>
                </a:lnTo>
                <a:lnTo>
                  <a:pt x="1983828" y="160978"/>
                </a:lnTo>
                <a:lnTo>
                  <a:pt x="1982835" y="146598"/>
                </a:lnTo>
                <a:lnTo>
                  <a:pt x="1981020" y="132812"/>
                </a:lnTo>
                <a:lnTo>
                  <a:pt x="1978381" y="119619"/>
                </a:lnTo>
                <a:lnTo>
                  <a:pt x="1974919" y="107020"/>
                </a:lnTo>
                <a:lnTo>
                  <a:pt x="1970636" y="95016"/>
                </a:lnTo>
                <a:lnTo>
                  <a:pt x="1965532" y="83608"/>
                </a:lnTo>
                <a:lnTo>
                  <a:pt x="1959607" y="72795"/>
                </a:lnTo>
                <a:lnTo>
                  <a:pt x="1952862" y="62580"/>
                </a:lnTo>
                <a:lnTo>
                  <a:pt x="1945298" y="52962"/>
                </a:lnTo>
                <a:lnTo>
                  <a:pt x="1936915" y="43941"/>
                </a:lnTo>
                <a:lnTo>
                  <a:pt x="1926987" y="34969"/>
                </a:lnTo>
                <a:lnTo>
                  <a:pt x="1907375" y="21386"/>
                </a:lnTo>
                <a:lnTo>
                  <a:pt x="1896617" y="15723"/>
                </a:lnTo>
                <a:lnTo>
                  <a:pt x="1885226" y="10814"/>
                </a:lnTo>
                <a:lnTo>
                  <a:pt x="1873201" y="6658"/>
                </a:lnTo>
                <a:lnTo>
                  <a:pt x="1860542" y="3257"/>
                </a:lnTo>
                <a:lnTo>
                  <a:pt x="1847248" y="610"/>
                </a:lnTo>
                <a:lnTo>
                  <a:pt x="1833321" y="-1280"/>
                </a:lnTo>
                <a:lnTo>
                  <a:pt x="1818760" y="-2415"/>
                </a:lnTo>
                <a:lnTo>
                  <a:pt x="1803565" y="-2794"/>
                </a:lnTo>
                <a:lnTo>
                  <a:pt x="1792465" y="-2596"/>
                </a:lnTo>
                <a:lnTo>
                  <a:pt x="1777901" y="-1700"/>
                </a:lnTo>
                <a:lnTo>
                  <a:pt x="1763896" y="-79"/>
                </a:lnTo>
                <a:lnTo>
                  <a:pt x="1750450" y="2266"/>
                </a:lnTo>
                <a:lnTo>
                  <a:pt x="1737566" y="5336"/>
                </a:lnTo>
                <a:lnTo>
                  <a:pt x="1725242" y="9131"/>
                </a:lnTo>
                <a:lnTo>
                  <a:pt x="1713479" y="13651"/>
                </a:lnTo>
                <a:lnTo>
                  <a:pt x="1702278" y="18895"/>
                </a:lnTo>
                <a:lnTo>
                  <a:pt x="1691640" y="24863"/>
                </a:lnTo>
                <a:lnTo>
                  <a:pt x="1695615" y="174625"/>
                </a:lnTo>
                <a:lnTo>
                  <a:pt x="1695640" y="169540"/>
                </a:lnTo>
                <a:lnTo>
                  <a:pt x="1696081" y="153612"/>
                </a:lnTo>
                <a:lnTo>
                  <a:pt x="1697067" y="138590"/>
                </a:lnTo>
                <a:lnTo>
                  <a:pt x="1698598" y="124474"/>
                </a:lnTo>
                <a:lnTo>
                  <a:pt x="1700674" y="111263"/>
                </a:lnTo>
                <a:lnTo>
                  <a:pt x="1703296" y="98959"/>
                </a:lnTo>
                <a:lnTo>
                  <a:pt x="1706463" y="87560"/>
                </a:lnTo>
                <a:lnTo>
                  <a:pt x="1710176" y="77068"/>
                </a:lnTo>
                <a:lnTo>
                  <a:pt x="1719237" y="58800"/>
                </a:lnTo>
                <a:lnTo>
                  <a:pt x="1733048" y="41878"/>
                </a:lnTo>
                <a:lnTo>
                  <a:pt x="1742928" y="34202"/>
                </a:lnTo>
                <a:lnTo>
                  <a:pt x="1754087" y="28235"/>
                </a:lnTo>
                <a:lnTo>
                  <a:pt x="1766519" y="23977"/>
                </a:lnTo>
                <a:lnTo>
                  <a:pt x="1780219" y="21424"/>
                </a:lnTo>
                <a:lnTo>
                  <a:pt x="1795183" y="20574"/>
                </a:lnTo>
                <a:lnTo>
                  <a:pt x="1796268" y="20578"/>
                </a:lnTo>
                <a:lnTo>
                  <a:pt x="1810918" y="21518"/>
                </a:lnTo>
                <a:lnTo>
                  <a:pt x="1824427" y="24107"/>
                </a:lnTo>
                <a:lnTo>
                  <a:pt x="1836798" y="28346"/>
                </a:lnTo>
                <a:lnTo>
                  <a:pt x="1848032" y="34237"/>
                </a:lnTo>
                <a:lnTo>
                  <a:pt x="1858132" y="41784"/>
                </a:lnTo>
                <a:lnTo>
                  <a:pt x="1867100" y="50987"/>
                </a:lnTo>
                <a:lnTo>
                  <a:pt x="1874939" y="61849"/>
                </a:lnTo>
                <a:lnTo>
                  <a:pt x="1882501" y="75811"/>
                </a:lnTo>
                <a:lnTo>
                  <a:pt x="1886786" y="86055"/>
                </a:lnTo>
                <a:lnTo>
                  <a:pt x="1890493" y="97089"/>
                </a:lnTo>
                <a:lnTo>
                  <a:pt x="1893625" y="108912"/>
                </a:lnTo>
                <a:lnTo>
                  <a:pt x="1896184" y="121523"/>
                </a:lnTo>
                <a:lnTo>
                  <a:pt x="1898171" y="134922"/>
                </a:lnTo>
                <a:lnTo>
                  <a:pt x="1899588" y="149107"/>
                </a:lnTo>
                <a:lnTo>
                  <a:pt x="1900437" y="164077"/>
                </a:lnTo>
                <a:lnTo>
                  <a:pt x="1900720" y="179831"/>
                </a:lnTo>
                <a:lnTo>
                  <a:pt x="1900611" y="190561"/>
                </a:lnTo>
                <a:lnTo>
                  <a:pt x="1900012" y="206465"/>
                </a:lnTo>
                <a:lnTo>
                  <a:pt x="1898888" y="221423"/>
                </a:lnTo>
                <a:lnTo>
                  <a:pt x="1897239" y="235438"/>
                </a:lnTo>
                <a:lnTo>
                  <a:pt x="1895067" y="248511"/>
                </a:lnTo>
                <a:lnTo>
                  <a:pt x="1892369" y="260645"/>
                </a:lnTo>
                <a:lnTo>
                  <a:pt x="1889147" y="271843"/>
                </a:lnTo>
                <a:lnTo>
                  <a:pt x="1885401" y="282108"/>
                </a:lnTo>
                <a:lnTo>
                  <a:pt x="1876336" y="299847"/>
                </a:lnTo>
                <a:lnTo>
                  <a:pt x="1862561" y="316437"/>
                </a:lnTo>
                <a:lnTo>
                  <a:pt x="1852637" y="324181"/>
                </a:lnTo>
                <a:lnTo>
                  <a:pt x="1841509" y="330203"/>
                </a:lnTo>
                <a:lnTo>
                  <a:pt x="1829177" y="334505"/>
                </a:lnTo>
                <a:lnTo>
                  <a:pt x="1815639" y="337086"/>
                </a:lnTo>
                <a:lnTo>
                  <a:pt x="1800898" y="337947"/>
                </a:lnTo>
                <a:lnTo>
                  <a:pt x="1800611" y="337946"/>
                </a:lnTo>
                <a:lnTo>
                  <a:pt x="1786377" y="337062"/>
                </a:lnTo>
                <a:lnTo>
                  <a:pt x="1773162" y="334475"/>
                </a:lnTo>
                <a:lnTo>
                  <a:pt x="1760963" y="330182"/>
                </a:lnTo>
                <a:lnTo>
                  <a:pt x="1749778" y="324181"/>
                </a:lnTo>
                <a:lnTo>
                  <a:pt x="1739604" y="316470"/>
                </a:lnTo>
                <a:lnTo>
                  <a:pt x="1730441" y="307047"/>
                </a:lnTo>
                <a:lnTo>
                  <a:pt x="1722285" y="295910"/>
                </a:lnTo>
                <a:lnTo>
                  <a:pt x="1713467" y="279431"/>
                </a:lnTo>
                <a:lnTo>
                  <a:pt x="1709283" y="269078"/>
                </a:lnTo>
                <a:lnTo>
                  <a:pt x="1705656" y="257941"/>
                </a:lnTo>
                <a:lnTo>
                  <a:pt x="1702588" y="246020"/>
                </a:lnTo>
                <a:lnTo>
                  <a:pt x="1700078" y="233314"/>
                </a:lnTo>
                <a:lnTo>
                  <a:pt x="1698125" y="219822"/>
                </a:lnTo>
                <a:lnTo>
                  <a:pt x="1696730" y="205544"/>
                </a:lnTo>
                <a:lnTo>
                  <a:pt x="1695894" y="190478"/>
                </a:lnTo>
                <a:lnTo>
                  <a:pt x="1689236" y="336740"/>
                </a:lnTo>
                <a:lnTo>
                  <a:pt x="1699973" y="342534"/>
                </a:lnTo>
                <a:lnTo>
                  <a:pt x="1711340" y="347553"/>
                </a:lnTo>
                <a:close/>
              </a:path>
              <a:path w="7440587" h="361823">
                <a:moveTo>
                  <a:pt x="1612303" y="182879"/>
                </a:moveTo>
                <a:lnTo>
                  <a:pt x="1612638" y="196497"/>
                </a:lnTo>
                <a:lnTo>
                  <a:pt x="1613762" y="210754"/>
                </a:lnTo>
                <a:lnTo>
                  <a:pt x="1615678" y="224438"/>
                </a:lnTo>
                <a:lnTo>
                  <a:pt x="1618384" y="237547"/>
                </a:lnTo>
                <a:lnTo>
                  <a:pt x="1621880" y="250084"/>
                </a:lnTo>
                <a:lnTo>
                  <a:pt x="1626166" y="262049"/>
                </a:lnTo>
                <a:lnTo>
                  <a:pt x="1631241" y="273442"/>
                </a:lnTo>
                <a:lnTo>
                  <a:pt x="1637105" y="284264"/>
                </a:lnTo>
                <a:lnTo>
                  <a:pt x="1643756" y="294515"/>
                </a:lnTo>
                <a:lnTo>
                  <a:pt x="1651195" y="304196"/>
                </a:lnTo>
                <a:lnTo>
                  <a:pt x="1659420" y="313309"/>
                </a:lnTo>
                <a:lnTo>
                  <a:pt x="1669651" y="322826"/>
                </a:lnTo>
                <a:lnTo>
                  <a:pt x="1679128" y="330171"/>
                </a:lnTo>
                <a:lnTo>
                  <a:pt x="1689236" y="336740"/>
                </a:lnTo>
                <a:lnTo>
                  <a:pt x="1695894" y="190478"/>
                </a:lnTo>
                <a:lnTo>
                  <a:pt x="1695615" y="174625"/>
                </a:lnTo>
                <a:lnTo>
                  <a:pt x="1691640" y="24863"/>
                </a:lnTo>
                <a:lnTo>
                  <a:pt x="1681564" y="31557"/>
                </a:lnTo>
                <a:lnTo>
                  <a:pt x="1672051" y="38974"/>
                </a:lnTo>
                <a:lnTo>
                  <a:pt x="1663103" y="47116"/>
                </a:lnTo>
                <a:lnTo>
                  <a:pt x="1651285" y="60037"/>
                </a:lnTo>
                <a:lnTo>
                  <a:pt x="1643871" y="69844"/>
                </a:lnTo>
                <a:lnTo>
                  <a:pt x="1637240" y="80204"/>
                </a:lnTo>
                <a:lnTo>
                  <a:pt x="1631391" y="91117"/>
                </a:lnTo>
                <a:lnTo>
                  <a:pt x="1626324" y="102581"/>
                </a:lnTo>
                <a:lnTo>
                  <a:pt x="1622037" y="114594"/>
                </a:lnTo>
                <a:lnTo>
                  <a:pt x="1618532" y="127157"/>
                </a:lnTo>
                <a:lnTo>
                  <a:pt x="1615806" y="140268"/>
                </a:lnTo>
                <a:lnTo>
                  <a:pt x="1613859" y="153926"/>
                </a:lnTo>
                <a:lnTo>
                  <a:pt x="1612692" y="168130"/>
                </a:lnTo>
                <a:lnTo>
                  <a:pt x="1612303" y="182879"/>
                </a:lnTo>
                <a:close/>
              </a:path>
              <a:path w="7440587" h="361823">
                <a:moveTo>
                  <a:pt x="6754406" y="5461"/>
                </a:moveTo>
                <a:lnTo>
                  <a:pt x="6752374" y="7365"/>
                </a:lnTo>
                <a:lnTo>
                  <a:pt x="6757581" y="107568"/>
                </a:lnTo>
                <a:lnTo>
                  <a:pt x="6771678" y="105790"/>
                </a:lnTo>
                <a:lnTo>
                  <a:pt x="6785521" y="60451"/>
                </a:lnTo>
                <a:lnTo>
                  <a:pt x="6984276" y="60451"/>
                </a:lnTo>
                <a:lnTo>
                  <a:pt x="6994436" y="107314"/>
                </a:lnTo>
                <a:lnTo>
                  <a:pt x="7008406" y="105282"/>
                </a:lnTo>
                <a:lnTo>
                  <a:pt x="7023519" y="7365"/>
                </a:lnTo>
                <a:lnTo>
                  <a:pt x="7021995" y="5461"/>
                </a:lnTo>
                <a:lnTo>
                  <a:pt x="7015179" y="5558"/>
                </a:lnTo>
                <a:lnTo>
                  <a:pt x="7001706" y="5733"/>
                </a:lnTo>
                <a:lnTo>
                  <a:pt x="6988438" y="5885"/>
                </a:lnTo>
                <a:lnTo>
                  <a:pt x="6975374" y="6014"/>
                </a:lnTo>
                <a:lnTo>
                  <a:pt x="6949865" y="6205"/>
                </a:lnTo>
                <a:lnTo>
                  <a:pt x="6913160" y="6341"/>
                </a:lnTo>
                <a:lnTo>
                  <a:pt x="6819990" y="6168"/>
                </a:lnTo>
                <a:lnTo>
                  <a:pt x="6794332" y="5955"/>
                </a:lnTo>
                <a:lnTo>
                  <a:pt x="6781217" y="5814"/>
                </a:lnTo>
                <a:lnTo>
                  <a:pt x="6767909" y="5650"/>
                </a:lnTo>
                <a:lnTo>
                  <a:pt x="6754406" y="5461"/>
                </a:lnTo>
                <a:close/>
              </a:path>
              <a:path w="7440587" h="361823">
                <a:moveTo>
                  <a:pt x="6516711" y="352847"/>
                </a:moveTo>
                <a:lnTo>
                  <a:pt x="6528387" y="352649"/>
                </a:lnTo>
                <a:lnTo>
                  <a:pt x="6540730" y="352495"/>
                </a:lnTo>
                <a:lnTo>
                  <a:pt x="6567387" y="352319"/>
                </a:lnTo>
                <a:lnTo>
                  <a:pt x="6619976" y="352476"/>
                </a:lnTo>
                <a:lnTo>
                  <a:pt x="6632435" y="352626"/>
                </a:lnTo>
                <a:lnTo>
                  <a:pt x="6644310" y="352820"/>
                </a:lnTo>
                <a:lnTo>
                  <a:pt x="6655600" y="353060"/>
                </a:lnTo>
                <a:lnTo>
                  <a:pt x="6654838" y="340740"/>
                </a:lnTo>
                <a:lnTo>
                  <a:pt x="6627025" y="331977"/>
                </a:lnTo>
                <a:lnTo>
                  <a:pt x="6621437" y="330580"/>
                </a:lnTo>
                <a:lnTo>
                  <a:pt x="6618516" y="327660"/>
                </a:lnTo>
                <a:lnTo>
                  <a:pt x="6618262" y="316864"/>
                </a:lnTo>
                <a:lnTo>
                  <a:pt x="6618008" y="301498"/>
                </a:lnTo>
                <a:lnTo>
                  <a:pt x="6617881" y="194182"/>
                </a:lnTo>
                <a:lnTo>
                  <a:pt x="6696240" y="49275"/>
                </a:lnTo>
                <a:lnTo>
                  <a:pt x="6699542" y="43306"/>
                </a:lnTo>
                <a:lnTo>
                  <a:pt x="6702717" y="38353"/>
                </a:lnTo>
                <a:lnTo>
                  <a:pt x="6706019" y="34543"/>
                </a:lnTo>
                <a:lnTo>
                  <a:pt x="6709194" y="30606"/>
                </a:lnTo>
                <a:lnTo>
                  <a:pt x="6713766" y="27686"/>
                </a:lnTo>
                <a:lnTo>
                  <a:pt x="6719735" y="25780"/>
                </a:lnTo>
                <a:lnTo>
                  <a:pt x="6746024" y="18034"/>
                </a:lnTo>
                <a:lnTo>
                  <a:pt x="6744754" y="5461"/>
                </a:lnTo>
                <a:lnTo>
                  <a:pt x="6741370" y="5577"/>
                </a:lnTo>
                <a:lnTo>
                  <a:pt x="6728789" y="5929"/>
                </a:lnTo>
                <a:lnTo>
                  <a:pt x="6716109" y="6169"/>
                </a:lnTo>
                <a:lnTo>
                  <a:pt x="6703347" y="6306"/>
                </a:lnTo>
                <a:lnTo>
                  <a:pt x="6670227" y="6256"/>
                </a:lnTo>
                <a:lnTo>
                  <a:pt x="6657483" y="6088"/>
                </a:lnTo>
                <a:lnTo>
                  <a:pt x="6644993" y="5825"/>
                </a:lnTo>
                <a:lnTo>
                  <a:pt x="6632740" y="5461"/>
                </a:lnTo>
                <a:lnTo>
                  <a:pt x="6633502" y="18541"/>
                </a:lnTo>
                <a:lnTo>
                  <a:pt x="6655854" y="24511"/>
                </a:lnTo>
                <a:lnTo>
                  <a:pt x="6663220" y="26415"/>
                </a:lnTo>
                <a:lnTo>
                  <a:pt x="6666903" y="29972"/>
                </a:lnTo>
                <a:lnTo>
                  <a:pt x="6666903" y="38480"/>
                </a:lnTo>
                <a:lnTo>
                  <a:pt x="6665633" y="43179"/>
                </a:lnTo>
                <a:lnTo>
                  <a:pt x="6662966" y="49022"/>
                </a:lnTo>
                <a:lnTo>
                  <a:pt x="6660299" y="54863"/>
                </a:lnTo>
                <a:lnTo>
                  <a:pt x="6656743" y="61849"/>
                </a:lnTo>
                <a:lnTo>
                  <a:pt x="6652298" y="70103"/>
                </a:lnTo>
                <a:lnTo>
                  <a:pt x="6604800" y="164718"/>
                </a:lnTo>
                <a:lnTo>
                  <a:pt x="6549555" y="64135"/>
                </a:lnTo>
                <a:lnTo>
                  <a:pt x="6545364" y="57403"/>
                </a:lnTo>
                <a:lnTo>
                  <a:pt x="6542189" y="51562"/>
                </a:lnTo>
                <a:lnTo>
                  <a:pt x="6539776" y="46609"/>
                </a:lnTo>
                <a:lnTo>
                  <a:pt x="6537490" y="41528"/>
                </a:lnTo>
                <a:lnTo>
                  <a:pt x="6536347" y="37337"/>
                </a:lnTo>
                <a:lnTo>
                  <a:pt x="6536347" y="31368"/>
                </a:lnTo>
                <a:lnTo>
                  <a:pt x="6537236" y="29463"/>
                </a:lnTo>
                <a:lnTo>
                  <a:pt x="6540919" y="26288"/>
                </a:lnTo>
                <a:lnTo>
                  <a:pt x="6543713" y="25018"/>
                </a:lnTo>
                <a:lnTo>
                  <a:pt x="6547523" y="24256"/>
                </a:lnTo>
                <a:lnTo>
                  <a:pt x="6572796" y="18034"/>
                </a:lnTo>
                <a:lnTo>
                  <a:pt x="6571526" y="5461"/>
                </a:lnTo>
                <a:lnTo>
                  <a:pt x="6566823" y="5558"/>
                </a:lnTo>
                <a:lnTo>
                  <a:pt x="6554649" y="5779"/>
                </a:lnTo>
                <a:lnTo>
                  <a:pt x="6542290" y="5961"/>
                </a:lnTo>
                <a:lnTo>
                  <a:pt x="6529746" y="6106"/>
                </a:lnTo>
                <a:lnTo>
                  <a:pt x="6504092" y="6291"/>
                </a:lnTo>
                <a:lnTo>
                  <a:pt x="6440947" y="6181"/>
                </a:lnTo>
                <a:lnTo>
                  <a:pt x="6428583" y="6009"/>
                </a:lnTo>
                <a:lnTo>
                  <a:pt x="6417584" y="5770"/>
                </a:lnTo>
                <a:lnTo>
                  <a:pt x="6407950" y="5461"/>
                </a:lnTo>
                <a:lnTo>
                  <a:pt x="6408966" y="18034"/>
                </a:lnTo>
                <a:lnTo>
                  <a:pt x="6432842" y="24764"/>
                </a:lnTo>
                <a:lnTo>
                  <a:pt x="6444399" y="29844"/>
                </a:lnTo>
                <a:lnTo>
                  <a:pt x="6455204" y="43366"/>
                </a:lnTo>
                <a:lnTo>
                  <a:pt x="6463322" y="56006"/>
                </a:lnTo>
                <a:lnTo>
                  <a:pt x="6543840" y="200151"/>
                </a:lnTo>
                <a:lnTo>
                  <a:pt x="6543751" y="289589"/>
                </a:lnTo>
                <a:lnTo>
                  <a:pt x="6543586" y="301625"/>
                </a:lnTo>
                <a:lnTo>
                  <a:pt x="6543332" y="309879"/>
                </a:lnTo>
                <a:lnTo>
                  <a:pt x="6543078" y="323850"/>
                </a:lnTo>
                <a:lnTo>
                  <a:pt x="6542697" y="327787"/>
                </a:lnTo>
                <a:lnTo>
                  <a:pt x="6540538" y="330326"/>
                </a:lnTo>
                <a:lnTo>
                  <a:pt x="6536347" y="331469"/>
                </a:lnTo>
                <a:lnTo>
                  <a:pt x="6505613" y="340740"/>
                </a:lnTo>
                <a:lnTo>
                  <a:pt x="6506883" y="353060"/>
                </a:lnTo>
                <a:lnTo>
                  <a:pt x="6516711" y="352847"/>
                </a:lnTo>
                <a:close/>
              </a:path>
              <a:path w="7440587" h="361823">
                <a:moveTo>
                  <a:pt x="5874550" y="340740"/>
                </a:moveTo>
                <a:lnTo>
                  <a:pt x="5845848" y="331977"/>
                </a:lnTo>
                <a:lnTo>
                  <a:pt x="5841657" y="330835"/>
                </a:lnTo>
                <a:lnTo>
                  <a:pt x="5839498" y="327913"/>
                </a:lnTo>
                <a:lnTo>
                  <a:pt x="5839371" y="323341"/>
                </a:lnTo>
                <a:lnTo>
                  <a:pt x="5839156" y="314299"/>
                </a:lnTo>
                <a:lnTo>
                  <a:pt x="5838984" y="302349"/>
                </a:lnTo>
                <a:lnTo>
                  <a:pt x="5838863" y="33400"/>
                </a:lnTo>
                <a:lnTo>
                  <a:pt x="5978436" y="33400"/>
                </a:lnTo>
                <a:lnTo>
                  <a:pt x="5978399" y="286874"/>
                </a:lnTo>
                <a:lnTo>
                  <a:pt x="5978261" y="300322"/>
                </a:lnTo>
                <a:lnTo>
                  <a:pt x="5978019" y="312477"/>
                </a:lnTo>
                <a:lnTo>
                  <a:pt x="5977674" y="323341"/>
                </a:lnTo>
                <a:lnTo>
                  <a:pt x="5971197" y="331977"/>
                </a:lnTo>
                <a:lnTo>
                  <a:pt x="5941479" y="340740"/>
                </a:lnTo>
                <a:lnTo>
                  <a:pt x="5943003" y="353060"/>
                </a:lnTo>
                <a:lnTo>
                  <a:pt x="5949636" y="352901"/>
                </a:lnTo>
                <a:lnTo>
                  <a:pt x="5960989" y="352683"/>
                </a:lnTo>
                <a:lnTo>
                  <a:pt x="5973148" y="352515"/>
                </a:lnTo>
                <a:lnTo>
                  <a:pt x="5999850" y="352322"/>
                </a:lnTo>
                <a:lnTo>
                  <a:pt x="6056668" y="352499"/>
                </a:lnTo>
                <a:lnTo>
                  <a:pt x="6069132" y="352646"/>
                </a:lnTo>
                <a:lnTo>
                  <a:pt x="6081197" y="352833"/>
                </a:lnTo>
                <a:lnTo>
                  <a:pt x="6092863" y="353060"/>
                </a:lnTo>
                <a:lnTo>
                  <a:pt x="6091847" y="340740"/>
                </a:lnTo>
                <a:lnTo>
                  <a:pt x="6059716" y="331469"/>
                </a:lnTo>
                <a:lnTo>
                  <a:pt x="6052763" y="314287"/>
                </a:lnTo>
                <a:lnTo>
                  <a:pt x="6052595" y="302257"/>
                </a:lnTo>
                <a:lnTo>
                  <a:pt x="6052540" y="59268"/>
                </a:lnTo>
                <a:lnTo>
                  <a:pt x="6052701" y="46770"/>
                </a:lnTo>
                <a:lnTo>
                  <a:pt x="6052985" y="35940"/>
                </a:lnTo>
                <a:lnTo>
                  <a:pt x="6078131" y="22225"/>
                </a:lnTo>
                <a:lnTo>
                  <a:pt x="6083592" y="100075"/>
                </a:lnTo>
                <a:lnTo>
                  <a:pt x="6097435" y="97789"/>
                </a:lnTo>
                <a:lnTo>
                  <a:pt x="6120168" y="31876"/>
                </a:lnTo>
                <a:lnTo>
                  <a:pt x="6191542" y="31876"/>
                </a:lnTo>
                <a:lnTo>
                  <a:pt x="6191445" y="299073"/>
                </a:lnTo>
                <a:lnTo>
                  <a:pt x="6191286" y="311212"/>
                </a:lnTo>
                <a:lnTo>
                  <a:pt x="6191034" y="321817"/>
                </a:lnTo>
                <a:lnTo>
                  <a:pt x="6144933" y="340740"/>
                </a:lnTo>
                <a:lnTo>
                  <a:pt x="6146203" y="353060"/>
                </a:lnTo>
                <a:lnTo>
                  <a:pt x="6153001" y="352935"/>
                </a:lnTo>
                <a:lnTo>
                  <a:pt x="6165286" y="352740"/>
                </a:lnTo>
                <a:lnTo>
                  <a:pt x="6177761" y="352581"/>
                </a:lnTo>
                <a:lnTo>
                  <a:pt x="6203273" y="352368"/>
                </a:lnTo>
                <a:lnTo>
                  <a:pt x="6274585" y="352520"/>
                </a:lnTo>
                <a:lnTo>
                  <a:pt x="6287254" y="352664"/>
                </a:lnTo>
                <a:lnTo>
                  <a:pt x="6299875" y="352844"/>
                </a:lnTo>
                <a:lnTo>
                  <a:pt x="6312446" y="353060"/>
                </a:lnTo>
                <a:lnTo>
                  <a:pt x="6311811" y="340740"/>
                </a:lnTo>
                <a:lnTo>
                  <a:pt x="6272822" y="329818"/>
                </a:lnTo>
                <a:lnTo>
                  <a:pt x="6266218" y="321817"/>
                </a:lnTo>
                <a:lnTo>
                  <a:pt x="6265836" y="302122"/>
                </a:lnTo>
                <a:lnTo>
                  <a:pt x="6265710" y="31876"/>
                </a:lnTo>
                <a:lnTo>
                  <a:pt x="6337338" y="31876"/>
                </a:lnTo>
                <a:lnTo>
                  <a:pt x="6353340" y="100329"/>
                </a:lnTo>
                <a:lnTo>
                  <a:pt x="6367310" y="98043"/>
                </a:lnTo>
                <a:lnTo>
                  <a:pt x="6383566" y="7365"/>
                </a:lnTo>
                <a:lnTo>
                  <a:pt x="6382169" y="5461"/>
                </a:lnTo>
                <a:lnTo>
                  <a:pt x="6378833" y="5511"/>
                </a:lnTo>
                <a:lnTo>
                  <a:pt x="6365595" y="5697"/>
                </a:lnTo>
                <a:lnTo>
                  <a:pt x="6352498" y="5858"/>
                </a:lnTo>
                <a:lnTo>
                  <a:pt x="6339541" y="5994"/>
                </a:lnTo>
                <a:lnTo>
                  <a:pt x="6314045" y="6197"/>
                </a:lnTo>
                <a:lnTo>
                  <a:pt x="6276829" y="6340"/>
                </a:lnTo>
                <a:lnTo>
                  <a:pt x="6143264" y="6150"/>
                </a:lnTo>
                <a:lnTo>
                  <a:pt x="6130497" y="6043"/>
                </a:lnTo>
                <a:lnTo>
                  <a:pt x="6117609" y="5914"/>
                </a:lnTo>
                <a:lnTo>
                  <a:pt x="6104599" y="5762"/>
                </a:lnTo>
                <a:lnTo>
                  <a:pt x="6091466" y="5587"/>
                </a:lnTo>
                <a:lnTo>
                  <a:pt x="6078893" y="5461"/>
                </a:lnTo>
                <a:lnTo>
                  <a:pt x="6076945" y="5761"/>
                </a:lnTo>
                <a:lnTo>
                  <a:pt x="6064046" y="6051"/>
                </a:lnTo>
                <a:lnTo>
                  <a:pt x="6051301" y="6231"/>
                </a:lnTo>
                <a:lnTo>
                  <a:pt x="5762925" y="6203"/>
                </a:lnTo>
                <a:lnTo>
                  <a:pt x="5750217" y="6030"/>
                </a:lnTo>
                <a:lnTo>
                  <a:pt x="5737306" y="5785"/>
                </a:lnTo>
                <a:lnTo>
                  <a:pt x="5724182" y="5461"/>
                </a:lnTo>
                <a:lnTo>
                  <a:pt x="5724944" y="18034"/>
                </a:lnTo>
                <a:lnTo>
                  <a:pt x="5758091" y="27686"/>
                </a:lnTo>
                <a:lnTo>
                  <a:pt x="5764116" y="38390"/>
                </a:lnTo>
                <a:lnTo>
                  <a:pt x="5764337" y="49620"/>
                </a:lnTo>
                <a:lnTo>
                  <a:pt x="5764502" y="62520"/>
                </a:lnTo>
                <a:lnTo>
                  <a:pt x="5764418" y="300734"/>
                </a:lnTo>
                <a:lnTo>
                  <a:pt x="5764252" y="312911"/>
                </a:lnTo>
                <a:lnTo>
                  <a:pt x="5764060" y="323850"/>
                </a:lnTo>
                <a:lnTo>
                  <a:pt x="5724182" y="340740"/>
                </a:lnTo>
                <a:lnTo>
                  <a:pt x="5725452" y="353060"/>
                </a:lnTo>
                <a:lnTo>
                  <a:pt x="5737912" y="352813"/>
                </a:lnTo>
                <a:lnTo>
                  <a:pt x="5749936" y="352627"/>
                </a:lnTo>
                <a:lnTo>
                  <a:pt x="5762427" y="352483"/>
                </a:lnTo>
                <a:lnTo>
                  <a:pt x="5788796" y="352318"/>
                </a:lnTo>
                <a:lnTo>
                  <a:pt x="5840016" y="352470"/>
                </a:lnTo>
                <a:lnTo>
                  <a:pt x="5852473" y="352620"/>
                </a:lnTo>
                <a:lnTo>
                  <a:pt x="5864240" y="352816"/>
                </a:lnTo>
                <a:lnTo>
                  <a:pt x="5875312" y="353060"/>
                </a:lnTo>
                <a:lnTo>
                  <a:pt x="5874550" y="340740"/>
                </a:lnTo>
                <a:close/>
              </a:path>
              <a:path w="7440587" h="361823">
                <a:moveTo>
                  <a:pt x="4122966" y="310514"/>
                </a:moveTo>
                <a:lnTo>
                  <a:pt x="4013873" y="150113"/>
                </a:lnTo>
                <a:lnTo>
                  <a:pt x="4098963" y="55244"/>
                </a:lnTo>
                <a:lnTo>
                  <a:pt x="4099239" y="54941"/>
                </a:lnTo>
                <a:lnTo>
                  <a:pt x="4108478" y="45366"/>
                </a:lnTo>
                <a:lnTo>
                  <a:pt x="4117251" y="37084"/>
                </a:lnTo>
                <a:lnTo>
                  <a:pt x="4129951" y="28193"/>
                </a:lnTo>
                <a:lnTo>
                  <a:pt x="4166019" y="18034"/>
                </a:lnTo>
                <a:lnTo>
                  <a:pt x="4164876" y="5461"/>
                </a:lnTo>
                <a:lnTo>
                  <a:pt x="4157462" y="5693"/>
                </a:lnTo>
                <a:lnTo>
                  <a:pt x="4145108" y="5992"/>
                </a:lnTo>
                <a:lnTo>
                  <a:pt x="4132478" y="6196"/>
                </a:lnTo>
                <a:lnTo>
                  <a:pt x="4106329" y="6350"/>
                </a:lnTo>
                <a:lnTo>
                  <a:pt x="4085877" y="6258"/>
                </a:lnTo>
                <a:lnTo>
                  <a:pt x="4073051" y="6091"/>
                </a:lnTo>
                <a:lnTo>
                  <a:pt x="4060731" y="5827"/>
                </a:lnTo>
                <a:lnTo>
                  <a:pt x="4048925" y="5461"/>
                </a:lnTo>
                <a:lnTo>
                  <a:pt x="4049560" y="18541"/>
                </a:lnTo>
                <a:lnTo>
                  <a:pt x="4071150" y="24002"/>
                </a:lnTo>
                <a:lnTo>
                  <a:pt x="4075595" y="25273"/>
                </a:lnTo>
                <a:lnTo>
                  <a:pt x="4077881" y="27559"/>
                </a:lnTo>
                <a:lnTo>
                  <a:pt x="4077881" y="34289"/>
                </a:lnTo>
                <a:lnTo>
                  <a:pt x="4070896" y="45212"/>
                </a:lnTo>
                <a:lnTo>
                  <a:pt x="4061449" y="56660"/>
                </a:lnTo>
                <a:lnTo>
                  <a:pt x="4051846" y="67310"/>
                </a:lnTo>
                <a:lnTo>
                  <a:pt x="3950246" y="179069"/>
                </a:lnTo>
                <a:lnTo>
                  <a:pt x="4020858" y="286385"/>
                </a:lnTo>
                <a:lnTo>
                  <a:pt x="4022149" y="288350"/>
                </a:lnTo>
                <a:lnTo>
                  <a:pt x="4032072" y="303598"/>
                </a:lnTo>
                <a:lnTo>
                  <a:pt x="4040632" y="317039"/>
                </a:lnTo>
                <a:lnTo>
                  <a:pt x="4047829" y="328677"/>
                </a:lnTo>
                <a:lnTo>
                  <a:pt x="4053663" y="338515"/>
                </a:lnTo>
                <a:lnTo>
                  <a:pt x="4058135" y="346557"/>
                </a:lnTo>
                <a:lnTo>
                  <a:pt x="4061244" y="352805"/>
                </a:lnTo>
                <a:lnTo>
                  <a:pt x="4069722" y="352702"/>
                </a:lnTo>
                <a:lnTo>
                  <a:pt x="4082863" y="352548"/>
                </a:lnTo>
                <a:lnTo>
                  <a:pt x="4095625" y="352419"/>
                </a:lnTo>
                <a:lnTo>
                  <a:pt x="4138963" y="352379"/>
                </a:lnTo>
                <a:lnTo>
                  <a:pt x="4151715" y="352529"/>
                </a:lnTo>
                <a:lnTo>
                  <a:pt x="4164292" y="352756"/>
                </a:lnTo>
                <a:lnTo>
                  <a:pt x="4176687" y="353060"/>
                </a:lnTo>
                <a:lnTo>
                  <a:pt x="4176052" y="340740"/>
                </a:lnTo>
                <a:lnTo>
                  <a:pt x="4151922" y="333248"/>
                </a:lnTo>
                <a:lnTo>
                  <a:pt x="4146207" y="331597"/>
                </a:lnTo>
                <a:lnTo>
                  <a:pt x="4141254" y="329184"/>
                </a:lnTo>
                <a:lnTo>
                  <a:pt x="4137063" y="326136"/>
                </a:lnTo>
                <a:lnTo>
                  <a:pt x="4132999" y="323088"/>
                </a:lnTo>
                <a:lnTo>
                  <a:pt x="4128300" y="317880"/>
                </a:lnTo>
                <a:lnTo>
                  <a:pt x="4122966" y="310514"/>
                </a:lnTo>
                <a:close/>
              </a:path>
              <a:path w="7440587" h="361823">
                <a:moveTo>
                  <a:pt x="3947579" y="27686"/>
                </a:moveTo>
                <a:lnTo>
                  <a:pt x="3951516" y="26415"/>
                </a:lnTo>
                <a:lnTo>
                  <a:pt x="3980980" y="18034"/>
                </a:lnTo>
                <a:lnTo>
                  <a:pt x="3979456" y="5461"/>
                </a:lnTo>
                <a:lnTo>
                  <a:pt x="3971099" y="5695"/>
                </a:lnTo>
                <a:lnTo>
                  <a:pt x="3959601" y="5941"/>
                </a:lnTo>
                <a:lnTo>
                  <a:pt x="3947364" y="6126"/>
                </a:lnTo>
                <a:lnTo>
                  <a:pt x="3920656" y="6326"/>
                </a:lnTo>
                <a:lnTo>
                  <a:pt x="3866090" y="6142"/>
                </a:lnTo>
                <a:lnTo>
                  <a:pt x="3853603" y="5973"/>
                </a:lnTo>
                <a:lnTo>
                  <a:pt x="3841524" y="5746"/>
                </a:lnTo>
                <a:lnTo>
                  <a:pt x="3829850" y="5461"/>
                </a:lnTo>
                <a:lnTo>
                  <a:pt x="3830612" y="18034"/>
                </a:lnTo>
                <a:lnTo>
                  <a:pt x="3863759" y="27686"/>
                </a:lnTo>
                <a:lnTo>
                  <a:pt x="3869855" y="41528"/>
                </a:lnTo>
                <a:lnTo>
                  <a:pt x="3870109" y="54482"/>
                </a:lnTo>
                <a:lnTo>
                  <a:pt x="3869855" y="317246"/>
                </a:lnTo>
                <a:lnTo>
                  <a:pt x="3867315" y="330200"/>
                </a:lnTo>
                <a:lnTo>
                  <a:pt x="3829850" y="340740"/>
                </a:lnTo>
                <a:lnTo>
                  <a:pt x="3831120" y="353060"/>
                </a:lnTo>
                <a:lnTo>
                  <a:pt x="3843469" y="352813"/>
                </a:lnTo>
                <a:lnTo>
                  <a:pt x="3855433" y="352627"/>
                </a:lnTo>
                <a:lnTo>
                  <a:pt x="3867904" y="352483"/>
                </a:lnTo>
                <a:lnTo>
                  <a:pt x="3894359" y="352318"/>
                </a:lnTo>
                <a:lnTo>
                  <a:pt x="3945684" y="352470"/>
                </a:lnTo>
                <a:lnTo>
                  <a:pt x="3958141" y="352620"/>
                </a:lnTo>
                <a:lnTo>
                  <a:pt x="3969908" y="352816"/>
                </a:lnTo>
                <a:lnTo>
                  <a:pt x="3980980" y="353060"/>
                </a:lnTo>
                <a:lnTo>
                  <a:pt x="3980218" y="340740"/>
                </a:lnTo>
                <a:lnTo>
                  <a:pt x="3951516" y="331977"/>
                </a:lnTo>
                <a:lnTo>
                  <a:pt x="3947325" y="330707"/>
                </a:lnTo>
                <a:lnTo>
                  <a:pt x="3945166" y="327787"/>
                </a:lnTo>
                <a:lnTo>
                  <a:pt x="3944912" y="316864"/>
                </a:lnTo>
                <a:lnTo>
                  <a:pt x="3944658" y="301498"/>
                </a:lnTo>
                <a:lnTo>
                  <a:pt x="3944912" y="40259"/>
                </a:lnTo>
                <a:lnTo>
                  <a:pt x="3945039" y="34162"/>
                </a:lnTo>
                <a:lnTo>
                  <a:pt x="3945420" y="30225"/>
                </a:lnTo>
                <a:lnTo>
                  <a:pt x="3947579" y="27686"/>
                </a:lnTo>
                <a:close/>
              </a:path>
              <a:path w="7440587" h="361823">
                <a:moveTo>
                  <a:pt x="3273336" y="330200"/>
                </a:moveTo>
                <a:lnTo>
                  <a:pt x="3270499" y="314287"/>
                </a:lnTo>
                <a:lnTo>
                  <a:pt x="3270328" y="302257"/>
                </a:lnTo>
                <a:lnTo>
                  <a:pt x="3270161" y="274574"/>
                </a:lnTo>
                <a:lnTo>
                  <a:pt x="3270258" y="59268"/>
                </a:lnTo>
                <a:lnTo>
                  <a:pt x="3270441" y="46770"/>
                </a:lnTo>
                <a:lnTo>
                  <a:pt x="3270669" y="35940"/>
                </a:lnTo>
                <a:lnTo>
                  <a:pt x="3276892" y="27686"/>
                </a:lnTo>
                <a:lnTo>
                  <a:pt x="3296831" y="21971"/>
                </a:lnTo>
                <a:lnTo>
                  <a:pt x="3302292" y="100075"/>
                </a:lnTo>
                <a:lnTo>
                  <a:pt x="3316135" y="97789"/>
                </a:lnTo>
                <a:lnTo>
                  <a:pt x="3338868" y="31876"/>
                </a:lnTo>
                <a:lnTo>
                  <a:pt x="3410242" y="31876"/>
                </a:lnTo>
                <a:lnTo>
                  <a:pt x="3410145" y="299073"/>
                </a:lnTo>
                <a:lnTo>
                  <a:pt x="3409986" y="311212"/>
                </a:lnTo>
                <a:lnTo>
                  <a:pt x="3409734" y="321817"/>
                </a:lnTo>
                <a:lnTo>
                  <a:pt x="3363633" y="340740"/>
                </a:lnTo>
                <a:lnTo>
                  <a:pt x="3364903" y="353060"/>
                </a:lnTo>
                <a:lnTo>
                  <a:pt x="3371701" y="352935"/>
                </a:lnTo>
                <a:lnTo>
                  <a:pt x="3383986" y="352740"/>
                </a:lnTo>
                <a:lnTo>
                  <a:pt x="3396461" y="352581"/>
                </a:lnTo>
                <a:lnTo>
                  <a:pt x="3421973" y="352368"/>
                </a:lnTo>
                <a:lnTo>
                  <a:pt x="3493285" y="352520"/>
                </a:lnTo>
                <a:lnTo>
                  <a:pt x="3505954" y="352664"/>
                </a:lnTo>
                <a:lnTo>
                  <a:pt x="3518575" y="352844"/>
                </a:lnTo>
                <a:lnTo>
                  <a:pt x="3531146" y="353060"/>
                </a:lnTo>
                <a:lnTo>
                  <a:pt x="3530511" y="340740"/>
                </a:lnTo>
                <a:lnTo>
                  <a:pt x="3491522" y="329818"/>
                </a:lnTo>
                <a:lnTo>
                  <a:pt x="3484918" y="321817"/>
                </a:lnTo>
                <a:lnTo>
                  <a:pt x="3484536" y="302122"/>
                </a:lnTo>
                <a:lnTo>
                  <a:pt x="3484410" y="31876"/>
                </a:lnTo>
                <a:lnTo>
                  <a:pt x="3556038" y="31876"/>
                </a:lnTo>
                <a:lnTo>
                  <a:pt x="3572040" y="100329"/>
                </a:lnTo>
                <a:lnTo>
                  <a:pt x="3586010" y="98043"/>
                </a:lnTo>
                <a:lnTo>
                  <a:pt x="3602266" y="7365"/>
                </a:lnTo>
                <a:lnTo>
                  <a:pt x="3600869" y="5461"/>
                </a:lnTo>
                <a:lnTo>
                  <a:pt x="3597533" y="5511"/>
                </a:lnTo>
                <a:lnTo>
                  <a:pt x="3584295" y="5697"/>
                </a:lnTo>
                <a:lnTo>
                  <a:pt x="3571198" y="5858"/>
                </a:lnTo>
                <a:lnTo>
                  <a:pt x="3558241" y="5994"/>
                </a:lnTo>
                <a:lnTo>
                  <a:pt x="3532745" y="6197"/>
                </a:lnTo>
                <a:lnTo>
                  <a:pt x="3495529" y="6340"/>
                </a:lnTo>
                <a:lnTo>
                  <a:pt x="3361202" y="6147"/>
                </a:lnTo>
                <a:lnTo>
                  <a:pt x="3348432" y="6040"/>
                </a:lnTo>
                <a:lnTo>
                  <a:pt x="3335543" y="5912"/>
                </a:lnTo>
                <a:lnTo>
                  <a:pt x="3322534" y="5761"/>
                </a:lnTo>
                <a:lnTo>
                  <a:pt x="3309404" y="5587"/>
                </a:lnTo>
                <a:lnTo>
                  <a:pt x="3297593" y="5461"/>
                </a:lnTo>
                <a:lnTo>
                  <a:pt x="3297212" y="5714"/>
                </a:lnTo>
                <a:lnTo>
                  <a:pt x="3285509" y="5974"/>
                </a:lnTo>
                <a:lnTo>
                  <a:pt x="3273258" y="6157"/>
                </a:lnTo>
                <a:lnTo>
                  <a:pt x="3247429" y="6332"/>
                </a:lnTo>
                <a:lnTo>
                  <a:pt x="3207746" y="6269"/>
                </a:lnTo>
                <a:lnTo>
                  <a:pt x="3204126" y="352393"/>
                </a:lnTo>
                <a:lnTo>
                  <a:pt x="3274304" y="352498"/>
                </a:lnTo>
                <a:lnTo>
                  <a:pt x="3286772" y="352645"/>
                </a:lnTo>
                <a:lnTo>
                  <a:pt x="3298852" y="352832"/>
                </a:lnTo>
                <a:lnTo>
                  <a:pt x="3310547" y="353060"/>
                </a:lnTo>
                <a:lnTo>
                  <a:pt x="3309912" y="340740"/>
                </a:lnTo>
                <a:lnTo>
                  <a:pt x="3277654" y="331469"/>
                </a:lnTo>
                <a:lnTo>
                  <a:pt x="3273336" y="330200"/>
                </a:lnTo>
                <a:close/>
              </a:path>
              <a:path w="7440587" h="361823">
                <a:moveTo>
                  <a:pt x="2588806" y="331469"/>
                </a:moveTo>
                <a:lnTo>
                  <a:pt x="2555659" y="340740"/>
                </a:lnTo>
                <a:lnTo>
                  <a:pt x="2556929" y="353060"/>
                </a:lnTo>
                <a:lnTo>
                  <a:pt x="2562955" y="352930"/>
                </a:lnTo>
                <a:lnTo>
                  <a:pt x="2577435" y="352653"/>
                </a:lnTo>
                <a:lnTo>
                  <a:pt x="2590543" y="352456"/>
                </a:lnTo>
                <a:lnTo>
                  <a:pt x="2612682" y="352298"/>
                </a:lnTo>
                <a:lnTo>
                  <a:pt x="2627027" y="352369"/>
                </a:lnTo>
                <a:lnTo>
                  <a:pt x="2639291" y="352518"/>
                </a:lnTo>
                <a:lnTo>
                  <a:pt x="2652836" y="352748"/>
                </a:lnTo>
                <a:lnTo>
                  <a:pt x="2667673" y="353060"/>
                </a:lnTo>
                <a:lnTo>
                  <a:pt x="2666911" y="340232"/>
                </a:lnTo>
                <a:lnTo>
                  <a:pt x="2635161" y="331469"/>
                </a:lnTo>
                <a:lnTo>
                  <a:pt x="2631224" y="330580"/>
                </a:lnTo>
                <a:lnTo>
                  <a:pt x="2629192" y="327660"/>
                </a:lnTo>
                <a:lnTo>
                  <a:pt x="2629065" y="322834"/>
                </a:lnTo>
                <a:lnTo>
                  <a:pt x="2628857" y="314356"/>
                </a:lnTo>
                <a:lnTo>
                  <a:pt x="2628681" y="302490"/>
                </a:lnTo>
                <a:lnTo>
                  <a:pt x="2628514" y="109920"/>
                </a:lnTo>
                <a:lnTo>
                  <a:pt x="2628322" y="97354"/>
                </a:lnTo>
                <a:lnTo>
                  <a:pt x="2628049" y="83947"/>
                </a:lnTo>
                <a:lnTo>
                  <a:pt x="2633291" y="90997"/>
                </a:lnTo>
                <a:lnTo>
                  <a:pt x="2641078" y="101341"/>
                </a:lnTo>
                <a:lnTo>
                  <a:pt x="2648115" y="110489"/>
                </a:lnTo>
                <a:lnTo>
                  <a:pt x="2843314" y="355091"/>
                </a:lnTo>
                <a:lnTo>
                  <a:pt x="2871889" y="352298"/>
                </a:lnTo>
                <a:lnTo>
                  <a:pt x="2872000" y="59266"/>
                </a:lnTo>
                <a:lnTo>
                  <a:pt x="2872253" y="46769"/>
                </a:lnTo>
                <a:lnTo>
                  <a:pt x="2872651" y="35940"/>
                </a:lnTo>
                <a:lnTo>
                  <a:pt x="2872778" y="31623"/>
                </a:lnTo>
                <a:lnTo>
                  <a:pt x="2874683" y="28828"/>
                </a:lnTo>
                <a:lnTo>
                  <a:pt x="2878493" y="27686"/>
                </a:lnTo>
                <a:lnTo>
                  <a:pt x="2912275" y="18034"/>
                </a:lnTo>
                <a:lnTo>
                  <a:pt x="2911005" y="5461"/>
                </a:lnTo>
                <a:lnTo>
                  <a:pt x="2905678" y="5607"/>
                </a:lnTo>
                <a:lnTo>
                  <a:pt x="2891326" y="5946"/>
                </a:lnTo>
                <a:lnTo>
                  <a:pt x="2878223" y="6176"/>
                </a:lnTo>
                <a:lnTo>
                  <a:pt x="2866367" y="6308"/>
                </a:lnTo>
                <a:lnTo>
                  <a:pt x="2841108" y="6271"/>
                </a:lnTo>
                <a:lnTo>
                  <a:pt x="2828824" y="6105"/>
                </a:lnTo>
                <a:lnTo>
                  <a:pt x="2815205" y="5838"/>
                </a:lnTo>
                <a:lnTo>
                  <a:pt x="2800261" y="5461"/>
                </a:lnTo>
                <a:lnTo>
                  <a:pt x="2801023" y="18541"/>
                </a:lnTo>
                <a:lnTo>
                  <a:pt x="2832646" y="27177"/>
                </a:lnTo>
                <a:lnTo>
                  <a:pt x="2836837" y="28321"/>
                </a:lnTo>
                <a:lnTo>
                  <a:pt x="2838996" y="30861"/>
                </a:lnTo>
                <a:lnTo>
                  <a:pt x="2839209" y="37482"/>
                </a:lnTo>
                <a:lnTo>
                  <a:pt x="2839458" y="49090"/>
                </a:lnTo>
                <a:lnTo>
                  <a:pt x="2839591" y="61961"/>
                </a:lnTo>
                <a:lnTo>
                  <a:pt x="2839652" y="212537"/>
                </a:lnTo>
                <a:lnTo>
                  <a:pt x="2839805" y="225149"/>
                </a:lnTo>
                <a:lnTo>
                  <a:pt x="2840139" y="238125"/>
                </a:lnTo>
                <a:lnTo>
                  <a:pt x="2835243" y="231658"/>
                </a:lnTo>
                <a:lnTo>
                  <a:pt x="2827454" y="221524"/>
                </a:lnTo>
                <a:lnTo>
                  <a:pt x="2819819" y="211836"/>
                </a:lnTo>
                <a:lnTo>
                  <a:pt x="2654973" y="5461"/>
                </a:lnTo>
                <a:lnTo>
                  <a:pt x="2647347" y="5758"/>
                </a:lnTo>
                <a:lnTo>
                  <a:pt x="2634927" y="6097"/>
                </a:lnTo>
                <a:lnTo>
                  <a:pt x="2622101" y="6289"/>
                </a:lnTo>
                <a:lnTo>
                  <a:pt x="2597052" y="6285"/>
                </a:lnTo>
                <a:lnTo>
                  <a:pt x="2585094" y="6123"/>
                </a:lnTo>
                <a:lnTo>
                  <a:pt x="2571293" y="5852"/>
                </a:lnTo>
                <a:lnTo>
                  <a:pt x="2555659" y="5461"/>
                </a:lnTo>
                <a:lnTo>
                  <a:pt x="2556421" y="18034"/>
                </a:lnTo>
                <a:lnTo>
                  <a:pt x="2589568" y="27686"/>
                </a:lnTo>
                <a:lnTo>
                  <a:pt x="2595617" y="38390"/>
                </a:lnTo>
                <a:lnTo>
                  <a:pt x="2595870" y="49620"/>
                </a:lnTo>
                <a:lnTo>
                  <a:pt x="2596005" y="62520"/>
                </a:lnTo>
                <a:lnTo>
                  <a:pt x="2595941" y="300734"/>
                </a:lnTo>
                <a:lnTo>
                  <a:pt x="2595783" y="312911"/>
                </a:lnTo>
                <a:lnTo>
                  <a:pt x="2595537" y="323850"/>
                </a:lnTo>
                <a:lnTo>
                  <a:pt x="2595410" y="327660"/>
                </a:lnTo>
                <a:lnTo>
                  <a:pt x="2593124" y="330200"/>
                </a:lnTo>
                <a:lnTo>
                  <a:pt x="2588806" y="331469"/>
                </a:lnTo>
                <a:close/>
              </a:path>
              <a:path w="7440587" h="361823">
                <a:moveTo>
                  <a:pt x="2310930" y="310514"/>
                </a:moveTo>
                <a:lnTo>
                  <a:pt x="2201837" y="150113"/>
                </a:lnTo>
                <a:lnTo>
                  <a:pt x="2286927" y="55244"/>
                </a:lnTo>
                <a:lnTo>
                  <a:pt x="2287203" y="54941"/>
                </a:lnTo>
                <a:lnTo>
                  <a:pt x="2296442" y="45366"/>
                </a:lnTo>
                <a:lnTo>
                  <a:pt x="2305215" y="37084"/>
                </a:lnTo>
                <a:lnTo>
                  <a:pt x="2317915" y="28193"/>
                </a:lnTo>
                <a:lnTo>
                  <a:pt x="2353983" y="18034"/>
                </a:lnTo>
                <a:lnTo>
                  <a:pt x="2352840" y="5461"/>
                </a:lnTo>
                <a:lnTo>
                  <a:pt x="2345426" y="5693"/>
                </a:lnTo>
                <a:lnTo>
                  <a:pt x="2333072" y="5992"/>
                </a:lnTo>
                <a:lnTo>
                  <a:pt x="2320442" y="6196"/>
                </a:lnTo>
                <a:lnTo>
                  <a:pt x="2294293" y="6350"/>
                </a:lnTo>
                <a:lnTo>
                  <a:pt x="2273841" y="6258"/>
                </a:lnTo>
                <a:lnTo>
                  <a:pt x="2261015" y="6091"/>
                </a:lnTo>
                <a:lnTo>
                  <a:pt x="2248695" y="5827"/>
                </a:lnTo>
                <a:lnTo>
                  <a:pt x="2236889" y="5461"/>
                </a:lnTo>
                <a:lnTo>
                  <a:pt x="2237524" y="18541"/>
                </a:lnTo>
                <a:lnTo>
                  <a:pt x="2259114" y="24002"/>
                </a:lnTo>
                <a:lnTo>
                  <a:pt x="2263559" y="25273"/>
                </a:lnTo>
                <a:lnTo>
                  <a:pt x="2265845" y="27559"/>
                </a:lnTo>
                <a:lnTo>
                  <a:pt x="2265845" y="34289"/>
                </a:lnTo>
                <a:lnTo>
                  <a:pt x="2258860" y="45212"/>
                </a:lnTo>
                <a:lnTo>
                  <a:pt x="2249413" y="56660"/>
                </a:lnTo>
                <a:lnTo>
                  <a:pt x="2239810" y="67310"/>
                </a:lnTo>
                <a:lnTo>
                  <a:pt x="2138210" y="179069"/>
                </a:lnTo>
                <a:lnTo>
                  <a:pt x="2208822" y="286385"/>
                </a:lnTo>
                <a:lnTo>
                  <a:pt x="2210113" y="288350"/>
                </a:lnTo>
                <a:lnTo>
                  <a:pt x="2220036" y="303598"/>
                </a:lnTo>
                <a:lnTo>
                  <a:pt x="2228596" y="317039"/>
                </a:lnTo>
                <a:lnTo>
                  <a:pt x="2235793" y="328677"/>
                </a:lnTo>
                <a:lnTo>
                  <a:pt x="2241627" y="338515"/>
                </a:lnTo>
                <a:lnTo>
                  <a:pt x="2246099" y="346557"/>
                </a:lnTo>
                <a:lnTo>
                  <a:pt x="2249208" y="352805"/>
                </a:lnTo>
                <a:lnTo>
                  <a:pt x="2257686" y="352702"/>
                </a:lnTo>
                <a:lnTo>
                  <a:pt x="2270827" y="352548"/>
                </a:lnTo>
                <a:lnTo>
                  <a:pt x="2283589" y="352419"/>
                </a:lnTo>
                <a:lnTo>
                  <a:pt x="2326927" y="352379"/>
                </a:lnTo>
                <a:lnTo>
                  <a:pt x="2339679" y="352529"/>
                </a:lnTo>
                <a:lnTo>
                  <a:pt x="2352256" y="352756"/>
                </a:lnTo>
                <a:lnTo>
                  <a:pt x="2364651" y="353060"/>
                </a:lnTo>
                <a:lnTo>
                  <a:pt x="2364016" y="340740"/>
                </a:lnTo>
                <a:lnTo>
                  <a:pt x="2339886" y="333248"/>
                </a:lnTo>
                <a:lnTo>
                  <a:pt x="2334171" y="331597"/>
                </a:lnTo>
                <a:lnTo>
                  <a:pt x="2329218" y="329184"/>
                </a:lnTo>
                <a:lnTo>
                  <a:pt x="2325027" y="326136"/>
                </a:lnTo>
                <a:lnTo>
                  <a:pt x="2320963" y="323088"/>
                </a:lnTo>
                <a:lnTo>
                  <a:pt x="2316264" y="317880"/>
                </a:lnTo>
                <a:lnTo>
                  <a:pt x="2310930" y="310514"/>
                </a:lnTo>
                <a:close/>
              </a:path>
              <a:path w="7440587" h="361823">
                <a:moveTo>
                  <a:pt x="2135543" y="27686"/>
                </a:moveTo>
                <a:lnTo>
                  <a:pt x="2139480" y="26415"/>
                </a:lnTo>
                <a:lnTo>
                  <a:pt x="2168944" y="18034"/>
                </a:lnTo>
                <a:lnTo>
                  <a:pt x="2167420" y="5461"/>
                </a:lnTo>
                <a:lnTo>
                  <a:pt x="2159063" y="5695"/>
                </a:lnTo>
                <a:lnTo>
                  <a:pt x="2147565" y="5941"/>
                </a:lnTo>
                <a:lnTo>
                  <a:pt x="2135328" y="6126"/>
                </a:lnTo>
                <a:lnTo>
                  <a:pt x="2108620" y="6326"/>
                </a:lnTo>
                <a:lnTo>
                  <a:pt x="2054054" y="6142"/>
                </a:lnTo>
                <a:lnTo>
                  <a:pt x="2041567" y="5973"/>
                </a:lnTo>
                <a:lnTo>
                  <a:pt x="2029488" y="5746"/>
                </a:lnTo>
                <a:lnTo>
                  <a:pt x="2017814" y="5461"/>
                </a:lnTo>
                <a:lnTo>
                  <a:pt x="2018576" y="18034"/>
                </a:lnTo>
                <a:lnTo>
                  <a:pt x="2051723" y="27686"/>
                </a:lnTo>
                <a:lnTo>
                  <a:pt x="2057819" y="41528"/>
                </a:lnTo>
                <a:lnTo>
                  <a:pt x="2058200" y="68706"/>
                </a:lnTo>
                <a:lnTo>
                  <a:pt x="2057946" y="309879"/>
                </a:lnTo>
                <a:lnTo>
                  <a:pt x="2057565" y="327660"/>
                </a:lnTo>
                <a:lnTo>
                  <a:pt x="2017814" y="340740"/>
                </a:lnTo>
                <a:lnTo>
                  <a:pt x="2019084" y="353060"/>
                </a:lnTo>
                <a:lnTo>
                  <a:pt x="2031433" y="352813"/>
                </a:lnTo>
                <a:lnTo>
                  <a:pt x="2043397" y="352627"/>
                </a:lnTo>
                <a:lnTo>
                  <a:pt x="2055868" y="352483"/>
                </a:lnTo>
                <a:lnTo>
                  <a:pt x="2082323" y="352318"/>
                </a:lnTo>
                <a:lnTo>
                  <a:pt x="2133648" y="352470"/>
                </a:lnTo>
                <a:lnTo>
                  <a:pt x="2146105" y="352620"/>
                </a:lnTo>
                <a:lnTo>
                  <a:pt x="2157872" y="352816"/>
                </a:lnTo>
                <a:lnTo>
                  <a:pt x="2168944" y="353060"/>
                </a:lnTo>
                <a:lnTo>
                  <a:pt x="2168182" y="340740"/>
                </a:lnTo>
                <a:lnTo>
                  <a:pt x="2139480" y="331977"/>
                </a:lnTo>
                <a:lnTo>
                  <a:pt x="2135289" y="330707"/>
                </a:lnTo>
                <a:lnTo>
                  <a:pt x="2133130" y="327787"/>
                </a:lnTo>
                <a:lnTo>
                  <a:pt x="2133003" y="323341"/>
                </a:lnTo>
                <a:lnTo>
                  <a:pt x="2132876" y="316864"/>
                </a:lnTo>
                <a:lnTo>
                  <a:pt x="2132622" y="301498"/>
                </a:lnTo>
                <a:lnTo>
                  <a:pt x="2132495" y="274574"/>
                </a:lnTo>
                <a:lnTo>
                  <a:pt x="2132495" y="60705"/>
                </a:lnTo>
                <a:lnTo>
                  <a:pt x="2132622" y="53721"/>
                </a:lnTo>
                <a:lnTo>
                  <a:pt x="2132876" y="40259"/>
                </a:lnTo>
                <a:lnTo>
                  <a:pt x="2133003" y="34162"/>
                </a:lnTo>
                <a:lnTo>
                  <a:pt x="2133384" y="30225"/>
                </a:lnTo>
                <a:lnTo>
                  <a:pt x="2135543" y="27686"/>
                </a:lnTo>
                <a:close/>
              </a:path>
              <a:path w="7440587" h="361823">
                <a:moveTo>
                  <a:pt x="5718848" y="353060"/>
                </a:moveTo>
                <a:lnTo>
                  <a:pt x="5718086" y="340740"/>
                </a:lnTo>
                <a:lnTo>
                  <a:pt x="5693829" y="333501"/>
                </a:lnTo>
                <a:lnTo>
                  <a:pt x="5687606" y="331724"/>
                </a:lnTo>
                <a:lnTo>
                  <a:pt x="5682780" y="328802"/>
                </a:lnTo>
                <a:lnTo>
                  <a:pt x="5673840" y="315496"/>
                </a:lnTo>
                <a:lnTo>
                  <a:pt x="5668048" y="301243"/>
                </a:lnTo>
                <a:lnTo>
                  <a:pt x="5561241" y="0"/>
                </a:lnTo>
                <a:lnTo>
                  <a:pt x="5561749" y="216535"/>
                </a:lnTo>
                <a:lnTo>
                  <a:pt x="5478945" y="216535"/>
                </a:lnTo>
                <a:lnTo>
                  <a:pt x="5534571" y="3937"/>
                </a:lnTo>
                <a:lnTo>
                  <a:pt x="5411127" y="304546"/>
                </a:lnTo>
                <a:lnTo>
                  <a:pt x="5407444" y="313054"/>
                </a:lnTo>
                <a:lnTo>
                  <a:pt x="5404142" y="319531"/>
                </a:lnTo>
                <a:lnTo>
                  <a:pt x="5401221" y="323723"/>
                </a:lnTo>
                <a:lnTo>
                  <a:pt x="5398173" y="327913"/>
                </a:lnTo>
                <a:lnTo>
                  <a:pt x="5393601" y="330962"/>
                </a:lnTo>
                <a:lnTo>
                  <a:pt x="5387378" y="332739"/>
                </a:lnTo>
                <a:lnTo>
                  <a:pt x="5360835" y="340740"/>
                </a:lnTo>
                <a:lnTo>
                  <a:pt x="5362105" y="353060"/>
                </a:lnTo>
                <a:lnTo>
                  <a:pt x="5365364" y="352979"/>
                </a:lnTo>
                <a:lnTo>
                  <a:pt x="5379065" y="352681"/>
                </a:lnTo>
                <a:lnTo>
                  <a:pt x="5392043" y="352468"/>
                </a:lnTo>
                <a:lnTo>
                  <a:pt x="5404296" y="352340"/>
                </a:lnTo>
                <a:lnTo>
                  <a:pt x="5433115" y="352390"/>
                </a:lnTo>
                <a:lnTo>
                  <a:pt x="5445575" y="352541"/>
                </a:lnTo>
                <a:lnTo>
                  <a:pt x="5459290" y="352764"/>
                </a:lnTo>
                <a:lnTo>
                  <a:pt x="5474246" y="353060"/>
                </a:lnTo>
                <a:lnTo>
                  <a:pt x="5473611" y="340232"/>
                </a:lnTo>
                <a:lnTo>
                  <a:pt x="5449735" y="333248"/>
                </a:lnTo>
                <a:lnTo>
                  <a:pt x="5446687" y="332486"/>
                </a:lnTo>
                <a:lnTo>
                  <a:pt x="5442877" y="329818"/>
                </a:lnTo>
                <a:lnTo>
                  <a:pt x="5440591" y="326136"/>
                </a:lnTo>
                <a:lnTo>
                  <a:pt x="5440591" y="320421"/>
                </a:lnTo>
                <a:lnTo>
                  <a:pt x="5441607" y="316102"/>
                </a:lnTo>
                <a:lnTo>
                  <a:pt x="5443385" y="310514"/>
                </a:lnTo>
                <a:lnTo>
                  <a:pt x="5445290" y="305053"/>
                </a:lnTo>
                <a:lnTo>
                  <a:pt x="5448084" y="297688"/>
                </a:lnTo>
                <a:lnTo>
                  <a:pt x="5451513" y="288671"/>
                </a:lnTo>
                <a:lnTo>
                  <a:pt x="5469039" y="242315"/>
                </a:lnTo>
                <a:lnTo>
                  <a:pt x="5570639" y="242315"/>
                </a:lnTo>
                <a:lnTo>
                  <a:pt x="5587022" y="288925"/>
                </a:lnTo>
                <a:lnTo>
                  <a:pt x="5590197" y="297688"/>
                </a:lnTo>
                <a:lnTo>
                  <a:pt x="5592610" y="304673"/>
                </a:lnTo>
                <a:lnTo>
                  <a:pt x="5594261" y="310134"/>
                </a:lnTo>
                <a:lnTo>
                  <a:pt x="5595912" y="315467"/>
                </a:lnTo>
                <a:lnTo>
                  <a:pt x="5596674" y="319786"/>
                </a:lnTo>
                <a:lnTo>
                  <a:pt x="5596674" y="326009"/>
                </a:lnTo>
                <a:lnTo>
                  <a:pt x="5594515" y="329818"/>
                </a:lnTo>
                <a:lnTo>
                  <a:pt x="5590578" y="332486"/>
                </a:lnTo>
                <a:lnTo>
                  <a:pt x="5587276" y="333501"/>
                </a:lnTo>
                <a:lnTo>
                  <a:pt x="5562765" y="340740"/>
                </a:lnTo>
                <a:lnTo>
                  <a:pt x="5564035" y="353060"/>
                </a:lnTo>
                <a:lnTo>
                  <a:pt x="5575057" y="352875"/>
                </a:lnTo>
                <a:lnTo>
                  <a:pt x="5587541" y="352699"/>
                </a:lnTo>
                <a:lnTo>
                  <a:pt x="5600134" y="352554"/>
                </a:lnTo>
                <a:lnTo>
                  <a:pt x="5625634" y="352362"/>
                </a:lnTo>
                <a:lnTo>
                  <a:pt x="5680888" y="352441"/>
                </a:lnTo>
                <a:lnTo>
                  <a:pt x="5693587" y="352593"/>
                </a:lnTo>
                <a:lnTo>
                  <a:pt x="5706242" y="352799"/>
                </a:lnTo>
                <a:lnTo>
                  <a:pt x="5718848" y="353060"/>
                </a:lnTo>
                <a:close/>
              </a:path>
              <a:path w="7440587" h="361823">
                <a:moveTo>
                  <a:pt x="5534571" y="3937"/>
                </a:moveTo>
                <a:lnTo>
                  <a:pt x="5478945" y="216535"/>
                </a:lnTo>
                <a:lnTo>
                  <a:pt x="5512981" y="126873"/>
                </a:lnTo>
                <a:lnTo>
                  <a:pt x="5514085" y="123876"/>
                </a:lnTo>
                <a:lnTo>
                  <a:pt x="5518468" y="111790"/>
                </a:lnTo>
                <a:lnTo>
                  <a:pt x="5522633" y="100075"/>
                </a:lnTo>
                <a:lnTo>
                  <a:pt x="5523481" y="102818"/>
                </a:lnTo>
                <a:lnTo>
                  <a:pt x="5527215" y="114693"/>
                </a:lnTo>
                <a:lnTo>
                  <a:pt x="5531269" y="127126"/>
                </a:lnTo>
                <a:lnTo>
                  <a:pt x="5561749" y="216535"/>
                </a:lnTo>
                <a:lnTo>
                  <a:pt x="5561241" y="0"/>
                </a:lnTo>
                <a:lnTo>
                  <a:pt x="5534571" y="3937"/>
                </a:lnTo>
                <a:close/>
              </a:path>
              <a:path w="7440587" h="361823">
                <a:moveTo>
                  <a:pt x="4983264" y="328802"/>
                </a:moveTo>
                <a:lnTo>
                  <a:pt x="4974324" y="315496"/>
                </a:lnTo>
                <a:lnTo>
                  <a:pt x="4968532" y="301243"/>
                </a:lnTo>
                <a:lnTo>
                  <a:pt x="4861725" y="0"/>
                </a:lnTo>
                <a:lnTo>
                  <a:pt x="4862233" y="216535"/>
                </a:lnTo>
                <a:lnTo>
                  <a:pt x="4779429" y="216535"/>
                </a:lnTo>
                <a:lnTo>
                  <a:pt x="4835055" y="3937"/>
                </a:lnTo>
                <a:lnTo>
                  <a:pt x="4711611" y="304546"/>
                </a:lnTo>
                <a:lnTo>
                  <a:pt x="4707928" y="313054"/>
                </a:lnTo>
                <a:lnTo>
                  <a:pt x="4704626" y="319531"/>
                </a:lnTo>
                <a:lnTo>
                  <a:pt x="4701705" y="323723"/>
                </a:lnTo>
                <a:lnTo>
                  <a:pt x="4698657" y="327913"/>
                </a:lnTo>
                <a:lnTo>
                  <a:pt x="4694085" y="330962"/>
                </a:lnTo>
                <a:lnTo>
                  <a:pt x="4687862" y="332739"/>
                </a:lnTo>
                <a:lnTo>
                  <a:pt x="4661319" y="340740"/>
                </a:lnTo>
                <a:lnTo>
                  <a:pt x="4662589" y="353060"/>
                </a:lnTo>
                <a:lnTo>
                  <a:pt x="4665848" y="352979"/>
                </a:lnTo>
                <a:lnTo>
                  <a:pt x="4679549" y="352681"/>
                </a:lnTo>
                <a:lnTo>
                  <a:pt x="4692527" y="352468"/>
                </a:lnTo>
                <a:lnTo>
                  <a:pt x="4704780" y="352340"/>
                </a:lnTo>
                <a:lnTo>
                  <a:pt x="4733599" y="352390"/>
                </a:lnTo>
                <a:lnTo>
                  <a:pt x="4746059" y="352541"/>
                </a:lnTo>
                <a:lnTo>
                  <a:pt x="4759774" y="352764"/>
                </a:lnTo>
                <a:lnTo>
                  <a:pt x="4774730" y="353060"/>
                </a:lnTo>
                <a:lnTo>
                  <a:pt x="4774095" y="340232"/>
                </a:lnTo>
                <a:lnTo>
                  <a:pt x="4750219" y="333248"/>
                </a:lnTo>
                <a:lnTo>
                  <a:pt x="4747171" y="332486"/>
                </a:lnTo>
                <a:lnTo>
                  <a:pt x="4743361" y="329818"/>
                </a:lnTo>
                <a:lnTo>
                  <a:pt x="4741075" y="326136"/>
                </a:lnTo>
                <a:lnTo>
                  <a:pt x="4741075" y="320421"/>
                </a:lnTo>
                <a:lnTo>
                  <a:pt x="4742091" y="316102"/>
                </a:lnTo>
                <a:lnTo>
                  <a:pt x="4743869" y="310514"/>
                </a:lnTo>
                <a:lnTo>
                  <a:pt x="4745774" y="305053"/>
                </a:lnTo>
                <a:lnTo>
                  <a:pt x="4748568" y="297688"/>
                </a:lnTo>
                <a:lnTo>
                  <a:pt x="4751997" y="288671"/>
                </a:lnTo>
                <a:lnTo>
                  <a:pt x="4769523" y="242315"/>
                </a:lnTo>
                <a:lnTo>
                  <a:pt x="4871123" y="242315"/>
                </a:lnTo>
                <a:lnTo>
                  <a:pt x="4887506" y="288925"/>
                </a:lnTo>
                <a:lnTo>
                  <a:pt x="4890681" y="297688"/>
                </a:lnTo>
                <a:lnTo>
                  <a:pt x="4893094" y="304673"/>
                </a:lnTo>
                <a:lnTo>
                  <a:pt x="4894745" y="310134"/>
                </a:lnTo>
                <a:lnTo>
                  <a:pt x="4896396" y="315467"/>
                </a:lnTo>
                <a:lnTo>
                  <a:pt x="4897158" y="319786"/>
                </a:lnTo>
                <a:lnTo>
                  <a:pt x="4897158" y="326009"/>
                </a:lnTo>
                <a:lnTo>
                  <a:pt x="4894999" y="329818"/>
                </a:lnTo>
                <a:lnTo>
                  <a:pt x="4891062" y="332486"/>
                </a:lnTo>
                <a:lnTo>
                  <a:pt x="4887760" y="333501"/>
                </a:lnTo>
                <a:lnTo>
                  <a:pt x="4863249" y="340740"/>
                </a:lnTo>
                <a:lnTo>
                  <a:pt x="4864519" y="353060"/>
                </a:lnTo>
                <a:lnTo>
                  <a:pt x="4875432" y="352877"/>
                </a:lnTo>
                <a:lnTo>
                  <a:pt x="4887932" y="352700"/>
                </a:lnTo>
                <a:lnTo>
                  <a:pt x="4900535" y="352555"/>
                </a:lnTo>
                <a:lnTo>
                  <a:pt x="4926035" y="352362"/>
                </a:lnTo>
                <a:lnTo>
                  <a:pt x="4981421" y="352442"/>
                </a:lnTo>
                <a:lnTo>
                  <a:pt x="4994112" y="352594"/>
                </a:lnTo>
                <a:lnTo>
                  <a:pt x="5006749" y="352800"/>
                </a:lnTo>
                <a:lnTo>
                  <a:pt x="5019332" y="353060"/>
                </a:lnTo>
                <a:lnTo>
                  <a:pt x="5018824" y="345059"/>
                </a:lnTo>
                <a:lnTo>
                  <a:pt x="5019713" y="353060"/>
                </a:lnTo>
                <a:lnTo>
                  <a:pt x="5025739" y="352930"/>
                </a:lnTo>
                <a:lnTo>
                  <a:pt x="5040219" y="352653"/>
                </a:lnTo>
                <a:lnTo>
                  <a:pt x="5053327" y="352456"/>
                </a:lnTo>
                <a:lnTo>
                  <a:pt x="5075466" y="352298"/>
                </a:lnTo>
                <a:lnTo>
                  <a:pt x="5071656" y="6350"/>
                </a:lnTo>
                <a:lnTo>
                  <a:pt x="5059836" y="6285"/>
                </a:lnTo>
                <a:lnTo>
                  <a:pt x="5047878" y="6123"/>
                </a:lnTo>
                <a:lnTo>
                  <a:pt x="5034077" y="5852"/>
                </a:lnTo>
                <a:lnTo>
                  <a:pt x="5018443" y="5461"/>
                </a:lnTo>
                <a:lnTo>
                  <a:pt x="5019205" y="18034"/>
                </a:lnTo>
                <a:lnTo>
                  <a:pt x="5052352" y="27686"/>
                </a:lnTo>
                <a:lnTo>
                  <a:pt x="5058401" y="38390"/>
                </a:lnTo>
                <a:lnTo>
                  <a:pt x="5058654" y="49620"/>
                </a:lnTo>
                <a:lnTo>
                  <a:pt x="5058789" y="62520"/>
                </a:lnTo>
                <a:lnTo>
                  <a:pt x="5058725" y="300734"/>
                </a:lnTo>
                <a:lnTo>
                  <a:pt x="5058567" y="312911"/>
                </a:lnTo>
                <a:lnTo>
                  <a:pt x="5058321" y="323850"/>
                </a:lnTo>
                <a:lnTo>
                  <a:pt x="5018570" y="340613"/>
                </a:lnTo>
                <a:lnTo>
                  <a:pt x="4994313" y="333501"/>
                </a:lnTo>
                <a:lnTo>
                  <a:pt x="4988090" y="331724"/>
                </a:lnTo>
                <a:lnTo>
                  <a:pt x="4983264" y="328802"/>
                </a:lnTo>
                <a:close/>
              </a:path>
              <a:path w="7440587" h="361823">
                <a:moveTo>
                  <a:pt x="4835055" y="3937"/>
                </a:moveTo>
                <a:lnTo>
                  <a:pt x="4779429" y="216535"/>
                </a:lnTo>
                <a:lnTo>
                  <a:pt x="4813465" y="126873"/>
                </a:lnTo>
                <a:lnTo>
                  <a:pt x="4814569" y="123876"/>
                </a:lnTo>
                <a:lnTo>
                  <a:pt x="4818952" y="111790"/>
                </a:lnTo>
                <a:lnTo>
                  <a:pt x="4823117" y="100075"/>
                </a:lnTo>
                <a:lnTo>
                  <a:pt x="4823965" y="102818"/>
                </a:lnTo>
                <a:lnTo>
                  <a:pt x="4827699" y="114693"/>
                </a:lnTo>
                <a:lnTo>
                  <a:pt x="4831753" y="127126"/>
                </a:lnTo>
                <a:lnTo>
                  <a:pt x="4862233" y="216535"/>
                </a:lnTo>
                <a:lnTo>
                  <a:pt x="4861725" y="0"/>
                </a:lnTo>
                <a:lnTo>
                  <a:pt x="4835055" y="3937"/>
                </a:lnTo>
                <a:close/>
              </a:path>
              <a:path w="7440587" h="361823">
                <a:moveTo>
                  <a:pt x="5334677" y="73432"/>
                </a:moveTo>
                <a:lnTo>
                  <a:pt x="5334784" y="59266"/>
                </a:lnTo>
                <a:lnTo>
                  <a:pt x="5335037" y="46769"/>
                </a:lnTo>
                <a:lnTo>
                  <a:pt x="5335435" y="35940"/>
                </a:lnTo>
                <a:lnTo>
                  <a:pt x="5335562" y="31623"/>
                </a:lnTo>
                <a:lnTo>
                  <a:pt x="5337467" y="28828"/>
                </a:lnTo>
                <a:lnTo>
                  <a:pt x="5341277" y="27686"/>
                </a:lnTo>
                <a:lnTo>
                  <a:pt x="5375059" y="18034"/>
                </a:lnTo>
                <a:lnTo>
                  <a:pt x="5373789" y="5461"/>
                </a:lnTo>
                <a:lnTo>
                  <a:pt x="5368462" y="5607"/>
                </a:lnTo>
                <a:lnTo>
                  <a:pt x="5354110" y="5946"/>
                </a:lnTo>
                <a:lnTo>
                  <a:pt x="5341007" y="6176"/>
                </a:lnTo>
                <a:lnTo>
                  <a:pt x="5329151" y="6308"/>
                </a:lnTo>
                <a:lnTo>
                  <a:pt x="5303892" y="6271"/>
                </a:lnTo>
                <a:lnTo>
                  <a:pt x="5291608" y="6105"/>
                </a:lnTo>
                <a:lnTo>
                  <a:pt x="5277989" y="5838"/>
                </a:lnTo>
                <a:lnTo>
                  <a:pt x="5263045" y="5461"/>
                </a:lnTo>
                <a:lnTo>
                  <a:pt x="5263807" y="18541"/>
                </a:lnTo>
                <a:lnTo>
                  <a:pt x="5295430" y="27177"/>
                </a:lnTo>
                <a:lnTo>
                  <a:pt x="5299621" y="28321"/>
                </a:lnTo>
                <a:lnTo>
                  <a:pt x="5301780" y="30861"/>
                </a:lnTo>
                <a:lnTo>
                  <a:pt x="5301993" y="37482"/>
                </a:lnTo>
                <a:lnTo>
                  <a:pt x="5302242" y="49090"/>
                </a:lnTo>
                <a:lnTo>
                  <a:pt x="5302375" y="61961"/>
                </a:lnTo>
                <a:lnTo>
                  <a:pt x="5302436" y="212537"/>
                </a:lnTo>
                <a:lnTo>
                  <a:pt x="5302589" y="225149"/>
                </a:lnTo>
                <a:lnTo>
                  <a:pt x="5302923" y="238125"/>
                </a:lnTo>
                <a:lnTo>
                  <a:pt x="5298027" y="231658"/>
                </a:lnTo>
                <a:lnTo>
                  <a:pt x="5290238" y="221524"/>
                </a:lnTo>
                <a:lnTo>
                  <a:pt x="5282603" y="211836"/>
                </a:lnTo>
                <a:lnTo>
                  <a:pt x="5117757" y="5461"/>
                </a:lnTo>
                <a:lnTo>
                  <a:pt x="5110131" y="5758"/>
                </a:lnTo>
                <a:lnTo>
                  <a:pt x="5097711" y="6097"/>
                </a:lnTo>
                <a:lnTo>
                  <a:pt x="5084885" y="6289"/>
                </a:lnTo>
                <a:lnTo>
                  <a:pt x="5071656" y="6350"/>
                </a:lnTo>
                <a:lnTo>
                  <a:pt x="5075466" y="352298"/>
                </a:lnTo>
                <a:lnTo>
                  <a:pt x="5089811" y="352369"/>
                </a:lnTo>
                <a:lnTo>
                  <a:pt x="5102075" y="352518"/>
                </a:lnTo>
                <a:lnTo>
                  <a:pt x="5115620" y="352748"/>
                </a:lnTo>
                <a:lnTo>
                  <a:pt x="5130457" y="353060"/>
                </a:lnTo>
                <a:lnTo>
                  <a:pt x="5129695" y="340232"/>
                </a:lnTo>
                <a:lnTo>
                  <a:pt x="5097945" y="331469"/>
                </a:lnTo>
                <a:lnTo>
                  <a:pt x="5094008" y="330580"/>
                </a:lnTo>
                <a:lnTo>
                  <a:pt x="5091976" y="327660"/>
                </a:lnTo>
                <a:lnTo>
                  <a:pt x="5091849" y="322834"/>
                </a:lnTo>
                <a:lnTo>
                  <a:pt x="5091641" y="314356"/>
                </a:lnTo>
                <a:lnTo>
                  <a:pt x="5091465" y="302490"/>
                </a:lnTo>
                <a:lnTo>
                  <a:pt x="5091298" y="109920"/>
                </a:lnTo>
                <a:lnTo>
                  <a:pt x="5091106" y="97354"/>
                </a:lnTo>
                <a:lnTo>
                  <a:pt x="5090833" y="83947"/>
                </a:lnTo>
                <a:lnTo>
                  <a:pt x="5096075" y="90997"/>
                </a:lnTo>
                <a:lnTo>
                  <a:pt x="5103862" y="101341"/>
                </a:lnTo>
                <a:lnTo>
                  <a:pt x="5110899" y="110489"/>
                </a:lnTo>
                <a:lnTo>
                  <a:pt x="5306098" y="355091"/>
                </a:lnTo>
                <a:lnTo>
                  <a:pt x="5334673" y="352298"/>
                </a:lnTo>
                <a:lnTo>
                  <a:pt x="5334677" y="73432"/>
                </a:lnTo>
                <a:close/>
              </a:path>
              <a:path w="7440587" h="361823">
                <a:moveTo>
                  <a:pt x="2376716" y="18034"/>
                </a:moveTo>
                <a:lnTo>
                  <a:pt x="2409863" y="27686"/>
                </a:lnTo>
                <a:lnTo>
                  <a:pt x="2415959" y="41528"/>
                </a:lnTo>
                <a:lnTo>
                  <a:pt x="2416213" y="54482"/>
                </a:lnTo>
                <a:lnTo>
                  <a:pt x="2415959" y="317246"/>
                </a:lnTo>
                <a:lnTo>
                  <a:pt x="2415832" y="323850"/>
                </a:lnTo>
                <a:lnTo>
                  <a:pt x="2415451" y="327787"/>
                </a:lnTo>
                <a:lnTo>
                  <a:pt x="2413292" y="330326"/>
                </a:lnTo>
                <a:lnTo>
                  <a:pt x="2409101" y="331469"/>
                </a:lnTo>
                <a:lnTo>
                  <a:pt x="2375954" y="340740"/>
                </a:lnTo>
                <a:lnTo>
                  <a:pt x="2377224" y="353060"/>
                </a:lnTo>
                <a:lnTo>
                  <a:pt x="2378121" y="353040"/>
                </a:lnTo>
                <a:lnTo>
                  <a:pt x="2389573" y="352813"/>
                </a:lnTo>
                <a:lnTo>
                  <a:pt x="2401537" y="352627"/>
                </a:lnTo>
                <a:lnTo>
                  <a:pt x="2414008" y="352483"/>
                </a:lnTo>
                <a:lnTo>
                  <a:pt x="2440463" y="352318"/>
                </a:lnTo>
                <a:lnTo>
                  <a:pt x="2494526" y="352489"/>
                </a:lnTo>
                <a:lnTo>
                  <a:pt x="2507013" y="352637"/>
                </a:lnTo>
                <a:lnTo>
                  <a:pt x="2519092" y="352827"/>
                </a:lnTo>
                <a:lnTo>
                  <a:pt x="2530767" y="353060"/>
                </a:lnTo>
                <a:lnTo>
                  <a:pt x="2530005" y="340740"/>
                </a:lnTo>
                <a:lnTo>
                  <a:pt x="2499525" y="331977"/>
                </a:lnTo>
                <a:lnTo>
                  <a:pt x="2494064" y="330580"/>
                </a:lnTo>
                <a:lnTo>
                  <a:pt x="2491270" y="327660"/>
                </a:lnTo>
                <a:lnTo>
                  <a:pt x="2491143" y="323341"/>
                </a:lnTo>
                <a:lnTo>
                  <a:pt x="2491016" y="316864"/>
                </a:lnTo>
                <a:lnTo>
                  <a:pt x="2490762" y="301498"/>
                </a:lnTo>
                <a:lnTo>
                  <a:pt x="2491016" y="40639"/>
                </a:lnTo>
                <a:lnTo>
                  <a:pt x="2491143" y="34671"/>
                </a:lnTo>
                <a:lnTo>
                  <a:pt x="2491524" y="30734"/>
                </a:lnTo>
                <a:lnTo>
                  <a:pt x="2493683" y="28193"/>
                </a:lnTo>
                <a:lnTo>
                  <a:pt x="2497620" y="27177"/>
                </a:lnTo>
                <a:lnTo>
                  <a:pt x="2530767" y="18034"/>
                </a:lnTo>
                <a:lnTo>
                  <a:pt x="2529497" y="5461"/>
                </a:lnTo>
                <a:lnTo>
                  <a:pt x="2528593" y="5485"/>
                </a:lnTo>
                <a:lnTo>
                  <a:pt x="2517091" y="5764"/>
                </a:lnTo>
                <a:lnTo>
                  <a:pt x="2505097" y="5984"/>
                </a:lnTo>
                <a:lnTo>
                  <a:pt x="2492616" y="6149"/>
                </a:lnTo>
                <a:lnTo>
                  <a:pt x="2466204" y="6328"/>
                </a:lnTo>
                <a:lnTo>
                  <a:pt x="2412194" y="6142"/>
                </a:lnTo>
                <a:lnTo>
                  <a:pt x="2399707" y="5973"/>
                </a:lnTo>
                <a:lnTo>
                  <a:pt x="2387628" y="5746"/>
                </a:lnTo>
                <a:lnTo>
                  <a:pt x="2375954" y="5461"/>
                </a:lnTo>
                <a:lnTo>
                  <a:pt x="2376716" y="18034"/>
                </a:lnTo>
                <a:close/>
              </a:path>
              <a:path w="7440587" h="361823">
                <a:moveTo>
                  <a:pt x="2934500" y="18034"/>
                </a:moveTo>
                <a:lnTo>
                  <a:pt x="2967647" y="27686"/>
                </a:lnTo>
                <a:lnTo>
                  <a:pt x="2973672" y="38390"/>
                </a:lnTo>
                <a:lnTo>
                  <a:pt x="2973893" y="49620"/>
                </a:lnTo>
                <a:lnTo>
                  <a:pt x="2974058" y="62520"/>
                </a:lnTo>
                <a:lnTo>
                  <a:pt x="2973974" y="300734"/>
                </a:lnTo>
                <a:lnTo>
                  <a:pt x="2973808" y="312911"/>
                </a:lnTo>
                <a:lnTo>
                  <a:pt x="2973616" y="323850"/>
                </a:lnTo>
                <a:lnTo>
                  <a:pt x="2933738" y="340740"/>
                </a:lnTo>
                <a:lnTo>
                  <a:pt x="2935008" y="353060"/>
                </a:lnTo>
                <a:lnTo>
                  <a:pt x="2947468" y="352813"/>
                </a:lnTo>
                <a:lnTo>
                  <a:pt x="2959492" y="352627"/>
                </a:lnTo>
                <a:lnTo>
                  <a:pt x="2971983" y="352483"/>
                </a:lnTo>
                <a:lnTo>
                  <a:pt x="2998352" y="352318"/>
                </a:lnTo>
                <a:lnTo>
                  <a:pt x="3049572" y="352470"/>
                </a:lnTo>
                <a:lnTo>
                  <a:pt x="3062029" y="352620"/>
                </a:lnTo>
                <a:lnTo>
                  <a:pt x="3073796" y="352816"/>
                </a:lnTo>
                <a:lnTo>
                  <a:pt x="3084868" y="353060"/>
                </a:lnTo>
                <a:lnTo>
                  <a:pt x="3084106" y="340740"/>
                </a:lnTo>
                <a:lnTo>
                  <a:pt x="3055404" y="331977"/>
                </a:lnTo>
                <a:lnTo>
                  <a:pt x="3051213" y="330835"/>
                </a:lnTo>
                <a:lnTo>
                  <a:pt x="3049054" y="327913"/>
                </a:lnTo>
                <a:lnTo>
                  <a:pt x="3048927" y="323341"/>
                </a:lnTo>
                <a:lnTo>
                  <a:pt x="3048712" y="314299"/>
                </a:lnTo>
                <a:lnTo>
                  <a:pt x="3048540" y="302349"/>
                </a:lnTo>
                <a:lnTo>
                  <a:pt x="3048419" y="182625"/>
                </a:lnTo>
                <a:lnTo>
                  <a:pt x="3196120" y="182625"/>
                </a:lnTo>
                <a:lnTo>
                  <a:pt x="3196018" y="300320"/>
                </a:lnTo>
                <a:lnTo>
                  <a:pt x="3195860" y="312477"/>
                </a:lnTo>
                <a:lnTo>
                  <a:pt x="3195612" y="323341"/>
                </a:lnTo>
                <a:lnTo>
                  <a:pt x="3193326" y="330835"/>
                </a:lnTo>
                <a:lnTo>
                  <a:pt x="3189135" y="331977"/>
                </a:lnTo>
                <a:lnTo>
                  <a:pt x="3159417" y="340740"/>
                </a:lnTo>
                <a:lnTo>
                  <a:pt x="3160687" y="353060"/>
                </a:lnTo>
                <a:lnTo>
                  <a:pt x="3167591" y="352896"/>
                </a:lnTo>
                <a:lnTo>
                  <a:pt x="3179003" y="352681"/>
                </a:lnTo>
                <a:lnTo>
                  <a:pt x="3191181" y="352513"/>
                </a:lnTo>
                <a:lnTo>
                  <a:pt x="3204126" y="352393"/>
                </a:lnTo>
                <a:lnTo>
                  <a:pt x="3207746" y="6269"/>
                </a:lnTo>
                <a:lnTo>
                  <a:pt x="3194659" y="6153"/>
                </a:lnTo>
                <a:lnTo>
                  <a:pt x="3182236" y="5983"/>
                </a:lnTo>
                <a:lnTo>
                  <a:pt x="3170486" y="5753"/>
                </a:lnTo>
                <a:lnTo>
                  <a:pt x="3159417" y="5461"/>
                </a:lnTo>
                <a:lnTo>
                  <a:pt x="3160179" y="18034"/>
                </a:lnTo>
                <a:lnTo>
                  <a:pt x="3189135" y="26415"/>
                </a:lnTo>
                <a:lnTo>
                  <a:pt x="3195485" y="30225"/>
                </a:lnTo>
                <a:lnTo>
                  <a:pt x="3195709" y="37471"/>
                </a:lnTo>
                <a:lnTo>
                  <a:pt x="3195951" y="49219"/>
                </a:lnTo>
                <a:lnTo>
                  <a:pt x="3196081" y="62086"/>
                </a:lnTo>
                <a:lnTo>
                  <a:pt x="3196120" y="156337"/>
                </a:lnTo>
                <a:lnTo>
                  <a:pt x="3048419" y="156337"/>
                </a:lnTo>
                <a:lnTo>
                  <a:pt x="3048486" y="58105"/>
                </a:lnTo>
                <a:lnTo>
                  <a:pt x="3048647" y="45574"/>
                </a:lnTo>
                <a:lnTo>
                  <a:pt x="3048927" y="34162"/>
                </a:lnTo>
                <a:lnTo>
                  <a:pt x="3051213" y="27686"/>
                </a:lnTo>
                <a:lnTo>
                  <a:pt x="3084868" y="18034"/>
                </a:lnTo>
                <a:lnTo>
                  <a:pt x="3083344" y="5461"/>
                </a:lnTo>
                <a:lnTo>
                  <a:pt x="3075069" y="5695"/>
                </a:lnTo>
                <a:lnTo>
                  <a:pt x="3063626" y="5941"/>
                </a:lnTo>
                <a:lnTo>
                  <a:pt x="3051396" y="6126"/>
                </a:lnTo>
                <a:lnTo>
                  <a:pt x="3024608" y="6326"/>
                </a:lnTo>
                <a:lnTo>
                  <a:pt x="2969978" y="6142"/>
                </a:lnTo>
                <a:lnTo>
                  <a:pt x="2957491" y="5973"/>
                </a:lnTo>
                <a:lnTo>
                  <a:pt x="2945412" y="5746"/>
                </a:lnTo>
                <a:lnTo>
                  <a:pt x="2933738" y="5461"/>
                </a:lnTo>
                <a:lnTo>
                  <a:pt x="2934500" y="18034"/>
                </a:lnTo>
                <a:close/>
              </a:path>
              <a:path w="7440587" h="361823">
                <a:moveTo>
                  <a:pt x="3644684" y="18034"/>
                </a:moveTo>
                <a:lnTo>
                  <a:pt x="3677831" y="27686"/>
                </a:lnTo>
                <a:lnTo>
                  <a:pt x="3683927" y="41528"/>
                </a:lnTo>
                <a:lnTo>
                  <a:pt x="3684181" y="54482"/>
                </a:lnTo>
                <a:lnTo>
                  <a:pt x="3684181" y="301625"/>
                </a:lnTo>
                <a:lnTo>
                  <a:pt x="3683800" y="323850"/>
                </a:lnTo>
                <a:lnTo>
                  <a:pt x="3677069" y="331469"/>
                </a:lnTo>
                <a:lnTo>
                  <a:pt x="3643922" y="340740"/>
                </a:lnTo>
                <a:lnTo>
                  <a:pt x="3645192" y="353060"/>
                </a:lnTo>
                <a:lnTo>
                  <a:pt x="3646089" y="353040"/>
                </a:lnTo>
                <a:lnTo>
                  <a:pt x="3657541" y="352813"/>
                </a:lnTo>
                <a:lnTo>
                  <a:pt x="3669505" y="352627"/>
                </a:lnTo>
                <a:lnTo>
                  <a:pt x="3681976" y="352483"/>
                </a:lnTo>
                <a:lnTo>
                  <a:pt x="3708431" y="352318"/>
                </a:lnTo>
                <a:lnTo>
                  <a:pt x="3762494" y="352489"/>
                </a:lnTo>
                <a:lnTo>
                  <a:pt x="3774981" y="352637"/>
                </a:lnTo>
                <a:lnTo>
                  <a:pt x="3787060" y="352827"/>
                </a:lnTo>
                <a:lnTo>
                  <a:pt x="3798735" y="353060"/>
                </a:lnTo>
                <a:lnTo>
                  <a:pt x="3797973" y="340740"/>
                </a:lnTo>
                <a:lnTo>
                  <a:pt x="3767493" y="331977"/>
                </a:lnTo>
                <a:lnTo>
                  <a:pt x="3762032" y="330580"/>
                </a:lnTo>
                <a:lnTo>
                  <a:pt x="3759238" y="327660"/>
                </a:lnTo>
                <a:lnTo>
                  <a:pt x="3758984" y="316864"/>
                </a:lnTo>
                <a:lnTo>
                  <a:pt x="3758730" y="301498"/>
                </a:lnTo>
                <a:lnTo>
                  <a:pt x="3758603" y="274574"/>
                </a:lnTo>
                <a:lnTo>
                  <a:pt x="3758603" y="60705"/>
                </a:lnTo>
                <a:lnTo>
                  <a:pt x="3758984" y="40639"/>
                </a:lnTo>
                <a:lnTo>
                  <a:pt x="3761651" y="28193"/>
                </a:lnTo>
                <a:lnTo>
                  <a:pt x="3765588" y="27177"/>
                </a:lnTo>
                <a:lnTo>
                  <a:pt x="3798735" y="18034"/>
                </a:lnTo>
                <a:lnTo>
                  <a:pt x="3797465" y="5461"/>
                </a:lnTo>
                <a:lnTo>
                  <a:pt x="3796561" y="5485"/>
                </a:lnTo>
                <a:lnTo>
                  <a:pt x="3785059" y="5764"/>
                </a:lnTo>
                <a:lnTo>
                  <a:pt x="3773065" y="5984"/>
                </a:lnTo>
                <a:lnTo>
                  <a:pt x="3760584" y="6149"/>
                </a:lnTo>
                <a:lnTo>
                  <a:pt x="3734172" y="6328"/>
                </a:lnTo>
                <a:lnTo>
                  <a:pt x="3680162" y="6142"/>
                </a:lnTo>
                <a:lnTo>
                  <a:pt x="3667675" y="5973"/>
                </a:lnTo>
                <a:lnTo>
                  <a:pt x="3655596" y="5746"/>
                </a:lnTo>
                <a:lnTo>
                  <a:pt x="3643922" y="5461"/>
                </a:lnTo>
                <a:lnTo>
                  <a:pt x="3644684" y="18034"/>
                </a:lnTo>
                <a:close/>
              </a:path>
              <a:path w="7440587" h="361823">
                <a:moveTo>
                  <a:pt x="4188752" y="18034"/>
                </a:moveTo>
                <a:lnTo>
                  <a:pt x="4221899" y="27686"/>
                </a:lnTo>
                <a:lnTo>
                  <a:pt x="4227924" y="38390"/>
                </a:lnTo>
                <a:lnTo>
                  <a:pt x="4228145" y="49620"/>
                </a:lnTo>
                <a:lnTo>
                  <a:pt x="4228310" y="62520"/>
                </a:lnTo>
                <a:lnTo>
                  <a:pt x="4228226" y="300734"/>
                </a:lnTo>
                <a:lnTo>
                  <a:pt x="4228060" y="312911"/>
                </a:lnTo>
                <a:lnTo>
                  <a:pt x="4227868" y="323850"/>
                </a:lnTo>
                <a:lnTo>
                  <a:pt x="4187990" y="340740"/>
                </a:lnTo>
                <a:lnTo>
                  <a:pt x="4189260" y="353060"/>
                </a:lnTo>
                <a:lnTo>
                  <a:pt x="4201720" y="352813"/>
                </a:lnTo>
                <a:lnTo>
                  <a:pt x="4213744" y="352627"/>
                </a:lnTo>
                <a:lnTo>
                  <a:pt x="4226235" y="352483"/>
                </a:lnTo>
                <a:lnTo>
                  <a:pt x="4252604" y="352318"/>
                </a:lnTo>
                <a:lnTo>
                  <a:pt x="4303824" y="352470"/>
                </a:lnTo>
                <a:lnTo>
                  <a:pt x="4316281" y="352620"/>
                </a:lnTo>
                <a:lnTo>
                  <a:pt x="4328048" y="352816"/>
                </a:lnTo>
                <a:lnTo>
                  <a:pt x="4339120" y="353060"/>
                </a:lnTo>
                <a:lnTo>
                  <a:pt x="4338358" y="340740"/>
                </a:lnTo>
                <a:lnTo>
                  <a:pt x="4309656" y="331977"/>
                </a:lnTo>
                <a:lnTo>
                  <a:pt x="4305465" y="330835"/>
                </a:lnTo>
                <a:lnTo>
                  <a:pt x="4303306" y="327913"/>
                </a:lnTo>
                <a:lnTo>
                  <a:pt x="4303179" y="323341"/>
                </a:lnTo>
                <a:lnTo>
                  <a:pt x="4302964" y="314299"/>
                </a:lnTo>
                <a:lnTo>
                  <a:pt x="4302792" y="302349"/>
                </a:lnTo>
                <a:lnTo>
                  <a:pt x="4302671" y="182625"/>
                </a:lnTo>
                <a:lnTo>
                  <a:pt x="4450372" y="182625"/>
                </a:lnTo>
                <a:lnTo>
                  <a:pt x="4450270" y="300320"/>
                </a:lnTo>
                <a:lnTo>
                  <a:pt x="4450112" y="312477"/>
                </a:lnTo>
                <a:lnTo>
                  <a:pt x="4449864" y="323341"/>
                </a:lnTo>
                <a:lnTo>
                  <a:pt x="4447578" y="330835"/>
                </a:lnTo>
                <a:lnTo>
                  <a:pt x="4443387" y="331977"/>
                </a:lnTo>
                <a:lnTo>
                  <a:pt x="4413669" y="340740"/>
                </a:lnTo>
                <a:lnTo>
                  <a:pt x="4414939" y="353060"/>
                </a:lnTo>
                <a:lnTo>
                  <a:pt x="4421843" y="352896"/>
                </a:lnTo>
                <a:lnTo>
                  <a:pt x="4433255" y="352681"/>
                </a:lnTo>
                <a:lnTo>
                  <a:pt x="4445433" y="352513"/>
                </a:lnTo>
                <a:lnTo>
                  <a:pt x="4472089" y="352321"/>
                </a:lnTo>
                <a:lnTo>
                  <a:pt x="4528556" y="352498"/>
                </a:lnTo>
                <a:lnTo>
                  <a:pt x="4541024" y="352645"/>
                </a:lnTo>
                <a:lnTo>
                  <a:pt x="4553104" y="352832"/>
                </a:lnTo>
                <a:lnTo>
                  <a:pt x="4564799" y="353060"/>
                </a:lnTo>
                <a:lnTo>
                  <a:pt x="4564164" y="340740"/>
                </a:lnTo>
                <a:lnTo>
                  <a:pt x="4531906" y="331469"/>
                </a:lnTo>
                <a:lnTo>
                  <a:pt x="4524751" y="314287"/>
                </a:lnTo>
                <a:lnTo>
                  <a:pt x="4524580" y="302257"/>
                </a:lnTo>
                <a:lnTo>
                  <a:pt x="4524413" y="274574"/>
                </a:lnTo>
                <a:lnTo>
                  <a:pt x="4524510" y="59268"/>
                </a:lnTo>
                <a:lnTo>
                  <a:pt x="4524693" y="46770"/>
                </a:lnTo>
                <a:lnTo>
                  <a:pt x="4524921" y="35940"/>
                </a:lnTo>
                <a:lnTo>
                  <a:pt x="4564799" y="18034"/>
                </a:lnTo>
                <a:lnTo>
                  <a:pt x="4563656" y="5461"/>
                </a:lnTo>
                <a:lnTo>
                  <a:pt x="4552672" y="5736"/>
                </a:lnTo>
                <a:lnTo>
                  <a:pt x="4540660" y="5967"/>
                </a:lnTo>
                <a:lnTo>
                  <a:pt x="4528188" y="6140"/>
                </a:lnTo>
                <a:lnTo>
                  <a:pt x="4501897" y="6327"/>
                </a:lnTo>
                <a:lnTo>
                  <a:pt x="4448911" y="6153"/>
                </a:lnTo>
                <a:lnTo>
                  <a:pt x="4436488" y="5983"/>
                </a:lnTo>
                <a:lnTo>
                  <a:pt x="4424738" y="5753"/>
                </a:lnTo>
                <a:lnTo>
                  <a:pt x="4413669" y="5461"/>
                </a:lnTo>
                <a:lnTo>
                  <a:pt x="4414431" y="18034"/>
                </a:lnTo>
                <a:lnTo>
                  <a:pt x="4443387" y="26415"/>
                </a:lnTo>
                <a:lnTo>
                  <a:pt x="4449737" y="30225"/>
                </a:lnTo>
                <a:lnTo>
                  <a:pt x="4449961" y="37471"/>
                </a:lnTo>
                <a:lnTo>
                  <a:pt x="4450203" y="49219"/>
                </a:lnTo>
                <a:lnTo>
                  <a:pt x="4450333" y="62086"/>
                </a:lnTo>
                <a:lnTo>
                  <a:pt x="4450372" y="156337"/>
                </a:lnTo>
                <a:lnTo>
                  <a:pt x="4302671" y="156337"/>
                </a:lnTo>
                <a:lnTo>
                  <a:pt x="4302738" y="58105"/>
                </a:lnTo>
                <a:lnTo>
                  <a:pt x="4302899" y="45574"/>
                </a:lnTo>
                <a:lnTo>
                  <a:pt x="4303179" y="34162"/>
                </a:lnTo>
                <a:lnTo>
                  <a:pt x="4305465" y="27686"/>
                </a:lnTo>
                <a:lnTo>
                  <a:pt x="4339120" y="18034"/>
                </a:lnTo>
                <a:lnTo>
                  <a:pt x="4337596" y="5461"/>
                </a:lnTo>
                <a:lnTo>
                  <a:pt x="4329321" y="5695"/>
                </a:lnTo>
                <a:lnTo>
                  <a:pt x="4317878" y="5941"/>
                </a:lnTo>
                <a:lnTo>
                  <a:pt x="4305648" y="6126"/>
                </a:lnTo>
                <a:lnTo>
                  <a:pt x="4278860" y="6326"/>
                </a:lnTo>
                <a:lnTo>
                  <a:pt x="4224230" y="6142"/>
                </a:lnTo>
                <a:lnTo>
                  <a:pt x="4211743" y="5973"/>
                </a:lnTo>
                <a:lnTo>
                  <a:pt x="4199664" y="5746"/>
                </a:lnTo>
                <a:lnTo>
                  <a:pt x="4187990" y="5461"/>
                </a:lnTo>
                <a:lnTo>
                  <a:pt x="4188752" y="18034"/>
                </a:lnTo>
                <a:close/>
              </a:path>
              <a:path w="7440587" h="361823">
                <a:moveTo>
                  <a:pt x="7064540" y="18034"/>
                </a:moveTo>
                <a:lnTo>
                  <a:pt x="7097687" y="27686"/>
                </a:lnTo>
                <a:lnTo>
                  <a:pt x="7103712" y="38390"/>
                </a:lnTo>
                <a:lnTo>
                  <a:pt x="7103933" y="49620"/>
                </a:lnTo>
                <a:lnTo>
                  <a:pt x="7104098" y="62520"/>
                </a:lnTo>
                <a:lnTo>
                  <a:pt x="7104014" y="300734"/>
                </a:lnTo>
                <a:lnTo>
                  <a:pt x="7103848" y="312911"/>
                </a:lnTo>
                <a:lnTo>
                  <a:pt x="7103656" y="323850"/>
                </a:lnTo>
                <a:lnTo>
                  <a:pt x="7063778" y="340740"/>
                </a:lnTo>
                <a:lnTo>
                  <a:pt x="7064921" y="353060"/>
                </a:lnTo>
                <a:lnTo>
                  <a:pt x="7077535" y="352811"/>
                </a:lnTo>
                <a:lnTo>
                  <a:pt x="7089577" y="352626"/>
                </a:lnTo>
                <a:lnTo>
                  <a:pt x="7102070" y="352482"/>
                </a:lnTo>
                <a:lnTo>
                  <a:pt x="7128414" y="352318"/>
                </a:lnTo>
                <a:lnTo>
                  <a:pt x="7179612" y="352470"/>
                </a:lnTo>
                <a:lnTo>
                  <a:pt x="7192069" y="352620"/>
                </a:lnTo>
                <a:lnTo>
                  <a:pt x="7203836" y="352816"/>
                </a:lnTo>
                <a:lnTo>
                  <a:pt x="7214908" y="353060"/>
                </a:lnTo>
                <a:lnTo>
                  <a:pt x="7214146" y="340740"/>
                </a:lnTo>
                <a:lnTo>
                  <a:pt x="7185444" y="331977"/>
                </a:lnTo>
                <a:lnTo>
                  <a:pt x="7181253" y="330835"/>
                </a:lnTo>
                <a:lnTo>
                  <a:pt x="7179094" y="327913"/>
                </a:lnTo>
                <a:lnTo>
                  <a:pt x="7178967" y="323341"/>
                </a:lnTo>
                <a:lnTo>
                  <a:pt x="7178752" y="314299"/>
                </a:lnTo>
                <a:lnTo>
                  <a:pt x="7178580" y="302349"/>
                </a:lnTo>
                <a:lnTo>
                  <a:pt x="7178459" y="182625"/>
                </a:lnTo>
                <a:lnTo>
                  <a:pt x="7326160" y="182625"/>
                </a:lnTo>
                <a:lnTo>
                  <a:pt x="7326058" y="300320"/>
                </a:lnTo>
                <a:lnTo>
                  <a:pt x="7325900" y="312477"/>
                </a:lnTo>
                <a:lnTo>
                  <a:pt x="7325652" y="323341"/>
                </a:lnTo>
                <a:lnTo>
                  <a:pt x="7323366" y="330835"/>
                </a:lnTo>
                <a:lnTo>
                  <a:pt x="7319175" y="331977"/>
                </a:lnTo>
                <a:lnTo>
                  <a:pt x="7289457" y="340740"/>
                </a:lnTo>
                <a:lnTo>
                  <a:pt x="7290727" y="353060"/>
                </a:lnTo>
                <a:lnTo>
                  <a:pt x="7297631" y="352896"/>
                </a:lnTo>
                <a:lnTo>
                  <a:pt x="7309043" y="352681"/>
                </a:lnTo>
                <a:lnTo>
                  <a:pt x="7321221" y="352513"/>
                </a:lnTo>
                <a:lnTo>
                  <a:pt x="7347877" y="352321"/>
                </a:lnTo>
                <a:lnTo>
                  <a:pt x="7404344" y="352498"/>
                </a:lnTo>
                <a:lnTo>
                  <a:pt x="7416812" y="352645"/>
                </a:lnTo>
                <a:lnTo>
                  <a:pt x="7428892" y="352832"/>
                </a:lnTo>
                <a:lnTo>
                  <a:pt x="7440587" y="353060"/>
                </a:lnTo>
                <a:lnTo>
                  <a:pt x="7439952" y="340740"/>
                </a:lnTo>
                <a:lnTo>
                  <a:pt x="7407694" y="331469"/>
                </a:lnTo>
                <a:lnTo>
                  <a:pt x="7400539" y="314287"/>
                </a:lnTo>
                <a:lnTo>
                  <a:pt x="7400368" y="302257"/>
                </a:lnTo>
                <a:lnTo>
                  <a:pt x="7400201" y="274574"/>
                </a:lnTo>
                <a:lnTo>
                  <a:pt x="7400298" y="59268"/>
                </a:lnTo>
                <a:lnTo>
                  <a:pt x="7400481" y="46770"/>
                </a:lnTo>
                <a:lnTo>
                  <a:pt x="7400709" y="35940"/>
                </a:lnTo>
                <a:lnTo>
                  <a:pt x="7440587" y="18034"/>
                </a:lnTo>
                <a:lnTo>
                  <a:pt x="7439444" y="5461"/>
                </a:lnTo>
                <a:lnTo>
                  <a:pt x="7428460" y="5736"/>
                </a:lnTo>
                <a:lnTo>
                  <a:pt x="7416448" y="5967"/>
                </a:lnTo>
                <a:lnTo>
                  <a:pt x="7403976" y="6140"/>
                </a:lnTo>
                <a:lnTo>
                  <a:pt x="7377685" y="6327"/>
                </a:lnTo>
                <a:lnTo>
                  <a:pt x="7324699" y="6153"/>
                </a:lnTo>
                <a:lnTo>
                  <a:pt x="7312276" y="5983"/>
                </a:lnTo>
                <a:lnTo>
                  <a:pt x="7300526" y="5753"/>
                </a:lnTo>
                <a:lnTo>
                  <a:pt x="7289457" y="5461"/>
                </a:lnTo>
                <a:lnTo>
                  <a:pt x="7290219" y="18034"/>
                </a:lnTo>
                <a:lnTo>
                  <a:pt x="7319175" y="26415"/>
                </a:lnTo>
                <a:lnTo>
                  <a:pt x="7325525" y="30225"/>
                </a:lnTo>
                <a:lnTo>
                  <a:pt x="7325749" y="37471"/>
                </a:lnTo>
                <a:lnTo>
                  <a:pt x="7325991" y="49219"/>
                </a:lnTo>
                <a:lnTo>
                  <a:pt x="7326121" y="62086"/>
                </a:lnTo>
                <a:lnTo>
                  <a:pt x="7326160" y="156337"/>
                </a:lnTo>
                <a:lnTo>
                  <a:pt x="7178459" y="156337"/>
                </a:lnTo>
                <a:lnTo>
                  <a:pt x="7178526" y="58105"/>
                </a:lnTo>
                <a:lnTo>
                  <a:pt x="7178687" y="45574"/>
                </a:lnTo>
                <a:lnTo>
                  <a:pt x="7178967" y="34162"/>
                </a:lnTo>
                <a:lnTo>
                  <a:pt x="7181253" y="27686"/>
                </a:lnTo>
                <a:lnTo>
                  <a:pt x="7214908" y="18034"/>
                </a:lnTo>
                <a:lnTo>
                  <a:pt x="7213384" y="5461"/>
                </a:lnTo>
                <a:lnTo>
                  <a:pt x="7205109" y="5695"/>
                </a:lnTo>
                <a:lnTo>
                  <a:pt x="7193666" y="5941"/>
                </a:lnTo>
                <a:lnTo>
                  <a:pt x="7181436" y="6126"/>
                </a:lnTo>
                <a:lnTo>
                  <a:pt x="7154648" y="6326"/>
                </a:lnTo>
                <a:lnTo>
                  <a:pt x="7100018" y="6142"/>
                </a:lnTo>
                <a:lnTo>
                  <a:pt x="7087531" y="5973"/>
                </a:lnTo>
                <a:lnTo>
                  <a:pt x="7075452" y="5746"/>
                </a:lnTo>
                <a:lnTo>
                  <a:pt x="7063778" y="5461"/>
                </a:lnTo>
                <a:lnTo>
                  <a:pt x="7064540" y="18034"/>
                </a:lnTo>
                <a:close/>
              </a:path>
              <a:path w="7440587" h="361823">
                <a:moveTo>
                  <a:pt x="1569758" y="30734"/>
                </a:moveTo>
                <a:lnTo>
                  <a:pt x="1574965" y="27686"/>
                </a:lnTo>
                <a:lnTo>
                  <a:pt x="1581442" y="25780"/>
                </a:lnTo>
                <a:lnTo>
                  <a:pt x="1609128" y="18034"/>
                </a:lnTo>
                <a:lnTo>
                  <a:pt x="1607731" y="5461"/>
                </a:lnTo>
                <a:lnTo>
                  <a:pt x="1600834" y="5681"/>
                </a:lnTo>
                <a:lnTo>
                  <a:pt x="1588513" y="5985"/>
                </a:lnTo>
                <a:lnTo>
                  <a:pt x="1575888" y="6193"/>
                </a:lnTo>
                <a:lnTo>
                  <a:pt x="1549692" y="6350"/>
                </a:lnTo>
                <a:lnTo>
                  <a:pt x="1527596" y="6247"/>
                </a:lnTo>
                <a:lnTo>
                  <a:pt x="1514836" y="6078"/>
                </a:lnTo>
                <a:lnTo>
                  <a:pt x="1502476" y="5818"/>
                </a:lnTo>
                <a:lnTo>
                  <a:pt x="1490510" y="5461"/>
                </a:lnTo>
                <a:lnTo>
                  <a:pt x="1491145" y="18541"/>
                </a:lnTo>
                <a:lnTo>
                  <a:pt x="1512989" y="24511"/>
                </a:lnTo>
                <a:lnTo>
                  <a:pt x="1519593" y="26415"/>
                </a:lnTo>
                <a:lnTo>
                  <a:pt x="1522895" y="29717"/>
                </a:lnTo>
                <a:lnTo>
                  <a:pt x="1522895" y="38100"/>
                </a:lnTo>
                <a:lnTo>
                  <a:pt x="1520990" y="43687"/>
                </a:lnTo>
                <a:lnTo>
                  <a:pt x="1516926" y="50800"/>
                </a:lnTo>
                <a:lnTo>
                  <a:pt x="1516666" y="51267"/>
                </a:lnTo>
                <a:lnTo>
                  <a:pt x="1510377" y="61883"/>
                </a:lnTo>
                <a:lnTo>
                  <a:pt x="1503083" y="72771"/>
                </a:lnTo>
                <a:lnTo>
                  <a:pt x="1464983" y="131572"/>
                </a:lnTo>
                <a:lnTo>
                  <a:pt x="1422565" y="64135"/>
                </a:lnTo>
                <a:lnTo>
                  <a:pt x="1419136" y="58547"/>
                </a:lnTo>
                <a:lnTo>
                  <a:pt x="1415834" y="53086"/>
                </a:lnTo>
                <a:lnTo>
                  <a:pt x="1412786" y="47625"/>
                </a:lnTo>
                <a:lnTo>
                  <a:pt x="1409738" y="42290"/>
                </a:lnTo>
                <a:lnTo>
                  <a:pt x="1408214" y="37591"/>
                </a:lnTo>
                <a:lnTo>
                  <a:pt x="1408214" y="31241"/>
                </a:lnTo>
                <a:lnTo>
                  <a:pt x="1410373" y="27559"/>
                </a:lnTo>
                <a:lnTo>
                  <a:pt x="1414437" y="24764"/>
                </a:lnTo>
                <a:lnTo>
                  <a:pt x="1417866" y="24002"/>
                </a:lnTo>
                <a:lnTo>
                  <a:pt x="1439710" y="18034"/>
                </a:lnTo>
                <a:lnTo>
                  <a:pt x="1438186" y="5461"/>
                </a:lnTo>
                <a:lnTo>
                  <a:pt x="1430731" y="5615"/>
                </a:lnTo>
                <a:lnTo>
                  <a:pt x="1417582" y="5851"/>
                </a:lnTo>
                <a:lnTo>
                  <a:pt x="1404631" y="6037"/>
                </a:lnTo>
                <a:lnTo>
                  <a:pt x="1391883" y="6178"/>
                </a:lnTo>
                <a:lnTo>
                  <a:pt x="1367001" y="6331"/>
                </a:lnTo>
                <a:lnTo>
                  <a:pt x="1309858" y="6120"/>
                </a:lnTo>
                <a:lnTo>
                  <a:pt x="1297978" y="5968"/>
                </a:lnTo>
                <a:lnTo>
                  <a:pt x="1297978" y="5461"/>
                </a:lnTo>
                <a:lnTo>
                  <a:pt x="1290485" y="5714"/>
                </a:lnTo>
                <a:lnTo>
                  <a:pt x="1274356" y="5461"/>
                </a:lnTo>
                <a:lnTo>
                  <a:pt x="1274483" y="6096"/>
                </a:lnTo>
                <a:lnTo>
                  <a:pt x="1256492" y="6332"/>
                </a:lnTo>
                <a:lnTo>
                  <a:pt x="1223451" y="6256"/>
                </a:lnTo>
                <a:lnTo>
                  <a:pt x="1210707" y="6088"/>
                </a:lnTo>
                <a:lnTo>
                  <a:pt x="1198217" y="5825"/>
                </a:lnTo>
                <a:lnTo>
                  <a:pt x="1185964" y="5461"/>
                </a:lnTo>
                <a:lnTo>
                  <a:pt x="1186726" y="18541"/>
                </a:lnTo>
                <a:lnTo>
                  <a:pt x="1209078" y="24511"/>
                </a:lnTo>
                <a:lnTo>
                  <a:pt x="1216444" y="26415"/>
                </a:lnTo>
                <a:lnTo>
                  <a:pt x="1220127" y="29972"/>
                </a:lnTo>
                <a:lnTo>
                  <a:pt x="1220127" y="38480"/>
                </a:lnTo>
                <a:lnTo>
                  <a:pt x="1218857" y="43179"/>
                </a:lnTo>
                <a:lnTo>
                  <a:pt x="1216190" y="49022"/>
                </a:lnTo>
                <a:lnTo>
                  <a:pt x="1213523" y="54863"/>
                </a:lnTo>
                <a:lnTo>
                  <a:pt x="1209967" y="61849"/>
                </a:lnTo>
                <a:lnTo>
                  <a:pt x="1205522" y="70103"/>
                </a:lnTo>
                <a:lnTo>
                  <a:pt x="1158024" y="164718"/>
                </a:lnTo>
                <a:lnTo>
                  <a:pt x="1102779" y="64135"/>
                </a:lnTo>
                <a:lnTo>
                  <a:pt x="1098588" y="57403"/>
                </a:lnTo>
                <a:lnTo>
                  <a:pt x="1095413" y="51562"/>
                </a:lnTo>
                <a:lnTo>
                  <a:pt x="1093000" y="46609"/>
                </a:lnTo>
                <a:lnTo>
                  <a:pt x="1090714" y="41528"/>
                </a:lnTo>
                <a:lnTo>
                  <a:pt x="1089571" y="37337"/>
                </a:lnTo>
                <a:lnTo>
                  <a:pt x="1089571" y="31368"/>
                </a:lnTo>
                <a:lnTo>
                  <a:pt x="1090460" y="29463"/>
                </a:lnTo>
                <a:lnTo>
                  <a:pt x="1094143" y="26288"/>
                </a:lnTo>
                <a:lnTo>
                  <a:pt x="1096937" y="25018"/>
                </a:lnTo>
                <a:lnTo>
                  <a:pt x="1100747" y="24256"/>
                </a:lnTo>
                <a:lnTo>
                  <a:pt x="1126020" y="18034"/>
                </a:lnTo>
                <a:lnTo>
                  <a:pt x="1124750" y="5461"/>
                </a:lnTo>
                <a:lnTo>
                  <a:pt x="1120047" y="5558"/>
                </a:lnTo>
                <a:lnTo>
                  <a:pt x="1107873" y="5779"/>
                </a:lnTo>
                <a:lnTo>
                  <a:pt x="1095514" y="5961"/>
                </a:lnTo>
                <a:lnTo>
                  <a:pt x="1082970" y="6106"/>
                </a:lnTo>
                <a:lnTo>
                  <a:pt x="1057316" y="6291"/>
                </a:lnTo>
                <a:lnTo>
                  <a:pt x="990970" y="6135"/>
                </a:lnTo>
                <a:lnTo>
                  <a:pt x="979970" y="5968"/>
                </a:lnTo>
                <a:lnTo>
                  <a:pt x="979970" y="5461"/>
                </a:lnTo>
                <a:lnTo>
                  <a:pt x="969175" y="5714"/>
                </a:lnTo>
                <a:lnTo>
                  <a:pt x="963714" y="5461"/>
                </a:lnTo>
                <a:lnTo>
                  <a:pt x="961301" y="5841"/>
                </a:lnTo>
                <a:lnTo>
                  <a:pt x="957809" y="5915"/>
                </a:lnTo>
                <a:lnTo>
                  <a:pt x="945581" y="6120"/>
                </a:lnTo>
                <a:lnTo>
                  <a:pt x="933026" y="6254"/>
                </a:lnTo>
                <a:lnTo>
                  <a:pt x="880347" y="6177"/>
                </a:lnTo>
                <a:lnTo>
                  <a:pt x="867956" y="5968"/>
                </a:lnTo>
                <a:lnTo>
                  <a:pt x="868347" y="16125"/>
                </a:lnTo>
                <a:lnTo>
                  <a:pt x="868692" y="28781"/>
                </a:lnTo>
                <a:lnTo>
                  <a:pt x="868972" y="42037"/>
                </a:lnTo>
                <a:lnTo>
                  <a:pt x="869170" y="53793"/>
                </a:lnTo>
                <a:lnTo>
                  <a:pt x="869307" y="66510"/>
                </a:lnTo>
                <a:lnTo>
                  <a:pt x="869245" y="93774"/>
                </a:lnTo>
                <a:lnTo>
                  <a:pt x="868911" y="107666"/>
                </a:lnTo>
                <a:lnTo>
                  <a:pt x="868339" y="120349"/>
                </a:lnTo>
                <a:lnTo>
                  <a:pt x="867517" y="131829"/>
                </a:lnTo>
                <a:lnTo>
                  <a:pt x="866432" y="142112"/>
                </a:lnTo>
                <a:lnTo>
                  <a:pt x="863531" y="158258"/>
                </a:lnTo>
                <a:lnTo>
                  <a:pt x="859810" y="170284"/>
                </a:lnTo>
                <a:lnTo>
                  <a:pt x="855002" y="180212"/>
                </a:lnTo>
                <a:lnTo>
                  <a:pt x="842708" y="193652"/>
                </a:lnTo>
                <a:lnTo>
                  <a:pt x="831126" y="199516"/>
                </a:lnTo>
                <a:lnTo>
                  <a:pt x="817800" y="202991"/>
                </a:lnTo>
                <a:lnTo>
                  <a:pt x="805018" y="204851"/>
                </a:lnTo>
                <a:lnTo>
                  <a:pt x="790359" y="205866"/>
                </a:lnTo>
                <a:lnTo>
                  <a:pt x="790613" y="46989"/>
                </a:lnTo>
                <a:lnTo>
                  <a:pt x="790740" y="40259"/>
                </a:lnTo>
                <a:lnTo>
                  <a:pt x="790867" y="33654"/>
                </a:lnTo>
                <a:lnTo>
                  <a:pt x="793280" y="27177"/>
                </a:lnTo>
                <a:lnTo>
                  <a:pt x="797344" y="26035"/>
                </a:lnTo>
                <a:lnTo>
                  <a:pt x="825538" y="18034"/>
                </a:lnTo>
                <a:lnTo>
                  <a:pt x="824268" y="5461"/>
                </a:lnTo>
                <a:lnTo>
                  <a:pt x="817600" y="5657"/>
                </a:lnTo>
                <a:lnTo>
                  <a:pt x="806225" y="5918"/>
                </a:lnTo>
                <a:lnTo>
                  <a:pt x="794071" y="6113"/>
                </a:lnTo>
                <a:lnTo>
                  <a:pt x="781134" y="6247"/>
                </a:lnTo>
                <a:lnTo>
                  <a:pt x="717094" y="6174"/>
                </a:lnTo>
                <a:lnTo>
                  <a:pt x="704622" y="6002"/>
                </a:lnTo>
                <a:lnTo>
                  <a:pt x="692933" y="5766"/>
                </a:lnTo>
                <a:lnTo>
                  <a:pt x="682028" y="5461"/>
                </a:lnTo>
                <a:lnTo>
                  <a:pt x="682790" y="18034"/>
                </a:lnTo>
                <a:lnTo>
                  <a:pt x="711111" y="26415"/>
                </a:lnTo>
                <a:lnTo>
                  <a:pt x="714794" y="27812"/>
                </a:lnTo>
                <a:lnTo>
                  <a:pt x="716826" y="30606"/>
                </a:lnTo>
                <a:lnTo>
                  <a:pt x="716953" y="34925"/>
                </a:lnTo>
                <a:lnTo>
                  <a:pt x="717207" y="41148"/>
                </a:lnTo>
                <a:lnTo>
                  <a:pt x="717334" y="54482"/>
                </a:lnTo>
                <a:lnTo>
                  <a:pt x="717461" y="61213"/>
                </a:lnTo>
                <a:lnTo>
                  <a:pt x="717461" y="205612"/>
                </a:lnTo>
                <a:lnTo>
                  <a:pt x="713051" y="205379"/>
                </a:lnTo>
                <a:lnTo>
                  <a:pt x="699898" y="204257"/>
                </a:lnTo>
                <a:lnTo>
                  <a:pt x="688251" y="202564"/>
                </a:lnTo>
                <a:lnTo>
                  <a:pt x="679869" y="200913"/>
                </a:lnTo>
                <a:lnTo>
                  <a:pt x="672757" y="198374"/>
                </a:lnTo>
                <a:lnTo>
                  <a:pt x="666915" y="194690"/>
                </a:lnTo>
                <a:lnTo>
                  <a:pt x="661200" y="191135"/>
                </a:lnTo>
                <a:lnTo>
                  <a:pt x="656374" y="186181"/>
                </a:lnTo>
                <a:lnTo>
                  <a:pt x="652564" y="180086"/>
                </a:lnTo>
                <a:lnTo>
                  <a:pt x="648754" y="173989"/>
                </a:lnTo>
                <a:lnTo>
                  <a:pt x="645833" y="166369"/>
                </a:lnTo>
                <a:lnTo>
                  <a:pt x="643674" y="157225"/>
                </a:lnTo>
                <a:lnTo>
                  <a:pt x="642248" y="150309"/>
                </a:lnTo>
                <a:lnTo>
                  <a:pt x="640506" y="138018"/>
                </a:lnTo>
                <a:lnTo>
                  <a:pt x="639356" y="124078"/>
                </a:lnTo>
                <a:lnTo>
                  <a:pt x="639019" y="117749"/>
                </a:lnTo>
                <a:lnTo>
                  <a:pt x="638571" y="105821"/>
                </a:lnTo>
                <a:lnTo>
                  <a:pt x="638302" y="92818"/>
                </a:lnTo>
                <a:lnTo>
                  <a:pt x="638376" y="55214"/>
                </a:lnTo>
                <a:lnTo>
                  <a:pt x="638594" y="42037"/>
                </a:lnTo>
                <a:lnTo>
                  <a:pt x="638792" y="30854"/>
                </a:lnTo>
                <a:lnTo>
                  <a:pt x="638996" y="18097"/>
                </a:lnTo>
                <a:lnTo>
                  <a:pt x="639229" y="5968"/>
                </a:lnTo>
                <a:lnTo>
                  <a:pt x="638127" y="5990"/>
                </a:lnTo>
                <a:lnTo>
                  <a:pt x="625732" y="6190"/>
                </a:lnTo>
                <a:lnTo>
                  <a:pt x="599986" y="6350"/>
                </a:lnTo>
                <a:lnTo>
                  <a:pt x="562757" y="6155"/>
                </a:lnTo>
                <a:lnTo>
                  <a:pt x="550188" y="5985"/>
                </a:lnTo>
                <a:lnTo>
                  <a:pt x="537919" y="5754"/>
                </a:lnTo>
                <a:lnTo>
                  <a:pt x="525945" y="5461"/>
                </a:lnTo>
                <a:lnTo>
                  <a:pt x="526961" y="18034"/>
                </a:lnTo>
                <a:lnTo>
                  <a:pt x="560108" y="27686"/>
                </a:lnTo>
                <a:lnTo>
                  <a:pt x="563918" y="28828"/>
                </a:lnTo>
                <a:lnTo>
                  <a:pt x="565950" y="31623"/>
                </a:lnTo>
                <a:lnTo>
                  <a:pt x="566077" y="35940"/>
                </a:lnTo>
                <a:lnTo>
                  <a:pt x="566204" y="41655"/>
                </a:lnTo>
                <a:lnTo>
                  <a:pt x="566331" y="48640"/>
                </a:lnTo>
                <a:lnTo>
                  <a:pt x="566458" y="56768"/>
                </a:lnTo>
                <a:lnTo>
                  <a:pt x="566585" y="64769"/>
                </a:lnTo>
                <a:lnTo>
                  <a:pt x="566585" y="78231"/>
                </a:lnTo>
                <a:lnTo>
                  <a:pt x="566755" y="92249"/>
                </a:lnTo>
                <a:lnTo>
                  <a:pt x="567269" y="105337"/>
                </a:lnTo>
                <a:lnTo>
                  <a:pt x="568140" y="117594"/>
                </a:lnTo>
                <a:lnTo>
                  <a:pt x="569379" y="129031"/>
                </a:lnTo>
                <a:lnTo>
                  <a:pt x="571951" y="144277"/>
                </a:lnTo>
                <a:lnTo>
                  <a:pt x="575076" y="156514"/>
                </a:lnTo>
                <a:lnTo>
                  <a:pt x="579031" y="167639"/>
                </a:lnTo>
                <a:lnTo>
                  <a:pt x="582257" y="174731"/>
                </a:lnTo>
                <a:lnTo>
                  <a:pt x="588910" y="185703"/>
                </a:lnTo>
                <a:lnTo>
                  <a:pt x="596938" y="195072"/>
                </a:lnTo>
                <a:lnTo>
                  <a:pt x="602744" y="200225"/>
                </a:lnTo>
                <a:lnTo>
                  <a:pt x="613090" y="207367"/>
                </a:lnTo>
                <a:lnTo>
                  <a:pt x="625005" y="213487"/>
                </a:lnTo>
                <a:lnTo>
                  <a:pt x="638593" y="218463"/>
                </a:lnTo>
                <a:lnTo>
                  <a:pt x="650992" y="221711"/>
                </a:lnTo>
                <a:lnTo>
                  <a:pt x="664629" y="224281"/>
                </a:lnTo>
                <a:lnTo>
                  <a:pt x="678064" y="226006"/>
                </a:lnTo>
                <a:lnTo>
                  <a:pt x="690392" y="227166"/>
                </a:lnTo>
                <a:lnTo>
                  <a:pt x="703527" y="228066"/>
                </a:lnTo>
                <a:lnTo>
                  <a:pt x="717461" y="228726"/>
                </a:lnTo>
                <a:lnTo>
                  <a:pt x="717334" y="300989"/>
                </a:lnTo>
                <a:lnTo>
                  <a:pt x="717207" y="315975"/>
                </a:lnTo>
                <a:lnTo>
                  <a:pt x="716953" y="322579"/>
                </a:lnTo>
                <a:lnTo>
                  <a:pt x="716699" y="326516"/>
                </a:lnTo>
                <a:lnTo>
                  <a:pt x="714413" y="329184"/>
                </a:lnTo>
                <a:lnTo>
                  <a:pt x="710349" y="330580"/>
                </a:lnTo>
                <a:lnTo>
                  <a:pt x="674916" y="340740"/>
                </a:lnTo>
                <a:lnTo>
                  <a:pt x="676059" y="353060"/>
                </a:lnTo>
                <a:lnTo>
                  <a:pt x="690520" y="352791"/>
                </a:lnTo>
                <a:lnTo>
                  <a:pt x="702787" y="352614"/>
                </a:lnTo>
                <a:lnTo>
                  <a:pt x="715351" y="352475"/>
                </a:lnTo>
                <a:lnTo>
                  <a:pt x="741411" y="352317"/>
                </a:lnTo>
                <a:lnTo>
                  <a:pt x="795963" y="352498"/>
                </a:lnTo>
                <a:lnTo>
                  <a:pt x="808548" y="352645"/>
                </a:lnTo>
                <a:lnTo>
                  <a:pt x="820945" y="352832"/>
                </a:lnTo>
                <a:lnTo>
                  <a:pt x="833158" y="353060"/>
                </a:lnTo>
                <a:lnTo>
                  <a:pt x="832523" y="340740"/>
                </a:lnTo>
                <a:lnTo>
                  <a:pt x="799503" y="330962"/>
                </a:lnTo>
                <a:lnTo>
                  <a:pt x="793915" y="329311"/>
                </a:lnTo>
                <a:lnTo>
                  <a:pt x="790994" y="326516"/>
                </a:lnTo>
                <a:lnTo>
                  <a:pt x="790740" y="315722"/>
                </a:lnTo>
                <a:lnTo>
                  <a:pt x="790613" y="308610"/>
                </a:lnTo>
                <a:lnTo>
                  <a:pt x="790473" y="300085"/>
                </a:lnTo>
                <a:lnTo>
                  <a:pt x="790359" y="228473"/>
                </a:lnTo>
                <a:lnTo>
                  <a:pt x="801961" y="227948"/>
                </a:lnTo>
                <a:lnTo>
                  <a:pt x="815975" y="226956"/>
                </a:lnTo>
                <a:lnTo>
                  <a:pt x="829107" y="225607"/>
                </a:lnTo>
                <a:lnTo>
                  <a:pt x="841363" y="223905"/>
                </a:lnTo>
                <a:lnTo>
                  <a:pt x="852744" y="221853"/>
                </a:lnTo>
                <a:lnTo>
                  <a:pt x="863257" y="219455"/>
                </a:lnTo>
                <a:lnTo>
                  <a:pt x="878089" y="214722"/>
                </a:lnTo>
                <a:lnTo>
                  <a:pt x="889907" y="209265"/>
                </a:lnTo>
                <a:lnTo>
                  <a:pt x="900329" y="202638"/>
                </a:lnTo>
                <a:lnTo>
                  <a:pt x="909358" y="194817"/>
                </a:lnTo>
                <a:lnTo>
                  <a:pt x="917654" y="185191"/>
                </a:lnTo>
                <a:lnTo>
                  <a:pt x="924286" y="174649"/>
                </a:lnTo>
                <a:lnTo>
                  <a:pt x="929687" y="162784"/>
                </a:lnTo>
                <a:lnTo>
                  <a:pt x="933869" y="149605"/>
                </a:lnTo>
                <a:lnTo>
                  <a:pt x="935395" y="142981"/>
                </a:lnTo>
                <a:lnTo>
                  <a:pt x="937395" y="131964"/>
                </a:lnTo>
                <a:lnTo>
                  <a:pt x="938957" y="119985"/>
                </a:lnTo>
                <a:lnTo>
                  <a:pt x="940078" y="107040"/>
                </a:lnTo>
                <a:lnTo>
                  <a:pt x="940754" y="93123"/>
                </a:lnTo>
                <a:lnTo>
                  <a:pt x="940981" y="78231"/>
                </a:lnTo>
                <a:lnTo>
                  <a:pt x="940981" y="72009"/>
                </a:lnTo>
                <a:lnTo>
                  <a:pt x="941108" y="64769"/>
                </a:lnTo>
                <a:lnTo>
                  <a:pt x="941362" y="41655"/>
                </a:lnTo>
                <a:lnTo>
                  <a:pt x="941616" y="31623"/>
                </a:lnTo>
                <a:lnTo>
                  <a:pt x="971842" y="20700"/>
                </a:lnTo>
                <a:lnTo>
                  <a:pt x="986066" y="24764"/>
                </a:lnTo>
                <a:lnTo>
                  <a:pt x="997623" y="29844"/>
                </a:lnTo>
                <a:lnTo>
                  <a:pt x="1008428" y="43366"/>
                </a:lnTo>
                <a:lnTo>
                  <a:pt x="1016546" y="56006"/>
                </a:lnTo>
                <a:lnTo>
                  <a:pt x="1097064" y="200151"/>
                </a:lnTo>
                <a:lnTo>
                  <a:pt x="1096975" y="289589"/>
                </a:lnTo>
                <a:lnTo>
                  <a:pt x="1096810" y="301625"/>
                </a:lnTo>
                <a:lnTo>
                  <a:pt x="1096556" y="309879"/>
                </a:lnTo>
                <a:lnTo>
                  <a:pt x="1096302" y="323850"/>
                </a:lnTo>
                <a:lnTo>
                  <a:pt x="1095921" y="327787"/>
                </a:lnTo>
                <a:lnTo>
                  <a:pt x="1093762" y="330326"/>
                </a:lnTo>
                <a:lnTo>
                  <a:pt x="1089571" y="331469"/>
                </a:lnTo>
                <a:lnTo>
                  <a:pt x="1058837" y="340740"/>
                </a:lnTo>
                <a:lnTo>
                  <a:pt x="1060107" y="353060"/>
                </a:lnTo>
                <a:lnTo>
                  <a:pt x="1069935" y="352847"/>
                </a:lnTo>
                <a:lnTo>
                  <a:pt x="1081611" y="352649"/>
                </a:lnTo>
                <a:lnTo>
                  <a:pt x="1093954" y="352495"/>
                </a:lnTo>
                <a:lnTo>
                  <a:pt x="1120611" y="352319"/>
                </a:lnTo>
                <a:lnTo>
                  <a:pt x="1173200" y="352476"/>
                </a:lnTo>
                <a:lnTo>
                  <a:pt x="1185659" y="352626"/>
                </a:lnTo>
                <a:lnTo>
                  <a:pt x="1197534" y="352820"/>
                </a:lnTo>
                <a:lnTo>
                  <a:pt x="1208824" y="353060"/>
                </a:lnTo>
                <a:lnTo>
                  <a:pt x="1208062" y="340740"/>
                </a:lnTo>
                <a:lnTo>
                  <a:pt x="1180249" y="331977"/>
                </a:lnTo>
                <a:lnTo>
                  <a:pt x="1174661" y="330580"/>
                </a:lnTo>
                <a:lnTo>
                  <a:pt x="1171740" y="327660"/>
                </a:lnTo>
                <a:lnTo>
                  <a:pt x="1171613" y="323341"/>
                </a:lnTo>
                <a:lnTo>
                  <a:pt x="1171359" y="309625"/>
                </a:lnTo>
                <a:lnTo>
                  <a:pt x="1171232" y="301498"/>
                </a:lnTo>
                <a:lnTo>
                  <a:pt x="1171105" y="194182"/>
                </a:lnTo>
                <a:lnTo>
                  <a:pt x="1249464" y="49275"/>
                </a:lnTo>
                <a:lnTo>
                  <a:pt x="1252766" y="43306"/>
                </a:lnTo>
                <a:lnTo>
                  <a:pt x="1255941" y="38353"/>
                </a:lnTo>
                <a:lnTo>
                  <a:pt x="1259243" y="34543"/>
                </a:lnTo>
                <a:lnTo>
                  <a:pt x="1262418" y="30606"/>
                </a:lnTo>
                <a:lnTo>
                  <a:pt x="1266990" y="27686"/>
                </a:lnTo>
                <a:lnTo>
                  <a:pt x="1272959" y="25780"/>
                </a:lnTo>
                <a:lnTo>
                  <a:pt x="1288072" y="21336"/>
                </a:lnTo>
                <a:lnTo>
                  <a:pt x="1301153" y="24764"/>
                </a:lnTo>
                <a:lnTo>
                  <a:pt x="1306487" y="26035"/>
                </a:lnTo>
                <a:lnTo>
                  <a:pt x="1311059" y="28448"/>
                </a:lnTo>
                <a:lnTo>
                  <a:pt x="1314869" y="31750"/>
                </a:lnTo>
                <a:lnTo>
                  <a:pt x="1318806" y="35178"/>
                </a:lnTo>
                <a:lnTo>
                  <a:pt x="1323505" y="41148"/>
                </a:lnTo>
                <a:lnTo>
                  <a:pt x="1328839" y="49784"/>
                </a:lnTo>
                <a:lnTo>
                  <a:pt x="1413675" y="184276"/>
                </a:lnTo>
                <a:lnTo>
                  <a:pt x="1331633" y="306197"/>
                </a:lnTo>
                <a:lnTo>
                  <a:pt x="1326553" y="314198"/>
                </a:lnTo>
                <a:lnTo>
                  <a:pt x="1321727" y="320039"/>
                </a:lnTo>
                <a:lnTo>
                  <a:pt x="1317282" y="323976"/>
                </a:lnTo>
                <a:lnTo>
                  <a:pt x="1312837" y="327787"/>
                </a:lnTo>
                <a:lnTo>
                  <a:pt x="1307503" y="330835"/>
                </a:lnTo>
                <a:lnTo>
                  <a:pt x="1301407" y="332739"/>
                </a:lnTo>
                <a:lnTo>
                  <a:pt x="1272832" y="340740"/>
                </a:lnTo>
                <a:lnTo>
                  <a:pt x="1274102" y="353060"/>
                </a:lnTo>
                <a:lnTo>
                  <a:pt x="1281684" y="352876"/>
                </a:lnTo>
                <a:lnTo>
                  <a:pt x="1294470" y="352623"/>
                </a:lnTo>
                <a:lnTo>
                  <a:pt x="1307184" y="352442"/>
                </a:lnTo>
                <a:lnTo>
                  <a:pt x="1332395" y="352298"/>
                </a:lnTo>
                <a:lnTo>
                  <a:pt x="1354963" y="352397"/>
                </a:lnTo>
                <a:lnTo>
                  <a:pt x="1367707" y="352549"/>
                </a:lnTo>
                <a:lnTo>
                  <a:pt x="1380075" y="352770"/>
                </a:lnTo>
                <a:lnTo>
                  <a:pt x="1392085" y="353060"/>
                </a:lnTo>
                <a:lnTo>
                  <a:pt x="1391323" y="340232"/>
                </a:lnTo>
                <a:lnTo>
                  <a:pt x="1369987" y="334263"/>
                </a:lnTo>
                <a:lnTo>
                  <a:pt x="1364272" y="331977"/>
                </a:lnTo>
                <a:lnTo>
                  <a:pt x="1361351" y="324612"/>
                </a:lnTo>
                <a:lnTo>
                  <a:pt x="1361351" y="319913"/>
                </a:lnTo>
                <a:lnTo>
                  <a:pt x="1363383" y="314198"/>
                </a:lnTo>
                <a:lnTo>
                  <a:pt x="1367320" y="307466"/>
                </a:lnTo>
                <a:lnTo>
                  <a:pt x="1373772" y="296835"/>
                </a:lnTo>
                <a:lnTo>
                  <a:pt x="1380909" y="285623"/>
                </a:lnTo>
                <a:lnTo>
                  <a:pt x="1429804" y="209550"/>
                </a:lnTo>
                <a:lnTo>
                  <a:pt x="1483525" y="294639"/>
                </a:lnTo>
                <a:lnTo>
                  <a:pt x="1486954" y="300227"/>
                </a:lnTo>
                <a:lnTo>
                  <a:pt x="1490256" y="305688"/>
                </a:lnTo>
                <a:lnTo>
                  <a:pt x="1493177" y="311023"/>
                </a:lnTo>
                <a:lnTo>
                  <a:pt x="1496098" y="316484"/>
                </a:lnTo>
                <a:lnTo>
                  <a:pt x="1497622" y="321055"/>
                </a:lnTo>
                <a:lnTo>
                  <a:pt x="1497622" y="327405"/>
                </a:lnTo>
                <a:lnTo>
                  <a:pt x="1495463" y="330835"/>
                </a:lnTo>
                <a:lnTo>
                  <a:pt x="1491399" y="333755"/>
                </a:lnTo>
                <a:lnTo>
                  <a:pt x="1487970" y="334772"/>
                </a:lnTo>
                <a:lnTo>
                  <a:pt x="1465872" y="340740"/>
                </a:lnTo>
                <a:lnTo>
                  <a:pt x="1467650" y="353060"/>
                </a:lnTo>
                <a:lnTo>
                  <a:pt x="1479343" y="352882"/>
                </a:lnTo>
                <a:lnTo>
                  <a:pt x="1492768" y="352703"/>
                </a:lnTo>
                <a:lnTo>
                  <a:pt x="1505839" y="352557"/>
                </a:lnTo>
                <a:lnTo>
                  <a:pt x="1530933" y="352362"/>
                </a:lnTo>
                <a:lnTo>
                  <a:pt x="1595032" y="352490"/>
                </a:lnTo>
                <a:lnTo>
                  <a:pt x="1607516" y="352638"/>
                </a:lnTo>
                <a:lnTo>
                  <a:pt x="1619580" y="352828"/>
                </a:lnTo>
                <a:lnTo>
                  <a:pt x="1631226" y="353060"/>
                </a:lnTo>
                <a:lnTo>
                  <a:pt x="1630464" y="340740"/>
                </a:lnTo>
                <a:lnTo>
                  <a:pt x="1604937" y="333755"/>
                </a:lnTo>
                <a:lnTo>
                  <a:pt x="1598841" y="332231"/>
                </a:lnTo>
                <a:lnTo>
                  <a:pt x="1594015" y="329946"/>
                </a:lnTo>
                <a:lnTo>
                  <a:pt x="1590459" y="326643"/>
                </a:lnTo>
                <a:lnTo>
                  <a:pt x="1590185" y="326395"/>
                </a:lnTo>
                <a:lnTo>
                  <a:pt x="1583705" y="318756"/>
                </a:lnTo>
                <a:lnTo>
                  <a:pt x="1574965" y="305688"/>
                </a:lnTo>
                <a:lnTo>
                  <a:pt x="1480858" y="156844"/>
                </a:lnTo>
                <a:lnTo>
                  <a:pt x="1550200" y="55244"/>
                </a:lnTo>
                <a:lnTo>
                  <a:pt x="1550587" y="54671"/>
                </a:lnTo>
                <a:lnTo>
                  <a:pt x="1559228" y="42565"/>
                </a:lnTo>
                <a:lnTo>
                  <a:pt x="1565948" y="34671"/>
                </a:lnTo>
                <a:lnTo>
                  <a:pt x="1569758" y="30734"/>
                </a:lnTo>
                <a:close/>
              </a:path>
            </a:pathLst>
          </a:custGeom>
          <a:solidFill>
            <a:srgbClr val="001F5F"/>
          </a:solidFill>
        </p:spPr>
        <p:txBody>
          <a:bodyPr wrap="square" lIns="0" tIns="0" rIns="0" bIns="0" rtlCol="0">
            <a:noAutofit/>
          </a:bodyPr>
          <a:lstStyle/>
          <a:p>
            <a:endParaRPr/>
          </a:p>
        </p:txBody>
      </p:sp>
      <p:sp>
        <p:nvSpPr>
          <p:cNvPr id="5" name="object 5"/>
          <p:cNvSpPr/>
          <p:nvPr/>
        </p:nvSpPr>
        <p:spPr>
          <a:xfrm>
            <a:off x="1575173" y="802260"/>
            <a:ext cx="104393" cy="77342"/>
          </a:xfrm>
          <a:custGeom>
            <a:avLst/>
            <a:gdLst/>
            <a:ahLst/>
            <a:cxnLst/>
            <a:rect l="l" t="t" r="r" b="b"/>
            <a:pathLst>
              <a:path w="78295" h="77342">
                <a:moveTo>
                  <a:pt x="39395" y="0"/>
                </a:moveTo>
                <a:lnTo>
                  <a:pt x="52695" y="1927"/>
                </a:lnTo>
                <a:lnTo>
                  <a:pt x="63885" y="7670"/>
                </a:lnTo>
                <a:lnTo>
                  <a:pt x="67271" y="10540"/>
                </a:lnTo>
                <a:lnTo>
                  <a:pt x="74624" y="20676"/>
                </a:lnTo>
                <a:lnTo>
                  <a:pt x="78033" y="33284"/>
                </a:lnTo>
                <a:lnTo>
                  <a:pt x="78295" y="38480"/>
                </a:lnTo>
                <a:lnTo>
                  <a:pt x="76325" y="51777"/>
                </a:lnTo>
                <a:lnTo>
                  <a:pt x="70413" y="62915"/>
                </a:lnTo>
                <a:lnTo>
                  <a:pt x="67271" y="66420"/>
                </a:lnTo>
                <a:lnTo>
                  <a:pt x="56866" y="73703"/>
                </a:lnTo>
                <a:lnTo>
                  <a:pt x="44369" y="77089"/>
                </a:lnTo>
                <a:lnTo>
                  <a:pt x="39395" y="77342"/>
                </a:lnTo>
                <a:lnTo>
                  <a:pt x="25907" y="75438"/>
                </a:lnTo>
                <a:lnTo>
                  <a:pt x="14741" y="69763"/>
                </a:lnTo>
                <a:lnTo>
                  <a:pt x="10896" y="66420"/>
                </a:lnTo>
                <a:lnTo>
                  <a:pt x="3621" y="56082"/>
                </a:lnTo>
                <a:lnTo>
                  <a:pt x="255" y="43535"/>
                </a:lnTo>
                <a:lnTo>
                  <a:pt x="0" y="38480"/>
                </a:lnTo>
                <a:lnTo>
                  <a:pt x="1954" y="24979"/>
                </a:lnTo>
                <a:lnTo>
                  <a:pt x="7816" y="13916"/>
                </a:lnTo>
                <a:lnTo>
                  <a:pt x="10896" y="10540"/>
                </a:lnTo>
                <a:lnTo>
                  <a:pt x="21176" y="3588"/>
                </a:lnTo>
                <a:lnTo>
                  <a:pt x="33799" y="286"/>
                </a:lnTo>
                <a:lnTo>
                  <a:pt x="39395"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10132401" y="769620"/>
            <a:ext cx="389298" cy="104012"/>
          </a:xfrm>
          <a:custGeom>
            <a:avLst/>
            <a:gdLst/>
            <a:ahLst/>
            <a:cxnLst/>
            <a:rect l="l" t="t" r="r" b="b"/>
            <a:pathLst>
              <a:path w="291973" h="104012">
                <a:moveTo>
                  <a:pt x="286257" y="0"/>
                </a:moveTo>
                <a:lnTo>
                  <a:pt x="291973" y="102234"/>
                </a:lnTo>
                <a:lnTo>
                  <a:pt x="290195" y="104012"/>
                </a:lnTo>
                <a:lnTo>
                  <a:pt x="275713" y="103860"/>
                </a:lnTo>
                <a:lnTo>
                  <a:pt x="261652" y="103724"/>
                </a:lnTo>
                <a:lnTo>
                  <a:pt x="248012" y="103605"/>
                </a:lnTo>
                <a:lnTo>
                  <a:pt x="234793" y="103504"/>
                </a:lnTo>
                <a:lnTo>
                  <a:pt x="221997" y="103419"/>
                </a:lnTo>
                <a:lnTo>
                  <a:pt x="209624" y="103352"/>
                </a:lnTo>
                <a:lnTo>
                  <a:pt x="197676" y="103301"/>
                </a:lnTo>
                <a:lnTo>
                  <a:pt x="186153" y="103268"/>
                </a:lnTo>
                <a:lnTo>
                  <a:pt x="175056" y="103252"/>
                </a:lnTo>
                <a:lnTo>
                  <a:pt x="170306" y="103250"/>
                </a:lnTo>
                <a:lnTo>
                  <a:pt x="122427" y="103250"/>
                </a:lnTo>
                <a:lnTo>
                  <a:pt x="110580" y="103259"/>
                </a:lnTo>
                <a:lnTo>
                  <a:pt x="98536" y="103284"/>
                </a:lnTo>
                <a:lnTo>
                  <a:pt x="86294" y="103326"/>
                </a:lnTo>
                <a:lnTo>
                  <a:pt x="73853" y="103386"/>
                </a:lnTo>
                <a:lnTo>
                  <a:pt x="61210" y="103462"/>
                </a:lnTo>
                <a:lnTo>
                  <a:pt x="48365" y="103554"/>
                </a:lnTo>
                <a:lnTo>
                  <a:pt x="35314" y="103664"/>
                </a:lnTo>
                <a:lnTo>
                  <a:pt x="22057" y="103791"/>
                </a:lnTo>
                <a:lnTo>
                  <a:pt x="8592" y="103934"/>
                </a:lnTo>
                <a:lnTo>
                  <a:pt x="1777" y="104012"/>
                </a:lnTo>
                <a:lnTo>
                  <a:pt x="0" y="102234"/>
                </a:lnTo>
                <a:lnTo>
                  <a:pt x="15875" y="2412"/>
                </a:lnTo>
                <a:lnTo>
                  <a:pt x="29972" y="507"/>
                </a:lnTo>
                <a:lnTo>
                  <a:pt x="39116" y="45084"/>
                </a:lnTo>
                <a:lnTo>
                  <a:pt x="259460" y="45084"/>
                </a:lnTo>
                <a:lnTo>
                  <a:pt x="272287" y="2158"/>
                </a:lnTo>
                <a:lnTo>
                  <a:pt x="286257"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1295435" y="701166"/>
            <a:ext cx="131181" cy="150622"/>
          </a:xfrm>
          <a:custGeom>
            <a:avLst/>
            <a:gdLst/>
            <a:ahLst/>
            <a:cxnLst/>
            <a:rect l="l" t="t" r="r" b="b"/>
            <a:pathLst>
              <a:path w="98386" h="150622">
                <a:moveTo>
                  <a:pt x="22796" y="0"/>
                </a:moveTo>
                <a:lnTo>
                  <a:pt x="0" y="254"/>
                </a:lnTo>
                <a:lnTo>
                  <a:pt x="0" y="148462"/>
                </a:lnTo>
                <a:lnTo>
                  <a:pt x="12301" y="149963"/>
                </a:lnTo>
                <a:lnTo>
                  <a:pt x="25157" y="150587"/>
                </a:lnTo>
                <a:lnTo>
                  <a:pt x="29248" y="150622"/>
                </a:lnTo>
                <a:lnTo>
                  <a:pt x="44011" y="149589"/>
                </a:lnTo>
                <a:lnTo>
                  <a:pt x="57041" y="146478"/>
                </a:lnTo>
                <a:lnTo>
                  <a:pt x="68337" y="141270"/>
                </a:lnTo>
                <a:lnTo>
                  <a:pt x="77897" y="133947"/>
                </a:lnTo>
                <a:lnTo>
                  <a:pt x="87479" y="121776"/>
                </a:lnTo>
                <a:lnTo>
                  <a:pt x="92579" y="111000"/>
                </a:lnTo>
                <a:lnTo>
                  <a:pt x="96085" y="98617"/>
                </a:lnTo>
                <a:lnTo>
                  <a:pt x="97997" y="84634"/>
                </a:lnTo>
                <a:lnTo>
                  <a:pt x="98386" y="73913"/>
                </a:lnTo>
                <a:lnTo>
                  <a:pt x="97542" y="58515"/>
                </a:lnTo>
                <a:lnTo>
                  <a:pt x="95010" y="44952"/>
                </a:lnTo>
                <a:lnTo>
                  <a:pt x="90793" y="33227"/>
                </a:lnTo>
                <a:lnTo>
                  <a:pt x="84891" y="23338"/>
                </a:lnTo>
                <a:lnTo>
                  <a:pt x="80543" y="18287"/>
                </a:lnTo>
                <a:lnTo>
                  <a:pt x="72090" y="11423"/>
                </a:lnTo>
                <a:lnTo>
                  <a:pt x="61699" y="6166"/>
                </a:lnTo>
                <a:lnTo>
                  <a:pt x="49370" y="2517"/>
                </a:lnTo>
                <a:lnTo>
                  <a:pt x="35100" y="476"/>
                </a:lnTo>
                <a:lnTo>
                  <a:pt x="22796"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10225196" y="640461"/>
            <a:ext cx="203876" cy="110998"/>
          </a:xfrm>
          <a:custGeom>
            <a:avLst/>
            <a:gdLst/>
            <a:ahLst/>
            <a:cxnLst/>
            <a:rect l="l" t="t" r="r" b="b"/>
            <a:pathLst>
              <a:path w="152907" h="110998">
                <a:moveTo>
                  <a:pt x="14858" y="0"/>
                </a:moveTo>
                <a:lnTo>
                  <a:pt x="20065" y="20065"/>
                </a:lnTo>
                <a:lnTo>
                  <a:pt x="21462" y="24384"/>
                </a:lnTo>
                <a:lnTo>
                  <a:pt x="27812" y="27050"/>
                </a:lnTo>
                <a:lnTo>
                  <a:pt x="41025" y="27244"/>
                </a:lnTo>
                <a:lnTo>
                  <a:pt x="53877" y="27411"/>
                </a:lnTo>
                <a:lnTo>
                  <a:pt x="66366" y="27525"/>
                </a:lnTo>
                <a:lnTo>
                  <a:pt x="76580" y="27559"/>
                </a:lnTo>
                <a:lnTo>
                  <a:pt x="88833" y="27509"/>
                </a:lnTo>
                <a:lnTo>
                  <a:pt x="101410" y="27380"/>
                </a:lnTo>
                <a:lnTo>
                  <a:pt x="114313" y="27201"/>
                </a:lnTo>
                <a:lnTo>
                  <a:pt x="124205" y="27050"/>
                </a:lnTo>
                <a:lnTo>
                  <a:pt x="128650" y="26669"/>
                </a:lnTo>
                <a:lnTo>
                  <a:pt x="132587" y="20319"/>
                </a:lnTo>
                <a:lnTo>
                  <a:pt x="137795" y="1015"/>
                </a:lnTo>
                <a:lnTo>
                  <a:pt x="152907" y="253"/>
                </a:lnTo>
                <a:lnTo>
                  <a:pt x="152594" y="13770"/>
                </a:lnTo>
                <a:lnTo>
                  <a:pt x="152363" y="26789"/>
                </a:lnTo>
                <a:lnTo>
                  <a:pt x="152214" y="39311"/>
                </a:lnTo>
                <a:lnTo>
                  <a:pt x="152149" y="51337"/>
                </a:lnTo>
                <a:lnTo>
                  <a:pt x="152146" y="54737"/>
                </a:lnTo>
                <a:lnTo>
                  <a:pt x="152186" y="66325"/>
                </a:lnTo>
                <a:lnTo>
                  <a:pt x="152308" y="78573"/>
                </a:lnTo>
                <a:lnTo>
                  <a:pt x="152511" y="91490"/>
                </a:lnTo>
                <a:lnTo>
                  <a:pt x="152796" y="105085"/>
                </a:lnTo>
                <a:lnTo>
                  <a:pt x="152907" y="109727"/>
                </a:lnTo>
                <a:lnTo>
                  <a:pt x="137795" y="110998"/>
                </a:lnTo>
                <a:lnTo>
                  <a:pt x="132333" y="89408"/>
                </a:lnTo>
                <a:lnTo>
                  <a:pt x="131190" y="84962"/>
                </a:lnTo>
                <a:lnTo>
                  <a:pt x="124968" y="82550"/>
                </a:lnTo>
                <a:lnTo>
                  <a:pt x="111668" y="82301"/>
                </a:lnTo>
                <a:lnTo>
                  <a:pt x="98810" y="82142"/>
                </a:lnTo>
                <a:lnTo>
                  <a:pt x="86364" y="82061"/>
                </a:lnTo>
                <a:lnTo>
                  <a:pt x="76326" y="82041"/>
                </a:lnTo>
                <a:lnTo>
                  <a:pt x="64159" y="82071"/>
                </a:lnTo>
                <a:lnTo>
                  <a:pt x="51590" y="82168"/>
                </a:lnTo>
                <a:lnTo>
                  <a:pt x="38647" y="82349"/>
                </a:lnTo>
                <a:lnTo>
                  <a:pt x="28575" y="82550"/>
                </a:lnTo>
                <a:lnTo>
                  <a:pt x="24256" y="82676"/>
                </a:lnTo>
                <a:lnTo>
                  <a:pt x="20065" y="89026"/>
                </a:lnTo>
                <a:lnTo>
                  <a:pt x="14858" y="110236"/>
                </a:lnTo>
                <a:lnTo>
                  <a:pt x="0" y="110743"/>
                </a:lnTo>
                <a:lnTo>
                  <a:pt x="306" y="97043"/>
                </a:lnTo>
                <a:lnTo>
                  <a:pt x="534" y="83929"/>
                </a:lnTo>
                <a:lnTo>
                  <a:pt x="684" y="71404"/>
                </a:lnTo>
                <a:lnTo>
                  <a:pt x="755" y="59466"/>
                </a:lnTo>
                <a:lnTo>
                  <a:pt x="761" y="54737"/>
                </a:lnTo>
                <a:lnTo>
                  <a:pt x="719" y="42947"/>
                </a:lnTo>
                <a:lnTo>
                  <a:pt x="590" y="30576"/>
                </a:lnTo>
                <a:lnTo>
                  <a:pt x="375" y="17644"/>
                </a:lnTo>
                <a:lnTo>
                  <a:pt x="74" y="4171"/>
                </a:lnTo>
                <a:lnTo>
                  <a:pt x="0" y="1269"/>
                </a:lnTo>
                <a:lnTo>
                  <a:pt x="14858"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448379" y="620651"/>
            <a:ext cx="110404" cy="116459"/>
          </a:xfrm>
          <a:custGeom>
            <a:avLst/>
            <a:gdLst/>
            <a:ahLst/>
            <a:cxnLst/>
            <a:rect l="l" t="t" r="r" b="b"/>
            <a:pathLst>
              <a:path w="82803" h="116459">
                <a:moveTo>
                  <a:pt x="43687" y="0"/>
                </a:moveTo>
                <a:lnTo>
                  <a:pt x="39523" y="11714"/>
                </a:lnTo>
                <a:lnTo>
                  <a:pt x="35140" y="23800"/>
                </a:lnTo>
                <a:lnTo>
                  <a:pt x="34036" y="26797"/>
                </a:lnTo>
                <a:lnTo>
                  <a:pt x="0" y="116459"/>
                </a:lnTo>
                <a:lnTo>
                  <a:pt x="82803" y="116459"/>
                </a:lnTo>
                <a:lnTo>
                  <a:pt x="52324" y="27050"/>
                </a:lnTo>
                <a:lnTo>
                  <a:pt x="48269" y="14617"/>
                </a:lnTo>
                <a:lnTo>
                  <a:pt x="44536" y="2742"/>
                </a:lnTo>
                <a:lnTo>
                  <a:pt x="43687"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515692" y="620651"/>
            <a:ext cx="110405" cy="116459"/>
          </a:xfrm>
          <a:custGeom>
            <a:avLst/>
            <a:gdLst/>
            <a:ahLst/>
            <a:cxnLst/>
            <a:rect l="l" t="t" r="r" b="b"/>
            <a:pathLst>
              <a:path w="82804" h="116459">
                <a:moveTo>
                  <a:pt x="43687" y="0"/>
                </a:moveTo>
                <a:lnTo>
                  <a:pt x="39523" y="11714"/>
                </a:lnTo>
                <a:lnTo>
                  <a:pt x="35140" y="23800"/>
                </a:lnTo>
                <a:lnTo>
                  <a:pt x="34036" y="26797"/>
                </a:lnTo>
                <a:lnTo>
                  <a:pt x="0" y="116459"/>
                </a:lnTo>
                <a:lnTo>
                  <a:pt x="82804" y="116459"/>
                </a:lnTo>
                <a:lnTo>
                  <a:pt x="52324" y="27050"/>
                </a:lnTo>
                <a:lnTo>
                  <a:pt x="48269" y="14617"/>
                </a:lnTo>
                <a:lnTo>
                  <a:pt x="44536" y="2742"/>
                </a:lnTo>
                <a:lnTo>
                  <a:pt x="43687"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295436" y="548513"/>
            <a:ext cx="114977" cy="130810"/>
          </a:xfrm>
          <a:custGeom>
            <a:avLst/>
            <a:gdLst/>
            <a:ahLst/>
            <a:cxnLst/>
            <a:rect l="l" t="t" r="r" b="b"/>
            <a:pathLst>
              <a:path w="86233" h="130810">
                <a:moveTo>
                  <a:pt x="25031" y="0"/>
                </a:moveTo>
                <a:lnTo>
                  <a:pt x="21894" y="0"/>
                </a:lnTo>
                <a:lnTo>
                  <a:pt x="18211" y="126"/>
                </a:lnTo>
                <a:lnTo>
                  <a:pt x="14008" y="381"/>
                </a:lnTo>
                <a:lnTo>
                  <a:pt x="9791" y="635"/>
                </a:lnTo>
                <a:lnTo>
                  <a:pt x="5130" y="1142"/>
                </a:lnTo>
                <a:lnTo>
                  <a:pt x="0" y="1777"/>
                </a:lnTo>
                <a:lnTo>
                  <a:pt x="0" y="130556"/>
                </a:lnTo>
                <a:lnTo>
                  <a:pt x="8432" y="130810"/>
                </a:lnTo>
                <a:lnTo>
                  <a:pt x="16446" y="130810"/>
                </a:lnTo>
                <a:lnTo>
                  <a:pt x="24041" y="130810"/>
                </a:lnTo>
                <a:lnTo>
                  <a:pt x="39271" y="129801"/>
                </a:lnTo>
                <a:lnTo>
                  <a:pt x="52321" y="126775"/>
                </a:lnTo>
                <a:lnTo>
                  <a:pt x="63186" y="121731"/>
                </a:lnTo>
                <a:lnTo>
                  <a:pt x="70993" y="115570"/>
                </a:lnTo>
                <a:lnTo>
                  <a:pt x="77342" y="107199"/>
                </a:lnTo>
                <a:lnTo>
                  <a:pt x="81990" y="96481"/>
                </a:lnTo>
                <a:lnTo>
                  <a:pt x="84939" y="83404"/>
                </a:lnTo>
                <a:lnTo>
                  <a:pt x="86186" y="67958"/>
                </a:lnTo>
                <a:lnTo>
                  <a:pt x="86233" y="64008"/>
                </a:lnTo>
                <a:lnTo>
                  <a:pt x="85280" y="48307"/>
                </a:lnTo>
                <a:lnTo>
                  <a:pt x="82421" y="34960"/>
                </a:lnTo>
                <a:lnTo>
                  <a:pt x="77656" y="23967"/>
                </a:lnTo>
                <a:lnTo>
                  <a:pt x="70985" y="15328"/>
                </a:lnTo>
                <a:lnTo>
                  <a:pt x="61155" y="8016"/>
                </a:lnTo>
                <a:lnTo>
                  <a:pt x="49841" y="3268"/>
                </a:lnTo>
                <a:lnTo>
                  <a:pt x="36552" y="615"/>
                </a:lnTo>
                <a:lnTo>
                  <a:pt x="25031"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3403939" y="541149"/>
            <a:ext cx="273472" cy="317373"/>
          </a:xfrm>
          <a:custGeom>
            <a:avLst/>
            <a:gdLst/>
            <a:ahLst/>
            <a:cxnLst/>
            <a:rect l="l" t="t" r="r" b="b"/>
            <a:pathLst>
              <a:path w="205104" h="317373">
                <a:moveTo>
                  <a:pt x="99568" y="0"/>
                </a:moveTo>
                <a:lnTo>
                  <a:pt x="84604" y="850"/>
                </a:lnTo>
                <a:lnTo>
                  <a:pt x="70904" y="3403"/>
                </a:lnTo>
                <a:lnTo>
                  <a:pt x="58472" y="7661"/>
                </a:lnTo>
                <a:lnTo>
                  <a:pt x="47313" y="13628"/>
                </a:lnTo>
                <a:lnTo>
                  <a:pt x="37433" y="21304"/>
                </a:lnTo>
                <a:lnTo>
                  <a:pt x="28836" y="30693"/>
                </a:lnTo>
                <a:lnTo>
                  <a:pt x="18818" y="46907"/>
                </a:lnTo>
                <a:lnTo>
                  <a:pt x="10848" y="66986"/>
                </a:lnTo>
                <a:lnTo>
                  <a:pt x="7681" y="78385"/>
                </a:lnTo>
                <a:lnTo>
                  <a:pt x="5059" y="90689"/>
                </a:lnTo>
                <a:lnTo>
                  <a:pt x="2983" y="103900"/>
                </a:lnTo>
                <a:lnTo>
                  <a:pt x="1452" y="118016"/>
                </a:lnTo>
                <a:lnTo>
                  <a:pt x="466" y="133038"/>
                </a:lnTo>
                <a:lnTo>
                  <a:pt x="25" y="148966"/>
                </a:lnTo>
                <a:lnTo>
                  <a:pt x="0" y="154050"/>
                </a:lnTo>
                <a:lnTo>
                  <a:pt x="278" y="169904"/>
                </a:lnTo>
                <a:lnTo>
                  <a:pt x="1115" y="184970"/>
                </a:lnTo>
                <a:lnTo>
                  <a:pt x="2510" y="199248"/>
                </a:lnTo>
                <a:lnTo>
                  <a:pt x="4463" y="212740"/>
                </a:lnTo>
                <a:lnTo>
                  <a:pt x="6973" y="225446"/>
                </a:lnTo>
                <a:lnTo>
                  <a:pt x="10041" y="237367"/>
                </a:lnTo>
                <a:lnTo>
                  <a:pt x="13667" y="248504"/>
                </a:lnTo>
                <a:lnTo>
                  <a:pt x="17852" y="258857"/>
                </a:lnTo>
                <a:lnTo>
                  <a:pt x="22594" y="268428"/>
                </a:lnTo>
                <a:lnTo>
                  <a:pt x="34826" y="286473"/>
                </a:lnTo>
                <a:lnTo>
                  <a:pt x="43989" y="295896"/>
                </a:lnTo>
                <a:lnTo>
                  <a:pt x="54163" y="303607"/>
                </a:lnTo>
                <a:lnTo>
                  <a:pt x="65348" y="309608"/>
                </a:lnTo>
                <a:lnTo>
                  <a:pt x="77547" y="313901"/>
                </a:lnTo>
                <a:lnTo>
                  <a:pt x="90762" y="316488"/>
                </a:lnTo>
                <a:lnTo>
                  <a:pt x="104996" y="317372"/>
                </a:lnTo>
                <a:lnTo>
                  <a:pt x="105282" y="317373"/>
                </a:lnTo>
                <a:lnTo>
                  <a:pt x="120024" y="316512"/>
                </a:lnTo>
                <a:lnTo>
                  <a:pt x="133561" y="313931"/>
                </a:lnTo>
                <a:lnTo>
                  <a:pt x="145894" y="309629"/>
                </a:lnTo>
                <a:lnTo>
                  <a:pt x="157022" y="303607"/>
                </a:lnTo>
                <a:lnTo>
                  <a:pt x="166946" y="295863"/>
                </a:lnTo>
                <a:lnTo>
                  <a:pt x="175665" y="286399"/>
                </a:lnTo>
                <a:lnTo>
                  <a:pt x="185516" y="270868"/>
                </a:lnTo>
                <a:lnTo>
                  <a:pt x="193532" y="251269"/>
                </a:lnTo>
                <a:lnTo>
                  <a:pt x="196754" y="240071"/>
                </a:lnTo>
                <a:lnTo>
                  <a:pt x="199451" y="227937"/>
                </a:lnTo>
                <a:lnTo>
                  <a:pt x="201624" y="214864"/>
                </a:lnTo>
                <a:lnTo>
                  <a:pt x="203273" y="200849"/>
                </a:lnTo>
                <a:lnTo>
                  <a:pt x="204397" y="185891"/>
                </a:lnTo>
                <a:lnTo>
                  <a:pt x="204996" y="169987"/>
                </a:lnTo>
                <a:lnTo>
                  <a:pt x="205104" y="159257"/>
                </a:lnTo>
                <a:lnTo>
                  <a:pt x="204822" y="143503"/>
                </a:lnTo>
                <a:lnTo>
                  <a:pt x="203973" y="128533"/>
                </a:lnTo>
                <a:lnTo>
                  <a:pt x="202556" y="114348"/>
                </a:lnTo>
                <a:lnTo>
                  <a:pt x="200569" y="100949"/>
                </a:lnTo>
                <a:lnTo>
                  <a:pt x="198010" y="88338"/>
                </a:lnTo>
                <a:lnTo>
                  <a:pt x="194878" y="76515"/>
                </a:lnTo>
                <a:lnTo>
                  <a:pt x="191170" y="65481"/>
                </a:lnTo>
                <a:lnTo>
                  <a:pt x="186886" y="55237"/>
                </a:lnTo>
                <a:lnTo>
                  <a:pt x="182023" y="45784"/>
                </a:lnTo>
                <a:lnTo>
                  <a:pt x="171485" y="30413"/>
                </a:lnTo>
                <a:lnTo>
                  <a:pt x="162517" y="21210"/>
                </a:lnTo>
                <a:lnTo>
                  <a:pt x="152417" y="13663"/>
                </a:lnTo>
                <a:lnTo>
                  <a:pt x="141183" y="7772"/>
                </a:lnTo>
                <a:lnTo>
                  <a:pt x="128812" y="3533"/>
                </a:lnTo>
                <a:lnTo>
                  <a:pt x="115303" y="944"/>
                </a:lnTo>
                <a:lnTo>
                  <a:pt x="100653" y="4"/>
                </a:lnTo>
                <a:lnTo>
                  <a:pt x="99568"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0561491" y="526036"/>
            <a:ext cx="502411" cy="347599"/>
          </a:xfrm>
          <a:custGeom>
            <a:avLst/>
            <a:gdLst/>
            <a:ahLst/>
            <a:cxnLst/>
            <a:rect l="l" t="t" r="r" b="b"/>
            <a:pathLst>
              <a:path w="376808" h="347599">
                <a:moveTo>
                  <a:pt x="0" y="0"/>
                </a:moveTo>
                <a:lnTo>
                  <a:pt x="11674" y="285"/>
                </a:lnTo>
                <a:lnTo>
                  <a:pt x="23753" y="512"/>
                </a:lnTo>
                <a:lnTo>
                  <a:pt x="36240" y="681"/>
                </a:lnTo>
                <a:lnTo>
                  <a:pt x="49138" y="798"/>
                </a:lnTo>
                <a:lnTo>
                  <a:pt x="62450" y="866"/>
                </a:lnTo>
                <a:lnTo>
                  <a:pt x="76181" y="888"/>
                </a:lnTo>
                <a:lnTo>
                  <a:pt x="76326" y="888"/>
                </a:lnTo>
                <a:lnTo>
                  <a:pt x="90870" y="865"/>
                </a:lnTo>
                <a:lnTo>
                  <a:pt x="104649" y="792"/>
                </a:lnTo>
                <a:lnTo>
                  <a:pt x="117658" y="665"/>
                </a:lnTo>
                <a:lnTo>
                  <a:pt x="129888" y="480"/>
                </a:lnTo>
                <a:lnTo>
                  <a:pt x="141331" y="234"/>
                </a:lnTo>
                <a:lnTo>
                  <a:pt x="149605" y="0"/>
                </a:lnTo>
                <a:lnTo>
                  <a:pt x="151129" y="12573"/>
                </a:lnTo>
                <a:lnTo>
                  <a:pt x="121665" y="20954"/>
                </a:lnTo>
                <a:lnTo>
                  <a:pt x="115315" y="24764"/>
                </a:lnTo>
                <a:lnTo>
                  <a:pt x="114909" y="40113"/>
                </a:lnTo>
                <a:lnTo>
                  <a:pt x="114747" y="52644"/>
                </a:lnTo>
                <a:lnTo>
                  <a:pt x="114684" y="66295"/>
                </a:lnTo>
                <a:lnTo>
                  <a:pt x="114680" y="70612"/>
                </a:lnTo>
                <a:lnTo>
                  <a:pt x="114680" y="150875"/>
                </a:lnTo>
                <a:lnTo>
                  <a:pt x="262381" y="150875"/>
                </a:lnTo>
                <a:lnTo>
                  <a:pt x="262381" y="70612"/>
                </a:lnTo>
                <a:lnTo>
                  <a:pt x="262343" y="56625"/>
                </a:lnTo>
                <a:lnTo>
                  <a:pt x="262213" y="43758"/>
                </a:lnTo>
                <a:lnTo>
                  <a:pt x="261971" y="32010"/>
                </a:lnTo>
                <a:lnTo>
                  <a:pt x="261747" y="24764"/>
                </a:lnTo>
                <a:lnTo>
                  <a:pt x="255397" y="20954"/>
                </a:lnTo>
                <a:lnTo>
                  <a:pt x="226440" y="12573"/>
                </a:lnTo>
                <a:lnTo>
                  <a:pt x="225678" y="0"/>
                </a:lnTo>
                <a:lnTo>
                  <a:pt x="236748" y="292"/>
                </a:lnTo>
                <a:lnTo>
                  <a:pt x="248498" y="522"/>
                </a:lnTo>
                <a:lnTo>
                  <a:pt x="260921" y="692"/>
                </a:lnTo>
                <a:lnTo>
                  <a:pt x="274008" y="808"/>
                </a:lnTo>
                <a:lnTo>
                  <a:pt x="287753" y="872"/>
                </a:lnTo>
                <a:lnTo>
                  <a:pt x="300100" y="888"/>
                </a:lnTo>
                <a:lnTo>
                  <a:pt x="313906" y="866"/>
                </a:lnTo>
                <a:lnTo>
                  <a:pt x="327275" y="798"/>
                </a:lnTo>
                <a:lnTo>
                  <a:pt x="340198" y="679"/>
                </a:lnTo>
                <a:lnTo>
                  <a:pt x="352670" y="506"/>
                </a:lnTo>
                <a:lnTo>
                  <a:pt x="364682" y="275"/>
                </a:lnTo>
                <a:lnTo>
                  <a:pt x="375665" y="0"/>
                </a:lnTo>
                <a:lnTo>
                  <a:pt x="376808" y="12573"/>
                </a:lnTo>
                <a:lnTo>
                  <a:pt x="343153" y="22225"/>
                </a:lnTo>
                <a:lnTo>
                  <a:pt x="336703" y="41309"/>
                </a:lnTo>
                <a:lnTo>
                  <a:pt x="336520" y="53807"/>
                </a:lnTo>
                <a:lnTo>
                  <a:pt x="336427" y="67975"/>
                </a:lnTo>
                <a:lnTo>
                  <a:pt x="336423" y="71627"/>
                </a:lnTo>
                <a:lnTo>
                  <a:pt x="336423" y="269113"/>
                </a:lnTo>
                <a:lnTo>
                  <a:pt x="336469" y="283549"/>
                </a:lnTo>
                <a:lnTo>
                  <a:pt x="336590" y="296796"/>
                </a:lnTo>
                <a:lnTo>
                  <a:pt x="336761" y="308826"/>
                </a:lnTo>
                <a:lnTo>
                  <a:pt x="337311" y="322199"/>
                </a:lnTo>
                <a:lnTo>
                  <a:pt x="376174" y="335279"/>
                </a:lnTo>
                <a:lnTo>
                  <a:pt x="376808" y="347599"/>
                </a:lnTo>
                <a:lnTo>
                  <a:pt x="365114" y="347371"/>
                </a:lnTo>
                <a:lnTo>
                  <a:pt x="353034" y="347184"/>
                </a:lnTo>
                <a:lnTo>
                  <a:pt x="340566" y="347037"/>
                </a:lnTo>
                <a:lnTo>
                  <a:pt x="327707" y="346930"/>
                </a:lnTo>
                <a:lnTo>
                  <a:pt x="314453" y="346864"/>
                </a:lnTo>
                <a:lnTo>
                  <a:pt x="300802" y="346837"/>
                </a:lnTo>
                <a:lnTo>
                  <a:pt x="298576" y="346837"/>
                </a:lnTo>
                <a:lnTo>
                  <a:pt x="284099" y="346860"/>
                </a:lnTo>
                <a:lnTo>
                  <a:pt x="270388" y="346932"/>
                </a:lnTo>
                <a:lnTo>
                  <a:pt x="257443" y="347052"/>
                </a:lnTo>
                <a:lnTo>
                  <a:pt x="245265" y="347220"/>
                </a:lnTo>
                <a:lnTo>
                  <a:pt x="233853" y="347435"/>
                </a:lnTo>
                <a:lnTo>
                  <a:pt x="226949" y="347599"/>
                </a:lnTo>
                <a:lnTo>
                  <a:pt x="225678" y="335279"/>
                </a:lnTo>
                <a:lnTo>
                  <a:pt x="255397" y="326516"/>
                </a:lnTo>
                <a:lnTo>
                  <a:pt x="259587" y="325374"/>
                </a:lnTo>
                <a:lnTo>
                  <a:pt x="261747" y="322452"/>
                </a:lnTo>
                <a:lnTo>
                  <a:pt x="262122" y="307016"/>
                </a:lnTo>
                <a:lnTo>
                  <a:pt x="262280" y="294859"/>
                </a:lnTo>
                <a:lnTo>
                  <a:pt x="262362" y="281411"/>
                </a:lnTo>
                <a:lnTo>
                  <a:pt x="262381" y="269113"/>
                </a:lnTo>
                <a:lnTo>
                  <a:pt x="262381" y="177164"/>
                </a:lnTo>
                <a:lnTo>
                  <a:pt x="114680" y="177164"/>
                </a:lnTo>
                <a:lnTo>
                  <a:pt x="114680" y="269113"/>
                </a:lnTo>
                <a:lnTo>
                  <a:pt x="114709" y="283646"/>
                </a:lnTo>
                <a:lnTo>
                  <a:pt x="114802" y="296888"/>
                </a:lnTo>
                <a:lnTo>
                  <a:pt x="114974" y="308838"/>
                </a:lnTo>
                <a:lnTo>
                  <a:pt x="115188" y="317880"/>
                </a:lnTo>
                <a:lnTo>
                  <a:pt x="117475" y="325374"/>
                </a:lnTo>
                <a:lnTo>
                  <a:pt x="121665" y="326516"/>
                </a:lnTo>
                <a:lnTo>
                  <a:pt x="150367" y="335279"/>
                </a:lnTo>
                <a:lnTo>
                  <a:pt x="151129" y="347599"/>
                </a:lnTo>
                <a:lnTo>
                  <a:pt x="140058" y="347355"/>
                </a:lnTo>
                <a:lnTo>
                  <a:pt x="128291" y="347159"/>
                </a:lnTo>
                <a:lnTo>
                  <a:pt x="115834" y="347009"/>
                </a:lnTo>
                <a:lnTo>
                  <a:pt x="102691" y="346905"/>
                </a:lnTo>
                <a:lnTo>
                  <a:pt x="88865" y="346849"/>
                </a:lnTo>
                <a:lnTo>
                  <a:pt x="78485" y="346837"/>
                </a:lnTo>
                <a:lnTo>
                  <a:pt x="64636" y="346857"/>
                </a:lnTo>
                <a:lnTo>
                  <a:pt x="51238" y="346919"/>
                </a:lnTo>
                <a:lnTo>
                  <a:pt x="38292" y="347021"/>
                </a:lnTo>
                <a:lnTo>
                  <a:pt x="25799" y="347165"/>
                </a:lnTo>
                <a:lnTo>
                  <a:pt x="13757" y="347350"/>
                </a:lnTo>
                <a:lnTo>
                  <a:pt x="2167" y="347576"/>
                </a:lnTo>
                <a:lnTo>
                  <a:pt x="1142" y="347599"/>
                </a:lnTo>
                <a:lnTo>
                  <a:pt x="0" y="335279"/>
                </a:lnTo>
                <a:lnTo>
                  <a:pt x="33147" y="326008"/>
                </a:lnTo>
                <a:lnTo>
                  <a:pt x="40070" y="307450"/>
                </a:lnTo>
                <a:lnTo>
                  <a:pt x="40235" y="295273"/>
                </a:lnTo>
                <a:lnTo>
                  <a:pt x="40349" y="281882"/>
                </a:lnTo>
                <a:lnTo>
                  <a:pt x="40385" y="269113"/>
                </a:lnTo>
                <a:lnTo>
                  <a:pt x="40385" y="71627"/>
                </a:lnTo>
                <a:lnTo>
                  <a:pt x="40320" y="57059"/>
                </a:lnTo>
                <a:lnTo>
                  <a:pt x="40155" y="44159"/>
                </a:lnTo>
                <a:lnTo>
                  <a:pt x="39934" y="32929"/>
                </a:lnTo>
                <a:lnTo>
                  <a:pt x="33908" y="22225"/>
                </a:lnTo>
                <a:lnTo>
                  <a:pt x="761" y="12573"/>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10146283" y="526035"/>
            <a:ext cx="361526" cy="102107"/>
          </a:xfrm>
          <a:custGeom>
            <a:avLst/>
            <a:gdLst/>
            <a:ahLst/>
            <a:cxnLst/>
            <a:rect l="l" t="t" r="r" b="b"/>
            <a:pathLst>
              <a:path w="271144" h="102107">
                <a:moveTo>
                  <a:pt x="2031" y="0"/>
                </a:moveTo>
                <a:lnTo>
                  <a:pt x="15534" y="189"/>
                </a:lnTo>
                <a:lnTo>
                  <a:pt x="28843" y="353"/>
                </a:lnTo>
                <a:lnTo>
                  <a:pt x="41958" y="494"/>
                </a:lnTo>
                <a:lnTo>
                  <a:pt x="54882" y="611"/>
                </a:lnTo>
                <a:lnTo>
                  <a:pt x="67616" y="707"/>
                </a:lnTo>
                <a:lnTo>
                  <a:pt x="80163" y="781"/>
                </a:lnTo>
                <a:lnTo>
                  <a:pt x="92524" y="835"/>
                </a:lnTo>
                <a:lnTo>
                  <a:pt x="104701" y="870"/>
                </a:lnTo>
                <a:lnTo>
                  <a:pt x="116696" y="887"/>
                </a:lnTo>
                <a:lnTo>
                  <a:pt x="121919" y="888"/>
                </a:lnTo>
                <a:lnTo>
                  <a:pt x="148970" y="888"/>
                </a:lnTo>
                <a:lnTo>
                  <a:pt x="160786" y="880"/>
                </a:lnTo>
                <a:lnTo>
                  <a:pt x="172812" y="854"/>
                </a:lnTo>
                <a:lnTo>
                  <a:pt x="185048" y="809"/>
                </a:lnTo>
                <a:lnTo>
                  <a:pt x="197491" y="744"/>
                </a:lnTo>
                <a:lnTo>
                  <a:pt x="210142" y="659"/>
                </a:lnTo>
                <a:lnTo>
                  <a:pt x="223000" y="553"/>
                </a:lnTo>
                <a:lnTo>
                  <a:pt x="236064" y="424"/>
                </a:lnTo>
                <a:lnTo>
                  <a:pt x="249332" y="272"/>
                </a:lnTo>
                <a:lnTo>
                  <a:pt x="262805" y="97"/>
                </a:lnTo>
                <a:lnTo>
                  <a:pt x="269620" y="0"/>
                </a:lnTo>
                <a:lnTo>
                  <a:pt x="271144" y="1904"/>
                </a:lnTo>
                <a:lnTo>
                  <a:pt x="256031" y="99821"/>
                </a:lnTo>
                <a:lnTo>
                  <a:pt x="242061" y="101853"/>
                </a:lnTo>
                <a:lnTo>
                  <a:pt x="231901" y="54990"/>
                </a:lnTo>
                <a:lnTo>
                  <a:pt x="33146" y="54990"/>
                </a:lnTo>
                <a:lnTo>
                  <a:pt x="19303" y="100329"/>
                </a:lnTo>
                <a:lnTo>
                  <a:pt x="5206" y="102107"/>
                </a:lnTo>
                <a:lnTo>
                  <a:pt x="0" y="1904"/>
                </a:lnTo>
                <a:lnTo>
                  <a:pt x="2031" y="0"/>
                </a:lnTo>
                <a:close/>
              </a:path>
            </a:pathLst>
          </a:custGeom>
          <a:ln w="3047">
            <a:solidFill>
              <a:srgbClr val="3A431F"/>
            </a:solidFill>
          </a:ln>
        </p:spPr>
        <p:txBody>
          <a:bodyPr wrap="square" lIns="0" tIns="0" rIns="0" bIns="0" rtlCol="0">
            <a:noAutofit/>
          </a:bodyPr>
          <a:lstStyle/>
          <a:p>
            <a:endParaRPr/>
          </a:p>
        </p:txBody>
      </p:sp>
      <p:sp>
        <p:nvSpPr>
          <p:cNvPr id="15" name="object 15"/>
          <p:cNvSpPr/>
          <p:nvPr/>
        </p:nvSpPr>
        <p:spPr>
          <a:xfrm>
            <a:off x="9687052" y="526036"/>
            <a:ext cx="450765" cy="347599"/>
          </a:xfrm>
          <a:custGeom>
            <a:avLst/>
            <a:gdLst/>
            <a:ahLst/>
            <a:cxnLst/>
            <a:rect l="l" t="t" r="r" b="b"/>
            <a:pathLst>
              <a:path w="338074" h="347599">
                <a:moveTo>
                  <a:pt x="0" y="0"/>
                </a:moveTo>
                <a:lnTo>
                  <a:pt x="9634" y="309"/>
                </a:lnTo>
                <a:lnTo>
                  <a:pt x="20633" y="548"/>
                </a:lnTo>
                <a:lnTo>
                  <a:pt x="32997" y="720"/>
                </a:lnTo>
                <a:lnTo>
                  <a:pt x="46726" y="830"/>
                </a:lnTo>
                <a:lnTo>
                  <a:pt x="61821" y="882"/>
                </a:lnTo>
                <a:lnTo>
                  <a:pt x="69722" y="888"/>
                </a:lnTo>
                <a:lnTo>
                  <a:pt x="83029" y="874"/>
                </a:lnTo>
                <a:lnTo>
                  <a:pt x="96142" y="830"/>
                </a:lnTo>
                <a:lnTo>
                  <a:pt x="109064" y="754"/>
                </a:lnTo>
                <a:lnTo>
                  <a:pt x="121796" y="645"/>
                </a:lnTo>
                <a:lnTo>
                  <a:pt x="134340" y="500"/>
                </a:lnTo>
                <a:lnTo>
                  <a:pt x="146699" y="318"/>
                </a:lnTo>
                <a:lnTo>
                  <a:pt x="158873" y="97"/>
                </a:lnTo>
                <a:lnTo>
                  <a:pt x="163575" y="0"/>
                </a:lnTo>
                <a:lnTo>
                  <a:pt x="164845" y="12573"/>
                </a:lnTo>
                <a:lnTo>
                  <a:pt x="139572" y="18795"/>
                </a:lnTo>
                <a:lnTo>
                  <a:pt x="135762" y="19557"/>
                </a:lnTo>
                <a:lnTo>
                  <a:pt x="132968" y="20827"/>
                </a:lnTo>
                <a:lnTo>
                  <a:pt x="131190" y="22351"/>
                </a:lnTo>
                <a:lnTo>
                  <a:pt x="129285" y="24002"/>
                </a:lnTo>
                <a:lnTo>
                  <a:pt x="128396" y="25907"/>
                </a:lnTo>
                <a:lnTo>
                  <a:pt x="128396" y="28448"/>
                </a:lnTo>
                <a:lnTo>
                  <a:pt x="128396" y="31876"/>
                </a:lnTo>
                <a:lnTo>
                  <a:pt x="129539" y="36067"/>
                </a:lnTo>
                <a:lnTo>
                  <a:pt x="131825" y="41148"/>
                </a:lnTo>
                <a:lnTo>
                  <a:pt x="134238" y="46100"/>
                </a:lnTo>
                <a:lnTo>
                  <a:pt x="137413" y="51942"/>
                </a:lnTo>
                <a:lnTo>
                  <a:pt x="141604" y="58674"/>
                </a:lnTo>
                <a:lnTo>
                  <a:pt x="196850" y="159257"/>
                </a:lnTo>
                <a:lnTo>
                  <a:pt x="244347" y="64642"/>
                </a:lnTo>
                <a:lnTo>
                  <a:pt x="248792" y="56387"/>
                </a:lnTo>
                <a:lnTo>
                  <a:pt x="252349" y="49402"/>
                </a:lnTo>
                <a:lnTo>
                  <a:pt x="255015" y="43561"/>
                </a:lnTo>
                <a:lnTo>
                  <a:pt x="257682" y="37718"/>
                </a:lnTo>
                <a:lnTo>
                  <a:pt x="258952" y="33019"/>
                </a:lnTo>
                <a:lnTo>
                  <a:pt x="258952" y="29463"/>
                </a:lnTo>
                <a:lnTo>
                  <a:pt x="258952" y="24511"/>
                </a:lnTo>
                <a:lnTo>
                  <a:pt x="255269" y="20954"/>
                </a:lnTo>
                <a:lnTo>
                  <a:pt x="247903" y="19050"/>
                </a:lnTo>
                <a:lnTo>
                  <a:pt x="225551" y="13080"/>
                </a:lnTo>
                <a:lnTo>
                  <a:pt x="224789" y="0"/>
                </a:lnTo>
                <a:lnTo>
                  <a:pt x="237043" y="364"/>
                </a:lnTo>
                <a:lnTo>
                  <a:pt x="249533" y="627"/>
                </a:lnTo>
                <a:lnTo>
                  <a:pt x="262277" y="795"/>
                </a:lnTo>
                <a:lnTo>
                  <a:pt x="275290" y="877"/>
                </a:lnTo>
                <a:lnTo>
                  <a:pt x="282575" y="888"/>
                </a:lnTo>
                <a:lnTo>
                  <a:pt x="295397" y="845"/>
                </a:lnTo>
                <a:lnTo>
                  <a:pt x="308159" y="708"/>
                </a:lnTo>
                <a:lnTo>
                  <a:pt x="320839" y="468"/>
                </a:lnTo>
                <a:lnTo>
                  <a:pt x="333419" y="116"/>
                </a:lnTo>
                <a:lnTo>
                  <a:pt x="336803" y="0"/>
                </a:lnTo>
                <a:lnTo>
                  <a:pt x="338074" y="12573"/>
                </a:lnTo>
                <a:lnTo>
                  <a:pt x="311784" y="20319"/>
                </a:lnTo>
                <a:lnTo>
                  <a:pt x="305815" y="22225"/>
                </a:lnTo>
                <a:lnTo>
                  <a:pt x="301243" y="25145"/>
                </a:lnTo>
                <a:lnTo>
                  <a:pt x="298068" y="29082"/>
                </a:lnTo>
                <a:lnTo>
                  <a:pt x="294766" y="32892"/>
                </a:lnTo>
                <a:lnTo>
                  <a:pt x="291591" y="37845"/>
                </a:lnTo>
                <a:lnTo>
                  <a:pt x="288289" y="43814"/>
                </a:lnTo>
                <a:lnTo>
                  <a:pt x="209930" y="188721"/>
                </a:lnTo>
                <a:lnTo>
                  <a:pt x="209930" y="269113"/>
                </a:lnTo>
                <a:lnTo>
                  <a:pt x="209944" y="282524"/>
                </a:lnTo>
                <a:lnTo>
                  <a:pt x="210037" y="294668"/>
                </a:lnTo>
                <a:lnTo>
                  <a:pt x="210311" y="311403"/>
                </a:lnTo>
                <a:lnTo>
                  <a:pt x="210565" y="322199"/>
                </a:lnTo>
                <a:lnTo>
                  <a:pt x="219075" y="326516"/>
                </a:lnTo>
                <a:lnTo>
                  <a:pt x="246887" y="335279"/>
                </a:lnTo>
                <a:lnTo>
                  <a:pt x="247650" y="347599"/>
                </a:lnTo>
                <a:lnTo>
                  <a:pt x="236360" y="347359"/>
                </a:lnTo>
                <a:lnTo>
                  <a:pt x="224485" y="347165"/>
                </a:lnTo>
                <a:lnTo>
                  <a:pt x="212026" y="347015"/>
                </a:lnTo>
                <a:lnTo>
                  <a:pt x="198981" y="346911"/>
                </a:lnTo>
                <a:lnTo>
                  <a:pt x="185352" y="346852"/>
                </a:lnTo>
                <a:lnTo>
                  <a:pt x="173735" y="346837"/>
                </a:lnTo>
                <a:lnTo>
                  <a:pt x="159437" y="346858"/>
                </a:lnTo>
                <a:lnTo>
                  <a:pt x="145783" y="346924"/>
                </a:lnTo>
                <a:lnTo>
                  <a:pt x="132780" y="347034"/>
                </a:lnTo>
                <a:lnTo>
                  <a:pt x="120437" y="347188"/>
                </a:lnTo>
                <a:lnTo>
                  <a:pt x="108761" y="347386"/>
                </a:lnTo>
                <a:lnTo>
                  <a:pt x="98932" y="347599"/>
                </a:lnTo>
                <a:lnTo>
                  <a:pt x="97662" y="335279"/>
                </a:lnTo>
                <a:lnTo>
                  <a:pt x="128396" y="326008"/>
                </a:lnTo>
                <a:lnTo>
                  <a:pt x="132587" y="324865"/>
                </a:lnTo>
                <a:lnTo>
                  <a:pt x="134746" y="322325"/>
                </a:lnTo>
                <a:lnTo>
                  <a:pt x="135127" y="318388"/>
                </a:lnTo>
                <a:lnTo>
                  <a:pt x="135254" y="311785"/>
                </a:lnTo>
                <a:lnTo>
                  <a:pt x="135381" y="304418"/>
                </a:lnTo>
                <a:lnTo>
                  <a:pt x="135635" y="296163"/>
                </a:lnTo>
                <a:lnTo>
                  <a:pt x="135801" y="284128"/>
                </a:lnTo>
                <a:lnTo>
                  <a:pt x="135888" y="270918"/>
                </a:lnTo>
                <a:lnTo>
                  <a:pt x="135889" y="269113"/>
                </a:lnTo>
                <a:lnTo>
                  <a:pt x="135889" y="194690"/>
                </a:lnTo>
                <a:lnTo>
                  <a:pt x="55371" y="50545"/>
                </a:lnTo>
                <a:lnTo>
                  <a:pt x="47254" y="37905"/>
                </a:lnTo>
                <a:lnTo>
                  <a:pt x="40817" y="29325"/>
                </a:lnTo>
                <a:lnTo>
                  <a:pt x="31241" y="21208"/>
                </a:lnTo>
                <a:lnTo>
                  <a:pt x="1015" y="12573"/>
                </a:lnTo>
                <a:lnTo>
                  <a:pt x="0" y="0"/>
                </a:lnTo>
                <a:close/>
              </a:path>
            </a:pathLst>
          </a:custGeom>
          <a:ln w="3047">
            <a:solidFill>
              <a:srgbClr val="3A431F"/>
            </a:solidFill>
          </a:ln>
        </p:spPr>
        <p:txBody>
          <a:bodyPr wrap="square" lIns="0" tIns="0" rIns="0" bIns="0" rtlCol="0">
            <a:noAutofit/>
          </a:bodyPr>
          <a:lstStyle/>
          <a:p>
            <a:endParaRPr/>
          </a:p>
        </p:txBody>
      </p:sp>
      <p:sp>
        <p:nvSpPr>
          <p:cNvPr id="16" name="object 16"/>
          <p:cNvSpPr/>
          <p:nvPr/>
        </p:nvSpPr>
        <p:spPr>
          <a:xfrm>
            <a:off x="8775363" y="526036"/>
            <a:ext cx="879178" cy="347599"/>
          </a:xfrm>
          <a:custGeom>
            <a:avLst/>
            <a:gdLst/>
            <a:ahLst/>
            <a:cxnLst/>
            <a:rect l="l" t="t" r="r" b="b"/>
            <a:pathLst>
              <a:path w="659383" h="347599">
                <a:moveTo>
                  <a:pt x="0" y="0"/>
                </a:moveTo>
                <a:lnTo>
                  <a:pt x="13124" y="324"/>
                </a:lnTo>
                <a:lnTo>
                  <a:pt x="26035" y="569"/>
                </a:lnTo>
                <a:lnTo>
                  <a:pt x="38743" y="742"/>
                </a:lnTo>
                <a:lnTo>
                  <a:pt x="51258" y="846"/>
                </a:lnTo>
                <a:lnTo>
                  <a:pt x="63593" y="887"/>
                </a:lnTo>
                <a:lnTo>
                  <a:pt x="66167" y="888"/>
                </a:lnTo>
                <a:lnTo>
                  <a:pt x="302005" y="888"/>
                </a:lnTo>
                <a:lnTo>
                  <a:pt x="314507" y="863"/>
                </a:lnTo>
                <a:lnTo>
                  <a:pt x="327119" y="770"/>
                </a:lnTo>
                <a:lnTo>
                  <a:pt x="339864" y="590"/>
                </a:lnTo>
                <a:lnTo>
                  <a:pt x="352763" y="300"/>
                </a:lnTo>
                <a:lnTo>
                  <a:pt x="354710" y="0"/>
                </a:lnTo>
                <a:lnTo>
                  <a:pt x="362330" y="0"/>
                </a:lnTo>
                <a:lnTo>
                  <a:pt x="363981" y="0"/>
                </a:lnTo>
                <a:lnTo>
                  <a:pt x="365632" y="0"/>
                </a:lnTo>
                <a:lnTo>
                  <a:pt x="367156" y="0"/>
                </a:lnTo>
                <a:lnTo>
                  <a:pt x="380417" y="301"/>
                </a:lnTo>
                <a:lnTo>
                  <a:pt x="393427" y="453"/>
                </a:lnTo>
                <a:lnTo>
                  <a:pt x="406315" y="582"/>
                </a:lnTo>
                <a:lnTo>
                  <a:pt x="419082" y="689"/>
                </a:lnTo>
                <a:lnTo>
                  <a:pt x="431730" y="772"/>
                </a:lnTo>
                <a:lnTo>
                  <a:pt x="444261" y="834"/>
                </a:lnTo>
                <a:lnTo>
                  <a:pt x="456675" y="872"/>
                </a:lnTo>
                <a:lnTo>
                  <a:pt x="468975" y="888"/>
                </a:lnTo>
                <a:lnTo>
                  <a:pt x="471424" y="888"/>
                </a:lnTo>
                <a:lnTo>
                  <a:pt x="540511" y="888"/>
                </a:lnTo>
                <a:lnTo>
                  <a:pt x="552647" y="879"/>
                </a:lnTo>
                <a:lnTo>
                  <a:pt x="564916" y="852"/>
                </a:lnTo>
                <a:lnTo>
                  <a:pt x="577321" y="804"/>
                </a:lnTo>
                <a:lnTo>
                  <a:pt x="589863" y="736"/>
                </a:lnTo>
                <a:lnTo>
                  <a:pt x="602542" y="646"/>
                </a:lnTo>
                <a:lnTo>
                  <a:pt x="615359" y="533"/>
                </a:lnTo>
                <a:lnTo>
                  <a:pt x="628316" y="397"/>
                </a:lnTo>
                <a:lnTo>
                  <a:pt x="641413" y="236"/>
                </a:lnTo>
                <a:lnTo>
                  <a:pt x="654651" y="50"/>
                </a:lnTo>
                <a:lnTo>
                  <a:pt x="657986" y="0"/>
                </a:lnTo>
                <a:lnTo>
                  <a:pt x="659383" y="1904"/>
                </a:lnTo>
                <a:lnTo>
                  <a:pt x="643127" y="92582"/>
                </a:lnTo>
                <a:lnTo>
                  <a:pt x="629157" y="94868"/>
                </a:lnTo>
                <a:lnTo>
                  <a:pt x="613155" y="26415"/>
                </a:lnTo>
                <a:lnTo>
                  <a:pt x="541527" y="26415"/>
                </a:lnTo>
                <a:lnTo>
                  <a:pt x="541527" y="268604"/>
                </a:lnTo>
                <a:lnTo>
                  <a:pt x="541557" y="283375"/>
                </a:lnTo>
                <a:lnTo>
                  <a:pt x="541654" y="296661"/>
                </a:lnTo>
                <a:lnTo>
                  <a:pt x="541835" y="308435"/>
                </a:lnTo>
                <a:lnTo>
                  <a:pt x="542162" y="320293"/>
                </a:lnTo>
                <a:lnTo>
                  <a:pt x="587628" y="335279"/>
                </a:lnTo>
                <a:lnTo>
                  <a:pt x="588263" y="347599"/>
                </a:lnTo>
                <a:lnTo>
                  <a:pt x="575693" y="347383"/>
                </a:lnTo>
                <a:lnTo>
                  <a:pt x="563072" y="347203"/>
                </a:lnTo>
                <a:lnTo>
                  <a:pt x="550403" y="347059"/>
                </a:lnTo>
                <a:lnTo>
                  <a:pt x="537688" y="346951"/>
                </a:lnTo>
                <a:lnTo>
                  <a:pt x="524931" y="346878"/>
                </a:lnTo>
                <a:lnTo>
                  <a:pt x="512134" y="346842"/>
                </a:lnTo>
                <a:lnTo>
                  <a:pt x="505332" y="346837"/>
                </a:lnTo>
                <a:lnTo>
                  <a:pt x="492122" y="346854"/>
                </a:lnTo>
                <a:lnTo>
                  <a:pt x="479091" y="346907"/>
                </a:lnTo>
                <a:lnTo>
                  <a:pt x="466243" y="346996"/>
                </a:lnTo>
                <a:lnTo>
                  <a:pt x="453579" y="347120"/>
                </a:lnTo>
                <a:lnTo>
                  <a:pt x="441104" y="347279"/>
                </a:lnTo>
                <a:lnTo>
                  <a:pt x="428819" y="347474"/>
                </a:lnTo>
                <a:lnTo>
                  <a:pt x="422021" y="347599"/>
                </a:lnTo>
                <a:lnTo>
                  <a:pt x="420750" y="335279"/>
                </a:lnTo>
                <a:lnTo>
                  <a:pt x="460501" y="324357"/>
                </a:lnTo>
                <a:lnTo>
                  <a:pt x="467104" y="305751"/>
                </a:lnTo>
                <a:lnTo>
                  <a:pt x="467263" y="293612"/>
                </a:lnTo>
                <a:lnTo>
                  <a:pt x="467343" y="279967"/>
                </a:lnTo>
                <a:lnTo>
                  <a:pt x="467359" y="268604"/>
                </a:lnTo>
                <a:lnTo>
                  <a:pt x="467359" y="26415"/>
                </a:lnTo>
                <a:lnTo>
                  <a:pt x="395985" y="26415"/>
                </a:lnTo>
                <a:lnTo>
                  <a:pt x="373252" y="92328"/>
                </a:lnTo>
                <a:lnTo>
                  <a:pt x="359409" y="94614"/>
                </a:lnTo>
                <a:lnTo>
                  <a:pt x="353949" y="16763"/>
                </a:lnTo>
                <a:lnTo>
                  <a:pt x="334772" y="22225"/>
                </a:lnTo>
                <a:lnTo>
                  <a:pt x="330961" y="23367"/>
                </a:lnTo>
                <a:lnTo>
                  <a:pt x="328519" y="41309"/>
                </a:lnTo>
                <a:lnTo>
                  <a:pt x="328357" y="53807"/>
                </a:lnTo>
                <a:lnTo>
                  <a:pt x="328297" y="67975"/>
                </a:lnTo>
                <a:lnTo>
                  <a:pt x="328295" y="71627"/>
                </a:lnTo>
                <a:lnTo>
                  <a:pt x="328295" y="269113"/>
                </a:lnTo>
                <a:lnTo>
                  <a:pt x="328322" y="283549"/>
                </a:lnTo>
                <a:lnTo>
                  <a:pt x="328413" y="296796"/>
                </a:lnTo>
                <a:lnTo>
                  <a:pt x="328581" y="308826"/>
                </a:lnTo>
                <a:lnTo>
                  <a:pt x="328929" y="322199"/>
                </a:lnTo>
                <a:lnTo>
                  <a:pt x="367664" y="335279"/>
                </a:lnTo>
                <a:lnTo>
                  <a:pt x="368680" y="347599"/>
                </a:lnTo>
                <a:lnTo>
                  <a:pt x="357015" y="347372"/>
                </a:lnTo>
                <a:lnTo>
                  <a:pt x="344950" y="347185"/>
                </a:lnTo>
                <a:lnTo>
                  <a:pt x="332486" y="347038"/>
                </a:lnTo>
                <a:lnTo>
                  <a:pt x="319623" y="346931"/>
                </a:lnTo>
                <a:lnTo>
                  <a:pt x="306361" y="346864"/>
                </a:lnTo>
                <a:lnTo>
                  <a:pt x="292700" y="346837"/>
                </a:lnTo>
                <a:lnTo>
                  <a:pt x="290195" y="346837"/>
                </a:lnTo>
                <a:lnTo>
                  <a:pt x="275668" y="346861"/>
                </a:lnTo>
                <a:lnTo>
                  <a:pt x="261922" y="346933"/>
                </a:lnTo>
                <a:lnTo>
                  <a:pt x="248966" y="347054"/>
                </a:lnTo>
                <a:lnTo>
                  <a:pt x="236807" y="347222"/>
                </a:lnTo>
                <a:lnTo>
                  <a:pt x="225454" y="347440"/>
                </a:lnTo>
                <a:lnTo>
                  <a:pt x="218821" y="347599"/>
                </a:lnTo>
                <a:lnTo>
                  <a:pt x="217297" y="335279"/>
                </a:lnTo>
                <a:lnTo>
                  <a:pt x="247014" y="326516"/>
                </a:lnTo>
                <a:lnTo>
                  <a:pt x="251205" y="325374"/>
                </a:lnTo>
                <a:lnTo>
                  <a:pt x="253237" y="322452"/>
                </a:lnTo>
                <a:lnTo>
                  <a:pt x="253837" y="307016"/>
                </a:lnTo>
                <a:lnTo>
                  <a:pt x="254078" y="294861"/>
                </a:lnTo>
                <a:lnTo>
                  <a:pt x="254217" y="281413"/>
                </a:lnTo>
                <a:lnTo>
                  <a:pt x="254253" y="269113"/>
                </a:lnTo>
                <a:lnTo>
                  <a:pt x="254253" y="27939"/>
                </a:lnTo>
                <a:lnTo>
                  <a:pt x="114680" y="27939"/>
                </a:lnTo>
                <a:lnTo>
                  <a:pt x="114680" y="269113"/>
                </a:lnTo>
                <a:lnTo>
                  <a:pt x="114709" y="283646"/>
                </a:lnTo>
                <a:lnTo>
                  <a:pt x="114802" y="296888"/>
                </a:lnTo>
                <a:lnTo>
                  <a:pt x="114974" y="308838"/>
                </a:lnTo>
                <a:lnTo>
                  <a:pt x="115315" y="322452"/>
                </a:lnTo>
                <a:lnTo>
                  <a:pt x="121665" y="326516"/>
                </a:lnTo>
                <a:lnTo>
                  <a:pt x="150368" y="335279"/>
                </a:lnTo>
                <a:lnTo>
                  <a:pt x="151129" y="347599"/>
                </a:lnTo>
                <a:lnTo>
                  <a:pt x="140058" y="347355"/>
                </a:lnTo>
                <a:lnTo>
                  <a:pt x="128291" y="347159"/>
                </a:lnTo>
                <a:lnTo>
                  <a:pt x="115834" y="347009"/>
                </a:lnTo>
                <a:lnTo>
                  <a:pt x="102691" y="346905"/>
                </a:lnTo>
                <a:lnTo>
                  <a:pt x="88865" y="346849"/>
                </a:lnTo>
                <a:lnTo>
                  <a:pt x="78485" y="346837"/>
                </a:lnTo>
                <a:lnTo>
                  <a:pt x="64614" y="346857"/>
                </a:lnTo>
                <a:lnTo>
                  <a:pt x="51199" y="346919"/>
                </a:lnTo>
                <a:lnTo>
                  <a:pt x="38245" y="347022"/>
                </a:lnTo>
                <a:lnTo>
                  <a:pt x="25754" y="347166"/>
                </a:lnTo>
                <a:lnTo>
                  <a:pt x="13730" y="347352"/>
                </a:lnTo>
                <a:lnTo>
                  <a:pt x="2177" y="347579"/>
                </a:lnTo>
                <a:lnTo>
                  <a:pt x="1270" y="347599"/>
                </a:lnTo>
                <a:lnTo>
                  <a:pt x="0" y="335279"/>
                </a:lnTo>
                <a:lnTo>
                  <a:pt x="33147" y="326008"/>
                </a:lnTo>
                <a:lnTo>
                  <a:pt x="40070" y="307450"/>
                </a:lnTo>
                <a:lnTo>
                  <a:pt x="40235" y="295273"/>
                </a:lnTo>
                <a:lnTo>
                  <a:pt x="40349" y="281882"/>
                </a:lnTo>
                <a:lnTo>
                  <a:pt x="40385" y="269113"/>
                </a:lnTo>
                <a:lnTo>
                  <a:pt x="40385" y="71627"/>
                </a:lnTo>
                <a:lnTo>
                  <a:pt x="40320" y="57059"/>
                </a:lnTo>
                <a:lnTo>
                  <a:pt x="40155" y="44159"/>
                </a:lnTo>
                <a:lnTo>
                  <a:pt x="39934" y="32929"/>
                </a:lnTo>
                <a:lnTo>
                  <a:pt x="33908" y="22225"/>
                </a:lnTo>
                <a:lnTo>
                  <a:pt x="761" y="12573"/>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6727106" y="526036"/>
            <a:ext cx="502412" cy="347599"/>
          </a:xfrm>
          <a:custGeom>
            <a:avLst/>
            <a:gdLst/>
            <a:ahLst/>
            <a:cxnLst/>
            <a:rect l="l" t="t" r="r" b="b"/>
            <a:pathLst>
              <a:path w="376809" h="347599">
                <a:moveTo>
                  <a:pt x="0" y="0"/>
                </a:moveTo>
                <a:lnTo>
                  <a:pt x="11674" y="285"/>
                </a:lnTo>
                <a:lnTo>
                  <a:pt x="23753" y="512"/>
                </a:lnTo>
                <a:lnTo>
                  <a:pt x="36240" y="681"/>
                </a:lnTo>
                <a:lnTo>
                  <a:pt x="49138" y="798"/>
                </a:lnTo>
                <a:lnTo>
                  <a:pt x="62450" y="866"/>
                </a:lnTo>
                <a:lnTo>
                  <a:pt x="76181" y="888"/>
                </a:lnTo>
                <a:lnTo>
                  <a:pt x="76326" y="888"/>
                </a:lnTo>
                <a:lnTo>
                  <a:pt x="90870" y="865"/>
                </a:lnTo>
                <a:lnTo>
                  <a:pt x="104649" y="792"/>
                </a:lnTo>
                <a:lnTo>
                  <a:pt x="117658" y="665"/>
                </a:lnTo>
                <a:lnTo>
                  <a:pt x="129888" y="480"/>
                </a:lnTo>
                <a:lnTo>
                  <a:pt x="141331" y="234"/>
                </a:lnTo>
                <a:lnTo>
                  <a:pt x="149606" y="0"/>
                </a:lnTo>
                <a:lnTo>
                  <a:pt x="151130" y="12573"/>
                </a:lnTo>
                <a:lnTo>
                  <a:pt x="121666" y="20954"/>
                </a:lnTo>
                <a:lnTo>
                  <a:pt x="115316" y="24764"/>
                </a:lnTo>
                <a:lnTo>
                  <a:pt x="114909" y="40113"/>
                </a:lnTo>
                <a:lnTo>
                  <a:pt x="114747" y="52644"/>
                </a:lnTo>
                <a:lnTo>
                  <a:pt x="114684" y="66295"/>
                </a:lnTo>
                <a:lnTo>
                  <a:pt x="114681" y="70612"/>
                </a:lnTo>
                <a:lnTo>
                  <a:pt x="114681" y="150875"/>
                </a:lnTo>
                <a:lnTo>
                  <a:pt x="262382" y="150875"/>
                </a:lnTo>
                <a:lnTo>
                  <a:pt x="262382" y="70612"/>
                </a:lnTo>
                <a:lnTo>
                  <a:pt x="262343" y="56625"/>
                </a:lnTo>
                <a:lnTo>
                  <a:pt x="262213" y="43758"/>
                </a:lnTo>
                <a:lnTo>
                  <a:pt x="261971" y="32010"/>
                </a:lnTo>
                <a:lnTo>
                  <a:pt x="261747" y="24764"/>
                </a:lnTo>
                <a:lnTo>
                  <a:pt x="255397" y="20954"/>
                </a:lnTo>
                <a:lnTo>
                  <a:pt x="226441" y="12573"/>
                </a:lnTo>
                <a:lnTo>
                  <a:pt x="225679" y="0"/>
                </a:lnTo>
                <a:lnTo>
                  <a:pt x="236748" y="292"/>
                </a:lnTo>
                <a:lnTo>
                  <a:pt x="248498" y="522"/>
                </a:lnTo>
                <a:lnTo>
                  <a:pt x="260921" y="692"/>
                </a:lnTo>
                <a:lnTo>
                  <a:pt x="274008" y="808"/>
                </a:lnTo>
                <a:lnTo>
                  <a:pt x="287753" y="872"/>
                </a:lnTo>
                <a:lnTo>
                  <a:pt x="300100" y="888"/>
                </a:lnTo>
                <a:lnTo>
                  <a:pt x="313906" y="866"/>
                </a:lnTo>
                <a:lnTo>
                  <a:pt x="327275" y="798"/>
                </a:lnTo>
                <a:lnTo>
                  <a:pt x="340198" y="679"/>
                </a:lnTo>
                <a:lnTo>
                  <a:pt x="352670" y="506"/>
                </a:lnTo>
                <a:lnTo>
                  <a:pt x="364682" y="275"/>
                </a:lnTo>
                <a:lnTo>
                  <a:pt x="375666" y="0"/>
                </a:lnTo>
                <a:lnTo>
                  <a:pt x="376809" y="12573"/>
                </a:lnTo>
                <a:lnTo>
                  <a:pt x="343154" y="22225"/>
                </a:lnTo>
                <a:lnTo>
                  <a:pt x="336703" y="41309"/>
                </a:lnTo>
                <a:lnTo>
                  <a:pt x="336520" y="53807"/>
                </a:lnTo>
                <a:lnTo>
                  <a:pt x="336427" y="67975"/>
                </a:lnTo>
                <a:lnTo>
                  <a:pt x="336423" y="71627"/>
                </a:lnTo>
                <a:lnTo>
                  <a:pt x="336423" y="269113"/>
                </a:lnTo>
                <a:lnTo>
                  <a:pt x="336469" y="283549"/>
                </a:lnTo>
                <a:lnTo>
                  <a:pt x="336590" y="296796"/>
                </a:lnTo>
                <a:lnTo>
                  <a:pt x="336761" y="308826"/>
                </a:lnTo>
                <a:lnTo>
                  <a:pt x="337312" y="322199"/>
                </a:lnTo>
                <a:lnTo>
                  <a:pt x="376174" y="335279"/>
                </a:lnTo>
                <a:lnTo>
                  <a:pt x="376809" y="347599"/>
                </a:lnTo>
                <a:lnTo>
                  <a:pt x="365114" y="347371"/>
                </a:lnTo>
                <a:lnTo>
                  <a:pt x="353034" y="347184"/>
                </a:lnTo>
                <a:lnTo>
                  <a:pt x="340566" y="347037"/>
                </a:lnTo>
                <a:lnTo>
                  <a:pt x="327707" y="346930"/>
                </a:lnTo>
                <a:lnTo>
                  <a:pt x="314453" y="346864"/>
                </a:lnTo>
                <a:lnTo>
                  <a:pt x="300802" y="346837"/>
                </a:lnTo>
                <a:lnTo>
                  <a:pt x="298576" y="346837"/>
                </a:lnTo>
                <a:lnTo>
                  <a:pt x="284099" y="346860"/>
                </a:lnTo>
                <a:lnTo>
                  <a:pt x="270388" y="346932"/>
                </a:lnTo>
                <a:lnTo>
                  <a:pt x="257443" y="347052"/>
                </a:lnTo>
                <a:lnTo>
                  <a:pt x="245265" y="347220"/>
                </a:lnTo>
                <a:lnTo>
                  <a:pt x="233853" y="347435"/>
                </a:lnTo>
                <a:lnTo>
                  <a:pt x="226949" y="347599"/>
                </a:lnTo>
                <a:lnTo>
                  <a:pt x="225679" y="335279"/>
                </a:lnTo>
                <a:lnTo>
                  <a:pt x="255397" y="326516"/>
                </a:lnTo>
                <a:lnTo>
                  <a:pt x="259587" y="325374"/>
                </a:lnTo>
                <a:lnTo>
                  <a:pt x="261747" y="322452"/>
                </a:lnTo>
                <a:lnTo>
                  <a:pt x="262122" y="307016"/>
                </a:lnTo>
                <a:lnTo>
                  <a:pt x="262280" y="294859"/>
                </a:lnTo>
                <a:lnTo>
                  <a:pt x="262362" y="281411"/>
                </a:lnTo>
                <a:lnTo>
                  <a:pt x="262382" y="269113"/>
                </a:lnTo>
                <a:lnTo>
                  <a:pt x="262382" y="177164"/>
                </a:lnTo>
                <a:lnTo>
                  <a:pt x="114681" y="177164"/>
                </a:lnTo>
                <a:lnTo>
                  <a:pt x="114681" y="269113"/>
                </a:lnTo>
                <a:lnTo>
                  <a:pt x="114709" y="283646"/>
                </a:lnTo>
                <a:lnTo>
                  <a:pt x="114802" y="296888"/>
                </a:lnTo>
                <a:lnTo>
                  <a:pt x="114974" y="308838"/>
                </a:lnTo>
                <a:lnTo>
                  <a:pt x="115188" y="317880"/>
                </a:lnTo>
                <a:lnTo>
                  <a:pt x="117475" y="325374"/>
                </a:lnTo>
                <a:lnTo>
                  <a:pt x="121666" y="326516"/>
                </a:lnTo>
                <a:lnTo>
                  <a:pt x="150368" y="335279"/>
                </a:lnTo>
                <a:lnTo>
                  <a:pt x="151130" y="347599"/>
                </a:lnTo>
                <a:lnTo>
                  <a:pt x="140058" y="347355"/>
                </a:lnTo>
                <a:lnTo>
                  <a:pt x="128291" y="347159"/>
                </a:lnTo>
                <a:lnTo>
                  <a:pt x="115834" y="347009"/>
                </a:lnTo>
                <a:lnTo>
                  <a:pt x="102691" y="346905"/>
                </a:lnTo>
                <a:lnTo>
                  <a:pt x="88865" y="346849"/>
                </a:lnTo>
                <a:lnTo>
                  <a:pt x="78486" y="346837"/>
                </a:lnTo>
                <a:lnTo>
                  <a:pt x="64614" y="346857"/>
                </a:lnTo>
                <a:lnTo>
                  <a:pt x="51199" y="346919"/>
                </a:lnTo>
                <a:lnTo>
                  <a:pt x="38245" y="347022"/>
                </a:lnTo>
                <a:lnTo>
                  <a:pt x="25754" y="347166"/>
                </a:lnTo>
                <a:lnTo>
                  <a:pt x="13730" y="347352"/>
                </a:lnTo>
                <a:lnTo>
                  <a:pt x="2177" y="347579"/>
                </a:lnTo>
                <a:lnTo>
                  <a:pt x="1270" y="347599"/>
                </a:lnTo>
                <a:lnTo>
                  <a:pt x="0" y="335279"/>
                </a:lnTo>
                <a:lnTo>
                  <a:pt x="33147" y="326008"/>
                </a:lnTo>
                <a:lnTo>
                  <a:pt x="40070" y="307450"/>
                </a:lnTo>
                <a:lnTo>
                  <a:pt x="40235" y="295273"/>
                </a:lnTo>
                <a:lnTo>
                  <a:pt x="40349" y="281882"/>
                </a:lnTo>
                <a:lnTo>
                  <a:pt x="40386" y="269113"/>
                </a:lnTo>
                <a:lnTo>
                  <a:pt x="40386" y="71627"/>
                </a:lnTo>
                <a:lnTo>
                  <a:pt x="40320" y="57059"/>
                </a:lnTo>
                <a:lnTo>
                  <a:pt x="40155" y="44159"/>
                </a:lnTo>
                <a:lnTo>
                  <a:pt x="39934" y="32929"/>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410115" y="526036"/>
            <a:ext cx="301920" cy="347599"/>
          </a:xfrm>
          <a:custGeom>
            <a:avLst/>
            <a:gdLst/>
            <a:ahLst/>
            <a:cxnLst/>
            <a:rect l="l" t="t" r="r" b="b"/>
            <a:pathLst>
              <a:path w="226440" h="347599">
                <a:moveTo>
                  <a:pt x="98678" y="0"/>
                </a:moveTo>
                <a:lnTo>
                  <a:pt x="110485" y="366"/>
                </a:lnTo>
                <a:lnTo>
                  <a:pt x="122805" y="630"/>
                </a:lnTo>
                <a:lnTo>
                  <a:pt x="135630" y="797"/>
                </a:lnTo>
                <a:lnTo>
                  <a:pt x="148953" y="878"/>
                </a:lnTo>
                <a:lnTo>
                  <a:pt x="156082" y="888"/>
                </a:lnTo>
                <a:lnTo>
                  <a:pt x="169311" y="851"/>
                </a:lnTo>
                <a:lnTo>
                  <a:pt x="182232" y="735"/>
                </a:lnTo>
                <a:lnTo>
                  <a:pt x="194862" y="531"/>
                </a:lnTo>
                <a:lnTo>
                  <a:pt x="207216" y="232"/>
                </a:lnTo>
                <a:lnTo>
                  <a:pt x="214629" y="0"/>
                </a:lnTo>
                <a:lnTo>
                  <a:pt x="215773" y="12573"/>
                </a:lnTo>
                <a:lnTo>
                  <a:pt x="187832" y="20319"/>
                </a:lnTo>
                <a:lnTo>
                  <a:pt x="172847" y="26542"/>
                </a:lnTo>
                <a:lnTo>
                  <a:pt x="158232" y="39905"/>
                </a:lnTo>
                <a:lnTo>
                  <a:pt x="148992" y="49480"/>
                </a:lnTo>
                <a:lnTo>
                  <a:pt x="63626" y="144652"/>
                </a:lnTo>
                <a:lnTo>
                  <a:pt x="172719" y="305053"/>
                </a:lnTo>
                <a:lnTo>
                  <a:pt x="182752" y="317626"/>
                </a:lnTo>
                <a:lnTo>
                  <a:pt x="195961" y="326136"/>
                </a:lnTo>
                <a:lnTo>
                  <a:pt x="201675" y="327787"/>
                </a:lnTo>
                <a:lnTo>
                  <a:pt x="225805" y="335279"/>
                </a:lnTo>
                <a:lnTo>
                  <a:pt x="226440" y="347599"/>
                </a:lnTo>
                <a:lnTo>
                  <a:pt x="214046" y="347295"/>
                </a:lnTo>
                <a:lnTo>
                  <a:pt x="201468" y="347068"/>
                </a:lnTo>
                <a:lnTo>
                  <a:pt x="188717" y="346918"/>
                </a:lnTo>
                <a:lnTo>
                  <a:pt x="175799" y="346845"/>
                </a:lnTo>
                <a:lnTo>
                  <a:pt x="169799" y="346837"/>
                </a:lnTo>
                <a:lnTo>
                  <a:pt x="157770" y="346869"/>
                </a:lnTo>
                <a:lnTo>
                  <a:pt x="145379" y="346958"/>
                </a:lnTo>
                <a:lnTo>
                  <a:pt x="132617" y="347087"/>
                </a:lnTo>
                <a:lnTo>
                  <a:pt x="119476" y="347241"/>
                </a:lnTo>
                <a:lnTo>
                  <a:pt x="110998" y="347344"/>
                </a:lnTo>
                <a:lnTo>
                  <a:pt x="107889" y="341096"/>
                </a:lnTo>
                <a:lnTo>
                  <a:pt x="103417" y="333054"/>
                </a:lnTo>
                <a:lnTo>
                  <a:pt x="97583" y="323216"/>
                </a:lnTo>
                <a:lnTo>
                  <a:pt x="90386" y="311578"/>
                </a:lnTo>
                <a:lnTo>
                  <a:pt x="81826" y="298137"/>
                </a:lnTo>
                <a:lnTo>
                  <a:pt x="71903" y="282889"/>
                </a:lnTo>
                <a:lnTo>
                  <a:pt x="0" y="173608"/>
                </a:lnTo>
                <a:lnTo>
                  <a:pt x="101600" y="61849"/>
                </a:lnTo>
                <a:lnTo>
                  <a:pt x="111203" y="51199"/>
                </a:lnTo>
                <a:lnTo>
                  <a:pt x="118785" y="42138"/>
                </a:lnTo>
                <a:lnTo>
                  <a:pt x="120650" y="39750"/>
                </a:lnTo>
                <a:lnTo>
                  <a:pt x="125349" y="33654"/>
                </a:lnTo>
                <a:lnTo>
                  <a:pt x="127635" y="28828"/>
                </a:lnTo>
                <a:lnTo>
                  <a:pt x="127635" y="25273"/>
                </a:lnTo>
                <a:lnTo>
                  <a:pt x="127635" y="22098"/>
                </a:lnTo>
                <a:lnTo>
                  <a:pt x="125349" y="19812"/>
                </a:lnTo>
                <a:lnTo>
                  <a:pt x="120903" y="18541"/>
                </a:lnTo>
                <a:lnTo>
                  <a:pt x="99313" y="13080"/>
                </a:lnTo>
                <a:lnTo>
                  <a:pt x="98678"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6249585" y="526036"/>
            <a:ext cx="201506" cy="347599"/>
          </a:xfrm>
          <a:custGeom>
            <a:avLst/>
            <a:gdLst/>
            <a:ahLst/>
            <a:cxnLst/>
            <a:rect l="l" t="t" r="r" b="b"/>
            <a:pathLst>
              <a:path w="151130" h="347599">
                <a:moveTo>
                  <a:pt x="0" y="0"/>
                </a:moveTo>
                <a:lnTo>
                  <a:pt x="11674" y="285"/>
                </a:lnTo>
                <a:lnTo>
                  <a:pt x="23753" y="512"/>
                </a:lnTo>
                <a:lnTo>
                  <a:pt x="36240" y="681"/>
                </a:lnTo>
                <a:lnTo>
                  <a:pt x="49138" y="798"/>
                </a:lnTo>
                <a:lnTo>
                  <a:pt x="62450" y="866"/>
                </a:lnTo>
                <a:lnTo>
                  <a:pt x="76181" y="888"/>
                </a:lnTo>
                <a:lnTo>
                  <a:pt x="76326" y="888"/>
                </a:lnTo>
                <a:lnTo>
                  <a:pt x="90805" y="865"/>
                </a:lnTo>
                <a:lnTo>
                  <a:pt x="104533" y="792"/>
                </a:lnTo>
                <a:lnTo>
                  <a:pt x="117514" y="665"/>
                </a:lnTo>
                <a:lnTo>
                  <a:pt x="129751" y="480"/>
                </a:lnTo>
                <a:lnTo>
                  <a:pt x="141249" y="234"/>
                </a:lnTo>
                <a:lnTo>
                  <a:pt x="149606" y="0"/>
                </a:lnTo>
                <a:lnTo>
                  <a:pt x="151130" y="12573"/>
                </a:lnTo>
                <a:lnTo>
                  <a:pt x="121665" y="20954"/>
                </a:lnTo>
                <a:lnTo>
                  <a:pt x="117728" y="22225"/>
                </a:lnTo>
                <a:lnTo>
                  <a:pt x="115570" y="24764"/>
                </a:lnTo>
                <a:lnTo>
                  <a:pt x="115188" y="28701"/>
                </a:lnTo>
                <a:lnTo>
                  <a:pt x="115062" y="34798"/>
                </a:lnTo>
                <a:lnTo>
                  <a:pt x="114935" y="41275"/>
                </a:lnTo>
                <a:lnTo>
                  <a:pt x="114808" y="48260"/>
                </a:lnTo>
                <a:lnTo>
                  <a:pt x="114681" y="55244"/>
                </a:lnTo>
                <a:lnTo>
                  <a:pt x="114681" y="62611"/>
                </a:lnTo>
                <a:lnTo>
                  <a:pt x="114681" y="70612"/>
                </a:lnTo>
                <a:lnTo>
                  <a:pt x="114681" y="269113"/>
                </a:lnTo>
                <a:lnTo>
                  <a:pt x="114694" y="282524"/>
                </a:lnTo>
                <a:lnTo>
                  <a:pt x="114787" y="294668"/>
                </a:lnTo>
                <a:lnTo>
                  <a:pt x="114935" y="304164"/>
                </a:lnTo>
                <a:lnTo>
                  <a:pt x="115062" y="311403"/>
                </a:lnTo>
                <a:lnTo>
                  <a:pt x="115188" y="317880"/>
                </a:lnTo>
                <a:lnTo>
                  <a:pt x="115315" y="322325"/>
                </a:lnTo>
                <a:lnTo>
                  <a:pt x="117475" y="325246"/>
                </a:lnTo>
                <a:lnTo>
                  <a:pt x="121665" y="326516"/>
                </a:lnTo>
                <a:lnTo>
                  <a:pt x="150368" y="335279"/>
                </a:lnTo>
                <a:lnTo>
                  <a:pt x="151130" y="347599"/>
                </a:lnTo>
                <a:lnTo>
                  <a:pt x="140058" y="347355"/>
                </a:lnTo>
                <a:lnTo>
                  <a:pt x="128291" y="347159"/>
                </a:lnTo>
                <a:lnTo>
                  <a:pt x="115834" y="347009"/>
                </a:lnTo>
                <a:lnTo>
                  <a:pt x="102691" y="346905"/>
                </a:lnTo>
                <a:lnTo>
                  <a:pt x="88865" y="346849"/>
                </a:lnTo>
                <a:lnTo>
                  <a:pt x="78486" y="346837"/>
                </a:lnTo>
                <a:lnTo>
                  <a:pt x="64509" y="346857"/>
                </a:lnTo>
                <a:lnTo>
                  <a:pt x="51031" y="346919"/>
                </a:lnTo>
                <a:lnTo>
                  <a:pt x="38054" y="347022"/>
                </a:lnTo>
                <a:lnTo>
                  <a:pt x="25582" y="347166"/>
                </a:lnTo>
                <a:lnTo>
                  <a:pt x="13619" y="347352"/>
                </a:lnTo>
                <a:lnTo>
                  <a:pt x="2167" y="347579"/>
                </a:lnTo>
                <a:lnTo>
                  <a:pt x="1270" y="347599"/>
                </a:lnTo>
                <a:lnTo>
                  <a:pt x="0" y="335279"/>
                </a:lnTo>
                <a:lnTo>
                  <a:pt x="33147" y="326008"/>
                </a:lnTo>
                <a:lnTo>
                  <a:pt x="37464" y="324738"/>
                </a:lnTo>
                <a:lnTo>
                  <a:pt x="39750" y="322199"/>
                </a:lnTo>
                <a:lnTo>
                  <a:pt x="39877" y="318388"/>
                </a:lnTo>
                <a:lnTo>
                  <a:pt x="40005" y="311785"/>
                </a:lnTo>
                <a:lnTo>
                  <a:pt x="40132" y="304418"/>
                </a:lnTo>
                <a:lnTo>
                  <a:pt x="40259" y="296163"/>
                </a:lnTo>
                <a:lnTo>
                  <a:pt x="40316" y="284128"/>
                </a:lnTo>
                <a:lnTo>
                  <a:pt x="40384" y="270917"/>
                </a:lnTo>
                <a:lnTo>
                  <a:pt x="40386" y="269113"/>
                </a:lnTo>
                <a:lnTo>
                  <a:pt x="40386" y="71627"/>
                </a:lnTo>
                <a:lnTo>
                  <a:pt x="40386" y="63245"/>
                </a:lnTo>
                <a:lnTo>
                  <a:pt x="40259" y="55752"/>
                </a:lnTo>
                <a:lnTo>
                  <a:pt x="40259" y="49021"/>
                </a:lnTo>
                <a:lnTo>
                  <a:pt x="40132" y="42290"/>
                </a:lnTo>
                <a:lnTo>
                  <a:pt x="40005" y="36067"/>
                </a:lnTo>
                <a:lnTo>
                  <a:pt x="39877" y="30479"/>
                </a:lnTo>
                <a:lnTo>
                  <a:pt x="39750" y="26162"/>
                </a:lnTo>
                <a:lnTo>
                  <a:pt x="37719" y="23367"/>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6001681" y="526036"/>
            <a:ext cx="206416" cy="347599"/>
          </a:xfrm>
          <a:custGeom>
            <a:avLst/>
            <a:gdLst/>
            <a:ahLst/>
            <a:cxnLst/>
            <a:rect l="l" t="t" r="r" b="b"/>
            <a:pathLst>
              <a:path w="154812" h="347599">
                <a:moveTo>
                  <a:pt x="0" y="0"/>
                </a:moveTo>
                <a:lnTo>
                  <a:pt x="11674" y="285"/>
                </a:lnTo>
                <a:lnTo>
                  <a:pt x="23753" y="512"/>
                </a:lnTo>
                <a:lnTo>
                  <a:pt x="36240" y="681"/>
                </a:lnTo>
                <a:lnTo>
                  <a:pt x="49138" y="798"/>
                </a:lnTo>
                <a:lnTo>
                  <a:pt x="62450" y="866"/>
                </a:lnTo>
                <a:lnTo>
                  <a:pt x="76181" y="888"/>
                </a:lnTo>
                <a:lnTo>
                  <a:pt x="76326" y="888"/>
                </a:lnTo>
                <a:lnTo>
                  <a:pt x="90250" y="867"/>
                </a:lnTo>
                <a:lnTo>
                  <a:pt x="103696" y="802"/>
                </a:lnTo>
                <a:lnTo>
                  <a:pt x="116662" y="688"/>
                </a:lnTo>
                <a:lnTo>
                  <a:pt x="129143" y="523"/>
                </a:lnTo>
                <a:lnTo>
                  <a:pt x="141137" y="303"/>
                </a:lnTo>
                <a:lnTo>
                  <a:pt x="152639" y="24"/>
                </a:lnTo>
                <a:lnTo>
                  <a:pt x="153542" y="0"/>
                </a:lnTo>
                <a:lnTo>
                  <a:pt x="154812" y="12573"/>
                </a:lnTo>
                <a:lnTo>
                  <a:pt x="121665" y="21716"/>
                </a:lnTo>
                <a:lnTo>
                  <a:pt x="117728" y="22732"/>
                </a:lnTo>
                <a:lnTo>
                  <a:pt x="115569" y="25273"/>
                </a:lnTo>
                <a:lnTo>
                  <a:pt x="115188" y="29210"/>
                </a:lnTo>
                <a:lnTo>
                  <a:pt x="115062" y="35178"/>
                </a:lnTo>
                <a:lnTo>
                  <a:pt x="114935" y="41528"/>
                </a:lnTo>
                <a:lnTo>
                  <a:pt x="114808" y="48387"/>
                </a:lnTo>
                <a:lnTo>
                  <a:pt x="114680" y="55244"/>
                </a:lnTo>
                <a:lnTo>
                  <a:pt x="114680" y="62611"/>
                </a:lnTo>
                <a:lnTo>
                  <a:pt x="114680" y="70612"/>
                </a:lnTo>
                <a:lnTo>
                  <a:pt x="114680" y="269113"/>
                </a:lnTo>
                <a:lnTo>
                  <a:pt x="114694" y="282524"/>
                </a:lnTo>
                <a:lnTo>
                  <a:pt x="114787" y="294668"/>
                </a:lnTo>
                <a:lnTo>
                  <a:pt x="114935" y="304164"/>
                </a:lnTo>
                <a:lnTo>
                  <a:pt x="115062" y="311403"/>
                </a:lnTo>
                <a:lnTo>
                  <a:pt x="115188" y="317880"/>
                </a:lnTo>
                <a:lnTo>
                  <a:pt x="115315" y="322199"/>
                </a:lnTo>
                <a:lnTo>
                  <a:pt x="118110" y="325119"/>
                </a:lnTo>
                <a:lnTo>
                  <a:pt x="123571" y="326516"/>
                </a:lnTo>
                <a:lnTo>
                  <a:pt x="154050" y="335279"/>
                </a:lnTo>
                <a:lnTo>
                  <a:pt x="154812" y="347599"/>
                </a:lnTo>
                <a:lnTo>
                  <a:pt x="143138" y="347366"/>
                </a:lnTo>
                <a:lnTo>
                  <a:pt x="131059" y="347176"/>
                </a:lnTo>
                <a:lnTo>
                  <a:pt x="118572" y="347028"/>
                </a:lnTo>
                <a:lnTo>
                  <a:pt x="105674" y="346922"/>
                </a:lnTo>
                <a:lnTo>
                  <a:pt x="92360" y="346858"/>
                </a:lnTo>
                <a:lnTo>
                  <a:pt x="78629" y="346837"/>
                </a:lnTo>
                <a:lnTo>
                  <a:pt x="78486" y="346837"/>
                </a:lnTo>
                <a:lnTo>
                  <a:pt x="64509" y="346857"/>
                </a:lnTo>
                <a:lnTo>
                  <a:pt x="51031" y="346919"/>
                </a:lnTo>
                <a:lnTo>
                  <a:pt x="38054" y="347022"/>
                </a:lnTo>
                <a:lnTo>
                  <a:pt x="25582" y="347166"/>
                </a:lnTo>
                <a:lnTo>
                  <a:pt x="13619" y="347352"/>
                </a:lnTo>
                <a:lnTo>
                  <a:pt x="2167" y="347579"/>
                </a:lnTo>
                <a:lnTo>
                  <a:pt x="1269" y="347599"/>
                </a:lnTo>
                <a:lnTo>
                  <a:pt x="0" y="335279"/>
                </a:lnTo>
                <a:lnTo>
                  <a:pt x="33147" y="326008"/>
                </a:lnTo>
                <a:lnTo>
                  <a:pt x="37337" y="324865"/>
                </a:lnTo>
                <a:lnTo>
                  <a:pt x="39497" y="322325"/>
                </a:lnTo>
                <a:lnTo>
                  <a:pt x="39877" y="318388"/>
                </a:lnTo>
                <a:lnTo>
                  <a:pt x="40004" y="311785"/>
                </a:lnTo>
                <a:lnTo>
                  <a:pt x="40131" y="304418"/>
                </a:lnTo>
                <a:lnTo>
                  <a:pt x="40259" y="296163"/>
                </a:lnTo>
                <a:lnTo>
                  <a:pt x="40316" y="284128"/>
                </a:lnTo>
                <a:lnTo>
                  <a:pt x="40384" y="270917"/>
                </a:lnTo>
                <a:lnTo>
                  <a:pt x="40386" y="269113"/>
                </a:lnTo>
                <a:lnTo>
                  <a:pt x="40386" y="71627"/>
                </a:lnTo>
                <a:lnTo>
                  <a:pt x="40386" y="63245"/>
                </a:lnTo>
                <a:lnTo>
                  <a:pt x="40259" y="55752"/>
                </a:lnTo>
                <a:lnTo>
                  <a:pt x="40259" y="49021"/>
                </a:lnTo>
                <a:lnTo>
                  <a:pt x="40131" y="42290"/>
                </a:lnTo>
                <a:lnTo>
                  <a:pt x="40004" y="36067"/>
                </a:lnTo>
                <a:lnTo>
                  <a:pt x="39877" y="30479"/>
                </a:lnTo>
                <a:lnTo>
                  <a:pt x="39750" y="26162"/>
                </a:lnTo>
                <a:lnTo>
                  <a:pt x="37718" y="23367"/>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5054770" y="526036"/>
            <a:ext cx="891369" cy="347599"/>
          </a:xfrm>
          <a:custGeom>
            <a:avLst/>
            <a:gdLst/>
            <a:ahLst/>
            <a:cxnLst/>
            <a:rect l="l" t="t" r="r" b="b"/>
            <a:pathLst>
              <a:path w="668527" h="347599">
                <a:moveTo>
                  <a:pt x="0" y="0"/>
                </a:moveTo>
                <a:lnTo>
                  <a:pt x="11674" y="285"/>
                </a:lnTo>
                <a:lnTo>
                  <a:pt x="23753" y="512"/>
                </a:lnTo>
                <a:lnTo>
                  <a:pt x="36240" y="681"/>
                </a:lnTo>
                <a:lnTo>
                  <a:pt x="49138" y="798"/>
                </a:lnTo>
                <a:lnTo>
                  <a:pt x="62450" y="866"/>
                </a:lnTo>
                <a:lnTo>
                  <a:pt x="76181" y="888"/>
                </a:lnTo>
                <a:lnTo>
                  <a:pt x="76326" y="888"/>
                </a:lnTo>
                <a:lnTo>
                  <a:pt x="90870" y="865"/>
                </a:lnTo>
                <a:lnTo>
                  <a:pt x="104649" y="792"/>
                </a:lnTo>
                <a:lnTo>
                  <a:pt x="117658" y="665"/>
                </a:lnTo>
                <a:lnTo>
                  <a:pt x="129888" y="480"/>
                </a:lnTo>
                <a:lnTo>
                  <a:pt x="141331" y="234"/>
                </a:lnTo>
                <a:lnTo>
                  <a:pt x="149606" y="0"/>
                </a:lnTo>
                <a:lnTo>
                  <a:pt x="151130" y="12573"/>
                </a:lnTo>
                <a:lnTo>
                  <a:pt x="121665" y="20954"/>
                </a:lnTo>
                <a:lnTo>
                  <a:pt x="115315" y="24764"/>
                </a:lnTo>
                <a:lnTo>
                  <a:pt x="114909" y="40113"/>
                </a:lnTo>
                <a:lnTo>
                  <a:pt x="114747" y="52644"/>
                </a:lnTo>
                <a:lnTo>
                  <a:pt x="114684" y="66295"/>
                </a:lnTo>
                <a:lnTo>
                  <a:pt x="114681" y="70612"/>
                </a:lnTo>
                <a:lnTo>
                  <a:pt x="114681" y="150875"/>
                </a:lnTo>
                <a:lnTo>
                  <a:pt x="262382" y="150875"/>
                </a:lnTo>
                <a:lnTo>
                  <a:pt x="262382" y="70612"/>
                </a:lnTo>
                <a:lnTo>
                  <a:pt x="262343" y="56625"/>
                </a:lnTo>
                <a:lnTo>
                  <a:pt x="262213" y="43758"/>
                </a:lnTo>
                <a:lnTo>
                  <a:pt x="261971" y="32010"/>
                </a:lnTo>
                <a:lnTo>
                  <a:pt x="261747" y="24764"/>
                </a:lnTo>
                <a:lnTo>
                  <a:pt x="255397" y="20954"/>
                </a:lnTo>
                <a:lnTo>
                  <a:pt x="226440" y="12573"/>
                </a:lnTo>
                <a:lnTo>
                  <a:pt x="225678" y="0"/>
                </a:lnTo>
                <a:lnTo>
                  <a:pt x="236748" y="292"/>
                </a:lnTo>
                <a:lnTo>
                  <a:pt x="248498" y="522"/>
                </a:lnTo>
                <a:lnTo>
                  <a:pt x="260921" y="692"/>
                </a:lnTo>
                <a:lnTo>
                  <a:pt x="274008" y="808"/>
                </a:lnTo>
                <a:lnTo>
                  <a:pt x="287753" y="872"/>
                </a:lnTo>
                <a:lnTo>
                  <a:pt x="300100" y="888"/>
                </a:lnTo>
                <a:lnTo>
                  <a:pt x="313691" y="871"/>
                </a:lnTo>
                <a:lnTo>
                  <a:pt x="326829" y="811"/>
                </a:lnTo>
                <a:lnTo>
                  <a:pt x="339520" y="696"/>
                </a:lnTo>
                <a:lnTo>
                  <a:pt x="351771" y="513"/>
                </a:lnTo>
                <a:lnTo>
                  <a:pt x="363474" y="253"/>
                </a:lnTo>
                <a:lnTo>
                  <a:pt x="363855" y="0"/>
                </a:lnTo>
                <a:lnTo>
                  <a:pt x="371348" y="0"/>
                </a:lnTo>
                <a:lnTo>
                  <a:pt x="372745" y="0"/>
                </a:lnTo>
                <a:lnTo>
                  <a:pt x="374142" y="0"/>
                </a:lnTo>
                <a:lnTo>
                  <a:pt x="375665" y="0"/>
                </a:lnTo>
                <a:lnTo>
                  <a:pt x="388796" y="300"/>
                </a:lnTo>
                <a:lnTo>
                  <a:pt x="401805" y="451"/>
                </a:lnTo>
                <a:lnTo>
                  <a:pt x="414694" y="579"/>
                </a:lnTo>
                <a:lnTo>
                  <a:pt x="427464" y="686"/>
                </a:lnTo>
                <a:lnTo>
                  <a:pt x="440116" y="770"/>
                </a:lnTo>
                <a:lnTo>
                  <a:pt x="452653" y="831"/>
                </a:lnTo>
                <a:lnTo>
                  <a:pt x="465075" y="871"/>
                </a:lnTo>
                <a:lnTo>
                  <a:pt x="477383" y="888"/>
                </a:lnTo>
                <a:lnTo>
                  <a:pt x="480568" y="888"/>
                </a:lnTo>
                <a:lnTo>
                  <a:pt x="549656" y="888"/>
                </a:lnTo>
                <a:lnTo>
                  <a:pt x="561791" y="879"/>
                </a:lnTo>
                <a:lnTo>
                  <a:pt x="574060" y="852"/>
                </a:lnTo>
                <a:lnTo>
                  <a:pt x="586465" y="804"/>
                </a:lnTo>
                <a:lnTo>
                  <a:pt x="599007" y="736"/>
                </a:lnTo>
                <a:lnTo>
                  <a:pt x="611686" y="646"/>
                </a:lnTo>
                <a:lnTo>
                  <a:pt x="624503" y="533"/>
                </a:lnTo>
                <a:lnTo>
                  <a:pt x="637460" y="397"/>
                </a:lnTo>
                <a:lnTo>
                  <a:pt x="650557" y="236"/>
                </a:lnTo>
                <a:lnTo>
                  <a:pt x="663795" y="50"/>
                </a:lnTo>
                <a:lnTo>
                  <a:pt x="667131" y="0"/>
                </a:lnTo>
                <a:lnTo>
                  <a:pt x="668527" y="1904"/>
                </a:lnTo>
                <a:lnTo>
                  <a:pt x="652272" y="92582"/>
                </a:lnTo>
                <a:lnTo>
                  <a:pt x="638301" y="94868"/>
                </a:lnTo>
                <a:lnTo>
                  <a:pt x="622300" y="26415"/>
                </a:lnTo>
                <a:lnTo>
                  <a:pt x="550672" y="26415"/>
                </a:lnTo>
                <a:lnTo>
                  <a:pt x="550672" y="268604"/>
                </a:lnTo>
                <a:lnTo>
                  <a:pt x="550701" y="283375"/>
                </a:lnTo>
                <a:lnTo>
                  <a:pt x="550798" y="296661"/>
                </a:lnTo>
                <a:lnTo>
                  <a:pt x="550979" y="308435"/>
                </a:lnTo>
                <a:lnTo>
                  <a:pt x="551307" y="320293"/>
                </a:lnTo>
                <a:lnTo>
                  <a:pt x="596773" y="335279"/>
                </a:lnTo>
                <a:lnTo>
                  <a:pt x="597408" y="347599"/>
                </a:lnTo>
                <a:lnTo>
                  <a:pt x="584837" y="347383"/>
                </a:lnTo>
                <a:lnTo>
                  <a:pt x="572216" y="347203"/>
                </a:lnTo>
                <a:lnTo>
                  <a:pt x="559547" y="347059"/>
                </a:lnTo>
                <a:lnTo>
                  <a:pt x="546832" y="346951"/>
                </a:lnTo>
                <a:lnTo>
                  <a:pt x="534075" y="346878"/>
                </a:lnTo>
                <a:lnTo>
                  <a:pt x="521278" y="346842"/>
                </a:lnTo>
                <a:lnTo>
                  <a:pt x="514476" y="346837"/>
                </a:lnTo>
                <a:lnTo>
                  <a:pt x="501266" y="346854"/>
                </a:lnTo>
                <a:lnTo>
                  <a:pt x="488235" y="346907"/>
                </a:lnTo>
                <a:lnTo>
                  <a:pt x="475387" y="346996"/>
                </a:lnTo>
                <a:lnTo>
                  <a:pt x="462723" y="347120"/>
                </a:lnTo>
                <a:lnTo>
                  <a:pt x="450248" y="347279"/>
                </a:lnTo>
                <a:lnTo>
                  <a:pt x="437963" y="347474"/>
                </a:lnTo>
                <a:lnTo>
                  <a:pt x="431164" y="347599"/>
                </a:lnTo>
                <a:lnTo>
                  <a:pt x="429895" y="335279"/>
                </a:lnTo>
                <a:lnTo>
                  <a:pt x="469646" y="324357"/>
                </a:lnTo>
                <a:lnTo>
                  <a:pt x="476248" y="305751"/>
                </a:lnTo>
                <a:lnTo>
                  <a:pt x="476407" y="293612"/>
                </a:lnTo>
                <a:lnTo>
                  <a:pt x="476487" y="279967"/>
                </a:lnTo>
                <a:lnTo>
                  <a:pt x="476503" y="268604"/>
                </a:lnTo>
                <a:lnTo>
                  <a:pt x="476503" y="26415"/>
                </a:lnTo>
                <a:lnTo>
                  <a:pt x="405130" y="26415"/>
                </a:lnTo>
                <a:lnTo>
                  <a:pt x="382397" y="92328"/>
                </a:lnTo>
                <a:lnTo>
                  <a:pt x="368553" y="94614"/>
                </a:lnTo>
                <a:lnTo>
                  <a:pt x="363093" y="16510"/>
                </a:lnTo>
                <a:lnTo>
                  <a:pt x="343153" y="22225"/>
                </a:lnTo>
                <a:lnTo>
                  <a:pt x="339344" y="23367"/>
                </a:lnTo>
                <a:lnTo>
                  <a:pt x="336703" y="41309"/>
                </a:lnTo>
                <a:lnTo>
                  <a:pt x="336520" y="53807"/>
                </a:lnTo>
                <a:lnTo>
                  <a:pt x="336427" y="67975"/>
                </a:lnTo>
                <a:lnTo>
                  <a:pt x="336423" y="71627"/>
                </a:lnTo>
                <a:lnTo>
                  <a:pt x="336423" y="269113"/>
                </a:lnTo>
                <a:lnTo>
                  <a:pt x="336469" y="283549"/>
                </a:lnTo>
                <a:lnTo>
                  <a:pt x="336590" y="296796"/>
                </a:lnTo>
                <a:lnTo>
                  <a:pt x="336761" y="308826"/>
                </a:lnTo>
                <a:lnTo>
                  <a:pt x="337312" y="322199"/>
                </a:lnTo>
                <a:lnTo>
                  <a:pt x="376174" y="335279"/>
                </a:lnTo>
                <a:lnTo>
                  <a:pt x="376809" y="347599"/>
                </a:lnTo>
                <a:lnTo>
                  <a:pt x="365114" y="347371"/>
                </a:lnTo>
                <a:lnTo>
                  <a:pt x="353034" y="347184"/>
                </a:lnTo>
                <a:lnTo>
                  <a:pt x="340566" y="347037"/>
                </a:lnTo>
                <a:lnTo>
                  <a:pt x="327707" y="346930"/>
                </a:lnTo>
                <a:lnTo>
                  <a:pt x="314453" y="346864"/>
                </a:lnTo>
                <a:lnTo>
                  <a:pt x="300802" y="346837"/>
                </a:lnTo>
                <a:lnTo>
                  <a:pt x="298576" y="346837"/>
                </a:lnTo>
                <a:lnTo>
                  <a:pt x="284099" y="346860"/>
                </a:lnTo>
                <a:lnTo>
                  <a:pt x="270388" y="346932"/>
                </a:lnTo>
                <a:lnTo>
                  <a:pt x="257443" y="347052"/>
                </a:lnTo>
                <a:lnTo>
                  <a:pt x="245265" y="347220"/>
                </a:lnTo>
                <a:lnTo>
                  <a:pt x="233853" y="347435"/>
                </a:lnTo>
                <a:lnTo>
                  <a:pt x="226949" y="347599"/>
                </a:lnTo>
                <a:lnTo>
                  <a:pt x="225678" y="335279"/>
                </a:lnTo>
                <a:lnTo>
                  <a:pt x="255397" y="326516"/>
                </a:lnTo>
                <a:lnTo>
                  <a:pt x="259587" y="325374"/>
                </a:lnTo>
                <a:lnTo>
                  <a:pt x="261747" y="322452"/>
                </a:lnTo>
                <a:lnTo>
                  <a:pt x="262122" y="307016"/>
                </a:lnTo>
                <a:lnTo>
                  <a:pt x="262280" y="294859"/>
                </a:lnTo>
                <a:lnTo>
                  <a:pt x="262362" y="281411"/>
                </a:lnTo>
                <a:lnTo>
                  <a:pt x="262382" y="269113"/>
                </a:lnTo>
                <a:lnTo>
                  <a:pt x="262382" y="177164"/>
                </a:lnTo>
                <a:lnTo>
                  <a:pt x="114681" y="177164"/>
                </a:lnTo>
                <a:lnTo>
                  <a:pt x="114681" y="269113"/>
                </a:lnTo>
                <a:lnTo>
                  <a:pt x="114709" y="283646"/>
                </a:lnTo>
                <a:lnTo>
                  <a:pt x="114802" y="296888"/>
                </a:lnTo>
                <a:lnTo>
                  <a:pt x="114974" y="308838"/>
                </a:lnTo>
                <a:lnTo>
                  <a:pt x="115188" y="317880"/>
                </a:lnTo>
                <a:lnTo>
                  <a:pt x="117475" y="325374"/>
                </a:lnTo>
                <a:lnTo>
                  <a:pt x="121665" y="326516"/>
                </a:lnTo>
                <a:lnTo>
                  <a:pt x="150368" y="335279"/>
                </a:lnTo>
                <a:lnTo>
                  <a:pt x="151130" y="347599"/>
                </a:lnTo>
                <a:lnTo>
                  <a:pt x="140058" y="347355"/>
                </a:lnTo>
                <a:lnTo>
                  <a:pt x="128291" y="347159"/>
                </a:lnTo>
                <a:lnTo>
                  <a:pt x="115834" y="347009"/>
                </a:lnTo>
                <a:lnTo>
                  <a:pt x="102691" y="346905"/>
                </a:lnTo>
                <a:lnTo>
                  <a:pt x="88865" y="346849"/>
                </a:lnTo>
                <a:lnTo>
                  <a:pt x="78486" y="346837"/>
                </a:lnTo>
                <a:lnTo>
                  <a:pt x="64614" y="346857"/>
                </a:lnTo>
                <a:lnTo>
                  <a:pt x="51199" y="346919"/>
                </a:lnTo>
                <a:lnTo>
                  <a:pt x="38245" y="347022"/>
                </a:lnTo>
                <a:lnTo>
                  <a:pt x="25754" y="347166"/>
                </a:lnTo>
                <a:lnTo>
                  <a:pt x="13730" y="347352"/>
                </a:lnTo>
                <a:lnTo>
                  <a:pt x="2177" y="347579"/>
                </a:lnTo>
                <a:lnTo>
                  <a:pt x="1270" y="347599"/>
                </a:lnTo>
                <a:lnTo>
                  <a:pt x="0" y="335279"/>
                </a:lnTo>
                <a:lnTo>
                  <a:pt x="33147" y="326008"/>
                </a:lnTo>
                <a:lnTo>
                  <a:pt x="40070" y="307450"/>
                </a:lnTo>
                <a:lnTo>
                  <a:pt x="40235" y="295273"/>
                </a:lnTo>
                <a:lnTo>
                  <a:pt x="40349" y="281882"/>
                </a:lnTo>
                <a:lnTo>
                  <a:pt x="40386" y="269113"/>
                </a:lnTo>
                <a:lnTo>
                  <a:pt x="40386" y="71627"/>
                </a:lnTo>
                <a:lnTo>
                  <a:pt x="40320" y="57059"/>
                </a:lnTo>
                <a:lnTo>
                  <a:pt x="40155" y="44159"/>
                </a:lnTo>
                <a:lnTo>
                  <a:pt x="39934" y="32929"/>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550664" y="526035"/>
            <a:ext cx="475487" cy="349630"/>
          </a:xfrm>
          <a:custGeom>
            <a:avLst/>
            <a:gdLst/>
            <a:ahLst/>
            <a:cxnLst/>
            <a:rect l="l" t="t" r="r" b="b"/>
            <a:pathLst>
              <a:path w="356615" h="349630">
                <a:moveTo>
                  <a:pt x="0" y="0"/>
                </a:moveTo>
                <a:lnTo>
                  <a:pt x="15634" y="391"/>
                </a:lnTo>
                <a:lnTo>
                  <a:pt x="29435" y="662"/>
                </a:lnTo>
                <a:lnTo>
                  <a:pt x="41393" y="824"/>
                </a:lnTo>
                <a:lnTo>
                  <a:pt x="51498" y="887"/>
                </a:lnTo>
                <a:lnTo>
                  <a:pt x="53212" y="888"/>
                </a:lnTo>
                <a:lnTo>
                  <a:pt x="66442" y="828"/>
                </a:lnTo>
                <a:lnTo>
                  <a:pt x="79268" y="636"/>
                </a:lnTo>
                <a:lnTo>
                  <a:pt x="91688" y="297"/>
                </a:lnTo>
                <a:lnTo>
                  <a:pt x="99313" y="0"/>
                </a:lnTo>
                <a:lnTo>
                  <a:pt x="264160" y="206375"/>
                </a:lnTo>
                <a:lnTo>
                  <a:pt x="271795" y="216063"/>
                </a:lnTo>
                <a:lnTo>
                  <a:pt x="279584" y="226197"/>
                </a:lnTo>
                <a:lnTo>
                  <a:pt x="284479" y="232663"/>
                </a:lnTo>
                <a:lnTo>
                  <a:pt x="284145" y="219688"/>
                </a:lnTo>
                <a:lnTo>
                  <a:pt x="283993" y="207076"/>
                </a:lnTo>
                <a:lnTo>
                  <a:pt x="283972" y="199643"/>
                </a:lnTo>
                <a:lnTo>
                  <a:pt x="283972" y="70612"/>
                </a:lnTo>
                <a:lnTo>
                  <a:pt x="283932" y="56500"/>
                </a:lnTo>
                <a:lnTo>
                  <a:pt x="283799" y="43629"/>
                </a:lnTo>
                <a:lnTo>
                  <a:pt x="283550" y="32021"/>
                </a:lnTo>
                <a:lnTo>
                  <a:pt x="283463" y="29210"/>
                </a:lnTo>
                <a:lnTo>
                  <a:pt x="283337" y="25400"/>
                </a:lnTo>
                <a:lnTo>
                  <a:pt x="281177" y="22860"/>
                </a:lnTo>
                <a:lnTo>
                  <a:pt x="276987" y="21716"/>
                </a:lnTo>
                <a:lnTo>
                  <a:pt x="245363" y="13080"/>
                </a:lnTo>
                <a:lnTo>
                  <a:pt x="244601" y="0"/>
                </a:lnTo>
                <a:lnTo>
                  <a:pt x="259546" y="377"/>
                </a:lnTo>
                <a:lnTo>
                  <a:pt x="273165" y="644"/>
                </a:lnTo>
                <a:lnTo>
                  <a:pt x="285449" y="810"/>
                </a:lnTo>
                <a:lnTo>
                  <a:pt x="296389" y="883"/>
                </a:lnTo>
                <a:lnTo>
                  <a:pt x="300100" y="888"/>
                </a:lnTo>
                <a:lnTo>
                  <a:pt x="310708" y="847"/>
                </a:lnTo>
                <a:lnTo>
                  <a:pt x="322564" y="715"/>
                </a:lnTo>
                <a:lnTo>
                  <a:pt x="335667" y="485"/>
                </a:lnTo>
                <a:lnTo>
                  <a:pt x="350019" y="146"/>
                </a:lnTo>
                <a:lnTo>
                  <a:pt x="355346" y="0"/>
                </a:lnTo>
                <a:lnTo>
                  <a:pt x="356615" y="12573"/>
                </a:lnTo>
                <a:lnTo>
                  <a:pt x="322834" y="22225"/>
                </a:lnTo>
                <a:lnTo>
                  <a:pt x="319024" y="23367"/>
                </a:lnTo>
                <a:lnTo>
                  <a:pt x="317118" y="26162"/>
                </a:lnTo>
                <a:lnTo>
                  <a:pt x="316991" y="30479"/>
                </a:lnTo>
                <a:lnTo>
                  <a:pt x="316594" y="41308"/>
                </a:lnTo>
                <a:lnTo>
                  <a:pt x="316341" y="53805"/>
                </a:lnTo>
                <a:lnTo>
                  <a:pt x="316234" y="67971"/>
                </a:lnTo>
                <a:lnTo>
                  <a:pt x="316229" y="71627"/>
                </a:lnTo>
                <a:lnTo>
                  <a:pt x="316229" y="346837"/>
                </a:lnTo>
                <a:lnTo>
                  <a:pt x="287654" y="349630"/>
                </a:lnTo>
                <a:lnTo>
                  <a:pt x="92455" y="105028"/>
                </a:lnTo>
                <a:lnTo>
                  <a:pt x="85419" y="95880"/>
                </a:lnTo>
                <a:lnTo>
                  <a:pt x="77632" y="85536"/>
                </a:lnTo>
                <a:lnTo>
                  <a:pt x="72389" y="78486"/>
                </a:lnTo>
                <a:lnTo>
                  <a:pt x="72663" y="91893"/>
                </a:lnTo>
                <a:lnTo>
                  <a:pt x="72855" y="104459"/>
                </a:lnTo>
                <a:lnTo>
                  <a:pt x="72898" y="112140"/>
                </a:lnTo>
                <a:lnTo>
                  <a:pt x="72898" y="269113"/>
                </a:lnTo>
                <a:lnTo>
                  <a:pt x="72926" y="283764"/>
                </a:lnTo>
                <a:lnTo>
                  <a:pt x="73022" y="297029"/>
                </a:lnTo>
                <a:lnTo>
                  <a:pt x="73197" y="308895"/>
                </a:lnTo>
                <a:lnTo>
                  <a:pt x="73405" y="317373"/>
                </a:lnTo>
                <a:lnTo>
                  <a:pt x="73532" y="322199"/>
                </a:lnTo>
                <a:lnTo>
                  <a:pt x="75564" y="325119"/>
                </a:lnTo>
                <a:lnTo>
                  <a:pt x="79501" y="326008"/>
                </a:lnTo>
                <a:lnTo>
                  <a:pt x="111251" y="334771"/>
                </a:lnTo>
                <a:lnTo>
                  <a:pt x="112013" y="347599"/>
                </a:lnTo>
                <a:lnTo>
                  <a:pt x="97177" y="347287"/>
                </a:lnTo>
                <a:lnTo>
                  <a:pt x="83632" y="347057"/>
                </a:lnTo>
                <a:lnTo>
                  <a:pt x="71368" y="346908"/>
                </a:lnTo>
                <a:lnTo>
                  <a:pt x="60376" y="346841"/>
                </a:lnTo>
                <a:lnTo>
                  <a:pt x="57023" y="346837"/>
                </a:lnTo>
                <a:lnTo>
                  <a:pt x="46630" y="346876"/>
                </a:lnTo>
                <a:lnTo>
                  <a:pt x="34884" y="346995"/>
                </a:lnTo>
                <a:lnTo>
                  <a:pt x="21776" y="347192"/>
                </a:lnTo>
                <a:lnTo>
                  <a:pt x="7296" y="347469"/>
                </a:lnTo>
                <a:lnTo>
                  <a:pt x="1269" y="347599"/>
                </a:lnTo>
                <a:lnTo>
                  <a:pt x="0" y="335279"/>
                </a:lnTo>
                <a:lnTo>
                  <a:pt x="33147" y="326008"/>
                </a:lnTo>
                <a:lnTo>
                  <a:pt x="39877" y="318388"/>
                </a:lnTo>
                <a:lnTo>
                  <a:pt x="40124" y="307450"/>
                </a:lnTo>
                <a:lnTo>
                  <a:pt x="40282" y="295273"/>
                </a:lnTo>
                <a:lnTo>
                  <a:pt x="40364" y="281882"/>
                </a:lnTo>
                <a:lnTo>
                  <a:pt x="40386" y="269113"/>
                </a:lnTo>
                <a:lnTo>
                  <a:pt x="40386" y="71627"/>
                </a:lnTo>
                <a:lnTo>
                  <a:pt x="40345" y="57059"/>
                </a:lnTo>
                <a:lnTo>
                  <a:pt x="40210" y="44159"/>
                </a:lnTo>
                <a:lnTo>
                  <a:pt x="39958" y="32929"/>
                </a:lnTo>
                <a:lnTo>
                  <a:pt x="39877" y="30479"/>
                </a:lnTo>
                <a:lnTo>
                  <a:pt x="39750" y="26162"/>
                </a:lnTo>
                <a:lnTo>
                  <a:pt x="37718" y="23367"/>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311058" y="526036"/>
            <a:ext cx="206416" cy="347599"/>
          </a:xfrm>
          <a:custGeom>
            <a:avLst/>
            <a:gdLst/>
            <a:ahLst/>
            <a:cxnLst/>
            <a:rect l="l" t="t" r="r" b="b"/>
            <a:pathLst>
              <a:path w="154812" h="347599">
                <a:moveTo>
                  <a:pt x="0" y="0"/>
                </a:moveTo>
                <a:lnTo>
                  <a:pt x="11674" y="285"/>
                </a:lnTo>
                <a:lnTo>
                  <a:pt x="23753" y="512"/>
                </a:lnTo>
                <a:lnTo>
                  <a:pt x="36240" y="681"/>
                </a:lnTo>
                <a:lnTo>
                  <a:pt x="49138" y="798"/>
                </a:lnTo>
                <a:lnTo>
                  <a:pt x="62450" y="866"/>
                </a:lnTo>
                <a:lnTo>
                  <a:pt x="76181" y="888"/>
                </a:lnTo>
                <a:lnTo>
                  <a:pt x="76327" y="888"/>
                </a:lnTo>
                <a:lnTo>
                  <a:pt x="90250" y="867"/>
                </a:lnTo>
                <a:lnTo>
                  <a:pt x="103696" y="802"/>
                </a:lnTo>
                <a:lnTo>
                  <a:pt x="116662" y="688"/>
                </a:lnTo>
                <a:lnTo>
                  <a:pt x="129143" y="523"/>
                </a:lnTo>
                <a:lnTo>
                  <a:pt x="141137" y="303"/>
                </a:lnTo>
                <a:lnTo>
                  <a:pt x="152639" y="24"/>
                </a:lnTo>
                <a:lnTo>
                  <a:pt x="153543" y="0"/>
                </a:lnTo>
                <a:lnTo>
                  <a:pt x="154812" y="12573"/>
                </a:lnTo>
                <a:lnTo>
                  <a:pt x="121666" y="21716"/>
                </a:lnTo>
                <a:lnTo>
                  <a:pt x="117729" y="22732"/>
                </a:lnTo>
                <a:lnTo>
                  <a:pt x="115569" y="25273"/>
                </a:lnTo>
                <a:lnTo>
                  <a:pt x="115189" y="29210"/>
                </a:lnTo>
                <a:lnTo>
                  <a:pt x="115061" y="35178"/>
                </a:lnTo>
                <a:lnTo>
                  <a:pt x="114934" y="41528"/>
                </a:lnTo>
                <a:lnTo>
                  <a:pt x="114807" y="48387"/>
                </a:lnTo>
                <a:lnTo>
                  <a:pt x="114681" y="55244"/>
                </a:lnTo>
                <a:lnTo>
                  <a:pt x="114681" y="62611"/>
                </a:lnTo>
                <a:lnTo>
                  <a:pt x="114681" y="70612"/>
                </a:lnTo>
                <a:lnTo>
                  <a:pt x="114681" y="269113"/>
                </a:lnTo>
                <a:lnTo>
                  <a:pt x="114694" y="282524"/>
                </a:lnTo>
                <a:lnTo>
                  <a:pt x="114787" y="294668"/>
                </a:lnTo>
                <a:lnTo>
                  <a:pt x="114934" y="304164"/>
                </a:lnTo>
                <a:lnTo>
                  <a:pt x="115061" y="311403"/>
                </a:lnTo>
                <a:lnTo>
                  <a:pt x="115189" y="317880"/>
                </a:lnTo>
                <a:lnTo>
                  <a:pt x="115316" y="322199"/>
                </a:lnTo>
                <a:lnTo>
                  <a:pt x="118109" y="325119"/>
                </a:lnTo>
                <a:lnTo>
                  <a:pt x="123570" y="326516"/>
                </a:lnTo>
                <a:lnTo>
                  <a:pt x="154051" y="335279"/>
                </a:lnTo>
                <a:lnTo>
                  <a:pt x="154812" y="347599"/>
                </a:lnTo>
                <a:lnTo>
                  <a:pt x="143138" y="347366"/>
                </a:lnTo>
                <a:lnTo>
                  <a:pt x="131059" y="347176"/>
                </a:lnTo>
                <a:lnTo>
                  <a:pt x="118572" y="347028"/>
                </a:lnTo>
                <a:lnTo>
                  <a:pt x="105674" y="346922"/>
                </a:lnTo>
                <a:lnTo>
                  <a:pt x="92360" y="346858"/>
                </a:lnTo>
                <a:lnTo>
                  <a:pt x="78629" y="346837"/>
                </a:lnTo>
                <a:lnTo>
                  <a:pt x="78485" y="346837"/>
                </a:lnTo>
                <a:lnTo>
                  <a:pt x="64509" y="346857"/>
                </a:lnTo>
                <a:lnTo>
                  <a:pt x="51031" y="346919"/>
                </a:lnTo>
                <a:lnTo>
                  <a:pt x="38054" y="347022"/>
                </a:lnTo>
                <a:lnTo>
                  <a:pt x="25582" y="347166"/>
                </a:lnTo>
                <a:lnTo>
                  <a:pt x="13619" y="347352"/>
                </a:lnTo>
                <a:lnTo>
                  <a:pt x="2167" y="347579"/>
                </a:lnTo>
                <a:lnTo>
                  <a:pt x="1269" y="347599"/>
                </a:lnTo>
                <a:lnTo>
                  <a:pt x="0" y="335279"/>
                </a:lnTo>
                <a:lnTo>
                  <a:pt x="33146" y="326008"/>
                </a:lnTo>
                <a:lnTo>
                  <a:pt x="37337" y="324865"/>
                </a:lnTo>
                <a:lnTo>
                  <a:pt x="39496" y="322325"/>
                </a:lnTo>
                <a:lnTo>
                  <a:pt x="39878" y="318388"/>
                </a:lnTo>
                <a:lnTo>
                  <a:pt x="40005" y="311785"/>
                </a:lnTo>
                <a:lnTo>
                  <a:pt x="40131" y="304418"/>
                </a:lnTo>
                <a:lnTo>
                  <a:pt x="40258" y="296163"/>
                </a:lnTo>
                <a:lnTo>
                  <a:pt x="40316" y="284128"/>
                </a:lnTo>
                <a:lnTo>
                  <a:pt x="40384" y="270917"/>
                </a:lnTo>
                <a:lnTo>
                  <a:pt x="40385" y="269113"/>
                </a:lnTo>
                <a:lnTo>
                  <a:pt x="40385" y="71627"/>
                </a:lnTo>
                <a:lnTo>
                  <a:pt x="40385" y="63245"/>
                </a:lnTo>
                <a:lnTo>
                  <a:pt x="40258" y="55752"/>
                </a:lnTo>
                <a:lnTo>
                  <a:pt x="40258" y="49021"/>
                </a:lnTo>
                <a:lnTo>
                  <a:pt x="40131" y="42290"/>
                </a:lnTo>
                <a:lnTo>
                  <a:pt x="40005" y="36067"/>
                </a:lnTo>
                <a:lnTo>
                  <a:pt x="39878" y="30479"/>
                </a:lnTo>
                <a:lnTo>
                  <a:pt x="39751" y="26162"/>
                </a:lnTo>
                <a:lnTo>
                  <a:pt x="37718" y="23367"/>
                </a:lnTo>
                <a:lnTo>
                  <a:pt x="33908" y="22225"/>
                </a:lnTo>
                <a:lnTo>
                  <a:pt x="762" y="12573"/>
                </a:lnTo>
                <a:lnTo>
                  <a:pt x="0" y="0"/>
                </a:lnTo>
                <a:close/>
              </a:path>
            </a:pathLst>
          </a:custGeom>
          <a:ln w="3047">
            <a:solidFill>
              <a:srgbClr val="3A431F"/>
            </a:solidFill>
          </a:ln>
        </p:spPr>
        <p:txBody>
          <a:bodyPr wrap="square" lIns="0" tIns="0" rIns="0" bIns="0" rtlCol="0">
            <a:noAutofit/>
          </a:bodyPr>
          <a:lstStyle/>
          <a:p>
            <a:endParaRPr/>
          </a:p>
        </p:txBody>
      </p:sp>
      <p:sp>
        <p:nvSpPr>
          <p:cNvPr id="24" name="object 24"/>
          <p:cNvSpPr/>
          <p:nvPr/>
        </p:nvSpPr>
        <p:spPr>
          <a:xfrm>
            <a:off x="3994067" y="526036"/>
            <a:ext cx="301920" cy="347599"/>
          </a:xfrm>
          <a:custGeom>
            <a:avLst/>
            <a:gdLst/>
            <a:ahLst/>
            <a:cxnLst/>
            <a:rect l="l" t="t" r="r" b="b"/>
            <a:pathLst>
              <a:path w="226440" h="347599">
                <a:moveTo>
                  <a:pt x="98678" y="0"/>
                </a:moveTo>
                <a:lnTo>
                  <a:pt x="110485" y="366"/>
                </a:lnTo>
                <a:lnTo>
                  <a:pt x="122805" y="630"/>
                </a:lnTo>
                <a:lnTo>
                  <a:pt x="135630" y="797"/>
                </a:lnTo>
                <a:lnTo>
                  <a:pt x="148953" y="878"/>
                </a:lnTo>
                <a:lnTo>
                  <a:pt x="156082" y="888"/>
                </a:lnTo>
                <a:lnTo>
                  <a:pt x="169311" y="851"/>
                </a:lnTo>
                <a:lnTo>
                  <a:pt x="182232" y="735"/>
                </a:lnTo>
                <a:lnTo>
                  <a:pt x="194862" y="531"/>
                </a:lnTo>
                <a:lnTo>
                  <a:pt x="207216" y="232"/>
                </a:lnTo>
                <a:lnTo>
                  <a:pt x="214630" y="0"/>
                </a:lnTo>
                <a:lnTo>
                  <a:pt x="215773" y="12573"/>
                </a:lnTo>
                <a:lnTo>
                  <a:pt x="187832" y="20319"/>
                </a:lnTo>
                <a:lnTo>
                  <a:pt x="172846" y="26542"/>
                </a:lnTo>
                <a:lnTo>
                  <a:pt x="158232" y="39905"/>
                </a:lnTo>
                <a:lnTo>
                  <a:pt x="148992" y="49480"/>
                </a:lnTo>
                <a:lnTo>
                  <a:pt x="63626" y="144652"/>
                </a:lnTo>
                <a:lnTo>
                  <a:pt x="172719" y="305053"/>
                </a:lnTo>
                <a:lnTo>
                  <a:pt x="182752" y="317626"/>
                </a:lnTo>
                <a:lnTo>
                  <a:pt x="195961" y="326136"/>
                </a:lnTo>
                <a:lnTo>
                  <a:pt x="201675" y="327787"/>
                </a:lnTo>
                <a:lnTo>
                  <a:pt x="225806" y="335279"/>
                </a:lnTo>
                <a:lnTo>
                  <a:pt x="226440" y="347599"/>
                </a:lnTo>
                <a:lnTo>
                  <a:pt x="214046" y="347295"/>
                </a:lnTo>
                <a:lnTo>
                  <a:pt x="201468" y="347068"/>
                </a:lnTo>
                <a:lnTo>
                  <a:pt x="188717" y="346918"/>
                </a:lnTo>
                <a:lnTo>
                  <a:pt x="175799" y="346845"/>
                </a:lnTo>
                <a:lnTo>
                  <a:pt x="169799" y="346837"/>
                </a:lnTo>
                <a:lnTo>
                  <a:pt x="157770" y="346869"/>
                </a:lnTo>
                <a:lnTo>
                  <a:pt x="145379" y="346958"/>
                </a:lnTo>
                <a:lnTo>
                  <a:pt x="132617" y="347087"/>
                </a:lnTo>
                <a:lnTo>
                  <a:pt x="119476" y="347241"/>
                </a:lnTo>
                <a:lnTo>
                  <a:pt x="110998" y="347344"/>
                </a:lnTo>
                <a:lnTo>
                  <a:pt x="107889" y="341096"/>
                </a:lnTo>
                <a:lnTo>
                  <a:pt x="103417" y="333054"/>
                </a:lnTo>
                <a:lnTo>
                  <a:pt x="97583" y="323216"/>
                </a:lnTo>
                <a:lnTo>
                  <a:pt x="90386" y="311578"/>
                </a:lnTo>
                <a:lnTo>
                  <a:pt x="81826" y="298137"/>
                </a:lnTo>
                <a:lnTo>
                  <a:pt x="71903" y="282889"/>
                </a:lnTo>
                <a:lnTo>
                  <a:pt x="0" y="173608"/>
                </a:lnTo>
                <a:lnTo>
                  <a:pt x="101600" y="61849"/>
                </a:lnTo>
                <a:lnTo>
                  <a:pt x="111203" y="51199"/>
                </a:lnTo>
                <a:lnTo>
                  <a:pt x="118785" y="42138"/>
                </a:lnTo>
                <a:lnTo>
                  <a:pt x="120650" y="39750"/>
                </a:lnTo>
                <a:lnTo>
                  <a:pt x="125349" y="33654"/>
                </a:lnTo>
                <a:lnTo>
                  <a:pt x="127634" y="28828"/>
                </a:lnTo>
                <a:lnTo>
                  <a:pt x="127634" y="25273"/>
                </a:lnTo>
                <a:lnTo>
                  <a:pt x="127634" y="22098"/>
                </a:lnTo>
                <a:lnTo>
                  <a:pt x="125349" y="19812"/>
                </a:lnTo>
                <a:lnTo>
                  <a:pt x="120903" y="18541"/>
                </a:lnTo>
                <a:lnTo>
                  <a:pt x="99313" y="13080"/>
                </a:lnTo>
                <a:lnTo>
                  <a:pt x="98678"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3833538" y="526036"/>
            <a:ext cx="201506" cy="347599"/>
          </a:xfrm>
          <a:custGeom>
            <a:avLst/>
            <a:gdLst/>
            <a:ahLst/>
            <a:cxnLst/>
            <a:rect l="l" t="t" r="r" b="b"/>
            <a:pathLst>
              <a:path w="151130" h="347599">
                <a:moveTo>
                  <a:pt x="0" y="0"/>
                </a:moveTo>
                <a:lnTo>
                  <a:pt x="11674" y="285"/>
                </a:lnTo>
                <a:lnTo>
                  <a:pt x="23753" y="512"/>
                </a:lnTo>
                <a:lnTo>
                  <a:pt x="36240" y="681"/>
                </a:lnTo>
                <a:lnTo>
                  <a:pt x="49138" y="798"/>
                </a:lnTo>
                <a:lnTo>
                  <a:pt x="62450" y="866"/>
                </a:lnTo>
                <a:lnTo>
                  <a:pt x="76181" y="888"/>
                </a:lnTo>
                <a:lnTo>
                  <a:pt x="76327" y="888"/>
                </a:lnTo>
                <a:lnTo>
                  <a:pt x="90805" y="865"/>
                </a:lnTo>
                <a:lnTo>
                  <a:pt x="104533" y="792"/>
                </a:lnTo>
                <a:lnTo>
                  <a:pt x="117514" y="665"/>
                </a:lnTo>
                <a:lnTo>
                  <a:pt x="129751" y="480"/>
                </a:lnTo>
                <a:lnTo>
                  <a:pt x="141249" y="234"/>
                </a:lnTo>
                <a:lnTo>
                  <a:pt x="149606" y="0"/>
                </a:lnTo>
                <a:lnTo>
                  <a:pt x="151130" y="12573"/>
                </a:lnTo>
                <a:lnTo>
                  <a:pt x="121666" y="20954"/>
                </a:lnTo>
                <a:lnTo>
                  <a:pt x="117729" y="22225"/>
                </a:lnTo>
                <a:lnTo>
                  <a:pt x="115570" y="24764"/>
                </a:lnTo>
                <a:lnTo>
                  <a:pt x="115189" y="28701"/>
                </a:lnTo>
                <a:lnTo>
                  <a:pt x="115062" y="34798"/>
                </a:lnTo>
                <a:lnTo>
                  <a:pt x="114935" y="41275"/>
                </a:lnTo>
                <a:lnTo>
                  <a:pt x="114808" y="48260"/>
                </a:lnTo>
                <a:lnTo>
                  <a:pt x="114681" y="55244"/>
                </a:lnTo>
                <a:lnTo>
                  <a:pt x="114681" y="62611"/>
                </a:lnTo>
                <a:lnTo>
                  <a:pt x="114681" y="70612"/>
                </a:lnTo>
                <a:lnTo>
                  <a:pt x="114681" y="269113"/>
                </a:lnTo>
                <a:lnTo>
                  <a:pt x="114694" y="282524"/>
                </a:lnTo>
                <a:lnTo>
                  <a:pt x="114787" y="294668"/>
                </a:lnTo>
                <a:lnTo>
                  <a:pt x="114935" y="304164"/>
                </a:lnTo>
                <a:lnTo>
                  <a:pt x="115062" y="311403"/>
                </a:lnTo>
                <a:lnTo>
                  <a:pt x="115189" y="317880"/>
                </a:lnTo>
                <a:lnTo>
                  <a:pt x="115316" y="322325"/>
                </a:lnTo>
                <a:lnTo>
                  <a:pt x="117475" y="325246"/>
                </a:lnTo>
                <a:lnTo>
                  <a:pt x="121666" y="326516"/>
                </a:lnTo>
                <a:lnTo>
                  <a:pt x="150368" y="335279"/>
                </a:lnTo>
                <a:lnTo>
                  <a:pt x="151130" y="347599"/>
                </a:lnTo>
                <a:lnTo>
                  <a:pt x="140058" y="347355"/>
                </a:lnTo>
                <a:lnTo>
                  <a:pt x="128291" y="347159"/>
                </a:lnTo>
                <a:lnTo>
                  <a:pt x="115834" y="347009"/>
                </a:lnTo>
                <a:lnTo>
                  <a:pt x="102691" y="346905"/>
                </a:lnTo>
                <a:lnTo>
                  <a:pt x="88865" y="346849"/>
                </a:lnTo>
                <a:lnTo>
                  <a:pt x="78486" y="346837"/>
                </a:lnTo>
                <a:lnTo>
                  <a:pt x="64509" y="346857"/>
                </a:lnTo>
                <a:lnTo>
                  <a:pt x="51031" y="346919"/>
                </a:lnTo>
                <a:lnTo>
                  <a:pt x="38054" y="347022"/>
                </a:lnTo>
                <a:lnTo>
                  <a:pt x="25582" y="347166"/>
                </a:lnTo>
                <a:lnTo>
                  <a:pt x="13619" y="347352"/>
                </a:lnTo>
                <a:lnTo>
                  <a:pt x="2167" y="347579"/>
                </a:lnTo>
                <a:lnTo>
                  <a:pt x="1270" y="347599"/>
                </a:lnTo>
                <a:lnTo>
                  <a:pt x="0" y="335279"/>
                </a:lnTo>
                <a:lnTo>
                  <a:pt x="33147" y="326008"/>
                </a:lnTo>
                <a:lnTo>
                  <a:pt x="37465" y="324738"/>
                </a:lnTo>
                <a:lnTo>
                  <a:pt x="39751" y="322199"/>
                </a:lnTo>
                <a:lnTo>
                  <a:pt x="39878" y="318388"/>
                </a:lnTo>
                <a:lnTo>
                  <a:pt x="40005" y="311785"/>
                </a:lnTo>
                <a:lnTo>
                  <a:pt x="40132" y="304418"/>
                </a:lnTo>
                <a:lnTo>
                  <a:pt x="40259" y="296163"/>
                </a:lnTo>
                <a:lnTo>
                  <a:pt x="40316" y="284128"/>
                </a:lnTo>
                <a:lnTo>
                  <a:pt x="40384" y="270917"/>
                </a:lnTo>
                <a:lnTo>
                  <a:pt x="40386" y="269113"/>
                </a:lnTo>
                <a:lnTo>
                  <a:pt x="40386" y="71627"/>
                </a:lnTo>
                <a:lnTo>
                  <a:pt x="40386" y="63245"/>
                </a:lnTo>
                <a:lnTo>
                  <a:pt x="40259" y="55752"/>
                </a:lnTo>
                <a:lnTo>
                  <a:pt x="40259" y="49021"/>
                </a:lnTo>
                <a:lnTo>
                  <a:pt x="40132" y="42290"/>
                </a:lnTo>
                <a:lnTo>
                  <a:pt x="40005" y="36067"/>
                </a:lnTo>
                <a:lnTo>
                  <a:pt x="39878" y="30479"/>
                </a:lnTo>
                <a:lnTo>
                  <a:pt x="39751" y="26162"/>
                </a:lnTo>
                <a:lnTo>
                  <a:pt x="37719" y="23367"/>
                </a:lnTo>
                <a:lnTo>
                  <a:pt x="33909" y="22225"/>
                </a:lnTo>
                <a:lnTo>
                  <a:pt x="762" y="12573"/>
                </a:lnTo>
                <a:lnTo>
                  <a:pt x="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1844381" y="526036"/>
            <a:ext cx="1473706" cy="347599"/>
          </a:xfrm>
          <a:custGeom>
            <a:avLst/>
            <a:gdLst/>
            <a:ahLst/>
            <a:cxnLst/>
            <a:rect l="l" t="t" r="r" b="b"/>
            <a:pathLst>
              <a:path w="1105280" h="347599">
                <a:moveTo>
                  <a:pt x="0" y="0"/>
                </a:moveTo>
                <a:lnTo>
                  <a:pt x="11974" y="293"/>
                </a:lnTo>
                <a:lnTo>
                  <a:pt x="24243" y="524"/>
                </a:lnTo>
                <a:lnTo>
                  <a:pt x="36812" y="694"/>
                </a:lnTo>
                <a:lnTo>
                  <a:pt x="49683" y="809"/>
                </a:lnTo>
                <a:lnTo>
                  <a:pt x="62861" y="873"/>
                </a:lnTo>
                <a:lnTo>
                  <a:pt x="74040" y="888"/>
                </a:lnTo>
                <a:lnTo>
                  <a:pt x="87073" y="849"/>
                </a:lnTo>
                <a:lnTo>
                  <a:pt x="99787" y="729"/>
                </a:lnTo>
                <a:lnTo>
                  <a:pt x="112182" y="529"/>
                </a:lnTo>
                <a:lnTo>
                  <a:pt x="113284" y="507"/>
                </a:lnTo>
                <a:lnTo>
                  <a:pt x="113051" y="12636"/>
                </a:lnTo>
                <a:lnTo>
                  <a:pt x="112847" y="25393"/>
                </a:lnTo>
                <a:lnTo>
                  <a:pt x="112649" y="36575"/>
                </a:lnTo>
                <a:lnTo>
                  <a:pt x="112430" y="49753"/>
                </a:lnTo>
                <a:lnTo>
                  <a:pt x="112304" y="62416"/>
                </a:lnTo>
                <a:lnTo>
                  <a:pt x="112268" y="73278"/>
                </a:lnTo>
                <a:lnTo>
                  <a:pt x="112357" y="87357"/>
                </a:lnTo>
                <a:lnTo>
                  <a:pt x="112626" y="100360"/>
                </a:lnTo>
                <a:lnTo>
                  <a:pt x="113074" y="112288"/>
                </a:lnTo>
                <a:lnTo>
                  <a:pt x="113410" y="118617"/>
                </a:lnTo>
                <a:lnTo>
                  <a:pt x="114561" y="132557"/>
                </a:lnTo>
                <a:lnTo>
                  <a:pt x="116303" y="144848"/>
                </a:lnTo>
                <a:lnTo>
                  <a:pt x="117728" y="151764"/>
                </a:lnTo>
                <a:lnTo>
                  <a:pt x="119887" y="160908"/>
                </a:lnTo>
                <a:lnTo>
                  <a:pt x="122809" y="168528"/>
                </a:lnTo>
                <a:lnTo>
                  <a:pt x="126618" y="174625"/>
                </a:lnTo>
                <a:lnTo>
                  <a:pt x="130428" y="180720"/>
                </a:lnTo>
                <a:lnTo>
                  <a:pt x="135254" y="185674"/>
                </a:lnTo>
                <a:lnTo>
                  <a:pt x="140969" y="189229"/>
                </a:lnTo>
                <a:lnTo>
                  <a:pt x="146812" y="192912"/>
                </a:lnTo>
                <a:lnTo>
                  <a:pt x="153924" y="195452"/>
                </a:lnTo>
                <a:lnTo>
                  <a:pt x="162306" y="197103"/>
                </a:lnTo>
                <a:lnTo>
                  <a:pt x="173953" y="198796"/>
                </a:lnTo>
                <a:lnTo>
                  <a:pt x="187106" y="199918"/>
                </a:lnTo>
                <a:lnTo>
                  <a:pt x="191515" y="200151"/>
                </a:lnTo>
                <a:lnTo>
                  <a:pt x="191515" y="71627"/>
                </a:lnTo>
                <a:lnTo>
                  <a:pt x="191515" y="63245"/>
                </a:lnTo>
                <a:lnTo>
                  <a:pt x="191515" y="55752"/>
                </a:lnTo>
                <a:lnTo>
                  <a:pt x="191388" y="49021"/>
                </a:lnTo>
                <a:lnTo>
                  <a:pt x="191388" y="42290"/>
                </a:lnTo>
                <a:lnTo>
                  <a:pt x="191262" y="35687"/>
                </a:lnTo>
                <a:lnTo>
                  <a:pt x="191007" y="29463"/>
                </a:lnTo>
                <a:lnTo>
                  <a:pt x="190881" y="25145"/>
                </a:lnTo>
                <a:lnTo>
                  <a:pt x="188849" y="22351"/>
                </a:lnTo>
                <a:lnTo>
                  <a:pt x="185165" y="20954"/>
                </a:lnTo>
                <a:lnTo>
                  <a:pt x="156844" y="12573"/>
                </a:lnTo>
                <a:lnTo>
                  <a:pt x="156082" y="0"/>
                </a:lnTo>
                <a:lnTo>
                  <a:pt x="166988" y="305"/>
                </a:lnTo>
                <a:lnTo>
                  <a:pt x="178677" y="541"/>
                </a:lnTo>
                <a:lnTo>
                  <a:pt x="191149" y="713"/>
                </a:lnTo>
                <a:lnTo>
                  <a:pt x="204403" y="824"/>
                </a:lnTo>
                <a:lnTo>
                  <a:pt x="218441" y="880"/>
                </a:lnTo>
                <a:lnTo>
                  <a:pt x="226949" y="888"/>
                </a:lnTo>
                <a:lnTo>
                  <a:pt x="241465" y="864"/>
                </a:lnTo>
                <a:lnTo>
                  <a:pt x="255189" y="786"/>
                </a:lnTo>
                <a:lnTo>
                  <a:pt x="268126" y="652"/>
                </a:lnTo>
                <a:lnTo>
                  <a:pt x="280280" y="457"/>
                </a:lnTo>
                <a:lnTo>
                  <a:pt x="291655" y="196"/>
                </a:lnTo>
                <a:lnTo>
                  <a:pt x="298322" y="0"/>
                </a:lnTo>
                <a:lnTo>
                  <a:pt x="299592" y="12573"/>
                </a:lnTo>
                <a:lnTo>
                  <a:pt x="271398" y="20574"/>
                </a:lnTo>
                <a:lnTo>
                  <a:pt x="267334" y="21716"/>
                </a:lnTo>
                <a:lnTo>
                  <a:pt x="265176" y="24256"/>
                </a:lnTo>
                <a:lnTo>
                  <a:pt x="264922" y="28193"/>
                </a:lnTo>
                <a:lnTo>
                  <a:pt x="264795" y="34798"/>
                </a:lnTo>
                <a:lnTo>
                  <a:pt x="264667" y="41528"/>
                </a:lnTo>
                <a:lnTo>
                  <a:pt x="264541" y="48387"/>
                </a:lnTo>
                <a:lnTo>
                  <a:pt x="264414" y="55244"/>
                </a:lnTo>
                <a:lnTo>
                  <a:pt x="264414" y="62611"/>
                </a:lnTo>
                <a:lnTo>
                  <a:pt x="264414" y="70612"/>
                </a:lnTo>
                <a:lnTo>
                  <a:pt x="264414" y="200405"/>
                </a:lnTo>
                <a:lnTo>
                  <a:pt x="279073" y="199390"/>
                </a:lnTo>
                <a:lnTo>
                  <a:pt x="291855" y="197530"/>
                </a:lnTo>
                <a:lnTo>
                  <a:pt x="302760" y="194848"/>
                </a:lnTo>
                <a:lnTo>
                  <a:pt x="316763" y="188191"/>
                </a:lnTo>
                <a:lnTo>
                  <a:pt x="325945" y="179350"/>
                </a:lnTo>
                <a:lnTo>
                  <a:pt x="333865" y="164823"/>
                </a:lnTo>
                <a:lnTo>
                  <a:pt x="337586" y="152797"/>
                </a:lnTo>
                <a:lnTo>
                  <a:pt x="340220" y="138674"/>
                </a:lnTo>
                <a:lnTo>
                  <a:pt x="341571" y="126368"/>
                </a:lnTo>
                <a:lnTo>
                  <a:pt x="342394" y="114888"/>
                </a:lnTo>
                <a:lnTo>
                  <a:pt x="342966" y="102205"/>
                </a:lnTo>
                <a:lnTo>
                  <a:pt x="343300" y="88313"/>
                </a:lnTo>
                <a:lnTo>
                  <a:pt x="343408" y="73278"/>
                </a:lnTo>
                <a:lnTo>
                  <a:pt x="343362" y="61049"/>
                </a:lnTo>
                <a:lnTo>
                  <a:pt x="343225" y="48332"/>
                </a:lnTo>
                <a:lnTo>
                  <a:pt x="343027" y="36575"/>
                </a:lnTo>
                <a:lnTo>
                  <a:pt x="342747" y="23320"/>
                </a:lnTo>
                <a:lnTo>
                  <a:pt x="342401" y="10664"/>
                </a:lnTo>
                <a:lnTo>
                  <a:pt x="342010" y="507"/>
                </a:lnTo>
                <a:lnTo>
                  <a:pt x="354402" y="716"/>
                </a:lnTo>
                <a:lnTo>
                  <a:pt x="367121" y="843"/>
                </a:lnTo>
                <a:lnTo>
                  <a:pt x="380087" y="888"/>
                </a:lnTo>
                <a:lnTo>
                  <a:pt x="380872" y="888"/>
                </a:lnTo>
                <a:lnTo>
                  <a:pt x="394169" y="866"/>
                </a:lnTo>
                <a:lnTo>
                  <a:pt x="407081" y="793"/>
                </a:lnTo>
                <a:lnTo>
                  <a:pt x="419636" y="659"/>
                </a:lnTo>
                <a:lnTo>
                  <a:pt x="431864" y="454"/>
                </a:lnTo>
                <a:lnTo>
                  <a:pt x="435355" y="380"/>
                </a:lnTo>
                <a:lnTo>
                  <a:pt x="435228" y="0"/>
                </a:lnTo>
                <a:lnTo>
                  <a:pt x="437768" y="0"/>
                </a:lnTo>
                <a:lnTo>
                  <a:pt x="440435" y="126"/>
                </a:lnTo>
                <a:lnTo>
                  <a:pt x="443229" y="253"/>
                </a:lnTo>
                <a:lnTo>
                  <a:pt x="446785" y="126"/>
                </a:lnTo>
                <a:lnTo>
                  <a:pt x="450468" y="0"/>
                </a:lnTo>
                <a:lnTo>
                  <a:pt x="454024" y="0"/>
                </a:lnTo>
                <a:lnTo>
                  <a:pt x="454024" y="507"/>
                </a:lnTo>
                <a:lnTo>
                  <a:pt x="465024" y="674"/>
                </a:lnTo>
                <a:lnTo>
                  <a:pt x="477138" y="793"/>
                </a:lnTo>
                <a:lnTo>
                  <a:pt x="490388" y="864"/>
                </a:lnTo>
                <a:lnTo>
                  <a:pt x="504800" y="888"/>
                </a:lnTo>
                <a:lnTo>
                  <a:pt x="504952" y="888"/>
                </a:lnTo>
                <a:lnTo>
                  <a:pt x="518258" y="874"/>
                </a:lnTo>
                <a:lnTo>
                  <a:pt x="531371" y="830"/>
                </a:lnTo>
                <a:lnTo>
                  <a:pt x="544293" y="754"/>
                </a:lnTo>
                <a:lnTo>
                  <a:pt x="557025" y="645"/>
                </a:lnTo>
                <a:lnTo>
                  <a:pt x="569569" y="500"/>
                </a:lnTo>
                <a:lnTo>
                  <a:pt x="581928" y="318"/>
                </a:lnTo>
                <a:lnTo>
                  <a:pt x="594102" y="97"/>
                </a:lnTo>
                <a:lnTo>
                  <a:pt x="598804" y="0"/>
                </a:lnTo>
                <a:lnTo>
                  <a:pt x="600074" y="12573"/>
                </a:lnTo>
                <a:lnTo>
                  <a:pt x="574802" y="18795"/>
                </a:lnTo>
                <a:lnTo>
                  <a:pt x="570991" y="19557"/>
                </a:lnTo>
                <a:lnTo>
                  <a:pt x="568197" y="20827"/>
                </a:lnTo>
                <a:lnTo>
                  <a:pt x="566420" y="22351"/>
                </a:lnTo>
                <a:lnTo>
                  <a:pt x="564515" y="24002"/>
                </a:lnTo>
                <a:lnTo>
                  <a:pt x="563626" y="25907"/>
                </a:lnTo>
                <a:lnTo>
                  <a:pt x="563626" y="28448"/>
                </a:lnTo>
                <a:lnTo>
                  <a:pt x="563626" y="31876"/>
                </a:lnTo>
                <a:lnTo>
                  <a:pt x="564768" y="36067"/>
                </a:lnTo>
                <a:lnTo>
                  <a:pt x="567054" y="41148"/>
                </a:lnTo>
                <a:lnTo>
                  <a:pt x="569467" y="46100"/>
                </a:lnTo>
                <a:lnTo>
                  <a:pt x="572642" y="51942"/>
                </a:lnTo>
                <a:lnTo>
                  <a:pt x="576834" y="58674"/>
                </a:lnTo>
                <a:lnTo>
                  <a:pt x="632079" y="159257"/>
                </a:lnTo>
                <a:lnTo>
                  <a:pt x="679577" y="64642"/>
                </a:lnTo>
                <a:lnTo>
                  <a:pt x="684022" y="56387"/>
                </a:lnTo>
                <a:lnTo>
                  <a:pt x="687578" y="49402"/>
                </a:lnTo>
                <a:lnTo>
                  <a:pt x="690245" y="43561"/>
                </a:lnTo>
                <a:lnTo>
                  <a:pt x="692911" y="37718"/>
                </a:lnTo>
                <a:lnTo>
                  <a:pt x="694182" y="33019"/>
                </a:lnTo>
                <a:lnTo>
                  <a:pt x="694182" y="29463"/>
                </a:lnTo>
                <a:lnTo>
                  <a:pt x="694182" y="24511"/>
                </a:lnTo>
                <a:lnTo>
                  <a:pt x="690498" y="20954"/>
                </a:lnTo>
                <a:lnTo>
                  <a:pt x="683133" y="19050"/>
                </a:lnTo>
                <a:lnTo>
                  <a:pt x="660780" y="13080"/>
                </a:lnTo>
                <a:lnTo>
                  <a:pt x="660018" y="0"/>
                </a:lnTo>
                <a:lnTo>
                  <a:pt x="672272" y="364"/>
                </a:lnTo>
                <a:lnTo>
                  <a:pt x="684762" y="627"/>
                </a:lnTo>
                <a:lnTo>
                  <a:pt x="697506" y="795"/>
                </a:lnTo>
                <a:lnTo>
                  <a:pt x="710519" y="877"/>
                </a:lnTo>
                <a:lnTo>
                  <a:pt x="717804" y="888"/>
                </a:lnTo>
                <a:lnTo>
                  <a:pt x="730547" y="871"/>
                </a:lnTo>
                <a:lnTo>
                  <a:pt x="743236" y="745"/>
                </a:lnTo>
                <a:lnTo>
                  <a:pt x="748538" y="635"/>
                </a:lnTo>
                <a:lnTo>
                  <a:pt x="748410" y="0"/>
                </a:lnTo>
                <a:lnTo>
                  <a:pt x="752474" y="126"/>
                </a:lnTo>
                <a:lnTo>
                  <a:pt x="756666" y="126"/>
                </a:lnTo>
                <a:lnTo>
                  <a:pt x="760857" y="253"/>
                </a:lnTo>
                <a:lnTo>
                  <a:pt x="764540" y="253"/>
                </a:lnTo>
                <a:lnTo>
                  <a:pt x="768349" y="126"/>
                </a:lnTo>
                <a:lnTo>
                  <a:pt x="772033" y="0"/>
                </a:lnTo>
                <a:lnTo>
                  <a:pt x="772033" y="507"/>
                </a:lnTo>
                <a:lnTo>
                  <a:pt x="783913" y="659"/>
                </a:lnTo>
                <a:lnTo>
                  <a:pt x="796257" y="772"/>
                </a:lnTo>
                <a:lnTo>
                  <a:pt x="809073" y="847"/>
                </a:lnTo>
                <a:lnTo>
                  <a:pt x="822371" y="884"/>
                </a:lnTo>
                <a:lnTo>
                  <a:pt x="828929" y="888"/>
                </a:lnTo>
                <a:lnTo>
                  <a:pt x="841056" y="870"/>
                </a:lnTo>
                <a:lnTo>
                  <a:pt x="853393" y="814"/>
                </a:lnTo>
                <a:lnTo>
                  <a:pt x="865938" y="717"/>
                </a:lnTo>
                <a:lnTo>
                  <a:pt x="878686" y="576"/>
                </a:lnTo>
                <a:lnTo>
                  <a:pt x="891637" y="390"/>
                </a:lnTo>
                <a:lnTo>
                  <a:pt x="904786" y="154"/>
                </a:lnTo>
                <a:lnTo>
                  <a:pt x="912241" y="0"/>
                </a:lnTo>
                <a:lnTo>
                  <a:pt x="913765" y="12573"/>
                </a:lnTo>
                <a:lnTo>
                  <a:pt x="891921" y="18541"/>
                </a:lnTo>
                <a:lnTo>
                  <a:pt x="888491" y="19303"/>
                </a:lnTo>
                <a:lnTo>
                  <a:pt x="885952" y="20574"/>
                </a:lnTo>
                <a:lnTo>
                  <a:pt x="884428" y="22098"/>
                </a:lnTo>
                <a:lnTo>
                  <a:pt x="883030" y="23749"/>
                </a:lnTo>
                <a:lnTo>
                  <a:pt x="882268" y="25780"/>
                </a:lnTo>
                <a:lnTo>
                  <a:pt x="882268" y="28193"/>
                </a:lnTo>
                <a:lnTo>
                  <a:pt x="882268" y="32130"/>
                </a:lnTo>
                <a:lnTo>
                  <a:pt x="883792" y="36829"/>
                </a:lnTo>
                <a:lnTo>
                  <a:pt x="886841" y="42163"/>
                </a:lnTo>
                <a:lnTo>
                  <a:pt x="889889" y="47625"/>
                </a:lnTo>
                <a:lnTo>
                  <a:pt x="893191" y="53086"/>
                </a:lnTo>
                <a:lnTo>
                  <a:pt x="896620" y="58674"/>
                </a:lnTo>
                <a:lnTo>
                  <a:pt x="939038" y="126111"/>
                </a:lnTo>
                <a:lnTo>
                  <a:pt x="977138" y="67310"/>
                </a:lnTo>
                <a:lnTo>
                  <a:pt x="984431" y="56422"/>
                </a:lnTo>
                <a:lnTo>
                  <a:pt x="990721" y="45806"/>
                </a:lnTo>
                <a:lnTo>
                  <a:pt x="990980" y="45338"/>
                </a:lnTo>
                <a:lnTo>
                  <a:pt x="995045" y="38226"/>
                </a:lnTo>
                <a:lnTo>
                  <a:pt x="996949" y="32638"/>
                </a:lnTo>
                <a:lnTo>
                  <a:pt x="996949" y="28701"/>
                </a:lnTo>
                <a:lnTo>
                  <a:pt x="996949" y="24256"/>
                </a:lnTo>
                <a:lnTo>
                  <a:pt x="993647" y="20954"/>
                </a:lnTo>
                <a:lnTo>
                  <a:pt x="987043" y="19050"/>
                </a:lnTo>
                <a:lnTo>
                  <a:pt x="965199" y="13080"/>
                </a:lnTo>
                <a:lnTo>
                  <a:pt x="964565" y="0"/>
                </a:lnTo>
                <a:lnTo>
                  <a:pt x="976531" y="357"/>
                </a:lnTo>
                <a:lnTo>
                  <a:pt x="988890" y="617"/>
                </a:lnTo>
                <a:lnTo>
                  <a:pt x="1001651" y="786"/>
                </a:lnTo>
                <a:lnTo>
                  <a:pt x="1014820" y="873"/>
                </a:lnTo>
                <a:lnTo>
                  <a:pt x="1023747" y="888"/>
                </a:lnTo>
                <a:lnTo>
                  <a:pt x="1037005" y="851"/>
                </a:lnTo>
                <a:lnTo>
                  <a:pt x="1049942" y="732"/>
                </a:lnTo>
                <a:lnTo>
                  <a:pt x="1062568" y="524"/>
                </a:lnTo>
                <a:lnTo>
                  <a:pt x="1074889" y="220"/>
                </a:lnTo>
                <a:lnTo>
                  <a:pt x="1081786" y="0"/>
                </a:lnTo>
                <a:lnTo>
                  <a:pt x="1083183" y="12573"/>
                </a:lnTo>
                <a:lnTo>
                  <a:pt x="1055497" y="20319"/>
                </a:lnTo>
                <a:lnTo>
                  <a:pt x="1049020" y="22225"/>
                </a:lnTo>
                <a:lnTo>
                  <a:pt x="1043813" y="25273"/>
                </a:lnTo>
                <a:lnTo>
                  <a:pt x="1040003" y="29210"/>
                </a:lnTo>
                <a:lnTo>
                  <a:pt x="1033283" y="37104"/>
                </a:lnTo>
                <a:lnTo>
                  <a:pt x="1024642" y="49210"/>
                </a:lnTo>
                <a:lnTo>
                  <a:pt x="1024254" y="49783"/>
                </a:lnTo>
                <a:lnTo>
                  <a:pt x="954913" y="151383"/>
                </a:lnTo>
                <a:lnTo>
                  <a:pt x="1049020" y="300227"/>
                </a:lnTo>
                <a:lnTo>
                  <a:pt x="1057759" y="313295"/>
                </a:lnTo>
                <a:lnTo>
                  <a:pt x="1064240" y="320934"/>
                </a:lnTo>
                <a:lnTo>
                  <a:pt x="1064514" y="321182"/>
                </a:lnTo>
                <a:lnTo>
                  <a:pt x="1068070" y="324485"/>
                </a:lnTo>
                <a:lnTo>
                  <a:pt x="1072896" y="326770"/>
                </a:lnTo>
                <a:lnTo>
                  <a:pt x="1078992" y="328294"/>
                </a:lnTo>
                <a:lnTo>
                  <a:pt x="1104518" y="335279"/>
                </a:lnTo>
                <a:lnTo>
                  <a:pt x="1105280" y="347599"/>
                </a:lnTo>
                <a:lnTo>
                  <a:pt x="1093635" y="347367"/>
                </a:lnTo>
                <a:lnTo>
                  <a:pt x="1081571" y="347177"/>
                </a:lnTo>
                <a:lnTo>
                  <a:pt x="1069087" y="347029"/>
                </a:lnTo>
                <a:lnTo>
                  <a:pt x="1056185" y="346923"/>
                </a:lnTo>
                <a:lnTo>
                  <a:pt x="1042863" y="346859"/>
                </a:lnTo>
                <a:lnTo>
                  <a:pt x="1029122" y="346837"/>
                </a:lnTo>
                <a:lnTo>
                  <a:pt x="1028699" y="346837"/>
                </a:lnTo>
                <a:lnTo>
                  <a:pt x="1017016" y="346853"/>
                </a:lnTo>
                <a:lnTo>
                  <a:pt x="1004988" y="346901"/>
                </a:lnTo>
                <a:lnTo>
                  <a:pt x="992615" y="346983"/>
                </a:lnTo>
                <a:lnTo>
                  <a:pt x="979894" y="347096"/>
                </a:lnTo>
                <a:lnTo>
                  <a:pt x="966823" y="347242"/>
                </a:lnTo>
                <a:lnTo>
                  <a:pt x="953398" y="347421"/>
                </a:lnTo>
                <a:lnTo>
                  <a:pt x="941704" y="347599"/>
                </a:lnTo>
                <a:lnTo>
                  <a:pt x="939927" y="335279"/>
                </a:lnTo>
                <a:lnTo>
                  <a:pt x="962024" y="329311"/>
                </a:lnTo>
                <a:lnTo>
                  <a:pt x="965454" y="328294"/>
                </a:lnTo>
                <a:lnTo>
                  <a:pt x="967993" y="327025"/>
                </a:lnTo>
                <a:lnTo>
                  <a:pt x="969517" y="325374"/>
                </a:lnTo>
                <a:lnTo>
                  <a:pt x="970915" y="323850"/>
                </a:lnTo>
                <a:lnTo>
                  <a:pt x="971677" y="321944"/>
                </a:lnTo>
                <a:lnTo>
                  <a:pt x="971677" y="319658"/>
                </a:lnTo>
                <a:lnTo>
                  <a:pt x="971677" y="315594"/>
                </a:lnTo>
                <a:lnTo>
                  <a:pt x="970153" y="311023"/>
                </a:lnTo>
                <a:lnTo>
                  <a:pt x="967232" y="305562"/>
                </a:lnTo>
                <a:lnTo>
                  <a:pt x="964310" y="300227"/>
                </a:lnTo>
                <a:lnTo>
                  <a:pt x="961009" y="294766"/>
                </a:lnTo>
                <a:lnTo>
                  <a:pt x="957579" y="289178"/>
                </a:lnTo>
                <a:lnTo>
                  <a:pt x="903859" y="204088"/>
                </a:lnTo>
                <a:lnTo>
                  <a:pt x="854964" y="280162"/>
                </a:lnTo>
                <a:lnTo>
                  <a:pt x="847827" y="291374"/>
                </a:lnTo>
                <a:lnTo>
                  <a:pt x="841524" y="301749"/>
                </a:lnTo>
                <a:lnTo>
                  <a:pt x="837438" y="308737"/>
                </a:lnTo>
                <a:lnTo>
                  <a:pt x="835405" y="314451"/>
                </a:lnTo>
                <a:lnTo>
                  <a:pt x="835405" y="319150"/>
                </a:lnTo>
                <a:lnTo>
                  <a:pt x="835405" y="321437"/>
                </a:lnTo>
                <a:lnTo>
                  <a:pt x="836041" y="323341"/>
                </a:lnTo>
                <a:lnTo>
                  <a:pt x="837184" y="324992"/>
                </a:lnTo>
                <a:lnTo>
                  <a:pt x="838327" y="326516"/>
                </a:lnTo>
                <a:lnTo>
                  <a:pt x="840613" y="327787"/>
                </a:lnTo>
                <a:lnTo>
                  <a:pt x="844041" y="328802"/>
                </a:lnTo>
                <a:lnTo>
                  <a:pt x="865378" y="334771"/>
                </a:lnTo>
                <a:lnTo>
                  <a:pt x="866140" y="347599"/>
                </a:lnTo>
                <a:lnTo>
                  <a:pt x="854130" y="347309"/>
                </a:lnTo>
                <a:lnTo>
                  <a:pt x="841761" y="347088"/>
                </a:lnTo>
                <a:lnTo>
                  <a:pt x="829018" y="346936"/>
                </a:lnTo>
                <a:lnTo>
                  <a:pt x="815886" y="346853"/>
                </a:lnTo>
                <a:lnTo>
                  <a:pt x="806449" y="346837"/>
                </a:lnTo>
                <a:lnTo>
                  <a:pt x="793880" y="346873"/>
                </a:lnTo>
                <a:lnTo>
                  <a:pt x="781239" y="346981"/>
                </a:lnTo>
                <a:lnTo>
                  <a:pt x="768525" y="347162"/>
                </a:lnTo>
                <a:lnTo>
                  <a:pt x="755739" y="347415"/>
                </a:lnTo>
                <a:lnTo>
                  <a:pt x="748157" y="347599"/>
                </a:lnTo>
                <a:lnTo>
                  <a:pt x="746886" y="335279"/>
                </a:lnTo>
                <a:lnTo>
                  <a:pt x="775461" y="327278"/>
                </a:lnTo>
                <a:lnTo>
                  <a:pt x="781558" y="325374"/>
                </a:lnTo>
                <a:lnTo>
                  <a:pt x="786891" y="322325"/>
                </a:lnTo>
                <a:lnTo>
                  <a:pt x="791336" y="318515"/>
                </a:lnTo>
                <a:lnTo>
                  <a:pt x="795782" y="314578"/>
                </a:lnTo>
                <a:lnTo>
                  <a:pt x="800608" y="308737"/>
                </a:lnTo>
                <a:lnTo>
                  <a:pt x="805688" y="300736"/>
                </a:lnTo>
                <a:lnTo>
                  <a:pt x="887729" y="178815"/>
                </a:lnTo>
                <a:lnTo>
                  <a:pt x="802893" y="44323"/>
                </a:lnTo>
                <a:lnTo>
                  <a:pt x="797560" y="35687"/>
                </a:lnTo>
                <a:lnTo>
                  <a:pt x="792860" y="29717"/>
                </a:lnTo>
                <a:lnTo>
                  <a:pt x="788923" y="26288"/>
                </a:lnTo>
                <a:lnTo>
                  <a:pt x="785114" y="22987"/>
                </a:lnTo>
                <a:lnTo>
                  <a:pt x="780541" y="20574"/>
                </a:lnTo>
                <a:lnTo>
                  <a:pt x="775208" y="19303"/>
                </a:lnTo>
                <a:lnTo>
                  <a:pt x="762127" y="15875"/>
                </a:lnTo>
                <a:lnTo>
                  <a:pt x="747014" y="20319"/>
                </a:lnTo>
                <a:lnTo>
                  <a:pt x="741045" y="22225"/>
                </a:lnTo>
                <a:lnTo>
                  <a:pt x="736472" y="25145"/>
                </a:lnTo>
                <a:lnTo>
                  <a:pt x="733297" y="29082"/>
                </a:lnTo>
                <a:lnTo>
                  <a:pt x="729996" y="32892"/>
                </a:lnTo>
                <a:lnTo>
                  <a:pt x="726821" y="37845"/>
                </a:lnTo>
                <a:lnTo>
                  <a:pt x="723518" y="43814"/>
                </a:lnTo>
                <a:lnTo>
                  <a:pt x="645160" y="188721"/>
                </a:lnTo>
                <a:lnTo>
                  <a:pt x="645160" y="269113"/>
                </a:lnTo>
                <a:lnTo>
                  <a:pt x="645173" y="282524"/>
                </a:lnTo>
                <a:lnTo>
                  <a:pt x="645266" y="294668"/>
                </a:lnTo>
                <a:lnTo>
                  <a:pt x="645541" y="311403"/>
                </a:lnTo>
                <a:lnTo>
                  <a:pt x="645795" y="322199"/>
                </a:lnTo>
                <a:lnTo>
                  <a:pt x="654304" y="326516"/>
                </a:lnTo>
                <a:lnTo>
                  <a:pt x="682116" y="335279"/>
                </a:lnTo>
                <a:lnTo>
                  <a:pt x="682879" y="347599"/>
                </a:lnTo>
                <a:lnTo>
                  <a:pt x="671589" y="347359"/>
                </a:lnTo>
                <a:lnTo>
                  <a:pt x="659714" y="347165"/>
                </a:lnTo>
                <a:lnTo>
                  <a:pt x="647255" y="347015"/>
                </a:lnTo>
                <a:lnTo>
                  <a:pt x="634210" y="346911"/>
                </a:lnTo>
                <a:lnTo>
                  <a:pt x="620581" y="346852"/>
                </a:lnTo>
                <a:lnTo>
                  <a:pt x="608965" y="346837"/>
                </a:lnTo>
                <a:lnTo>
                  <a:pt x="594666" y="346858"/>
                </a:lnTo>
                <a:lnTo>
                  <a:pt x="581012" y="346924"/>
                </a:lnTo>
                <a:lnTo>
                  <a:pt x="568009" y="347034"/>
                </a:lnTo>
                <a:lnTo>
                  <a:pt x="555666" y="347188"/>
                </a:lnTo>
                <a:lnTo>
                  <a:pt x="543990" y="347386"/>
                </a:lnTo>
                <a:lnTo>
                  <a:pt x="534161" y="347599"/>
                </a:lnTo>
                <a:lnTo>
                  <a:pt x="532891" y="335279"/>
                </a:lnTo>
                <a:lnTo>
                  <a:pt x="563626" y="326008"/>
                </a:lnTo>
                <a:lnTo>
                  <a:pt x="567816" y="324865"/>
                </a:lnTo>
                <a:lnTo>
                  <a:pt x="569976" y="322325"/>
                </a:lnTo>
                <a:lnTo>
                  <a:pt x="570357" y="318388"/>
                </a:lnTo>
                <a:lnTo>
                  <a:pt x="570484" y="311785"/>
                </a:lnTo>
                <a:lnTo>
                  <a:pt x="570610" y="304418"/>
                </a:lnTo>
                <a:lnTo>
                  <a:pt x="570865" y="296163"/>
                </a:lnTo>
                <a:lnTo>
                  <a:pt x="571030" y="284128"/>
                </a:lnTo>
                <a:lnTo>
                  <a:pt x="571117" y="270918"/>
                </a:lnTo>
                <a:lnTo>
                  <a:pt x="571118" y="269113"/>
                </a:lnTo>
                <a:lnTo>
                  <a:pt x="571118" y="194690"/>
                </a:lnTo>
                <a:lnTo>
                  <a:pt x="490601" y="50545"/>
                </a:lnTo>
                <a:lnTo>
                  <a:pt x="482483" y="37905"/>
                </a:lnTo>
                <a:lnTo>
                  <a:pt x="476046" y="29325"/>
                </a:lnTo>
                <a:lnTo>
                  <a:pt x="466471" y="21208"/>
                </a:lnTo>
                <a:lnTo>
                  <a:pt x="445897" y="15239"/>
                </a:lnTo>
                <a:lnTo>
                  <a:pt x="421513" y="22225"/>
                </a:lnTo>
                <a:lnTo>
                  <a:pt x="415543" y="30479"/>
                </a:lnTo>
                <a:lnTo>
                  <a:pt x="415290" y="43179"/>
                </a:lnTo>
                <a:lnTo>
                  <a:pt x="415163" y="51307"/>
                </a:lnTo>
                <a:lnTo>
                  <a:pt x="415163" y="59308"/>
                </a:lnTo>
                <a:lnTo>
                  <a:pt x="415035" y="66548"/>
                </a:lnTo>
                <a:lnTo>
                  <a:pt x="415035" y="72770"/>
                </a:lnTo>
                <a:lnTo>
                  <a:pt x="414809" y="87662"/>
                </a:lnTo>
                <a:lnTo>
                  <a:pt x="414133" y="101579"/>
                </a:lnTo>
                <a:lnTo>
                  <a:pt x="413012" y="114524"/>
                </a:lnTo>
                <a:lnTo>
                  <a:pt x="411450" y="126503"/>
                </a:lnTo>
                <a:lnTo>
                  <a:pt x="409450" y="137520"/>
                </a:lnTo>
                <a:lnTo>
                  <a:pt x="407923" y="144144"/>
                </a:lnTo>
                <a:lnTo>
                  <a:pt x="403742" y="157323"/>
                </a:lnTo>
                <a:lnTo>
                  <a:pt x="398341" y="169188"/>
                </a:lnTo>
                <a:lnTo>
                  <a:pt x="391709" y="179730"/>
                </a:lnTo>
                <a:lnTo>
                  <a:pt x="383835" y="188936"/>
                </a:lnTo>
                <a:lnTo>
                  <a:pt x="374384" y="197177"/>
                </a:lnTo>
                <a:lnTo>
                  <a:pt x="363961" y="203804"/>
                </a:lnTo>
                <a:lnTo>
                  <a:pt x="352144" y="209261"/>
                </a:lnTo>
                <a:lnTo>
                  <a:pt x="338933" y="213569"/>
                </a:lnTo>
                <a:lnTo>
                  <a:pt x="326799" y="216392"/>
                </a:lnTo>
                <a:lnTo>
                  <a:pt x="315418" y="218444"/>
                </a:lnTo>
                <a:lnTo>
                  <a:pt x="303162" y="220146"/>
                </a:lnTo>
                <a:lnTo>
                  <a:pt x="290030" y="221495"/>
                </a:lnTo>
                <a:lnTo>
                  <a:pt x="276016" y="222487"/>
                </a:lnTo>
                <a:lnTo>
                  <a:pt x="264414" y="223012"/>
                </a:lnTo>
                <a:lnTo>
                  <a:pt x="264414" y="269113"/>
                </a:lnTo>
                <a:lnTo>
                  <a:pt x="264428" y="282669"/>
                </a:lnTo>
                <a:lnTo>
                  <a:pt x="264528" y="294624"/>
                </a:lnTo>
                <a:lnTo>
                  <a:pt x="264667" y="303149"/>
                </a:lnTo>
                <a:lnTo>
                  <a:pt x="264795" y="310261"/>
                </a:lnTo>
                <a:lnTo>
                  <a:pt x="264922" y="316864"/>
                </a:lnTo>
                <a:lnTo>
                  <a:pt x="265048" y="321055"/>
                </a:lnTo>
                <a:lnTo>
                  <a:pt x="267970" y="323850"/>
                </a:lnTo>
                <a:lnTo>
                  <a:pt x="273558" y="325500"/>
                </a:lnTo>
                <a:lnTo>
                  <a:pt x="306578" y="335279"/>
                </a:lnTo>
                <a:lnTo>
                  <a:pt x="307213" y="347599"/>
                </a:lnTo>
                <a:lnTo>
                  <a:pt x="294999" y="347371"/>
                </a:lnTo>
                <a:lnTo>
                  <a:pt x="282602" y="347184"/>
                </a:lnTo>
                <a:lnTo>
                  <a:pt x="270018" y="347037"/>
                </a:lnTo>
                <a:lnTo>
                  <a:pt x="257243" y="346930"/>
                </a:lnTo>
                <a:lnTo>
                  <a:pt x="244275" y="346864"/>
                </a:lnTo>
                <a:lnTo>
                  <a:pt x="231109" y="346837"/>
                </a:lnTo>
                <a:lnTo>
                  <a:pt x="228981" y="346837"/>
                </a:lnTo>
                <a:lnTo>
                  <a:pt x="215466" y="346856"/>
                </a:lnTo>
                <a:lnTo>
                  <a:pt x="202278" y="346916"/>
                </a:lnTo>
                <a:lnTo>
                  <a:pt x="189406" y="347014"/>
                </a:lnTo>
                <a:lnTo>
                  <a:pt x="176842" y="347153"/>
                </a:lnTo>
                <a:lnTo>
                  <a:pt x="164575" y="347330"/>
                </a:lnTo>
                <a:lnTo>
                  <a:pt x="152597" y="347548"/>
                </a:lnTo>
                <a:lnTo>
                  <a:pt x="150113" y="347599"/>
                </a:lnTo>
                <a:lnTo>
                  <a:pt x="148971" y="335279"/>
                </a:lnTo>
                <a:lnTo>
                  <a:pt x="184403" y="325119"/>
                </a:lnTo>
                <a:lnTo>
                  <a:pt x="188468" y="323723"/>
                </a:lnTo>
                <a:lnTo>
                  <a:pt x="190753" y="321055"/>
                </a:lnTo>
                <a:lnTo>
                  <a:pt x="191007" y="317118"/>
                </a:lnTo>
                <a:lnTo>
                  <a:pt x="191262" y="310514"/>
                </a:lnTo>
                <a:lnTo>
                  <a:pt x="191388" y="303402"/>
                </a:lnTo>
                <a:lnTo>
                  <a:pt x="191388" y="295528"/>
                </a:lnTo>
                <a:lnTo>
                  <a:pt x="191498" y="283636"/>
                </a:lnTo>
                <a:lnTo>
                  <a:pt x="191515" y="270251"/>
                </a:lnTo>
                <a:lnTo>
                  <a:pt x="191515" y="269113"/>
                </a:lnTo>
                <a:lnTo>
                  <a:pt x="191515" y="223265"/>
                </a:lnTo>
                <a:lnTo>
                  <a:pt x="177582" y="222605"/>
                </a:lnTo>
                <a:lnTo>
                  <a:pt x="164447" y="221705"/>
                </a:lnTo>
                <a:lnTo>
                  <a:pt x="152119" y="220545"/>
                </a:lnTo>
                <a:lnTo>
                  <a:pt x="140609" y="219103"/>
                </a:lnTo>
                <a:lnTo>
                  <a:pt x="125047" y="216250"/>
                </a:lnTo>
                <a:lnTo>
                  <a:pt x="112648" y="213002"/>
                </a:lnTo>
                <a:lnTo>
                  <a:pt x="101489" y="209052"/>
                </a:lnTo>
                <a:lnTo>
                  <a:pt x="87145" y="201906"/>
                </a:lnTo>
                <a:lnTo>
                  <a:pt x="76799" y="194764"/>
                </a:lnTo>
                <a:lnTo>
                  <a:pt x="70993" y="189611"/>
                </a:lnTo>
                <a:lnTo>
                  <a:pt x="62965" y="180242"/>
                </a:lnTo>
                <a:lnTo>
                  <a:pt x="56312" y="169270"/>
                </a:lnTo>
                <a:lnTo>
                  <a:pt x="53085" y="162178"/>
                </a:lnTo>
                <a:lnTo>
                  <a:pt x="49131" y="151053"/>
                </a:lnTo>
                <a:lnTo>
                  <a:pt x="46005" y="138816"/>
                </a:lnTo>
                <a:lnTo>
                  <a:pt x="43684" y="125444"/>
                </a:lnTo>
                <a:lnTo>
                  <a:pt x="42195" y="112133"/>
                </a:lnTo>
                <a:lnTo>
                  <a:pt x="41324" y="99876"/>
                </a:lnTo>
                <a:lnTo>
                  <a:pt x="40810" y="86788"/>
                </a:lnTo>
                <a:lnTo>
                  <a:pt x="40640" y="72770"/>
                </a:lnTo>
                <a:lnTo>
                  <a:pt x="40640" y="66548"/>
                </a:lnTo>
                <a:lnTo>
                  <a:pt x="40640" y="59308"/>
                </a:lnTo>
                <a:lnTo>
                  <a:pt x="40512" y="51307"/>
                </a:lnTo>
                <a:lnTo>
                  <a:pt x="40385" y="43179"/>
                </a:lnTo>
                <a:lnTo>
                  <a:pt x="40259" y="36194"/>
                </a:lnTo>
                <a:lnTo>
                  <a:pt x="40131" y="30479"/>
                </a:lnTo>
                <a:lnTo>
                  <a:pt x="40004" y="26162"/>
                </a:lnTo>
                <a:lnTo>
                  <a:pt x="37972" y="23367"/>
                </a:lnTo>
                <a:lnTo>
                  <a:pt x="34162" y="22225"/>
                </a:lnTo>
                <a:lnTo>
                  <a:pt x="1015" y="12573"/>
                </a:lnTo>
                <a:lnTo>
                  <a:pt x="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1143118" y="524512"/>
            <a:ext cx="391532" cy="349885"/>
          </a:xfrm>
          <a:custGeom>
            <a:avLst/>
            <a:gdLst/>
            <a:ahLst/>
            <a:cxnLst/>
            <a:rect l="l" t="t" r="r" b="b"/>
            <a:pathLst>
              <a:path w="293649" h="349885">
                <a:moveTo>
                  <a:pt x="152400" y="0"/>
                </a:moveTo>
                <a:lnTo>
                  <a:pt x="168339" y="348"/>
                </a:lnTo>
                <a:lnTo>
                  <a:pt x="183214" y="1394"/>
                </a:lnTo>
                <a:lnTo>
                  <a:pt x="197024" y="3136"/>
                </a:lnTo>
                <a:lnTo>
                  <a:pt x="209769" y="5576"/>
                </a:lnTo>
                <a:lnTo>
                  <a:pt x="221450" y="8712"/>
                </a:lnTo>
                <a:lnTo>
                  <a:pt x="232066" y="12546"/>
                </a:lnTo>
                <a:lnTo>
                  <a:pt x="241618" y="17076"/>
                </a:lnTo>
                <a:lnTo>
                  <a:pt x="246938" y="20192"/>
                </a:lnTo>
                <a:lnTo>
                  <a:pt x="257981" y="28586"/>
                </a:lnTo>
                <a:lnTo>
                  <a:pt x="266682" y="38276"/>
                </a:lnTo>
                <a:lnTo>
                  <a:pt x="273040" y="49266"/>
                </a:lnTo>
                <a:lnTo>
                  <a:pt x="277054" y="61562"/>
                </a:lnTo>
                <a:lnTo>
                  <a:pt x="278724" y="75171"/>
                </a:lnTo>
                <a:lnTo>
                  <a:pt x="278777" y="78231"/>
                </a:lnTo>
                <a:lnTo>
                  <a:pt x="277809" y="91710"/>
                </a:lnTo>
                <a:lnTo>
                  <a:pt x="274905" y="104172"/>
                </a:lnTo>
                <a:lnTo>
                  <a:pt x="270065" y="115617"/>
                </a:lnTo>
                <a:lnTo>
                  <a:pt x="263288" y="126045"/>
                </a:lnTo>
                <a:lnTo>
                  <a:pt x="254576" y="135456"/>
                </a:lnTo>
                <a:lnTo>
                  <a:pt x="243927" y="143851"/>
                </a:lnTo>
                <a:lnTo>
                  <a:pt x="231343" y="151229"/>
                </a:lnTo>
                <a:lnTo>
                  <a:pt x="216822" y="157590"/>
                </a:lnTo>
                <a:lnTo>
                  <a:pt x="208406" y="160527"/>
                </a:lnTo>
                <a:lnTo>
                  <a:pt x="222774" y="163201"/>
                </a:lnTo>
                <a:lnTo>
                  <a:pt x="235884" y="167028"/>
                </a:lnTo>
                <a:lnTo>
                  <a:pt x="247735" y="172008"/>
                </a:lnTo>
                <a:lnTo>
                  <a:pt x="258330" y="178143"/>
                </a:lnTo>
                <a:lnTo>
                  <a:pt x="267667" y="185430"/>
                </a:lnTo>
                <a:lnTo>
                  <a:pt x="279739" y="199041"/>
                </a:lnTo>
                <a:lnTo>
                  <a:pt x="286085" y="209987"/>
                </a:lnTo>
                <a:lnTo>
                  <a:pt x="290513" y="221927"/>
                </a:lnTo>
                <a:lnTo>
                  <a:pt x="293022" y="234848"/>
                </a:lnTo>
                <a:lnTo>
                  <a:pt x="293649" y="245999"/>
                </a:lnTo>
                <a:lnTo>
                  <a:pt x="292788" y="260111"/>
                </a:lnTo>
                <a:lnTo>
                  <a:pt x="290206" y="273241"/>
                </a:lnTo>
                <a:lnTo>
                  <a:pt x="285903" y="285388"/>
                </a:lnTo>
                <a:lnTo>
                  <a:pt x="279877" y="296557"/>
                </a:lnTo>
                <a:lnTo>
                  <a:pt x="272130" y="306748"/>
                </a:lnTo>
                <a:lnTo>
                  <a:pt x="262660" y="315966"/>
                </a:lnTo>
                <a:lnTo>
                  <a:pt x="253745" y="322706"/>
                </a:lnTo>
                <a:lnTo>
                  <a:pt x="244630" y="328333"/>
                </a:lnTo>
                <a:lnTo>
                  <a:pt x="234721" y="333305"/>
                </a:lnTo>
                <a:lnTo>
                  <a:pt x="224019" y="337624"/>
                </a:lnTo>
                <a:lnTo>
                  <a:pt x="212524" y="341291"/>
                </a:lnTo>
                <a:lnTo>
                  <a:pt x="200236" y="344307"/>
                </a:lnTo>
                <a:lnTo>
                  <a:pt x="187154" y="346672"/>
                </a:lnTo>
                <a:lnTo>
                  <a:pt x="173280" y="348389"/>
                </a:lnTo>
                <a:lnTo>
                  <a:pt x="158613" y="349456"/>
                </a:lnTo>
                <a:lnTo>
                  <a:pt x="143153" y="349877"/>
                </a:lnTo>
                <a:lnTo>
                  <a:pt x="140754" y="349885"/>
                </a:lnTo>
                <a:lnTo>
                  <a:pt x="128393" y="349749"/>
                </a:lnTo>
                <a:lnTo>
                  <a:pt x="115542" y="349343"/>
                </a:lnTo>
                <a:lnTo>
                  <a:pt x="110642" y="349123"/>
                </a:lnTo>
                <a:lnTo>
                  <a:pt x="99652" y="348709"/>
                </a:lnTo>
                <a:lnTo>
                  <a:pt x="87032" y="348456"/>
                </a:lnTo>
                <a:lnTo>
                  <a:pt x="72776" y="348361"/>
                </a:lnTo>
                <a:lnTo>
                  <a:pt x="71373" y="348361"/>
                </a:lnTo>
                <a:lnTo>
                  <a:pt x="58344" y="348385"/>
                </a:lnTo>
                <a:lnTo>
                  <a:pt x="45461" y="348460"/>
                </a:lnTo>
                <a:lnTo>
                  <a:pt x="32723" y="348585"/>
                </a:lnTo>
                <a:lnTo>
                  <a:pt x="20131" y="348760"/>
                </a:lnTo>
                <a:lnTo>
                  <a:pt x="7686" y="348985"/>
                </a:lnTo>
                <a:lnTo>
                  <a:pt x="1244" y="349123"/>
                </a:lnTo>
                <a:lnTo>
                  <a:pt x="0" y="336803"/>
                </a:lnTo>
                <a:lnTo>
                  <a:pt x="33210" y="327532"/>
                </a:lnTo>
                <a:lnTo>
                  <a:pt x="37337" y="326389"/>
                </a:lnTo>
                <a:lnTo>
                  <a:pt x="39573" y="323850"/>
                </a:lnTo>
                <a:lnTo>
                  <a:pt x="40068" y="313309"/>
                </a:lnTo>
                <a:lnTo>
                  <a:pt x="40271" y="297688"/>
                </a:lnTo>
                <a:lnTo>
                  <a:pt x="40364" y="285652"/>
                </a:lnTo>
                <a:lnTo>
                  <a:pt x="40398" y="272441"/>
                </a:lnTo>
                <a:lnTo>
                  <a:pt x="40398" y="270637"/>
                </a:lnTo>
                <a:lnTo>
                  <a:pt x="40398" y="73151"/>
                </a:lnTo>
                <a:lnTo>
                  <a:pt x="40398" y="64769"/>
                </a:lnTo>
                <a:lnTo>
                  <a:pt x="40360" y="57276"/>
                </a:lnTo>
                <a:lnTo>
                  <a:pt x="40271" y="50545"/>
                </a:lnTo>
                <a:lnTo>
                  <a:pt x="40195" y="43814"/>
                </a:lnTo>
                <a:lnTo>
                  <a:pt x="40068" y="37591"/>
                </a:lnTo>
                <a:lnTo>
                  <a:pt x="39903" y="32003"/>
                </a:lnTo>
                <a:lnTo>
                  <a:pt x="39738" y="27686"/>
                </a:lnTo>
                <a:lnTo>
                  <a:pt x="37757" y="24891"/>
                </a:lnTo>
                <a:lnTo>
                  <a:pt x="33959" y="23749"/>
                </a:lnTo>
                <a:lnTo>
                  <a:pt x="749" y="14097"/>
                </a:lnTo>
                <a:lnTo>
                  <a:pt x="0" y="1524"/>
                </a:lnTo>
                <a:lnTo>
                  <a:pt x="12412" y="1827"/>
                </a:lnTo>
                <a:lnTo>
                  <a:pt x="24948" y="2062"/>
                </a:lnTo>
                <a:lnTo>
                  <a:pt x="37608" y="2234"/>
                </a:lnTo>
                <a:lnTo>
                  <a:pt x="50392" y="2346"/>
                </a:lnTo>
                <a:lnTo>
                  <a:pt x="63301" y="2403"/>
                </a:lnTo>
                <a:lnTo>
                  <a:pt x="71373" y="2412"/>
                </a:lnTo>
                <a:lnTo>
                  <a:pt x="80871" y="2115"/>
                </a:lnTo>
                <a:lnTo>
                  <a:pt x="93149" y="1699"/>
                </a:lnTo>
                <a:lnTo>
                  <a:pt x="108206" y="1185"/>
                </a:lnTo>
                <a:lnTo>
                  <a:pt x="113245" y="1015"/>
                </a:lnTo>
                <a:lnTo>
                  <a:pt x="129852" y="482"/>
                </a:lnTo>
                <a:lnTo>
                  <a:pt x="142706" y="135"/>
                </a:lnTo>
                <a:lnTo>
                  <a:pt x="151806" y="0"/>
                </a:lnTo>
                <a:lnTo>
                  <a:pt x="152400" y="0"/>
                </a:lnTo>
                <a:close/>
              </a:path>
            </a:pathLst>
          </a:custGeom>
          <a:ln w="3047">
            <a:solidFill>
              <a:srgbClr val="3A431F"/>
            </a:solidFill>
          </a:ln>
        </p:spPr>
        <p:txBody>
          <a:bodyPr wrap="square" lIns="0" tIns="0" rIns="0" bIns="0" rtlCol="0">
            <a:noAutofit/>
          </a:bodyPr>
          <a:lstStyle/>
          <a:p>
            <a:endParaRPr/>
          </a:p>
        </p:txBody>
      </p:sp>
      <p:sp>
        <p:nvSpPr>
          <p:cNvPr id="28" name="object 28"/>
          <p:cNvSpPr/>
          <p:nvPr/>
        </p:nvSpPr>
        <p:spPr>
          <a:xfrm>
            <a:off x="8290900" y="520573"/>
            <a:ext cx="477349" cy="353060"/>
          </a:xfrm>
          <a:custGeom>
            <a:avLst/>
            <a:gdLst/>
            <a:ahLst/>
            <a:cxnLst/>
            <a:rect l="l" t="t" r="r" b="b"/>
            <a:pathLst>
              <a:path w="358012" h="353060">
                <a:moveTo>
                  <a:pt x="200405" y="0"/>
                </a:moveTo>
                <a:lnTo>
                  <a:pt x="307212" y="301243"/>
                </a:lnTo>
                <a:lnTo>
                  <a:pt x="313005" y="315496"/>
                </a:lnTo>
                <a:lnTo>
                  <a:pt x="321945" y="328802"/>
                </a:lnTo>
                <a:lnTo>
                  <a:pt x="332994" y="333501"/>
                </a:lnTo>
                <a:lnTo>
                  <a:pt x="357250" y="340740"/>
                </a:lnTo>
                <a:lnTo>
                  <a:pt x="358012" y="353060"/>
                </a:lnTo>
                <a:lnTo>
                  <a:pt x="345407" y="352799"/>
                </a:lnTo>
                <a:lnTo>
                  <a:pt x="332752" y="352593"/>
                </a:lnTo>
                <a:lnTo>
                  <a:pt x="320053" y="352441"/>
                </a:lnTo>
                <a:lnTo>
                  <a:pt x="307316" y="352343"/>
                </a:lnTo>
                <a:lnTo>
                  <a:pt x="294544" y="352300"/>
                </a:lnTo>
                <a:lnTo>
                  <a:pt x="290702" y="352298"/>
                </a:lnTo>
                <a:lnTo>
                  <a:pt x="277701" y="352314"/>
                </a:lnTo>
                <a:lnTo>
                  <a:pt x="264799" y="352362"/>
                </a:lnTo>
                <a:lnTo>
                  <a:pt x="251997" y="352442"/>
                </a:lnTo>
                <a:lnTo>
                  <a:pt x="239299" y="352554"/>
                </a:lnTo>
                <a:lnTo>
                  <a:pt x="226706" y="352699"/>
                </a:lnTo>
                <a:lnTo>
                  <a:pt x="214221" y="352875"/>
                </a:lnTo>
                <a:lnTo>
                  <a:pt x="203200" y="353060"/>
                </a:lnTo>
                <a:lnTo>
                  <a:pt x="201929" y="340740"/>
                </a:lnTo>
                <a:lnTo>
                  <a:pt x="226440" y="333501"/>
                </a:lnTo>
                <a:lnTo>
                  <a:pt x="229742" y="332486"/>
                </a:lnTo>
                <a:lnTo>
                  <a:pt x="232155" y="331215"/>
                </a:lnTo>
                <a:lnTo>
                  <a:pt x="233679" y="329818"/>
                </a:lnTo>
                <a:lnTo>
                  <a:pt x="235076" y="328294"/>
                </a:lnTo>
                <a:lnTo>
                  <a:pt x="235838" y="326009"/>
                </a:lnTo>
                <a:lnTo>
                  <a:pt x="235838" y="323088"/>
                </a:lnTo>
                <a:lnTo>
                  <a:pt x="235838" y="319786"/>
                </a:lnTo>
                <a:lnTo>
                  <a:pt x="235076" y="315467"/>
                </a:lnTo>
                <a:lnTo>
                  <a:pt x="233425" y="310134"/>
                </a:lnTo>
                <a:lnTo>
                  <a:pt x="231775" y="304673"/>
                </a:lnTo>
                <a:lnTo>
                  <a:pt x="229362" y="297688"/>
                </a:lnTo>
                <a:lnTo>
                  <a:pt x="226187" y="288925"/>
                </a:lnTo>
                <a:lnTo>
                  <a:pt x="209803" y="242315"/>
                </a:lnTo>
                <a:lnTo>
                  <a:pt x="108203" y="242315"/>
                </a:lnTo>
                <a:lnTo>
                  <a:pt x="90677" y="288671"/>
                </a:lnTo>
                <a:lnTo>
                  <a:pt x="87249" y="297688"/>
                </a:lnTo>
                <a:lnTo>
                  <a:pt x="84454" y="305053"/>
                </a:lnTo>
                <a:lnTo>
                  <a:pt x="82550" y="310514"/>
                </a:lnTo>
                <a:lnTo>
                  <a:pt x="80772" y="316102"/>
                </a:lnTo>
                <a:lnTo>
                  <a:pt x="79755" y="320421"/>
                </a:lnTo>
                <a:lnTo>
                  <a:pt x="79755" y="323341"/>
                </a:lnTo>
                <a:lnTo>
                  <a:pt x="79755" y="326136"/>
                </a:lnTo>
                <a:lnTo>
                  <a:pt x="80517" y="328294"/>
                </a:lnTo>
                <a:lnTo>
                  <a:pt x="82041" y="329818"/>
                </a:lnTo>
                <a:lnTo>
                  <a:pt x="83438" y="331215"/>
                </a:lnTo>
                <a:lnTo>
                  <a:pt x="85851" y="332486"/>
                </a:lnTo>
                <a:lnTo>
                  <a:pt x="88900" y="333248"/>
                </a:lnTo>
                <a:lnTo>
                  <a:pt x="112775" y="340232"/>
                </a:lnTo>
                <a:lnTo>
                  <a:pt x="113411" y="353060"/>
                </a:lnTo>
                <a:lnTo>
                  <a:pt x="98455" y="352764"/>
                </a:lnTo>
                <a:lnTo>
                  <a:pt x="84740" y="352541"/>
                </a:lnTo>
                <a:lnTo>
                  <a:pt x="72280" y="352390"/>
                </a:lnTo>
                <a:lnTo>
                  <a:pt x="61091" y="352310"/>
                </a:lnTo>
                <a:lnTo>
                  <a:pt x="54990" y="352298"/>
                </a:lnTo>
                <a:lnTo>
                  <a:pt x="43461" y="352340"/>
                </a:lnTo>
                <a:lnTo>
                  <a:pt x="31208" y="352468"/>
                </a:lnTo>
                <a:lnTo>
                  <a:pt x="18230" y="352681"/>
                </a:lnTo>
                <a:lnTo>
                  <a:pt x="4529" y="352979"/>
                </a:lnTo>
                <a:lnTo>
                  <a:pt x="1270" y="353060"/>
                </a:lnTo>
                <a:lnTo>
                  <a:pt x="0" y="340740"/>
                </a:lnTo>
                <a:lnTo>
                  <a:pt x="26542" y="332739"/>
                </a:lnTo>
                <a:lnTo>
                  <a:pt x="32765" y="330962"/>
                </a:lnTo>
                <a:lnTo>
                  <a:pt x="37337" y="327913"/>
                </a:lnTo>
                <a:lnTo>
                  <a:pt x="46609" y="313054"/>
                </a:lnTo>
                <a:lnTo>
                  <a:pt x="173736" y="3937"/>
                </a:lnTo>
                <a:lnTo>
                  <a:pt x="200405"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7358212" y="520575"/>
            <a:ext cx="951652" cy="355091"/>
          </a:xfrm>
          <a:custGeom>
            <a:avLst/>
            <a:gdLst/>
            <a:ahLst/>
            <a:cxnLst/>
            <a:rect l="l" t="t" r="r" b="b"/>
            <a:pathLst>
              <a:path w="713739" h="355091">
                <a:moveTo>
                  <a:pt x="200405" y="0"/>
                </a:moveTo>
                <a:lnTo>
                  <a:pt x="307213" y="301243"/>
                </a:lnTo>
                <a:lnTo>
                  <a:pt x="313005" y="315496"/>
                </a:lnTo>
                <a:lnTo>
                  <a:pt x="321944" y="328802"/>
                </a:lnTo>
                <a:lnTo>
                  <a:pt x="332993" y="333501"/>
                </a:lnTo>
                <a:lnTo>
                  <a:pt x="357250" y="340613"/>
                </a:lnTo>
                <a:lnTo>
                  <a:pt x="390270" y="331469"/>
                </a:lnTo>
                <a:lnTo>
                  <a:pt x="397001" y="323850"/>
                </a:lnTo>
                <a:lnTo>
                  <a:pt x="397248" y="312911"/>
                </a:lnTo>
                <a:lnTo>
                  <a:pt x="397406" y="300734"/>
                </a:lnTo>
                <a:lnTo>
                  <a:pt x="397488" y="287343"/>
                </a:lnTo>
                <a:lnTo>
                  <a:pt x="397509" y="274574"/>
                </a:lnTo>
                <a:lnTo>
                  <a:pt x="397509" y="77088"/>
                </a:lnTo>
                <a:lnTo>
                  <a:pt x="397469" y="62520"/>
                </a:lnTo>
                <a:lnTo>
                  <a:pt x="397334" y="49620"/>
                </a:lnTo>
                <a:lnTo>
                  <a:pt x="397082" y="38390"/>
                </a:lnTo>
                <a:lnTo>
                  <a:pt x="397001" y="35940"/>
                </a:lnTo>
                <a:lnTo>
                  <a:pt x="396875" y="31623"/>
                </a:lnTo>
                <a:lnTo>
                  <a:pt x="394842" y="28828"/>
                </a:lnTo>
                <a:lnTo>
                  <a:pt x="391032" y="27686"/>
                </a:lnTo>
                <a:lnTo>
                  <a:pt x="357886" y="18034"/>
                </a:lnTo>
                <a:lnTo>
                  <a:pt x="357124" y="5461"/>
                </a:lnTo>
                <a:lnTo>
                  <a:pt x="372758" y="5852"/>
                </a:lnTo>
                <a:lnTo>
                  <a:pt x="386559" y="6123"/>
                </a:lnTo>
                <a:lnTo>
                  <a:pt x="398517" y="6285"/>
                </a:lnTo>
                <a:lnTo>
                  <a:pt x="408622" y="6348"/>
                </a:lnTo>
                <a:lnTo>
                  <a:pt x="410337" y="6350"/>
                </a:lnTo>
                <a:lnTo>
                  <a:pt x="423566" y="6289"/>
                </a:lnTo>
                <a:lnTo>
                  <a:pt x="436392" y="6097"/>
                </a:lnTo>
                <a:lnTo>
                  <a:pt x="448812" y="5758"/>
                </a:lnTo>
                <a:lnTo>
                  <a:pt x="456438" y="5461"/>
                </a:lnTo>
                <a:lnTo>
                  <a:pt x="621283" y="211836"/>
                </a:lnTo>
                <a:lnTo>
                  <a:pt x="628919" y="221524"/>
                </a:lnTo>
                <a:lnTo>
                  <a:pt x="636708" y="231658"/>
                </a:lnTo>
                <a:lnTo>
                  <a:pt x="641603" y="238125"/>
                </a:lnTo>
                <a:lnTo>
                  <a:pt x="641269" y="225149"/>
                </a:lnTo>
                <a:lnTo>
                  <a:pt x="641117" y="212537"/>
                </a:lnTo>
                <a:lnTo>
                  <a:pt x="641095" y="205104"/>
                </a:lnTo>
                <a:lnTo>
                  <a:pt x="641095" y="76073"/>
                </a:lnTo>
                <a:lnTo>
                  <a:pt x="641056" y="61961"/>
                </a:lnTo>
                <a:lnTo>
                  <a:pt x="640923" y="49090"/>
                </a:lnTo>
                <a:lnTo>
                  <a:pt x="640674" y="37482"/>
                </a:lnTo>
                <a:lnTo>
                  <a:pt x="640588" y="34671"/>
                </a:lnTo>
                <a:lnTo>
                  <a:pt x="640461" y="30861"/>
                </a:lnTo>
                <a:lnTo>
                  <a:pt x="638301" y="28321"/>
                </a:lnTo>
                <a:lnTo>
                  <a:pt x="634111" y="27177"/>
                </a:lnTo>
                <a:lnTo>
                  <a:pt x="602488" y="18541"/>
                </a:lnTo>
                <a:lnTo>
                  <a:pt x="601726" y="5461"/>
                </a:lnTo>
                <a:lnTo>
                  <a:pt x="616670" y="5838"/>
                </a:lnTo>
                <a:lnTo>
                  <a:pt x="630289" y="6105"/>
                </a:lnTo>
                <a:lnTo>
                  <a:pt x="642573" y="6271"/>
                </a:lnTo>
                <a:lnTo>
                  <a:pt x="653513" y="6344"/>
                </a:lnTo>
                <a:lnTo>
                  <a:pt x="657225" y="6350"/>
                </a:lnTo>
                <a:lnTo>
                  <a:pt x="667832" y="6308"/>
                </a:lnTo>
                <a:lnTo>
                  <a:pt x="679688" y="6176"/>
                </a:lnTo>
                <a:lnTo>
                  <a:pt x="692791" y="5946"/>
                </a:lnTo>
                <a:lnTo>
                  <a:pt x="707143" y="5607"/>
                </a:lnTo>
                <a:lnTo>
                  <a:pt x="712469" y="5461"/>
                </a:lnTo>
                <a:lnTo>
                  <a:pt x="713739" y="18034"/>
                </a:lnTo>
                <a:lnTo>
                  <a:pt x="679957" y="27686"/>
                </a:lnTo>
                <a:lnTo>
                  <a:pt x="676147" y="28828"/>
                </a:lnTo>
                <a:lnTo>
                  <a:pt x="674242" y="31623"/>
                </a:lnTo>
                <a:lnTo>
                  <a:pt x="674115" y="35940"/>
                </a:lnTo>
                <a:lnTo>
                  <a:pt x="673718" y="46769"/>
                </a:lnTo>
                <a:lnTo>
                  <a:pt x="673465" y="59266"/>
                </a:lnTo>
                <a:lnTo>
                  <a:pt x="673358" y="73432"/>
                </a:lnTo>
                <a:lnTo>
                  <a:pt x="673353" y="77088"/>
                </a:lnTo>
                <a:lnTo>
                  <a:pt x="673353" y="352298"/>
                </a:lnTo>
                <a:lnTo>
                  <a:pt x="644778" y="355091"/>
                </a:lnTo>
                <a:lnTo>
                  <a:pt x="449579" y="110489"/>
                </a:lnTo>
                <a:lnTo>
                  <a:pt x="442543" y="101341"/>
                </a:lnTo>
                <a:lnTo>
                  <a:pt x="434756" y="90997"/>
                </a:lnTo>
                <a:lnTo>
                  <a:pt x="429513" y="83947"/>
                </a:lnTo>
                <a:lnTo>
                  <a:pt x="429787" y="97354"/>
                </a:lnTo>
                <a:lnTo>
                  <a:pt x="429979" y="109920"/>
                </a:lnTo>
                <a:lnTo>
                  <a:pt x="430021" y="117601"/>
                </a:lnTo>
                <a:lnTo>
                  <a:pt x="430021" y="274574"/>
                </a:lnTo>
                <a:lnTo>
                  <a:pt x="430050" y="289225"/>
                </a:lnTo>
                <a:lnTo>
                  <a:pt x="430146" y="302490"/>
                </a:lnTo>
                <a:lnTo>
                  <a:pt x="430321" y="314356"/>
                </a:lnTo>
                <a:lnTo>
                  <a:pt x="430529" y="322834"/>
                </a:lnTo>
                <a:lnTo>
                  <a:pt x="430656" y="327660"/>
                </a:lnTo>
                <a:lnTo>
                  <a:pt x="432688" y="330580"/>
                </a:lnTo>
                <a:lnTo>
                  <a:pt x="436625" y="331469"/>
                </a:lnTo>
                <a:lnTo>
                  <a:pt x="468375" y="340232"/>
                </a:lnTo>
                <a:lnTo>
                  <a:pt x="469138" y="353060"/>
                </a:lnTo>
                <a:lnTo>
                  <a:pt x="454301" y="352748"/>
                </a:lnTo>
                <a:lnTo>
                  <a:pt x="440756" y="352518"/>
                </a:lnTo>
                <a:lnTo>
                  <a:pt x="428492" y="352369"/>
                </a:lnTo>
                <a:lnTo>
                  <a:pt x="417500" y="352302"/>
                </a:lnTo>
                <a:lnTo>
                  <a:pt x="414146" y="352298"/>
                </a:lnTo>
                <a:lnTo>
                  <a:pt x="403754" y="352337"/>
                </a:lnTo>
                <a:lnTo>
                  <a:pt x="392008" y="352456"/>
                </a:lnTo>
                <a:lnTo>
                  <a:pt x="378900" y="352653"/>
                </a:lnTo>
                <a:lnTo>
                  <a:pt x="364420" y="352930"/>
                </a:lnTo>
                <a:lnTo>
                  <a:pt x="358393" y="353060"/>
                </a:lnTo>
                <a:lnTo>
                  <a:pt x="357504" y="345059"/>
                </a:lnTo>
                <a:lnTo>
                  <a:pt x="358013" y="353060"/>
                </a:lnTo>
                <a:lnTo>
                  <a:pt x="345430" y="352800"/>
                </a:lnTo>
                <a:lnTo>
                  <a:pt x="332793" y="352594"/>
                </a:lnTo>
                <a:lnTo>
                  <a:pt x="320102" y="352442"/>
                </a:lnTo>
                <a:lnTo>
                  <a:pt x="307357" y="352344"/>
                </a:lnTo>
                <a:lnTo>
                  <a:pt x="294558" y="352300"/>
                </a:lnTo>
                <a:lnTo>
                  <a:pt x="290575" y="352298"/>
                </a:lnTo>
                <a:lnTo>
                  <a:pt x="277603" y="352314"/>
                </a:lnTo>
                <a:lnTo>
                  <a:pt x="264716" y="352362"/>
                </a:lnTo>
                <a:lnTo>
                  <a:pt x="251919" y="352442"/>
                </a:lnTo>
                <a:lnTo>
                  <a:pt x="239216" y="352555"/>
                </a:lnTo>
                <a:lnTo>
                  <a:pt x="226612" y="352700"/>
                </a:lnTo>
                <a:lnTo>
                  <a:pt x="214113" y="352877"/>
                </a:lnTo>
                <a:lnTo>
                  <a:pt x="203200" y="353060"/>
                </a:lnTo>
                <a:lnTo>
                  <a:pt x="201929" y="340740"/>
                </a:lnTo>
                <a:lnTo>
                  <a:pt x="226440" y="333501"/>
                </a:lnTo>
                <a:lnTo>
                  <a:pt x="229742" y="332486"/>
                </a:lnTo>
                <a:lnTo>
                  <a:pt x="232155" y="331215"/>
                </a:lnTo>
                <a:lnTo>
                  <a:pt x="233679" y="329818"/>
                </a:lnTo>
                <a:lnTo>
                  <a:pt x="235076" y="328294"/>
                </a:lnTo>
                <a:lnTo>
                  <a:pt x="235838" y="326009"/>
                </a:lnTo>
                <a:lnTo>
                  <a:pt x="235838" y="323088"/>
                </a:lnTo>
                <a:lnTo>
                  <a:pt x="235838" y="319786"/>
                </a:lnTo>
                <a:lnTo>
                  <a:pt x="235076" y="315467"/>
                </a:lnTo>
                <a:lnTo>
                  <a:pt x="233425" y="310134"/>
                </a:lnTo>
                <a:lnTo>
                  <a:pt x="231775" y="304673"/>
                </a:lnTo>
                <a:lnTo>
                  <a:pt x="229362" y="297688"/>
                </a:lnTo>
                <a:lnTo>
                  <a:pt x="226187" y="288925"/>
                </a:lnTo>
                <a:lnTo>
                  <a:pt x="209803" y="242315"/>
                </a:lnTo>
                <a:lnTo>
                  <a:pt x="108203" y="242315"/>
                </a:lnTo>
                <a:lnTo>
                  <a:pt x="90677" y="288671"/>
                </a:lnTo>
                <a:lnTo>
                  <a:pt x="87249" y="297688"/>
                </a:lnTo>
                <a:lnTo>
                  <a:pt x="84454" y="305053"/>
                </a:lnTo>
                <a:lnTo>
                  <a:pt x="82550" y="310514"/>
                </a:lnTo>
                <a:lnTo>
                  <a:pt x="80771" y="316102"/>
                </a:lnTo>
                <a:lnTo>
                  <a:pt x="79755" y="320421"/>
                </a:lnTo>
                <a:lnTo>
                  <a:pt x="79755" y="323341"/>
                </a:lnTo>
                <a:lnTo>
                  <a:pt x="79755" y="326136"/>
                </a:lnTo>
                <a:lnTo>
                  <a:pt x="80517" y="328294"/>
                </a:lnTo>
                <a:lnTo>
                  <a:pt x="82041" y="329818"/>
                </a:lnTo>
                <a:lnTo>
                  <a:pt x="83438" y="331215"/>
                </a:lnTo>
                <a:lnTo>
                  <a:pt x="85851" y="332486"/>
                </a:lnTo>
                <a:lnTo>
                  <a:pt x="88900" y="333248"/>
                </a:lnTo>
                <a:lnTo>
                  <a:pt x="112775" y="340232"/>
                </a:lnTo>
                <a:lnTo>
                  <a:pt x="113411" y="353060"/>
                </a:lnTo>
                <a:lnTo>
                  <a:pt x="98455" y="352764"/>
                </a:lnTo>
                <a:lnTo>
                  <a:pt x="84740" y="352541"/>
                </a:lnTo>
                <a:lnTo>
                  <a:pt x="72280" y="352390"/>
                </a:lnTo>
                <a:lnTo>
                  <a:pt x="61091" y="352310"/>
                </a:lnTo>
                <a:lnTo>
                  <a:pt x="54990" y="352298"/>
                </a:lnTo>
                <a:lnTo>
                  <a:pt x="43461" y="352340"/>
                </a:lnTo>
                <a:lnTo>
                  <a:pt x="31208" y="352468"/>
                </a:lnTo>
                <a:lnTo>
                  <a:pt x="18230" y="352681"/>
                </a:lnTo>
                <a:lnTo>
                  <a:pt x="4529" y="352979"/>
                </a:lnTo>
                <a:lnTo>
                  <a:pt x="1269" y="353060"/>
                </a:lnTo>
                <a:lnTo>
                  <a:pt x="0" y="340740"/>
                </a:lnTo>
                <a:lnTo>
                  <a:pt x="26542" y="332739"/>
                </a:lnTo>
                <a:lnTo>
                  <a:pt x="32765" y="330962"/>
                </a:lnTo>
                <a:lnTo>
                  <a:pt x="37337" y="327913"/>
                </a:lnTo>
                <a:lnTo>
                  <a:pt x="46608" y="313054"/>
                </a:lnTo>
                <a:lnTo>
                  <a:pt x="173736" y="3937"/>
                </a:lnTo>
                <a:lnTo>
                  <a:pt x="200405"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3292856" y="517778"/>
            <a:ext cx="495637" cy="364236"/>
          </a:xfrm>
          <a:custGeom>
            <a:avLst/>
            <a:gdLst/>
            <a:ahLst/>
            <a:cxnLst/>
            <a:rect l="l" t="t" r="r" b="b"/>
            <a:pathLst>
              <a:path w="371728" h="364236">
                <a:moveTo>
                  <a:pt x="191262" y="0"/>
                </a:moveTo>
                <a:lnTo>
                  <a:pt x="206457" y="378"/>
                </a:lnTo>
                <a:lnTo>
                  <a:pt x="221018" y="1513"/>
                </a:lnTo>
                <a:lnTo>
                  <a:pt x="234945" y="3404"/>
                </a:lnTo>
                <a:lnTo>
                  <a:pt x="248239" y="6051"/>
                </a:lnTo>
                <a:lnTo>
                  <a:pt x="260898" y="9452"/>
                </a:lnTo>
                <a:lnTo>
                  <a:pt x="272923" y="13608"/>
                </a:lnTo>
                <a:lnTo>
                  <a:pt x="284314" y="18517"/>
                </a:lnTo>
                <a:lnTo>
                  <a:pt x="305195" y="30596"/>
                </a:lnTo>
                <a:lnTo>
                  <a:pt x="323539" y="45683"/>
                </a:lnTo>
                <a:lnTo>
                  <a:pt x="332994" y="55756"/>
                </a:lnTo>
                <a:lnTo>
                  <a:pt x="347304" y="75589"/>
                </a:lnTo>
                <a:lnTo>
                  <a:pt x="358333" y="97810"/>
                </a:lnTo>
                <a:lnTo>
                  <a:pt x="362616" y="109814"/>
                </a:lnTo>
                <a:lnTo>
                  <a:pt x="366078" y="122413"/>
                </a:lnTo>
                <a:lnTo>
                  <a:pt x="368716" y="135606"/>
                </a:lnTo>
                <a:lnTo>
                  <a:pt x="370532" y="149392"/>
                </a:lnTo>
                <a:lnTo>
                  <a:pt x="371524" y="163772"/>
                </a:lnTo>
                <a:lnTo>
                  <a:pt x="371728" y="174244"/>
                </a:lnTo>
                <a:lnTo>
                  <a:pt x="371350" y="188816"/>
                </a:lnTo>
                <a:lnTo>
                  <a:pt x="370214" y="202887"/>
                </a:lnTo>
                <a:lnTo>
                  <a:pt x="368322" y="216458"/>
                </a:lnTo>
                <a:lnTo>
                  <a:pt x="365673" y="229526"/>
                </a:lnTo>
                <a:lnTo>
                  <a:pt x="362269" y="242094"/>
                </a:lnTo>
                <a:lnTo>
                  <a:pt x="358110" y="254160"/>
                </a:lnTo>
                <a:lnTo>
                  <a:pt x="353197" y="265725"/>
                </a:lnTo>
                <a:lnTo>
                  <a:pt x="347529" y="276789"/>
                </a:lnTo>
                <a:lnTo>
                  <a:pt x="333933" y="297413"/>
                </a:lnTo>
                <a:lnTo>
                  <a:pt x="326006" y="306974"/>
                </a:lnTo>
                <a:lnTo>
                  <a:pt x="312350" y="320625"/>
                </a:lnTo>
                <a:lnTo>
                  <a:pt x="292969" y="335288"/>
                </a:lnTo>
                <a:lnTo>
                  <a:pt x="271306" y="346949"/>
                </a:lnTo>
                <a:lnTo>
                  <a:pt x="259621" y="351655"/>
                </a:lnTo>
                <a:lnTo>
                  <a:pt x="247369" y="355614"/>
                </a:lnTo>
                <a:lnTo>
                  <a:pt x="234550" y="358826"/>
                </a:lnTo>
                <a:lnTo>
                  <a:pt x="221164" y="361292"/>
                </a:lnTo>
                <a:lnTo>
                  <a:pt x="207214" y="363013"/>
                </a:lnTo>
                <a:lnTo>
                  <a:pt x="192700" y="363989"/>
                </a:lnTo>
                <a:lnTo>
                  <a:pt x="180466" y="364236"/>
                </a:lnTo>
                <a:lnTo>
                  <a:pt x="165320" y="363850"/>
                </a:lnTo>
                <a:lnTo>
                  <a:pt x="150804" y="362694"/>
                </a:lnTo>
                <a:lnTo>
                  <a:pt x="136918" y="360766"/>
                </a:lnTo>
                <a:lnTo>
                  <a:pt x="123661" y="358066"/>
                </a:lnTo>
                <a:lnTo>
                  <a:pt x="111034" y="354593"/>
                </a:lnTo>
                <a:lnTo>
                  <a:pt x="99037" y="350347"/>
                </a:lnTo>
                <a:lnTo>
                  <a:pt x="87670" y="345328"/>
                </a:lnTo>
                <a:lnTo>
                  <a:pt x="66825" y="332965"/>
                </a:lnTo>
                <a:lnTo>
                  <a:pt x="48500" y="317500"/>
                </a:lnTo>
                <a:lnTo>
                  <a:pt x="38891" y="306990"/>
                </a:lnTo>
                <a:lnTo>
                  <a:pt x="24802" y="287058"/>
                </a:lnTo>
                <a:lnTo>
                  <a:pt x="13863" y="264843"/>
                </a:lnTo>
                <a:lnTo>
                  <a:pt x="9577" y="252878"/>
                </a:lnTo>
                <a:lnTo>
                  <a:pt x="6081" y="240341"/>
                </a:lnTo>
                <a:lnTo>
                  <a:pt x="3374" y="227232"/>
                </a:lnTo>
                <a:lnTo>
                  <a:pt x="1459" y="213548"/>
                </a:lnTo>
                <a:lnTo>
                  <a:pt x="334" y="199291"/>
                </a:lnTo>
                <a:lnTo>
                  <a:pt x="0" y="185674"/>
                </a:lnTo>
                <a:lnTo>
                  <a:pt x="389" y="170924"/>
                </a:lnTo>
                <a:lnTo>
                  <a:pt x="1556" y="156720"/>
                </a:lnTo>
                <a:lnTo>
                  <a:pt x="3503" y="143062"/>
                </a:lnTo>
                <a:lnTo>
                  <a:pt x="6228" y="129951"/>
                </a:lnTo>
                <a:lnTo>
                  <a:pt x="9734" y="117388"/>
                </a:lnTo>
                <a:lnTo>
                  <a:pt x="14021" y="105375"/>
                </a:lnTo>
                <a:lnTo>
                  <a:pt x="19088" y="93911"/>
                </a:lnTo>
                <a:lnTo>
                  <a:pt x="31568" y="72638"/>
                </a:lnTo>
                <a:lnTo>
                  <a:pt x="47178" y="53578"/>
                </a:lnTo>
                <a:lnTo>
                  <a:pt x="59748" y="41768"/>
                </a:lnTo>
                <a:lnTo>
                  <a:pt x="79337" y="27657"/>
                </a:lnTo>
                <a:lnTo>
                  <a:pt x="101176" y="16445"/>
                </a:lnTo>
                <a:lnTo>
                  <a:pt x="112939" y="11925"/>
                </a:lnTo>
                <a:lnTo>
                  <a:pt x="125263" y="8130"/>
                </a:lnTo>
                <a:lnTo>
                  <a:pt x="138147" y="5060"/>
                </a:lnTo>
                <a:lnTo>
                  <a:pt x="151593" y="2714"/>
                </a:lnTo>
                <a:lnTo>
                  <a:pt x="165598" y="1093"/>
                </a:lnTo>
                <a:lnTo>
                  <a:pt x="180162" y="197"/>
                </a:lnTo>
                <a:lnTo>
                  <a:pt x="191262"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705104" y="243842"/>
            <a:ext cx="10779760" cy="765047"/>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10668000" y="243842"/>
            <a:ext cx="971295" cy="7650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6" y="1295563"/>
            <a:ext cx="10789243" cy="4526661"/>
          </a:xfrm>
          <a:prstGeom prst="rect">
            <a:avLst/>
          </a:prstGeom>
        </p:spPr>
        <p:txBody>
          <a:bodyPr wrap="square" lIns="0" tIns="18732" rIns="0" bIns="0" rtlCol="0">
            <a:noAutofit/>
          </a:bodyPr>
          <a:lstStyle/>
          <a:p>
            <a:pPr marL="87375" marR="52412">
              <a:lnSpc>
                <a:spcPts val="2950"/>
              </a:lnSpc>
            </a:pPr>
            <a:r>
              <a:rPr sz="2800" b="1" spc="-28" dirty="0" smtClean="0">
                <a:solidFill>
                  <a:srgbClr val="0000FF"/>
                </a:solidFill>
                <a:latin typeface="Constantia"/>
                <a:cs typeface="Constantia"/>
              </a:rPr>
              <a:t>5. Προσανατολισμός στο χώρο</a:t>
            </a:r>
            <a:endParaRPr sz="2800">
              <a:latin typeface="Constantia"/>
              <a:cs typeface="Constantia"/>
            </a:endParaRPr>
          </a:p>
          <a:p>
            <a:pPr marL="12700" marR="52412">
              <a:lnSpc>
                <a:spcPct val="101725"/>
              </a:lnSpc>
              <a:spcBef>
                <a:spcPts val="396"/>
              </a:spcBef>
            </a:pPr>
            <a:r>
              <a:rPr sz="2800" b="1" spc="-33" dirty="0" smtClean="0">
                <a:solidFill>
                  <a:srgbClr val="0000FF"/>
                </a:solidFill>
                <a:latin typeface="Constantia"/>
                <a:cs typeface="Constantia"/>
              </a:rPr>
              <a:t>α) Σε σχέση με τον εαυτό του:</a:t>
            </a:r>
            <a:endParaRPr sz="2800">
              <a:latin typeface="Constantia"/>
              <a:cs typeface="Constantia"/>
            </a:endParaRPr>
          </a:p>
          <a:p>
            <a:pPr marL="287019" marR="442493" indent="-274319">
              <a:lnSpc>
                <a:spcPct val="99995"/>
              </a:lnSpc>
              <a:spcBef>
                <a:spcPts val="587"/>
              </a:spcBef>
            </a:pPr>
            <a:r>
              <a:rPr sz="2800" b="1" spc="-32" dirty="0" smtClean="0">
                <a:solidFill>
                  <a:srgbClr val="FFFFFF"/>
                </a:solidFill>
                <a:latin typeface="Constantia"/>
                <a:cs typeface="Constantia"/>
              </a:rPr>
              <a:t>Σήκωσε το δεξί σου χέρι, στάσου στο αριστερό πόδι, κλείσε το δεξί σου μάτι ή πιάσε το δεξί σου γόνατο με το αριστερό σου χέρι, κλπ.</a:t>
            </a:r>
            <a:endParaRPr sz="2800">
              <a:latin typeface="Constantia"/>
              <a:cs typeface="Constantia"/>
            </a:endParaRPr>
          </a:p>
          <a:p>
            <a:pPr marL="287019" marR="267954" indent="-274319">
              <a:lnSpc>
                <a:spcPts val="3360"/>
              </a:lnSpc>
              <a:spcBef>
                <a:spcPts val="700"/>
              </a:spcBef>
            </a:pPr>
            <a:r>
              <a:rPr sz="2800" b="1" spc="-29" dirty="0" smtClean="0">
                <a:solidFill>
                  <a:srgbClr val="FFFFFF"/>
                </a:solidFill>
                <a:latin typeface="Constantia"/>
                <a:cs typeface="Constantia"/>
              </a:rPr>
              <a:t>Στάσου μπροστά από...πίσω...πάνω στην καρέκλα, ανάμεσα στα δύο παιδιά, δεξιά από..</a:t>
            </a:r>
            <a:endParaRPr sz="2800">
              <a:latin typeface="Constantia"/>
              <a:cs typeface="Constantia"/>
            </a:endParaRPr>
          </a:p>
          <a:p>
            <a:pPr marL="287019" indent="-274319">
              <a:lnSpc>
                <a:spcPts val="3360"/>
              </a:lnSpc>
              <a:spcBef>
                <a:spcPts val="602"/>
              </a:spcBef>
            </a:pPr>
            <a:r>
              <a:rPr sz="2800" b="1" dirty="0" smtClean="0">
                <a:solidFill>
                  <a:srgbClr val="0000FF"/>
                </a:solidFill>
                <a:latin typeface="Constantia"/>
                <a:cs typeface="Constantia"/>
              </a:rPr>
              <a:t>β)</a:t>
            </a:r>
            <a:r>
              <a:rPr sz="2800" b="1" spc="-79" dirty="0" smtClean="0">
                <a:solidFill>
                  <a:srgbClr val="0000FF"/>
                </a:solidFill>
                <a:latin typeface="Constantia"/>
                <a:cs typeface="Constantia"/>
              </a:rPr>
              <a:t> </a:t>
            </a:r>
            <a:r>
              <a:rPr sz="2800" b="1" spc="-14" dirty="0" smtClean="0">
                <a:solidFill>
                  <a:srgbClr val="0000FF"/>
                </a:solidFill>
                <a:latin typeface="Constantia"/>
                <a:cs typeface="Constantia"/>
              </a:rPr>
              <a:t>Σ</a:t>
            </a:r>
            <a:r>
              <a:rPr sz="2800" b="1" spc="0" dirty="0" smtClean="0">
                <a:solidFill>
                  <a:srgbClr val="0000FF"/>
                </a:solidFill>
                <a:latin typeface="Constantia"/>
                <a:cs typeface="Constantia"/>
              </a:rPr>
              <a:t>ε</a:t>
            </a:r>
            <a:r>
              <a:rPr sz="2800" b="1" spc="-131" dirty="0" smtClean="0">
                <a:solidFill>
                  <a:srgbClr val="0000FF"/>
                </a:solidFill>
                <a:latin typeface="Constantia"/>
                <a:cs typeface="Constantia"/>
              </a:rPr>
              <a:t> </a:t>
            </a:r>
            <a:r>
              <a:rPr sz="2800" b="1" spc="69" dirty="0" smtClean="0">
                <a:solidFill>
                  <a:srgbClr val="0000FF"/>
                </a:solidFill>
                <a:latin typeface="Constantia"/>
                <a:cs typeface="Constantia"/>
              </a:rPr>
              <a:t>σ</a:t>
            </a:r>
            <a:r>
              <a:rPr sz="2800" b="1" spc="-69" dirty="0" smtClean="0">
                <a:solidFill>
                  <a:srgbClr val="0000FF"/>
                </a:solidFill>
                <a:latin typeface="Constantia"/>
                <a:cs typeface="Constantia"/>
              </a:rPr>
              <a:t>χ</a:t>
            </a:r>
            <a:r>
              <a:rPr sz="2800" b="1" spc="-19" dirty="0" smtClean="0">
                <a:solidFill>
                  <a:srgbClr val="0000FF"/>
                </a:solidFill>
                <a:latin typeface="Constantia"/>
                <a:cs typeface="Constantia"/>
              </a:rPr>
              <a:t>έ</a:t>
            </a:r>
            <a:r>
              <a:rPr sz="2800" b="1" spc="0" dirty="0" smtClean="0">
                <a:solidFill>
                  <a:srgbClr val="0000FF"/>
                </a:solidFill>
                <a:latin typeface="Constantia"/>
                <a:cs typeface="Constantia"/>
              </a:rPr>
              <a:t>ση</a:t>
            </a:r>
            <a:r>
              <a:rPr sz="2800" b="1" spc="-110" dirty="0" smtClean="0">
                <a:solidFill>
                  <a:srgbClr val="0000FF"/>
                </a:solidFill>
                <a:latin typeface="Constantia"/>
                <a:cs typeface="Constantia"/>
              </a:rPr>
              <a:t> </a:t>
            </a:r>
            <a:r>
              <a:rPr sz="2800" b="1" spc="0" dirty="0" smtClean="0">
                <a:solidFill>
                  <a:srgbClr val="0000FF"/>
                </a:solidFill>
                <a:latin typeface="Constantia"/>
                <a:cs typeface="Constantia"/>
              </a:rPr>
              <a:t>με</a:t>
            </a:r>
            <a:r>
              <a:rPr sz="2800" b="1" spc="-104" dirty="0" smtClean="0">
                <a:solidFill>
                  <a:srgbClr val="0000FF"/>
                </a:solidFill>
                <a:latin typeface="Constantia"/>
                <a:cs typeface="Constantia"/>
              </a:rPr>
              <a:t> </a:t>
            </a:r>
            <a:r>
              <a:rPr sz="2800" b="1" spc="0" dirty="0" smtClean="0">
                <a:solidFill>
                  <a:srgbClr val="0000FF"/>
                </a:solidFill>
                <a:latin typeface="Constantia"/>
                <a:cs typeface="Constantia"/>
              </a:rPr>
              <a:t>άλ</a:t>
            </a:r>
            <a:r>
              <a:rPr sz="2800" b="1" spc="-59" dirty="0" smtClean="0">
                <a:solidFill>
                  <a:srgbClr val="0000FF"/>
                </a:solidFill>
                <a:latin typeface="Constantia"/>
                <a:cs typeface="Constantia"/>
              </a:rPr>
              <a:t>λ</a:t>
            </a:r>
            <a:r>
              <a:rPr sz="2800" b="1" spc="0" dirty="0" smtClean="0">
                <a:solidFill>
                  <a:srgbClr val="0000FF"/>
                </a:solidFill>
                <a:latin typeface="Constantia"/>
                <a:cs typeface="Constantia"/>
              </a:rPr>
              <a:t>ου</a:t>
            </a:r>
            <a:r>
              <a:rPr sz="2800" b="1" spc="-79" dirty="0" smtClean="0">
                <a:solidFill>
                  <a:srgbClr val="0000FF"/>
                </a:solidFill>
                <a:latin typeface="Constantia"/>
                <a:cs typeface="Constantia"/>
              </a:rPr>
              <a:t>ς</a:t>
            </a:r>
            <a:r>
              <a:rPr sz="2800" b="1" spc="0" dirty="0" smtClean="0">
                <a:solidFill>
                  <a:srgbClr val="0000FF"/>
                </a:solidFill>
                <a:latin typeface="Constantia"/>
                <a:cs typeface="Constantia"/>
              </a:rPr>
              <a:t>,</a:t>
            </a:r>
            <a:r>
              <a:rPr sz="2800" b="1" spc="-8" dirty="0" smtClean="0">
                <a:solidFill>
                  <a:srgbClr val="0000FF"/>
                </a:solidFill>
                <a:latin typeface="Constantia"/>
                <a:cs typeface="Constantia"/>
              </a:rPr>
              <a:t> </a:t>
            </a:r>
            <a:r>
              <a:rPr sz="2800" b="1" spc="-9" dirty="0" smtClean="0">
                <a:solidFill>
                  <a:srgbClr val="0000FF"/>
                </a:solidFill>
                <a:latin typeface="Constantia"/>
                <a:cs typeface="Constantia"/>
              </a:rPr>
              <a:t>μ</a:t>
            </a:r>
            <a:r>
              <a:rPr sz="2800" b="1" spc="0" dirty="0" smtClean="0">
                <a:solidFill>
                  <a:srgbClr val="0000FF"/>
                </a:solidFill>
                <a:latin typeface="Constantia"/>
                <a:cs typeface="Constantia"/>
              </a:rPr>
              <a:t>ε</a:t>
            </a:r>
            <a:r>
              <a:rPr sz="2800" b="1" spc="-113" dirty="0" smtClean="0">
                <a:solidFill>
                  <a:srgbClr val="0000FF"/>
                </a:solidFill>
                <a:latin typeface="Constantia"/>
                <a:cs typeface="Constantia"/>
              </a:rPr>
              <a:t> </a:t>
            </a:r>
            <a:r>
              <a:rPr sz="2800" b="1" spc="0" dirty="0" smtClean="0">
                <a:solidFill>
                  <a:srgbClr val="0000FF"/>
                </a:solidFill>
                <a:latin typeface="Constantia"/>
                <a:cs typeface="Constantia"/>
              </a:rPr>
              <a:t>αν</a:t>
            </a:r>
            <a:r>
              <a:rPr sz="2800" b="1" spc="-25" dirty="0" smtClean="0">
                <a:solidFill>
                  <a:srgbClr val="0000FF"/>
                </a:solidFill>
                <a:latin typeface="Constantia"/>
                <a:cs typeface="Constantia"/>
              </a:rPr>
              <a:t>τ</a:t>
            </a:r>
            <a:r>
              <a:rPr sz="2800" b="1" spc="0" dirty="0" smtClean="0">
                <a:solidFill>
                  <a:srgbClr val="0000FF"/>
                </a:solidFill>
                <a:latin typeface="Constantia"/>
                <a:cs typeface="Constantia"/>
              </a:rPr>
              <a:t>ι</a:t>
            </a:r>
            <a:r>
              <a:rPr sz="2800" b="1" spc="-19" dirty="0" smtClean="0">
                <a:solidFill>
                  <a:srgbClr val="0000FF"/>
                </a:solidFill>
                <a:latin typeface="Constantia"/>
                <a:cs typeface="Constantia"/>
              </a:rPr>
              <a:t>κε</a:t>
            </a:r>
            <a:r>
              <a:rPr sz="2800" b="1" spc="0" dirty="0" smtClean="0">
                <a:solidFill>
                  <a:srgbClr val="0000FF"/>
                </a:solidFill>
                <a:latin typeface="Constantia"/>
                <a:cs typeface="Constantia"/>
              </a:rPr>
              <a:t>ίμ</a:t>
            </a:r>
            <a:r>
              <a:rPr sz="2800" b="1" spc="25" dirty="0" smtClean="0">
                <a:solidFill>
                  <a:srgbClr val="0000FF"/>
                </a:solidFill>
                <a:latin typeface="Constantia"/>
                <a:cs typeface="Constantia"/>
              </a:rPr>
              <a:t>ε</a:t>
            </a:r>
            <a:r>
              <a:rPr sz="2800" b="1" spc="-19" dirty="0" smtClean="0">
                <a:solidFill>
                  <a:srgbClr val="0000FF"/>
                </a:solidFill>
                <a:latin typeface="Constantia"/>
                <a:cs typeface="Constantia"/>
              </a:rPr>
              <a:t>ν</a:t>
            </a:r>
            <a:r>
              <a:rPr sz="2800" b="1" spc="0" dirty="0" smtClean="0">
                <a:solidFill>
                  <a:srgbClr val="0000FF"/>
                </a:solidFill>
                <a:latin typeface="Constantia"/>
                <a:cs typeface="Constantia"/>
              </a:rPr>
              <a:t>α</a:t>
            </a:r>
            <a:r>
              <a:rPr sz="2800" b="1" spc="-113" dirty="0" smtClean="0">
                <a:solidFill>
                  <a:srgbClr val="0000FF"/>
                </a:solidFill>
                <a:latin typeface="Constantia"/>
                <a:cs typeface="Constantia"/>
              </a:rPr>
              <a:t> </a:t>
            </a:r>
            <a:r>
              <a:rPr sz="2800" b="1" spc="0" dirty="0" smtClean="0">
                <a:solidFill>
                  <a:srgbClr val="0000FF"/>
                </a:solidFill>
                <a:latin typeface="Constantia"/>
                <a:cs typeface="Constantia"/>
              </a:rPr>
              <a:t>ή</a:t>
            </a:r>
            <a:r>
              <a:rPr sz="2800" b="1" spc="-99" dirty="0" smtClean="0">
                <a:solidFill>
                  <a:srgbClr val="0000FF"/>
                </a:solidFill>
                <a:latin typeface="Constantia"/>
                <a:cs typeface="Constantia"/>
              </a:rPr>
              <a:t> </a:t>
            </a:r>
            <a:r>
              <a:rPr sz="2800" b="1" spc="19" dirty="0" smtClean="0">
                <a:solidFill>
                  <a:srgbClr val="0000FF"/>
                </a:solidFill>
                <a:latin typeface="Constantia"/>
                <a:cs typeface="Constantia"/>
              </a:rPr>
              <a:t>σ</a:t>
            </a:r>
            <a:r>
              <a:rPr sz="2800" b="1" spc="-34" dirty="0" smtClean="0">
                <a:solidFill>
                  <a:srgbClr val="0000FF"/>
                </a:solidFill>
                <a:latin typeface="Constantia"/>
                <a:cs typeface="Constantia"/>
              </a:rPr>
              <a:t>τ</a:t>
            </a:r>
            <a:r>
              <a:rPr sz="2800" b="1" spc="0" dirty="0" smtClean="0">
                <a:solidFill>
                  <a:srgbClr val="0000FF"/>
                </a:solidFill>
                <a:latin typeface="Constantia"/>
                <a:cs typeface="Constantia"/>
              </a:rPr>
              <a:t>ο </a:t>
            </a:r>
            <a:r>
              <a:rPr sz="2800" b="1" spc="-104" dirty="0" smtClean="0">
                <a:solidFill>
                  <a:srgbClr val="0000FF"/>
                </a:solidFill>
                <a:latin typeface="Constantia"/>
                <a:cs typeface="Constantia"/>
              </a:rPr>
              <a:t>χ</a:t>
            </a:r>
            <a:r>
              <a:rPr sz="2800" b="1" spc="-19" dirty="0" smtClean="0">
                <a:solidFill>
                  <a:srgbClr val="0000FF"/>
                </a:solidFill>
                <a:latin typeface="Constantia"/>
                <a:cs typeface="Constantia"/>
              </a:rPr>
              <a:t>α</a:t>
            </a:r>
            <a:r>
              <a:rPr sz="2800" b="1" spc="-34" dirty="0" smtClean="0">
                <a:solidFill>
                  <a:srgbClr val="0000FF"/>
                </a:solidFill>
                <a:latin typeface="Constantia"/>
                <a:cs typeface="Constantia"/>
              </a:rPr>
              <a:t>ρ</a:t>
            </a:r>
            <a:r>
              <a:rPr sz="2800" b="1" spc="-19" dirty="0" smtClean="0">
                <a:solidFill>
                  <a:srgbClr val="0000FF"/>
                </a:solidFill>
                <a:latin typeface="Constantia"/>
                <a:cs typeface="Constantia"/>
              </a:rPr>
              <a:t>τ</a:t>
            </a:r>
            <a:r>
              <a:rPr sz="2800" b="1" spc="0" dirty="0" smtClean="0">
                <a:solidFill>
                  <a:srgbClr val="0000FF"/>
                </a:solidFill>
                <a:latin typeface="Constantia"/>
                <a:cs typeface="Constantia"/>
              </a:rPr>
              <a:t>ί:</a:t>
            </a:r>
            <a:r>
              <a:rPr sz="2800" b="1" spc="-73" dirty="0" smtClean="0">
                <a:solidFill>
                  <a:srgbClr val="0000FF"/>
                </a:solidFill>
                <a:latin typeface="Constantia"/>
                <a:cs typeface="Constantia"/>
              </a:rPr>
              <a:t> </a:t>
            </a:r>
            <a:r>
              <a:rPr sz="2800" b="1" spc="0" dirty="0" smtClean="0">
                <a:solidFill>
                  <a:srgbClr val="FFFFFF"/>
                </a:solidFill>
                <a:latin typeface="Constantia"/>
                <a:cs typeface="Constantia"/>
              </a:rPr>
              <a:t>βά</a:t>
            </a:r>
            <a:r>
              <a:rPr sz="2800" b="1" spc="-19" dirty="0" smtClean="0">
                <a:solidFill>
                  <a:srgbClr val="FFFFFF"/>
                </a:solidFill>
                <a:latin typeface="Constantia"/>
                <a:cs typeface="Constantia"/>
              </a:rPr>
              <a:t>λ</a:t>
            </a:r>
            <a:r>
              <a:rPr sz="2800" b="1" spc="0" dirty="0" smtClean="0">
                <a:solidFill>
                  <a:srgbClr val="FFFFFF"/>
                </a:solidFill>
                <a:latin typeface="Constantia"/>
                <a:cs typeface="Constantia"/>
              </a:rPr>
              <a:t>ε</a:t>
            </a:r>
            <a:r>
              <a:rPr sz="2800" b="1" spc="-153" dirty="0" smtClean="0">
                <a:solidFill>
                  <a:srgbClr val="FFFFFF"/>
                </a:solidFill>
                <a:latin typeface="Constantia"/>
                <a:cs typeface="Constantia"/>
              </a:rPr>
              <a:t> </a:t>
            </a:r>
            <a:r>
              <a:rPr sz="2800" b="1" spc="0" dirty="0" smtClean="0">
                <a:solidFill>
                  <a:srgbClr val="FFFFFF"/>
                </a:solidFill>
                <a:latin typeface="Constantia"/>
                <a:cs typeface="Constantia"/>
              </a:rPr>
              <a:t>τ</a:t>
            </a:r>
            <a:r>
              <a:rPr sz="2800" b="1" spc="-54" dirty="0" smtClean="0">
                <a:solidFill>
                  <a:srgbClr val="FFFFFF"/>
                </a:solidFill>
                <a:latin typeface="Constantia"/>
                <a:cs typeface="Constantia"/>
              </a:rPr>
              <a:t>η</a:t>
            </a:r>
            <a:r>
              <a:rPr sz="2800" b="1" spc="0" dirty="0" smtClean="0">
                <a:solidFill>
                  <a:srgbClr val="FFFFFF"/>
                </a:solidFill>
                <a:latin typeface="Constantia"/>
                <a:cs typeface="Constantia"/>
              </a:rPr>
              <a:t>ν</a:t>
            </a:r>
            <a:r>
              <a:rPr sz="2800" b="1" spc="-139" dirty="0" smtClean="0">
                <a:solidFill>
                  <a:srgbClr val="FFFFFF"/>
                </a:solidFill>
                <a:latin typeface="Constantia"/>
                <a:cs typeface="Constantia"/>
              </a:rPr>
              <a:t> </a:t>
            </a:r>
            <a:r>
              <a:rPr sz="2800" b="1" spc="-50" dirty="0" smtClean="0">
                <a:solidFill>
                  <a:srgbClr val="FFFFFF"/>
                </a:solidFill>
                <a:latin typeface="Constantia"/>
                <a:cs typeface="Constantia"/>
              </a:rPr>
              <a:t>κ</a:t>
            </a:r>
            <a:r>
              <a:rPr sz="2800" b="1" spc="0" dirty="0" smtClean="0">
                <a:solidFill>
                  <a:srgbClr val="FFFFFF"/>
                </a:solidFill>
                <a:latin typeface="Constantia"/>
                <a:cs typeface="Constantia"/>
              </a:rPr>
              <a:t>ούκ</a:t>
            </a:r>
            <a:r>
              <a:rPr sz="2800" b="1" spc="-54" dirty="0" smtClean="0">
                <a:solidFill>
                  <a:srgbClr val="FFFFFF"/>
                </a:solidFill>
                <a:latin typeface="Constantia"/>
                <a:cs typeface="Constantia"/>
              </a:rPr>
              <a:t>λ</a:t>
            </a:r>
            <a:r>
              <a:rPr sz="2800" b="1" spc="0" dirty="0" smtClean="0">
                <a:solidFill>
                  <a:srgbClr val="FFFFFF"/>
                </a:solidFill>
                <a:latin typeface="Constantia"/>
                <a:cs typeface="Constantia"/>
              </a:rPr>
              <a:t>α</a:t>
            </a:r>
            <a:r>
              <a:rPr sz="2800" b="1" spc="-69" dirty="0" smtClean="0">
                <a:solidFill>
                  <a:srgbClr val="FFFFFF"/>
                </a:solidFill>
                <a:latin typeface="Constantia"/>
                <a:cs typeface="Constantia"/>
              </a:rPr>
              <a:t> </a:t>
            </a:r>
            <a:r>
              <a:rPr sz="2800" b="1" spc="-19" dirty="0" smtClean="0">
                <a:solidFill>
                  <a:srgbClr val="FFFFFF"/>
                </a:solidFill>
                <a:latin typeface="Constantia"/>
                <a:cs typeface="Constantia"/>
              </a:rPr>
              <a:t>α</a:t>
            </a:r>
            <a:r>
              <a:rPr sz="2800" b="1" spc="-9" dirty="0" smtClean="0">
                <a:solidFill>
                  <a:srgbClr val="FFFFFF"/>
                </a:solidFill>
                <a:latin typeface="Constantia"/>
                <a:cs typeface="Constantia"/>
              </a:rPr>
              <a:t>ρ</a:t>
            </a:r>
            <a:r>
              <a:rPr sz="2800" b="1" spc="0" dirty="0" smtClean="0">
                <a:solidFill>
                  <a:srgbClr val="FFFFFF"/>
                </a:solidFill>
                <a:latin typeface="Constantia"/>
                <a:cs typeface="Constantia"/>
              </a:rPr>
              <a:t>ι</a:t>
            </a:r>
            <a:r>
              <a:rPr sz="2800" b="1" spc="29" dirty="0" smtClean="0">
                <a:solidFill>
                  <a:srgbClr val="FFFFFF"/>
                </a:solidFill>
                <a:latin typeface="Constantia"/>
                <a:cs typeface="Constantia"/>
              </a:rPr>
              <a:t>σ</a:t>
            </a:r>
            <a:r>
              <a:rPr sz="2800" b="1" spc="-19" dirty="0" smtClean="0">
                <a:solidFill>
                  <a:srgbClr val="FFFFFF"/>
                </a:solidFill>
                <a:latin typeface="Constantia"/>
                <a:cs typeface="Constantia"/>
              </a:rPr>
              <a:t>τε</a:t>
            </a:r>
            <a:r>
              <a:rPr sz="2800" b="1" spc="0" dirty="0" smtClean="0">
                <a:solidFill>
                  <a:srgbClr val="FFFFFF"/>
                </a:solidFill>
                <a:latin typeface="Constantia"/>
                <a:cs typeface="Constantia"/>
              </a:rPr>
              <a:t>ρά</a:t>
            </a:r>
            <a:r>
              <a:rPr sz="2800" b="1" spc="-174" dirty="0" smtClean="0">
                <a:solidFill>
                  <a:srgbClr val="FFFFFF"/>
                </a:solidFill>
                <a:latin typeface="Constantia"/>
                <a:cs typeface="Constantia"/>
              </a:rPr>
              <a:t> </a:t>
            </a:r>
            <a:r>
              <a:rPr sz="2800" b="1" spc="0" dirty="0" smtClean="0">
                <a:solidFill>
                  <a:srgbClr val="FFFFFF"/>
                </a:solidFill>
                <a:latin typeface="Constantia"/>
                <a:cs typeface="Constantia"/>
              </a:rPr>
              <a:t>α</a:t>
            </a:r>
            <a:r>
              <a:rPr sz="2800" b="1" spc="-19" dirty="0" smtClean="0">
                <a:solidFill>
                  <a:srgbClr val="FFFFFF"/>
                </a:solidFill>
                <a:latin typeface="Constantia"/>
                <a:cs typeface="Constantia"/>
              </a:rPr>
              <a:t>π</a:t>
            </a:r>
            <a:r>
              <a:rPr sz="2800" b="1" spc="-94" dirty="0" smtClean="0">
                <a:solidFill>
                  <a:srgbClr val="FFFFFF"/>
                </a:solidFill>
                <a:latin typeface="Constantia"/>
                <a:cs typeface="Constantia"/>
              </a:rPr>
              <a:t>ό</a:t>
            </a:r>
            <a:r>
              <a:rPr sz="2800" b="1" spc="0" dirty="0" smtClean="0">
                <a:solidFill>
                  <a:srgbClr val="FFFFFF"/>
                </a:solidFill>
                <a:latin typeface="Constantia"/>
                <a:cs typeface="Constantia"/>
              </a:rPr>
              <a:t>.</a:t>
            </a:r>
            <a:r>
              <a:rPr sz="2800" b="1" spc="4" dirty="0" smtClean="0">
                <a:solidFill>
                  <a:srgbClr val="FFFFFF"/>
                </a:solidFill>
                <a:latin typeface="Constantia"/>
                <a:cs typeface="Constantia"/>
              </a:rPr>
              <a:t>.</a:t>
            </a:r>
            <a:r>
              <a:rPr sz="2800" b="1" spc="0" dirty="0" smtClean="0">
                <a:solidFill>
                  <a:srgbClr val="FFFFFF"/>
                </a:solidFill>
                <a:latin typeface="Constantia"/>
                <a:cs typeface="Constantia"/>
              </a:rPr>
              <a:t>.β</a:t>
            </a:r>
            <a:r>
              <a:rPr sz="2800" b="1" spc="4" dirty="0" smtClean="0">
                <a:solidFill>
                  <a:srgbClr val="FFFFFF"/>
                </a:solidFill>
                <a:latin typeface="Constantia"/>
                <a:cs typeface="Constantia"/>
              </a:rPr>
              <a:t>ά</a:t>
            </a:r>
            <a:r>
              <a:rPr sz="2800" b="1" spc="0" dirty="0" smtClean="0">
                <a:solidFill>
                  <a:srgbClr val="FFFFFF"/>
                </a:solidFill>
                <a:latin typeface="Constantia"/>
                <a:cs typeface="Constantia"/>
              </a:rPr>
              <a:t>ψε</a:t>
            </a:r>
            <a:r>
              <a:rPr sz="2800" b="1" spc="-226" dirty="0" smtClean="0">
                <a:solidFill>
                  <a:srgbClr val="FFFFFF"/>
                </a:solidFill>
                <a:latin typeface="Constantia"/>
                <a:cs typeface="Constantia"/>
              </a:rPr>
              <a:t> </a:t>
            </a:r>
            <a:r>
              <a:rPr sz="2800" b="1" spc="-34" dirty="0" smtClean="0">
                <a:solidFill>
                  <a:srgbClr val="FFFFFF"/>
                </a:solidFill>
                <a:latin typeface="Constantia"/>
                <a:cs typeface="Constantia"/>
              </a:rPr>
              <a:t>τ</a:t>
            </a:r>
            <a:r>
              <a:rPr sz="2800" b="1" spc="0" dirty="0" smtClean="0">
                <a:solidFill>
                  <a:srgbClr val="FFFFFF"/>
                </a:solidFill>
                <a:latin typeface="Constantia"/>
                <a:cs typeface="Constantia"/>
              </a:rPr>
              <a:t>ο </a:t>
            </a:r>
            <a:r>
              <a:rPr sz="2800" b="1" spc="75" dirty="0" smtClean="0">
                <a:solidFill>
                  <a:srgbClr val="FFFFFF"/>
                </a:solidFill>
                <a:latin typeface="Constantia"/>
                <a:cs typeface="Constantia"/>
              </a:rPr>
              <a:t>σ</a:t>
            </a:r>
            <a:r>
              <a:rPr sz="2800" b="1" spc="0" dirty="0" smtClean="0">
                <a:solidFill>
                  <a:srgbClr val="FFFFFF"/>
                </a:solidFill>
                <a:latin typeface="Constantia"/>
                <a:cs typeface="Constantia"/>
              </a:rPr>
              <a:t>χήμα</a:t>
            </a:r>
            <a:r>
              <a:rPr sz="2800" b="1" spc="-126" dirty="0" smtClean="0">
                <a:solidFill>
                  <a:srgbClr val="FFFFFF"/>
                </a:solidFill>
                <a:latin typeface="Constantia"/>
                <a:cs typeface="Constantia"/>
              </a:rPr>
              <a:t> </a:t>
            </a:r>
            <a:r>
              <a:rPr sz="2800" b="1" spc="-25" dirty="0" smtClean="0">
                <a:solidFill>
                  <a:srgbClr val="FFFFFF"/>
                </a:solidFill>
                <a:latin typeface="Constantia"/>
                <a:cs typeface="Constantia"/>
              </a:rPr>
              <a:t>π</a:t>
            </a:r>
            <a:r>
              <a:rPr sz="2800" b="1" spc="0" dirty="0" smtClean="0">
                <a:solidFill>
                  <a:srgbClr val="FFFFFF"/>
                </a:solidFill>
                <a:latin typeface="Constantia"/>
                <a:cs typeface="Constantia"/>
              </a:rPr>
              <a:t>ου</a:t>
            </a:r>
            <a:r>
              <a:rPr sz="2800" b="1" spc="-97" dirty="0" smtClean="0">
                <a:solidFill>
                  <a:srgbClr val="FFFFFF"/>
                </a:solidFill>
                <a:latin typeface="Constantia"/>
                <a:cs typeface="Constantia"/>
              </a:rPr>
              <a:t> </a:t>
            </a:r>
            <a:r>
              <a:rPr sz="2800" b="1" spc="-19" dirty="0" smtClean="0">
                <a:solidFill>
                  <a:srgbClr val="FFFFFF"/>
                </a:solidFill>
                <a:latin typeface="Constantia"/>
                <a:cs typeface="Constantia"/>
              </a:rPr>
              <a:t>ε</a:t>
            </a:r>
            <a:r>
              <a:rPr sz="2800" b="1" spc="-54" dirty="0" smtClean="0">
                <a:solidFill>
                  <a:srgbClr val="FFFFFF"/>
                </a:solidFill>
                <a:latin typeface="Constantia"/>
                <a:cs typeface="Constantia"/>
              </a:rPr>
              <a:t>ί</a:t>
            </a:r>
            <a:r>
              <a:rPr sz="2800" b="1" spc="-19" dirty="0" smtClean="0">
                <a:solidFill>
                  <a:srgbClr val="FFFFFF"/>
                </a:solidFill>
                <a:latin typeface="Constantia"/>
                <a:cs typeface="Constantia"/>
              </a:rPr>
              <a:t>ν</a:t>
            </a:r>
            <a:r>
              <a:rPr sz="2800" b="1" spc="0" dirty="0" smtClean="0">
                <a:solidFill>
                  <a:srgbClr val="FFFFFF"/>
                </a:solidFill>
                <a:latin typeface="Constantia"/>
                <a:cs typeface="Constantia"/>
              </a:rPr>
              <a:t>αι</a:t>
            </a:r>
            <a:r>
              <a:rPr sz="2800" b="1" spc="-127" dirty="0" smtClean="0">
                <a:solidFill>
                  <a:srgbClr val="FFFFFF"/>
                </a:solidFill>
                <a:latin typeface="Constantia"/>
                <a:cs typeface="Constantia"/>
              </a:rPr>
              <a:t> </a:t>
            </a:r>
            <a:r>
              <a:rPr sz="2800" b="1" spc="0" dirty="0" smtClean="0">
                <a:solidFill>
                  <a:srgbClr val="FFFFFF"/>
                </a:solidFill>
                <a:latin typeface="Constantia"/>
                <a:cs typeface="Constantia"/>
              </a:rPr>
              <a:t>μ</a:t>
            </a:r>
            <a:r>
              <a:rPr sz="2800" b="1" spc="-19" dirty="0" smtClean="0">
                <a:solidFill>
                  <a:srgbClr val="FFFFFF"/>
                </a:solidFill>
                <a:latin typeface="Constantia"/>
                <a:cs typeface="Constantia"/>
              </a:rPr>
              <a:t>έ</a:t>
            </a:r>
            <a:r>
              <a:rPr sz="2800" b="1" spc="0" dirty="0" smtClean="0">
                <a:solidFill>
                  <a:srgbClr val="FFFFFF"/>
                </a:solidFill>
                <a:latin typeface="Constantia"/>
                <a:cs typeface="Constantia"/>
              </a:rPr>
              <a:t>σα</a:t>
            </a:r>
            <a:r>
              <a:rPr sz="2800" b="1" spc="-154" dirty="0" smtClean="0">
                <a:solidFill>
                  <a:srgbClr val="FFFFFF"/>
                </a:solidFill>
                <a:latin typeface="Constantia"/>
                <a:cs typeface="Constantia"/>
              </a:rPr>
              <a:t> </a:t>
            </a:r>
            <a:r>
              <a:rPr sz="2800" b="1" spc="25" dirty="0" smtClean="0">
                <a:solidFill>
                  <a:srgbClr val="FFFFFF"/>
                </a:solidFill>
                <a:latin typeface="Constantia"/>
                <a:cs typeface="Constantia"/>
              </a:rPr>
              <a:t>σ</a:t>
            </a:r>
            <a:r>
              <a:rPr sz="2800" b="1" spc="-34" dirty="0" smtClean="0">
                <a:solidFill>
                  <a:srgbClr val="FFFFFF"/>
                </a:solidFill>
                <a:latin typeface="Constantia"/>
                <a:cs typeface="Constantia"/>
              </a:rPr>
              <a:t>τ</a:t>
            </a:r>
            <a:r>
              <a:rPr sz="2800" b="1" spc="0" dirty="0" smtClean="0">
                <a:solidFill>
                  <a:srgbClr val="FFFFFF"/>
                </a:solidFill>
                <a:latin typeface="Constantia"/>
                <a:cs typeface="Constantia"/>
              </a:rPr>
              <a:t>ο</a:t>
            </a:r>
            <a:r>
              <a:rPr sz="2800" b="1" spc="-141" dirty="0" smtClean="0">
                <a:solidFill>
                  <a:srgbClr val="FFFFFF"/>
                </a:solidFill>
                <a:latin typeface="Constantia"/>
                <a:cs typeface="Constantia"/>
              </a:rPr>
              <a:t> </a:t>
            </a:r>
            <a:r>
              <a:rPr sz="2800" b="1" spc="0" dirty="0" smtClean="0">
                <a:solidFill>
                  <a:srgbClr val="FFFFFF"/>
                </a:solidFill>
                <a:latin typeface="Constantia"/>
                <a:cs typeface="Constantia"/>
              </a:rPr>
              <a:t>σπ</a:t>
            </a:r>
            <a:r>
              <a:rPr sz="2800" b="1" spc="-29" dirty="0" smtClean="0">
                <a:solidFill>
                  <a:srgbClr val="FFFFFF"/>
                </a:solidFill>
                <a:latin typeface="Constantia"/>
                <a:cs typeface="Constantia"/>
              </a:rPr>
              <a:t>ι</a:t>
            </a:r>
            <a:r>
              <a:rPr sz="2800" b="1" spc="-50" dirty="0" smtClean="0">
                <a:solidFill>
                  <a:srgbClr val="FFFFFF"/>
                </a:solidFill>
                <a:latin typeface="Constantia"/>
                <a:cs typeface="Constantia"/>
              </a:rPr>
              <a:t>τ</a:t>
            </a:r>
            <a:r>
              <a:rPr sz="2800" b="1" spc="0" dirty="0" smtClean="0">
                <a:solidFill>
                  <a:srgbClr val="FFFFFF"/>
                </a:solidFill>
                <a:latin typeface="Constantia"/>
                <a:cs typeface="Constantia"/>
              </a:rPr>
              <a:t>άκι.</a:t>
            </a:r>
            <a:r>
              <a:rPr sz="2800" b="1" spc="9" dirty="0" smtClean="0">
                <a:solidFill>
                  <a:srgbClr val="FFFFFF"/>
                </a:solidFill>
                <a:latin typeface="Constantia"/>
                <a:cs typeface="Constantia"/>
              </a:rPr>
              <a:t>.</a:t>
            </a:r>
            <a:r>
              <a:rPr sz="2800" b="1" spc="0" dirty="0" smtClean="0">
                <a:solidFill>
                  <a:srgbClr val="FFFFFF"/>
                </a:solidFill>
                <a:latin typeface="Constantia"/>
                <a:cs typeface="Constantia"/>
              </a:rPr>
              <a:t>.κ</a:t>
            </a:r>
            <a:r>
              <a:rPr sz="2800" b="1" spc="-25" dirty="0" smtClean="0">
                <a:solidFill>
                  <a:srgbClr val="FFFFFF"/>
                </a:solidFill>
                <a:latin typeface="Constantia"/>
                <a:cs typeface="Constantia"/>
              </a:rPr>
              <a:t>λ</a:t>
            </a:r>
            <a:r>
              <a:rPr sz="2800" b="1" spc="4" dirty="0" smtClean="0">
                <a:solidFill>
                  <a:srgbClr val="FFFFFF"/>
                </a:solidFill>
                <a:latin typeface="Constantia"/>
                <a:cs typeface="Constantia"/>
              </a:rPr>
              <a:t>π</a:t>
            </a:r>
            <a:r>
              <a:rPr sz="2800" b="1" spc="0" dirty="0" smtClean="0">
                <a:solidFill>
                  <a:srgbClr val="FFFFFF"/>
                </a:solidFill>
                <a:latin typeface="Constantia"/>
                <a:cs typeface="Constantia"/>
              </a:rPr>
              <a:t>.</a:t>
            </a:r>
            <a:endParaRPr sz="2800">
              <a:latin typeface="Constantia"/>
              <a:cs typeface="Constanti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1658484" y="713234"/>
            <a:ext cx="8891659" cy="326009"/>
          </a:xfrm>
          <a:custGeom>
            <a:avLst/>
            <a:gdLst/>
            <a:ahLst/>
            <a:cxnLst/>
            <a:rect l="l" t="t" r="r" b="b"/>
            <a:pathLst>
              <a:path w="6668744" h="326009">
                <a:moveTo>
                  <a:pt x="980160" y="22605"/>
                </a:moveTo>
                <a:lnTo>
                  <a:pt x="983589" y="21843"/>
                </a:lnTo>
                <a:lnTo>
                  <a:pt x="1006322" y="16255"/>
                </a:lnTo>
                <a:lnTo>
                  <a:pt x="1005306" y="4825"/>
                </a:lnTo>
                <a:lnTo>
                  <a:pt x="997219" y="5006"/>
                </a:lnTo>
                <a:lnTo>
                  <a:pt x="984982" y="5233"/>
                </a:lnTo>
                <a:lnTo>
                  <a:pt x="972535" y="5413"/>
                </a:lnTo>
                <a:lnTo>
                  <a:pt x="959875" y="5549"/>
                </a:lnTo>
                <a:lnTo>
                  <a:pt x="933909" y="5697"/>
                </a:lnTo>
                <a:lnTo>
                  <a:pt x="886794" y="5518"/>
                </a:lnTo>
                <a:lnTo>
                  <a:pt x="875639" y="5333"/>
                </a:lnTo>
                <a:lnTo>
                  <a:pt x="875639" y="4825"/>
                </a:lnTo>
                <a:lnTo>
                  <a:pt x="868908" y="5079"/>
                </a:lnTo>
                <a:lnTo>
                  <a:pt x="862812" y="5079"/>
                </a:lnTo>
                <a:lnTo>
                  <a:pt x="857986" y="5333"/>
                </a:lnTo>
                <a:lnTo>
                  <a:pt x="848306" y="5477"/>
                </a:lnTo>
                <a:lnTo>
                  <a:pt x="835839" y="5609"/>
                </a:lnTo>
                <a:lnTo>
                  <a:pt x="787109" y="5560"/>
                </a:lnTo>
                <a:lnTo>
                  <a:pt x="774674" y="5333"/>
                </a:lnTo>
                <a:lnTo>
                  <a:pt x="774974" y="12105"/>
                </a:lnTo>
                <a:lnTo>
                  <a:pt x="775377" y="24650"/>
                </a:lnTo>
                <a:lnTo>
                  <a:pt x="775690" y="37845"/>
                </a:lnTo>
                <a:lnTo>
                  <a:pt x="775847" y="45935"/>
                </a:lnTo>
                <a:lnTo>
                  <a:pt x="776015" y="58744"/>
                </a:lnTo>
                <a:lnTo>
                  <a:pt x="776039" y="78587"/>
                </a:lnTo>
                <a:lnTo>
                  <a:pt x="775776" y="92927"/>
                </a:lnTo>
                <a:lnTo>
                  <a:pt x="775249" y="105933"/>
                </a:lnTo>
                <a:lnTo>
                  <a:pt x="774459" y="117624"/>
                </a:lnTo>
                <a:lnTo>
                  <a:pt x="773404" y="128015"/>
                </a:lnTo>
                <a:lnTo>
                  <a:pt x="771437" y="139861"/>
                </a:lnTo>
                <a:lnTo>
                  <a:pt x="767900" y="152234"/>
                </a:lnTo>
                <a:lnTo>
                  <a:pt x="763117" y="162305"/>
                </a:lnTo>
                <a:lnTo>
                  <a:pt x="752946" y="173761"/>
                </a:lnTo>
                <a:lnTo>
                  <a:pt x="741527" y="179831"/>
                </a:lnTo>
                <a:lnTo>
                  <a:pt x="731864" y="182456"/>
                </a:lnTo>
                <a:lnTo>
                  <a:pt x="719399" y="184413"/>
                </a:lnTo>
                <a:lnTo>
                  <a:pt x="704824" y="185419"/>
                </a:lnTo>
                <a:lnTo>
                  <a:pt x="704951" y="42290"/>
                </a:lnTo>
                <a:lnTo>
                  <a:pt x="705078" y="36321"/>
                </a:lnTo>
                <a:lnTo>
                  <a:pt x="705332" y="30352"/>
                </a:lnTo>
                <a:lnTo>
                  <a:pt x="707491" y="24383"/>
                </a:lnTo>
                <a:lnTo>
                  <a:pt x="736574" y="16255"/>
                </a:lnTo>
                <a:lnTo>
                  <a:pt x="735431" y="4825"/>
                </a:lnTo>
                <a:lnTo>
                  <a:pt x="734792" y="4848"/>
                </a:lnTo>
                <a:lnTo>
                  <a:pt x="723782" y="5176"/>
                </a:lnTo>
                <a:lnTo>
                  <a:pt x="711927" y="5420"/>
                </a:lnTo>
                <a:lnTo>
                  <a:pt x="699214" y="5588"/>
                </a:lnTo>
                <a:lnTo>
                  <a:pt x="642682" y="5582"/>
                </a:lnTo>
                <a:lnTo>
                  <a:pt x="629991" y="5410"/>
                </a:lnTo>
                <a:lnTo>
                  <a:pt x="618191" y="5160"/>
                </a:lnTo>
                <a:lnTo>
                  <a:pt x="607288" y="4825"/>
                </a:lnTo>
                <a:lnTo>
                  <a:pt x="607923" y="16255"/>
                </a:lnTo>
                <a:lnTo>
                  <a:pt x="633323" y="23875"/>
                </a:lnTo>
                <a:lnTo>
                  <a:pt x="636752" y="25018"/>
                </a:lnTo>
                <a:lnTo>
                  <a:pt x="638657" y="27558"/>
                </a:lnTo>
                <a:lnTo>
                  <a:pt x="638784" y="31368"/>
                </a:lnTo>
                <a:lnTo>
                  <a:pt x="639038" y="42925"/>
                </a:lnTo>
                <a:lnTo>
                  <a:pt x="639038" y="49021"/>
                </a:lnTo>
                <a:lnTo>
                  <a:pt x="639165" y="55117"/>
                </a:lnTo>
                <a:lnTo>
                  <a:pt x="639165" y="185292"/>
                </a:lnTo>
                <a:lnTo>
                  <a:pt x="638005" y="185231"/>
                </a:lnTo>
                <a:lnTo>
                  <a:pt x="624649" y="184174"/>
                </a:lnTo>
                <a:lnTo>
                  <a:pt x="612876" y="182498"/>
                </a:lnTo>
                <a:lnTo>
                  <a:pt x="605256" y="181101"/>
                </a:lnTo>
                <a:lnTo>
                  <a:pt x="598906" y="178688"/>
                </a:lnTo>
                <a:lnTo>
                  <a:pt x="593699" y="175387"/>
                </a:lnTo>
                <a:lnTo>
                  <a:pt x="588492" y="172084"/>
                </a:lnTo>
                <a:lnTo>
                  <a:pt x="584174" y="167766"/>
                </a:lnTo>
                <a:lnTo>
                  <a:pt x="580745" y="162305"/>
                </a:lnTo>
                <a:lnTo>
                  <a:pt x="577316" y="156717"/>
                </a:lnTo>
                <a:lnTo>
                  <a:pt x="574649" y="149859"/>
                </a:lnTo>
                <a:lnTo>
                  <a:pt x="572617" y="141604"/>
                </a:lnTo>
                <a:lnTo>
                  <a:pt x="569951" y="125614"/>
                </a:lnTo>
                <a:lnTo>
                  <a:pt x="568807" y="111759"/>
                </a:lnTo>
                <a:lnTo>
                  <a:pt x="568148" y="97817"/>
                </a:lnTo>
                <a:lnTo>
                  <a:pt x="567873" y="84996"/>
                </a:lnTo>
                <a:lnTo>
                  <a:pt x="567906" y="50995"/>
                </a:lnTo>
                <a:lnTo>
                  <a:pt x="568045" y="37845"/>
                </a:lnTo>
                <a:lnTo>
                  <a:pt x="568211" y="30364"/>
                </a:lnTo>
                <a:lnTo>
                  <a:pt x="568481" y="17536"/>
                </a:lnTo>
                <a:lnTo>
                  <a:pt x="568680" y="5333"/>
                </a:lnTo>
                <a:lnTo>
                  <a:pt x="559047" y="5517"/>
                </a:lnTo>
                <a:lnTo>
                  <a:pt x="546376" y="5665"/>
                </a:lnTo>
                <a:lnTo>
                  <a:pt x="503499" y="5564"/>
                </a:lnTo>
                <a:lnTo>
                  <a:pt x="490851" y="5392"/>
                </a:lnTo>
                <a:lnTo>
                  <a:pt x="478544" y="5147"/>
                </a:lnTo>
                <a:lnTo>
                  <a:pt x="466572" y="4825"/>
                </a:lnTo>
                <a:lnTo>
                  <a:pt x="467461" y="16255"/>
                </a:lnTo>
                <a:lnTo>
                  <a:pt x="497433" y="25018"/>
                </a:lnTo>
                <a:lnTo>
                  <a:pt x="500862" y="26034"/>
                </a:lnTo>
                <a:lnTo>
                  <a:pt x="502640" y="28447"/>
                </a:lnTo>
                <a:lnTo>
                  <a:pt x="502894" y="37591"/>
                </a:lnTo>
                <a:lnTo>
                  <a:pt x="503021" y="43814"/>
                </a:lnTo>
                <a:lnTo>
                  <a:pt x="503275" y="64896"/>
                </a:lnTo>
                <a:lnTo>
                  <a:pt x="503341" y="79015"/>
                </a:lnTo>
                <a:lnTo>
                  <a:pt x="503751" y="92349"/>
                </a:lnTo>
                <a:lnTo>
                  <a:pt x="504565" y="104746"/>
                </a:lnTo>
                <a:lnTo>
                  <a:pt x="505815" y="116204"/>
                </a:lnTo>
                <a:lnTo>
                  <a:pt x="507580" y="127418"/>
                </a:lnTo>
                <a:lnTo>
                  <a:pt x="510568" y="139849"/>
                </a:lnTo>
                <a:lnTo>
                  <a:pt x="514451" y="151002"/>
                </a:lnTo>
                <a:lnTo>
                  <a:pt x="522626" y="166339"/>
                </a:lnTo>
                <a:lnTo>
                  <a:pt x="530580" y="175767"/>
                </a:lnTo>
                <a:lnTo>
                  <a:pt x="533916" y="178824"/>
                </a:lnTo>
                <a:lnTo>
                  <a:pt x="544019" y="186119"/>
                </a:lnTo>
                <a:lnTo>
                  <a:pt x="555853" y="192277"/>
                </a:lnTo>
                <a:lnTo>
                  <a:pt x="565828" y="196081"/>
                </a:lnTo>
                <a:lnTo>
                  <a:pt x="578039" y="199426"/>
                </a:lnTo>
                <a:lnTo>
                  <a:pt x="591540" y="201929"/>
                </a:lnTo>
                <a:lnTo>
                  <a:pt x="600156" y="203136"/>
                </a:lnTo>
                <a:lnTo>
                  <a:pt x="612244" y="204405"/>
                </a:lnTo>
                <a:lnTo>
                  <a:pt x="625247" y="205348"/>
                </a:lnTo>
                <a:lnTo>
                  <a:pt x="639165" y="205993"/>
                </a:lnTo>
                <a:lnTo>
                  <a:pt x="639165" y="264159"/>
                </a:lnTo>
                <a:lnTo>
                  <a:pt x="639038" y="271144"/>
                </a:lnTo>
                <a:lnTo>
                  <a:pt x="638784" y="290575"/>
                </a:lnTo>
                <a:lnTo>
                  <a:pt x="638403" y="294131"/>
                </a:lnTo>
                <a:lnTo>
                  <a:pt x="636498" y="296544"/>
                </a:lnTo>
                <a:lnTo>
                  <a:pt x="632688" y="297814"/>
                </a:lnTo>
                <a:lnTo>
                  <a:pt x="600811" y="306958"/>
                </a:lnTo>
                <a:lnTo>
                  <a:pt x="601954" y="318134"/>
                </a:lnTo>
                <a:lnTo>
                  <a:pt x="608934" y="317982"/>
                </a:lnTo>
                <a:lnTo>
                  <a:pt x="621031" y="317763"/>
                </a:lnTo>
                <a:lnTo>
                  <a:pt x="633477" y="317592"/>
                </a:lnTo>
                <a:lnTo>
                  <a:pt x="659430" y="317397"/>
                </a:lnTo>
                <a:lnTo>
                  <a:pt x="706091" y="317533"/>
                </a:lnTo>
                <a:lnTo>
                  <a:pt x="718736" y="317684"/>
                </a:lnTo>
                <a:lnTo>
                  <a:pt x="731183" y="317885"/>
                </a:lnTo>
                <a:lnTo>
                  <a:pt x="743432" y="318134"/>
                </a:lnTo>
                <a:lnTo>
                  <a:pt x="742797" y="306958"/>
                </a:lnTo>
                <a:lnTo>
                  <a:pt x="713079" y="298195"/>
                </a:lnTo>
                <a:lnTo>
                  <a:pt x="707999" y="296671"/>
                </a:lnTo>
                <a:lnTo>
                  <a:pt x="705459" y="294131"/>
                </a:lnTo>
                <a:lnTo>
                  <a:pt x="705332" y="290448"/>
                </a:lnTo>
                <a:lnTo>
                  <a:pt x="705078" y="284479"/>
                </a:lnTo>
                <a:lnTo>
                  <a:pt x="704951" y="278002"/>
                </a:lnTo>
                <a:lnTo>
                  <a:pt x="704824" y="205739"/>
                </a:lnTo>
                <a:lnTo>
                  <a:pt x="707957" y="205624"/>
                </a:lnTo>
                <a:lnTo>
                  <a:pt x="722420" y="204834"/>
                </a:lnTo>
                <a:lnTo>
                  <a:pt x="735915" y="203650"/>
                </a:lnTo>
                <a:lnTo>
                  <a:pt x="748431" y="202073"/>
                </a:lnTo>
                <a:lnTo>
                  <a:pt x="759957" y="200102"/>
                </a:lnTo>
                <a:lnTo>
                  <a:pt x="770483" y="197738"/>
                </a:lnTo>
                <a:lnTo>
                  <a:pt x="780162" y="194837"/>
                </a:lnTo>
                <a:lnTo>
                  <a:pt x="792335" y="189694"/>
                </a:lnTo>
                <a:lnTo>
                  <a:pt x="802989" y="183258"/>
                </a:lnTo>
                <a:lnTo>
                  <a:pt x="812139" y="175513"/>
                </a:lnTo>
                <a:lnTo>
                  <a:pt x="817334" y="169731"/>
                </a:lnTo>
                <a:lnTo>
                  <a:pt x="824275" y="159559"/>
                </a:lnTo>
                <a:lnTo>
                  <a:pt x="829873" y="147898"/>
                </a:lnTo>
                <a:lnTo>
                  <a:pt x="834110" y="134746"/>
                </a:lnTo>
                <a:lnTo>
                  <a:pt x="836580" y="123369"/>
                </a:lnTo>
                <a:lnTo>
                  <a:pt x="838333" y="111759"/>
                </a:lnTo>
                <a:lnTo>
                  <a:pt x="839585" y="99071"/>
                </a:lnTo>
                <a:lnTo>
                  <a:pt x="840337" y="85311"/>
                </a:lnTo>
                <a:lnTo>
                  <a:pt x="840587" y="70484"/>
                </a:lnTo>
                <a:lnTo>
                  <a:pt x="840714" y="43814"/>
                </a:lnTo>
                <a:lnTo>
                  <a:pt x="840841" y="37591"/>
                </a:lnTo>
                <a:lnTo>
                  <a:pt x="841095" y="28447"/>
                </a:lnTo>
                <a:lnTo>
                  <a:pt x="842873" y="26034"/>
                </a:lnTo>
                <a:lnTo>
                  <a:pt x="846302" y="25018"/>
                </a:lnTo>
                <a:lnTo>
                  <a:pt x="867892" y="18795"/>
                </a:lnTo>
                <a:lnTo>
                  <a:pt x="880211" y="22225"/>
                </a:lnTo>
                <a:lnTo>
                  <a:pt x="886053" y="24002"/>
                </a:lnTo>
                <a:lnTo>
                  <a:pt x="890625" y="26923"/>
                </a:lnTo>
                <a:lnTo>
                  <a:pt x="894181" y="30860"/>
                </a:lnTo>
                <a:lnTo>
                  <a:pt x="897737" y="34797"/>
                </a:lnTo>
                <a:lnTo>
                  <a:pt x="902182" y="41275"/>
                </a:lnTo>
                <a:lnTo>
                  <a:pt x="907643" y="50418"/>
                </a:lnTo>
                <a:lnTo>
                  <a:pt x="980287" y="180339"/>
                </a:lnTo>
                <a:lnTo>
                  <a:pt x="980033" y="271779"/>
                </a:lnTo>
                <a:lnTo>
                  <a:pt x="979779" y="285750"/>
                </a:lnTo>
                <a:lnTo>
                  <a:pt x="979271" y="295275"/>
                </a:lnTo>
                <a:lnTo>
                  <a:pt x="945870" y="306958"/>
                </a:lnTo>
                <a:lnTo>
                  <a:pt x="947013" y="318134"/>
                </a:lnTo>
                <a:lnTo>
                  <a:pt x="950388" y="318048"/>
                </a:lnTo>
                <a:lnTo>
                  <a:pt x="961741" y="317805"/>
                </a:lnTo>
                <a:lnTo>
                  <a:pt x="973824" y="317616"/>
                </a:lnTo>
                <a:lnTo>
                  <a:pt x="986637" y="317481"/>
                </a:lnTo>
                <a:lnTo>
                  <a:pt x="1044966" y="317511"/>
                </a:lnTo>
                <a:lnTo>
                  <a:pt x="1057584" y="317663"/>
                </a:lnTo>
                <a:lnTo>
                  <a:pt x="1069550" y="317871"/>
                </a:lnTo>
                <a:lnTo>
                  <a:pt x="1080871" y="318134"/>
                </a:lnTo>
                <a:lnTo>
                  <a:pt x="1080236" y="306958"/>
                </a:lnTo>
                <a:lnTo>
                  <a:pt x="1055217" y="299084"/>
                </a:lnTo>
                <a:lnTo>
                  <a:pt x="1050137" y="297814"/>
                </a:lnTo>
                <a:lnTo>
                  <a:pt x="1047597" y="295147"/>
                </a:lnTo>
                <a:lnTo>
                  <a:pt x="1047470" y="291338"/>
                </a:lnTo>
                <a:lnTo>
                  <a:pt x="1047216" y="278891"/>
                </a:lnTo>
                <a:lnTo>
                  <a:pt x="1047089" y="271652"/>
                </a:lnTo>
                <a:lnTo>
                  <a:pt x="1046962" y="175005"/>
                </a:lnTo>
                <a:lnTo>
                  <a:pt x="1117574" y="44322"/>
                </a:lnTo>
                <a:lnTo>
                  <a:pt x="1120495" y="38988"/>
                </a:lnTo>
                <a:lnTo>
                  <a:pt x="1123416" y="34543"/>
                </a:lnTo>
                <a:lnTo>
                  <a:pt x="1126337" y="31114"/>
                </a:lnTo>
                <a:lnTo>
                  <a:pt x="1129258" y="27558"/>
                </a:lnTo>
                <a:lnTo>
                  <a:pt x="1133322" y="25018"/>
                </a:lnTo>
                <a:lnTo>
                  <a:pt x="1138783" y="23113"/>
                </a:lnTo>
                <a:lnTo>
                  <a:pt x="1151356" y="19557"/>
                </a:lnTo>
                <a:lnTo>
                  <a:pt x="1162024" y="22225"/>
                </a:lnTo>
                <a:lnTo>
                  <a:pt x="1166850" y="23494"/>
                </a:lnTo>
                <a:lnTo>
                  <a:pt x="1170914" y="25526"/>
                </a:lnTo>
                <a:lnTo>
                  <a:pt x="1174470" y="28701"/>
                </a:lnTo>
                <a:lnTo>
                  <a:pt x="1177899" y="31750"/>
                </a:lnTo>
                <a:lnTo>
                  <a:pt x="1182090" y="37083"/>
                </a:lnTo>
                <a:lnTo>
                  <a:pt x="1187043" y="44830"/>
                </a:lnTo>
                <a:lnTo>
                  <a:pt x="1263370" y="165988"/>
                </a:lnTo>
                <a:lnTo>
                  <a:pt x="1189456" y="275843"/>
                </a:lnTo>
                <a:lnTo>
                  <a:pt x="1184884" y="283082"/>
                </a:lnTo>
                <a:lnTo>
                  <a:pt x="1180566" y="288289"/>
                </a:lnTo>
                <a:lnTo>
                  <a:pt x="1176502" y="291845"/>
                </a:lnTo>
                <a:lnTo>
                  <a:pt x="1172565" y="295401"/>
                </a:lnTo>
                <a:lnTo>
                  <a:pt x="1167739" y="297941"/>
                </a:lnTo>
                <a:lnTo>
                  <a:pt x="1162278" y="299719"/>
                </a:lnTo>
                <a:lnTo>
                  <a:pt x="1136624" y="306958"/>
                </a:lnTo>
                <a:lnTo>
                  <a:pt x="1137640" y="318134"/>
                </a:lnTo>
                <a:lnTo>
                  <a:pt x="1139448" y="318084"/>
                </a:lnTo>
                <a:lnTo>
                  <a:pt x="1152274" y="317773"/>
                </a:lnTo>
                <a:lnTo>
                  <a:pt x="1165011" y="317550"/>
                </a:lnTo>
                <a:lnTo>
                  <a:pt x="1177659" y="317417"/>
                </a:lnTo>
                <a:lnTo>
                  <a:pt x="1206629" y="317437"/>
                </a:lnTo>
                <a:lnTo>
                  <a:pt x="1219491" y="317584"/>
                </a:lnTo>
                <a:lnTo>
                  <a:pt x="1231928" y="317817"/>
                </a:lnTo>
                <a:lnTo>
                  <a:pt x="1243939" y="318134"/>
                </a:lnTo>
                <a:lnTo>
                  <a:pt x="1243304" y="306450"/>
                </a:lnTo>
                <a:lnTo>
                  <a:pt x="1224127" y="301116"/>
                </a:lnTo>
                <a:lnTo>
                  <a:pt x="1220952" y="300227"/>
                </a:lnTo>
                <a:lnTo>
                  <a:pt x="1218920" y="299084"/>
                </a:lnTo>
                <a:lnTo>
                  <a:pt x="1216761" y="296290"/>
                </a:lnTo>
                <a:lnTo>
                  <a:pt x="1216253" y="292353"/>
                </a:lnTo>
                <a:lnTo>
                  <a:pt x="1216253" y="288289"/>
                </a:lnTo>
                <a:lnTo>
                  <a:pt x="1218031" y="283082"/>
                </a:lnTo>
                <a:lnTo>
                  <a:pt x="1221587" y="276987"/>
                </a:lnTo>
                <a:lnTo>
                  <a:pt x="1225270" y="270890"/>
                </a:lnTo>
                <a:lnTo>
                  <a:pt x="1229334" y="264287"/>
                </a:lnTo>
                <a:lnTo>
                  <a:pt x="1233906" y="257301"/>
                </a:lnTo>
                <a:lnTo>
                  <a:pt x="1277848" y="188848"/>
                </a:lnTo>
                <a:lnTo>
                  <a:pt x="1326362" y="265429"/>
                </a:lnTo>
                <a:lnTo>
                  <a:pt x="1329410" y="270509"/>
                </a:lnTo>
                <a:lnTo>
                  <a:pt x="1332331" y="275335"/>
                </a:lnTo>
                <a:lnTo>
                  <a:pt x="1334998" y="280288"/>
                </a:lnTo>
                <a:lnTo>
                  <a:pt x="1337665" y="285114"/>
                </a:lnTo>
                <a:lnTo>
                  <a:pt x="1339062" y="289305"/>
                </a:lnTo>
                <a:lnTo>
                  <a:pt x="1339062" y="294893"/>
                </a:lnTo>
                <a:lnTo>
                  <a:pt x="1337030" y="298068"/>
                </a:lnTo>
                <a:lnTo>
                  <a:pt x="1333474" y="300608"/>
                </a:lnTo>
                <a:lnTo>
                  <a:pt x="1330299" y="301497"/>
                </a:lnTo>
                <a:lnTo>
                  <a:pt x="1310487" y="306958"/>
                </a:lnTo>
                <a:lnTo>
                  <a:pt x="1312011" y="318134"/>
                </a:lnTo>
                <a:lnTo>
                  <a:pt x="1328009" y="317873"/>
                </a:lnTo>
                <a:lnTo>
                  <a:pt x="1341262" y="317693"/>
                </a:lnTo>
                <a:lnTo>
                  <a:pt x="1354128" y="317553"/>
                </a:lnTo>
                <a:lnTo>
                  <a:pt x="1378685" y="317393"/>
                </a:lnTo>
                <a:lnTo>
                  <a:pt x="1423023" y="317525"/>
                </a:lnTo>
                <a:lnTo>
                  <a:pt x="1435617" y="317677"/>
                </a:lnTo>
                <a:lnTo>
                  <a:pt x="1447719" y="317880"/>
                </a:lnTo>
                <a:lnTo>
                  <a:pt x="1459331" y="318134"/>
                </a:lnTo>
                <a:lnTo>
                  <a:pt x="1458696" y="306958"/>
                </a:lnTo>
                <a:lnTo>
                  <a:pt x="1435709" y="300608"/>
                </a:lnTo>
                <a:lnTo>
                  <a:pt x="1430248" y="299338"/>
                </a:lnTo>
                <a:lnTo>
                  <a:pt x="1425930" y="297179"/>
                </a:lnTo>
                <a:lnTo>
                  <a:pt x="1422628" y="294258"/>
                </a:lnTo>
                <a:lnTo>
                  <a:pt x="1419453" y="291338"/>
                </a:lnTo>
                <a:lnTo>
                  <a:pt x="1414754" y="285114"/>
                </a:lnTo>
                <a:lnTo>
                  <a:pt x="1408658" y="275463"/>
                </a:lnTo>
                <a:lnTo>
                  <a:pt x="1323822" y="141223"/>
                </a:lnTo>
                <a:lnTo>
                  <a:pt x="1386433" y="49783"/>
                </a:lnTo>
                <a:lnTo>
                  <a:pt x="1392402" y="40893"/>
                </a:lnTo>
                <a:lnTo>
                  <a:pt x="1397101" y="34797"/>
                </a:lnTo>
                <a:lnTo>
                  <a:pt x="1400530" y="31241"/>
                </a:lnTo>
                <a:lnTo>
                  <a:pt x="1404086" y="27685"/>
                </a:lnTo>
                <a:lnTo>
                  <a:pt x="1408658" y="25018"/>
                </a:lnTo>
                <a:lnTo>
                  <a:pt x="1414500" y="23113"/>
                </a:lnTo>
                <a:lnTo>
                  <a:pt x="1439519" y="16255"/>
                </a:lnTo>
                <a:lnTo>
                  <a:pt x="1438122" y="4825"/>
                </a:lnTo>
                <a:lnTo>
                  <a:pt x="1436807" y="4876"/>
                </a:lnTo>
                <a:lnTo>
                  <a:pt x="1424675" y="5259"/>
                </a:lnTo>
                <a:lnTo>
                  <a:pt x="1412129" y="5519"/>
                </a:lnTo>
                <a:lnTo>
                  <a:pt x="1399201" y="5668"/>
                </a:lnTo>
                <a:lnTo>
                  <a:pt x="1369902" y="5649"/>
                </a:lnTo>
                <a:lnTo>
                  <a:pt x="1357031" y="5487"/>
                </a:lnTo>
                <a:lnTo>
                  <a:pt x="1344592" y="5216"/>
                </a:lnTo>
                <a:lnTo>
                  <a:pt x="1332585" y="4825"/>
                </a:lnTo>
                <a:lnTo>
                  <a:pt x="1333220" y="16637"/>
                </a:lnTo>
                <a:lnTo>
                  <a:pt x="1352905" y="22097"/>
                </a:lnTo>
                <a:lnTo>
                  <a:pt x="1358874" y="23875"/>
                </a:lnTo>
                <a:lnTo>
                  <a:pt x="1361795" y="26796"/>
                </a:lnTo>
                <a:lnTo>
                  <a:pt x="1361795" y="34289"/>
                </a:lnTo>
                <a:lnTo>
                  <a:pt x="1360017" y="39369"/>
                </a:lnTo>
                <a:lnTo>
                  <a:pt x="1356461" y="45719"/>
                </a:lnTo>
                <a:lnTo>
                  <a:pt x="1352905" y="52069"/>
                </a:lnTo>
                <a:lnTo>
                  <a:pt x="1348714" y="58800"/>
                </a:lnTo>
                <a:lnTo>
                  <a:pt x="1344015" y="65531"/>
                </a:lnTo>
                <a:lnTo>
                  <a:pt x="1309598" y="118490"/>
                </a:lnTo>
                <a:lnTo>
                  <a:pt x="1271371" y="57784"/>
                </a:lnTo>
                <a:lnTo>
                  <a:pt x="1268323" y="52704"/>
                </a:lnTo>
                <a:lnTo>
                  <a:pt x="1265402" y="47751"/>
                </a:lnTo>
                <a:lnTo>
                  <a:pt x="1262608" y="42925"/>
                </a:lnTo>
                <a:lnTo>
                  <a:pt x="1259814" y="38100"/>
                </a:lnTo>
                <a:lnTo>
                  <a:pt x="1258417" y="33908"/>
                </a:lnTo>
                <a:lnTo>
                  <a:pt x="1258417" y="28066"/>
                </a:lnTo>
                <a:lnTo>
                  <a:pt x="1260449" y="24891"/>
                </a:lnTo>
                <a:lnTo>
                  <a:pt x="1264005" y="22351"/>
                </a:lnTo>
                <a:lnTo>
                  <a:pt x="1267180" y="21589"/>
                </a:lnTo>
                <a:lnTo>
                  <a:pt x="1286865" y="16255"/>
                </a:lnTo>
                <a:lnTo>
                  <a:pt x="1285468" y="4825"/>
                </a:lnTo>
                <a:lnTo>
                  <a:pt x="1273522" y="5090"/>
                </a:lnTo>
                <a:lnTo>
                  <a:pt x="1260466" y="5325"/>
                </a:lnTo>
                <a:lnTo>
                  <a:pt x="1247636" y="5501"/>
                </a:lnTo>
                <a:lnTo>
                  <a:pt x="1222668" y="5692"/>
                </a:lnTo>
                <a:lnTo>
                  <a:pt x="1173286" y="5505"/>
                </a:lnTo>
                <a:lnTo>
                  <a:pt x="1161389" y="5333"/>
                </a:lnTo>
                <a:lnTo>
                  <a:pt x="1161262" y="4825"/>
                </a:lnTo>
                <a:lnTo>
                  <a:pt x="1154023" y="5079"/>
                </a:lnTo>
                <a:lnTo>
                  <a:pt x="1137894" y="4825"/>
                </a:lnTo>
                <a:lnTo>
                  <a:pt x="1137767" y="5468"/>
                </a:lnTo>
                <a:lnTo>
                  <a:pt x="1125114" y="5684"/>
                </a:lnTo>
                <a:lnTo>
                  <a:pt x="1098028" y="5658"/>
                </a:lnTo>
                <a:lnTo>
                  <a:pt x="1085202" y="5499"/>
                </a:lnTo>
                <a:lnTo>
                  <a:pt x="1072671" y="5225"/>
                </a:lnTo>
                <a:lnTo>
                  <a:pt x="1060424" y="4825"/>
                </a:lnTo>
                <a:lnTo>
                  <a:pt x="1061059" y="16637"/>
                </a:lnTo>
                <a:lnTo>
                  <a:pt x="1081125" y="22097"/>
                </a:lnTo>
                <a:lnTo>
                  <a:pt x="1087856" y="23875"/>
                </a:lnTo>
                <a:lnTo>
                  <a:pt x="1091158" y="26923"/>
                </a:lnTo>
                <a:lnTo>
                  <a:pt x="1091158" y="34670"/>
                </a:lnTo>
                <a:lnTo>
                  <a:pt x="1090015" y="38988"/>
                </a:lnTo>
                <a:lnTo>
                  <a:pt x="1087602" y="44195"/>
                </a:lnTo>
                <a:lnTo>
                  <a:pt x="1085189" y="49402"/>
                </a:lnTo>
                <a:lnTo>
                  <a:pt x="1082014" y="55752"/>
                </a:lnTo>
                <a:lnTo>
                  <a:pt x="1078077" y="63118"/>
                </a:lnTo>
                <a:lnTo>
                  <a:pt x="1035151" y="148462"/>
                </a:lnTo>
                <a:lnTo>
                  <a:pt x="985367" y="57784"/>
                </a:lnTo>
                <a:lnTo>
                  <a:pt x="981684" y="51688"/>
                </a:lnTo>
                <a:lnTo>
                  <a:pt x="978763" y="46354"/>
                </a:lnTo>
                <a:lnTo>
                  <a:pt x="976731" y="41909"/>
                </a:lnTo>
                <a:lnTo>
                  <a:pt x="974572" y="37464"/>
                </a:lnTo>
                <a:lnTo>
                  <a:pt x="973556" y="33654"/>
                </a:lnTo>
                <a:lnTo>
                  <a:pt x="973556" y="30479"/>
                </a:lnTo>
                <a:lnTo>
                  <a:pt x="974318" y="26542"/>
                </a:lnTo>
                <a:lnTo>
                  <a:pt x="977620" y="23621"/>
                </a:lnTo>
                <a:lnTo>
                  <a:pt x="980160" y="22605"/>
                </a:lnTo>
                <a:close/>
              </a:path>
              <a:path w="6668744" h="326009">
                <a:moveTo>
                  <a:pt x="290677" y="288416"/>
                </a:moveTo>
                <a:lnTo>
                  <a:pt x="293461" y="303170"/>
                </a:lnTo>
                <a:lnTo>
                  <a:pt x="300583" y="313563"/>
                </a:lnTo>
                <a:lnTo>
                  <a:pt x="312877" y="321356"/>
                </a:lnTo>
                <a:lnTo>
                  <a:pt x="326237" y="323468"/>
                </a:lnTo>
                <a:lnTo>
                  <a:pt x="328051" y="323433"/>
                </a:lnTo>
                <a:lnTo>
                  <a:pt x="340845" y="320685"/>
                </a:lnTo>
                <a:lnTo>
                  <a:pt x="351383" y="313563"/>
                </a:lnTo>
                <a:lnTo>
                  <a:pt x="359102" y="301656"/>
                </a:lnTo>
                <a:lnTo>
                  <a:pt x="361289" y="288416"/>
                </a:lnTo>
                <a:lnTo>
                  <a:pt x="361253" y="286558"/>
                </a:lnTo>
                <a:lnTo>
                  <a:pt x="358505" y="273568"/>
                </a:lnTo>
                <a:lnTo>
                  <a:pt x="351383" y="263270"/>
                </a:lnTo>
                <a:lnTo>
                  <a:pt x="339398" y="255870"/>
                </a:lnTo>
                <a:lnTo>
                  <a:pt x="326237" y="253745"/>
                </a:lnTo>
                <a:lnTo>
                  <a:pt x="323996" y="253795"/>
                </a:lnTo>
                <a:lnTo>
                  <a:pt x="310971" y="256481"/>
                </a:lnTo>
                <a:lnTo>
                  <a:pt x="300583" y="263270"/>
                </a:lnTo>
                <a:lnTo>
                  <a:pt x="292864" y="275082"/>
                </a:lnTo>
                <a:lnTo>
                  <a:pt x="290677" y="288416"/>
                </a:lnTo>
                <a:close/>
              </a:path>
              <a:path w="6668744" h="326009">
                <a:moveTo>
                  <a:pt x="6042634" y="318134"/>
                </a:moveTo>
                <a:lnTo>
                  <a:pt x="6063686" y="317882"/>
                </a:lnTo>
                <a:lnTo>
                  <a:pt x="6076894" y="317747"/>
                </a:lnTo>
                <a:lnTo>
                  <a:pt x="6102636" y="317539"/>
                </a:lnTo>
                <a:lnTo>
                  <a:pt x="6139521" y="317383"/>
                </a:lnTo>
                <a:lnTo>
                  <a:pt x="6247500" y="317587"/>
                </a:lnTo>
                <a:lnTo>
                  <a:pt x="6274051" y="317818"/>
                </a:lnTo>
                <a:lnTo>
                  <a:pt x="6288028" y="317966"/>
                </a:lnTo>
                <a:lnTo>
                  <a:pt x="6302476" y="318134"/>
                </a:lnTo>
                <a:lnTo>
                  <a:pt x="6304127" y="316483"/>
                </a:lnTo>
                <a:lnTo>
                  <a:pt x="6298920" y="224281"/>
                </a:lnTo>
                <a:lnTo>
                  <a:pt x="6286474" y="226313"/>
                </a:lnTo>
                <a:lnTo>
                  <a:pt x="6274790" y="264921"/>
                </a:lnTo>
                <a:lnTo>
                  <a:pt x="6076416" y="264921"/>
                </a:lnTo>
                <a:lnTo>
                  <a:pt x="6068161" y="224789"/>
                </a:lnTo>
                <a:lnTo>
                  <a:pt x="6055334" y="226567"/>
                </a:lnTo>
                <a:lnTo>
                  <a:pt x="6041110" y="316483"/>
                </a:lnTo>
                <a:lnTo>
                  <a:pt x="6042634" y="318134"/>
                </a:lnTo>
                <a:close/>
              </a:path>
              <a:path w="6668744" h="326009">
                <a:moveTo>
                  <a:pt x="233974" y="120856"/>
                </a:moveTo>
                <a:lnTo>
                  <a:pt x="241499" y="110821"/>
                </a:lnTo>
                <a:lnTo>
                  <a:pt x="246876" y="99672"/>
                </a:lnTo>
                <a:lnTo>
                  <a:pt x="250104" y="87412"/>
                </a:lnTo>
                <a:lnTo>
                  <a:pt x="251180" y="74040"/>
                </a:lnTo>
                <a:lnTo>
                  <a:pt x="250540" y="64248"/>
                </a:lnTo>
                <a:lnTo>
                  <a:pt x="247406" y="51467"/>
                </a:lnTo>
                <a:lnTo>
                  <a:pt x="241675" y="40123"/>
                </a:lnTo>
                <a:lnTo>
                  <a:pt x="233361" y="30209"/>
                </a:lnTo>
                <a:lnTo>
                  <a:pt x="222478" y="21716"/>
                </a:lnTo>
                <a:lnTo>
                  <a:pt x="214829" y="17458"/>
                </a:lnTo>
                <a:lnTo>
                  <a:pt x="204852" y="13220"/>
                </a:lnTo>
                <a:lnTo>
                  <a:pt x="193702" y="9747"/>
                </a:lnTo>
                <a:lnTo>
                  <a:pt x="181372" y="7042"/>
                </a:lnTo>
                <a:lnTo>
                  <a:pt x="167859" y="5106"/>
                </a:lnTo>
                <a:lnTo>
                  <a:pt x="153156" y="3944"/>
                </a:lnTo>
                <a:lnTo>
                  <a:pt x="137261" y="3555"/>
                </a:lnTo>
                <a:lnTo>
                  <a:pt x="130623" y="3618"/>
                </a:lnTo>
                <a:lnTo>
                  <a:pt x="118376" y="3901"/>
                </a:lnTo>
                <a:lnTo>
                  <a:pt x="101955" y="4444"/>
                </a:lnTo>
                <a:lnTo>
                  <a:pt x="86687" y="4934"/>
                </a:lnTo>
                <a:lnTo>
                  <a:pt x="73952" y="5381"/>
                </a:lnTo>
                <a:lnTo>
                  <a:pt x="64236" y="5714"/>
                </a:lnTo>
                <a:lnTo>
                  <a:pt x="37684" y="5580"/>
                </a:lnTo>
                <a:lnTo>
                  <a:pt x="24985" y="5408"/>
                </a:lnTo>
                <a:lnTo>
                  <a:pt x="12423" y="5158"/>
                </a:lnTo>
                <a:lnTo>
                  <a:pt x="0" y="4825"/>
                </a:lnTo>
                <a:lnTo>
                  <a:pt x="673" y="16255"/>
                </a:lnTo>
                <a:lnTo>
                  <a:pt x="30581" y="25018"/>
                </a:lnTo>
                <a:lnTo>
                  <a:pt x="34010" y="26034"/>
                </a:lnTo>
                <a:lnTo>
                  <a:pt x="35788" y="28447"/>
                </a:lnTo>
                <a:lnTo>
                  <a:pt x="35915" y="32384"/>
                </a:lnTo>
                <a:lnTo>
                  <a:pt x="36042" y="37337"/>
                </a:lnTo>
                <a:lnTo>
                  <a:pt x="36169" y="42925"/>
                </a:lnTo>
                <a:lnTo>
                  <a:pt x="36296" y="55117"/>
                </a:lnTo>
                <a:lnTo>
                  <a:pt x="36423" y="61975"/>
                </a:lnTo>
                <a:lnTo>
                  <a:pt x="36423" y="256285"/>
                </a:lnTo>
                <a:lnTo>
                  <a:pt x="36296" y="264413"/>
                </a:lnTo>
                <a:lnTo>
                  <a:pt x="36169" y="279145"/>
                </a:lnTo>
                <a:lnTo>
                  <a:pt x="36042" y="285750"/>
                </a:lnTo>
                <a:lnTo>
                  <a:pt x="35915" y="291718"/>
                </a:lnTo>
                <a:lnTo>
                  <a:pt x="35661" y="295275"/>
                </a:lnTo>
                <a:lnTo>
                  <a:pt x="33629" y="297560"/>
                </a:lnTo>
                <a:lnTo>
                  <a:pt x="29946" y="298703"/>
                </a:lnTo>
                <a:lnTo>
                  <a:pt x="0" y="306958"/>
                </a:lnTo>
                <a:lnTo>
                  <a:pt x="1117" y="318134"/>
                </a:lnTo>
                <a:lnTo>
                  <a:pt x="13129" y="317866"/>
                </a:lnTo>
                <a:lnTo>
                  <a:pt x="25662" y="317650"/>
                </a:lnTo>
                <a:lnTo>
                  <a:pt x="38355" y="317496"/>
                </a:lnTo>
                <a:lnTo>
                  <a:pt x="75745" y="317434"/>
                </a:lnTo>
                <a:lnTo>
                  <a:pt x="88637" y="317686"/>
                </a:lnTo>
                <a:lnTo>
                  <a:pt x="99669" y="318134"/>
                </a:lnTo>
                <a:lnTo>
                  <a:pt x="101517" y="318208"/>
                </a:lnTo>
                <a:lnTo>
                  <a:pt x="102971" y="296417"/>
                </a:lnTo>
                <a:lnTo>
                  <a:pt x="102971" y="162940"/>
                </a:lnTo>
                <a:lnTo>
                  <a:pt x="123418" y="162687"/>
                </a:lnTo>
                <a:lnTo>
                  <a:pt x="128316" y="162765"/>
                </a:lnTo>
                <a:lnTo>
                  <a:pt x="143332" y="164181"/>
                </a:lnTo>
                <a:lnTo>
                  <a:pt x="156186" y="167370"/>
                </a:lnTo>
                <a:lnTo>
                  <a:pt x="166898" y="172333"/>
                </a:lnTo>
                <a:lnTo>
                  <a:pt x="166852" y="129285"/>
                </a:lnTo>
                <a:lnTo>
                  <a:pt x="162624" y="132929"/>
                </a:lnTo>
                <a:lnTo>
                  <a:pt x="152361" y="138525"/>
                </a:lnTo>
                <a:lnTo>
                  <a:pt x="139674" y="141882"/>
                </a:lnTo>
                <a:lnTo>
                  <a:pt x="124561" y="143001"/>
                </a:lnTo>
                <a:lnTo>
                  <a:pt x="102971" y="142875"/>
                </a:lnTo>
                <a:lnTo>
                  <a:pt x="102971" y="26796"/>
                </a:lnTo>
                <a:lnTo>
                  <a:pt x="107543" y="26162"/>
                </a:lnTo>
                <a:lnTo>
                  <a:pt x="111734" y="25780"/>
                </a:lnTo>
                <a:lnTo>
                  <a:pt x="115544" y="25526"/>
                </a:lnTo>
                <a:lnTo>
                  <a:pt x="119354" y="25272"/>
                </a:lnTo>
                <a:lnTo>
                  <a:pt x="125450" y="25145"/>
                </a:lnTo>
                <a:lnTo>
                  <a:pt x="131585" y="25330"/>
                </a:lnTo>
                <a:lnTo>
                  <a:pt x="145388" y="27414"/>
                </a:lnTo>
                <a:lnTo>
                  <a:pt x="157004" y="31834"/>
                </a:lnTo>
                <a:lnTo>
                  <a:pt x="166471" y="38607"/>
                </a:lnTo>
                <a:lnTo>
                  <a:pt x="171059" y="43933"/>
                </a:lnTo>
                <a:lnTo>
                  <a:pt x="176342" y="54263"/>
                </a:lnTo>
                <a:lnTo>
                  <a:pt x="179512" y="67220"/>
                </a:lnTo>
                <a:lnTo>
                  <a:pt x="180568" y="82803"/>
                </a:lnTo>
                <a:lnTo>
                  <a:pt x="179941" y="95946"/>
                </a:lnTo>
                <a:lnTo>
                  <a:pt x="177462" y="109675"/>
                </a:lnTo>
                <a:lnTo>
                  <a:pt x="175488" y="179069"/>
                </a:lnTo>
                <a:lnTo>
                  <a:pt x="176596" y="180246"/>
                </a:lnTo>
                <a:lnTo>
                  <a:pt x="183112" y="189463"/>
                </a:lnTo>
                <a:lnTo>
                  <a:pt x="187680" y="148208"/>
                </a:lnTo>
                <a:lnTo>
                  <a:pt x="198528" y="144261"/>
                </a:lnTo>
                <a:lnTo>
                  <a:pt x="212487" y="137577"/>
                </a:lnTo>
                <a:lnTo>
                  <a:pt x="224303" y="129775"/>
                </a:lnTo>
                <a:lnTo>
                  <a:pt x="233974" y="120856"/>
                </a:lnTo>
                <a:close/>
              </a:path>
              <a:path w="6668744" h="326009">
                <a:moveTo>
                  <a:pt x="173099" y="120789"/>
                </a:moveTo>
                <a:lnTo>
                  <a:pt x="166852" y="129285"/>
                </a:lnTo>
                <a:lnTo>
                  <a:pt x="166898" y="172333"/>
                </a:lnTo>
                <a:lnTo>
                  <a:pt x="175488" y="179069"/>
                </a:lnTo>
                <a:lnTo>
                  <a:pt x="177462" y="109675"/>
                </a:lnTo>
                <a:lnTo>
                  <a:pt x="173099" y="120789"/>
                </a:lnTo>
                <a:close/>
              </a:path>
              <a:path w="6668744" h="326009">
                <a:moveTo>
                  <a:pt x="130639" y="318749"/>
                </a:moveTo>
                <a:lnTo>
                  <a:pt x="145952" y="318217"/>
                </a:lnTo>
                <a:lnTo>
                  <a:pt x="160396" y="316966"/>
                </a:lnTo>
                <a:lnTo>
                  <a:pt x="173967" y="314993"/>
                </a:lnTo>
                <a:lnTo>
                  <a:pt x="186660" y="312297"/>
                </a:lnTo>
                <a:lnTo>
                  <a:pt x="198471" y="308877"/>
                </a:lnTo>
                <a:lnTo>
                  <a:pt x="209397" y="304732"/>
                </a:lnTo>
                <a:lnTo>
                  <a:pt x="219432" y="299859"/>
                </a:lnTo>
                <a:lnTo>
                  <a:pt x="228574" y="294258"/>
                </a:lnTo>
                <a:lnTo>
                  <a:pt x="240635" y="284566"/>
                </a:lnTo>
                <a:lnTo>
                  <a:pt x="249241" y="274856"/>
                </a:lnTo>
                <a:lnTo>
                  <a:pt x="255928" y="264064"/>
                </a:lnTo>
                <a:lnTo>
                  <a:pt x="260701" y="252188"/>
                </a:lnTo>
                <a:lnTo>
                  <a:pt x="263562" y="239225"/>
                </a:lnTo>
                <a:lnTo>
                  <a:pt x="264515" y="225170"/>
                </a:lnTo>
                <a:lnTo>
                  <a:pt x="264397" y="220498"/>
                </a:lnTo>
                <a:lnTo>
                  <a:pt x="262634" y="207229"/>
                </a:lnTo>
                <a:lnTo>
                  <a:pt x="258749" y="195027"/>
                </a:lnTo>
                <a:lnTo>
                  <a:pt x="252733" y="183902"/>
                </a:lnTo>
                <a:lnTo>
                  <a:pt x="244576" y="173862"/>
                </a:lnTo>
                <a:lnTo>
                  <a:pt x="236552" y="166747"/>
                </a:lnTo>
                <a:lnTo>
                  <a:pt x="226441" y="160196"/>
                </a:lnTo>
                <a:lnTo>
                  <a:pt x="214930" y="154928"/>
                </a:lnTo>
                <a:lnTo>
                  <a:pt x="202012" y="150934"/>
                </a:lnTo>
                <a:lnTo>
                  <a:pt x="187680" y="148208"/>
                </a:lnTo>
                <a:lnTo>
                  <a:pt x="183112" y="189463"/>
                </a:lnTo>
                <a:lnTo>
                  <a:pt x="187767" y="200708"/>
                </a:lnTo>
                <a:lnTo>
                  <a:pt x="190559" y="213968"/>
                </a:lnTo>
                <a:lnTo>
                  <a:pt x="191490" y="229234"/>
                </a:lnTo>
                <a:lnTo>
                  <a:pt x="191442" y="232936"/>
                </a:lnTo>
                <a:lnTo>
                  <a:pt x="190158" y="247545"/>
                </a:lnTo>
                <a:lnTo>
                  <a:pt x="187120" y="260370"/>
                </a:lnTo>
                <a:lnTo>
                  <a:pt x="182318" y="271412"/>
                </a:lnTo>
                <a:lnTo>
                  <a:pt x="175742" y="280669"/>
                </a:lnTo>
                <a:lnTo>
                  <a:pt x="167444" y="288011"/>
                </a:lnTo>
                <a:lnTo>
                  <a:pt x="156602" y="293802"/>
                </a:lnTo>
                <a:lnTo>
                  <a:pt x="143874" y="297285"/>
                </a:lnTo>
                <a:lnTo>
                  <a:pt x="129260" y="298450"/>
                </a:lnTo>
                <a:lnTo>
                  <a:pt x="128242" y="298447"/>
                </a:lnTo>
                <a:lnTo>
                  <a:pt x="115253" y="297920"/>
                </a:lnTo>
                <a:lnTo>
                  <a:pt x="102971" y="296417"/>
                </a:lnTo>
                <a:lnTo>
                  <a:pt x="101517" y="318208"/>
                </a:lnTo>
                <a:lnTo>
                  <a:pt x="114437" y="318616"/>
                </a:lnTo>
                <a:lnTo>
                  <a:pt x="126847" y="318769"/>
                </a:lnTo>
                <a:lnTo>
                  <a:pt x="130639" y="318749"/>
                </a:lnTo>
                <a:close/>
              </a:path>
              <a:path w="6668744" h="326009">
                <a:moveTo>
                  <a:pt x="6117183" y="207390"/>
                </a:moveTo>
                <a:lnTo>
                  <a:pt x="6121882" y="188087"/>
                </a:lnTo>
                <a:lnTo>
                  <a:pt x="6123152" y="184403"/>
                </a:lnTo>
                <a:lnTo>
                  <a:pt x="6134695" y="182250"/>
                </a:lnTo>
                <a:lnTo>
                  <a:pt x="6147748" y="182022"/>
                </a:lnTo>
                <a:lnTo>
                  <a:pt x="6172555" y="181863"/>
                </a:lnTo>
                <a:lnTo>
                  <a:pt x="6190322" y="181940"/>
                </a:lnTo>
                <a:lnTo>
                  <a:pt x="6203122" y="182101"/>
                </a:lnTo>
                <a:lnTo>
                  <a:pt x="6216370" y="182371"/>
                </a:lnTo>
                <a:lnTo>
                  <a:pt x="6221958" y="184530"/>
                </a:lnTo>
                <a:lnTo>
                  <a:pt x="6222974" y="188594"/>
                </a:lnTo>
                <a:lnTo>
                  <a:pt x="6227927" y="208025"/>
                </a:lnTo>
                <a:lnTo>
                  <a:pt x="6241516" y="206882"/>
                </a:lnTo>
                <a:lnTo>
                  <a:pt x="6241274" y="194435"/>
                </a:lnTo>
                <a:lnTo>
                  <a:pt x="6241064" y="181323"/>
                </a:lnTo>
                <a:lnTo>
                  <a:pt x="6240929" y="168962"/>
                </a:lnTo>
                <a:lnTo>
                  <a:pt x="6241045" y="134648"/>
                </a:lnTo>
                <a:lnTo>
                  <a:pt x="6241248" y="121706"/>
                </a:lnTo>
                <a:lnTo>
                  <a:pt x="6241516" y="108203"/>
                </a:lnTo>
                <a:lnTo>
                  <a:pt x="6227927" y="108838"/>
                </a:lnTo>
                <a:lnTo>
                  <a:pt x="6223228" y="126364"/>
                </a:lnTo>
                <a:lnTo>
                  <a:pt x="6222212" y="130047"/>
                </a:lnTo>
                <a:lnTo>
                  <a:pt x="6215608" y="132333"/>
                </a:lnTo>
                <a:lnTo>
                  <a:pt x="6210697" y="132417"/>
                </a:lnTo>
                <a:lnTo>
                  <a:pt x="6197699" y="132626"/>
                </a:lnTo>
                <a:lnTo>
                  <a:pt x="6185076" y="132781"/>
                </a:lnTo>
                <a:lnTo>
                  <a:pt x="6154867" y="132725"/>
                </a:lnTo>
                <a:lnTo>
                  <a:pt x="6142081" y="132548"/>
                </a:lnTo>
                <a:lnTo>
                  <a:pt x="6128867" y="132333"/>
                </a:lnTo>
                <a:lnTo>
                  <a:pt x="6123152" y="129920"/>
                </a:lnTo>
                <a:lnTo>
                  <a:pt x="6121882" y="126110"/>
                </a:lnTo>
                <a:lnTo>
                  <a:pt x="6117183" y="107950"/>
                </a:lnTo>
                <a:lnTo>
                  <a:pt x="6103848" y="109092"/>
                </a:lnTo>
                <a:lnTo>
                  <a:pt x="6104071" y="119978"/>
                </a:lnTo>
                <a:lnTo>
                  <a:pt x="6104291" y="133046"/>
                </a:lnTo>
                <a:lnTo>
                  <a:pt x="6104433" y="145509"/>
                </a:lnTo>
                <a:lnTo>
                  <a:pt x="6104439" y="168678"/>
                </a:lnTo>
                <a:lnTo>
                  <a:pt x="6104311" y="181040"/>
                </a:lnTo>
                <a:lnTo>
                  <a:pt x="6104110" y="194079"/>
                </a:lnTo>
                <a:lnTo>
                  <a:pt x="6103848" y="207771"/>
                </a:lnTo>
                <a:lnTo>
                  <a:pt x="6117183" y="207390"/>
                </a:lnTo>
                <a:close/>
              </a:path>
              <a:path w="6668744" h="326009">
                <a:moveTo>
                  <a:pt x="1525241" y="310175"/>
                </a:moveTo>
                <a:lnTo>
                  <a:pt x="1525637" y="227634"/>
                </a:lnTo>
                <a:lnTo>
                  <a:pt x="1522841" y="215314"/>
                </a:lnTo>
                <a:lnTo>
                  <a:pt x="1520668" y="202124"/>
                </a:lnTo>
                <a:lnTo>
                  <a:pt x="1519117" y="188066"/>
                </a:lnTo>
                <a:lnTo>
                  <a:pt x="1518188" y="173142"/>
                </a:lnTo>
                <a:lnTo>
                  <a:pt x="1514324" y="304595"/>
                </a:lnTo>
                <a:lnTo>
                  <a:pt x="1525241" y="310175"/>
                </a:lnTo>
                <a:close/>
              </a:path>
              <a:path w="6668744" h="326009">
                <a:moveTo>
                  <a:pt x="1442821" y="164718"/>
                </a:moveTo>
                <a:lnTo>
                  <a:pt x="1443128" y="177073"/>
                </a:lnTo>
                <a:lnTo>
                  <a:pt x="1444304" y="191292"/>
                </a:lnTo>
                <a:lnTo>
                  <a:pt x="1446360" y="204875"/>
                </a:lnTo>
                <a:lnTo>
                  <a:pt x="1449293" y="217822"/>
                </a:lnTo>
                <a:lnTo>
                  <a:pt x="1453103" y="230133"/>
                </a:lnTo>
                <a:lnTo>
                  <a:pt x="1457787" y="241811"/>
                </a:lnTo>
                <a:lnTo>
                  <a:pt x="1463345" y="252855"/>
                </a:lnTo>
                <a:lnTo>
                  <a:pt x="1469774" y="263266"/>
                </a:lnTo>
                <a:lnTo>
                  <a:pt x="1477072" y="273045"/>
                </a:lnTo>
                <a:lnTo>
                  <a:pt x="1485239" y="282193"/>
                </a:lnTo>
                <a:lnTo>
                  <a:pt x="1494574" y="290859"/>
                </a:lnTo>
                <a:lnTo>
                  <a:pt x="1504102" y="298156"/>
                </a:lnTo>
                <a:lnTo>
                  <a:pt x="1514324" y="304595"/>
                </a:lnTo>
                <a:lnTo>
                  <a:pt x="1518188" y="173142"/>
                </a:lnTo>
                <a:lnTo>
                  <a:pt x="1517878" y="157352"/>
                </a:lnTo>
                <a:lnTo>
                  <a:pt x="1517924" y="150931"/>
                </a:lnTo>
                <a:lnTo>
                  <a:pt x="1518464" y="135160"/>
                </a:lnTo>
                <a:lnTo>
                  <a:pt x="1519609" y="120397"/>
                </a:lnTo>
                <a:lnTo>
                  <a:pt x="1521361" y="106640"/>
                </a:lnTo>
                <a:lnTo>
                  <a:pt x="1523719" y="93891"/>
                </a:lnTo>
                <a:lnTo>
                  <a:pt x="1526684" y="82147"/>
                </a:lnTo>
                <a:lnTo>
                  <a:pt x="1530254" y="71411"/>
                </a:lnTo>
                <a:lnTo>
                  <a:pt x="1534431" y="61681"/>
                </a:lnTo>
                <a:lnTo>
                  <a:pt x="1539214" y="52958"/>
                </a:lnTo>
                <a:lnTo>
                  <a:pt x="1547270" y="42167"/>
                </a:lnTo>
                <a:lnTo>
                  <a:pt x="1556502" y="33653"/>
                </a:lnTo>
                <a:lnTo>
                  <a:pt x="1567150" y="27036"/>
                </a:lnTo>
                <a:lnTo>
                  <a:pt x="1579223" y="22315"/>
                </a:lnTo>
                <a:lnTo>
                  <a:pt x="1592726" y="19484"/>
                </a:lnTo>
                <a:lnTo>
                  <a:pt x="1607667" y="18541"/>
                </a:lnTo>
                <a:lnTo>
                  <a:pt x="1613209" y="18665"/>
                </a:lnTo>
                <a:lnTo>
                  <a:pt x="1627385" y="20250"/>
                </a:lnTo>
                <a:lnTo>
                  <a:pt x="1640318" y="23661"/>
                </a:lnTo>
                <a:lnTo>
                  <a:pt x="1652003" y="28901"/>
                </a:lnTo>
                <a:lnTo>
                  <a:pt x="1662439" y="35973"/>
                </a:lnTo>
                <a:lnTo>
                  <a:pt x="1671622" y="44880"/>
                </a:lnTo>
                <a:lnTo>
                  <a:pt x="1679549" y="55625"/>
                </a:lnTo>
                <a:lnTo>
                  <a:pt x="1687246" y="70365"/>
                </a:lnTo>
                <a:lnTo>
                  <a:pt x="1691329" y="80852"/>
                </a:lnTo>
                <a:lnTo>
                  <a:pt x="1694787" y="92213"/>
                </a:lnTo>
                <a:lnTo>
                  <a:pt x="1697619" y="104446"/>
                </a:lnTo>
                <a:lnTo>
                  <a:pt x="1699824" y="117549"/>
                </a:lnTo>
                <a:lnTo>
                  <a:pt x="1701401" y="131519"/>
                </a:lnTo>
                <a:lnTo>
                  <a:pt x="1702347" y="146354"/>
                </a:lnTo>
                <a:lnTo>
                  <a:pt x="1702663" y="162051"/>
                </a:lnTo>
                <a:lnTo>
                  <a:pt x="1702528" y="173421"/>
                </a:lnTo>
                <a:lnTo>
                  <a:pt x="1701845" y="189157"/>
                </a:lnTo>
                <a:lnTo>
                  <a:pt x="1700581" y="203847"/>
                </a:lnTo>
                <a:lnTo>
                  <a:pt x="1698735" y="217491"/>
                </a:lnTo>
                <a:lnTo>
                  <a:pt x="1696305" y="230094"/>
                </a:lnTo>
                <a:lnTo>
                  <a:pt x="1693288" y="241657"/>
                </a:lnTo>
                <a:lnTo>
                  <a:pt x="1689682" y="252182"/>
                </a:lnTo>
                <a:lnTo>
                  <a:pt x="1685484" y="261672"/>
                </a:lnTo>
                <a:lnTo>
                  <a:pt x="1680692" y="270128"/>
                </a:lnTo>
                <a:lnTo>
                  <a:pt x="1672766" y="280548"/>
                </a:lnTo>
                <a:lnTo>
                  <a:pt x="1663436" y="289141"/>
                </a:lnTo>
                <a:lnTo>
                  <a:pt x="1652762" y="295825"/>
                </a:lnTo>
                <a:lnTo>
                  <a:pt x="1640751" y="300599"/>
                </a:lnTo>
                <a:lnTo>
                  <a:pt x="1627410" y="303464"/>
                </a:lnTo>
                <a:lnTo>
                  <a:pt x="1612747" y="304418"/>
                </a:lnTo>
                <a:lnTo>
                  <a:pt x="1608119" y="304323"/>
                </a:lnTo>
                <a:lnTo>
                  <a:pt x="1594264" y="302778"/>
                </a:lnTo>
                <a:lnTo>
                  <a:pt x="1581539" y="299338"/>
                </a:lnTo>
                <a:lnTo>
                  <a:pt x="1569948" y="294000"/>
                </a:lnTo>
                <a:lnTo>
                  <a:pt x="1559494" y="286762"/>
                </a:lnTo>
                <a:lnTo>
                  <a:pt x="1550180" y="277620"/>
                </a:lnTo>
                <a:lnTo>
                  <a:pt x="1542008" y="266572"/>
                </a:lnTo>
                <a:lnTo>
                  <a:pt x="1533104" y="249665"/>
                </a:lnTo>
                <a:lnTo>
                  <a:pt x="1529058" y="239085"/>
                </a:lnTo>
                <a:lnTo>
                  <a:pt x="1525637" y="227634"/>
                </a:lnTo>
                <a:lnTo>
                  <a:pt x="1525241" y="310175"/>
                </a:lnTo>
                <a:lnTo>
                  <a:pt x="1536853" y="314896"/>
                </a:lnTo>
                <a:lnTo>
                  <a:pt x="1549163" y="318760"/>
                </a:lnTo>
                <a:lnTo>
                  <a:pt x="1562169" y="321764"/>
                </a:lnTo>
                <a:lnTo>
                  <a:pt x="1575874" y="323911"/>
                </a:lnTo>
                <a:lnTo>
                  <a:pt x="1590278" y="325198"/>
                </a:lnTo>
                <a:lnTo>
                  <a:pt x="1605381" y="325627"/>
                </a:lnTo>
                <a:lnTo>
                  <a:pt x="1615089" y="325456"/>
                </a:lnTo>
                <a:lnTo>
                  <a:pt x="1629644" y="324509"/>
                </a:lnTo>
                <a:lnTo>
                  <a:pt x="1643561" y="322734"/>
                </a:lnTo>
                <a:lnTo>
                  <a:pt x="1656844" y="320130"/>
                </a:lnTo>
                <a:lnTo>
                  <a:pt x="1669491" y="316697"/>
                </a:lnTo>
                <a:lnTo>
                  <a:pt x="1681506" y="312433"/>
                </a:lnTo>
                <a:lnTo>
                  <a:pt x="1692889" y="307338"/>
                </a:lnTo>
                <a:lnTo>
                  <a:pt x="1703641" y="301412"/>
                </a:lnTo>
                <a:lnTo>
                  <a:pt x="1713764" y="294653"/>
                </a:lnTo>
                <a:lnTo>
                  <a:pt x="1723259" y="287062"/>
                </a:lnTo>
                <a:lnTo>
                  <a:pt x="1732127" y="278638"/>
                </a:lnTo>
                <a:lnTo>
                  <a:pt x="1743681" y="265315"/>
                </a:lnTo>
                <a:lnTo>
                  <a:pt x="1750818" y="255241"/>
                </a:lnTo>
                <a:lnTo>
                  <a:pt x="1757118" y="244606"/>
                </a:lnTo>
                <a:lnTo>
                  <a:pt x="1762580" y="233409"/>
                </a:lnTo>
                <a:lnTo>
                  <a:pt x="1767203" y="221650"/>
                </a:lnTo>
                <a:lnTo>
                  <a:pt x="1770987" y="209330"/>
                </a:lnTo>
                <a:lnTo>
                  <a:pt x="1773932" y="196448"/>
                </a:lnTo>
                <a:lnTo>
                  <a:pt x="1776036" y="183004"/>
                </a:lnTo>
                <a:lnTo>
                  <a:pt x="1777299" y="168999"/>
                </a:lnTo>
                <a:lnTo>
                  <a:pt x="1777720" y="154431"/>
                </a:lnTo>
                <a:lnTo>
                  <a:pt x="1777535" y="144942"/>
                </a:lnTo>
                <a:lnTo>
                  <a:pt x="1776499" y="130595"/>
                </a:lnTo>
                <a:lnTo>
                  <a:pt x="1774550" y="116912"/>
                </a:lnTo>
                <a:lnTo>
                  <a:pt x="1771689" y="103891"/>
                </a:lnTo>
                <a:lnTo>
                  <a:pt x="1767914" y="91531"/>
                </a:lnTo>
                <a:lnTo>
                  <a:pt x="1763224" y="79831"/>
                </a:lnTo>
                <a:lnTo>
                  <a:pt x="1757619" y="68792"/>
                </a:lnTo>
                <a:lnTo>
                  <a:pt x="1751098" y="58411"/>
                </a:lnTo>
                <a:lnTo>
                  <a:pt x="1743659" y="48689"/>
                </a:lnTo>
                <a:lnTo>
                  <a:pt x="1735302" y="39623"/>
                </a:lnTo>
                <a:lnTo>
                  <a:pt x="1726243" y="31448"/>
                </a:lnTo>
                <a:lnTo>
                  <a:pt x="1716703" y="24323"/>
                </a:lnTo>
                <a:lnTo>
                  <a:pt x="1706465" y="18033"/>
                </a:lnTo>
                <a:lnTo>
                  <a:pt x="1695527" y="12579"/>
                </a:lnTo>
                <a:lnTo>
                  <a:pt x="1683888" y="7962"/>
                </a:lnTo>
                <a:lnTo>
                  <a:pt x="1671548" y="4183"/>
                </a:lnTo>
                <a:lnTo>
                  <a:pt x="1658506" y="1243"/>
                </a:lnTo>
                <a:lnTo>
                  <a:pt x="1644761" y="-858"/>
                </a:lnTo>
                <a:lnTo>
                  <a:pt x="1630313" y="-2119"/>
                </a:lnTo>
                <a:lnTo>
                  <a:pt x="1615160" y="-2540"/>
                </a:lnTo>
                <a:lnTo>
                  <a:pt x="1606545" y="-2409"/>
                </a:lnTo>
                <a:lnTo>
                  <a:pt x="1591934" y="-1547"/>
                </a:lnTo>
                <a:lnTo>
                  <a:pt x="1577950" y="118"/>
                </a:lnTo>
                <a:lnTo>
                  <a:pt x="1564594" y="2589"/>
                </a:lnTo>
                <a:lnTo>
                  <a:pt x="1551865" y="5864"/>
                </a:lnTo>
                <a:lnTo>
                  <a:pt x="1539764" y="9945"/>
                </a:lnTo>
                <a:lnTo>
                  <a:pt x="1528290" y="14830"/>
                </a:lnTo>
                <a:lnTo>
                  <a:pt x="1517443" y="20520"/>
                </a:lnTo>
                <a:lnTo>
                  <a:pt x="1507224" y="27014"/>
                </a:lnTo>
                <a:lnTo>
                  <a:pt x="1497632" y="34313"/>
                </a:lnTo>
                <a:lnTo>
                  <a:pt x="1488668" y="42417"/>
                </a:lnTo>
                <a:lnTo>
                  <a:pt x="1477919" y="54189"/>
                </a:lnTo>
                <a:lnTo>
                  <a:pt x="1470546" y="64039"/>
                </a:lnTo>
                <a:lnTo>
                  <a:pt x="1464042" y="74492"/>
                </a:lnTo>
                <a:lnTo>
                  <a:pt x="1458408" y="85550"/>
                </a:lnTo>
                <a:lnTo>
                  <a:pt x="1453642" y="97215"/>
                </a:lnTo>
                <a:lnTo>
                  <a:pt x="1449745" y="109489"/>
                </a:lnTo>
                <a:lnTo>
                  <a:pt x="1446715" y="122375"/>
                </a:lnTo>
                <a:lnTo>
                  <a:pt x="1444551" y="135873"/>
                </a:lnTo>
                <a:lnTo>
                  <a:pt x="1443253" y="149987"/>
                </a:lnTo>
                <a:lnTo>
                  <a:pt x="1442821" y="164718"/>
                </a:lnTo>
                <a:close/>
              </a:path>
              <a:path w="6668744" h="326009">
                <a:moveTo>
                  <a:pt x="6464655" y="306958"/>
                </a:moveTo>
                <a:lnTo>
                  <a:pt x="6438747" y="299084"/>
                </a:lnTo>
                <a:lnTo>
                  <a:pt x="6435064" y="298068"/>
                </a:lnTo>
                <a:lnTo>
                  <a:pt x="6433159" y="295401"/>
                </a:lnTo>
                <a:lnTo>
                  <a:pt x="6433032" y="291338"/>
                </a:lnTo>
                <a:lnTo>
                  <a:pt x="6432891" y="286382"/>
                </a:lnTo>
                <a:lnTo>
                  <a:pt x="6432675" y="274802"/>
                </a:lnTo>
                <a:lnTo>
                  <a:pt x="6432524" y="247268"/>
                </a:lnTo>
                <a:lnTo>
                  <a:pt x="6432524" y="164464"/>
                </a:lnTo>
                <a:lnTo>
                  <a:pt x="6565620" y="164464"/>
                </a:lnTo>
                <a:lnTo>
                  <a:pt x="6565542" y="268084"/>
                </a:lnTo>
                <a:lnTo>
                  <a:pt x="6565381" y="280425"/>
                </a:lnTo>
                <a:lnTo>
                  <a:pt x="6565112" y="291338"/>
                </a:lnTo>
                <a:lnTo>
                  <a:pt x="6563080" y="298068"/>
                </a:lnTo>
                <a:lnTo>
                  <a:pt x="6559270" y="299084"/>
                </a:lnTo>
                <a:lnTo>
                  <a:pt x="6532600" y="306958"/>
                </a:lnTo>
                <a:lnTo>
                  <a:pt x="6533616" y="318134"/>
                </a:lnTo>
                <a:lnTo>
                  <a:pt x="6534468" y="318111"/>
                </a:lnTo>
                <a:lnTo>
                  <a:pt x="6545524" y="317845"/>
                </a:lnTo>
                <a:lnTo>
                  <a:pt x="6557412" y="317638"/>
                </a:lnTo>
                <a:lnTo>
                  <a:pt x="6570139" y="317491"/>
                </a:lnTo>
                <a:lnTo>
                  <a:pt x="6632304" y="317534"/>
                </a:lnTo>
                <a:lnTo>
                  <a:pt x="6644877" y="317685"/>
                </a:lnTo>
                <a:lnTo>
                  <a:pt x="6657022" y="317885"/>
                </a:lnTo>
                <a:lnTo>
                  <a:pt x="6668744" y="318134"/>
                </a:lnTo>
                <a:lnTo>
                  <a:pt x="6668109" y="306958"/>
                </a:lnTo>
                <a:lnTo>
                  <a:pt x="6639026" y="298703"/>
                </a:lnTo>
                <a:lnTo>
                  <a:pt x="6632655" y="286382"/>
                </a:lnTo>
                <a:lnTo>
                  <a:pt x="6632443" y="274715"/>
                </a:lnTo>
                <a:lnTo>
                  <a:pt x="6632295" y="247268"/>
                </a:lnTo>
                <a:lnTo>
                  <a:pt x="6632336" y="56144"/>
                </a:lnTo>
                <a:lnTo>
                  <a:pt x="6632495" y="43365"/>
                </a:lnTo>
                <a:lnTo>
                  <a:pt x="6632803" y="32384"/>
                </a:lnTo>
                <a:lnTo>
                  <a:pt x="6668744" y="16255"/>
                </a:lnTo>
                <a:lnTo>
                  <a:pt x="6667601" y="4825"/>
                </a:lnTo>
                <a:lnTo>
                  <a:pt x="6663493" y="4948"/>
                </a:lnTo>
                <a:lnTo>
                  <a:pt x="6651738" y="5237"/>
                </a:lnTo>
                <a:lnTo>
                  <a:pt x="6639459" y="5454"/>
                </a:lnTo>
                <a:lnTo>
                  <a:pt x="6626661" y="5602"/>
                </a:lnTo>
                <a:lnTo>
                  <a:pt x="6568130" y="5563"/>
                </a:lnTo>
                <a:lnTo>
                  <a:pt x="6555527" y="5391"/>
                </a:lnTo>
                <a:lnTo>
                  <a:pt x="6543682" y="5147"/>
                </a:lnTo>
                <a:lnTo>
                  <a:pt x="6532600" y="4825"/>
                </a:lnTo>
                <a:lnTo>
                  <a:pt x="6533235" y="16255"/>
                </a:lnTo>
                <a:lnTo>
                  <a:pt x="6559270" y="23875"/>
                </a:lnTo>
                <a:lnTo>
                  <a:pt x="6563080" y="24891"/>
                </a:lnTo>
                <a:lnTo>
                  <a:pt x="6564985" y="27177"/>
                </a:lnTo>
                <a:lnTo>
                  <a:pt x="6565112" y="30733"/>
                </a:lnTo>
                <a:lnTo>
                  <a:pt x="6565409" y="41882"/>
                </a:lnTo>
                <a:lnTo>
                  <a:pt x="6565572" y="54562"/>
                </a:lnTo>
                <a:lnTo>
                  <a:pt x="6565620" y="140842"/>
                </a:lnTo>
                <a:lnTo>
                  <a:pt x="6432524" y="140842"/>
                </a:lnTo>
                <a:lnTo>
                  <a:pt x="6432569" y="54958"/>
                </a:lnTo>
                <a:lnTo>
                  <a:pt x="6432729" y="42241"/>
                </a:lnTo>
                <a:lnTo>
                  <a:pt x="6433032" y="30733"/>
                </a:lnTo>
                <a:lnTo>
                  <a:pt x="6435064" y="24891"/>
                </a:lnTo>
                <a:lnTo>
                  <a:pt x="6438747" y="23875"/>
                </a:lnTo>
                <a:lnTo>
                  <a:pt x="6465290" y="16255"/>
                </a:lnTo>
                <a:lnTo>
                  <a:pt x="6464020" y="4825"/>
                </a:lnTo>
                <a:lnTo>
                  <a:pt x="6461902" y="4897"/>
                </a:lnTo>
                <a:lnTo>
                  <a:pt x="6450817" y="5206"/>
                </a:lnTo>
                <a:lnTo>
                  <a:pt x="6438871" y="5437"/>
                </a:lnTo>
                <a:lnTo>
                  <a:pt x="6426076" y="5595"/>
                </a:lnTo>
                <a:lnTo>
                  <a:pt x="6365597" y="5551"/>
                </a:lnTo>
                <a:lnTo>
                  <a:pt x="6352988" y="5379"/>
                </a:lnTo>
                <a:lnTo>
                  <a:pt x="6340836" y="5139"/>
                </a:lnTo>
                <a:lnTo>
                  <a:pt x="6329146" y="4825"/>
                </a:lnTo>
                <a:lnTo>
                  <a:pt x="6329781" y="16255"/>
                </a:lnTo>
                <a:lnTo>
                  <a:pt x="6359753" y="25018"/>
                </a:lnTo>
                <a:lnTo>
                  <a:pt x="6365374" y="42306"/>
                </a:lnTo>
                <a:lnTo>
                  <a:pt x="6365545" y="54924"/>
                </a:lnTo>
                <a:lnTo>
                  <a:pt x="6365515" y="268377"/>
                </a:lnTo>
                <a:lnTo>
                  <a:pt x="6365354" y="280719"/>
                </a:lnTo>
                <a:lnTo>
                  <a:pt x="6365087" y="291718"/>
                </a:lnTo>
                <a:lnTo>
                  <a:pt x="6329146" y="306958"/>
                </a:lnTo>
                <a:lnTo>
                  <a:pt x="6330289" y="318134"/>
                </a:lnTo>
                <a:lnTo>
                  <a:pt x="6335791" y="318007"/>
                </a:lnTo>
                <a:lnTo>
                  <a:pt x="6347618" y="317778"/>
                </a:lnTo>
                <a:lnTo>
                  <a:pt x="6359945" y="317601"/>
                </a:lnTo>
                <a:lnTo>
                  <a:pt x="6386084" y="317398"/>
                </a:lnTo>
                <a:lnTo>
                  <a:pt x="6429646" y="317505"/>
                </a:lnTo>
                <a:lnTo>
                  <a:pt x="6442293" y="317658"/>
                </a:lnTo>
                <a:lnTo>
                  <a:pt x="6454177" y="317867"/>
                </a:lnTo>
                <a:lnTo>
                  <a:pt x="6465290" y="318134"/>
                </a:lnTo>
                <a:lnTo>
                  <a:pt x="6464655" y="306958"/>
                </a:lnTo>
                <a:close/>
              </a:path>
              <a:path w="6668744" h="326009">
                <a:moveTo>
                  <a:pt x="6052286" y="4825"/>
                </a:moveTo>
                <a:lnTo>
                  <a:pt x="6050508" y="6603"/>
                </a:lnTo>
                <a:lnTo>
                  <a:pt x="6055207" y="96900"/>
                </a:lnTo>
                <a:lnTo>
                  <a:pt x="6067907" y="95250"/>
                </a:lnTo>
                <a:lnTo>
                  <a:pt x="6080353" y="54482"/>
                </a:lnTo>
                <a:lnTo>
                  <a:pt x="6259423" y="54482"/>
                </a:lnTo>
                <a:lnTo>
                  <a:pt x="6268567" y="96646"/>
                </a:lnTo>
                <a:lnTo>
                  <a:pt x="6281140" y="94868"/>
                </a:lnTo>
                <a:lnTo>
                  <a:pt x="6294729" y="6603"/>
                </a:lnTo>
                <a:lnTo>
                  <a:pt x="6293332" y="4825"/>
                </a:lnTo>
                <a:lnTo>
                  <a:pt x="6285712" y="4945"/>
                </a:lnTo>
                <a:lnTo>
                  <a:pt x="6272290" y="5136"/>
                </a:lnTo>
                <a:lnTo>
                  <a:pt x="6259095" y="5296"/>
                </a:lnTo>
                <a:lnTo>
                  <a:pt x="6246125" y="5429"/>
                </a:lnTo>
                <a:lnTo>
                  <a:pt x="6220858" y="5615"/>
                </a:lnTo>
                <a:lnTo>
                  <a:pt x="6104934" y="5482"/>
                </a:lnTo>
                <a:lnTo>
                  <a:pt x="6092076" y="5361"/>
                </a:lnTo>
                <a:lnTo>
                  <a:pt x="6079015" y="5212"/>
                </a:lnTo>
                <a:lnTo>
                  <a:pt x="6065751" y="5034"/>
                </a:lnTo>
                <a:lnTo>
                  <a:pt x="6052286" y="4825"/>
                </a:lnTo>
                <a:close/>
              </a:path>
              <a:path w="6668744" h="326009">
                <a:moveTo>
                  <a:pt x="5158206" y="298703"/>
                </a:moveTo>
                <a:lnTo>
                  <a:pt x="5128234" y="306958"/>
                </a:lnTo>
                <a:lnTo>
                  <a:pt x="5129377" y="318134"/>
                </a:lnTo>
                <a:lnTo>
                  <a:pt x="5134879" y="318007"/>
                </a:lnTo>
                <a:lnTo>
                  <a:pt x="5146706" y="317778"/>
                </a:lnTo>
                <a:lnTo>
                  <a:pt x="5159033" y="317601"/>
                </a:lnTo>
                <a:lnTo>
                  <a:pt x="5185172" y="317398"/>
                </a:lnTo>
                <a:lnTo>
                  <a:pt x="5228734" y="317505"/>
                </a:lnTo>
                <a:lnTo>
                  <a:pt x="5241381" y="317658"/>
                </a:lnTo>
                <a:lnTo>
                  <a:pt x="5253265" y="317867"/>
                </a:lnTo>
                <a:lnTo>
                  <a:pt x="5264378" y="318134"/>
                </a:lnTo>
                <a:lnTo>
                  <a:pt x="5263743" y="306958"/>
                </a:lnTo>
                <a:lnTo>
                  <a:pt x="5237835" y="299084"/>
                </a:lnTo>
                <a:lnTo>
                  <a:pt x="5234152" y="298068"/>
                </a:lnTo>
                <a:lnTo>
                  <a:pt x="5232247" y="295401"/>
                </a:lnTo>
                <a:lnTo>
                  <a:pt x="5232120" y="291338"/>
                </a:lnTo>
                <a:lnTo>
                  <a:pt x="5231979" y="286382"/>
                </a:lnTo>
                <a:lnTo>
                  <a:pt x="5231763" y="274802"/>
                </a:lnTo>
                <a:lnTo>
                  <a:pt x="5231612" y="247268"/>
                </a:lnTo>
                <a:lnTo>
                  <a:pt x="5231612" y="30098"/>
                </a:lnTo>
                <a:lnTo>
                  <a:pt x="5187924" y="5714"/>
                </a:lnTo>
                <a:lnTo>
                  <a:pt x="5166906" y="5609"/>
                </a:lnTo>
                <a:lnTo>
                  <a:pt x="5154234" y="5439"/>
                </a:lnTo>
                <a:lnTo>
                  <a:pt x="5141341" y="5180"/>
                </a:lnTo>
                <a:lnTo>
                  <a:pt x="5128234" y="4825"/>
                </a:lnTo>
                <a:lnTo>
                  <a:pt x="5128869" y="16255"/>
                </a:lnTo>
                <a:lnTo>
                  <a:pt x="5158841" y="25018"/>
                </a:lnTo>
                <a:lnTo>
                  <a:pt x="5164462" y="42306"/>
                </a:lnTo>
                <a:lnTo>
                  <a:pt x="5164633" y="54924"/>
                </a:lnTo>
                <a:lnTo>
                  <a:pt x="5164603" y="268377"/>
                </a:lnTo>
                <a:lnTo>
                  <a:pt x="5164442" y="280719"/>
                </a:lnTo>
                <a:lnTo>
                  <a:pt x="5164175" y="291718"/>
                </a:lnTo>
                <a:lnTo>
                  <a:pt x="5164048" y="295147"/>
                </a:lnTo>
                <a:lnTo>
                  <a:pt x="5162016" y="297433"/>
                </a:lnTo>
                <a:lnTo>
                  <a:pt x="5158206" y="298703"/>
                </a:lnTo>
                <a:close/>
              </a:path>
              <a:path w="6668744" h="326009">
                <a:moveTo>
                  <a:pt x="5617184" y="295909"/>
                </a:moveTo>
                <a:lnTo>
                  <a:pt x="5615152" y="293496"/>
                </a:lnTo>
                <a:lnTo>
                  <a:pt x="5614903" y="285955"/>
                </a:lnTo>
                <a:lnTo>
                  <a:pt x="5614676" y="274590"/>
                </a:lnTo>
                <a:lnTo>
                  <a:pt x="5614517" y="246887"/>
                </a:lnTo>
                <a:lnTo>
                  <a:pt x="5614517" y="28701"/>
                </a:lnTo>
                <a:lnTo>
                  <a:pt x="5679033" y="28701"/>
                </a:lnTo>
                <a:lnTo>
                  <a:pt x="5693511" y="90423"/>
                </a:lnTo>
                <a:lnTo>
                  <a:pt x="5706084" y="88391"/>
                </a:lnTo>
                <a:lnTo>
                  <a:pt x="5720816" y="6603"/>
                </a:lnTo>
                <a:lnTo>
                  <a:pt x="5719419" y="4825"/>
                </a:lnTo>
                <a:lnTo>
                  <a:pt x="5715031" y="4899"/>
                </a:lnTo>
                <a:lnTo>
                  <a:pt x="5701841" y="5101"/>
                </a:lnTo>
                <a:lnTo>
                  <a:pt x="5688795" y="5272"/>
                </a:lnTo>
                <a:lnTo>
                  <a:pt x="5675895" y="5413"/>
                </a:lnTo>
                <a:lnTo>
                  <a:pt x="5650537" y="5610"/>
                </a:lnTo>
                <a:lnTo>
                  <a:pt x="5485196" y="5418"/>
                </a:lnTo>
                <a:lnTo>
                  <a:pt x="5472204" y="5268"/>
                </a:lnTo>
                <a:lnTo>
                  <a:pt x="5459069" y="5079"/>
                </a:lnTo>
                <a:lnTo>
                  <a:pt x="5446242" y="4825"/>
                </a:lnTo>
                <a:lnTo>
                  <a:pt x="5445988" y="5206"/>
                </a:lnTo>
                <a:lnTo>
                  <a:pt x="5438368" y="5374"/>
                </a:lnTo>
                <a:lnTo>
                  <a:pt x="5425560" y="5574"/>
                </a:lnTo>
                <a:lnTo>
                  <a:pt x="5400395" y="5714"/>
                </a:lnTo>
                <a:lnTo>
                  <a:pt x="5187924" y="5714"/>
                </a:lnTo>
                <a:lnTo>
                  <a:pt x="5231612" y="30098"/>
                </a:lnTo>
                <a:lnTo>
                  <a:pt x="5357342" y="30098"/>
                </a:lnTo>
                <a:lnTo>
                  <a:pt x="5357205" y="268086"/>
                </a:lnTo>
                <a:lnTo>
                  <a:pt x="5356956" y="280426"/>
                </a:lnTo>
                <a:lnTo>
                  <a:pt x="5356580" y="291338"/>
                </a:lnTo>
                <a:lnTo>
                  <a:pt x="5356453" y="295401"/>
                </a:lnTo>
                <a:lnTo>
                  <a:pt x="5354548" y="298068"/>
                </a:lnTo>
                <a:lnTo>
                  <a:pt x="5350865" y="299084"/>
                </a:lnTo>
                <a:lnTo>
                  <a:pt x="5324068" y="306958"/>
                </a:lnTo>
                <a:lnTo>
                  <a:pt x="5325338" y="318134"/>
                </a:lnTo>
                <a:lnTo>
                  <a:pt x="5326080" y="318114"/>
                </a:lnTo>
                <a:lnTo>
                  <a:pt x="5337091" y="317847"/>
                </a:lnTo>
                <a:lnTo>
                  <a:pt x="5348960" y="317639"/>
                </a:lnTo>
                <a:lnTo>
                  <a:pt x="5361690" y="317491"/>
                </a:lnTo>
                <a:lnTo>
                  <a:pt x="5424024" y="317535"/>
                </a:lnTo>
                <a:lnTo>
                  <a:pt x="5436606" y="317686"/>
                </a:lnTo>
                <a:lnTo>
                  <a:pt x="5448755" y="317885"/>
                </a:lnTo>
                <a:lnTo>
                  <a:pt x="5460466" y="318134"/>
                </a:lnTo>
                <a:lnTo>
                  <a:pt x="5459577" y="306958"/>
                </a:lnTo>
                <a:lnTo>
                  <a:pt x="5430494" y="298703"/>
                </a:lnTo>
                <a:lnTo>
                  <a:pt x="5424377" y="286382"/>
                </a:lnTo>
                <a:lnTo>
                  <a:pt x="5424165" y="274715"/>
                </a:lnTo>
                <a:lnTo>
                  <a:pt x="5424017" y="247268"/>
                </a:lnTo>
                <a:lnTo>
                  <a:pt x="5424058" y="56144"/>
                </a:lnTo>
                <a:lnTo>
                  <a:pt x="5424217" y="43365"/>
                </a:lnTo>
                <a:lnTo>
                  <a:pt x="5424525" y="32384"/>
                </a:lnTo>
                <a:lnTo>
                  <a:pt x="5445607" y="20446"/>
                </a:lnTo>
                <a:lnTo>
                  <a:pt x="5450433" y="90169"/>
                </a:lnTo>
                <a:lnTo>
                  <a:pt x="5463006" y="88137"/>
                </a:lnTo>
                <a:lnTo>
                  <a:pt x="5483453" y="28701"/>
                </a:lnTo>
                <a:lnTo>
                  <a:pt x="5547842" y="28701"/>
                </a:lnTo>
                <a:lnTo>
                  <a:pt x="5547731" y="266846"/>
                </a:lnTo>
                <a:lnTo>
                  <a:pt x="5547552" y="279222"/>
                </a:lnTo>
                <a:lnTo>
                  <a:pt x="5547334" y="289940"/>
                </a:lnTo>
                <a:lnTo>
                  <a:pt x="5505805" y="306958"/>
                </a:lnTo>
                <a:lnTo>
                  <a:pt x="5506948" y="318134"/>
                </a:lnTo>
                <a:lnTo>
                  <a:pt x="5518012" y="317918"/>
                </a:lnTo>
                <a:lnTo>
                  <a:pt x="5530374" y="317722"/>
                </a:lnTo>
                <a:lnTo>
                  <a:pt x="5542955" y="317569"/>
                </a:lnTo>
                <a:lnTo>
                  <a:pt x="5568770" y="317394"/>
                </a:lnTo>
                <a:lnTo>
                  <a:pt x="5618774" y="317555"/>
                </a:lnTo>
                <a:lnTo>
                  <a:pt x="5631453" y="317704"/>
                </a:lnTo>
                <a:lnTo>
                  <a:pt x="5644089" y="317897"/>
                </a:lnTo>
                <a:lnTo>
                  <a:pt x="5656681" y="318134"/>
                </a:lnTo>
                <a:lnTo>
                  <a:pt x="5656046" y="306958"/>
                </a:lnTo>
                <a:lnTo>
                  <a:pt x="5620994" y="297052"/>
                </a:lnTo>
                <a:lnTo>
                  <a:pt x="5617184" y="295909"/>
                </a:lnTo>
                <a:close/>
              </a:path>
              <a:path w="6668744" h="326009">
                <a:moveTo>
                  <a:pt x="5964656" y="306958"/>
                </a:moveTo>
                <a:lnTo>
                  <a:pt x="5939637" y="299084"/>
                </a:lnTo>
                <a:lnTo>
                  <a:pt x="5934557" y="297814"/>
                </a:lnTo>
                <a:lnTo>
                  <a:pt x="5932017" y="295147"/>
                </a:lnTo>
                <a:lnTo>
                  <a:pt x="5931763" y="285495"/>
                </a:lnTo>
                <a:lnTo>
                  <a:pt x="5931509" y="271652"/>
                </a:lnTo>
                <a:lnTo>
                  <a:pt x="5931382" y="175005"/>
                </a:lnTo>
                <a:lnTo>
                  <a:pt x="6001994" y="44322"/>
                </a:lnTo>
                <a:lnTo>
                  <a:pt x="6004915" y="38988"/>
                </a:lnTo>
                <a:lnTo>
                  <a:pt x="6007836" y="34543"/>
                </a:lnTo>
                <a:lnTo>
                  <a:pt x="6010757" y="31114"/>
                </a:lnTo>
                <a:lnTo>
                  <a:pt x="6013678" y="27558"/>
                </a:lnTo>
                <a:lnTo>
                  <a:pt x="6017742" y="25018"/>
                </a:lnTo>
                <a:lnTo>
                  <a:pt x="6023203" y="23113"/>
                </a:lnTo>
                <a:lnTo>
                  <a:pt x="6046825" y="16255"/>
                </a:lnTo>
                <a:lnTo>
                  <a:pt x="6045682" y="4825"/>
                </a:lnTo>
                <a:lnTo>
                  <a:pt x="6035024" y="5192"/>
                </a:lnTo>
                <a:lnTo>
                  <a:pt x="6022374" y="5491"/>
                </a:lnTo>
                <a:lnTo>
                  <a:pt x="6009620" y="5661"/>
                </a:lnTo>
                <a:lnTo>
                  <a:pt x="5982448" y="5658"/>
                </a:lnTo>
                <a:lnTo>
                  <a:pt x="5969622" y="5499"/>
                </a:lnTo>
                <a:lnTo>
                  <a:pt x="5957091" y="5225"/>
                </a:lnTo>
                <a:lnTo>
                  <a:pt x="5944844" y="4825"/>
                </a:lnTo>
                <a:lnTo>
                  <a:pt x="5945479" y="16637"/>
                </a:lnTo>
                <a:lnTo>
                  <a:pt x="5965545" y="22097"/>
                </a:lnTo>
                <a:lnTo>
                  <a:pt x="5972276" y="23875"/>
                </a:lnTo>
                <a:lnTo>
                  <a:pt x="5975578" y="26923"/>
                </a:lnTo>
                <a:lnTo>
                  <a:pt x="5975578" y="34670"/>
                </a:lnTo>
                <a:lnTo>
                  <a:pt x="5974435" y="38988"/>
                </a:lnTo>
                <a:lnTo>
                  <a:pt x="5972022" y="44195"/>
                </a:lnTo>
                <a:lnTo>
                  <a:pt x="5969609" y="49402"/>
                </a:lnTo>
                <a:lnTo>
                  <a:pt x="5966434" y="55752"/>
                </a:lnTo>
                <a:lnTo>
                  <a:pt x="5962497" y="63118"/>
                </a:lnTo>
                <a:lnTo>
                  <a:pt x="5919571" y="148462"/>
                </a:lnTo>
                <a:lnTo>
                  <a:pt x="5869787" y="57784"/>
                </a:lnTo>
                <a:lnTo>
                  <a:pt x="5866104" y="51688"/>
                </a:lnTo>
                <a:lnTo>
                  <a:pt x="5863183" y="46354"/>
                </a:lnTo>
                <a:lnTo>
                  <a:pt x="5861151" y="41909"/>
                </a:lnTo>
                <a:lnTo>
                  <a:pt x="5858992" y="37464"/>
                </a:lnTo>
                <a:lnTo>
                  <a:pt x="5857976" y="33654"/>
                </a:lnTo>
                <a:lnTo>
                  <a:pt x="5857976" y="30479"/>
                </a:lnTo>
                <a:lnTo>
                  <a:pt x="5858738" y="26542"/>
                </a:lnTo>
                <a:lnTo>
                  <a:pt x="5862040" y="23621"/>
                </a:lnTo>
                <a:lnTo>
                  <a:pt x="5864580" y="22605"/>
                </a:lnTo>
                <a:lnTo>
                  <a:pt x="5868009" y="21843"/>
                </a:lnTo>
                <a:lnTo>
                  <a:pt x="5890742" y="16255"/>
                </a:lnTo>
                <a:lnTo>
                  <a:pt x="5889726" y="4825"/>
                </a:lnTo>
                <a:lnTo>
                  <a:pt x="5881639" y="5006"/>
                </a:lnTo>
                <a:lnTo>
                  <a:pt x="5869402" y="5233"/>
                </a:lnTo>
                <a:lnTo>
                  <a:pt x="5856955" y="5413"/>
                </a:lnTo>
                <a:lnTo>
                  <a:pt x="5844295" y="5549"/>
                </a:lnTo>
                <a:lnTo>
                  <a:pt x="5818329" y="5697"/>
                </a:lnTo>
                <a:lnTo>
                  <a:pt x="5775971" y="5589"/>
                </a:lnTo>
                <a:lnTo>
                  <a:pt x="5763221" y="5418"/>
                </a:lnTo>
                <a:lnTo>
                  <a:pt x="5751989" y="5165"/>
                </a:lnTo>
                <a:lnTo>
                  <a:pt x="5742279" y="4825"/>
                </a:lnTo>
                <a:lnTo>
                  <a:pt x="5743168" y="16255"/>
                </a:lnTo>
                <a:lnTo>
                  <a:pt x="5764631" y="22225"/>
                </a:lnTo>
                <a:lnTo>
                  <a:pt x="5775045" y="26923"/>
                </a:lnTo>
                <a:lnTo>
                  <a:pt x="5782157" y="34797"/>
                </a:lnTo>
                <a:lnTo>
                  <a:pt x="5792063" y="50418"/>
                </a:lnTo>
                <a:lnTo>
                  <a:pt x="5864707" y="180339"/>
                </a:lnTo>
                <a:lnTo>
                  <a:pt x="5864453" y="271779"/>
                </a:lnTo>
                <a:lnTo>
                  <a:pt x="5864199" y="285750"/>
                </a:lnTo>
                <a:lnTo>
                  <a:pt x="5861659" y="297560"/>
                </a:lnTo>
                <a:lnTo>
                  <a:pt x="5830290" y="306958"/>
                </a:lnTo>
                <a:lnTo>
                  <a:pt x="5831433" y="318134"/>
                </a:lnTo>
                <a:lnTo>
                  <a:pt x="5834808" y="318048"/>
                </a:lnTo>
                <a:lnTo>
                  <a:pt x="5846161" y="317805"/>
                </a:lnTo>
                <a:lnTo>
                  <a:pt x="5858244" y="317616"/>
                </a:lnTo>
                <a:lnTo>
                  <a:pt x="5871057" y="317481"/>
                </a:lnTo>
                <a:lnTo>
                  <a:pt x="5929386" y="317511"/>
                </a:lnTo>
                <a:lnTo>
                  <a:pt x="5942004" y="317663"/>
                </a:lnTo>
                <a:lnTo>
                  <a:pt x="5953970" y="317871"/>
                </a:lnTo>
                <a:lnTo>
                  <a:pt x="5965291" y="318134"/>
                </a:lnTo>
                <a:lnTo>
                  <a:pt x="5964656" y="306958"/>
                </a:lnTo>
                <a:close/>
              </a:path>
              <a:path w="6668744" h="326009">
                <a:moveTo>
                  <a:pt x="3889095" y="306958"/>
                </a:moveTo>
                <a:lnTo>
                  <a:pt x="3863187" y="299084"/>
                </a:lnTo>
                <a:lnTo>
                  <a:pt x="3859504" y="298068"/>
                </a:lnTo>
                <a:lnTo>
                  <a:pt x="3857599" y="295401"/>
                </a:lnTo>
                <a:lnTo>
                  <a:pt x="3857472" y="291338"/>
                </a:lnTo>
                <a:lnTo>
                  <a:pt x="3857331" y="286382"/>
                </a:lnTo>
                <a:lnTo>
                  <a:pt x="3857115" y="274802"/>
                </a:lnTo>
                <a:lnTo>
                  <a:pt x="3856964" y="247268"/>
                </a:lnTo>
                <a:lnTo>
                  <a:pt x="3856964" y="164464"/>
                </a:lnTo>
                <a:lnTo>
                  <a:pt x="3990060" y="164464"/>
                </a:lnTo>
                <a:lnTo>
                  <a:pt x="3989982" y="268084"/>
                </a:lnTo>
                <a:lnTo>
                  <a:pt x="3989821" y="280425"/>
                </a:lnTo>
                <a:lnTo>
                  <a:pt x="3989552" y="291338"/>
                </a:lnTo>
                <a:lnTo>
                  <a:pt x="3987520" y="298068"/>
                </a:lnTo>
                <a:lnTo>
                  <a:pt x="3983710" y="299084"/>
                </a:lnTo>
                <a:lnTo>
                  <a:pt x="3957040" y="306958"/>
                </a:lnTo>
                <a:lnTo>
                  <a:pt x="3958056" y="318134"/>
                </a:lnTo>
                <a:lnTo>
                  <a:pt x="3958908" y="318111"/>
                </a:lnTo>
                <a:lnTo>
                  <a:pt x="3969964" y="317845"/>
                </a:lnTo>
                <a:lnTo>
                  <a:pt x="3981852" y="317638"/>
                </a:lnTo>
                <a:lnTo>
                  <a:pt x="3994579" y="317491"/>
                </a:lnTo>
                <a:lnTo>
                  <a:pt x="4056744" y="317534"/>
                </a:lnTo>
                <a:lnTo>
                  <a:pt x="4069317" y="317685"/>
                </a:lnTo>
                <a:lnTo>
                  <a:pt x="4081462" y="317885"/>
                </a:lnTo>
                <a:lnTo>
                  <a:pt x="4093184" y="318134"/>
                </a:lnTo>
                <a:lnTo>
                  <a:pt x="4092549" y="306958"/>
                </a:lnTo>
                <a:lnTo>
                  <a:pt x="4063466" y="298703"/>
                </a:lnTo>
                <a:lnTo>
                  <a:pt x="4057095" y="286382"/>
                </a:lnTo>
                <a:lnTo>
                  <a:pt x="4056883" y="274715"/>
                </a:lnTo>
                <a:lnTo>
                  <a:pt x="4056735" y="247268"/>
                </a:lnTo>
                <a:lnTo>
                  <a:pt x="4056776" y="56144"/>
                </a:lnTo>
                <a:lnTo>
                  <a:pt x="4056935" y="43365"/>
                </a:lnTo>
                <a:lnTo>
                  <a:pt x="4057243" y="32384"/>
                </a:lnTo>
                <a:lnTo>
                  <a:pt x="4093184" y="16255"/>
                </a:lnTo>
                <a:lnTo>
                  <a:pt x="4092041" y="4825"/>
                </a:lnTo>
                <a:lnTo>
                  <a:pt x="4087933" y="4948"/>
                </a:lnTo>
                <a:lnTo>
                  <a:pt x="4076178" y="5237"/>
                </a:lnTo>
                <a:lnTo>
                  <a:pt x="4063899" y="5454"/>
                </a:lnTo>
                <a:lnTo>
                  <a:pt x="4051101" y="5602"/>
                </a:lnTo>
                <a:lnTo>
                  <a:pt x="3992570" y="5563"/>
                </a:lnTo>
                <a:lnTo>
                  <a:pt x="3979967" y="5391"/>
                </a:lnTo>
                <a:lnTo>
                  <a:pt x="3968122" y="5147"/>
                </a:lnTo>
                <a:lnTo>
                  <a:pt x="3957040" y="4825"/>
                </a:lnTo>
                <a:lnTo>
                  <a:pt x="3957675" y="16255"/>
                </a:lnTo>
                <a:lnTo>
                  <a:pt x="3983710" y="23875"/>
                </a:lnTo>
                <a:lnTo>
                  <a:pt x="3987520" y="24891"/>
                </a:lnTo>
                <a:lnTo>
                  <a:pt x="3989425" y="27177"/>
                </a:lnTo>
                <a:lnTo>
                  <a:pt x="3989552" y="30733"/>
                </a:lnTo>
                <a:lnTo>
                  <a:pt x="3989849" y="41882"/>
                </a:lnTo>
                <a:lnTo>
                  <a:pt x="3990012" y="54562"/>
                </a:lnTo>
                <a:lnTo>
                  <a:pt x="3990060" y="140842"/>
                </a:lnTo>
                <a:lnTo>
                  <a:pt x="3856964" y="140842"/>
                </a:lnTo>
                <a:lnTo>
                  <a:pt x="3857009" y="54958"/>
                </a:lnTo>
                <a:lnTo>
                  <a:pt x="3857169" y="42241"/>
                </a:lnTo>
                <a:lnTo>
                  <a:pt x="3857472" y="30733"/>
                </a:lnTo>
                <a:lnTo>
                  <a:pt x="3859504" y="24891"/>
                </a:lnTo>
                <a:lnTo>
                  <a:pt x="3863187" y="23875"/>
                </a:lnTo>
                <a:lnTo>
                  <a:pt x="3889730" y="16255"/>
                </a:lnTo>
                <a:lnTo>
                  <a:pt x="3888460" y="4825"/>
                </a:lnTo>
                <a:lnTo>
                  <a:pt x="3886342" y="4897"/>
                </a:lnTo>
                <a:lnTo>
                  <a:pt x="3875257" y="5206"/>
                </a:lnTo>
                <a:lnTo>
                  <a:pt x="3863311" y="5437"/>
                </a:lnTo>
                <a:lnTo>
                  <a:pt x="3850516" y="5595"/>
                </a:lnTo>
                <a:lnTo>
                  <a:pt x="3790037" y="5551"/>
                </a:lnTo>
                <a:lnTo>
                  <a:pt x="3777428" y="5379"/>
                </a:lnTo>
                <a:lnTo>
                  <a:pt x="3765276" y="5139"/>
                </a:lnTo>
                <a:lnTo>
                  <a:pt x="3753586" y="4825"/>
                </a:lnTo>
                <a:lnTo>
                  <a:pt x="3754221" y="16255"/>
                </a:lnTo>
                <a:lnTo>
                  <a:pt x="3784193" y="25018"/>
                </a:lnTo>
                <a:lnTo>
                  <a:pt x="3789814" y="42306"/>
                </a:lnTo>
                <a:lnTo>
                  <a:pt x="3789985" y="54924"/>
                </a:lnTo>
                <a:lnTo>
                  <a:pt x="3789955" y="268377"/>
                </a:lnTo>
                <a:lnTo>
                  <a:pt x="3789794" y="280719"/>
                </a:lnTo>
                <a:lnTo>
                  <a:pt x="3789527" y="291718"/>
                </a:lnTo>
                <a:lnTo>
                  <a:pt x="3753586" y="306958"/>
                </a:lnTo>
                <a:lnTo>
                  <a:pt x="3754729" y="318134"/>
                </a:lnTo>
                <a:lnTo>
                  <a:pt x="3760231" y="318007"/>
                </a:lnTo>
                <a:lnTo>
                  <a:pt x="3772058" y="317778"/>
                </a:lnTo>
                <a:lnTo>
                  <a:pt x="3784385" y="317601"/>
                </a:lnTo>
                <a:lnTo>
                  <a:pt x="3810524" y="317398"/>
                </a:lnTo>
                <a:lnTo>
                  <a:pt x="3854086" y="317505"/>
                </a:lnTo>
                <a:lnTo>
                  <a:pt x="3866733" y="317658"/>
                </a:lnTo>
                <a:lnTo>
                  <a:pt x="3878617" y="317867"/>
                </a:lnTo>
                <a:lnTo>
                  <a:pt x="3889730" y="318134"/>
                </a:lnTo>
                <a:lnTo>
                  <a:pt x="3889095" y="306958"/>
                </a:lnTo>
                <a:close/>
              </a:path>
              <a:path w="6668744" h="326009">
                <a:moveTo>
                  <a:pt x="3461994" y="298703"/>
                </a:moveTo>
                <a:lnTo>
                  <a:pt x="3432022" y="306958"/>
                </a:lnTo>
                <a:lnTo>
                  <a:pt x="3433165" y="318134"/>
                </a:lnTo>
                <a:lnTo>
                  <a:pt x="3438603" y="318007"/>
                </a:lnTo>
                <a:lnTo>
                  <a:pt x="3450323" y="317778"/>
                </a:lnTo>
                <a:lnTo>
                  <a:pt x="3462590" y="317601"/>
                </a:lnTo>
                <a:lnTo>
                  <a:pt x="3488799" y="317398"/>
                </a:lnTo>
                <a:lnTo>
                  <a:pt x="3532522" y="317505"/>
                </a:lnTo>
                <a:lnTo>
                  <a:pt x="3545169" y="317658"/>
                </a:lnTo>
                <a:lnTo>
                  <a:pt x="3557053" y="317867"/>
                </a:lnTo>
                <a:lnTo>
                  <a:pt x="3568166" y="318134"/>
                </a:lnTo>
                <a:lnTo>
                  <a:pt x="3567531" y="306958"/>
                </a:lnTo>
                <a:lnTo>
                  <a:pt x="3541623" y="299084"/>
                </a:lnTo>
                <a:lnTo>
                  <a:pt x="3537940" y="297941"/>
                </a:lnTo>
                <a:lnTo>
                  <a:pt x="3536035" y="295275"/>
                </a:lnTo>
                <a:lnTo>
                  <a:pt x="3535908" y="291338"/>
                </a:lnTo>
                <a:lnTo>
                  <a:pt x="3535654" y="285495"/>
                </a:lnTo>
                <a:lnTo>
                  <a:pt x="3535400" y="264287"/>
                </a:lnTo>
                <a:lnTo>
                  <a:pt x="3535654" y="42163"/>
                </a:lnTo>
                <a:lnTo>
                  <a:pt x="3535654" y="36321"/>
                </a:lnTo>
                <a:lnTo>
                  <a:pt x="3535908" y="30733"/>
                </a:lnTo>
                <a:lnTo>
                  <a:pt x="3536162" y="27177"/>
                </a:lnTo>
                <a:lnTo>
                  <a:pt x="3538067" y="24891"/>
                </a:lnTo>
                <a:lnTo>
                  <a:pt x="3541623" y="23875"/>
                </a:lnTo>
                <a:lnTo>
                  <a:pt x="3568166" y="16255"/>
                </a:lnTo>
                <a:lnTo>
                  <a:pt x="3566896" y="4825"/>
                </a:lnTo>
                <a:lnTo>
                  <a:pt x="3564764" y="4897"/>
                </a:lnTo>
                <a:lnTo>
                  <a:pt x="3553625" y="5206"/>
                </a:lnTo>
                <a:lnTo>
                  <a:pt x="3541654" y="5437"/>
                </a:lnTo>
                <a:lnTo>
                  <a:pt x="3528862" y="5595"/>
                </a:lnTo>
                <a:lnTo>
                  <a:pt x="3468473" y="5551"/>
                </a:lnTo>
                <a:lnTo>
                  <a:pt x="3455864" y="5379"/>
                </a:lnTo>
                <a:lnTo>
                  <a:pt x="3443712" y="5139"/>
                </a:lnTo>
                <a:lnTo>
                  <a:pt x="3432022" y="4825"/>
                </a:lnTo>
                <a:lnTo>
                  <a:pt x="3432657" y="16255"/>
                </a:lnTo>
                <a:lnTo>
                  <a:pt x="3462629" y="25018"/>
                </a:lnTo>
                <a:lnTo>
                  <a:pt x="3468090" y="37337"/>
                </a:lnTo>
                <a:lnTo>
                  <a:pt x="3468344" y="49021"/>
                </a:lnTo>
                <a:lnTo>
                  <a:pt x="3468344" y="271779"/>
                </a:lnTo>
                <a:lnTo>
                  <a:pt x="3468217" y="279145"/>
                </a:lnTo>
                <a:lnTo>
                  <a:pt x="3467963" y="291718"/>
                </a:lnTo>
                <a:lnTo>
                  <a:pt x="3467836" y="295147"/>
                </a:lnTo>
                <a:lnTo>
                  <a:pt x="3465804" y="297433"/>
                </a:lnTo>
                <a:lnTo>
                  <a:pt x="3461994" y="298703"/>
                </a:lnTo>
                <a:close/>
              </a:path>
              <a:path w="6668744" h="326009">
                <a:moveTo>
                  <a:pt x="3696182" y="28828"/>
                </a:moveTo>
                <a:lnTo>
                  <a:pt x="3702405" y="25400"/>
                </a:lnTo>
                <a:lnTo>
                  <a:pt x="3709771" y="23113"/>
                </a:lnTo>
                <a:lnTo>
                  <a:pt x="3735044" y="16255"/>
                </a:lnTo>
                <a:lnTo>
                  <a:pt x="3733901" y="4825"/>
                </a:lnTo>
                <a:lnTo>
                  <a:pt x="3732073" y="4893"/>
                </a:lnTo>
                <a:lnTo>
                  <a:pt x="3719781" y="5268"/>
                </a:lnTo>
                <a:lnTo>
                  <a:pt x="3707211" y="5523"/>
                </a:lnTo>
                <a:lnTo>
                  <a:pt x="3694353" y="5668"/>
                </a:lnTo>
                <a:lnTo>
                  <a:pt x="3666584" y="5659"/>
                </a:lnTo>
                <a:lnTo>
                  <a:pt x="3653634" y="5500"/>
                </a:lnTo>
                <a:lnTo>
                  <a:pt x="3641232" y="5226"/>
                </a:lnTo>
                <a:lnTo>
                  <a:pt x="3629380" y="4825"/>
                </a:lnTo>
                <a:lnTo>
                  <a:pt x="3630015" y="16637"/>
                </a:lnTo>
                <a:lnTo>
                  <a:pt x="3649446" y="21589"/>
                </a:lnTo>
                <a:lnTo>
                  <a:pt x="3653510" y="22859"/>
                </a:lnTo>
                <a:lnTo>
                  <a:pt x="3655542" y="24764"/>
                </a:lnTo>
                <a:lnTo>
                  <a:pt x="3655542" y="30860"/>
                </a:lnTo>
                <a:lnTo>
                  <a:pt x="3653383" y="35305"/>
                </a:lnTo>
                <a:lnTo>
                  <a:pt x="3649319" y="40639"/>
                </a:lnTo>
                <a:lnTo>
                  <a:pt x="3641522" y="50177"/>
                </a:lnTo>
                <a:lnTo>
                  <a:pt x="3632047" y="60705"/>
                </a:lnTo>
                <a:lnTo>
                  <a:pt x="3540480" y="161416"/>
                </a:lnTo>
                <a:lnTo>
                  <a:pt x="3604107" y="258063"/>
                </a:lnTo>
                <a:lnTo>
                  <a:pt x="3609463" y="266205"/>
                </a:lnTo>
                <a:lnTo>
                  <a:pt x="3618710" y="280498"/>
                </a:lnTo>
                <a:lnTo>
                  <a:pt x="3626448" y="292812"/>
                </a:lnTo>
                <a:lnTo>
                  <a:pt x="3632671" y="303147"/>
                </a:lnTo>
                <a:lnTo>
                  <a:pt x="3637375" y="311503"/>
                </a:lnTo>
                <a:lnTo>
                  <a:pt x="3640556" y="317880"/>
                </a:lnTo>
                <a:lnTo>
                  <a:pt x="3642867" y="317835"/>
                </a:lnTo>
                <a:lnTo>
                  <a:pt x="3656186" y="317617"/>
                </a:lnTo>
                <a:lnTo>
                  <a:pt x="3669067" y="317474"/>
                </a:lnTo>
                <a:lnTo>
                  <a:pt x="3706762" y="317422"/>
                </a:lnTo>
                <a:lnTo>
                  <a:pt x="3719553" y="317565"/>
                </a:lnTo>
                <a:lnTo>
                  <a:pt x="3732155" y="317803"/>
                </a:lnTo>
                <a:lnTo>
                  <a:pt x="3744569" y="318134"/>
                </a:lnTo>
                <a:lnTo>
                  <a:pt x="3743934" y="306958"/>
                </a:lnTo>
                <a:lnTo>
                  <a:pt x="3722217" y="300227"/>
                </a:lnTo>
                <a:lnTo>
                  <a:pt x="3717010" y="298703"/>
                </a:lnTo>
                <a:lnTo>
                  <a:pt x="3712565" y="296544"/>
                </a:lnTo>
                <a:lnTo>
                  <a:pt x="3705199" y="291083"/>
                </a:lnTo>
                <a:lnTo>
                  <a:pt x="3696182" y="279653"/>
                </a:lnTo>
                <a:lnTo>
                  <a:pt x="3597884" y="135254"/>
                </a:lnTo>
                <a:lnTo>
                  <a:pt x="3674465" y="49783"/>
                </a:lnTo>
                <a:lnTo>
                  <a:pt x="3680307" y="43433"/>
                </a:lnTo>
                <a:lnTo>
                  <a:pt x="3685768" y="38100"/>
                </a:lnTo>
                <a:lnTo>
                  <a:pt x="3690975" y="33400"/>
                </a:lnTo>
                <a:lnTo>
                  <a:pt x="3696182" y="28828"/>
                </a:lnTo>
                <a:close/>
              </a:path>
              <a:path w="6668744" h="326009">
                <a:moveTo>
                  <a:pt x="3295878" y="298703"/>
                </a:moveTo>
                <a:lnTo>
                  <a:pt x="3265906" y="306958"/>
                </a:lnTo>
                <a:lnTo>
                  <a:pt x="3267049" y="318134"/>
                </a:lnTo>
                <a:lnTo>
                  <a:pt x="3272487" y="318007"/>
                </a:lnTo>
                <a:lnTo>
                  <a:pt x="3284207" y="317778"/>
                </a:lnTo>
                <a:lnTo>
                  <a:pt x="3296474" y="317601"/>
                </a:lnTo>
                <a:lnTo>
                  <a:pt x="3322683" y="317398"/>
                </a:lnTo>
                <a:lnTo>
                  <a:pt x="3369028" y="317524"/>
                </a:lnTo>
                <a:lnTo>
                  <a:pt x="3381637" y="317676"/>
                </a:lnTo>
                <a:lnTo>
                  <a:pt x="3393789" y="317879"/>
                </a:lnTo>
                <a:lnTo>
                  <a:pt x="3405479" y="318134"/>
                </a:lnTo>
                <a:lnTo>
                  <a:pt x="3404844" y="306958"/>
                </a:lnTo>
                <a:lnTo>
                  <a:pt x="3377285" y="299084"/>
                </a:lnTo>
                <a:lnTo>
                  <a:pt x="3372459" y="297814"/>
                </a:lnTo>
                <a:lnTo>
                  <a:pt x="3369919" y="295147"/>
                </a:lnTo>
                <a:lnTo>
                  <a:pt x="3369792" y="291338"/>
                </a:lnTo>
                <a:lnTo>
                  <a:pt x="3369538" y="285495"/>
                </a:lnTo>
                <a:lnTo>
                  <a:pt x="3369284" y="264287"/>
                </a:lnTo>
                <a:lnTo>
                  <a:pt x="3369538" y="42290"/>
                </a:lnTo>
                <a:lnTo>
                  <a:pt x="3369538" y="36575"/>
                </a:lnTo>
                <a:lnTo>
                  <a:pt x="3369792" y="31241"/>
                </a:lnTo>
                <a:lnTo>
                  <a:pt x="3370046" y="27685"/>
                </a:lnTo>
                <a:lnTo>
                  <a:pt x="3371951" y="25400"/>
                </a:lnTo>
                <a:lnTo>
                  <a:pt x="3375507" y="24510"/>
                </a:lnTo>
                <a:lnTo>
                  <a:pt x="3405479" y="16255"/>
                </a:lnTo>
                <a:lnTo>
                  <a:pt x="3404336" y="4825"/>
                </a:lnTo>
                <a:lnTo>
                  <a:pt x="3398864" y="4984"/>
                </a:lnTo>
                <a:lnTo>
                  <a:pt x="3387082" y="5259"/>
                </a:lnTo>
                <a:lnTo>
                  <a:pt x="3374774" y="5465"/>
                </a:lnTo>
                <a:lnTo>
                  <a:pt x="3361944" y="5607"/>
                </a:lnTo>
                <a:lnTo>
                  <a:pt x="3302357" y="5551"/>
                </a:lnTo>
                <a:lnTo>
                  <a:pt x="3289748" y="5379"/>
                </a:lnTo>
                <a:lnTo>
                  <a:pt x="3277596" y="5139"/>
                </a:lnTo>
                <a:lnTo>
                  <a:pt x="3265906" y="4825"/>
                </a:lnTo>
                <a:lnTo>
                  <a:pt x="3266541" y="16255"/>
                </a:lnTo>
                <a:lnTo>
                  <a:pt x="3296513" y="25018"/>
                </a:lnTo>
                <a:lnTo>
                  <a:pt x="3299942" y="26034"/>
                </a:lnTo>
                <a:lnTo>
                  <a:pt x="3301720" y="28447"/>
                </a:lnTo>
                <a:lnTo>
                  <a:pt x="3301974" y="37337"/>
                </a:lnTo>
                <a:lnTo>
                  <a:pt x="3302228" y="49021"/>
                </a:lnTo>
                <a:lnTo>
                  <a:pt x="3302228" y="55117"/>
                </a:lnTo>
                <a:lnTo>
                  <a:pt x="3302355" y="61975"/>
                </a:lnTo>
                <a:lnTo>
                  <a:pt x="3302355" y="256285"/>
                </a:lnTo>
                <a:lnTo>
                  <a:pt x="3302228" y="264413"/>
                </a:lnTo>
                <a:lnTo>
                  <a:pt x="3301974" y="285750"/>
                </a:lnTo>
                <a:lnTo>
                  <a:pt x="3301847" y="291718"/>
                </a:lnTo>
                <a:lnTo>
                  <a:pt x="3301593" y="295275"/>
                </a:lnTo>
                <a:lnTo>
                  <a:pt x="3299561" y="297560"/>
                </a:lnTo>
                <a:lnTo>
                  <a:pt x="3295878" y="298703"/>
                </a:lnTo>
                <a:close/>
              </a:path>
              <a:path w="6668744" h="326009">
                <a:moveTo>
                  <a:pt x="2764383" y="306958"/>
                </a:moveTo>
                <a:lnTo>
                  <a:pt x="2738475" y="299084"/>
                </a:lnTo>
                <a:lnTo>
                  <a:pt x="2734792" y="298068"/>
                </a:lnTo>
                <a:lnTo>
                  <a:pt x="2732887" y="295401"/>
                </a:lnTo>
                <a:lnTo>
                  <a:pt x="2732760" y="291338"/>
                </a:lnTo>
                <a:lnTo>
                  <a:pt x="2732619" y="286382"/>
                </a:lnTo>
                <a:lnTo>
                  <a:pt x="2732403" y="274802"/>
                </a:lnTo>
                <a:lnTo>
                  <a:pt x="2732252" y="247268"/>
                </a:lnTo>
                <a:lnTo>
                  <a:pt x="2732252" y="164464"/>
                </a:lnTo>
                <a:lnTo>
                  <a:pt x="2865348" y="164464"/>
                </a:lnTo>
                <a:lnTo>
                  <a:pt x="2865270" y="268084"/>
                </a:lnTo>
                <a:lnTo>
                  <a:pt x="2865109" y="280425"/>
                </a:lnTo>
                <a:lnTo>
                  <a:pt x="2864840" y="291338"/>
                </a:lnTo>
                <a:lnTo>
                  <a:pt x="2862808" y="298068"/>
                </a:lnTo>
                <a:lnTo>
                  <a:pt x="2858998" y="299084"/>
                </a:lnTo>
                <a:lnTo>
                  <a:pt x="2832328" y="306958"/>
                </a:lnTo>
                <a:lnTo>
                  <a:pt x="2833344" y="318134"/>
                </a:lnTo>
                <a:lnTo>
                  <a:pt x="2834196" y="318111"/>
                </a:lnTo>
                <a:lnTo>
                  <a:pt x="2845252" y="317845"/>
                </a:lnTo>
                <a:lnTo>
                  <a:pt x="2857140" y="317638"/>
                </a:lnTo>
                <a:lnTo>
                  <a:pt x="2869867" y="317491"/>
                </a:lnTo>
                <a:lnTo>
                  <a:pt x="2932032" y="317534"/>
                </a:lnTo>
                <a:lnTo>
                  <a:pt x="2944605" y="317685"/>
                </a:lnTo>
                <a:lnTo>
                  <a:pt x="2956750" y="317885"/>
                </a:lnTo>
                <a:lnTo>
                  <a:pt x="2968472" y="318134"/>
                </a:lnTo>
                <a:lnTo>
                  <a:pt x="2967837" y="306958"/>
                </a:lnTo>
                <a:lnTo>
                  <a:pt x="2938754" y="298703"/>
                </a:lnTo>
                <a:lnTo>
                  <a:pt x="2932383" y="286382"/>
                </a:lnTo>
                <a:lnTo>
                  <a:pt x="2932171" y="274715"/>
                </a:lnTo>
                <a:lnTo>
                  <a:pt x="2932023" y="247268"/>
                </a:lnTo>
                <a:lnTo>
                  <a:pt x="2932064" y="56144"/>
                </a:lnTo>
                <a:lnTo>
                  <a:pt x="2932223" y="43365"/>
                </a:lnTo>
                <a:lnTo>
                  <a:pt x="2932531" y="32384"/>
                </a:lnTo>
                <a:lnTo>
                  <a:pt x="2953867" y="20446"/>
                </a:lnTo>
                <a:lnTo>
                  <a:pt x="2958693" y="90169"/>
                </a:lnTo>
                <a:lnTo>
                  <a:pt x="2971266" y="88137"/>
                </a:lnTo>
                <a:lnTo>
                  <a:pt x="2991713" y="28701"/>
                </a:lnTo>
                <a:lnTo>
                  <a:pt x="3056102" y="28701"/>
                </a:lnTo>
                <a:lnTo>
                  <a:pt x="3055991" y="266846"/>
                </a:lnTo>
                <a:lnTo>
                  <a:pt x="3055812" y="279222"/>
                </a:lnTo>
                <a:lnTo>
                  <a:pt x="3055594" y="289940"/>
                </a:lnTo>
                <a:lnTo>
                  <a:pt x="3014065" y="306958"/>
                </a:lnTo>
                <a:lnTo>
                  <a:pt x="3015208" y="318134"/>
                </a:lnTo>
                <a:lnTo>
                  <a:pt x="3026272" y="317918"/>
                </a:lnTo>
                <a:lnTo>
                  <a:pt x="3038634" y="317722"/>
                </a:lnTo>
                <a:lnTo>
                  <a:pt x="3051215" y="317569"/>
                </a:lnTo>
                <a:lnTo>
                  <a:pt x="3077030" y="317394"/>
                </a:lnTo>
                <a:lnTo>
                  <a:pt x="3127034" y="317555"/>
                </a:lnTo>
                <a:lnTo>
                  <a:pt x="3139713" y="317704"/>
                </a:lnTo>
                <a:lnTo>
                  <a:pt x="3152349" y="317897"/>
                </a:lnTo>
                <a:lnTo>
                  <a:pt x="3164941" y="318134"/>
                </a:lnTo>
                <a:lnTo>
                  <a:pt x="3164306" y="306958"/>
                </a:lnTo>
                <a:lnTo>
                  <a:pt x="3129254" y="297052"/>
                </a:lnTo>
                <a:lnTo>
                  <a:pt x="3123163" y="285955"/>
                </a:lnTo>
                <a:lnTo>
                  <a:pt x="3122936" y="274590"/>
                </a:lnTo>
                <a:lnTo>
                  <a:pt x="3122777" y="246887"/>
                </a:lnTo>
                <a:lnTo>
                  <a:pt x="3122777" y="28701"/>
                </a:lnTo>
                <a:lnTo>
                  <a:pt x="3187293" y="28701"/>
                </a:lnTo>
                <a:lnTo>
                  <a:pt x="3201771" y="90423"/>
                </a:lnTo>
                <a:lnTo>
                  <a:pt x="3214344" y="88391"/>
                </a:lnTo>
                <a:lnTo>
                  <a:pt x="3229076" y="6603"/>
                </a:lnTo>
                <a:lnTo>
                  <a:pt x="3227679" y="4825"/>
                </a:lnTo>
                <a:lnTo>
                  <a:pt x="3223291" y="4899"/>
                </a:lnTo>
                <a:lnTo>
                  <a:pt x="3210101" y="5101"/>
                </a:lnTo>
                <a:lnTo>
                  <a:pt x="3197055" y="5272"/>
                </a:lnTo>
                <a:lnTo>
                  <a:pt x="3184155" y="5413"/>
                </a:lnTo>
                <a:lnTo>
                  <a:pt x="3158797" y="5610"/>
                </a:lnTo>
                <a:lnTo>
                  <a:pt x="2993456" y="5418"/>
                </a:lnTo>
                <a:lnTo>
                  <a:pt x="2980464" y="5268"/>
                </a:lnTo>
                <a:lnTo>
                  <a:pt x="2967329" y="5079"/>
                </a:lnTo>
                <a:lnTo>
                  <a:pt x="2954502" y="4825"/>
                </a:lnTo>
                <a:lnTo>
                  <a:pt x="2954248" y="5206"/>
                </a:lnTo>
                <a:lnTo>
                  <a:pt x="2950360" y="5289"/>
                </a:lnTo>
                <a:lnTo>
                  <a:pt x="2938283" y="5489"/>
                </a:lnTo>
                <a:lnTo>
                  <a:pt x="2925746" y="5621"/>
                </a:lnTo>
                <a:lnTo>
                  <a:pt x="2867858" y="5563"/>
                </a:lnTo>
                <a:lnTo>
                  <a:pt x="2855255" y="5391"/>
                </a:lnTo>
                <a:lnTo>
                  <a:pt x="2843410" y="5147"/>
                </a:lnTo>
                <a:lnTo>
                  <a:pt x="2832328" y="4825"/>
                </a:lnTo>
                <a:lnTo>
                  <a:pt x="2832963" y="16255"/>
                </a:lnTo>
                <a:lnTo>
                  <a:pt x="2858998" y="23875"/>
                </a:lnTo>
                <a:lnTo>
                  <a:pt x="2862808" y="24891"/>
                </a:lnTo>
                <a:lnTo>
                  <a:pt x="2864713" y="27177"/>
                </a:lnTo>
                <a:lnTo>
                  <a:pt x="2864840" y="30733"/>
                </a:lnTo>
                <a:lnTo>
                  <a:pt x="2865137" y="41882"/>
                </a:lnTo>
                <a:lnTo>
                  <a:pt x="2865300" y="54562"/>
                </a:lnTo>
                <a:lnTo>
                  <a:pt x="2865348" y="140842"/>
                </a:lnTo>
                <a:lnTo>
                  <a:pt x="2732252" y="140842"/>
                </a:lnTo>
                <a:lnTo>
                  <a:pt x="2732297" y="54958"/>
                </a:lnTo>
                <a:lnTo>
                  <a:pt x="2732457" y="42241"/>
                </a:lnTo>
                <a:lnTo>
                  <a:pt x="2732760" y="30733"/>
                </a:lnTo>
                <a:lnTo>
                  <a:pt x="2734792" y="24891"/>
                </a:lnTo>
                <a:lnTo>
                  <a:pt x="2738475" y="23875"/>
                </a:lnTo>
                <a:lnTo>
                  <a:pt x="2765018" y="16255"/>
                </a:lnTo>
                <a:lnTo>
                  <a:pt x="2763748" y="4825"/>
                </a:lnTo>
                <a:lnTo>
                  <a:pt x="2761630" y="4897"/>
                </a:lnTo>
                <a:lnTo>
                  <a:pt x="2750545" y="5206"/>
                </a:lnTo>
                <a:lnTo>
                  <a:pt x="2738599" y="5437"/>
                </a:lnTo>
                <a:lnTo>
                  <a:pt x="2725804" y="5595"/>
                </a:lnTo>
                <a:lnTo>
                  <a:pt x="2665325" y="5551"/>
                </a:lnTo>
                <a:lnTo>
                  <a:pt x="2652716" y="5379"/>
                </a:lnTo>
                <a:lnTo>
                  <a:pt x="2640564" y="5139"/>
                </a:lnTo>
                <a:lnTo>
                  <a:pt x="2628874" y="4825"/>
                </a:lnTo>
                <a:lnTo>
                  <a:pt x="2629509" y="16255"/>
                </a:lnTo>
                <a:lnTo>
                  <a:pt x="2659481" y="25018"/>
                </a:lnTo>
                <a:lnTo>
                  <a:pt x="2665102" y="42306"/>
                </a:lnTo>
                <a:lnTo>
                  <a:pt x="2665273" y="54924"/>
                </a:lnTo>
                <a:lnTo>
                  <a:pt x="2665243" y="268377"/>
                </a:lnTo>
                <a:lnTo>
                  <a:pt x="2665082" y="280719"/>
                </a:lnTo>
                <a:lnTo>
                  <a:pt x="2664815" y="291718"/>
                </a:lnTo>
                <a:lnTo>
                  <a:pt x="2628874" y="306958"/>
                </a:lnTo>
                <a:lnTo>
                  <a:pt x="2630017" y="318134"/>
                </a:lnTo>
                <a:lnTo>
                  <a:pt x="2635519" y="318007"/>
                </a:lnTo>
                <a:lnTo>
                  <a:pt x="2647346" y="317778"/>
                </a:lnTo>
                <a:lnTo>
                  <a:pt x="2659673" y="317601"/>
                </a:lnTo>
                <a:lnTo>
                  <a:pt x="2685812" y="317398"/>
                </a:lnTo>
                <a:lnTo>
                  <a:pt x="2729374" y="317505"/>
                </a:lnTo>
                <a:lnTo>
                  <a:pt x="2742021" y="317658"/>
                </a:lnTo>
                <a:lnTo>
                  <a:pt x="2753905" y="317867"/>
                </a:lnTo>
                <a:lnTo>
                  <a:pt x="2765018" y="318134"/>
                </a:lnTo>
                <a:lnTo>
                  <a:pt x="2764383" y="306958"/>
                </a:lnTo>
                <a:close/>
              </a:path>
              <a:path w="6668744" h="326009">
                <a:moveTo>
                  <a:pt x="2355189" y="247268"/>
                </a:moveTo>
                <a:lnTo>
                  <a:pt x="2355060" y="88991"/>
                </a:lnTo>
                <a:lnTo>
                  <a:pt x="2354808" y="75691"/>
                </a:lnTo>
                <a:lnTo>
                  <a:pt x="2357815" y="79758"/>
                </a:lnTo>
                <a:lnTo>
                  <a:pt x="2365751" y="90320"/>
                </a:lnTo>
                <a:lnTo>
                  <a:pt x="2372842" y="99567"/>
                </a:lnTo>
                <a:lnTo>
                  <a:pt x="2548737" y="319913"/>
                </a:lnTo>
                <a:lnTo>
                  <a:pt x="2574391" y="317372"/>
                </a:lnTo>
                <a:lnTo>
                  <a:pt x="2574462" y="56143"/>
                </a:lnTo>
                <a:lnTo>
                  <a:pt x="2574684" y="43364"/>
                </a:lnTo>
                <a:lnTo>
                  <a:pt x="2575026" y="32384"/>
                </a:lnTo>
                <a:lnTo>
                  <a:pt x="2575280" y="28447"/>
                </a:lnTo>
                <a:lnTo>
                  <a:pt x="2577058" y="26034"/>
                </a:lnTo>
                <a:lnTo>
                  <a:pt x="2580487" y="25018"/>
                </a:lnTo>
                <a:lnTo>
                  <a:pt x="2610840" y="16255"/>
                </a:lnTo>
                <a:lnTo>
                  <a:pt x="2609697" y="4825"/>
                </a:lnTo>
                <a:lnTo>
                  <a:pt x="2596131" y="5211"/>
                </a:lnTo>
                <a:lnTo>
                  <a:pt x="2582691" y="5499"/>
                </a:lnTo>
                <a:lnTo>
                  <a:pt x="2570614" y="5663"/>
                </a:lnTo>
                <a:lnTo>
                  <a:pt x="2550075" y="5669"/>
                </a:lnTo>
                <a:lnTo>
                  <a:pt x="2538175" y="5515"/>
                </a:lnTo>
                <a:lnTo>
                  <a:pt x="2524780" y="5237"/>
                </a:lnTo>
                <a:lnTo>
                  <a:pt x="2509875" y="4825"/>
                </a:lnTo>
                <a:lnTo>
                  <a:pt x="2510510" y="16637"/>
                </a:lnTo>
                <a:lnTo>
                  <a:pt x="2539085" y="24510"/>
                </a:lnTo>
                <a:lnTo>
                  <a:pt x="2542895" y="25526"/>
                </a:lnTo>
                <a:lnTo>
                  <a:pt x="2544800" y="27812"/>
                </a:lnTo>
                <a:lnTo>
                  <a:pt x="2544927" y="31241"/>
                </a:lnTo>
                <a:lnTo>
                  <a:pt x="2545217" y="41770"/>
                </a:lnTo>
                <a:lnTo>
                  <a:pt x="2545386" y="54431"/>
                </a:lnTo>
                <a:lnTo>
                  <a:pt x="2545560" y="201524"/>
                </a:lnTo>
                <a:lnTo>
                  <a:pt x="2545816" y="214502"/>
                </a:lnTo>
                <a:lnTo>
                  <a:pt x="2543029" y="210771"/>
                </a:lnTo>
                <a:lnTo>
                  <a:pt x="2535210" y="200550"/>
                </a:lnTo>
                <a:lnTo>
                  <a:pt x="2527528" y="190880"/>
                </a:lnTo>
                <a:lnTo>
                  <a:pt x="2379065" y="4825"/>
                </a:lnTo>
                <a:lnTo>
                  <a:pt x="2375801" y="4975"/>
                </a:lnTo>
                <a:lnTo>
                  <a:pt x="2363473" y="5401"/>
                </a:lnTo>
                <a:lnTo>
                  <a:pt x="2350718" y="5640"/>
                </a:lnTo>
                <a:lnTo>
                  <a:pt x="2329996" y="5681"/>
                </a:lnTo>
                <a:lnTo>
                  <a:pt x="2318533" y="5532"/>
                </a:lnTo>
                <a:lnTo>
                  <a:pt x="2305045" y="5252"/>
                </a:lnTo>
                <a:lnTo>
                  <a:pt x="2289530" y="4825"/>
                </a:lnTo>
                <a:lnTo>
                  <a:pt x="2290292" y="16255"/>
                </a:lnTo>
                <a:lnTo>
                  <a:pt x="2320137" y="25018"/>
                </a:lnTo>
                <a:lnTo>
                  <a:pt x="2325758" y="42306"/>
                </a:lnTo>
                <a:lnTo>
                  <a:pt x="2325929" y="54924"/>
                </a:lnTo>
                <a:lnTo>
                  <a:pt x="2325899" y="268377"/>
                </a:lnTo>
                <a:lnTo>
                  <a:pt x="2325738" y="280719"/>
                </a:lnTo>
                <a:lnTo>
                  <a:pt x="2325471" y="291718"/>
                </a:lnTo>
                <a:lnTo>
                  <a:pt x="2289530" y="306958"/>
                </a:lnTo>
                <a:lnTo>
                  <a:pt x="2290673" y="318134"/>
                </a:lnTo>
                <a:lnTo>
                  <a:pt x="2305039" y="317810"/>
                </a:lnTo>
                <a:lnTo>
                  <a:pt x="2318520" y="317567"/>
                </a:lnTo>
                <a:lnTo>
                  <a:pt x="2330496" y="317421"/>
                </a:lnTo>
                <a:lnTo>
                  <a:pt x="2350453" y="317413"/>
                </a:lnTo>
                <a:lnTo>
                  <a:pt x="2362384" y="317553"/>
                </a:lnTo>
                <a:lnTo>
                  <a:pt x="2375744" y="317794"/>
                </a:lnTo>
                <a:lnTo>
                  <a:pt x="2390495" y="318134"/>
                </a:lnTo>
                <a:lnTo>
                  <a:pt x="2389733" y="306450"/>
                </a:lnTo>
                <a:lnTo>
                  <a:pt x="2361158" y="298703"/>
                </a:lnTo>
                <a:lnTo>
                  <a:pt x="2357602" y="297814"/>
                </a:lnTo>
                <a:lnTo>
                  <a:pt x="2355824" y="295147"/>
                </a:lnTo>
                <a:lnTo>
                  <a:pt x="2355697" y="290829"/>
                </a:lnTo>
                <a:lnTo>
                  <a:pt x="2355565" y="286385"/>
                </a:lnTo>
                <a:lnTo>
                  <a:pt x="2355344" y="274933"/>
                </a:lnTo>
                <a:lnTo>
                  <a:pt x="2355189" y="247268"/>
                </a:lnTo>
                <a:close/>
              </a:path>
              <a:path w="6668744" h="326009">
                <a:moveTo>
                  <a:pt x="2158974" y="298703"/>
                </a:moveTo>
                <a:lnTo>
                  <a:pt x="2129002" y="306958"/>
                </a:lnTo>
                <a:lnTo>
                  <a:pt x="2130145" y="318134"/>
                </a:lnTo>
                <a:lnTo>
                  <a:pt x="2135583" y="318007"/>
                </a:lnTo>
                <a:lnTo>
                  <a:pt x="2147303" y="317778"/>
                </a:lnTo>
                <a:lnTo>
                  <a:pt x="2159570" y="317601"/>
                </a:lnTo>
                <a:lnTo>
                  <a:pt x="2185779" y="317398"/>
                </a:lnTo>
                <a:lnTo>
                  <a:pt x="2232124" y="317524"/>
                </a:lnTo>
                <a:lnTo>
                  <a:pt x="2244733" y="317676"/>
                </a:lnTo>
                <a:lnTo>
                  <a:pt x="2256885" y="317879"/>
                </a:lnTo>
                <a:lnTo>
                  <a:pt x="2268575" y="318134"/>
                </a:lnTo>
                <a:lnTo>
                  <a:pt x="2267940" y="306958"/>
                </a:lnTo>
                <a:lnTo>
                  <a:pt x="2240381" y="299084"/>
                </a:lnTo>
                <a:lnTo>
                  <a:pt x="2235555" y="297814"/>
                </a:lnTo>
                <a:lnTo>
                  <a:pt x="2233015" y="295147"/>
                </a:lnTo>
                <a:lnTo>
                  <a:pt x="2232888" y="291338"/>
                </a:lnTo>
                <a:lnTo>
                  <a:pt x="2232634" y="285495"/>
                </a:lnTo>
                <a:lnTo>
                  <a:pt x="2232380" y="264287"/>
                </a:lnTo>
                <a:lnTo>
                  <a:pt x="2232634" y="42290"/>
                </a:lnTo>
                <a:lnTo>
                  <a:pt x="2232634" y="36575"/>
                </a:lnTo>
                <a:lnTo>
                  <a:pt x="2232888" y="31241"/>
                </a:lnTo>
                <a:lnTo>
                  <a:pt x="2233142" y="27685"/>
                </a:lnTo>
                <a:lnTo>
                  <a:pt x="2235047" y="25400"/>
                </a:lnTo>
                <a:lnTo>
                  <a:pt x="2238603" y="24510"/>
                </a:lnTo>
                <a:lnTo>
                  <a:pt x="2268575" y="16255"/>
                </a:lnTo>
                <a:lnTo>
                  <a:pt x="2267432" y="4825"/>
                </a:lnTo>
                <a:lnTo>
                  <a:pt x="2261960" y="4984"/>
                </a:lnTo>
                <a:lnTo>
                  <a:pt x="2250178" y="5259"/>
                </a:lnTo>
                <a:lnTo>
                  <a:pt x="2237870" y="5465"/>
                </a:lnTo>
                <a:lnTo>
                  <a:pt x="2225040" y="5607"/>
                </a:lnTo>
                <a:lnTo>
                  <a:pt x="2165453" y="5551"/>
                </a:lnTo>
                <a:lnTo>
                  <a:pt x="2152844" y="5379"/>
                </a:lnTo>
                <a:lnTo>
                  <a:pt x="2140692" y="5139"/>
                </a:lnTo>
                <a:lnTo>
                  <a:pt x="2129002" y="4825"/>
                </a:lnTo>
                <a:lnTo>
                  <a:pt x="2129637" y="16255"/>
                </a:lnTo>
                <a:lnTo>
                  <a:pt x="2159609" y="25018"/>
                </a:lnTo>
                <a:lnTo>
                  <a:pt x="2165197" y="42925"/>
                </a:lnTo>
                <a:lnTo>
                  <a:pt x="2165451" y="61975"/>
                </a:lnTo>
                <a:lnTo>
                  <a:pt x="2165197" y="279145"/>
                </a:lnTo>
                <a:lnTo>
                  <a:pt x="2164943" y="291718"/>
                </a:lnTo>
                <a:lnTo>
                  <a:pt x="2164689" y="295275"/>
                </a:lnTo>
                <a:lnTo>
                  <a:pt x="2162657" y="297560"/>
                </a:lnTo>
                <a:lnTo>
                  <a:pt x="2158974" y="298703"/>
                </a:lnTo>
                <a:close/>
              </a:path>
              <a:path w="6668744" h="326009">
                <a:moveTo>
                  <a:pt x="1837410" y="298703"/>
                </a:moveTo>
                <a:lnTo>
                  <a:pt x="1807438" y="306958"/>
                </a:lnTo>
                <a:lnTo>
                  <a:pt x="1808581" y="318134"/>
                </a:lnTo>
                <a:lnTo>
                  <a:pt x="1814019" y="318007"/>
                </a:lnTo>
                <a:lnTo>
                  <a:pt x="1825739" y="317778"/>
                </a:lnTo>
                <a:lnTo>
                  <a:pt x="1838006" y="317601"/>
                </a:lnTo>
                <a:lnTo>
                  <a:pt x="1864215" y="317398"/>
                </a:lnTo>
                <a:lnTo>
                  <a:pt x="1907938" y="317505"/>
                </a:lnTo>
                <a:lnTo>
                  <a:pt x="1920585" y="317658"/>
                </a:lnTo>
                <a:lnTo>
                  <a:pt x="1932469" y="317867"/>
                </a:lnTo>
                <a:lnTo>
                  <a:pt x="1943582" y="318134"/>
                </a:lnTo>
                <a:lnTo>
                  <a:pt x="1942947" y="306958"/>
                </a:lnTo>
                <a:lnTo>
                  <a:pt x="1917039" y="299084"/>
                </a:lnTo>
                <a:lnTo>
                  <a:pt x="1913356" y="297941"/>
                </a:lnTo>
                <a:lnTo>
                  <a:pt x="1911451" y="295275"/>
                </a:lnTo>
                <a:lnTo>
                  <a:pt x="1911324" y="291338"/>
                </a:lnTo>
                <a:lnTo>
                  <a:pt x="1911070" y="285495"/>
                </a:lnTo>
                <a:lnTo>
                  <a:pt x="1910816" y="264287"/>
                </a:lnTo>
                <a:lnTo>
                  <a:pt x="1911070" y="42163"/>
                </a:lnTo>
                <a:lnTo>
                  <a:pt x="1911070" y="36321"/>
                </a:lnTo>
                <a:lnTo>
                  <a:pt x="1911324" y="30733"/>
                </a:lnTo>
                <a:lnTo>
                  <a:pt x="1911578" y="27177"/>
                </a:lnTo>
                <a:lnTo>
                  <a:pt x="1913483" y="24891"/>
                </a:lnTo>
                <a:lnTo>
                  <a:pt x="1917039" y="23875"/>
                </a:lnTo>
                <a:lnTo>
                  <a:pt x="1943582" y="16255"/>
                </a:lnTo>
                <a:lnTo>
                  <a:pt x="1942312" y="4825"/>
                </a:lnTo>
                <a:lnTo>
                  <a:pt x="1940180" y="4897"/>
                </a:lnTo>
                <a:lnTo>
                  <a:pt x="1929041" y="5206"/>
                </a:lnTo>
                <a:lnTo>
                  <a:pt x="1917070" y="5437"/>
                </a:lnTo>
                <a:lnTo>
                  <a:pt x="1904278" y="5595"/>
                </a:lnTo>
                <a:lnTo>
                  <a:pt x="1843889" y="5551"/>
                </a:lnTo>
                <a:lnTo>
                  <a:pt x="1831280" y="5379"/>
                </a:lnTo>
                <a:lnTo>
                  <a:pt x="1819128" y="5139"/>
                </a:lnTo>
                <a:lnTo>
                  <a:pt x="1807438" y="4825"/>
                </a:lnTo>
                <a:lnTo>
                  <a:pt x="1808073" y="16255"/>
                </a:lnTo>
                <a:lnTo>
                  <a:pt x="1838045" y="25018"/>
                </a:lnTo>
                <a:lnTo>
                  <a:pt x="1843506" y="37337"/>
                </a:lnTo>
                <a:lnTo>
                  <a:pt x="1843887" y="61975"/>
                </a:lnTo>
                <a:lnTo>
                  <a:pt x="1843633" y="279145"/>
                </a:lnTo>
                <a:lnTo>
                  <a:pt x="1843506" y="285750"/>
                </a:lnTo>
                <a:lnTo>
                  <a:pt x="1843252" y="295147"/>
                </a:lnTo>
                <a:lnTo>
                  <a:pt x="1841220" y="297433"/>
                </a:lnTo>
                <a:lnTo>
                  <a:pt x="1837410" y="298703"/>
                </a:lnTo>
                <a:close/>
              </a:path>
              <a:path w="6668744" h="326009">
                <a:moveTo>
                  <a:pt x="2071598" y="28828"/>
                </a:moveTo>
                <a:lnTo>
                  <a:pt x="2077821" y="25400"/>
                </a:lnTo>
                <a:lnTo>
                  <a:pt x="2085187" y="23113"/>
                </a:lnTo>
                <a:lnTo>
                  <a:pt x="2110460" y="16255"/>
                </a:lnTo>
                <a:lnTo>
                  <a:pt x="2109317" y="4825"/>
                </a:lnTo>
                <a:lnTo>
                  <a:pt x="2107489" y="4893"/>
                </a:lnTo>
                <a:lnTo>
                  <a:pt x="2095197" y="5268"/>
                </a:lnTo>
                <a:lnTo>
                  <a:pt x="2082627" y="5523"/>
                </a:lnTo>
                <a:lnTo>
                  <a:pt x="2069769" y="5668"/>
                </a:lnTo>
                <a:lnTo>
                  <a:pt x="2042000" y="5659"/>
                </a:lnTo>
                <a:lnTo>
                  <a:pt x="2029050" y="5500"/>
                </a:lnTo>
                <a:lnTo>
                  <a:pt x="2016648" y="5226"/>
                </a:lnTo>
                <a:lnTo>
                  <a:pt x="2004796" y="4825"/>
                </a:lnTo>
                <a:lnTo>
                  <a:pt x="2005431" y="16637"/>
                </a:lnTo>
                <a:lnTo>
                  <a:pt x="2024862" y="21589"/>
                </a:lnTo>
                <a:lnTo>
                  <a:pt x="2028926" y="22859"/>
                </a:lnTo>
                <a:lnTo>
                  <a:pt x="2030958" y="24764"/>
                </a:lnTo>
                <a:lnTo>
                  <a:pt x="2030958" y="30860"/>
                </a:lnTo>
                <a:lnTo>
                  <a:pt x="2028799" y="35305"/>
                </a:lnTo>
                <a:lnTo>
                  <a:pt x="2024735" y="40639"/>
                </a:lnTo>
                <a:lnTo>
                  <a:pt x="2016938" y="50177"/>
                </a:lnTo>
                <a:lnTo>
                  <a:pt x="2007463" y="60705"/>
                </a:lnTo>
                <a:lnTo>
                  <a:pt x="1915896" y="161416"/>
                </a:lnTo>
                <a:lnTo>
                  <a:pt x="1979523" y="258063"/>
                </a:lnTo>
                <a:lnTo>
                  <a:pt x="1984879" y="266205"/>
                </a:lnTo>
                <a:lnTo>
                  <a:pt x="1994126" y="280498"/>
                </a:lnTo>
                <a:lnTo>
                  <a:pt x="2001864" y="292812"/>
                </a:lnTo>
                <a:lnTo>
                  <a:pt x="2008087" y="303147"/>
                </a:lnTo>
                <a:lnTo>
                  <a:pt x="2012791" y="311503"/>
                </a:lnTo>
                <a:lnTo>
                  <a:pt x="2015972" y="317880"/>
                </a:lnTo>
                <a:lnTo>
                  <a:pt x="2018283" y="317835"/>
                </a:lnTo>
                <a:lnTo>
                  <a:pt x="2031602" y="317617"/>
                </a:lnTo>
                <a:lnTo>
                  <a:pt x="2044483" y="317474"/>
                </a:lnTo>
                <a:lnTo>
                  <a:pt x="2082178" y="317422"/>
                </a:lnTo>
                <a:lnTo>
                  <a:pt x="2094969" y="317565"/>
                </a:lnTo>
                <a:lnTo>
                  <a:pt x="2107571" y="317803"/>
                </a:lnTo>
                <a:lnTo>
                  <a:pt x="2119985" y="318134"/>
                </a:lnTo>
                <a:lnTo>
                  <a:pt x="2119350" y="306958"/>
                </a:lnTo>
                <a:lnTo>
                  <a:pt x="2097633" y="300227"/>
                </a:lnTo>
                <a:lnTo>
                  <a:pt x="2092426" y="298703"/>
                </a:lnTo>
                <a:lnTo>
                  <a:pt x="2087981" y="296544"/>
                </a:lnTo>
                <a:lnTo>
                  <a:pt x="2080615" y="291083"/>
                </a:lnTo>
                <a:lnTo>
                  <a:pt x="2071598" y="279653"/>
                </a:lnTo>
                <a:lnTo>
                  <a:pt x="1973300" y="135254"/>
                </a:lnTo>
                <a:lnTo>
                  <a:pt x="2049881" y="49783"/>
                </a:lnTo>
                <a:lnTo>
                  <a:pt x="2055723" y="43433"/>
                </a:lnTo>
                <a:lnTo>
                  <a:pt x="2061184" y="38100"/>
                </a:lnTo>
                <a:lnTo>
                  <a:pt x="2066391" y="33400"/>
                </a:lnTo>
                <a:lnTo>
                  <a:pt x="2071598" y="28828"/>
                </a:lnTo>
                <a:close/>
              </a:path>
              <a:path w="6668744" h="326009">
                <a:moveTo>
                  <a:pt x="4958435" y="3555"/>
                </a:moveTo>
                <a:lnTo>
                  <a:pt x="4908524" y="195071"/>
                </a:lnTo>
                <a:lnTo>
                  <a:pt x="4939004" y="114300"/>
                </a:lnTo>
                <a:lnTo>
                  <a:pt x="4939105" y="114033"/>
                </a:lnTo>
                <a:lnTo>
                  <a:pt x="4943622" y="101869"/>
                </a:lnTo>
                <a:lnTo>
                  <a:pt x="4947767" y="90169"/>
                </a:lnTo>
                <a:lnTo>
                  <a:pt x="4951507" y="102090"/>
                </a:lnTo>
                <a:lnTo>
                  <a:pt x="4955514" y="114426"/>
                </a:lnTo>
                <a:lnTo>
                  <a:pt x="4983073" y="195071"/>
                </a:lnTo>
                <a:lnTo>
                  <a:pt x="4982565" y="0"/>
                </a:lnTo>
                <a:lnTo>
                  <a:pt x="4958435" y="3555"/>
                </a:lnTo>
                <a:close/>
              </a:path>
              <a:path w="6668744" h="326009">
                <a:moveTo>
                  <a:pt x="4560417" y="247268"/>
                </a:moveTo>
                <a:lnTo>
                  <a:pt x="4560288" y="88991"/>
                </a:lnTo>
                <a:lnTo>
                  <a:pt x="4560036" y="75691"/>
                </a:lnTo>
                <a:lnTo>
                  <a:pt x="4563043" y="79758"/>
                </a:lnTo>
                <a:lnTo>
                  <a:pt x="4570979" y="90320"/>
                </a:lnTo>
                <a:lnTo>
                  <a:pt x="4578070" y="99567"/>
                </a:lnTo>
                <a:lnTo>
                  <a:pt x="4753965" y="319913"/>
                </a:lnTo>
                <a:lnTo>
                  <a:pt x="4779619" y="317372"/>
                </a:lnTo>
                <a:lnTo>
                  <a:pt x="4779690" y="56143"/>
                </a:lnTo>
                <a:lnTo>
                  <a:pt x="4779912" y="43364"/>
                </a:lnTo>
                <a:lnTo>
                  <a:pt x="4780254" y="32384"/>
                </a:lnTo>
                <a:lnTo>
                  <a:pt x="4780508" y="28447"/>
                </a:lnTo>
                <a:lnTo>
                  <a:pt x="4782286" y="26034"/>
                </a:lnTo>
                <a:lnTo>
                  <a:pt x="4785715" y="25018"/>
                </a:lnTo>
                <a:lnTo>
                  <a:pt x="4816068" y="16255"/>
                </a:lnTo>
                <a:lnTo>
                  <a:pt x="4814925" y="4825"/>
                </a:lnTo>
                <a:lnTo>
                  <a:pt x="4801359" y="5211"/>
                </a:lnTo>
                <a:lnTo>
                  <a:pt x="4787919" y="5499"/>
                </a:lnTo>
                <a:lnTo>
                  <a:pt x="4775842" y="5663"/>
                </a:lnTo>
                <a:lnTo>
                  <a:pt x="4755303" y="5669"/>
                </a:lnTo>
                <a:lnTo>
                  <a:pt x="4743403" y="5515"/>
                </a:lnTo>
                <a:lnTo>
                  <a:pt x="4730008" y="5237"/>
                </a:lnTo>
                <a:lnTo>
                  <a:pt x="4715103" y="4825"/>
                </a:lnTo>
                <a:lnTo>
                  <a:pt x="4715738" y="16637"/>
                </a:lnTo>
                <a:lnTo>
                  <a:pt x="4744313" y="24510"/>
                </a:lnTo>
                <a:lnTo>
                  <a:pt x="4748123" y="25526"/>
                </a:lnTo>
                <a:lnTo>
                  <a:pt x="4750028" y="27812"/>
                </a:lnTo>
                <a:lnTo>
                  <a:pt x="4750155" y="31241"/>
                </a:lnTo>
                <a:lnTo>
                  <a:pt x="4750445" y="41770"/>
                </a:lnTo>
                <a:lnTo>
                  <a:pt x="4750614" y="54431"/>
                </a:lnTo>
                <a:lnTo>
                  <a:pt x="4750788" y="201524"/>
                </a:lnTo>
                <a:lnTo>
                  <a:pt x="4751044" y="214502"/>
                </a:lnTo>
                <a:lnTo>
                  <a:pt x="4748257" y="210771"/>
                </a:lnTo>
                <a:lnTo>
                  <a:pt x="4740438" y="200550"/>
                </a:lnTo>
                <a:lnTo>
                  <a:pt x="4732756" y="190880"/>
                </a:lnTo>
                <a:lnTo>
                  <a:pt x="4584293" y="4825"/>
                </a:lnTo>
                <a:lnTo>
                  <a:pt x="4581029" y="4975"/>
                </a:lnTo>
                <a:lnTo>
                  <a:pt x="4568701" y="5401"/>
                </a:lnTo>
                <a:lnTo>
                  <a:pt x="4555946" y="5640"/>
                </a:lnTo>
                <a:lnTo>
                  <a:pt x="4535224" y="5681"/>
                </a:lnTo>
                <a:lnTo>
                  <a:pt x="4523761" y="5532"/>
                </a:lnTo>
                <a:lnTo>
                  <a:pt x="4510273" y="5252"/>
                </a:lnTo>
                <a:lnTo>
                  <a:pt x="4494758" y="4825"/>
                </a:lnTo>
                <a:lnTo>
                  <a:pt x="4495520" y="16255"/>
                </a:lnTo>
                <a:lnTo>
                  <a:pt x="4525365" y="25018"/>
                </a:lnTo>
                <a:lnTo>
                  <a:pt x="4530986" y="42306"/>
                </a:lnTo>
                <a:lnTo>
                  <a:pt x="4531157" y="54924"/>
                </a:lnTo>
                <a:lnTo>
                  <a:pt x="4531127" y="268377"/>
                </a:lnTo>
                <a:lnTo>
                  <a:pt x="4530966" y="280719"/>
                </a:lnTo>
                <a:lnTo>
                  <a:pt x="4530699" y="291718"/>
                </a:lnTo>
                <a:lnTo>
                  <a:pt x="4495393" y="306704"/>
                </a:lnTo>
                <a:lnTo>
                  <a:pt x="4474184" y="300481"/>
                </a:lnTo>
                <a:lnTo>
                  <a:pt x="4468469" y="298830"/>
                </a:lnTo>
                <a:lnTo>
                  <a:pt x="4464151" y="296163"/>
                </a:lnTo>
                <a:lnTo>
                  <a:pt x="4461103" y="292480"/>
                </a:lnTo>
                <a:lnTo>
                  <a:pt x="4458055" y="288925"/>
                </a:lnTo>
                <a:lnTo>
                  <a:pt x="4454626" y="281813"/>
                </a:lnTo>
                <a:lnTo>
                  <a:pt x="4450943" y="271398"/>
                </a:lnTo>
                <a:lnTo>
                  <a:pt x="4354677" y="0"/>
                </a:lnTo>
                <a:lnTo>
                  <a:pt x="4355185" y="195071"/>
                </a:lnTo>
                <a:lnTo>
                  <a:pt x="4280636" y="195071"/>
                </a:lnTo>
                <a:lnTo>
                  <a:pt x="4330547" y="3555"/>
                </a:lnTo>
                <a:lnTo>
                  <a:pt x="4219422" y="274319"/>
                </a:lnTo>
                <a:lnTo>
                  <a:pt x="4216120" y="282066"/>
                </a:lnTo>
                <a:lnTo>
                  <a:pt x="4213199" y="287781"/>
                </a:lnTo>
                <a:lnTo>
                  <a:pt x="4210532" y="291591"/>
                </a:lnTo>
                <a:lnTo>
                  <a:pt x="4207738" y="295401"/>
                </a:lnTo>
                <a:lnTo>
                  <a:pt x="4203674" y="298068"/>
                </a:lnTo>
                <a:lnTo>
                  <a:pt x="4197959" y="299719"/>
                </a:lnTo>
                <a:lnTo>
                  <a:pt x="4174083" y="306958"/>
                </a:lnTo>
                <a:lnTo>
                  <a:pt x="4175226" y="318134"/>
                </a:lnTo>
                <a:lnTo>
                  <a:pt x="4186539" y="317845"/>
                </a:lnTo>
                <a:lnTo>
                  <a:pt x="4199736" y="317582"/>
                </a:lnTo>
                <a:lnTo>
                  <a:pt x="4212095" y="317425"/>
                </a:lnTo>
                <a:lnTo>
                  <a:pt x="4235823" y="317431"/>
                </a:lnTo>
                <a:lnTo>
                  <a:pt x="4247924" y="317577"/>
                </a:lnTo>
                <a:lnTo>
                  <a:pt x="4261418" y="317812"/>
                </a:lnTo>
                <a:lnTo>
                  <a:pt x="4276318" y="318134"/>
                </a:lnTo>
                <a:lnTo>
                  <a:pt x="4275683" y="306450"/>
                </a:lnTo>
                <a:lnTo>
                  <a:pt x="4254220" y="300227"/>
                </a:lnTo>
                <a:lnTo>
                  <a:pt x="4251426" y="299465"/>
                </a:lnTo>
                <a:lnTo>
                  <a:pt x="4249267" y="298450"/>
                </a:lnTo>
                <a:lnTo>
                  <a:pt x="4246600" y="295782"/>
                </a:lnTo>
                <a:lnTo>
                  <a:pt x="4245965" y="291338"/>
                </a:lnTo>
                <a:lnTo>
                  <a:pt x="4245965" y="288543"/>
                </a:lnTo>
                <a:lnTo>
                  <a:pt x="4248505" y="279780"/>
                </a:lnTo>
                <a:lnTo>
                  <a:pt x="4250283" y="274827"/>
                </a:lnTo>
                <a:lnTo>
                  <a:pt x="4252696" y="268223"/>
                </a:lnTo>
                <a:lnTo>
                  <a:pt x="4255744" y="259968"/>
                </a:lnTo>
                <a:lnTo>
                  <a:pt x="4271619" y="218312"/>
                </a:lnTo>
                <a:lnTo>
                  <a:pt x="4363186" y="218312"/>
                </a:lnTo>
                <a:lnTo>
                  <a:pt x="4377918" y="260222"/>
                </a:lnTo>
                <a:lnTo>
                  <a:pt x="4380712" y="268096"/>
                </a:lnTo>
                <a:lnTo>
                  <a:pt x="4382871" y="274446"/>
                </a:lnTo>
                <a:lnTo>
                  <a:pt x="4384395" y="279400"/>
                </a:lnTo>
                <a:lnTo>
                  <a:pt x="4385919" y="284225"/>
                </a:lnTo>
                <a:lnTo>
                  <a:pt x="4386554" y="288035"/>
                </a:lnTo>
                <a:lnTo>
                  <a:pt x="4386554" y="293750"/>
                </a:lnTo>
                <a:lnTo>
                  <a:pt x="4384649" y="297052"/>
                </a:lnTo>
                <a:lnTo>
                  <a:pt x="4381093" y="299592"/>
                </a:lnTo>
                <a:lnTo>
                  <a:pt x="4378172" y="300481"/>
                </a:lnTo>
                <a:lnTo>
                  <a:pt x="4356074" y="306958"/>
                </a:lnTo>
                <a:lnTo>
                  <a:pt x="4357090" y="318134"/>
                </a:lnTo>
                <a:lnTo>
                  <a:pt x="4372161" y="317866"/>
                </a:lnTo>
                <a:lnTo>
                  <a:pt x="4384723" y="317689"/>
                </a:lnTo>
                <a:lnTo>
                  <a:pt x="4397383" y="317550"/>
                </a:lnTo>
                <a:lnTo>
                  <a:pt x="4423000" y="317392"/>
                </a:lnTo>
                <a:lnTo>
                  <a:pt x="4457884" y="317468"/>
                </a:lnTo>
                <a:lnTo>
                  <a:pt x="4470600" y="317601"/>
                </a:lnTo>
                <a:lnTo>
                  <a:pt x="4483278" y="317784"/>
                </a:lnTo>
                <a:lnTo>
                  <a:pt x="4495901" y="318007"/>
                </a:lnTo>
                <a:lnTo>
                  <a:pt x="4496663" y="318007"/>
                </a:lnTo>
                <a:lnTo>
                  <a:pt x="4510126" y="317766"/>
                </a:lnTo>
                <a:lnTo>
                  <a:pt x="4523651" y="317556"/>
                </a:lnTo>
                <a:lnTo>
                  <a:pt x="4535673" y="317420"/>
                </a:lnTo>
                <a:lnTo>
                  <a:pt x="4555681" y="317413"/>
                </a:lnTo>
                <a:lnTo>
                  <a:pt x="4567612" y="317553"/>
                </a:lnTo>
                <a:lnTo>
                  <a:pt x="4580972" y="317794"/>
                </a:lnTo>
                <a:lnTo>
                  <a:pt x="4595723" y="318134"/>
                </a:lnTo>
                <a:lnTo>
                  <a:pt x="4594961" y="306450"/>
                </a:lnTo>
                <a:lnTo>
                  <a:pt x="4566386" y="298703"/>
                </a:lnTo>
                <a:lnTo>
                  <a:pt x="4562830" y="297814"/>
                </a:lnTo>
                <a:lnTo>
                  <a:pt x="4561052" y="295147"/>
                </a:lnTo>
                <a:lnTo>
                  <a:pt x="4560925" y="290829"/>
                </a:lnTo>
                <a:lnTo>
                  <a:pt x="4560793" y="286385"/>
                </a:lnTo>
                <a:lnTo>
                  <a:pt x="4560572" y="274933"/>
                </a:lnTo>
                <a:lnTo>
                  <a:pt x="4560417" y="247268"/>
                </a:lnTo>
                <a:close/>
              </a:path>
              <a:path w="6668744" h="326009">
                <a:moveTo>
                  <a:pt x="4330547" y="3555"/>
                </a:moveTo>
                <a:lnTo>
                  <a:pt x="4280636" y="195071"/>
                </a:lnTo>
                <a:lnTo>
                  <a:pt x="4311116" y="114300"/>
                </a:lnTo>
                <a:lnTo>
                  <a:pt x="4311217" y="114033"/>
                </a:lnTo>
                <a:lnTo>
                  <a:pt x="4315734" y="101869"/>
                </a:lnTo>
                <a:lnTo>
                  <a:pt x="4319879" y="90169"/>
                </a:lnTo>
                <a:lnTo>
                  <a:pt x="4323619" y="102090"/>
                </a:lnTo>
                <a:lnTo>
                  <a:pt x="4327626" y="114426"/>
                </a:lnTo>
                <a:lnTo>
                  <a:pt x="4355185" y="195071"/>
                </a:lnTo>
                <a:lnTo>
                  <a:pt x="4354677" y="0"/>
                </a:lnTo>
                <a:lnTo>
                  <a:pt x="4330547" y="3555"/>
                </a:lnTo>
                <a:close/>
              </a:path>
              <a:path w="6668744" h="326009">
                <a:moveTo>
                  <a:pt x="4803114" y="318134"/>
                </a:moveTo>
                <a:lnTo>
                  <a:pt x="4814427" y="317845"/>
                </a:lnTo>
                <a:lnTo>
                  <a:pt x="4827624" y="317582"/>
                </a:lnTo>
                <a:lnTo>
                  <a:pt x="4839983" y="317425"/>
                </a:lnTo>
                <a:lnTo>
                  <a:pt x="4863711" y="317431"/>
                </a:lnTo>
                <a:lnTo>
                  <a:pt x="4875812" y="317577"/>
                </a:lnTo>
                <a:lnTo>
                  <a:pt x="4889306" y="317812"/>
                </a:lnTo>
                <a:lnTo>
                  <a:pt x="4904206" y="318134"/>
                </a:lnTo>
                <a:lnTo>
                  <a:pt x="4903571" y="306450"/>
                </a:lnTo>
                <a:lnTo>
                  <a:pt x="4882108" y="300227"/>
                </a:lnTo>
                <a:lnTo>
                  <a:pt x="4879314" y="299465"/>
                </a:lnTo>
                <a:lnTo>
                  <a:pt x="4877155" y="298450"/>
                </a:lnTo>
                <a:lnTo>
                  <a:pt x="4874488" y="295782"/>
                </a:lnTo>
                <a:lnTo>
                  <a:pt x="4873853" y="291338"/>
                </a:lnTo>
                <a:lnTo>
                  <a:pt x="4873853" y="288543"/>
                </a:lnTo>
                <a:lnTo>
                  <a:pt x="4876393" y="279780"/>
                </a:lnTo>
                <a:lnTo>
                  <a:pt x="4878171" y="274827"/>
                </a:lnTo>
                <a:lnTo>
                  <a:pt x="4880584" y="268223"/>
                </a:lnTo>
                <a:lnTo>
                  <a:pt x="4883632" y="259968"/>
                </a:lnTo>
                <a:lnTo>
                  <a:pt x="4899507" y="218312"/>
                </a:lnTo>
                <a:lnTo>
                  <a:pt x="4991074" y="218312"/>
                </a:lnTo>
                <a:lnTo>
                  <a:pt x="5005806" y="260222"/>
                </a:lnTo>
                <a:lnTo>
                  <a:pt x="5008600" y="268096"/>
                </a:lnTo>
                <a:lnTo>
                  <a:pt x="5010759" y="274446"/>
                </a:lnTo>
                <a:lnTo>
                  <a:pt x="5012283" y="279400"/>
                </a:lnTo>
                <a:lnTo>
                  <a:pt x="5013807" y="284225"/>
                </a:lnTo>
                <a:lnTo>
                  <a:pt x="5014442" y="288035"/>
                </a:lnTo>
                <a:lnTo>
                  <a:pt x="5014442" y="293750"/>
                </a:lnTo>
                <a:lnTo>
                  <a:pt x="5012537" y="297052"/>
                </a:lnTo>
                <a:lnTo>
                  <a:pt x="5008981" y="299592"/>
                </a:lnTo>
                <a:lnTo>
                  <a:pt x="5006060" y="300481"/>
                </a:lnTo>
                <a:lnTo>
                  <a:pt x="4983962" y="306958"/>
                </a:lnTo>
                <a:lnTo>
                  <a:pt x="4984978" y="318134"/>
                </a:lnTo>
                <a:lnTo>
                  <a:pt x="5000049" y="317866"/>
                </a:lnTo>
                <a:lnTo>
                  <a:pt x="5012611" y="317689"/>
                </a:lnTo>
                <a:lnTo>
                  <a:pt x="5025271" y="317550"/>
                </a:lnTo>
                <a:lnTo>
                  <a:pt x="5050888" y="317392"/>
                </a:lnTo>
                <a:lnTo>
                  <a:pt x="5086591" y="317478"/>
                </a:lnTo>
                <a:lnTo>
                  <a:pt x="5099290" y="317630"/>
                </a:lnTo>
                <a:lnTo>
                  <a:pt x="5111941" y="317849"/>
                </a:lnTo>
                <a:lnTo>
                  <a:pt x="5124551" y="318134"/>
                </a:lnTo>
                <a:lnTo>
                  <a:pt x="5123916" y="306958"/>
                </a:lnTo>
                <a:lnTo>
                  <a:pt x="5102072" y="300481"/>
                </a:lnTo>
                <a:lnTo>
                  <a:pt x="5096357" y="298830"/>
                </a:lnTo>
                <a:lnTo>
                  <a:pt x="5092039" y="296163"/>
                </a:lnTo>
                <a:lnTo>
                  <a:pt x="5088991" y="292480"/>
                </a:lnTo>
                <a:lnTo>
                  <a:pt x="5085943" y="288925"/>
                </a:lnTo>
                <a:lnTo>
                  <a:pt x="5082514" y="281813"/>
                </a:lnTo>
                <a:lnTo>
                  <a:pt x="5078831" y="271398"/>
                </a:lnTo>
                <a:lnTo>
                  <a:pt x="4982565" y="0"/>
                </a:lnTo>
                <a:lnTo>
                  <a:pt x="4983073" y="195071"/>
                </a:lnTo>
                <a:lnTo>
                  <a:pt x="4908524" y="195071"/>
                </a:lnTo>
                <a:lnTo>
                  <a:pt x="4958435" y="3555"/>
                </a:lnTo>
                <a:lnTo>
                  <a:pt x="4847310" y="274319"/>
                </a:lnTo>
                <a:lnTo>
                  <a:pt x="4844008" y="282066"/>
                </a:lnTo>
                <a:lnTo>
                  <a:pt x="4841087" y="287781"/>
                </a:lnTo>
                <a:lnTo>
                  <a:pt x="4838420" y="291591"/>
                </a:lnTo>
                <a:lnTo>
                  <a:pt x="4835626" y="295401"/>
                </a:lnTo>
                <a:lnTo>
                  <a:pt x="4831562" y="298068"/>
                </a:lnTo>
                <a:lnTo>
                  <a:pt x="4825847" y="299719"/>
                </a:lnTo>
                <a:lnTo>
                  <a:pt x="4801971" y="306958"/>
                </a:lnTo>
                <a:lnTo>
                  <a:pt x="4803114" y="318134"/>
                </a:lnTo>
                <a:close/>
              </a:path>
            </a:pathLst>
          </a:custGeom>
          <a:solidFill>
            <a:srgbClr val="001F5F"/>
          </a:solidFill>
        </p:spPr>
        <p:txBody>
          <a:bodyPr wrap="square" lIns="0" tIns="0" rIns="0" bIns="0" rtlCol="0">
            <a:noAutofit/>
          </a:bodyPr>
          <a:lstStyle/>
          <a:p>
            <a:endParaRPr/>
          </a:p>
        </p:txBody>
      </p:sp>
      <p:sp>
        <p:nvSpPr>
          <p:cNvPr id="5" name="object 5"/>
          <p:cNvSpPr/>
          <p:nvPr/>
        </p:nvSpPr>
        <p:spPr>
          <a:xfrm>
            <a:off x="2046056" y="966978"/>
            <a:ext cx="94150" cy="69723"/>
          </a:xfrm>
          <a:custGeom>
            <a:avLst/>
            <a:gdLst/>
            <a:ahLst/>
            <a:cxnLst/>
            <a:rect l="l" t="t" r="r" b="b"/>
            <a:pathLst>
              <a:path w="70612" h="69723">
                <a:moveTo>
                  <a:pt x="35559" y="0"/>
                </a:moveTo>
                <a:lnTo>
                  <a:pt x="48721" y="2124"/>
                </a:lnTo>
                <a:lnTo>
                  <a:pt x="59573" y="8498"/>
                </a:lnTo>
                <a:lnTo>
                  <a:pt x="67828" y="19822"/>
                </a:lnTo>
                <a:lnTo>
                  <a:pt x="70576" y="32812"/>
                </a:lnTo>
                <a:lnTo>
                  <a:pt x="70612" y="34671"/>
                </a:lnTo>
                <a:lnTo>
                  <a:pt x="68424" y="47910"/>
                </a:lnTo>
                <a:lnTo>
                  <a:pt x="61862" y="58626"/>
                </a:lnTo>
                <a:lnTo>
                  <a:pt x="50168" y="66939"/>
                </a:lnTo>
                <a:lnTo>
                  <a:pt x="37374" y="69687"/>
                </a:lnTo>
                <a:lnTo>
                  <a:pt x="35559" y="69723"/>
                </a:lnTo>
                <a:lnTo>
                  <a:pt x="22199" y="67610"/>
                </a:lnTo>
                <a:lnTo>
                  <a:pt x="11427" y="61272"/>
                </a:lnTo>
                <a:lnTo>
                  <a:pt x="2783" y="49424"/>
                </a:lnTo>
                <a:lnTo>
                  <a:pt x="35" y="36507"/>
                </a:lnTo>
                <a:lnTo>
                  <a:pt x="0" y="34671"/>
                </a:lnTo>
                <a:lnTo>
                  <a:pt x="2187" y="21336"/>
                </a:lnTo>
                <a:lnTo>
                  <a:pt x="8749" y="10693"/>
                </a:lnTo>
                <a:lnTo>
                  <a:pt x="20293" y="2735"/>
                </a:lnTo>
                <a:lnTo>
                  <a:pt x="33318" y="49"/>
                </a:lnTo>
                <a:lnTo>
                  <a:pt x="35559"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9713301" y="937513"/>
            <a:ext cx="350689" cy="93852"/>
          </a:xfrm>
          <a:custGeom>
            <a:avLst/>
            <a:gdLst/>
            <a:ahLst/>
            <a:cxnLst/>
            <a:rect l="l" t="t" r="r" b="b"/>
            <a:pathLst>
              <a:path w="263017" h="93852">
                <a:moveTo>
                  <a:pt x="257809"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5"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8"/>
                </a:lnTo>
                <a:lnTo>
                  <a:pt x="35305" y="40639"/>
                </a:lnTo>
                <a:lnTo>
                  <a:pt x="233679" y="40639"/>
                </a:lnTo>
                <a:lnTo>
                  <a:pt x="245364" y="2032"/>
                </a:lnTo>
                <a:lnTo>
                  <a:pt x="257809"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1795782" y="875920"/>
            <a:ext cx="118024" cy="135762"/>
          </a:xfrm>
          <a:custGeom>
            <a:avLst/>
            <a:gdLst/>
            <a:ahLst/>
            <a:cxnLst/>
            <a:rect l="l" t="t" r="r" b="b"/>
            <a:pathLst>
              <a:path w="88518" h="135762">
                <a:moveTo>
                  <a:pt x="20446" y="0"/>
                </a:moveTo>
                <a:lnTo>
                  <a:pt x="0" y="253"/>
                </a:lnTo>
                <a:lnTo>
                  <a:pt x="0" y="133730"/>
                </a:lnTo>
                <a:lnTo>
                  <a:pt x="12281" y="135233"/>
                </a:lnTo>
                <a:lnTo>
                  <a:pt x="25270" y="135760"/>
                </a:lnTo>
                <a:lnTo>
                  <a:pt x="26289" y="135762"/>
                </a:lnTo>
                <a:lnTo>
                  <a:pt x="40902" y="134598"/>
                </a:lnTo>
                <a:lnTo>
                  <a:pt x="53630" y="131115"/>
                </a:lnTo>
                <a:lnTo>
                  <a:pt x="64472" y="125324"/>
                </a:lnTo>
                <a:lnTo>
                  <a:pt x="72771" y="117982"/>
                </a:lnTo>
                <a:lnTo>
                  <a:pt x="79346" y="108725"/>
                </a:lnTo>
                <a:lnTo>
                  <a:pt x="84148" y="97683"/>
                </a:lnTo>
                <a:lnTo>
                  <a:pt x="87186" y="84858"/>
                </a:lnTo>
                <a:lnTo>
                  <a:pt x="88470" y="70249"/>
                </a:lnTo>
                <a:lnTo>
                  <a:pt x="88518" y="66547"/>
                </a:lnTo>
                <a:lnTo>
                  <a:pt x="87588" y="51281"/>
                </a:lnTo>
                <a:lnTo>
                  <a:pt x="84795" y="38021"/>
                </a:lnTo>
                <a:lnTo>
                  <a:pt x="80141" y="26776"/>
                </a:lnTo>
                <a:lnTo>
                  <a:pt x="73624" y="17559"/>
                </a:lnTo>
                <a:lnTo>
                  <a:pt x="63927" y="9646"/>
                </a:lnTo>
                <a:lnTo>
                  <a:pt x="53214" y="4683"/>
                </a:lnTo>
                <a:lnTo>
                  <a:pt x="40360" y="1494"/>
                </a:lnTo>
                <a:lnTo>
                  <a:pt x="25344" y="78"/>
                </a:lnTo>
                <a:lnTo>
                  <a:pt x="20446"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9796950" y="821184"/>
            <a:ext cx="183557" cy="100075"/>
          </a:xfrm>
          <a:custGeom>
            <a:avLst/>
            <a:gdLst/>
            <a:ahLst/>
            <a:cxnLst/>
            <a:rect l="l" t="t" r="r" b="b"/>
            <a:pathLst>
              <a:path w="137668" h="100075">
                <a:moveTo>
                  <a:pt x="13335" y="0"/>
                </a:moveTo>
                <a:lnTo>
                  <a:pt x="18034" y="18160"/>
                </a:lnTo>
                <a:lnTo>
                  <a:pt x="19304" y="21970"/>
                </a:lnTo>
                <a:lnTo>
                  <a:pt x="25019" y="24383"/>
                </a:lnTo>
                <a:lnTo>
                  <a:pt x="38232" y="24598"/>
                </a:lnTo>
                <a:lnTo>
                  <a:pt x="51018" y="24775"/>
                </a:lnTo>
                <a:lnTo>
                  <a:pt x="63396" y="24879"/>
                </a:lnTo>
                <a:lnTo>
                  <a:pt x="68961" y="24891"/>
                </a:lnTo>
                <a:lnTo>
                  <a:pt x="81228" y="24831"/>
                </a:lnTo>
                <a:lnTo>
                  <a:pt x="93850" y="24676"/>
                </a:lnTo>
                <a:lnTo>
                  <a:pt x="106848" y="24467"/>
                </a:lnTo>
                <a:lnTo>
                  <a:pt x="111760" y="24383"/>
                </a:lnTo>
                <a:lnTo>
                  <a:pt x="115824" y="24129"/>
                </a:lnTo>
                <a:lnTo>
                  <a:pt x="119380" y="18414"/>
                </a:lnTo>
                <a:lnTo>
                  <a:pt x="124079" y="888"/>
                </a:lnTo>
                <a:lnTo>
                  <a:pt x="137668" y="253"/>
                </a:lnTo>
                <a:lnTo>
                  <a:pt x="137400" y="13756"/>
                </a:lnTo>
                <a:lnTo>
                  <a:pt x="137196" y="26698"/>
                </a:lnTo>
                <a:lnTo>
                  <a:pt x="137070" y="39081"/>
                </a:lnTo>
                <a:lnTo>
                  <a:pt x="137033" y="49402"/>
                </a:lnTo>
                <a:lnTo>
                  <a:pt x="137080" y="61012"/>
                </a:lnTo>
                <a:lnTo>
                  <a:pt x="137216" y="73373"/>
                </a:lnTo>
                <a:lnTo>
                  <a:pt x="137426" y="86485"/>
                </a:lnTo>
                <a:lnTo>
                  <a:pt x="137668" y="98932"/>
                </a:lnTo>
                <a:lnTo>
                  <a:pt x="124079" y="100075"/>
                </a:lnTo>
                <a:lnTo>
                  <a:pt x="119126" y="80644"/>
                </a:lnTo>
                <a:lnTo>
                  <a:pt x="118110" y="76580"/>
                </a:lnTo>
                <a:lnTo>
                  <a:pt x="115951" y="74548"/>
                </a:lnTo>
                <a:lnTo>
                  <a:pt x="112522" y="74421"/>
                </a:lnTo>
                <a:lnTo>
                  <a:pt x="99273" y="74151"/>
                </a:lnTo>
                <a:lnTo>
                  <a:pt x="86473" y="73990"/>
                </a:lnTo>
                <a:lnTo>
                  <a:pt x="74121" y="73920"/>
                </a:lnTo>
                <a:lnTo>
                  <a:pt x="68707" y="73913"/>
                </a:lnTo>
                <a:lnTo>
                  <a:pt x="56539" y="73950"/>
                </a:lnTo>
                <a:lnTo>
                  <a:pt x="43899" y="74072"/>
                </a:lnTo>
                <a:lnTo>
                  <a:pt x="30846" y="74300"/>
                </a:lnTo>
                <a:lnTo>
                  <a:pt x="25654" y="74421"/>
                </a:lnTo>
                <a:lnTo>
                  <a:pt x="21717" y="74548"/>
                </a:lnTo>
                <a:lnTo>
                  <a:pt x="18034" y="80137"/>
                </a:lnTo>
                <a:lnTo>
                  <a:pt x="13335" y="99440"/>
                </a:lnTo>
                <a:lnTo>
                  <a:pt x="0" y="99821"/>
                </a:lnTo>
                <a:lnTo>
                  <a:pt x="261" y="86129"/>
                </a:lnTo>
                <a:lnTo>
                  <a:pt x="462" y="73090"/>
                </a:lnTo>
                <a:lnTo>
                  <a:pt x="591" y="60728"/>
                </a:lnTo>
                <a:lnTo>
                  <a:pt x="635" y="49402"/>
                </a:lnTo>
                <a:lnTo>
                  <a:pt x="584" y="37559"/>
                </a:lnTo>
                <a:lnTo>
                  <a:pt x="442" y="25096"/>
                </a:lnTo>
                <a:lnTo>
                  <a:pt x="222" y="12028"/>
                </a:lnTo>
                <a:lnTo>
                  <a:pt x="0" y="1142"/>
                </a:lnTo>
                <a:lnTo>
                  <a:pt x="13335"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8203187" y="803403"/>
            <a:ext cx="99399" cy="104901"/>
          </a:xfrm>
          <a:custGeom>
            <a:avLst/>
            <a:gdLst/>
            <a:ahLst/>
            <a:cxnLst/>
            <a:rect l="l" t="t" r="r" b="b"/>
            <a:pathLst>
              <a:path w="74549" h="104901">
                <a:moveTo>
                  <a:pt x="39242" y="0"/>
                </a:moveTo>
                <a:lnTo>
                  <a:pt x="35098" y="11699"/>
                </a:lnTo>
                <a:lnTo>
                  <a:pt x="30580" y="23863"/>
                </a:lnTo>
                <a:lnTo>
                  <a:pt x="30479" y="24130"/>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7366001" y="803403"/>
            <a:ext cx="99399" cy="104901"/>
          </a:xfrm>
          <a:custGeom>
            <a:avLst/>
            <a:gdLst/>
            <a:ahLst/>
            <a:cxnLst/>
            <a:rect l="l" t="t" r="r" b="b"/>
            <a:pathLst>
              <a:path w="74549" h="104901">
                <a:moveTo>
                  <a:pt x="39242" y="0"/>
                </a:moveTo>
                <a:lnTo>
                  <a:pt x="35098" y="11699"/>
                </a:lnTo>
                <a:lnTo>
                  <a:pt x="30580" y="23863"/>
                </a:lnTo>
                <a:lnTo>
                  <a:pt x="30479" y="24130"/>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1795781" y="738377"/>
            <a:ext cx="103463" cy="117856"/>
          </a:xfrm>
          <a:custGeom>
            <a:avLst/>
            <a:gdLst/>
            <a:ahLst/>
            <a:cxnLst/>
            <a:rect l="l" t="t" r="r" b="b"/>
            <a:pathLst>
              <a:path w="77597" h="117856">
                <a:moveTo>
                  <a:pt x="22478" y="0"/>
                </a:moveTo>
                <a:lnTo>
                  <a:pt x="19684" y="0"/>
                </a:lnTo>
                <a:lnTo>
                  <a:pt x="16383" y="126"/>
                </a:lnTo>
                <a:lnTo>
                  <a:pt x="12573" y="381"/>
                </a:lnTo>
                <a:lnTo>
                  <a:pt x="8762" y="635"/>
                </a:lnTo>
                <a:lnTo>
                  <a:pt x="4571" y="1016"/>
                </a:lnTo>
                <a:lnTo>
                  <a:pt x="0" y="1650"/>
                </a:lnTo>
                <a:lnTo>
                  <a:pt x="0" y="117729"/>
                </a:lnTo>
                <a:lnTo>
                  <a:pt x="7493" y="117856"/>
                </a:lnTo>
                <a:lnTo>
                  <a:pt x="14731" y="117856"/>
                </a:lnTo>
                <a:lnTo>
                  <a:pt x="21590" y="117856"/>
                </a:lnTo>
                <a:lnTo>
                  <a:pt x="36702" y="116736"/>
                </a:lnTo>
                <a:lnTo>
                  <a:pt x="49390" y="113379"/>
                </a:lnTo>
                <a:lnTo>
                  <a:pt x="59653" y="107783"/>
                </a:lnTo>
                <a:lnTo>
                  <a:pt x="63881" y="104139"/>
                </a:lnTo>
                <a:lnTo>
                  <a:pt x="70127" y="95643"/>
                </a:lnTo>
                <a:lnTo>
                  <a:pt x="74490" y="84529"/>
                </a:lnTo>
                <a:lnTo>
                  <a:pt x="76969" y="70800"/>
                </a:lnTo>
                <a:lnTo>
                  <a:pt x="77597" y="57658"/>
                </a:lnTo>
                <a:lnTo>
                  <a:pt x="76540" y="42074"/>
                </a:lnTo>
                <a:lnTo>
                  <a:pt x="73370" y="29117"/>
                </a:lnTo>
                <a:lnTo>
                  <a:pt x="68088" y="18787"/>
                </a:lnTo>
                <a:lnTo>
                  <a:pt x="63500" y="13462"/>
                </a:lnTo>
                <a:lnTo>
                  <a:pt x="54032" y="6688"/>
                </a:lnTo>
                <a:lnTo>
                  <a:pt x="42416" y="2268"/>
                </a:lnTo>
                <a:lnTo>
                  <a:pt x="28613" y="184"/>
                </a:lnTo>
                <a:lnTo>
                  <a:pt x="22478"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3682322" y="731774"/>
            <a:ext cx="246379" cy="285876"/>
          </a:xfrm>
          <a:custGeom>
            <a:avLst/>
            <a:gdLst/>
            <a:ahLst/>
            <a:cxnLst/>
            <a:rect l="l" t="t" r="r" b="b"/>
            <a:pathLst>
              <a:path w="184784" h="285876">
                <a:moveTo>
                  <a:pt x="89788" y="0"/>
                </a:moveTo>
                <a:lnTo>
                  <a:pt x="74848" y="942"/>
                </a:lnTo>
                <a:lnTo>
                  <a:pt x="61344" y="3773"/>
                </a:lnTo>
                <a:lnTo>
                  <a:pt x="49272" y="8494"/>
                </a:lnTo>
                <a:lnTo>
                  <a:pt x="38623" y="15111"/>
                </a:lnTo>
                <a:lnTo>
                  <a:pt x="29391" y="23625"/>
                </a:lnTo>
                <a:lnTo>
                  <a:pt x="21569" y="34041"/>
                </a:lnTo>
                <a:lnTo>
                  <a:pt x="16553" y="43139"/>
                </a:lnTo>
                <a:lnTo>
                  <a:pt x="12376" y="52869"/>
                </a:lnTo>
                <a:lnTo>
                  <a:pt x="8805" y="63605"/>
                </a:lnTo>
                <a:lnTo>
                  <a:pt x="5841" y="75349"/>
                </a:lnTo>
                <a:lnTo>
                  <a:pt x="3483" y="88098"/>
                </a:lnTo>
                <a:lnTo>
                  <a:pt x="1731" y="101855"/>
                </a:lnTo>
                <a:lnTo>
                  <a:pt x="585" y="116618"/>
                </a:lnTo>
                <a:lnTo>
                  <a:pt x="46" y="132389"/>
                </a:lnTo>
                <a:lnTo>
                  <a:pt x="0" y="138811"/>
                </a:lnTo>
                <a:lnTo>
                  <a:pt x="309" y="154600"/>
                </a:lnTo>
                <a:lnTo>
                  <a:pt x="1239" y="169524"/>
                </a:lnTo>
                <a:lnTo>
                  <a:pt x="2789" y="183582"/>
                </a:lnTo>
                <a:lnTo>
                  <a:pt x="4962" y="196772"/>
                </a:lnTo>
                <a:lnTo>
                  <a:pt x="7759" y="209092"/>
                </a:lnTo>
                <a:lnTo>
                  <a:pt x="11179" y="220543"/>
                </a:lnTo>
                <a:lnTo>
                  <a:pt x="15226" y="231123"/>
                </a:lnTo>
                <a:lnTo>
                  <a:pt x="19899" y="240830"/>
                </a:lnTo>
                <a:lnTo>
                  <a:pt x="32301" y="259078"/>
                </a:lnTo>
                <a:lnTo>
                  <a:pt x="41616" y="268220"/>
                </a:lnTo>
                <a:lnTo>
                  <a:pt x="52070" y="275458"/>
                </a:lnTo>
                <a:lnTo>
                  <a:pt x="63661" y="280796"/>
                </a:lnTo>
                <a:lnTo>
                  <a:pt x="76385" y="284236"/>
                </a:lnTo>
                <a:lnTo>
                  <a:pt x="90240" y="285781"/>
                </a:lnTo>
                <a:lnTo>
                  <a:pt x="94868" y="285876"/>
                </a:lnTo>
                <a:lnTo>
                  <a:pt x="109532" y="284922"/>
                </a:lnTo>
                <a:lnTo>
                  <a:pt x="122872" y="282057"/>
                </a:lnTo>
                <a:lnTo>
                  <a:pt x="134883" y="277283"/>
                </a:lnTo>
                <a:lnTo>
                  <a:pt x="145557" y="270599"/>
                </a:lnTo>
                <a:lnTo>
                  <a:pt x="154887" y="262006"/>
                </a:lnTo>
                <a:lnTo>
                  <a:pt x="162813" y="251587"/>
                </a:lnTo>
                <a:lnTo>
                  <a:pt x="167605" y="243130"/>
                </a:lnTo>
                <a:lnTo>
                  <a:pt x="171803" y="233640"/>
                </a:lnTo>
                <a:lnTo>
                  <a:pt x="175409" y="223115"/>
                </a:lnTo>
                <a:lnTo>
                  <a:pt x="178426" y="211552"/>
                </a:lnTo>
                <a:lnTo>
                  <a:pt x="180857" y="198949"/>
                </a:lnTo>
                <a:lnTo>
                  <a:pt x="182702" y="185305"/>
                </a:lnTo>
                <a:lnTo>
                  <a:pt x="183966" y="170615"/>
                </a:lnTo>
                <a:lnTo>
                  <a:pt x="184650" y="154879"/>
                </a:lnTo>
                <a:lnTo>
                  <a:pt x="184784" y="143510"/>
                </a:lnTo>
                <a:lnTo>
                  <a:pt x="184469" y="127812"/>
                </a:lnTo>
                <a:lnTo>
                  <a:pt x="183522" y="112977"/>
                </a:lnTo>
                <a:lnTo>
                  <a:pt x="181946" y="99007"/>
                </a:lnTo>
                <a:lnTo>
                  <a:pt x="179741" y="85904"/>
                </a:lnTo>
                <a:lnTo>
                  <a:pt x="176909" y="73671"/>
                </a:lnTo>
                <a:lnTo>
                  <a:pt x="173450" y="62310"/>
                </a:lnTo>
                <a:lnTo>
                  <a:pt x="169367" y="51823"/>
                </a:lnTo>
                <a:lnTo>
                  <a:pt x="164661" y="42214"/>
                </a:lnTo>
                <a:lnTo>
                  <a:pt x="153743" y="26338"/>
                </a:lnTo>
                <a:lnTo>
                  <a:pt x="144560" y="17431"/>
                </a:lnTo>
                <a:lnTo>
                  <a:pt x="134125" y="10359"/>
                </a:lnTo>
                <a:lnTo>
                  <a:pt x="122439" y="5119"/>
                </a:lnTo>
                <a:lnTo>
                  <a:pt x="109507" y="1708"/>
                </a:lnTo>
                <a:lnTo>
                  <a:pt x="95331" y="123"/>
                </a:lnTo>
                <a:lnTo>
                  <a:pt x="89788"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10097347" y="718059"/>
            <a:ext cx="452798" cy="313308"/>
          </a:xfrm>
          <a:custGeom>
            <a:avLst/>
            <a:gdLst/>
            <a:ahLst/>
            <a:cxnLst/>
            <a:rect l="l" t="t" r="r" b="b"/>
            <a:pathLst>
              <a:path w="339598" h="313308">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8" y="20065"/>
                </a:lnTo>
                <a:lnTo>
                  <a:pt x="104013" y="22351"/>
                </a:lnTo>
                <a:lnTo>
                  <a:pt x="103886" y="25907"/>
                </a:lnTo>
                <a:lnTo>
                  <a:pt x="103582" y="37415"/>
                </a:lnTo>
                <a:lnTo>
                  <a:pt x="103423" y="50132"/>
                </a:lnTo>
                <a:lnTo>
                  <a:pt x="103378" y="63626"/>
                </a:lnTo>
                <a:lnTo>
                  <a:pt x="103378" y="136016"/>
                </a:lnTo>
                <a:lnTo>
                  <a:pt x="236474" y="136016"/>
                </a:lnTo>
                <a:lnTo>
                  <a:pt x="236474" y="63626"/>
                </a:lnTo>
                <a:lnTo>
                  <a:pt x="236425" y="49736"/>
                </a:lnTo>
                <a:lnTo>
                  <a:pt x="236262" y="37056"/>
                </a:lnTo>
                <a:lnTo>
                  <a:pt x="235966" y="25907"/>
                </a:lnTo>
                <a:lnTo>
                  <a:pt x="233934" y="20065"/>
                </a:lnTo>
                <a:lnTo>
                  <a:pt x="230124" y="19050"/>
                </a:lnTo>
                <a:lnTo>
                  <a:pt x="204089" y="11429"/>
                </a:lnTo>
                <a:lnTo>
                  <a:pt x="203454"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5" y="0"/>
                </a:lnTo>
                <a:lnTo>
                  <a:pt x="339598" y="11429"/>
                </a:lnTo>
                <a:lnTo>
                  <a:pt x="309245" y="20192"/>
                </a:lnTo>
                <a:lnTo>
                  <a:pt x="303349" y="38539"/>
                </a:lnTo>
                <a:lnTo>
                  <a:pt x="303190" y="51318"/>
                </a:lnTo>
                <a:lnTo>
                  <a:pt x="303149" y="64515"/>
                </a:lnTo>
                <a:lnTo>
                  <a:pt x="303149" y="242442"/>
                </a:lnTo>
                <a:lnTo>
                  <a:pt x="303183" y="256863"/>
                </a:lnTo>
                <a:lnTo>
                  <a:pt x="303297" y="269889"/>
                </a:lnTo>
                <a:lnTo>
                  <a:pt x="303508" y="281556"/>
                </a:lnTo>
                <a:lnTo>
                  <a:pt x="306070" y="292607"/>
                </a:lnTo>
                <a:lnTo>
                  <a:pt x="338963" y="302132"/>
                </a:lnTo>
                <a:lnTo>
                  <a:pt x="339598" y="313308"/>
                </a:lnTo>
                <a:lnTo>
                  <a:pt x="327876" y="313059"/>
                </a:lnTo>
                <a:lnTo>
                  <a:pt x="315730" y="312859"/>
                </a:lnTo>
                <a:lnTo>
                  <a:pt x="303157" y="312708"/>
                </a:lnTo>
                <a:lnTo>
                  <a:pt x="290152" y="312607"/>
                </a:lnTo>
                <a:lnTo>
                  <a:pt x="276710" y="312554"/>
                </a:lnTo>
                <a:lnTo>
                  <a:pt x="268986" y="312546"/>
                </a:lnTo>
                <a:lnTo>
                  <a:pt x="254564" y="312576"/>
                </a:lnTo>
                <a:lnTo>
                  <a:pt x="240992" y="312665"/>
                </a:lnTo>
                <a:lnTo>
                  <a:pt x="228265" y="312812"/>
                </a:lnTo>
                <a:lnTo>
                  <a:pt x="216377" y="313019"/>
                </a:lnTo>
                <a:lnTo>
                  <a:pt x="205322" y="313285"/>
                </a:lnTo>
                <a:lnTo>
                  <a:pt x="204470" y="313308"/>
                </a:lnTo>
                <a:lnTo>
                  <a:pt x="203454" y="302132"/>
                </a:lnTo>
                <a:lnTo>
                  <a:pt x="230124" y="294258"/>
                </a:lnTo>
                <a:lnTo>
                  <a:pt x="233934" y="293242"/>
                </a:lnTo>
                <a:lnTo>
                  <a:pt x="235839" y="290575"/>
                </a:lnTo>
                <a:lnTo>
                  <a:pt x="236235" y="275599"/>
                </a:lnTo>
                <a:lnTo>
                  <a:pt x="236395" y="263258"/>
                </a:lnTo>
                <a:lnTo>
                  <a:pt x="236466" y="249451"/>
                </a:lnTo>
                <a:lnTo>
                  <a:pt x="236474" y="242442"/>
                </a:lnTo>
                <a:lnTo>
                  <a:pt x="236474" y="159638"/>
                </a:lnTo>
                <a:lnTo>
                  <a:pt x="103378" y="159638"/>
                </a:lnTo>
                <a:lnTo>
                  <a:pt x="103378" y="242442"/>
                </a:lnTo>
                <a:lnTo>
                  <a:pt x="103412" y="256950"/>
                </a:lnTo>
                <a:lnTo>
                  <a:pt x="103528" y="269976"/>
                </a:lnTo>
                <a:lnTo>
                  <a:pt x="103744" y="281556"/>
                </a:lnTo>
                <a:lnTo>
                  <a:pt x="103886" y="286512"/>
                </a:lnTo>
                <a:lnTo>
                  <a:pt x="105918" y="293242"/>
                </a:lnTo>
                <a:lnTo>
                  <a:pt x="109600" y="294258"/>
                </a:lnTo>
                <a:lnTo>
                  <a:pt x="135509" y="302132"/>
                </a:lnTo>
                <a:lnTo>
                  <a:pt x="136144" y="313308"/>
                </a:lnTo>
                <a:lnTo>
                  <a:pt x="125030" y="313041"/>
                </a:lnTo>
                <a:lnTo>
                  <a:pt x="113147" y="312832"/>
                </a:lnTo>
                <a:lnTo>
                  <a:pt x="100499" y="312679"/>
                </a:lnTo>
                <a:lnTo>
                  <a:pt x="87092" y="312585"/>
                </a:lnTo>
                <a:lnTo>
                  <a:pt x="72932" y="312547"/>
                </a:lnTo>
                <a:lnTo>
                  <a:pt x="70739" y="312546"/>
                </a:lnTo>
                <a:lnTo>
                  <a:pt x="56937" y="312572"/>
                </a:lnTo>
                <a:lnTo>
                  <a:pt x="43622" y="312648"/>
                </a:lnTo>
                <a:lnTo>
                  <a:pt x="30799" y="312775"/>
                </a:lnTo>
                <a:lnTo>
                  <a:pt x="18471" y="312952"/>
                </a:lnTo>
                <a:lnTo>
                  <a:pt x="6644" y="313181"/>
                </a:lnTo>
                <a:lnTo>
                  <a:pt x="1143" y="313308"/>
                </a:lnTo>
                <a:lnTo>
                  <a:pt x="0" y="302132"/>
                </a:lnTo>
                <a:lnTo>
                  <a:pt x="29972" y="293877"/>
                </a:lnTo>
                <a:lnTo>
                  <a:pt x="36208" y="275893"/>
                </a:lnTo>
                <a:lnTo>
                  <a:pt x="36369" y="263551"/>
                </a:lnTo>
                <a:lnTo>
                  <a:pt x="36440" y="249833"/>
                </a:lnTo>
                <a:lnTo>
                  <a:pt x="36449" y="242442"/>
                </a:lnTo>
                <a:lnTo>
                  <a:pt x="36449" y="64515"/>
                </a:lnTo>
                <a:lnTo>
                  <a:pt x="36398" y="50098"/>
                </a:lnTo>
                <a:lnTo>
                  <a:pt x="36227" y="37480"/>
                </a:lnTo>
                <a:lnTo>
                  <a:pt x="35941" y="27558"/>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9725830" y="718059"/>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8"/>
                </a:lnTo>
                <a:lnTo>
                  <a:pt x="134111" y="888"/>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7"/>
                </a:lnTo>
                <a:lnTo>
                  <a:pt x="230631" y="90042"/>
                </a:lnTo>
                <a:lnTo>
                  <a:pt x="218058" y="91820"/>
                </a:lnTo>
                <a:lnTo>
                  <a:pt x="208914" y="49656"/>
                </a:lnTo>
                <a:lnTo>
                  <a:pt x="29845" y="49656"/>
                </a:lnTo>
                <a:lnTo>
                  <a:pt x="17399" y="90424"/>
                </a:lnTo>
                <a:lnTo>
                  <a:pt x="4699" y="92075"/>
                </a:lnTo>
                <a:lnTo>
                  <a:pt x="0" y="1777"/>
                </a:lnTo>
                <a:lnTo>
                  <a:pt x="1777"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9314857" y="718059"/>
            <a:ext cx="406061" cy="313308"/>
          </a:xfrm>
          <a:custGeom>
            <a:avLst/>
            <a:gdLst/>
            <a:ahLst/>
            <a:cxnLst/>
            <a:rect l="l" t="t" r="r" b="b"/>
            <a:pathLst>
              <a:path w="304546" h="313308">
                <a:moveTo>
                  <a:pt x="0" y="0"/>
                </a:moveTo>
                <a:lnTo>
                  <a:pt x="9709" y="339"/>
                </a:lnTo>
                <a:lnTo>
                  <a:pt x="20942" y="592"/>
                </a:lnTo>
                <a:lnTo>
                  <a:pt x="33692" y="763"/>
                </a:lnTo>
                <a:lnTo>
                  <a:pt x="47952" y="860"/>
                </a:lnTo>
                <a:lnTo>
                  <a:pt x="62737" y="888"/>
                </a:lnTo>
                <a:lnTo>
                  <a:pt x="76049" y="871"/>
                </a:lnTo>
                <a:lnTo>
                  <a:pt x="89141" y="817"/>
                </a:lnTo>
                <a:lnTo>
                  <a:pt x="102016" y="723"/>
                </a:lnTo>
                <a:lnTo>
                  <a:pt x="114675" y="587"/>
                </a:lnTo>
                <a:lnTo>
                  <a:pt x="127122" y="407"/>
                </a:lnTo>
                <a:lnTo>
                  <a:pt x="139359" y="180"/>
                </a:lnTo>
                <a:lnTo>
                  <a:pt x="147447" y="0"/>
                </a:lnTo>
                <a:lnTo>
                  <a:pt x="148462" y="11429"/>
                </a:lnTo>
                <a:lnTo>
                  <a:pt x="125729" y="17017"/>
                </a:lnTo>
                <a:lnTo>
                  <a:pt x="122300" y="17779"/>
                </a:lnTo>
                <a:lnTo>
                  <a:pt x="119760" y="18795"/>
                </a:lnTo>
                <a:lnTo>
                  <a:pt x="118109" y="20192"/>
                </a:lnTo>
                <a:lnTo>
                  <a:pt x="116458" y="21716"/>
                </a:lnTo>
                <a:lnTo>
                  <a:pt x="115697" y="23494"/>
                </a:lnTo>
                <a:lnTo>
                  <a:pt x="115697" y="25653"/>
                </a:lnTo>
                <a:lnTo>
                  <a:pt x="115697" y="28828"/>
                </a:lnTo>
                <a:lnTo>
                  <a:pt x="116712" y="32638"/>
                </a:lnTo>
                <a:lnTo>
                  <a:pt x="118872" y="37083"/>
                </a:lnTo>
                <a:lnTo>
                  <a:pt x="120903" y="41528"/>
                </a:lnTo>
                <a:lnTo>
                  <a:pt x="123825" y="46862"/>
                </a:lnTo>
                <a:lnTo>
                  <a:pt x="127507" y="52958"/>
                </a:lnTo>
                <a:lnTo>
                  <a:pt x="177291" y="143637"/>
                </a:lnTo>
                <a:lnTo>
                  <a:pt x="220217" y="58292"/>
                </a:lnTo>
                <a:lnTo>
                  <a:pt x="224154" y="50926"/>
                </a:lnTo>
                <a:lnTo>
                  <a:pt x="227329" y="44576"/>
                </a:lnTo>
                <a:lnTo>
                  <a:pt x="229742" y="39369"/>
                </a:lnTo>
                <a:lnTo>
                  <a:pt x="232155" y="34162"/>
                </a:lnTo>
                <a:lnTo>
                  <a:pt x="233299" y="29844"/>
                </a:lnTo>
                <a:lnTo>
                  <a:pt x="233299" y="26542"/>
                </a:lnTo>
                <a:lnTo>
                  <a:pt x="233299" y="22097"/>
                </a:lnTo>
                <a:lnTo>
                  <a:pt x="229997" y="19050"/>
                </a:lnTo>
                <a:lnTo>
                  <a:pt x="223265" y="17271"/>
                </a:lnTo>
                <a:lnTo>
                  <a:pt x="203200" y="11811"/>
                </a:lnTo>
                <a:lnTo>
                  <a:pt x="202564" y="0"/>
                </a:lnTo>
                <a:lnTo>
                  <a:pt x="214811" y="399"/>
                </a:lnTo>
                <a:lnTo>
                  <a:pt x="227342" y="673"/>
                </a:lnTo>
                <a:lnTo>
                  <a:pt x="240169" y="832"/>
                </a:lnTo>
                <a:lnTo>
                  <a:pt x="253302" y="888"/>
                </a:lnTo>
                <a:lnTo>
                  <a:pt x="254507" y="888"/>
                </a:lnTo>
                <a:lnTo>
                  <a:pt x="267340" y="835"/>
                </a:lnTo>
                <a:lnTo>
                  <a:pt x="280095" y="665"/>
                </a:lnTo>
                <a:lnTo>
                  <a:pt x="292745" y="366"/>
                </a:lnTo>
                <a:lnTo>
                  <a:pt x="303402" y="0"/>
                </a:lnTo>
                <a:lnTo>
                  <a:pt x="304546" y="11429"/>
                </a:lnTo>
                <a:lnTo>
                  <a:pt x="280924" y="18287"/>
                </a:lnTo>
                <a:lnTo>
                  <a:pt x="275462" y="20192"/>
                </a:lnTo>
                <a:lnTo>
                  <a:pt x="271399" y="22732"/>
                </a:lnTo>
                <a:lnTo>
                  <a:pt x="268477" y="26288"/>
                </a:lnTo>
                <a:lnTo>
                  <a:pt x="265556" y="29717"/>
                </a:lnTo>
                <a:lnTo>
                  <a:pt x="262635" y="34162"/>
                </a:lnTo>
                <a:lnTo>
                  <a:pt x="259714" y="39496"/>
                </a:lnTo>
                <a:lnTo>
                  <a:pt x="189102" y="170179"/>
                </a:lnTo>
                <a:lnTo>
                  <a:pt x="189102" y="242442"/>
                </a:lnTo>
                <a:lnTo>
                  <a:pt x="189102" y="251459"/>
                </a:lnTo>
                <a:lnTo>
                  <a:pt x="189229" y="259461"/>
                </a:lnTo>
                <a:lnTo>
                  <a:pt x="189229" y="266826"/>
                </a:lnTo>
                <a:lnTo>
                  <a:pt x="189356" y="274065"/>
                </a:lnTo>
                <a:lnTo>
                  <a:pt x="189483" y="280669"/>
                </a:lnTo>
                <a:lnTo>
                  <a:pt x="189610" y="286512"/>
                </a:lnTo>
                <a:lnTo>
                  <a:pt x="189737" y="290321"/>
                </a:lnTo>
                <a:lnTo>
                  <a:pt x="192277" y="292988"/>
                </a:lnTo>
                <a:lnTo>
                  <a:pt x="197357" y="294258"/>
                </a:lnTo>
                <a:lnTo>
                  <a:pt x="222376" y="302132"/>
                </a:lnTo>
                <a:lnTo>
                  <a:pt x="223011" y="313308"/>
                </a:lnTo>
                <a:lnTo>
                  <a:pt x="211691" y="313045"/>
                </a:lnTo>
                <a:lnTo>
                  <a:pt x="199724" y="312837"/>
                </a:lnTo>
                <a:lnTo>
                  <a:pt x="187106" y="312685"/>
                </a:lnTo>
                <a:lnTo>
                  <a:pt x="173832" y="312589"/>
                </a:lnTo>
                <a:lnTo>
                  <a:pt x="159895" y="312548"/>
                </a:lnTo>
                <a:lnTo>
                  <a:pt x="156590" y="312546"/>
                </a:lnTo>
                <a:lnTo>
                  <a:pt x="142319" y="312574"/>
                </a:lnTo>
                <a:lnTo>
                  <a:pt x="128777" y="312655"/>
                </a:lnTo>
                <a:lnTo>
                  <a:pt x="115965" y="312790"/>
                </a:lnTo>
                <a:lnTo>
                  <a:pt x="103882" y="312979"/>
                </a:lnTo>
                <a:lnTo>
                  <a:pt x="92529" y="313222"/>
                </a:lnTo>
                <a:lnTo>
                  <a:pt x="89153" y="313308"/>
                </a:lnTo>
                <a:lnTo>
                  <a:pt x="88010" y="302132"/>
                </a:lnTo>
                <a:lnTo>
                  <a:pt x="115697" y="293877"/>
                </a:lnTo>
                <a:lnTo>
                  <a:pt x="119379" y="292734"/>
                </a:lnTo>
                <a:lnTo>
                  <a:pt x="121411" y="290449"/>
                </a:lnTo>
                <a:lnTo>
                  <a:pt x="121665" y="286892"/>
                </a:lnTo>
                <a:lnTo>
                  <a:pt x="121920" y="280924"/>
                </a:lnTo>
                <a:lnTo>
                  <a:pt x="122047" y="274319"/>
                </a:lnTo>
                <a:lnTo>
                  <a:pt x="122174" y="266953"/>
                </a:lnTo>
                <a:lnTo>
                  <a:pt x="122300" y="259587"/>
                </a:lnTo>
                <a:lnTo>
                  <a:pt x="122427" y="251459"/>
                </a:lnTo>
                <a:lnTo>
                  <a:pt x="122427" y="242442"/>
                </a:lnTo>
                <a:lnTo>
                  <a:pt x="122427" y="175513"/>
                </a:lnTo>
                <a:lnTo>
                  <a:pt x="49783" y="45592"/>
                </a:lnTo>
                <a:lnTo>
                  <a:pt x="44323" y="36449"/>
                </a:lnTo>
                <a:lnTo>
                  <a:pt x="39877" y="29971"/>
                </a:lnTo>
                <a:lnTo>
                  <a:pt x="32765" y="22097"/>
                </a:lnTo>
                <a:lnTo>
                  <a:pt x="22351" y="17399"/>
                </a:lnTo>
                <a:lnTo>
                  <a:pt x="888" y="11429"/>
                </a:lnTo>
                <a:lnTo>
                  <a:pt x="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496131" y="718059"/>
            <a:ext cx="790108" cy="313308"/>
          </a:xfrm>
          <a:custGeom>
            <a:avLst/>
            <a:gdLst/>
            <a:ahLst/>
            <a:cxnLst/>
            <a:rect l="l" t="t" r="r" b="b"/>
            <a:pathLst>
              <a:path w="592581" h="313308">
                <a:moveTo>
                  <a:pt x="0" y="0"/>
                </a:moveTo>
                <a:lnTo>
                  <a:pt x="13107" y="354"/>
                </a:lnTo>
                <a:lnTo>
                  <a:pt x="26000" y="613"/>
                </a:lnTo>
                <a:lnTo>
                  <a:pt x="38671" y="783"/>
                </a:lnTo>
                <a:lnTo>
                  <a:pt x="51114" y="871"/>
                </a:lnTo>
                <a:lnTo>
                  <a:pt x="59689" y="888"/>
                </a:lnTo>
                <a:lnTo>
                  <a:pt x="272160" y="888"/>
                </a:lnTo>
                <a:lnTo>
                  <a:pt x="284663" y="856"/>
                </a:lnTo>
                <a:lnTo>
                  <a:pt x="297326" y="748"/>
                </a:lnTo>
                <a:lnTo>
                  <a:pt x="310133" y="548"/>
                </a:lnTo>
                <a:lnTo>
                  <a:pt x="318007" y="0"/>
                </a:lnTo>
                <a:lnTo>
                  <a:pt x="325881" y="126"/>
                </a:lnTo>
                <a:lnTo>
                  <a:pt x="327532" y="126"/>
                </a:lnTo>
                <a:lnTo>
                  <a:pt x="329183" y="126"/>
                </a:lnTo>
                <a:lnTo>
                  <a:pt x="330834" y="0"/>
                </a:lnTo>
                <a:lnTo>
                  <a:pt x="330834" y="253"/>
                </a:lnTo>
                <a:lnTo>
                  <a:pt x="343969" y="442"/>
                </a:lnTo>
                <a:lnTo>
                  <a:pt x="356961" y="592"/>
                </a:lnTo>
                <a:lnTo>
                  <a:pt x="369814" y="706"/>
                </a:lnTo>
                <a:lnTo>
                  <a:pt x="382527" y="788"/>
                </a:lnTo>
                <a:lnTo>
                  <a:pt x="395105" y="844"/>
                </a:lnTo>
                <a:lnTo>
                  <a:pt x="407549" y="876"/>
                </a:lnTo>
                <a:lnTo>
                  <a:pt x="419860" y="888"/>
                </a:lnTo>
                <a:lnTo>
                  <a:pt x="423163" y="888"/>
                </a:lnTo>
                <a:lnTo>
                  <a:pt x="485394" y="888"/>
                </a:lnTo>
                <a:lnTo>
                  <a:pt x="497545" y="877"/>
                </a:lnTo>
                <a:lnTo>
                  <a:pt x="509848" y="843"/>
                </a:lnTo>
                <a:lnTo>
                  <a:pt x="522303" y="784"/>
                </a:lnTo>
                <a:lnTo>
                  <a:pt x="534907" y="699"/>
                </a:lnTo>
                <a:lnTo>
                  <a:pt x="547660" y="587"/>
                </a:lnTo>
                <a:lnTo>
                  <a:pt x="560560" y="446"/>
                </a:lnTo>
                <a:lnTo>
                  <a:pt x="573606" y="275"/>
                </a:lnTo>
                <a:lnTo>
                  <a:pt x="586796" y="73"/>
                </a:lnTo>
                <a:lnTo>
                  <a:pt x="591184" y="0"/>
                </a:lnTo>
                <a:lnTo>
                  <a:pt x="592581" y="1777"/>
                </a:lnTo>
                <a:lnTo>
                  <a:pt x="577850" y="83565"/>
                </a:lnTo>
                <a:lnTo>
                  <a:pt x="565276" y="85597"/>
                </a:lnTo>
                <a:lnTo>
                  <a:pt x="550799" y="23875"/>
                </a:lnTo>
                <a:lnTo>
                  <a:pt x="486282" y="23875"/>
                </a:lnTo>
                <a:lnTo>
                  <a:pt x="486282" y="242062"/>
                </a:lnTo>
                <a:lnTo>
                  <a:pt x="486319" y="256741"/>
                </a:lnTo>
                <a:lnTo>
                  <a:pt x="486441" y="269764"/>
                </a:lnTo>
                <a:lnTo>
                  <a:pt x="486669" y="281129"/>
                </a:lnTo>
                <a:lnTo>
                  <a:pt x="488950" y="291083"/>
                </a:lnTo>
                <a:lnTo>
                  <a:pt x="527811" y="302132"/>
                </a:lnTo>
                <a:lnTo>
                  <a:pt x="528447" y="313308"/>
                </a:lnTo>
                <a:lnTo>
                  <a:pt x="515855" y="313071"/>
                </a:lnTo>
                <a:lnTo>
                  <a:pt x="503219" y="312878"/>
                </a:lnTo>
                <a:lnTo>
                  <a:pt x="490539" y="312729"/>
                </a:lnTo>
                <a:lnTo>
                  <a:pt x="477815" y="312624"/>
                </a:lnTo>
                <a:lnTo>
                  <a:pt x="465047" y="312564"/>
                </a:lnTo>
                <a:lnTo>
                  <a:pt x="453771" y="312546"/>
                </a:lnTo>
                <a:lnTo>
                  <a:pt x="440536" y="312568"/>
                </a:lnTo>
                <a:lnTo>
                  <a:pt x="427519" y="312634"/>
                </a:lnTo>
                <a:lnTo>
                  <a:pt x="414720" y="312743"/>
                </a:lnTo>
                <a:lnTo>
                  <a:pt x="402140" y="312896"/>
                </a:lnTo>
                <a:lnTo>
                  <a:pt x="389777" y="313092"/>
                </a:lnTo>
                <a:lnTo>
                  <a:pt x="378713" y="313308"/>
                </a:lnTo>
                <a:lnTo>
                  <a:pt x="377571" y="302132"/>
                </a:lnTo>
                <a:lnTo>
                  <a:pt x="413257" y="292226"/>
                </a:lnTo>
                <a:lnTo>
                  <a:pt x="419318" y="274396"/>
                </a:lnTo>
                <a:lnTo>
                  <a:pt x="419497" y="262020"/>
                </a:lnTo>
                <a:lnTo>
                  <a:pt x="419598" y="247987"/>
                </a:lnTo>
                <a:lnTo>
                  <a:pt x="419607" y="242062"/>
                </a:lnTo>
                <a:lnTo>
                  <a:pt x="419607" y="23875"/>
                </a:lnTo>
                <a:lnTo>
                  <a:pt x="355219" y="23875"/>
                </a:lnTo>
                <a:lnTo>
                  <a:pt x="334772" y="83312"/>
                </a:lnTo>
                <a:lnTo>
                  <a:pt x="322199" y="85343"/>
                </a:lnTo>
                <a:lnTo>
                  <a:pt x="317373" y="15620"/>
                </a:lnTo>
                <a:lnTo>
                  <a:pt x="301625" y="20192"/>
                </a:lnTo>
                <a:lnTo>
                  <a:pt x="298196" y="21208"/>
                </a:lnTo>
                <a:lnTo>
                  <a:pt x="295983" y="38539"/>
                </a:lnTo>
                <a:lnTo>
                  <a:pt x="295824" y="51318"/>
                </a:lnTo>
                <a:lnTo>
                  <a:pt x="295782" y="64515"/>
                </a:lnTo>
                <a:lnTo>
                  <a:pt x="295782" y="242442"/>
                </a:lnTo>
                <a:lnTo>
                  <a:pt x="295817" y="256863"/>
                </a:lnTo>
                <a:lnTo>
                  <a:pt x="295931" y="269889"/>
                </a:lnTo>
                <a:lnTo>
                  <a:pt x="296142" y="281556"/>
                </a:lnTo>
                <a:lnTo>
                  <a:pt x="298450" y="292607"/>
                </a:lnTo>
                <a:lnTo>
                  <a:pt x="331343" y="302132"/>
                </a:lnTo>
                <a:lnTo>
                  <a:pt x="332231" y="313308"/>
                </a:lnTo>
                <a:lnTo>
                  <a:pt x="320520" y="313059"/>
                </a:lnTo>
                <a:lnTo>
                  <a:pt x="308371" y="312860"/>
                </a:lnTo>
                <a:lnTo>
                  <a:pt x="295789" y="312709"/>
                </a:lnTo>
                <a:lnTo>
                  <a:pt x="282779" y="312607"/>
                </a:lnTo>
                <a:lnTo>
                  <a:pt x="269343" y="312554"/>
                </a:lnTo>
                <a:lnTo>
                  <a:pt x="261493" y="312546"/>
                </a:lnTo>
                <a:lnTo>
                  <a:pt x="247044" y="312576"/>
                </a:lnTo>
                <a:lnTo>
                  <a:pt x="233455" y="312665"/>
                </a:lnTo>
                <a:lnTo>
                  <a:pt x="220726" y="312813"/>
                </a:lnTo>
                <a:lnTo>
                  <a:pt x="208856" y="313021"/>
                </a:lnTo>
                <a:lnTo>
                  <a:pt x="197846" y="313288"/>
                </a:lnTo>
                <a:lnTo>
                  <a:pt x="197103" y="313308"/>
                </a:lnTo>
                <a:lnTo>
                  <a:pt x="195833" y="302132"/>
                </a:lnTo>
                <a:lnTo>
                  <a:pt x="222630" y="294258"/>
                </a:lnTo>
                <a:lnTo>
                  <a:pt x="226313" y="293242"/>
                </a:lnTo>
                <a:lnTo>
                  <a:pt x="228219" y="290575"/>
                </a:lnTo>
                <a:lnTo>
                  <a:pt x="228346" y="286512"/>
                </a:lnTo>
                <a:lnTo>
                  <a:pt x="228721" y="275600"/>
                </a:lnTo>
                <a:lnTo>
                  <a:pt x="228971" y="263260"/>
                </a:lnTo>
                <a:lnTo>
                  <a:pt x="229093" y="249455"/>
                </a:lnTo>
                <a:lnTo>
                  <a:pt x="229107" y="242442"/>
                </a:lnTo>
                <a:lnTo>
                  <a:pt x="229107" y="25272"/>
                </a:lnTo>
                <a:lnTo>
                  <a:pt x="103377" y="25272"/>
                </a:lnTo>
                <a:lnTo>
                  <a:pt x="103377" y="242442"/>
                </a:lnTo>
                <a:lnTo>
                  <a:pt x="103412" y="256950"/>
                </a:lnTo>
                <a:lnTo>
                  <a:pt x="103528" y="269976"/>
                </a:lnTo>
                <a:lnTo>
                  <a:pt x="103744" y="281556"/>
                </a:lnTo>
                <a:lnTo>
                  <a:pt x="104012" y="290575"/>
                </a:lnTo>
                <a:lnTo>
                  <a:pt x="109600" y="294258"/>
                </a:lnTo>
                <a:lnTo>
                  <a:pt x="135508" y="302132"/>
                </a:lnTo>
                <a:lnTo>
                  <a:pt x="136144" y="313308"/>
                </a:lnTo>
                <a:lnTo>
                  <a:pt x="125030" y="313041"/>
                </a:lnTo>
                <a:lnTo>
                  <a:pt x="113147" y="312832"/>
                </a:lnTo>
                <a:lnTo>
                  <a:pt x="100499" y="312679"/>
                </a:lnTo>
                <a:lnTo>
                  <a:pt x="87092" y="312585"/>
                </a:lnTo>
                <a:lnTo>
                  <a:pt x="72932" y="312547"/>
                </a:lnTo>
                <a:lnTo>
                  <a:pt x="70738" y="312546"/>
                </a:lnTo>
                <a:lnTo>
                  <a:pt x="56937" y="312572"/>
                </a:lnTo>
                <a:lnTo>
                  <a:pt x="43622" y="312648"/>
                </a:lnTo>
                <a:lnTo>
                  <a:pt x="30799" y="312775"/>
                </a:lnTo>
                <a:lnTo>
                  <a:pt x="18471" y="312952"/>
                </a:lnTo>
                <a:lnTo>
                  <a:pt x="6644" y="313181"/>
                </a:lnTo>
                <a:lnTo>
                  <a:pt x="1142" y="313308"/>
                </a:lnTo>
                <a:lnTo>
                  <a:pt x="0" y="302132"/>
                </a:lnTo>
                <a:lnTo>
                  <a:pt x="29972" y="293877"/>
                </a:lnTo>
                <a:lnTo>
                  <a:pt x="36208" y="275893"/>
                </a:lnTo>
                <a:lnTo>
                  <a:pt x="36369" y="263551"/>
                </a:lnTo>
                <a:lnTo>
                  <a:pt x="36440" y="249833"/>
                </a:lnTo>
                <a:lnTo>
                  <a:pt x="36449" y="242442"/>
                </a:lnTo>
                <a:lnTo>
                  <a:pt x="36449" y="64515"/>
                </a:lnTo>
                <a:lnTo>
                  <a:pt x="36398" y="50098"/>
                </a:lnTo>
                <a:lnTo>
                  <a:pt x="36227" y="37480"/>
                </a:lnTo>
                <a:lnTo>
                  <a:pt x="35940" y="27558"/>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6663268" y="718059"/>
            <a:ext cx="452798" cy="313308"/>
          </a:xfrm>
          <a:custGeom>
            <a:avLst/>
            <a:gdLst/>
            <a:ahLst/>
            <a:cxnLst/>
            <a:rect l="l" t="t" r="r" b="b"/>
            <a:pathLst>
              <a:path w="339598" h="313308">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7" y="20065"/>
                </a:lnTo>
                <a:lnTo>
                  <a:pt x="104012" y="22351"/>
                </a:lnTo>
                <a:lnTo>
                  <a:pt x="103886" y="25907"/>
                </a:lnTo>
                <a:lnTo>
                  <a:pt x="103582" y="37415"/>
                </a:lnTo>
                <a:lnTo>
                  <a:pt x="103423" y="50132"/>
                </a:lnTo>
                <a:lnTo>
                  <a:pt x="103377" y="63626"/>
                </a:lnTo>
                <a:lnTo>
                  <a:pt x="103377" y="136016"/>
                </a:lnTo>
                <a:lnTo>
                  <a:pt x="236474" y="136016"/>
                </a:lnTo>
                <a:lnTo>
                  <a:pt x="236474" y="63626"/>
                </a:lnTo>
                <a:lnTo>
                  <a:pt x="236425" y="49736"/>
                </a:lnTo>
                <a:lnTo>
                  <a:pt x="236262" y="37056"/>
                </a:lnTo>
                <a:lnTo>
                  <a:pt x="235965" y="25907"/>
                </a:lnTo>
                <a:lnTo>
                  <a:pt x="233934" y="20065"/>
                </a:lnTo>
                <a:lnTo>
                  <a:pt x="230124" y="19050"/>
                </a:lnTo>
                <a:lnTo>
                  <a:pt x="204088" y="11429"/>
                </a:lnTo>
                <a:lnTo>
                  <a:pt x="203453"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4" y="0"/>
                </a:lnTo>
                <a:lnTo>
                  <a:pt x="339598" y="11429"/>
                </a:lnTo>
                <a:lnTo>
                  <a:pt x="309245" y="20192"/>
                </a:lnTo>
                <a:lnTo>
                  <a:pt x="303349" y="38539"/>
                </a:lnTo>
                <a:lnTo>
                  <a:pt x="303190" y="51318"/>
                </a:lnTo>
                <a:lnTo>
                  <a:pt x="303149" y="64515"/>
                </a:lnTo>
                <a:lnTo>
                  <a:pt x="303149" y="242442"/>
                </a:lnTo>
                <a:lnTo>
                  <a:pt x="303183" y="256863"/>
                </a:lnTo>
                <a:lnTo>
                  <a:pt x="303297" y="269889"/>
                </a:lnTo>
                <a:lnTo>
                  <a:pt x="303508" y="281556"/>
                </a:lnTo>
                <a:lnTo>
                  <a:pt x="306070" y="292607"/>
                </a:lnTo>
                <a:lnTo>
                  <a:pt x="338963" y="302132"/>
                </a:lnTo>
                <a:lnTo>
                  <a:pt x="339598" y="313308"/>
                </a:lnTo>
                <a:lnTo>
                  <a:pt x="327876" y="313059"/>
                </a:lnTo>
                <a:lnTo>
                  <a:pt x="315730" y="312859"/>
                </a:lnTo>
                <a:lnTo>
                  <a:pt x="303157" y="312708"/>
                </a:lnTo>
                <a:lnTo>
                  <a:pt x="290152" y="312607"/>
                </a:lnTo>
                <a:lnTo>
                  <a:pt x="276710" y="312554"/>
                </a:lnTo>
                <a:lnTo>
                  <a:pt x="268986" y="312546"/>
                </a:lnTo>
                <a:lnTo>
                  <a:pt x="254564" y="312576"/>
                </a:lnTo>
                <a:lnTo>
                  <a:pt x="240992" y="312665"/>
                </a:lnTo>
                <a:lnTo>
                  <a:pt x="228265" y="312812"/>
                </a:lnTo>
                <a:lnTo>
                  <a:pt x="216377" y="313019"/>
                </a:lnTo>
                <a:lnTo>
                  <a:pt x="205322" y="313285"/>
                </a:lnTo>
                <a:lnTo>
                  <a:pt x="204470" y="313308"/>
                </a:lnTo>
                <a:lnTo>
                  <a:pt x="203453" y="302132"/>
                </a:lnTo>
                <a:lnTo>
                  <a:pt x="230124" y="294258"/>
                </a:lnTo>
                <a:lnTo>
                  <a:pt x="233934" y="293242"/>
                </a:lnTo>
                <a:lnTo>
                  <a:pt x="235838" y="290575"/>
                </a:lnTo>
                <a:lnTo>
                  <a:pt x="236235" y="275599"/>
                </a:lnTo>
                <a:lnTo>
                  <a:pt x="236395" y="263258"/>
                </a:lnTo>
                <a:lnTo>
                  <a:pt x="236466" y="249451"/>
                </a:lnTo>
                <a:lnTo>
                  <a:pt x="236474" y="242442"/>
                </a:lnTo>
                <a:lnTo>
                  <a:pt x="236474" y="159638"/>
                </a:lnTo>
                <a:lnTo>
                  <a:pt x="103377" y="159638"/>
                </a:lnTo>
                <a:lnTo>
                  <a:pt x="103377" y="242442"/>
                </a:lnTo>
                <a:lnTo>
                  <a:pt x="103412" y="256950"/>
                </a:lnTo>
                <a:lnTo>
                  <a:pt x="103528" y="269976"/>
                </a:lnTo>
                <a:lnTo>
                  <a:pt x="103744" y="281556"/>
                </a:lnTo>
                <a:lnTo>
                  <a:pt x="103886" y="286512"/>
                </a:lnTo>
                <a:lnTo>
                  <a:pt x="105917" y="293242"/>
                </a:lnTo>
                <a:lnTo>
                  <a:pt x="109600" y="294258"/>
                </a:lnTo>
                <a:lnTo>
                  <a:pt x="135509" y="302132"/>
                </a:lnTo>
                <a:lnTo>
                  <a:pt x="136144" y="313308"/>
                </a:lnTo>
                <a:lnTo>
                  <a:pt x="125030" y="313041"/>
                </a:lnTo>
                <a:lnTo>
                  <a:pt x="113147" y="312832"/>
                </a:lnTo>
                <a:lnTo>
                  <a:pt x="100499" y="312679"/>
                </a:lnTo>
                <a:lnTo>
                  <a:pt x="87092" y="312585"/>
                </a:lnTo>
                <a:lnTo>
                  <a:pt x="72932" y="312547"/>
                </a:lnTo>
                <a:lnTo>
                  <a:pt x="70738" y="312546"/>
                </a:lnTo>
                <a:lnTo>
                  <a:pt x="56937" y="312572"/>
                </a:lnTo>
                <a:lnTo>
                  <a:pt x="43622" y="312648"/>
                </a:lnTo>
                <a:lnTo>
                  <a:pt x="30799" y="312775"/>
                </a:lnTo>
                <a:lnTo>
                  <a:pt x="18471" y="312952"/>
                </a:lnTo>
                <a:lnTo>
                  <a:pt x="6644" y="313181"/>
                </a:lnTo>
                <a:lnTo>
                  <a:pt x="1142" y="313308"/>
                </a:lnTo>
                <a:lnTo>
                  <a:pt x="0" y="302132"/>
                </a:lnTo>
                <a:lnTo>
                  <a:pt x="29972" y="293877"/>
                </a:lnTo>
                <a:lnTo>
                  <a:pt x="36208" y="275893"/>
                </a:lnTo>
                <a:lnTo>
                  <a:pt x="36369" y="263551"/>
                </a:lnTo>
                <a:lnTo>
                  <a:pt x="36440" y="249833"/>
                </a:lnTo>
                <a:lnTo>
                  <a:pt x="36449" y="242442"/>
                </a:lnTo>
                <a:lnTo>
                  <a:pt x="36449" y="64515"/>
                </a:lnTo>
                <a:lnTo>
                  <a:pt x="36398" y="50098"/>
                </a:lnTo>
                <a:lnTo>
                  <a:pt x="36227" y="37480"/>
                </a:lnTo>
                <a:lnTo>
                  <a:pt x="35940" y="27558"/>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379127" y="718059"/>
            <a:ext cx="272117" cy="313308"/>
          </a:xfrm>
          <a:custGeom>
            <a:avLst/>
            <a:gdLst/>
            <a:ahLst/>
            <a:cxnLst/>
            <a:rect l="l" t="t" r="r" b="b"/>
            <a:pathLst>
              <a:path w="204088" h="313308">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29"/>
                </a:lnTo>
                <a:lnTo>
                  <a:pt x="169290" y="18287"/>
                </a:lnTo>
                <a:lnTo>
                  <a:pt x="155701" y="24002"/>
                </a:lnTo>
                <a:lnTo>
                  <a:pt x="145287" y="33274"/>
                </a:lnTo>
                <a:lnTo>
                  <a:pt x="133984" y="44957"/>
                </a:lnTo>
                <a:lnTo>
                  <a:pt x="57403" y="130428"/>
                </a:lnTo>
                <a:lnTo>
                  <a:pt x="155701" y="274827"/>
                </a:lnTo>
                <a:lnTo>
                  <a:pt x="164718" y="286257"/>
                </a:lnTo>
                <a:lnTo>
                  <a:pt x="176529" y="293877"/>
                </a:lnTo>
                <a:lnTo>
                  <a:pt x="181736" y="295401"/>
                </a:lnTo>
                <a:lnTo>
                  <a:pt x="203453" y="302132"/>
                </a:lnTo>
                <a:lnTo>
                  <a:pt x="204088" y="313308"/>
                </a:lnTo>
                <a:lnTo>
                  <a:pt x="191675" y="312977"/>
                </a:lnTo>
                <a:lnTo>
                  <a:pt x="179072" y="312739"/>
                </a:lnTo>
                <a:lnTo>
                  <a:pt x="166281" y="312596"/>
                </a:lnTo>
                <a:lnTo>
                  <a:pt x="153302" y="312547"/>
                </a:lnTo>
                <a:lnTo>
                  <a:pt x="153034" y="312546"/>
                </a:lnTo>
                <a:lnTo>
                  <a:pt x="141030" y="312570"/>
                </a:lnTo>
                <a:lnTo>
                  <a:pt x="128587" y="312648"/>
                </a:lnTo>
                <a:lnTo>
                  <a:pt x="115705" y="312791"/>
                </a:lnTo>
                <a:lnTo>
                  <a:pt x="102386" y="313009"/>
                </a:lnTo>
                <a:lnTo>
                  <a:pt x="100075" y="313054"/>
                </a:lnTo>
                <a:lnTo>
                  <a:pt x="96895" y="306677"/>
                </a:lnTo>
                <a:lnTo>
                  <a:pt x="92190" y="298321"/>
                </a:lnTo>
                <a:lnTo>
                  <a:pt x="85967" y="287986"/>
                </a:lnTo>
                <a:lnTo>
                  <a:pt x="78229" y="275672"/>
                </a:lnTo>
                <a:lnTo>
                  <a:pt x="68982" y="261379"/>
                </a:lnTo>
                <a:lnTo>
                  <a:pt x="63626" y="253237"/>
                </a:lnTo>
                <a:lnTo>
                  <a:pt x="0" y="156590"/>
                </a:lnTo>
                <a:lnTo>
                  <a:pt x="91566" y="55879"/>
                </a:lnTo>
                <a:lnTo>
                  <a:pt x="101041" y="45351"/>
                </a:lnTo>
                <a:lnTo>
                  <a:pt x="108320" y="36485"/>
                </a:lnTo>
                <a:lnTo>
                  <a:pt x="112902" y="30479"/>
                </a:lnTo>
                <a:lnTo>
                  <a:pt x="115061" y="26034"/>
                </a:lnTo>
                <a:lnTo>
                  <a:pt x="115061" y="22859"/>
                </a:lnTo>
                <a:lnTo>
                  <a:pt x="115061" y="19938"/>
                </a:lnTo>
                <a:lnTo>
                  <a:pt x="113029" y="18033"/>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6234515" y="718059"/>
            <a:ext cx="181525" cy="313308"/>
          </a:xfrm>
          <a:custGeom>
            <a:avLst/>
            <a:gdLst/>
            <a:ahLst/>
            <a:cxnLst/>
            <a:rect l="l" t="t" r="r" b="b"/>
            <a:pathLst>
              <a:path w="136143" h="313308">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3" y="11429"/>
                </a:lnTo>
                <a:lnTo>
                  <a:pt x="109600" y="19050"/>
                </a:lnTo>
                <a:lnTo>
                  <a:pt x="106044" y="20065"/>
                </a:lnTo>
                <a:lnTo>
                  <a:pt x="104139" y="22351"/>
                </a:lnTo>
                <a:lnTo>
                  <a:pt x="103886" y="25907"/>
                </a:lnTo>
                <a:lnTo>
                  <a:pt x="103631" y="31495"/>
                </a:lnTo>
                <a:lnTo>
                  <a:pt x="103631" y="37337"/>
                </a:lnTo>
                <a:lnTo>
                  <a:pt x="103504" y="43561"/>
                </a:lnTo>
                <a:lnTo>
                  <a:pt x="103377" y="49783"/>
                </a:lnTo>
                <a:lnTo>
                  <a:pt x="103377" y="56514"/>
                </a:lnTo>
                <a:lnTo>
                  <a:pt x="103377" y="63626"/>
                </a:lnTo>
                <a:lnTo>
                  <a:pt x="103377" y="242442"/>
                </a:lnTo>
                <a:lnTo>
                  <a:pt x="103377" y="251459"/>
                </a:lnTo>
                <a:lnTo>
                  <a:pt x="103377" y="259461"/>
                </a:lnTo>
                <a:lnTo>
                  <a:pt x="103504" y="266826"/>
                </a:lnTo>
                <a:lnTo>
                  <a:pt x="103631" y="274065"/>
                </a:lnTo>
                <a:lnTo>
                  <a:pt x="103631" y="280669"/>
                </a:lnTo>
                <a:lnTo>
                  <a:pt x="103886" y="286512"/>
                </a:lnTo>
                <a:lnTo>
                  <a:pt x="104012" y="290449"/>
                </a:lnTo>
                <a:lnTo>
                  <a:pt x="105917" y="293115"/>
                </a:lnTo>
                <a:lnTo>
                  <a:pt x="109600" y="294258"/>
                </a:lnTo>
                <a:lnTo>
                  <a:pt x="135509" y="302132"/>
                </a:lnTo>
                <a:lnTo>
                  <a:pt x="136143" y="313308"/>
                </a:lnTo>
                <a:lnTo>
                  <a:pt x="125030" y="313041"/>
                </a:lnTo>
                <a:lnTo>
                  <a:pt x="113147" y="312832"/>
                </a:lnTo>
                <a:lnTo>
                  <a:pt x="100499" y="312679"/>
                </a:lnTo>
                <a:lnTo>
                  <a:pt x="87092" y="312585"/>
                </a:lnTo>
                <a:lnTo>
                  <a:pt x="72932" y="312547"/>
                </a:lnTo>
                <a:lnTo>
                  <a:pt x="70738" y="312546"/>
                </a:lnTo>
                <a:lnTo>
                  <a:pt x="56777" y="312572"/>
                </a:lnTo>
                <a:lnTo>
                  <a:pt x="43389" y="312648"/>
                </a:lnTo>
                <a:lnTo>
                  <a:pt x="30567" y="312775"/>
                </a:lnTo>
                <a:lnTo>
                  <a:pt x="18301" y="312952"/>
                </a:lnTo>
                <a:lnTo>
                  <a:pt x="6580" y="313181"/>
                </a:lnTo>
                <a:lnTo>
                  <a:pt x="1142" y="313308"/>
                </a:lnTo>
                <a:lnTo>
                  <a:pt x="0" y="302132"/>
                </a:lnTo>
                <a:lnTo>
                  <a:pt x="29972" y="293877"/>
                </a:lnTo>
                <a:lnTo>
                  <a:pt x="33781" y="292607"/>
                </a:lnTo>
                <a:lnTo>
                  <a:pt x="35813" y="290321"/>
                </a:lnTo>
                <a:lnTo>
                  <a:pt x="35940" y="286892"/>
                </a:lnTo>
                <a:lnTo>
                  <a:pt x="36067" y="280924"/>
                </a:lnTo>
                <a:lnTo>
                  <a:pt x="36194" y="274319"/>
                </a:lnTo>
                <a:lnTo>
                  <a:pt x="36322" y="266953"/>
                </a:lnTo>
                <a:lnTo>
                  <a:pt x="36322" y="259587"/>
                </a:lnTo>
                <a:lnTo>
                  <a:pt x="36449" y="251459"/>
                </a:lnTo>
                <a:lnTo>
                  <a:pt x="36449" y="242442"/>
                </a:lnTo>
                <a:lnTo>
                  <a:pt x="36449" y="64515"/>
                </a:lnTo>
                <a:lnTo>
                  <a:pt x="36449" y="57150"/>
                </a:lnTo>
                <a:lnTo>
                  <a:pt x="36322" y="50291"/>
                </a:lnTo>
                <a:lnTo>
                  <a:pt x="36322" y="44195"/>
                </a:lnTo>
                <a:lnTo>
                  <a:pt x="36194" y="38100"/>
                </a:lnTo>
                <a:lnTo>
                  <a:pt x="36067" y="32512"/>
                </a:lnTo>
                <a:lnTo>
                  <a:pt x="35940" y="27558"/>
                </a:lnTo>
                <a:lnTo>
                  <a:pt x="35813" y="23621"/>
                </a:lnTo>
                <a:lnTo>
                  <a:pt x="34036" y="21208"/>
                </a:lnTo>
                <a:lnTo>
                  <a:pt x="30606" y="2019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6013027" y="718059"/>
            <a:ext cx="186096" cy="313308"/>
          </a:xfrm>
          <a:custGeom>
            <a:avLst/>
            <a:gdLst/>
            <a:ahLst/>
            <a:cxnLst/>
            <a:rect l="l" t="t" r="r" b="b"/>
            <a:pathLst>
              <a:path w="139572" h="313308">
                <a:moveTo>
                  <a:pt x="0" y="0"/>
                </a:moveTo>
                <a:lnTo>
                  <a:pt x="11689" y="313"/>
                </a:lnTo>
                <a:lnTo>
                  <a:pt x="23841" y="553"/>
                </a:lnTo>
                <a:lnTo>
                  <a:pt x="36450" y="725"/>
                </a:lnTo>
                <a:lnTo>
                  <a:pt x="49512" y="834"/>
                </a:lnTo>
                <a:lnTo>
                  <a:pt x="63021" y="884"/>
                </a:lnTo>
                <a:lnTo>
                  <a:pt x="68833" y="888"/>
                </a:lnTo>
                <a:lnTo>
                  <a:pt x="82692" y="862"/>
                </a:lnTo>
                <a:lnTo>
                  <a:pt x="96038" y="781"/>
                </a:lnTo>
                <a:lnTo>
                  <a:pt x="108867" y="639"/>
                </a:lnTo>
                <a:lnTo>
                  <a:pt x="121175" y="433"/>
                </a:lnTo>
                <a:lnTo>
                  <a:pt x="132957" y="158"/>
                </a:lnTo>
                <a:lnTo>
                  <a:pt x="138429" y="0"/>
                </a:lnTo>
                <a:lnTo>
                  <a:pt x="139572" y="11429"/>
                </a:lnTo>
                <a:lnTo>
                  <a:pt x="109600" y="19684"/>
                </a:lnTo>
                <a:lnTo>
                  <a:pt x="106044" y="20574"/>
                </a:lnTo>
                <a:lnTo>
                  <a:pt x="104139" y="22859"/>
                </a:lnTo>
                <a:lnTo>
                  <a:pt x="103885" y="26415"/>
                </a:lnTo>
                <a:lnTo>
                  <a:pt x="103631" y="31750"/>
                </a:lnTo>
                <a:lnTo>
                  <a:pt x="103631" y="37464"/>
                </a:lnTo>
                <a:lnTo>
                  <a:pt x="103504" y="43687"/>
                </a:lnTo>
                <a:lnTo>
                  <a:pt x="103377" y="49911"/>
                </a:lnTo>
                <a:lnTo>
                  <a:pt x="103377" y="56514"/>
                </a:lnTo>
                <a:lnTo>
                  <a:pt x="103377" y="63626"/>
                </a:lnTo>
                <a:lnTo>
                  <a:pt x="103377" y="242442"/>
                </a:lnTo>
                <a:lnTo>
                  <a:pt x="103377" y="251459"/>
                </a:lnTo>
                <a:lnTo>
                  <a:pt x="103377" y="259461"/>
                </a:lnTo>
                <a:lnTo>
                  <a:pt x="103504" y="266826"/>
                </a:lnTo>
                <a:lnTo>
                  <a:pt x="103631" y="274065"/>
                </a:lnTo>
                <a:lnTo>
                  <a:pt x="103631" y="280669"/>
                </a:lnTo>
                <a:lnTo>
                  <a:pt x="103885" y="286512"/>
                </a:lnTo>
                <a:lnTo>
                  <a:pt x="104012" y="290321"/>
                </a:lnTo>
                <a:lnTo>
                  <a:pt x="106552" y="292988"/>
                </a:lnTo>
                <a:lnTo>
                  <a:pt x="111378" y="294258"/>
                </a:lnTo>
                <a:lnTo>
                  <a:pt x="138937" y="302132"/>
                </a:lnTo>
                <a:lnTo>
                  <a:pt x="139572" y="313308"/>
                </a:lnTo>
                <a:lnTo>
                  <a:pt x="127882" y="313053"/>
                </a:lnTo>
                <a:lnTo>
                  <a:pt x="115730" y="312850"/>
                </a:lnTo>
                <a:lnTo>
                  <a:pt x="103121" y="312698"/>
                </a:lnTo>
                <a:lnTo>
                  <a:pt x="90059" y="312599"/>
                </a:lnTo>
                <a:lnTo>
                  <a:pt x="76550" y="312551"/>
                </a:lnTo>
                <a:lnTo>
                  <a:pt x="70738" y="312546"/>
                </a:lnTo>
                <a:lnTo>
                  <a:pt x="56777" y="312572"/>
                </a:lnTo>
                <a:lnTo>
                  <a:pt x="43389" y="312648"/>
                </a:lnTo>
                <a:lnTo>
                  <a:pt x="30567" y="312775"/>
                </a:lnTo>
                <a:lnTo>
                  <a:pt x="18301" y="312952"/>
                </a:lnTo>
                <a:lnTo>
                  <a:pt x="6580" y="313181"/>
                </a:lnTo>
                <a:lnTo>
                  <a:pt x="1142" y="313308"/>
                </a:lnTo>
                <a:lnTo>
                  <a:pt x="0" y="302132"/>
                </a:lnTo>
                <a:lnTo>
                  <a:pt x="29971" y="293877"/>
                </a:lnTo>
                <a:lnTo>
                  <a:pt x="33654" y="292734"/>
                </a:lnTo>
                <a:lnTo>
                  <a:pt x="35687" y="290449"/>
                </a:lnTo>
                <a:lnTo>
                  <a:pt x="35940" y="286892"/>
                </a:lnTo>
                <a:lnTo>
                  <a:pt x="36067" y="280924"/>
                </a:lnTo>
                <a:lnTo>
                  <a:pt x="36194" y="274319"/>
                </a:lnTo>
                <a:lnTo>
                  <a:pt x="36321" y="266953"/>
                </a:lnTo>
                <a:lnTo>
                  <a:pt x="36321" y="259587"/>
                </a:lnTo>
                <a:lnTo>
                  <a:pt x="36449" y="251459"/>
                </a:lnTo>
                <a:lnTo>
                  <a:pt x="36449" y="242442"/>
                </a:lnTo>
                <a:lnTo>
                  <a:pt x="36449" y="64515"/>
                </a:lnTo>
                <a:lnTo>
                  <a:pt x="36449" y="57150"/>
                </a:lnTo>
                <a:lnTo>
                  <a:pt x="36321" y="50291"/>
                </a:lnTo>
                <a:lnTo>
                  <a:pt x="36321" y="44195"/>
                </a:lnTo>
                <a:lnTo>
                  <a:pt x="36194" y="38100"/>
                </a:lnTo>
                <a:lnTo>
                  <a:pt x="36067" y="32512"/>
                </a:lnTo>
                <a:lnTo>
                  <a:pt x="35940" y="27558"/>
                </a:lnTo>
                <a:lnTo>
                  <a:pt x="35813" y="23621"/>
                </a:lnTo>
                <a:lnTo>
                  <a:pt x="34035" y="21208"/>
                </a:lnTo>
                <a:lnTo>
                  <a:pt x="30606" y="20192"/>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5163653" y="718059"/>
            <a:ext cx="800268" cy="313308"/>
          </a:xfrm>
          <a:custGeom>
            <a:avLst/>
            <a:gdLst/>
            <a:ahLst/>
            <a:cxnLst/>
            <a:rect l="l" t="t" r="r" b="b"/>
            <a:pathLst>
              <a:path w="600201" h="313308">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7" y="20065"/>
                </a:lnTo>
                <a:lnTo>
                  <a:pt x="104012" y="22351"/>
                </a:lnTo>
                <a:lnTo>
                  <a:pt x="103886" y="25907"/>
                </a:lnTo>
                <a:lnTo>
                  <a:pt x="103582" y="37415"/>
                </a:lnTo>
                <a:lnTo>
                  <a:pt x="103423" y="50132"/>
                </a:lnTo>
                <a:lnTo>
                  <a:pt x="103377" y="63626"/>
                </a:lnTo>
                <a:lnTo>
                  <a:pt x="103377" y="136016"/>
                </a:lnTo>
                <a:lnTo>
                  <a:pt x="236474" y="136016"/>
                </a:lnTo>
                <a:lnTo>
                  <a:pt x="236474" y="63626"/>
                </a:lnTo>
                <a:lnTo>
                  <a:pt x="236425" y="49736"/>
                </a:lnTo>
                <a:lnTo>
                  <a:pt x="236262" y="37056"/>
                </a:lnTo>
                <a:lnTo>
                  <a:pt x="235965" y="25907"/>
                </a:lnTo>
                <a:lnTo>
                  <a:pt x="233934" y="20065"/>
                </a:lnTo>
                <a:lnTo>
                  <a:pt x="230124" y="19050"/>
                </a:lnTo>
                <a:lnTo>
                  <a:pt x="204088" y="11429"/>
                </a:lnTo>
                <a:lnTo>
                  <a:pt x="203453" y="0"/>
                </a:lnTo>
                <a:lnTo>
                  <a:pt x="214536" y="321"/>
                </a:lnTo>
                <a:lnTo>
                  <a:pt x="226380" y="565"/>
                </a:lnTo>
                <a:lnTo>
                  <a:pt x="238983" y="737"/>
                </a:lnTo>
                <a:lnTo>
                  <a:pt x="252338" y="842"/>
                </a:lnTo>
                <a:lnTo>
                  <a:pt x="266441" y="886"/>
                </a:lnTo>
                <a:lnTo>
                  <a:pt x="270383" y="888"/>
                </a:lnTo>
                <a:lnTo>
                  <a:pt x="283866" y="867"/>
                </a:lnTo>
                <a:lnTo>
                  <a:pt x="296872" y="795"/>
                </a:lnTo>
                <a:lnTo>
                  <a:pt x="309408" y="663"/>
                </a:lnTo>
                <a:lnTo>
                  <a:pt x="321485" y="463"/>
                </a:lnTo>
                <a:lnTo>
                  <a:pt x="325374" y="380"/>
                </a:lnTo>
                <a:lnTo>
                  <a:pt x="325627" y="0"/>
                </a:lnTo>
                <a:lnTo>
                  <a:pt x="333756" y="126"/>
                </a:lnTo>
                <a:lnTo>
                  <a:pt x="335279" y="126"/>
                </a:lnTo>
                <a:lnTo>
                  <a:pt x="336931" y="126"/>
                </a:lnTo>
                <a:lnTo>
                  <a:pt x="338454" y="0"/>
                </a:lnTo>
                <a:lnTo>
                  <a:pt x="338454" y="253"/>
                </a:lnTo>
                <a:lnTo>
                  <a:pt x="351589" y="442"/>
                </a:lnTo>
                <a:lnTo>
                  <a:pt x="364581" y="592"/>
                </a:lnTo>
                <a:lnTo>
                  <a:pt x="377434" y="706"/>
                </a:lnTo>
                <a:lnTo>
                  <a:pt x="390147" y="788"/>
                </a:lnTo>
                <a:lnTo>
                  <a:pt x="402725" y="844"/>
                </a:lnTo>
                <a:lnTo>
                  <a:pt x="415169" y="876"/>
                </a:lnTo>
                <a:lnTo>
                  <a:pt x="427480" y="888"/>
                </a:lnTo>
                <a:lnTo>
                  <a:pt x="430784" y="888"/>
                </a:lnTo>
                <a:lnTo>
                  <a:pt x="493013" y="888"/>
                </a:lnTo>
                <a:lnTo>
                  <a:pt x="505165" y="877"/>
                </a:lnTo>
                <a:lnTo>
                  <a:pt x="517468" y="843"/>
                </a:lnTo>
                <a:lnTo>
                  <a:pt x="529923" y="784"/>
                </a:lnTo>
                <a:lnTo>
                  <a:pt x="542527" y="699"/>
                </a:lnTo>
                <a:lnTo>
                  <a:pt x="555280" y="587"/>
                </a:lnTo>
                <a:lnTo>
                  <a:pt x="568180" y="446"/>
                </a:lnTo>
                <a:lnTo>
                  <a:pt x="581226" y="275"/>
                </a:lnTo>
                <a:lnTo>
                  <a:pt x="594416" y="73"/>
                </a:lnTo>
                <a:lnTo>
                  <a:pt x="598804" y="0"/>
                </a:lnTo>
                <a:lnTo>
                  <a:pt x="600201" y="1777"/>
                </a:lnTo>
                <a:lnTo>
                  <a:pt x="585470" y="83565"/>
                </a:lnTo>
                <a:lnTo>
                  <a:pt x="572897" y="85597"/>
                </a:lnTo>
                <a:lnTo>
                  <a:pt x="558419" y="23875"/>
                </a:lnTo>
                <a:lnTo>
                  <a:pt x="493902" y="23875"/>
                </a:lnTo>
                <a:lnTo>
                  <a:pt x="493902" y="242062"/>
                </a:lnTo>
                <a:lnTo>
                  <a:pt x="493939" y="256741"/>
                </a:lnTo>
                <a:lnTo>
                  <a:pt x="494061" y="269764"/>
                </a:lnTo>
                <a:lnTo>
                  <a:pt x="494289" y="281129"/>
                </a:lnTo>
                <a:lnTo>
                  <a:pt x="496570" y="291083"/>
                </a:lnTo>
                <a:lnTo>
                  <a:pt x="535432" y="302132"/>
                </a:lnTo>
                <a:lnTo>
                  <a:pt x="536066" y="313308"/>
                </a:lnTo>
                <a:lnTo>
                  <a:pt x="523475" y="313071"/>
                </a:lnTo>
                <a:lnTo>
                  <a:pt x="510839" y="312878"/>
                </a:lnTo>
                <a:lnTo>
                  <a:pt x="498159" y="312729"/>
                </a:lnTo>
                <a:lnTo>
                  <a:pt x="485435" y="312624"/>
                </a:lnTo>
                <a:lnTo>
                  <a:pt x="472667" y="312564"/>
                </a:lnTo>
                <a:lnTo>
                  <a:pt x="461390" y="312546"/>
                </a:lnTo>
                <a:lnTo>
                  <a:pt x="448156" y="312568"/>
                </a:lnTo>
                <a:lnTo>
                  <a:pt x="435139" y="312634"/>
                </a:lnTo>
                <a:lnTo>
                  <a:pt x="422340" y="312743"/>
                </a:lnTo>
                <a:lnTo>
                  <a:pt x="409760" y="312896"/>
                </a:lnTo>
                <a:lnTo>
                  <a:pt x="397397" y="313092"/>
                </a:lnTo>
                <a:lnTo>
                  <a:pt x="386334" y="313308"/>
                </a:lnTo>
                <a:lnTo>
                  <a:pt x="385190" y="302132"/>
                </a:lnTo>
                <a:lnTo>
                  <a:pt x="420877" y="292226"/>
                </a:lnTo>
                <a:lnTo>
                  <a:pt x="426938" y="274396"/>
                </a:lnTo>
                <a:lnTo>
                  <a:pt x="427117" y="262020"/>
                </a:lnTo>
                <a:lnTo>
                  <a:pt x="427218" y="247987"/>
                </a:lnTo>
                <a:lnTo>
                  <a:pt x="427227" y="242062"/>
                </a:lnTo>
                <a:lnTo>
                  <a:pt x="427227" y="23875"/>
                </a:lnTo>
                <a:lnTo>
                  <a:pt x="362838" y="23875"/>
                </a:lnTo>
                <a:lnTo>
                  <a:pt x="342391" y="83312"/>
                </a:lnTo>
                <a:lnTo>
                  <a:pt x="329819" y="85343"/>
                </a:lnTo>
                <a:lnTo>
                  <a:pt x="324992" y="15620"/>
                </a:lnTo>
                <a:lnTo>
                  <a:pt x="309245" y="20192"/>
                </a:lnTo>
                <a:lnTo>
                  <a:pt x="305815" y="21208"/>
                </a:lnTo>
                <a:lnTo>
                  <a:pt x="303349" y="38539"/>
                </a:lnTo>
                <a:lnTo>
                  <a:pt x="303190" y="51318"/>
                </a:lnTo>
                <a:lnTo>
                  <a:pt x="303149" y="64515"/>
                </a:lnTo>
                <a:lnTo>
                  <a:pt x="303149" y="242442"/>
                </a:lnTo>
                <a:lnTo>
                  <a:pt x="303183" y="256863"/>
                </a:lnTo>
                <a:lnTo>
                  <a:pt x="303297" y="269889"/>
                </a:lnTo>
                <a:lnTo>
                  <a:pt x="303508" y="281556"/>
                </a:lnTo>
                <a:lnTo>
                  <a:pt x="306070" y="292607"/>
                </a:lnTo>
                <a:lnTo>
                  <a:pt x="338963" y="302132"/>
                </a:lnTo>
                <a:lnTo>
                  <a:pt x="339598" y="313308"/>
                </a:lnTo>
                <a:lnTo>
                  <a:pt x="327876" y="313059"/>
                </a:lnTo>
                <a:lnTo>
                  <a:pt x="315730" y="312859"/>
                </a:lnTo>
                <a:lnTo>
                  <a:pt x="303157" y="312708"/>
                </a:lnTo>
                <a:lnTo>
                  <a:pt x="290152" y="312607"/>
                </a:lnTo>
                <a:lnTo>
                  <a:pt x="276710" y="312554"/>
                </a:lnTo>
                <a:lnTo>
                  <a:pt x="268986" y="312546"/>
                </a:lnTo>
                <a:lnTo>
                  <a:pt x="254564" y="312576"/>
                </a:lnTo>
                <a:lnTo>
                  <a:pt x="240992" y="312665"/>
                </a:lnTo>
                <a:lnTo>
                  <a:pt x="228265" y="312812"/>
                </a:lnTo>
                <a:lnTo>
                  <a:pt x="216377" y="313019"/>
                </a:lnTo>
                <a:lnTo>
                  <a:pt x="205322" y="313285"/>
                </a:lnTo>
                <a:lnTo>
                  <a:pt x="204470" y="313308"/>
                </a:lnTo>
                <a:lnTo>
                  <a:pt x="203453" y="302132"/>
                </a:lnTo>
                <a:lnTo>
                  <a:pt x="230124" y="294258"/>
                </a:lnTo>
                <a:lnTo>
                  <a:pt x="233934" y="293242"/>
                </a:lnTo>
                <a:lnTo>
                  <a:pt x="235838" y="290575"/>
                </a:lnTo>
                <a:lnTo>
                  <a:pt x="236235" y="275599"/>
                </a:lnTo>
                <a:lnTo>
                  <a:pt x="236395" y="263258"/>
                </a:lnTo>
                <a:lnTo>
                  <a:pt x="236466" y="249451"/>
                </a:lnTo>
                <a:lnTo>
                  <a:pt x="236474" y="242442"/>
                </a:lnTo>
                <a:lnTo>
                  <a:pt x="236474" y="159638"/>
                </a:lnTo>
                <a:lnTo>
                  <a:pt x="103377" y="159638"/>
                </a:lnTo>
                <a:lnTo>
                  <a:pt x="103377" y="242442"/>
                </a:lnTo>
                <a:lnTo>
                  <a:pt x="103412" y="256950"/>
                </a:lnTo>
                <a:lnTo>
                  <a:pt x="103528" y="269976"/>
                </a:lnTo>
                <a:lnTo>
                  <a:pt x="103744" y="281556"/>
                </a:lnTo>
                <a:lnTo>
                  <a:pt x="103886" y="286512"/>
                </a:lnTo>
                <a:lnTo>
                  <a:pt x="105917" y="293242"/>
                </a:lnTo>
                <a:lnTo>
                  <a:pt x="109600" y="294258"/>
                </a:lnTo>
                <a:lnTo>
                  <a:pt x="135509" y="302132"/>
                </a:lnTo>
                <a:lnTo>
                  <a:pt x="136144" y="313308"/>
                </a:lnTo>
                <a:lnTo>
                  <a:pt x="125030" y="313041"/>
                </a:lnTo>
                <a:lnTo>
                  <a:pt x="113147" y="312832"/>
                </a:lnTo>
                <a:lnTo>
                  <a:pt x="100499" y="312679"/>
                </a:lnTo>
                <a:lnTo>
                  <a:pt x="87092" y="312585"/>
                </a:lnTo>
                <a:lnTo>
                  <a:pt x="72932" y="312547"/>
                </a:lnTo>
                <a:lnTo>
                  <a:pt x="70738" y="312546"/>
                </a:lnTo>
                <a:lnTo>
                  <a:pt x="56937" y="312572"/>
                </a:lnTo>
                <a:lnTo>
                  <a:pt x="43622" y="312648"/>
                </a:lnTo>
                <a:lnTo>
                  <a:pt x="30799" y="312775"/>
                </a:lnTo>
                <a:lnTo>
                  <a:pt x="18471" y="312952"/>
                </a:lnTo>
                <a:lnTo>
                  <a:pt x="6644" y="313181"/>
                </a:lnTo>
                <a:lnTo>
                  <a:pt x="1142" y="313308"/>
                </a:lnTo>
                <a:lnTo>
                  <a:pt x="0" y="302132"/>
                </a:lnTo>
                <a:lnTo>
                  <a:pt x="29972" y="293877"/>
                </a:lnTo>
                <a:lnTo>
                  <a:pt x="36208" y="275893"/>
                </a:lnTo>
                <a:lnTo>
                  <a:pt x="36369" y="263551"/>
                </a:lnTo>
                <a:lnTo>
                  <a:pt x="36440" y="249833"/>
                </a:lnTo>
                <a:lnTo>
                  <a:pt x="36449" y="242442"/>
                </a:lnTo>
                <a:lnTo>
                  <a:pt x="36449" y="64515"/>
                </a:lnTo>
                <a:lnTo>
                  <a:pt x="36398" y="50098"/>
                </a:lnTo>
                <a:lnTo>
                  <a:pt x="36227" y="37480"/>
                </a:lnTo>
                <a:lnTo>
                  <a:pt x="35940" y="27558"/>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711192" y="718060"/>
            <a:ext cx="428412" cy="315087"/>
          </a:xfrm>
          <a:custGeom>
            <a:avLst/>
            <a:gdLst/>
            <a:ahLst/>
            <a:cxnLst/>
            <a:rect l="l" t="t" r="r" b="b"/>
            <a:pathLst>
              <a:path w="321309" h="315087">
                <a:moveTo>
                  <a:pt x="0" y="0"/>
                </a:moveTo>
                <a:lnTo>
                  <a:pt x="15514" y="426"/>
                </a:lnTo>
                <a:lnTo>
                  <a:pt x="29002" y="706"/>
                </a:lnTo>
                <a:lnTo>
                  <a:pt x="40465" y="855"/>
                </a:lnTo>
                <a:lnTo>
                  <a:pt x="48005" y="888"/>
                </a:lnTo>
                <a:lnTo>
                  <a:pt x="61188" y="814"/>
                </a:lnTo>
                <a:lnTo>
                  <a:pt x="73943" y="575"/>
                </a:lnTo>
                <a:lnTo>
                  <a:pt x="86270" y="149"/>
                </a:lnTo>
                <a:lnTo>
                  <a:pt x="89534" y="0"/>
                </a:lnTo>
                <a:lnTo>
                  <a:pt x="237997" y="186054"/>
                </a:lnTo>
                <a:lnTo>
                  <a:pt x="245679" y="195724"/>
                </a:lnTo>
                <a:lnTo>
                  <a:pt x="253498" y="205945"/>
                </a:lnTo>
                <a:lnTo>
                  <a:pt x="256285" y="209676"/>
                </a:lnTo>
                <a:lnTo>
                  <a:pt x="256029" y="196698"/>
                </a:lnTo>
                <a:lnTo>
                  <a:pt x="255913" y="184137"/>
                </a:lnTo>
                <a:lnTo>
                  <a:pt x="255904" y="179958"/>
                </a:lnTo>
                <a:lnTo>
                  <a:pt x="255904" y="63626"/>
                </a:lnTo>
                <a:lnTo>
                  <a:pt x="255855" y="49605"/>
                </a:lnTo>
                <a:lnTo>
                  <a:pt x="255687" y="36944"/>
                </a:lnTo>
                <a:lnTo>
                  <a:pt x="255396" y="26415"/>
                </a:lnTo>
                <a:lnTo>
                  <a:pt x="255269" y="22987"/>
                </a:lnTo>
                <a:lnTo>
                  <a:pt x="253364" y="20700"/>
                </a:lnTo>
                <a:lnTo>
                  <a:pt x="249554" y="19684"/>
                </a:lnTo>
                <a:lnTo>
                  <a:pt x="220979" y="11811"/>
                </a:lnTo>
                <a:lnTo>
                  <a:pt x="220344" y="0"/>
                </a:lnTo>
                <a:lnTo>
                  <a:pt x="235249" y="411"/>
                </a:lnTo>
                <a:lnTo>
                  <a:pt x="248645" y="689"/>
                </a:lnTo>
                <a:lnTo>
                  <a:pt x="260544" y="843"/>
                </a:lnTo>
                <a:lnTo>
                  <a:pt x="270382" y="888"/>
                </a:lnTo>
                <a:lnTo>
                  <a:pt x="281084" y="837"/>
                </a:lnTo>
                <a:lnTo>
                  <a:pt x="293160" y="673"/>
                </a:lnTo>
                <a:lnTo>
                  <a:pt x="306600" y="385"/>
                </a:lnTo>
                <a:lnTo>
                  <a:pt x="320166" y="0"/>
                </a:lnTo>
                <a:lnTo>
                  <a:pt x="321309" y="11429"/>
                </a:lnTo>
                <a:lnTo>
                  <a:pt x="290956" y="20192"/>
                </a:lnTo>
                <a:lnTo>
                  <a:pt x="285153" y="38538"/>
                </a:lnTo>
                <a:lnTo>
                  <a:pt x="284931" y="51317"/>
                </a:lnTo>
                <a:lnTo>
                  <a:pt x="284860" y="64515"/>
                </a:lnTo>
                <a:lnTo>
                  <a:pt x="284860" y="312546"/>
                </a:lnTo>
                <a:lnTo>
                  <a:pt x="259206" y="315087"/>
                </a:lnTo>
                <a:lnTo>
                  <a:pt x="83311" y="94741"/>
                </a:lnTo>
                <a:lnTo>
                  <a:pt x="76220" y="85494"/>
                </a:lnTo>
                <a:lnTo>
                  <a:pt x="68284" y="74932"/>
                </a:lnTo>
                <a:lnTo>
                  <a:pt x="65277" y="70865"/>
                </a:lnTo>
                <a:lnTo>
                  <a:pt x="65530" y="84165"/>
                </a:lnTo>
                <a:lnTo>
                  <a:pt x="65648" y="96608"/>
                </a:lnTo>
                <a:lnTo>
                  <a:pt x="65658" y="101218"/>
                </a:lnTo>
                <a:lnTo>
                  <a:pt x="65658" y="242442"/>
                </a:lnTo>
                <a:lnTo>
                  <a:pt x="65694" y="257075"/>
                </a:lnTo>
                <a:lnTo>
                  <a:pt x="65813" y="270107"/>
                </a:lnTo>
                <a:lnTo>
                  <a:pt x="66035" y="281559"/>
                </a:lnTo>
                <a:lnTo>
                  <a:pt x="66166" y="286003"/>
                </a:lnTo>
                <a:lnTo>
                  <a:pt x="66293" y="290321"/>
                </a:lnTo>
                <a:lnTo>
                  <a:pt x="68071" y="292988"/>
                </a:lnTo>
                <a:lnTo>
                  <a:pt x="71627" y="293877"/>
                </a:lnTo>
                <a:lnTo>
                  <a:pt x="100202" y="301625"/>
                </a:lnTo>
                <a:lnTo>
                  <a:pt x="100964" y="313308"/>
                </a:lnTo>
                <a:lnTo>
                  <a:pt x="86214" y="312968"/>
                </a:lnTo>
                <a:lnTo>
                  <a:pt x="72853" y="312727"/>
                </a:lnTo>
                <a:lnTo>
                  <a:pt x="60923" y="312587"/>
                </a:lnTo>
                <a:lnTo>
                  <a:pt x="51434" y="312546"/>
                </a:lnTo>
                <a:lnTo>
                  <a:pt x="40965" y="312595"/>
                </a:lnTo>
                <a:lnTo>
                  <a:pt x="28990" y="312741"/>
                </a:lnTo>
                <a:lnTo>
                  <a:pt x="15509" y="312984"/>
                </a:lnTo>
                <a:lnTo>
                  <a:pt x="1142" y="313308"/>
                </a:lnTo>
                <a:lnTo>
                  <a:pt x="0" y="302132"/>
                </a:lnTo>
                <a:lnTo>
                  <a:pt x="29971" y="293877"/>
                </a:lnTo>
                <a:lnTo>
                  <a:pt x="36208" y="275893"/>
                </a:lnTo>
                <a:lnTo>
                  <a:pt x="36369" y="263551"/>
                </a:lnTo>
                <a:lnTo>
                  <a:pt x="36440" y="249833"/>
                </a:lnTo>
                <a:lnTo>
                  <a:pt x="36448" y="242442"/>
                </a:lnTo>
                <a:lnTo>
                  <a:pt x="36448" y="64515"/>
                </a:lnTo>
                <a:lnTo>
                  <a:pt x="36398" y="50098"/>
                </a:lnTo>
                <a:lnTo>
                  <a:pt x="36227" y="37480"/>
                </a:lnTo>
                <a:lnTo>
                  <a:pt x="35940" y="27558"/>
                </a:lnTo>
                <a:lnTo>
                  <a:pt x="761" y="11429"/>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497157" y="718059"/>
            <a:ext cx="186097" cy="313308"/>
          </a:xfrm>
          <a:custGeom>
            <a:avLst/>
            <a:gdLst/>
            <a:ahLst/>
            <a:cxnLst/>
            <a:rect l="l" t="t" r="r" b="b"/>
            <a:pathLst>
              <a:path w="139573" h="313308">
                <a:moveTo>
                  <a:pt x="0" y="0"/>
                </a:moveTo>
                <a:lnTo>
                  <a:pt x="11689" y="313"/>
                </a:lnTo>
                <a:lnTo>
                  <a:pt x="23841" y="553"/>
                </a:lnTo>
                <a:lnTo>
                  <a:pt x="36450" y="725"/>
                </a:lnTo>
                <a:lnTo>
                  <a:pt x="49512" y="834"/>
                </a:lnTo>
                <a:lnTo>
                  <a:pt x="63021" y="884"/>
                </a:lnTo>
                <a:lnTo>
                  <a:pt x="68834" y="888"/>
                </a:lnTo>
                <a:lnTo>
                  <a:pt x="82692" y="862"/>
                </a:lnTo>
                <a:lnTo>
                  <a:pt x="96038" y="781"/>
                </a:lnTo>
                <a:lnTo>
                  <a:pt x="108867" y="639"/>
                </a:lnTo>
                <a:lnTo>
                  <a:pt x="121175" y="433"/>
                </a:lnTo>
                <a:lnTo>
                  <a:pt x="132957" y="158"/>
                </a:lnTo>
                <a:lnTo>
                  <a:pt x="138430" y="0"/>
                </a:lnTo>
                <a:lnTo>
                  <a:pt x="139573" y="11429"/>
                </a:lnTo>
                <a:lnTo>
                  <a:pt x="109600" y="19684"/>
                </a:lnTo>
                <a:lnTo>
                  <a:pt x="106045" y="20574"/>
                </a:lnTo>
                <a:lnTo>
                  <a:pt x="104139" y="22859"/>
                </a:lnTo>
                <a:lnTo>
                  <a:pt x="103886" y="26415"/>
                </a:lnTo>
                <a:lnTo>
                  <a:pt x="103632" y="31750"/>
                </a:lnTo>
                <a:lnTo>
                  <a:pt x="103632" y="37464"/>
                </a:lnTo>
                <a:lnTo>
                  <a:pt x="103505" y="43687"/>
                </a:lnTo>
                <a:lnTo>
                  <a:pt x="103378" y="49911"/>
                </a:lnTo>
                <a:lnTo>
                  <a:pt x="103378" y="56514"/>
                </a:lnTo>
                <a:lnTo>
                  <a:pt x="103378" y="63626"/>
                </a:lnTo>
                <a:lnTo>
                  <a:pt x="103378" y="242442"/>
                </a:lnTo>
                <a:lnTo>
                  <a:pt x="103378" y="251459"/>
                </a:lnTo>
                <a:lnTo>
                  <a:pt x="103378" y="259461"/>
                </a:lnTo>
                <a:lnTo>
                  <a:pt x="103505" y="266826"/>
                </a:lnTo>
                <a:lnTo>
                  <a:pt x="103632" y="274065"/>
                </a:lnTo>
                <a:lnTo>
                  <a:pt x="103632" y="280669"/>
                </a:lnTo>
                <a:lnTo>
                  <a:pt x="103886" y="286512"/>
                </a:lnTo>
                <a:lnTo>
                  <a:pt x="104012" y="290321"/>
                </a:lnTo>
                <a:lnTo>
                  <a:pt x="106553" y="292988"/>
                </a:lnTo>
                <a:lnTo>
                  <a:pt x="111379" y="294258"/>
                </a:lnTo>
                <a:lnTo>
                  <a:pt x="138937" y="302132"/>
                </a:lnTo>
                <a:lnTo>
                  <a:pt x="139573" y="313308"/>
                </a:lnTo>
                <a:lnTo>
                  <a:pt x="127882" y="313053"/>
                </a:lnTo>
                <a:lnTo>
                  <a:pt x="115730" y="312850"/>
                </a:lnTo>
                <a:lnTo>
                  <a:pt x="103121" y="312698"/>
                </a:lnTo>
                <a:lnTo>
                  <a:pt x="90059" y="312599"/>
                </a:lnTo>
                <a:lnTo>
                  <a:pt x="76550" y="312551"/>
                </a:lnTo>
                <a:lnTo>
                  <a:pt x="70738" y="312546"/>
                </a:lnTo>
                <a:lnTo>
                  <a:pt x="56777" y="312572"/>
                </a:lnTo>
                <a:lnTo>
                  <a:pt x="43389" y="312648"/>
                </a:lnTo>
                <a:lnTo>
                  <a:pt x="30567" y="312775"/>
                </a:lnTo>
                <a:lnTo>
                  <a:pt x="18301" y="312952"/>
                </a:lnTo>
                <a:lnTo>
                  <a:pt x="6580" y="313181"/>
                </a:lnTo>
                <a:lnTo>
                  <a:pt x="1143" y="313308"/>
                </a:lnTo>
                <a:lnTo>
                  <a:pt x="0" y="302132"/>
                </a:lnTo>
                <a:lnTo>
                  <a:pt x="29972" y="293877"/>
                </a:lnTo>
                <a:lnTo>
                  <a:pt x="33655" y="292734"/>
                </a:lnTo>
                <a:lnTo>
                  <a:pt x="35687" y="290449"/>
                </a:lnTo>
                <a:lnTo>
                  <a:pt x="35941" y="286892"/>
                </a:lnTo>
                <a:lnTo>
                  <a:pt x="36068" y="280924"/>
                </a:lnTo>
                <a:lnTo>
                  <a:pt x="36195" y="274319"/>
                </a:lnTo>
                <a:lnTo>
                  <a:pt x="36322" y="266953"/>
                </a:lnTo>
                <a:lnTo>
                  <a:pt x="36322" y="259587"/>
                </a:lnTo>
                <a:lnTo>
                  <a:pt x="36449" y="251459"/>
                </a:lnTo>
                <a:lnTo>
                  <a:pt x="36449" y="242442"/>
                </a:lnTo>
                <a:lnTo>
                  <a:pt x="36449" y="64515"/>
                </a:lnTo>
                <a:lnTo>
                  <a:pt x="36449" y="57150"/>
                </a:lnTo>
                <a:lnTo>
                  <a:pt x="36322" y="50291"/>
                </a:lnTo>
                <a:lnTo>
                  <a:pt x="36322" y="44195"/>
                </a:lnTo>
                <a:lnTo>
                  <a:pt x="36195" y="38100"/>
                </a:lnTo>
                <a:lnTo>
                  <a:pt x="36068" y="32512"/>
                </a:lnTo>
                <a:lnTo>
                  <a:pt x="35941" y="27558"/>
                </a:lnTo>
                <a:lnTo>
                  <a:pt x="35813" y="23621"/>
                </a:lnTo>
                <a:lnTo>
                  <a:pt x="34036" y="21208"/>
                </a:lnTo>
                <a:lnTo>
                  <a:pt x="30607" y="2019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213015" y="718059"/>
            <a:ext cx="272117" cy="313308"/>
          </a:xfrm>
          <a:custGeom>
            <a:avLst/>
            <a:gdLst/>
            <a:ahLst/>
            <a:cxnLst/>
            <a:rect l="l" t="t" r="r" b="b"/>
            <a:pathLst>
              <a:path w="204088" h="313308">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29"/>
                </a:lnTo>
                <a:lnTo>
                  <a:pt x="169290" y="18287"/>
                </a:lnTo>
                <a:lnTo>
                  <a:pt x="155701" y="24002"/>
                </a:lnTo>
                <a:lnTo>
                  <a:pt x="145287" y="33274"/>
                </a:lnTo>
                <a:lnTo>
                  <a:pt x="133985" y="44957"/>
                </a:lnTo>
                <a:lnTo>
                  <a:pt x="57403" y="130428"/>
                </a:lnTo>
                <a:lnTo>
                  <a:pt x="155701" y="274827"/>
                </a:lnTo>
                <a:lnTo>
                  <a:pt x="164718" y="286257"/>
                </a:lnTo>
                <a:lnTo>
                  <a:pt x="176529" y="293877"/>
                </a:lnTo>
                <a:lnTo>
                  <a:pt x="181737" y="295401"/>
                </a:lnTo>
                <a:lnTo>
                  <a:pt x="203453" y="302132"/>
                </a:lnTo>
                <a:lnTo>
                  <a:pt x="204088" y="313308"/>
                </a:lnTo>
                <a:lnTo>
                  <a:pt x="191675" y="312977"/>
                </a:lnTo>
                <a:lnTo>
                  <a:pt x="179072" y="312739"/>
                </a:lnTo>
                <a:lnTo>
                  <a:pt x="166281" y="312596"/>
                </a:lnTo>
                <a:lnTo>
                  <a:pt x="153302" y="312547"/>
                </a:lnTo>
                <a:lnTo>
                  <a:pt x="153035" y="312546"/>
                </a:lnTo>
                <a:lnTo>
                  <a:pt x="141030" y="312570"/>
                </a:lnTo>
                <a:lnTo>
                  <a:pt x="128587" y="312648"/>
                </a:lnTo>
                <a:lnTo>
                  <a:pt x="115705" y="312791"/>
                </a:lnTo>
                <a:lnTo>
                  <a:pt x="102386" y="313009"/>
                </a:lnTo>
                <a:lnTo>
                  <a:pt x="100075" y="313054"/>
                </a:lnTo>
                <a:lnTo>
                  <a:pt x="96895" y="306677"/>
                </a:lnTo>
                <a:lnTo>
                  <a:pt x="92190" y="298321"/>
                </a:lnTo>
                <a:lnTo>
                  <a:pt x="85967" y="287986"/>
                </a:lnTo>
                <a:lnTo>
                  <a:pt x="78229" y="275672"/>
                </a:lnTo>
                <a:lnTo>
                  <a:pt x="68982" y="261379"/>
                </a:lnTo>
                <a:lnTo>
                  <a:pt x="63626" y="253237"/>
                </a:lnTo>
                <a:lnTo>
                  <a:pt x="0" y="156590"/>
                </a:lnTo>
                <a:lnTo>
                  <a:pt x="91566" y="55879"/>
                </a:lnTo>
                <a:lnTo>
                  <a:pt x="101041" y="45351"/>
                </a:lnTo>
                <a:lnTo>
                  <a:pt x="108320" y="36485"/>
                </a:lnTo>
                <a:lnTo>
                  <a:pt x="112902" y="30479"/>
                </a:lnTo>
                <a:lnTo>
                  <a:pt x="115062" y="26034"/>
                </a:lnTo>
                <a:lnTo>
                  <a:pt x="115062" y="22859"/>
                </a:lnTo>
                <a:lnTo>
                  <a:pt x="115062" y="19938"/>
                </a:lnTo>
                <a:lnTo>
                  <a:pt x="113029" y="18033"/>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068404" y="718059"/>
            <a:ext cx="181526" cy="313308"/>
          </a:xfrm>
          <a:custGeom>
            <a:avLst/>
            <a:gdLst/>
            <a:ahLst/>
            <a:cxnLst/>
            <a:rect l="l" t="t" r="r" b="b"/>
            <a:pathLst>
              <a:path w="136144" h="313308">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4" y="11429"/>
                </a:lnTo>
                <a:lnTo>
                  <a:pt x="109600" y="19050"/>
                </a:lnTo>
                <a:lnTo>
                  <a:pt x="106045" y="20065"/>
                </a:lnTo>
                <a:lnTo>
                  <a:pt x="104140" y="22351"/>
                </a:lnTo>
                <a:lnTo>
                  <a:pt x="103886" y="25907"/>
                </a:lnTo>
                <a:lnTo>
                  <a:pt x="103631" y="31495"/>
                </a:lnTo>
                <a:lnTo>
                  <a:pt x="103631" y="37337"/>
                </a:lnTo>
                <a:lnTo>
                  <a:pt x="103505" y="43561"/>
                </a:lnTo>
                <a:lnTo>
                  <a:pt x="103378" y="49783"/>
                </a:lnTo>
                <a:lnTo>
                  <a:pt x="103378" y="56514"/>
                </a:lnTo>
                <a:lnTo>
                  <a:pt x="103378" y="63626"/>
                </a:lnTo>
                <a:lnTo>
                  <a:pt x="103378" y="242442"/>
                </a:lnTo>
                <a:lnTo>
                  <a:pt x="103378" y="251459"/>
                </a:lnTo>
                <a:lnTo>
                  <a:pt x="103378" y="259461"/>
                </a:lnTo>
                <a:lnTo>
                  <a:pt x="103505" y="266826"/>
                </a:lnTo>
                <a:lnTo>
                  <a:pt x="103631" y="274065"/>
                </a:lnTo>
                <a:lnTo>
                  <a:pt x="103631" y="280669"/>
                </a:lnTo>
                <a:lnTo>
                  <a:pt x="103886" y="286512"/>
                </a:lnTo>
                <a:lnTo>
                  <a:pt x="104012" y="290449"/>
                </a:lnTo>
                <a:lnTo>
                  <a:pt x="105918" y="293115"/>
                </a:lnTo>
                <a:lnTo>
                  <a:pt x="109600" y="294258"/>
                </a:lnTo>
                <a:lnTo>
                  <a:pt x="135509" y="302132"/>
                </a:lnTo>
                <a:lnTo>
                  <a:pt x="136144" y="313308"/>
                </a:lnTo>
                <a:lnTo>
                  <a:pt x="125030" y="313041"/>
                </a:lnTo>
                <a:lnTo>
                  <a:pt x="113147" y="312832"/>
                </a:lnTo>
                <a:lnTo>
                  <a:pt x="100499" y="312679"/>
                </a:lnTo>
                <a:lnTo>
                  <a:pt x="87092" y="312585"/>
                </a:lnTo>
                <a:lnTo>
                  <a:pt x="72932" y="312547"/>
                </a:lnTo>
                <a:lnTo>
                  <a:pt x="70739" y="312546"/>
                </a:lnTo>
                <a:lnTo>
                  <a:pt x="56777" y="312572"/>
                </a:lnTo>
                <a:lnTo>
                  <a:pt x="43389" y="312648"/>
                </a:lnTo>
                <a:lnTo>
                  <a:pt x="30567" y="312775"/>
                </a:lnTo>
                <a:lnTo>
                  <a:pt x="18301" y="312952"/>
                </a:lnTo>
                <a:lnTo>
                  <a:pt x="6580" y="313181"/>
                </a:lnTo>
                <a:lnTo>
                  <a:pt x="1143" y="313308"/>
                </a:lnTo>
                <a:lnTo>
                  <a:pt x="0" y="302132"/>
                </a:lnTo>
                <a:lnTo>
                  <a:pt x="29972" y="293877"/>
                </a:lnTo>
                <a:lnTo>
                  <a:pt x="33781" y="292607"/>
                </a:lnTo>
                <a:lnTo>
                  <a:pt x="35814" y="290321"/>
                </a:lnTo>
                <a:lnTo>
                  <a:pt x="35941" y="286892"/>
                </a:lnTo>
                <a:lnTo>
                  <a:pt x="36068" y="280924"/>
                </a:lnTo>
                <a:lnTo>
                  <a:pt x="36195" y="274319"/>
                </a:lnTo>
                <a:lnTo>
                  <a:pt x="36322" y="266953"/>
                </a:lnTo>
                <a:lnTo>
                  <a:pt x="36322" y="259587"/>
                </a:lnTo>
                <a:lnTo>
                  <a:pt x="36449" y="251459"/>
                </a:lnTo>
                <a:lnTo>
                  <a:pt x="36449" y="242442"/>
                </a:lnTo>
                <a:lnTo>
                  <a:pt x="36449" y="64515"/>
                </a:lnTo>
                <a:lnTo>
                  <a:pt x="36449" y="57150"/>
                </a:lnTo>
                <a:lnTo>
                  <a:pt x="36322" y="50291"/>
                </a:lnTo>
                <a:lnTo>
                  <a:pt x="36322" y="44195"/>
                </a:lnTo>
                <a:lnTo>
                  <a:pt x="36195" y="38100"/>
                </a:lnTo>
                <a:lnTo>
                  <a:pt x="36068" y="32512"/>
                </a:lnTo>
                <a:lnTo>
                  <a:pt x="35941" y="27558"/>
                </a:lnTo>
                <a:lnTo>
                  <a:pt x="35814" y="23621"/>
                </a:lnTo>
                <a:lnTo>
                  <a:pt x="34036" y="21208"/>
                </a:lnTo>
                <a:lnTo>
                  <a:pt x="30606" y="20192"/>
                </a:lnTo>
                <a:lnTo>
                  <a:pt x="635" y="11429"/>
                </a:lnTo>
                <a:lnTo>
                  <a:pt x="0" y="0"/>
                </a:lnTo>
                <a:close/>
              </a:path>
            </a:pathLst>
          </a:custGeom>
          <a:ln w="3047">
            <a:solidFill>
              <a:srgbClr val="3A431F"/>
            </a:solidFill>
          </a:ln>
        </p:spPr>
        <p:txBody>
          <a:bodyPr wrap="square" lIns="0" tIns="0" rIns="0" bIns="0" rtlCol="0">
            <a:noAutofit/>
          </a:bodyPr>
          <a:lstStyle/>
          <a:p>
            <a:endParaRPr/>
          </a:p>
        </p:txBody>
      </p:sp>
      <p:sp>
        <p:nvSpPr>
          <p:cNvPr id="26" name="object 26"/>
          <p:cNvSpPr/>
          <p:nvPr/>
        </p:nvSpPr>
        <p:spPr>
          <a:xfrm>
            <a:off x="2280581" y="718059"/>
            <a:ext cx="1323678" cy="313308"/>
          </a:xfrm>
          <a:custGeom>
            <a:avLst/>
            <a:gdLst/>
            <a:ahLst/>
            <a:cxnLst/>
            <a:rect l="l" t="t" r="r" b="b"/>
            <a:pathLst>
              <a:path w="992758" h="313308">
                <a:moveTo>
                  <a:pt x="0" y="0"/>
                </a:moveTo>
                <a:lnTo>
                  <a:pt x="11971" y="321"/>
                </a:lnTo>
                <a:lnTo>
                  <a:pt x="24279" y="566"/>
                </a:lnTo>
                <a:lnTo>
                  <a:pt x="36927" y="738"/>
                </a:lnTo>
                <a:lnTo>
                  <a:pt x="49921" y="843"/>
                </a:lnTo>
                <a:lnTo>
                  <a:pt x="63267" y="887"/>
                </a:lnTo>
                <a:lnTo>
                  <a:pt x="66801" y="888"/>
                </a:lnTo>
                <a:lnTo>
                  <a:pt x="79804" y="839"/>
                </a:lnTo>
                <a:lnTo>
                  <a:pt x="92475" y="691"/>
                </a:lnTo>
                <a:lnTo>
                  <a:pt x="102107" y="507"/>
                </a:lnTo>
                <a:lnTo>
                  <a:pt x="101908" y="12710"/>
                </a:lnTo>
                <a:lnTo>
                  <a:pt x="101638" y="25538"/>
                </a:lnTo>
                <a:lnTo>
                  <a:pt x="101472" y="33019"/>
                </a:lnTo>
                <a:lnTo>
                  <a:pt x="101334" y="46169"/>
                </a:lnTo>
                <a:lnTo>
                  <a:pt x="101238" y="58760"/>
                </a:lnTo>
                <a:lnTo>
                  <a:pt x="101218" y="66166"/>
                </a:lnTo>
                <a:lnTo>
                  <a:pt x="101300" y="80170"/>
                </a:lnTo>
                <a:lnTo>
                  <a:pt x="101575" y="92991"/>
                </a:lnTo>
                <a:lnTo>
                  <a:pt x="102091" y="104629"/>
                </a:lnTo>
                <a:lnTo>
                  <a:pt x="103378" y="120788"/>
                </a:lnTo>
                <a:lnTo>
                  <a:pt x="105200" y="132800"/>
                </a:lnTo>
                <a:lnTo>
                  <a:pt x="108076" y="145033"/>
                </a:lnTo>
                <a:lnTo>
                  <a:pt x="110743" y="151891"/>
                </a:lnTo>
                <a:lnTo>
                  <a:pt x="114172" y="157479"/>
                </a:lnTo>
                <a:lnTo>
                  <a:pt x="117601" y="162940"/>
                </a:lnTo>
                <a:lnTo>
                  <a:pt x="121919" y="167258"/>
                </a:lnTo>
                <a:lnTo>
                  <a:pt x="127126" y="170561"/>
                </a:lnTo>
                <a:lnTo>
                  <a:pt x="132333" y="173862"/>
                </a:lnTo>
                <a:lnTo>
                  <a:pt x="138683" y="176275"/>
                </a:lnTo>
                <a:lnTo>
                  <a:pt x="146303" y="177672"/>
                </a:lnTo>
                <a:lnTo>
                  <a:pt x="158076" y="179348"/>
                </a:lnTo>
                <a:lnTo>
                  <a:pt x="171432" y="180405"/>
                </a:lnTo>
                <a:lnTo>
                  <a:pt x="172593" y="180466"/>
                </a:lnTo>
                <a:lnTo>
                  <a:pt x="172593" y="64515"/>
                </a:lnTo>
                <a:lnTo>
                  <a:pt x="172593" y="57150"/>
                </a:lnTo>
                <a:lnTo>
                  <a:pt x="172593" y="50291"/>
                </a:lnTo>
                <a:lnTo>
                  <a:pt x="172465" y="44195"/>
                </a:lnTo>
                <a:lnTo>
                  <a:pt x="172465" y="38100"/>
                </a:lnTo>
                <a:lnTo>
                  <a:pt x="172338" y="32257"/>
                </a:lnTo>
                <a:lnTo>
                  <a:pt x="172212" y="26542"/>
                </a:lnTo>
                <a:lnTo>
                  <a:pt x="172084" y="22732"/>
                </a:lnTo>
                <a:lnTo>
                  <a:pt x="170180" y="20192"/>
                </a:lnTo>
                <a:lnTo>
                  <a:pt x="166750" y="19050"/>
                </a:lnTo>
                <a:lnTo>
                  <a:pt x="141350" y="11429"/>
                </a:lnTo>
                <a:lnTo>
                  <a:pt x="140715" y="0"/>
                </a:lnTo>
                <a:lnTo>
                  <a:pt x="151618" y="334"/>
                </a:lnTo>
                <a:lnTo>
                  <a:pt x="163418" y="584"/>
                </a:lnTo>
                <a:lnTo>
                  <a:pt x="176109" y="756"/>
                </a:lnTo>
                <a:lnTo>
                  <a:pt x="189686" y="855"/>
                </a:lnTo>
                <a:lnTo>
                  <a:pt x="204142" y="888"/>
                </a:lnTo>
                <a:lnTo>
                  <a:pt x="204596" y="888"/>
                </a:lnTo>
                <a:lnTo>
                  <a:pt x="219059" y="858"/>
                </a:lnTo>
                <a:lnTo>
                  <a:pt x="232641" y="762"/>
                </a:lnTo>
                <a:lnTo>
                  <a:pt x="245354" y="594"/>
                </a:lnTo>
                <a:lnTo>
                  <a:pt x="257210" y="350"/>
                </a:lnTo>
                <a:lnTo>
                  <a:pt x="268219" y="22"/>
                </a:lnTo>
                <a:lnTo>
                  <a:pt x="268858" y="0"/>
                </a:lnTo>
                <a:lnTo>
                  <a:pt x="270001" y="11429"/>
                </a:lnTo>
                <a:lnTo>
                  <a:pt x="244475" y="18541"/>
                </a:lnTo>
                <a:lnTo>
                  <a:pt x="240919" y="19557"/>
                </a:lnTo>
                <a:lnTo>
                  <a:pt x="239013" y="21970"/>
                </a:lnTo>
                <a:lnTo>
                  <a:pt x="238759" y="25526"/>
                </a:lnTo>
                <a:lnTo>
                  <a:pt x="238506" y="31495"/>
                </a:lnTo>
                <a:lnTo>
                  <a:pt x="238378" y="37464"/>
                </a:lnTo>
                <a:lnTo>
                  <a:pt x="238378" y="43687"/>
                </a:lnTo>
                <a:lnTo>
                  <a:pt x="238251" y="49911"/>
                </a:lnTo>
                <a:lnTo>
                  <a:pt x="238251" y="56514"/>
                </a:lnTo>
                <a:lnTo>
                  <a:pt x="238251" y="63626"/>
                </a:lnTo>
                <a:lnTo>
                  <a:pt x="238251" y="180593"/>
                </a:lnTo>
                <a:lnTo>
                  <a:pt x="252826" y="179587"/>
                </a:lnTo>
                <a:lnTo>
                  <a:pt x="265292" y="177630"/>
                </a:lnTo>
                <a:lnTo>
                  <a:pt x="274955" y="175005"/>
                </a:lnTo>
                <a:lnTo>
                  <a:pt x="286373" y="168935"/>
                </a:lnTo>
                <a:lnTo>
                  <a:pt x="295176" y="159627"/>
                </a:lnTo>
                <a:lnTo>
                  <a:pt x="301328" y="147408"/>
                </a:lnTo>
                <a:lnTo>
                  <a:pt x="304864" y="135035"/>
                </a:lnTo>
                <a:lnTo>
                  <a:pt x="306831" y="123189"/>
                </a:lnTo>
                <a:lnTo>
                  <a:pt x="307886" y="112798"/>
                </a:lnTo>
                <a:lnTo>
                  <a:pt x="308677" y="101107"/>
                </a:lnTo>
                <a:lnTo>
                  <a:pt x="309204" y="88101"/>
                </a:lnTo>
                <a:lnTo>
                  <a:pt x="309466" y="73761"/>
                </a:lnTo>
                <a:lnTo>
                  <a:pt x="309499" y="66166"/>
                </a:lnTo>
                <a:lnTo>
                  <a:pt x="309443" y="53918"/>
                </a:lnTo>
                <a:lnTo>
                  <a:pt x="309275" y="41109"/>
                </a:lnTo>
                <a:lnTo>
                  <a:pt x="309118" y="33019"/>
                </a:lnTo>
                <a:lnTo>
                  <a:pt x="308805" y="19824"/>
                </a:lnTo>
                <a:lnTo>
                  <a:pt x="308402" y="7279"/>
                </a:lnTo>
                <a:lnTo>
                  <a:pt x="308101" y="507"/>
                </a:lnTo>
                <a:lnTo>
                  <a:pt x="320537" y="734"/>
                </a:lnTo>
                <a:lnTo>
                  <a:pt x="333272" y="860"/>
                </a:lnTo>
                <a:lnTo>
                  <a:pt x="343153" y="888"/>
                </a:lnTo>
                <a:lnTo>
                  <a:pt x="356401" y="862"/>
                </a:lnTo>
                <a:lnTo>
                  <a:pt x="369266" y="783"/>
                </a:lnTo>
                <a:lnTo>
                  <a:pt x="381733" y="651"/>
                </a:lnTo>
                <a:lnTo>
                  <a:pt x="391413" y="507"/>
                </a:lnTo>
                <a:lnTo>
                  <a:pt x="391287" y="0"/>
                </a:lnTo>
                <a:lnTo>
                  <a:pt x="393700" y="126"/>
                </a:lnTo>
                <a:lnTo>
                  <a:pt x="396239" y="253"/>
                </a:lnTo>
                <a:lnTo>
                  <a:pt x="398906" y="253"/>
                </a:lnTo>
                <a:lnTo>
                  <a:pt x="402336" y="253"/>
                </a:lnTo>
                <a:lnTo>
                  <a:pt x="405638" y="126"/>
                </a:lnTo>
                <a:lnTo>
                  <a:pt x="409066" y="0"/>
                </a:lnTo>
                <a:lnTo>
                  <a:pt x="409066" y="507"/>
                </a:lnTo>
                <a:lnTo>
                  <a:pt x="420222" y="692"/>
                </a:lnTo>
                <a:lnTo>
                  <a:pt x="432593" y="816"/>
                </a:lnTo>
                <a:lnTo>
                  <a:pt x="446180" y="880"/>
                </a:lnTo>
                <a:lnTo>
                  <a:pt x="454025" y="888"/>
                </a:lnTo>
                <a:lnTo>
                  <a:pt x="467336" y="871"/>
                </a:lnTo>
                <a:lnTo>
                  <a:pt x="480428" y="817"/>
                </a:lnTo>
                <a:lnTo>
                  <a:pt x="493303" y="723"/>
                </a:lnTo>
                <a:lnTo>
                  <a:pt x="505962" y="587"/>
                </a:lnTo>
                <a:lnTo>
                  <a:pt x="518409" y="407"/>
                </a:lnTo>
                <a:lnTo>
                  <a:pt x="530646" y="180"/>
                </a:lnTo>
                <a:lnTo>
                  <a:pt x="538733" y="0"/>
                </a:lnTo>
                <a:lnTo>
                  <a:pt x="539750" y="11429"/>
                </a:lnTo>
                <a:lnTo>
                  <a:pt x="517016" y="17017"/>
                </a:lnTo>
                <a:lnTo>
                  <a:pt x="513588" y="17779"/>
                </a:lnTo>
                <a:lnTo>
                  <a:pt x="511047" y="18795"/>
                </a:lnTo>
                <a:lnTo>
                  <a:pt x="509396" y="20192"/>
                </a:lnTo>
                <a:lnTo>
                  <a:pt x="507745" y="21716"/>
                </a:lnTo>
                <a:lnTo>
                  <a:pt x="506983" y="23494"/>
                </a:lnTo>
                <a:lnTo>
                  <a:pt x="506983" y="25653"/>
                </a:lnTo>
                <a:lnTo>
                  <a:pt x="506983" y="28828"/>
                </a:lnTo>
                <a:lnTo>
                  <a:pt x="508000" y="32638"/>
                </a:lnTo>
                <a:lnTo>
                  <a:pt x="510158" y="37083"/>
                </a:lnTo>
                <a:lnTo>
                  <a:pt x="512190" y="41528"/>
                </a:lnTo>
                <a:lnTo>
                  <a:pt x="515112" y="46862"/>
                </a:lnTo>
                <a:lnTo>
                  <a:pt x="518794" y="52958"/>
                </a:lnTo>
                <a:lnTo>
                  <a:pt x="568578" y="143637"/>
                </a:lnTo>
                <a:lnTo>
                  <a:pt x="611505" y="58292"/>
                </a:lnTo>
                <a:lnTo>
                  <a:pt x="615441" y="50926"/>
                </a:lnTo>
                <a:lnTo>
                  <a:pt x="618616" y="44576"/>
                </a:lnTo>
                <a:lnTo>
                  <a:pt x="621030" y="39369"/>
                </a:lnTo>
                <a:lnTo>
                  <a:pt x="623443" y="34162"/>
                </a:lnTo>
                <a:lnTo>
                  <a:pt x="624586" y="29844"/>
                </a:lnTo>
                <a:lnTo>
                  <a:pt x="624586" y="26542"/>
                </a:lnTo>
                <a:lnTo>
                  <a:pt x="624586" y="22097"/>
                </a:lnTo>
                <a:lnTo>
                  <a:pt x="621283" y="19050"/>
                </a:lnTo>
                <a:lnTo>
                  <a:pt x="614552" y="17271"/>
                </a:lnTo>
                <a:lnTo>
                  <a:pt x="594487" y="11811"/>
                </a:lnTo>
                <a:lnTo>
                  <a:pt x="593851" y="0"/>
                </a:lnTo>
                <a:lnTo>
                  <a:pt x="606098" y="399"/>
                </a:lnTo>
                <a:lnTo>
                  <a:pt x="618629" y="673"/>
                </a:lnTo>
                <a:lnTo>
                  <a:pt x="631456" y="832"/>
                </a:lnTo>
                <a:lnTo>
                  <a:pt x="644589" y="888"/>
                </a:lnTo>
                <a:lnTo>
                  <a:pt x="645794" y="888"/>
                </a:lnTo>
                <a:lnTo>
                  <a:pt x="658542" y="858"/>
                </a:lnTo>
                <a:lnTo>
                  <a:pt x="671195" y="642"/>
                </a:lnTo>
                <a:lnTo>
                  <a:pt x="671449" y="634"/>
                </a:lnTo>
                <a:lnTo>
                  <a:pt x="671321" y="0"/>
                </a:lnTo>
                <a:lnTo>
                  <a:pt x="675386" y="126"/>
                </a:lnTo>
                <a:lnTo>
                  <a:pt x="679450" y="253"/>
                </a:lnTo>
                <a:lnTo>
                  <a:pt x="683768" y="380"/>
                </a:lnTo>
                <a:lnTo>
                  <a:pt x="687451" y="253"/>
                </a:lnTo>
                <a:lnTo>
                  <a:pt x="691007" y="126"/>
                </a:lnTo>
                <a:lnTo>
                  <a:pt x="694689" y="0"/>
                </a:lnTo>
                <a:lnTo>
                  <a:pt x="706713" y="679"/>
                </a:lnTo>
                <a:lnTo>
                  <a:pt x="719169" y="800"/>
                </a:lnTo>
                <a:lnTo>
                  <a:pt x="732185" y="869"/>
                </a:lnTo>
                <a:lnTo>
                  <a:pt x="743965" y="888"/>
                </a:lnTo>
                <a:lnTo>
                  <a:pt x="756096" y="866"/>
                </a:lnTo>
                <a:lnTo>
                  <a:pt x="768463" y="796"/>
                </a:lnTo>
                <a:lnTo>
                  <a:pt x="781063" y="675"/>
                </a:lnTo>
                <a:lnTo>
                  <a:pt x="793893" y="499"/>
                </a:lnTo>
                <a:lnTo>
                  <a:pt x="806949" y="264"/>
                </a:lnTo>
                <a:lnTo>
                  <a:pt x="818895" y="0"/>
                </a:lnTo>
                <a:lnTo>
                  <a:pt x="820293" y="11429"/>
                </a:lnTo>
                <a:lnTo>
                  <a:pt x="800607" y="16763"/>
                </a:lnTo>
                <a:lnTo>
                  <a:pt x="797432" y="17525"/>
                </a:lnTo>
                <a:lnTo>
                  <a:pt x="795274" y="18541"/>
                </a:lnTo>
                <a:lnTo>
                  <a:pt x="793876" y="20065"/>
                </a:lnTo>
                <a:lnTo>
                  <a:pt x="792607" y="21462"/>
                </a:lnTo>
                <a:lnTo>
                  <a:pt x="791844" y="23240"/>
                </a:lnTo>
                <a:lnTo>
                  <a:pt x="791844" y="25526"/>
                </a:lnTo>
                <a:lnTo>
                  <a:pt x="791844" y="29082"/>
                </a:lnTo>
                <a:lnTo>
                  <a:pt x="793241" y="33274"/>
                </a:lnTo>
                <a:lnTo>
                  <a:pt x="796036" y="38100"/>
                </a:lnTo>
                <a:lnTo>
                  <a:pt x="798830" y="42925"/>
                </a:lnTo>
                <a:lnTo>
                  <a:pt x="801751" y="47878"/>
                </a:lnTo>
                <a:lnTo>
                  <a:pt x="804799" y="52958"/>
                </a:lnTo>
                <a:lnTo>
                  <a:pt x="843026" y="113664"/>
                </a:lnTo>
                <a:lnTo>
                  <a:pt x="877443" y="60705"/>
                </a:lnTo>
                <a:lnTo>
                  <a:pt x="882141" y="53975"/>
                </a:lnTo>
                <a:lnTo>
                  <a:pt x="886332" y="47243"/>
                </a:lnTo>
                <a:lnTo>
                  <a:pt x="889888" y="40893"/>
                </a:lnTo>
                <a:lnTo>
                  <a:pt x="893444" y="34543"/>
                </a:lnTo>
                <a:lnTo>
                  <a:pt x="895222" y="29463"/>
                </a:lnTo>
                <a:lnTo>
                  <a:pt x="895222" y="25907"/>
                </a:lnTo>
                <a:lnTo>
                  <a:pt x="895222" y="21970"/>
                </a:lnTo>
                <a:lnTo>
                  <a:pt x="892301" y="19050"/>
                </a:lnTo>
                <a:lnTo>
                  <a:pt x="886332" y="17271"/>
                </a:lnTo>
                <a:lnTo>
                  <a:pt x="866647" y="11811"/>
                </a:lnTo>
                <a:lnTo>
                  <a:pt x="866013" y="0"/>
                </a:lnTo>
                <a:lnTo>
                  <a:pt x="878020" y="390"/>
                </a:lnTo>
                <a:lnTo>
                  <a:pt x="890459" y="661"/>
                </a:lnTo>
                <a:lnTo>
                  <a:pt x="903329" y="823"/>
                </a:lnTo>
                <a:lnTo>
                  <a:pt x="916632" y="887"/>
                </a:lnTo>
                <a:lnTo>
                  <a:pt x="919352" y="888"/>
                </a:lnTo>
                <a:lnTo>
                  <a:pt x="932629" y="842"/>
                </a:lnTo>
                <a:lnTo>
                  <a:pt x="945557" y="693"/>
                </a:lnTo>
                <a:lnTo>
                  <a:pt x="958103" y="433"/>
                </a:lnTo>
                <a:lnTo>
                  <a:pt x="970235" y="50"/>
                </a:lnTo>
                <a:lnTo>
                  <a:pt x="971550" y="0"/>
                </a:lnTo>
                <a:lnTo>
                  <a:pt x="972946" y="11429"/>
                </a:lnTo>
                <a:lnTo>
                  <a:pt x="947927" y="18287"/>
                </a:lnTo>
                <a:lnTo>
                  <a:pt x="942086" y="20192"/>
                </a:lnTo>
                <a:lnTo>
                  <a:pt x="937513" y="22859"/>
                </a:lnTo>
                <a:lnTo>
                  <a:pt x="933957" y="26415"/>
                </a:lnTo>
                <a:lnTo>
                  <a:pt x="930528" y="29971"/>
                </a:lnTo>
                <a:lnTo>
                  <a:pt x="925830" y="36067"/>
                </a:lnTo>
                <a:lnTo>
                  <a:pt x="919861" y="44957"/>
                </a:lnTo>
                <a:lnTo>
                  <a:pt x="857250" y="136397"/>
                </a:lnTo>
                <a:lnTo>
                  <a:pt x="942086" y="270637"/>
                </a:lnTo>
                <a:lnTo>
                  <a:pt x="948182" y="280288"/>
                </a:lnTo>
                <a:lnTo>
                  <a:pt x="952881" y="286512"/>
                </a:lnTo>
                <a:lnTo>
                  <a:pt x="956056" y="289432"/>
                </a:lnTo>
                <a:lnTo>
                  <a:pt x="959357" y="292353"/>
                </a:lnTo>
                <a:lnTo>
                  <a:pt x="963676" y="294513"/>
                </a:lnTo>
                <a:lnTo>
                  <a:pt x="969137" y="295782"/>
                </a:lnTo>
                <a:lnTo>
                  <a:pt x="992124" y="302132"/>
                </a:lnTo>
                <a:lnTo>
                  <a:pt x="992758" y="313308"/>
                </a:lnTo>
                <a:lnTo>
                  <a:pt x="981147" y="313054"/>
                </a:lnTo>
                <a:lnTo>
                  <a:pt x="969044" y="312851"/>
                </a:lnTo>
                <a:lnTo>
                  <a:pt x="956451" y="312699"/>
                </a:lnTo>
                <a:lnTo>
                  <a:pt x="943366" y="312599"/>
                </a:lnTo>
                <a:lnTo>
                  <a:pt x="929791" y="312551"/>
                </a:lnTo>
                <a:lnTo>
                  <a:pt x="923797" y="312546"/>
                </a:lnTo>
                <a:lnTo>
                  <a:pt x="912113" y="312567"/>
                </a:lnTo>
                <a:lnTo>
                  <a:pt x="900031" y="312627"/>
                </a:lnTo>
                <a:lnTo>
                  <a:pt x="887556" y="312727"/>
                </a:lnTo>
                <a:lnTo>
                  <a:pt x="874690" y="312867"/>
                </a:lnTo>
                <a:lnTo>
                  <a:pt x="861436" y="313047"/>
                </a:lnTo>
                <a:lnTo>
                  <a:pt x="847799" y="313267"/>
                </a:lnTo>
                <a:lnTo>
                  <a:pt x="845438" y="313308"/>
                </a:lnTo>
                <a:lnTo>
                  <a:pt x="843914" y="302132"/>
                </a:lnTo>
                <a:lnTo>
                  <a:pt x="863726" y="296671"/>
                </a:lnTo>
                <a:lnTo>
                  <a:pt x="866901" y="295782"/>
                </a:lnTo>
                <a:lnTo>
                  <a:pt x="869188" y="294639"/>
                </a:lnTo>
                <a:lnTo>
                  <a:pt x="870457" y="293242"/>
                </a:lnTo>
                <a:lnTo>
                  <a:pt x="871855" y="291845"/>
                </a:lnTo>
                <a:lnTo>
                  <a:pt x="872489" y="290067"/>
                </a:lnTo>
                <a:lnTo>
                  <a:pt x="872489" y="288036"/>
                </a:lnTo>
                <a:lnTo>
                  <a:pt x="872489" y="284479"/>
                </a:lnTo>
                <a:lnTo>
                  <a:pt x="871093" y="280288"/>
                </a:lnTo>
                <a:lnTo>
                  <a:pt x="868426" y="275463"/>
                </a:lnTo>
                <a:lnTo>
                  <a:pt x="865758" y="270509"/>
                </a:lnTo>
                <a:lnTo>
                  <a:pt x="862838" y="265683"/>
                </a:lnTo>
                <a:lnTo>
                  <a:pt x="859789" y="260603"/>
                </a:lnTo>
                <a:lnTo>
                  <a:pt x="811276" y="184022"/>
                </a:lnTo>
                <a:lnTo>
                  <a:pt x="767333" y="252475"/>
                </a:lnTo>
                <a:lnTo>
                  <a:pt x="762762" y="259461"/>
                </a:lnTo>
                <a:lnTo>
                  <a:pt x="758697" y="266064"/>
                </a:lnTo>
                <a:lnTo>
                  <a:pt x="755014" y="272161"/>
                </a:lnTo>
                <a:lnTo>
                  <a:pt x="751458" y="278256"/>
                </a:lnTo>
                <a:lnTo>
                  <a:pt x="749681" y="283463"/>
                </a:lnTo>
                <a:lnTo>
                  <a:pt x="749681" y="287527"/>
                </a:lnTo>
                <a:lnTo>
                  <a:pt x="749681" y="289687"/>
                </a:lnTo>
                <a:lnTo>
                  <a:pt x="750188" y="291464"/>
                </a:lnTo>
                <a:lnTo>
                  <a:pt x="751332" y="292862"/>
                </a:lnTo>
                <a:lnTo>
                  <a:pt x="752347" y="294258"/>
                </a:lnTo>
                <a:lnTo>
                  <a:pt x="754380" y="295401"/>
                </a:lnTo>
                <a:lnTo>
                  <a:pt x="757555" y="296290"/>
                </a:lnTo>
                <a:lnTo>
                  <a:pt x="776732" y="301625"/>
                </a:lnTo>
                <a:lnTo>
                  <a:pt x="777366" y="313308"/>
                </a:lnTo>
                <a:lnTo>
                  <a:pt x="765356" y="312991"/>
                </a:lnTo>
                <a:lnTo>
                  <a:pt x="752919" y="312758"/>
                </a:lnTo>
                <a:lnTo>
                  <a:pt x="740056" y="312611"/>
                </a:lnTo>
                <a:lnTo>
                  <a:pt x="726768" y="312549"/>
                </a:lnTo>
                <a:lnTo>
                  <a:pt x="723645" y="312546"/>
                </a:lnTo>
                <a:lnTo>
                  <a:pt x="711086" y="312591"/>
                </a:lnTo>
                <a:lnTo>
                  <a:pt x="698438" y="312724"/>
                </a:lnTo>
                <a:lnTo>
                  <a:pt x="685702" y="312947"/>
                </a:lnTo>
                <a:lnTo>
                  <a:pt x="672876" y="313258"/>
                </a:lnTo>
                <a:lnTo>
                  <a:pt x="671068" y="313308"/>
                </a:lnTo>
                <a:lnTo>
                  <a:pt x="670051" y="302132"/>
                </a:lnTo>
                <a:lnTo>
                  <a:pt x="695706" y="294893"/>
                </a:lnTo>
                <a:lnTo>
                  <a:pt x="701166" y="293115"/>
                </a:lnTo>
                <a:lnTo>
                  <a:pt x="705993" y="290575"/>
                </a:lnTo>
                <a:lnTo>
                  <a:pt x="709930" y="287019"/>
                </a:lnTo>
                <a:lnTo>
                  <a:pt x="713994" y="283463"/>
                </a:lnTo>
                <a:lnTo>
                  <a:pt x="718312" y="278256"/>
                </a:lnTo>
                <a:lnTo>
                  <a:pt x="722883" y="271017"/>
                </a:lnTo>
                <a:lnTo>
                  <a:pt x="796797" y="161162"/>
                </a:lnTo>
                <a:lnTo>
                  <a:pt x="720470" y="40004"/>
                </a:lnTo>
                <a:lnTo>
                  <a:pt x="715518" y="32257"/>
                </a:lnTo>
                <a:lnTo>
                  <a:pt x="711326" y="26924"/>
                </a:lnTo>
                <a:lnTo>
                  <a:pt x="707897" y="23875"/>
                </a:lnTo>
                <a:lnTo>
                  <a:pt x="704341" y="20700"/>
                </a:lnTo>
                <a:lnTo>
                  <a:pt x="700277" y="18668"/>
                </a:lnTo>
                <a:lnTo>
                  <a:pt x="695451" y="17399"/>
                </a:lnTo>
                <a:lnTo>
                  <a:pt x="684783" y="14731"/>
                </a:lnTo>
                <a:lnTo>
                  <a:pt x="672211" y="18287"/>
                </a:lnTo>
                <a:lnTo>
                  <a:pt x="666750" y="20192"/>
                </a:lnTo>
                <a:lnTo>
                  <a:pt x="662686" y="22732"/>
                </a:lnTo>
                <a:lnTo>
                  <a:pt x="659764" y="26288"/>
                </a:lnTo>
                <a:lnTo>
                  <a:pt x="656844" y="29717"/>
                </a:lnTo>
                <a:lnTo>
                  <a:pt x="653922" y="34162"/>
                </a:lnTo>
                <a:lnTo>
                  <a:pt x="651001" y="39496"/>
                </a:lnTo>
                <a:lnTo>
                  <a:pt x="580389" y="170179"/>
                </a:lnTo>
                <a:lnTo>
                  <a:pt x="580389" y="242442"/>
                </a:lnTo>
                <a:lnTo>
                  <a:pt x="580389" y="251459"/>
                </a:lnTo>
                <a:lnTo>
                  <a:pt x="580516" y="259461"/>
                </a:lnTo>
                <a:lnTo>
                  <a:pt x="580516" y="266826"/>
                </a:lnTo>
                <a:lnTo>
                  <a:pt x="580644" y="274065"/>
                </a:lnTo>
                <a:lnTo>
                  <a:pt x="580770" y="280669"/>
                </a:lnTo>
                <a:lnTo>
                  <a:pt x="580897" y="286512"/>
                </a:lnTo>
                <a:lnTo>
                  <a:pt x="581025" y="290321"/>
                </a:lnTo>
                <a:lnTo>
                  <a:pt x="583564" y="292988"/>
                </a:lnTo>
                <a:lnTo>
                  <a:pt x="588644" y="294258"/>
                </a:lnTo>
                <a:lnTo>
                  <a:pt x="613663" y="302132"/>
                </a:lnTo>
                <a:lnTo>
                  <a:pt x="614299" y="313308"/>
                </a:lnTo>
                <a:lnTo>
                  <a:pt x="602978" y="313045"/>
                </a:lnTo>
                <a:lnTo>
                  <a:pt x="591011" y="312837"/>
                </a:lnTo>
                <a:lnTo>
                  <a:pt x="578393" y="312685"/>
                </a:lnTo>
                <a:lnTo>
                  <a:pt x="565119" y="312589"/>
                </a:lnTo>
                <a:lnTo>
                  <a:pt x="551182" y="312548"/>
                </a:lnTo>
                <a:lnTo>
                  <a:pt x="547877" y="312546"/>
                </a:lnTo>
                <a:lnTo>
                  <a:pt x="533606" y="312574"/>
                </a:lnTo>
                <a:lnTo>
                  <a:pt x="520064" y="312655"/>
                </a:lnTo>
                <a:lnTo>
                  <a:pt x="507252" y="312790"/>
                </a:lnTo>
                <a:lnTo>
                  <a:pt x="495169" y="312979"/>
                </a:lnTo>
                <a:lnTo>
                  <a:pt x="483816" y="313222"/>
                </a:lnTo>
                <a:lnTo>
                  <a:pt x="480440" y="313308"/>
                </a:lnTo>
                <a:lnTo>
                  <a:pt x="479297" y="302132"/>
                </a:lnTo>
                <a:lnTo>
                  <a:pt x="506983" y="293877"/>
                </a:lnTo>
                <a:lnTo>
                  <a:pt x="510666" y="292734"/>
                </a:lnTo>
                <a:lnTo>
                  <a:pt x="512699" y="290449"/>
                </a:lnTo>
                <a:lnTo>
                  <a:pt x="512952" y="286892"/>
                </a:lnTo>
                <a:lnTo>
                  <a:pt x="513206" y="280924"/>
                </a:lnTo>
                <a:lnTo>
                  <a:pt x="513333" y="274319"/>
                </a:lnTo>
                <a:lnTo>
                  <a:pt x="513461" y="266953"/>
                </a:lnTo>
                <a:lnTo>
                  <a:pt x="513588" y="259587"/>
                </a:lnTo>
                <a:lnTo>
                  <a:pt x="513714" y="251459"/>
                </a:lnTo>
                <a:lnTo>
                  <a:pt x="513714" y="242442"/>
                </a:lnTo>
                <a:lnTo>
                  <a:pt x="513714" y="175513"/>
                </a:lnTo>
                <a:lnTo>
                  <a:pt x="441070" y="45592"/>
                </a:lnTo>
                <a:lnTo>
                  <a:pt x="435609" y="36449"/>
                </a:lnTo>
                <a:lnTo>
                  <a:pt x="431164" y="29971"/>
                </a:lnTo>
                <a:lnTo>
                  <a:pt x="427608" y="26034"/>
                </a:lnTo>
                <a:lnTo>
                  <a:pt x="424052" y="22097"/>
                </a:lnTo>
                <a:lnTo>
                  <a:pt x="419481" y="19176"/>
                </a:lnTo>
                <a:lnTo>
                  <a:pt x="413638" y="17399"/>
                </a:lnTo>
                <a:lnTo>
                  <a:pt x="401319" y="13969"/>
                </a:lnTo>
                <a:lnTo>
                  <a:pt x="379730" y="20192"/>
                </a:lnTo>
                <a:lnTo>
                  <a:pt x="376300" y="21208"/>
                </a:lnTo>
                <a:lnTo>
                  <a:pt x="374522" y="23621"/>
                </a:lnTo>
                <a:lnTo>
                  <a:pt x="374395" y="27558"/>
                </a:lnTo>
                <a:lnTo>
                  <a:pt x="374269" y="32765"/>
                </a:lnTo>
                <a:lnTo>
                  <a:pt x="374141" y="38988"/>
                </a:lnTo>
                <a:lnTo>
                  <a:pt x="374141" y="46227"/>
                </a:lnTo>
                <a:lnTo>
                  <a:pt x="374014" y="53593"/>
                </a:lnTo>
                <a:lnTo>
                  <a:pt x="374014" y="60070"/>
                </a:lnTo>
                <a:lnTo>
                  <a:pt x="374014" y="65658"/>
                </a:lnTo>
                <a:lnTo>
                  <a:pt x="373764" y="80485"/>
                </a:lnTo>
                <a:lnTo>
                  <a:pt x="373013" y="94245"/>
                </a:lnTo>
                <a:lnTo>
                  <a:pt x="371761" y="106933"/>
                </a:lnTo>
                <a:lnTo>
                  <a:pt x="370008" y="118543"/>
                </a:lnTo>
                <a:lnTo>
                  <a:pt x="367754" y="129070"/>
                </a:lnTo>
                <a:lnTo>
                  <a:pt x="363300" y="143072"/>
                </a:lnTo>
                <a:lnTo>
                  <a:pt x="357703" y="154733"/>
                </a:lnTo>
                <a:lnTo>
                  <a:pt x="350762" y="164905"/>
                </a:lnTo>
                <a:lnTo>
                  <a:pt x="345566" y="170687"/>
                </a:lnTo>
                <a:lnTo>
                  <a:pt x="336416" y="178432"/>
                </a:lnTo>
                <a:lnTo>
                  <a:pt x="325762" y="184868"/>
                </a:lnTo>
                <a:lnTo>
                  <a:pt x="313590" y="190011"/>
                </a:lnTo>
                <a:lnTo>
                  <a:pt x="303911" y="192912"/>
                </a:lnTo>
                <a:lnTo>
                  <a:pt x="293385" y="195276"/>
                </a:lnTo>
                <a:lnTo>
                  <a:pt x="281858" y="197247"/>
                </a:lnTo>
                <a:lnTo>
                  <a:pt x="269342" y="198824"/>
                </a:lnTo>
                <a:lnTo>
                  <a:pt x="255847" y="200008"/>
                </a:lnTo>
                <a:lnTo>
                  <a:pt x="241384" y="200798"/>
                </a:lnTo>
                <a:lnTo>
                  <a:pt x="238251" y="200913"/>
                </a:lnTo>
                <a:lnTo>
                  <a:pt x="238251" y="242442"/>
                </a:lnTo>
                <a:lnTo>
                  <a:pt x="238251" y="251459"/>
                </a:lnTo>
                <a:lnTo>
                  <a:pt x="238251" y="259333"/>
                </a:lnTo>
                <a:lnTo>
                  <a:pt x="238378" y="266191"/>
                </a:lnTo>
                <a:lnTo>
                  <a:pt x="238378" y="273176"/>
                </a:lnTo>
                <a:lnTo>
                  <a:pt x="238506" y="279653"/>
                </a:lnTo>
                <a:lnTo>
                  <a:pt x="238759" y="285622"/>
                </a:lnTo>
                <a:lnTo>
                  <a:pt x="238887" y="289305"/>
                </a:lnTo>
                <a:lnTo>
                  <a:pt x="241426" y="291845"/>
                </a:lnTo>
                <a:lnTo>
                  <a:pt x="246506" y="293369"/>
                </a:lnTo>
                <a:lnTo>
                  <a:pt x="276225" y="302132"/>
                </a:lnTo>
                <a:lnTo>
                  <a:pt x="276859" y="313308"/>
                </a:lnTo>
                <a:lnTo>
                  <a:pt x="264610" y="313059"/>
                </a:lnTo>
                <a:lnTo>
                  <a:pt x="252164" y="312858"/>
                </a:lnTo>
                <a:lnTo>
                  <a:pt x="239519" y="312707"/>
                </a:lnTo>
                <a:lnTo>
                  <a:pt x="226676" y="312606"/>
                </a:lnTo>
                <a:lnTo>
                  <a:pt x="213635" y="312554"/>
                </a:lnTo>
                <a:lnTo>
                  <a:pt x="206375" y="312546"/>
                </a:lnTo>
                <a:lnTo>
                  <a:pt x="192858" y="312571"/>
                </a:lnTo>
                <a:lnTo>
                  <a:pt x="179702" y="312644"/>
                </a:lnTo>
                <a:lnTo>
                  <a:pt x="166904" y="312766"/>
                </a:lnTo>
                <a:lnTo>
                  <a:pt x="154458" y="312937"/>
                </a:lnTo>
                <a:lnTo>
                  <a:pt x="142361" y="313156"/>
                </a:lnTo>
                <a:lnTo>
                  <a:pt x="135381" y="313308"/>
                </a:lnTo>
                <a:lnTo>
                  <a:pt x="134238" y="302132"/>
                </a:lnTo>
                <a:lnTo>
                  <a:pt x="166115" y="292988"/>
                </a:lnTo>
                <a:lnTo>
                  <a:pt x="169925" y="291718"/>
                </a:lnTo>
                <a:lnTo>
                  <a:pt x="171831" y="289305"/>
                </a:lnTo>
                <a:lnTo>
                  <a:pt x="172212" y="285750"/>
                </a:lnTo>
                <a:lnTo>
                  <a:pt x="172338" y="279780"/>
                </a:lnTo>
                <a:lnTo>
                  <a:pt x="172465" y="273303"/>
                </a:lnTo>
                <a:lnTo>
                  <a:pt x="172465" y="266318"/>
                </a:lnTo>
                <a:lnTo>
                  <a:pt x="172593" y="259333"/>
                </a:lnTo>
                <a:lnTo>
                  <a:pt x="172593" y="251459"/>
                </a:lnTo>
                <a:lnTo>
                  <a:pt x="172593" y="242442"/>
                </a:lnTo>
                <a:lnTo>
                  <a:pt x="172593" y="201167"/>
                </a:lnTo>
                <a:lnTo>
                  <a:pt x="158675" y="200522"/>
                </a:lnTo>
                <a:lnTo>
                  <a:pt x="145672" y="199579"/>
                </a:lnTo>
                <a:lnTo>
                  <a:pt x="133583" y="198310"/>
                </a:lnTo>
                <a:lnTo>
                  <a:pt x="124968" y="197103"/>
                </a:lnTo>
                <a:lnTo>
                  <a:pt x="111467" y="194600"/>
                </a:lnTo>
                <a:lnTo>
                  <a:pt x="99256" y="191255"/>
                </a:lnTo>
                <a:lnTo>
                  <a:pt x="89281" y="187451"/>
                </a:lnTo>
                <a:lnTo>
                  <a:pt x="77446" y="181293"/>
                </a:lnTo>
                <a:lnTo>
                  <a:pt x="67343" y="173998"/>
                </a:lnTo>
                <a:lnTo>
                  <a:pt x="56054" y="161513"/>
                </a:lnTo>
                <a:lnTo>
                  <a:pt x="49628" y="150256"/>
                </a:lnTo>
                <a:lnTo>
                  <a:pt x="43996" y="135023"/>
                </a:lnTo>
                <a:lnTo>
                  <a:pt x="41007" y="122592"/>
                </a:lnTo>
                <a:lnTo>
                  <a:pt x="39243" y="111378"/>
                </a:lnTo>
                <a:lnTo>
                  <a:pt x="37992" y="99920"/>
                </a:lnTo>
                <a:lnTo>
                  <a:pt x="37178" y="87523"/>
                </a:lnTo>
                <a:lnTo>
                  <a:pt x="36768" y="74189"/>
                </a:lnTo>
                <a:lnTo>
                  <a:pt x="36702" y="65658"/>
                </a:lnTo>
                <a:lnTo>
                  <a:pt x="36702" y="60070"/>
                </a:lnTo>
                <a:lnTo>
                  <a:pt x="36575" y="53593"/>
                </a:lnTo>
                <a:lnTo>
                  <a:pt x="36575" y="46227"/>
                </a:lnTo>
                <a:lnTo>
                  <a:pt x="36449" y="38988"/>
                </a:lnTo>
                <a:lnTo>
                  <a:pt x="36321" y="32765"/>
                </a:lnTo>
                <a:lnTo>
                  <a:pt x="36194" y="27558"/>
                </a:lnTo>
                <a:lnTo>
                  <a:pt x="36068" y="23621"/>
                </a:lnTo>
                <a:lnTo>
                  <a:pt x="34289" y="21208"/>
                </a:lnTo>
                <a:lnTo>
                  <a:pt x="30861" y="20192"/>
                </a:lnTo>
                <a:lnTo>
                  <a:pt x="888" y="11429"/>
                </a:lnTo>
                <a:lnTo>
                  <a:pt x="0" y="0"/>
                </a:lnTo>
                <a:close/>
              </a:path>
            </a:pathLst>
          </a:custGeom>
          <a:ln w="3047">
            <a:solidFill>
              <a:srgbClr val="3A431F"/>
            </a:solidFill>
          </a:ln>
        </p:spPr>
        <p:txBody>
          <a:bodyPr wrap="square" lIns="0" tIns="0" rIns="0" bIns="0" rtlCol="0">
            <a:noAutofit/>
          </a:bodyPr>
          <a:lstStyle/>
          <a:p>
            <a:endParaRPr/>
          </a:p>
        </p:txBody>
      </p:sp>
      <p:sp>
        <p:nvSpPr>
          <p:cNvPr id="27" name="object 27"/>
          <p:cNvSpPr/>
          <p:nvPr/>
        </p:nvSpPr>
        <p:spPr>
          <a:xfrm>
            <a:off x="1658484" y="716790"/>
            <a:ext cx="352687" cy="315213"/>
          </a:xfrm>
          <a:custGeom>
            <a:avLst/>
            <a:gdLst/>
            <a:ahLst/>
            <a:cxnLst/>
            <a:rect l="l" t="t" r="r" b="b"/>
            <a:pathLst>
              <a:path w="264515" h="315213">
                <a:moveTo>
                  <a:pt x="137261" y="0"/>
                </a:moveTo>
                <a:lnTo>
                  <a:pt x="153156" y="388"/>
                </a:lnTo>
                <a:lnTo>
                  <a:pt x="167859" y="1550"/>
                </a:lnTo>
                <a:lnTo>
                  <a:pt x="181372" y="3486"/>
                </a:lnTo>
                <a:lnTo>
                  <a:pt x="193702" y="6191"/>
                </a:lnTo>
                <a:lnTo>
                  <a:pt x="204852" y="9664"/>
                </a:lnTo>
                <a:lnTo>
                  <a:pt x="214829" y="13902"/>
                </a:lnTo>
                <a:lnTo>
                  <a:pt x="222478" y="18161"/>
                </a:lnTo>
                <a:lnTo>
                  <a:pt x="233361" y="26653"/>
                </a:lnTo>
                <a:lnTo>
                  <a:pt x="241675" y="36567"/>
                </a:lnTo>
                <a:lnTo>
                  <a:pt x="247406" y="47911"/>
                </a:lnTo>
                <a:lnTo>
                  <a:pt x="250540" y="60692"/>
                </a:lnTo>
                <a:lnTo>
                  <a:pt x="251180" y="70485"/>
                </a:lnTo>
                <a:lnTo>
                  <a:pt x="250104" y="83856"/>
                </a:lnTo>
                <a:lnTo>
                  <a:pt x="246876" y="96116"/>
                </a:lnTo>
                <a:lnTo>
                  <a:pt x="241499" y="107265"/>
                </a:lnTo>
                <a:lnTo>
                  <a:pt x="233974" y="117300"/>
                </a:lnTo>
                <a:lnTo>
                  <a:pt x="224303" y="126219"/>
                </a:lnTo>
                <a:lnTo>
                  <a:pt x="212487" y="134021"/>
                </a:lnTo>
                <a:lnTo>
                  <a:pt x="198528" y="140705"/>
                </a:lnTo>
                <a:lnTo>
                  <a:pt x="187680" y="144652"/>
                </a:lnTo>
                <a:lnTo>
                  <a:pt x="202012" y="147378"/>
                </a:lnTo>
                <a:lnTo>
                  <a:pt x="214930" y="151372"/>
                </a:lnTo>
                <a:lnTo>
                  <a:pt x="226441" y="156640"/>
                </a:lnTo>
                <a:lnTo>
                  <a:pt x="236552" y="163191"/>
                </a:lnTo>
                <a:lnTo>
                  <a:pt x="244576" y="170307"/>
                </a:lnTo>
                <a:lnTo>
                  <a:pt x="252733" y="180346"/>
                </a:lnTo>
                <a:lnTo>
                  <a:pt x="258749" y="191471"/>
                </a:lnTo>
                <a:lnTo>
                  <a:pt x="262634" y="203673"/>
                </a:lnTo>
                <a:lnTo>
                  <a:pt x="264397" y="216942"/>
                </a:lnTo>
                <a:lnTo>
                  <a:pt x="264515" y="221614"/>
                </a:lnTo>
                <a:lnTo>
                  <a:pt x="263562" y="235669"/>
                </a:lnTo>
                <a:lnTo>
                  <a:pt x="260701" y="248632"/>
                </a:lnTo>
                <a:lnTo>
                  <a:pt x="255928" y="260508"/>
                </a:lnTo>
                <a:lnTo>
                  <a:pt x="249241" y="271300"/>
                </a:lnTo>
                <a:lnTo>
                  <a:pt x="240635" y="281010"/>
                </a:lnTo>
                <a:lnTo>
                  <a:pt x="230108" y="289643"/>
                </a:lnTo>
                <a:lnTo>
                  <a:pt x="219432" y="296303"/>
                </a:lnTo>
                <a:lnTo>
                  <a:pt x="209397" y="301176"/>
                </a:lnTo>
                <a:lnTo>
                  <a:pt x="198471" y="305321"/>
                </a:lnTo>
                <a:lnTo>
                  <a:pt x="186660" y="308741"/>
                </a:lnTo>
                <a:lnTo>
                  <a:pt x="173967" y="311437"/>
                </a:lnTo>
                <a:lnTo>
                  <a:pt x="160396" y="313410"/>
                </a:lnTo>
                <a:lnTo>
                  <a:pt x="145952" y="314661"/>
                </a:lnTo>
                <a:lnTo>
                  <a:pt x="130639" y="315193"/>
                </a:lnTo>
                <a:lnTo>
                  <a:pt x="126847" y="315213"/>
                </a:lnTo>
                <a:lnTo>
                  <a:pt x="114437" y="315060"/>
                </a:lnTo>
                <a:lnTo>
                  <a:pt x="101517" y="314652"/>
                </a:lnTo>
                <a:lnTo>
                  <a:pt x="99669" y="314578"/>
                </a:lnTo>
                <a:lnTo>
                  <a:pt x="88637" y="314130"/>
                </a:lnTo>
                <a:lnTo>
                  <a:pt x="75745" y="313878"/>
                </a:lnTo>
                <a:lnTo>
                  <a:pt x="64236" y="313816"/>
                </a:lnTo>
                <a:lnTo>
                  <a:pt x="51213" y="313847"/>
                </a:lnTo>
                <a:lnTo>
                  <a:pt x="38355" y="313940"/>
                </a:lnTo>
                <a:lnTo>
                  <a:pt x="25662" y="314094"/>
                </a:lnTo>
                <a:lnTo>
                  <a:pt x="13129" y="314310"/>
                </a:lnTo>
                <a:lnTo>
                  <a:pt x="1117" y="314578"/>
                </a:lnTo>
                <a:lnTo>
                  <a:pt x="0" y="303402"/>
                </a:lnTo>
                <a:lnTo>
                  <a:pt x="29946" y="295148"/>
                </a:lnTo>
                <a:lnTo>
                  <a:pt x="33629" y="294004"/>
                </a:lnTo>
                <a:lnTo>
                  <a:pt x="35661" y="291719"/>
                </a:lnTo>
                <a:lnTo>
                  <a:pt x="35915" y="288163"/>
                </a:lnTo>
                <a:lnTo>
                  <a:pt x="36042" y="282194"/>
                </a:lnTo>
                <a:lnTo>
                  <a:pt x="36169" y="275589"/>
                </a:lnTo>
                <a:lnTo>
                  <a:pt x="36296" y="268224"/>
                </a:lnTo>
                <a:lnTo>
                  <a:pt x="36296" y="260858"/>
                </a:lnTo>
                <a:lnTo>
                  <a:pt x="36423" y="252729"/>
                </a:lnTo>
                <a:lnTo>
                  <a:pt x="36423" y="243712"/>
                </a:lnTo>
                <a:lnTo>
                  <a:pt x="36423" y="65786"/>
                </a:lnTo>
                <a:lnTo>
                  <a:pt x="36423" y="58420"/>
                </a:lnTo>
                <a:lnTo>
                  <a:pt x="36296" y="51562"/>
                </a:lnTo>
                <a:lnTo>
                  <a:pt x="36296" y="45465"/>
                </a:lnTo>
                <a:lnTo>
                  <a:pt x="36169" y="39370"/>
                </a:lnTo>
                <a:lnTo>
                  <a:pt x="36042" y="33782"/>
                </a:lnTo>
                <a:lnTo>
                  <a:pt x="35915" y="28828"/>
                </a:lnTo>
                <a:lnTo>
                  <a:pt x="35788" y="24891"/>
                </a:lnTo>
                <a:lnTo>
                  <a:pt x="34010" y="22478"/>
                </a:lnTo>
                <a:lnTo>
                  <a:pt x="30581" y="21462"/>
                </a:lnTo>
                <a:lnTo>
                  <a:pt x="673" y="12700"/>
                </a:lnTo>
                <a:lnTo>
                  <a:pt x="0" y="1270"/>
                </a:lnTo>
                <a:lnTo>
                  <a:pt x="12423" y="1602"/>
                </a:lnTo>
                <a:lnTo>
                  <a:pt x="24985" y="1852"/>
                </a:lnTo>
                <a:lnTo>
                  <a:pt x="37684" y="2024"/>
                </a:lnTo>
                <a:lnTo>
                  <a:pt x="50515" y="2124"/>
                </a:lnTo>
                <a:lnTo>
                  <a:pt x="63474" y="2158"/>
                </a:lnTo>
                <a:lnTo>
                  <a:pt x="64236" y="2159"/>
                </a:lnTo>
                <a:lnTo>
                  <a:pt x="73952" y="1825"/>
                </a:lnTo>
                <a:lnTo>
                  <a:pt x="86687" y="1378"/>
                </a:lnTo>
                <a:lnTo>
                  <a:pt x="101955" y="888"/>
                </a:lnTo>
                <a:lnTo>
                  <a:pt x="118376" y="345"/>
                </a:lnTo>
                <a:lnTo>
                  <a:pt x="130623" y="62"/>
                </a:lnTo>
                <a:lnTo>
                  <a:pt x="137261"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8061116" y="713232"/>
            <a:ext cx="430105" cy="318134"/>
          </a:xfrm>
          <a:custGeom>
            <a:avLst/>
            <a:gdLst/>
            <a:ahLst/>
            <a:cxnLst/>
            <a:rect l="l" t="t" r="r" b="b"/>
            <a:pathLst>
              <a:path w="322579" h="318134">
                <a:moveTo>
                  <a:pt x="180593" y="0"/>
                </a:moveTo>
                <a:lnTo>
                  <a:pt x="276860" y="271398"/>
                </a:lnTo>
                <a:lnTo>
                  <a:pt x="280542" y="281813"/>
                </a:lnTo>
                <a:lnTo>
                  <a:pt x="283972" y="288925"/>
                </a:lnTo>
                <a:lnTo>
                  <a:pt x="287019" y="292480"/>
                </a:lnTo>
                <a:lnTo>
                  <a:pt x="290067" y="296163"/>
                </a:lnTo>
                <a:lnTo>
                  <a:pt x="294386" y="298830"/>
                </a:lnTo>
                <a:lnTo>
                  <a:pt x="300100" y="300481"/>
                </a:lnTo>
                <a:lnTo>
                  <a:pt x="321944" y="306958"/>
                </a:lnTo>
                <a:lnTo>
                  <a:pt x="322579" y="318134"/>
                </a:lnTo>
                <a:lnTo>
                  <a:pt x="309969" y="317849"/>
                </a:lnTo>
                <a:lnTo>
                  <a:pt x="297318" y="317630"/>
                </a:lnTo>
                <a:lnTo>
                  <a:pt x="284620" y="317478"/>
                </a:lnTo>
                <a:lnTo>
                  <a:pt x="271867" y="317393"/>
                </a:lnTo>
                <a:lnTo>
                  <a:pt x="261874" y="317372"/>
                </a:lnTo>
                <a:lnTo>
                  <a:pt x="248917" y="317392"/>
                </a:lnTo>
                <a:lnTo>
                  <a:pt x="236059" y="317452"/>
                </a:lnTo>
                <a:lnTo>
                  <a:pt x="223300" y="317550"/>
                </a:lnTo>
                <a:lnTo>
                  <a:pt x="210639" y="317689"/>
                </a:lnTo>
                <a:lnTo>
                  <a:pt x="198078" y="317866"/>
                </a:lnTo>
                <a:lnTo>
                  <a:pt x="185615" y="318084"/>
                </a:lnTo>
                <a:lnTo>
                  <a:pt x="183006" y="318134"/>
                </a:lnTo>
                <a:lnTo>
                  <a:pt x="181990" y="306958"/>
                </a:lnTo>
                <a:lnTo>
                  <a:pt x="204088" y="300481"/>
                </a:lnTo>
                <a:lnTo>
                  <a:pt x="207010" y="299592"/>
                </a:lnTo>
                <a:lnTo>
                  <a:pt x="209168" y="298450"/>
                </a:lnTo>
                <a:lnTo>
                  <a:pt x="210565" y="297052"/>
                </a:lnTo>
                <a:lnTo>
                  <a:pt x="211836" y="295782"/>
                </a:lnTo>
                <a:lnTo>
                  <a:pt x="212470" y="293750"/>
                </a:lnTo>
                <a:lnTo>
                  <a:pt x="212470" y="291083"/>
                </a:lnTo>
                <a:lnTo>
                  <a:pt x="212470" y="288035"/>
                </a:lnTo>
                <a:lnTo>
                  <a:pt x="211836" y="284225"/>
                </a:lnTo>
                <a:lnTo>
                  <a:pt x="210312" y="279400"/>
                </a:lnTo>
                <a:lnTo>
                  <a:pt x="208787" y="274446"/>
                </a:lnTo>
                <a:lnTo>
                  <a:pt x="206628" y="268096"/>
                </a:lnTo>
                <a:lnTo>
                  <a:pt x="203835" y="260222"/>
                </a:lnTo>
                <a:lnTo>
                  <a:pt x="189102" y="218312"/>
                </a:lnTo>
                <a:lnTo>
                  <a:pt x="97536" y="218312"/>
                </a:lnTo>
                <a:lnTo>
                  <a:pt x="81661" y="259968"/>
                </a:lnTo>
                <a:lnTo>
                  <a:pt x="78612" y="268223"/>
                </a:lnTo>
                <a:lnTo>
                  <a:pt x="76200" y="274827"/>
                </a:lnTo>
                <a:lnTo>
                  <a:pt x="74422" y="279780"/>
                </a:lnTo>
                <a:lnTo>
                  <a:pt x="72770" y="284733"/>
                </a:lnTo>
                <a:lnTo>
                  <a:pt x="71881" y="288543"/>
                </a:lnTo>
                <a:lnTo>
                  <a:pt x="71881" y="291338"/>
                </a:lnTo>
                <a:lnTo>
                  <a:pt x="71881" y="293877"/>
                </a:lnTo>
                <a:lnTo>
                  <a:pt x="72516" y="295782"/>
                </a:lnTo>
                <a:lnTo>
                  <a:pt x="73913" y="297052"/>
                </a:lnTo>
                <a:lnTo>
                  <a:pt x="75184" y="298450"/>
                </a:lnTo>
                <a:lnTo>
                  <a:pt x="77342" y="299465"/>
                </a:lnTo>
                <a:lnTo>
                  <a:pt x="80137" y="300227"/>
                </a:lnTo>
                <a:lnTo>
                  <a:pt x="101600" y="306450"/>
                </a:lnTo>
                <a:lnTo>
                  <a:pt x="102235" y="318134"/>
                </a:lnTo>
                <a:lnTo>
                  <a:pt x="87335" y="317812"/>
                </a:lnTo>
                <a:lnTo>
                  <a:pt x="73840" y="317577"/>
                </a:lnTo>
                <a:lnTo>
                  <a:pt x="61740" y="317431"/>
                </a:lnTo>
                <a:lnTo>
                  <a:pt x="51023" y="317374"/>
                </a:lnTo>
                <a:lnTo>
                  <a:pt x="49529" y="317372"/>
                </a:lnTo>
                <a:lnTo>
                  <a:pt x="38011" y="317425"/>
                </a:lnTo>
                <a:lnTo>
                  <a:pt x="25653" y="317582"/>
                </a:lnTo>
                <a:lnTo>
                  <a:pt x="12455" y="317845"/>
                </a:lnTo>
                <a:lnTo>
                  <a:pt x="1142" y="318134"/>
                </a:lnTo>
                <a:lnTo>
                  <a:pt x="0" y="306958"/>
                </a:lnTo>
                <a:lnTo>
                  <a:pt x="23875" y="299719"/>
                </a:lnTo>
                <a:lnTo>
                  <a:pt x="29590" y="298068"/>
                </a:lnTo>
                <a:lnTo>
                  <a:pt x="33654" y="295401"/>
                </a:lnTo>
                <a:lnTo>
                  <a:pt x="42037" y="282066"/>
                </a:lnTo>
                <a:lnTo>
                  <a:pt x="156463" y="3555"/>
                </a:lnTo>
                <a:lnTo>
                  <a:pt x="180593"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7223930" y="713233"/>
            <a:ext cx="855980" cy="319913"/>
          </a:xfrm>
          <a:custGeom>
            <a:avLst/>
            <a:gdLst/>
            <a:ahLst/>
            <a:cxnLst/>
            <a:rect l="l" t="t" r="r" b="b"/>
            <a:pathLst>
              <a:path w="641985" h="319913">
                <a:moveTo>
                  <a:pt x="180593" y="0"/>
                </a:moveTo>
                <a:lnTo>
                  <a:pt x="276860" y="271398"/>
                </a:lnTo>
                <a:lnTo>
                  <a:pt x="280542" y="281813"/>
                </a:lnTo>
                <a:lnTo>
                  <a:pt x="283972" y="288925"/>
                </a:lnTo>
                <a:lnTo>
                  <a:pt x="287019" y="292480"/>
                </a:lnTo>
                <a:lnTo>
                  <a:pt x="290067" y="296163"/>
                </a:lnTo>
                <a:lnTo>
                  <a:pt x="294386" y="298830"/>
                </a:lnTo>
                <a:lnTo>
                  <a:pt x="300100" y="300481"/>
                </a:lnTo>
                <a:lnTo>
                  <a:pt x="321310" y="306704"/>
                </a:lnTo>
                <a:lnTo>
                  <a:pt x="350647" y="298703"/>
                </a:lnTo>
                <a:lnTo>
                  <a:pt x="356883" y="280719"/>
                </a:lnTo>
                <a:lnTo>
                  <a:pt x="357044" y="268377"/>
                </a:lnTo>
                <a:lnTo>
                  <a:pt x="357115" y="254659"/>
                </a:lnTo>
                <a:lnTo>
                  <a:pt x="357124" y="247268"/>
                </a:lnTo>
                <a:lnTo>
                  <a:pt x="357124" y="69341"/>
                </a:lnTo>
                <a:lnTo>
                  <a:pt x="357073" y="54924"/>
                </a:lnTo>
                <a:lnTo>
                  <a:pt x="356902" y="42306"/>
                </a:lnTo>
                <a:lnTo>
                  <a:pt x="356615" y="32384"/>
                </a:lnTo>
                <a:lnTo>
                  <a:pt x="321437" y="16255"/>
                </a:lnTo>
                <a:lnTo>
                  <a:pt x="320675" y="4825"/>
                </a:lnTo>
                <a:lnTo>
                  <a:pt x="336189" y="5252"/>
                </a:lnTo>
                <a:lnTo>
                  <a:pt x="349677" y="5532"/>
                </a:lnTo>
                <a:lnTo>
                  <a:pt x="361140" y="5681"/>
                </a:lnTo>
                <a:lnTo>
                  <a:pt x="368680" y="5714"/>
                </a:lnTo>
                <a:lnTo>
                  <a:pt x="381863" y="5640"/>
                </a:lnTo>
                <a:lnTo>
                  <a:pt x="394618" y="5401"/>
                </a:lnTo>
                <a:lnTo>
                  <a:pt x="406945" y="4975"/>
                </a:lnTo>
                <a:lnTo>
                  <a:pt x="410210" y="4825"/>
                </a:lnTo>
                <a:lnTo>
                  <a:pt x="558673" y="190880"/>
                </a:lnTo>
                <a:lnTo>
                  <a:pt x="566354" y="200550"/>
                </a:lnTo>
                <a:lnTo>
                  <a:pt x="574173" y="210771"/>
                </a:lnTo>
                <a:lnTo>
                  <a:pt x="576961" y="214502"/>
                </a:lnTo>
                <a:lnTo>
                  <a:pt x="576704" y="201524"/>
                </a:lnTo>
                <a:lnTo>
                  <a:pt x="576588" y="188963"/>
                </a:lnTo>
                <a:lnTo>
                  <a:pt x="576579" y="184784"/>
                </a:lnTo>
                <a:lnTo>
                  <a:pt x="576579" y="68452"/>
                </a:lnTo>
                <a:lnTo>
                  <a:pt x="576530" y="54431"/>
                </a:lnTo>
                <a:lnTo>
                  <a:pt x="576362" y="41770"/>
                </a:lnTo>
                <a:lnTo>
                  <a:pt x="576072" y="31241"/>
                </a:lnTo>
                <a:lnTo>
                  <a:pt x="575944" y="27812"/>
                </a:lnTo>
                <a:lnTo>
                  <a:pt x="574039" y="25526"/>
                </a:lnTo>
                <a:lnTo>
                  <a:pt x="570229" y="24510"/>
                </a:lnTo>
                <a:lnTo>
                  <a:pt x="541654" y="16637"/>
                </a:lnTo>
                <a:lnTo>
                  <a:pt x="541019" y="4825"/>
                </a:lnTo>
                <a:lnTo>
                  <a:pt x="555924" y="5237"/>
                </a:lnTo>
                <a:lnTo>
                  <a:pt x="569320" y="5515"/>
                </a:lnTo>
                <a:lnTo>
                  <a:pt x="581219" y="5669"/>
                </a:lnTo>
                <a:lnTo>
                  <a:pt x="591057" y="5714"/>
                </a:lnTo>
                <a:lnTo>
                  <a:pt x="601759" y="5663"/>
                </a:lnTo>
                <a:lnTo>
                  <a:pt x="613835" y="5499"/>
                </a:lnTo>
                <a:lnTo>
                  <a:pt x="627275" y="5211"/>
                </a:lnTo>
                <a:lnTo>
                  <a:pt x="640841" y="4825"/>
                </a:lnTo>
                <a:lnTo>
                  <a:pt x="641985" y="16255"/>
                </a:lnTo>
                <a:lnTo>
                  <a:pt x="611631" y="25018"/>
                </a:lnTo>
                <a:lnTo>
                  <a:pt x="605828" y="43364"/>
                </a:lnTo>
                <a:lnTo>
                  <a:pt x="605606" y="56143"/>
                </a:lnTo>
                <a:lnTo>
                  <a:pt x="605536" y="69341"/>
                </a:lnTo>
                <a:lnTo>
                  <a:pt x="605536" y="317372"/>
                </a:lnTo>
                <a:lnTo>
                  <a:pt x="579881" y="319913"/>
                </a:lnTo>
                <a:lnTo>
                  <a:pt x="403987" y="99567"/>
                </a:lnTo>
                <a:lnTo>
                  <a:pt x="396895" y="90320"/>
                </a:lnTo>
                <a:lnTo>
                  <a:pt x="388959" y="79758"/>
                </a:lnTo>
                <a:lnTo>
                  <a:pt x="385952" y="75691"/>
                </a:lnTo>
                <a:lnTo>
                  <a:pt x="386205" y="88991"/>
                </a:lnTo>
                <a:lnTo>
                  <a:pt x="386323" y="101434"/>
                </a:lnTo>
                <a:lnTo>
                  <a:pt x="386333" y="106044"/>
                </a:lnTo>
                <a:lnTo>
                  <a:pt x="386333" y="247268"/>
                </a:lnTo>
                <a:lnTo>
                  <a:pt x="386369" y="261901"/>
                </a:lnTo>
                <a:lnTo>
                  <a:pt x="386488" y="274933"/>
                </a:lnTo>
                <a:lnTo>
                  <a:pt x="386710" y="286385"/>
                </a:lnTo>
                <a:lnTo>
                  <a:pt x="386841" y="290829"/>
                </a:lnTo>
                <a:lnTo>
                  <a:pt x="386968" y="295147"/>
                </a:lnTo>
                <a:lnTo>
                  <a:pt x="388747" y="297814"/>
                </a:lnTo>
                <a:lnTo>
                  <a:pt x="392302" y="298703"/>
                </a:lnTo>
                <a:lnTo>
                  <a:pt x="420877" y="306450"/>
                </a:lnTo>
                <a:lnTo>
                  <a:pt x="421639" y="318134"/>
                </a:lnTo>
                <a:lnTo>
                  <a:pt x="406889" y="317794"/>
                </a:lnTo>
                <a:lnTo>
                  <a:pt x="393528" y="317553"/>
                </a:lnTo>
                <a:lnTo>
                  <a:pt x="381598" y="317413"/>
                </a:lnTo>
                <a:lnTo>
                  <a:pt x="372110" y="317372"/>
                </a:lnTo>
                <a:lnTo>
                  <a:pt x="361590" y="317420"/>
                </a:lnTo>
                <a:lnTo>
                  <a:pt x="349567" y="317556"/>
                </a:lnTo>
                <a:lnTo>
                  <a:pt x="336042" y="317766"/>
                </a:lnTo>
                <a:lnTo>
                  <a:pt x="322579" y="318007"/>
                </a:lnTo>
                <a:lnTo>
                  <a:pt x="322199" y="318007"/>
                </a:lnTo>
                <a:lnTo>
                  <a:pt x="321944" y="318007"/>
                </a:lnTo>
                <a:lnTo>
                  <a:pt x="309194" y="317784"/>
                </a:lnTo>
                <a:lnTo>
                  <a:pt x="296517" y="317601"/>
                </a:lnTo>
                <a:lnTo>
                  <a:pt x="283800" y="317468"/>
                </a:lnTo>
                <a:lnTo>
                  <a:pt x="271058" y="317390"/>
                </a:lnTo>
                <a:lnTo>
                  <a:pt x="261874" y="317372"/>
                </a:lnTo>
                <a:lnTo>
                  <a:pt x="248917" y="317392"/>
                </a:lnTo>
                <a:lnTo>
                  <a:pt x="236059" y="317452"/>
                </a:lnTo>
                <a:lnTo>
                  <a:pt x="223300" y="317550"/>
                </a:lnTo>
                <a:lnTo>
                  <a:pt x="210639" y="317689"/>
                </a:lnTo>
                <a:lnTo>
                  <a:pt x="198078" y="317866"/>
                </a:lnTo>
                <a:lnTo>
                  <a:pt x="185615" y="318084"/>
                </a:lnTo>
                <a:lnTo>
                  <a:pt x="183006" y="318134"/>
                </a:lnTo>
                <a:lnTo>
                  <a:pt x="181990" y="306958"/>
                </a:lnTo>
                <a:lnTo>
                  <a:pt x="204088" y="300481"/>
                </a:lnTo>
                <a:lnTo>
                  <a:pt x="207010" y="299592"/>
                </a:lnTo>
                <a:lnTo>
                  <a:pt x="209168" y="298450"/>
                </a:lnTo>
                <a:lnTo>
                  <a:pt x="210565" y="297052"/>
                </a:lnTo>
                <a:lnTo>
                  <a:pt x="211836" y="295782"/>
                </a:lnTo>
                <a:lnTo>
                  <a:pt x="212470" y="293750"/>
                </a:lnTo>
                <a:lnTo>
                  <a:pt x="212470" y="291083"/>
                </a:lnTo>
                <a:lnTo>
                  <a:pt x="212470" y="288035"/>
                </a:lnTo>
                <a:lnTo>
                  <a:pt x="211836" y="284225"/>
                </a:lnTo>
                <a:lnTo>
                  <a:pt x="210312" y="279400"/>
                </a:lnTo>
                <a:lnTo>
                  <a:pt x="208787" y="274446"/>
                </a:lnTo>
                <a:lnTo>
                  <a:pt x="206628" y="268096"/>
                </a:lnTo>
                <a:lnTo>
                  <a:pt x="203835" y="260222"/>
                </a:lnTo>
                <a:lnTo>
                  <a:pt x="189102" y="218312"/>
                </a:lnTo>
                <a:lnTo>
                  <a:pt x="97536" y="218312"/>
                </a:lnTo>
                <a:lnTo>
                  <a:pt x="81661" y="259968"/>
                </a:lnTo>
                <a:lnTo>
                  <a:pt x="78612" y="268223"/>
                </a:lnTo>
                <a:lnTo>
                  <a:pt x="76200" y="274827"/>
                </a:lnTo>
                <a:lnTo>
                  <a:pt x="74422" y="279780"/>
                </a:lnTo>
                <a:lnTo>
                  <a:pt x="72770" y="284733"/>
                </a:lnTo>
                <a:lnTo>
                  <a:pt x="71881" y="288543"/>
                </a:lnTo>
                <a:lnTo>
                  <a:pt x="71881" y="291338"/>
                </a:lnTo>
                <a:lnTo>
                  <a:pt x="71881" y="293877"/>
                </a:lnTo>
                <a:lnTo>
                  <a:pt x="72516" y="295782"/>
                </a:lnTo>
                <a:lnTo>
                  <a:pt x="73913" y="297052"/>
                </a:lnTo>
                <a:lnTo>
                  <a:pt x="75183" y="298450"/>
                </a:lnTo>
                <a:lnTo>
                  <a:pt x="77342" y="299465"/>
                </a:lnTo>
                <a:lnTo>
                  <a:pt x="80137" y="300227"/>
                </a:lnTo>
                <a:lnTo>
                  <a:pt x="101600" y="306450"/>
                </a:lnTo>
                <a:lnTo>
                  <a:pt x="102235" y="318134"/>
                </a:lnTo>
                <a:lnTo>
                  <a:pt x="87335" y="317812"/>
                </a:lnTo>
                <a:lnTo>
                  <a:pt x="73840" y="317577"/>
                </a:lnTo>
                <a:lnTo>
                  <a:pt x="61740" y="317431"/>
                </a:lnTo>
                <a:lnTo>
                  <a:pt x="51023" y="317374"/>
                </a:lnTo>
                <a:lnTo>
                  <a:pt x="49529" y="317372"/>
                </a:lnTo>
                <a:lnTo>
                  <a:pt x="38011" y="317425"/>
                </a:lnTo>
                <a:lnTo>
                  <a:pt x="25653" y="317582"/>
                </a:lnTo>
                <a:lnTo>
                  <a:pt x="12455" y="317845"/>
                </a:lnTo>
                <a:lnTo>
                  <a:pt x="1142" y="318134"/>
                </a:lnTo>
                <a:lnTo>
                  <a:pt x="0" y="306958"/>
                </a:lnTo>
                <a:lnTo>
                  <a:pt x="23875" y="299719"/>
                </a:lnTo>
                <a:lnTo>
                  <a:pt x="29590" y="298068"/>
                </a:lnTo>
                <a:lnTo>
                  <a:pt x="33654" y="295401"/>
                </a:lnTo>
                <a:lnTo>
                  <a:pt x="42037" y="282066"/>
                </a:lnTo>
                <a:lnTo>
                  <a:pt x="156463" y="3555"/>
                </a:lnTo>
                <a:lnTo>
                  <a:pt x="18059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3582247" y="710691"/>
            <a:ext cx="446530" cy="328168"/>
          </a:xfrm>
          <a:custGeom>
            <a:avLst/>
            <a:gdLst/>
            <a:ahLst/>
            <a:cxnLst/>
            <a:rect l="l" t="t" r="r" b="b"/>
            <a:pathLst>
              <a:path w="334898" h="328168">
                <a:moveTo>
                  <a:pt x="172338" y="0"/>
                </a:moveTo>
                <a:lnTo>
                  <a:pt x="187491" y="420"/>
                </a:lnTo>
                <a:lnTo>
                  <a:pt x="201939" y="1681"/>
                </a:lnTo>
                <a:lnTo>
                  <a:pt x="215684" y="3783"/>
                </a:lnTo>
                <a:lnTo>
                  <a:pt x="228726" y="6723"/>
                </a:lnTo>
                <a:lnTo>
                  <a:pt x="241066" y="10502"/>
                </a:lnTo>
                <a:lnTo>
                  <a:pt x="252705" y="15119"/>
                </a:lnTo>
                <a:lnTo>
                  <a:pt x="263643" y="20573"/>
                </a:lnTo>
                <a:lnTo>
                  <a:pt x="273882" y="26863"/>
                </a:lnTo>
                <a:lnTo>
                  <a:pt x="283421" y="33988"/>
                </a:lnTo>
                <a:lnTo>
                  <a:pt x="292263" y="41948"/>
                </a:lnTo>
                <a:lnTo>
                  <a:pt x="300837" y="51229"/>
                </a:lnTo>
                <a:lnTo>
                  <a:pt x="308276" y="60951"/>
                </a:lnTo>
                <a:lnTo>
                  <a:pt x="314798" y="71332"/>
                </a:lnTo>
                <a:lnTo>
                  <a:pt x="320403" y="82371"/>
                </a:lnTo>
                <a:lnTo>
                  <a:pt x="325092" y="94071"/>
                </a:lnTo>
                <a:lnTo>
                  <a:pt x="328868" y="106431"/>
                </a:lnTo>
                <a:lnTo>
                  <a:pt x="331729" y="119452"/>
                </a:lnTo>
                <a:lnTo>
                  <a:pt x="333677" y="133135"/>
                </a:lnTo>
                <a:lnTo>
                  <a:pt x="334714" y="147482"/>
                </a:lnTo>
                <a:lnTo>
                  <a:pt x="334898" y="156972"/>
                </a:lnTo>
                <a:lnTo>
                  <a:pt x="334477" y="171539"/>
                </a:lnTo>
                <a:lnTo>
                  <a:pt x="333214" y="185544"/>
                </a:lnTo>
                <a:lnTo>
                  <a:pt x="331110" y="198988"/>
                </a:lnTo>
                <a:lnTo>
                  <a:pt x="328166" y="211870"/>
                </a:lnTo>
                <a:lnTo>
                  <a:pt x="324382" y="224190"/>
                </a:lnTo>
                <a:lnTo>
                  <a:pt x="319758" y="235949"/>
                </a:lnTo>
                <a:lnTo>
                  <a:pt x="314296" y="247146"/>
                </a:lnTo>
                <a:lnTo>
                  <a:pt x="307997" y="257781"/>
                </a:lnTo>
                <a:lnTo>
                  <a:pt x="300860" y="267855"/>
                </a:lnTo>
                <a:lnTo>
                  <a:pt x="292887" y="277367"/>
                </a:lnTo>
                <a:lnTo>
                  <a:pt x="280437" y="289602"/>
                </a:lnTo>
                <a:lnTo>
                  <a:pt x="270943" y="297193"/>
                </a:lnTo>
                <a:lnTo>
                  <a:pt x="260820" y="303952"/>
                </a:lnTo>
                <a:lnTo>
                  <a:pt x="250067" y="309878"/>
                </a:lnTo>
                <a:lnTo>
                  <a:pt x="238684" y="314973"/>
                </a:lnTo>
                <a:lnTo>
                  <a:pt x="226670" y="319237"/>
                </a:lnTo>
                <a:lnTo>
                  <a:pt x="214022" y="322670"/>
                </a:lnTo>
                <a:lnTo>
                  <a:pt x="200740" y="325274"/>
                </a:lnTo>
                <a:lnTo>
                  <a:pt x="186822" y="327049"/>
                </a:lnTo>
                <a:lnTo>
                  <a:pt x="172267" y="327996"/>
                </a:lnTo>
                <a:lnTo>
                  <a:pt x="162559" y="328168"/>
                </a:lnTo>
                <a:lnTo>
                  <a:pt x="147456" y="327738"/>
                </a:lnTo>
                <a:lnTo>
                  <a:pt x="133053" y="326451"/>
                </a:lnTo>
                <a:lnTo>
                  <a:pt x="119348" y="324304"/>
                </a:lnTo>
                <a:lnTo>
                  <a:pt x="106341" y="321300"/>
                </a:lnTo>
                <a:lnTo>
                  <a:pt x="94032" y="317436"/>
                </a:lnTo>
                <a:lnTo>
                  <a:pt x="82419" y="312715"/>
                </a:lnTo>
                <a:lnTo>
                  <a:pt x="71502" y="307135"/>
                </a:lnTo>
                <a:lnTo>
                  <a:pt x="61280" y="300696"/>
                </a:lnTo>
                <a:lnTo>
                  <a:pt x="51753" y="293399"/>
                </a:lnTo>
                <a:lnTo>
                  <a:pt x="42919" y="285243"/>
                </a:lnTo>
                <a:lnTo>
                  <a:pt x="34251" y="275585"/>
                </a:lnTo>
                <a:lnTo>
                  <a:pt x="26952" y="265806"/>
                </a:lnTo>
                <a:lnTo>
                  <a:pt x="20523" y="255395"/>
                </a:lnTo>
                <a:lnTo>
                  <a:pt x="14966" y="244351"/>
                </a:lnTo>
                <a:lnTo>
                  <a:pt x="10281" y="232673"/>
                </a:lnTo>
                <a:lnTo>
                  <a:pt x="6472" y="220362"/>
                </a:lnTo>
                <a:lnTo>
                  <a:pt x="3538" y="207415"/>
                </a:lnTo>
                <a:lnTo>
                  <a:pt x="1483" y="193832"/>
                </a:lnTo>
                <a:lnTo>
                  <a:pt x="307" y="179613"/>
                </a:lnTo>
                <a:lnTo>
                  <a:pt x="0" y="167259"/>
                </a:lnTo>
                <a:lnTo>
                  <a:pt x="432" y="152527"/>
                </a:lnTo>
                <a:lnTo>
                  <a:pt x="1729" y="138413"/>
                </a:lnTo>
                <a:lnTo>
                  <a:pt x="3893" y="124915"/>
                </a:lnTo>
                <a:lnTo>
                  <a:pt x="6923" y="112029"/>
                </a:lnTo>
                <a:lnTo>
                  <a:pt x="10821" y="99755"/>
                </a:lnTo>
                <a:lnTo>
                  <a:pt x="15586" y="88090"/>
                </a:lnTo>
                <a:lnTo>
                  <a:pt x="21220" y="77032"/>
                </a:lnTo>
                <a:lnTo>
                  <a:pt x="27724" y="66579"/>
                </a:lnTo>
                <a:lnTo>
                  <a:pt x="35098" y="56729"/>
                </a:lnTo>
                <a:lnTo>
                  <a:pt x="43343" y="47479"/>
                </a:lnTo>
                <a:lnTo>
                  <a:pt x="54811" y="36853"/>
                </a:lnTo>
                <a:lnTo>
                  <a:pt x="64403" y="29554"/>
                </a:lnTo>
                <a:lnTo>
                  <a:pt x="74622" y="23060"/>
                </a:lnTo>
                <a:lnTo>
                  <a:pt x="85468" y="17370"/>
                </a:lnTo>
                <a:lnTo>
                  <a:pt x="96942" y="12485"/>
                </a:lnTo>
                <a:lnTo>
                  <a:pt x="109044" y="8404"/>
                </a:lnTo>
                <a:lnTo>
                  <a:pt x="121772" y="5129"/>
                </a:lnTo>
                <a:lnTo>
                  <a:pt x="135129" y="2658"/>
                </a:lnTo>
                <a:lnTo>
                  <a:pt x="149112" y="992"/>
                </a:lnTo>
                <a:lnTo>
                  <a:pt x="163723" y="130"/>
                </a:lnTo>
                <a:lnTo>
                  <a:pt x="172338"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1263904" y="463297"/>
            <a:ext cx="9662160" cy="688848"/>
          </a:xfrm>
          <a:prstGeom prst="rect">
            <a:avLst/>
          </a:prstGeom>
          <a:blipFill>
            <a:blip r:embed="rId3" cstate="print"/>
            <a:stretch>
              <a:fillRect/>
            </a:stretch>
          </a:blipFill>
        </p:spPr>
        <p:txBody>
          <a:bodyPr wrap="square" lIns="0" tIns="0" rIns="0" bIns="0" rtlCol="0">
            <a:noAutofit/>
          </a:bodyPr>
          <a:lstStyle/>
          <a:p>
            <a:endParaRPr/>
          </a:p>
        </p:txBody>
      </p:sp>
      <p:sp>
        <p:nvSpPr>
          <p:cNvPr id="32" name="object 32"/>
          <p:cNvSpPr/>
          <p:nvPr/>
        </p:nvSpPr>
        <p:spPr>
          <a:xfrm>
            <a:off x="10190481" y="463297"/>
            <a:ext cx="871728" cy="688848"/>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9" y="1582049"/>
            <a:ext cx="10815204" cy="4186885"/>
          </a:xfrm>
          <a:prstGeom prst="rect">
            <a:avLst/>
          </a:prstGeom>
        </p:spPr>
        <p:txBody>
          <a:bodyPr wrap="square" lIns="0" tIns="20066" rIns="0" bIns="0" rtlCol="0">
            <a:noAutofit/>
          </a:bodyPr>
          <a:lstStyle/>
          <a:p>
            <a:pPr marL="12700" marR="57063">
              <a:lnSpc>
                <a:spcPts val="3160"/>
              </a:lnSpc>
            </a:pPr>
            <a:r>
              <a:rPr sz="3000" b="1" spc="-17" dirty="0" smtClean="0">
                <a:solidFill>
                  <a:srgbClr val="0000FF"/>
                </a:solidFill>
                <a:latin typeface="Constantia"/>
                <a:cs typeface="Constantia"/>
              </a:rPr>
              <a:t>6. Οπτικο-κινητικός Συντονισμός</a:t>
            </a:r>
            <a:endParaRPr sz="3000">
              <a:latin typeface="Constantia"/>
              <a:cs typeface="Constantia"/>
            </a:endParaRPr>
          </a:p>
          <a:p>
            <a:pPr marL="287019" indent="-274319">
              <a:lnSpc>
                <a:spcPts val="3662"/>
              </a:lnSpc>
              <a:spcBef>
                <a:spcPts val="351"/>
              </a:spcBef>
            </a:pPr>
            <a:r>
              <a:rPr sz="3000" b="1" spc="-28" dirty="0" smtClean="0">
                <a:solidFill>
                  <a:srgbClr val="FFFFFF"/>
                </a:solidFill>
                <a:latin typeface="Constantia"/>
                <a:cs typeface="Constantia"/>
              </a:rPr>
              <a:t>Πετά μπαλόνι-μαντήλι από διάφορα ύψη και </a:t>
            </a:r>
            <a:endParaRPr sz="3000">
              <a:latin typeface="Constantia"/>
              <a:cs typeface="Constantia"/>
            </a:endParaRPr>
          </a:p>
          <a:p>
            <a:pPr marL="287019">
              <a:lnSpc>
                <a:spcPts val="3662"/>
              </a:lnSpc>
            </a:pPr>
            <a:r>
              <a:rPr sz="3000" b="1" spc="-31" dirty="0" smtClean="0">
                <a:solidFill>
                  <a:srgbClr val="FFFFFF"/>
                </a:solidFill>
                <a:latin typeface="Constantia"/>
                <a:cs typeface="Constantia"/>
              </a:rPr>
              <a:t>το πιάνει, πετά και πιάνει την μπάλα, κυλά </a:t>
            </a:r>
            <a:endParaRPr sz="3000">
              <a:latin typeface="Constantia"/>
              <a:cs typeface="Constantia"/>
            </a:endParaRPr>
          </a:p>
          <a:p>
            <a:pPr marL="287019">
              <a:lnSpc>
                <a:spcPts val="3662"/>
              </a:lnSpc>
            </a:pPr>
            <a:r>
              <a:rPr sz="3000" b="1" spc="-19" dirty="0" smtClean="0">
                <a:solidFill>
                  <a:srgbClr val="FFFFFF"/>
                </a:solidFill>
                <a:latin typeface="Constantia"/>
                <a:cs typeface="Constantia"/>
              </a:rPr>
              <a:t>την μπάλα, Βowling, Basket, περνά εμπόδια, </a:t>
            </a:r>
            <a:endParaRPr sz="3000">
              <a:latin typeface="Constantia"/>
              <a:cs typeface="Constantia"/>
            </a:endParaRPr>
          </a:p>
          <a:p>
            <a:pPr marL="287019">
              <a:lnSpc>
                <a:spcPts val="3662"/>
              </a:lnSpc>
            </a:pPr>
            <a:r>
              <a:rPr sz="3000" b="1" spc="-30" dirty="0" smtClean="0">
                <a:solidFill>
                  <a:srgbClr val="FFFFFF"/>
                </a:solidFill>
                <a:latin typeface="Constantia"/>
                <a:cs typeface="Constantia"/>
              </a:rPr>
              <a:t>βαδίζει πάνω σε ίχνη, ακολουθεί διαδρομές, </a:t>
            </a:r>
            <a:endParaRPr sz="3000">
              <a:latin typeface="Constantia"/>
              <a:cs typeface="Constantia"/>
            </a:endParaRPr>
          </a:p>
          <a:p>
            <a:pPr marL="287019">
              <a:lnSpc>
                <a:spcPts val="3662"/>
              </a:lnSpc>
            </a:pPr>
            <a:r>
              <a:rPr sz="3000" b="1" spc="-28" dirty="0" smtClean="0">
                <a:solidFill>
                  <a:srgbClr val="FFFFFF"/>
                </a:solidFill>
                <a:latin typeface="Constantia"/>
                <a:cs typeface="Constantia"/>
              </a:rPr>
              <a:t>βαδίζει κρατώντας ποτήρι με νερό, αδειάζει </a:t>
            </a:r>
            <a:endParaRPr sz="3000">
              <a:latin typeface="Constantia"/>
              <a:cs typeface="Constantia"/>
            </a:endParaRPr>
          </a:p>
          <a:p>
            <a:pPr marL="287019">
              <a:lnSpc>
                <a:spcPts val="3662"/>
              </a:lnSpc>
            </a:pPr>
            <a:r>
              <a:rPr sz="3000" b="1" spc="-28" dirty="0" smtClean="0">
                <a:solidFill>
                  <a:srgbClr val="FFFFFF"/>
                </a:solidFill>
                <a:latin typeface="Constantia"/>
                <a:cs typeface="Constantia"/>
              </a:rPr>
              <a:t>νερό σε ποτήρι από κανάτα, κάνει </a:t>
            </a:r>
            <a:endParaRPr sz="3000">
              <a:latin typeface="Constantia"/>
              <a:cs typeface="Constantia"/>
            </a:endParaRPr>
          </a:p>
          <a:p>
            <a:pPr marL="287019">
              <a:lnSpc>
                <a:spcPts val="3662"/>
              </a:lnSpc>
            </a:pPr>
            <a:r>
              <a:rPr sz="3000" b="1" spc="-26" dirty="0" smtClean="0">
                <a:solidFill>
                  <a:srgbClr val="FFFFFF"/>
                </a:solidFill>
                <a:latin typeface="Constantia"/>
                <a:cs typeface="Constantia"/>
              </a:rPr>
              <a:t>περιγράμματα αντικειμένων και τα κόβει, </a:t>
            </a:r>
            <a:endParaRPr sz="3000">
              <a:latin typeface="Constantia"/>
              <a:cs typeface="Constantia"/>
            </a:endParaRPr>
          </a:p>
          <a:p>
            <a:pPr marL="287019">
              <a:lnSpc>
                <a:spcPts val="3662"/>
              </a:lnSpc>
            </a:pPr>
            <a:r>
              <a:rPr sz="3000" b="1" spc="-23" dirty="0" smtClean="0">
                <a:solidFill>
                  <a:srgbClr val="FFFFFF"/>
                </a:solidFill>
                <a:latin typeface="Constantia"/>
                <a:cs typeface="Constantia"/>
              </a:rPr>
              <a:t>αντιγράφει σχήματα, χρωματίζει μέσα σε </a:t>
            </a:r>
            <a:endParaRPr sz="3000">
              <a:latin typeface="Constantia"/>
              <a:cs typeface="Constantia"/>
            </a:endParaRPr>
          </a:p>
          <a:p>
            <a:pPr marL="287019">
              <a:lnSpc>
                <a:spcPts val="3662"/>
              </a:lnSpc>
            </a:pPr>
            <a:r>
              <a:rPr sz="3000" b="1" spc="-22" dirty="0" smtClean="0">
                <a:solidFill>
                  <a:srgbClr val="FFFFFF"/>
                </a:solidFill>
                <a:latin typeface="Constantia"/>
                <a:cs typeface="Constantia"/>
              </a:rPr>
              <a:t>πλαίσιο, χτυπά ρυθμικά παλαμάκια, κλπ.</a:t>
            </a:r>
            <a:endParaRPr sz="3000">
              <a:latin typeface="Constantia"/>
              <a:cs typeface="Constantia"/>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1658484" y="641223"/>
            <a:ext cx="8891659" cy="326008"/>
          </a:xfrm>
          <a:custGeom>
            <a:avLst/>
            <a:gdLst/>
            <a:ahLst/>
            <a:cxnLst/>
            <a:rect l="l" t="t" r="r" b="b"/>
            <a:pathLst>
              <a:path w="6668744" h="326008">
                <a:moveTo>
                  <a:pt x="980160" y="22605"/>
                </a:moveTo>
                <a:lnTo>
                  <a:pt x="983589" y="21843"/>
                </a:lnTo>
                <a:lnTo>
                  <a:pt x="1006322" y="16255"/>
                </a:lnTo>
                <a:lnTo>
                  <a:pt x="1005306" y="4825"/>
                </a:lnTo>
                <a:lnTo>
                  <a:pt x="997219" y="5006"/>
                </a:lnTo>
                <a:lnTo>
                  <a:pt x="984982" y="5233"/>
                </a:lnTo>
                <a:lnTo>
                  <a:pt x="972535" y="5413"/>
                </a:lnTo>
                <a:lnTo>
                  <a:pt x="959875" y="5549"/>
                </a:lnTo>
                <a:lnTo>
                  <a:pt x="933909" y="5697"/>
                </a:lnTo>
                <a:lnTo>
                  <a:pt x="886794" y="5518"/>
                </a:lnTo>
                <a:lnTo>
                  <a:pt x="875639" y="5334"/>
                </a:lnTo>
                <a:lnTo>
                  <a:pt x="875639" y="4825"/>
                </a:lnTo>
                <a:lnTo>
                  <a:pt x="868908" y="5079"/>
                </a:lnTo>
                <a:lnTo>
                  <a:pt x="862812" y="5079"/>
                </a:lnTo>
                <a:lnTo>
                  <a:pt x="857986" y="5334"/>
                </a:lnTo>
                <a:lnTo>
                  <a:pt x="848306" y="5477"/>
                </a:lnTo>
                <a:lnTo>
                  <a:pt x="835839" y="5609"/>
                </a:lnTo>
                <a:lnTo>
                  <a:pt x="787109" y="5560"/>
                </a:lnTo>
                <a:lnTo>
                  <a:pt x="774674" y="5334"/>
                </a:lnTo>
                <a:lnTo>
                  <a:pt x="774974" y="12105"/>
                </a:lnTo>
                <a:lnTo>
                  <a:pt x="775377" y="24650"/>
                </a:lnTo>
                <a:lnTo>
                  <a:pt x="775690" y="37846"/>
                </a:lnTo>
                <a:lnTo>
                  <a:pt x="775847" y="45935"/>
                </a:lnTo>
                <a:lnTo>
                  <a:pt x="776015" y="58744"/>
                </a:lnTo>
                <a:lnTo>
                  <a:pt x="776039" y="78587"/>
                </a:lnTo>
                <a:lnTo>
                  <a:pt x="775776" y="92927"/>
                </a:lnTo>
                <a:lnTo>
                  <a:pt x="775249" y="105933"/>
                </a:lnTo>
                <a:lnTo>
                  <a:pt x="774459" y="117624"/>
                </a:lnTo>
                <a:lnTo>
                  <a:pt x="773404" y="128015"/>
                </a:lnTo>
                <a:lnTo>
                  <a:pt x="771437" y="139861"/>
                </a:lnTo>
                <a:lnTo>
                  <a:pt x="767900" y="152234"/>
                </a:lnTo>
                <a:lnTo>
                  <a:pt x="763117" y="162305"/>
                </a:lnTo>
                <a:lnTo>
                  <a:pt x="752946" y="173761"/>
                </a:lnTo>
                <a:lnTo>
                  <a:pt x="741527" y="179831"/>
                </a:lnTo>
                <a:lnTo>
                  <a:pt x="731864" y="182456"/>
                </a:lnTo>
                <a:lnTo>
                  <a:pt x="719399" y="184413"/>
                </a:lnTo>
                <a:lnTo>
                  <a:pt x="704824" y="185419"/>
                </a:lnTo>
                <a:lnTo>
                  <a:pt x="704951" y="42290"/>
                </a:lnTo>
                <a:lnTo>
                  <a:pt x="705078" y="36322"/>
                </a:lnTo>
                <a:lnTo>
                  <a:pt x="705332" y="30352"/>
                </a:lnTo>
                <a:lnTo>
                  <a:pt x="707491" y="24384"/>
                </a:lnTo>
                <a:lnTo>
                  <a:pt x="736574" y="16255"/>
                </a:lnTo>
                <a:lnTo>
                  <a:pt x="735431" y="4825"/>
                </a:lnTo>
                <a:lnTo>
                  <a:pt x="734792" y="4848"/>
                </a:lnTo>
                <a:lnTo>
                  <a:pt x="723782" y="5176"/>
                </a:lnTo>
                <a:lnTo>
                  <a:pt x="711927" y="5420"/>
                </a:lnTo>
                <a:lnTo>
                  <a:pt x="699214" y="5588"/>
                </a:lnTo>
                <a:lnTo>
                  <a:pt x="642682" y="5582"/>
                </a:lnTo>
                <a:lnTo>
                  <a:pt x="629991" y="5410"/>
                </a:lnTo>
                <a:lnTo>
                  <a:pt x="618191" y="5160"/>
                </a:lnTo>
                <a:lnTo>
                  <a:pt x="607288" y="4825"/>
                </a:lnTo>
                <a:lnTo>
                  <a:pt x="607923" y="16255"/>
                </a:lnTo>
                <a:lnTo>
                  <a:pt x="633323" y="23875"/>
                </a:lnTo>
                <a:lnTo>
                  <a:pt x="636752" y="25018"/>
                </a:lnTo>
                <a:lnTo>
                  <a:pt x="638657" y="27559"/>
                </a:lnTo>
                <a:lnTo>
                  <a:pt x="638784" y="31368"/>
                </a:lnTo>
                <a:lnTo>
                  <a:pt x="639038" y="42925"/>
                </a:lnTo>
                <a:lnTo>
                  <a:pt x="639038" y="49022"/>
                </a:lnTo>
                <a:lnTo>
                  <a:pt x="639165" y="55117"/>
                </a:lnTo>
                <a:lnTo>
                  <a:pt x="639165" y="185292"/>
                </a:lnTo>
                <a:lnTo>
                  <a:pt x="638005" y="185231"/>
                </a:lnTo>
                <a:lnTo>
                  <a:pt x="624649" y="184174"/>
                </a:lnTo>
                <a:lnTo>
                  <a:pt x="612876" y="182499"/>
                </a:lnTo>
                <a:lnTo>
                  <a:pt x="605256" y="181101"/>
                </a:lnTo>
                <a:lnTo>
                  <a:pt x="598906" y="178688"/>
                </a:lnTo>
                <a:lnTo>
                  <a:pt x="593699" y="175387"/>
                </a:lnTo>
                <a:lnTo>
                  <a:pt x="588492" y="172212"/>
                </a:lnTo>
                <a:lnTo>
                  <a:pt x="584174" y="167766"/>
                </a:lnTo>
                <a:lnTo>
                  <a:pt x="580745" y="162305"/>
                </a:lnTo>
                <a:lnTo>
                  <a:pt x="577316" y="156717"/>
                </a:lnTo>
                <a:lnTo>
                  <a:pt x="574649" y="149860"/>
                </a:lnTo>
                <a:lnTo>
                  <a:pt x="572617" y="141604"/>
                </a:lnTo>
                <a:lnTo>
                  <a:pt x="569951" y="125614"/>
                </a:lnTo>
                <a:lnTo>
                  <a:pt x="568807" y="111760"/>
                </a:lnTo>
                <a:lnTo>
                  <a:pt x="568148" y="97817"/>
                </a:lnTo>
                <a:lnTo>
                  <a:pt x="567873" y="84996"/>
                </a:lnTo>
                <a:lnTo>
                  <a:pt x="567906" y="50995"/>
                </a:lnTo>
                <a:lnTo>
                  <a:pt x="568045" y="37846"/>
                </a:lnTo>
                <a:lnTo>
                  <a:pt x="568211" y="30364"/>
                </a:lnTo>
                <a:lnTo>
                  <a:pt x="568481" y="17536"/>
                </a:lnTo>
                <a:lnTo>
                  <a:pt x="568680" y="5334"/>
                </a:lnTo>
                <a:lnTo>
                  <a:pt x="559047" y="5517"/>
                </a:lnTo>
                <a:lnTo>
                  <a:pt x="546376" y="5665"/>
                </a:lnTo>
                <a:lnTo>
                  <a:pt x="503499" y="5564"/>
                </a:lnTo>
                <a:lnTo>
                  <a:pt x="490851" y="5392"/>
                </a:lnTo>
                <a:lnTo>
                  <a:pt x="478544" y="5147"/>
                </a:lnTo>
                <a:lnTo>
                  <a:pt x="466572" y="4825"/>
                </a:lnTo>
                <a:lnTo>
                  <a:pt x="467461" y="16255"/>
                </a:lnTo>
                <a:lnTo>
                  <a:pt x="497433" y="25018"/>
                </a:lnTo>
                <a:lnTo>
                  <a:pt x="500862" y="26035"/>
                </a:lnTo>
                <a:lnTo>
                  <a:pt x="502640" y="28448"/>
                </a:lnTo>
                <a:lnTo>
                  <a:pt x="502894" y="37591"/>
                </a:lnTo>
                <a:lnTo>
                  <a:pt x="503021" y="43814"/>
                </a:lnTo>
                <a:lnTo>
                  <a:pt x="503275" y="64897"/>
                </a:lnTo>
                <a:lnTo>
                  <a:pt x="503341" y="79015"/>
                </a:lnTo>
                <a:lnTo>
                  <a:pt x="503751" y="92349"/>
                </a:lnTo>
                <a:lnTo>
                  <a:pt x="504565" y="104746"/>
                </a:lnTo>
                <a:lnTo>
                  <a:pt x="505815" y="116204"/>
                </a:lnTo>
                <a:lnTo>
                  <a:pt x="507580" y="127418"/>
                </a:lnTo>
                <a:lnTo>
                  <a:pt x="510568" y="139849"/>
                </a:lnTo>
                <a:lnTo>
                  <a:pt x="514451" y="151002"/>
                </a:lnTo>
                <a:lnTo>
                  <a:pt x="522626" y="166339"/>
                </a:lnTo>
                <a:lnTo>
                  <a:pt x="530580" y="175767"/>
                </a:lnTo>
                <a:lnTo>
                  <a:pt x="533916" y="178824"/>
                </a:lnTo>
                <a:lnTo>
                  <a:pt x="544019" y="186119"/>
                </a:lnTo>
                <a:lnTo>
                  <a:pt x="555853" y="192277"/>
                </a:lnTo>
                <a:lnTo>
                  <a:pt x="565828" y="196081"/>
                </a:lnTo>
                <a:lnTo>
                  <a:pt x="578039" y="199426"/>
                </a:lnTo>
                <a:lnTo>
                  <a:pt x="591540" y="201929"/>
                </a:lnTo>
                <a:lnTo>
                  <a:pt x="600156" y="203136"/>
                </a:lnTo>
                <a:lnTo>
                  <a:pt x="612244" y="204405"/>
                </a:lnTo>
                <a:lnTo>
                  <a:pt x="625247" y="205348"/>
                </a:lnTo>
                <a:lnTo>
                  <a:pt x="639165" y="205993"/>
                </a:lnTo>
                <a:lnTo>
                  <a:pt x="639165" y="264160"/>
                </a:lnTo>
                <a:lnTo>
                  <a:pt x="639038" y="271144"/>
                </a:lnTo>
                <a:lnTo>
                  <a:pt x="638784" y="290575"/>
                </a:lnTo>
                <a:lnTo>
                  <a:pt x="638403" y="294131"/>
                </a:lnTo>
                <a:lnTo>
                  <a:pt x="636498" y="296544"/>
                </a:lnTo>
                <a:lnTo>
                  <a:pt x="632688" y="297814"/>
                </a:lnTo>
                <a:lnTo>
                  <a:pt x="600811" y="306959"/>
                </a:lnTo>
                <a:lnTo>
                  <a:pt x="601954" y="318135"/>
                </a:lnTo>
                <a:lnTo>
                  <a:pt x="608934" y="317982"/>
                </a:lnTo>
                <a:lnTo>
                  <a:pt x="621031" y="317763"/>
                </a:lnTo>
                <a:lnTo>
                  <a:pt x="633477" y="317592"/>
                </a:lnTo>
                <a:lnTo>
                  <a:pt x="659430" y="317397"/>
                </a:lnTo>
                <a:lnTo>
                  <a:pt x="706091" y="317533"/>
                </a:lnTo>
                <a:lnTo>
                  <a:pt x="718736" y="317684"/>
                </a:lnTo>
                <a:lnTo>
                  <a:pt x="731183" y="317885"/>
                </a:lnTo>
                <a:lnTo>
                  <a:pt x="743432" y="318135"/>
                </a:lnTo>
                <a:lnTo>
                  <a:pt x="742797" y="306959"/>
                </a:lnTo>
                <a:lnTo>
                  <a:pt x="713079" y="298196"/>
                </a:lnTo>
                <a:lnTo>
                  <a:pt x="707999" y="296672"/>
                </a:lnTo>
                <a:lnTo>
                  <a:pt x="705459" y="294131"/>
                </a:lnTo>
                <a:lnTo>
                  <a:pt x="705332" y="290449"/>
                </a:lnTo>
                <a:lnTo>
                  <a:pt x="705078" y="284479"/>
                </a:lnTo>
                <a:lnTo>
                  <a:pt x="704951" y="278002"/>
                </a:lnTo>
                <a:lnTo>
                  <a:pt x="704824" y="205739"/>
                </a:lnTo>
                <a:lnTo>
                  <a:pt x="707957" y="205624"/>
                </a:lnTo>
                <a:lnTo>
                  <a:pt x="722420" y="204834"/>
                </a:lnTo>
                <a:lnTo>
                  <a:pt x="735915" y="203650"/>
                </a:lnTo>
                <a:lnTo>
                  <a:pt x="748431" y="202073"/>
                </a:lnTo>
                <a:lnTo>
                  <a:pt x="759957" y="200102"/>
                </a:lnTo>
                <a:lnTo>
                  <a:pt x="770483" y="197738"/>
                </a:lnTo>
                <a:lnTo>
                  <a:pt x="780162" y="194837"/>
                </a:lnTo>
                <a:lnTo>
                  <a:pt x="792335" y="189694"/>
                </a:lnTo>
                <a:lnTo>
                  <a:pt x="802989" y="183258"/>
                </a:lnTo>
                <a:lnTo>
                  <a:pt x="812139" y="175513"/>
                </a:lnTo>
                <a:lnTo>
                  <a:pt x="817334" y="169731"/>
                </a:lnTo>
                <a:lnTo>
                  <a:pt x="824275" y="159559"/>
                </a:lnTo>
                <a:lnTo>
                  <a:pt x="829873" y="147898"/>
                </a:lnTo>
                <a:lnTo>
                  <a:pt x="834110" y="134747"/>
                </a:lnTo>
                <a:lnTo>
                  <a:pt x="836580" y="123369"/>
                </a:lnTo>
                <a:lnTo>
                  <a:pt x="838333" y="111759"/>
                </a:lnTo>
                <a:lnTo>
                  <a:pt x="839585" y="99071"/>
                </a:lnTo>
                <a:lnTo>
                  <a:pt x="840337" y="85311"/>
                </a:lnTo>
                <a:lnTo>
                  <a:pt x="840587" y="70485"/>
                </a:lnTo>
                <a:lnTo>
                  <a:pt x="840714" y="43814"/>
                </a:lnTo>
                <a:lnTo>
                  <a:pt x="840841" y="37591"/>
                </a:lnTo>
                <a:lnTo>
                  <a:pt x="841095" y="28448"/>
                </a:lnTo>
                <a:lnTo>
                  <a:pt x="842873" y="26035"/>
                </a:lnTo>
                <a:lnTo>
                  <a:pt x="846302" y="25018"/>
                </a:lnTo>
                <a:lnTo>
                  <a:pt x="867892" y="18796"/>
                </a:lnTo>
                <a:lnTo>
                  <a:pt x="880211" y="22225"/>
                </a:lnTo>
                <a:lnTo>
                  <a:pt x="886053" y="24002"/>
                </a:lnTo>
                <a:lnTo>
                  <a:pt x="890625" y="26924"/>
                </a:lnTo>
                <a:lnTo>
                  <a:pt x="894181" y="30861"/>
                </a:lnTo>
                <a:lnTo>
                  <a:pt x="897737" y="34798"/>
                </a:lnTo>
                <a:lnTo>
                  <a:pt x="902182" y="41275"/>
                </a:lnTo>
                <a:lnTo>
                  <a:pt x="907643" y="50418"/>
                </a:lnTo>
                <a:lnTo>
                  <a:pt x="980287" y="180339"/>
                </a:lnTo>
                <a:lnTo>
                  <a:pt x="980033" y="271779"/>
                </a:lnTo>
                <a:lnTo>
                  <a:pt x="979779" y="285750"/>
                </a:lnTo>
                <a:lnTo>
                  <a:pt x="979271" y="295275"/>
                </a:lnTo>
                <a:lnTo>
                  <a:pt x="945870" y="306959"/>
                </a:lnTo>
                <a:lnTo>
                  <a:pt x="947013" y="318135"/>
                </a:lnTo>
                <a:lnTo>
                  <a:pt x="950388" y="318048"/>
                </a:lnTo>
                <a:lnTo>
                  <a:pt x="961741" y="317805"/>
                </a:lnTo>
                <a:lnTo>
                  <a:pt x="973824" y="317616"/>
                </a:lnTo>
                <a:lnTo>
                  <a:pt x="986637" y="317481"/>
                </a:lnTo>
                <a:lnTo>
                  <a:pt x="1044966" y="317511"/>
                </a:lnTo>
                <a:lnTo>
                  <a:pt x="1057584" y="317663"/>
                </a:lnTo>
                <a:lnTo>
                  <a:pt x="1069550" y="317871"/>
                </a:lnTo>
                <a:lnTo>
                  <a:pt x="1080871" y="318135"/>
                </a:lnTo>
                <a:lnTo>
                  <a:pt x="1080236" y="306959"/>
                </a:lnTo>
                <a:lnTo>
                  <a:pt x="1055217" y="299085"/>
                </a:lnTo>
                <a:lnTo>
                  <a:pt x="1050137" y="297814"/>
                </a:lnTo>
                <a:lnTo>
                  <a:pt x="1047597" y="295148"/>
                </a:lnTo>
                <a:lnTo>
                  <a:pt x="1047470" y="291338"/>
                </a:lnTo>
                <a:lnTo>
                  <a:pt x="1047216" y="278891"/>
                </a:lnTo>
                <a:lnTo>
                  <a:pt x="1047089" y="271652"/>
                </a:lnTo>
                <a:lnTo>
                  <a:pt x="1046962" y="175005"/>
                </a:lnTo>
                <a:lnTo>
                  <a:pt x="1117574" y="44323"/>
                </a:lnTo>
                <a:lnTo>
                  <a:pt x="1120495" y="38988"/>
                </a:lnTo>
                <a:lnTo>
                  <a:pt x="1123416" y="34543"/>
                </a:lnTo>
                <a:lnTo>
                  <a:pt x="1126337" y="31114"/>
                </a:lnTo>
                <a:lnTo>
                  <a:pt x="1129258" y="27559"/>
                </a:lnTo>
                <a:lnTo>
                  <a:pt x="1133322" y="25018"/>
                </a:lnTo>
                <a:lnTo>
                  <a:pt x="1138783" y="23113"/>
                </a:lnTo>
                <a:lnTo>
                  <a:pt x="1151356" y="19557"/>
                </a:lnTo>
                <a:lnTo>
                  <a:pt x="1162024" y="22225"/>
                </a:lnTo>
                <a:lnTo>
                  <a:pt x="1166850" y="23494"/>
                </a:lnTo>
                <a:lnTo>
                  <a:pt x="1170914" y="25526"/>
                </a:lnTo>
                <a:lnTo>
                  <a:pt x="1174470" y="28701"/>
                </a:lnTo>
                <a:lnTo>
                  <a:pt x="1177899" y="31750"/>
                </a:lnTo>
                <a:lnTo>
                  <a:pt x="1182090" y="37084"/>
                </a:lnTo>
                <a:lnTo>
                  <a:pt x="1187043" y="44830"/>
                </a:lnTo>
                <a:lnTo>
                  <a:pt x="1263370" y="165988"/>
                </a:lnTo>
                <a:lnTo>
                  <a:pt x="1189456" y="275843"/>
                </a:lnTo>
                <a:lnTo>
                  <a:pt x="1184884" y="283082"/>
                </a:lnTo>
                <a:lnTo>
                  <a:pt x="1180566" y="288289"/>
                </a:lnTo>
                <a:lnTo>
                  <a:pt x="1176502" y="291846"/>
                </a:lnTo>
                <a:lnTo>
                  <a:pt x="1172565" y="295401"/>
                </a:lnTo>
                <a:lnTo>
                  <a:pt x="1167739" y="297941"/>
                </a:lnTo>
                <a:lnTo>
                  <a:pt x="1162278" y="299719"/>
                </a:lnTo>
                <a:lnTo>
                  <a:pt x="1136624" y="306959"/>
                </a:lnTo>
                <a:lnTo>
                  <a:pt x="1137640" y="318135"/>
                </a:lnTo>
                <a:lnTo>
                  <a:pt x="1139448" y="318084"/>
                </a:lnTo>
                <a:lnTo>
                  <a:pt x="1152274" y="317773"/>
                </a:lnTo>
                <a:lnTo>
                  <a:pt x="1165011" y="317550"/>
                </a:lnTo>
                <a:lnTo>
                  <a:pt x="1177659" y="317417"/>
                </a:lnTo>
                <a:lnTo>
                  <a:pt x="1206629" y="317437"/>
                </a:lnTo>
                <a:lnTo>
                  <a:pt x="1219491" y="317584"/>
                </a:lnTo>
                <a:lnTo>
                  <a:pt x="1231928" y="317817"/>
                </a:lnTo>
                <a:lnTo>
                  <a:pt x="1243939" y="318135"/>
                </a:lnTo>
                <a:lnTo>
                  <a:pt x="1243304" y="306450"/>
                </a:lnTo>
                <a:lnTo>
                  <a:pt x="1224127" y="301116"/>
                </a:lnTo>
                <a:lnTo>
                  <a:pt x="1220952" y="300227"/>
                </a:lnTo>
                <a:lnTo>
                  <a:pt x="1218920" y="299085"/>
                </a:lnTo>
                <a:lnTo>
                  <a:pt x="1216761" y="296290"/>
                </a:lnTo>
                <a:lnTo>
                  <a:pt x="1216253" y="292353"/>
                </a:lnTo>
                <a:lnTo>
                  <a:pt x="1216253" y="288289"/>
                </a:lnTo>
                <a:lnTo>
                  <a:pt x="1218031" y="283082"/>
                </a:lnTo>
                <a:lnTo>
                  <a:pt x="1221587" y="276987"/>
                </a:lnTo>
                <a:lnTo>
                  <a:pt x="1225270" y="270890"/>
                </a:lnTo>
                <a:lnTo>
                  <a:pt x="1229334" y="264287"/>
                </a:lnTo>
                <a:lnTo>
                  <a:pt x="1233906" y="257301"/>
                </a:lnTo>
                <a:lnTo>
                  <a:pt x="1277848" y="188849"/>
                </a:lnTo>
                <a:lnTo>
                  <a:pt x="1326362" y="265429"/>
                </a:lnTo>
                <a:lnTo>
                  <a:pt x="1329410" y="270510"/>
                </a:lnTo>
                <a:lnTo>
                  <a:pt x="1332331" y="275336"/>
                </a:lnTo>
                <a:lnTo>
                  <a:pt x="1334998" y="280288"/>
                </a:lnTo>
                <a:lnTo>
                  <a:pt x="1337665" y="285114"/>
                </a:lnTo>
                <a:lnTo>
                  <a:pt x="1339062" y="289305"/>
                </a:lnTo>
                <a:lnTo>
                  <a:pt x="1339062" y="294893"/>
                </a:lnTo>
                <a:lnTo>
                  <a:pt x="1337030" y="298068"/>
                </a:lnTo>
                <a:lnTo>
                  <a:pt x="1333474" y="300609"/>
                </a:lnTo>
                <a:lnTo>
                  <a:pt x="1330299" y="301498"/>
                </a:lnTo>
                <a:lnTo>
                  <a:pt x="1310487" y="306959"/>
                </a:lnTo>
                <a:lnTo>
                  <a:pt x="1312011" y="318135"/>
                </a:lnTo>
                <a:lnTo>
                  <a:pt x="1328009" y="317873"/>
                </a:lnTo>
                <a:lnTo>
                  <a:pt x="1341262" y="317693"/>
                </a:lnTo>
                <a:lnTo>
                  <a:pt x="1354128" y="317553"/>
                </a:lnTo>
                <a:lnTo>
                  <a:pt x="1378685" y="317393"/>
                </a:lnTo>
                <a:lnTo>
                  <a:pt x="1423023" y="317525"/>
                </a:lnTo>
                <a:lnTo>
                  <a:pt x="1435617" y="317677"/>
                </a:lnTo>
                <a:lnTo>
                  <a:pt x="1447719" y="317880"/>
                </a:lnTo>
                <a:lnTo>
                  <a:pt x="1459331" y="318135"/>
                </a:lnTo>
                <a:lnTo>
                  <a:pt x="1458696" y="306959"/>
                </a:lnTo>
                <a:lnTo>
                  <a:pt x="1435709" y="300609"/>
                </a:lnTo>
                <a:lnTo>
                  <a:pt x="1430248" y="299338"/>
                </a:lnTo>
                <a:lnTo>
                  <a:pt x="1425930" y="297179"/>
                </a:lnTo>
                <a:lnTo>
                  <a:pt x="1422628" y="294259"/>
                </a:lnTo>
                <a:lnTo>
                  <a:pt x="1419453" y="291338"/>
                </a:lnTo>
                <a:lnTo>
                  <a:pt x="1414754" y="285114"/>
                </a:lnTo>
                <a:lnTo>
                  <a:pt x="1408658" y="275463"/>
                </a:lnTo>
                <a:lnTo>
                  <a:pt x="1323822" y="141224"/>
                </a:lnTo>
                <a:lnTo>
                  <a:pt x="1386433" y="49784"/>
                </a:lnTo>
                <a:lnTo>
                  <a:pt x="1392402" y="40893"/>
                </a:lnTo>
                <a:lnTo>
                  <a:pt x="1397101" y="34798"/>
                </a:lnTo>
                <a:lnTo>
                  <a:pt x="1400530" y="31241"/>
                </a:lnTo>
                <a:lnTo>
                  <a:pt x="1404086" y="27686"/>
                </a:lnTo>
                <a:lnTo>
                  <a:pt x="1408658" y="25018"/>
                </a:lnTo>
                <a:lnTo>
                  <a:pt x="1414500" y="23113"/>
                </a:lnTo>
                <a:lnTo>
                  <a:pt x="1439519" y="16255"/>
                </a:lnTo>
                <a:lnTo>
                  <a:pt x="1438122" y="4825"/>
                </a:lnTo>
                <a:lnTo>
                  <a:pt x="1436807" y="4876"/>
                </a:lnTo>
                <a:lnTo>
                  <a:pt x="1424675" y="5259"/>
                </a:lnTo>
                <a:lnTo>
                  <a:pt x="1412129" y="5519"/>
                </a:lnTo>
                <a:lnTo>
                  <a:pt x="1399201" y="5668"/>
                </a:lnTo>
                <a:lnTo>
                  <a:pt x="1369902" y="5649"/>
                </a:lnTo>
                <a:lnTo>
                  <a:pt x="1357031" y="5487"/>
                </a:lnTo>
                <a:lnTo>
                  <a:pt x="1344592" y="5216"/>
                </a:lnTo>
                <a:lnTo>
                  <a:pt x="1332585" y="4825"/>
                </a:lnTo>
                <a:lnTo>
                  <a:pt x="1333220" y="16637"/>
                </a:lnTo>
                <a:lnTo>
                  <a:pt x="1352905" y="22098"/>
                </a:lnTo>
                <a:lnTo>
                  <a:pt x="1358874" y="23875"/>
                </a:lnTo>
                <a:lnTo>
                  <a:pt x="1361795" y="26797"/>
                </a:lnTo>
                <a:lnTo>
                  <a:pt x="1361795" y="34289"/>
                </a:lnTo>
                <a:lnTo>
                  <a:pt x="1360017" y="39369"/>
                </a:lnTo>
                <a:lnTo>
                  <a:pt x="1356461" y="45719"/>
                </a:lnTo>
                <a:lnTo>
                  <a:pt x="1352905" y="52069"/>
                </a:lnTo>
                <a:lnTo>
                  <a:pt x="1348714" y="58800"/>
                </a:lnTo>
                <a:lnTo>
                  <a:pt x="1344015" y="65531"/>
                </a:lnTo>
                <a:lnTo>
                  <a:pt x="1309598" y="118490"/>
                </a:lnTo>
                <a:lnTo>
                  <a:pt x="1271371" y="57785"/>
                </a:lnTo>
                <a:lnTo>
                  <a:pt x="1268323" y="52704"/>
                </a:lnTo>
                <a:lnTo>
                  <a:pt x="1265402" y="47751"/>
                </a:lnTo>
                <a:lnTo>
                  <a:pt x="1262608" y="42925"/>
                </a:lnTo>
                <a:lnTo>
                  <a:pt x="1259814" y="38100"/>
                </a:lnTo>
                <a:lnTo>
                  <a:pt x="1258417" y="33909"/>
                </a:lnTo>
                <a:lnTo>
                  <a:pt x="1258417" y="28066"/>
                </a:lnTo>
                <a:lnTo>
                  <a:pt x="1260449" y="24891"/>
                </a:lnTo>
                <a:lnTo>
                  <a:pt x="1264005" y="22351"/>
                </a:lnTo>
                <a:lnTo>
                  <a:pt x="1267180" y="21589"/>
                </a:lnTo>
                <a:lnTo>
                  <a:pt x="1286865" y="16255"/>
                </a:lnTo>
                <a:lnTo>
                  <a:pt x="1285468" y="4825"/>
                </a:lnTo>
                <a:lnTo>
                  <a:pt x="1273522" y="5090"/>
                </a:lnTo>
                <a:lnTo>
                  <a:pt x="1260466" y="5325"/>
                </a:lnTo>
                <a:lnTo>
                  <a:pt x="1247636" y="5501"/>
                </a:lnTo>
                <a:lnTo>
                  <a:pt x="1222668" y="5692"/>
                </a:lnTo>
                <a:lnTo>
                  <a:pt x="1173286" y="5505"/>
                </a:lnTo>
                <a:lnTo>
                  <a:pt x="1161389" y="5334"/>
                </a:lnTo>
                <a:lnTo>
                  <a:pt x="1161262" y="4825"/>
                </a:lnTo>
                <a:lnTo>
                  <a:pt x="1154023" y="5079"/>
                </a:lnTo>
                <a:lnTo>
                  <a:pt x="1137894" y="4825"/>
                </a:lnTo>
                <a:lnTo>
                  <a:pt x="1137767" y="5468"/>
                </a:lnTo>
                <a:lnTo>
                  <a:pt x="1125114" y="5684"/>
                </a:lnTo>
                <a:lnTo>
                  <a:pt x="1098028" y="5658"/>
                </a:lnTo>
                <a:lnTo>
                  <a:pt x="1085202" y="5499"/>
                </a:lnTo>
                <a:lnTo>
                  <a:pt x="1072671" y="5225"/>
                </a:lnTo>
                <a:lnTo>
                  <a:pt x="1060424" y="4825"/>
                </a:lnTo>
                <a:lnTo>
                  <a:pt x="1061059" y="16637"/>
                </a:lnTo>
                <a:lnTo>
                  <a:pt x="1081125" y="22098"/>
                </a:lnTo>
                <a:lnTo>
                  <a:pt x="1087856" y="23875"/>
                </a:lnTo>
                <a:lnTo>
                  <a:pt x="1091158" y="26924"/>
                </a:lnTo>
                <a:lnTo>
                  <a:pt x="1091158" y="34671"/>
                </a:lnTo>
                <a:lnTo>
                  <a:pt x="1090015" y="38988"/>
                </a:lnTo>
                <a:lnTo>
                  <a:pt x="1087602" y="44196"/>
                </a:lnTo>
                <a:lnTo>
                  <a:pt x="1085189" y="49402"/>
                </a:lnTo>
                <a:lnTo>
                  <a:pt x="1082014" y="55752"/>
                </a:lnTo>
                <a:lnTo>
                  <a:pt x="1078077" y="63118"/>
                </a:lnTo>
                <a:lnTo>
                  <a:pt x="1035151" y="148462"/>
                </a:lnTo>
                <a:lnTo>
                  <a:pt x="985367" y="57785"/>
                </a:lnTo>
                <a:lnTo>
                  <a:pt x="981684" y="51688"/>
                </a:lnTo>
                <a:lnTo>
                  <a:pt x="978763" y="46354"/>
                </a:lnTo>
                <a:lnTo>
                  <a:pt x="976731" y="41910"/>
                </a:lnTo>
                <a:lnTo>
                  <a:pt x="974572" y="37464"/>
                </a:lnTo>
                <a:lnTo>
                  <a:pt x="973556" y="33654"/>
                </a:lnTo>
                <a:lnTo>
                  <a:pt x="973556" y="30479"/>
                </a:lnTo>
                <a:lnTo>
                  <a:pt x="974318" y="26542"/>
                </a:lnTo>
                <a:lnTo>
                  <a:pt x="977620" y="23622"/>
                </a:lnTo>
                <a:lnTo>
                  <a:pt x="980160" y="22605"/>
                </a:lnTo>
                <a:close/>
              </a:path>
              <a:path w="6668744" h="326008">
                <a:moveTo>
                  <a:pt x="290677" y="288416"/>
                </a:moveTo>
                <a:lnTo>
                  <a:pt x="293461" y="303170"/>
                </a:lnTo>
                <a:lnTo>
                  <a:pt x="300583" y="313563"/>
                </a:lnTo>
                <a:lnTo>
                  <a:pt x="312877" y="321356"/>
                </a:lnTo>
                <a:lnTo>
                  <a:pt x="326237" y="323468"/>
                </a:lnTo>
                <a:lnTo>
                  <a:pt x="328051" y="323433"/>
                </a:lnTo>
                <a:lnTo>
                  <a:pt x="340845" y="320685"/>
                </a:lnTo>
                <a:lnTo>
                  <a:pt x="351383" y="313563"/>
                </a:lnTo>
                <a:lnTo>
                  <a:pt x="359102" y="301656"/>
                </a:lnTo>
                <a:lnTo>
                  <a:pt x="361289" y="288416"/>
                </a:lnTo>
                <a:lnTo>
                  <a:pt x="361253" y="286558"/>
                </a:lnTo>
                <a:lnTo>
                  <a:pt x="358505" y="273568"/>
                </a:lnTo>
                <a:lnTo>
                  <a:pt x="351383" y="263271"/>
                </a:lnTo>
                <a:lnTo>
                  <a:pt x="339398" y="255870"/>
                </a:lnTo>
                <a:lnTo>
                  <a:pt x="326237" y="253746"/>
                </a:lnTo>
                <a:lnTo>
                  <a:pt x="323996" y="253795"/>
                </a:lnTo>
                <a:lnTo>
                  <a:pt x="310971" y="256481"/>
                </a:lnTo>
                <a:lnTo>
                  <a:pt x="300583" y="263271"/>
                </a:lnTo>
                <a:lnTo>
                  <a:pt x="292864" y="275082"/>
                </a:lnTo>
                <a:lnTo>
                  <a:pt x="290677" y="288416"/>
                </a:lnTo>
                <a:close/>
              </a:path>
              <a:path w="6668744" h="326008">
                <a:moveTo>
                  <a:pt x="6042634" y="318135"/>
                </a:moveTo>
                <a:lnTo>
                  <a:pt x="6063686" y="317882"/>
                </a:lnTo>
                <a:lnTo>
                  <a:pt x="6076894" y="317747"/>
                </a:lnTo>
                <a:lnTo>
                  <a:pt x="6102636" y="317539"/>
                </a:lnTo>
                <a:lnTo>
                  <a:pt x="6139521" y="317383"/>
                </a:lnTo>
                <a:lnTo>
                  <a:pt x="6247500" y="317587"/>
                </a:lnTo>
                <a:lnTo>
                  <a:pt x="6274051" y="317818"/>
                </a:lnTo>
                <a:lnTo>
                  <a:pt x="6288028" y="317966"/>
                </a:lnTo>
                <a:lnTo>
                  <a:pt x="6302476" y="318135"/>
                </a:lnTo>
                <a:lnTo>
                  <a:pt x="6304127" y="316484"/>
                </a:lnTo>
                <a:lnTo>
                  <a:pt x="6298920" y="224281"/>
                </a:lnTo>
                <a:lnTo>
                  <a:pt x="6286474" y="226313"/>
                </a:lnTo>
                <a:lnTo>
                  <a:pt x="6274790" y="264922"/>
                </a:lnTo>
                <a:lnTo>
                  <a:pt x="6076416" y="264922"/>
                </a:lnTo>
                <a:lnTo>
                  <a:pt x="6068161" y="224789"/>
                </a:lnTo>
                <a:lnTo>
                  <a:pt x="6055334" y="226567"/>
                </a:lnTo>
                <a:lnTo>
                  <a:pt x="6041110" y="316484"/>
                </a:lnTo>
                <a:lnTo>
                  <a:pt x="6042634" y="318135"/>
                </a:lnTo>
                <a:close/>
              </a:path>
              <a:path w="6668744" h="326008">
                <a:moveTo>
                  <a:pt x="233974" y="120856"/>
                </a:moveTo>
                <a:lnTo>
                  <a:pt x="241499" y="110821"/>
                </a:lnTo>
                <a:lnTo>
                  <a:pt x="246876" y="99672"/>
                </a:lnTo>
                <a:lnTo>
                  <a:pt x="250104" y="87412"/>
                </a:lnTo>
                <a:lnTo>
                  <a:pt x="251180" y="74040"/>
                </a:lnTo>
                <a:lnTo>
                  <a:pt x="250540" y="64248"/>
                </a:lnTo>
                <a:lnTo>
                  <a:pt x="247406" y="51467"/>
                </a:lnTo>
                <a:lnTo>
                  <a:pt x="241675" y="40123"/>
                </a:lnTo>
                <a:lnTo>
                  <a:pt x="233361" y="30209"/>
                </a:lnTo>
                <a:lnTo>
                  <a:pt x="222478" y="21716"/>
                </a:lnTo>
                <a:lnTo>
                  <a:pt x="214829" y="17458"/>
                </a:lnTo>
                <a:lnTo>
                  <a:pt x="204852" y="13220"/>
                </a:lnTo>
                <a:lnTo>
                  <a:pt x="193702" y="9747"/>
                </a:lnTo>
                <a:lnTo>
                  <a:pt x="181372" y="7042"/>
                </a:lnTo>
                <a:lnTo>
                  <a:pt x="167859" y="5106"/>
                </a:lnTo>
                <a:lnTo>
                  <a:pt x="153156" y="3944"/>
                </a:lnTo>
                <a:lnTo>
                  <a:pt x="137261" y="3555"/>
                </a:lnTo>
                <a:lnTo>
                  <a:pt x="130623" y="3618"/>
                </a:lnTo>
                <a:lnTo>
                  <a:pt x="118376" y="3901"/>
                </a:lnTo>
                <a:lnTo>
                  <a:pt x="101955" y="4444"/>
                </a:lnTo>
                <a:lnTo>
                  <a:pt x="86687" y="4934"/>
                </a:lnTo>
                <a:lnTo>
                  <a:pt x="73952" y="5381"/>
                </a:lnTo>
                <a:lnTo>
                  <a:pt x="64236" y="5714"/>
                </a:lnTo>
                <a:lnTo>
                  <a:pt x="37684" y="5580"/>
                </a:lnTo>
                <a:lnTo>
                  <a:pt x="24985" y="5408"/>
                </a:lnTo>
                <a:lnTo>
                  <a:pt x="12423" y="5158"/>
                </a:lnTo>
                <a:lnTo>
                  <a:pt x="0" y="4825"/>
                </a:lnTo>
                <a:lnTo>
                  <a:pt x="673" y="16255"/>
                </a:lnTo>
                <a:lnTo>
                  <a:pt x="30581" y="25018"/>
                </a:lnTo>
                <a:lnTo>
                  <a:pt x="34010" y="26035"/>
                </a:lnTo>
                <a:lnTo>
                  <a:pt x="35788" y="28448"/>
                </a:lnTo>
                <a:lnTo>
                  <a:pt x="35915" y="32385"/>
                </a:lnTo>
                <a:lnTo>
                  <a:pt x="36042" y="37337"/>
                </a:lnTo>
                <a:lnTo>
                  <a:pt x="36169" y="42925"/>
                </a:lnTo>
                <a:lnTo>
                  <a:pt x="36296" y="55117"/>
                </a:lnTo>
                <a:lnTo>
                  <a:pt x="36423" y="61975"/>
                </a:lnTo>
                <a:lnTo>
                  <a:pt x="36423" y="256286"/>
                </a:lnTo>
                <a:lnTo>
                  <a:pt x="36296" y="264413"/>
                </a:lnTo>
                <a:lnTo>
                  <a:pt x="36169" y="279146"/>
                </a:lnTo>
                <a:lnTo>
                  <a:pt x="36042" y="285750"/>
                </a:lnTo>
                <a:lnTo>
                  <a:pt x="35915" y="291718"/>
                </a:lnTo>
                <a:lnTo>
                  <a:pt x="35661" y="295275"/>
                </a:lnTo>
                <a:lnTo>
                  <a:pt x="33629" y="297561"/>
                </a:lnTo>
                <a:lnTo>
                  <a:pt x="29946" y="298703"/>
                </a:lnTo>
                <a:lnTo>
                  <a:pt x="0" y="306959"/>
                </a:lnTo>
                <a:lnTo>
                  <a:pt x="1117" y="318135"/>
                </a:lnTo>
                <a:lnTo>
                  <a:pt x="13129" y="317866"/>
                </a:lnTo>
                <a:lnTo>
                  <a:pt x="25662" y="317650"/>
                </a:lnTo>
                <a:lnTo>
                  <a:pt x="38355" y="317496"/>
                </a:lnTo>
                <a:lnTo>
                  <a:pt x="75745" y="317434"/>
                </a:lnTo>
                <a:lnTo>
                  <a:pt x="88637" y="317686"/>
                </a:lnTo>
                <a:lnTo>
                  <a:pt x="99669" y="318135"/>
                </a:lnTo>
                <a:lnTo>
                  <a:pt x="101517" y="318208"/>
                </a:lnTo>
                <a:lnTo>
                  <a:pt x="102971" y="296417"/>
                </a:lnTo>
                <a:lnTo>
                  <a:pt x="102971" y="162940"/>
                </a:lnTo>
                <a:lnTo>
                  <a:pt x="123418" y="162687"/>
                </a:lnTo>
                <a:lnTo>
                  <a:pt x="128316" y="162765"/>
                </a:lnTo>
                <a:lnTo>
                  <a:pt x="143332" y="164181"/>
                </a:lnTo>
                <a:lnTo>
                  <a:pt x="156186" y="167370"/>
                </a:lnTo>
                <a:lnTo>
                  <a:pt x="166898" y="172333"/>
                </a:lnTo>
                <a:lnTo>
                  <a:pt x="166852" y="129286"/>
                </a:lnTo>
                <a:lnTo>
                  <a:pt x="162624" y="132929"/>
                </a:lnTo>
                <a:lnTo>
                  <a:pt x="152361" y="138525"/>
                </a:lnTo>
                <a:lnTo>
                  <a:pt x="139674" y="141882"/>
                </a:lnTo>
                <a:lnTo>
                  <a:pt x="124561" y="143001"/>
                </a:lnTo>
                <a:lnTo>
                  <a:pt x="102971" y="142875"/>
                </a:lnTo>
                <a:lnTo>
                  <a:pt x="102971" y="26797"/>
                </a:lnTo>
                <a:lnTo>
                  <a:pt x="107543" y="26162"/>
                </a:lnTo>
                <a:lnTo>
                  <a:pt x="111734" y="25780"/>
                </a:lnTo>
                <a:lnTo>
                  <a:pt x="115544" y="25526"/>
                </a:lnTo>
                <a:lnTo>
                  <a:pt x="119354" y="25273"/>
                </a:lnTo>
                <a:lnTo>
                  <a:pt x="125450" y="25146"/>
                </a:lnTo>
                <a:lnTo>
                  <a:pt x="131585" y="25330"/>
                </a:lnTo>
                <a:lnTo>
                  <a:pt x="145388" y="27414"/>
                </a:lnTo>
                <a:lnTo>
                  <a:pt x="157004" y="31834"/>
                </a:lnTo>
                <a:lnTo>
                  <a:pt x="166471" y="38607"/>
                </a:lnTo>
                <a:lnTo>
                  <a:pt x="171059" y="43933"/>
                </a:lnTo>
                <a:lnTo>
                  <a:pt x="176342" y="54263"/>
                </a:lnTo>
                <a:lnTo>
                  <a:pt x="179512" y="67220"/>
                </a:lnTo>
                <a:lnTo>
                  <a:pt x="180568" y="82803"/>
                </a:lnTo>
                <a:lnTo>
                  <a:pt x="179941" y="95946"/>
                </a:lnTo>
                <a:lnTo>
                  <a:pt x="177462" y="109675"/>
                </a:lnTo>
                <a:lnTo>
                  <a:pt x="175488" y="179069"/>
                </a:lnTo>
                <a:lnTo>
                  <a:pt x="176596" y="180246"/>
                </a:lnTo>
                <a:lnTo>
                  <a:pt x="183112" y="189463"/>
                </a:lnTo>
                <a:lnTo>
                  <a:pt x="187680" y="148209"/>
                </a:lnTo>
                <a:lnTo>
                  <a:pt x="198528" y="144261"/>
                </a:lnTo>
                <a:lnTo>
                  <a:pt x="212487" y="137577"/>
                </a:lnTo>
                <a:lnTo>
                  <a:pt x="224303" y="129775"/>
                </a:lnTo>
                <a:lnTo>
                  <a:pt x="233974" y="120856"/>
                </a:lnTo>
                <a:close/>
              </a:path>
              <a:path w="6668744" h="326008">
                <a:moveTo>
                  <a:pt x="173099" y="120789"/>
                </a:moveTo>
                <a:lnTo>
                  <a:pt x="166852" y="129286"/>
                </a:lnTo>
                <a:lnTo>
                  <a:pt x="166898" y="172333"/>
                </a:lnTo>
                <a:lnTo>
                  <a:pt x="175488" y="179069"/>
                </a:lnTo>
                <a:lnTo>
                  <a:pt x="177462" y="109675"/>
                </a:lnTo>
                <a:lnTo>
                  <a:pt x="173099" y="120789"/>
                </a:lnTo>
                <a:close/>
              </a:path>
              <a:path w="6668744" h="326008">
                <a:moveTo>
                  <a:pt x="130639" y="318749"/>
                </a:moveTo>
                <a:lnTo>
                  <a:pt x="145952" y="318217"/>
                </a:lnTo>
                <a:lnTo>
                  <a:pt x="160396" y="316966"/>
                </a:lnTo>
                <a:lnTo>
                  <a:pt x="173967" y="314993"/>
                </a:lnTo>
                <a:lnTo>
                  <a:pt x="186660" y="312297"/>
                </a:lnTo>
                <a:lnTo>
                  <a:pt x="198471" y="308877"/>
                </a:lnTo>
                <a:lnTo>
                  <a:pt x="209397" y="304732"/>
                </a:lnTo>
                <a:lnTo>
                  <a:pt x="219432" y="299859"/>
                </a:lnTo>
                <a:lnTo>
                  <a:pt x="228574" y="294259"/>
                </a:lnTo>
                <a:lnTo>
                  <a:pt x="240635" y="284566"/>
                </a:lnTo>
                <a:lnTo>
                  <a:pt x="249241" y="274856"/>
                </a:lnTo>
                <a:lnTo>
                  <a:pt x="255928" y="264064"/>
                </a:lnTo>
                <a:lnTo>
                  <a:pt x="260701" y="252188"/>
                </a:lnTo>
                <a:lnTo>
                  <a:pt x="263562" y="239225"/>
                </a:lnTo>
                <a:lnTo>
                  <a:pt x="264515" y="225171"/>
                </a:lnTo>
                <a:lnTo>
                  <a:pt x="264397" y="220498"/>
                </a:lnTo>
                <a:lnTo>
                  <a:pt x="262634" y="207229"/>
                </a:lnTo>
                <a:lnTo>
                  <a:pt x="258749" y="195027"/>
                </a:lnTo>
                <a:lnTo>
                  <a:pt x="252733" y="183902"/>
                </a:lnTo>
                <a:lnTo>
                  <a:pt x="244576" y="173862"/>
                </a:lnTo>
                <a:lnTo>
                  <a:pt x="236552" y="166747"/>
                </a:lnTo>
                <a:lnTo>
                  <a:pt x="226441" y="160196"/>
                </a:lnTo>
                <a:lnTo>
                  <a:pt x="214930" y="154928"/>
                </a:lnTo>
                <a:lnTo>
                  <a:pt x="202012" y="150934"/>
                </a:lnTo>
                <a:lnTo>
                  <a:pt x="187680" y="148209"/>
                </a:lnTo>
                <a:lnTo>
                  <a:pt x="183112" y="189463"/>
                </a:lnTo>
                <a:lnTo>
                  <a:pt x="187767" y="200708"/>
                </a:lnTo>
                <a:lnTo>
                  <a:pt x="190559" y="213968"/>
                </a:lnTo>
                <a:lnTo>
                  <a:pt x="191490" y="229235"/>
                </a:lnTo>
                <a:lnTo>
                  <a:pt x="191442" y="232936"/>
                </a:lnTo>
                <a:lnTo>
                  <a:pt x="190158" y="247545"/>
                </a:lnTo>
                <a:lnTo>
                  <a:pt x="187120" y="260370"/>
                </a:lnTo>
                <a:lnTo>
                  <a:pt x="182318" y="271412"/>
                </a:lnTo>
                <a:lnTo>
                  <a:pt x="175742" y="280669"/>
                </a:lnTo>
                <a:lnTo>
                  <a:pt x="167444" y="288011"/>
                </a:lnTo>
                <a:lnTo>
                  <a:pt x="156602" y="293802"/>
                </a:lnTo>
                <a:lnTo>
                  <a:pt x="143874" y="297285"/>
                </a:lnTo>
                <a:lnTo>
                  <a:pt x="129260" y="298450"/>
                </a:lnTo>
                <a:lnTo>
                  <a:pt x="128242" y="298447"/>
                </a:lnTo>
                <a:lnTo>
                  <a:pt x="115253" y="297920"/>
                </a:lnTo>
                <a:lnTo>
                  <a:pt x="102971" y="296417"/>
                </a:lnTo>
                <a:lnTo>
                  <a:pt x="101517" y="318208"/>
                </a:lnTo>
                <a:lnTo>
                  <a:pt x="114437" y="318616"/>
                </a:lnTo>
                <a:lnTo>
                  <a:pt x="126847" y="318769"/>
                </a:lnTo>
                <a:lnTo>
                  <a:pt x="130639" y="318749"/>
                </a:lnTo>
                <a:close/>
              </a:path>
              <a:path w="6668744" h="326008">
                <a:moveTo>
                  <a:pt x="6117183" y="207390"/>
                </a:moveTo>
                <a:lnTo>
                  <a:pt x="6121882" y="188087"/>
                </a:lnTo>
                <a:lnTo>
                  <a:pt x="6123152" y="184403"/>
                </a:lnTo>
                <a:lnTo>
                  <a:pt x="6134695" y="182250"/>
                </a:lnTo>
                <a:lnTo>
                  <a:pt x="6147748" y="182022"/>
                </a:lnTo>
                <a:lnTo>
                  <a:pt x="6172555" y="181863"/>
                </a:lnTo>
                <a:lnTo>
                  <a:pt x="6190322" y="181940"/>
                </a:lnTo>
                <a:lnTo>
                  <a:pt x="6203122" y="182101"/>
                </a:lnTo>
                <a:lnTo>
                  <a:pt x="6216370" y="182372"/>
                </a:lnTo>
                <a:lnTo>
                  <a:pt x="6221958" y="184530"/>
                </a:lnTo>
                <a:lnTo>
                  <a:pt x="6222974" y="188594"/>
                </a:lnTo>
                <a:lnTo>
                  <a:pt x="6227927" y="208025"/>
                </a:lnTo>
                <a:lnTo>
                  <a:pt x="6241516" y="206882"/>
                </a:lnTo>
                <a:lnTo>
                  <a:pt x="6241274" y="194435"/>
                </a:lnTo>
                <a:lnTo>
                  <a:pt x="6241064" y="181323"/>
                </a:lnTo>
                <a:lnTo>
                  <a:pt x="6240929" y="168962"/>
                </a:lnTo>
                <a:lnTo>
                  <a:pt x="6241045" y="134648"/>
                </a:lnTo>
                <a:lnTo>
                  <a:pt x="6241248" y="121706"/>
                </a:lnTo>
                <a:lnTo>
                  <a:pt x="6241516" y="108203"/>
                </a:lnTo>
                <a:lnTo>
                  <a:pt x="6227927" y="108838"/>
                </a:lnTo>
                <a:lnTo>
                  <a:pt x="6223228" y="126364"/>
                </a:lnTo>
                <a:lnTo>
                  <a:pt x="6222212" y="130048"/>
                </a:lnTo>
                <a:lnTo>
                  <a:pt x="6215608" y="132334"/>
                </a:lnTo>
                <a:lnTo>
                  <a:pt x="6210697" y="132417"/>
                </a:lnTo>
                <a:lnTo>
                  <a:pt x="6197699" y="132626"/>
                </a:lnTo>
                <a:lnTo>
                  <a:pt x="6185076" y="132781"/>
                </a:lnTo>
                <a:lnTo>
                  <a:pt x="6154867" y="132725"/>
                </a:lnTo>
                <a:lnTo>
                  <a:pt x="6142081" y="132548"/>
                </a:lnTo>
                <a:lnTo>
                  <a:pt x="6128867" y="132334"/>
                </a:lnTo>
                <a:lnTo>
                  <a:pt x="6123152" y="129921"/>
                </a:lnTo>
                <a:lnTo>
                  <a:pt x="6121882" y="126111"/>
                </a:lnTo>
                <a:lnTo>
                  <a:pt x="6117183" y="107950"/>
                </a:lnTo>
                <a:lnTo>
                  <a:pt x="6103848" y="109092"/>
                </a:lnTo>
                <a:lnTo>
                  <a:pt x="6104071" y="119978"/>
                </a:lnTo>
                <a:lnTo>
                  <a:pt x="6104291" y="133046"/>
                </a:lnTo>
                <a:lnTo>
                  <a:pt x="6104433" y="145509"/>
                </a:lnTo>
                <a:lnTo>
                  <a:pt x="6104439" y="168678"/>
                </a:lnTo>
                <a:lnTo>
                  <a:pt x="6104311" y="181040"/>
                </a:lnTo>
                <a:lnTo>
                  <a:pt x="6104110" y="194079"/>
                </a:lnTo>
                <a:lnTo>
                  <a:pt x="6103848" y="207772"/>
                </a:lnTo>
                <a:lnTo>
                  <a:pt x="6117183" y="207390"/>
                </a:lnTo>
                <a:close/>
              </a:path>
              <a:path w="6668744" h="326008">
                <a:moveTo>
                  <a:pt x="1525241" y="310175"/>
                </a:moveTo>
                <a:lnTo>
                  <a:pt x="1525637" y="227634"/>
                </a:lnTo>
                <a:lnTo>
                  <a:pt x="1522841" y="215314"/>
                </a:lnTo>
                <a:lnTo>
                  <a:pt x="1520668" y="202124"/>
                </a:lnTo>
                <a:lnTo>
                  <a:pt x="1519117" y="188066"/>
                </a:lnTo>
                <a:lnTo>
                  <a:pt x="1518188" y="173142"/>
                </a:lnTo>
                <a:lnTo>
                  <a:pt x="1514324" y="304595"/>
                </a:lnTo>
                <a:lnTo>
                  <a:pt x="1525241" y="310175"/>
                </a:lnTo>
                <a:close/>
              </a:path>
              <a:path w="6668744" h="326008">
                <a:moveTo>
                  <a:pt x="1442821" y="164718"/>
                </a:moveTo>
                <a:lnTo>
                  <a:pt x="1443128" y="177073"/>
                </a:lnTo>
                <a:lnTo>
                  <a:pt x="1444304" y="191292"/>
                </a:lnTo>
                <a:lnTo>
                  <a:pt x="1446360" y="204875"/>
                </a:lnTo>
                <a:lnTo>
                  <a:pt x="1449293" y="217822"/>
                </a:lnTo>
                <a:lnTo>
                  <a:pt x="1453103" y="230133"/>
                </a:lnTo>
                <a:lnTo>
                  <a:pt x="1457787" y="241811"/>
                </a:lnTo>
                <a:lnTo>
                  <a:pt x="1463345" y="252855"/>
                </a:lnTo>
                <a:lnTo>
                  <a:pt x="1469774" y="263266"/>
                </a:lnTo>
                <a:lnTo>
                  <a:pt x="1477072" y="273045"/>
                </a:lnTo>
                <a:lnTo>
                  <a:pt x="1485239" y="282193"/>
                </a:lnTo>
                <a:lnTo>
                  <a:pt x="1494574" y="290859"/>
                </a:lnTo>
                <a:lnTo>
                  <a:pt x="1504102" y="298156"/>
                </a:lnTo>
                <a:lnTo>
                  <a:pt x="1514324" y="304595"/>
                </a:lnTo>
                <a:lnTo>
                  <a:pt x="1518188" y="173142"/>
                </a:lnTo>
                <a:lnTo>
                  <a:pt x="1517878" y="157352"/>
                </a:lnTo>
                <a:lnTo>
                  <a:pt x="1517924" y="150931"/>
                </a:lnTo>
                <a:lnTo>
                  <a:pt x="1518464" y="135160"/>
                </a:lnTo>
                <a:lnTo>
                  <a:pt x="1519609" y="120397"/>
                </a:lnTo>
                <a:lnTo>
                  <a:pt x="1521361" y="106640"/>
                </a:lnTo>
                <a:lnTo>
                  <a:pt x="1523719" y="93891"/>
                </a:lnTo>
                <a:lnTo>
                  <a:pt x="1526684" y="82147"/>
                </a:lnTo>
                <a:lnTo>
                  <a:pt x="1530254" y="71411"/>
                </a:lnTo>
                <a:lnTo>
                  <a:pt x="1534431" y="61681"/>
                </a:lnTo>
                <a:lnTo>
                  <a:pt x="1539214" y="52959"/>
                </a:lnTo>
                <a:lnTo>
                  <a:pt x="1547270" y="42167"/>
                </a:lnTo>
                <a:lnTo>
                  <a:pt x="1556502" y="33653"/>
                </a:lnTo>
                <a:lnTo>
                  <a:pt x="1567150" y="27036"/>
                </a:lnTo>
                <a:lnTo>
                  <a:pt x="1579223" y="22315"/>
                </a:lnTo>
                <a:lnTo>
                  <a:pt x="1592726" y="19484"/>
                </a:lnTo>
                <a:lnTo>
                  <a:pt x="1607667" y="18541"/>
                </a:lnTo>
                <a:lnTo>
                  <a:pt x="1613209" y="18665"/>
                </a:lnTo>
                <a:lnTo>
                  <a:pt x="1627385" y="20250"/>
                </a:lnTo>
                <a:lnTo>
                  <a:pt x="1640318" y="23661"/>
                </a:lnTo>
                <a:lnTo>
                  <a:pt x="1652003" y="28901"/>
                </a:lnTo>
                <a:lnTo>
                  <a:pt x="1662439" y="35973"/>
                </a:lnTo>
                <a:lnTo>
                  <a:pt x="1671622" y="44880"/>
                </a:lnTo>
                <a:lnTo>
                  <a:pt x="1679549" y="55625"/>
                </a:lnTo>
                <a:lnTo>
                  <a:pt x="1687246" y="70365"/>
                </a:lnTo>
                <a:lnTo>
                  <a:pt x="1691329" y="80852"/>
                </a:lnTo>
                <a:lnTo>
                  <a:pt x="1694787" y="92213"/>
                </a:lnTo>
                <a:lnTo>
                  <a:pt x="1697619" y="104446"/>
                </a:lnTo>
                <a:lnTo>
                  <a:pt x="1699824" y="117549"/>
                </a:lnTo>
                <a:lnTo>
                  <a:pt x="1701401" y="131519"/>
                </a:lnTo>
                <a:lnTo>
                  <a:pt x="1702347" y="146354"/>
                </a:lnTo>
                <a:lnTo>
                  <a:pt x="1702663" y="162051"/>
                </a:lnTo>
                <a:lnTo>
                  <a:pt x="1702528" y="173421"/>
                </a:lnTo>
                <a:lnTo>
                  <a:pt x="1701845" y="189157"/>
                </a:lnTo>
                <a:lnTo>
                  <a:pt x="1700581" y="203847"/>
                </a:lnTo>
                <a:lnTo>
                  <a:pt x="1698735" y="217491"/>
                </a:lnTo>
                <a:lnTo>
                  <a:pt x="1696305" y="230094"/>
                </a:lnTo>
                <a:lnTo>
                  <a:pt x="1693288" y="241657"/>
                </a:lnTo>
                <a:lnTo>
                  <a:pt x="1689682" y="252182"/>
                </a:lnTo>
                <a:lnTo>
                  <a:pt x="1685484" y="261672"/>
                </a:lnTo>
                <a:lnTo>
                  <a:pt x="1680692" y="270128"/>
                </a:lnTo>
                <a:lnTo>
                  <a:pt x="1672766" y="280548"/>
                </a:lnTo>
                <a:lnTo>
                  <a:pt x="1663436" y="289141"/>
                </a:lnTo>
                <a:lnTo>
                  <a:pt x="1652762" y="295825"/>
                </a:lnTo>
                <a:lnTo>
                  <a:pt x="1640751" y="300599"/>
                </a:lnTo>
                <a:lnTo>
                  <a:pt x="1627410" y="303464"/>
                </a:lnTo>
                <a:lnTo>
                  <a:pt x="1612747" y="304418"/>
                </a:lnTo>
                <a:lnTo>
                  <a:pt x="1608119" y="304323"/>
                </a:lnTo>
                <a:lnTo>
                  <a:pt x="1594264" y="302778"/>
                </a:lnTo>
                <a:lnTo>
                  <a:pt x="1581539" y="299338"/>
                </a:lnTo>
                <a:lnTo>
                  <a:pt x="1569948" y="294000"/>
                </a:lnTo>
                <a:lnTo>
                  <a:pt x="1559494" y="286762"/>
                </a:lnTo>
                <a:lnTo>
                  <a:pt x="1550180" y="277620"/>
                </a:lnTo>
                <a:lnTo>
                  <a:pt x="1542008" y="266573"/>
                </a:lnTo>
                <a:lnTo>
                  <a:pt x="1533104" y="249665"/>
                </a:lnTo>
                <a:lnTo>
                  <a:pt x="1529058" y="239085"/>
                </a:lnTo>
                <a:lnTo>
                  <a:pt x="1525637" y="227634"/>
                </a:lnTo>
                <a:lnTo>
                  <a:pt x="1525241" y="310175"/>
                </a:lnTo>
                <a:lnTo>
                  <a:pt x="1536853" y="314896"/>
                </a:lnTo>
                <a:lnTo>
                  <a:pt x="1549163" y="318760"/>
                </a:lnTo>
                <a:lnTo>
                  <a:pt x="1562169" y="321764"/>
                </a:lnTo>
                <a:lnTo>
                  <a:pt x="1575874" y="323911"/>
                </a:lnTo>
                <a:lnTo>
                  <a:pt x="1590278" y="325198"/>
                </a:lnTo>
                <a:lnTo>
                  <a:pt x="1605381" y="325627"/>
                </a:lnTo>
                <a:lnTo>
                  <a:pt x="1615089" y="325456"/>
                </a:lnTo>
                <a:lnTo>
                  <a:pt x="1629644" y="324509"/>
                </a:lnTo>
                <a:lnTo>
                  <a:pt x="1643561" y="322734"/>
                </a:lnTo>
                <a:lnTo>
                  <a:pt x="1656844" y="320130"/>
                </a:lnTo>
                <a:lnTo>
                  <a:pt x="1669491" y="316697"/>
                </a:lnTo>
                <a:lnTo>
                  <a:pt x="1681506" y="312433"/>
                </a:lnTo>
                <a:lnTo>
                  <a:pt x="1692889" y="307338"/>
                </a:lnTo>
                <a:lnTo>
                  <a:pt x="1703641" y="301412"/>
                </a:lnTo>
                <a:lnTo>
                  <a:pt x="1713764" y="294653"/>
                </a:lnTo>
                <a:lnTo>
                  <a:pt x="1723259" y="287062"/>
                </a:lnTo>
                <a:lnTo>
                  <a:pt x="1732127" y="278638"/>
                </a:lnTo>
                <a:lnTo>
                  <a:pt x="1743681" y="265315"/>
                </a:lnTo>
                <a:lnTo>
                  <a:pt x="1750818" y="255241"/>
                </a:lnTo>
                <a:lnTo>
                  <a:pt x="1757118" y="244606"/>
                </a:lnTo>
                <a:lnTo>
                  <a:pt x="1762580" y="233409"/>
                </a:lnTo>
                <a:lnTo>
                  <a:pt x="1767203" y="221650"/>
                </a:lnTo>
                <a:lnTo>
                  <a:pt x="1770987" y="209330"/>
                </a:lnTo>
                <a:lnTo>
                  <a:pt x="1773932" y="196448"/>
                </a:lnTo>
                <a:lnTo>
                  <a:pt x="1776036" y="183004"/>
                </a:lnTo>
                <a:lnTo>
                  <a:pt x="1777299" y="168999"/>
                </a:lnTo>
                <a:lnTo>
                  <a:pt x="1777720" y="154431"/>
                </a:lnTo>
                <a:lnTo>
                  <a:pt x="1777535" y="144942"/>
                </a:lnTo>
                <a:lnTo>
                  <a:pt x="1776499" y="130595"/>
                </a:lnTo>
                <a:lnTo>
                  <a:pt x="1774550" y="116912"/>
                </a:lnTo>
                <a:lnTo>
                  <a:pt x="1771689" y="103891"/>
                </a:lnTo>
                <a:lnTo>
                  <a:pt x="1767914" y="91531"/>
                </a:lnTo>
                <a:lnTo>
                  <a:pt x="1763224" y="79831"/>
                </a:lnTo>
                <a:lnTo>
                  <a:pt x="1757619" y="68792"/>
                </a:lnTo>
                <a:lnTo>
                  <a:pt x="1751098" y="58411"/>
                </a:lnTo>
                <a:lnTo>
                  <a:pt x="1743659" y="48689"/>
                </a:lnTo>
                <a:lnTo>
                  <a:pt x="1735302" y="39624"/>
                </a:lnTo>
                <a:lnTo>
                  <a:pt x="1726243" y="31448"/>
                </a:lnTo>
                <a:lnTo>
                  <a:pt x="1716703" y="24323"/>
                </a:lnTo>
                <a:lnTo>
                  <a:pt x="1706465" y="18033"/>
                </a:lnTo>
                <a:lnTo>
                  <a:pt x="1695527" y="12579"/>
                </a:lnTo>
                <a:lnTo>
                  <a:pt x="1683888" y="7962"/>
                </a:lnTo>
                <a:lnTo>
                  <a:pt x="1671548" y="4183"/>
                </a:lnTo>
                <a:lnTo>
                  <a:pt x="1658506" y="1243"/>
                </a:lnTo>
                <a:lnTo>
                  <a:pt x="1644761" y="-858"/>
                </a:lnTo>
                <a:lnTo>
                  <a:pt x="1630313" y="-2119"/>
                </a:lnTo>
                <a:lnTo>
                  <a:pt x="1615160" y="-2539"/>
                </a:lnTo>
                <a:lnTo>
                  <a:pt x="1606498" y="-2407"/>
                </a:lnTo>
                <a:lnTo>
                  <a:pt x="1591893" y="-1543"/>
                </a:lnTo>
                <a:lnTo>
                  <a:pt x="1577916" y="125"/>
                </a:lnTo>
                <a:lnTo>
                  <a:pt x="1564565" y="2600"/>
                </a:lnTo>
                <a:lnTo>
                  <a:pt x="1551842" y="5882"/>
                </a:lnTo>
                <a:lnTo>
                  <a:pt x="1539745" y="9970"/>
                </a:lnTo>
                <a:lnTo>
                  <a:pt x="1528276" y="14867"/>
                </a:lnTo>
                <a:lnTo>
                  <a:pt x="1517433" y="20572"/>
                </a:lnTo>
                <a:lnTo>
                  <a:pt x="1507218" y="27086"/>
                </a:lnTo>
                <a:lnTo>
                  <a:pt x="1497629" y="34410"/>
                </a:lnTo>
                <a:lnTo>
                  <a:pt x="1488668" y="42544"/>
                </a:lnTo>
                <a:lnTo>
                  <a:pt x="1477984" y="54196"/>
                </a:lnTo>
                <a:lnTo>
                  <a:pt x="1470596" y="64025"/>
                </a:lnTo>
                <a:lnTo>
                  <a:pt x="1464081" y="74464"/>
                </a:lnTo>
                <a:lnTo>
                  <a:pt x="1458436" y="85513"/>
                </a:lnTo>
                <a:lnTo>
                  <a:pt x="1453662" y="97175"/>
                </a:lnTo>
                <a:lnTo>
                  <a:pt x="1449757" y="109451"/>
                </a:lnTo>
                <a:lnTo>
                  <a:pt x="1446722" y="122342"/>
                </a:lnTo>
                <a:lnTo>
                  <a:pt x="1444554" y="135849"/>
                </a:lnTo>
                <a:lnTo>
                  <a:pt x="1443254" y="149974"/>
                </a:lnTo>
                <a:lnTo>
                  <a:pt x="1442821" y="164718"/>
                </a:lnTo>
                <a:close/>
              </a:path>
              <a:path w="6668744" h="326008">
                <a:moveTo>
                  <a:pt x="6464655" y="306959"/>
                </a:moveTo>
                <a:lnTo>
                  <a:pt x="6438747" y="299085"/>
                </a:lnTo>
                <a:lnTo>
                  <a:pt x="6435064" y="298068"/>
                </a:lnTo>
                <a:lnTo>
                  <a:pt x="6433159" y="295401"/>
                </a:lnTo>
                <a:lnTo>
                  <a:pt x="6433032" y="291338"/>
                </a:lnTo>
                <a:lnTo>
                  <a:pt x="6432891" y="286382"/>
                </a:lnTo>
                <a:lnTo>
                  <a:pt x="6432675" y="274802"/>
                </a:lnTo>
                <a:lnTo>
                  <a:pt x="6432524" y="247268"/>
                </a:lnTo>
                <a:lnTo>
                  <a:pt x="6432524" y="164464"/>
                </a:lnTo>
                <a:lnTo>
                  <a:pt x="6565620" y="164464"/>
                </a:lnTo>
                <a:lnTo>
                  <a:pt x="6565542" y="268084"/>
                </a:lnTo>
                <a:lnTo>
                  <a:pt x="6565381" y="280425"/>
                </a:lnTo>
                <a:lnTo>
                  <a:pt x="6565112" y="291338"/>
                </a:lnTo>
                <a:lnTo>
                  <a:pt x="6563080" y="298068"/>
                </a:lnTo>
                <a:lnTo>
                  <a:pt x="6559270" y="299085"/>
                </a:lnTo>
                <a:lnTo>
                  <a:pt x="6532600" y="306959"/>
                </a:lnTo>
                <a:lnTo>
                  <a:pt x="6533616" y="318135"/>
                </a:lnTo>
                <a:lnTo>
                  <a:pt x="6534468" y="318111"/>
                </a:lnTo>
                <a:lnTo>
                  <a:pt x="6545524" y="317845"/>
                </a:lnTo>
                <a:lnTo>
                  <a:pt x="6557412" y="317638"/>
                </a:lnTo>
                <a:lnTo>
                  <a:pt x="6570139" y="317491"/>
                </a:lnTo>
                <a:lnTo>
                  <a:pt x="6632304" y="317534"/>
                </a:lnTo>
                <a:lnTo>
                  <a:pt x="6644877" y="317685"/>
                </a:lnTo>
                <a:lnTo>
                  <a:pt x="6657022" y="317885"/>
                </a:lnTo>
                <a:lnTo>
                  <a:pt x="6668744" y="318135"/>
                </a:lnTo>
                <a:lnTo>
                  <a:pt x="6668109" y="306959"/>
                </a:lnTo>
                <a:lnTo>
                  <a:pt x="6639026" y="298703"/>
                </a:lnTo>
                <a:lnTo>
                  <a:pt x="6632655" y="286382"/>
                </a:lnTo>
                <a:lnTo>
                  <a:pt x="6632443" y="274715"/>
                </a:lnTo>
                <a:lnTo>
                  <a:pt x="6632295" y="247268"/>
                </a:lnTo>
                <a:lnTo>
                  <a:pt x="6632336" y="56144"/>
                </a:lnTo>
                <a:lnTo>
                  <a:pt x="6632495" y="43365"/>
                </a:lnTo>
                <a:lnTo>
                  <a:pt x="6632803" y="32385"/>
                </a:lnTo>
                <a:lnTo>
                  <a:pt x="6668744" y="16255"/>
                </a:lnTo>
                <a:lnTo>
                  <a:pt x="6667601" y="4825"/>
                </a:lnTo>
                <a:lnTo>
                  <a:pt x="6663493" y="4948"/>
                </a:lnTo>
                <a:lnTo>
                  <a:pt x="6651738" y="5237"/>
                </a:lnTo>
                <a:lnTo>
                  <a:pt x="6639459" y="5454"/>
                </a:lnTo>
                <a:lnTo>
                  <a:pt x="6626661" y="5602"/>
                </a:lnTo>
                <a:lnTo>
                  <a:pt x="6568130" y="5563"/>
                </a:lnTo>
                <a:lnTo>
                  <a:pt x="6555527" y="5391"/>
                </a:lnTo>
                <a:lnTo>
                  <a:pt x="6543682" y="5147"/>
                </a:lnTo>
                <a:lnTo>
                  <a:pt x="6532600" y="4825"/>
                </a:lnTo>
                <a:lnTo>
                  <a:pt x="6533235" y="16255"/>
                </a:lnTo>
                <a:lnTo>
                  <a:pt x="6559270" y="23875"/>
                </a:lnTo>
                <a:lnTo>
                  <a:pt x="6563080" y="24891"/>
                </a:lnTo>
                <a:lnTo>
                  <a:pt x="6564985" y="27177"/>
                </a:lnTo>
                <a:lnTo>
                  <a:pt x="6565112" y="30734"/>
                </a:lnTo>
                <a:lnTo>
                  <a:pt x="6565409" y="41882"/>
                </a:lnTo>
                <a:lnTo>
                  <a:pt x="6565572" y="54562"/>
                </a:lnTo>
                <a:lnTo>
                  <a:pt x="6565620" y="140842"/>
                </a:lnTo>
                <a:lnTo>
                  <a:pt x="6432524" y="140842"/>
                </a:lnTo>
                <a:lnTo>
                  <a:pt x="6432569" y="54958"/>
                </a:lnTo>
                <a:lnTo>
                  <a:pt x="6432729" y="42241"/>
                </a:lnTo>
                <a:lnTo>
                  <a:pt x="6433032" y="30734"/>
                </a:lnTo>
                <a:lnTo>
                  <a:pt x="6435064" y="24891"/>
                </a:lnTo>
                <a:lnTo>
                  <a:pt x="6438747" y="23875"/>
                </a:lnTo>
                <a:lnTo>
                  <a:pt x="6465290" y="16255"/>
                </a:lnTo>
                <a:lnTo>
                  <a:pt x="6464020" y="4825"/>
                </a:lnTo>
                <a:lnTo>
                  <a:pt x="6461902" y="4897"/>
                </a:lnTo>
                <a:lnTo>
                  <a:pt x="6450817" y="5206"/>
                </a:lnTo>
                <a:lnTo>
                  <a:pt x="6438871" y="5437"/>
                </a:lnTo>
                <a:lnTo>
                  <a:pt x="6426076" y="5595"/>
                </a:lnTo>
                <a:lnTo>
                  <a:pt x="6365597" y="5551"/>
                </a:lnTo>
                <a:lnTo>
                  <a:pt x="6352988" y="5379"/>
                </a:lnTo>
                <a:lnTo>
                  <a:pt x="6340836" y="5139"/>
                </a:lnTo>
                <a:lnTo>
                  <a:pt x="6329146" y="4825"/>
                </a:lnTo>
                <a:lnTo>
                  <a:pt x="6329781" y="16255"/>
                </a:lnTo>
                <a:lnTo>
                  <a:pt x="6359753" y="25018"/>
                </a:lnTo>
                <a:lnTo>
                  <a:pt x="6365374" y="42306"/>
                </a:lnTo>
                <a:lnTo>
                  <a:pt x="6365545" y="54924"/>
                </a:lnTo>
                <a:lnTo>
                  <a:pt x="6365515" y="268377"/>
                </a:lnTo>
                <a:lnTo>
                  <a:pt x="6365354" y="280719"/>
                </a:lnTo>
                <a:lnTo>
                  <a:pt x="6365087" y="291718"/>
                </a:lnTo>
                <a:lnTo>
                  <a:pt x="6329146" y="306959"/>
                </a:lnTo>
                <a:lnTo>
                  <a:pt x="6330289" y="318135"/>
                </a:lnTo>
                <a:lnTo>
                  <a:pt x="6335791" y="318007"/>
                </a:lnTo>
                <a:lnTo>
                  <a:pt x="6347618" y="317778"/>
                </a:lnTo>
                <a:lnTo>
                  <a:pt x="6359945" y="317601"/>
                </a:lnTo>
                <a:lnTo>
                  <a:pt x="6386084" y="317398"/>
                </a:lnTo>
                <a:lnTo>
                  <a:pt x="6429646" y="317505"/>
                </a:lnTo>
                <a:lnTo>
                  <a:pt x="6442293" y="317658"/>
                </a:lnTo>
                <a:lnTo>
                  <a:pt x="6454177" y="317867"/>
                </a:lnTo>
                <a:lnTo>
                  <a:pt x="6465290" y="318135"/>
                </a:lnTo>
                <a:lnTo>
                  <a:pt x="6464655" y="306959"/>
                </a:lnTo>
                <a:close/>
              </a:path>
              <a:path w="6668744" h="326008">
                <a:moveTo>
                  <a:pt x="6052286" y="4825"/>
                </a:moveTo>
                <a:lnTo>
                  <a:pt x="6050508" y="6603"/>
                </a:lnTo>
                <a:lnTo>
                  <a:pt x="6055207" y="96900"/>
                </a:lnTo>
                <a:lnTo>
                  <a:pt x="6067907" y="95250"/>
                </a:lnTo>
                <a:lnTo>
                  <a:pt x="6080353" y="54482"/>
                </a:lnTo>
                <a:lnTo>
                  <a:pt x="6259423" y="54482"/>
                </a:lnTo>
                <a:lnTo>
                  <a:pt x="6268567" y="96647"/>
                </a:lnTo>
                <a:lnTo>
                  <a:pt x="6281140" y="94868"/>
                </a:lnTo>
                <a:lnTo>
                  <a:pt x="6294729" y="6603"/>
                </a:lnTo>
                <a:lnTo>
                  <a:pt x="6293332" y="4825"/>
                </a:lnTo>
                <a:lnTo>
                  <a:pt x="6285712" y="4945"/>
                </a:lnTo>
                <a:lnTo>
                  <a:pt x="6272290" y="5136"/>
                </a:lnTo>
                <a:lnTo>
                  <a:pt x="6259095" y="5296"/>
                </a:lnTo>
                <a:lnTo>
                  <a:pt x="6246125" y="5429"/>
                </a:lnTo>
                <a:lnTo>
                  <a:pt x="6220858" y="5615"/>
                </a:lnTo>
                <a:lnTo>
                  <a:pt x="6104934" y="5482"/>
                </a:lnTo>
                <a:lnTo>
                  <a:pt x="6092076" y="5361"/>
                </a:lnTo>
                <a:lnTo>
                  <a:pt x="6079015" y="5212"/>
                </a:lnTo>
                <a:lnTo>
                  <a:pt x="6065751" y="5034"/>
                </a:lnTo>
                <a:lnTo>
                  <a:pt x="6052286" y="4825"/>
                </a:lnTo>
                <a:close/>
              </a:path>
              <a:path w="6668744" h="326008">
                <a:moveTo>
                  <a:pt x="5158206" y="298703"/>
                </a:moveTo>
                <a:lnTo>
                  <a:pt x="5128234" y="306959"/>
                </a:lnTo>
                <a:lnTo>
                  <a:pt x="5129377" y="318135"/>
                </a:lnTo>
                <a:lnTo>
                  <a:pt x="5134879" y="318007"/>
                </a:lnTo>
                <a:lnTo>
                  <a:pt x="5146706" y="317778"/>
                </a:lnTo>
                <a:lnTo>
                  <a:pt x="5159033" y="317601"/>
                </a:lnTo>
                <a:lnTo>
                  <a:pt x="5185172" y="317398"/>
                </a:lnTo>
                <a:lnTo>
                  <a:pt x="5228734" y="317505"/>
                </a:lnTo>
                <a:lnTo>
                  <a:pt x="5241381" y="317658"/>
                </a:lnTo>
                <a:lnTo>
                  <a:pt x="5253265" y="317867"/>
                </a:lnTo>
                <a:lnTo>
                  <a:pt x="5264378" y="318135"/>
                </a:lnTo>
                <a:lnTo>
                  <a:pt x="5263743" y="306959"/>
                </a:lnTo>
                <a:lnTo>
                  <a:pt x="5237835" y="299085"/>
                </a:lnTo>
                <a:lnTo>
                  <a:pt x="5234152" y="298068"/>
                </a:lnTo>
                <a:lnTo>
                  <a:pt x="5232247" y="295401"/>
                </a:lnTo>
                <a:lnTo>
                  <a:pt x="5232120" y="291338"/>
                </a:lnTo>
                <a:lnTo>
                  <a:pt x="5231979" y="286382"/>
                </a:lnTo>
                <a:lnTo>
                  <a:pt x="5231763" y="274802"/>
                </a:lnTo>
                <a:lnTo>
                  <a:pt x="5231612" y="247268"/>
                </a:lnTo>
                <a:lnTo>
                  <a:pt x="5231612" y="30099"/>
                </a:lnTo>
                <a:lnTo>
                  <a:pt x="5187924" y="5714"/>
                </a:lnTo>
                <a:lnTo>
                  <a:pt x="5166906" y="5609"/>
                </a:lnTo>
                <a:lnTo>
                  <a:pt x="5154234" y="5439"/>
                </a:lnTo>
                <a:lnTo>
                  <a:pt x="5141341" y="5180"/>
                </a:lnTo>
                <a:lnTo>
                  <a:pt x="5128234" y="4825"/>
                </a:lnTo>
                <a:lnTo>
                  <a:pt x="5128869" y="16255"/>
                </a:lnTo>
                <a:lnTo>
                  <a:pt x="5158841" y="25018"/>
                </a:lnTo>
                <a:lnTo>
                  <a:pt x="5164462" y="42306"/>
                </a:lnTo>
                <a:lnTo>
                  <a:pt x="5164633" y="54924"/>
                </a:lnTo>
                <a:lnTo>
                  <a:pt x="5164603" y="268377"/>
                </a:lnTo>
                <a:lnTo>
                  <a:pt x="5164442" y="280719"/>
                </a:lnTo>
                <a:lnTo>
                  <a:pt x="5164175" y="291718"/>
                </a:lnTo>
                <a:lnTo>
                  <a:pt x="5164048" y="295148"/>
                </a:lnTo>
                <a:lnTo>
                  <a:pt x="5162016" y="297434"/>
                </a:lnTo>
                <a:lnTo>
                  <a:pt x="5158206" y="298703"/>
                </a:lnTo>
                <a:close/>
              </a:path>
              <a:path w="6668744" h="326008">
                <a:moveTo>
                  <a:pt x="5617184" y="295910"/>
                </a:moveTo>
                <a:lnTo>
                  <a:pt x="5615152" y="293497"/>
                </a:lnTo>
                <a:lnTo>
                  <a:pt x="5614903" y="285955"/>
                </a:lnTo>
                <a:lnTo>
                  <a:pt x="5614676" y="274590"/>
                </a:lnTo>
                <a:lnTo>
                  <a:pt x="5614517" y="246887"/>
                </a:lnTo>
                <a:lnTo>
                  <a:pt x="5614517" y="28701"/>
                </a:lnTo>
                <a:lnTo>
                  <a:pt x="5679033" y="28701"/>
                </a:lnTo>
                <a:lnTo>
                  <a:pt x="5693511" y="90424"/>
                </a:lnTo>
                <a:lnTo>
                  <a:pt x="5706084" y="88391"/>
                </a:lnTo>
                <a:lnTo>
                  <a:pt x="5720816" y="6603"/>
                </a:lnTo>
                <a:lnTo>
                  <a:pt x="5719419" y="4825"/>
                </a:lnTo>
                <a:lnTo>
                  <a:pt x="5715031" y="4899"/>
                </a:lnTo>
                <a:lnTo>
                  <a:pt x="5701841" y="5101"/>
                </a:lnTo>
                <a:lnTo>
                  <a:pt x="5688795" y="5272"/>
                </a:lnTo>
                <a:lnTo>
                  <a:pt x="5675895" y="5413"/>
                </a:lnTo>
                <a:lnTo>
                  <a:pt x="5650537" y="5610"/>
                </a:lnTo>
                <a:lnTo>
                  <a:pt x="5485196" y="5418"/>
                </a:lnTo>
                <a:lnTo>
                  <a:pt x="5472204" y="5268"/>
                </a:lnTo>
                <a:lnTo>
                  <a:pt x="5459069" y="5079"/>
                </a:lnTo>
                <a:lnTo>
                  <a:pt x="5446242" y="4825"/>
                </a:lnTo>
                <a:lnTo>
                  <a:pt x="5445988" y="5206"/>
                </a:lnTo>
                <a:lnTo>
                  <a:pt x="5438368" y="5374"/>
                </a:lnTo>
                <a:lnTo>
                  <a:pt x="5425560" y="5574"/>
                </a:lnTo>
                <a:lnTo>
                  <a:pt x="5400395" y="5714"/>
                </a:lnTo>
                <a:lnTo>
                  <a:pt x="5187924" y="5714"/>
                </a:lnTo>
                <a:lnTo>
                  <a:pt x="5231612" y="30099"/>
                </a:lnTo>
                <a:lnTo>
                  <a:pt x="5357342" y="30099"/>
                </a:lnTo>
                <a:lnTo>
                  <a:pt x="5357205" y="268086"/>
                </a:lnTo>
                <a:lnTo>
                  <a:pt x="5356956" y="280426"/>
                </a:lnTo>
                <a:lnTo>
                  <a:pt x="5356580" y="291338"/>
                </a:lnTo>
                <a:lnTo>
                  <a:pt x="5356453" y="295401"/>
                </a:lnTo>
                <a:lnTo>
                  <a:pt x="5354548" y="298068"/>
                </a:lnTo>
                <a:lnTo>
                  <a:pt x="5350865" y="299085"/>
                </a:lnTo>
                <a:lnTo>
                  <a:pt x="5324068" y="306959"/>
                </a:lnTo>
                <a:lnTo>
                  <a:pt x="5325338" y="318135"/>
                </a:lnTo>
                <a:lnTo>
                  <a:pt x="5326080" y="318114"/>
                </a:lnTo>
                <a:lnTo>
                  <a:pt x="5337091" y="317847"/>
                </a:lnTo>
                <a:lnTo>
                  <a:pt x="5348960" y="317639"/>
                </a:lnTo>
                <a:lnTo>
                  <a:pt x="5361690" y="317491"/>
                </a:lnTo>
                <a:lnTo>
                  <a:pt x="5424024" y="317535"/>
                </a:lnTo>
                <a:lnTo>
                  <a:pt x="5436606" y="317686"/>
                </a:lnTo>
                <a:lnTo>
                  <a:pt x="5448755" y="317885"/>
                </a:lnTo>
                <a:lnTo>
                  <a:pt x="5460466" y="318135"/>
                </a:lnTo>
                <a:lnTo>
                  <a:pt x="5459577" y="306959"/>
                </a:lnTo>
                <a:lnTo>
                  <a:pt x="5430494" y="298703"/>
                </a:lnTo>
                <a:lnTo>
                  <a:pt x="5424377" y="286382"/>
                </a:lnTo>
                <a:lnTo>
                  <a:pt x="5424165" y="274715"/>
                </a:lnTo>
                <a:lnTo>
                  <a:pt x="5424017" y="247268"/>
                </a:lnTo>
                <a:lnTo>
                  <a:pt x="5424058" y="56144"/>
                </a:lnTo>
                <a:lnTo>
                  <a:pt x="5424217" y="43365"/>
                </a:lnTo>
                <a:lnTo>
                  <a:pt x="5424525" y="32385"/>
                </a:lnTo>
                <a:lnTo>
                  <a:pt x="5445607" y="20447"/>
                </a:lnTo>
                <a:lnTo>
                  <a:pt x="5450433" y="90169"/>
                </a:lnTo>
                <a:lnTo>
                  <a:pt x="5463006" y="88137"/>
                </a:lnTo>
                <a:lnTo>
                  <a:pt x="5483453" y="28701"/>
                </a:lnTo>
                <a:lnTo>
                  <a:pt x="5547842" y="28701"/>
                </a:lnTo>
                <a:lnTo>
                  <a:pt x="5547731" y="266846"/>
                </a:lnTo>
                <a:lnTo>
                  <a:pt x="5547552" y="279222"/>
                </a:lnTo>
                <a:lnTo>
                  <a:pt x="5547334" y="289940"/>
                </a:lnTo>
                <a:lnTo>
                  <a:pt x="5505805" y="306959"/>
                </a:lnTo>
                <a:lnTo>
                  <a:pt x="5506948" y="318135"/>
                </a:lnTo>
                <a:lnTo>
                  <a:pt x="5518012" y="317918"/>
                </a:lnTo>
                <a:lnTo>
                  <a:pt x="5530374" y="317722"/>
                </a:lnTo>
                <a:lnTo>
                  <a:pt x="5542955" y="317569"/>
                </a:lnTo>
                <a:lnTo>
                  <a:pt x="5568770" y="317394"/>
                </a:lnTo>
                <a:lnTo>
                  <a:pt x="5618774" y="317555"/>
                </a:lnTo>
                <a:lnTo>
                  <a:pt x="5631453" y="317704"/>
                </a:lnTo>
                <a:lnTo>
                  <a:pt x="5644089" y="317897"/>
                </a:lnTo>
                <a:lnTo>
                  <a:pt x="5656681" y="318135"/>
                </a:lnTo>
                <a:lnTo>
                  <a:pt x="5656046" y="306959"/>
                </a:lnTo>
                <a:lnTo>
                  <a:pt x="5620994" y="297052"/>
                </a:lnTo>
                <a:lnTo>
                  <a:pt x="5617184" y="295910"/>
                </a:lnTo>
                <a:close/>
              </a:path>
              <a:path w="6668744" h="326008">
                <a:moveTo>
                  <a:pt x="5964656" y="306959"/>
                </a:moveTo>
                <a:lnTo>
                  <a:pt x="5939637" y="299085"/>
                </a:lnTo>
                <a:lnTo>
                  <a:pt x="5934557" y="297814"/>
                </a:lnTo>
                <a:lnTo>
                  <a:pt x="5932017" y="295148"/>
                </a:lnTo>
                <a:lnTo>
                  <a:pt x="5931763" y="285496"/>
                </a:lnTo>
                <a:lnTo>
                  <a:pt x="5931509" y="271652"/>
                </a:lnTo>
                <a:lnTo>
                  <a:pt x="5931382" y="175005"/>
                </a:lnTo>
                <a:lnTo>
                  <a:pt x="6001994" y="44323"/>
                </a:lnTo>
                <a:lnTo>
                  <a:pt x="6004915" y="38988"/>
                </a:lnTo>
                <a:lnTo>
                  <a:pt x="6007836" y="34543"/>
                </a:lnTo>
                <a:lnTo>
                  <a:pt x="6010757" y="31114"/>
                </a:lnTo>
                <a:lnTo>
                  <a:pt x="6013678" y="27559"/>
                </a:lnTo>
                <a:lnTo>
                  <a:pt x="6017742" y="25018"/>
                </a:lnTo>
                <a:lnTo>
                  <a:pt x="6023203" y="23113"/>
                </a:lnTo>
                <a:lnTo>
                  <a:pt x="6046825" y="16255"/>
                </a:lnTo>
                <a:lnTo>
                  <a:pt x="6045682" y="4825"/>
                </a:lnTo>
                <a:lnTo>
                  <a:pt x="6035024" y="5192"/>
                </a:lnTo>
                <a:lnTo>
                  <a:pt x="6022374" y="5491"/>
                </a:lnTo>
                <a:lnTo>
                  <a:pt x="6009620" y="5661"/>
                </a:lnTo>
                <a:lnTo>
                  <a:pt x="5982448" y="5658"/>
                </a:lnTo>
                <a:lnTo>
                  <a:pt x="5969622" y="5499"/>
                </a:lnTo>
                <a:lnTo>
                  <a:pt x="5957091" y="5225"/>
                </a:lnTo>
                <a:lnTo>
                  <a:pt x="5944844" y="4825"/>
                </a:lnTo>
                <a:lnTo>
                  <a:pt x="5945479" y="16637"/>
                </a:lnTo>
                <a:lnTo>
                  <a:pt x="5965545" y="22098"/>
                </a:lnTo>
                <a:lnTo>
                  <a:pt x="5972276" y="23875"/>
                </a:lnTo>
                <a:lnTo>
                  <a:pt x="5975578" y="26924"/>
                </a:lnTo>
                <a:lnTo>
                  <a:pt x="5975578" y="34671"/>
                </a:lnTo>
                <a:lnTo>
                  <a:pt x="5974435" y="38988"/>
                </a:lnTo>
                <a:lnTo>
                  <a:pt x="5972022" y="44196"/>
                </a:lnTo>
                <a:lnTo>
                  <a:pt x="5969609" y="49402"/>
                </a:lnTo>
                <a:lnTo>
                  <a:pt x="5966434" y="55752"/>
                </a:lnTo>
                <a:lnTo>
                  <a:pt x="5962497" y="63118"/>
                </a:lnTo>
                <a:lnTo>
                  <a:pt x="5919571" y="148462"/>
                </a:lnTo>
                <a:lnTo>
                  <a:pt x="5869787" y="57785"/>
                </a:lnTo>
                <a:lnTo>
                  <a:pt x="5866104" y="51688"/>
                </a:lnTo>
                <a:lnTo>
                  <a:pt x="5863183" y="46354"/>
                </a:lnTo>
                <a:lnTo>
                  <a:pt x="5861151" y="41910"/>
                </a:lnTo>
                <a:lnTo>
                  <a:pt x="5858992" y="37464"/>
                </a:lnTo>
                <a:lnTo>
                  <a:pt x="5857976" y="33654"/>
                </a:lnTo>
                <a:lnTo>
                  <a:pt x="5857976" y="30479"/>
                </a:lnTo>
                <a:lnTo>
                  <a:pt x="5858738" y="26542"/>
                </a:lnTo>
                <a:lnTo>
                  <a:pt x="5862040" y="23622"/>
                </a:lnTo>
                <a:lnTo>
                  <a:pt x="5864580" y="22605"/>
                </a:lnTo>
                <a:lnTo>
                  <a:pt x="5868009" y="21843"/>
                </a:lnTo>
                <a:lnTo>
                  <a:pt x="5890742" y="16255"/>
                </a:lnTo>
                <a:lnTo>
                  <a:pt x="5889726" y="4825"/>
                </a:lnTo>
                <a:lnTo>
                  <a:pt x="5881639" y="5006"/>
                </a:lnTo>
                <a:lnTo>
                  <a:pt x="5869402" y="5233"/>
                </a:lnTo>
                <a:lnTo>
                  <a:pt x="5856955" y="5413"/>
                </a:lnTo>
                <a:lnTo>
                  <a:pt x="5844295" y="5549"/>
                </a:lnTo>
                <a:lnTo>
                  <a:pt x="5818329" y="5697"/>
                </a:lnTo>
                <a:lnTo>
                  <a:pt x="5775971" y="5589"/>
                </a:lnTo>
                <a:lnTo>
                  <a:pt x="5763221" y="5418"/>
                </a:lnTo>
                <a:lnTo>
                  <a:pt x="5751989" y="5165"/>
                </a:lnTo>
                <a:lnTo>
                  <a:pt x="5742279" y="4825"/>
                </a:lnTo>
                <a:lnTo>
                  <a:pt x="5743168" y="16255"/>
                </a:lnTo>
                <a:lnTo>
                  <a:pt x="5764631" y="22225"/>
                </a:lnTo>
                <a:lnTo>
                  <a:pt x="5775045" y="26924"/>
                </a:lnTo>
                <a:lnTo>
                  <a:pt x="5782157" y="34798"/>
                </a:lnTo>
                <a:lnTo>
                  <a:pt x="5792063" y="50418"/>
                </a:lnTo>
                <a:lnTo>
                  <a:pt x="5864707" y="180339"/>
                </a:lnTo>
                <a:lnTo>
                  <a:pt x="5864453" y="271779"/>
                </a:lnTo>
                <a:lnTo>
                  <a:pt x="5864199" y="285750"/>
                </a:lnTo>
                <a:lnTo>
                  <a:pt x="5861659" y="297561"/>
                </a:lnTo>
                <a:lnTo>
                  <a:pt x="5830290" y="306959"/>
                </a:lnTo>
                <a:lnTo>
                  <a:pt x="5831433" y="318135"/>
                </a:lnTo>
                <a:lnTo>
                  <a:pt x="5834808" y="318048"/>
                </a:lnTo>
                <a:lnTo>
                  <a:pt x="5846161" y="317805"/>
                </a:lnTo>
                <a:lnTo>
                  <a:pt x="5858244" y="317616"/>
                </a:lnTo>
                <a:lnTo>
                  <a:pt x="5871057" y="317481"/>
                </a:lnTo>
                <a:lnTo>
                  <a:pt x="5929386" y="317511"/>
                </a:lnTo>
                <a:lnTo>
                  <a:pt x="5942004" y="317663"/>
                </a:lnTo>
                <a:lnTo>
                  <a:pt x="5953970" y="317871"/>
                </a:lnTo>
                <a:lnTo>
                  <a:pt x="5965291" y="318135"/>
                </a:lnTo>
                <a:lnTo>
                  <a:pt x="5964656" y="306959"/>
                </a:lnTo>
                <a:close/>
              </a:path>
              <a:path w="6668744" h="326008">
                <a:moveTo>
                  <a:pt x="3889095" y="306959"/>
                </a:moveTo>
                <a:lnTo>
                  <a:pt x="3863187" y="299085"/>
                </a:lnTo>
                <a:lnTo>
                  <a:pt x="3859504" y="298068"/>
                </a:lnTo>
                <a:lnTo>
                  <a:pt x="3857599" y="295401"/>
                </a:lnTo>
                <a:lnTo>
                  <a:pt x="3857472" y="291338"/>
                </a:lnTo>
                <a:lnTo>
                  <a:pt x="3857331" y="286382"/>
                </a:lnTo>
                <a:lnTo>
                  <a:pt x="3857115" y="274802"/>
                </a:lnTo>
                <a:lnTo>
                  <a:pt x="3856964" y="247268"/>
                </a:lnTo>
                <a:lnTo>
                  <a:pt x="3856964" y="164464"/>
                </a:lnTo>
                <a:lnTo>
                  <a:pt x="3990060" y="164464"/>
                </a:lnTo>
                <a:lnTo>
                  <a:pt x="3989982" y="268084"/>
                </a:lnTo>
                <a:lnTo>
                  <a:pt x="3989821" y="280425"/>
                </a:lnTo>
                <a:lnTo>
                  <a:pt x="3989552" y="291338"/>
                </a:lnTo>
                <a:lnTo>
                  <a:pt x="3987520" y="298068"/>
                </a:lnTo>
                <a:lnTo>
                  <a:pt x="3983710" y="299085"/>
                </a:lnTo>
                <a:lnTo>
                  <a:pt x="3957040" y="306959"/>
                </a:lnTo>
                <a:lnTo>
                  <a:pt x="3958056" y="318135"/>
                </a:lnTo>
                <a:lnTo>
                  <a:pt x="3958908" y="318111"/>
                </a:lnTo>
                <a:lnTo>
                  <a:pt x="3969964" y="317845"/>
                </a:lnTo>
                <a:lnTo>
                  <a:pt x="3981852" y="317638"/>
                </a:lnTo>
                <a:lnTo>
                  <a:pt x="3994579" y="317491"/>
                </a:lnTo>
                <a:lnTo>
                  <a:pt x="4056744" y="317534"/>
                </a:lnTo>
                <a:lnTo>
                  <a:pt x="4069317" y="317685"/>
                </a:lnTo>
                <a:lnTo>
                  <a:pt x="4081462" y="317885"/>
                </a:lnTo>
                <a:lnTo>
                  <a:pt x="4093184" y="318135"/>
                </a:lnTo>
                <a:lnTo>
                  <a:pt x="4092549" y="306959"/>
                </a:lnTo>
                <a:lnTo>
                  <a:pt x="4063466" y="298703"/>
                </a:lnTo>
                <a:lnTo>
                  <a:pt x="4057095" y="286382"/>
                </a:lnTo>
                <a:lnTo>
                  <a:pt x="4056883" y="274715"/>
                </a:lnTo>
                <a:lnTo>
                  <a:pt x="4056735" y="247268"/>
                </a:lnTo>
                <a:lnTo>
                  <a:pt x="4056776" y="56144"/>
                </a:lnTo>
                <a:lnTo>
                  <a:pt x="4056935" y="43365"/>
                </a:lnTo>
                <a:lnTo>
                  <a:pt x="4057243" y="32385"/>
                </a:lnTo>
                <a:lnTo>
                  <a:pt x="4093184" y="16255"/>
                </a:lnTo>
                <a:lnTo>
                  <a:pt x="4092041" y="4825"/>
                </a:lnTo>
                <a:lnTo>
                  <a:pt x="4087933" y="4948"/>
                </a:lnTo>
                <a:lnTo>
                  <a:pt x="4076178" y="5237"/>
                </a:lnTo>
                <a:lnTo>
                  <a:pt x="4063899" y="5454"/>
                </a:lnTo>
                <a:lnTo>
                  <a:pt x="4051101" y="5602"/>
                </a:lnTo>
                <a:lnTo>
                  <a:pt x="3992570" y="5563"/>
                </a:lnTo>
                <a:lnTo>
                  <a:pt x="3979967" y="5391"/>
                </a:lnTo>
                <a:lnTo>
                  <a:pt x="3968122" y="5147"/>
                </a:lnTo>
                <a:lnTo>
                  <a:pt x="3957040" y="4825"/>
                </a:lnTo>
                <a:lnTo>
                  <a:pt x="3957675" y="16255"/>
                </a:lnTo>
                <a:lnTo>
                  <a:pt x="3983710" y="23875"/>
                </a:lnTo>
                <a:lnTo>
                  <a:pt x="3987520" y="24891"/>
                </a:lnTo>
                <a:lnTo>
                  <a:pt x="3989425" y="27177"/>
                </a:lnTo>
                <a:lnTo>
                  <a:pt x="3989552" y="30734"/>
                </a:lnTo>
                <a:lnTo>
                  <a:pt x="3989849" y="41882"/>
                </a:lnTo>
                <a:lnTo>
                  <a:pt x="3990012" y="54562"/>
                </a:lnTo>
                <a:lnTo>
                  <a:pt x="3990060" y="140842"/>
                </a:lnTo>
                <a:lnTo>
                  <a:pt x="3856964" y="140842"/>
                </a:lnTo>
                <a:lnTo>
                  <a:pt x="3857009" y="54958"/>
                </a:lnTo>
                <a:lnTo>
                  <a:pt x="3857169" y="42241"/>
                </a:lnTo>
                <a:lnTo>
                  <a:pt x="3857472" y="30734"/>
                </a:lnTo>
                <a:lnTo>
                  <a:pt x="3859504" y="24891"/>
                </a:lnTo>
                <a:lnTo>
                  <a:pt x="3863187" y="23875"/>
                </a:lnTo>
                <a:lnTo>
                  <a:pt x="3889730" y="16255"/>
                </a:lnTo>
                <a:lnTo>
                  <a:pt x="3888460" y="4825"/>
                </a:lnTo>
                <a:lnTo>
                  <a:pt x="3886342" y="4897"/>
                </a:lnTo>
                <a:lnTo>
                  <a:pt x="3875257" y="5206"/>
                </a:lnTo>
                <a:lnTo>
                  <a:pt x="3863311" y="5437"/>
                </a:lnTo>
                <a:lnTo>
                  <a:pt x="3850516" y="5595"/>
                </a:lnTo>
                <a:lnTo>
                  <a:pt x="3790037" y="5551"/>
                </a:lnTo>
                <a:lnTo>
                  <a:pt x="3777428" y="5379"/>
                </a:lnTo>
                <a:lnTo>
                  <a:pt x="3765276" y="5139"/>
                </a:lnTo>
                <a:lnTo>
                  <a:pt x="3753586" y="4825"/>
                </a:lnTo>
                <a:lnTo>
                  <a:pt x="3754221" y="16255"/>
                </a:lnTo>
                <a:lnTo>
                  <a:pt x="3784193" y="25018"/>
                </a:lnTo>
                <a:lnTo>
                  <a:pt x="3789814" y="42306"/>
                </a:lnTo>
                <a:lnTo>
                  <a:pt x="3789985" y="54924"/>
                </a:lnTo>
                <a:lnTo>
                  <a:pt x="3789955" y="268377"/>
                </a:lnTo>
                <a:lnTo>
                  <a:pt x="3789794" y="280719"/>
                </a:lnTo>
                <a:lnTo>
                  <a:pt x="3789527" y="291718"/>
                </a:lnTo>
                <a:lnTo>
                  <a:pt x="3753586" y="306959"/>
                </a:lnTo>
                <a:lnTo>
                  <a:pt x="3754729" y="318135"/>
                </a:lnTo>
                <a:lnTo>
                  <a:pt x="3760231" y="318007"/>
                </a:lnTo>
                <a:lnTo>
                  <a:pt x="3772058" y="317778"/>
                </a:lnTo>
                <a:lnTo>
                  <a:pt x="3784385" y="317601"/>
                </a:lnTo>
                <a:lnTo>
                  <a:pt x="3810524" y="317398"/>
                </a:lnTo>
                <a:lnTo>
                  <a:pt x="3854086" y="317505"/>
                </a:lnTo>
                <a:lnTo>
                  <a:pt x="3866733" y="317658"/>
                </a:lnTo>
                <a:lnTo>
                  <a:pt x="3878617" y="317867"/>
                </a:lnTo>
                <a:lnTo>
                  <a:pt x="3889730" y="318135"/>
                </a:lnTo>
                <a:lnTo>
                  <a:pt x="3889095" y="306959"/>
                </a:lnTo>
                <a:close/>
              </a:path>
              <a:path w="6668744" h="326008">
                <a:moveTo>
                  <a:pt x="3461994" y="298703"/>
                </a:moveTo>
                <a:lnTo>
                  <a:pt x="3432022" y="306959"/>
                </a:lnTo>
                <a:lnTo>
                  <a:pt x="3433165" y="318135"/>
                </a:lnTo>
                <a:lnTo>
                  <a:pt x="3438603" y="318007"/>
                </a:lnTo>
                <a:lnTo>
                  <a:pt x="3450323" y="317778"/>
                </a:lnTo>
                <a:lnTo>
                  <a:pt x="3462590" y="317601"/>
                </a:lnTo>
                <a:lnTo>
                  <a:pt x="3488799" y="317398"/>
                </a:lnTo>
                <a:lnTo>
                  <a:pt x="3532522" y="317505"/>
                </a:lnTo>
                <a:lnTo>
                  <a:pt x="3545169" y="317658"/>
                </a:lnTo>
                <a:lnTo>
                  <a:pt x="3557053" y="317867"/>
                </a:lnTo>
                <a:lnTo>
                  <a:pt x="3568166" y="318135"/>
                </a:lnTo>
                <a:lnTo>
                  <a:pt x="3567531" y="306959"/>
                </a:lnTo>
                <a:lnTo>
                  <a:pt x="3541623" y="299085"/>
                </a:lnTo>
                <a:lnTo>
                  <a:pt x="3537940" y="297941"/>
                </a:lnTo>
                <a:lnTo>
                  <a:pt x="3536035" y="295275"/>
                </a:lnTo>
                <a:lnTo>
                  <a:pt x="3535908" y="291338"/>
                </a:lnTo>
                <a:lnTo>
                  <a:pt x="3535654" y="285496"/>
                </a:lnTo>
                <a:lnTo>
                  <a:pt x="3535400" y="264287"/>
                </a:lnTo>
                <a:lnTo>
                  <a:pt x="3535654" y="42163"/>
                </a:lnTo>
                <a:lnTo>
                  <a:pt x="3535654" y="36322"/>
                </a:lnTo>
                <a:lnTo>
                  <a:pt x="3535908" y="30734"/>
                </a:lnTo>
                <a:lnTo>
                  <a:pt x="3536162" y="27177"/>
                </a:lnTo>
                <a:lnTo>
                  <a:pt x="3538067" y="24891"/>
                </a:lnTo>
                <a:lnTo>
                  <a:pt x="3541623" y="23875"/>
                </a:lnTo>
                <a:lnTo>
                  <a:pt x="3568166" y="16255"/>
                </a:lnTo>
                <a:lnTo>
                  <a:pt x="3566896" y="4825"/>
                </a:lnTo>
                <a:lnTo>
                  <a:pt x="3564764" y="4897"/>
                </a:lnTo>
                <a:lnTo>
                  <a:pt x="3553625" y="5206"/>
                </a:lnTo>
                <a:lnTo>
                  <a:pt x="3541654" y="5437"/>
                </a:lnTo>
                <a:lnTo>
                  <a:pt x="3528862" y="5595"/>
                </a:lnTo>
                <a:lnTo>
                  <a:pt x="3468473" y="5551"/>
                </a:lnTo>
                <a:lnTo>
                  <a:pt x="3455864" y="5379"/>
                </a:lnTo>
                <a:lnTo>
                  <a:pt x="3443712" y="5139"/>
                </a:lnTo>
                <a:lnTo>
                  <a:pt x="3432022" y="4825"/>
                </a:lnTo>
                <a:lnTo>
                  <a:pt x="3432657" y="16255"/>
                </a:lnTo>
                <a:lnTo>
                  <a:pt x="3462629" y="25018"/>
                </a:lnTo>
                <a:lnTo>
                  <a:pt x="3468090" y="37337"/>
                </a:lnTo>
                <a:lnTo>
                  <a:pt x="3468344" y="49022"/>
                </a:lnTo>
                <a:lnTo>
                  <a:pt x="3468344" y="271779"/>
                </a:lnTo>
                <a:lnTo>
                  <a:pt x="3468217" y="279146"/>
                </a:lnTo>
                <a:lnTo>
                  <a:pt x="3467963" y="291718"/>
                </a:lnTo>
                <a:lnTo>
                  <a:pt x="3467836" y="295148"/>
                </a:lnTo>
                <a:lnTo>
                  <a:pt x="3465804" y="297434"/>
                </a:lnTo>
                <a:lnTo>
                  <a:pt x="3461994" y="298703"/>
                </a:lnTo>
                <a:close/>
              </a:path>
              <a:path w="6668744" h="326008">
                <a:moveTo>
                  <a:pt x="3696182" y="28828"/>
                </a:moveTo>
                <a:lnTo>
                  <a:pt x="3702405" y="25400"/>
                </a:lnTo>
                <a:lnTo>
                  <a:pt x="3709771" y="23113"/>
                </a:lnTo>
                <a:lnTo>
                  <a:pt x="3735044" y="16255"/>
                </a:lnTo>
                <a:lnTo>
                  <a:pt x="3733901" y="4825"/>
                </a:lnTo>
                <a:lnTo>
                  <a:pt x="3732073" y="4893"/>
                </a:lnTo>
                <a:lnTo>
                  <a:pt x="3719781" y="5268"/>
                </a:lnTo>
                <a:lnTo>
                  <a:pt x="3707211" y="5523"/>
                </a:lnTo>
                <a:lnTo>
                  <a:pt x="3694353" y="5668"/>
                </a:lnTo>
                <a:lnTo>
                  <a:pt x="3666584" y="5659"/>
                </a:lnTo>
                <a:lnTo>
                  <a:pt x="3653634" y="5500"/>
                </a:lnTo>
                <a:lnTo>
                  <a:pt x="3641232" y="5226"/>
                </a:lnTo>
                <a:lnTo>
                  <a:pt x="3629380" y="4825"/>
                </a:lnTo>
                <a:lnTo>
                  <a:pt x="3630015" y="16637"/>
                </a:lnTo>
                <a:lnTo>
                  <a:pt x="3649446" y="21589"/>
                </a:lnTo>
                <a:lnTo>
                  <a:pt x="3653510" y="22860"/>
                </a:lnTo>
                <a:lnTo>
                  <a:pt x="3655542" y="24764"/>
                </a:lnTo>
                <a:lnTo>
                  <a:pt x="3655542" y="30861"/>
                </a:lnTo>
                <a:lnTo>
                  <a:pt x="3653383" y="35305"/>
                </a:lnTo>
                <a:lnTo>
                  <a:pt x="3649319" y="40639"/>
                </a:lnTo>
                <a:lnTo>
                  <a:pt x="3641522" y="50177"/>
                </a:lnTo>
                <a:lnTo>
                  <a:pt x="3632047" y="60705"/>
                </a:lnTo>
                <a:lnTo>
                  <a:pt x="3540480" y="161416"/>
                </a:lnTo>
                <a:lnTo>
                  <a:pt x="3604107" y="258063"/>
                </a:lnTo>
                <a:lnTo>
                  <a:pt x="3609463" y="266205"/>
                </a:lnTo>
                <a:lnTo>
                  <a:pt x="3618710" y="280498"/>
                </a:lnTo>
                <a:lnTo>
                  <a:pt x="3626448" y="292812"/>
                </a:lnTo>
                <a:lnTo>
                  <a:pt x="3632671" y="303147"/>
                </a:lnTo>
                <a:lnTo>
                  <a:pt x="3637375" y="311503"/>
                </a:lnTo>
                <a:lnTo>
                  <a:pt x="3640556" y="317880"/>
                </a:lnTo>
                <a:lnTo>
                  <a:pt x="3642867" y="317835"/>
                </a:lnTo>
                <a:lnTo>
                  <a:pt x="3656186" y="317617"/>
                </a:lnTo>
                <a:lnTo>
                  <a:pt x="3669067" y="317474"/>
                </a:lnTo>
                <a:lnTo>
                  <a:pt x="3706762" y="317422"/>
                </a:lnTo>
                <a:lnTo>
                  <a:pt x="3719553" y="317565"/>
                </a:lnTo>
                <a:lnTo>
                  <a:pt x="3732155" y="317803"/>
                </a:lnTo>
                <a:lnTo>
                  <a:pt x="3744569" y="318135"/>
                </a:lnTo>
                <a:lnTo>
                  <a:pt x="3743934" y="306959"/>
                </a:lnTo>
                <a:lnTo>
                  <a:pt x="3722217" y="300227"/>
                </a:lnTo>
                <a:lnTo>
                  <a:pt x="3717010" y="298703"/>
                </a:lnTo>
                <a:lnTo>
                  <a:pt x="3712565" y="296544"/>
                </a:lnTo>
                <a:lnTo>
                  <a:pt x="3705199" y="291084"/>
                </a:lnTo>
                <a:lnTo>
                  <a:pt x="3696182" y="279653"/>
                </a:lnTo>
                <a:lnTo>
                  <a:pt x="3597884" y="135254"/>
                </a:lnTo>
                <a:lnTo>
                  <a:pt x="3674465" y="49784"/>
                </a:lnTo>
                <a:lnTo>
                  <a:pt x="3680307" y="43434"/>
                </a:lnTo>
                <a:lnTo>
                  <a:pt x="3685768" y="38100"/>
                </a:lnTo>
                <a:lnTo>
                  <a:pt x="3690975" y="33400"/>
                </a:lnTo>
                <a:lnTo>
                  <a:pt x="3696182" y="28828"/>
                </a:lnTo>
                <a:close/>
              </a:path>
              <a:path w="6668744" h="326008">
                <a:moveTo>
                  <a:pt x="3295878" y="298703"/>
                </a:moveTo>
                <a:lnTo>
                  <a:pt x="3265906" y="306959"/>
                </a:lnTo>
                <a:lnTo>
                  <a:pt x="3267049" y="318135"/>
                </a:lnTo>
                <a:lnTo>
                  <a:pt x="3272487" y="318007"/>
                </a:lnTo>
                <a:lnTo>
                  <a:pt x="3284207" y="317778"/>
                </a:lnTo>
                <a:lnTo>
                  <a:pt x="3296474" y="317601"/>
                </a:lnTo>
                <a:lnTo>
                  <a:pt x="3322683" y="317398"/>
                </a:lnTo>
                <a:lnTo>
                  <a:pt x="3369028" y="317524"/>
                </a:lnTo>
                <a:lnTo>
                  <a:pt x="3381637" y="317676"/>
                </a:lnTo>
                <a:lnTo>
                  <a:pt x="3393789" y="317879"/>
                </a:lnTo>
                <a:lnTo>
                  <a:pt x="3405479" y="318135"/>
                </a:lnTo>
                <a:lnTo>
                  <a:pt x="3404844" y="306959"/>
                </a:lnTo>
                <a:lnTo>
                  <a:pt x="3377285" y="299085"/>
                </a:lnTo>
                <a:lnTo>
                  <a:pt x="3372459" y="297814"/>
                </a:lnTo>
                <a:lnTo>
                  <a:pt x="3369919" y="295148"/>
                </a:lnTo>
                <a:lnTo>
                  <a:pt x="3369792" y="291338"/>
                </a:lnTo>
                <a:lnTo>
                  <a:pt x="3369538" y="285496"/>
                </a:lnTo>
                <a:lnTo>
                  <a:pt x="3369284" y="264287"/>
                </a:lnTo>
                <a:lnTo>
                  <a:pt x="3369538" y="42290"/>
                </a:lnTo>
                <a:lnTo>
                  <a:pt x="3369538" y="36575"/>
                </a:lnTo>
                <a:lnTo>
                  <a:pt x="3369792" y="31241"/>
                </a:lnTo>
                <a:lnTo>
                  <a:pt x="3370046" y="27686"/>
                </a:lnTo>
                <a:lnTo>
                  <a:pt x="3371951" y="25400"/>
                </a:lnTo>
                <a:lnTo>
                  <a:pt x="3375507" y="24511"/>
                </a:lnTo>
                <a:lnTo>
                  <a:pt x="3405479" y="16255"/>
                </a:lnTo>
                <a:lnTo>
                  <a:pt x="3404336" y="4825"/>
                </a:lnTo>
                <a:lnTo>
                  <a:pt x="3398864" y="4984"/>
                </a:lnTo>
                <a:lnTo>
                  <a:pt x="3387082" y="5259"/>
                </a:lnTo>
                <a:lnTo>
                  <a:pt x="3374774" y="5465"/>
                </a:lnTo>
                <a:lnTo>
                  <a:pt x="3361944" y="5607"/>
                </a:lnTo>
                <a:lnTo>
                  <a:pt x="3302357" y="5551"/>
                </a:lnTo>
                <a:lnTo>
                  <a:pt x="3289748" y="5379"/>
                </a:lnTo>
                <a:lnTo>
                  <a:pt x="3277596" y="5139"/>
                </a:lnTo>
                <a:lnTo>
                  <a:pt x="3265906" y="4825"/>
                </a:lnTo>
                <a:lnTo>
                  <a:pt x="3266541" y="16255"/>
                </a:lnTo>
                <a:lnTo>
                  <a:pt x="3296513" y="25018"/>
                </a:lnTo>
                <a:lnTo>
                  <a:pt x="3299942" y="26035"/>
                </a:lnTo>
                <a:lnTo>
                  <a:pt x="3301720" y="28448"/>
                </a:lnTo>
                <a:lnTo>
                  <a:pt x="3301974" y="37337"/>
                </a:lnTo>
                <a:lnTo>
                  <a:pt x="3302228" y="49022"/>
                </a:lnTo>
                <a:lnTo>
                  <a:pt x="3302228" y="55117"/>
                </a:lnTo>
                <a:lnTo>
                  <a:pt x="3302355" y="61975"/>
                </a:lnTo>
                <a:lnTo>
                  <a:pt x="3302355" y="256286"/>
                </a:lnTo>
                <a:lnTo>
                  <a:pt x="3302228" y="264413"/>
                </a:lnTo>
                <a:lnTo>
                  <a:pt x="3301974" y="285750"/>
                </a:lnTo>
                <a:lnTo>
                  <a:pt x="3301847" y="291718"/>
                </a:lnTo>
                <a:lnTo>
                  <a:pt x="3301593" y="295275"/>
                </a:lnTo>
                <a:lnTo>
                  <a:pt x="3299561" y="297561"/>
                </a:lnTo>
                <a:lnTo>
                  <a:pt x="3295878" y="298703"/>
                </a:lnTo>
                <a:close/>
              </a:path>
              <a:path w="6668744" h="326008">
                <a:moveTo>
                  <a:pt x="2764383" y="306959"/>
                </a:moveTo>
                <a:lnTo>
                  <a:pt x="2738475" y="299085"/>
                </a:lnTo>
                <a:lnTo>
                  <a:pt x="2734792" y="298068"/>
                </a:lnTo>
                <a:lnTo>
                  <a:pt x="2732887" y="295401"/>
                </a:lnTo>
                <a:lnTo>
                  <a:pt x="2732760" y="291338"/>
                </a:lnTo>
                <a:lnTo>
                  <a:pt x="2732619" y="286382"/>
                </a:lnTo>
                <a:lnTo>
                  <a:pt x="2732403" y="274802"/>
                </a:lnTo>
                <a:lnTo>
                  <a:pt x="2732252" y="247268"/>
                </a:lnTo>
                <a:lnTo>
                  <a:pt x="2732252" y="164464"/>
                </a:lnTo>
                <a:lnTo>
                  <a:pt x="2865348" y="164464"/>
                </a:lnTo>
                <a:lnTo>
                  <a:pt x="2865270" y="268084"/>
                </a:lnTo>
                <a:lnTo>
                  <a:pt x="2865109" y="280425"/>
                </a:lnTo>
                <a:lnTo>
                  <a:pt x="2864840" y="291338"/>
                </a:lnTo>
                <a:lnTo>
                  <a:pt x="2862808" y="298068"/>
                </a:lnTo>
                <a:lnTo>
                  <a:pt x="2858998" y="299085"/>
                </a:lnTo>
                <a:lnTo>
                  <a:pt x="2832328" y="306959"/>
                </a:lnTo>
                <a:lnTo>
                  <a:pt x="2833344" y="318135"/>
                </a:lnTo>
                <a:lnTo>
                  <a:pt x="2834196" y="318111"/>
                </a:lnTo>
                <a:lnTo>
                  <a:pt x="2845252" y="317845"/>
                </a:lnTo>
                <a:lnTo>
                  <a:pt x="2857140" y="317638"/>
                </a:lnTo>
                <a:lnTo>
                  <a:pt x="2869867" y="317491"/>
                </a:lnTo>
                <a:lnTo>
                  <a:pt x="2932032" y="317534"/>
                </a:lnTo>
                <a:lnTo>
                  <a:pt x="2944605" y="317685"/>
                </a:lnTo>
                <a:lnTo>
                  <a:pt x="2956750" y="317885"/>
                </a:lnTo>
                <a:lnTo>
                  <a:pt x="2968472" y="318135"/>
                </a:lnTo>
                <a:lnTo>
                  <a:pt x="2967837" y="306959"/>
                </a:lnTo>
                <a:lnTo>
                  <a:pt x="2938754" y="298703"/>
                </a:lnTo>
                <a:lnTo>
                  <a:pt x="2932383" y="286382"/>
                </a:lnTo>
                <a:lnTo>
                  <a:pt x="2932171" y="274715"/>
                </a:lnTo>
                <a:lnTo>
                  <a:pt x="2932023" y="247268"/>
                </a:lnTo>
                <a:lnTo>
                  <a:pt x="2932064" y="56144"/>
                </a:lnTo>
                <a:lnTo>
                  <a:pt x="2932223" y="43365"/>
                </a:lnTo>
                <a:lnTo>
                  <a:pt x="2932531" y="32385"/>
                </a:lnTo>
                <a:lnTo>
                  <a:pt x="2953867" y="20447"/>
                </a:lnTo>
                <a:lnTo>
                  <a:pt x="2958693" y="90169"/>
                </a:lnTo>
                <a:lnTo>
                  <a:pt x="2971266" y="88137"/>
                </a:lnTo>
                <a:lnTo>
                  <a:pt x="2991713" y="28701"/>
                </a:lnTo>
                <a:lnTo>
                  <a:pt x="3056102" y="28701"/>
                </a:lnTo>
                <a:lnTo>
                  <a:pt x="3055991" y="266846"/>
                </a:lnTo>
                <a:lnTo>
                  <a:pt x="3055812" y="279222"/>
                </a:lnTo>
                <a:lnTo>
                  <a:pt x="3055594" y="289940"/>
                </a:lnTo>
                <a:lnTo>
                  <a:pt x="3014065" y="306959"/>
                </a:lnTo>
                <a:lnTo>
                  <a:pt x="3015208" y="318135"/>
                </a:lnTo>
                <a:lnTo>
                  <a:pt x="3026272" y="317918"/>
                </a:lnTo>
                <a:lnTo>
                  <a:pt x="3038634" y="317722"/>
                </a:lnTo>
                <a:lnTo>
                  <a:pt x="3051215" y="317569"/>
                </a:lnTo>
                <a:lnTo>
                  <a:pt x="3077030" y="317394"/>
                </a:lnTo>
                <a:lnTo>
                  <a:pt x="3127034" y="317555"/>
                </a:lnTo>
                <a:lnTo>
                  <a:pt x="3139713" y="317704"/>
                </a:lnTo>
                <a:lnTo>
                  <a:pt x="3152349" y="317897"/>
                </a:lnTo>
                <a:lnTo>
                  <a:pt x="3164941" y="318135"/>
                </a:lnTo>
                <a:lnTo>
                  <a:pt x="3164306" y="306959"/>
                </a:lnTo>
                <a:lnTo>
                  <a:pt x="3129254" y="297052"/>
                </a:lnTo>
                <a:lnTo>
                  <a:pt x="3123163" y="285955"/>
                </a:lnTo>
                <a:lnTo>
                  <a:pt x="3122936" y="274590"/>
                </a:lnTo>
                <a:lnTo>
                  <a:pt x="3122777" y="246887"/>
                </a:lnTo>
                <a:lnTo>
                  <a:pt x="3122777" y="28701"/>
                </a:lnTo>
                <a:lnTo>
                  <a:pt x="3187293" y="28701"/>
                </a:lnTo>
                <a:lnTo>
                  <a:pt x="3201771" y="90424"/>
                </a:lnTo>
                <a:lnTo>
                  <a:pt x="3214344" y="88391"/>
                </a:lnTo>
                <a:lnTo>
                  <a:pt x="3229076" y="6603"/>
                </a:lnTo>
                <a:lnTo>
                  <a:pt x="3227679" y="4825"/>
                </a:lnTo>
                <a:lnTo>
                  <a:pt x="3223291" y="4899"/>
                </a:lnTo>
                <a:lnTo>
                  <a:pt x="3210101" y="5101"/>
                </a:lnTo>
                <a:lnTo>
                  <a:pt x="3197055" y="5272"/>
                </a:lnTo>
                <a:lnTo>
                  <a:pt x="3184155" y="5413"/>
                </a:lnTo>
                <a:lnTo>
                  <a:pt x="3158797" y="5610"/>
                </a:lnTo>
                <a:lnTo>
                  <a:pt x="2993456" y="5418"/>
                </a:lnTo>
                <a:lnTo>
                  <a:pt x="2980464" y="5268"/>
                </a:lnTo>
                <a:lnTo>
                  <a:pt x="2967329" y="5079"/>
                </a:lnTo>
                <a:lnTo>
                  <a:pt x="2954502" y="4825"/>
                </a:lnTo>
                <a:lnTo>
                  <a:pt x="2954248" y="5206"/>
                </a:lnTo>
                <a:lnTo>
                  <a:pt x="2950360" y="5289"/>
                </a:lnTo>
                <a:lnTo>
                  <a:pt x="2938283" y="5489"/>
                </a:lnTo>
                <a:lnTo>
                  <a:pt x="2925746" y="5621"/>
                </a:lnTo>
                <a:lnTo>
                  <a:pt x="2867858" y="5563"/>
                </a:lnTo>
                <a:lnTo>
                  <a:pt x="2855255" y="5391"/>
                </a:lnTo>
                <a:lnTo>
                  <a:pt x="2843410" y="5147"/>
                </a:lnTo>
                <a:lnTo>
                  <a:pt x="2832328" y="4825"/>
                </a:lnTo>
                <a:lnTo>
                  <a:pt x="2832963" y="16255"/>
                </a:lnTo>
                <a:lnTo>
                  <a:pt x="2858998" y="23875"/>
                </a:lnTo>
                <a:lnTo>
                  <a:pt x="2862808" y="24891"/>
                </a:lnTo>
                <a:lnTo>
                  <a:pt x="2864713" y="27177"/>
                </a:lnTo>
                <a:lnTo>
                  <a:pt x="2864840" y="30734"/>
                </a:lnTo>
                <a:lnTo>
                  <a:pt x="2865137" y="41882"/>
                </a:lnTo>
                <a:lnTo>
                  <a:pt x="2865300" y="54562"/>
                </a:lnTo>
                <a:lnTo>
                  <a:pt x="2865348" y="140842"/>
                </a:lnTo>
                <a:lnTo>
                  <a:pt x="2732252" y="140842"/>
                </a:lnTo>
                <a:lnTo>
                  <a:pt x="2732297" y="54958"/>
                </a:lnTo>
                <a:lnTo>
                  <a:pt x="2732457" y="42241"/>
                </a:lnTo>
                <a:lnTo>
                  <a:pt x="2732760" y="30734"/>
                </a:lnTo>
                <a:lnTo>
                  <a:pt x="2734792" y="24891"/>
                </a:lnTo>
                <a:lnTo>
                  <a:pt x="2738475" y="23875"/>
                </a:lnTo>
                <a:lnTo>
                  <a:pt x="2765018" y="16255"/>
                </a:lnTo>
                <a:lnTo>
                  <a:pt x="2763748" y="4825"/>
                </a:lnTo>
                <a:lnTo>
                  <a:pt x="2761630" y="4897"/>
                </a:lnTo>
                <a:lnTo>
                  <a:pt x="2750545" y="5206"/>
                </a:lnTo>
                <a:lnTo>
                  <a:pt x="2738599" y="5437"/>
                </a:lnTo>
                <a:lnTo>
                  <a:pt x="2725804" y="5595"/>
                </a:lnTo>
                <a:lnTo>
                  <a:pt x="2665325" y="5551"/>
                </a:lnTo>
                <a:lnTo>
                  <a:pt x="2652716" y="5379"/>
                </a:lnTo>
                <a:lnTo>
                  <a:pt x="2640564" y="5139"/>
                </a:lnTo>
                <a:lnTo>
                  <a:pt x="2628874" y="4825"/>
                </a:lnTo>
                <a:lnTo>
                  <a:pt x="2629509" y="16255"/>
                </a:lnTo>
                <a:lnTo>
                  <a:pt x="2659481" y="25018"/>
                </a:lnTo>
                <a:lnTo>
                  <a:pt x="2665102" y="42306"/>
                </a:lnTo>
                <a:lnTo>
                  <a:pt x="2665273" y="54924"/>
                </a:lnTo>
                <a:lnTo>
                  <a:pt x="2665243" y="268377"/>
                </a:lnTo>
                <a:lnTo>
                  <a:pt x="2665082" y="280719"/>
                </a:lnTo>
                <a:lnTo>
                  <a:pt x="2664815" y="291718"/>
                </a:lnTo>
                <a:lnTo>
                  <a:pt x="2628874" y="306959"/>
                </a:lnTo>
                <a:lnTo>
                  <a:pt x="2630017" y="318135"/>
                </a:lnTo>
                <a:lnTo>
                  <a:pt x="2635519" y="318007"/>
                </a:lnTo>
                <a:lnTo>
                  <a:pt x="2647346" y="317778"/>
                </a:lnTo>
                <a:lnTo>
                  <a:pt x="2659673" y="317601"/>
                </a:lnTo>
                <a:lnTo>
                  <a:pt x="2685812" y="317398"/>
                </a:lnTo>
                <a:lnTo>
                  <a:pt x="2729374" y="317505"/>
                </a:lnTo>
                <a:lnTo>
                  <a:pt x="2742021" y="317658"/>
                </a:lnTo>
                <a:lnTo>
                  <a:pt x="2753905" y="317867"/>
                </a:lnTo>
                <a:lnTo>
                  <a:pt x="2765018" y="318135"/>
                </a:lnTo>
                <a:lnTo>
                  <a:pt x="2764383" y="306959"/>
                </a:lnTo>
                <a:close/>
              </a:path>
              <a:path w="6668744" h="326008">
                <a:moveTo>
                  <a:pt x="2355189" y="247268"/>
                </a:moveTo>
                <a:lnTo>
                  <a:pt x="2355060" y="88991"/>
                </a:lnTo>
                <a:lnTo>
                  <a:pt x="2354808" y="75691"/>
                </a:lnTo>
                <a:lnTo>
                  <a:pt x="2357815" y="79758"/>
                </a:lnTo>
                <a:lnTo>
                  <a:pt x="2365751" y="90320"/>
                </a:lnTo>
                <a:lnTo>
                  <a:pt x="2372842" y="99567"/>
                </a:lnTo>
                <a:lnTo>
                  <a:pt x="2548737" y="319913"/>
                </a:lnTo>
                <a:lnTo>
                  <a:pt x="2574391" y="317373"/>
                </a:lnTo>
                <a:lnTo>
                  <a:pt x="2574462" y="56143"/>
                </a:lnTo>
                <a:lnTo>
                  <a:pt x="2574684" y="43364"/>
                </a:lnTo>
                <a:lnTo>
                  <a:pt x="2575026" y="32385"/>
                </a:lnTo>
                <a:lnTo>
                  <a:pt x="2575280" y="28448"/>
                </a:lnTo>
                <a:lnTo>
                  <a:pt x="2577058" y="26035"/>
                </a:lnTo>
                <a:lnTo>
                  <a:pt x="2580487" y="25018"/>
                </a:lnTo>
                <a:lnTo>
                  <a:pt x="2610840" y="16255"/>
                </a:lnTo>
                <a:lnTo>
                  <a:pt x="2609697" y="4825"/>
                </a:lnTo>
                <a:lnTo>
                  <a:pt x="2596131" y="5211"/>
                </a:lnTo>
                <a:lnTo>
                  <a:pt x="2582691" y="5499"/>
                </a:lnTo>
                <a:lnTo>
                  <a:pt x="2570614" y="5663"/>
                </a:lnTo>
                <a:lnTo>
                  <a:pt x="2550075" y="5669"/>
                </a:lnTo>
                <a:lnTo>
                  <a:pt x="2538175" y="5515"/>
                </a:lnTo>
                <a:lnTo>
                  <a:pt x="2524780" y="5237"/>
                </a:lnTo>
                <a:lnTo>
                  <a:pt x="2509875" y="4825"/>
                </a:lnTo>
                <a:lnTo>
                  <a:pt x="2510510" y="16637"/>
                </a:lnTo>
                <a:lnTo>
                  <a:pt x="2539085" y="24511"/>
                </a:lnTo>
                <a:lnTo>
                  <a:pt x="2542895" y="25526"/>
                </a:lnTo>
                <a:lnTo>
                  <a:pt x="2544800" y="27812"/>
                </a:lnTo>
                <a:lnTo>
                  <a:pt x="2544927" y="31241"/>
                </a:lnTo>
                <a:lnTo>
                  <a:pt x="2545217" y="41770"/>
                </a:lnTo>
                <a:lnTo>
                  <a:pt x="2545386" y="54431"/>
                </a:lnTo>
                <a:lnTo>
                  <a:pt x="2545560" y="201524"/>
                </a:lnTo>
                <a:lnTo>
                  <a:pt x="2545816" y="214502"/>
                </a:lnTo>
                <a:lnTo>
                  <a:pt x="2543029" y="210771"/>
                </a:lnTo>
                <a:lnTo>
                  <a:pt x="2535210" y="200550"/>
                </a:lnTo>
                <a:lnTo>
                  <a:pt x="2527528" y="190880"/>
                </a:lnTo>
                <a:lnTo>
                  <a:pt x="2379065" y="4825"/>
                </a:lnTo>
                <a:lnTo>
                  <a:pt x="2375801" y="4975"/>
                </a:lnTo>
                <a:lnTo>
                  <a:pt x="2363473" y="5401"/>
                </a:lnTo>
                <a:lnTo>
                  <a:pt x="2350718" y="5640"/>
                </a:lnTo>
                <a:lnTo>
                  <a:pt x="2329996" y="5681"/>
                </a:lnTo>
                <a:lnTo>
                  <a:pt x="2318533" y="5532"/>
                </a:lnTo>
                <a:lnTo>
                  <a:pt x="2305045" y="5252"/>
                </a:lnTo>
                <a:lnTo>
                  <a:pt x="2289530" y="4825"/>
                </a:lnTo>
                <a:lnTo>
                  <a:pt x="2290292" y="16255"/>
                </a:lnTo>
                <a:lnTo>
                  <a:pt x="2320137" y="25018"/>
                </a:lnTo>
                <a:lnTo>
                  <a:pt x="2325758" y="42306"/>
                </a:lnTo>
                <a:lnTo>
                  <a:pt x="2325929" y="54924"/>
                </a:lnTo>
                <a:lnTo>
                  <a:pt x="2325899" y="268377"/>
                </a:lnTo>
                <a:lnTo>
                  <a:pt x="2325738" y="280719"/>
                </a:lnTo>
                <a:lnTo>
                  <a:pt x="2325471" y="291718"/>
                </a:lnTo>
                <a:lnTo>
                  <a:pt x="2289530" y="306959"/>
                </a:lnTo>
                <a:lnTo>
                  <a:pt x="2290673" y="318135"/>
                </a:lnTo>
                <a:lnTo>
                  <a:pt x="2305039" y="317810"/>
                </a:lnTo>
                <a:lnTo>
                  <a:pt x="2318520" y="317567"/>
                </a:lnTo>
                <a:lnTo>
                  <a:pt x="2330496" y="317421"/>
                </a:lnTo>
                <a:lnTo>
                  <a:pt x="2350453" y="317413"/>
                </a:lnTo>
                <a:lnTo>
                  <a:pt x="2362384" y="317553"/>
                </a:lnTo>
                <a:lnTo>
                  <a:pt x="2375744" y="317794"/>
                </a:lnTo>
                <a:lnTo>
                  <a:pt x="2390495" y="318135"/>
                </a:lnTo>
                <a:lnTo>
                  <a:pt x="2389733" y="306450"/>
                </a:lnTo>
                <a:lnTo>
                  <a:pt x="2361158" y="298703"/>
                </a:lnTo>
                <a:lnTo>
                  <a:pt x="2357602" y="297814"/>
                </a:lnTo>
                <a:lnTo>
                  <a:pt x="2355824" y="295148"/>
                </a:lnTo>
                <a:lnTo>
                  <a:pt x="2355697" y="290829"/>
                </a:lnTo>
                <a:lnTo>
                  <a:pt x="2355565" y="286385"/>
                </a:lnTo>
                <a:lnTo>
                  <a:pt x="2355344" y="274933"/>
                </a:lnTo>
                <a:lnTo>
                  <a:pt x="2355189" y="247268"/>
                </a:lnTo>
                <a:close/>
              </a:path>
              <a:path w="6668744" h="326008">
                <a:moveTo>
                  <a:pt x="2158974" y="298703"/>
                </a:moveTo>
                <a:lnTo>
                  <a:pt x="2129002" y="306959"/>
                </a:lnTo>
                <a:lnTo>
                  <a:pt x="2130145" y="318135"/>
                </a:lnTo>
                <a:lnTo>
                  <a:pt x="2135583" y="318007"/>
                </a:lnTo>
                <a:lnTo>
                  <a:pt x="2147303" y="317778"/>
                </a:lnTo>
                <a:lnTo>
                  <a:pt x="2159570" y="317601"/>
                </a:lnTo>
                <a:lnTo>
                  <a:pt x="2185779" y="317398"/>
                </a:lnTo>
                <a:lnTo>
                  <a:pt x="2232124" y="317524"/>
                </a:lnTo>
                <a:lnTo>
                  <a:pt x="2244733" y="317676"/>
                </a:lnTo>
                <a:lnTo>
                  <a:pt x="2256885" y="317879"/>
                </a:lnTo>
                <a:lnTo>
                  <a:pt x="2268575" y="318135"/>
                </a:lnTo>
                <a:lnTo>
                  <a:pt x="2267940" y="306959"/>
                </a:lnTo>
                <a:lnTo>
                  <a:pt x="2240381" y="299085"/>
                </a:lnTo>
                <a:lnTo>
                  <a:pt x="2235555" y="297814"/>
                </a:lnTo>
                <a:lnTo>
                  <a:pt x="2233015" y="295148"/>
                </a:lnTo>
                <a:lnTo>
                  <a:pt x="2232888" y="291338"/>
                </a:lnTo>
                <a:lnTo>
                  <a:pt x="2232634" y="285496"/>
                </a:lnTo>
                <a:lnTo>
                  <a:pt x="2232380" y="264287"/>
                </a:lnTo>
                <a:lnTo>
                  <a:pt x="2232634" y="42290"/>
                </a:lnTo>
                <a:lnTo>
                  <a:pt x="2232634" y="36575"/>
                </a:lnTo>
                <a:lnTo>
                  <a:pt x="2232888" y="31241"/>
                </a:lnTo>
                <a:lnTo>
                  <a:pt x="2233142" y="27686"/>
                </a:lnTo>
                <a:lnTo>
                  <a:pt x="2235047" y="25400"/>
                </a:lnTo>
                <a:lnTo>
                  <a:pt x="2238603" y="24511"/>
                </a:lnTo>
                <a:lnTo>
                  <a:pt x="2268575" y="16255"/>
                </a:lnTo>
                <a:lnTo>
                  <a:pt x="2267432" y="4825"/>
                </a:lnTo>
                <a:lnTo>
                  <a:pt x="2261960" y="4984"/>
                </a:lnTo>
                <a:lnTo>
                  <a:pt x="2250178" y="5259"/>
                </a:lnTo>
                <a:lnTo>
                  <a:pt x="2237870" y="5465"/>
                </a:lnTo>
                <a:lnTo>
                  <a:pt x="2225040" y="5607"/>
                </a:lnTo>
                <a:lnTo>
                  <a:pt x="2165453" y="5551"/>
                </a:lnTo>
                <a:lnTo>
                  <a:pt x="2152844" y="5379"/>
                </a:lnTo>
                <a:lnTo>
                  <a:pt x="2140692" y="5139"/>
                </a:lnTo>
                <a:lnTo>
                  <a:pt x="2129002" y="4825"/>
                </a:lnTo>
                <a:lnTo>
                  <a:pt x="2129637" y="16255"/>
                </a:lnTo>
                <a:lnTo>
                  <a:pt x="2159609" y="25018"/>
                </a:lnTo>
                <a:lnTo>
                  <a:pt x="2165197" y="42925"/>
                </a:lnTo>
                <a:lnTo>
                  <a:pt x="2165451" y="61975"/>
                </a:lnTo>
                <a:lnTo>
                  <a:pt x="2165197" y="279146"/>
                </a:lnTo>
                <a:lnTo>
                  <a:pt x="2164943" y="291718"/>
                </a:lnTo>
                <a:lnTo>
                  <a:pt x="2164689" y="295275"/>
                </a:lnTo>
                <a:lnTo>
                  <a:pt x="2162657" y="297561"/>
                </a:lnTo>
                <a:lnTo>
                  <a:pt x="2158974" y="298703"/>
                </a:lnTo>
                <a:close/>
              </a:path>
              <a:path w="6668744" h="326008">
                <a:moveTo>
                  <a:pt x="1837410" y="298703"/>
                </a:moveTo>
                <a:lnTo>
                  <a:pt x="1807438" y="306959"/>
                </a:lnTo>
                <a:lnTo>
                  <a:pt x="1808581" y="318135"/>
                </a:lnTo>
                <a:lnTo>
                  <a:pt x="1814019" y="318007"/>
                </a:lnTo>
                <a:lnTo>
                  <a:pt x="1825739" y="317778"/>
                </a:lnTo>
                <a:lnTo>
                  <a:pt x="1838006" y="317601"/>
                </a:lnTo>
                <a:lnTo>
                  <a:pt x="1864215" y="317398"/>
                </a:lnTo>
                <a:lnTo>
                  <a:pt x="1907938" y="317505"/>
                </a:lnTo>
                <a:lnTo>
                  <a:pt x="1920585" y="317658"/>
                </a:lnTo>
                <a:lnTo>
                  <a:pt x="1932469" y="317867"/>
                </a:lnTo>
                <a:lnTo>
                  <a:pt x="1943582" y="318135"/>
                </a:lnTo>
                <a:lnTo>
                  <a:pt x="1942947" y="306959"/>
                </a:lnTo>
                <a:lnTo>
                  <a:pt x="1917039" y="299085"/>
                </a:lnTo>
                <a:lnTo>
                  <a:pt x="1913356" y="297941"/>
                </a:lnTo>
                <a:lnTo>
                  <a:pt x="1911451" y="295275"/>
                </a:lnTo>
                <a:lnTo>
                  <a:pt x="1911324" y="291338"/>
                </a:lnTo>
                <a:lnTo>
                  <a:pt x="1911070" y="285496"/>
                </a:lnTo>
                <a:lnTo>
                  <a:pt x="1910816" y="264287"/>
                </a:lnTo>
                <a:lnTo>
                  <a:pt x="1911070" y="42163"/>
                </a:lnTo>
                <a:lnTo>
                  <a:pt x="1911070" y="36322"/>
                </a:lnTo>
                <a:lnTo>
                  <a:pt x="1911324" y="30734"/>
                </a:lnTo>
                <a:lnTo>
                  <a:pt x="1911578" y="27177"/>
                </a:lnTo>
                <a:lnTo>
                  <a:pt x="1913483" y="24891"/>
                </a:lnTo>
                <a:lnTo>
                  <a:pt x="1917039" y="23875"/>
                </a:lnTo>
                <a:lnTo>
                  <a:pt x="1943582" y="16255"/>
                </a:lnTo>
                <a:lnTo>
                  <a:pt x="1942312" y="4825"/>
                </a:lnTo>
                <a:lnTo>
                  <a:pt x="1940180" y="4897"/>
                </a:lnTo>
                <a:lnTo>
                  <a:pt x="1929041" y="5206"/>
                </a:lnTo>
                <a:lnTo>
                  <a:pt x="1917070" y="5437"/>
                </a:lnTo>
                <a:lnTo>
                  <a:pt x="1904278" y="5595"/>
                </a:lnTo>
                <a:lnTo>
                  <a:pt x="1843889" y="5551"/>
                </a:lnTo>
                <a:lnTo>
                  <a:pt x="1831280" y="5379"/>
                </a:lnTo>
                <a:lnTo>
                  <a:pt x="1819128" y="5139"/>
                </a:lnTo>
                <a:lnTo>
                  <a:pt x="1807438" y="4825"/>
                </a:lnTo>
                <a:lnTo>
                  <a:pt x="1808073" y="16255"/>
                </a:lnTo>
                <a:lnTo>
                  <a:pt x="1838045" y="25018"/>
                </a:lnTo>
                <a:lnTo>
                  <a:pt x="1843506" y="37337"/>
                </a:lnTo>
                <a:lnTo>
                  <a:pt x="1843887" y="61975"/>
                </a:lnTo>
                <a:lnTo>
                  <a:pt x="1843633" y="279146"/>
                </a:lnTo>
                <a:lnTo>
                  <a:pt x="1843506" y="285750"/>
                </a:lnTo>
                <a:lnTo>
                  <a:pt x="1843252" y="295148"/>
                </a:lnTo>
                <a:lnTo>
                  <a:pt x="1841220" y="297434"/>
                </a:lnTo>
                <a:lnTo>
                  <a:pt x="1837410" y="298703"/>
                </a:lnTo>
                <a:close/>
              </a:path>
              <a:path w="6668744" h="326008">
                <a:moveTo>
                  <a:pt x="2071598" y="28828"/>
                </a:moveTo>
                <a:lnTo>
                  <a:pt x="2077821" y="25400"/>
                </a:lnTo>
                <a:lnTo>
                  <a:pt x="2085187" y="23113"/>
                </a:lnTo>
                <a:lnTo>
                  <a:pt x="2110460" y="16255"/>
                </a:lnTo>
                <a:lnTo>
                  <a:pt x="2109317" y="4825"/>
                </a:lnTo>
                <a:lnTo>
                  <a:pt x="2107489" y="4893"/>
                </a:lnTo>
                <a:lnTo>
                  <a:pt x="2095197" y="5268"/>
                </a:lnTo>
                <a:lnTo>
                  <a:pt x="2082627" y="5523"/>
                </a:lnTo>
                <a:lnTo>
                  <a:pt x="2069769" y="5668"/>
                </a:lnTo>
                <a:lnTo>
                  <a:pt x="2042000" y="5659"/>
                </a:lnTo>
                <a:lnTo>
                  <a:pt x="2029050" y="5500"/>
                </a:lnTo>
                <a:lnTo>
                  <a:pt x="2016648" y="5226"/>
                </a:lnTo>
                <a:lnTo>
                  <a:pt x="2004796" y="4825"/>
                </a:lnTo>
                <a:lnTo>
                  <a:pt x="2005431" y="16637"/>
                </a:lnTo>
                <a:lnTo>
                  <a:pt x="2024862" y="21589"/>
                </a:lnTo>
                <a:lnTo>
                  <a:pt x="2028926" y="22860"/>
                </a:lnTo>
                <a:lnTo>
                  <a:pt x="2030958" y="24764"/>
                </a:lnTo>
                <a:lnTo>
                  <a:pt x="2030958" y="30861"/>
                </a:lnTo>
                <a:lnTo>
                  <a:pt x="2028799" y="35305"/>
                </a:lnTo>
                <a:lnTo>
                  <a:pt x="2024735" y="40639"/>
                </a:lnTo>
                <a:lnTo>
                  <a:pt x="2016938" y="50177"/>
                </a:lnTo>
                <a:lnTo>
                  <a:pt x="2007463" y="60705"/>
                </a:lnTo>
                <a:lnTo>
                  <a:pt x="1915896" y="161416"/>
                </a:lnTo>
                <a:lnTo>
                  <a:pt x="1979523" y="258063"/>
                </a:lnTo>
                <a:lnTo>
                  <a:pt x="1984879" y="266205"/>
                </a:lnTo>
                <a:lnTo>
                  <a:pt x="1994126" y="280498"/>
                </a:lnTo>
                <a:lnTo>
                  <a:pt x="2001864" y="292812"/>
                </a:lnTo>
                <a:lnTo>
                  <a:pt x="2008087" y="303147"/>
                </a:lnTo>
                <a:lnTo>
                  <a:pt x="2012791" y="311503"/>
                </a:lnTo>
                <a:lnTo>
                  <a:pt x="2015972" y="317880"/>
                </a:lnTo>
                <a:lnTo>
                  <a:pt x="2018283" y="317835"/>
                </a:lnTo>
                <a:lnTo>
                  <a:pt x="2031602" y="317617"/>
                </a:lnTo>
                <a:lnTo>
                  <a:pt x="2044483" y="317474"/>
                </a:lnTo>
                <a:lnTo>
                  <a:pt x="2082178" y="317422"/>
                </a:lnTo>
                <a:lnTo>
                  <a:pt x="2094969" y="317565"/>
                </a:lnTo>
                <a:lnTo>
                  <a:pt x="2107571" y="317803"/>
                </a:lnTo>
                <a:lnTo>
                  <a:pt x="2119985" y="318135"/>
                </a:lnTo>
                <a:lnTo>
                  <a:pt x="2119350" y="306959"/>
                </a:lnTo>
                <a:lnTo>
                  <a:pt x="2097633" y="300227"/>
                </a:lnTo>
                <a:lnTo>
                  <a:pt x="2092426" y="298703"/>
                </a:lnTo>
                <a:lnTo>
                  <a:pt x="2087981" y="296544"/>
                </a:lnTo>
                <a:lnTo>
                  <a:pt x="2080615" y="291084"/>
                </a:lnTo>
                <a:lnTo>
                  <a:pt x="2071598" y="279653"/>
                </a:lnTo>
                <a:lnTo>
                  <a:pt x="1973300" y="135254"/>
                </a:lnTo>
                <a:lnTo>
                  <a:pt x="2049881" y="49784"/>
                </a:lnTo>
                <a:lnTo>
                  <a:pt x="2055723" y="43434"/>
                </a:lnTo>
                <a:lnTo>
                  <a:pt x="2061184" y="38100"/>
                </a:lnTo>
                <a:lnTo>
                  <a:pt x="2066391" y="33400"/>
                </a:lnTo>
                <a:lnTo>
                  <a:pt x="2071598" y="28828"/>
                </a:lnTo>
                <a:close/>
              </a:path>
              <a:path w="6668744" h="326008">
                <a:moveTo>
                  <a:pt x="4958435" y="3555"/>
                </a:moveTo>
                <a:lnTo>
                  <a:pt x="4908524" y="195072"/>
                </a:lnTo>
                <a:lnTo>
                  <a:pt x="4939004" y="114300"/>
                </a:lnTo>
                <a:lnTo>
                  <a:pt x="4939105" y="114033"/>
                </a:lnTo>
                <a:lnTo>
                  <a:pt x="4943622" y="101869"/>
                </a:lnTo>
                <a:lnTo>
                  <a:pt x="4947767" y="90169"/>
                </a:lnTo>
                <a:lnTo>
                  <a:pt x="4951507" y="102090"/>
                </a:lnTo>
                <a:lnTo>
                  <a:pt x="4955514" y="114426"/>
                </a:lnTo>
                <a:lnTo>
                  <a:pt x="4983073" y="195072"/>
                </a:lnTo>
                <a:lnTo>
                  <a:pt x="4982565" y="0"/>
                </a:lnTo>
                <a:lnTo>
                  <a:pt x="4958435" y="3555"/>
                </a:lnTo>
                <a:close/>
              </a:path>
              <a:path w="6668744" h="326008">
                <a:moveTo>
                  <a:pt x="4560417" y="247268"/>
                </a:moveTo>
                <a:lnTo>
                  <a:pt x="4560288" y="88991"/>
                </a:lnTo>
                <a:lnTo>
                  <a:pt x="4560036" y="75691"/>
                </a:lnTo>
                <a:lnTo>
                  <a:pt x="4563043" y="79758"/>
                </a:lnTo>
                <a:lnTo>
                  <a:pt x="4570979" y="90320"/>
                </a:lnTo>
                <a:lnTo>
                  <a:pt x="4578070" y="99567"/>
                </a:lnTo>
                <a:lnTo>
                  <a:pt x="4753965" y="319913"/>
                </a:lnTo>
                <a:lnTo>
                  <a:pt x="4779619" y="317373"/>
                </a:lnTo>
                <a:lnTo>
                  <a:pt x="4779690" y="56143"/>
                </a:lnTo>
                <a:lnTo>
                  <a:pt x="4779912" y="43364"/>
                </a:lnTo>
                <a:lnTo>
                  <a:pt x="4780254" y="32385"/>
                </a:lnTo>
                <a:lnTo>
                  <a:pt x="4780508" y="28448"/>
                </a:lnTo>
                <a:lnTo>
                  <a:pt x="4782286" y="26035"/>
                </a:lnTo>
                <a:lnTo>
                  <a:pt x="4785715" y="25018"/>
                </a:lnTo>
                <a:lnTo>
                  <a:pt x="4816068" y="16255"/>
                </a:lnTo>
                <a:lnTo>
                  <a:pt x="4814925" y="4825"/>
                </a:lnTo>
                <a:lnTo>
                  <a:pt x="4801359" y="5211"/>
                </a:lnTo>
                <a:lnTo>
                  <a:pt x="4787919" y="5499"/>
                </a:lnTo>
                <a:lnTo>
                  <a:pt x="4775842" y="5663"/>
                </a:lnTo>
                <a:lnTo>
                  <a:pt x="4755303" y="5669"/>
                </a:lnTo>
                <a:lnTo>
                  <a:pt x="4743403" y="5515"/>
                </a:lnTo>
                <a:lnTo>
                  <a:pt x="4730008" y="5237"/>
                </a:lnTo>
                <a:lnTo>
                  <a:pt x="4715103" y="4825"/>
                </a:lnTo>
                <a:lnTo>
                  <a:pt x="4715738" y="16637"/>
                </a:lnTo>
                <a:lnTo>
                  <a:pt x="4744313" y="24511"/>
                </a:lnTo>
                <a:lnTo>
                  <a:pt x="4748123" y="25526"/>
                </a:lnTo>
                <a:lnTo>
                  <a:pt x="4750028" y="27812"/>
                </a:lnTo>
                <a:lnTo>
                  <a:pt x="4750155" y="31241"/>
                </a:lnTo>
                <a:lnTo>
                  <a:pt x="4750445" y="41770"/>
                </a:lnTo>
                <a:lnTo>
                  <a:pt x="4750614" y="54431"/>
                </a:lnTo>
                <a:lnTo>
                  <a:pt x="4750788" y="201524"/>
                </a:lnTo>
                <a:lnTo>
                  <a:pt x="4751044" y="214502"/>
                </a:lnTo>
                <a:lnTo>
                  <a:pt x="4748257" y="210771"/>
                </a:lnTo>
                <a:lnTo>
                  <a:pt x="4740438" y="200550"/>
                </a:lnTo>
                <a:lnTo>
                  <a:pt x="4732756" y="190880"/>
                </a:lnTo>
                <a:lnTo>
                  <a:pt x="4584293" y="4825"/>
                </a:lnTo>
                <a:lnTo>
                  <a:pt x="4581029" y="4975"/>
                </a:lnTo>
                <a:lnTo>
                  <a:pt x="4568701" y="5401"/>
                </a:lnTo>
                <a:lnTo>
                  <a:pt x="4555946" y="5640"/>
                </a:lnTo>
                <a:lnTo>
                  <a:pt x="4535224" y="5681"/>
                </a:lnTo>
                <a:lnTo>
                  <a:pt x="4523761" y="5532"/>
                </a:lnTo>
                <a:lnTo>
                  <a:pt x="4510273" y="5252"/>
                </a:lnTo>
                <a:lnTo>
                  <a:pt x="4494758" y="4825"/>
                </a:lnTo>
                <a:lnTo>
                  <a:pt x="4495520" y="16255"/>
                </a:lnTo>
                <a:lnTo>
                  <a:pt x="4525365" y="25018"/>
                </a:lnTo>
                <a:lnTo>
                  <a:pt x="4530986" y="42306"/>
                </a:lnTo>
                <a:lnTo>
                  <a:pt x="4531157" y="54924"/>
                </a:lnTo>
                <a:lnTo>
                  <a:pt x="4531127" y="268377"/>
                </a:lnTo>
                <a:lnTo>
                  <a:pt x="4530966" y="280719"/>
                </a:lnTo>
                <a:lnTo>
                  <a:pt x="4530699" y="291718"/>
                </a:lnTo>
                <a:lnTo>
                  <a:pt x="4495393" y="306704"/>
                </a:lnTo>
                <a:lnTo>
                  <a:pt x="4474184" y="300481"/>
                </a:lnTo>
                <a:lnTo>
                  <a:pt x="4468469" y="298830"/>
                </a:lnTo>
                <a:lnTo>
                  <a:pt x="4464151" y="296163"/>
                </a:lnTo>
                <a:lnTo>
                  <a:pt x="4461103" y="292480"/>
                </a:lnTo>
                <a:lnTo>
                  <a:pt x="4458055" y="288925"/>
                </a:lnTo>
                <a:lnTo>
                  <a:pt x="4454626" y="281813"/>
                </a:lnTo>
                <a:lnTo>
                  <a:pt x="4450943" y="271399"/>
                </a:lnTo>
                <a:lnTo>
                  <a:pt x="4354677" y="0"/>
                </a:lnTo>
                <a:lnTo>
                  <a:pt x="4355185" y="195072"/>
                </a:lnTo>
                <a:lnTo>
                  <a:pt x="4280636" y="195072"/>
                </a:lnTo>
                <a:lnTo>
                  <a:pt x="4330547" y="3555"/>
                </a:lnTo>
                <a:lnTo>
                  <a:pt x="4219422" y="274319"/>
                </a:lnTo>
                <a:lnTo>
                  <a:pt x="4216120" y="282066"/>
                </a:lnTo>
                <a:lnTo>
                  <a:pt x="4213199" y="287781"/>
                </a:lnTo>
                <a:lnTo>
                  <a:pt x="4210532" y="291591"/>
                </a:lnTo>
                <a:lnTo>
                  <a:pt x="4207738" y="295401"/>
                </a:lnTo>
                <a:lnTo>
                  <a:pt x="4203674" y="298068"/>
                </a:lnTo>
                <a:lnTo>
                  <a:pt x="4197959" y="299719"/>
                </a:lnTo>
                <a:lnTo>
                  <a:pt x="4174083" y="306959"/>
                </a:lnTo>
                <a:lnTo>
                  <a:pt x="4175226" y="318135"/>
                </a:lnTo>
                <a:lnTo>
                  <a:pt x="4186539" y="317845"/>
                </a:lnTo>
                <a:lnTo>
                  <a:pt x="4199736" y="317582"/>
                </a:lnTo>
                <a:lnTo>
                  <a:pt x="4212095" y="317425"/>
                </a:lnTo>
                <a:lnTo>
                  <a:pt x="4235823" y="317431"/>
                </a:lnTo>
                <a:lnTo>
                  <a:pt x="4247924" y="317577"/>
                </a:lnTo>
                <a:lnTo>
                  <a:pt x="4261418" y="317812"/>
                </a:lnTo>
                <a:lnTo>
                  <a:pt x="4276318" y="318135"/>
                </a:lnTo>
                <a:lnTo>
                  <a:pt x="4275683" y="306450"/>
                </a:lnTo>
                <a:lnTo>
                  <a:pt x="4254220" y="300227"/>
                </a:lnTo>
                <a:lnTo>
                  <a:pt x="4251426" y="299465"/>
                </a:lnTo>
                <a:lnTo>
                  <a:pt x="4249267" y="298450"/>
                </a:lnTo>
                <a:lnTo>
                  <a:pt x="4246600" y="295782"/>
                </a:lnTo>
                <a:lnTo>
                  <a:pt x="4245965" y="291338"/>
                </a:lnTo>
                <a:lnTo>
                  <a:pt x="4245965" y="288543"/>
                </a:lnTo>
                <a:lnTo>
                  <a:pt x="4248505" y="279780"/>
                </a:lnTo>
                <a:lnTo>
                  <a:pt x="4250283" y="274827"/>
                </a:lnTo>
                <a:lnTo>
                  <a:pt x="4252696" y="268224"/>
                </a:lnTo>
                <a:lnTo>
                  <a:pt x="4255744" y="259968"/>
                </a:lnTo>
                <a:lnTo>
                  <a:pt x="4271619" y="218312"/>
                </a:lnTo>
                <a:lnTo>
                  <a:pt x="4363186" y="218312"/>
                </a:lnTo>
                <a:lnTo>
                  <a:pt x="4377918" y="260223"/>
                </a:lnTo>
                <a:lnTo>
                  <a:pt x="4380712" y="268097"/>
                </a:lnTo>
                <a:lnTo>
                  <a:pt x="4382871" y="274447"/>
                </a:lnTo>
                <a:lnTo>
                  <a:pt x="4384395" y="279400"/>
                </a:lnTo>
                <a:lnTo>
                  <a:pt x="4385919" y="284225"/>
                </a:lnTo>
                <a:lnTo>
                  <a:pt x="4386554" y="288036"/>
                </a:lnTo>
                <a:lnTo>
                  <a:pt x="4386554" y="293750"/>
                </a:lnTo>
                <a:lnTo>
                  <a:pt x="4384649" y="297052"/>
                </a:lnTo>
                <a:lnTo>
                  <a:pt x="4381093" y="299592"/>
                </a:lnTo>
                <a:lnTo>
                  <a:pt x="4378172" y="300481"/>
                </a:lnTo>
                <a:lnTo>
                  <a:pt x="4356074" y="306959"/>
                </a:lnTo>
                <a:lnTo>
                  <a:pt x="4357090" y="318135"/>
                </a:lnTo>
                <a:lnTo>
                  <a:pt x="4372161" y="317866"/>
                </a:lnTo>
                <a:lnTo>
                  <a:pt x="4384723" y="317689"/>
                </a:lnTo>
                <a:lnTo>
                  <a:pt x="4397383" y="317550"/>
                </a:lnTo>
                <a:lnTo>
                  <a:pt x="4423000" y="317392"/>
                </a:lnTo>
                <a:lnTo>
                  <a:pt x="4457884" y="317468"/>
                </a:lnTo>
                <a:lnTo>
                  <a:pt x="4470600" y="317601"/>
                </a:lnTo>
                <a:lnTo>
                  <a:pt x="4483278" y="317784"/>
                </a:lnTo>
                <a:lnTo>
                  <a:pt x="4495901" y="318007"/>
                </a:lnTo>
                <a:lnTo>
                  <a:pt x="4496663" y="318007"/>
                </a:lnTo>
                <a:lnTo>
                  <a:pt x="4510126" y="317766"/>
                </a:lnTo>
                <a:lnTo>
                  <a:pt x="4523651" y="317556"/>
                </a:lnTo>
                <a:lnTo>
                  <a:pt x="4535673" y="317420"/>
                </a:lnTo>
                <a:lnTo>
                  <a:pt x="4555681" y="317413"/>
                </a:lnTo>
                <a:lnTo>
                  <a:pt x="4567612" y="317553"/>
                </a:lnTo>
                <a:lnTo>
                  <a:pt x="4580972" y="317794"/>
                </a:lnTo>
                <a:lnTo>
                  <a:pt x="4595723" y="318135"/>
                </a:lnTo>
                <a:lnTo>
                  <a:pt x="4594961" y="306450"/>
                </a:lnTo>
                <a:lnTo>
                  <a:pt x="4566386" y="298703"/>
                </a:lnTo>
                <a:lnTo>
                  <a:pt x="4562830" y="297814"/>
                </a:lnTo>
                <a:lnTo>
                  <a:pt x="4561052" y="295148"/>
                </a:lnTo>
                <a:lnTo>
                  <a:pt x="4560925" y="290829"/>
                </a:lnTo>
                <a:lnTo>
                  <a:pt x="4560793" y="286385"/>
                </a:lnTo>
                <a:lnTo>
                  <a:pt x="4560572" y="274933"/>
                </a:lnTo>
                <a:lnTo>
                  <a:pt x="4560417" y="247268"/>
                </a:lnTo>
                <a:close/>
              </a:path>
              <a:path w="6668744" h="326008">
                <a:moveTo>
                  <a:pt x="4330547" y="3555"/>
                </a:moveTo>
                <a:lnTo>
                  <a:pt x="4280636" y="195072"/>
                </a:lnTo>
                <a:lnTo>
                  <a:pt x="4311116" y="114300"/>
                </a:lnTo>
                <a:lnTo>
                  <a:pt x="4311217" y="114033"/>
                </a:lnTo>
                <a:lnTo>
                  <a:pt x="4315734" y="101869"/>
                </a:lnTo>
                <a:lnTo>
                  <a:pt x="4319879" y="90169"/>
                </a:lnTo>
                <a:lnTo>
                  <a:pt x="4323619" y="102090"/>
                </a:lnTo>
                <a:lnTo>
                  <a:pt x="4327626" y="114426"/>
                </a:lnTo>
                <a:lnTo>
                  <a:pt x="4355185" y="195072"/>
                </a:lnTo>
                <a:lnTo>
                  <a:pt x="4354677" y="0"/>
                </a:lnTo>
                <a:lnTo>
                  <a:pt x="4330547" y="3555"/>
                </a:lnTo>
                <a:close/>
              </a:path>
              <a:path w="6668744" h="326008">
                <a:moveTo>
                  <a:pt x="4803114" y="318135"/>
                </a:moveTo>
                <a:lnTo>
                  <a:pt x="4814427" y="317845"/>
                </a:lnTo>
                <a:lnTo>
                  <a:pt x="4827624" y="317582"/>
                </a:lnTo>
                <a:lnTo>
                  <a:pt x="4839983" y="317425"/>
                </a:lnTo>
                <a:lnTo>
                  <a:pt x="4863711" y="317431"/>
                </a:lnTo>
                <a:lnTo>
                  <a:pt x="4875812" y="317577"/>
                </a:lnTo>
                <a:lnTo>
                  <a:pt x="4889306" y="317812"/>
                </a:lnTo>
                <a:lnTo>
                  <a:pt x="4904206" y="318135"/>
                </a:lnTo>
                <a:lnTo>
                  <a:pt x="4903571" y="306450"/>
                </a:lnTo>
                <a:lnTo>
                  <a:pt x="4882108" y="300227"/>
                </a:lnTo>
                <a:lnTo>
                  <a:pt x="4879314" y="299465"/>
                </a:lnTo>
                <a:lnTo>
                  <a:pt x="4877155" y="298450"/>
                </a:lnTo>
                <a:lnTo>
                  <a:pt x="4874488" y="295782"/>
                </a:lnTo>
                <a:lnTo>
                  <a:pt x="4873853" y="291338"/>
                </a:lnTo>
                <a:lnTo>
                  <a:pt x="4873853" y="288543"/>
                </a:lnTo>
                <a:lnTo>
                  <a:pt x="4876393" y="279780"/>
                </a:lnTo>
                <a:lnTo>
                  <a:pt x="4878171" y="274827"/>
                </a:lnTo>
                <a:lnTo>
                  <a:pt x="4880584" y="268224"/>
                </a:lnTo>
                <a:lnTo>
                  <a:pt x="4883632" y="259968"/>
                </a:lnTo>
                <a:lnTo>
                  <a:pt x="4899507" y="218312"/>
                </a:lnTo>
                <a:lnTo>
                  <a:pt x="4991074" y="218312"/>
                </a:lnTo>
                <a:lnTo>
                  <a:pt x="5005806" y="260223"/>
                </a:lnTo>
                <a:lnTo>
                  <a:pt x="5008600" y="268097"/>
                </a:lnTo>
                <a:lnTo>
                  <a:pt x="5010759" y="274447"/>
                </a:lnTo>
                <a:lnTo>
                  <a:pt x="5012283" y="279400"/>
                </a:lnTo>
                <a:lnTo>
                  <a:pt x="5013807" y="284225"/>
                </a:lnTo>
                <a:lnTo>
                  <a:pt x="5014442" y="288036"/>
                </a:lnTo>
                <a:lnTo>
                  <a:pt x="5014442" y="293750"/>
                </a:lnTo>
                <a:lnTo>
                  <a:pt x="5012537" y="297052"/>
                </a:lnTo>
                <a:lnTo>
                  <a:pt x="5008981" y="299592"/>
                </a:lnTo>
                <a:lnTo>
                  <a:pt x="5006060" y="300481"/>
                </a:lnTo>
                <a:lnTo>
                  <a:pt x="4983962" y="306959"/>
                </a:lnTo>
                <a:lnTo>
                  <a:pt x="4984978" y="318135"/>
                </a:lnTo>
                <a:lnTo>
                  <a:pt x="5000049" y="317866"/>
                </a:lnTo>
                <a:lnTo>
                  <a:pt x="5012611" y="317689"/>
                </a:lnTo>
                <a:lnTo>
                  <a:pt x="5025271" y="317550"/>
                </a:lnTo>
                <a:lnTo>
                  <a:pt x="5050888" y="317392"/>
                </a:lnTo>
                <a:lnTo>
                  <a:pt x="5086591" y="317478"/>
                </a:lnTo>
                <a:lnTo>
                  <a:pt x="5099290" y="317630"/>
                </a:lnTo>
                <a:lnTo>
                  <a:pt x="5111941" y="317849"/>
                </a:lnTo>
                <a:lnTo>
                  <a:pt x="5124551" y="318135"/>
                </a:lnTo>
                <a:lnTo>
                  <a:pt x="5123916" y="306959"/>
                </a:lnTo>
                <a:lnTo>
                  <a:pt x="5102072" y="300481"/>
                </a:lnTo>
                <a:lnTo>
                  <a:pt x="5096357" y="298830"/>
                </a:lnTo>
                <a:lnTo>
                  <a:pt x="5092039" y="296163"/>
                </a:lnTo>
                <a:lnTo>
                  <a:pt x="5088991" y="292480"/>
                </a:lnTo>
                <a:lnTo>
                  <a:pt x="5085943" y="288925"/>
                </a:lnTo>
                <a:lnTo>
                  <a:pt x="5082514" y="281813"/>
                </a:lnTo>
                <a:lnTo>
                  <a:pt x="5078831" y="271399"/>
                </a:lnTo>
                <a:lnTo>
                  <a:pt x="4982565" y="0"/>
                </a:lnTo>
                <a:lnTo>
                  <a:pt x="4983073" y="195072"/>
                </a:lnTo>
                <a:lnTo>
                  <a:pt x="4908524" y="195072"/>
                </a:lnTo>
                <a:lnTo>
                  <a:pt x="4958435" y="3555"/>
                </a:lnTo>
                <a:lnTo>
                  <a:pt x="4847310" y="274319"/>
                </a:lnTo>
                <a:lnTo>
                  <a:pt x="4844008" y="282066"/>
                </a:lnTo>
                <a:lnTo>
                  <a:pt x="4841087" y="287781"/>
                </a:lnTo>
                <a:lnTo>
                  <a:pt x="4838420" y="291591"/>
                </a:lnTo>
                <a:lnTo>
                  <a:pt x="4835626" y="295401"/>
                </a:lnTo>
                <a:lnTo>
                  <a:pt x="4831562" y="298068"/>
                </a:lnTo>
                <a:lnTo>
                  <a:pt x="4825847" y="299719"/>
                </a:lnTo>
                <a:lnTo>
                  <a:pt x="4801971" y="306959"/>
                </a:lnTo>
                <a:lnTo>
                  <a:pt x="4803114" y="318135"/>
                </a:lnTo>
                <a:close/>
              </a:path>
            </a:pathLst>
          </a:custGeom>
          <a:solidFill>
            <a:srgbClr val="001F5F"/>
          </a:solidFill>
        </p:spPr>
        <p:txBody>
          <a:bodyPr wrap="square" lIns="0" tIns="0" rIns="0" bIns="0" rtlCol="0">
            <a:noAutofit/>
          </a:bodyPr>
          <a:lstStyle/>
          <a:p>
            <a:endParaRPr/>
          </a:p>
        </p:txBody>
      </p:sp>
      <p:sp>
        <p:nvSpPr>
          <p:cNvPr id="6" name="object 6"/>
          <p:cNvSpPr/>
          <p:nvPr/>
        </p:nvSpPr>
        <p:spPr>
          <a:xfrm>
            <a:off x="2046056" y="894969"/>
            <a:ext cx="94150" cy="69722"/>
          </a:xfrm>
          <a:custGeom>
            <a:avLst/>
            <a:gdLst/>
            <a:ahLst/>
            <a:cxnLst/>
            <a:rect l="l" t="t" r="r" b="b"/>
            <a:pathLst>
              <a:path w="70612" h="69722">
                <a:moveTo>
                  <a:pt x="35559" y="0"/>
                </a:moveTo>
                <a:lnTo>
                  <a:pt x="48721" y="2124"/>
                </a:lnTo>
                <a:lnTo>
                  <a:pt x="59573" y="8498"/>
                </a:lnTo>
                <a:lnTo>
                  <a:pt x="67828" y="19822"/>
                </a:lnTo>
                <a:lnTo>
                  <a:pt x="70576" y="32812"/>
                </a:lnTo>
                <a:lnTo>
                  <a:pt x="70612" y="34670"/>
                </a:lnTo>
                <a:lnTo>
                  <a:pt x="68424" y="47910"/>
                </a:lnTo>
                <a:lnTo>
                  <a:pt x="61862" y="58626"/>
                </a:lnTo>
                <a:lnTo>
                  <a:pt x="50168" y="66939"/>
                </a:lnTo>
                <a:lnTo>
                  <a:pt x="37374" y="69687"/>
                </a:lnTo>
                <a:lnTo>
                  <a:pt x="35559" y="69722"/>
                </a:lnTo>
                <a:lnTo>
                  <a:pt x="22199" y="67610"/>
                </a:lnTo>
                <a:lnTo>
                  <a:pt x="11427" y="61272"/>
                </a:lnTo>
                <a:lnTo>
                  <a:pt x="2783" y="49424"/>
                </a:lnTo>
                <a:lnTo>
                  <a:pt x="35" y="36507"/>
                </a:lnTo>
                <a:lnTo>
                  <a:pt x="0" y="34670"/>
                </a:lnTo>
                <a:lnTo>
                  <a:pt x="2187" y="21336"/>
                </a:lnTo>
                <a:lnTo>
                  <a:pt x="8749" y="10693"/>
                </a:lnTo>
                <a:lnTo>
                  <a:pt x="20293" y="2735"/>
                </a:lnTo>
                <a:lnTo>
                  <a:pt x="33318" y="49"/>
                </a:lnTo>
                <a:lnTo>
                  <a:pt x="35559"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9713301" y="865506"/>
            <a:ext cx="350689" cy="93853"/>
          </a:xfrm>
          <a:custGeom>
            <a:avLst/>
            <a:gdLst/>
            <a:ahLst/>
            <a:cxnLst/>
            <a:rect l="l" t="t" r="r" b="b"/>
            <a:pathLst>
              <a:path w="263017" h="93853">
                <a:moveTo>
                  <a:pt x="257809" y="0"/>
                </a:moveTo>
                <a:lnTo>
                  <a:pt x="263017" y="92202"/>
                </a:lnTo>
                <a:lnTo>
                  <a:pt x="261366" y="93853"/>
                </a:lnTo>
                <a:lnTo>
                  <a:pt x="246917" y="93684"/>
                </a:lnTo>
                <a:lnTo>
                  <a:pt x="232940" y="93536"/>
                </a:lnTo>
                <a:lnTo>
                  <a:pt x="219432" y="93410"/>
                </a:lnTo>
                <a:lnTo>
                  <a:pt x="206389" y="93305"/>
                </a:lnTo>
                <a:lnTo>
                  <a:pt x="193810" y="93220"/>
                </a:lnTo>
                <a:lnTo>
                  <a:pt x="181692" y="93157"/>
                </a:lnTo>
                <a:lnTo>
                  <a:pt x="170033" y="93114"/>
                </a:lnTo>
                <a:lnTo>
                  <a:pt x="158830" y="93093"/>
                </a:lnTo>
                <a:lnTo>
                  <a:pt x="153289" y="93091"/>
                </a:lnTo>
                <a:lnTo>
                  <a:pt x="110235" y="93091"/>
                </a:lnTo>
                <a:lnTo>
                  <a:pt x="98411" y="93101"/>
                </a:lnTo>
                <a:lnTo>
                  <a:pt x="86349" y="93132"/>
                </a:lnTo>
                <a:lnTo>
                  <a:pt x="74053" y="93184"/>
                </a:lnTo>
                <a:lnTo>
                  <a:pt x="61525" y="93257"/>
                </a:lnTo>
                <a:lnTo>
                  <a:pt x="48768" y="93350"/>
                </a:lnTo>
                <a:lnTo>
                  <a:pt x="35784" y="93465"/>
                </a:lnTo>
                <a:lnTo>
                  <a:pt x="22575" y="93600"/>
                </a:lnTo>
                <a:lnTo>
                  <a:pt x="9144" y="93756"/>
                </a:lnTo>
                <a:lnTo>
                  <a:pt x="1524" y="93853"/>
                </a:lnTo>
                <a:lnTo>
                  <a:pt x="0" y="92202"/>
                </a:lnTo>
                <a:lnTo>
                  <a:pt x="14224" y="2286"/>
                </a:lnTo>
                <a:lnTo>
                  <a:pt x="27050" y="508"/>
                </a:lnTo>
                <a:lnTo>
                  <a:pt x="35305" y="40640"/>
                </a:lnTo>
                <a:lnTo>
                  <a:pt x="233679" y="40640"/>
                </a:lnTo>
                <a:lnTo>
                  <a:pt x="245364" y="2032"/>
                </a:lnTo>
                <a:lnTo>
                  <a:pt x="257809"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1795782" y="803911"/>
            <a:ext cx="118024" cy="135762"/>
          </a:xfrm>
          <a:custGeom>
            <a:avLst/>
            <a:gdLst/>
            <a:ahLst/>
            <a:cxnLst/>
            <a:rect l="l" t="t" r="r" b="b"/>
            <a:pathLst>
              <a:path w="88518" h="135762">
                <a:moveTo>
                  <a:pt x="20446" y="0"/>
                </a:moveTo>
                <a:lnTo>
                  <a:pt x="0" y="253"/>
                </a:lnTo>
                <a:lnTo>
                  <a:pt x="0" y="133730"/>
                </a:lnTo>
                <a:lnTo>
                  <a:pt x="12281" y="135233"/>
                </a:lnTo>
                <a:lnTo>
                  <a:pt x="25270" y="135760"/>
                </a:lnTo>
                <a:lnTo>
                  <a:pt x="26289" y="135762"/>
                </a:lnTo>
                <a:lnTo>
                  <a:pt x="40902" y="134598"/>
                </a:lnTo>
                <a:lnTo>
                  <a:pt x="53630" y="131115"/>
                </a:lnTo>
                <a:lnTo>
                  <a:pt x="64472" y="125324"/>
                </a:lnTo>
                <a:lnTo>
                  <a:pt x="72771" y="117982"/>
                </a:lnTo>
                <a:lnTo>
                  <a:pt x="79346" y="108725"/>
                </a:lnTo>
                <a:lnTo>
                  <a:pt x="84148" y="97683"/>
                </a:lnTo>
                <a:lnTo>
                  <a:pt x="87186" y="84858"/>
                </a:lnTo>
                <a:lnTo>
                  <a:pt x="88470" y="70249"/>
                </a:lnTo>
                <a:lnTo>
                  <a:pt x="88518" y="66548"/>
                </a:lnTo>
                <a:lnTo>
                  <a:pt x="87588" y="51281"/>
                </a:lnTo>
                <a:lnTo>
                  <a:pt x="84795" y="38021"/>
                </a:lnTo>
                <a:lnTo>
                  <a:pt x="80141" y="26776"/>
                </a:lnTo>
                <a:lnTo>
                  <a:pt x="73624" y="17559"/>
                </a:lnTo>
                <a:lnTo>
                  <a:pt x="63927" y="9646"/>
                </a:lnTo>
                <a:lnTo>
                  <a:pt x="53214" y="4683"/>
                </a:lnTo>
                <a:lnTo>
                  <a:pt x="40360" y="1494"/>
                </a:lnTo>
                <a:lnTo>
                  <a:pt x="25344" y="78"/>
                </a:lnTo>
                <a:lnTo>
                  <a:pt x="20446"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9796950" y="749175"/>
            <a:ext cx="183557" cy="100075"/>
          </a:xfrm>
          <a:custGeom>
            <a:avLst/>
            <a:gdLst/>
            <a:ahLst/>
            <a:cxnLst/>
            <a:rect l="l" t="t" r="r" b="b"/>
            <a:pathLst>
              <a:path w="137668" h="100075">
                <a:moveTo>
                  <a:pt x="13335" y="0"/>
                </a:moveTo>
                <a:lnTo>
                  <a:pt x="18034" y="18161"/>
                </a:lnTo>
                <a:lnTo>
                  <a:pt x="19304" y="21971"/>
                </a:lnTo>
                <a:lnTo>
                  <a:pt x="25019" y="24384"/>
                </a:lnTo>
                <a:lnTo>
                  <a:pt x="38232" y="24598"/>
                </a:lnTo>
                <a:lnTo>
                  <a:pt x="51018" y="24775"/>
                </a:lnTo>
                <a:lnTo>
                  <a:pt x="63396" y="24879"/>
                </a:lnTo>
                <a:lnTo>
                  <a:pt x="68961" y="24891"/>
                </a:lnTo>
                <a:lnTo>
                  <a:pt x="81228" y="24831"/>
                </a:lnTo>
                <a:lnTo>
                  <a:pt x="93850" y="24676"/>
                </a:lnTo>
                <a:lnTo>
                  <a:pt x="106848" y="24467"/>
                </a:lnTo>
                <a:lnTo>
                  <a:pt x="111760" y="24384"/>
                </a:lnTo>
                <a:lnTo>
                  <a:pt x="115824" y="24129"/>
                </a:lnTo>
                <a:lnTo>
                  <a:pt x="119380" y="18414"/>
                </a:lnTo>
                <a:lnTo>
                  <a:pt x="124079" y="888"/>
                </a:lnTo>
                <a:lnTo>
                  <a:pt x="137668" y="253"/>
                </a:lnTo>
                <a:lnTo>
                  <a:pt x="137400" y="13756"/>
                </a:lnTo>
                <a:lnTo>
                  <a:pt x="137196" y="26698"/>
                </a:lnTo>
                <a:lnTo>
                  <a:pt x="137070" y="39081"/>
                </a:lnTo>
                <a:lnTo>
                  <a:pt x="137033" y="49402"/>
                </a:lnTo>
                <a:lnTo>
                  <a:pt x="137080" y="61012"/>
                </a:lnTo>
                <a:lnTo>
                  <a:pt x="137216" y="73373"/>
                </a:lnTo>
                <a:lnTo>
                  <a:pt x="137426" y="86485"/>
                </a:lnTo>
                <a:lnTo>
                  <a:pt x="137668" y="98932"/>
                </a:lnTo>
                <a:lnTo>
                  <a:pt x="124079" y="100075"/>
                </a:lnTo>
                <a:lnTo>
                  <a:pt x="119126" y="80644"/>
                </a:lnTo>
                <a:lnTo>
                  <a:pt x="118110" y="76580"/>
                </a:lnTo>
                <a:lnTo>
                  <a:pt x="115951" y="74549"/>
                </a:lnTo>
                <a:lnTo>
                  <a:pt x="112522" y="74422"/>
                </a:lnTo>
                <a:lnTo>
                  <a:pt x="99273" y="74151"/>
                </a:lnTo>
                <a:lnTo>
                  <a:pt x="86473" y="73990"/>
                </a:lnTo>
                <a:lnTo>
                  <a:pt x="74121" y="73920"/>
                </a:lnTo>
                <a:lnTo>
                  <a:pt x="68707" y="73913"/>
                </a:lnTo>
                <a:lnTo>
                  <a:pt x="56539" y="73950"/>
                </a:lnTo>
                <a:lnTo>
                  <a:pt x="43899" y="74072"/>
                </a:lnTo>
                <a:lnTo>
                  <a:pt x="30846" y="74300"/>
                </a:lnTo>
                <a:lnTo>
                  <a:pt x="25654" y="74422"/>
                </a:lnTo>
                <a:lnTo>
                  <a:pt x="21717" y="74549"/>
                </a:lnTo>
                <a:lnTo>
                  <a:pt x="18034" y="80137"/>
                </a:lnTo>
                <a:lnTo>
                  <a:pt x="13335" y="99440"/>
                </a:lnTo>
                <a:lnTo>
                  <a:pt x="0" y="99822"/>
                </a:lnTo>
                <a:lnTo>
                  <a:pt x="261" y="86129"/>
                </a:lnTo>
                <a:lnTo>
                  <a:pt x="462" y="73090"/>
                </a:lnTo>
                <a:lnTo>
                  <a:pt x="591" y="60728"/>
                </a:lnTo>
                <a:lnTo>
                  <a:pt x="635" y="49402"/>
                </a:lnTo>
                <a:lnTo>
                  <a:pt x="584" y="37559"/>
                </a:lnTo>
                <a:lnTo>
                  <a:pt x="442" y="25096"/>
                </a:lnTo>
                <a:lnTo>
                  <a:pt x="222" y="12028"/>
                </a:lnTo>
                <a:lnTo>
                  <a:pt x="0" y="1142"/>
                </a:lnTo>
                <a:lnTo>
                  <a:pt x="13335"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8203187" y="731392"/>
            <a:ext cx="99399" cy="104902"/>
          </a:xfrm>
          <a:custGeom>
            <a:avLst/>
            <a:gdLst/>
            <a:ahLst/>
            <a:cxnLst/>
            <a:rect l="l" t="t" r="r" b="b"/>
            <a:pathLst>
              <a:path w="74549" h="104902">
                <a:moveTo>
                  <a:pt x="39242" y="0"/>
                </a:moveTo>
                <a:lnTo>
                  <a:pt x="35098" y="11699"/>
                </a:lnTo>
                <a:lnTo>
                  <a:pt x="30580" y="23863"/>
                </a:lnTo>
                <a:lnTo>
                  <a:pt x="30479" y="24130"/>
                </a:lnTo>
                <a:lnTo>
                  <a:pt x="0" y="104902"/>
                </a:lnTo>
                <a:lnTo>
                  <a:pt x="74549" y="104902"/>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7366001" y="731392"/>
            <a:ext cx="99399" cy="104902"/>
          </a:xfrm>
          <a:custGeom>
            <a:avLst/>
            <a:gdLst/>
            <a:ahLst/>
            <a:cxnLst/>
            <a:rect l="l" t="t" r="r" b="b"/>
            <a:pathLst>
              <a:path w="74549" h="104902">
                <a:moveTo>
                  <a:pt x="39242" y="0"/>
                </a:moveTo>
                <a:lnTo>
                  <a:pt x="35098" y="11699"/>
                </a:lnTo>
                <a:lnTo>
                  <a:pt x="30580" y="23863"/>
                </a:lnTo>
                <a:lnTo>
                  <a:pt x="30479" y="24130"/>
                </a:lnTo>
                <a:lnTo>
                  <a:pt x="0" y="104902"/>
                </a:lnTo>
                <a:lnTo>
                  <a:pt x="74549" y="104902"/>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1795781" y="666371"/>
            <a:ext cx="103463" cy="117855"/>
          </a:xfrm>
          <a:custGeom>
            <a:avLst/>
            <a:gdLst/>
            <a:ahLst/>
            <a:cxnLst/>
            <a:rect l="l" t="t" r="r" b="b"/>
            <a:pathLst>
              <a:path w="77597" h="117855">
                <a:moveTo>
                  <a:pt x="22478" y="0"/>
                </a:moveTo>
                <a:lnTo>
                  <a:pt x="19684" y="0"/>
                </a:lnTo>
                <a:lnTo>
                  <a:pt x="16383" y="126"/>
                </a:lnTo>
                <a:lnTo>
                  <a:pt x="12573" y="380"/>
                </a:lnTo>
                <a:lnTo>
                  <a:pt x="8762" y="634"/>
                </a:lnTo>
                <a:lnTo>
                  <a:pt x="4571" y="1015"/>
                </a:lnTo>
                <a:lnTo>
                  <a:pt x="0" y="1650"/>
                </a:lnTo>
                <a:lnTo>
                  <a:pt x="0" y="117728"/>
                </a:lnTo>
                <a:lnTo>
                  <a:pt x="7493" y="117855"/>
                </a:lnTo>
                <a:lnTo>
                  <a:pt x="14731" y="117855"/>
                </a:lnTo>
                <a:lnTo>
                  <a:pt x="21590" y="117855"/>
                </a:lnTo>
                <a:lnTo>
                  <a:pt x="36702" y="116736"/>
                </a:lnTo>
                <a:lnTo>
                  <a:pt x="49390" y="113379"/>
                </a:lnTo>
                <a:lnTo>
                  <a:pt x="59653" y="107783"/>
                </a:lnTo>
                <a:lnTo>
                  <a:pt x="63881" y="104139"/>
                </a:lnTo>
                <a:lnTo>
                  <a:pt x="70127" y="95643"/>
                </a:lnTo>
                <a:lnTo>
                  <a:pt x="74490" y="84529"/>
                </a:lnTo>
                <a:lnTo>
                  <a:pt x="76969" y="70800"/>
                </a:lnTo>
                <a:lnTo>
                  <a:pt x="77597" y="57657"/>
                </a:lnTo>
                <a:lnTo>
                  <a:pt x="76540" y="42074"/>
                </a:lnTo>
                <a:lnTo>
                  <a:pt x="73370" y="29117"/>
                </a:lnTo>
                <a:lnTo>
                  <a:pt x="68088" y="18787"/>
                </a:lnTo>
                <a:lnTo>
                  <a:pt x="63500" y="13461"/>
                </a:lnTo>
                <a:lnTo>
                  <a:pt x="54032" y="6688"/>
                </a:lnTo>
                <a:lnTo>
                  <a:pt x="42416" y="2268"/>
                </a:lnTo>
                <a:lnTo>
                  <a:pt x="28613" y="184"/>
                </a:lnTo>
                <a:lnTo>
                  <a:pt x="22478"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3682322" y="659764"/>
            <a:ext cx="246379" cy="285876"/>
          </a:xfrm>
          <a:custGeom>
            <a:avLst/>
            <a:gdLst/>
            <a:ahLst/>
            <a:cxnLst/>
            <a:rect l="l" t="t" r="r" b="b"/>
            <a:pathLst>
              <a:path w="184784" h="285876">
                <a:moveTo>
                  <a:pt x="89788" y="0"/>
                </a:moveTo>
                <a:lnTo>
                  <a:pt x="74848" y="942"/>
                </a:lnTo>
                <a:lnTo>
                  <a:pt x="61344" y="3773"/>
                </a:lnTo>
                <a:lnTo>
                  <a:pt x="49272" y="8494"/>
                </a:lnTo>
                <a:lnTo>
                  <a:pt x="38623" y="15111"/>
                </a:lnTo>
                <a:lnTo>
                  <a:pt x="29391" y="23625"/>
                </a:lnTo>
                <a:lnTo>
                  <a:pt x="21569" y="34041"/>
                </a:lnTo>
                <a:lnTo>
                  <a:pt x="16553" y="43139"/>
                </a:lnTo>
                <a:lnTo>
                  <a:pt x="12376" y="52869"/>
                </a:lnTo>
                <a:lnTo>
                  <a:pt x="8805" y="63605"/>
                </a:lnTo>
                <a:lnTo>
                  <a:pt x="5841" y="75349"/>
                </a:lnTo>
                <a:lnTo>
                  <a:pt x="3483" y="88098"/>
                </a:lnTo>
                <a:lnTo>
                  <a:pt x="1731" y="101855"/>
                </a:lnTo>
                <a:lnTo>
                  <a:pt x="585" y="116618"/>
                </a:lnTo>
                <a:lnTo>
                  <a:pt x="46" y="132389"/>
                </a:lnTo>
                <a:lnTo>
                  <a:pt x="0" y="138811"/>
                </a:lnTo>
                <a:lnTo>
                  <a:pt x="309" y="154600"/>
                </a:lnTo>
                <a:lnTo>
                  <a:pt x="1239" y="169524"/>
                </a:lnTo>
                <a:lnTo>
                  <a:pt x="2789" y="183582"/>
                </a:lnTo>
                <a:lnTo>
                  <a:pt x="4962" y="196772"/>
                </a:lnTo>
                <a:lnTo>
                  <a:pt x="7759" y="209092"/>
                </a:lnTo>
                <a:lnTo>
                  <a:pt x="11179" y="220543"/>
                </a:lnTo>
                <a:lnTo>
                  <a:pt x="15226" y="231123"/>
                </a:lnTo>
                <a:lnTo>
                  <a:pt x="19899" y="240830"/>
                </a:lnTo>
                <a:lnTo>
                  <a:pt x="32301" y="259078"/>
                </a:lnTo>
                <a:lnTo>
                  <a:pt x="41616" y="268220"/>
                </a:lnTo>
                <a:lnTo>
                  <a:pt x="52070" y="275458"/>
                </a:lnTo>
                <a:lnTo>
                  <a:pt x="63661" y="280796"/>
                </a:lnTo>
                <a:lnTo>
                  <a:pt x="76385" y="284236"/>
                </a:lnTo>
                <a:lnTo>
                  <a:pt x="90240" y="285781"/>
                </a:lnTo>
                <a:lnTo>
                  <a:pt x="94868" y="285876"/>
                </a:lnTo>
                <a:lnTo>
                  <a:pt x="109532" y="284922"/>
                </a:lnTo>
                <a:lnTo>
                  <a:pt x="122872" y="282057"/>
                </a:lnTo>
                <a:lnTo>
                  <a:pt x="134883" y="277283"/>
                </a:lnTo>
                <a:lnTo>
                  <a:pt x="145557" y="270599"/>
                </a:lnTo>
                <a:lnTo>
                  <a:pt x="154887" y="262006"/>
                </a:lnTo>
                <a:lnTo>
                  <a:pt x="162813" y="251587"/>
                </a:lnTo>
                <a:lnTo>
                  <a:pt x="167605" y="243130"/>
                </a:lnTo>
                <a:lnTo>
                  <a:pt x="171803" y="233640"/>
                </a:lnTo>
                <a:lnTo>
                  <a:pt x="175409" y="223115"/>
                </a:lnTo>
                <a:lnTo>
                  <a:pt x="178426" y="211552"/>
                </a:lnTo>
                <a:lnTo>
                  <a:pt x="180857" y="198949"/>
                </a:lnTo>
                <a:lnTo>
                  <a:pt x="182702" y="185305"/>
                </a:lnTo>
                <a:lnTo>
                  <a:pt x="183966" y="170615"/>
                </a:lnTo>
                <a:lnTo>
                  <a:pt x="184650" y="154879"/>
                </a:lnTo>
                <a:lnTo>
                  <a:pt x="184784" y="143510"/>
                </a:lnTo>
                <a:lnTo>
                  <a:pt x="184469" y="127812"/>
                </a:lnTo>
                <a:lnTo>
                  <a:pt x="183522" y="112977"/>
                </a:lnTo>
                <a:lnTo>
                  <a:pt x="181946" y="99007"/>
                </a:lnTo>
                <a:lnTo>
                  <a:pt x="179741" y="85904"/>
                </a:lnTo>
                <a:lnTo>
                  <a:pt x="176909" y="73671"/>
                </a:lnTo>
                <a:lnTo>
                  <a:pt x="173450" y="62310"/>
                </a:lnTo>
                <a:lnTo>
                  <a:pt x="169367" y="51823"/>
                </a:lnTo>
                <a:lnTo>
                  <a:pt x="164661" y="42214"/>
                </a:lnTo>
                <a:lnTo>
                  <a:pt x="153743" y="26338"/>
                </a:lnTo>
                <a:lnTo>
                  <a:pt x="144560" y="17431"/>
                </a:lnTo>
                <a:lnTo>
                  <a:pt x="134125" y="10359"/>
                </a:lnTo>
                <a:lnTo>
                  <a:pt x="122439" y="5119"/>
                </a:lnTo>
                <a:lnTo>
                  <a:pt x="109507" y="1708"/>
                </a:lnTo>
                <a:lnTo>
                  <a:pt x="95331" y="123"/>
                </a:lnTo>
                <a:lnTo>
                  <a:pt x="89788"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10097347" y="646050"/>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8" y="20065"/>
                </a:lnTo>
                <a:lnTo>
                  <a:pt x="104013" y="22351"/>
                </a:lnTo>
                <a:lnTo>
                  <a:pt x="103886" y="25908"/>
                </a:lnTo>
                <a:lnTo>
                  <a:pt x="103582" y="37415"/>
                </a:lnTo>
                <a:lnTo>
                  <a:pt x="103423" y="50132"/>
                </a:lnTo>
                <a:lnTo>
                  <a:pt x="103378" y="63626"/>
                </a:lnTo>
                <a:lnTo>
                  <a:pt x="103378" y="136016"/>
                </a:lnTo>
                <a:lnTo>
                  <a:pt x="236474" y="136016"/>
                </a:lnTo>
                <a:lnTo>
                  <a:pt x="236474" y="63626"/>
                </a:lnTo>
                <a:lnTo>
                  <a:pt x="236425" y="49736"/>
                </a:lnTo>
                <a:lnTo>
                  <a:pt x="236262" y="37056"/>
                </a:lnTo>
                <a:lnTo>
                  <a:pt x="235966" y="25908"/>
                </a:lnTo>
                <a:lnTo>
                  <a:pt x="233934" y="20065"/>
                </a:lnTo>
                <a:lnTo>
                  <a:pt x="230124" y="19050"/>
                </a:lnTo>
                <a:lnTo>
                  <a:pt x="204089" y="11429"/>
                </a:lnTo>
                <a:lnTo>
                  <a:pt x="203454"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5" y="0"/>
                </a:lnTo>
                <a:lnTo>
                  <a:pt x="339598" y="11429"/>
                </a:lnTo>
                <a:lnTo>
                  <a:pt x="309245" y="20192"/>
                </a:lnTo>
                <a:lnTo>
                  <a:pt x="303349" y="38539"/>
                </a:lnTo>
                <a:lnTo>
                  <a:pt x="303190" y="51318"/>
                </a:lnTo>
                <a:lnTo>
                  <a:pt x="303149" y="64515"/>
                </a:lnTo>
                <a:lnTo>
                  <a:pt x="303149" y="242442"/>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4" y="302133"/>
                </a:lnTo>
                <a:lnTo>
                  <a:pt x="230124" y="294259"/>
                </a:lnTo>
                <a:lnTo>
                  <a:pt x="233934" y="293242"/>
                </a:lnTo>
                <a:lnTo>
                  <a:pt x="235839" y="290575"/>
                </a:lnTo>
                <a:lnTo>
                  <a:pt x="236235" y="275599"/>
                </a:lnTo>
                <a:lnTo>
                  <a:pt x="236395" y="263258"/>
                </a:lnTo>
                <a:lnTo>
                  <a:pt x="236466" y="249451"/>
                </a:lnTo>
                <a:lnTo>
                  <a:pt x="236474" y="242442"/>
                </a:lnTo>
                <a:lnTo>
                  <a:pt x="236474" y="159638"/>
                </a:lnTo>
                <a:lnTo>
                  <a:pt x="103378" y="159638"/>
                </a:lnTo>
                <a:lnTo>
                  <a:pt x="103378" y="242442"/>
                </a:lnTo>
                <a:lnTo>
                  <a:pt x="103412" y="256950"/>
                </a:lnTo>
                <a:lnTo>
                  <a:pt x="103528" y="269976"/>
                </a:lnTo>
                <a:lnTo>
                  <a:pt x="103744" y="281556"/>
                </a:lnTo>
                <a:lnTo>
                  <a:pt x="103886" y="286512"/>
                </a:lnTo>
                <a:lnTo>
                  <a:pt x="105918" y="293242"/>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7"/>
                </a:lnTo>
                <a:lnTo>
                  <a:pt x="36208" y="275893"/>
                </a:lnTo>
                <a:lnTo>
                  <a:pt x="36369" y="263551"/>
                </a:lnTo>
                <a:lnTo>
                  <a:pt x="36440" y="249833"/>
                </a:lnTo>
                <a:lnTo>
                  <a:pt x="36449" y="242442"/>
                </a:lnTo>
                <a:lnTo>
                  <a:pt x="36449" y="64515"/>
                </a:lnTo>
                <a:lnTo>
                  <a:pt x="36398" y="50098"/>
                </a:lnTo>
                <a:lnTo>
                  <a:pt x="36227" y="37480"/>
                </a:lnTo>
                <a:lnTo>
                  <a:pt x="35941" y="27559"/>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9725830" y="646050"/>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8"/>
                </a:lnTo>
                <a:lnTo>
                  <a:pt x="134111" y="888"/>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7"/>
                </a:lnTo>
                <a:lnTo>
                  <a:pt x="230631" y="90042"/>
                </a:lnTo>
                <a:lnTo>
                  <a:pt x="218058" y="91821"/>
                </a:lnTo>
                <a:lnTo>
                  <a:pt x="208914" y="49656"/>
                </a:lnTo>
                <a:lnTo>
                  <a:pt x="29845" y="49656"/>
                </a:lnTo>
                <a:lnTo>
                  <a:pt x="17399" y="90424"/>
                </a:lnTo>
                <a:lnTo>
                  <a:pt x="4699" y="92075"/>
                </a:lnTo>
                <a:lnTo>
                  <a:pt x="0" y="1777"/>
                </a:lnTo>
                <a:lnTo>
                  <a:pt x="1777"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9314857" y="646050"/>
            <a:ext cx="406061" cy="313309"/>
          </a:xfrm>
          <a:custGeom>
            <a:avLst/>
            <a:gdLst/>
            <a:ahLst/>
            <a:cxnLst/>
            <a:rect l="l" t="t" r="r" b="b"/>
            <a:pathLst>
              <a:path w="304546" h="313309">
                <a:moveTo>
                  <a:pt x="0" y="0"/>
                </a:moveTo>
                <a:lnTo>
                  <a:pt x="9709" y="339"/>
                </a:lnTo>
                <a:lnTo>
                  <a:pt x="20942" y="592"/>
                </a:lnTo>
                <a:lnTo>
                  <a:pt x="33692" y="763"/>
                </a:lnTo>
                <a:lnTo>
                  <a:pt x="47952" y="860"/>
                </a:lnTo>
                <a:lnTo>
                  <a:pt x="62737" y="888"/>
                </a:lnTo>
                <a:lnTo>
                  <a:pt x="76049" y="871"/>
                </a:lnTo>
                <a:lnTo>
                  <a:pt x="89141" y="817"/>
                </a:lnTo>
                <a:lnTo>
                  <a:pt x="102016" y="723"/>
                </a:lnTo>
                <a:lnTo>
                  <a:pt x="114675" y="587"/>
                </a:lnTo>
                <a:lnTo>
                  <a:pt x="127122" y="407"/>
                </a:lnTo>
                <a:lnTo>
                  <a:pt x="139359" y="180"/>
                </a:lnTo>
                <a:lnTo>
                  <a:pt x="147447" y="0"/>
                </a:lnTo>
                <a:lnTo>
                  <a:pt x="148462" y="11429"/>
                </a:lnTo>
                <a:lnTo>
                  <a:pt x="125729" y="17017"/>
                </a:lnTo>
                <a:lnTo>
                  <a:pt x="122300" y="17779"/>
                </a:lnTo>
                <a:lnTo>
                  <a:pt x="119760" y="18796"/>
                </a:lnTo>
                <a:lnTo>
                  <a:pt x="118109" y="20192"/>
                </a:lnTo>
                <a:lnTo>
                  <a:pt x="116458" y="21716"/>
                </a:lnTo>
                <a:lnTo>
                  <a:pt x="115697" y="23495"/>
                </a:lnTo>
                <a:lnTo>
                  <a:pt x="115697" y="25653"/>
                </a:lnTo>
                <a:lnTo>
                  <a:pt x="115697" y="28828"/>
                </a:lnTo>
                <a:lnTo>
                  <a:pt x="116712" y="32638"/>
                </a:lnTo>
                <a:lnTo>
                  <a:pt x="118872" y="37084"/>
                </a:lnTo>
                <a:lnTo>
                  <a:pt x="120903" y="41528"/>
                </a:lnTo>
                <a:lnTo>
                  <a:pt x="123825" y="46862"/>
                </a:lnTo>
                <a:lnTo>
                  <a:pt x="127507" y="52959"/>
                </a:lnTo>
                <a:lnTo>
                  <a:pt x="177291" y="143637"/>
                </a:lnTo>
                <a:lnTo>
                  <a:pt x="220217" y="58292"/>
                </a:lnTo>
                <a:lnTo>
                  <a:pt x="224154" y="50926"/>
                </a:lnTo>
                <a:lnTo>
                  <a:pt x="227329" y="44576"/>
                </a:lnTo>
                <a:lnTo>
                  <a:pt x="229742" y="39370"/>
                </a:lnTo>
                <a:lnTo>
                  <a:pt x="232155" y="34162"/>
                </a:lnTo>
                <a:lnTo>
                  <a:pt x="233299" y="29845"/>
                </a:lnTo>
                <a:lnTo>
                  <a:pt x="233299" y="26542"/>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8"/>
                </a:lnTo>
                <a:lnTo>
                  <a:pt x="267340" y="835"/>
                </a:lnTo>
                <a:lnTo>
                  <a:pt x="280095" y="665"/>
                </a:lnTo>
                <a:lnTo>
                  <a:pt x="292745" y="366"/>
                </a:lnTo>
                <a:lnTo>
                  <a:pt x="303402" y="0"/>
                </a:lnTo>
                <a:lnTo>
                  <a:pt x="304546" y="11429"/>
                </a:lnTo>
                <a:lnTo>
                  <a:pt x="280924" y="18287"/>
                </a:lnTo>
                <a:lnTo>
                  <a:pt x="275462" y="20192"/>
                </a:lnTo>
                <a:lnTo>
                  <a:pt x="271399" y="22733"/>
                </a:lnTo>
                <a:lnTo>
                  <a:pt x="268477" y="26288"/>
                </a:lnTo>
                <a:lnTo>
                  <a:pt x="265556" y="29717"/>
                </a:lnTo>
                <a:lnTo>
                  <a:pt x="262635" y="34162"/>
                </a:lnTo>
                <a:lnTo>
                  <a:pt x="259714" y="39497"/>
                </a:lnTo>
                <a:lnTo>
                  <a:pt x="189102" y="170179"/>
                </a:lnTo>
                <a:lnTo>
                  <a:pt x="189102" y="242442"/>
                </a:lnTo>
                <a:lnTo>
                  <a:pt x="189102" y="251460"/>
                </a:lnTo>
                <a:lnTo>
                  <a:pt x="189229" y="259461"/>
                </a:lnTo>
                <a:lnTo>
                  <a:pt x="189229" y="266826"/>
                </a:lnTo>
                <a:lnTo>
                  <a:pt x="189356" y="274065"/>
                </a:lnTo>
                <a:lnTo>
                  <a:pt x="189483" y="280670"/>
                </a:lnTo>
                <a:lnTo>
                  <a:pt x="189610" y="286512"/>
                </a:lnTo>
                <a:lnTo>
                  <a:pt x="189737" y="290322"/>
                </a:lnTo>
                <a:lnTo>
                  <a:pt x="192277" y="292988"/>
                </a:lnTo>
                <a:lnTo>
                  <a:pt x="197357" y="294259"/>
                </a:lnTo>
                <a:lnTo>
                  <a:pt x="222376" y="302133"/>
                </a:lnTo>
                <a:lnTo>
                  <a:pt x="223011"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0" y="302133"/>
                </a:lnTo>
                <a:lnTo>
                  <a:pt x="115697" y="293877"/>
                </a:lnTo>
                <a:lnTo>
                  <a:pt x="119379" y="292735"/>
                </a:lnTo>
                <a:lnTo>
                  <a:pt x="121411" y="290449"/>
                </a:lnTo>
                <a:lnTo>
                  <a:pt x="121665" y="286892"/>
                </a:lnTo>
                <a:lnTo>
                  <a:pt x="121920" y="280924"/>
                </a:lnTo>
                <a:lnTo>
                  <a:pt x="122047" y="274320"/>
                </a:lnTo>
                <a:lnTo>
                  <a:pt x="122174" y="266953"/>
                </a:lnTo>
                <a:lnTo>
                  <a:pt x="122300" y="259587"/>
                </a:lnTo>
                <a:lnTo>
                  <a:pt x="122427" y="251460"/>
                </a:lnTo>
                <a:lnTo>
                  <a:pt x="122427" y="242442"/>
                </a:lnTo>
                <a:lnTo>
                  <a:pt x="122427" y="175513"/>
                </a:lnTo>
                <a:lnTo>
                  <a:pt x="49783" y="45592"/>
                </a:lnTo>
                <a:lnTo>
                  <a:pt x="44323" y="36449"/>
                </a:lnTo>
                <a:lnTo>
                  <a:pt x="39877" y="29972"/>
                </a:lnTo>
                <a:lnTo>
                  <a:pt x="32765" y="22098"/>
                </a:lnTo>
                <a:lnTo>
                  <a:pt x="22351" y="17399"/>
                </a:lnTo>
                <a:lnTo>
                  <a:pt x="888" y="11429"/>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8496131" y="646050"/>
            <a:ext cx="790108" cy="313309"/>
          </a:xfrm>
          <a:custGeom>
            <a:avLst/>
            <a:gdLst/>
            <a:ahLst/>
            <a:cxnLst/>
            <a:rect l="l" t="t" r="r" b="b"/>
            <a:pathLst>
              <a:path w="592581" h="313309">
                <a:moveTo>
                  <a:pt x="0" y="0"/>
                </a:moveTo>
                <a:lnTo>
                  <a:pt x="13107" y="354"/>
                </a:lnTo>
                <a:lnTo>
                  <a:pt x="26000" y="613"/>
                </a:lnTo>
                <a:lnTo>
                  <a:pt x="38671" y="783"/>
                </a:lnTo>
                <a:lnTo>
                  <a:pt x="51114" y="871"/>
                </a:lnTo>
                <a:lnTo>
                  <a:pt x="59689" y="888"/>
                </a:lnTo>
                <a:lnTo>
                  <a:pt x="272160" y="888"/>
                </a:lnTo>
                <a:lnTo>
                  <a:pt x="284663" y="856"/>
                </a:lnTo>
                <a:lnTo>
                  <a:pt x="297326" y="748"/>
                </a:lnTo>
                <a:lnTo>
                  <a:pt x="310133" y="548"/>
                </a:lnTo>
                <a:lnTo>
                  <a:pt x="318007" y="0"/>
                </a:lnTo>
                <a:lnTo>
                  <a:pt x="325881" y="126"/>
                </a:lnTo>
                <a:lnTo>
                  <a:pt x="327532" y="126"/>
                </a:lnTo>
                <a:lnTo>
                  <a:pt x="329183" y="126"/>
                </a:lnTo>
                <a:lnTo>
                  <a:pt x="330834" y="0"/>
                </a:lnTo>
                <a:lnTo>
                  <a:pt x="330834" y="253"/>
                </a:lnTo>
                <a:lnTo>
                  <a:pt x="343969" y="442"/>
                </a:lnTo>
                <a:lnTo>
                  <a:pt x="356961" y="592"/>
                </a:lnTo>
                <a:lnTo>
                  <a:pt x="369814" y="706"/>
                </a:lnTo>
                <a:lnTo>
                  <a:pt x="382527" y="788"/>
                </a:lnTo>
                <a:lnTo>
                  <a:pt x="395105" y="844"/>
                </a:lnTo>
                <a:lnTo>
                  <a:pt x="407549" y="876"/>
                </a:lnTo>
                <a:lnTo>
                  <a:pt x="419860" y="888"/>
                </a:lnTo>
                <a:lnTo>
                  <a:pt x="423163" y="888"/>
                </a:lnTo>
                <a:lnTo>
                  <a:pt x="485394" y="888"/>
                </a:lnTo>
                <a:lnTo>
                  <a:pt x="497545" y="877"/>
                </a:lnTo>
                <a:lnTo>
                  <a:pt x="509848" y="843"/>
                </a:lnTo>
                <a:lnTo>
                  <a:pt x="522303" y="784"/>
                </a:lnTo>
                <a:lnTo>
                  <a:pt x="534907" y="699"/>
                </a:lnTo>
                <a:lnTo>
                  <a:pt x="547660" y="587"/>
                </a:lnTo>
                <a:lnTo>
                  <a:pt x="560560" y="446"/>
                </a:lnTo>
                <a:lnTo>
                  <a:pt x="573606" y="275"/>
                </a:lnTo>
                <a:lnTo>
                  <a:pt x="586796" y="73"/>
                </a:lnTo>
                <a:lnTo>
                  <a:pt x="591184" y="0"/>
                </a:lnTo>
                <a:lnTo>
                  <a:pt x="592581" y="1777"/>
                </a:lnTo>
                <a:lnTo>
                  <a:pt x="577850" y="83565"/>
                </a:lnTo>
                <a:lnTo>
                  <a:pt x="565276" y="85598"/>
                </a:lnTo>
                <a:lnTo>
                  <a:pt x="550799" y="23875"/>
                </a:lnTo>
                <a:lnTo>
                  <a:pt x="486282" y="23875"/>
                </a:lnTo>
                <a:lnTo>
                  <a:pt x="486282" y="242062"/>
                </a:lnTo>
                <a:lnTo>
                  <a:pt x="486319" y="256741"/>
                </a:lnTo>
                <a:lnTo>
                  <a:pt x="486441" y="269764"/>
                </a:lnTo>
                <a:lnTo>
                  <a:pt x="486669" y="281129"/>
                </a:lnTo>
                <a:lnTo>
                  <a:pt x="488950" y="291084"/>
                </a:lnTo>
                <a:lnTo>
                  <a:pt x="527811"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3" y="313309"/>
                </a:lnTo>
                <a:lnTo>
                  <a:pt x="377571" y="302133"/>
                </a:lnTo>
                <a:lnTo>
                  <a:pt x="413257" y="292226"/>
                </a:lnTo>
                <a:lnTo>
                  <a:pt x="419318" y="274396"/>
                </a:lnTo>
                <a:lnTo>
                  <a:pt x="419497" y="262020"/>
                </a:lnTo>
                <a:lnTo>
                  <a:pt x="419598" y="247987"/>
                </a:lnTo>
                <a:lnTo>
                  <a:pt x="419607" y="242062"/>
                </a:lnTo>
                <a:lnTo>
                  <a:pt x="419607" y="23875"/>
                </a:lnTo>
                <a:lnTo>
                  <a:pt x="355219" y="23875"/>
                </a:lnTo>
                <a:lnTo>
                  <a:pt x="334772" y="83312"/>
                </a:lnTo>
                <a:lnTo>
                  <a:pt x="322199" y="85343"/>
                </a:lnTo>
                <a:lnTo>
                  <a:pt x="317373" y="15621"/>
                </a:lnTo>
                <a:lnTo>
                  <a:pt x="301625" y="20192"/>
                </a:lnTo>
                <a:lnTo>
                  <a:pt x="298196" y="21209"/>
                </a:lnTo>
                <a:lnTo>
                  <a:pt x="295983" y="38539"/>
                </a:lnTo>
                <a:lnTo>
                  <a:pt x="295824" y="51318"/>
                </a:lnTo>
                <a:lnTo>
                  <a:pt x="295782" y="64515"/>
                </a:lnTo>
                <a:lnTo>
                  <a:pt x="295782" y="242442"/>
                </a:lnTo>
                <a:lnTo>
                  <a:pt x="295817" y="256863"/>
                </a:lnTo>
                <a:lnTo>
                  <a:pt x="295931" y="269889"/>
                </a:lnTo>
                <a:lnTo>
                  <a:pt x="296142" y="281556"/>
                </a:lnTo>
                <a:lnTo>
                  <a:pt x="298450" y="292608"/>
                </a:lnTo>
                <a:lnTo>
                  <a:pt x="331343" y="302133"/>
                </a:lnTo>
                <a:lnTo>
                  <a:pt x="332231"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3" y="313309"/>
                </a:lnTo>
                <a:lnTo>
                  <a:pt x="195833" y="302133"/>
                </a:lnTo>
                <a:lnTo>
                  <a:pt x="222630" y="294259"/>
                </a:lnTo>
                <a:lnTo>
                  <a:pt x="226313" y="293242"/>
                </a:lnTo>
                <a:lnTo>
                  <a:pt x="228219" y="290575"/>
                </a:lnTo>
                <a:lnTo>
                  <a:pt x="228346" y="286512"/>
                </a:lnTo>
                <a:lnTo>
                  <a:pt x="228721" y="275600"/>
                </a:lnTo>
                <a:lnTo>
                  <a:pt x="228971" y="263260"/>
                </a:lnTo>
                <a:lnTo>
                  <a:pt x="229093" y="249455"/>
                </a:lnTo>
                <a:lnTo>
                  <a:pt x="229107" y="242442"/>
                </a:lnTo>
                <a:lnTo>
                  <a:pt x="229107" y="25273"/>
                </a:lnTo>
                <a:lnTo>
                  <a:pt x="103377" y="25273"/>
                </a:lnTo>
                <a:lnTo>
                  <a:pt x="103377" y="242442"/>
                </a:lnTo>
                <a:lnTo>
                  <a:pt x="103412" y="256950"/>
                </a:lnTo>
                <a:lnTo>
                  <a:pt x="103528" y="269976"/>
                </a:lnTo>
                <a:lnTo>
                  <a:pt x="103744" y="281556"/>
                </a:lnTo>
                <a:lnTo>
                  <a:pt x="104012" y="290575"/>
                </a:lnTo>
                <a:lnTo>
                  <a:pt x="109600" y="294259"/>
                </a:lnTo>
                <a:lnTo>
                  <a:pt x="135508"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2"/>
                </a:lnTo>
                <a:lnTo>
                  <a:pt x="36449" y="64515"/>
                </a:lnTo>
                <a:lnTo>
                  <a:pt x="36398" y="50098"/>
                </a:lnTo>
                <a:lnTo>
                  <a:pt x="36227" y="37480"/>
                </a:lnTo>
                <a:lnTo>
                  <a:pt x="35940" y="27559"/>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6663268" y="646050"/>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7" y="20065"/>
                </a:lnTo>
                <a:lnTo>
                  <a:pt x="104012" y="22351"/>
                </a:lnTo>
                <a:lnTo>
                  <a:pt x="103886" y="25908"/>
                </a:lnTo>
                <a:lnTo>
                  <a:pt x="103582" y="37415"/>
                </a:lnTo>
                <a:lnTo>
                  <a:pt x="103423" y="50132"/>
                </a:lnTo>
                <a:lnTo>
                  <a:pt x="103377" y="63626"/>
                </a:lnTo>
                <a:lnTo>
                  <a:pt x="103377" y="136016"/>
                </a:lnTo>
                <a:lnTo>
                  <a:pt x="236474" y="136016"/>
                </a:lnTo>
                <a:lnTo>
                  <a:pt x="236474" y="63626"/>
                </a:lnTo>
                <a:lnTo>
                  <a:pt x="236425" y="49736"/>
                </a:lnTo>
                <a:lnTo>
                  <a:pt x="236262" y="37056"/>
                </a:lnTo>
                <a:lnTo>
                  <a:pt x="235965" y="25908"/>
                </a:lnTo>
                <a:lnTo>
                  <a:pt x="233934" y="20065"/>
                </a:lnTo>
                <a:lnTo>
                  <a:pt x="230124" y="19050"/>
                </a:lnTo>
                <a:lnTo>
                  <a:pt x="204088" y="11429"/>
                </a:lnTo>
                <a:lnTo>
                  <a:pt x="203453" y="0"/>
                </a:lnTo>
                <a:lnTo>
                  <a:pt x="214536" y="321"/>
                </a:lnTo>
                <a:lnTo>
                  <a:pt x="226380" y="565"/>
                </a:lnTo>
                <a:lnTo>
                  <a:pt x="238983" y="737"/>
                </a:lnTo>
                <a:lnTo>
                  <a:pt x="252338" y="842"/>
                </a:lnTo>
                <a:lnTo>
                  <a:pt x="266441" y="886"/>
                </a:lnTo>
                <a:lnTo>
                  <a:pt x="270383" y="888"/>
                </a:lnTo>
                <a:lnTo>
                  <a:pt x="284203" y="861"/>
                </a:lnTo>
                <a:lnTo>
                  <a:pt x="297514" y="776"/>
                </a:lnTo>
                <a:lnTo>
                  <a:pt x="310312" y="628"/>
                </a:lnTo>
                <a:lnTo>
                  <a:pt x="322591" y="411"/>
                </a:lnTo>
                <a:lnTo>
                  <a:pt x="334347" y="122"/>
                </a:lnTo>
                <a:lnTo>
                  <a:pt x="338454" y="0"/>
                </a:lnTo>
                <a:lnTo>
                  <a:pt x="339598" y="11429"/>
                </a:lnTo>
                <a:lnTo>
                  <a:pt x="309245" y="20192"/>
                </a:lnTo>
                <a:lnTo>
                  <a:pt x="303349" y="38539"/>
                </a:lnTo>
                <a:lnTo>
                  <a:pt x="303190" y="51318"/>
                </a:lnTo>
                <a:lnTo>
                  <a:pt x="303149" y="64515"/>
                </a:lnTo>
                <a:lnTo>
                  <a:pt x="303149" y="242442"/>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2"/>
                </a:lnTo>
                <a:lnTo>
                  <a:pt x="235838" y="290575"/>
                </a:lnTo>
                <a:lnTo>
                  <a:pt x="236235" y="275599"/>
                </a:lnTo>
                <a:lnTo>
                  <a:pt x="236395" y="263258"/>
                </a:lnTo>
                <a:lnTo>
                  <a:pt x="236466" y="249451"/>
                </a:lnTo>
                <a:lnTo>
                  <a:pt x="236474" y="242442"/>
                </a:lnTo>
                <a:lnTo>
                  <a:pt x="236474" y="159638"/>
                </a:lnTo>
                <a:lnTo>
                  <a:pt x="103377" y="159638"/>
                </a:lnTo>
                <a:lnTo>
                  <a:pt x="103377" y="242442"/>
                </a:lnTo>
                <a:lnTo>
                  <a:pt x="103412" y="256950"/>
                </a:lnTo>
                <a:lnTo>
                  <a:pt x="103528" y="269976"/>
                </a:lnTo>
                <a:lnTo>
                  <a:pt x="103744" y="281556"/>
                </a:lnTo>
                <a:lnTo>
                  <a:pt x="103886" y="286512"/>
                </a:lnTo>
                <a:lnTo>
                  <a:pt x="105917" y="293242"/>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2"/>
                </a:lnTo>
                <a:lnTo>
                  <a:pt x="36449" y="64515"/>
                </a:lnTo>
                <a:lnTo>
                  <a:pt x="36398" y="50098"/>
                </a:lnTo>
                <a:lnTo>
                  <a:pt x="36227" y="37480"/>
                </a:lnTo>
                <a:lnTo>
                  <a:pt x="35940" y="27559"/>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6379127" y="646050"/>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29"/>
                </a:lnTo>
                <a:lnTo>
                  <a:pt x="169290" y="18287"/>
                </a:lnTo>
                <a:lnTo>
                  <a:pt x="155701" y="24002"/>
                </a:lnTo>
                <a:lnTo>
                  <a:pt x="145287" y="33274"/>
                </a:lnTo>
                <a:lnTo>
                  <a:pt x="133984" y="44958"/>
                </a:lnTo>
                <a:lnTo>
                  <a:pt x="57403" y="130428"/>
                </a:lnTo>
                <a:lnTo>
                  <a:pt x="155701" y="274827"/>
                </a:lnTo>
                <a:lnTo>
                  <a:pt x="164718" y="286258"/>
                </a:lnTo>
                <a:lnTo>
                  <a:pt x="176529" y="293877"/>
                </a:lnTo>
                <a:lnTo>
                  <a:pt x="181736" y="295401"/>
                </a:lnTo>
                <a:lnTo>
                  <a:pt x="203453" y="302133"/>
                </a:lnTo>
                <a:lnTo>
                  <a:pt x="204088" y="313309"/>
                </a:lnTo>
                <a:lnTo>
                  <a:pt x="191675" y="312977"/>
                </a:lnTo>
                <a:lnTo>
                  <a:pt x="179072" y="312739"/>
                </a:lnTo>
                <a:lnTo>
                  <a:pt x="166281" y="312596"/>
                </a:lnTo>
                <a:lnTo>
                  <a:pt x="153302" y="312547"/>
                </a:lnTo>
                <a:lnTo>
                  <a:pt x="153034" y="312547"/>
                </a:lnTo>
                <a:lnTo>
                  <a:pt x="141030" y="312570"/>
                </a:lnTo>
                <a:lnTo>
                  <a:pt x="128587" y="312648"/>
                </a:lnTo>
                <a:lnTo>
                  <a:pt x="115705" y="312791"/>
                </a:lnTo>
                <a:lnTo>
                  <a:pt x="102386" y="313009"/>
                </a:lnTo>
                <a:lnTo>
                  <a:pt x="100075" y="313054"/>
                </a:lnTo>
                <a:lnTo>
                  <a:pt x="96895" y="306677"/>
                </a:lnTo>
                <a:lnTo>
                  <a:pt x="92190" y="298321"/>
                </a:lnTo>
                <a:lnTo>
                  <a:pt x="85967" y="287986"/>
                </a:lnTo>
                <a:lnTo>
                  <a:pt x="78229" y="275672"/>
                </a:lnTo>
                <a:lnTo>
                  <a:pt x="68982" y="261379"/>
                </a:lnTo>
                <a:lnTo>
                  <a:pt x="63626" y="253237"/>
                </a:lnTo>
                <a:lnTo>
                  <a:pt x="0" y="156590"/>
                </a:lnTo>
                <a:lnTo>
                  <a:pt x="91566" y="55879"/>
                </a:lnTo>
                <a:lnTo>
                  <a:pt x="101041" y="45351"/>
                </a:lnTo>
                <a:lnTo>
                  <a:pt x="108320" y="36485"/>
                </a:lnTo>
                <a:lnTo>
                  <a:pt x="112902" y="30479"/>
                </a:lnTo>
                <a:lnTo>
                  <a:pt x="115061" y="26035"/>
                </a:lnTo>
                <a:lnTo>
                  <a:pt x="115061" y="22860"/>
                </a:lnTo>
                <a:lnTo>
                  <a:pt x="115061" y="19938"/>
                </a:lnTo>
                <a:lnTo>
                  <a:pt x="113029" y="18034"/>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6234515" y="646050"/>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3" y="11429"/>
                </a:lnTo>
                <a:lnTo>
                  <a:pt x="109600" y="19050"/>
                </a:lnTo>
                <a:lnTo>
                  <a:pt x="106044" y="20065"/>
                </a:lnTo>
                <a:lnTo>
                  <a:pt x="104139" y="22351"/>
                </a:lnTo>
                <a:lnTo>
                  <a:pt x="103886" y="25908"/>
                </a:lnTo>
                <a:lnTo>
                  <a:pt x="103631" y="31496"/>
                </a:lnTo>
                <a:lnTo>
                  <a:pt x="103631" y="37337"/>
                </a:lnTo>
                <a:lnTo>
                  <a:pt x="103504" y="43561"/>
                </a:lnTo>
                <a:lnTo>
                  <a:pt x="103377" y="49784"/>
                </a:lnTo>
                <a:lnTo>
                  <a:pt x="103377" y="56514"/>
                </a:lnTo>
                <a:lnTo>
                  <a:pt x="103377" y="63626"/>
                </a:lnTo>
                <a:lnTo>
                  <a:pt x="103377" y="242442"/>
                </a:lnTo>
                <a:lnTo>
                  <a:pt x="103377" y="251460"/>
                </a:lnTo>
                <a:lnTo>
                  <a:pt x="103377" y="259461"/>
                </a:lnTo>
                <a:lnTo>
                  <a:pt x="103504" y="266826"/>
                </a:lnTo>
                <a:lnTo>
                  <a:pt x="103631" y="274065"/>
                </a:lnTo>
                <a:lnTo>
                  <a:pt x="103631" y="280670"/>
                </a:lnTo>
                <a:lnTo>
                  <a:pt x="103886" y="286512"/>
                </a:lnTo>
                <a:lnTo>
                  <a:pt x="104012" y="290449"/>
                </a:lnTo>
                <a:lnTo>
                  <a:pt x="105917" y="293115"/>
                </a:lnTo>
                <a:lnTo>
                  <a:pt x="109600" y="294259"/>
                </a:lnTo>
                <a:lnTo>
                  <a:pt x="135509"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2" y="293877"/>
                </a:lnTo>
                <a:lnTo>
                  <a:pt x="33781" y="292608"/>
                </a:lnTo>
                <a:lnTo>
                  <a:pt x="35813" y="290322"/>
                </a:lnTo>
                <a:lnTo>
                  <a:pt x="35940" y="286892"/>
                </a:lnTo>
                <a:lnTo>
                  <a:pt x="36067" y="280924"/>
                </a:lnTo>
                <a:lnTo>
                  <a:pt x="36194" y="274320"/>
                </a:lnTo>
                <a:lnTo>
                  <a:pt x="36322" y="266953"/>
                </a:lnTo>
                <a:lnTo>
                  <a:pt x="36322" y="259587"/>
                </a:lnTo>
                <a:lnTo>
                  <a:pt x="36449" y="251460"/>
                </a:lnTo>
                <a:lnTo>
                  <a:pt x="36449" y="242442"/>
                </a:lnTo>
                <a:lnTo>
                  <a:pt x="36449" y="64515"/>
                </a:lnTo>
                <a:lnTo>
                  <a:pt x="36449" y="57150"/>
                </a:lnTo>
                <a:lnTo>
                  <a:pt x="36322" y="50291"/>
                </a:lnTo>
                <a:lnTo>
                  <a:pt x="36322" y="44196"/>
                </a:lnTo>
                <a:lnTo>
                  <a:pt x="36194" y="38100"/>
                </a:lnTo>
                <a:lnTo>
                  <a:pt x="36067" y="32512"/>
                </a:lnTo>
                <a:lnTo>
                  <a:pt x="35940" y="27559"/>
                </a:lnTo>
                <a:lnTo>
                  <a:pt x="35813" y="23622"/>
                </a:lnTo>
                <a:lnTo>
                  <a:pt x="34036" y="21209"/>
                </a:lnTo>
                <a:lnTo>
                  <a:pt x="30606" y="2019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6013027" y="646050"/>
            <a:ext cx="186096" cy="313309"/>
          </a:xfrm>
          <a:custGeom>
            <a:avLst/>
            <a:gdLst/>
            <a:ahLst/>
            <a:cxnLst/>
            <a:rect l="l" t="t" r="r" b="b"/>
            <a:pathLst>
              <a:path w="139572" h="313309">
                <a:moveTo>
                  <a:pt x="0" y="0"/>
                </a:moveTo>
                <a:lnTo>
                  <a:pt x="11689" y="313"/>
                </a:lnTo>
                <a:lnTo>
                  <a:pt x="23841" y="553"/>
                </a:lnTo>
                <a:lnTo>
                  <a:pt x="36450" y="725"/>
                </a:lnTo>
                <a:lnTo>
                  <a:pt x="49512" y="834"/>
                </a:lnTo>
                <a:lnTo>
                  <a:pt x="63021" y="884"/>
                </a:lnTo>
                <a:lnTo>
                  <a:pt x="68833" y="888"/>
                </a:lnTo>
                <a:lnTo>
                  <a:pt x="82692" y="862"/>
                </a:lnTo>
                <a:lnTo>
                  <a:pt x="96038" y="781"/>
                </a:lnTo>
                <a:lnTo>
                  <a:pt x="108867" y="639"/>
                </a:lnTo>
                <a:lnTo>
                  <a:pt x="121175" y="433"/>
                </a:lnTo>
                <a:lnTo>
                  <a:pt x="132957" y="158"/>
                </a:lnTo>
                <a:lnTo>
                  <a:pt x="138429" y="0"/>
                </a:lnTo>
                <a:lnTo>
                  <a:pt x="139572" y="11429"/>
                </a:lnTo>
                <a:lnTo>
                  <a:pt x="109600" y="19685"/>
                </a:lnTo>
                <a:lnTo>
                  <a:pt x="106044" y="20574"/>
                </a:lnTo>
                <a:lnTo>
                  <a:pt x="104139" y="22860"/>
                </a:lnTo>
                <a:lnTo>
                  <a:pt x="103885" y="26415"/>
                </a:lnTo>
                <a:lnTo>
                  <a:pt x="103631" y="31750"/>
                </a:lnTo>
                <a:lnTo>
                  <a:pt x="103631" y="37464"/>
                </a:lnTo>
                <a:lnTo>
                  <a:pt x="103504" y="43687"/>
                </a:lnTo>
                <a:lnTo>
                  <a:pt x="103377" y="49911"/>
                </a:lnTo>
                <a:lnTo>
                  <a:pt x="103377" y="56514"/>
                </a:lnTo>
                <a:lnTo>
                  <a:pt x="103377" y="63626"/>
                </a:lnTo>
                <a:lnTo>
                  <a:pt x="103377" y="242442"/>
                </a:lnTo>
                <a:lnTo>
                  <a:pt x="103377" y="251460"/>
                </a:lnTo>
                <a:lnTo>
                  <a:pt x="103377" y="259461"/>
                </a:lnTo>
                <a:lnTo>
                  <a:pt x="103504" y="266826"/>
                </a:lnTo>
                <a:lnTo>
                  <a:pt x="103631" y="274065"/>
                </a:lnTo>
                <a:lnTo>
                  <a:pt x="103631" y="280670"/>
                </a:lnTo>
                <a:lnTo>
                  <a:pt x="103885" y="286512"/>
                </a:lnTo>
                <a:lnTo>
                  <a:pt x="104012" y="290322"/>
                </a:lnTo>
                <a:lnTo>
                  <a:pt x="106552" y="292988"/>
                </a:lnTo>
                <a:lnTo>
                  <a:pt x="111378" y="294259"/>
                </a:lnTo>
                <a:lnTo>
                  <a:pt x="138937" y="302133"/>
                </a:lnTo>
                <a:lnTo>
                  <a:pt x="139572"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2" y="313309"/>
                </a:lnTo>
                <a:lnTo>
                  <a:pt x="0" y="302133"/>
                </a:lnTo>
                <a:lnTo>
                  <a:pt x="29971" y="293877"/>
                </a:lnTo>
                <a:lnTo>
                  <a:pt x="33654" y="292735"/>
                </a:lnTo>
                <a:lnTo>
                  <a:pt x="35687" y="290449"/>
                </a:lnTo>
                <a:lnTo>
                  <a:pt x="35940" y="286892"/>
                </a:lnTo>
                <a:lnTo>
                  <a:pt x="36067" y="280924"/>
                </a:lnTo>
                <a:lnTo>
                  <a:pt x="36194" y="274320"/>
                </a:lnTo>
                <a:lnTo>
                  <a:pt x="36321" y="266953"/>
                </a:lnTo>
                <a:lnTo>
                  <a:pt x="36321" y="259587"/>
                </a:lnTo>
                <a:lnTo>
                  <a:pt x="36449" y="251460"/>
                </a:lnTo>
                <a:lnTo>
                  <a:pt x="36449" y="242442"/>
                </a:lnTo>
                <a:lnTo>
                  <a:pt x="36449" y="64515"/>
                </a:lnTo>
                <a:lnTo>
                  <a:pt x="36449" y="57150"/>
                </a:lnTo>
                <a:lnTo>
                  <a:pt x="36321" y="50291"/>
                </a:lnTo>
                <a:lnTo>
                  <a:pt x="36321" y="44196"/>
                </a:lnTo>
                <a:lnTo>
                  <a:pt x="36194" y="38100"/>
                </a:lnTo>
                <a:lnTo>
                  <a:pt x="36067" y="32512"/>
                </a:lnTo>
                <a:lnTo>
                  <a:pt x="35940" y="27559"/>
                </a:lnTo>
                <a:lnTo>
                  <a:pt x="35813" y="23622"/>
                </a:lnTo>
                <a:lnTo>
                  <a:pt x="34035" y="21209"/>
                </a:lnTo>
                <a:lnTo>
                  <a:pt x="30606" y="20192"/>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5163653" y="646050"/>
            <a:ext cx="800268" cy="313309"/>
          </a:xfrm>
          <a:custGeom>
            <a:avLst/>
            <a:gdLst/>
            <a:ahLst/>
            <a:cxnLst/>
            <a:rect l="l" t="t" r="r" b="b"/>
            <a:pathLst>
              <a:path w="600201" h="313309">
                <a:moveTo>
                  <a:pt x="0" y="0"/>
                </a:moveTo>
                <a:lnTo>
                  <a:pt x="11689" y="313"/>
                </a:lnTo>
                <a:lnTo>
                  <a:pt x="23841" y="553"/>
                </a:lnTo>
                <a:lnTo>
                  <a:pt x="36450" y="725"/>
                </a:lnTo>
                <a:lnTo>
                  <a:pt x="49512" y="834"/>
                </a:lnTo>
                <a:lnTo>
                  <a:pt x="63021" y="884"/>
                </a:lnTo>
                <a:lnTo>
                  <a:pt x="68834" y="888"/>
                </a:lnTo>
                <a:lnTo>
                  <a:pt x="83295" y="859"/>
                </a:lnTo>
                <a:lnTo>
                  <a:pt x="96929" y="769"/>
                </a:lnTo>
                <a:lnTo>
                  <a:pt x="109725" y="611"/>
                </a:lnTo>
                <a:lnTo>
                  <a:pt x="121670" y="380"/>
                </a:lnTo>
                <a:lnTo>
                  <a:pt x="132756" y="71"/>
                </a:lnTo>
                <a:lnTo>
                  <a:pt x="134874" y="0"/>
                </a:lnTo>
                <a:lnTo>
                  <a:pt x="136144" y="11429"/>
                </a:lnTo>
                <a:lnTo>
                  <a:pt x="109600" y="19050"/>
                </a:lnTo>
                <a:lnTo>
                  <a:pt x="105917" y="20065"/>
                </a:lnTo>
                <a:lnTo>
                  <a:pt x="104012" y="22351"/>
                </a:lnTo>
                <a:lnTo>
                  <a:pt x="103886" y="25908"/>
                </a:lnTo>
                <a:lnTo>
                  <a:pt x="103582" y="37415"/>
                </a:lnTo>
                <a:lnTo>
                  <a:pt x="103423" y="50132"/>
                </a:lnTo>
                <a:lnTo>
                  <a:pt x="103377" y="63626"/>
                </a:lnTo>
                <a:lnTo>
                  <a:pt x="103377" y="136016"/>
                </a:lnTo>
                <a:lnTo>
                  <a:pt x="236474" y="136016"/>
                </a:lnTo>
                <a:lnTo>
                  <a:pt x="236474" y="63626"/>
                </a:lnTo>
                <a:lnTo>
                  <a:pt x="236425" y="49736"/>
                </a:lnTo>
                <a:lnTo>
                  <a:pt x="236262" y="37056"/>
                </a:lnTo>
                <a:lnTo>
                  <a:pt x="235965" y="25908"/>
                </a:lnTo>
                <a:lnTo>
                  <a:pt x="233934" y="20065"/>
                </a:lnTo>
                <a:lnTo>
                  <a:pt x="230124" y="19050"/>
                </a:lnTo>
                <a:lnTo>
                  <a:pt x="204088" y="11429"/>
                </a:lnTo>
                <a:lnTo>
                  <a:pt x="203453" y="0"/>
                </a:lnTo>
                <a:lnTo>
                  <a:pt x="214536" y="321"/>
                </a:lnTo>
                <a:lnTo>
                  <a:pt x="226380" y="565"/>
                </a:lnTo>
                <a:lnTo>
                  <a:pt x="238983" y="737"/>
                </a:lnTo>
                <a:lnTo>
                  <a:pt x="252338" y="842"/>
                </a:lnTo>
                <a:lnTo>
                  <a:pt x="266441" y="886"/>
                </a:lnTo>
                <a:lnTo>
                  <a:pt x="270383" y="888"/>
                </a:lnTo>
                <a:lnTo>
                  <a:pt x="283866" y="867"/>
                </a:lnTo>
                <a:lnTo>
                  <a:pt x="296872" y="795"/>
                </a:lnTo>
                <a:lnTo>
                  <a:pt x="309408" y="663"/>
                </a:lnTo>
                <a:lnTo>
                  <a:pt x="321485" y="463"/>
                </a:lnTo>
                <a:lnTo>
                  <a:pt x="325374" y="380"/>
                </a:lnTo>
                <a:lnTo>
                  <a:pt x="325627" y="0"/>
                </a:lnTo>
                <a:lnTo>
                  <a:pt x="333756" y="126"/>
                </a:lnTo>
                <a:lnTo>
                  <a:pt x="335279" y="126"/>
                </a:lnTo>
                <a:lnTo>
                  <a:pt x="336931" y="126"/>
                </a:lnTo>
                <a:lnTo>
                  <a:pt x="338454" y="0"/>
                </a:lnTo>
                <a:lnTo>
                  <a:pt x="338454" y="253"/>
                </a:lnTo>
                <a:lnTo>
                  <a:pt x="351589" y="442"/>
                </a:lnTo>
                <a:lnTo>
                  <a:pt x="364581" y="592"/>
                </a:lnTo>
                <a:lnTo>
                  <a:pt x="377434" y="706"/>
                </a:lnTo>
                <a:lnTo>
                  <a:pt x="390147" y="788"/>
                </a:lnTo>
                <a:lnTo>
                  <a:pt x="402725" y="844"/>
                </a:lnTo>
                <a:lnTo>
                  <a:pt x="415169" y="876"/>
                </a:lnTo>
                <a:lnTo>
                  <a:pt x="427480" y="888"/>
                </a:lnTo>
                <a:lnTo>
                  <a:pt x="430784" y="888"/>
                </a:lnTo>
                <a:lnTo>
                  <a:pt x="493013" y="888"/>
                </a:lnTo>
                <a:lnTo>
                  <a:pt x="505165" y="877"/>
                </a:lnTo>
                <a:lnTo>
                  <a:pt x="517468" y="843"/>
                </a:lnTo>
                <a:lnTo>
                  <a:pt x="529923" y="784"/>
                </a:lnTo>
                <a:lnTo>
                  <a:pt x="542527" y="699"/>
                </a:lnTo>
                <a:lnTo>
                  <a:pt x="555280" y="587"/>
                </a:lnTo>
                <a:lnTo>
                  <a:pt x="568180" y="446"/>
                </a:lnTo>
                <a:lnTo>
                  <a:pt x="581226" y="275"/>
                </a:lnTo>
                <a:lnTo>
                  <a:pt x="594416" y="73"/>
                </a:lnTo>
                <a:lnTo>
                  <a:pt x="598804" y="0"/>
                </a:lnTo>
                <a:lnTo>
                  <a:pt x="600201" y="1777"/>
                </a:lnTo>
                <a:lnTo>
                  <a:pt x="585470" y="83565"/>
                </a:lnTo>
                <a:lnTo>
                  <a:pt x="572897" y="85598"/>
                </a:lnTo>
                <a:lnTo>
                  <a:pt x="558419" y="23875"/>
                </a:lnTo>
                <a:lnTo>
                  <a:pt x="493902" y="23875"/>
                </a:lnTo>
                <a:lnTo>
                  <a:pt x="493902" y="242062"/>
                </a:lnTo>
                <a:lnTo>
                  <a:pt x="493939" y="256741"/>
                </a:lnTo>
                <a:lnTo>
                  <a:pt x="494061" y="269764"/>
                </a:lnTo>
                <a:lnTo>
                  <a:pt x="494289" y="281129"/>
                </a:lnTo>
                <a:lnTo>
                  <a:pt x="496570" y="291084"/>
                </a:lnTo>
                <a:lnTo>
                  <a:pt x="535432" y="302133"/>
                </a:lnTo>
                <a:lnTo>
                  <a:pt x="536066" y="313309"/>
                </a:lnTo>
                <a:lnTo>
                  <a:pt x="523475" y="313071"/>
                </a:lnTo>
                <a:lnTo>
                  <a:pt x="510839" y="312878"/>
                </a:lnTo>
                <a:lnTo>
                  <a:pt x="498159" y="312729"/>
                </a:lnTo>
                <a:lnTo>
                  <a:pt x="485435" y="312624"/>
                </a:lnTo>
                <a:lnTo>
                  <a:pt x="472667" y="312564"/>
                </a:lnTo>
                <a:lnTo>
                  <a:pt x="461390" y="312547"/>
                </a:lnTo>
                <a:lnTo>
                  <a:pt x="448156" y="312568"/>
                </a:lnTo>
                <a:lnTo>
                  <a:pt x="435139" y="312634"/>
                </a:lnTo>
                <a:lnTo>
                  <a:pt x="422340" y="312743"/>
                </a:lnTo>
                <a:lnTo>
                  <a:pt x="409760" y="312896"/>
                </a:lnTo>
                <a:lnTo>
                  <a:pt x="397397" y="313092"/>
                </a:lnTo>
                <a:lnTo>
                  <a:pt x="386334" y="313309"/>
                </a:lnTo>
                <a:lnTo>
                  <a:pt x="385190" y="302133"/>
                </a:lnTo>
                <a:lnTo>
                  <a:pt x="420877" y="292226"/>
                </a:lnTo>
                <a:lnTo>
                  <a:pt x="426938" y="274396"/>
                </a:lnTo>
                <a:lnTo>
                  <a:pt x="427117" y="262020"/>
                </a:lnTo>
                <a:lnTo>
                  <a:pt x="427218" y="247987"/>
                </a:lnTo>
                <a:lnTo>
                  <a:pt x="427227" y="242062"/>
                </a:lnTo>
                <a:lnTo>
                  <a:pt x="427227" y="23875"/>
                </a:lnTo>
                <a:lnTo>
                  <a:pt x="362838" y="23875"/>
                </a:lnTo>
                <a:lnTo>
                  <a:pt x="342391" y="83312"/>
                </a:lnTo>
                <a:lnTo>
                  <a:pt x="329819" y="85343"/>
                </a:lnTo>
                <a:lnTo>
                  <a:pt x="324992" y="15621"/>
                </a:lnTo>
                <a:lnTo>
                  <a:pt x="309245" y="20192"/>
                </a:lnTo>
                <a:lnTo>
                  <a:pt x="305815" y="21209"/>
                </a:lnTo>
                <a:lnTo>
                  <a:pt x="303349" y="38539"/>
                </a:lnTo>
                <a:lnTo>
                  <a:pt x="303190" y="51318"/>
                </a:lnTo>
                <a:lnTo>
                  <a:pt x="303149" y="64515"/>
                </a:lnTo>
                <a:lnTo>
                  <a:pt x="303149" y="242442"/>
                </a:lnTo>
                <a:lnTo>
                  <a:pt x="303183" y="256863"/>
                </a:lnTo>
                <a:lnTo>
                  <a:pt x="303297" y="269889"/>
                </a:lnTo>
                <a:lnTo>
                  <a:pt x="303508" y="281556"/>
                </a:lnTo>
                <a:lnTo>
                  <a:pt x="306070"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4" y="293242"/>
                </a:lnTo>
                <a:lnTo>
                  <a:pt x="235838" y="290575"/>
                </a:lnTo>
                <a:lnTo>
                  <a:pt x="236235" y="275599"/>
                </a:lnTo>
                <a:lnTo>
                  <a:pt x="236395" y="263258"/>
                </a:lnTo>
                <a:lnTo>
                  <a:pt x="236466" y="249451"/>
                </a:lnTo>
                <a:lnTo>
                  <a:pt x="236474" y="242442"/>
                </a:lnTo>
                <a:lnTo>
                  <a:pt x="236474" y="159638"/>
                </a:lnTo>
                <a:lnTo>
                  <a:pt x="103377" y="159638"/>
                </a:lnTo>
                <a:lnTo>
                  <a:pt x="103377" y="242442"/>
                </a:lnTo>
                <a:lnTo>
                  <a:pt x="103412" y="256950"/>
                </a:lnTo>
                <a:lnTo>
                  <a:pt x="103528" y="269976"/>
                </a:lnTo>
                <a:lnTo>
                  <a:pt x="103744" y="281556"/>
                </a:lnTo>
                <a:lnTo>
                  <a:pt x="103886" y="286512"/>
                </a:lnTo>
                <a:lnTo>
                  <a:pt x="105917" y="293242"/>
                </a:lnTo>
                <a:lnTo>
                  <a:pt x="109600" y="294259"/>
                </a:lnTo>
                <a:lnTo>
                  <a:pt x="135509" y="302133"/>
                </a:lnTo>
                <a:lnTo>
                  <a:pt x="136144"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7"/>
                </a:lnTo>
                <a:lnTo>
                  <a:pt x="36208" y="275893"/>
                </a:lnTo>
                <a:lnTo>
                  <a:pt x="36369" y="263551"/>
                </a:lnTo>
                <a:lnTo>
                  <a:pt x="36440" y="249833"/>
                </a:lnTo>
                <a:lnTo>
                  <a:pt x="36449" y="242442"/>
                </a:lnTo>
                <a:lnTo>
                  <a:pt x="36449" y="64515"/>
                </a:lnTo>
                <a:lnTo>
                  <a:pt x="36398" y="50098"/>
                </a:lnTo>
                <a:lnTo>
                  <a:pt x="36227" y="37480"/>
                </a:lnTo>
                <a:lnTo>
                  <a:pt x="35940" y="27559"/>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4711192" y="646051"/>
            <a:ext cx="428412" cy="315087"/>
          </a:xfrm>
          <a:custGeom>
            <a:avLst/>
            <a:gdLst/>
            <a:ahLst/>
            <a:cxnLst/>
            <a:rect l="l" t="t" r="r" b="b"/>
            <a:pathLst>
              <a:path w="321309" h="315087">
                <a:moveTo>
                  <a:pt x="0" y="0"/>
                </a:moveTo>
                <a:lnTo>
                  <a:pt x="15514" y="426"/>
                </a:lnTo>
                <a:lnTo>
                  <a:pt x="29002" y="706"/>
                </a:lnTo>
                <a:lnTo>
                  <a:pt x="40465" y="855"/>
                </a:lnTo>
                <a:lnTo>
                  <a:pt x="48005" y="888"/>
                </a:lnTo>
                <a:lnTo>
                  <a:pt x="61188" y="814"/>
                </a:lnTo>
                <a:lnTo>
                  <a:pt x="73943" y="575"/>
                </a:lnTo>
                <a:lnTo>
                  <a:pt x="86270" y="149"/>
                </a:lnTo>
                <a:lnTo>
                  <a:pt x="89534" y="0"/>
                </a:lnTo>
                <a:lnTo>
                  <a:pt x="237997" y="186054"/>
                </a:lnTo>
                <a:lnTo>
                  <a:pt x="245679" y="195724"/>
                </a:lnTo>
                <a:lnTo>
                  <a:pt x="253498" y="205945"/>
                </a:lnTo>
                <a:lnTo>
                  <a:pt x="256285" y="209676"/>
                </a:lnTo>
                <a:lnTo>
                  <a:pt x="256029" y="196698"/>
                </a:lnTo>
                <a:lnTo>
                  <a:pt x="255913" y="184137"/>
                </a:lnTo>
                <a:lnTo>
                  <a:pt x="255904" y="179959"/>
                </a:lnTo>
                <a:lnTo>
                  <a:pt x="255904" y="63626"/>
                </a:lnTo>
                <a:lnTo>
                  <a:pt x="255855" y="49605"/>
                </a:lnTo>
                <a:lnTo>
                  <a:pt x="255687" y="36944"/>
                </a:lnTo>
                <a:lnTo>
                  <a:pt x="255396" y="26415"/>
                </a:lnTo>
                <a:lnTo>
                  <a:pt x="255269" y="22987"/>
                </a:lnTo>
                <a:lnTo>
                  <a:pt x="253364" y="20700"/>
                </a:lnTo>
                <a:lnTo>
                  <a:pt x="249554" y="19685"/>
                </a:lnTo>
                <a:lnTo>
                  <a:pt x="220979" y="11811"/>
                </a:lnTo>
                <a:lnTo>
                  <a:pt x="220344" y="0"/>
                </a:lnTo>
                <a:lnTo>
                  <a:pt x="235249" y="411"/>
                </a:lnTo>
                <a:lnTo>
                  <a:pt x="248645" y="689"/>
                </a:lnTo>
                <a:lnTo>
                  <a:pt x="260544" y="843"/>
                </a:lnTo>
                <a:lnTo>
                  <a:pt x="270382" y="888"/>
                </a:lnTo>
                <a:lnTo>
                  <a:pt x="281084" y="837"/>
                </a:lnTo>
                <a:lnTo>
                  <a:pt x="293160" y="673"/>
                </a:lnTo>
                <a:lnTo>
                  <a:pt x="306600" y="385"/>
                </a:lnTo>
                <a:lnTo>
                  <a:pt x="320166" y="0"/>
                </a:lnTo>
                <a:lnTo>
                  <a:pt x="321309" y="11429"/>
                </a:lnTo>
                <a:lnTo>
                  <a:pt x="290956" y="20192"/>
                </a:lnTo>
                <a:lnTo>
                  <a:pt x="285153" y="38538"/>
                </a:lnTo>
                <a:lnTo>
                  <a:pt x="284931" y="51317"/>
                </a:lnTo>
                <a:lnTo>
                  <a:pt x="284860" y="64515"/>
                </a:lnTo>
                <a:lnTo>
                  <a:pt x="284860" y="312547"/>
                </a:lnTo>
                <a:lnTo>
                  <a:pt x="259206" y="315087"/>
                </a:lnTo>
                <a:lnTo>
                  <a:pt x="83311" y="94741"/>
                </a:lnTo>
                <a:lnTo>
                  <a:pt x="76220" y="85494"/>
                </a:lnTo>
                <a:lnTo>
                  <a:pt x="68284" y="74932"/>
                </a:lnTo>
                <a:lnTo>
                  <a:pt x="65277" y="70865"/>
                </a:lnTo>
                <a:lnTo>
                  <a:pt x="65530" y="84165"/>
                </a:lnTo>
                <a:lnTo>
                  <a:pt x="65648" y="96608"/>
                </a:lnTo>
                <a:lnTo>
                  <a:pt x="65658" y="101218"/>
                </a:lnTo>
                <a:lnTo>
                  <a:pt x="65658" y="242442"/>
                </a:lnTo>
                <a:lnTo>
                  <a:pt x="65694" y="257075"/>
                </a:lnTo>
                <a:lnTo>
                  <a:pt x="65813" y="270107"/>
                </a:lnTo>
                <a:lnTo>
                  <a:pt x="66035" y="281559"/>
                </a:lnTo>
                <a:lnTo>
                  <a:pt x="66166" y="286003"/>
                </a:lnTo>
                <a:lnTo>
                  <a:pt x="66293" y="290322"/>
                </a:lnTo>
                <a:lnTo>
                  <a:pt x="68071" y="292988"/>
                </a:lnTo>
                <a:lnTo>
                  <a:pt x="71627" y="293877"/>
                </a:lnTo>
                <a:lnTo>
                  <a:pt x="100202" y="301625"/>
                </a:lnTo>
                <a:lnTo>
                  <a:pt x="100964" y="313309"/>
                </a:lnTo>
                <a:lnTo>
                  <a:pt x="86214" y="312968"/>
                </a:lnTo>
                <a:lnTo>
                  <a:pt x="72853" y="312727"/>
                </a:lnTo>
                <a:lnTo>
                  <a:pt x="60923" y="312587"/>
                </a:lnTo>
                <a:lnTo>
                  <a:pt x="51434" y="312547"/>
                </a:lnTo>
                <a:lnTo>
                  <a:pt x="40965" y="312595"/>
                </a:lnTo>
                <a:lnTo>
                  <a:pt x="28990" y="312741"/>
                </a:lnTo>
                <a:lnTo>
                  <a:pt x="15509" y="312984"/>
                </a:lnTo>
                <a:lnTo>
                  <a:pt x="1142" y="313309"/>
                </a:lnTo>
                <a:lnTo>
                  <a:pt x="0" y="302133"/>
                </a:lnTo>
                <a:lnTo>
                  <a:pt x="29971" y="293877"/>
                </a:lnTo>
                <a:lnTo>
                  <a:pt x="36208" y="275893"/>
                </a:lnTo>
                <a:lnTo>
                  <a:pt x="36369" y="263551"/>
                </a:lnTo>
                <a:lnTo>
                  <a:pt x="36440" y="249833"/>
                </a:lnTo>
                <a:lnTo>
                  <a:pt x="36448" y="242442"/>
                </a:lnTo>
                <a:lnTo>
                  <a:pt x="36448" y="64515"/>
                </a:lnTo>
                <a:lnTo>
                  <a:pt x="36398" y="50098"/>
                </a:lnTo>
                <a:lnTo>
                  <a:pt x="36227" y="37480"/>
                </a:lnTo>
                <a:lnTo>
                  <a:pt x="35940" y="27559"/>
                </a:lnTo>
                <a:lnTo>
                  <a:pt x="761" y="11429"/>
                </a:lnTo>
                <a:lnTo>
                  <a:pt x="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497157" y="646050"/>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8"/>
                </a:lnTo>
                <a:lnTo>
                  <a:pt x="82692" y="862"/>
                </a:lnTo>
                <a:lnTo>
                  <a:pt x="96038" y="781"/>
                </a:lnTo>
                <a:lnTo>
                  <a:pt x="108867" y="639"/>
                </a:lnTo>
                <a:lnTo>
                  <a:pt x="121175" y="433"/>
                </a:lnTo>
                <a:lnTo>
                  <a:pt x="132957" y="158"/>
                </a:lnTo>
                <a:lnTo>
                  <a:pt x="138430" y="0"/>
                </a:lnTo>
                <a:lnTo>
                  <a:pt x="139573" y="11429"/>
                </a:lnTo>
                <a:lnTo>
                  <a:pt x="109600" y="19685"/>
                </a:lnTo>
                <a:lnTo>
                  <a:pt x="106045" y="20574"/>
                </a:lnTo>
                <a:lnTo>
                  <a:pt x="104139" y="22860"/>
                </a:lnTo>
                <a:lnTo>
                  <a:pt x="103886" y="26415"/>
                </a:lnTo>
                <a:lnTo>
                  <a:pt x="103632" y="31750"/>
                </a:lnTo>
                <a:lnTo>
                  <a:pt x="103632" y="37464"/>
                </a:lnTo>
                <a:lnTo>
                  <a:pt x="103505" y="43687"/>
                </a:lnTo>
                <a:lnTo>
                  <a:pt x="103378" y="49911"/>
                </a:lnTo>
                <a:lnTo>
                  <a:pt x="103378" y="56514"/>
                </a:lnTo>
                <a:lnTo>
                  <a:pt x="103378" y="63626"/>
                </a:lnTo>
                <a:lnTo>
                  <a:pt x="103378" y="242442"/>
                </a:lnTo>
                <a:lnTo>
                  <a:pt x="103378" y="251460"/>
                </a:lnTo>
                <a:lnTo>
                  <a:pt x="103378" y="259461"/>
                </a:lnTo>
                <a:lnTo>
                  <a:pt x="103505" y="266826"/>
                </a:lnTo>
                <a:lnTo>
                  <a:pt x="103632" y="274065"/>
                </a:lnTo>
                <a:lnTo>
                  <a:pt x="103632" y="280670"/>
                </a:lnTo>
                <a:lnTo>
                  <a:pt x="103886" y="286512"/>
                </a:lnTo>
                <a:lnTo>
                  <a:pt x="104012" y="290322"/>
                </a:lnTo>
                <a:lnTo>
                  <a:pt x="106553" y="292988"/>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7"/>
                </a:lnTo>
                <a:lnTo>
                  <a:pt x="33655" y="292735"/>
                </a:lnTo>
                <a:lnTo>
                  <a:pt x="35687" y="290449"/>
                </a:lnTo>
                <a:lnTo>
                  <a:pt x="35941" y="286892"/>
                </a:lnTo>
                <a:lnTo>
                  <a:pt x="36068" y="280924"/>
                </a:lnTo>
                <a:lnTo>
                  <a:pt x="36195" y="274320"/>
                </a:lnTo>
                <a:lnTo>
                  <a:pt x="36322" y="266953"/>
                </a:lnTo>
                <a:lnTo>
                  <a:pt x="36322" y="259587"/>
                </a:lnTo>
                <a:lnTo>
                  <a:pt x="36449" y="251460"/>
                </a:lnTo>
                <a:lnTo>
                  <a:pt x="36449" y="242442"/>
                </a:lnTo>
                <a:lnTo>
                  <a:pt x="36449" y="64515"/>
                </a:lnTo>
                <a:lnTo>
                  <a:pt x="36449" y="57150"/>
                </a:lnTo>
                <a:lnTo>
                  <a:pt x="36322" y="50291"/>
                </a:lnTo>
                <a:lnTo>
                  <a:pt x="36322" y="44196"/>
                </a:lnTo>
                <a:lnTo>
                  <a:pt x="36195" y="38100"/>
                </a:lnTo>
                <a:lnTo>
                  <a:pt x="36068" y="32512"/>
                </a:lnTo>
                <a:lnTo>
                  <a:pt x="35941" y="27559"/>
                </a:lnTo>
                <a:lnTo>
                  <a:pt x="35813" y="23622"/>
                </a:lnTo>
                <a:lnTo>
                  <a:pt x="34036" y="21209"/>
                </a:lnTo>
                <a:lnTo>
                  <a:pt x="30607" y="2019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213015" y="646050"/>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5" y="888"/>
                </a:lnTo>
                <a:lnTo>
                  <a:pt x="153873" y="842"/>
                </a:lnTo>
                <a:lnTo>
                  <a:pt x="166731" y="697"/>
                </a:lnTo>
                <a:lnTo>
                  <a:pt x="179301" y="442"/>
                </a:lnTo>
                <a:lnTo>
                  <a:pt x="191593" y="67"/>
                </a:lnTo>
                <a:lnTo>
                  <a:pt x="193420" y="0"/>
                </a:lnTo>
                <a:lnTo>
                  <a:pt x="194563" y="11429"/>
                </a:lnTo>
                <a:lnTo>
                  <a:pt x="169290" y="18287"/>
                </a:lnTo>
                <a:lnTo>
                  <a:pt x="155701" y="24002"/>
                </a:lnTo>
                <a:lnTo>
                  <a:pt x="145287" y="33274"/>
                </a:lnTo>
                <a:lnTo>
                  <a:pt x="133985" y="44958"/>
                </a:lnTo>
                <a:lnTo>
                  <a:pt x="57403" y="130428"/>
                </a:lnTo>
                <a:lnTo>
                  <a:pt x="155701" y="274827"/>
                </a:lnTo>
                <a:lnTo>
                  <a:pt x="164718" y="286258"/>
                </a:lnTo>
                <a:lnTo>
                  <a:pt x="176529" y="293877"/>
                </a:lnTo>
                <a:lnTo>
                  <a:pt x="181737" y="295401"/>
                </a:lnTo>
                <a:lnTo>
                  <a:pt x="203453"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4"/>
                </a:lnTo>
                <a:lnTo>
                  <a:pt x="96895" y="306677"/>
                </a:lnTo>
                <a:lnTo>
                  <a:pt x="92190" y="298321"/>
                </a:lnTo>
                <a:lnTo>
                  <a:pt x="85967" y="287986"/>
                </a:lnTo>
                <a:lnTo>
                  <a:pt x="78229" y="275672"/>
                </a:lnTo>
                <a:lnTo>
                  <a:pt x="68982" y="261379"/>
                </a:lnTo>
                <a:lnTo>
                  <a:pt x="63626" y="253237"/>
                </a:lnTo>
                <a:lnTo>
                  <a:pt x="0" y="156590"/>
                </a:lnTo>
                <a:lnTo>
                  <a:pt x="91566" y="55879"/>
                </a:lnTo>
                <a:lnTo>
                  <a:pt x="101041" y="45351"/>
                </a:lnTo>
                <a:lnTo>
                  <a:pt x="108320" y="36485"/>
                </a:lnTo>
                <a:lnTo>
                  <a:pt x="112902" y="30479"/>
                </a:lnTo>
                <a:lnTo>
                  <a:pt x="115062" y="26035"/>
                </a:lnTo>
                <a:lnTo>
                  <a:pt x="115062" y="22860"/>
                </a:lnTo>
                <a:lnTo>
                  <a:pt x="115062" y="19938"/>
                </a:lnTo>
                <a:lnTo>
                  <a:pt x="113029" y="18034"/>
                </a:lnTo>
                <a:lnTo>
                  <a:pt x="108965" y="16763"/>
                </a:lnTo>
                <a:lnTo>
                  <a:pt x="89534" y="11811"/>
                </a:lnTo>
                <a:lnTo>
                  <a:pt x="8890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4068404" y="646050"/>
            <a:ext cx="181526" cy="313309"/>
          </a:xfrm>
          <a:custGeom>
            <a:avLst/>
            <a:gdLst/>
            <a:ahLst/>
            <a:cxnLst/>
            <a:rect l="l" t="t" r="r" b="b"/>
            <a:pathLst>
              <a:path w="136144" h="313309">
                <a:moveTo>
                  <a:pt x="0" y="0"/>
                </a:moveTo>
                <a:lnTo>
                  <a:pt x="11689" y="313"/>
                </a:lnTo>
                <a:lnTo>
                  <a:pt x="23841" y="553"/>
                </a:lnTo>
                <a:lnTo>
                  <a:pt x="36450" y="725"/>
                </a:lnTo>
                <a:lnTo>
                  <a:pt x="49512" y="834"/>
                </a:lnTo>
                <a:lnTo>
                  <a:pt x="63021" y="884"/>
                </a:lnTo>
                <a:lnTo>
                  <a:pt x="68834" y="888"/>
                </a:lnTo>
                <a:lnTo>
                  <a:pt x="83236" y="859"/>
                </a:lnTo>
                <a:lnTo>
                  <a:pt x="96839" y="769"/>
                </a:lnTo>
                <a:lnTo>
                  <a:pt x="109632" y="611"/>
                </a:lnTo>
                <a:lnTo>
                  <a:pt x="121603" y="380"/>
                </a:lnTo>
                <a:lnTo>
                  <a:pt x="132742" y="71"/>
                </a:lnTo>
                <a:lnTo>
                  <a:pt x="134874" y="0"/>
                </a:lnTo>
                <a:lnTo>
                  <a:pt x="136144" y="11429"/>
                </a:lnTo>
                <a:lnTo>
                  <a:pt x="109600" y="19050"/>
                </a:lnTo>
                <a:lnTo>
                  <a:pt x="106045" y="20065"/>
                </a:lnTo>
                <a:lnTo>
                  <a:pt x="104140" y="22351"/>
                </a:lnTo>
                <a:lnTo>
                  <a:pt x="103886" y="25908"/>
                </a:lnTo>
                <a:lnTo>
                  <a:pt x="103631" y="31496"/>
                </a:lnTo>
                <a:lnTo>
                  <a:pt x="103631" y="37337"/>
                </a:lnTo>
                <a:lnTo>
                  <a:pt x="103505" y="43561"/>
                </a:lnTo>
                <a:lnTo>
                  <a:pt x="103378" y="49784"/>
                </a:lnTo>
                <a:lnTo>
                  <a:pt x="103378" y="56514"/>
                </a:lnTo>
                <a:lnTo>
                  <a:pt x="103378" y="63626"/>
                </a:lnTo>
                <a:lnTo>
                  <a:pt x="103378" y="242442"/>
                </a:lnTo>
                <a:lnTo>
                  <a:pt x="103378" y="251460"/>
                </a:lnTo>
                <a:lnTo>
                  <a:pt x="103378" y="259461"/>
                </a:lnTo>
                <a:lnTo>
                  <a:pt x="103505" y="266826"/>
                </a:lnTo>
                <a:lnTo>
                  <a:pt x="103631" y="274065"/>
                </a:lnTo>
                <a:lnTo>
                  <a:pt x="103631" y="280670"/>
                </a:lnTo>
                <a:lnTo>
                  <a:pt x="103886" y="286512"/>
                </a:lnTo>
                <a:lnTo>
                  <a:pt x="104012" y="290449"/>
                </a:lnTo>
                <a:lnTo>
                  <a:pt x="105918" y="293115"/>
                </a:lnTo>
                <a:lnTo>
                  <a:pt x="109600"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777" y="312572"/>
                </a:lnTo>
                <a:lnTo>
                  <a:pt x="43389" y="312648"/>
                </a:lnTo>
                <a:lnTo>
                  <a:pt x="30567" y="312775"/>
                </a:lnTo>
                <a:lnTo>
                  <a:pt x="18301" y="312952"/>
                </a:lnTo>
                <a:lnTo>
                  <a:pt x="6580" y="313181"/>
                </a:lnTo>
                <a:lnTo>
                  <a:pt x="1143" y="313309"/>
                </a:lnTo>
                <a:lnTo>
                  <a:pt x="0" y="302133"/>
                </a:lnTo>
                <a:lnTo>
                  <a:pt x="29972" y="293877"/>
                </a:lnTo>
                <a:lnTo>
                  <a:pt x="33781" y="292608"/>
                </a:lnTo>
                <a:lnTo>
                  <a:pt x="35814" y="290322"/>
                </a:lnTo>
                <a:lnTo>
                  <a:pt x="35941" y="286892"/>
                </a:lnTo>
                <a:lnTo>
                  <a:pt x="36068" y="280924"/>
                </a:lnTo>
                <a:lnTo>
                  <a:pt x="36195" y="274320"/>
                </a:lnTo>
                <a:lnTo>
                  <a:pt x="36322" y="266953"/>
                </a:lnTo>
                <a:lnTo>
                  <a:pt x="36322" y="259587"/>
                </a:lnTo>
                <a:lnTo>
                  <a:pt x="36449" y="251460"/>
                </a:lnTo>
                <a:lnTo>
                  <a:pt x="36449" y="242442"/>
                </a:lnTo>
                <a:lnTo>
                  <a:pt x="36449" y="64515"/>
                </a:lnTo>
                <a:lnTo>
                  <a:pt x="36449" y="57150"/>
                </a:lnTo>
                <a:lnTo>
                  <a:pt x="36322" y="50291"/>
                </a:lnTo>
                <a:lnTo>
                  <a:pt x="36322" y="44196"/>
                </a:lnTo>
                <a:lnTo>
                  <a:pt x="36195" y="38100"/>
                </a:lnTo>
                <a:lnTo>
                  <a:pt x="36068" y="32512"/>
                </a:lnTo>
                <a:lnTo>
                  <a:pt x="35941" y="27559"/>
                </a:lnTo>
                <a:lnTo>
                  <a:pt x="35814" y="23622"/>
                </a:lnTo>
                <a:lnTo>
                  <a:pt x="34036" y="21209"/>
                </a:lnTo>
                <a:lnTo>
                  <a:pt x="30606" y="20192"/>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2280581" y="646050"/>
            <a:ext cx="1323678" cy="313309"/>
          </a:xfrm>
          <a:custGeom>
            <a:avLst/>
            <a:gdLst/>
            <a:ahLst/>
            <a:cxnLst/>
            <a:rect l="l" t="t" r="r" b="b"/>
            <a:pathLst>
              <a:path w="992758" h="313309">
                <a:moveTo>
                  <a:pt x="0" y="0"/>
                </a:moveTo>
                <a:lnTo>
                  <a:pt x="11971" y="321"/>
                </a:lnTo>
                <a:lnTo>
                  <a:pt x="24279" y="566"/>
                </a:lnTo>
                <a:lnTo>
                  <a:pt x="36927" y="738"/>
                </a:lnTo>
                <a:lnTo>
                  <a:pt x="49921" y="843"/>
                </a:lnTo>
                <a:lnTo>
                  <a:pt x="63267" y="887"/>
                </a:lnTo>
                <a:lnTo>
                  <a:pt x="66801" y="888"/>
                </a:lnTo>
                <a:lnTo>
                  <a:pt x="79804" y="839"/>
                </a:lnTo>
                <a:lnTo>
                  <a:pt x="92475" y="691"/>
                </a:lnTo>
                <a:lnTo>
                  <a:pt x="102107" y="508"/>
                </a:lnTo>
                <a:lnTo>
                  <a:pt x="101908" y="12710"/>
                </a:lnTo>
                <a:lnTo>
                  <a:pt x="101638" y="25538"/>
                </a:lnTo>
                <a:lnTo>
                  <a:pt x="101472" y="33020"/>
                </a:lnTo>
                <a:lnTo>
                  <a:pt x="101334" y="46169"/>
                </a:lnTo>
                <a:lnTo>
                  <a:pt x="101238" y="58760"/>
                </a:lnTo>
                <a:lnTo>
                  <a:pt x="101218" y="66166"/>
                </a:lnTo>
                <a:lnTo>
                  <a:pt x="101300" y="80170"/>
                </a:lnTo>
                <a:lnTo>
                  <a:pt x="101575" y="92991"/>
                </a:lnTo>
                <a:lnTo>
                  <a:pt x="102091" y="104629"/>
                </a:lnTo>
                <a:lnTo>
                  <a:pt x="103378" y="120788"/>
                </a:lnTo>
                <a:lnTo>
                  <a:pt x="105200" y="132800"/>
                </a:lnTo>
                <a:lnTo>
                  <a:pt x="108076" y="145034"/>
                </a:lnTo>
                <a:lnTo>
                  <a:pt x="110743" y="151891"/>
                </a:lnTo>
                <a:lnTo>
                  <a:pt x="114172" y="157479"/>
                </a:lnTo>
                <a:lnTo>
                  <a:pt x="117601" y="162940"/>
                </a:lnTo>
                <a:lnTo>
                  <a:pt x="121919" y="167386"/>
                </a:lnTo>
                <a:lnTo>
                  <a:pt x="127126" y="170561"/>
                </a:lnTo>
                <a:lnTo>
                  <a:pt x="132333" y="173862"/>
                </a:lnTo>
                <a:lnTo>
                  <a:pt x="138683" y="176275"/>
                </a:lnTo>
                <a:lnTo>
                  <a:pt x="146303" y="177673"/>
                </a:lnTo>
                <a:lnTo>
                  <a:pt x="158076" y="179348"/>
                </a:lnTo>
                <a:lnTo>
                  <a:pt x="171432" y="180405"/>
                </a:lnTo>
                <a:lnTo>
                  <a:pt x="172593" y="180466"/>
                </a:lnTo>
                <a:lnTo>
                  <a:pt x="172593" y="64515"/>
                </a:lnTo>
                <a:lnTo>
                  <a:pt x="172593" y="57150"/>
                </a:lnTo>
                <a:lnTo>
                  <a:pt x="172593" y="50291"/>
                </a:lnTo>
                <a:lnTo>
                  <a:pt x="172465" y="44196"/>
                </a:lnTo>
                <a:lnTo>
                  <a:pt x="172465" y="38100"/>
                </a:lnTo>
                <a:lnTo>
                  <a:pt x="172338" y="32258"/>
                </a:lnTo>
                <a:lnTo>
                  <a:pt x="172212" y="26542"/>
                </a:lnTo>
                <a:lnTo>
                  <a:pt x="172084" y="22733"/>
                </a:lnTo>
                <a:lnTo>
                  <a:pt x="170180" y="20192"/>
                </a:lnTo>
                <a:lnTo>
                  <a:pt x="166750" y="19050"/>
                </a:lnTo>
                <a:lnTo>
                  <a:pt x="141350" y="11429"/>
                </a:lnTo>
                <a:lnTo>
                  <a:pt x="140715" y="0"/>
                </a:lnTo>
                <a:lnTo>
                  <a:pt x="151618" y="334"/>
                </a:lnTo>
                <a:lnTo>
                  <a:pt x="163418" y="584"/>
                </a:lnTo>
                <a:lnTo>
                  <a:pt x="176109" y="756"/>
                </a:lnTo>
                <a:lnTo>
                  <a:pt x="189686" y="855"/>
                </a:lnTo>
                <a:lnTo>
                  <a:pt x="204142" y="888"/>
                </a:lnTo>
                <a:lnTo>
                  <a:pt x="204596" y="888"/>
                </a:lnTo>
                <a:lnTo>
                  <a:pt x="219059" y="858"/>
                </a:lnTo>
                <a:lnTo>
                  <a:pt x="232641" y="762"/>
                </a:lnTo>
                <a:lnTo>
                  <a:pt x="245354" y="594"/>
                </a:lnTo>
                <a:lnTo>
                  <a:pt x="257210" y="350"/>
                </a:lnTo>
                <a:lnTo>
                  <a:pt x="268219" y="22"/>
                </a:lnTo>
                <a:lnTo>
                  <a:pt x="268858" y="0"/>
                </a:lnTo>
                <a:lnTo>
                  <a:pt x="270001" y="11429"/>
                </a:lnTo>
                <a:lnTo>
                  <a:pt x="244475" y="18541"/>
                </a:lnTo>
                <a:lnTo>
                  <a:pt x="240919" y="19558"/>
                </a:lnTo>
                <a:lnTo>
                  <a:pt x="239013" y="21971"/>
                </a:lnTo>
                <a:lnTo>
                  <a:pt x="238759" y="25526"/>
                </a:lnTo>
                <a:lnTo>
                  <a:pt x="238506" y="31496"/>
                </a:lnTo>
                <a:lnTo>
                  <a:pt x="238378" y="37464"/>
                </a:lnTo>
                <a:lnTo>
                  <a:pt x="238378" y="43687"/>
                </a:lnTo>
                <a:lnTo>
                  <a:pt x="238251" y="49911"/>
                </a:lnTo>
                <a:lnTo>
                  <a:pt x="238251" y="56514"/>
                </a:lnTo>
                <a:lnTo>
                  <a:pt x="238251" y="63626"/>
                </a:lnTo>
                <a:lnTo>
                  <a:pt x="238251" y="180593"/>
                </a:lnTo>
                <a:lnTo>
                  <a:pt x="252826" y="179587"/>
                </a:lnTo>
                <a:lnTo>
                  <a:pt x="265292" y="177630"/>
                </a:lnTo>
                <a:lnTo>
                  <a:pt x="274955" y="175005"/>
                </a:lnTo>
                <a:lnTo>
                  <a:pt x="286373" y="168935"/>
                </a:lnTo>
                <a:lnTo>
                  <a:pt x="295176" y="159627"/>
                </a:lnTo>
                <a:lnTo>
                  <a:pt x="301328" y="147408"/>
                </a:lnTo>
                <a:lnTo>
                  <a:pt x="304864" y="135035"/>
                </a:lnTo>
                <a:lnTo>
                  <a:pt x="306831" y="123189"/>
                </a:lnTo>
                <a:lnTo>
                  <a:pt x="307886" y="112798"/>
                </a:lnTo>
                <a:lnTo>
                  <a:pt x="308677" y="101107"/>
                </a:lnTo>
                <a:lnTo>
                  <a:pt x="309204" y="88101"/>
                </a:lnTo>
                <a:lnTo>
                  <a:pt x="309466" y="73761"/>
                </a:lnTo>
                <a:lnTo>
                  <a:pt x="309499" y="66166"/>
                </a:lnTo>
                <a:lnTo>
                  <a:pt x="309443" y="53918"/>
                </a:lnTo>
                <a:lnTo>
                  <a:pt x="309275" y="41109"/>
                </a:lnTo>
                <a:lnTo>
                  <a:pt x="309118" y="33020"/>
                </a:lnTo>
                <a:lnTo>
                  <a:pt x="308805" y="19824"/>
                </a:lnTo>
                <a:lnTo>
                  <a:pt x="308402" y="7279"/>
                </a:lnTo>
                <a:lnTo>
                  <a:pt x="308101" y="508"/>
                </a:lnTo>
                <a:lnTo>
                  <a:pt x="320537" y="734"/>
                </a:lnTo>
                <a:lnTo>
                  <a:pt x="333272" y="860"/>
                </a:lnTo>
                <a:lnTo>
                  <a:pt x="343153" y="888"/>
                </a:lnTo>
                <a:lnTo>
                  <a:pt x="356401" y="862"/>
                </a:lnTo>
                <a:lnTo>
                  <a:pt x="369266" y="783"/>
                </a:lnTo>
                <a:lnTo>
                  <a:pt x="381733" y="651"/>
                </a:lnTo>
                <a:lnTo>
                  <a:pt x="391413" y="508"/>
                </a:lnTo>
                <a:lnTo>
                  <a:pt x="391287" y="0"/>
                </a:lnTo>
                <a:lnTo>
                  <a:pt x="393700" y="126"/>
                </a:lnTo>
                <a:lnTo>
                  <a:pt x="396239" y="253"/>
                </a:lnTo>
                <a:lnTo>
                  <a:pt x="398906" y="253"/>
                </a:lnTo>
                <a:lnTo>
                  <a:pt x="402336" y="253"/>
                </a:lnTo>
                <a:lnTo>
                  <a:pt x="405638" y="126"/>
                </a:lnTo>
                <a:lnTo>
                  <a:pt x="409066" y="0"/>
                </a:lnTo>
                <a:lnTo>
                  <a:pt x="409066" y="508"/>
                </a:lnTo>
                <a:lnTo>
                  <a:pt x="420222" y="692"/>
                </a:lnTo>
                <a:lnTo>
                  <a:pt x="432593" y="816"/>
                </a:lnTo>
                <a:lnTo>
                  <a:pt x="446180" y="880"/>
                </a:lnTo>
                <a:lnTo>
                  <a:pt x="454025" y="888"/>
                </a:lnTo>
                <a:lnTo>
                  <a:pt x="467336" y="871"/>
                </a:lnTo>
                <a:lnTo>
                  <a:pt x="480428" y="817"/>
                </a:lnTo>
                <a:lnTo>
                  <a:pt x="493303" y="723"/>
                </a:lnTo>
                <a:lnTo>
                  <a:pt x="505962" y="587"/>
                </a:lnTo>
                <a:lnTo>
                  <a:pt x="518409" y="407"/>
                </a:lnTo>
                <a:lnTo>
                  <a:pt x="530646" y="180"/>
                </a:lnTo>
                <a:lnTo>
                  <a:pt x="538733" y="0"/>
                </a:lnTo>
                <a:lnTo>
                  <a:pt x="539750" y="11429"/>
                </a:lnTo>
                <a:lnTo>
                  <a:pt x="517016" y="17017"/>
                </a:lnTo>
                <a:lnTo>
                  <a:pt x="513588" y="17779"/>
                </a:lnTo>
                <a:lnTo>
                  <a:pt x="511047" y="18796"/>
                </a:lnTo>
                <a:lnTo>
                  <a:pt x="509396" y="20192"/>
                </a:lnTo>
                <a:lnTo>
                  <a:pt x="507745" y="21716"/>
                </a:lnTo>
                <a:lnTo>
                  <a:pt x="506983" y="23495"/>
                </a:lnTo>
                <a:lnTo>
                  <a:pt x="506983" y="25653"/>
                </a:lnTo>
                <a:lnTo>
                  <a:pt x="506983" y="28828"/>
                </a:lnTo>
                <a:lnTo>
                  <a:pt x="508000" y="32638"/>
                </a:lnTo>
                <a:lnTo>
                  <a:pt x="510158" y="37084"/>
                </a:lnTo>
                <a:lnTo>
                  <a:pt x="512190" y="41528"/>
                </a:lnTo>
                <a:lnTo>
                  <a:pt x="515112" y="46862"/>
                </a:lnTo>
                <a:lnTo>
                  <a:pt x="518794" y="52959"/>
                </a:lnTo>
                <a:lnTo>
                  <a:pt x="568578" y="143637"/>
                </a:lnTo>
                <a:lnTo>
                  <a:pt x="611505" y="58292"/>
                </a:lnTo>
                <a:lnTo>
                  <a:pt x="615441" y="50926"/>
                </a:lnTo>
                <a:lnTo>
                  <a:pt x="618616" y="44576"/>
                </a:lnTo>
                <a:lnTo>
                  <a:pt x="621030" y="39370"/>
                </a:lnTo>
                <a:lnTo>
                  <a:pt x="623443" y="34162"/>
                </a:lnTo>
                <a:lnTo>
                  <a:pt x="624586" y="29845"/>
                </a:lnTo>
                <a:lnTo>
                  <a:pt x="624586" y="26542"/>
                </a:lnTo>
                <a:lnTo>
                  <a:pt x="624586" y="22098"/>
                </a:lnTo>
                <a:lnTo>
                  <a:pt x="621283" y="19050"/>
                </a:lnTo>
                <a:lnTo>
                  <a:pt x="614552" y="17272"/>
                </a:lnTo>
                <a:lnTo>
                  <a:pt x="594487" y="11811"/>
                </a:lnTo>
                <a:lnTo>
                  <a:pt x="593851" y="0"/>
                </a:lnTo>
                <a:lnTo>
                  <a:pt x="606098" y="399"/>
                </a:lnTo>
                <a:lnTo>
                  <a:pt x="618629" y="673"/>
                </a:lnTo>
                <a:lnTo>
                  <a:pt x="631456" y="832"/>
                </a:lnTo>
                <a:lnTo>
                  <a:pt x="644589" y="888"/>
                </a:lnTo>
                <a:lnTo>
                  <a:pt x="645794" y="888"/>
                </a:lnTo>
                <a:lnTo>
                  <a:pt x="658542" y="858"/>
                </a:lnTo>
                <a:lnTo>
                  <a:pt x="671195" y="642"/>
                </a:lnTo>
                <a:lnTo>
                  <a:pt x="671449" y="635"/>
                </a:lnTo>
                <a:lnTo>
                  <a:pt x="671321" y="0"/>
                </a:lnTo>
                <a:lnTo>
                  <a:pt x="675386" y="126"/>
                </a:lnTo>
                <a:lnTo>
                  <a:pt x="679450" y="253"/>
                </a:lnTo>
                <a:lnTo>
                  <a:pt x="683768" y="380"/>
                </a:lnTo>
                <a:lnTo>
                  <a:pt x="687451" y="253"/>
                </a:lnTo>
                <a:lnTo>
                  <a:pt x="691007" y="126"/>
                </a:lnTo>
                <a:lnTo>
                  <a:pt x="694689" y="0"/>
                </a:lnTo>
                <a:lnTo>
                  <a:pt x="706713" y="679"/>
                </a:lnTo>
                <a:lnTo>
                  <a:pt x="719169" y="800"/>
                </a:lnTo>
                <a:lnTo>
                  <a:pt x="732185" y="869"/>
                </a:lnTo>
                <a:lnTo>
                  <a:pt x="743965" y="888"/>
                </a:lnTo>
                <a:lnTo>
                  <a:pt x="756096" y="866"/>
                </a:lnTo>
                <a:lnTo>
                  <a:pt x="768463" y="796"/>
                </a:lnTo>
                <a:lnTo>
                  <a:pt x="781063" y="675"/>
                </a:lnTo>
                <a:lnTo>
                  <a:pt x="793893" y="499"/>
                </a:lnTo>
                <a:lnTo>
                  <a:pt x="806949" y="264"/>
                </a:lnTo>
                <a:lnTo>
                  <a:pt x="818895" y="0"/>
                </a:lnTo>
                <a:lnTo>
                  <a:pt x="820293" y="11429"/>
                </a:lnTo>
                <a:lnTo>
                  <a:pt x="800607" y="16763"/>
                </a:lnTo>
                <a:lnTo>
                  <a:pt x="797432" y="17525"/>
                </a:lnTo>
                <a:lnTo>
                  <a:pt x="795274" y="18668"/>
                </a:lnTo>
                <a:lnTo>
                  <a:pt x="793876" y="20065"/>
                </a:lnTo>
                <a:lnTo>
                  <a:pt x="792607" y="21462"/>
                </a:lnTo>
                <a:lnTo>
                  <a:pt x="791844" y="23240"/>
                </a:lnTo>
                <a:lnTo>
                  <a:pt x="791844" y="25526"/>
                </a:lnTo>
                <a:lnTo>
                  <a:pt x="791844" y="29083"/>
                </a:lnTo>
                <a:lnTo>
                  <a:pt x="793241" y="33274"/>
                </a:lnTo>
                <a:lnTo>
                  <a:pt x="796036" y="38100"/>
                </a:lnTo>
                <a:lnTo>
                  <a:pt x="798830" y="42925"/>
                </a:lnTo>
                <a:lnTo>
                  <a:pt x="801751" y="47878"/>
                </a:lnTo>
                <a:lnTo>
                  <a:pt x="804799" y="52959"/>
                </a:lnTo>
                <a:lnTo>
                  <a:pt x="843026" y="113664"/>
                </a:lnTo>
                <a:lnTo>
                  <a:pt x="877443" y="60705"/>
                </a:lnTo>
                <a:lnTo>
                  <a:pt x="882141" y="53975"/>
                </a:lnTo>
                <a:lnTo>
                  <a:pt x="886332" y="47243"/>
                </a:lnTo>
                <a:lnTo>
                  <a:pt x="889888" y="40893"/>
                </a:lnTo>
                <a:lnTo>
                  <a:pt x="893444" y="34543"/>
                </a:lnTo>
                <a:lnTo>
                  <a:pt x="895222" y="29463"/>
                </a:lnTo>
                <a:lnTo>
                  <a:pt x="895222" y="25908"/>
                </a:lnTo>
                <a:lnTo>
                  <a:pt x="895222" y="21971"/>
                </a:lnTo>
                <a:lnTo>
                  <a:pt x="892301" y="19050"/>
                </a:lnTo>
                <a:lnTo>
                  <a:pt x="886332" y="17272"/>
                </a:lnTo>
                <a:lnTo>
                  <a:pt x="866647" y="11811"/>
                </a:lnTo>
                <a:lnTo>
                  <a:pt x="866013" y="0"/>
                </a:lnTo>
                <a:lnTo>
                  <a:pt x="878020" y="390"/>
                </a:lnTo>
                <a:lnTo>
                  <a:pt x="890459" y="661"/>
                </a:lnTo>
                <a:lnTo>
                  <a:pt x="903329" y="823"/>
                </a:lnTo>
                <a:lnTo>
                  <a:pt x="916632" y="887"/>
                </a:lnTo>
                <a:lnTo>
                  <a:pt x="919352" y="888"/>
                </a:lnTo>
                <a:lnTo>
                  <a:pt x="932629" y="842"/>
                </a:lnTo>
                <a:lnTo>
                  <a:pt x="945557" y="693"/>
                </a:lnTo>
                <a:lnTo>
                  <a:pt x="958103" y="433"/>
                </a:lnTo>
                <a:lnTo>
                  <a:pt x="970235" y="50"/>
                </a:lnTo>
                <a:lnTo>
                  <a:pt x="971550" y="0"/>
                </a:lnTo>
                <a:lnTo>
                  <a:pt x="972946" y="11429"/>
                </a:lnTo>
                <a:lnTo>
                  <a:pt x="947927" y="18287"/>
                </a:lnTo>
                <a:lnTo>
                  <a:pt x="942086" y="20192"/>
                </a:lnTo>
                <a:lnTo>
                  <a:pt x="937513" y="22860"/>
                </a:lnTo>
                <a:lnTo>
                  <a:pt x="933957" y="26415"/>
                </a:lnTo>
                <a:lnTo>
                  <a:pt x="930528" y="29972"/>
                </a:lnTo>
                <a:lnTo>
                  <a:pt x="925830" y="36067"/>
                </a:lnTo>
                <a:lnTo>
                  <a:pt x="919861" y="44958"/>
                </a:lnTo>
                <a:lnTo>
                  <a:pt x="857250" y="136398"/>
                </a:lnTo>
                <a:lnTo>
                  <a:pt x="942086" y="270637"/>
                </a:lnTo>
                <a:lnTo>
                  <a:pt x="948182" y="280288"/>
                </a:lnTo>
                <a:lnTo>
                  <a:pt x="952881" y="286512"/>
                </a:lnTo>
                <a:lnTo>
                  <a:pt x="956056" y="289433"/>
                </a:lnTo>
                <a:lnTo>
                  <a:pt x="959357" y="292353"/>
                </a:lnTo>
                <a:lnTo>
                  <a:pt x="963676" y="294513"/>
                </a:lnTo>
                <a:lnTo>
                  <a:pt x="969137" y="295783"/>
                </a:lnTo>
                <a:lnTo>
                  <a:pt x="992124" y="302133"/>
                </a:lnTo>
                <a:lnTo>
                  <a:pt x="992758" y="313309"/>
                </a:lnTo>
                <a:lnTo>
                  <a:pt x="981147" y="313054"/>
                </a:lnTo>
                <a:lnTo>
                  <a:pt x="969044" y="312851"/>
                </a:lnTo>
                <a:lnTo>
                  <a:pt x="956451" y="312699"/>
                </a:lnTo>
                <a:lnTo>
                  <a:pt x="943366" y="312599"/>
                </a:lnTo>
                <a:lnTo>
                  <a:pt x="929791" y="312551"/>
                </a:lnTo>
                <a:lnTo>
                  <a:pt x="923797" y="312547"/>
                </a:lnTo>
                <a:lnTo>
                  <a:pt x="912113" y="312567"/>
                </a:lnTo>
                <a:lnTo>
                  <a:pt x="900031" y="312627"/>
                </a:lnTo>
                <a:lnTo>
                  <a:pt x="887556" y="312727"/>
                </a:lnTo>
                <a:lnTo>
                  <a:pt x="874690" y="312867"/>
                </a:lnTo>
                <a:lnTo>
                  <a:pt x="861436" y="313047"/>
                </a:lnTo>
                <a:lnTo>
                  <a:pt x="847799" y="313267"/>
                </a:lnTo>
                <a:lnTo>
                  <a:pt x="845438" y="313309"/>
                </a:lnTo>
                <a:lnTo>
                  <a:pt x="843914" y="302133"/>
                </a:lnTo>
                <a:lnTo>
                  <a:pt x="863726" y="296672"/>
                </a:lnTo>
                <a:lnTo>
                  <a:pt x="866901" y="295783"/>
                </a:lnTo>
                <a:lnTo>
                  <a:pt x="869188" y="294639"/>
                </a:lnTo>
                <a:lnTo>
                  <a:pt x="870457" y="293242"/>
                </a:lnTo>
                <a:lnTo>
                  <a:pt x="871855" y="291846"/>
                </a:lnTo>
                <a:lnTo>
                  <a:pt x="872489" y="290067"/>
                </a:lnTo>
                <a:lnTo>
                  <a:pt x="872489" y="288036"/>
                </a:lnTo>
                <a:lnTo>
                  <a:pt x="872489" y="284479"/>
                </a:lnTo>
                <a:lnTo>
                  <a:pt x="871093" y="280288"/>
                </a:lnTo>
                <a:lnTo>
                  <a:pt x="868426" y="275463"/>
                </a:lnTo>
                <a:lnTo>
                  <a:pt x="865758" y="270510"/>
                </a:lnTo>
                <a:lnTo>
                  <a:pt x="862838" y="265684"/>
                </a:lnTo>
                <a:lnTo>
                  <a:pt x="859789" y="260603"/>
                </a:lnTo>
                <a:lnTo>
                  <a:pt x="811276" y="184023"/>
                </a:lnTo>
                <a:lnTo>
                  <a:pt x="767333" y="252475"/>
                </a:lnTo>
                <a:lnTo>
                  <a:pt x="762762" y="259461"/>
                </a:lnTo>
                <a:lnTo>
                  <a:pt x="758697" y="266064"/>
                </a:lnTo>
                <a:lnTo>
                  <a:pt x="755014" y="272161"/>
                </a:lnTo>
                <a:lnTo>
                  <a:pt x="751458" y="278256"/>
                </a:lnTo>
                <a:lnTo>
                  <a:pt x="749681" y="283463"/>
                </a:lnTo>
                <a:lnTo>
                  <a:pt x="749681" y="287527"/>
                </a:lnTo>
                <a:lnTo>
                  <a:pt x="749681" y="289687"/>
                </a:lnTo>
                <a:lnTo>
                  <a:pt x="750188" y="291464"/>
                </a:lnTo>
                <a:lnTo>
                  <a:pt x="751332" y="292862"/>
                </a:lnTo>
                <a:lnTo>
                  <a:pt x="752347" y="294259"/>
                </a:lnTo>
                <a:lnTo>
                  <a:pt x="754380" y="295401"/>
                </a:lnTo>
                <a:lnTo>
                  <a:pt x="757555" y="296290"/>
                </a:lnTo>
                <a:lnTo>
                  <a:pt x="776732" y="301625"/>
                </a:lnTo>
                <a:lnTo>
                  <a:pt x="777366" y="313309"/>
                </a:lnTo>
                <a:lnTo>
                  <a:pt x="765356" y="312991"/>
                </a:lnTo>
                <a:lnTo>
                  <a:pt x="752919" y="312758"/>
                </a:lnTo>
                <a:lnTo>
                  <a:pt x="740056" y="312611"/>
                </a:lnTo>
                <a:lnTo>
                  <a:pt x="726768" y="312549"/>
                </a:lnTo>
                <a:lnTo>
                  <a:pt x="723645" y="312547"/>
                </a:lnTo>
                <a:lnTo>
                  <a:pt x="711086" y="312591"/>
                </a:lnTo>
                <a:lnTo>
                  <a:pt x="698438" y="312724"/>
                </a:lnTo>
                <a:lnTo>
                  <a:pt x="685702" y="312947"/>
                </a:lnTo>
                <a:lnTo>
                  <a:pt x="672876" y="313258"/>
                </a:lnTo>
                <a:lnTo>
                  <a:pt x="671068" y="313309"/>
                </a:lnTo>
                <a:lnTo>
                  <a:pt x="670051" y="302133"/>
                </a:lnTo>
                <a:lnTo>
                  <a:pt x="695706" y="294893"/>
                </a:lnTo>
                <a:lnTo>
                  <a:pt x="701166" y="293115"/>
                </a:lnTo>
                <a:lnTo>
                  <a:pt x="705993" y="290575"/>
                </a:lnTo>
                <a:lnTo>
                  <a:pt x="709930" y="287020"/>
                </a:lnTo>
                <a:lnTo>
                  <a:pt x="713994" y="283463"/>
                </a:lnTo>
                <a:lnTo>
                  <a:pt x="718312" y="278256"/>
                </a:lnTo>
                <a:lnTo>
                  <a:pt x="722883" y="271017"/>
                </a:lnTo>
                <a:lnTo>
                  <a:pt x="796797" y="161162"/>
                </a:lnTo>
                <a:lnTo>
                  <a:pt x="720470" y="40004"/>
                </a:lnTo>
                <a:lnTo>
                  <a:pt x="715518" y="32258"/>
                </a:lnTo>
                <a:lnTo>
                  <a:pt x="711326" y="26924"/>
                </a:lnTo>
                <a:lnTo>
                  <a:pt x="707897" y="23875"/>
                </a:lnTo>
                <a:lnTo>
                  <a:pt x="704341" y="20700"/>
                </a:lnTo>
                <a:lnTo>
                  <a:pt x="700277" y="18668"/>
                </a:lnTo>
                <a:lnTo>
                  <a:pt x="695451" y="17399"/>
                </a:lnTo>
                <a:lnTo>
                  <a:pt x="684783" y="14731"/>
                </a:lnTo>
                <a:lnTo>
                  <a:pt x="672211" y="18287"/>
                </a:lnTo>
                <a:lnTo>
                  <a:pt x="666750" y="20192"/>
                </a:lnTo>
                <a:lnTo>
                  <a:pt x="662686" y="22733"/>
                </a:lnTo>
                <a:lnTo>
                  <a:pt x="659764" y="26288"/>
                </a:lnTo>
                <a:lnTo>
                  <a:pt x="656844" y="29717"/>
                </a:lnTo>
                <a:lnTo>
                  <a:pt x="653922" y="34162"/>
                </a:lnTo>
                <a:lnTo>
                  <a:pt x="651001" y="39497"/>
                </a:lnTo>
                <a:lnTo>
                  <a:pt x="580389" y="170179"/>
                </a:lnTo>
                <a:lnTo>
                  <a:pt x="580389" y="242442"/>
                </a:lnTo>
                <a:lnTo>
                  <a:pt x="580389" y="251460"/>
                </a:lnTo>
                <a:lnTo>
                  <a:pt x="580516" y="259461"/>
                </a:lnTo>
                <a:lnTo>
                  <a:pt x="580516" y="266826"/>
                </a:lnTo>
                <a:lnTo>
                  <a:pt x="580644" y="274065"/>
                </a:lnTo>
                <a:lnTo>
                  <a:pt x="580770" y="280670"/>
                </a:lnTo>
                <a:lnTo>
                  <a:pt x="580897" y="286512"/>
                </a:lnTo>
                <a:lnTo>
                  <a:pt x="581025" y="290322"/>
                </a:lnTo>
                <a:lnTo>
                  <a:pt x="583564" y="292988"/>
                </a:lnTo>
                <a:lnTo>
                  <a:pt x="588644" y="294259"/>
                </a:lnTo>
                <a:lnTo>
                  <a:pt x="613663" y="302133"/>
                </a:lnTo>
                <a:lnTo>
                  <a:pt x="614299" y="313309"/>
                </a:lnTo>
                <a:lnTo>
                  <a:pt x="602978" y="313045"/>
                </a:lnTo>
                <a:lnTo>
                  <a:pt x="591011" y="312837"/>
                </a:lnTo>
                <a:lnTo>
                  <a:pt x="578393" y="312685"/>
                </a:lnTo>
                <a:lnTo>
                  <a:pt x="565119" y="312589"/>
                </a:lnTo>
                <a:lnTo>
                  <a:pt x="551182" y="312548"/>
                </a:lnTo>
                <a:lnTo>
                  <a:pt x="547877" y="312547"/>
                </a:lnTo>
                <a:lnTo>
                  <a:pt x="533606" y="312574"/>
                </a:lnTo>
                <a:lnTo>
                  <a:pt x="520064" y="312655"/>
                </a:lnTo>
                <a:lnTo>
                  <a:pt x="507252" y="312790"/>
                </a:lnTo>
                <a:lnTo>
                  <a:pt x="495169" y="312979"/>
                </a:lnTo>
                <a:lnTo>
                  <a:pt x="483816" y="313222"/>
                </a:lnTo>
                <a:lnTo>
                  <a:pt x="480440" y="313309"/>
                </a:lnTo>
                <a:lnTo>
                  <a:pt x="479297" y="302133"/>
                </a:lnTo>
                <a:lnTo>
                  <a:pt x="506983" y="293877"/>
                </a:lnTo>
                <a:lnTo>
                  <a:pt x="510666" y="292735"/>
                </a:lnTo>
                <a:lnTo>
                  <a:pt x="512699" y="290449"/>
                </a:lnTo>
                <a:lnTo>
                  <a:pt x="512952" y="286892"/>
                </a:lnTo>
                <a:lnTo>
                  <a:pt x="513206" y="280924"/>
                </a:lnTo>
                <a:lnTo>
                  <a:pt x="513333" y="274320"/>
                </a:lnTo>
                <a:lnTo>
                  <a:pt x="513461" y="266953"/>
                </a:lnTo>
                <a:lnTo>
                  <a:pt x="513588" y="259587"/>
                </a:lnTo>
                <a:lnTo>
                  <a:pt x="513714" y="251460"/>
                </a:lnTo>
                <a:lnTo>
                  <a:pt x="513714" y="242442"/>
                </a:lnTo>
                <a:lnTo>
                  <a:pt x="513714" y="175513"/>
                </a:lnTo>
                <a:lnTo>
                  <a:pt x="441070" y="45592"/>
                </a:lnTo>
                <a:lnTo>
                  <a:pt x="435609" y="36449"/>
                </a:lnTo>
                <a:lnTo>
                  <a:pt x="431164" y="29972"/>
                </a:lnTo>
                <a:lnTo>
                  <a:pt x="427608" y="26035"/>
                </a:lnTo>
                <a:lnTo>
                  <a:pt x="424052" y="22098"/>
                </a:lnTo>
                <a:lnTo>
                  <a:pt x="419481" y="19176"/>
                </a:lnTo>
                <a:lnTo>
                  <a:pt x="413638" y="17399"/>
                </a:lnTo>
                <a:lnTo>
                  <a:pt x="401319" y="13970"/>
                </a:lnTo>
                <a:lnTo>
                  <a:pt x="379730" y="20192"/>
                </a:lnTo>
                <a:lnTo>
                  <a:pt x="376300" y="21209"/>
                </a:lnTo>
                <a:lnTo>
                  <a:pt x="374522" y="23622"/>
                </a:lnTo>
                <a:lnTo>
                  <a:pt x="374395" y="27559"/>
                </a:lnTo>
                <a:lnTo>
                  <a:pt x="374269" y="32765"/>
                </a:lnTo>
                <a:lnTo>
                  <a:pt x="374141" y="38988"/>
                </a:lnTo>
                <a:lnTo>
                  <a:pt x="374141" y="46227"/>
                </a:lnTo>
                <a:lnTo>
                  <a:pt x="374014" y="53593"/>
                </a:lnTo>
                <a:lnTo>
                  <a:pt x="374014" y="60071"/>
                </a:lnTo>
                <a:lnTo>
                  <a:pt x="374014" y="65659"/>
                </a:lnTo>
                <a:lnTo>
                  <a:pt x="373764" y="80485"/>
                </a:lnTo>
                <a:lnTo>
                  <a:pt x="373013" y="94245"/>
                </a:lnTo>
                <a:lnTo>
                  <a:pt x="371761" y="106933"/>
                </a:lnTo>
                <a:lnTo>
                  <a:pt x="370008" y="118543"/>
                </a:lnTo>
                <a:lnTo>
                  <a:pt x="367754" y="129070"/>
                </a:lnTo>
                <a:lnTo>
                  <a:pt x="363300" y="143072"/>
                </a:lnTo>
                <a:lnTo>
                  <a:pt x="357703" y="154733"/>
                </a:lnTo>
                <a:lnTo>
                  <a:pt x="350762" y="164905"/>
                </a:lnTo>
                <a:lnTo>
                  <a:pt x="345566" y="170687"/>
                </a:lnTo>
                <a:lnTo>
                  <a:pt x="336416" y="178432"/>
                </a:lnTo>
                <a:lnTo>
                  <a:pt x="325762" y="184868"/>
                </a:lnTo>
                <a:lnTo>
                  <a:pt x="313590" y="190011"/>
                </a:lnTo>
                <a:lnTo>
                  <a:pt x="303911" y="192912"/>
                </a:lnTo>
                <a:lnTo>
                  <a:pt x="293385" y="195276"/>
                </a:lnTo>
                <a:lnTo>
                  <a:pt x="281858" y="197247"/>
                </a:lnTo>
                <a:lnTo>
                  <a:pt x="269342" y="198824"/>
                </a:lnTo>
                <a:lnTo>
                  <a:pt x="255847" y="200008"/>
                </a:lnTo>
                <a:lnTo>
                  <a:pt x="241384" y="200798"/>
                </a:lnTo>
                <a:lnTo>
                  <a:pt x="238251" y="200913"/>
                </a:lnTo>
                <a:lnTo>
                  <a:pt x="238251" y="242442"/>
                </a:lnTo>
                <a:lnTo>
                  <a:pt x="238251" y="251460"/>
                </a:lnTo>
                <a:lnTo>
                  <a:pt x="238251" y="259334"/>
                </a:lnTo>
                <a:lnTo>
                  <a:pt x="238378" y="266318"/>
                </a:lnTo>
                <a:lnTo>
                  <a:pt x="238378" y="273176"/>
                </a:lnTo>
                <a:lnTo>
                  <a:pt x="238506" y="279653"/>
                </a:lnTo>
                <a:lnTo>
                  <a:pt x="238759" y="285623"/>
                </a:lnTo>
                <a:lnTo>
                  <a:pt x="238887" y="289305"/>
                </a:lnTo>
                <a:lnTo>
                  <a:pt x="241426" y="291846"/>
                </a:lnTo>
                <a:lnTo>
                  <a:pt x="246506" y="293370"/>
                </a:lnTo>
                <a:lnTo>
                  <a:pt x="276225" y="302133"/>
                </a:lnTo>
                <a:lnTo>
                  <a:pt x="276859" y="313309"/>
                </a:lnTo>
                <a:lnTo>
                  <a:pt x="264610" y="313059"/>
                </a:lnTo>
                <a:lnTo>
                  <a:pt x="252164" y="312858"/>
                </a:lnTo>
                <a:lnTo>
                  <a:pt x="239519" y="312707"/>
                </a:lnTo>
                <a:lnTo>
                  <a:pt x="226676" y="312606"/>
                </a:lnTo>
                <a:lnTo>
                  <a:pt x="213635" y="312554"/>
                </a:lnTo>
                <a:lnTo>
                  <a:pt x="206375" y="312547"/>
                </a:lnTo>
                <a:lnTo>
                  <a:pt x="192858" y="312571"/>
                </a:lnTo>
                <a:lnTo>
                  <a:pt x="179702" y="312644"/>
                </a:lnTo>
                <a:lnTo>
                  <a:pt x="166904" y="312766"/>
                </a:lnTo>
                <a:lnTo>
                  <a:pt x="154458" y="312937"/>
                </a:lnTo>
                <a:lnTo>
                  <a:pt x="142361" y="313156"/>
                </a:lnTo>
                <a:lnTo>
                  <a:pt x="135381" y="313309"/>
                </a:lnTo>
                <a:lnTo>
                  <a:pt x="134238" y="302133"/>
                </a:lnTo>
                <a:lnTo>
                  <a:pt x="166115" y="292988"/>
                </a:lnTo>
                <a:lnTo>
                  <a:pt x="169925" y="291718"/>
                </a:lnTo>
                <a:lnTo>
                  <a:pt x="171831" y="289305"/>
                </a:lnTo>
                <a:lnTo>
                  <a:pt x="172212" y="285750"/>
                </a:lnTo>
                <a:lnTo>
                  <a:pt x="172338" y="279780"/>
                </a:lnTo>
                <a:lnTo>
                  <a:pt x="172465" y="273303"/>
                </a:lnTo>
                <a:lnTo>
                  <a:pt x="172465" y="266318"/>
                </a:lnTo>
                <a:lnTo>
                  <a:pt x="172593" y="259334"/>
                </a:lnTo>
                <a:lnTo>
                  <a:pt x="172593" y="251460"/>
                </a:lnTo>
                <a:lnTo>
                  <a:pt x="172593" y="242442"/>
                </a:lnTo>
                <a:lnTo>
                  <a:pt x="172593" y="201167"/>
                </a:lnTo>
                <a:lnTo>
                  <a:pt x="158675" y="200522"/>
                </a:lnTo>
                <a:lnTo>
                  <a:pt x="145672" y="199579"/>
                </a:lnTo>
                <a:lnTo>
                  <a:pt x="133583" y="198310"/>
                </a:lnTo>
                <a:lnTo>
                  <a:pt x="124968" y="197103"/>
                </a:lnTo>
                <a:lnTo>
                  <a:pt x="111467" y="194600"/>
                </a:lnTo>
                <a:lnTo>
                  <a:pt x="99256" y="191255"/>
                </a:lnTo>
                <a:lnTo>
                  <a:pt x="89281" y="187451"/>
                </a:lnTo>
                <a:lnTo>
                  <a:pt x="77446" y="181293"/>
                </a:lnTo>
                <a:lnTo>
                  <a:pt x="67343" y="173998"/>
                </a:lnTo>
                <a:lnTo>
                  <a:pt x="56054" y="161513"/>
                </a:lnTo>
                <a:lnTo>
                  <a:pt x="49628" y="150256"/>
                </a:lnTo>
                <a:lnTo>
                  <a:pt x="43996" y="135023"/>
                </a:lnTo>
                <a:lnTo>
                  <a:pt x="41007" y="122592"/>
                </a:lnTo>
                <a:lnTo>
                  <a:pt x="39243" y="111378"/>
                </a:lnTo>
                <a:lnTo>
                  <a:pt x="37992" y="99920"/>
                </a:lnTo>
                <a:lnTo>
                  <a:pt x="37178" y="87523"/>
                </a:lnTo>
                <a:lnTo>
                  <a:pt x="36768" y="74189"/>
                </a:lnTo>
                <a:lnTo>
                  <a:pt x="36702" y="65659"/>
                </a:lnTo>
                <a:lnTo>
                  <a:pt x="36702" y="60071"/>
                </a:lnTo>
                <a:lnTo>
                  <a:pt x="36575" y="53593"/>
                </a:lnTo>
                <a:lnTo>
                  <a:pt x="36575" y="46227"/>
                </a:lnTo>
                <a:lnTo>
                  <a:pt x="36449" y="38988"/>
                </a:lnTo>
                <a:lnTo>
                  <a:pt x="36321" y="32765"/>
                </a:lnTo>
                <a:lnTo>
                  <a:pt x="36194" y="27559"/>
                </a:lnTo>
                <a:lnTo>
                  <a:pt x="36068" y="23622"/>
                </a:lnTo>
                <a:lnTo>
                  <a:pt x="34289" y="21209"/>
                </a:lnTo>
                <a:lnTo>
                  <a:pt x="30861" y="20192"/>
                </a:lnTo>
                <a:lnTo>
                  <a:pt x="888" y="11429"/>
                </a:lnTo>
                <a:lnTo>
                  <a:pt x="0"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1658484" y="644780"/>
            <a:ext cx="352687" cy="315213"/>
          </a:xfrm>
          <a:custGeom>
            <a:avLst/>
            <a:gdLst/>
            <a:ahLst/>
            <a:cxnLst/>
            <a:rect l="l" t="t" r="r" b="b"/>
            <a:pathLst>
              <a:path w="264515" h="315213">
                <a:moveTo>
                  <a:pt x="137261" y="0"/>
                </a:moveTo>
                <a:lnTo>
                  <a:pt x="153156" y="388"/>
                </a:lnTo>
                <a:lnTo>
                  <a:pt x="167859" y="1550"/>
                </a:lnTo>
                <a:lnTo>
                  <a:pt x="181372" y="3486"/>
                </a:lnTo>
                <a:lnTo>
                  <a:pt x="193702" y="6191"/>
                </a:lnTo>
                <a:lnTo>
                  <a:pt x="204852" y="9664"/>
                </a:lnTo>
                <a:lnTo>
                  <a:pt x="214829" y="13902"/>
                </a:lnTo>
                <a:lnTo>
                  <a:pt x="222478" y="18161"/>
                </a:lnTo>
                <a:lnTo>
                  <a:pt x="233361" y="26653"/>
                </a:lnTo>
                <a:lnTo>
                  <a:pt x="241675" y="36567"/>
                </a:lnTo>
                <a:lnTo>
                  <a:pt x="247406" y="47911"/>
                </a:lnTo>
                <a:lnTo>
                  <a:pt x="250540" y="60692"/>
                </a:lnTo>
                <a:lnTo>
                  <a:pt x="251180" y="70485"/>
                </a:lnTo>
                <a:lnTo>
                  <a:pt x="250104" y="83856"/>
                </a:lnTo>
                <a:lnTo>
                  <a:pt x="246876" y="96116"/>
                </a:lnTo>
                <a:lnTo>
                  <a:pt x="241499" y="107265"/>
                </a:lnTo>
                <a:lnTo>
                  <a:pt x="233974" y="117300"/>
                </a:lnTo>
                <a:lnTo>
                  <a:pt x="224303" y="126219"/>
                </a:lnTo>
                <a:lnTo>
                  <a:pt x="212487" y="134021"/>
                </a:lnTo>
                <a:lnTo>
                  <a:pt x="198528" y="140705"/>
                </a:lnTo>
                <a:lnTo>
                  <a:pt x="187680" y="144653"/>
                </a:lnTo>
                <a:lnTo>
                  <a:pt x="202012" y="147378"/>
                </a:lnTo>
                <a:lnTo>
                  <a:pt x="214930" y="151372"/>
                </a:lnTo>
                <a:lnTo>
                  <a:pt x="226441" y="156640"/>
                </a:lnTo>
                <a:lnTo>
                  <a:pt x="236552" y="163191"/>
                </a:lnTo>
                <a:lnTo>
                  <a:pt x="244576" y="170307"/>
                </a:lnTo>
                <a:lnTo>
                  <a:pt x="252733" y="180346"/>
                </a:lnTo>
                <a:lnTo>
                  <a:pt x="258749" y="191471"/>
                </a:lnTo>
                <a:lnTo>
                  <a:pt x="262634" y="203673"/>
                </a:lnTo>
                <a:lnTo>
                  <a:pt x="264397" y="216942"/>
                </a:lnTo>
                <a:lnTo>
                  <a:pt x="264515" y="221615"/>
                </a:lnTo>
                <a:lnTo>
                  <a:pt x="263562" y="235669"/>
                </a:lnTo>
                <a:lnTo>
                  <a:pt x="260701" y="248632"/>
                </a:lnTo>
                <a:lnTo>
                  <a:pt x="255928" y="260508"/>
                </a:lnTo>
                <a:lnTo>
                  <a:pt x="249241" y="271300"/>
                </a:lnTo>
                <a:lnTo>
                  <a:pt x="240635" y="281010"/>
                </a:lnTo>
                <a:lnTo>
                  <a:pt x="230108" y="289643"/>
                </a:lnTo>
                <a:lnTo>
                  <a:pt x="219432" y="296303"/>
                </a:lnTo>
                <a:lnTo>
                  <a:pt x="209397" y="301176"/>
                </a:lnTo>
                <a:lnTo>
                  <a:pt x="198471" y="305321"/>
                </a:lnTo>
                <a:lnTo>
                  <a:pt x="186660" y="308741"/>
                </a:lnTo>
                <a:lnTo>
                  <a:pt x="173967" y="311437"/>
                </a:lnTo>
                <a:lnTo>
                  <a:pt x="160396" y="313410"/>
                </a:lnTo>
                <a:lnTo>
                  <a:pt x="145952" y="314661"/>
                </a:lnTo>
                <a:lnTo>
                  <a:pt x="130639" y="315193"/>
                </a:lnTo>
                <a:lnTo>
                  <a:pt x="126847" y="315213"/>
                </a:lnTo>
                <a:lnTo>
                  <a:pt x="114437" y="315060"/>
                </a:lnTo>
                <a:lnTo>
                  <a:pt x="101517" y="314652"/>
                </a:lnTo>
                <a:lnTo>
                  <a:pt x="99669" y="314579"/>
                </a:lnTo>
                <a:lnTo>
                  <a:pt x="88637" y="314130"/>
                </a:lnTo>
                <a:lnTo>
                  <a:pt x="75745" y="313878"/>
                </a:lnTo>
                <a:lnTo>
                  <a:pt x="64236" y="313817"/>
                </a:lnTo>
                <a:lnTo>
                  <a:pt x="51213" y="313847"/>
                </a:lnTo>
                <a:lnTo>
                  <a:pt x="38355" y="313940"/>
                </a:lnTo>
                <a:lnTo>
                  <a:pt x="25662" y="314094"/>
                </a:lnTo>
                <a:lnTo>
                  <a:pt x="13129" y="314310"/>
                </a:lnTo>
                <a:lnTo>
                  <a:pt x="1117" y="314579"/>
                </a:lnTo>
                <a:lnTo>
                  <a:pt x="0" y="303403"/>
                </a:lnTo>
                <a:lnTo>
                  <a:pt x="29946" y="295148"/>
                </a:lnTo>
                <a:lnTo>
                  <a:pt x="33629" y="294005"/>
                </a:lnTo>
                <a:lnTo>
                  <a:pt x="35661" y="291719"/>
                </a:lnTo>
                <a:lnTo>
                  <a:pt x="35915" y="288163"/>
                </a:lnTo>
                <a:lnTo>
                  <a:pt x="36042" y="282194"/>
                </a:lnTo>
                <a:lnTo>
                  <a:pt x="36169" y="275590"/>
                </a:lnTo>
                <a:lnTo>
                  <a:pt x="36296" y="268224"/>
                </a:lnTo>
                <a:lnTo>
                  <a:pt x="36296" y="260858"/>
                </a:lnTo>
                <a:lnTo>
                  <a:pt x="36423" y="252730"/>
                </a:lnTo>
                <a:lnTo>
                  <a:pt x="36423" y="243712"/>
                </a:lnTo>
                <a:lnTo>
                  <a:pt x="36423" y="65786"/>
                </a:lnTo>
                <a:lnTo>
                  <a:pt x="36423" y="58420"/>
                </a:lnTo>
                <a:lnTo>
                  <a:pt x="36296" y="51562"/>
                </a:lnTo>
                <a:lnTo>
                  <a:pt x="36296" y="45466"/>
                </a:lnTo>
                <a:lnTo>
                  <a:pt x="36169" y="39370"/>
                </a:lnTo>
                <a:lnTo>
                  <a:pt x="36042" y="33782"/>
                </a:lnTo>
                <a:lnTo>
                  <a:pt x="35915" y="28829"/>
                </a:lnTo>
                <a:lnTo>
                  <a:pt x="35788" y="24892"/>
                </a:lnTo>
                <a:lnTo>
                  <a:pt x="34010" y="22479"/>
                </a:lnTo>
                <a:lnTo>
                  <a:pt x="30581" y="21462"/>
                </a:lnTo>
                <a:lnTo>
                  <a:pt x="673" y="12700"/>
                </a:lnTo>
                <a:lnTo>
                  <a:pt x="0" y="1270"/>
                </a:lnTo>
                <a:lnTo>
                  <a:pt x="12423" y="1602"/>
                </a:lnTo>
                <a:lnTo>
                  <a:pt x="24985" y="1852"/>
                </a:lnTo>
                <a:lnTo>
                  <a:pt x="37684" y="2024"/>
                </a:lnTo>
                <a:lnTo>
                  <a:pt x="50515" y="2124"/>
                </a:lnTo>
                <a:lnTo>
                  <a:pt x="63474" y="2158"/>
                </a:lnTo>
                <a:lnTo>
                  <a:pt x="64236" y="2159"/>
                </a:lnTo>
                <a:lnTo>
                  <a:pt x="73952" y="1825"/>
                </a:lnTo>
                <a:lnTo>
                  <a:pt x="86687" y="1378"/>
                </a:lnTo>
                <a:lnTo>
                  <a:pt x="101955" y="888"/>
                </a:lnTo>
                <a:lnTo>
                  <a:pt x="118376" y="345"/>
                </a:lnTo>
                <a:lnTo>
                  <a:pt x="130623" y="62"/>
                </a:lnTo>
                <a:lnTo>
                  <a:pt x="137261"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8061116" y="641225"/>
            <a:ext cx="430105" cy="318135"/>
          </a:xfrm>
          <a:custGeom>
            <a:avLst/>
            <a:gdLst/>
            <a:ahLst/>
            <a:cxnLst/>
            <a:rect l="l" t="t" r="r" b="b"/>
            <a:pathLst>
              <a:path w="322579" h="318135">
                <a:moveTo>
                  <a:pt x="180593" y="0"/>
                </a:moveTo>
                <a:lnTo>
                  <a:pt x="276860" y="271399"/>
                </a:lnTo>
                <a:lnTo>
                  <a:pt x="280542" y="281813"/>
                </a:lnTo>
                <a:lnTo>
                  <a:pt x="283972" y="288925"/>
                </a:lnTo>
                <a:lnTo>
                  <a:pt x="287019" y="292480"/>
                </a:lnTo>
                <a:lnTo>
                  <a:pt x="290067" y="296163"/>
                </a:lnTo>
                <a:lnTo>
                  <a:pt x="294386" y="298830"/>
                </a:lnTo>
                <a:lnTo>
                  <a:pt x="300100" y="300481"/>
                </a:lnTo>
                <a:lnTo>
                  <a:pt x="321944" y="306959"/>
                </a:lnTo>
                <a:lnTo>
                  <a:pt x="322579"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1"/>
                </a:lnTo>
                <a:lnTo>
                  <a:pt x="207010" y="299592"/>
                </a:lnTo>
                <a:lnTo>
                  <a:pt x="209168" y="298450"/>
                </a:lnTo>
                <a:lnTo>
                  <a:pt x="210565" y="297052"/>
                </a:lnTo>
                <a:lnTo>
                  <a:pt x="211836" y="295782"/>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59968"/>
                </a:lnTo>
                <a:lnTo>
                  <a:pt x="78612" y="268224"/>
                </a:lnTo>
                <a:lnTo>
                  <a:pt x="76200" y="274827"/>
                </a:lnTo>
                <a:lnTo>
                  <a:pt x="74422" y="279780"/>
                </a:lnTo>
                <a:lnTo>
                  <a:pt x="72770" y="284734"/>
                </a:lnTo>
                <a:lnTo>
                  <a:pt x="71881" y="288543"/>
                </a:lnTo>
                <a:lnTo>
                  <a:pt x="71881" y="291338"/>
                </a:lnTo>
                <a:lnTo>
                  <a:pt x="71881" y="293877"/>
                </a:lnTo>
                <a:lnTo>
                  <a:pt x="72516" y="295782"/>
                </a:lnTo>
                <a:lnTo>
                  <a:pt x="73913" y="297052"/>
                </a:lnTo>
                <a:lnTo>
                  <a:pt x="75184" y="298450"/>
                </a:lnTo>
                <a:lnTo>
                  <a:pt x="77342" y="299465"/>
                </a:lnTo>
                <a:lnTo>
                  <a:pt x="80137" y="300227"/>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19"/>
                </a:lnTo>
                <a:lnTo>
                  <a:pt x="29590" y="298068"/>
                </a:lnTo>
                <a:lnTo>
                  <a:pt x="33654" y="295401"/>
                </a:lnTo>
                <a:lnTo>
                  <a:pt x="42037" y="282066"/>
                </a:lnTo>
                <a:lnTo>
                  <a:pt x="156463" y="3555"/>
                </a:lnTo>
                <a:lnTo>
                  <a:pt x="18059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7223930" y="641224"/>
            <a:ext cx="855980" cy="319913"/>
          </a:xfrm>
          <a:custGeom>
            <a:avLst/>
            <a:gdLst/>
            <a:ahLst/>
            <a:cxnLst/>
            <a:rect l="l" t="t" r="r" b="b"/>
            <a:pathLst>
              <a:path w="641985" h="319913">
                <a:moveTo>
                  <a:pt x="180593" y="0"/>
                </a:moveTo>
                <a:lnTo>
                  <a:pt x="276860" y="271399"/>
                </a:lnTo>
                <a:lnTo>
                  <a:pt x="280542" y="281813"/>
                </a:lnTo>
                <a:lnTo>
                  <a:pt x="283972" y="288925"/>
                </a:lnTo>
                <a:lnTo>
                  <a:pt x="287019" y="292480"/>
                </a:lnTo>
                <a:lnTo>
                  <a:pt x="290067" y="296163"/>
                </a:lnTo>
                <a:lnTo>
                  <a:pt x="294386" y="298830"/>
                </a:lnTo>
                <a:lnTo>
                  <a:pt x="300100" y="300481"/>
                </a:lnTo>
                <a:lnTo>
                  <a:pt x="321310" y="306704"/>
                </a:lnTo>
                <a:lnTo>
                  <a:pt x="350647" y="298703"/>
                </a:lnTo>
                <a:lnTo>
                  <a:pt x="356883" y="280719"/>
                </a:lnTo>
                <a:lnTo>
                  <a:pt x="357044" y="268377"/>
                </a:lnTo>
                <a:lnTo>
                  <a:pt x="357115" y="254659"/>
                </a:lnTo>
                <a:lnTo>
                  <a:pt x="357124" y="247268"/>
                </a:lnTo>
                <a:lnTo>
                  <a:pt x="357124" y="69341"/>
                </a:lnTo>
                <a:lnTo>
                  <a:pt x="357073" y="54924"/>
                </a:lnTo>
                <a:lnTo>
                  <a:pt x="356902" y="42306"/>
                </a:lnTo>
                <a:lnTo>
                  <a:pt x="356615" y="32385"/>
                </a:lnTo>
                <a:lnTo>
                  <a:pt x="321437" y="16255"/>
                </a:lnTo>
                <a:lnTo>
                  <a:pt x="320675" y="4825"/>
                </a:lnTo>
                <a:lnTo>
                  <a:pt x="336189" y="5252"/>
                </a:lnTo>
                <a:lnTo>
                  <a:pt x="349677" y="5532"/>
                </a:lnTo>
                <a:lnTo>
                  <a:pt x="361140" y="5681"/>
                </a:lnTo>
                <a:lnTo>
                  <a:pt x="368680" y="5714"/>
                </a:lnTo>
                <a:lnTo>
                  <a:pt x="381863" y="5640"/>
                </a:lnTo>
                <a:lnTo>
                  <a:pt x="394618" y="5401"/>
                </a:lnTo>
                <a:lnTo>
                  <a:pt x="406945" y="4975"/>
                </a:lnTo>
                <a:lnTo>
                  <a:pt x="410210" y="4825"/>
                </a:lnTo>
                <a:lnTo>
                  <a:pt x="558673" y="190880"/>
                </a:lnTo>
                <a:lnTo>
                  <a:pt x="566354" y="200550"/>
                </a:lnTo>
                <a:lnTo>
                  <a:pt x="574173" y="210771"/>
                </a:lnTo>
                <a:lnTo>
                  <a:pt x="576961" y="214502"/>
                </a:lnTo>
                <a:lnTo>
                  <a:pt x="576704" y="201524"/>
                </a:lnTo>
                <a:lnTo>
                  <a:pt x="576588" y="188963"/>
                </a:lnTo>
                <a:lnTo>
                  <a:pt x="576579" y="184785"/>
                </a:lnTo>
                <a:lnTo>
                  <a:pt x="576579" y="68452"/>
                </a:lnTo>
                <a:lnTo>
                  <a:pt x="576530" y="54431"/>
                </a:lnTo>
                <a:lnTo>
                  <a:pt x="576362" y="41770"/>
                </a:lnTo>
                <a:lnTo>
                  <a:pt x="576072" y="31241"/>
                </a:lnTo>
                <a:lnTo>
                  <a:pt x="575944" y="27812"/>
                </a:lnTo>
                <a:lnTo>
                  <a:pt x="574039" y="25526"/>
                </a:lnTo>
                <a:lnTo>
                  <a:pt x="570229" y="24511"/>
                </a:lnTo>
                <a:lnTo>
                  <a:pt x="541654" y="16637"/>
                </a:lnTo>
                <a:lnTo>
                  <a:pt x="541019" y="4825"/>
                </a:lnTo>
                <a:lnTo>
                  <a:pt x="555924" y="5237"/>
                </a:lnTo>
                <a:lnTo>
                  <a:pt x="569320" y="5515"/>
                </a:lnTo>
                <a:lnTo>
                  <a:pt x="581219" y="5669"/>
                </a:lnTo>
                <a:lnTo>
                  <a:pt x="591057" y="5714"/>
                </a:lnTo>
                <a:lnTo>
                  <a:pt x="601759" y="5663"/>
                </a:lnTo>
                <a:lnTo>
                  <a:pt x="613835" y="5499"/>
                </a:lnTo>
                <a:lnTo>
                  <a:pt x="627275" y="5211"/>
                </a:lnTo>
                <a:lnTo>
                  <a:pt x="640841" y="4825"/>
                </a:lnTo>
                <a:lnTo>
                  <a:pt x="641985" y="16255"/>
                </a:lnTo>
                <a:lnTo>
                  <a:pt x="611631" y="25018"/>
                </a:lnTo>
                <a:lnTo>
                  <a:pt x="605828" y="43364"/>
                </a:lnTo>
                <a:lnTo>
                  <a:pt x="605606" y="56143"/>
                </a:lnTo>
                <a:lnTo>
                  <a:pt x="605536" y="69341"/>
                </a:lnTo>
                <a:lnTo>
                  <a:pt x="605536" y="317373"/>
                </a:lnTo>
                <a:lnTo>
                  <a:pt x="579881" y="319913"/>
                </a:lnTo>
                <a:lnTo>
                  <a:pt x="403987" y="99567"/>
                </a:lnTo>
                <a:lnTo>
                  <a:pt x="396895" y="90320"/>
                </a:lnTo>
                <a:lnTo>
                  <a:pt x="388959" y="79758"/>
                </a:lnTo>
                <a:lnTo>
                  <a:pt x="385952" y="75691"/>
                </a:lnTo>
                <a:lnTo>
                  <a:pt x="386205" y="88991"/>
                </a:lnTo>
                <a:lnTo>
                  <a:pt x="386323" y="101434"/>
                </a:lnTo>
                <a:lnTo>
                  <a:pt x="386333" y="106044"/>
                </a:lnTo>
                <a:lnTo>
                  <a:pt x="386333" y="247268"/>
                </a:lnTo>
                <a:lnTo>
                  <a:pt x="386369" y="261901"/>
                </a:lnTo>
                <a:lnTo>
                  <a:pt x="386488" y="274933"/>
                </a:lnTo>
                <a:lnTo>
                  <a:pt x="386710" y="286385"/>
                </a:lnTo>
                <a:lnTo>
                  <a:pt x="386841" y="290829"/>
                </a:lnTo>
                <a:lnTo>
                  <a:pt x="386968" y="295148"/>
                </a:lnTo>
                <a:lnTo>
                  <a:pt x="388747" y="297814"/>
                </a:lnTo>
                <a:lnTo>
                  <a:pt x="392302" y="298703"/>
                </a:lnTo>
                <a:lnTo>
                  <a:pt x="420877" y="306450"/>
                </a:lnTo>
                <a:lnTo>
                  <a:pt x="421639" y="318135"/>
                </a:lnTo>
                <a:lnTo>
                  <a:pt x="406889" y="317794"/>
                </a:lnTo>
                <a:lnTo>
                  <a:pt x="393528" y="317553"/>
                </a:lnTo>
                <a:lnTo>
                  <a:pt x="381598" y="317413"/>
                </a:lnTo>
                <a:lnTo>
                  <a:pt x="372110" y="317373"/>
                </a:lnTo>
                <a:lnTo>
                  <a:pt x="361590" y="317420"/>
                </a:lnTo>
                <a:lnTo>
                  <a:pt x="349567" y="317556"/>
                </a:lnTo>
                <a:lnTo>
                  <a:pt x="336042" y="317766"/>
                </a:lnTo>
                <a:lnTo>
                  <a:pt x="322579" y="318007"/>
                </a:lnTo>
                <a:lnTo>
                  <a:pt x="322579" y="318135"/>
                </a:lnTo>
                <a:lnTo>
                  <a:pt x="322199" y="318007"/>
                </a:lnTo>
                <a:lnTo>
                  <a:pt x="321944" y="318135"/>
                </a:lnTo>
                <a:lnTo>
                  <a:pt x="321817" y="318007"/>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6" y="318135"/>
                </a:lnTo>
                <a:lnTo>
                  <a:pt x="181990" y="306959"/>
                </a:lnTo>
                <a:lnTo>
                  <a:pt x="204088" y="300481"/>
                </a:lnTo>
                <a:lnTo>
                  <a:pt x="207010" y="299592"/>
                </a:lnTo>
                <a:lnTo>
                  <a:pt x="209168" y="298450"/>
                </a:lnTo>
                <a:lnTo>
                  <a:pt x="210565" y="297052"/>
                </a:lnTo>
                <a:lnTo>
                  <a:pt x="211836" y="295782"/>
                </a:lnTo>
                <a:lnTo>
                  <a:pt x="212470" y="293750"/>
                </a:lnTo>
                <a:lnTo>
                  <a:pt x="212470" y="291084"/>
                </a:lnTo>
                <a:lnTo>
                  <a:pt x="212470" y="288036"/>
                </a:lnTo>
                <a:lnTo>
                  <a:pt x="211836" y="284225"/>
                </a:lnTo>
                <a:lnTo>
                  <a:pt x="210312" y="279400"/>
                </a:lnTo>
                <a:lnTo>
                  <a:pt x="208787" y="274447"/>
                </a:lnTo>
                <a:lnTo>
                  <a:pt x="206628" y="268097"/>
                </a:lnTo>
                <a:lnTo>
                  <a:pt x="203835" y="260223"/>
                </a:lnTo>
                <a:lnTo>
                  <a:pt x="189102" y="218312"/>
                </a:lnTo>
                <a:lnTo>
                  <a:pt x="97536" y="218312"/>
                </a:lnTo>
                <a:lnTo>
                  <a:pt x="81661" y="259968"/>
                </a:lnTo>
                <a:lnTo>
                  <a:pt x="78612" y="268224"/>
                </a:lnTo>
                <a:lnTo>
                  <a:pt x="76200" y="274827"/>
                </a:lnTo>
                <a:lnTo>
                  <a:pt x="74422" y="279780"/>
                </a:lnTo>
                <a:lnTo>
                  <a:pt x="72770" y="284734"/>
                </a:lnTo>
                <a:lnTo>
                  <a:pt x="71881" y="288543"/>
                </a:lnTo>
                <a:lnTo>
                  <a:pt x="71881" y="291338"/>
                </a:lnTo>
                <a:lnTo>
                  <a:pt x="71881" y="293877"/>
                </a:lnTo>
                <a:lnTo>
                  <a:pt x="72516" y="295782"/>
                </a:lnTo>
                <a:lnTo>
                  <a:pt x="73913" y="297052"/>
                </a:lnTo>
                <a:lnTo>
                  <a:pt x="75183" y="298450"/>
                </a:lnTo>
                <a:lnTo>
                  <a:pt x="77342" y="299465"/>
                </a:lnTo>
                <a:lnTo>
                  <a:pt x="80137" y="300227"/>
                </a:lnTo>
                <a:lnTo>
                  <a:pt x="101600" y="306450"/>
                </a:lnTo>
                <a:lnTo>
                  <a:pt x="102235" y="318135"/>
                </a:lnTo>
                <a:lnTo>
                  <a:pt x="87335" y="317812"/>
                </a:lnTo>
                <a:lnTo>
                  <a:pt x="73840" y="317577"/>
                </a:lnTo>
                <a:lnTo>
                  <a:pt x="61740" y="317431"/>
                </a:lnTo>
                <a:lnTo>
                  <a:pt x="51023" y="317374"/>
                </a:lnTo>
                <a:lnTo>
                  <a:pt x="49529" y="317373"/>
                </a:lnTo>
                <a:lnTo>
                  <a:pt x="38011" y="317425"/>
                </a:lnTo>
                <a:lnTo>
                  <a:pt x="25653" y="317582"/>
                </a:lnTo>
                <a:lnTo>
                  <a:pt x="12455" y="317845"/>
                </a:lnTo>
                <a:lnTo>
                  <a:pt x="1142" y="318135"/>
                </a:lnTo>
                <a:lnTo>
                  <a:pt x="0" y="306959"/>
                </a:lnTo>
                <a:lnTo>
                  <a:pt x="23875" y="299719"/>
                </a:lnTo>
                <a:lnTo>
                  <a:pt x="29590" y="298068"/>
                </a:lnTo>
                <a:lnTo>
                  <a:pt x="33654" y="295401"/>
                </a:lnTo>
                <a:lnTo>
                  <a:pt x="42037" y="282066"/>
                </a:lnTo>
                <a:lnTo>
                  <a:pt x="156463" y="3555"/>
                </a:lnTo>
                <a:lnTo>
                  <a:pt x="180593"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3582247" y="638685"/>
            <a:ext cx="446530" cy="328167"/>
          </a:xfrm>
          <a:custGeom>
            <a:avLst/>
            <a:gdLst/>
            <a:ahLst/>
            <a:cxnLst/>
            <a:rect l="l" t="t" r="r" b="b"/>
            <a:pathLst>
              <a:path w="334898" h="328167">
                <a:moveTo>
                  <a:pt x="172338" y="0"/>
                </a:moveTo>
                <a:lnTo>
                  <a:pt x="187491" y="420"/>
                </a:lnTo>
                <a:lnTo>
                  <a:pt x="201939" y="1681"/>
                </a:lnTo>
                <a:lnTo>
                  <a:pt x="215684" y="3783"/>
                </a:lnTo>
                <a:lnTo>
                  <a:pt x="228726" y="6723"/>
                </a:lnTo>
                <a:lnTo>
                  <a:pt x="241066" y="10502"/>
                </a:lnTo>
                <a:lnTo>
                  <a:pt x="252705" y="15119"/>
                </a:lnTo>
                <a:lnTo>
                  <a:pt x="263643" y="20573"/>
                </a:lnTo>
                <a:lnTo>
                  <a:pt x="273882" y="26863"/>
                </a:lnTo>
                <a:lnTo>
                  <a:pt x="283421" y="33988"/>
                </a:lnTo>
                <a:lnTo>
                  <a:pt x="292263" y="41948"/>
                </a:lnTo>
                <a:lnTo>
                  <a:pt x="300837" y="51229"/>
                </a:lnTo>
                <a:lnTo>
                  <a:pt x="308276" y="60951"/>
                </a:lnTo>
                <a:lnTo>
                  <a:pt x="314798" y="71332"/>
                </a:lnTo>
                <a:lnTo>
                  <a:pt x="320403" y="82371"/>
                </a:lnTo>
                <a:lnTo>
                  <a:pt x="325092" y="94071"/>
                </a:lnTo>
                <a:lnTo>
                  <a:pt x="328868" y="106431"/>
                </a:lnTo>
                <a:lnTo>
                  <a:pt x="331729" y="119452"/>
                </a:lnTo>
                <a:lnTo>
                  <a:pt x="333677" y="133135"/>
                </a:lnTo>
                <a:lnTo>
                  <a:pt x="334714" y="147482"/>
                </a:lnTo>
                <a:lnTo>
                  <a:pt x="334898" y="156971"/>
                </a:lnTo>
                <a:lnTo>
                  <a:pt x="334477" y="171539"/>
                </a:lnTo>
                <a:lnTo>
                  <a:pt x="333214" y="185544"/>
                </a:lnTo>
                <a:lnTo>
                  <a:pt x="331110" y="198988"/>
                </a:lnTo>
                <a:lnTo>
                  <a:pt x="328166" y="211870"/>
                </a:lnTo>
                <a:lnTo>
                  <a:pt x="324382" y="224190"/>
                </a:lnTo>
                <a:lnTo>
                  <a:pt x="319758" y="235949"/>
                </a:lnTo>
                <a:lnTo>
                  <a:pt x="314296" y="247146"/>
                </a:lnTo>
                <a:lnTo>
                  <a:pt x="307997" y="257781"/>
                </a:lnTo>
                <a:lnTo>
                  <a:pt x="300860" y="267855"/>
                </a:lnTo>
                <a:lnTo>
                  <a:pt x="292887" y="277367"/>
                </a:lnTo>
                <a:lnTo>
                  <a:pt x="280437" y="289602"/>
                </a:lnTo>
                <a:lnTo>
                  <a:pt x="270943" y="297193"/>
                </a:lnTo>
                <a:lnTo>
                  <a:pt x="260820" y="303952"/>
                </a:lnTo>
                <a:lnTo>
                  <a:pt x="250067" y="309878"/>
                </a:lnTo>
                <a:lnTo>
                  <a:pt x="238684" y="314973"/>
                </a:lnTo>
                <a:lnTo>
                  <a:pt x="226670" y="319237"/>
                </a:lnTo>
                <a:lnTo>
                  <a:pt x="214022" y="322670"/>
                </a:lnTo>
                <a:lnTo>
                  <a:pt x="200740" y="325274"/>
                </a:lnTo>
                <a:lnTo>
                  <a:pt x="186822" y="327049"/>
                </a:lnTo>
                <a:lnTo>
                  <a:pt x="172267" y="327996"/>
                </a:lnTo>
                <a:lnTo>
                  <a:pt x="162559" y="328167"/>
                </a:lnTo>
                <a:lnTo>
                  <a:pt x="147456" y="327738"/>
                </a:lnTo>
                <a:lnTo>
                  <a:pt x="133053" y="326451"/>
                </a:lnTo>
                <a:lnTo>
                  <a:pt x="119348" y="324304"/>
                </a:lnTo>
                <a:lnTo>
                  <a:pt x="106341" y="321300"/>
                </a:lnTo>
                <a:lnTo>
                  <a:pt x="94032" y="317436"/>
                </a:lnTo>
                <a:lnTo>
                  <a:pt x="82419" y="312715"/>
                </a:lnTo>
                <a:lnTo>
                  <a:pt x="71502" y="307135"/>
                </a:lnTo>
                <a:lnTo>
                  <a:pt x="61280" y="300696"/>
                </a:lnTo>
                <a:lnTo>
                  <a:pt x="51753" y="293399"/>
                </a:lnTo>
                <a:lnTo>
                  <a:pt x="42919" y="285243"/>
                </a:lnTo>
                <a:lnTo>
                  <a:pt x="34251" y="275585"/>
                </a:lnTo>
                <a:lnTo>
                  <a:pt x="26952" y="265806"/>
                </a:lnTo>
                <a:lnTo>
                  <a:pt x="20523" y="255395"/>
                </a:lnTo>
                <a:lnTo>
                  <a:pt x="14966" y="244351"/>
                </a:lnTo>
                <a:lnTo>
                  <a:pt x="10281" y="232673"/>
                </a:lnTo>
                <a:lnTo>
                  <a:pt x="6472" y="220362"/>
                </a:lnTo>
                <a:lnTo>
                  <a:pt x="3538" y="207415"/>
                </a:lnTo>
                <a:lnTo>
                  <a:pt x="1483" y="193832"/>
                </a:lnTo>
                <a:lnTo>
                  <a:pt x="307" y="179613"/>
                </a:lnTo>
                <a:lnTo>
                  <a:pt x="0" y="167258"/>
                </a:lnTo>
                <a:lnTo>
                  <a:pt x="433" y="152514"/>
                </a:lnTo>
                <a:lnTo>
                  <a:pt x="1733" y="138389"/>
                </a:lnTo>
                <a:lnTo>
                  <a:pt x="3900" y="124882"/>
                </a:lnTo>
                <a:lnTo>
                  <a:pt x="6936" y="111991"/>
                </a:lnTo>
                <a:lnTo>
                  <a:pt x="10840" y="99715"/>
                </a:lnTo>
                <a:lnTo>
                  <a:pt x="15615" y="88053"/>
                </a:lnTo>
                <a:lnTo>
                  <a:pt x="21259" y="77004"/>
                </a:lnTo>
                <a:lnTo>
                  <a:pt x="27775" y="66565"/>
                </a:lnTo>
                <a:lnTo>
                  <a:pt x="35162" y="56736"/>
                </a:lnTo>
                <a:lnTo>
                  <a:pt x="43422" y="47514"/>
                </a:lnTo>
                <a:lnTo>
                  <a:pt x="54808" y="36950"/>
                </a:lnTo>
                <a:lnTo>
                  <a:pt x="64396" y="29626"/>
                </a:lnTo>
                <a:lnTo>
                  <a:pt x="74612" y="23112"/>
                </a:lnTo>
                <a:lnTo>
                  <a:pt x="85454" y="17407"/>
                </a:lnTo>
                <a:lnTo>
                  <a:pt x="96923" y="12510"/>
                </a:lnTo>
                <a:lnTo>
                  <a:pt x="109020" y="8422"/>
                </a:lnTo>
                <a:lnTo>
                  <a:pt x="121743" y="5140"/>
                </a:lnTo>
                <a:lnTo>
                  <a:pt x="135094" y="2665"/>
                </a:lnTo>
                <a:lnTo>
                  <a:pt x="149072" y="996"/>
                </a:lnTo>
                <a:lnTo>
                  <a:pt x="163676" y="132"/>
                </a:lnTo>
                <a:lnTo>
                  <a:pt x="172338"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1263904" y="391668"/>
            <a:ext cx="9662160" cy="688848"/>
          </a:xfrm>
          <a:prstGeom prst="rect">
            <a:avLst/>
          </a:prstGeom>
          <a:blipFill>
            <a:blip r:embed="rId3" cstate="print"/>
            <a:stretch>
              <a:fillRect/>
            </a:stretch>
          </a:blipFill>
        </p:spPr>
        <p:txBody>
          <a:bodyPr wrap="square" lIns="0" tIns="0" rIns="0" bIns="0" rtlCol="0">
            <a:noAutofit/>
          </a:bodyPr>
          <a:lstStyle/>
          <a:p>
            <a:endParaRPr/>
          </a:p>
        </p:txBody>
      </p:sp>
      <p:sp>
        <p:nvSpPr>
          <p:cNvPr id="33" name="object 33"/>
          <p:cNvSpPr/>
          <p:nvPr/>
        </p:nvSpPr>
        <p:spPr>
          <a:xfrm>
            <a:off x="10190481" y="391668"/>
            <a:ext cx="871728" cy="688848"/>
          </a:xfrm>
          <a:prstGeom prst="rect">
            <a:avLst/>
          </a:prstGeom>
          <a:blipFill>
            <a:blip r:embed="rId4" cstate="print"/>
            <a:stretch>
              <a:fillRect/>
            </a:stretch>
          </a:blipFill>
        </p:spPr>
        <p:txBody>
          <a:bodyPr wrap="square" lIns="0" tIns="0" rIns="0" bIns="0" rtlCol="0">
            <a:noAutofit/>
          </a:bodyPr>
          <a:lstStyle/>
          <a:p>
            <a:endParaRPr/>
          </a:p>
        </p:txBody>
      </p:sp>
      <p:sp>
        <p:nvSpPr>
          <p:cNvPr id="3" name="object 3"/>
          <p:cNvSpPr txBox="1"/>
          <p:nvPr/>
        </p:nvSpPr>
        <p:spPr>
          <a:xfrm>
            <a:off x="714586" y="1233407"/>
            <a:ext cx="10663048" cy="432308"/>
          </a:xfrm>
          <a:prstGeom prst="rect">
            <a:avLst/>
          </a:prstGeom>
        </p:spPr>
        <p:txBody>
          <a:bodyPr wrap="square" lIns="0" tIns="21367" rIns="0" bIns="0" rtlCol="0">
            <a:noAutofit/>
          </a:bodyPr>
          <a:lstStyle/>
          <a:p>
            <a:pPr marL="12700">
              <a:lnSpc>
                <a:spcPts val="3365"/>
              </a:lnSpc>
            </a:pPr>
            <a:r>
              <a:rPr sz="3200" spc="-11" dirty="0" smtClean="0">
                <a:solidFill>
                  <a:srgbClr val="0000FF"/>
                </a:solidFill>
                <a:latin typeface="Constantia"/>
                <a:cs typeface="Constantia"/>
              </a:rPr>
              <a:t>4. Επικρατηση Ισχυρής Πλευράς –Πλευρίωση</a:t>
            </a:r>
            <a:endParaRPr sz="3200">
              <a:latin typeface="Constantia"/>
              <a:cs typeface="Constantia"/>
            </a:endParaRPr>
          </a:p>
        </p:txBody>
      </p:sp>
      <p:sp>
        <p:nvSpPr>
          <p:cNvPr id="2" name="object 2"/>
          <p:cNvSpPr txBox="1"/>
          <p:nvPr/>
        </p:nvSpPr>
        <p:spPr>
          <a:xfrm>
            <a:off x="714587" y="2361548"/>
            <a:ext cx="10360273" cy="3099943"/>
          </a:xfrm>
          <a:prstGeom prst="rect">
            <a:avLst/>
          </a:prstGeom>
        </p:spPr>
        <p:txBody>
          <a:bodyPr wrap="square" lIns="0" tIns="21367" rIns="0" bIns="0" rtlCol="0">
            <a:noAutofit/>
          </a:bodyPr>
          <a:lstStyle/>
          <a:p>
            <a:pPr marL="12700" marR="8122">
              <a:lnSpc>
                <a:spcPts val="3365"/>
              </a:lnSpc>
            </a:pPr>
            <a:r>
              <a:rPr sz="3200" spc="-31" dirty="0" smtClean="0">
                <a:solidFill>
                  <a:srgbClr val="0000FF"/>
                </a:solidFill>
                <a:latin typeface="Constantia"/>
                <a:cs typeface="Constantia"/>
              </a:rPr>
              <a:t>ΧΕΡΙ: </a:t>
            </a:r>
            <a:r>
              <a:rPr sz="3200" spc="-31" dirty="0" smtClean="0">
                <a:solidFill>
                  <a:srgbClr val="FFFFFF"/>
                </a:solidFill>
                <a:latin typeface="Constantia"/>
                <a:cs typeface="Constantia"/>
              </a:rPr>
              <a:t>πετά τόπι, κόβει λουλούδι, ζωγραφίζει,</a:t>
            </a:r>
            <a:endParaRPr sz="3200">
              <a:latin typeface="Constantia"/>
              <a:cs typeface="Constantia"/>
            </a:endParaRPr>
          </a:p>
          <a:p>
            <a:pPr marL="287019" marR="61036">
              <a:lnSpc>
                <a:spcPts val="3840"/>
              </a:lnSpc>
              <a:spcBef>
                <a:spcPts val="23"/>
              </a:spcBef>
            </a:pPr>
            <a:r>
              <a:rPr sz="3200" spc="-22" dirty="0" smtClean="0">
                <a:solidFill>
                  <a:srgbClr val="FFFFFF"/>
                </a:solidFill>
                <a:latin typeface="Constantia"/>
                <a:cs typeface="Constantia"/>
              </a:rPr>
              <a:t>κόβει με ψαλίδι, χτενίζεται.</a:t>
            </a:r>
            <a:endParaRPr sz="3200">
              <a:latin typeface="Constantia"/>
              <a:cs typeface="Constantia"/>
            </a:endParaRPr>
          </a:p>
          <a:p>
            <a:pPr marL="12700" marR="61036">
              <a:lnSpc>
                <a:spcPct val="101725"/>
              </a:lnSpc>
              <a:spcBef>
                <a:spcPts val="343"/>
              </a:spcBef>
            </a:pPr>
            <a:r>
              <a:rPr sz="3200" spc="-24" dirty="0" smtClean="0">
                <a:solidFill>
                  <a:srgbClr val="0000FF"/>
                </a:solidFill>
                <a:latin typeface="Constantia"/>
                <a:cs typeface="Constantia"/>
              </a:rPr>
              <a:t>ΠΟΔΙ: </a:t>
            </a:r>
            <a:r>
              <a:rPr sz="3200" spc="-24" dirty="0" smtClean="0">
                <a:solidFill>
                  <a:srgbClr val="FFFFFF"/>
                </a:solidFill>
                <a:latin typeface="Constantia"/>
                <a:cs typeface="Constantia"/>
              </a:rPr>
              <a:t>κλωτσά τόπι, πηδά στο ένα πόδι.</a:t>
            </a:r>
            <a:endParaRPr sz="3200">
              <a:latin typeface="Constantia"/>
              <a:cs typeface="Constantia"/>
            </a:endParaRPr>
          </a:p>
          <a:p>
            <a:pPr marL="12700" marR="61036">
              <a:lnSpc>
                <a:spcPct val="101725"/>
              </a:lnSpc>
              <a:spcBef>
                <a:spcPts val="533"/>
              </a:spcBef>
            </a:pPr>
            <a:r>
              <a:rPr sz="3200" spc="-27" dirty="0" smtClean="0">
                <a:solidFill>
                  <a:srgbClr val="0000FF"/>
                </a:solidFill>
                <a:latin typeface="Constantia"/>
                <a:cs typeface="Constantia"/>
              </a:rPr>
              <a:t>ΜΑΤΙ: </a:t>
            </a:r>
            <a:r>
              <a:rPr sz="3200" spc="-27" dirty="0" smtClean="0">
                <a:solidFill>
                  <a:srgbClr val="FFFFFF"/>
                </a:solidFill>
                <a:latin typeface="Constantia"/>
                <a:cs typeface="Constantia"/>
              </a:rPr>
              <a:t>κοιτά από «τηλεσκόπιο», βγάζει</a:t>
            </a:r>
            <a:endParaRPr sz="3200">
              <a:latin typeface="Constantia"/>
              <a:cs typeface="Constantia"/>
            </a:endParaRPr>
          </a:p>
          <a:p>
            <a:pPr marL="287019" marR="61036">
              <a:lnSpc>
                <a:spcPts val="3840"/>
              </a:lnSpc>
              <a:spcBef>
                <a:spcPts val="192"/>
              </a:spcBef>
            </a:pPr>
            <a:r>
              <a:rPr sz="3200" spc="-16" dirty="0" smtClean="0">
                <a:solidFill>
                  <a:srgbClr val="FFFFFF"/>
                </a:solidFill>
                <a:latin typeface="Constantia"/>
                <a:cs typeface="Constantia"/>
              </a:rPr>
              <a:t>«φωτογραφία».</a:t>
            </a:r>
            <a:endParaRPr sz="3200">
              <a:latin typeface="Constantia"/>
              <a:cs typeface="Constantia"/>
            </a:endParaRPr>
          </a:p>
          <a:p>
            <a:pPr marL="12700">
              <a:lnSpc>
                <a:spcPct val="101725"/>
              </a:lnSpc>
              <a:spcBef>
                <a:spcPts val="344"/>
              </a:spcBef>
            </a:pPr>
            <a:r>
              <a:rPr sz="3200" spc="-36" dirty="0" smtClean="0">
                <a:solidFill>
                  <a:srgbClr val="0000FF"/>
                </a:solidFill>
                <a:latin typeface="Constantia"/>
                <a:cs typeface="Constantia"/>
              </a:rPr>
              <a:t>ΑΥΤΙ: </a:t>
            </a:r>
            <a:r>
              <a:rPr sz="3200" spc="-36" dirty="0" smtClean="0">
                <a:solidFill>
                  <a:srgbClr val="FFFFFF"/>
                </a:solidFill>
                <a:latin typeface="Constantia"/>
                <a:cs typeface="Constantia"/>
              </a:rPr>
              <a:t>σηκώνει το ακουστικό του τηλεφώνου.</a:t>
            </a:r>
            <a:endParaRPr sz="3200">
              <a:latin typeface="Constantia"/>
              <a:cs typeface="Constant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4</a:t>
            </a:fld>
            <a:endParaRPr lang="en-US" noProof="0" dirty="0"/>
          </a:p>
        </p:txBody>
      </p:sp>
      <p:sp>
        <p:nvSpPr>
          <p:cNvPr id="3" name="2 - Τίτλος"/>
          <p:cNvSpPr>
            <a:spLocks noGrp="1"/>
          </p:cNvSpPr>
          <p:nvPr>
            <p:ph type="title"/>
          </p:nvPr>
        </p:nvSpPr>
        <p:spPr/>
        <p:txBody>
          <a:bodyPr>
            <a:normAutofit/>
          </a:bodyPr>
          <a:lstStyle/>
          <a:p>
            <a:r>
              <a:rPr lang="el-GR" sz="2800" dirty="0" smtClean="0"/>
              <a:t>Γιατί μερικοί μαθητές θέλουν και προσπαθούν</a:t>
            </a:r>
            <a:br>
              <a:rPr lang="el-GR" sz="2800" dirty="0" smtClean="0"/>
            </a:br>
            <a:r>
              <a:rPr lang="el-GR" sz="2800" dirty="0" smtClean="0"/>
              <a:t>να μάθουν, ενώ άλλοι φαίνεται να αδιαφορούν;</a:t>
            </a:r>
            <a:endParaRPr lang="el-GR" sz="28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τα κίνητρα για μάθηση επηρεάζονται από:</a:t>
            </a:r>
          </a:p>
          <a:p>
            <a:r>
              <a:rPr lang="el-GR" dirty="0" smtClean="0"/>
              <a:t>α) τις </a:t>
            </a:r>
            <a:r>
              <a:rPr lang="el-GR" b="1" dirty="0" smtClean="0"/>
              <a:t>αντιλήψεις που έχουν οι μαθητές αφενός για την</a:t>
            </a:r>
          </a:p>
          <a:p>
            <a:r>
              <a:rPr lang="el-GR" b="1" dirty="0" smtClean="0"/>
              <a:t>αξία της μάθησης και αφετέρου για το ρόλο του</a:t>
            </a:r>
          </a:p>
          <a:p>
            <a:r>
              <a:rPr lang="el-GR" dirty="0" smtClean="0"/>
              <a:t>αυτού τους στη διαδικασία αυτή και</a:t>
            </a:r>
          </a:p>
          <a:p>
            <a:r>
              <a:rPr lang="el-GR" dirty="0" smtClean="0"/>
              <a:t>β) την </a:t>
            </a:r>
            <a:r>
              <a:rPr lang="el-GR" b="1" dirty="0" smtClean="0"/>
              <a:t>απόδοση αιτιολογικών προσδιορισμών</a:t>
            </a:r>
          </a:p>
          <a:p>
            <a:r>
              <a:rPr lang="el-GR" dirty="0" smtClean="0"/>
              <a:t>σχετικά με την </a:t>
            </a:r>
            <a:r>
              <a:rPr lang="el-GR" b="1" dirty="0" smtClean="0"/>
              <a:t>επιτυχία ή την αποτυχία των</a:t>
            </a:r>
          </a:p>
          <a:p>
            <a:r>
              <a:rPr lang="el-GR" dirty="0" smtClean="0"/>
              <a:t>προσπαθειών τους (</a:t>
            </a:r>
            <a:r>
              <a:rPr lang="el-GR" dirty="0" err="1" smtClean="0"/>
              <a:t>Pintrich</a:t>
            </a:r>
            <a:r>
              <a:rPr lang="el-GR" dirty="0" smtClean="0"/>
              <a:t> &amp; </a:t>
            </a:r>
            <a:r>
              <a:rPr lang="el-GR" dirty="0" err="1" smtClean="0"/>
              <a:t>Schunk</a:t>
            </a:r>
            <a:r>
              <a:rPr lang="el-GR" dirty="0" smtClean="0"/>
              <a:t>, 1996).</a:t>
            </a:r>
          </a:p>
          <a:p>
            <a:r>
              <a:rPr lang="el-GR" dirty="0" smtClean="0"/>
              <a:t>γ) την εκτίμηση της </a:t>
            </a:r>
            <a:r>
              <a:rPr lang="el-GR" b="1" dirty="0" err="1" smtClean="0"/>
              <a:t>αυτοαποτελεσματικότητας</a:t>
            </a:r>
            <a:r>
              <a:rPr lang="el-GR" b="1" dirty="0" smtClean="0"/>
              <a:t> του.</a:t>
            </a:r>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bject 7"/>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8" name="object 8"/>
          <p:cNvSpPr/>
          <p:nvPr/>
        </p:nvSpPr>
        <p:spPr>
          <a:xfrm>
            <a:off x="2639907" y="494666"/>
            <a:ext cx="6928781" cy="326009"/>
          </a:xfrm>
          <a:custGeom>
            <a:avLst/>
            <a:gdLst/>
            <a:ahLst/>
            <a:cxnLst/>
            <a:rect l="l" t="t" r="r" b="b"/>
            <a:pathLst>
              <a:path w="5196586" h="326009">
                <a:moveTo>
                  <a:pt x="2858389" y="6096"/>
                </a:moveTo>
                <a:lnTo>
                  <a:pt x="2808478" y="197612"/>
                </a:lnTo>
                <a:lnTo>
                  <a:pt x="2838958" y="116839"/>
                </a:lnTo>
                <a:lnTo>
                  <a:pt x="2839058" y="116573"/>
                </a:lnTo>
                <a:lnTo>
                  <a:pt x="2843576" y="104409"/>
                </a:lnTo>
                <a:lnTo>
                  <a:pt x="2847721" y="92710"/>
                </a:lnTo>
                <a:lnTo>
                  <a:pt x="2851461" y="104630"/>
                </a:lnTo>
                <a:lnTo>
                  <a:pt x="2855468" y="116967"/>
                </a:lnTo>
                <a:lnTo>
                  <a:pt x="2883027" y="197612"/>
                </a:lnTo>
                <a:lnTo>
                  <a:pt x="2882519" y="2539"/>
                </a:lnTo>
                <a:lnTo>
                  <a:pt x="2858389" y="6096"/>
                </a:lnTo>
                <a:close/>
              </a:path>
              <a:path w="5196586" h="326009">
                <a:moveTo>
                  <a:pt x="2773807" y="296418"/>
                </a:moveTo>
                <a:lnTo>
                  <a:pt x="2773807" y="291211"/>
                </a:lnTo>
                <a:lnTo>
                  <a:pt x="2774696" y="287274"/>
                </a:lnTo>
                <a:lnTo>
                  <a:pt x="2776347" y="282321"/>
                </a:lnTo>
                <a:lnTo>
                  <a:pt x="2778124" y="277368"/>
                </a:lnTo>
                <a:lnTo>
                  <a:pt x="2780537" y="270763"/>
                </a:lnTo>
                <a:lnTo>
                  <a:pt x="2783585" y="262636"/>
                </a:lnTo>
                <a:lnTo>
                  <a:pt x="2799460" y="220852"/>
                </a:lnTo>
                <a:lnTo>
                  <a:pt x="2891028" y="220852"/>
                </a:lnTo>
                <a:lnTo>
                  <a:pt x="2905760" y="262763"/>
                </a:lnTo>
                <a:lnTo>
                  <a:pt x="2908554" y="270637"/>
                </a:lnTo>
                <a:lnTo>
                  <a:pt x="2910712" y="276987"/>
                </a:lnTo>
                <a:lnTo>
                  <a:pt x="2912236" y="281939"/>
                </a:lnTo>
                <a:lnTo>
                  <a:pt x="2913760" y="286765"/>
                </a:lnTo>
                <a:lnTo>
                  <a:pt x="2914396" y="290575"/>
                </a:lnTo>
                <a:lnTo>
                  <a:pt x="2914396" y="296290"/>
                </a:lnTo>
                <a:lnTo>
                  <a:pt x="2912491" y="299593"/>
                </a:lnTo>
                <a:lnTo>
                  <a:pt x="2908935" y="302133"/>
                </a:lnTo>
                <a:lnTo>
                  <a:pt x="2906014" y="303022"/>
                </a:lnTo>
                <a:lnTo>
                  <a:pt x="2883916" y="309499"/>
                </a:lnTo>
                <a:lnTo>
                  <a:pt x="2884932" y="320675"/>
                </a:lnTo>
                <a:lnTo>
                  <a:pt x="2900003" y="320406"/>
                </a:lnTo>
                <a:lnTo>
                  <a:pt x="2912564" y="320229"/>
                </a:lnTo>
                <a:lnTo>
                  <a:pt x="2925225" y="320090"/>
                </a:lnTo>
                <a:lnTo>
                  <a:pt x="2950842" y="319932"/>
                </a:lnTo>
                <a:lnTo>
                  <a:pt x="2985725" y="320008"/>
                </a:lnTo>
                <a:lnTo>
                  <a:pt x="2998442" y="320141"/>
                </a:lnTo>
                <a:lnTo>
                  <a:pt x="3011119" y="320324"/>
                </a:lnTo>
                <a:lnTo>
                  <a:pt x="3023743" y="320548"/>
                </a:lnTo>
                <a:lnTo>
                  <a:pt x="3024505" y="320548"/>
                </a:lnTo>
                <a:lnTo>
                  <a:pt x="3037967" y="320306"/>
                </a:lnTo>
                <a:lnTo>
                  <a:pt x="3051492" y="320096"/>
                </a:lnTo>
                <a:lnTo>
                  <a:pt x="3063515" y="319960"/>
                </a:lnTo>
                <a:lnTo>
                  <a:pt x="3083523" y="319953"/>
                </a:lnTo>
                <a:lnTo>
                  <a:pt x="3095453" y="320093"/>
                </a:lnTo>
                <a:lnTo>
                  <a:pt x="3108814" y="320334"/>
                </a:lnTo>
                <a:lnTo>
                  <a:pt x="3123565" y="320675"/>
                </a:lnTo>
                <a:lnTo>
                  <a:pt x="3122803" y="308990"/>
                </a:lnTo>
                <a:lnTo>
                  <a:pt x="3094228" y="301244"/>
                </a:lnTo>
                <a:lnTo>
                  <a:pt x="3090672" y="300355"/>
                </a:lnTo>
                <a:lnTo>
                  <a:pt x="3088894" y="297688"/>
                </a:lnTo>
                <a:lnTo>
                  <a:pt x="3088767" y="293370"/>
                </a:lnTo>
                <a:lnTo>
                  <a:pt x="3088635" y="288925"/>
                </a:lnTo>
                <a:lnTo>
                  <a:pt x="3088413" y="277473"/>
                </a:lnTo>
                <a:lnTo>
                  <a:pt x="3088259" y="249809"/>
                </a:lnTo>
                <a:lnTo>
                  <a:pt x="3088130" y="91531"/>
                </a:lnTo>
                <a:lnTo>
                  <a:pt x="3087878" y="78232"/>
                </a:lnTo>
                <a:lnTo>
                  <a:pt x="3090884" y="82298"/>
                </a:lnTo>
                <a:lnTo>
                  <a:pt x="3098820" y="92860"/>
                </a:lnTo>
                <a:lnTo>
                  <a:pt x="3105911" y="102108"/>
                </a:lnTo>
                <a:lnTo>
                  <a:pt x="3281806" y="322452"/>
                </a:lnTo>
                <a:lnTo>
                  <a:pt x="3307460" y="319913"/>
                </a:lnTo>
                <a:lnTo>
                  <a:pt x="3307531" y="58683"/>
                </a:lnTo>
                <a:lnTo>
                  <a:pt x="3307753" y="45904"/>
                </a:lnTo>
                <a:lnTo>
                  <a:pt x="3308096" y="34925"/>
                </a:lnTo>
                <a:lnTo>
                  <a:pt x="3308350" y="30987"/>
                </a:lnTo>
                <a:lnTo>
                  <a:pt x="3310128" y="28575"/>
                </a:lnTo>
                <a:lnTo>
                  <a:pt x="3313556" y="27559"/>
                </a:lnTo>
                <a:lnTo>
                  <a:pt x="3343909" y="18796"/>
                </a:lnTo>
                <a:lnTo>
                  <a:pt x="3342767" y="7365"/>
                </a:lnTo>
                <a:lnTo>
                  <a:pt x="3329200" y="7751"/>
                </a:lnTo>
                <a:lnTo>
                  <a:pt x="3315760" y="8039"/>
                </a:lnTo>
                <a:lnTo>
                  <a:pt x="3303684" y="8203"/>
                </a:lnTo>
                <a:lnTo>
                  <a:pt x="3283144" y="8209"/>
                </a:lnTo>
                <a:lnTo>
                  <a:pt x="3271245" y="8055"/>
                </a:lnTo>
                <a:lnTo>
                  <a:pt x="3257849" y="7777"/>
                </a:lnTo>
                <a:lnTo>
                  <a:pt x="3242945" y="7365"/>
                </a:lnTo>
                <a:lnTo>
                  <a:pt x="3243580" y="19176"/>
                </a:lnTo>
                <a:lnTo>
                  <a:pt x="3272154" y="27050"/>
                </a:lnTo>
                <a:lnTo>
                  <a:pt x="3275965" y="28067"/>
                </a:lnTo>
                <a:lnTo>
                  <a:pt x="3277870" y="30352"/>
                </a:lnTo>
                <a:lnTo>
                  <a:pt x="3277997" y="33782"/>
                </a:lnTo>
                <a:lnTo>
                  <a:pt x="3278287" y="44310"/>
                </a:lnTo>
                <a:lnTo>
                  <a:pt x="3278455" y="56971"/>
                </a:lnTo>
                <a:lnTo>
                  <a:pt x="3278629" y="204064"/>
                </a:lnTo>
                <a:lnTo>
                  <a:pt x="3278885" y="217043"/>
                </a:lnTo>
                <a:lnTo>
                  <a:pt x="3276098" y="213311"/>
                </a:lnTo>
                <a:lnTo>
                  <a:pt x="3268279" y="203090"/>
                </a:lnTo>
                <a:lnTo>
                  <a:pt x="3260598" y="193421"/>
                </a:lnTo>
                <a:lnTo>
                  <a:pt x="3112135" y="7365"/>
                </a:lnTo>
                <a:lnTo>
                  <a:pt x="3108870" y="7515"/>
                </a:lnTo>
                <a:lnTo>
                  <a:pt x="3096543" y="7941"/>
                </a:lnTo>
                <a:lnTo>
                  <a:pt x="3083788" y="8180"/>
                </a:lnTo>
                <a:lnTo>
                  <a:pt x="3063065" y="8221"/>
                </a:lnTo>
                <a:lnTo>
                  <a:pt x="3051602" y="8072"/>
                </a:lnTo>
                <a:lnTo>
                  <a:pt x="3038114" y="7792"/>
                </a:lnTo>
                <a:lnTo>
                  <a:pt x="3022599" y="7365"/>
                </a:lnTo>
                <a:lnTo>
                  <a:pt x="3023361" y="18796"/>
                </a:lnTo>
                <a:lnTo>
                  <a:pt x="3053207" y="27559"/>
                </a:lnTo>
                <a:lnTo>
                  <a:pt x="3058827" y="44846"/>
                </a:lnTo>
                <a:lnTo>
                  <a:pt x="3058998" y="57464"/>
                </a:lnTo>
                <a:lnTo>
                  <a:pt x="3058969" y="270917"/>
                </a:lnTo>
                <a:lnTo>
                  <a:pt x="3058808" y="283259"/>
                </a:lnTo>
                <a:lnTo>
                  <a:pt x="3058541" y="294259"/>
                </a:lnTo>
                <a:lnTo>
                  <a:pt x="3023235" y="309245"/>
                </a:lnTo>
                <a:lnTo>
                  <a:pt x="3002025" y="303022"/>
                </a:lnTo>
                <a:lnTo>
                  <a:pt x="2996310" y="301371"/>
                </a:lnTo>
                <a:lnTo>
                  <a:pt x="2991993" y="298704"/>
                </a:lnTo>
                <a:lnTo>
                  <a:pt x="2988945" y="295021"/>
                </a:lnTo>
                <a:lnTo>
                  <a:pt x="2985897" y="291464"/>
                </a:lnTo>
                <a:lnTo>
                  <a:pt x="2982468" y="284352"/>
                </a:lnTo>
                <a:lnTo>
                  <a:pt x="2978785" y="273938"/>
                </a:lnTo>
                <a:lnTo>
                  <a:pt x="2882519" y="2539"/>
                </a:lnTo>
                <a:lnTo>
                  <a:pt x="2883027" y="197612"/>
                </a:lnTo>
                <a:lnTo>
                  <a:pt x="2808478" y="197612"/>
                </a:lnTo>
                <a:lnTo>
                  <a:pt x="2858389" y="6096"/>
                </a:lnTo>
                <a:lnTo>
                  <a:pt x="2747264" y="276860"/>
                </a:lnTo>
                <a:lnTo>
                  <a:pt x="2743961" y="284607"/>
                </a:lnTo>
                <a:lnTo>
                  <a:pt x="2741041" y="290322"/>
                </a:lnTo>
                <a:lnTo>
                  <a:pt x="2738373" y="294132"/>
                </a:lnTo>
                <a:lnTo>
                  <a:pt x="2735580" y="297942"/>
                </a:lnTo>
                <a:lnTo>
                  <a:pt x="2731516" y="300736"/>
                </a:lnTo>
                <a:lnTo>
                  <a:pt x="2725800" y="302260"/>
                </a:lnTo>
                <a:lnTo>
                  <a:pt x="2701924" y="309499"/>
                </a:lnTo>
                <a:lnTo>
                  <a:pt x="2703068" y="320675"/>
                </a:lnTo>
                <a:lnTo>
                  <a:pt x="2714380" y="320385"/>
                </a:lnTo>
                <a:lnTo>
                  <a:pt x="2727578" y="320122"/>
                </a:lnTo>
                <a:lnTo>
                  <a:pt x="2739936" y="319965"/>
                </a:lnTo>
                <a:lnTo>
                  <a:pt x="2763665" y="319971"/>
                </a:lnTo>
                <a:lnTo>
                  <a:pt x="2775765" y="320117"/>
                </a:lnTo>
                <a:lnTo>
                  <a:pt x="2789260" y="320352"/>
                </a:lnTo>
                <a:lnTo>
                  <a:pt x="2804160" y="320675"/>
                </a:lnTo>
                <a:lnTo>
                  <a:pt x="2803524" y="308990"/>
                </a:lnTo>
                <a:lnTo>
                  <a:pt x="2782061" y="302768"/>
                </a:lnTo>
                <a:lnTo>
                  <a:pt x="2779268" y="302006"/>
                </a:lnTo>
                <a:lnTo>
                  <a:pt x="2775839" y="299593"/>
                </a:lnTo>
                <a:lnTo>
                  <a:pt x="2773807" y="296418"/>
                </a:lnTo>
                <a:close/>
              </a:path>
              <a:path w="5196586" h="326009">
                <a:moveTo>
                  <a:pt x="877951" y="318643"/>
                </a:moveTo>
                <a:lnTo>
                  <a:pt x="879220" y="320675"/>
                </a:lnTo>
                <a:lnTo>
                  <a:pt x="900947" y="320449"/>
                </a:lnTo>
                <a:lnTo>
                  <a:pt x="926170" y="320237"/>
                </a:lnTo>
                <a:lnTo>
                  <a:pt x="951516" y="320078"/>
                </a:lnTo>
                <a:lnTo>
                  <a:pt x="989791" y="319939"/>
                </a:lnTo>
                <a:lnTo>
                  <a:pt x="1015492" y="319913"/>
                </a:lnTo>
                <a:lnTo>
                  <a:pt x="1018794" y="278384"/>
                </a:lnTo>
                <a:lnTo>
                  <a:pt x="1009716" y="264564"/>
                </a:lnTo>
                <a:lnTo>
                  <a:pt x="1002696" y="252725"/>
                </a:lnTo>
                <a:lnTo>
                  <a:pt x="996344" y="240844"/>
                </a:lnTo>
                <a:lnTo>
                  <a:pt x="990660" y="228921"/>
                </a:lnTo>
                <a:lnTo>
                  <a:pt x="985645" y="216954"/>
                </a:lnTo>
                <a:lnTo>
                  <a:pt x="981299" y="204945"/>
                </a:lnTo>
                <a:lnTo>
                  <a:pt x="977622" y="192891"/>
                </a:lnTo>
                <a:lnTo>
                  <a:pt x="974613" y="180794"/>
                </a:lnTo>
                <a:lnTo>
                  <a:pt x="972272" y="168651"/>
                </a:lnTo>
                <a:lnTo>
                  <a:pt x="970601" y="156464"/>
                </a:lnTo>
                <a:lnTo>
                  <a:pt x="969598" y="144231"/>
                </a:lnTo>
                <a:lnTo>
                  <a:pt x="969263" y="131952"/>
                </a:lnTo>
                <a:lnTo>
                  <a:pt x="969398" y="123461"/>
                </a:lnTo>
                <a:lnTo>
                  <a:pt x="970316" y="108958"/>
                </a:lnTo>
                <a:lnTo>
                  <a:pt x="972102" y="95412"/>
                </a:lnTo>
                <a:lnTo>
                  <a:pt x="974757" y="82823"/>
                </a:lnTo>
                <a:lnTo>
                  <a:pt x="978281" y="71192"/>
                </a:lnTo>
                <a:lnTo>
                  <a:pt x="982672" y="60517"/>
                </a:lnTo>
                <a:lnTo>
                  <a:pt x="987932" y="50800"/>
                </a:lnTo>
                <a:lnTo>
                  <a:pt x="995126" y="41014"/>
                </a:lnTo>
                <a:lnTo>
                  <a:pt x="1004734" y="32061"/>
                </a:lnTo>
                <a:lnTo>
                  <a:pt x="1015708" y="25675"/>
                </a:lnTo>
                <a:lnTo>
                  <a:pt x="1028055" y="21848"/>
                </a:lnTo>
                <a:lnTo>
                  <a:pt x="1041781" y="20574"/>
                </a:lnTo>
                <a:lnTo>
                  <a:pt x="1041922" y="20574"/>
                </a:lnTo>
                <a:lnTo>
                  <a:pt x="1055556" y="21842"/>
                </a:lnTo>
                <a:lnTo>
                  <a:pt x="1067896" y="25594"/>
                </a:lnTo>
                <a:lnTo>
                  <a:pt x="1078956" y="31823"/>
                </a:lnTo>
                <a:lnTo>
                  <a:pt x="1088746" y="40523"/>
                </a:lnTo>
                <a:lnTo>
                  <a:pt x="1097280" y="51688"/>
                </a:lnTo>
                <a:lnTo>
                  <a:pt x="1105979" y="68678"/>
                </a:lnTo>
                <a:lnTo>
                  <a:pt x="1109947" y="79978"/>
                </a:lnTo>
                <a:lnTo>
                  <a:pt x="1113025" y="92179"/>
                </a:lnTo>
                <a:lnTo>
                  <a:pt x="1115217" y="105286"/>
                </a:lnTo>
                <a:lnTo>
                  <a:pt x="1116528" y="119304"/>
                </a:lnTo>
                <a:lnTo>
                  <a:pt x="1116964" y="134238"/>
                </a:lnTo>
                <a:lnTo>
                  <a:pt x="1116620" y="146287"/>
                </a:lnTo>
                <a:lnTo>
                  <a:pt x="1115587" y="158317"/>
                </a:lnTo>
                <a:lnTo>
                  <a:pt x="1113867" y="170346"/>
                </a:lnTo>
                <a:lnTo>
                  <a:pt x="1111459" y="182373"/>
                </a:lnTo>
                <a:lnTo>
                  <a:pt x="1108363" y="194396"/>
                </a:lnTo>
                <a:lnTo>
                  <a:pt x="1104579" y="206414"/>
                </a:lnTo>
                <a:lnTo>
                  <a:pt x="1100108" y="218428"/>
                </a:lnTo>
                <a:lnTo>
                  <a:pt x="1094949" y="230435"/>
                </a:lnTo>
                <a:lnTo>
                  <a:pt x="1089102" y="242435"/>
                </a:lnTo>
                <a:lnTo>
                  <a:pt x="1082567" y="254427"/>
                </a:lnTo>
                <a:lnTo>
                  <a:pt x="1075345" y="266410"/>
                </a:lnTo>
                <a:lnTo>
                  <a:pt x="1067434" y="278384"/>
                </a:lnTo>
                <a:lnTo>
                  <a:pt x="1070864" y="319913"/>
                </a:lnTo>
                <a:lnTo>
                  <a:pt x="1131720" y="320061"/>
                </a:lnTo>
                <a:lnTo>
                  <a:pt x="1157086" y="320213"/>
                </a:lnTo>
                <a:lnTo>
                  <a:pt x="1182266" y="320417"/>
                </a:lnTo>
                <a:lnTo>
                  <a:pt x="1194787" y="320539"/>
                </a:lnTo>
                <a:lnTo>
                  <a:pt x="1207262" y="320675"/>
                </a:lnTo>
                <a:lnTo>
                  <a:pt x="1208532" y="318643"/>
                </a:lnTo>
                <a:lnTo>
                  <a:pt x="1216406" y="222376"/>
                </a:lnTo>
                <a:lnTo>
                  <a:pt x="1202944" y="224662"/>
                </a:lnTo>
                <a:lnTo>
                  <a:pt x="1177036" y="273685"/>
                </a:lnTo>
                <a:lnTo>
                  <a:pt x="1102740" y="273685"/>
                </a:lnTo>
                <a:lnTo>
                  <a:pt x="1102740" y="272414"/>
                </a:lnTo>
                <a:lnTo>
                  <a:pt x="1114440" y="261726"/>
                </a:lnTo>
                <a:lnTo>
                  <a:pt x="1126435" y="250079"/>
                </a:lnTo>
                <a:lnTo>
                  <a:pt x="1137473" y="238584"/>
                </a:lnTo>
                <a:lnTo>
                  <a:pt x="1147553" y="227243"/>
                </a:lnTo>
                <a:lnTo>
                  <a:pt x="1156674" y="216054"/>
                </a:lnTo>
                <a:lnTo>
                  <a:pt x="1164836" y="205018"/>
                </a:lnTo>
                <a:lnTo>
                  <a:pt x="1172038" y="194133"/>
                </a:lnTo>
                <a:lnTo>
                  <a:pt x="1178282" y="183400"/>
                </a:lnTo>
                <a:lnTo>
                  <a:pt x="1183565" y="172819"/>
                </a:lnTo>
                <a:lnTo>
                  <a:pt x="1187889" y="162389"/>
                </a:lnTo>
                <a:lnTo>
                  <a:pt x="1191252" y="152109"/>
                </a:lnTo>
                <a:lnTo>
                  <a:pt x="1193655" y="141980"/>
                </a:lnTo>
                <a:lnTo>
                  <a:pt x="1195577" y="122174"/>
                </a:lnTo>
                <a:lnTo>
                  <a:pt x="1195210" y="112159"/>
                </a:lnTo>
                <a:lnTo>
                  <a:pt x="1193477" y="98852"/>
                </a:lnTo>
                <a:lnTo>
                  <a:pt x="1190322" y="86249"/>
                </a:lnTo>
                <a:lnTo>
                  <a:pt x="1185744" y="74349"/>
                </a:lnTo>
                <a:lnTo>
                  <a:pt x="1179740" y="63152"/>
                </a:lnTo>
                <a:lnTo>
                  <a:pt x="1172309" y="52659"/>
                </a:lnTo>
                <a:lnTo>
                  <a:pt x="1163449" y="42869"/>
                </a:lnTo>
                <a:lnTo>
                  <a:pt x="1153159" y="33782"/>
                </a:lnTo>
                <a:lnTo>
                  <a:pt x="1144569" y="27441"/>
                </a:lnTo>
                <a:lnTo>
                  <a:pt x="1134231" y="21018"/>
                </a:lnTo>
                <a:lnTo>
                  <a:pt x="1123308" y="15448"/>
                </a:lnTo>
                <a:lnTo>
                  <a:pt x="1111801" y="10732"/>
                </a:lnTo>
                <a:lnTo>
                  <a:pt x="1099713" y="6872"/>
                </a:lnTo>
                <a:lnTo>
                  <a:pt x="1087045" y="3867"/>
                </a:lnTo>
                <a:lnTo>
                  <a:pt x="1073801" y="1719"/>
                </a:lnTo>
                <a:lnTo>
                  <a:pt x="1059982" y="430"/>
                </a:lnTo>
                <a:lnTo>
                  <a:pt x="1045590" y="0"/>
                </a:lnTo>
                <a:lnTo>
                  <a:pt x="1043357" y="9"/>
                </a:lnTo>
                <a:lnTo>
                  <a:pt x="1029067" y="555"/>
                </a:lnTo>
                <a:lnTo>
                  <a:pt x="1015331" y="1937"/>
                </a:lnTo>
                <a:lnTo>
                  <a:pt x="1002151" y="4154"/>
                </a:lnTo>
                <a:lnTo>
                  <a:pt x="989525" y="7204"/>
                </a:lnTo>
                <a:lnTo>
                  <a:pt x="977454" y="11086"/>
                </a:lnTo>
                <a:lnTo>
                  <a:pt x="965938" y="15801"/>
                </a:lnTo>
                <a:lnTo>
                  <a:pt x="954977" y="21346"/>
                </a:lnTo>
                <a:lnTo>
                  <a:pt x="944571" y="27721"/>
                </a:lnTo>
                <a:lnTo>
                  <a:pt x="934719" y="34925"/>
                </a:lnTo>
                <a:lnTo>
                  <a:pt x="925124" y="43274"/>
                </a:lnTo>
                <a:lnTo>
                  <a:pt x="916046" y="52993"/>
                </a:lnTo>
                <a:lnTo>
                  <a:pt x="908364" y="63389"/>
                </a:lnTo>
                <a:lnTo>
                  <a:pt x="902078" y="74461"/>
                </a:lnTo>
                <a:lnTo>
                  <a:pt x="897190" y="86208"/>
                </a:lnTo>
                <a:lnTo>
                  <a:pt x="893698" y="98626"/>
                </a:lnTo>
                <a:lnTo>
                  <a:pt x="891603" y="111716"/>
                </a:lnTo>
                <a:lnTo>
                  <a:pt x="890905" y="125475"/>
                </a:lnTo>
                <a:lnTo>
                  <a:pt x="891088" y="131658"/>
                </a:lnTo>
                <a:lnTo>
                  <a:pt x="892181" y="141853"/>
                </a:lnTo>
                <a:lnTo>
                  <a:pt x="894256" y="152155"/>
                </a:lnTo>
                <a:lnTo>
                  <a:pt x="897315" y="162563"/>
                </a:lnTo>
                <a:lnTo>
                  <a:pt x="901356" y="173077"/>
                </a:lnTo>
                <a:lnTo>
                  <a:pt x="906381" y="183696"/>
                </a:lnTo>
                <a:lnTo>
                  <a:pt x="912388" y="194421"/>
                </a:lnTo>
                <a:lnTo>
                  <a:pt x="919379" y="205250"/>
                </a:lnTo>
                <a:lnTo>
                  <a:pt x="927352" y="216185"/>
                </a:lnTo>
                <a:lnTo>
                  <a:pt x="936308" y="227223"/>
                </a:lnTo>
                <a:lnTo>
                  <a:pt x="946248" y="238366"/>
                </a:lnTo>
                <a:lnTo>
                  <a:pt x="957170" y="249612"/>
                </a:lnTo>
                <a:lnTo>
                  <a:pt x="969075" y="260962"/>
                </a:lnTo>
                <a:lnTo>
                  <a:pt x="981963" y="272414"/>
                </a:lnTo>
                <a:lnTo>
                  <a:pt x="981963" y="273685"/>
                </a:lnTo>
                <a:lnTo>
                  <a:pt x="908557" y="273685"/>
                </a:lnTo>
                <a:lnTo>
                  <a:pt x="882650" y="221996"/>
                </a:lnTo>
                <a:lnTo>
                  <a:pt x="869950" y="224155"/>
                </a:lnTo>
                <a:lnTo>
                  <a:pt x="877951" y="318643"/>
                </a:lnTo>
                <a:close/>
              </a:path>
              <a:path w="5196586" h="326009">
                <a:moveTo>
                  <a:pt x="59436" y="8255"/>
                </a:moveTo>
                <a:lnTo>
                  <a:pt x="38797" y="8150"/>
                </a:lnTo>
                <a:lnTo>
                  <a:pt x="26143" y="7981"/>
                </a:lnTo>
                <a:lnTo>
                  <a:pt x="13210" y="7722"/>
                </a:lnTo>
                <a:lnTo>
                  <a:pt x="0" y="7365"/>
                </a:lnTo>
                <a:lnTo>
                  <a:pt x="634" y="18796"/>
                </a:lnTo>
                <a:lnTo>
                  <a:pt x="30606" y="27559"/>
                </a:lnTo>
                <a:lnTo>
                  <a:pt x="34036" y="28575"/>
                </a:lnTo>
                <a:lnTo>
                  <a:pt x="35813" y="30987"/>
                </a:lnTo>
                <a:lnTo>
                  <a:pt x="35940" y="34925"/>
                </a:lnTo>
                <a:lnTo>
                  <a:pt x="36068" y="39877"/>
                </a:lnTo>
                <a:lnTo>
                  <a:pt x="36321" y="51562"/>
                </a:lnTo>
                <a:lnTo>
                  <a:pt x="36321" y="57658"/>
                </a:lnTo>
                <a:lnTo>
                  <a:pt x="36449" y="64515"/>
                </a:lnTo>
                <a:lnTo>
                  <a:pt x="36369" y="270917"/>
                </a:lnTo>
                <a:lnTo>
                  <a:pt x="36208" y="283259"/>
                </a:lnTo>
                <a:lnTo>
                  <a:pt x="35940" y="294259"/>
                </a:lnTo>
                <a:lnTo>
                  <a:pt x="29971" y="301244"/>
                </a:lnTo>
                <a:lnTo>
                  <a:pt x="0" y="309499"/>
                </a:lnTo>
                <a:lnTo>
                  <a:pt x="1143" y="320675"/>
                </a:lnTo>
                <a:lnTo>
                  <a:pt x="6644" y="320547"/>
                </a:lnTo>
                <a:lnTo>
                  <a:pt x="18471" y="320318"/>
                </a:lnTo>
                <a:lnTo>
                  <a:pt x="30799" y="320141"/>
                </a:lnTo>
                <a:lnTo>
                  <a:pt x="56937" y="319938"/>
                </a:lnTo>
                <a:lnTo>
                  <a:pt x="105791" y="320083"/>
                </a:lnTo>
                <a:lnTo>
                  <a:pt x="118424" y="320234"/>
                </a:lnTo>
                <a:lnTo>
                  <a:pt x="130870" y="320431"/>
                </a:lnTo>
                <a:lnTo>
                  <a:pt x="143128" y="320675"/>
                </a:lnTo>
                <a:lnTo>
                  <a:pt x="142494" y="309499"/>
                </a:lnTo>
                <a:lnTo>
                  <a:pt x="109600" y="300100"/>
                </a:lnTo>
                <a:lnTo>
                  <a:pt x="103761" y="288910"/>
                </a:lnTo>
                <a:lnTo>
                  <a:pt x="103535" y="277557"/>
                </a:lnTo>
                <a:lnTo>
                  <a:pt x="103377" y="249809"/>
                </a:lnTo>
                <a:lnTo>
                  <a:pt x="103377" y="31114"/>
                </a:lnTo>
                <a:lnTo>
                  <a:pt x="181737" y="31114"/>
                </a:lnTo>
                <a:lnTo>
                  <a:pt x="199644" y="96900"/>
                </a:lnTo>
                <a:lnTo>
                  <a:pt x="210946" y="95123"/>
                </a:lnTo>
                <a:lnTo>
                  <a:pt x="226568" y="9144"/>
                </a:lnTo>
                <a:lnTo>
                  <a:pt x="225297" y="7365"/>
                </a:lnTo>
                <a:lnTo>
                  <a:pt x="213980" y="7540"/>
                </a:lnTo>
                <a:lnTo>
                  <a:pt x="200927" y="7716"/>
                </a:lnTo>
                <a:lnTo>
                  <a:pt x="187983" y="7866"/>
                </a:lnTo>
                <a:lnTo>
                  <a:pt x="162439" y="8088"/>
                </a:lnTo>
                <a:lnTo>
                  <a:pt x="125007" y="8245"/>
                </a:lnTo>
                <a:lnTo>
                  <a:pt x="59436" y="8255"/>
                </a:lnTo>
                <a:close/>
              </a:path>
              <a:path w="5196586" h="326009">
                <a:moveTo>
                  <a:pt x="451103" y="8255"/>
                </a:moveTo>
                <a:lnTo>
                  <a:pt x="430465" y="8150"/>
                </a:lnTo>
                <a:lnTo>
                  <a:pt x="417811" y="7981"/>
                </a:lnTo>
                <a:lnTo>
                  <a:pt x="404878" y="7722"/>
                </a:lnTo>
                <a:lnTo>
                  <a:pt x="391668" y="7365"/>
                </a:lnTo>
                <a:lnTo>
                  <a:pt x="392302" y="18796"/>
                </a:lnTo>
                <a:lnTo>
                  <a:pt x="422275" y="27559"/>
                </a:lnTo>
                <a:lnTo>
                  <a:pt x="425703" y="28575"/>
                </a:lnTo>
                <a:lnTo>
                  <a:pt x="427481" y="30987"/>
                </a:lnTo>
                <a:lnTo>
                  <a:pt x="427608" y="34925"/>
                </a:lnTo>
                <a:lnTo>
                  <a:pt x="427736" y="39877"/>
                </a:lnTo>
                <a:lnTo>
                  <a:pt x="427989" y="51562"/>
                </a:lnTo>
                <a:lnTo>
                  <a:pt x="427989" y="57658"/>
                </a:lnTo>
                <a:lnTo>
                  <a:pt x="428117" y="64515"/>
                </a:lnTo>
                <a:lnTo>
                  <a:pt x="428037" y="270917"/>
                </a:lnTo>
                <a:lnTo>
                  <a:pt x="427876" y="283259"/>
                </a:lnTo>
                <a:lnTo>
                  <a:pt x="427608" y="294259"/>
                </a:lnTo>
                <a:lnTo>
                  <a:pt x="421639" y="301244"/>
                </a:lnTo>
                <a:lnTo>
                  <a:pt x="391668" y="309499"/>
                </a:lnTo>
                <a:lnTo>
                  <a:pt x="392811" y="320675"/>
                </a:lnTo>
                <a:lnTo>
                  <a:pt x="398312" y="320547"/>
                </a:lnTo>
                <a:lnTo>
                  <a:pt x="410139" y="320318"/>
                </a:lnTo>
                <a:lnTo>
                  <a:pt x="422467" y="320141"/>
                </a:lnTo>
                <a:lnTo>
                  <a:pt x="448605" y="319938"/>
                </a:lnTo>
                <a:lnTo>
                  <a:pt x="497459" y="320083"/>
                </a:lnTo>
                <a:lnTo>
                  <a:pt x="510092" y="320234"/>
                </a:lnTo>
                <a:lnTo>
                  <a:pt x="522538" y="320431"/>
                </a:lnTo>
                <a:lnTo>
                  <a:pt x="534796" y="320675"/>
                </a:lnTo>
                <a:lnTo>
                  <a:pt x="534162" y="309499"/>
                </a:lnTo>
                <a:lnTo>
                  <a:pt x="501269" y="300100"/>
                </a:lnTo>
                <a:lnTo>
                  <a:pt x="495429" y="288910"/>
                </a:lnTo>
                <a:lnTo>
                  <a:pt x="495203" y="277557"/>
                </a:lnTo>
                <a:lnTo>
                  <a:pt x="495045" y="249809"/>
                </a:lnTo>
                <a:lnTo>
                  <a:pt x="495045" y="31114"/>
                </a:lnTo>
                <a:lnTo>
                  <a:pt x="573405" y="31114"/>
                </a:lnTo>
                <a:lnTo>
                  <a:pt x="591312" y="96900"/>
                </a:lnTo>
                <a:lnTo>
                  <a:pt x="602614" y="95123"/>
                </a:lnTo>
                <a:lnTo>
                  <a:pt x="618236" y="9144"/>
                </a:lnTo>
                <a:lnTo>
                  <a:pt x="616965" y="7365"/>
                </a:lnTo>
                <a:lnTo>
                  <a:pt x="605648" y="7540"/>
                </a:lnTo>
                <a:lnTo>
                  <a:pt x="592595" y="7716"/>
                </a:lnTo>
                <a:lnTo>
                  <a:pt x="579651" y="7866"/>
                </a:lnTo>
                <a:lnTo>
                  <a:pt x="554107" y="8088"/>
                </a:lnTo>
                <a:lnTo>
                  <a:pt x="516675" y="8245"/>
                </a:lnTo>
                <a:lnTo>
                  <a:pt x="451103" y="8255"/>
                </a:lnTo>
                <a:close/>
              </a:path>
              <a:path w="5196586" h="326009">
                <a:moveTo>
                  <a:pt x="4385818" y="30861"/>
                </a:moveTo>
                <a:lnTo>
                  <a:pt x="4388231" y="27559"/>
                </a:lnTo>
                <a:lnTo>
                  <a:pt x="4392422" y="25146"/>
                </a:lnTo>
                <a:lnTo>
                  <a:pt x="4395851" y="24384"/>
                </a:lnTo>
                <a:lnTo>
                  <a:pt x="4418583" y="18796"/>
                </a:lnTo>
                <a:lnTo>
                  <a:pt x="4417568" y="7365"/>
                </a:lnTo>
                <a:lnTo>
                  <a:pt x="4409480" y="7546"/>
                </a:lnTo>
                <a:lnTo>
                  <a:pt x="4397243" y="7773"/>
                </a:lnTo>
                <a:lnTo>
                  <a:pt x="4384796" y="7953"/>
                </a:lnTo>
                <a:lnTo>
                  <a:pt x="4372137" y="8089"/>
                </a:lnTo>
                <a:lnTo>
                  <a:pt x="4346170" y="8237"/>
                </a:lnTo>
                <a:lnTo>
                  <a:pt x="4303813" y="8129"/>
                </a:lnTo>
                <a:lnTo>
                  <a:pt x="4291063" y="7958"/>
                </a:lnTo>
                <a:lnTo>
                  <a:pt x="4279830" y="7705"/>
                </a:lnTo>
                <a:lnTo>
                  <a:pt x="4270121" y="7365"/>
                </a:lnTo>
                <a:lnTo>
                  <a:pt x="4271009" y="18796"/>
                </a:lnTo>
                <a:lnTo>
                  <a:pt x="4292473" y="24764"/>
                </a:lnTo>
                <a:lnTo>
                  <a:pt x="4302886" y="29463"/>
                </a:lnTo>
                <a:lnTo>
                  <a:pt x="4309999" y="37337"/>
                </a:lnTo>
                <a:lnTo>
                  <a:pt x="4319905" y="52959"/>
                </a:lnTo>
                <a:lnTo>
                  <a:pt x="4392549" y="182880"/>
                </a:lnTo>
                <a:lnTo>
                  <a:pt x="4392295" y="274320"/>
                </a:lnTo>
                <a:lnTo>
                  <a:pt x="4392041" y="288289"/>
                </a:lnTo>
                <a:lnTo>
                  <a:pt x="4389501" y="300100"/>
                </a:lnTo>
                <a:lnTo>
                  <a:pt x="4358132" y="309499"/>
                </a:lnTo>
                <a:lnTo>
                  <a:pt x="4359275" y="320675"/>
                </a:lnTo>
                <a:lnTo>
                  <a:pt x="4362650" y="320588"/>
                </a:lnTo>
                <a:lnTo>
                  <a:pt x="4374003" y="320345"/>
                </a:lnTo>
                <a:lnTo>
                  <a:pt x="4386086" y="320156"/>
                </a:lnTo>
                <a:lnTo>
                  <a:pt x="4398898" y="320021"/>
                </a:lnTo>
                <a:lnTo>
                  <a:pt x="4457227" y="320051"/>
                </a:lnTo>
                <a:lnTo>
                  <a:pt x="4469845" y="320203"/>
                </a:lnTo>
                <a:lnTo>
                  <a:pt x="4481812" y="320411"/>
                </a:lnTo>
                <a:lnTo>
                  <a:pt x="4493133" y="320675"/>
                </a:lnTo>
                <a:lnTo>
                  <a:pt x="4492498" y="309499"/>
                </a:lnTo>
                <a:lnTo>
                  <a:pt x="4467479" y="301625"/>
                </a:lnTo>
                <a:lnTo>
                  <a:pt x="4462399" y="300355"/>
                </a:lnTo>
                <a:lnTo>
                  <a:pt x="4459858" y="297688"/>
                </a:lnTo>
                <a:lnTo>
                  <a:pt x="4459605" y="288036"/>
                </a:lnTo>
                <a:lnTo>
                  <a:pt x="4459478" y="281432"/>
                </a:lnTo>
                <a:lnTo>
                  <a:pt x="4459351" y="274193"/>
                </a:lnTo>
                <a:lnTo>
                  <a:pt x="4459224" y="177546"/>
                </a:lnTo>
                <a:lnTo>
                  <a:pt x="4529836" y="46862"/>
                </a:lnTo>
                <a:lnTo>
                  <a:pt x="4532757" y="41529"/>
                </a:lnTo>
                <a:lnTo>
                  <a:pt x="4535678" y="37084"/>
                </a:lnTo>
                <a:lnTo>
                  <a:pt x="4538599" y="33655"/>
                </a:lnTo>
                <a:lnTo>
                  <a:pt x="4541520" y="30099"/>
                </a:lnTo>
                <a:lnTo>
                  <a:pt x="4545584" y="27559"/>
                </a:lnTo>
                <a:lnTo>
                  <a:pt x="4551045" y="25654"/>
                </a:lnTo>
                <a:lnTo>
                  <a:pt x="4574667" y="18796"/>
                </a:lnTo>
                <a:lnTo>
                  <a:pt x="4573524" y="7365"/>
                </a:lnTo>
                <a:lnTo>
                  <a:pt x="4562866" y="7732"/>
                </a:lnTo>
                <a:lnTo>
                  <a:pt x="4550216" y="8031"/>
                </a:lnTo>
                <a:lnTo>
                  <a:pt x="4537461" y="8201"/>
                </a:lnTo>
                <a:lnTo>
                  <a:pt x="4510290" y="8198"/>
                </a:lnTo>
                <a:lnTo>
                  <a:pt x="4497463" y="8039"/>
                </a:lnTo>
                <a:lnTo>
                  <a:pt x="4484932" y="7765"/>
                </a:lnTo>
                <a:lnTo>
                  <a:pt x="4472685" y="7365"/>
                </a:lnTo>
                <a:lnTo>
                  <a:pt x="4473321" y="19176"/>
                </a:lnTo>
                <a:lnTo>
                  <a:pt x="4493386" y="24637"/>
                </a:lnTo>
                <a:lnTo>
                  <a:pt x="4500118" y="26415"/>
                </a:lnTo>
                <a:lnTo>
                  <a:pt x="4503420" y="29463"/>
                </a:lnTo>
                <a:lnTo>
                  <a:pt x="4503420" y="37211"/>
                </a:lnTo>
                <a:lnTo>
                  <a:pt x="4502277" y="41529"/>
                </a:lnTo>
                <a:lnTo>
                  <a:pt x="4499864" y="46736"/>
                </a:lnTo>
                <a:lnTo>
                  <a:pt x="4497451" y="51943"/>
                </a:lnTo>
                <a:lnTo>
                  <a:pt x="4494276" y="58293"/>
                </a:lnTo>
                <a:lnTo>
                  <a:pt x="4490339" y="65659"/>
                </a:lnTo>
                <a:lnTo>
                  <a:pt x="4447412" y="151002"/>
                </a:lnTo>
                <a:lnTo>
                  <a:pt x="4397629" y="60325"/>
                </a:lnTo>
                <a:lnTo>
                  <a:pt x="4393946" y="54229"/>
                </a:lnTo>
                <a:lnTo>
                  <a:pt x="4391025" y="48895"/>
                </a:lnTo>
                <a:lnTo>
                  <a:pt x="4388993" y="44450"/>
                </a:lnTo>
                <a:lnTo>
                  <a:pt x="4386833" y="40005"/>
                </a:lnTo>
                <a:lnTo>
                  <a:pt x="4385818" y="36195"/>
                </a:lnTo>
                <a:lnTo>
                  <a:pt x="4385818" y="30861"/>
                </a:lnTo>
                <a:close/>
              </a:path>
              <a:path w="5196586" h="326009">
                <a:moveTo>
                  <a:pt x="194690" y="290957"/>
                </a:moveTo>
                <a:lnTo>
                  <a:pt x="197474" y="305710"/>
                </a:lnTo>
                <a:lnTo>
                  <a:pt x="204596" y="316102"/>
                </a:lnTo>
                <a:lnTo>
                  <a:pt x="216890" y="323896"/>
                </a:lnTo>
                <a:lnTo>
                  <a:pt x="230250" y="326009"/>
                </a:lnTo>
                <a:lnTo>
                  <a:pt x="232065" y="325973"/>
                </a:lnTo>
                <a:lnTo>
                  <a:pt x="244859" y="323225"/>
                </a:lnTo>
                <a:lnTo>
                  <a:pt x="255396" y="316102"/>
                </a:lnTo>
                <a:lnTo>
                  <a:pt x="263115" y="304196"/>
                </a:lnTo>
                <a:lnTo>
                  <a:pt x="265302" y="290957"/>
                </a:lnTo>
                <a:lnTo>
                  <a:pt x="265267" y="289098"/>
                </a:lnTo>
                <a:lnTo>
                  <a:pt x="262519" y="276108"/>
                </a:lnTo>
                <a:lnTo>
                  <a:pt x="255396" y="265811"/>
                </a:lnTo>
                <a:lnTo>
                  <a:pt x="243412" y="258410"/>
                </a:lnTo>
                <a:lnTo>
                  <a:pt x="230250" y="256286"/>
                </a:lnTo>
                <a:lnTo>
                  <a:pt x="228009" y="256335"/>
                </a:lnTo>
                <a:lnTo>
                  <a:pt x="214984" y="259021"/>
                </a:lnTo>
                <a:lnTo>
                  <a:pt x="204596" y="265811"/>
                </a:lnTo>
                <a:lnTo>
                  <a:pt x="196878" y="277622"/>
                </a:lnTo>
                <a:lnTo>
                  <a:pt x="194690" y="290957"/>
                </a:lnTo>
                <a:close/>
              </a:path>
              <a:path w="5196586" h="326009">
                <a:moveTo>
                  <a:pt x="4570476" y="320675"/>
                </a:moveTo>
                <a:lnTo>
                  <a:pt x="4591527" y="320422"/>
                </a:lnTo>
                <a:lnTo>
                  <a:pt x="4604736" y="320287"/>
                </a:lnTo>
                <a:lnTo>
                  <a:pt x="4630477" y="320079"/>
                </a:lnTo>
                <a:lnTo>
                  <a:pt x="4667363" y="319923"/>
                </a:lnTo>
                <a:lnTo>
                  <a:pt x="4775341" y="320127"/>
                </a:lnTo>
                <a:lnTo>
                  <a:pt x="4801892" y="320358"/>
                </a:lnTo>
                <a:lnTo>
                  <a:pt x="4815869" y="320506"/>
                </a:lnTo>
                <a:lnTo>
                  <a:pt x="4830318" y="320675"/>
                </a:lnTo>
                <a:lnTo>
                  <a:pt x="4831969" y="319024"/>
                </a:lnTo>
                <a:lnTo>
                  <a:pt x="4826762" y="226822"/>
                </a:lnTo>
                <a:lnTo>
                  <a:pt x="4814316" y="228854"/>
                </a:lnTo>
                <a:lnTo>
                  <a:pt x="4802632" y="267462"/>
                </a:lnTo>
                <a:lnTo>
                  <a:pt x="4604258" y="267462"/>
                </a:lnTo>
                <a:lnTo>
                  <a:pt x="4596003" y="227330"/>
                </a:lnTo>
                <a:lnTo>
                  <a:pt x="4583176" y="229108"/>
                </a:lnTo>
                <a:lnTo>
                  <a:pt x="4568952" y="319024"/>
                </a:lnTo>
                <a:lnTo>
                  <a:pt x="4570476" y="320675"/>
                </a:lnTo>
                <a:close/>
              </a:path>
              <a:path w="5196586" h="326009">
                <a:moveTo>
                  <a:pt x="4645025" y="209931"/>
                </a:moveTo>
                <a:lnTo>
                  <a:pt x="4649724" y="190626"/>
                </a:lnTo>
                <a:lnTo>
                  <a:pt x="4650994" y="186944"/>
                </a:lnTo>
                <a:lnTo>
                  <a:pt x="4662536" y="184790"/>
                </a:lnTo>
                <a:lnTo>
                  <a:pt x="4675589" y="184562"/>
                </a:lnTo>
                <a:lnTo>
                  <a:pt x="4700397" y="184404"/>
                </a:lnTo>
                <a:lnTo>
                  <a:pt x="4718163" y="184480"/>
                </a:lnTo>
                <a:lnTo>
                  <a:pt x="4730963" y="184641"/>
                </a:lnTo>
                <a:lnTo>
                  <a:pt x="4744212" y="184912"/>
                </a:lnTo>
                <a:lnTo>
                  <a:pt x="4749800" y="187071"/>
                </a:lnTo>
                <a:lnTo>
                  <a:pt x="4750816" y="191135"/>
                </a:lnTo>
                <a:lnTo>
                  <a:pt x="4755769" y="210565"/>
                </a:lnTo>
                <a:lnTo>
                  <a:pt x="4769358" y="209423"/>
                </a:lnTo>
                <a:lnTo>
                  <a:pt x="4769116" y="196975"/>
                </a:lnTo>
                <a:lnTo>
                  <a:pt x="4768906" y="183863"/>
                </a:lnTo>
                <a:lnTo>
                  <a:pt x="4768770" y="171502"/>
                </a:lnTo>
                <a:lnTo>
                  <a:pt x="4768886" y="137188"/>
                </a:lnTo>
                <a:lnTo>
                  <a:pt x="4769090" y="124246"/>
                </a:lnTo>
                <a:lnTo>
                  <a:pt x="4769358" y="110744"/>
                </a:lnTo>
                <a:lnTo>
                  <a:pt x="4755769" y="111379"/>
                </a:lnTo>
                <a:lnTo>
                  <a:pt x="4751070" y="128905"/>
                </a:lnTo>
                <a:lnTo>
                  <a:pt x="4750054" y="132587"/>
                </a:lnTo>
                <a:lnTo>
                  <a:pt x="4743450" y="134874"/>
                </a:lnTo>
                <a:lnTo>
                  <a:pt x="4738538" y="134957"/>
                </a:lnTo>
                <a:lnTo>
                  <a:pt x="4725540" y="135166"/>
                </a:lnTo>
                <a:lnTo>
                  <a:pt x="4712918" y="135321"/>
                </a:lnTo>
                <a:lnTo>
                  <a:pt x="4682708" y="135265"/>
                </a:lnTo>
                <a:lnTo>
                  <a:pt x="4669922" y="135088"/>
                </a:lnTo>
                <a:lnTo>
                  <a:pt x="4656709" y="134874"/>
                </a:lnTo>
                <a:lnTo>
                  <a:pt x="4650994" y="132461"/>
                </a:lnTo>
                <a:lnTo>
                  <a:pt x="4649724" y="128650"/>
                </a:lnTo>
                <a:lnTo>
                  <a:pt x="4645025" y="110489"/>
                </a:lnTo>
                <a:lnTo>
                  <a:pt x="4631690" y="111633"/>
                </a:lnTo>
                <a:lnTo>
                  <a:pt x="4631912" y="122568"/>
                </a:lnTo>
                <a:lnTo>
                  <a:pt x="4632132" y="135636"/>
                </a:lnTo>
                <a:lnTo>
                  <a:pt x="4632274" y="148068"/>
                </a:lnTo>
                <a:lnTo>
                  <a:pt x="4632281" y="171218"/>
                </a:lnTo>
                <a:lnTo>
                  <a:pt x="4632152" y="183580"/>
                </a:lnTo>
                <a:lnTo>
                  <a:pt x="4631951" y="196619"/>
                </a:lnTo>
                <a:lnTo>
                  <a:pt x="4631690" y="210312"/>
                </a:lnTo>
                <a:lnTo>
                  <a:pt x="4645025" y="209931"/>
                </a:lnTo>
                <a:close/>
              </a:path>
              <a:path w="5196586" h="326009">
                <a:moveTo>
                  <a:pt x="4992497" y="309499"/>
                </a:moveTo>
                <a:lnTo>
                  <a:pt x="4966589" y="301625"/>
                </a:lnTo>
                <a:lnTo>
                  <a:pt x="4962906" y="300609"/>
                </a:lnTo>
                <a:lnTo>
                  <a:pt x="4961001" y="297942"/>
                </a:lnTo>
                <a:lnTo>
                  <a:pt x="4960874" y="293877"/>
                </a:lnTo>
                <a:lnTo>
                  <a:pt x="4960732" y="288922"/>
                </a:lnTo>
                <a:lnTo>
                  <a:pt x="4960516" y="277342"/>
                </a:lnTo>
                <a:lnTo>
                  <a:pt x="4960366" y="249809"/>
                </a:lnTo>
                <a:lnTo>
                  <a:pt x="4960366" y="167005"/>
                </a:lnTo>
                <a:lnTo>
                  <a:pt x="5093462" y="167005"/>
                </a:lnTo>
                <a:lnTo>
                  <a:pt x="5093383" y="270624"/>
                </a:lnTo>
                <a:lnTo>
                  <a:pt x="5093223" y="282965"/>
                </a:lnTo>
                <a:lnTo>
                  <a:pt x="5092954" y="293877"/>
                </a:lnTo>
                <a:lnTo>
                  <a:pt x="5090922" y="300609"/>
                </a:lnTo>
                <a:lnTo>
                  <a:pt x="5087112" y="301625"/>
                </a:lnTo>
                <a:lnTo>
                  <a:pt x="5060442" y="309499"/>
                </a:lnTo>
                <a:lnTo>
                  <a:pt x="5061458" y="320675"/>
                </a:lnTo>
                <a:lnTo>
                  <a:pt x="5062310" y="320651"/>
                </a:lnTo>
                <a:lnTo>
                  <a:pt x="5073365" y="320385"/>
                </a:lnTo>
                <a:lnTo>
                  <a:pt x="5085253" y="320178"/>
                </a:lnTo>
                <a:lnTo>
                  <a:pt x="5097980" y="320031"/>
                </a:lnTo>
                <a:lnTo>
                  <a:pt x="5160145" y="320074"/>
                </a:lnTo>
                <a:lnTo>
                  <a:pt x="5172718" y="320225"/>
                </a:lnTo>
                <a:lnTo>
                  <a:pt x="5184864" y="320425"/>
                </a:lnTo>
                <a:lnTo>
                  <a:pt x="5196586" y="320675"/>
                </a:lnTo>
                <a:lnTo>
                  <a:pt x="5195951" y="309499"/>
                </a:lnTo>
                <a:lnTo>
                  <a:pt x="5166868" y="301244"/>
                </a:lnTo>
                <a:lnTo>
                  <a:pt x="5160496" y="288922"/>
                </a:lnTo>
                <a:lnTo>
                  <a:pt x="5160285" y="277255"/>
                </a:lnTo>
                <a:lnTo>
                  <a:pt x="5160137" y="249809"/>
                </a:lnTo>
                <a:lnTo>
                  <a:pt x="5160178" y="58684"/>
                </a:lnTo>
                <a:lnTo>
                  <a:pt x="5160337" y="45905"/>
                </a:lnTo>
                <a:lnTo>
                  <a:pt x="5160645" y="34925"/>
                </a:lnTo>
                <a:lnTo>
                  <a:pt x="5196586" y="18796"/>
                </a:lnTo>
                <a:lnTo>
                  <a:pt x="5195443" y="7365"/>
                </a:lnTo>
                <a:lnTo>
                  <a:pt x="5191335" y="7488"/>
                </a:lnTo>
                <a:lnTo>
                  <a:pt x="5179579" y="7777"/>
                </a:lnTo>
                <a:lnTo>
                  <a:pt x="5167300" y="7994"/>
                </a:lnTo>
                <a:lnTo>
                  <a:pt x="5154502" y="8142"/>
                </a:lnTo>
                <a:lnTo>
                  <a:pt x="5095971" y="8103"/>
                </a:lnTo>
                <a:lnTo>
                  <a:pt x="5083368" y="7931"/>
                </a:lnTo>
                <a:lnTo>
                  <a:pt x="5071524" y="7687"/>
                </a:lnTo>
                <a:lnTo>
                  <a:pt x="5060442" y="7365"/>
                </a:lnTo>
                <a:lnTo>
                  <a:pt x="5061077" y="18796"/>
                </a:lnTo>
                <a:lnTo>
                  <a:pt x="5087112" y="26415"/>
                </a:lnTo>
                <a:lnTo>
                  <a:pt x="5090922" y="27432"/>
                </a:lnTo>
                <a:lnTo>
                  <a:pt x="5092827" y="29718"/>
                </a:lnTo>
                <a:lnTo>
                  <a:pt x="5092954" y="33274"/>
                </a:lnTo>
                <a:lnTo>
                  <a:pt x="5093250" y="44422"/>
                </a:lnTo>
                <a:lnTo>
                  <a:pt x="5093413" y="57102"/>
                </a:lnTo>
                <a:lnTo>
                  <a:pt x="5093462" y="143383"/>
                </a:lnTo>
                <a:lnTo>
                  <a:pt x="4960366" y="143383"/>
                </a:lnTo>
                <a:lnTo>
                  <a:pt x="4960411" y="57498"/>
                </a:lnTo>
                <a:lnTo>
                  <a:pt x="4960570" y="44781"/>
                </a:lnTo>
                <a:lnTo>
                  <a:pt x="4960874" y="33274"/>
                </a:lnTo>
                <a:lnTo>
                  <a:pt x="4962906" y="27432"/>
                </a:lnTo>
                <a:lnTo>
                  <a:pt x="4966589" y="26415"/>
                </a:lnTo>
                <a:lnTo>
                  <a:pt x="4993132" y="18796"/>
                </a:lnTo>
                <a:lnTo>
                  <a:pt x="4991862" y="7365"/>
                </a:lnTo>
                <a:lnTo>
                  <a:pt x="4989744" y="7437"/>
                </a:lnTo>
                <a:lnTo>
                  <a:pt x="4978658" y="7746"/>
                </a:lnTo>
                <a:lnTo>
                  <a:pt x="4966713" y="7977"/>
                </a:lnTo>
                <a:lnTo>
                  <a:pt x="4953917" y="8135"/>
                </a:lnTo>
                <a:lnTo>
                  <a:pt x="4893438" y="8091"/>
                </a:lnTo>
                <a:lnTo>
                  <a:pt x="4880829" y="7919"/>
                </a:lnTo>
                <a:lnTo>
                  <a:pt x="4868677" y="7679"/>
                </a:lnTo>
                <a:lnTo>
                  <a:pt x="4856988" y="7365"/>
                </a:lnTo>
                <a:lnTo>
                  <a:pt x="4857623" y="18796"/>
                </a:lnTo>
                <a:lnTo>
                  <a:pt x="4887595" y="27559"/>
                </a:lnTo>
                <a:lnTo>
                  <a:pt x="4893215" y="44846"/>
                </a:lnTo>
                <a:lnTo>
                  <a:pt x="4893386" y="57464"/>
                </a:lnTo>
                <a:lnTo>
                  <a:pt x="4893357" y="270917"/>
                </a:lnTo>
                <a:lnTo>
                  <a:pt x="4893196" y="283259"/>
                </a:lnTo>
                <a:lnTo>
                  <a:pt x="4892929" y="294259"/>
                </a:lnTo>
                <a:lnTo>
                  <a:pt x="4856988" y="309499"/>
                </a:lnTo>
                <a:lnTo>
                  <a:pt x="4858131" y="320675"/>
                </a:lnTo>
                <a:lnTo>
                  <a:pt x="4863632" y="320547"/>
                </a:lnTo>
                <a:lnTo>
                  <a:pt x="4875459" y="320318"/>
                </a:lnTo>
                <a:lnTo>
                  <a:pt x="4887787" y="320141"/>
                </a:lnTo>
                <a:lnTo>
                  <a:pt x="4913925" y="319938"/>
                </a:lnTo>
                <a:lnTo>
                  <a:pt x="4957487" y="320045"/>
                </a:lnTo>
                <a:lnTo>
                  <a:pt x="4970135" y="320198"/>
                </a:lnTo>
                <a:lnTo>
                  <a:pt x="4982018" y="320407"/>
                </a:lnTo>
                <a:lnTo>
                  <a:pt x="4993132" y="320675"/>
                </a:lnTo>
                <a:lnTo>
                  <a:pt x="4992497" y="309499"/>
                </a:lnTo>
                <a:close/>
              </a:path>
              <a:path w="5196586" h="326009">
                <a:moveTo>
                  <a:pt x="4580128" y="7365"/>
                </a:moveTo>
                <a:lnTo>
                  <a:pt x="4578350" y="9144"/>
                </a:lnTo>
                <a:lnTo>
                  <a:pt x="4583049" y="99440"/>
                </a:lnTo>
                <a:lnTo>
                  <a:pt x="4595749" y="97789"/>
                </a:lnTo>
                <a:lnTo>
                  <a:pt x="4608195" y="57023"/>
                </a:lnTo>
                <a:lnTo>
                  <a:pt x="4787265" y="57023"/>
                </a:lnTo>
                <a:lnTo>
                  <a:pt x="4796409" y="99187"/>
                </a:lnTo>
                <a:lnTo>
                  <a:pt x="4808982" y="97409"/>
                </a:lnTo>
                <a:lnTo>
                  <a:pt x="4822571" y="9144"/>
                </a:lnTo>
                <a:lnTo>
                  <a:pt x="4821174" y="7365"/>
                </a:lnTo>
                <a:lnTo>
                  <a:pt x="4813554" y="7485"/>
                </a:lnTo>
                <a:lnTo>
                  <a:pt x="4800132" y="7676"/>
                </a:lnTo>
                <a:lnTo>
                  <a:pt x="4786936" y="7836"/>
                </a:lnTo>
                <a:lnTo>
                  <a:pt x="4773967" y="7969"/>
                </a:lnTo>
                <a:lnTo>
                  <a:pt x="4748700" y="8155"/>
                </a:lnTo>
                <a:lnTo>
                  <a:pt x="4632776" y="8022"/>
                </a:lnTo>
                <a:lnTo>
                  <a:pt x="4619918" y="7901"/>
                </a:lnTo>
                <a:lnTo>
                  <a:pt x="4606856" y="7752"/>
                </a:lnTo>
                <a:lnTo>
                  <a:pt x="4593592" y="7574"/>
                </a:lnTo>
                <a:lnTo>
                  <a:pt x="4580128" y="7365"/>
                </a:lnTo>
                <a:close/>
              </a:path>
              <a:path w="5196586" h="326009">
                <a:moveTo>
                  <a:pt x="3686048" y="301244"/>
                </a:moveTo>
                <a:lnTo>
                  <a:pt x="3656076" y="309499"/>
                </a:lnTo>
                <a:lnTo>
                  <a:pt x="3657219" y="320675"/>
                </a:lnTo>
                <a:lnTo>
                  <a:pt x="3662720" y="320547"/>
                </a:lnTo>
                <a:lnTo>
                  <a:pt x="3674547" y="320318"/>
                </a:lnTo>
                <a:lnTo>
                  <a:pt x="3686875" y="320141"/>
                </a:lnTo>
                <a:lnTo>
                  <a:pt x="3713013" y="319938"/>
                </a:lnTo>
                <a:lnTo>
                  <a:pt x="3756575" y="320045"/>
                </a:lnTo>
                <a:lnTo>
                  <a:pt x="3769223" y="320198"/>
                </a:lnTo>
                <a:lnTo>
                  <a:pt x="3781106" y="320407"/>
                </a:lnTo>
                <a:lnTo>
                  <a:pt x="3792220" y="320675"/>
                </a:lnTo>
                <a:lnTo>
                  <a:pt x="3791584" y="309499"/>
                </a:lnTo>
                <a:lnTo>
                  <a:pt x="3765677" y="301625"/>
                </a:lnTo>
                <a:lnTo>
                  <a:pt x="3761994" y="300609"/>
                </a:lnTo>
                <a:lnTo>
                  <a:pt x="3760089" y="297942"/>
                </a:lnTo>
                <a:lnTo>
                  <a:pt x="3759961" y="293877"/>
                </a:lnTo>
                <a:lnTo>
                  <a:pt x="3759820" y="288922"/>
                </a:lnTo>
                <a:lnTo>
                  <a:pt x="3759604" y="277342"/>
                </a:lnTo>
                <a:lnTo>
                  <a:pt x="3759454" y="249809"/>
                </a:lnTo>
                <a:lnTo>
                  <a:pt x="3759454" y="32638"/>
                </a:lnTo>
                <a:lnTo>
                  <a:pt x="3885183" y="32638"/>
                </a:lnTo>
                <a:lnTo>
                  <a:pt x="3885047" y="270626"/>
                </a:lnTo>
                <a:lnTo>
                  <a:pt x="3884797" y="282966"/>
                </a:lnTo>
                <a:lnTo>
                  <a:pt x="3884422" y="293877"/>
                </a:lnTo>
                <a:lnTo>
                  <a:pt x="3884295" y="297942"/>
                </a:lnTo>
                <a:lnTo>
                  <a:pt x="3882390" y="300609"/>
                </a:lnTo>
                <a:lnTo>
                  <a:pt x="3878706" y="301625"/>
                </a:lnTo>
                <a:lnTo>
                  <a:pt x="3851909" y="309499"/>
                </a:lnTo>
                <a:lnTo>
                  <a:pt x="3853179" y="320675"/>
                </a:lnTo>
                <a:lnTo>
                  <a:pt x="3853922" y="320654"/>
                </a:lnTo>
                <a:lnTo>
                  <a:pt x="3864932" y="320387"/>
                </a:lnTo>
                <a:lnTo>
                  <a:pt x="3876802" y="320179"/>
                </a:lnTo>
                <a:lnTo>
                  <a:pt x="3889531" y="320031"/>
                </a:lnTo>
                <a:lnTo>
                  <a:pt x="3951865" y="320075"/>
                </a:lnTo>
                <a:lnTo>
                  <a:pt x="3964447" y="320226"/>
                </a:lnTo>
                <a:lnTo>
                  <a:pt x="3976596" y="320425"/>
                </a:lnTo>
                <a:lnTo>
                  <a:pt x="3988307" y="320675"/>
                </a:lnTo>
                <a:lnTo>
                  <a:pt x="3987419" y="309499"/>
                </a:lnTo>
                <a:lnTo>
                  <a:pt x="3958335" y="301244"/>
                </a:lnTo>
                <a:lnTo>
                  <a:pt x="3952218" y="288922"/>
                </a:lnTo>
                <a:lnTo>
                  <a:pt x="3952007" y="277255"/>
                </a:lnTo>
                <a:lnTo>
                  <a:pt x="3951858" y="249809"/>
                </a:lnTo>
                <a:lnTo>
                  <a:pt x="3951900" y="58684"/>
                </a:lnTo>
                <a:lnTo>
                  <a:pt x="3952059" y="45905"/>
                </a:lnTo>
                <a:lnTo>
                  <a:pt x="3952367" y="34925"/>
                </a:lnTo>
                <a:lnTo>
                  <a:pt x="3973449" y="22987"/>
                </a:lnTo>
                <a:lnTo>
                  <a:pt x="3978275" y="92710"/>
                </a:lnTo>
                <a:lnTo>
                  <a:pt x="3990848" y="90677"/>
                </a:lnTo>
                <a:lnTo>
                  <a:pt x="4011295" y="31242"/>
                </a:lnTo>
                <a:lnTo>
                  <a:pt x="4075683" y="31242"/>
                </a:lnTo>
                <a:lnTo>
                  <a:pt x="4075573" y="269386"/>
                </a:lnTo>
                <a:lnTo>
                  <a:pt x="4075394" y="281762"/>
                </a:lnTo>
                <a:lnTo>
                  <a:pt x="4075176" y="292481"/>
                </a:lnTo>
                <a:lnTo>
                  <a:pt x="4033647" y="309499"/>
                </a:lnTo>
                <a:lnTo>
                  <a:pt x="4034790" y="320675"/>
                </a:lnTo>
                <a:lnTo>
                  <a:pt x="4045853" y="320458"/>
                </a:lnTo>
                <a:lnTo>
                  <a:pt x="4058216" y="320262"/>
                </a:lnTo>
                <a:lnTo>
                  <a:pt x="4070796" y="320109"/>
                </a:lnTo>
                <a:lnTo>
                  <a:pt x="4096612" y="319934"/>
                </a:lnTo>
                <a:lnTo>
                  <a:pt x="4146615" y="320095"/>
                </a:lnTo>
                <a:lnTo>
                  <a:pt x="4159295" y="320244"/>
                </a:lnTo>
                <a:lnTo>
                  <a:pt x="4171931" y="320437"/>
                </a:lnTo>
                <a:lnTo>
                  <a:pt x="4184523" y="320675"/>
                </a:lnTo>
                <a:lnTo>
                  <a:pt x="4183887" y="309499"/>
                </a:lnTo>
                <a:lnTo>
                  <a:pt x="4148835" y="299593"/>
                </a:lnTo>
                <a:lnTo>
                  <a:pt x="4142745" y="288495"/>
                </a:lnTo>
                <a:lnTo>
                  <a:pt x="4142517" y="277130"/>
                </a:lnTo>
                <a:lnTo>
                  <a:pt x="4142358" y="249427"/>
                </a:lnTo>
                <a:lnTo>
                  <a:pt x="4142358" y="31242"/>
                </a:lnTo>
                <a:lnTo>
                  <a:pt x="4206875" y="31242"/>
                </a:lnTo>
                <a:lnTo>
                  <a:pt x="4221353" y="92963"/>
                </a:lnTo>
                <a:lnTo>
                  <a:pt x="4233926" y="90932"/>
                </a:lnTo>
                <a:lnTo>
                  <a:pt x="4248658" y="9144"/>
                </a:lnTo>
                <a:lnTo>
                  <a:pt x="4247260" y="7365"/>
                </a:lnTo>
                <a:lnTo>
                  <a:pt x="4242872" y="7439"/>
                </a:lnTo>
                <a:lnTo>
                  <a:pt x="4229682" y="7641"/>
                </a:lnTo>
                <a:lnTo>
                  <a:pt x="4216636" y="7812"/>
                </a:lnTo>
                <a:lnTo>
                  <a:pt x="4203736" y="7953"/>
                </a:lnTo>
                <a:lnTo>
                  <a:pt x="4178379" y="8150"/>
                </a:lnTo>
                <a:lnTo>
                  <a:pt x="4013037" y="7958"/>
                </a:lnTo>
                <a:lnTo>
                  <a:pt x="4000045" y="7808"/>
                </a:lnTo>
                <a:lnTo>
                  <a:pt x="3986910" y="7620"/>
                </a:lnTo>
                <a:lnTo>
                  <a:pt x="3981957" y="7493"/>
                </a:lnTo>
                <a:lnTo>
                  <a:pt x="3974083" y="7365"/>
                </a:lnTo>
                <a:lnTo>
                  <a:pt x="3973829" y="7747"/>
                </a:lnTo>
                <a:lnTo>
                  <a:pt x="3966209" y="7914"/>
                </a:lnTo>
                <a:lnTo>
                  <a:pt x="3953402" y="8114"/>
                </a:lnTo>
                <a:lnTo>
                  <a:pt x="3928236" y="8255"/>
                </a:lnTo>
                <a:lnTo>
                  <a:pt x="3694747" y="8149"/>
                </a:lnTo>
                <a:lnTo>
                  <a:pt x="3682076" y="7979"/>
                </a:lnTo>
                <a:lnTo>
                  <a:pt x="3669183" y="7720"/>
                </a:lnTo>
                <a:lnTo>
                  <a:pt x="3656076" y="7365"/>
                </a:lnTo>
                <a:lnTo>
                  <a:pt x="3656710" y="18796"/>
                </a:lnTo>
                <a:lnTo>
                  <a:pt x="3686682" y="27559"/>
                </a:lnTo>
                <a:lnTo>
                  <a:pt x="3692303" y="44846"/>
                </a:lnTo>
                <a:lnTo>
                  <a:pt x="3692474" y="57464"/>
                </a:lnTo>
                <a:lnTo>
                  <a:pt x="3692445" y="270917"/>
                </a:lnTo>
                <a:lnTo>
                  <a:pt x="3692284" y="283259"/>
                </a:lnTo>
                <a:lnTo>
                  <a:pt x="3692017" y="294259"/>
                </a:lnTo>
                <a:lnTo>
                  <a:pt x="3691890" y="297688"/>
                </a:lnTo>
                <a:lnTo>
                  <a:pt x="3689857" y="299974"/>
                </a:lnTo>
                <a:lnTo>
                  <a:pt x="3686048" y="301244"/>
                </a:lnTo>
                <a:close/>
              </a:path>
              <a:path w="5196586" h="326009">
                <a:moveTo>
                  <a:pt x="2415412" y="309499"/>
                </a:moveTo>
                <a:lnTo>
                  <a:pt x="2389505" y="301625"/>
                </a:lnTo>
                <a:lnTo>
                  <a:pt x="2385822" y="300609"/>
                </a:lnTo>
                <a:lnTo>
                  <a:pt x="2383917" y="297942"/>
                </a:lnTo>
                <a:lnTo>
                  <a:pt x="2383790" y="293877"/>
                </a:lnTo>
                <a:lnTo>
                  <a:pt x="2383648" y="288922"/>
                </a:lnTo>
                <a:lnTo>
                  <a:pt x="2383432" y="277342"/>
                </a:lnTo>
                <a:lnTo>
                  <a:pt x="2383282" y="249809"/>
                </a:lnTo>
                <a:lnTo>
                  <a:pt x="2383282" y="167005"/>
                </a:lnTo>
                <a:lnTo>
                  <a:pt x="2516378" y="167005"/>
                </a:lnTo>
                <a:lnTo>
                  <a:pt x="2516299" y="270624"/>
                </a:lnTo>
                <a:lnTo>
                  <a:pt x="2516139" y="282965"/>
                </a:lnTo>
                <a:lnTo>
                  <a:pt x="2515870" y="293877"/>
                </a:lnTo>
                <a:lnTo>
                  <a:pt x="2513837" y="300609"/>
                </a:lnTo>
                <a:lnTo>
                  <a:pt x="2510028" y="301625"/>
                </a:lnTo>
                <a:lnTo>
                  <a:pt x="2483358" y="309499"/>
                </a:lnTo>
                <a:lnTo>
                  <a:pt x="2484373" y="320675"/>
                </a:lnTo>
                <a:lnTo>
                  <a:pt x="2485226" y="320651"/>
                </a:lnTo>
                <a:lnTo>
                  <a:pt x="2496281" y="320385"/>
                </a:lnTo>
                <a:lnTo>
                  <a:pt x="2508169" y="320178"/>
                </a:lnTo>
                <a:lnTo>
                  <a:pt x="2520896" y="320031"/>
                </a:lnTo>
                <a:lnTo>
                  <a:pt x="2583061" y="320074"/>
                </a:lnTo>
                <a:lnTo>
                  <a:pt x="2595634" y="320225"/>
                </a:lnTo>
                <a:lnTo>
                  <a:pt x="2607780" y="320425"/>
                </a:lnTo>
                <a:lnTo>
                  <a:pt x="2619502" y="320675"/>
                </a:lnTo>
                <a:lnTo>
                  <a:pt x="2618867" y="309499"/>
                </a:lnTo>
                <a:lnTo>
                  <a:pt x="2589784" y="301244"/>
                </a:lnTo>
                <a:lnTo>
                  <a:pt x="2583412" y="288922"/>
                </a:lnTo>
                <a:lnTo>
                  <a:pt x="2583201" y="277255"/>
                </a:lnTo>
                <a:lnTo>
                  <a:pt x="2583053" y="249809"/>
                </a:lnTo>
                <a:lnTo>
                  <a:pt x="2583094" y="58684"/>
                </a:lnTo>
                <a:lnTo>
                  <a:pt x="2583253" y="45905"/>
                </a:lnTo>
                <a:lnTo>
                  <a:pt x="2583560" y="34925"/>
                </a:lnTo>
                <a:lnTo>
                  <a:pt x="2619502" y="18796"/>
                </a:lnTo>
                <a:lnTo>
                  <a:pt x="2618359" y="7365"/>
                </a:lnTo>
                <a:lnTo>
                  <a:pt x="2614251" y="7488"/>
                </a:lnTo>
                <a:lnTo>
                  <a:pt x="2602495" y="7777"/>
                </a:lnTo>
                <a:lnTo>
                  <a:pt x="2590216" y="7994"/>
                </a:lnTo>
                <a:lnTo>
                  <a:pt x="2577418" y="8142"/>
                </a:lnTo>
                <a:lnTo>
                  <a:pt x="2518887" y="8103"/>
                </a:lnTo>
                <a:lnTo>
                  <a:pt x="2506284" y="7931"/>
                </a:lnTo>
                <a:lnTo>
                  <a:pt x="2494440" y="7687"/>
                </a:lnTo>
                <a:lnTo>
                  <a:pt x="2483358" y="7365"/>
                </a:lnTo>
                <a:lnTo>
                  <a:pt x="2483993" y="18796"/>
                </a:lnTo>
                <a:lnTo>
                  <a:pt x="2510028" y="26415"/>
                </a:lnTo>
                <a:lnTo>
                  <a:pt x="2513837" y="27432"/>
                </a:lnTo>
                <a:lnTo>
                  <a:pt x="2515743" y="29718"/>
                </a:lnTo>
                <a:lnTo>
                  <a:pt x="2515870" y="33274"/>
                </a:lnTo>
                <a:lnTo>
                  <a:pt x="2516166" y="44422"/>
                </a:lnTo>
                <a:lnTo>
                  <a:pt x="2516329" y="57102"/>
                </a:lnTo>
                <a:lnTo>
                  <a:pt x="2516378" y="143383"/>
                </a:lnTo>
                <a:lnTo>
                  <a:pt x="2383282" y="143383"/>
                </a:lnTo>
                <a:lnTo>
                  <a:pt x="2383327" y="57498"/>
                </a:lnTo>
                <a:lnTo>
                  <a:pt x="2383486" y="44781"/>
                </a:lnTo>
                <a:lnTo>
                  <a:pt x="2383790" y="33274"/>
                </a:lnTo>
                <a:lnTo>
                  <a:pt x="2385822" y="27432"/>
                </a:lnTo>
                <a:lnTo>
                  <a:pt x="2389505" y="26415"/>
                </a:lnTo>
                <a:lnTo>
                  <a:pt x="2416047" y="18796"/>
                </a:lnTo>
                <a:lnTo>
                  <a:pt x="2414778" y="7365"/>
                </a:lnTo>
                <a:lnTo>
                  <a:pt x="2412660" y="7437"/>
                </a:lnTo>
                <a:lnTo>
                  <a:pt x="2401574" y="7746"/>
                </a:lnTo>
                <a:lnTo>
                  <a:pt x="2389629" y="7977"/>
                </a:lnTo>
                <a:lnTo>
                  <a:pt x="2376833" y="8135"/>
                </a:lnTo>
                <a:lnTo>
                  <a:pt x="2316354" y="8091"/>
                </a:lnTo>
                <a:lnTo>
                  <a:pt x="2303745" y="7919"/>
                </a:lnTo>
                <a:lnTo>
                  <a:pt x="2291593" y="7679"/>
                </a:lnTo>
                <a:lnTo>
                  <a:pt x="2279904" y="7365"/>
                </a:lnTo>
                <a:lnTo>
                  <a:pt x="2280539" y="18796"/>
                </a:lnTo>
                <a:lnTo>
                  <a:pt x="2310510" y="27559"/>
                </a:lnTo>
                <a:lnTo>
                  <a:pt x="2316131" y="44846"/>
                </a:lnTo>
                <a:lnTo>
                  <a:pt x="2316302" y="57464"/>
                </a:lnTo>
                <a:lnTo>
                  <a:pt x="2316273" y="270917"/>
                </a:lnTo>
                <a:lnTo>
                  <a:pt x="2316112" y="283259"/>
                </a:lnTo>
                <a:lnTo>
                  <a:pt x="2315845" y="294259"/>
                </a:lnTo>
                <a:lnTo>
                  <a:pt x="2279904" y="309499"/>
                </a:lnTo>
                <a:lnTo>
                  <a:pt x="2281047" y="320675"/>
                </a:lnTo>
                <a:lnTo>
                  <a:pt x="2286548" y="320547"/>
                </a:lnTo>
                <a:lnTo>
                  <a:pt x="2298375" y="320318"/>
                </a:lnTo>
                <a:lnTo>
                  <a:pt x="2310703" y="320141"/>
                </a:lnTo>
                <a:lnTo>
                  <a:pt x="2336841" y="319938"/>
                </a:lnTo>
                <a:lnTo>
                  <a:pt x="2380403" y="320045"/>
                </a:lnTo>
                <a:lnTo>
                  <a:pt x="2393051" y="320198"/>
                </a:lnTo>
                <a:lnTo>
                  <a:pt x="2404934" y="320407"/>
                </a:lnTo>
                <a:lnTo>
                  <a:pt x="2416047" y="320675"/>
                </a:lnTo>
                <a:lnTo>
                  <a:pt x="2415412" y="309499"/>
                </a:lnTo>
                <a:close/>
              </a:path>
              <a:path w="5196586" h="326009">
                <a:moveTo>
                  <a:pt x="1988311" y="301244"/>
                </a:moveTo>
                <a:lnTo>
                  <a:pt x="1958340" y="309499"/>
                </a:lnTo>
                <a:lnTo>
                  <a:pt x="1959483" y="320675"/>
                </a:lnTo>
                <a:lnTo>
                  <a:pt x="1964920" y="320547"/>
                </a:lnTo>
                <a:lnTo>
                  <a:pt x="1976641" y="320318"/>
                </a:lnTo>
                <a:lnTo>
                  <a:pt x="1988907" y="320141"/>
                </a:lnTo>
                <a:lnTo>
                  <a:pt x="2015117" y="319938"/>
                </a:lnTo>
                <a:lnTo>
                  <a:pt x="2058839" y="320045"/>
                </a:lnTo>
                <a:lnTo>
                  <a:pt x="2071487" y="320198"/>
                </a:lnTo>
                <a:lnTo>
                  <a:pt x="2083370" y="320407"/>
                </a:lnTo>
                <a:lnTo>
                  <a:pt x="2094483" y="320675"/>
                </a:lnTo>
                <a:lnTo>
                  <a:pt x="2093848" y="309499"/>
                </a:lnTo>
                <a:lnTo>
                  <a:pt x="2067941" y="301625"/>
                </a:lnTo>
                <a:lnTo>
                  <a:pt x="2064258" y="300482"/>
                </a:lnTo>
                <a:lnTo>
                  <a:pt x="2062353" y="297814"/>
                </a:lnTo>
                <a:lnTo>
                  <a:pt x="2062225" y="293877"/>
                </a:lnTo>
                <a:lnTo>
                  <a:pt x="2061971" y="288036"/>
                </a:lnTo>
                <a:lnTo>
                  <a:pt x="2061718" y="266826"/>
                </a:lnTo>
                <a:lnTo>
                  <a:pt x="2061971" y="44704"/>
                </a:lnTo>
                <a:lnTo>
                  <a:pt x="2061971" y="38862"/>
                </a:lnTo>
                <a:lnTo>
                  <a:pt x="2062225" y="33274"/>
                </a:lnTo>
                <a:lnTo>
                  <a:pt x="2062480" y="29718"/>
                </a:lnTo>
                <a:lnTo>
                  <a:pt x="2064384" y="27432"/>
                </a:lnTo>
                <a:lnTo>
                  <a:pt x="2067941" y="26415"/>
                </a:lnTo>
                <a:lnTo>
                  <a:pt x="2094483" y="18796"/>
                </a:lnTo>
                <a:lnTo>
                  <a:pt x="2093214" y="7365"/>
                </a:lnTo>
                <a:lnTo>
                  <a:pt x="2091082" y="7437"/>
                </a:lnTo>
                <a:lnTo>
                  <a:pt x="2079943" y="7746"/>
                </a:lnTo>
                <a:lnTo>
                  <a:pt x="2067972" y="7977"/>
                </a:lnTo>
                <a:lnTo>
                  <a:pt x="2055179" y="8135"/>
                </a:lnTo>
                <a:lnTo>
                  <a:pt x="1994790" y="8091"/>
                </a:lnTo>
                <a:lnTo>
                  <a:pt x="1982181" y="7919"/>
                </a:lnTo>
                <a:lnTo>
                  <a:pt x="1970029" y="7679"/>
                </a:lnTo>
                <a:lnTo>
                  <a:pt x="1958340" y="7365"/>
                </a:lnTo>
                <a:lnTo>
                  <a:pt x="1958974" y="18796"/>
                </a:lnTo>
                <a:lnTo>
                  <a:pt x="1988946" y="27559"/>
                </a:lnTo>
                <a:lnTo>
                  <a:pt x="1992375" y="28575"/>
                </a:lnTo>
                <a:lnTo>
                  <a:pt x="1994154" y="30987"/>
                </a:lnTo>
                <a:lnTo>
                  <a:pt x="1994408" y="39877"/>
                </a:lnTo>
                <a:lnTo>
                  <a:pt x="1994661" y="51562"/>
                </a:lnTo>
                <a:lnTo>
                  <a:pt x="1994661" y="57658"/>
                </a:lnTo>
                <a:lnTo>
                  <a:pt x="1994789" y="64515"/>
                </a:lnTo>
                <a:lnTo>
                  <a:pt x="1994789" y="258825"/>
                </a:lnTo>
                <a:lnTo>
                  <a:pt x="1994661" y="266954"/>
                </a:lnTo>
                <a:lnTo>
                  <a:pt x="1994408" y="288289"/>
                </a:lnTo>
                <a:lnTo>
                  <a:pt x="1994154" y="297688"/>
                </a:lnTo>
                <a:lnTo>
                  <a:pt x="1992121" y="299974"/>
                </a:lnTo>
                <a:lnTo>
                  <a:pt x="1988311" y="301244"/>
                </a:lnTo>
                <a:close/>
              </a:path>
              <a:path w="5196586" h="326009">
                <a:moveTo>
                  <a:pt x="2222499" y="31369"/>
                </a:moveTo>
                <a:lnTo>
                  <a:pt x="2228722" y="27939"/>
                </a:lnTo>
                <a:lnTo>
                  <a:pt x="2236089" y="25654"/>
                </a:lnTo>
                <a:lnTo>
                  <a:pt x="2261361" y="18796"/>
                </a:lnTo>
                <a:lnTo>
                  <a:pt x="2260219" y="7365"/>
                </a:lnTo>
                <a:lnTo>
                  <a:pt x="2258391" y="7433"/>
                </a:lnTo>
                <a:lnTo>
                  <a:pt x="2246099" y="7808"/>
                </a:lnTo>
                <a:lnTo>
                  <a:pt x="2233529" y="8063"/>
                </a:lnTo>
                <a:lnTo>
                  <a:pt x="2220671" y="8208"/>
                </a:lnTo>
                <a:lnTo>
                  <a:pt x="2192902" y="8199"/>
                </a:lnTo>
                <a:lnTo>
                  <a:pt x="2179951" y="8040"/>
                </a:lnTo>
                <a:lnTo>
                  <a:pt x="2167550" y="7766"/>
                </a:lnTo>
                <a:lnTo>
                  <a:pt x="2155697" y="7365"/>
                </a:lnTo>
                <a:lnTo>
                  <a:pt x="2156333" y="19176"/>
                </a:lnTo>
                <a:lnTo>
                  <a:pt x="2175764" y="24130"/>
                </a:lnTo>
                <a:lnTo>
                  <a:pt x="2179828" y="25400"/>
                </a:lnTo>
                <a:lnTo>
                  <a:pt x="2181860" y="27305"/>
                </a:lnTo>
                <a:lnTo>
                  <a:pt x="2181860" y="33400"/>
                </a:lnTo>
                <a:lnTo>
                  <a:pt x="2179700" y="37846"/>
                </a:lnTo>
                <a:lnTo>
                  <a:pt x="2175636" y="43180"/>
                </a:lnTo>
                <a:lnTo>
                  <a:pt x="2167839" y="52717"/>
                </a:lnTo>
                <a:lnTo>
                  <a:pt x="2158365" y="63246"/>
                </a:lnTo>
                <a:lnTo>
                  <a:pt x="2066797" y="163957"/>
                </a:lnTo>
                <a:lnTo>
                  <a:pt x="2130424" y="260604"/>
                </a:lnTo>
                <a:lnTo>
                  <a:pt x="2135780" y="268745"/>
                </a:lnTo>
                <a:lnTo>
                  <a:pt x="2145027" y="283038"/>
                </a:lnTo>
                <a:lnTo>
                  <a:pt x="2152765" y="295352"/>
                </a:lnTo>
                <a:lnTo>
                  <a:pt x="2158988" y="305687"/>
                </a:lnTo>
                <a:lnTo>
                  <a:pt x="2163693" y="314043"/>
                </a:lnTo>
                <a:lnTo>
                  <a:pt x="2166873" y="320421"/>
                </a:lnTo>
                <a:lnTo>
                  <a:pt x="2169184" y="320375"/>
                </a:lnTo>
                <a:lnTo>
                  <a:pt x="2182503" y="320157"/>
                </a:lnTo>
                <a:lnTo>
                  <a:pt x="2195385" y="320014"/>
                </a:lnTo>
                <a:lnTo>
                  <a:pt x="2233079" y="319962"/>
                </a:lnTo>
                <a:lnTo>
                  <a:pt x="2245870" y="320105"/>
                </a:lnTo>
                <a:lnTo>
                  <a:pt x="2258473" y="320343"/>
                </a:lnTo>
                <a:lnTo>
                  <a:pt x="2270886" y="320675"/>
                </a:lnTo>
                <a:lnTo>
                  <a:pt x="2270252" y="309499"/>
                </a:lnTo>
                <a:lnTo>
                  <a:pt x="2248535" y="302768"/>
                </a:lnTo>
                <a:lnTo>
                  <a:pt x="2243328" y="301244"/>
                </a:lnTo>
                <a:lnTo>
                  <a:pt x="2238883" y="299085"/>
                </a:lnTo>
                <a:lnTo>
                  <a:pt x="2231517" y="293624"/>
                </a:lnTo>
                <a:lnTo>
                  <a:pt x="2222499" y="282194"/>
                </a:lnTo>
                <a:lnTo>
                  <a:pt x="2124202" y="137795"/>
                </a:lnTo>
                <a:lnTo>
                  <a:pt x="2200783" y="52324"/>
                </a:lnTo>
                <a:lnTo>
                  <a:pt x="2206624" y="45974"/>
                </a:lnTo>
                <a:lnTo>
                  <a:pt x="2212085" y="40639"/>
                </a:lnTo>
                <a:lnTo>
                  <a:pt x="2217293" y="35940"/>
                </a:lnTo>
                <a:lnTo>
                  <a:pt x="2222499" y="31369"/>
                </a:lnTo>
                <a:close/>
              </a:path>
              <a:path w="5196586" h="326009">
                <a:moveTo>
                  <a:pt x="1822195" y="301244"/>
                </a:moveTo>
                <a:lnTo>
                  <a:pt x="1792223" y="309499"/>
                </a:lnTo>
                <a:lnTo>
                  <a:pt x="1793367" y="320675"/>
                </a:lnTo>
                <a:lnTo>
                  <a:pt x="1798804" y="320547"/>
                </a:lnTo>
                <a:lnTo>
                  <a:pt x="1810525" y="320318"/>
                </a:lnTo>
                <a:lnTo>
                  <a:pt x="1822791" y="320141"/>
                </a:lnTo>
                <a:lnTo>
                  <a:pt x="1849001" y="319938"/>
                </a:lnTo>
                <a:lnTo>
                  <a:pt x="1895345" y="320064"/>
                </a:lnTo>
                <a:lnTo>
                  <a:pt x="1907954" y="320216"/>
                </a:lnTo>
                <a:lnTo>
                  <a:pt x="1920106" y="320419"/>
                </a:lnTo>
                <a:lnTo>
                  <a:pt x="1931796" y="320675"/>
                </a:lnTo>
                <a:lnTo>
                  <a:pt x="1931161" y="309499"/>
                </a:lnTo>
                <a:lnTo>
                  <a:pt x="1903603" y="301625"/>
                </a:lnTo>
                <a:lnTo>
                  <a:pt x="1898777" y="300355"/>
                </a:lnTo>
                <a:lnTo>
                  <a:pt x="1896236" y="297688"/>
                </a:lnTo>
                <a:lnTo>
                  <a:pt x="1896109" y="293877"/>
                </a:lnTo>
                <a:lnTo>
                  <a:pt x="1895856" y="288036"/>
                </a:lnTo>
                <a:lnTo>
                  <a:pt x="1895602" y="266826"/>
                </a:lnTo>
                <a:lnTo>
                  <a:pt x="1895856" y="44831"/>
                </a:lnTo>
                <a:lnTo>
                  <a:pt x="1895856" y="39115"/>
                </a:lnTo>
                <a:lnTo>
                  <a:pt x="1896109" y="33782"/>
                </a:lnTo>
                <a:lnTo>
                  <a:pt x="1896364" y="30225"/>
                </a:lnTo>
                <a:lnTo>
                  <a:pt x="1898269" y="27939"/>
                </a:lnTo>
                <a:lnTo>
                  <a:pt x="1901824" y="27050"/>
                </a:lnTo>
                <a:lnTo>
                  <a:pt x="1931796" y="18796"/>
                </a:lnTo>
                <a:lnTo>
                  <a:pt x="1930654" y="7365"/>
                </a:lnTo>
                <a:lnTo>
                  <a:pt x="1925181" y="7524"/>
                </a:lnTo>
                <a:lnTo>
                  <a:pt x="1913399" y="7799"/>
                </a:lnTo>
                <a:lnTo>
                  <a:pt x="1901091" y="8005"/>
                </a:lnTo>
                <a:lnTo>
                  <a:pt x="1888262" y="8147"/>
                </a:lnTo>
                <a:lnTo>
                  <a:pt x="1828674" y="8091"/>
                </a:lnTo>
                <a:lnTo>
                  <a:pt x="1816065" y="7919"/>
                </a:lnTo>
                <a:lnTo>
                  <a:pt x="1803913" y="7679"/>
                </a:lnTo>
                <a:lnTo>
                  <a:pt x="1792223" y="7365"/>
                </a:lnTo>
                <a:lnTo>
                  <a:pt x="1792858" y="18796"/>
                </a:lnTo>
                <a:lnTo>
                  <a:pt x="1822831" y="27559"/>
                </a:lnTo>
                <a:lnTo>
                  <a:pt x="1828419" y="45465"/>
                </a:lnTo>
                <a:lnTo>
                  <a:pt x="1828672" y="64515"/>
                </a:lnTo>
                <a:lnTo>
                  <a:pt x="1828419" y="281686"/>
                </a:lnTo>
                <a:lnTo>
                  <a:pt x="1828165" y="294259"/>
                </a:lnTo>
                <a:lnTo>
                  <a:pt x="1827910" y="297814"/>
                </a:lnTo>
                <a:lnTo>
                  <a:pt x="1825879" y="300100"/>
                </a:lnTo>
                <a:lnTo>
                  <a:pt x="1822195" y="301244"/>
                </a:lnTo>
                <a:close/>
              </a:path>
              <a:path w="5196586" h="326009">
                <a:moveTo>
                  <a:pt x="639387" y="320352"/>
                </a:moveTo>
                <a:lnTo>
                  <a:pt x="654303" y="320675"/>
                </a:lnTo>
                <a:lnTo>
                  <a:pt x="653542" y="308990"/>
                </a:lnTo>
                <a:lnTo>
                  <a:pt x="632206" y="302768"/>
                </a:lnTo>
                <a:lnTo>
                  <a:pt x="629284" y="302006"/>
                </a:lnTo>
                <a:lnTo>
                  <a:pt x="625856" y="299593"/>
                </a:lnTo>
                <a:lnTo>
                  <a:pt x="623951" y="296418"/>
                </a:lnTo>
                <a:lnTo>
                  <a:pt x="623951" y="291211"/>
                </a:lnTo>
                <a:lnTo>
                  <a:pt x="624713" y="287274"/>
                </a:lnTo>
                <a:lnTo>
                  <a:pt x="626490" y="282321"/>
                </a:lnTo>
                <a:lnTo>
                  <a:pt x="628142" y="277368"/>
                </a:lnTo>
                <a:lnTo>
                  <a:pt x="630555" y="270763"/>
                </a:lnTo>
                <a:lnTo>
                  <a:pt x="633476" y="262636"/>
                </a:lnTo>
                <a:lnTo>
                  <a:pt x="687958" y="116839"/>
                </a:lnTo>
                <a:lnTo>
                  <a:pt x="688059" y="116573"/>
                </a:lnTo>
                <a:lnTo>
                  <a:pt x="692577" y="104409"/>
                </a:lnTo>
                <a:lnTo>
                  <a:pt x="696721" y="92710"/>
                </a:lnTo>
                <a:lnTo>
                  <a:pt x="698881" y="100457"/>
                </a:lnTo>
                <a:lnTo>
                  <a:pt x="701420" y="108585"/>
                </a:lnTo>
                <a:lnTo>
                  <a:pt x="704214" y="116967"/>
                </a:lnTo>
                <a:lnTo>
                  <a:pt x="753618" y="262763"/>
                </a:lnTo>
                <a:lnTo>
                  <a:pt x="756284" y="270637"/>
                </a:lnTo>
                <a:lnTo>
                  <a:pt x="758317" y="276987"/>
                </a:lnTo>
                <a:lnTo>
                  <a:pt x="759840" y="281939"/>
                </a:lnTo>
                <a:lnTo>
                  <a:pt x="761364" y="286765"/>
                </a:lnTo>
                <a:lnTo>
                  <a:pt x="762126" y="290575"/>
                </a:lnTo>
                <a:lnTo>
                  <a:pt x="762126" y="296290"/>
                </a:lnTo>
                <a:lnTo>
                  <a:pt x="760094" y="299593"/>
                </a:lnTo>
                <a:lnTo>
                  <a:pt x="756538" y="302133"/>
                </a:lnTo>
                <a:lnTo>
                  <a:pt x="753618" y="303022"/>
                </a:lnTo>
                <a:lnTo>
                  <a:pt x="731774" y="309499"/>
                </a:lnTo>
                <a:lnTo>
                  <a:pt x="732789" y="320675"/>
                </a:lnTo>
                <a:lnTo>
                  <a:pt x="747861" y="320406"/>
                </a:lnTo>
                <a:lnTo>
                  <a:pt x="760422" y="320229"/>
                </a:lnTo>
                <a:lnTo>
                  <a:pt x="773083" y="320090"/>
                </a:lnTo>
                <a:lnTo>
                  <a:pt x="798700" y="319932"/>
                </a:lnTo>
                <a:lnTo>
                  <a:pt x="834258" y="320018"/>
                </a:lnTo>
                <a:lnTo>
                  <a:pt x="846970" y="320170"/>
                </a:lnTo>
                <a:lnTo>
                  <a:pt x="859676" y="320389"/>
                </a:lnTo>
                <a:lnTo>
                  <a:pt x="872363" y="320675"/>
                </a:lnTo>
                <a:lnTo>
                  <a:pt x="871474" y="309499"/>
                </a:lnTo>
                <a:lnTo>
                  <a:pt x="849757" y="303022"/>
                </a:lnTo>
                <a:lnTo>
                  <a:pt x="844169" y="301371"/>
                </a:lnTo>
                <a:lnTo>
                  <a:pt x="839851" y="298704"/>
                </a:lnTo>
                <a:lnTo>
                  <a:pt x="836802" y="295021"/>
                </a:lnTo>
                <a:lnTo>
                  <a:pt x="833755" y="291464"/>
                </a:lnTo>
                <a:lnTo>
                  <a:pt x="830326" y="284352"/>
                </a:lnTo>
                <a:lnTo>
                  <a:pt x="826643" y="273938"/>
                </a:lnTo>
                <a:lnTo>
                  <a:pt x="731012" y="2539"/>
                </a:lnTo>
                <a:lnTo>
                  <a:pt x="707136" y="6096"/>
                </a:lnTo>
                <a:lnTo>
                  <a:pt x="597281" y="276860"/>
                </a:lnTo>
                <a:lnTo>
                  <a:pt x="594106" y="284607"/>
                </a:lnTo>
                <a:lnTo>
                  <a:pt x="591057" y="290322"/>
                </a:lnTo>
                <a:lnTo>
                  <a:pt x="588390" y="294132"/>
                </a:lnTo>
                <a:lnTo>
                  <a:pt x="585724" y="297942"/>
                </a:lnTo>
                <a:lnTo>
                  <a:pt x="581532" y="300736"/>
                </a:lnTo>
                <a:lnTo>
                  <a:pt x="575944" y="302260"/>
                </a:lnTo>
                <a:lnTo>
                  <a:pt x="552069" y="309499"/>
                </a:lnTo>
                <a:lnTo>
                  <a:pt x="553084" y="320675"/>
                </a:lnTo>
                <a:lnTo>
                  <a:pt x="564505" y="320382"/>
                </a:lnTo>
                <a:lnTo>
                  <a:pt x="577675" y="320121"/>
                </a:lnTo>
                <a:lnTo>
                  <a:pt x="590035" y="319965"/>
                </a:lnTo>
                <a:lnTo>
                  <a:pt x="613753" y="319971"/>
                </a:lnTo>
                <a:lnTo>
                  <a:pt x="625863" y="320117"/>
                </a:lnTo>
                <a:lnTo>
                  <a:pt x="639387" y="320352"/>
                </a:lnTo>
                <a:close/>
              </a:path>
              <a:path w="5196586" h="326009">
                <a:moveTo>
                  <a:pt x="1707519" y="7887"/>
                </a:moveTo>
                <a:lnTo>
                  <a:pt x="1694773" y="8016"/>
                </a:lnTo>
                <a:lnTo>
                  <a:pt x="1669923" y="8193"/>
                </a:lnTo>
                <a:lnTo>
                  <a:pt x="1548951" y="8094"/>
                </a:lnTo>
                <a:lnTo>
                  <a:pt x="1536200" y="7922"/>
                </a:lnTo>
                <a:lnTo>
                  <a:pt x="1523143" y="7681"/>
                </a:lnTo>
                <a:lnTo>
                  <a:pt x="1509775" y="7365"/>
                </a:lnTo>
                <a:lnTo>
                  <a:pt x="1510919" y="18287"/>
                </a:lnTo>
                <a:lnTo>
                  <a:pt x="1625219" y="171069"/>
                </a:lnTo>
                <a:lnTo>
                  <a:pt x="1507744" y="310514"/>
                </a:lnTo>
                <a:lnTo>
                  <a:pt x="1508633" y="320675"/>
                </a:lnTo>
                <a:lnTo>
                  <a:pt x="1519145" y="320422"/>
                </a:lnTo>
                <a:lnTo>
                  <a:pt x="1531374" y="320199"/>
                </a:lnTo>
                <a:lnTo>
                  <a:pt x="1544048" y="320040"/>
                </a:lnTo>
                <a:lnTo>
                  <a:pt x="1570735" y="319913"/>
                </a:lnTo>
                <a:lnTo>
                  <a:pt x="1686604" y="320069"/>
                </a:lnTo>
                <a:lnTo>
                  <a:pt x="1712490" y="320256"/>
                </a:lnTo>
                <a:lnTo>
                  <a:pt x="1726094" y="320378"/>
                </a:lnTo>
                <a:lnTo>
                  <a:pt x="1740140" y="320517"/>
                </a:lnTo>
                <a:lnTo>
                  <a:pt x="1754632" y="320675"/>
                </a:lnTo>
                <a:lnTo>
                  <a:pt x="1756156" y="319024"/>
                </a:lnTo>
                <a:lnTo>
                  <a:pt x="1763395" y="212598"/>
                </a:lnTo>
                <a:lnTo>
                  <a:pt x="1749679" y="214757"/>
                </a:lnTo>
                <a:lnTo>
                  <a:pt x="1723390" y="270129"/>
                </a:lnTo>
                <a:lnTo>
                  <a:pt x="1575816" y="270129"/>
                </a:lnTo>
                <a:lnTo>
                  <a:pt x="1683004" y="141859"/>
                </a:lnTo>
                <a:lnTo>
                  <a:pt x="1599945" y="31114"/>
                </a:lnTo>
                <a:lnTo>
                  <a:pt x="1713737" y="31114"/>
                </a:lnTo>
                <a:lnTo>
                  <a:pt x="1729232" y="90043"/>
                </a:lnTo>
                <a:lnTo>
                  <a:pt x="1741043" y="88264"/>
                </a:lnTo>
                <a:lnTo>
                  <a:pt x="1755774" y="9017"/>
                </a:lnTo>
                <a:lnTo>
                  <a:pt x="1754250" y="7238"/>
                </a:lnTo>
                <a:lnTo>
                  <a:pt x="1747056" y="7354"/>
                </a:lnTo>
                <a:lnTo>
                  <a:pt x="1733660" y="7555"/>
                </a:lnTo>
                <a:lnTo>
                  <a:pt x="1720481" y="7733"/>
                </a:lnTo>
                <a:lnTo>
                  <a:pt x="1707519" y="7887"/>
                </a:lnTo>
                <a:close/>
              </a:path>
              <a:path w="5196586" h="326009">
                <a:moveTo>
                  <a:pt x="1430151" y="7887"/>
                </a:moveTo>
                <a:lnTo>
                  <a:pt x="1417405" y="8016"/>
                </a:lnTo>
                <a:lnTo>
                  <a:pt x="1392555" y="8193"/>
                </a:lnTo>
                <a:lnTo>
                  <a:pt x="1271583" y="8094"/>
                </a:lnTo>
                <a:lnTo>
                  <a:pt x="1258832" y="7922"/>
                </a:lnTo>
                <a:lnTo>
                  <a:pt x="1245775" y="7681"/>
                </a:lnTo>
                <a:lnTo>
                  <a:pt x="1232408" y="7365"/>
                </a:lnTo>
                <a:lnTo>
                  <a:pt x="1233551" y="18287"/>
                </a:lnTo>
                <a:lnTo>
                  <a:pt x="1347850" y="171069"/>
                </a:lnTo>
                <a:lnTo>
                  <a:pt x="1230376" y="310514"/>
                </a:lnTo>
                <a:lnTo>
                  <a:pt x="1231264" y="320675"/>
                </a:lnTo>
                <a:lnTo>
                  <a:pt x="1241777" y="320422"/>
                </a:lnTo>
                <a:lnTo>
                  <a:pt x="1254006" y="320199"/>
                </a:lnTo>
                <a:lnTo>
                  <a:pt x="1266680" y="320040"/>
                </a:lnTo>
                <a:lnTo>
                  <a:pt x="1293368" y="319913"/>
                </a:lnTo>
                <a:lnTo>
                  <a:pt x="1409236" y="320069"/>
                </a:lnTo>
                <a:lnTo>
                  <a:pt x="1435122" y="320256"/>
                </a:lnTo>
                <a:lnTo>
                  <a:pt x="1448726" y="320378"/>
                </a:lnTo>
                <a:lnTo>
                  <a:pt x="1462772" y="320517"/>
                </a:lnTo>
                <a:lnTo>
                  <a:pt x="1477264" y="320675"/>
                </a:lnTo>
                <a:lnTo>
                  <a:pt x="1478787" y="319024"/>
                </a:lnTo>
                <a:lnTo>
                  <a:pt x="1486027" y="212598"/>
                </a:lnTo>
                <a:lnTo>
                  <a:pt x="1472310" y="214757"/>
                </a:lnTo>
                <a:lnTo>
                  <a:pt x="1446021" y="270129"/>
                </a:lnTo>
                <a:lnTo>
                  <a:pt x="1298447" y="270129"/>
                </a:lnTo>
                <a:lnTo>
                  <a:pt x="1405635" y="141859"/>
                </a:lnTo>
                <a:lnTo>
                  <a:pt x="1322578" y="31114"/>
                </a:lnTo>
                <a:lnTo>
                  <a:pt x="1436370" y="31114"/>
                </a:lnTo>
                <a:lnTo>
                  <a:pt x="1451864" y="90043"/>
                </a:lnTo>
                <a:lnTo>
                  <a:pt x="1463674" y="88264"/>
                </a:lnTo>
                <a:lnTo>
                  <a:pt x="1478407" y="9017"/>
                </a:lnTo>
                <a:lnTo>
                  <a:pt x="1476883" y="7238"/>
                </a:lnTo>
                <a:lnTo>
                  <a:pt x="1469688" y="7354"/>
                </a:lnTo>
                <a:lnTo>
                  <a:pt x="1456292" y="7555"/>
                </a:lnTo>
                <a:lnTo>
                  <a:pt x="1443113" y="7733"/>
                </a:lnTo>
                <a:lnTo>
                  <a:pt x="1430151" y="7887"/>
                </a:lnTo>
                <a:close/>
              </a:path>
              <a:path w="5196586" h="326009">
                <a:moveTo>
                  <a:pt x="3486277" y="6096"/>
                </a:moveTo>
                <a:lnTo>
                  <a:pt x="3436366" y="197612"/>
                </a:lnTo>
                <a:lnTo>
                  <a:pt x="3466846" y="116839"/>
                </a:lnTo>
                <a:lnTo>
                  <a:pt x="3466946" y="116573"/>
                </a:lnTo>
                <a:lnTo>
                  <a:pt x="3471464" y="104409"/>
                </a:lnTo>
                <a:lnTo>
                  <a:pt x="3475608" y="92710"/>
                </a:lnTo>
                <a:lnTo>
                  <a:pt x="3479349" y="104630"/>
                </a:lnTo>
                <a:lnTo>
                  <a:pt x="3483355" y="116967"/>
                </a:lnTo>
                <a:lnTo>
                  <a:pt x="3510915" y="197612"/>
                </a:lnTo>
                <a:lnTo>
                  <a:pt x="3510406" y="2539"/>
                </a:lnTo>
                <a:lnTo>
                  <a:pt x="3486277" y="6096"/>
                </a:lnTo>
                <a:close/>
              </a:path>
              <a:path w="5196586" h="326009">
                <a:moveTo>
                  <a:pt x="3401695" y="296418"/>
                </a:moveTo>
                <a:lnTo>
                  <a:pt x="3401695" y="291211"/>
                </a:lnTo>
                <a:lnTo>
                  <a:pt x="3402583" y="287274"/>
                </a:lnTo>
                <a:lnTo>
                  <a:pt x="3404234" y="282321"/>
                </a:lnTo>
                <a:lnTo>
                  <a:pt x="3406012" y="277368"/>
                </a:lnTo>
                <a:lnTo>
                  <a:pt x="3408426" y="270763"/>
                </a:lnTo>
                <a:lnTo>
                  <a:pt x="3411474" y="262636"/>
                </a:lnTo>
                <a:lnTo>
                  <a:pt x="3427349" y="220852"/>
                </a:lnTo>
                <a:lnTo>
                  <a:pt x="3518916" y="220852"/>
                </a:lnTo>
                <a:lnTo>
                  <a:pt x="3533648" y="262763"/>
                </a:lnTo>
                <a:lnTo>
                  <a:pt x="3536442" y="270637"/>
                </a:lnTo>
                <a:lnTo>
                  <a:pt x="3538601" y="276987"/>
                </a:lnTo>
                <a:lnTo>
                  <a:pt x="3540125" y="281939"/>
                </a:lnTo>
                <a:lnTo>
                  <a:pt x="3541649" y="286765"/>
                </a:lnTo>
                <a:lnTo>
                  <a:pt x="3542283" y="290575"/>
                </a:lnTo>
                <a:lnTo>
                  <a:pt x="3542283" y="296290"/>
                </a:lnTo>
                <a:lnTo>
                  <a:pt x="3540379" y="299593"/>
                </a:lnTo>
                <a:lnTo>
                  <a:pt x="3536823" y="302133"/>
                </a:lnTo>
                <a:lnTo>
                  <a:pt x="3533902" y="303022"/>
                </a:lnTo>
                <a:lnTo>
                  <a:pt x="3511804" y="309499"/>
                </a:lnTo>
                <a:lnTo>
                  <a:pt x="3512820" y="320675"/>
                </a:lnTo>
                <a:lnTo>
                  <a:pt x="3527891" y="320406"/>
                </a:lnTo>
                <a:lnTo>
                  <a:pt x="3540452" y="320229"/>
                </a:lnTo>
                <a:lnTo>
                  <a:pt x="3553113" y="320090"/>
                </a:lnTo>
                <a:lnTo>
                  <a:pt x="3578730" y="319932"/>
                </a:lnTo>
                <a:lnTo>
                  <a:pt x="3614433" y="320018"/>
                </a:lnTo>
                <a:lnTo>
                  <a:pt x="3627131" y="320170"/>
                </a:lnTo>
                <a:lnTo>
                  <a:pt x="3639782" y="320389"/>
                </a:lnTo>
                <a:lnTo>
                  <a:pt x="3652393" y="320675"/>
                </a:lnTo>
                <a:lnTo>
                  <a:pt x="3651757" y="309499"/>
                </a:lnTo>
                <a:lnTo>
                  <a:pt x="3629914" y="303022"/>
                </a:lnTo>
                <a:lnTo>
                  <a:pt x="3624199" y="301371"/>
                </a:lnTo>
                <a:lnTo>
                  <a:pt x="3619880" y="298704"/>
                </a:lnTo>
                <a:lnTo>
                  <a:pt x="3616832" y="295021"/>
                </a:lnTo>
                <a:lnTo>
                  <a:pt x="3613784" y="291464"/>
                </a:lnTo>
                <a:lnTo>
                  <a:pt x="3610355" y="284352"/>
                </a:lnTo>
                <a:lnTo>
                  <a:pt x="3606673" y="273938"/>
                </a:lnTo>
                <a:lnTo>
                  <a:pt x="3510406" y="2539"/>
                </a:lnTo>
                <a:lnTo>
                  <a:pt x="3510915" y="197612"/>
                </a:lnTo>
                <a:lnTo>
                  <a:pt x="3436366" y="197612"/>
                </a:lnTo>
                <a:lnTo>
                  <a:pt x="3486277" y="6096"/>
                </a:lnTo>
                <a:lnTo>
                  <a:pt x="3375152" y="276860"/>
                </a:lnTo>
                <a:lnTo>
                  <a:pt x="3371850" y="284607"/>
                </a:lnTo>
                <a:lnTo>
                  <a:pt x="3368929" y="290322"/>
                </a:lnTo>
                <a:lnTo>
                  <a:pt x="3366261" y="294132"/>
                </a:lnTo>
                <a:lnTo>
                  <a:pt x="3363468" y="297942"/>
                </a:lnTo>
                <a:lnTo>
                  <a:pt x="3359404" y="300736"/>
                </a:lnTo>
                <a:lnTo>
                  <a:pt x="3353689" y="302260"/>
                </a:lnTo>
                <a:lnTo>
                  <a:pt x="3329812" y="309499"/>
                </a:lnTo>
                <a:lnTo>
                  <a:pt x="3330955" y="320675"/>
                </a:lnTo>
                <a:lnTo>
                  <a:pt x="3342268" y="320385"/>
                </a:lnTo>
                <a:lnTo>
                  <a:pt x="3355466" y="320122"/>
                </a:lnTo>
                <a:lnTo>
                  <a:pt x="3367824" y="319965"/>
                </a:lnTo>
                <a:lnTo>
                  <a:pt x="3391553" y="319971"/>
                </a:lnTo>
                <a:lnTo>
                  <a:pt x="3403653" y="320117"/>
                </a:lnTo>
                <a:lnTo>
                  <a:pt x="3417148" y="320352"/>
                </a:lnTo>
                <a:lnTo>
                  <a:pt x="3432048" y="320675"/>
                </a:lnTo>
                <a:lnTo>
                  <a:pt x="3431412" y="308990"/>
                </a:lnTo>
                <a:lnTo>
                  <a:pt x="3409950" y="302768"/>
                </a:lnTo>
                <a:lnTo>
                  <a:pt x="3407155" y="302006"/>
                </a:lnTo>
                <a:lnTo>
                  <a:pt x="3403727" y="299593"/>
                </a:lnTo>
                <a:lnTo>
                  <a:pt x="3401695" y="296418"/>
                </a:lnTo>
                <a:close/>
              </a:path>
            </a:pathLst>
          </a:custGeom>
          <a:solidFill>
            <a:srgbClr val="018011"/>
          </a:solidFill>
        </p:spPr>
        <p:txBody>
          <a:bodyPr wrap="square" lIns="0" tIns="0" rIns="0" bIns="0" rtlCol="0">
            <a:noAutofit/>
          </a:bodyPr>
          <a:lstStyle/>
          <a:p>
            <a:endParaRPr/>
          </a:p>
        </p:txBody>
      </p:sp>
      <p:sp>
        <p:nvSpPr>
          <p:cNvPr id="9" name="object 9"/>
          <p:cNvSpPr/>
          <p:nvPr/>
        </p:nvSpPr>
        <p:spPr>
          <a:xfrm>
            <a:off x="2899496" y="750953"/>
            <a:ext cx="94150" cy="69723"/>
          </a:xfrm>
          <a:custGeom>
            <a:avLst/>
            <a:gdLst/>
            <a:ahLst/>
            <a:cxnLst/>
            <a:rect l="l" t="t" r="r" b="b"/>
            <a:pathLst>
              <a:path w="70612" h="69723">
                <a:moveTo>
                  <a:pt x="35560" y="0"/>
                </a:moveTo>
                <a:lnTo>
                  <a:pt x="48721" y="2124"/>
                </a:lnTo>
                <a:lnTo>
                  <a:pt x="59573" y="8498"/>
                </a:lnTo>
                <a:lnTo>
                  <a:pt x="67828" y="19822"/>
                </a:lnTo>
                <a:lnTo>
                  <a:pt x="70576" y="32812"/>
                </a:lnTo>
                <a:lnTo>
                  <a:pt x="70612" y="34671"/>
                </a:lnTo>
                <a:lnTo>
                  <a:pt x="68424" y="47910"/>
                </a:lnTo>
                <a:lnTo>
                  <a:pt x="61862" y="58626"/>
                </a:lnTo>
                <a:lnTo>
                  <a:pt x="50168" y="66939"/>
                </a:lnTo>
                <a:lnTo>
                  <a:pt x="37374" y="69687"/>
                </a:lnTo>
                <a:lnTo>
                  <a:pt x="35560" y="69723"/>
                </a:lnTo>
                <a:lnTo>
                  <a:pt x="22199" y="67610"/>
                </a:lnTo>
                <a:lnTo>
                  <a:pt x="11427" y="61272"/>
                </a:lnTo>
                <a:lnTo>
                  <a:pt x="2783" y="49424"/>
                </a:lnTo>
                <a:lnTo>
                  <a:pt x="35" y="36507"/>
                </a:lnTo>
                <a:lnTo>
                  <a:pt x="0" y="34671"/>
                </a:lnTo>
                <a:lnTo>
                  <a:pt x="2187" y="21336"/>
                </a:lnTo>
                <a:lnTo>
                  <a:pt x="8749" y="10693"/>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8731845" y="721487"/>
            <a:ext cx="350689" cy="93852"/>
          </a:xfrm>
          <a:custGeom>
            <a:avLst/>
            <a:gdLst/>
            <a:ahLst/>
            <a:cxnLst/>
            <a:rect l="l" t="t" r="r" b="b"/>
            <a:pathLst>
              <a:path w="263017" h="93852">
                <a:moveTo>
                  <a:pt x="257810"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6"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8"/>
                </a:lnTo>
                <a:lnTo>
                  <a:pt x="35306" y="40639"/>
                </a:lnTo>
                <a:lnTo>
                  <a:pt x="233679" y="40639"/>
                </a:lnTo>
                <a:lnTo>
                  <a:pt x="245364" y="2032"/>
                </a:lnTo>
                <a:lnTo>
                  <a:pt x="257810"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815495" y="605156"/>
            <a:ext cx="183557" cy="100075"/>
          </a:xfrm>
          <a:custGeom>
            <a:avLst/>
            <a:gdLst/>
            <a:ahLst/>
            <a:cxnLst/>
            <a:rect l="l" t="t" r="r" b="b"/>
            <a:pathLst>
              <a:path w="137668" h="100075">
                <a:moveTo>
                  <a:pt x="13334" y="0"/>
                </a:moveTo>
                <a:lnTo>
                  <a:pt x="18033" y="18161"/>
                </a:lnTo>
                <a:lnTo>
                  <a:pt x="19303" y="21971"/>
                </a:lnTo>
                <a:lnTo>
                  <a:pt x="25019" y="24384"/>
                </a:lnTo>
                <a:lnTo>
                  <a:pt x="38232" y="24598"/>
                </a:lnTo>
                <a:lnTo>
                  <a:pt x="51018" y="24775"/>
                </a:lnTo>
                <a:lnTo>
                  <a:pt x="63396" y="24879"/>
                </a:lnTo>
                <a:lnTo>
                  <a:pt x="68960" y="24892"/>
                </a:lnTo>
                <a:lnTo>
                  <a:pt x="81228" y="24831"/>
                </a:lnTo>
                <a:lnTo>
                  <a:pt x="93850" y="24676"/>
                </a:lnTo>
                <a:lnTo>
                  <a:pt x="106848" y="24467"/>
                </a:lnTo>
                <a:lnTo>
                  <a:pt x="111759" y="24384"/>
                </a:lnTo>
                <a:lnTo>
                  <a:pt x="115824" y="24130"/>
                </a:lnTo>
                <a:lnTo>
                  <a:pt x="119379" y="18415"/>
                </a:lnTo>
                <a:lnTo>
                  <a:pt x="124078" y="889"/>
                </a:lnTo>
                <a:lnTo>
                  <a:pt x="137668" y="254"/>
                </a:lnTo>
                <a:lnTo>
                  <a:pt x="137400" y="13756"/>
                </a:lnTo>
                <a:lnTo>
                  <a:pt x="137196" y="26698"/>
                </a:lnTo>
                <a:lnTo>
                  <a:pt x="137070" y="39081"/>
                </a:lnTo>
                <a:lnTo>
                  <a:pt x="137032" y="49403"/>
                </a:lnTo>
                <a:lnTo>
                  <a:pt x="137080" y="61012"/>
                </a:lnTo>
                <a:lnTo>
                  <a:pt x="137216" y="73373"/>
                </a:lnTo>
                <a:lnTo>
                  <a:pt x="137426" y="86485"/>
                </a:lnTo>
                <a:lnTo>
                  <a:pt x="137668" y="98933"/>
                </a:lnTo>
                <a:lnTo>
                  <a:pt x="124078" y="100075"/>
                </a:lnTo>
                <a:lnTo>
                  <a:pt x="119125" y="80645"/>
                </a:lnTo>
                <a:lnTo>
                  <a:pt x="118109" y="76581"/>
                </a:lnTo>
                <a:lnTo>
                  <a:pt x="115950" y="74549"/>
                </a:lnTo>
                <a:lnTo>
                  <a:pt x="112522" y="74422"/>
                </a:lnTo>
                <a:lnTo>
                  <a:pt x="99273" y="74151"/>
                </a:lnTo>
                <a:lnTo>
                  <a:pt x="86473" y="73990"/>
                </a:lnTo>
                <a:lnTo>
                  <a:pt x="74121" y="73920"/>
                </a:lnTo>
                <a:lnTo>
                  <a:pt x="68706" y="73914"/>
                </a:lnTo>
                <a:lnTo>
                  <a:pt x="56539" y="73950"/>
                </a:lnTo>
                <a:lnTo>
                  <a:pt x="43899" y="74072"/>
                </a:lnTo>
                <a:lnTo>
                  <a:pt x="30846" y="74300"/>
                </a:lnTo>
                <a:lnTo>
                  <a:pt x="25653" y="74422"/>
                </a:lnTo>
                <a:lnTo>
                  <a:pt x="21716" y="74549"/>
                </a:lnTo>
                <a:lnTo>
                  <a:pt x="18033" y="80137"/>
                </a:lnTo>
                <a:lnTo>
                  <a:pt x="13334" y="99441"/>
                </a:lnTo>
                <a:lnTo>
                  <a:pt x="0" y="99822"/>
                </a:lnTo>
                <a:lnTo>
                  <a:pt x="261" y="86129"/>
                </a:lnTo>
                <a:lnTo>
                  <a:pt x="462" y="73090"/>
                </a:lnTo>
                <a:lnTo>
                  <a:pt x="591" y="60728"/>
                </a:lnTo>
                <a:lnTo>
                  <a:pt x="634" y="49403"/>
                </a:lnTo>
                <a:lnTo>
                  <a:pt x="584" y="37578"/>
                </a:lnTo>
                <a:lnTo>
                  <a:pt x="442" y="25146"/>
                </a:lnTo>
                <a:lnTo>
                  <a:pt x="222" y="12078"/>
                </a:lnTo>
                <a:lnTo>
                  <a:pt x="0" y="1143"/>
                </a:lnTo>
                <a:lnTo>
                  <a:pt x="13334"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7221730"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6384547"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9115892"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5"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5" y="20193"/>
                </a:lnTo>
                <a:lnTo>
                  <a:pt x="303349" y="38539"/>
                </a:lnTo>
                <a:lnTo>
                  <a:pt x="303190" y="51318"/>
                </a:lnTo>
                <a:lnTo>
                  <a:pt x="303149" y="64516"/>
                </a:lnTo>
                <a:lnTo>
                  <a:pt x="303149" y="242443"/>
                </a:lnTo>
                <a:lnTo>
                  <a:pt x="303183" y="256863"/>
                </a:lnTo>
                <a:lnTo>
                  <a:pt x="303297" y="269889"/>
                </a:lnTo>
                <a:lnTo>
                  <a:pt x="303508" y="281556"/>
                </a:lnTo>
                <a:lnTo>
                  <a:pt x="306070" y="292608"/>
                </a:lnTo>
                <a:lnTo>
                  <a:pt x="338962" y="302133"/>
                </a:lnTo>
                <a:lnTo>
                  <a:pt x="339598" y="313309"/>
                </a:lnTo>
                <a:lnTo>
                  <a:pt x="327876" y="313059"/>
                </a:lnTo>
                <a:lnTo>
                  <a:pt x="315730" y="312859"/>
                </a:lnTo>
                <a:lnTo>
                  <a:pt x="303157" y="312708"/>
                </a:lnTo>
                <a:lnTo>
                  <a:pt x="290152" y="312607"/>
                </a:lnTo>
                <a:lnTo>
                  <a:pt x="276710" y="312554"/>
                </a:lnTo>
                <a:lnTo>
                  <a:pt x="268985"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5"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8744374" y="502031"/>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9"/>
                </a:lnTo>
                <a:lnTo>
                  <a:pt x="134112" y="889"/>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8"/>
                </a:lnTo>
                <a:lnTo>
                  <a:pt x="230631" y="90043"/>
                </a:lnTo>
                <a:lnTo>
                  <a:pt x="218059" y="91821"/>
                </a:lnTo>
                <a:lnTo>
                  <a:pt x="208915" y="49657"/>
                </a:lnTo>
                <a:lnTo>
                  <a:pt x="29845" y="49657"/>
                </a:lnTo>
                <a:lnTo>
                  <a:pt x="17399" y="90424"/>
                </a:lnTo>
                <a:lnTo>
                  <a:pt x="4699" y="92075"/>
                </a:lnTo>
                <a:lnTo>
                  <a:pt x="0" y="1778"/>
                </a:lnTo>
                <a:lnTo>
                  <a:pt x="1777"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8333401" y="502032"/>
            <a:ext cx="406061" cy="313309"/>
          </a:xfrm>
          <a:custGeom>
            <a:avLst/>
            <a:gdLst/>
            <a:ahLst/>
            <a:cxnLst/>
            <a:rect l="l" t="t" r="r" b="b"/>
            <a:pathLst>
              <a:path w="304546" h="313309">
                <a:moveTo>
                  <a:pt x="0" y="0"/>
                </a:moveTo>
                <a:lnTo>
                  <a:pt x="9709" y="339"/>
                </a:lnTo>
                <a:lnTo>
                  <a:pt x="20942" y="592"/>
                </a:lnTo>
                <a:lnTo>
                  <a:pt x="33692" y="763"/>
                </a:lnTo>
                <a:lnTo>
                  <a:pt x="47952" y="860"/>
                </a:lnTo>
                <a:lnTo>
                  <a:pt x="62737" y="889"/>
                </a:lnTo>
                <a:lnTo>
                  <a:pt x="76049" y="871"/>
                </a:lnTo>
                <a:lnTo>
                  <a:pt x="89141" y="817"/>
                </a:lnTo>
                <a:lnTo>
                  <a:pt x="102016" y="723"/>
                </a:lnTo>
                <a:lnTo>
                  <a:pt x="114675" y="587"/>
                </a:lnTo>
                <a:lnTo>
                  <a:pt x="127122" y="407"/>
                </a:lnTo>
                <a:lnTo>
                  <a:pt x="139359" y="180"/>
                </a:lnTo>
                <a:lnTo>
                  <a:pt x="147447" y="0"/>
                </a:lnTo>
                <a:lnTo>
                  <a:pt x="148462" y="11430"/>
                </a:lnTo>
                <a:lnTo>
                  <a:pt x="125729" y="17018"/>
                </a:lnTo>
                <a:lnTo>
                  <a:pt x="122300" y="17780"/>
                </a:lnTo>
                <a:lnTo>
                  <a:pt x="119761" y="18796"/>
                </a:lnTo>
                <a:lnTo>
                  <a:pt x="118110" y="20193"/>
                </a:lnTo>
                <a:lnTo>
                  <a:pt x="116459" y="21717"/>
                </a:lnTo>
                <a:lnTo>
                  <a:pt x="115697" y="23495"/>
                </a:lnTo>
                <a:lnTo>
                  <a:pt x="115697" y="25654"/>
                </a:lnTo>
                <a:lnTo>
                  <a:pt x="115697" y="28829"/>
                </a:lnTo>
                <a:lnTo>
                  <a:pt x="116712" y="32639"/>
                </a:lnTo>
                <a:lnTo>
                  <a:pt x="118872" y="37084"/>
                </a:lnTo>
                <a:lnTo>
                  <a:pt x="120903" y="41529"/>
                </a:lnTo>
                <a:lnTo>
                  <a:pt x="123825" y="46863"/>
                </a:lnTo>
                <a:lnTo>
                  <a:pt x="127508" y="52959"/>
                </a:lnTo>
                <a:lnTo>
                  <a:pt x="177291" y="143637"/>
                </a:lnTo>
                <a:lnTo>
                  <a:pt x="220218" y="58293"/>
                </a:lnTo>
                <a:lnTo>
                  <a:pt x="224154" y="50927"/>
                </a:lnTo>
                <a:lnTo>
                  <a:pt x="227329" y="44577"/>
                </a:lnTo>
                <a:lnTo>
                  <a:pt x="229743" y="39370"/>
                </a:lnTo>
                <a:lnTo>
                  <a:pt x="232156" y="34163"/>
                </a:lnTo>
                <a:lnTo>
                  <a:pt x="233299" y="29845"/>
                </a:lnTo>
                <a:lnTo>
                  <a:pt x="233299" y="26670"/>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9"/>
                </a:lnTo>
                <a:lnTo>
                  <a:pt x="267340" y="835"/>
                </a:lnTo>
                <a:lnTo>
                  <a:pt x="280095" y="665"/>
                </a:lnTo>
                <a:lnTo>
                  <a:pt x="292745" y="366"/>
                </a:lnTo>
                <a:lnTo>
                  <a:pt x="303402" y="0"/>
                </a:lnTo>
                <a:lnTo>
                  <a:pt x="304546" y="11430"/>
                </a:lnTo>
                <a:lnTo>
                  <a:pt x="280924" y="18288"/>
                </a:lnTo>
                <a:lnTo>
                  <a:pt x="275463" y="20193"/>
                </a:lnTo>
                <a:lnTo>
                  <a:pt x="271399" y="22733"/>
                </a:lnTo>
                <a:lnTo>
                  <a:pt x="268477" y="26289"/>
                </a:lnTo>
                <a:lnTo>
                  <a:pt x="265556" y="29718"/>
                </a:lnTo>
                <a:lnTo>
                  <a:pt x="262635" y="34163"/>
                </a:lnTo>
                <a:lnTo>
                  <a:pt x="259715" y="39497"/>
                </a:lnTo>
                <a:lnTo>
                  <a:pt x="189102" y="170180"/>
                </a:lnTo>
                <a:lnTo>
                  <a:pt x="189102" y="242443"/>
                </a:lnTo>
                <a:lnTo>
                  <a:pt x="189102" y="251460"/>
                </a:lnTo>
                <a:lnTo>
                  <a:pt x="189229" y="259461"/>
                </a:lnTo>
                <a:lnTo>
                  <a:pt x="189229" y="266827"/>
                </a:lnTo>
                <a:lnTo>
                  <a:pt x="189357" y="274066"/>
                </a:lnTo>
                <a:lnTo>
                  <a:pt x="189484" y="280670"/>
                </a:lnTo>
                <a:lnTo>
                  <a:pt x="189611" y="286512"/>
                </a:lnTo>
                <a:lnTo>
                  <a:pt x="189737" y="290322"/>
                </a:lnTo>
                <a:lnTo>
                  <a:pt x="192277" y="292989"/>
                </a:lnTo>
                <a:lnTo>
                  <a:pt x="197358" y="294259"/>
                </a:lnTo>
                <a:lnTo>
                  <a:pt x="222376" y="302133"/>
                </a:lnTo>
                <a:lnTo>
                  <a:pt x="223012"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1" y="302133"/>
                </a:lnTo>
                <a:lnTo>
                  <a:pt x="115697" y="293878"/>
                </a:lnTo>
                <a:lnTo>
                  <a:pt x="119379" y="292735"/>
                </a:lnTo>
                <a:lnTo>
                  <a:pt x="121412" y="290449"/>
                </a:lnTo>
                <a:lnTo>
                  <a:pt x="121665" y="286893"/>
                </a:lnTo>
                <a:lnTo>
                  <a:pt x="121920" y="280924"/>
                </a:lnTo>
                <a:lnTo>
                  <a:pt x="122047" y="274320"/>
                </a:lnTo>
                <a:lnTo>
                  <a:pt x="122174" y="266954"/>
                </a:lnTo>
                <a:lnTo>
                  <a:pt x="122300" y="259588"/>
                </a:lnTo>
                <a:lnTo>
                  <a:pt x="122427" y="251460"/>
                </a:lnTo>
                <a:lnTo>
                  <a:pt x="122427" y="242443"/>
                </a:lnTo>
                <a:lnTo>
                  <a:pt x="122427" y="175514"/>
                </a:lnTo>
                <a:lnTo>
                  <a:pt x="49784" y="45593"/>
                </a:lnTo>
                <a:lnTo>
                  <a:pt x="44323" y="36449"/>
                </a:lnTo>
                <a:lnTo>
                  <a:pt x="39877" y="29972"/>
                </a:lnTo>
                <a:lnTo>
                  <a:pt x="32765" y="22098"/>
                </a:lnTo>
                <a:lnTo>
                  <a:pt x="22351" y="17399"/>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7514676" y="502032"/>
            <a:ext cx="790110" cy="313309"/>
          </a:xfrm>
          <a:custGeom>
            <a:avLst/>
            <a:gdLst/>
            <a:ahLst/>
            <a:cxnLst/>
            <a:rect l="l" t="t" r="r" b="b"/>
            <a:pathLst>
              <a:path w="592582" h="313309">
                <a:moveTo>
                  <a:pt x="0" y="0"/>
                </a:moveTo>
                <a:lnTo>
                  <a:pt x="13107" y="354"/>
                </a:lnTo>
                <a:lnTo>
                  <a:pt x="26000" y="613"/>
                </a:lnTo>
                <a:lnTo>
                  <a:pt x="38671" y="783"/>
                </a:lnTo>
                <a:lnTo>
                  <a:pt x="51114" y="871"/>
                </a:lnTo>
                <a:lnTo>
                  <a:pt x="59690" y="889"/>
                </a:lnTo>
                <a:lnTo>
                  <a:pt x="272161" y="889"/>
                </a:lnTo>
                <a:lnTo>
                  <a:pt x="284663" y="856"/>
                </a:lnTo>
                <a:lnTo>
                  <a:pt x="297326" y="748"/>
                </a:lnTo>
                <a:lnTo>
                  <a:pt x="310133" y="548"/>
                </a:lnTo>
                <a:lnTo>
                  <a:pt x="318008" y="0"/>
                </a:lnTo>
                <a:lnTo>
                  <a:pt x="325882" y="127"/>
                </a:lnTo>
                <a:lnTo>
                  <a:pt x="327533" y="127"/>
                </a:lnTo>
                <a:lnTo>
                  <a:pt x="329184" y="127"/>
                </a:lnTo>
                <a:lnTo>
                  <a:pt x="330835" y="0"/>
                </a:lnTo>
                <a:lnTo>
                  <a:pt x="330835" y="254"/>
                </a:lnTo>
                <a:lnTo>
                  <a:pt x="343969" y="442"/>
                </a:lnTo>
                <a:lnTo>
                  <a:pt x="356961" y="592"/>
                </a:lnTo>
                <a:lnTo>
                  <a:pt x="369814" y="706"/>
                </a:lnTo>
                <a:lnTo>
                  <a:pt x="382527" y="788"/>
                </a:lnTo>
                <a:lnTo>
                  <a:pt x="395105" y="844"/>
                </a:lnTo>
                <a:lnTo>
                  <a:pt x="407549" y="876"/>
                </a:lnTo>
                <a:lnTo>
                  <a:pt x="419860" y="888"/>
                </a:lnTo>
                <a:lnTo>
                  <a:pt x="423164" y="889"/>
                </a:lnTo>
                <a:lnTo>
                  <a:pt x="485394" y="889"/>
                </a:lnTo>
                <a:lnTo>
                  <a:pt x="497545" y="877"/>
                </a:lnTo>
                <a:lnTo>
                  <a:pt x="509848" y="843"/>
                </a:lnTo>
                <a:lnTo>
                  <a:pt x="522303" y="784"/>
                </a:lnTo>
                <a:lnTo>
                  <a:pt x="534907" y="699"/>
                </a:lnTo>
                <a:lnTo>
                  <a:pt x="547660" y="587"/>
                </a:lnTo>
                <a:lnTo>
                  <a:pt x="560560" y="446"/>
                </a:lnTo>
                <a:lnTo>
                  <a:pt x="573606" y="275"/>
                </a:lnTo>
                <a:lnTo>
                  <a:pt x="586796" y="73"/>
                </a:lnTo>
                <a:lnTo>
                  <a:pt x="591185" y="0"/>
                </a:lnTo>
                <a:lnTo>
                  <a:pt x="592582" y="1778"/>
                </a:lnTo>
                <a:lnTo>
                  <a:pt x="577850" y="83566"/>
                </a:lnTo>
                <a:lnTo>
                  <a:pt x="565277" y="85598"/>
                </a:lnTo>
                <a:lnTo>
                  <a:pt x="550799" y="23876"/>
                </a:lnTo>
                <a:lnTo>
                  <a:pt x="486283" y="23876"/>
                </a:lnTo>
                <a:lnTo>
                  <a:pt x="486283" y="242062"/>
                </a:lnTo>
                <a:lnTo>
                  <a:pt x="486319" y="256741"/>
                </a:lnTo>
                <a:lnTo>
                  <a:pt x="486441" y="269764"/>
                </a:lnTo>
                <a:lnTo>
                  <a:pt x="486669" y="281129"/>
                </a:lnTo>
                <a:lnTo>
                  <a:pt x="488950" y="291084"/>
                </a:lnTo>
                <a:lnTo>
                  <a:pt x="527812"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4" y="313309"/>
                </a:lnTo>
                <a:lnTo>
                  <a:pt x="377571" y="302133"/>
                </a:lnTo>
                <a:lnTo>
                  <a:pt x="413258" y="292227"/>
                </a:lnTo>
                <a:lnTo>
                  <a:pt x="419318" y="274396"/>
                </a:lnTo>
                <a:lnTo>
                  <a:pt x="419497" y="262020"/>
                </a:lnTo>
                <a:lnTo>
                  <a:pt x="419598" y="247987"/>
                </a:lnTo>
                <a:lnTo>
                  <a:pt x="419608" y="242062"/>
                </a:lnTo>
                <a:lnTo>
                  <a:pt x="419608" y="23876"/>
                </a:lnTo>
                <a:lnTo>
                  <a:pt x="355219" y="23876"/>
                </a:lnTo>
                <a:lnTo>
                  <a:pt x="334772" y="83312"/>
                </a:lnTo>
                <a:lnTo>
                  <a:pt x="322199" y="85344"/>
                </a:lnTo>
                <a:lnTo>
                  <a:pt x="317373" y="15621"/>
                </a:lnTo>
                <a:lnTo>
                  <a:pt x="301625" y="20193"/>
                </a:lnTo>
                <a:lnTo>
                  <a:pt x="298196" y="21209"/>
                </a:lnTo>
                <a:lnTo>
                  <a:pt x="295983" y="38539"/>
                </a:lnTo>
                <a:lnTo>
                  <a:pt x="295824" y="51318"/>
                </a:lnTo>
                <a:lnTo>
                  <a:pt x="295783" y="64516"/>
                </a:lnTo>
                <a:lnTo>
                  <a:pt x="295783" y="242443"/>
                </a:lnTo>
                <a:lnTo>
                  <a:pt x="295817" y="256863"/>
                </a:lnTo>
                <a:lnTo>
                  <a:pt x="295931" y="269889"/>
                </a:lnTo>
                <a:lnTo>
                  <a:pt x="296142" y="281556"/>
                </a:lnTo>
                <a:lnTo>
                  <a:pt x="298450" y="292608"/>
                </a:lnTo>
                <a:lnTo>
                  <a:pt x="331343" y="302133"/>
                </a:lnTo>
                <a:lnTo>
                  <a:pt x="332232"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4" y="313309"/>
                </a:lnTo>
                <a:lnTo>
                  <a:pt x="195834" y="302133"/>
                </a:lnTo>
                <a:lnTo>
                  <a:pt x="222631" y="294259"/>
                </a:lnTo>
                <a:lnTo>
                  <a:pt x="226314" y="293243"/>
                </a:lnTo>
                <a:lnTo>
                  <a:pt x="228219" y="290576"/>
                </a:lnTo>
                <a:lnTo>
                  <a:pt x="228346" y="286512"/>
                </a:lnTo>
                <a:lnTo>
                  <a:pt x="228721" y="275600"/>
                </a:lnTo>
                <a:lnTo>
                  <a:pt x="228971" y="263260"/>
                </a:lnTo>
                <a:lnTo>
                  <a:pt x="229093" y="249455"/>
                </a:lnTo>
                <a:lnTo>
                  <a:pt x="229108" y="242443"/>
                </a:lnTo>
                <a:lnTo>
                  <a:pt x="229108" y="25273"/>
                </a:lnTo>
                <a:lnTo>
                  <a:pt x="103378" y="25273"/>
                </a:lnTo>
                <a:lnTo>
                  <a:pt x="103378" y="242443"/>
                </a:lnTo>
                <a:lnTo>
                  <a:pt x="103412" y="256950"/>
                </a:lnTo>
                <a:lnTo>
                  <a:pt x="103528" y="269976"/>
                </a:lnTo>
                <a:lnTo>
                  <a:pt x="103744" y="281556"/>
                </a:lnTo>
                <a:lnTo>
                  <a:pt x="104013" y="290576"/>
                </a:lnTo>
                <a:lnTo>
                  <a:pt x="109601"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1"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5679780"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6"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4" y="20193"/>
                </a:lnTo>
                <a:lnTo>
                  <a:pt x="303349" y="38539"/>
                </a:lnTo>
                <a:lnTo>
                  <a:pt x="303190" y="51318"/>
                </a:lnTo>
                <a:lnTo>
                  <a:pt x="303149" y="64516"/>
                </a:lnTo>
                <a:lnTo>
                  <a:pt x="303149" y="242443"/>
                </a:lnTo>
                <a:lnTo>
                  <a:pt x="303183" y="256863"/>
                </a:lnTo>
                <a:lnTo>
                  <a:pt x="303297" y="269889"/>
                </a:lnTo>
                <a:lnTo>
                  <a:pt x="303508" y="281556"/>
                </a:lnTo>
                <a:lnTo>
                  <a:pt x="306069"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69"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6"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1"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5395639" y="502032"/>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6" y="889"/>
                </a:lnTo>
                <a:lnTo>
                  <a:pt x="153873" y="842"/>
                </a:lnTo>
                <a:lnTo>
                  <a:pt x="166731" y="697"/>
                </a:lnTo>
                <a:lnTo>
                  <a:pt x="179301" y="442"/>
                </a:lnTo>
                <a:lnTo>
                  <a:pt x="191593" y="67"/>
                </a:lnTo>
                <a:lnTo>
                  <a:pt x="193421" y="0"/>
                </a:lnTo>
                <a:lnTo>
                  <a:pt x="194563" y="11430"/>
                </a:lnTo>
                <a:lnTo>
                  <a:pt x="169291" y="18288"/>
                </a:lnTo>
                <a:lnTo>
                  <a:pt x="155701" y="24003"/>
                </a:lnTo>
                <a:lnTo>
                  <a:pt x="145287" y="33274"/>
                </a:lnTo>
                <a:lnTo>
                  <a:pt x="133985" y="44958"/>
                </a:lnTo>
                <a:lnTo>
                  <a:pt x="57404" y="130429"/>
                </a:lnTo>
                <a:lnTo>
                  <a:pt x="155701" y="274828"/>
                </a:lnTo>
                <a:lnTo>
                  <a:pt x="164719" y="286258"/>
                </a:lnTo>
                <a:lnTo>
                  <a:pt x="176530" y="293878"/>
                </a:lnTo>
                <a:lnTo>
                  <a:pt x="181737" y="295402"/>
                </a:lnTo>
                <a:lnTo>
                  <a:pt x="203454"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8"/>
                </a:lnTo>
                <a:lnTo>
                  <a:pt x="0" y="156591"/>
                </a:lnTo>
                <a:lnTo>
                  <a:pt x="91567" y="55880"/>
                </a:lnTo>
                <a:lnTo>
                  <a:pt x="101041" y="45351"/>
                </a:lnTo>
                <a:lnTo>
                  <a:pt x="108320" y="36485"/>
                </a:lnTo>
                <a:lnTo>
                  <a:pt x="112902" y="30480"/>
                </a:lnTo>
                <a:lnTo>
                  <a:pt x="115062" y="26035"/>
                </a:lnTo>
                <a:lnTo>
                  <a:pt x="115062" y="22860"/>
                </a:lnTo>
                <a:lnTo>
                  <a:pt x="115062" y="19939"/>
                </a:lnTo>
                <a:lnTo>
                  <a:pt x="113030" y="18034"/>
                </a:lnTo>
                <a:lnTo>
                  <a:pt x="108966" y="16764"/>
                </a:lnTo>
                <a:lnTo>
                  <a:pt x="89535" y="11811"/>
                </a:lnTo>
                <a:lnTo>
                  <a:pt x="8890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5251027" y="502032"/>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3" y="889"/>
                </a:lnTo>
                <a:lnTo>
                  <a:pt x="83236" y="859"/>
                </a:lnTo>
                <a:lnTo>
                  <a:pt x="96839" y="769"/>
                </a:lnTo>
                <a:lnTo>
                  <a:pt x="109632" y="611"/>
                </a:lnTo>
                <a:lnTo>
                  <a:pt x="121603" y="380"/>
                </a:lnTo>
                <a:lnTo>
                  <a:pt x="132742" y="71"/>
                </a:lnTo>
                <a:lnTo>
                  <a:pt x="134874" y="0"/>
                </a:lnTo>
                <a:lnTo>
                  <a:pt x="136143" y="11430"/>
                </a:lnTo>
                <a:lnTo>
                  <a:pt x="109600" y="19050"/>
                </a:lnTo>
                <a:lnTo>
                  <a:pt x="106044" y="20066"/>
                </a:lnTo>
                <a:lnTo>
                  <a:pt x="104139" y="22352"/>
                </a:lnTo>
                <a:lnTo>
                  <a:pt x="103885" y="25908"/>
                </a:lnTo>
                <a:lnTo>
                  <a:pt x="103631" y="31496"/>
                </a:lnTo>
                <a:lnTo>
                  <a:pt x="103631" y="37338"/>
                </a:lnTo>
                <a:lnTo>
                  <a:pt x="103504" y="43561"/>
                </a:lnTo>
                <a:lnTo>
                  <a:pt x="103377" y="49784"/>
                </a:lnTo>
                <a:lnTo>
                  <a:pt x="103377" y="56515"/>
                </a:lnTo>
                <a:lnTo>
                  <a:pt x="103377" y="63627"/>
                </a:lnTo>
                <a:lnTo>
                  <a:pt x="103377" y="242443"/>
                </a:lnTo>
                <a:lnTo>
                  <a:pt x="103377" y="251460"/>
                </a:lnTo>
                <a:lnTo>
                  <a:pt x="103377" y="259461"/>
                </a:lnTo>
                <a:lnTo>
                  <a:pt x="103504" y="266827"/>
                </a:lnTo>
                <a:lnTo>
                  <a:pt x="103631" y="274066"/>
                </a:lnTo>
                <a:lnTo>
                  <a:pt x="103631" y="280670"/>
                </a:lnTo>
                <a:lnTo>
                  <a:pt x="103885" y="286512"/>
                </a:lnTo>
                <a:lnTo>
                  <a:pt x="104012" y="290449"/>
                </a:lnTo>
                <a:lnTo>
                  <a:pt x="105917" y="293116"/>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1" y="293878"/>
                </a:lnTo>
                <a:lnTo>
                  <a:pt x="33781" y="292608"/>
                </a:lnTo>
                <a:lnTo>
                  <a:pt x="35813" y="290322"/>
                </a:lnTo>
                <a:lnTo>
                  <a:pt x="35940" y="286893"/>
                </a:lnTo>
                <a:lnTo>
                  <a:pt x="36067" y="280924"/>
                </a:lnTo>
                <a:lnTo>
                  <a:pt x="36194" y="274320"/>
                </a:lnTo>
                <a:lnTo>
                  <a:pt x="36321" y="266954"/>
                </a:lnTo>
                <a:lnTo>
                  <a:pt x="36321" y="259588"/>
                </a:lnTo>
                <a:lnTo>
                  <a:pt x="36449" y="251460"/>
                </a:lnTo>
                <a:lnTo>
                  <a:pt x="36449" y="242443"/>
                </a:lnTo>
                <a:lnTo>
                  <a:pt x="36449" y="64516"/>
                </a:lnTo>
                <a:lnTo>
                  <a:pt x="36449" y="57150"/>
                </a:lnTo>
                <a:lnTo>
                  <a:pt x="36321" y="50292"/>
                </a:lnTo>
                <a:lnTo>
                  <a:pt x="36321" y="44196"/>
                </a:lnTo>
                <a:lnTo>
                  <a:pt x="36194" y="38100"/>
                </a:lnTo>
                <a:lnTo>
                  <a:pt x="36067"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5029542" y="502032"/>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9"/>
                </a:lnTo>
                <a:lnTo>
                  <a:pt x="82692" y="862"/>
                </a:lnTo>
                <a:lnTo>
                  <a:pt x="96038" y="781"/>
                </a:lnTo>
                <a:lnTo>
                  <a:pt x="108867" y="639"/>
                </a:lnTo>
                <a:lnTo>
                  <a:pt x="121175" y="433"/>
                </a:lnTo>
                <a:lnTo>
                  <a:pt x="132957" y="158"/>
                </a:lnTo>
                <a:lnTo>
                  <a:pt x="138430" y="0"/>
                </a:lnTo>
                <a:lnTo>
                  <a:pt x="139573" y="11430"/>
                </a:lnTo>
                <a:lnTo>
                  <a:pt x="109600" y="19685"/>
                </a:lnTo>
                <a:lnTo>
                  <a:pt x="106045" y="20574"/>
                </a:lnTo>
                <a:lnTo>
                  <a:pt x="104140" y="22860"/>
                </a:lnTo>
                <a:lnTo>
                  <a:pt x="103886" y="26416"/>
                </a:lnTo>
                <a:lnTo>
                  <a:pt x="103632" y="31750"/>
                </a:lnTo>
                <a:lnTo>
                  <a:pt x="103632" y="37465"/>
                </a:lnTo>
                <a:lnTo>
                  <a:pt x="103505" y="43688"/>
                </a:lnTo>
                <a:lnTo>
                  <a:pt x="103378" y="49911"/>
                </a:lnTo>
                <a:lnTo>
                  <a:pt x="103378" y="56515"/>
                </a:lnTo>
                <a:lnTo>
                  <a:pt x="103378" y="63627"/>
                </a:lnTo>
                <a:lnTo>
                  <a:pt x="103378" y="242443"/>
                </a:lnTo>
                <a:lnTo>
                  <a:pt x="103378" y="251460"/>
                </a:lnTo>
                <a:lnTo>
                  <a:pt x="103378" y="259461"/>
                </a:lnTo>
                <a:lnTo>
                  <a:pt x="103505" y="266827"/>
                </a:lnTo>
                <a:lnTo>
                  <a:pt x="103632" y="274066"/>
                </a:lnTo>
                <a:lnTo>
                  <a:pt x="103632" y="280670"/>
                </a:lnTo>
                <a:lnTo>
                  <a:pt x="103886" y="286512"/>
                </a:lnTo>
                <a:lnTo>
                  <a:pt x="104012" y="290322"/>
                </a:lnTo>
                <a:lnTo>
                  <a:pt x="106553" y="292989"/>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8"/>
                </a:lnTo>
                <a:lnTo>
                  <a:pt x="33655" y="292735"/>
                </a:lnTo>
                <a:lnTo>
                  <a:pt x="35687" y="290449"/>
                </a:lnTo>
                <a:lnTo>
                  <a:pt x="35941" y="286893"/>
                </a:lnTo>
                <a:lnTo>
                  <a:pt x="36068" y="280924"/>
                </a:lnTo>
                <a:lnTo>
                  <a:pt x="36195" y="274320"/>
                </a:lnTo>
                <a:lnTo>
                  <a:pt x="36322" y="266954"/>
                </a:lnTo>
                <a:lnTo>
                  <a:pt x="36322" y="259588"/>
                </a:lnTo>
                <a:lnTo>
                  <a:pt x="36449" y="251460"/>
                </a:lnTo>
                <a:lnTo>
                  <a:pt x="36449" y="242443"/>
                </a:lnTo>
                <a:lnTo>
                  <a:pt x="36449" y="64516"/>
                </a:lnTo>
                <a:lnTo>
                  <a:pt x="36449" y="57150"/>
                </a:lnTo>
                <a:lnTo>
                  <a:pt x="36322" y="50292"/>
                </a:lnTo>
                <a:lnTo>
                  <a:pt x="36322" y="44196"/>
                </a:lnTo>
                <a:lnTo>
                  <a:pt x="36195" y="38100"/>
                </a:lnTo>
                <a:lnTo>
                  <a:pt x="36068" y="32512"/>
                </a:lnTo>
                <a:lnTo>
                  <a:pt x="35941" y="27559"/>
                </a:lnTo>
                <a:lnTo>
                  <a:pt x="35813" y="23622"/>
                </a:lnTo>
                <a:lnTo>
                  <a:pt x="34036" y="21209"/>
                </a:lnTo>
                <a:lnTo>
                  <a:pt x="30607"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3162132" y="502032"/>
            <a:ext cx="302090" cy="313309"/>
          </a:xfrm>
          <a:custGeom>
            <a:avLst/>
            <a:gdLst/>
            <a:ahLst/>
            <a:cxnLst/>
            <a:rect l="l" t="t" r="r" b="b"/>
            <a:pathLst>
              <a:path w="226568" h="313309">
                <a:moveTo>
                  <a:pt x="0" y="0"/>
                </a:moveTo>
                <a:lnTo>
                  <a:pt x="13210" y="356"/>
                </a:lnTo>
                <a:lnTo>
                  <a:pt x="26143" y="615"/>
                </a:lnTo>
                <a:lnTo>
                  <a:pt x="38797" y="784"/>
                </a:lnTo>
                <a:lnTo>
                  <a:pt x="51173" y="872"/>
                </a:lnTo>
                <a:lnTo>
                  <a:pt x="59435"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2639908" y="502032"/>
            <a:ext cx="302090" cy="313309"/>
          </a:xfrm>
          <a:custGeom>
            <a:avLst/>
            <a:gdLst/>
            <a:ahLst/>
            <a:cxnLst/>
            <a:rect l="l" t="t" r="r" b="b"/>
            <a:pathLst>
              <a:path w="226568" h="313309">
                <a:moveTo>
                  <a:pt x="0" y="0"/>
                </a:moveTo>
                <a:lnTo>
                  <a:pt x="13210" y="356"/>
                </a:lnTo>
                <a:lnTo>
                  <a:pt x="26143" y="615"/>
                </a:lnTo>
                <a:lnTo>
                  <a:pt x="38797" y="784"/>
                </a:lnTo>
                <a:lnTo>
                  <a:pt x="51173" y="872"/>
                </a:lnTo>
                <a:lnTo>
                  <a:pt x="59436"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6"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4650232" y="501903"/>
            <a:ext cx="340867" cy="313436"/>
          </a:xfrm>
          <a:custGeom>
            <a:avLst/>
            <a:gdLst/>
            <a:ahLst/>
            <a:cxnLst/>
            <a:rect l="l" t="t" r="r" b="b"/>
            <a:pathLst>
              <a:path w="255650" h="313436">
                <a:moveTo>
                  <a:pt x="246506" y="0"/>
                </a:moveTo>
                <a:lnTo>
                  <a:pt x="248030" y="1778"/>
                </a:lnTo>
                <a:lnTo>
                  <a:pt x="233299" y="81025"/>
                </a:lnTo>
                <a:lnTo>
                  <a:pt x="221487" y="82804"/>
                </a:lnTo>
                <a:lnTo>
                  <a:pt x="205993" y="23875"/>
                </a:lnTo>
                <a:lnTo>
                  <a:pt x="92201" y="23875"/>
                </a:lnTo>
                <a:lnTo>
                  <a:pt x="175260" y="134620"/>
                </a:lnTo>
                <a:lnTo>
                  <a:pt x="68072" y="262890"/>
                </a:lnTo>
                <a:lnTo>
                  <a:pt x="215646" y="262890"/>
                </a:lnTo>
                <a:lnTo>
                  <a:pt x="241935" y="207518"/>
                </a:lnTo>
                <a:lnTo>
                  <a:pt x="255650" y="205359"/>
                </a:lnTo>
                <a:lnTo>
                  <a:pt x="248412" y="311785"/>
                </a:lnTo>
                <a:lnTo>
                  <a:pt x="246887"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10" y="312674"/>
                </a:lnTo>
                <a:lnTo>
                  <a:pt x="62991" y="312674"/>
                </a:lnTo>
                <a:lnTo>
                  <a:pt x="49425" y="312705"/>
                </a:lnTo>
                <a:lnTo>
                  <a:pt x="36304" y="312801"/>
                </a:lnTo>
                <a:lnTo>
                  <a:pt x="23630" y="312960"/>
                </a:lnTo>
                <a:lnTo>
                  <a:pt x="11401" y="313183"/>
                </a:lnTo>
                <a:lnTo>
                  <a:pt x="888" y="313436"/>
                </a:lnTo>
                <a:lnTo>
                  <a:pt x="0" y="303275"/>
                </a:lnTo>
                <a:lnTo>
                  <a:pt x="117475" y="163830"/>
                </a:lnTo>
                <a:lnTo>
                  <a:pt x="3175" y="11049"/>
                </a:lnTo>
                <a:lnTo>
                  <a:pt x="2031" y="126"/>
                </a:lnTo>
                <a:lnTo>
                  <a:pt x="15399" y="442"/>
                </a:lnTo>
                <a:lnTo>
                  <a:pt x="28456" y="683"/>
                </a:lnTo>
                <a:lnTo>
                  <a:pt x="41207" y="855"/>
                </a:lnTo>
                <a:lnTo>
                  <a:pt x="53657" y="963"/>
                </a:lnTo>
                <a:lnTo>
                  <a:pt x="65810" y="1012"/>
                </a:lnTo>
                <a:lnTo>
                  <a:pt x="70358" y="1016"/>
                </a:lnTo>
                <a:lnTo>
                  <a:pt x="138175"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4280410" y="501903"/>
            <a:ext cx="340868" cy="313436"/>
          </a:xfrm>
          <a:custGeom>
            <a:avLst/>
            <a:gdLst/>
            <a:ahLst/>
            <a:cxnLst/>
            <a:rect l="l" t="t" r="r" b="b"/>
            <a:pathLst>
              <a:path w="255651" h="313436">
                <a:moveTo>
                  <a:pt x="246506" y="0"/>
                </a:moveTo>
                <a:lnTo>
                  <a:pt x="248031" y="1778"/>
                </a:lnTo>
                <a:lnTo>
                  <a:pt x="233298" y="81025"/>
                </a:lnTo>
                <a:lnTo>
                  <a:pt x="221488" y="82804"/>
                </a:lnTo>
                <a:lnTo>
                  <a:pt x="205994" y="23875"/>
                </a:lnTo>
                <a:lnTo>
                  <a:pt x="92202" y="23875"/>
                </a:lnTo>
                <a:lnTo>
                  <a:pt x="175259" y="134620"/>
                </a:lnTo>
                <a:lnTo>
                  <a:pt x="68071" y="262890"/>
                </a:lnTo>
                <a:lnTo>
                  <a:pt x="215645" y="262890"/>
                </a:lnTo>
                <a:lnTo>
                  <a:pt x="241934" y="207518"/>
                </a:lnTo>
                <a:lnTo>
                  <a:pt x="255651" y="205359"/>
                </a:lnTo>
                <a:lnTo>
                  <a:pt x="248411" y="311785"/>
                </a:lnTo>
                <a:lnTo>
                  <a:pt x="246888"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09" y="312674"/>
                </a:lnTo>
                <a:lnTo>
                  <a:pt x="62992" y="312674"/>
                </a:lnTo>
                <a:lnTo>
                  <a:pt x="49425" y="312705"/>
                </a:lnTo>
                <a:lnTo>
                  <a:pt x="36304" y="312801"/>
                </a:lnTo>
                <a:lnTo>
                  <a:pt x="23630" y="312960"/>
                </a:lnTo>
                <a:lnTo>
                  <a:pt x="11401" y="313183"/>
                </a:lnTo>
                <a:lnTo>
                  <a:pt x="888" y="313436"/>
                </a:lnTo>
                <a:lnTo>
                  <a:pt x="0" y="303275"/>
                </a:lnTo>
                <a:lnTo>
                  <a:pt x="117474" y="163830"/>
                </a:lnTo>
                <a:lnTo>
                  <a:pt x="3175" y="11049"/>
                </a:lnTo>
                <a:lnTo>
                  <a:pt x="2031" y="126"/>
                </a:lnTo>
                <a:lnTo>
                  <a:pt x="15399" y="442"/>
                </a:lnTo>
                <a:lnTo>
                  <a:pt x="28456" y="683"/>
                </a:lnTo>
                <a:lnTo>
                  <a:pt x="41207" y="855"/>
                </a:lnTo>
                <a:lnTo>
                  <a:pt x="53657" y="963"/>
                </a:lnTo>
                <a:lnTo>
                  <a:pt x="65810" y="1012"/>
                </a:lnTo>
                <a:lnTo>
                  <a:pt x="70357" y="1016"/>
                </a:lnTo>
                <a:lnTo>
                  <a:pt x="138176"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7079659" y="497206"/>
            <a:ext cx="430107" cy="318135"/>
          </a:xfrm>
          <a:custGeom>
            <a:avLst/>
            <a:gdLst/>
            <a:ahLst/>
            <a:cxnLst/>
            <a:rect l="l" t="t" r="r" b="b"/>
            <a:pathLst>
              <a:path w="322580" h="318135">
                <a:moveTo>
                  <a:pt x="180594" y="0"/>
                </a:moveTo>
                <a:lnTo>
                  <a:pt x="276860" y="271399"/>
                </a:lnTo>
                <a:lnTo>
                  <a:pt x="280543" y="281813"/>
                </a:lnTo>
                <a:lnTo>
                  <a:pt x="283972" y="288925"/>
                </a:lnTo>
                <a:lnTo>
                  <a:pt x="287020" y="292481"/>
                </a:lnTo>
                <a:lnTo>
                  <a:pt x="290068" y="296164"/>
                </a:lnTo>
                <a:lnTo>
                  <a:pt x="294386" y="298831"/>
                </a:lnTo>
                <a:lnTo>
                  <a:pt x="300101" y="300482"/>
                </a:lnTo>
                <a:lnTo>
                  <a:pt x="321945" y="306959"/>
                </a:lnTo>
                <a:lnTo>
                  <a:pt x="322580"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6"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6242474" y="497205"/>
            <a:ext cx="855980" cy="319913"/>
          </a:xfrm>
          <a:custGeom>
            <a:avLst/>
            <a:gdLst/>
            <a:ahLst/>
            <a:cxnLst/>
            <a:rect l="l" t="t" r="r" b="b"/>
            <a:pathLst>
              <a:path w="641985" h="319913">
                <a:moveTo>
                  <a:pt x="180594" y="0"/>
                </a:moveTo>
                <a:lnTo>
                  <a:pt x="276860" y="271399"/>
                </a:lnTo>
                <a:lnTo>
                  <a:pt x="280543" y="281813"/>
                </a:lnTo>
                <a:lnTo>
                  <a:pt x="283972" y="288925"/>
                </a:lnTo>
                <a:lnTo>
                  <a:pt x="287020" y="292481"/>
                </a:lnTo>
                <a:lnTo>
                  <a:pt x="290068" y="296164"/>
                </a:lnTo>
                <a:lnTo>
                  <a:pt x="294386" y="298831"/>
                </a:lnTo>
                <a:lnTo>
                  <a:pt x="300100" y="300482"/>
                </a:lnTo>
                <a:lnTo>
                  <a:pt x="321310" y="306705"/>
                </a:lnTo>
                <a:lnTo>
                  <a:pt x="350647" y="298704"/>
                </a:lnTo>
                <a:lnTo>
                  <a:pt x="356883" y="280719"/>
                </a:lnTo>
                <a:lnTo>
                  <a:pt x="357044" y="268377"/>
                </a:lnTo>
                <a:lnTo>
                  <a:pt x="357115" y="254659"/>
                </a:lnTo>
                <a:lnTo>
                  <a:pt x="357124" y="247269"/>
                </a:lnTo>
                <a:lnTo>
                  <a:pt x="357124" y="69342"/>
                </a:lnTo>
                <a:lnTo>
                  <a:pt x="357073" y="54924"/>
                </a:lnTo>
                <a:lnTo>
                  <a:pt x="356902" y="42306"/>
                </a:lnTo>
                <a:lnTo>
                  <a:pt x="356616" y="32385"/>
                </a:lnTo>
                <a:lnTo>
                  <a:pt x="321437" y="16256"/>
                </a:lnTo>
                <a:lnTo>
                  <a:pt x="320675" y="4825"/>
                </a:lnTo>
                <a:lnTo>
                  <a:pt x="336189" y="5252"/>
                </a:lnTo>
                <a:lnTo>
                  <a:pt x="349677" y="5532"/>
                </a:lnTo>
                <a:lnTo>
                  <a:pt x="361140" y="5681"/>
                </a:lnTo>
                <a:lnTo>
                  <a:pt x="368681" y="5715"/>
                </a:lnTo>
                <a:lnTo>
                  <a:pt x="381863" y="5640"/>
                </a:lnTo>
                <a:lnTo>
                  <a:pt x="394618" y="5401"/>
                </a:lnTo>
                <a:lnTo>
                  <a:pt x="406945" y="4975"/>
                </a:lnTo>
                <a:lnTo>
                  <a:pt x="410210" y="4825"/>
                </a:lnTo>
                <a:lnTo>
                  <a:pt x="558673" y="190881"/>
                </a:lnTo>
                <a:lnTo>
                  <a:pt x="566354" y="200550"/>
                </a:lnTo>
                <a:lnTo>
                  <a:pt x="574173" y="210771"/>
                </a:lnTo>
                <a:lnTo>
                  <a:pt x="576961" y="214503"/>
                </a:lnTo>
                <a:lnTo>
                  <a:pt x="576704" y="201524"/>
                </a:lnTo>
                <a:lnTo>
                  <a:pt x="576588" y="188963"/>
                </a:lnTo>
                <a:lnTo>
                  <a:pt x="576580" y="184785"/>
                </a:lnTo>
                <a:lnTo>
                  <a:pt x="576580" y="68453"/>
                </a:lnTo>
                <a:lnTo>
                  <a:pt x="576530" y="54431"/>
                </a:lnTo>
                <a:lnTo>
                  <a:pt x="576362" y="41770"/>
                </a:lnTo>
                <a:lnTo>
                  <a:pt x="576072" y="31242"/>
                </a:lnTo>
                <a:lnTo>
                  <a:pt x="575945" y="27812"/>
                </a:lnTo>
                <a:lnTo>
                  <a:pt x="574040" y="25527"/>
                </a:lnTo>
                <a:lnTo>
                  <a:pt x="570230" y="24511"/>
                </a:lnTo>
                <a:lnTo>
                  <a:pt x="541655" y="16637"/>
                </a:lnTo>
                <a:lnTo>
                  <a:pt x="541020" y="4825"/>
                </a:lnTo>
                <a:lnTo>
                  <a:pt x="555924" y="5237"/>
                </a:lnTo>
                <a:lnTo>
                  <a:pt x="569320" y="5515"/>
                </a:lnTo>
                <a:lnTo>
                  <a:pt x="581219" y="5669"/>
                </a:lnTo>
                <a:lnTo>
                  <a:pt x="591058" y="5715"/>
                </a:lnTo>
                <a:lnTo>
                  <a:pt x="601759" y="5663"/>
                </a:lnTo>
                <a:lnTo>
                  <a:pt x="613835" y="5499"/>
                </a:lnTo>
                <a:lnTo>
                  <a:pt x="627275" y="5211"/>
                </a:lnTo>
                <a:lnTo>
                  <a:pt x="640842" y="4825"/>
                </a:lnTo>
                <a:lnTo>
                  <a:pt x="641985" y="16256"/>
                </a:lnTo>
                <a:lnTo>
                  <a:pt x="611632" y="25019"/>
                </a:lnTo>
                <a:lnTo>
                  <a:pt x="605828" y="43364"/>
                </a:lnTo>
                <a:lnTo>
                  <a:pt x="605606" y="56143"/>
                </a:lnTo>
                <a:lnTo>
                  <a:pt x="605536" y="69342"/>
                </a:lnTo>
                <a:lnTo>
                  <a:pt x="605536" y="317373"/>
                </a:lnTo>
                <a:lnTo>
                  <a:pt x="579882" y="319913"/>
                </a:lnTo>
                <a:lnTo>
                  <a:pt x="403987" y="99568"/>
                </a:lnTo>
                <a:lnTo>
                  <a:pt x="396895" y="90320"/>
                </a:lnTo>
                <a:lnTo>
                  <a:pt x="388959" y="79758"/>
                </a:lnTo>
                <a:lnTo>
                  <a:pt x="385953" y="75692"/>
                </a:lnTo>
                <a:lnTo>
                  <a:pt x="386205" y="88991"/>
                </a:lnTo>
                <a:lnTo>
                  <a:pt x="386323" y="101434"/>
                </a:lnTo>
                <a:lnTo>
                  <a:pt x="386334" y="106045"/>
                </a:lnTo>
                <a:lnTo>
                  <a:pt x="386334" y="247269"/>
                </a:lnTo>
                <a:lnTo>
                  <a:pt x="386369" y="261901"/>
                </a:lnTo>
                <a:lnTo>
                  <a:pt x="386488" y="274933"/>
                </a:lnTo>
                <a:lnTo>
                  <a:pt x="386710" y="286385"/>
                </a:lnTo>
                <a:lnTo>
                  <a:pt x="386842" y="290830"/>
                </a:lnTo>
                <a:lnTo>
                  <a:pt x="386969" y="295148"/>
                </a:lnTo>
                <a:lnTo>
                  <a:pt x="388747" y="297815"/>
                </a:lnTo>
                <a:lnTo>
                  <a:pt x="392303" y="298704"/>
                </a:lnTo>
                <a:lnTo>
                  <a:pt x="420878" y="306450"/>
                </a:lnTo>
                <a:lnTo>
                  <a:pt x="421640" y="318135"/>
                </a:lnTo>
                <a:lnTo>
                  <a:pt x="406889" y="317794"/>
                </a:lnTo>
                <a:lnTo>
                  <a:pt x="393528" y="317553"/>
                </a:lnTo>
                <a:lnTo>
                  <a:pt x="381598" y="317413"/>
                </a:lnTo>
                <a:lnTo>
                  <a:pt x="372110" y="317373"/>
                </a:lnTo>
                <a:lnTo>
                  <a:pt x="361590" y="317420"/>
                </a:lnTo>
                <a:lnTo>
                  <a:pt x="349567" y="317556"/>
                </a:lnTo>
                <a:lnTo>
                  <a:pt x="336042" y="317766"/>
                </a:lnTo>
                <a:lnTo>
                  <a:pt x="322580" y="318008"/>
                </a:lnTo>
                <a:lnTo>
                  <a:pt x="322199" y="318008"/>
                </a:lnTo>
                <a:lnTo>
                  <a:pt x="321945" y="318135"/>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5"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8" name="object 28"/>
          <p:cNvSpPr/>
          <p:nvPr/>
        </p:nvSpPr>
        <p:spPr>
          <a:xfrm>
            <a:off x="3376000" y="497206"/>
            <a:ext cx="427058" cy="318135"/>
          </a:xfrm>
          <a:custGeom>
            <a:avLst/>
            <a:gdLst/>
            <a:ahLst/>
            <a:cxnLst/>
            <a:rect l="l" t="t" r="r" b="b"/>
            <a:pathLst>
              <a:path w="320294" h="318135">
                <a:moveTo>
                  <a:pt x="178943" y="0"/>
                </a:moveTo>
                <a:lnTo>
                  <a:pt x="274574" y="271399"/>
                </a:lnTo>
                <a:lnTo>
                  <a:pt x="278256" y="281813"/>
                </a:lnTo>
                <a:lnTo>
                  <a:pt x="281686" y="288925"/>
                </a:lnTo>
                <a:lnTo>
                  <a:pt x="284733" y="292481"/>
                </a:lnTo>
                <a:lnTo>
                  <a:pt x="287781" y="296164"/>
                </a:lnTo>
                <a:lnTo>
                  <a:pt x="292100" y="298831"/>
                </a:lnTo>
                <a:lnTo>
                  <a:pt x="297688" y="300482"/>
                </a:lnTo>
                <a:lnTo>
                  <a:pt x="319405" y="306959"/>
                </a:lnTo>
                <a:lnTo>
                  <a:pt x="320294" y="318135"/>
                </a:lnTo>
                <a:lnTo>
                  <a:pt x="307607" y="317849"/>
                </a:lnTo>
                <a:lnTo>
                  <a:pt x="294901" y="317630"/>
                </a:lnTo>
                <a:lnTo>
                  <a:pt x="282189" y="317478"/>
                </a:lnTo>
                <a:lnTo>
                  <a:pt x="269486" y="317393"/>
                </a:lnTo>
                <a:lnTo>
                  <a:pt x="259587" y="317373"/>
                </a:lnTo>
                <a:lnTo>
                  <a:pt x="246631" y="317392"/>
                </a:lnTo>
                <a:lnTo>
                  <a:pt x="233773" y="317452"/>
                </a:lnTo>
                <a:lnTo>
                  <a:pt x="221014" y="317550"/>
                </a:lnTo>
                <a:lnTo>
                  <a:pt x="208353" y="317689"/>
                </a:lnTo>
                <a:lnTo>
                  <a:pt x="195792" y="317866"/>
                </a:lnTo>
                <a:lnTo>
                  <a:pt x="183329" y="318084"/>
                </a:lnTo>
                <a:lnTo>
                  <a:pt x="180720" y="318135"/>
                </a:lnTo>
                <a:lnTo>
                  <a:pt x="179705" y="306959"/>
                </a:lnTo>
                <a:lnTo>
                  <a:pt x="201549" y="300482"/>
                </a:lnTo>
                <a:lnTo>
                  <a:pt x="204469" y="299593"/>
                </a:lnTo>
                <a:lnTo>
                  <a:pt x="206628" y="298450"/>
                </a:lnTo>
                <a:lnTo>
                  <a:pt x="208025" y="297053"/>
                </a:lnTo>
                <a:lnTo>
                  <a:pt x="209295" y="295783"/>
                </a:lnTo>
                <a:lnTo>
                  <a:pt x="210057" y="293750"/>
                </a:lnTo>
                <a:lnTo>
                  <a:pt x="210057" y="291084"/>
                </a:lnTo>
                <a:lnTo>
                  <a:pt x="210057" y="288036"/>
                </a:lnTo>
                <a:lnTo>
                  <a:pt x="209295" y="284225"/>
                </a:lnTo>
                <a:lnTo>
                  <a:pt x="207771" y="279400"/>
                </a:lnTo>
                <a:lnTo>
                  <a:pt x="206248" y="274447"/>
                </a:lnTo>
                <a:lnTo>
                  <a:pt x="204215" y="268097"/>
                </a:lnTo>
                <a:lnTo>
                  <a:pt x="201549" y="260223"/>
                </a:lnTo>
                <a:lnTo>
                  <a:pt x="152145" y="114427"/>
                </a:lnTo>
                <a:lnTo>
                  <a:pt x="149351" y="106045"/>
                </a:lnTo>
                <a:lnTo>
                  <a:pt x="146812" y="97917"/>
                </a:lnTo>
                <a:lnTo>
                  <a:pt x="144652" y="90170"/>
                </a:lnTo>
                <a:lnTo>
                  <a:pt x="140508" y="101869"/>
                </a:lnTo>
                <a:lnTo>
                  <a:pt x="135990" y="114033"/>
                </a:lnTo>
                <a:lnTo>
                  <a:pt x="135889" y="114300"/>
                </a:lnTo>
                <a:lnTo>
                  <a:pt x="81406" y="260096"/>
                </a:lnTo>
                <a:lnTo>
                  <a:pt x="78486" y="268224"/>
                </a:lnTo>
                <a:lnTo>
                  <a:pt x="76073" y="274828"/>
                </a:lnTo>
                <a:lnTo>
                  <a:pt x="74421" y="279781"/>
                </a:lnTo>
                <a:lnTo>
                  <a:pt x="72643" y="284734"/>
                </a:lnTo>
                <a:lnTo>
                  <a:pt x="71881" y="288671"/>
                </a:lnTo>
                <a:lnTo>
                  <a:pt x="71881" y="291338"/>
                </a:lnTo>
                <a:lnTo>
                  <a:pt x="71881" y="293878"/>
                </a:lnTo>
                <a:lnTo>
                  <a:pt x="72517" y="295783"/>
                </a:lnTo>
                <a:lnTo>
                  <a:pt x="73787" y="297053"/>
                </a:lnTo>
                <a:lnTo>
                  <a:pt x="75183" y="298450"/>
                </a:lnTo>
                <a:lnTo>
                  <a:pt x="77215" y="299466"/>
                </a:lnTo>
                <a:lnTo>
                  <a:pt x="80137" y="300228"/>
                </a:lnTo>
                <a:lnTo>
                  <a:pt x="101473" y="306450"/>
                </a:lnTo>
                <a:lnTo>
                  <a:pt x="102234" y="318135"/>
                </a:lnTo>
                <a:lnTo>
                  <a:pt x="87318" y="317812"/>
                </a:lnTo>
                <a:lnTo>
                  <a:pt x="73794" y="317577"/>
                </a:lnTo>
                <a:lnTo>
                  <a:pt x="61684" y="317431"/>
                </a:lnTo>
                <a:lnTo>
                  <a:pt x="51010" y="317374"/>
                </a:lnTo>
                <a:lnTo>
                  <a:pt x="49530" y="317373"/>
                </a:lnTo>
                <a:lnTo>
                  <a:pt x="37966" y="317425"/>
                </a:lnTo>
                <a:lnTo>
                  <a:pt x="25606" y="317581"/>
                </a:lnTo>
                <a:lnTo>
                  <a:pt x="12436" y="317842"/>
                </a:lnTo>
                <a:lnTo>
                  <a:pt x="1015" y="318135"/>
                </a:lnTo>
                <a:lnTo>
                  <a:pt x="0" y="306959"/>
                </a:lnTo>
                <a:lnTo>
                  <a:pt x="23875" y="299720"/>
                </a:lnTo>
                <a:lnTo>
                  <a:pt x="29463" y="298196"/>
                </a:lnTo>
                <a:lnTo>
                  <a:pt x="33655" y="295402"/>
                </a:lnTo>
                <a:lnTo>
                  <a:pt x="36321" y="291592"/>
                </a:lnTo>
                <a:lnTo>
                  <a:pt x="38988" y="287782"/>
                </a:lnTo>
                <a:lnTo>
                  <a:pt x="42037" y="282067"/>
                </a:lnTo>
                <a:lnTo>
                  <a:pt x="45212" y="274320"/>
                </a:lnTo>
                <a:lnTo>
                  <a:pt x="155067" y="3556"/>
                </a:lnTo>
                <a:lnTo>
                  <a:pt x="178943" y="0"/>
                </a:lnTo>
                <a:close/>
              </a:path>
            </a:pathLst>
          </a:custGeom>
          <a:ln w="3047">
            <a:solidFill>
              <a:srgbClr val="3A431F"/>
            </a:solidFill>
          </a:ln>
        </p:spPr>
        <p:txBody>
          <a:bodyPr wrap="square" lIns="0" tIns="0" rIns="0" bIns="0" rtlCol="0">
            <a:noAutofit/>
          </a:bodyPr>
          <a:lstStyle/>
          <a:p>
            <a:endParaRPr/>
          </a:p>
        </p:txBody>
      </p:sp>
      <p:sp>
        <p:nvSpPr>
          <p:cNvPr id="29" name="object 29"/>
          <p:cNvSpPr/>
          <p:nvPr/>
        </p:nvSpPr>
        <p:spPr>
          <a:xfrm>
            <a:off x="3799841" y="494665"/>
            <a:ext cx="461941" cy="320675"/>
          </a:xfrm>
          <a:custGeom>
            <a:avLst/>
            <a:gdLst/>
            <a:ahLst/>
            <a:cxnLst/>
            <a:rect l="l" t="t" r="r" b="b"/>
            <a:pathLst>
              <a:path w="346456" h="320675">
                <a:moveTo>
                  <a:pt x="175640" y="0"/>
                </a:moveTo>
                <a:lnTo>
                  <a:pt x="190032" y="430"/>
                </a:lnTo>
                <a:lnTo>
                  <a:pt x="203851" y="1719"/>
                </a:lnTo>
                <a:lnTo>
                  <a:pt x="217095" y="3867"/>
                </a:lnTo>
                <a:lnTo>
                  <a:pt x="229763" y="6872"/>
                </a:lnTo>
                <a:lnTo>
                  <a:pt x="241851" y="10732"/>
                </a:lnTo>
                <a:lnTo>
                  <a:pt x="253358" y="15448"/>
                </a:lnTo>
                <a:lnTo>
                  <a:pt x="264281" y="21018"/>
                </a:lnTo>
                <a:lnTo>
                  <a:pt x="274619" y="27441"/>
                </a:lnTo>
                <a:lnTo>
                  <a:pt x="283209" y="33782"/>
                </a:lnTo>
                <a:lnTo>
                  <a:pt x="293499" y="42869"/>
                </a:lnTo>
                <a:lnTo>
                  <a:pt x="302359" y="52659"/>
                </a:lnTo>
                <a:lnTo>
                  <a:pt x="309790" y="63152"/>
                </a:lnTo>
                <a:lnTo>
                  <a:pt x="315794" y="74349"/>
                </a:lnTo>
                <a:lnTo>
                  <a:pt x="320372" y="86249"/>
                </a:lnTo>
                <a:lnTo>
                  <a:pt x="323527" y="98852"/>
                </a:lnTo>
                <a:lnTo>
                  <a:pt x="325260" y="112159"/>
                </a:lnTo>
                <a:lnTo>
                  <a:pt x="325627" y="122174"/>
                </a:lnTo>
                <a:lnTo>
                  <a:pt x="325147" y="132002"/>
                </a:lnTo>
                <a:lnTo>
                  <a:pt x="323705" y="141980"/>
                </a:lnTo>
                <a:lnTo>
                  <a:pt x="321302" y="152109"/>
                </a:lnTo>
                <a:lnTo>
                  <a:pt x="317939" y="162389"/>
                </a:lnTo>
                <a:lnTo>
                  <a:pt x="313615" y="172819"/>
                </a:lnTo>
                <a:lnTo>
                  <a:pt x="308332" y="183400"/>
                </a:lnTo>
                <a:lnTo>
                  <a:pt x="302088" y="194133"/>
                </a:lnTo>
                <a:lnTo>
                  <a:pt x="294886" y="205018"/>
                </a:lnTo>
                <a:lnTo>
                  <a:pt x="286724" y="216054"/>
                </a:lnTo>
                <a:lnTo>
                  <a:pt x="277603" y="227243"/>
                </a:lnTo>
                <a:lnTo>
                  <a:pt x="267523" y="238584"/>
                </a:lnTo>
                <a:lnTo>
                  <a:pt x="256485" y="250079"/>
                </a:lnTo>
                <a:lnTo>
                  <a:pt x="244490" y="261726"/>
                </a:lnTo>
                <a:lnTo>
                  <a:pt x="232790" y="272414"/>
                </a:lnTo>
                <a:lnTo>
                  <a:pt x="232790" y="273685"/>
                </a:lnTo>
                <a:lnTo>
                  <a:pt x="307086" y="273685"/>
                </a:lnTo>
                <a:lnTo>
                  <a:pt x="332994" y="224662"/>
                </a:lnTo>
                <a:lnTo>
                  <a:pt x="346456" y="222376"/>
                </a:lnTo>
                <a:lnTo>
                  <a:pt x="338581" y="318643"/>
                </a:lnTo>
                <a:lnTo>
                  <a:pt x="337312" y="320675"/>
                </a:lnTo>
                <a:lnTo>
                  <a:pt x="324837" y="320539"/>
                </a:lnTo>
                <a:lnTo>
                  <a:pt x="312316" y="320417"/>
                </a:lnTo>
                <a:lnTo>
                  <a:pt x="299749" y="320308"/>
                </a:lnTo>
                <a:lnTo>
                  <a:pt x="287136" y="320213"/>
                </a:lnTo>
                <a:lnTo>
                  <a:pt x="274476" y="320130"/>
                </a:lnTo>
                <a:lnTo>
                  <a:pt x="261770" y="320061"/>
                </a:lnTo>
                <a:lnTo>
                  <a:pt x="249018" y="320005"/>
                </a:lnTo>
                <a:lnTo>
                  <a:pt x="236220" y="319962"/>
                </a:lnTo>
                <a:lnTo>
                  <a:pt x="223375" y="319933"/>
                </a:lnTo>
                <a:lnTo>
                  <a:pt x="210485" y="319916"/>
                </a:lnTo>
                <a:lnTo>
                  <a:pt x="200913" y="319913"/>
                </a:lnTo>
                <a:lnTo>
                  <a:pt x="197484" y="278384"/>
                </a:lnTo>
                <a:lnTo>
                  <a:pt x="205395" y="266410"/>
                </a:lnTo>
                <a:lnTo>
                  <a:pt x="212617" y="254427"/>
                </a:lnTo>
                <a:lnTo>
                  <a:pt x="219152" y="242435"/>
                </a:lnTo>
                <a:lnTo>
                  <a:pt x="224999" y="230435"/>
                </a:lnTo>
                <a:lnTo>
                  <a:pt x="230158" y="218428"/>
                </a:lnTo>
                <a:lnTo>
                  <a:pt x="234629" y="206414"/>
                </a:lnTo>
                <a:lnTo>
                  <a:pt x="238413" y="194396"/>
                </a:lnTo>
                <a:lnTo>
                  <a:pt x="241509" y="182373"/>
                </a:lnTo>
                <a:lnTo>
                  <a:pt x="243917" y="170346"/>
                </a:lnTo>
                <a:lnTo>
                  <a:pt x="245637" y="158317"/>
                </a:lnTo>
                <a:lnTo>
                  <a:pt x="246670" y="146287"/>
                </a:lnTo>
                <a:lnTo>
                  <a:pt x="247014" y="134238"/>
                </a:lnTo>
                <a:lnTo>
                  <a:pt x="246578" y="119304"/>
                </a:lnTo>
                <a:lnTo>
                  <a:pt x="245267" y="105286"/>
                </a:lnTo>
                <a:lnTo>
                  <a:pt x="243075" y="92179"/>
                </a:lnTo>
                <a:lnTo>
                  <a:pt x="239997" y="79978"/>
                </a:lnTo>
                <a:lnTo>
                  <a:pt x="236029" y="68678"/>
                </a:lnTo>
                <a:lnTo>
                  <a:pt x="231165" y="58275"/>
                </a:lnTo>
                <a:lnTo>
                  <a:pt x="218796" y="40523"/>
                </a:lnTo>
                <a:lnTo>
                  <a:pt x="209006" y="31823"/>
                </a:lnTo>
                <a:lnTo>
                  <a:pt x="197946" y="25594"/>
                </a:lnTo>
                <a:lnTo>
                  <a:pt x="185606" y="21842"/>
                </a:lnTo>
                <a:lnTo>
                  <a:pt x="171972" y="20574"/>
                </a:lnTo>
                <a:lnTo>
                  <a:pt x="171831" y="20574"/>
                </a:lnTo>
                <a:lnTo>
                  <a:pt x="158105" y="21848"/>
                </a:lnTo>
                <a:lnTo>
                  <a:pt x="145758" y="25675"/>
                </a:lnTo>
                <a:lnTo>
                  <a:pt x="134784" y="32061"/>
                </a:lnTo>
                <a:lnTo>
                  <a:pt x="125176" y="41014"/>
                </a:lnTo>
                <a:lnTo>
                  <a:pt x="117982" y="50800"/>
                </a:lnTo>
                <a:lnTo>
                  <a:pt x="112722" y="60517"/>
                </a:lnTo>
                <a:lnTo>
                  <a:pt x="108331" y="71192"/>
                </a:lnTo>
                <a:lnTo>
                  <a:pt x="104807" y="82823"/>
                </a:lnTo>
                <a:lnTo>
                  <a:pt x="102152" y="95412"/>
                </a:lnTo>
                <a:lnTo>
                  <a:pt x="100366" y="108958"/>
                </a:lnTo>
                <a:lnTo>
                  <a:pt x="99448" y="123461"/>
                </a:lnTo>
                <a:lnTo>
                  <a:pt x="99313" y="131952"/>
                </a:lnTo>
                <a:lnTo>
                  <a:pt x="99648" y="144231"/>
                </a:lnTo>
                <a:lnTo>
                  <a:pt x="100651" y="156464"/>
                </a:lnTo>
                <a:lnTo>
                  <a:pt x="102322" y="168651"/>
                </a:lnTo>
                <a:lnTo>
                  <a:pt x="104663" y="180794"/>
                </a:lnTo>
                <a:lnTo>
                  <a:pt x="107672" y="192891"/>
                </a:lnTo>
                <a:lnTo>
                  <a:pt x="111349" y="204945"/>
                </a:lnTo>
                <a:lnTo>
                  <a:pt x="115695" y="216954"/>
                </a:lnTo>
                <a:lnTo>
                  <a:pt x="120710" y="228921"/>
                </a:lnTo>
                <a:lnTo>
                  <a:pt x="126394" y="240844"/>
                </a:lnTo>
                <a:lnTo>
                  <a:pt x="132746" y="252725"/>
                </a:lnTo>
                <a:lnTo>
                  <a:pt x="139766" y="264564"/>
                </a:lnTo>
                <a:lnTo>
                  <a:pt x="147456" y="276362"/>
                </a:lnTo>
                <a:lnTo>
                  <a:pt x="148844" y="278384"/>
                </a:lnTo>
                <a:lnTo>
                  <a:pt x="145542" y="319913"/>
                </a:lnTo>
                <a:lnTo>
                  <a:pt x="132672" y="319919"/>
                </a:lnTo>
                <a:lnTo>
                  <a:pt x="119841" y="319939"/>
                </a:lnTo>
                <a:lnTo>
                  <a:pt x="107047" y="319972"/>
                </a:lnTo>
                <a:lnTo>
                  <a:pt x="94289" y="320018"/>
                </a:lnTo>
                <a:lnTo>
                  <a:pt x="81566" y="320078"/>
                </a:lnTo>
                <a:lnTo>
                  <a:pt x="68877" y="320151"/>
                </a:lnTo>
                <a:lnTo>
                  <a:pt x="56220" y="320237"/>
                </a:lnTo>
                <a:lnTo>
                  <a:pt x="43594" y="320336"/>
                </a:lnTo>
                <a:lnTo>
                  <a:pt x="30997" y="320449"/>
                </a:lnTo>
                <a:lnTo>
                  <a:pt x="18430" y="320574"/>
                </a:lnTo>
                <a:lnTo>
                  <a:pt x="9270" y="320675"/>
                </a:lnTo>
                <a:lnTo>
                  <a:pt x="8000" y="318643"/>
                </a:lnTo>
                <a:lnTo>
                  <a:pt x="0" y="224155"/>
                </a:lnTo>
                <a:lnTo>
                  <a:pt x="12700" y="221996"/>
                </a:lnTo>
                <a:lnTo>
                  <a:pt x="38607" y="273685"/>
                </a:lnTo>
                <a:lnTo>
                  <a:pt x="112013" y="273685"/>
                </a:lnTo>
                <a:lnTo>
                  <a:pt x="112013" y="272414"/>
                </a:lnTo>
                <a:lnTo>
                  <a:pt x="99125" y="260962"/>
                </a:lnTo>
                <a:lnTo>
                  <a:pt x="87220" y="249612"/>
                </a:lnTo>
                <a:lnTo>
                  <a:pt x="76298" y="238366"/>
                </a:lnTo>
                <a:lnTo>
                  <a:pt x="66358" y="227223"/>
                </a:lnTo>
                <a:lnTo>
                  <a:pt x="57402" y="216185"/>
                </a:lnTo>
                <a:lnTo>
                  <a:pt x="49429" y="205250"/>
                </a:lnTo>
                <a:lnTo>
                  <a:pt x="42438" y="194421"/>
                </a:lnTo>
                <a:lnTo>
                  <a:pt x="36431" y="183696"/>
                </a:lnTo>
                <a:lnTo>
                  <a:pt x="31406" y="173077"/>
                </a:lnTo>
                <a:lnTo>
                  <a:pt x="27365" y="162563"/>
                </a:lnTo>
                <a:lnTo>
                  <a:pt x="24306" y="152155"/>
                </a:lnTo>
                <a:lnTo>
                  <a:pt x="22231" y="141853"/>
                </a:lnTo>
                <a:lnTo>
                  <a:pt x="21138" y="131658"/>
                </a:lnTo>
                <a:lnTo>
                  <a:pt x="20955" y="125475"/>
                </a:lnTo>
                <a:lnTo>
                  <a:pt x="21653" y="111716"/>
                </a:lnTo>
                <a:lnTo>
                  <a:pt x="23748" y="98626"/>
                </a:lnTo>
                <a:lnTo>
                  <a:pt x="27240" y="86208"/>
                </a:lnTo>
                <a:lnTo>
                  <a:pt x="32128" y="74461"/>
                </a:lnTo>
                <a:lnTo>
                  <a:pt x="38414" y="63389"/>
                </a:lnTo>
                <a:lnTo>
                  <a:pt x="46096" y="52993"/>
                </a:lnTo>
                <a:lnTo>
                  <a:pt x="55174" y="43274"/>
                </a:lnTo>
                <a:lnTo>
                  <a:pt x="64769" y="34925"/>
                </a:lnTo>
                <a:lnTo>
                  <a:pt x="74621" y="27721"/>
                </a:lnTo>
                <a:lnTo>
                  <a:pt x="85027" y="21346"/>
                </a:lnTo>
                <a:lnTo>
                  <a:pt x="95988" y="15801"/>
                </a:lnTo>
                <a:lnTo>
                  <a:pt x="107504" y="11086"/>
                </a:lnTo>
                <a:lnTo>
                  <a:pt x="119575" y="7204"/>
                </a:lnTo>
                <a:lnTo>
                  <a:pt x="132201" y="4154"/>
                </a:lnTo>
                <a:lnTo>
                  <a:pt x="145381" y="1937"/>
                </a:lnTo>
                <a:lnTo>
                  <a:pt x="159117" y="555"/>
                </a:lnTo>
                <a:lnTo>
                  <a:pt x="173407" y="9"/>
                </a:lnTo>
                <a:lnTo>
                  <a:pt x="175640"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2245362" y="248414"/>
            <a:ext cx="7699247" cy="688847"/>
          </a:xfrm>
          <a:prstGeom prst="rect">
            <a:avLst/>
          </a:prstGeom>
          <a:blipFill>
            <a:blip r:embed="rId3" cstate="print"/>
            <a:stretch>
              <a:fillRect/>
            </a:stretch>
          </a:blipFill>
        </p:spPr>
        <p:txBody>
          <a:bodyPr wrap="square" lIns="0" tIns="0" rIns="0" bIns="0" rtlCol="0">
            <a:noAutofit/>
          </a:bodyPr>
          <a:lstStyle/>
          <a:p>
            <a:endParaRPr/>
          </a:p>
        </p:txBody>
      </p:sp>
      <p:sp>
        <p:nvSpPr>
          <p:cNvPr id="31" name="object 31"/>
          <p:cNvSpPr/>
          <p:nvPr/>
        </p:nvSpPr>
        <p:spPr>
          <a:xfrm>
            <a:off x="9209024" y="248414"/>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6" name="object 6"/>
          <p:cNvSpPr txBox="1"/>
          <p:nvPr/>
        </p:nvSpPr>
        <p:spPr>
          <a:xfrm>
            <a:off x="714589" y="1507447"/>
            <a:ext cx="9775028" cy="1383512"/>
          </a:xfrm>
          <a:prstGeom prst="rect">
            <a:avLst/>
          </a:prstGeom>
        </p:spPr>
        <p:txBody>
          <a:bodyPr wrap="square" lIns="0" tIns="13970" rIns="0" bIns="0" rtlCol="0">
            <a:noAutofit/>
          </a:bodyPr>
          <a:lstStyle/>
          <a:p>
            <a:pPr marL="287019" indent="-274319">
              <a:lnSpc>
                <a:spcPts val="3173"/>
              </a:lnSpc>
            </a:pPr>
            <a:r>
              <a:rPr sz="2600" b="1" spc="-18" dirty="0" smtClean="0">
                <a:solidFill>
                  <a:srgbClr val="0000FF"/>
                </a:solidFill>
                <a:latin typeface="Constantia"/>
                <a:cs typeface="Constantia"/>
              </a:rPr>
              <a:t>ΑΡΘΡΩΣΗ: </a:t>
            </a:r>
            <a:r>
              <a:rPr sz="2600" b="1" spc="-18" dirty="0" smtClean="0">
                <a:solidFill>
                  <a:srgbClr val="FFFFFF"/>
                </a:solidFill>
                <a:latin typeface="Constantia"/>
                <a:cs typeface="Constantia"/>
              </a:rPr>
              <a:t>Συνέντευξη με το παιδί, τραγούδι, </a:t>
            </a:r>
            <a:endParaRPr sz="2600">
              <a:latin typeface="Constantia"/>
              <a:cs typeface="Constantia"/>
            </a:endParaRPr>
          </a:p>
          <a:p>
            <a:pPr marL="287019">
              <a:lnSpc>
                <a:spcPts val="3173"/>
              </a:lnSpc>
            </a:pPr>
            <a:r>
              <a:rPr sz="2600" b="1" spc="-24" dirty="0" smtClean="0">
                <a:solidFill>
                  <a:srgbClr val="FFFFFF"/>
                </a:solidFill>
                <a:latin typeface="Constantia"/>
                <a:cs typeface="Constantia"/>
              </a:rPr>
              <a:t>ποίημα, επανάληψη λέξεων με όλους τους </a:t>
            </a:r>
            <a:endParaRPr sz="2600">
              <a:latin typeface="Constantia"/>
              <a:cs typeface="Constantia"/>
            </a:endParaRPr>
          </a:p>
          <a:p>
            <a:pPr marL="287019">
              <a:lnSpc>
                <a:spcPts val="3173"/>
              </a:lnSpc>
            </a:pPr>
            <a:r>
              <a:rPr sz="2600" b="1" spc="-19" dirty="0" smtClean="0">
                <a:solidFill>
                  <a:srgbClr val="FFFFFF"/>
                </a:solidFill>
                <a:latin typeface="Constantia"/>
                <a:cs typeface="Constantia"/>
              </a:rPr>
              <a:t>συνδυασμούς (ρ,σ,β,δ,ψ,ξ,φ,θ – στρ, γκλ, μπρ)</a:t>
            </a:r>
            <a:endParaRPr sz="2600">
              <a:latin typeface="Constantia"/>
              <a:cs typeface="Constantia"/>
            </a:endParaRPr>
          </a:p>
          <a:p>
            <a:pPr marL="12700" marR="47761">
              <a:lnSpc>
                <a:spcPct val="101725"/>
              </a:lnSpc>
            </a:pPr>
            <a:r>
              <a:rPr sz="2600" b="1" spc="-20" dirty="0" smtClean="0">
                <a:solidFill>
                  <a:srgbClr val="FFFFFF"/>
                </a:solidFill>
                <a:latin typeface="Constantia"/>
                <a:cs typeface="Constantia"/>
              </a:rPr>
              <a:t>Παραπομπή για λογοθεραπευτική εκτίμηση.</a:t>
            </a:r>
            <a:endParaRPr sz="2600">
              <a:latin typeface="Constantia"/>
              <a:cs typeface="Constantia"/>
            </a:endParaRPr>
          </a:p>
        </p:txBody>
      </p:sp>
      <p:sp>
        <p:nvSpPr>
          <p:cNvPr id="5" name="object 5"/>
          <p:cNvSpPr txBox="1"/>
          <p:nvPr/>
        </p:nvSpPr>
        <p:spPr>
          <a:xfrm>
            <a:off x="714587" y="3124200"/>
            <a:ext cx="10274526" cy="1981200"/>
          </a:xfrm>
          <a:prstGeom prst="rect">
            <a:avLst/>
          </a:prstGeom>
        </p:spPr>
        <p:txBody>
          <a:bodyPr wrap="square" lIns="0" tIns="13970" rIns="0" bIns="0" rtlCol="0">
            <a:noAutofit/>
          </a:bodyPr>
          <a:lstStyle/>
          <a:p>
            <a:pPr marL="287019" indent="-274319">
              <a:lnSpc>
                <a:spcPts val="3173"/>
              </a:lnSpc>
            </a:pPr>
            <a:r>
              <a:rPr sz="2600" b="1" spc="-13" dirty="0" smtClean="0">
                <a:solidFill>
                  <a:srgbClr val="0000FF"/>
                </a:solidFill>
                <a:latin typeface="Constantia"/>
                <a:cs typeface="Constantia"/>
              </a:rPr>
              <a:t>ΦΩΝΟΛΟΓΙΚΗ ΕΠΑΡΚΕΙΑ: </a:t>
            </a:r>
            <a:r>
              <a:rPr sz="2600" b="1" spc="-13" dirty="0" smtClean="0">
                <a:solidFill>
                  <a:srgbClr val="FFFFFF"/>
                </a:solidFill>
                <a:latin typeface="Constantia"/>
                <a:cs typeface="Constantia"/>
              </a:rPr>
              <a:t>Πες μου μια μεγάλη- </a:t>
            </a:r>
            <a:endParaRPr sz="2600">
              <a:latin typeface="Constantia"/>
              <a:cs typeface="Constantia"/>
            </a:endParaRPr>
          </a:p>
          <a:p>
            <a:pPr marL="287019">
              <a:lnSpc>
                <a:spcPts val="3173"/>
              </a:lnSpc>
            </a:pPr>
            <a:r>
              <a:rPr sz="2600" b="1" spc="-24" dirty="0" smtClean="0">
                <a:solidFill>
                  <a:srgbClr val="FFFFFF"/>
                </a:solidFill>
                <a:latin typeface="Constantia"/>
                <a:cs typeface="Constantia"/>
              </a:rPr>
              <a:t>μικρή λέξη, πόσες λέξεις ακούς στην πρόταση..., </a:t>
            </a:r>
            <a:endParaRPr sz="2600">
              <a:latin typeface="Constantia"/>
              <a:cs typeface="Constantia"/>
            </a:endParaRPr>
          </a:p>
          <a:p>
            <a:pPr marL="287019">
              <a:lnSpc>
                <a:spcPts val="3173"/>
              </a:lnSpc>
            </a:pPr>
            <a:r>
              <a:rPr sz="2600" b="1" spc="-23" dirty="0" smtClean="0">
                <a:solidFill>
                  <a:srgbClr val="FFFFFF"/>
                </a:solidFill>
                <a:latin typeface="Constantia"/>
                <a:cs typeface="Constantia"/>
              </a:rPr>
              <a:t>ποια είναι η δεύτερη συλλαβή (κομματάκι</a:t>
            </a:r>
            <a:r>
              <a:rPr sz="2600" b="1" spc="-23" smtClean="0">
                <a:solidFill>
                  <a:srgbClr val="FFFFFF"/>
                </a:solidFill>
                <a:latin typeface="Constantia"/>
                <a:cs typeface="Constantia"/>
              </a:rPr>
              <a:t>) της</a:t>
            </a:r>
            <a:r>
              <a:rPr sz="2600" b="1" spc="-26" smtClean="0">
                <a:solidFill>
                  <a:srgbClr val="FFFFFF"/>
                </a:solidFill>
                <a:latin typeface="Constantia"/>
                <a:cs typeface="Constantia"/>
              </a:rPr>
              <a:t>λέξης</a:t>
            </a:r>
            <a:r>
              <a:rPr sz="2600" b="1" spc="-26" dirty="0" smtClean="0">
                <a:solidFill>
                  <a:srgbClr val="FFFFFF"/>
                </a:solidFill>
                <a:latin typeface="Constantia"/>
                <a:cs typeface="Constantia"/>
              </a:rPr>
              <a:t>..., αν βγάλω τη μεσαία συλλαβή, </a:t>
            </a:r>
            <a:r>
              <a:rPr sz="2600" b="1" spc="-26" smtClean="0">
                <a:solidFill>
                  <a:srgbClr val="FFFFFF"/>
                </a:solidFill>
                <a:latin typeface="Constantia"/>
                <a:cs typeface="Constantia"/>
              </a:rPr>
              <a:t>ποια είναι</a:t>
            </a:r>
            <a:r>
              <a:rPr lang="el-GR" sz="2600" b="1" spc="-26" dirty="0" smtClean="0">
                <a:solidFill>
                  <a:srgbClr val="FFFFFF"/>
                </a:solidFill>
                <a:latin typeface="Constantia"/>
                <a:cs typeface="Constantia"/>
              </a:rPr>
              <a:t> </a:t>
            </a:r>
            <a:endParaRPr sz="2600">
              <a:latin typeface="Constantia"/>
              <a:cs typeface="Constantia"/>
            </a:endParaRPr>
          </a:p>
        </p:txBody>
      </p:sp>
      <p:sp>
        <p:nvSpPr>
          <p:cNvPr id="4" name="object 4"/>
          <p:cNvSpPr txBox="1"/>
          <p:nvPr/>
        </p:nvSpPr>
        <p:spPr>
          <a:xfrm>
            <a:off x="10979397" y="4272363"/>
            <a:ext cx="368410" cy="356412"/>
          </a:xfrm>
          <a:prstGeom prst="rect">
            <a:avLst/>
          </a:prstGeom>
        </p:spPr>
        <p:txBody>
          <a:bodyPr wrap="square" lIns="0" tIns="17494" rIns="0" bIns="0" rtlCol="0">
            <a:noAutofit/>
          </a:bodyPr>
          <a:lstStyle/>
          <a:p>
            <a:pPr marL="12700">
              <a:lnSpc>
                <a:spcPts val="2755"/>
              </a:lnSpc>
            </a:pPr>
            <a:r>
              <a:rPr sz="2600" b="1" dirty="0" smtClean="0">
                <a:solidFill>
                  <a:srgbClr val="FFFFFF"/>
                </a:solidFill>
                <a:latin typeface="Constantia"/>
                <a:cs typeface="Constantia"/>
              </a:rPr>
              <a:t>η</a:t>
            </a:r>
            <a:endParaRPr sz="2600">
              <a:latin typeface="Constantia"/>
              <a:cs typeface="Constantia"/>
            </a:endParaRPr>
          </a:p>
        </p:txBody>
      </p:sp>
      <p:sp>
        <p:nvSpPr>
          <p:cNvPr id="3" name="object 3"/>
          <p:cNvSpPr txBox="1"/>
          <p:nvPr/>
        </p:nvSpPr>
        <p:spPr>
          <a:xfrm>
            <a:off x="1080349" y="4589838"/>
            <a:ext cx="9920884" cy="356108"/>
          </a:xfrm>
          <a:prstGeom prst="rect">
            <a:avLst/>
          </a:prstGeom>
        </p:spPr>
        <p:txBody>
          <a:bodyPr wrap="square" lIns="0" tIns="17494" rIns="0" bIns="0" rtlCol="0">
            <a:noAutofit/>
          </a:bodyPr>
          <a:lstStyle/>
          <a:p>
            <a:pPr marL="12700">
              <a:lnSpc>
                <a:spcPts val="2755"/>
              </a:lnSpc>
            </a:pPr>
            <a:r>
              <a:rPr sz="2600" b="1" spc="-27" dirty="0" smtClean="0">
                <a:solidFill>
                  <a:srgbClr val="FFFFFF"/>
                </a:solidFill>
                <a:latin typeface="Constantia"/>
                <a:cs typeface="Constantia"/>
              </a:rPr>
              <a:t>πρώτη-τελευταία φωνούλα από τη λέξη...βρες τα</a:t>
            </a:r>
            <a:endParaRPr sz="2600">
              <a:latin typeface="Constantia"/>
              <a:cs typeface="Constantia"/>
            </a:endParaRPr>
          </a:p>
        </p:txBody>
      </p:sp>
      <p:sp>
        <p:nvSpPr>
          <p:cNvPr id="2" name="object 2"/>
          <p:cNvSpPr txBox="1"/>
          <p:nvPr/>
        </p:nvSpPr>
        <p:spPr>
          <a:xfrm>
            <a:off x="1080348" y="5105401"/>
            <a:ext cx="10191197" cy="1524000"/>
          </a:xfrm>
          <a:prstGeom prst="rect">
            <a:avLst/>
          </a:prstGeom>
        </p:spPr>
        <p:txBody>
          <a:bodyPr wrap="square" lIns="0" tIns="13970" rIns="0" bIns="0" rtlCol="0">
            <a:noAutofit/>
          </a:bodyPr>
          <a:lstStyle/>
          <a:p>
            <a:pPr marL="12700" algn="just">
              <a:lnSpc>
                <a:spcPts val="3173"/>
              </a:lnSpc>
            </a:pPr>
            <a:r>
              <a:rPr sz="2600" b="1" spc="-37" dirty="0" smtClean="0">
                <a:solidFill>
                  <a:srgbClr val="FFFFFF"/>
                </a:solidFill>
                <a:latin typeface="Constantia"/>
                <a:cs typeface="Constantia"/>
              </a:rPr>
              <a:t>ζώα που αρχίζουν από ‘α’, τι θα μείνει αν βγάλω το </a:t>
            </a:r>
            <a:endParaRPr sz="2600">
              <a:latin typeface="Constantia"/>
              <a:cs typeface="Constantia"/>
            </a:endParaRPr>
          </a:p>
          <a:p>
            <a:pPr marL="12700" algn="just">
              <a:lnSpc>
                <a:spcPts val="3173"/>
              </a:lnSpc>
            </a:pPr>
            <a:r>
              <a:rPr sz="2600" b="1" spc="-79" dirty="0" smtClean="0">
                <a:solidFill>
                  <a:srgbClr val="FFFFFF"/>
                </a:solidFill>
                <a:latin typeface="Constantia"/>
                <a:cs typeface="Constantia"/>
              </a:rPr>
              <a:t>γ</a:t>
            </a:r>
            <a:r>
              <a:rPr sz="2600" b="1" spc="0" dirty="0" smtClean="0">
                <a:solidFill>
                  <a:srgbClr val="FFFFFF"/>
                </a:solidFill>
                <a:latin typeface="Constantia"/>
                <a:cs typeface="Constantia"/>
              </a:rPr>
              <a:t>ρά</a:t>
            </a:r>
            <a:r>
              <a:rPr sz="2600" b="1" spc="-9" dirty="0" smtClean="0">
                <a:solidFill>
                  <a:srgbClr val="FFFFFF"/>
                </a:solidFill>
                <a:latin typeface="Constantia"/>
                <a:cs typeface="Constantia"/>
              </a:rPr>
              <a:t>μ</a:t>
            </a:r>
            <a:r>
              <a:rPr sz="2600" b="1" spc="0" dirty="0" smtClean="0">
                <a:solidFill>
                  <a:srgbClr val="FFFFFF"/>
                </a:solidFill>
                <a:latin typeface="Constantia"/>
                <a:cs typeface="Constantia"/>
              </a:rPr>
              <a:t>μα</a:t>
            </a:r>
            <a:r>
              <a:rPr sz="2600" b="1" spc="-54" dirty="0" smtClean="0">
                <a:solidFill>
                  <a:srgbClr val="FFFFFF"/>
                </a:solidFill>
                <a:latin typeface="Constantia"/>
                <a:cs typeface="Constantia"/>
              </a:rPr>
              <a:t> </a:t>
            </a:r>
            <a:r>
              <a:rPr sz="2600" b="1" spc="0" dirty="0" smtClean="0">
                <a:solidFill>
                  <a:srgbClr val="FFFFFF"/>
                </a:solidFill>
                <a:latin typeface="Constantia"/>
                <a:cs typeface="Constantia"/>
              </a:rPr>
              <a:t>...</a:t>
            </a:r>
            <a:r>
              <a:rPr sz="2600" b="1" spc="-34" dirty="0" smtClean="0">
                <a:solidFill>
                  <a:srgbClr val="FFFFFF"/>
                </a:solidFill>
                <a:latin typeface="Constantia"/>
                <a:cs typeface="Constantia"/>
              </a:rPr>
              <a:t> </a:t>
            </a:r>
            <a:r>
              <a:rPr sz="2600" b="1" spc="0" dirty="0" smtClean="0">
                <a:solidFill>
                  <a:srgbClr val="FFFFFF"/>
                </a:solidFill>
                <a:latin typeface="Constantia"/>
                <a:cs typeface="Constantia"/>
              </a:rPr>
              <a:t>α</a:t>
            </a:r>
            <a:r>
              <a:rPr sz="2600" b="1" spc="-14" dirty="0" smtClean="0">
                <a:solidFill>
                  <a:srgbClr val="FFFFFF"/>
                </a:solidFill>
                <a:latin typeface="Constantia"/>
                <a:cs typeface="Constantia"/>
              </a:rPr>
              <a:t>π</a:t>
            </a:r>
            <a:r>
              <a:rPr sz="2600" b="1" spc="0" dirty="0" smtClean="0">
                <a:solidFill>
                  <a:srgbClr val="FFFFFF"/>
                </a:solidFill>
                <a:latin typeface="Constantia"/>
                <a:cs typeface="Constantia"/>
              </a:rPr>
              <a:t>ό</a:t>
            </a:r>
            <a:r>
              <a:rPr sz="2600" b="1" spc="-119" dirty="0" smtClean="0">
                <a:solidFill>
                  <a:srgbClr val="FFFFFF"/>
                </a:solidFill>
                <a:latin typeface="Constantia"/>
                <a:cs typeface="Constantia"/>
              </a:rPr>
              <a:t> </a:t>
            </a:r>
            <a:r>
              <a:rPr sz="2600" b="1" spc="0" dirty="0" smtClean="0">
                <a:solidFill>
                  <a:srgbClr val="FFFFFF"/>
                </a:solidFill>
                <a:latin typeface="Constantia"/>
                <a:cs typeface="Constantia"/>
              </a:rPr>
              <a:t>τη</a:t>
            </a:r>
            <a:r>
              <a:rPr sz="2600" b="1" spc="-119" dirty="0" smtClean="0">
                <a:solidFill>
                  <a:srgbClr val="FFFFFF"/>
                </a:solidFill>
                <a:latin typeface="Constantia"/>
                <a:cs typeface="Constantia"/>
              </a:rPr>
              <a:t> </a:t>
            </a:r>
            <a:r>
              <a:rPr sz="2600" b="1" spc="-19" dirty="0" smtClean="0">
                <a:solidFill>
                  <a:srgbClr val="FFFFFF"/>
                </a:solidFill>
                <a:latin typeface="Constantia"/>
                <a:cs typeface="Constantia"/>
              </a:rPr>
              <a:t>λ</a:t>
            </a:r>
            <a:r>
              <a:rPr sz="2600" b="1" spc="0" dirty="0" smtClean="0">
                <a:solidFill>
                  <a:srgbClr val="FFFFFF"/>
                </a:solidFill>
                <a:latin typeface="Constantia"/>
                <a:cs typeface="Constantia"/>
              </a:rPr>
              <a:t>έξ</a:t>
            </a:r>
            <a:r>
              <a:rPr sz="2600" b="1" spc="-50" dirty="0" smtClean="0">
                <a:solidFill>
                  <a:srgbClr val="FFFFFF"/>
                </a:solidFill>
                <a:latin typeface="Constantia"/>
                <a:cs typeface="Constantia"/>
              </a:rPr>
              <a:t>η</a:t>
            </a:r>
            <a:r>
              <a:rPr sz="2600" b="1" spc="0" dirty="0" smtClean="0">
                <a:solidFill>
                  <a:srgbClr val="FFFFFF"/>
                </a:solidFill>
                <a:latin typeface="Constantia"/>
                <a:cs typeface="Constantia"/>
              </a:rPr>
              <a:t>,</a:t>
            </a:r>
            <a:r>
              <a:rPr sz="2600" b="1" spc="-79" dirty="0" smtClean="0">
                <a:solidFill>
                  <a:srgbClr val="FFFFFF"/>
                </a:solidFill>
                <a:latin typeface="Constantia"/>
                <a:cs typeface="Constantia"/>
              </a:rPr>
              <a:t> </a:t>
            </a:r>
            <a:r>
              <a:rPr sz="2600" b="1" spc="0" dirty="0" smtClean="0">
                <a:solidFill>
                  <a:srgbClr val="FFFFFF"/>
                </a:solidFill>
                <a:latin typeface="Constantia"/>
                <a:cs typeface="Constantia"/>
              </a:rPr>
              <a:t>α</a:t>
            </a:r>
            <a:r>
              <a:rPr sz="2600" b="1" spc="-9" dirty="0" smtClean="0">
                <a:solidFill>
                  <a:srgbClr val="FFFFFF"/>
                </a:solidFill>
                <a:latin typeface="Constantia"/>
                <a:cs typeface="Constantia"/>
              </a:rPr>
              <a:t>ν</a:t>
            </a:r>
            <a:r>
              <a:rPr sz="2600" b="1" spc="0" dirty="0" smtClean="0">
                <a:solidFill>
                  <a:srgbClr val="FFFFFF"/>
                </a:solidFill>
                <a:latin typeface="Constantia"/>
                <a:cs typeface="Constantia"/>
              </a:rPr>
              <a:t>ά</a:t>
            </a:r>
            <a:r>
              <a:rPr sz="2600" b="1" spc="-104" dirty="0" smtClean="0">
                <a:solidFill>
                  <a:srgbClr val="FFFFFF"/>
                </a:solidFill>
                <a:latin typeface="Constantia"/>
                <a:cs typeface="Constantia"/>
              </a:rPr>
              <a:t>λ</a:t>
            </a:r>
            <a:r>
              <a:rPr sz="2600" b="1" spc="0" dirty="0" smtClean="0">
                <a:solidFill>
                  <a:srgbClr val="FFFFFF"/>
                </a:solidFill>
                <a:latin typeface="Constantia"/>
                <a:cs typeface="Constantia"/>
              </a:rPr>
              <a:t>υση</a:t>
            </a:r>
            <a:r>
              <a:rPr sz="2600" b="1" spc="-94" dirty="0" smtClean="0">
                <a:solidFill>
                  <a:srgbClr val="FFFFFF"/>
                </a:solidFill>
                <a:latin typeface="Constantia"/>
                <a:cs typeface="Constantia"/>
              </a:rPr>
              <a:t> </a:t>
            </a:r>
            <a:r>
              <a:rPr sz="2600" b="1" spc="-39" dirty="0" smtClean="0">
                <a:solidFill>
                  <a:srgbClr val="FFFFFF"/>
                </a:solidFill>
                <a:latin typeface="Constantia"/>
                <a:cs typeface="Constantia"/>
              </a:rPr>
              <a:t>κ</a:t>
            </a:r>
            <a:r>
              <a:rPr sz="2600" b="1" spc="0" dirty="0" smtClean="0">
                <a:solidFill>
                  <a:srgbClr val="FFFFFF"/>
                </a:solidFill>
                <a:latin typeface="Constantia"/>
                <a:cs typeface="Constantia"/>
              </a:rPr>
              <a:t>αι</a:t>
            </a:r>
            <a:r>
              <a:rPr sz="2600" b="1" spc="-94" dirty="0" smtClean="0">
                <a:solidFill>
                  <a:srgbClr val="FFFFFF"/>
                </a:solidFill>
                <a:latin typeface="Constantia"/>
                <a:cs typeface="Constantia"/>
              </a:rPr>
              <a:t> </a:t>
            </a:r>
            <a:r>
              <a:rPr sz="2600" b="1" spc="9" dirty="0" smtClean="0">
                <a:solidFill>
                  <a:srgbClr val="FFFFFF"/>
                </a:solidFill>
                <a:latin typeface="Constantia"/>
                <a:cs typeface="Constantia"/>
              </a:rPr>
              <a:t>σ</a:t>
            </a:r>
            <a:r>
              <a:rPr sz="2600" b="1" spc="0" dirty="0" smtClean="0">
                <a:solidFill>
                  <a:srgbClr val="FFFFFF"/>
                </a:solidFill>
                <a:latin typeface="Constantia"/>
                <a:cs typeface="Constantia"/>
              </a:rPr>
              <a:t>υγ</a:t>
            </a:r>
            <a:r>
              <a:rPr sz="2600" b="1" spc="-29" dirty="0" smtClean="0">
                <a:solidFill>
                  <a:srgbClr val="FFFFFF"/>
                </a:solidFill>
                <a:latin typeface="Constantia"/>
                <a:cs typeface="Constantia"/>
              </a:rPr>
              <a:t>κ</a:t>
            </a:r>
            <a:r>
              <a:rPr sz="2600" b="1" spc="-19" dirty="0" smtClean="0">
                <a:solidFill>
                  <a:srgbClr val="FFFFFF"/>
                </a:solidFill>
                <a:latin typeface="Constantia"/>
                <a:cs typeface="Constantia"/>
              </a:rPr>
              <a:t>ε</a:t>
            </a:r>
            <a:r>
              <a:rPr sz="2600" b="1" spc="0" dirty="0" smtClean="0">
                <a:solidFill>
                  <a:srgbClr val="FFFFFF"/>
                </a:solidFill>
                <a:latin typeface="Constantia"/>
                <a:cs typeface="Constantia"/>
              </a:rPr>
              <a:t>ρ</a:t>
            </a:r>
            <a:r>
              <a:rPr sz="2600" b="1" spc="-29" dirty="0" smtClean="0">
                <a:solidFill>
                  <a:srgbClr val="FFFFFF"/>
                </a:solidFill>
                <a:latin typeface="Constantia"/>
                <a:cs typeface="Constantia"/>
              </a:rPr>
              <a:t>α</a:t>
            </a:r>
            <a:r>
              <a:rPr sz="2600" b="1" spc="-14" dirty="0" smtClean="0">
                <a:solidFill>
                  <a:srgbClr val="FFFFFF"/>
                </a:solidFill>
                <a:latin typeface="Constantia"/>
                <a:cs typeface="Constantia"/>
              </a:rPr>
              <a:t>σ</a:t>
            </a:r>
            <a:r>
              <a:rPr sz="2600" b="1" spc="0" dirty="0" smtClean="0">
                <a:solidFill>
                  <a:srgbClr val="FFFFFF"/>
                </a:solidFill>
                <a:latin typeface="Constantia"/>
                <a:cs typeface="Constantia"/>
              </a:rPr>
              <a:t>μ</a:t>
            </a:r>
            <a:r>
              <a:rPr sz="2600" b="1" spc="-9" dirty="0" smtClean="0">
                <a:solidFill>
                  <a:srgbClr val="FFFFFF"/>
                </a:solidFill>
                <a:latin typeface="Constantia"/>
                <a:cs typeface="Constantia"/>
              </a:rPr>
              <a:t>ό</a:t>
            </a:r>
            <a:r>
              <a:rPr sz="2600" b="1" spc="0" dirty="0" smtClean="0">
                <a:solidFill>
                  <a:srgbClr val="FFFFFF"/>
                </a:solidFill>
                <a:latin typeface="Constantia"/>
                <a:cs typeface="Constantia"/>
              </a:rPr>
              <a:t>ς </a:t>
            </a:r>
            <a:endParaRPr sz="2600">
              <a:latin typeface="Constantia"/>
              <a:cs typeface="Constantia"/>
            </a:endParaRPr>
          </a:p>
          <a:p>
            <a:pPr marL="12700" algn="just">
              <a:lnSpc>
                <a:spcPts val="3173"/>
              </a:lnSpc>
            </a:pPr>
            <a:r>
              <a:rPr sz="2600" b="1" spc="-35" dirty="0" smtClean="0">
                <a:solidFill>
                  <a:srgbClr val="FFFFFF"/>
                </a:solidFill>
                <a:latin typeface="Constantia"/>
                <a:cs typeface="Constantia"/>
              </a:rPr>
              <a:t>φθόγγων, συλλαβών, τόνοι.</a:t>
            </a:r>
            <a:endParaRPr sz="2600">
              <a:latin typeface="Constantia"/>
              <a:cs typeface="Constanti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639907" y="494666"/>
            <a:ext cx="6928781" cy="326009"/>
          </a:xfrm>
          <a:custGeom>
            <a:avLst/>
            <a:gdLst/>
            <a:ahLst/>
            <a:cxnLst/>
            <a:rect l="l" t="t" r="r" b="b"/>
            <a:pathLst>
              <a:path w="5196586" h="326009">
                <a:moveTo>
                  <a:pt x="2858389" y="6096"/>
                </a:moveTo>
                <a:lnTo>
                  <a:pt x="2808478" y="197612"/>
                </a:lnTo>
                <a:lnTo>
                  <a:pt x="2838958" y="116839"/>
                </a:lnTo>
                <a:lnTo>
                  <a:pt x="2839058" y="116573"/>
                </a:lnTo>
                <a:lnTo>
                  <a:pt x="2843576" y="104409"/>
                </a:lnTo>
                <a:lnTo>
                  <a:pt x="2847721" y="92710"/>
                </a:lnTo>
                <a:lnTo>
                  <a:pt x="2851461" y="104630"/>
                </a:lnTo>
                <a:lnTo>
                  <a:pt x="2855468" y="116967"/>
                </a:lnTo>
                <a:lnTo>
                  <a:pt x="2883027" y="197612"/>
                </a:lnTo>
                <a:lnTo>
                  <a:pt x="2882519" y="2539"/>
                </a:lnTo>
                <a:lnTo>
                  <a:pt x="2858389" y="6096"/>
                </a:lnTo>
                <a:close/>
              </a:path>
              <a:path w="5196586" h="326009">
                <a:moveTo>
                  <a:pt x="2773807" y="296418"/>
                </a:moveTo>
                <a:lnTo>
                  <a:pt x="2773807" y="291211"/>
                </a:lnTo>
                <a:lnTo>
                  <a:pt x="2774696" y="287274"/>
                </a:lnTo>
                <a:lnTo>
                  <a:pt x="2776347" y="282321"/>
                </a:lnTo>
                <a:lnTo>
                  <a:pt x="2778124" y="277368"/>
                </a:lnTo>
                <a:lnTo>
                  <a:pt x="2780537" y="270763"/>
                </a:lnTo>
                <a:lnTo>
                  <a:pt x="2783585" y="262636"/>
                </a:lnTo>
                <a:lnTo>
                  <a:pt x="2799460" y="220852"/>
                </a:lnTo>
                <a:lnTo>
                  <a:pt x="2891028" y="220852"/>
                </a:lnTo>
                <a:lnTo>
                  <a:pt x="2905760" y="262763"/>
                </a:lnTo>
                <a:lnTo>
                  <a:pt x="2908554" y="270637"/>
                </a:lnTo>
                <a:lnTo>
                  <a:pt x="2910712" y="276987"/>
                </a:lnTo>
                <a:lnTo>
                  <a:pt x="2912236" y="281939"/>
                </a:lnTo>
                <a:lnTo>
                  <a:pt x="2913760" y="286765"/>
                </a:lnTo>
                <a:lnTo>
                  <a:pt x="2914396" y="290575"/>
                </a:lnTo>
                <a:lnTo>
                  <a:pt x="2914396" y="296290"/>
                </a:lnTo>
                <a:lnTo>
                  <a:pt x="2912491" y="299593"/>
                </a:lnTo>
                <a:lnTo>
                  <a:pt x="2908935" y="302133"/>
                </a:lnTo>
                <a:lnTo>
                  <a:pt x="2906014" y="303022"/>
                </a:lnTo>
                <a:lnTo>
                  <a:pt x="2883916" y="309499"/>
                </a:lnTo>
                <a:lnTo>
                  <a:pt x="2884932" y="320675"/>
                </a:lnTo>
                <a:lnTo>
                  <a:pt x="2900003" y="320406"/>
                </a:lnTo>
                <a:lnTo>
                  <a:pt x="2912564" y="320229"/>
                </a:lnTo>
                <a:lnTo>
                  <a:pt x="2925225" y="320090"/>
                </a:lnTo>
                <a:lnTo>
                  <a:pt x="2950842" y="319932"/>
                </a:lnTo>
                <a:lnTo>
                  <a:pt x="2985725" y="320008"/>
                </a:lnTo>
                <a:lnTo>
                  <a:pt x="2998442" y="320141"/>
                </a:lnTo>
                <a:lnTo>
                  <a:pt x="3011119" y="320324"/>
                </a:lnTo>
                <a:lnTo>
                  <a:pt x="3023743" y="320548"/>
                </a:lnTo>
                <a:lnTo>
                  <a:pt x="3024505" y="320548"/>
                </a:lnTo>
                <a:lnTo>
                  <a:pt x="3037967" y="320306"/>
                </a:lnTo>
                <a:lnTo>
                  <a:pt x="3051492" y="320096"/>
                </a:lnTo>
                <a:lnTo>
                  <a:pt x="3063515" y="319960"/>
                </a:lnTo>
                <a:lnTo>
                  <a:pt x="3083523" y="319953"/>
                </a:lnTo>
                <a:lnTo>
                  <a:pt x="3095453" y="320093"/>
                </a:lnTo>
                <a:lnTo>
                  <a:pt x="3108814" y="320334"/>
                </a:lnTo>
                <a:lnTo>
                  <a:pt x="3123565" y="320675"/>
                </a:lnTo>
                <a:lnTo>
                  <a:pt x="3122803" y="308990"/>
                </a:lnTo>
                <a:lnTo>
                  <a:pt x="3094228" y="301244"/>
                </a:lnTo>
                <a:lnTo>
                  <a:pt x="3090672" y="300355"/>
                </a:lnTo>
                <a:lnTo>
                  <a:pt x="3088894" y="297688"/>
                </a:lnTo>
                <a:lnTo>
                  <a:pt x="3088767" y="293370"/>
                </a:lnTo>
                <a:lnTo>
                  <a:pt x="3088635" y="288925"/>
                </a:lnTo>
                <a:lnTo>
                  <a:pt x="3088413" y="277473"/>
                </a:lnTo>
                <a:lnTo>
                  <a:pt x="3088259" y="249809"/>
                </a:lnTo>
                <a:lnTo>
                  <a:pt x="3088130" y="91531"/>
                </a:lnTo>
                <a:lnTo>
                  <a:pt x="3087878" y="78232"/>
                </a:lnTo>
                <a:lnTo>
                  <a:pt x="3090884" y="82298"/>
                </a:lnTo>
                <a:lnTo>
                  <a:pt x="3098820" y="92860"/>
                </a:lnTo>
                <a:lnTo>
                  <a:pt x="3105911" y="102108"/>
                </a:lnTo>
                <a:lnTo>
                  <a:pt x="3281806" y="322452"/>
                </a:lnTo>
                <a:lnTo>
                  <a:pt x="3307460" y="319913"/>
                </a:lnTo>
                <a:lnTo>
                  <a:pt x="3307531" y="58683"/>
                </a:lnTo>
                <a:lnTo>
                  <a:pt x="3307753" y="45904"/>
                </a:lnTo>
                <a:lnTo>
                  <a:pt x="3308096" y="34925"/>
                </a:lnTo>
                <a:lnTo>
                  <a:pt x="3308350" y="30987"/>
                </a:lnTo>
                <a:lnTo>
                  <a:pt x="3310128" y="28575"/>
                </a:lnTo>
                <a:lnTo>
                  <a:pt x="3313556" y="27559"/>
                </a:lnTo>
                <a:lnTo>
                  <a:pt x="3343909" y="18796"/>
                </a:lnTo>
                <a:lnTo>
                  <a:pt x="3342767" y="7365"/>
                </a:lnTo>
                <a:lnTo>
                  <a:pt x="3329200" y="7751"/>
                </a:lnTo>
                <a:lnTo>
                  <a:pt x="3315760" y="8039"/>
                </a:lnTo>
                <a:lnTo>
                  <a:pt x="3303684" y="8203"/>
                </a:lnTo>
                <a:lnTo>
                  <a:pt x="3283144" y="8209"/>
                </a:lnTo>
                <a:lnTo>
                  <a:pt x="3271245" y="8055"/>
                </a:lnTo>
                <a:lnTo>
                  <a:pt x="3257849" y="7777"/>
                </a:lnTo>
                <a:lnTo>
                  <a:pt x="3242945" y="7365"/>
                </a:lnTo>
                <a:lnTo>
                  <a:pt x="3243580" y="19176"/>
                </a:lnTo>
                <a:lnTo>
                  <a:pt x="3272154" y="27050"/>
                </a:lnTo>
                <a:lnTo>
                  <a:pt x="3275965" y="28067"/>
                </a:lnTo>
                <a:lnTo>
                  <a:pt x="3277870" y="30352"/>
                </a:lnTo>
                <a:lnTo>
                  <a:pt x="3277997" y="33782"/>
                </a:lnTo>
                <a:lnTo>
                  <a:pt x="3278287" y="44310"/>
                </a:lnTo>
                <a:lnTo>
                  <a:pt x="3278455" y="56971"/>
                </a:lnTo>
                <a:lnTo>
                  <a:pt x="3278629" y="204064"/>
                </a:lnTo>
                <a:lnTo>
                  <a:pt x="3278885" y="217043"/>
                </a:lnTo>
                <a:lnTo>
                  <a:pt x="3276098" y="213311"/>
                </a:lnTo>
                <a:lnTo>
                  <a:pt x="3268279" y="203090"/>
                </a:lnTo>
                <a:lnTo>
                  <a:pt x="3260598" y="193421"/>
                </a:lnTo>
                <a:lnTo>
                  <a:pt x="3112135" y="7365"/>
                </a:lnTo>
                <a:lnTo>
                  <a:pt x="3108870" y="7515"/>
                </a:lnTo>
                <a:lnTo>
                  <a:pt x="3096543" y="7941"/>
                </a:lnTo>
                <a:lnTo>
                  <a:pt x="3083788" y="8180"/>
                </a:lnTo>
                <a:lnTo>
                  <a:pt x="3063065" y="8221"/>
                </a:lnTo>
                <a:lnTo>
                  <a:pt x="3051602" y="8072"/>
                </a:lnTo>
                <a:lnTo>
                  <a:pt x="3038114" y="7792"/>
                </a:lnTo>
                <a:lnTo>
                  <a:pt x="3022599" y="7365"/>
                </a:lnTo>
                <a:lnTo>
                  <a:pt x="3023361" y="18796"/>
                </a:lnTo>
                <a:lnTo>
                  <a:pt x="3053207" y="27559"/>
                </a:lnTo>
                <a:lnTo>
                  <a:pt x="3058827" y="44846"/>
                </a:lnTo>
                <a:lnTo>
                  <a:pt x="3058998" y="57464"/>
                </a:lnTo>
                <a:lnTo>
                  <a:pt x="3058969" y="270917"/>
                </a:lnTo>
                <a:lnTo>
                  <a:pt x="3058808" y="283259"/>
                </a:lnTo>
                <a:lnTo>
                  <a:pt x="3058541" y="294259"/>
                </a:lnTo>
                <a:lnTo>
                  <a:pt x="3023235" y="309245"/>
                </a:lnTo>
                <a:lnTo>
                  <a:pt x="3002025" y="303022"/>
                </a:lnTo>
                <a:lnTo>
                  <a:pt x="2996310" y="301371"/>
                </a:lnTo>
                <a:lnTo>
                  <a:pt x="2991993" y="298704"/>
                </a:lnTo>
                <a:lnTo>
                  <a:pt x="2988945" y="295021"/>
                </a:lnTo>
                <a:lnTo>
                  <a:pt x="2985897" y="291464"/>
                </a:lnTo>
                <a:lnTo>
                  <a:pt x="2982468" y="284352"/>
                </a:lnTo>
                <a:lnTo>
                  <a:pt x="2978785" y="273938"/>
                </a:lnTo>
                <a:lnTo>
                  <a:pt x="2882519" y="2539"/>
                </a:lnTo>
                <a:lnTo>
                  <a:pt x="2883027" y="197612"/>
                </a:lnTo>
                <a:lnTo>
                  <a:pt x="2808478" y="197612"/>
                </a:lnTo>
                <a:lnTo>
                  <a:pt x="2858389" y="6096"/>
                </a:lnTo>
                <a:lnTo>
                  <a:pt x="2747264" y="276860"/>
                </a:lnTo>
                <a:lnTo>
                  <a:pt x="2743961" y="284607"/>
                </a:lnTo>
                <a:lnTo>
                  <a:pt x="2741041" y="290322"/>
                </a:lnTo>
                <a:lnTo>
                  <a:pt x="2738373" y="294132"/>
                </a:lnTo>
                <a:lnTo>
                  <a:pt x="2735580" y="297942"/>
                </a:lnTo>
                <a:lnTo>
                  <a:pt x="2731516" y="300736"/>
                </a:lnTo>
                <a:lnTo>
                  <a:pt x="2725800" y="302260"/>
                </a:lnTo>
                <a:lnTo>
                  <a:pt x="2701924" y="309499"/>
                </a:lnTo>
                <a:lnTo>
                  <a:pt x="2703068" y="320675"/>
                </a:lnTo>
                <a:lnTo>
                  <a:pt x="2714380" y="320385"/>
                </a:lnTo>
                <a:lnTo>
                  <a:pt x="2727578" y="320122"/>
                </a:lnTo>
                <a:lnTo>
                  <a:pt x="2739936" y="319965"/>
                </a:lnTo>
                <a:lnTo>
                  <a:pt x="2763665" y="319971"/>
                </a:lnTo>
                <a:lnTo>
                  <a:pt x="2775765" y="320117"/>
                </a:lnTo>
                <a:lnTo>
                  <a:pt x="2789260" y="320352"/>
                </a:lnTo>
                <a:lnTo>
                  <a:pt x="2804160" y="320675"/>
                </a:lnTo>
                <a:lnTo>
                  <a:pt x="2803524" y="308990"/>
                </a:lnTo>
                <a:lnTo>
                  <a:pt x="2782061" y="302768"/>
                </a:lnTo>
                <a:lnTo>
                  <a:pt x="2779268" y="302006"/>
                </a:lnTo>
                <a:lnTo>
                  <a:pt x="2775839" y="299593"/>
                </a:lnTo>
                <a:lnTo>
                  <a:pt x="2773807" y="296418"/>
                </a:lnTo>
                <a:close/>
              </a:path>
              <a:path w="5196586" h="326009">
                <a:moveTo>
                  <a:pt x="877951" y="318643"/>
                </a:moveTo>
                <a:lnTo>
                  <a:pt x="879220" y="320675"/>
                </a:lnTo>
                <a:lnTo>
                  <a:pt x="900947" y="320449"/>
                </a:lnTo>
                <a:lnTo>
                  <a:pt x="926170" y="320237"/>
                </a:lnTo>
                <a:lnTo>
                  <a:pt x="951516" y="320078"/>
                </a:lnTo>
                <a:lnTo>
                  <a:pt x="989791" y="319939"/>
                </a:lnTo>
                <a:lnTo>
                  <a:pt x="1015492" y="319913"/>
                </a:lnTo>
                <a:lnTo>
                  <a:pt x="1018794" y="278384"/>
                </a:lnTo>
                <a:lnTo>
                  <a:pt x="1009716" y="264564"/>
                </a:lnTo>
                <a:lnTo>
                  <a:pt x="1002696" y="252725"/>
                </a:lnTo>
                <a:lnTo>
                  <a:pt x="996344" y="240844"/>
                </a:lnTo>
                <a:lnTo>
                  <a:pt x="990660" y="228921"/>
                </a:lnTo>
                <a:lnTo>
                  <a:pt x="985645" y="216954"/>
                </a:lnTo>
                <a:lnTo>
                  <a:pt x="981299" y="204945"/>
                </a:lnTo>
                <a:lnTo>
                  <a:pt x="977622" y="192891"/>
                </a:lnTo>
                <a:lnTo>
                  <a:pt x="974613" y="180794"/>
                </a:lnTo>
                <a:lnTo>
                  <a:pt x="972272" y="168651"/>
                </a:lnTo>
                <a:lnTo>
                  <a:pt x="970601" y="156464"/>
                </a:lnTo>
                <a:lnTo>
                  <a:pt x="969598" y="144231"/>
                </a:lnTo>
                <a:lnTo>
                  <a:pt x="969263" y="131952"/>
                </a:lnTo>
                <a:lnTo>
                  <a:pt x="969398" y="123461"/>
                </a:lnTo>
                <a:lnTo>
                  <a:pt x="970316" y="108958"/>
                </a:lnTo>
                <a:lnTo>
                  <a:pt x="972102" y="95412"/>
                </a:lnTo>
                <a:lnTo>
                  <a:pt x="974757" y="82823"/>
                </a:lnTo>
                <a:lnTo>
                  <a:pt x="978281" y="71192"/>
                </a:lnTo>
                <a:lnTo>
                  <a:pt x="982672" y="60517"/>
                </a:lnTo>
                <a:lnTo>
                  <a:pt x="987932" y="50800"/>
                </a:lnTo>
                <a:lnTo>
                  <a:pt x="995126" y="41014"/>
                </a:lnTo>
                <a:lnTo>
                  <a:pt x="1004734" y="32061"/>
                </a:lnTo>
                <a:lnTo>
                  <a:pt x="1015708" y="25675"/>
                </a:lnTo>
                <a:lnTo>
                  <a:pt x="1028055" y="21848"/>
                </a:lnTo>
                <a:lnTo>
                  <a:pt x="1041781" y="20574"/>
                </a:lnTo>
                <a:lnTo>
                  <a:pt x="1041922" y="20574"/>
                </a:lnTo>
                <a:lnTo>
                  <a:pt x="1055556" y="21842"/>
                </a:lnTo>
                <a:lnTo>
                  <a:pt x="1067896" y="25594"/>
                </a:lnTo>
                <a:lnTo>
                  <a:pt x="1078956" y="31823"/>
                </a:lnTo>
                <a:lnTo>
                  <a:pt x="1088746" y="40523"/>
                </a:lnTo>
                <a:lnTo>
                  <a:pt x="1097280" y="51688"/>
                </a:lnTo>
                <a:lnTo>
                  <a:pt x="1105979" y="68678"/>
                </a:lnTo>
                <a:lnTo>
                  <a:pt x="1109947" y="79978"/>
                </a:lnTo>
                <a:lnTo>
                  <a:pt x="1113025" y="92179"/>
                </a:lnTo>
                <a:lnTo>
                  <a:pt x="1115217" y="105286"/>
                </a:lnTo>
                <a:lnTo>
                  <a:pt x="1116528" y="119304"/>
                </a:lnTo>
                <a:lnTo>
                  <a:pt x="1116964" y="134238"/>
                </a:lnTo>
                <a:lnTo>
                  <a:pt x="1116620" y="146287"/>
                </a:lnTo>
                <a:lnTo>
                  <a:pt x="1115587" y="158317"/>
                </a:lnTo>
                <a:lnTo>
                  <a:pt x="1113867" y="170346"/>
                </a:lnTo>
                <a:lnTo>
                  <a:pt x="1111459" y="182373"/>
                </a:lnTo>
                <a:lnTo>
                  <a:pt x="1108363" y="194396"/>
                </a:lnTo>
                <a:lnTo>
                  <a:pt x="1104579" y="206414"/>
                </a:lnTo>
                <a:lnTo>
                  <a:pt x="1100108" y="218428"/>
                </a:lnTo>
                <a:lnTo>
                  <a:pt x="1094949" y="230435"/>
                </a:lnTo>
                <a:lnTo>
                  <a:pt x="1089102" y="242435"/>
                </a:lnTo>
                <a:lnTo>
                  <a:pt x="1082567" y="254427"/>
                </a:lnTo>
                <a:lnTo>
                  <a:pt x="1075345" y="266410"/>
                </a:lnTo>
                <a:lnTo>
                  <a:pt x="1067434" y="278384"/>
                </a:lnTo>
                <a:lnTo>
                  <a:pt x="1070864" y="319913"/>
                </a:lnTo>
                <a:lnTo>
                  <a:pt x="1131720" y="320061"/>
                </a:lnTo>
                <a:lnTo>
                  <a:pt x="1157086" y="320213"/>
                </a:lnTo>
                <a:lnTo>
                  <a:pt x="1182266" y="320417"/>
                </a:lnTo>
                <a:lnTo>
                  <a:pt x="1194787" y="320539"/>
                </a:lnTo>
                <a:lnTo>
                  <a:pt x="1207262" y="320675"/>
                </a:lnTo>
                <a:lnTo>
                  <a:pt x="1208532" y="318643"/>
                </a:lnTo>
                <a:lnTo>
                  <a:pt x="1216406" y="222376"/>
                </a:lnTo>
                <a:lnTo>
                  <a:pt x="1202944" y="224662"/>
                </a:lnTo>
                <a:lnTo>
                  <a:pt x="1177036" y="273685"/>
                </a:lnTo>
                <a:lnTo>
                  <a:pt x="1102740" y="273685"/>
                </a:lnTo>
                <a:lnTo>
                  <a:pt x="1102740" y="272414"/>
                </a:lnTo>
                <a:lnTo>
                  <a:pt x="1114440" y="261726"/>
                </a:lnTo>
                <a:lnTo>
                  <a:pt x="1126435" y="250079"/>
                </a:lnTo>
                <a:lnTo>
                  <a:pt x="1137473" y="238584"/>
                </a:lnTo>
                <a:lnTo>
                  <a:pt x="1147553" y="227243"/>
                </a:lnTo>
                <a:lnTo>
                  <a:pt x="1156674" y="216054"/>
                </a:lnTo>
                <a:lnTo>
                  <a:pt x="1164836" y="205018"/>
                </a:lnTo>
                <a:lnTo>
                  <a:pt x="1172038" y="194133"/>
                </a:lnTo>
                <a:lnTo>
                  <a:pt x="1178282" y="183400"/>
                </a:lnTo>
                <a:lnTo>
                  <a:pt x="1183565" y="172819"/>
                </a:lnTo>
                <a:lnTo>
                  <a:pt x="1187889" y="162389"/>
                </a:lnTo>
                <a:lnTo>
                  <a:pt x="1191252" y="152109"/>
                </a:lnTo>
                <a:lnTo>
                  <a:pt x="1193655" y="141980"/>
                </a:lnTo>
                <a:lnTo>
                  <a:pt x="1195577" y="122174"/>
                </a:lnTo>
                <a:lnTo>
                  <a:pt x="1195210" y="112159"/>
                </a:lnTo>
                <a:lnTo>
                  <a:pt x="1193477" y="98852"/>
                </a:lnTo>
                <a:lnTo>
                  <a:pt x="1190322" y="86249"/>
                </a:lnTo>
                <a:lnTo>
                  <a:pt x="1185744" y="74349"/>
                </a:lnTo>
                <a:lnTo>
                  <a:pt x="1179740" y="63152"/>
                </a:lnTo>
                <a:lnTo>
                  <a:pt x="1172309" y="52659"/>
                </a:lnTo>
                <a:lnTo>
                  <a:pt x="1163449" y="42869"/>
                </a:lnTo>
                <a:lnTo>
                  <a:pt x="1153159" y="33782"/>
                </a:lnTo>
                <a:lnTo>
                  <a:pt x="1144569" y="27441"/>
                </a:lnTo>
                <a:lnTo>
                  <a:pt x="1134231" y="21018"/>
                </a:lnTo>
                <a:lnTo>
                  <a:pt x="1123308" y="15448"/>
                </a:lnTo>
                <a:lnTo>
                  <a:pt x="1111801" y="10732"/>
                </a:lnTo>
                <a:lnTo>
                  <a:pt x="1099713" y="6872"/>
                </a:lnTo>
                <a:lnTo>
                  <a:pt x="1087045" y="3867"/>
                </a:lnTo>
                <a:lnTo>
                  <a:pt x="1073801" y="1719"/>
                </a:lnTo>
                <a:lnTo>
                  <a:pt x="1059982" y="430"/>
                </a:lnTo>
                <a:lnTo>
                  <a:pt x="1045590" y="0"/>
                </a:lnTo>
                <a:lnTo>
                  <a:pt x="1043357" y="9"/>
                </a:lnTo>
                <a:lnTo>
                  <a:pt x="1029067" y="555"/>
                </a:lnTo>
                <a:lnTo>
                  <a:pt x="1015331" y="1937"/>
                </a:lnTo>
                <a:lnTo>
                  <a:pt x="1002151" y="4154"/>
                </a:lnTo>
                <a:lnTo>
                  <a:pt x="989525" y="7204"/>
                </a:lnTo>
                <a:lnTo>
                  <a:pt x="977454" y="11086"/>
                </a:lnTo>
                <a:lnTo>
                  <a:pt x="965938" y="15801"/>
                </a:lnTo>
                <a:lnTo>
                  <a:pt x="954977" y="21346"/>
                </a:lnTo>
                <a:lnTo>
                  <a:pt x="944571" y="27721"/>
                </a:lnTo>
                <a:lnTo>
                  <a:pt x="934719" y="34925"/>
                </a:lnTo>
                <a:lnTo>
                  <a:pt x="925124" y="43274"/>
                </a:lnTo>
                <a:lnTo>
                  <a:pt x="916046" y="52993"/>
                </a:lnTo>
                <a:lnTo>
                  <a:pt x="908364" y="63389"/>
                </a:lnTo>
                <a:lnTo>
                  <a:pt x="902078" y="74461"/>
                </a:lnTo>
                <a:lnTo>
                  <a:pt x="897190" y="86208"/>
                </a:lnTo>
                <a:lnTo>
                  <a:pt x="893698" y="98626"/>
                </a:lnTo>
                <a:lnTo>
                  <a:pt x="891603" y="111716"/>
                </a:lnTo>
                <a:lnTo>
                  <a:pt x="890905" y="125475"/>
                </a:lnTo>
                <a:lnTo>
                  <a:pt x="891088" y="131658"/>
                </a:lnTo>
                <a:lnTo>
                  <a:pt x="892181" y="141853"/>
                </a:lnTo>
                <a:lnTo>
                  <a:pt x="894256" y="152155"/>
                </a:lnTo>
                <a:lnTo>
                  <a:pt x="897315" y="162563"/>
                </a:lnTo>
                <a:lnTo>
                  <a:pt x="901356" y="173077"/>
                </a:lnTo>
                <a:lnTo>
                  <a:pt x="906381" y="183696"/>
                </a:lnTo>
                <a:lnTo>
                  <a:pt x="912388" y="194421"/>
                </a:lnTo>
                <a:lnTo>
                  <a:pt x="919379" y="205250"/>
                </a:lnTo>
                <a:lnTo>
                  <a:pt x="927352" y="216185"/>
                </a:lnTo>
                <a:lnTo>
                  <a:pt x="936308" y="227223"/>
                </a:lnTo>
                <a:lnTo>
                  <a:pt x="946248" y="238366"/>
                </a:lnTo>
                <a:lnTo>
                  <a:pt x="957170" y="249612"/>
                </a:lnTo>
                <a:lnTo>
                  <a:pt x="969075" y="260962"/>
                </a:lnTo>
                <a:lnTo>
                  <a:pt x="981963" y="272414"/>
                </a:lnTo>
                <a:lnTo>
                  <a:pt x="981963" y="273685"/>
                </a:lnTo>
                <a:lnTo>
                  <a:pt x="908557" y="273685"/>
                </a:lnTo>
                <a:lnTo>
                  <a:pt x="882650" y="221996"/>
                </a:lnTo>
                <a:lnTo>
                  <a:pt x="869950" y="224155"/>
                </a:lnTo>
                <a:lnTo>
                  <a:pt x="877951" y="318643"/>
                </a:lnTo>
                <a:close/>
              </a:path>
              <a:path w="5196586" h="326009">
                <a:moveTo>
                  <a:pt x="59436" y="8255"/>
                </a:moveTo>
                <a:lnTo>
                  <a:pt x="38797" y="8150"/>
                </a:lnTo>
                <a:lnTo>
                  <a:pt x="26143" y="7981"/>
                </a:lnTo>
                <a:lnTo>
                  <a:pt x="13210" y="7722"/>
                </a:lnTo>
                <a:lnTo>
                  <a:pt x="0" y="7365"/>
                </a:lnTo>
                <a:lnTo>
                  <a:pt x="634" y="18796"/>
                </a:lnTo>
                <a:lnTo>
                  <a:pt x="30606" y="27559"/>
                </a:lnTo>
                <a:lnTo>
                  <a:pt x="34036" y="28575"/>
                </a:lnTo>
                <a:lnTo>
                  <a:pt x="35813" y="30987"/>
                </a:lnTo>
                <a:lnTo>
                  <a:pt x="35940" y="34925"/>
                </a:lnTo>
                <a:lnTo>
                  <a:pt x="36068" y="39877"/>
                </a:lnTo>
                <a:lnTo>
                  <a:pt x="36321" y="51562"/>
                </a:lnTo>
                <a:lnTo>
                  <a:pt x="36321" y="57658"/>
                </a:lnTo>
                <a:lnTo>
                  <a:pt x="36449" y="64515"/>
                </a:lnTo>
                <a:lnTo>
                  <a:pt x="36369" y="270917"/>
                </a:lnTo>
                <a:lnTo>
                  <a:pt x="36208" y="283259"/>
                </a:lnTo>
                <a:lnTo>
                  <a:pt x="35940" y="294259"/>
                </a:lnTo>
                <a:lnTo>
                  <a:pt x="29971" y="301244"/>
                </a:lnTo>
                <a:lnTo>
                  <a:pt x="0" y="309499"/>
                </a:lnTo>
                <a:lnTo>
                  <a:pt x="1143" y="320675"/>
                </a:lnTo>
                <a:lnTo>
                  <a:pt x="6644" y="320547"/>
                </a:lnTo>
                <a:lnTo>
                  <a:pt x="18471" y="320318"/>
                </a:lnTo>
                <a:lnTo>
                  <a:pt x="30799" y="320141"/>
                </a:lnTo>
                <a:lnTo>
                  <a:pt x="56937" y="319938"/>
                </a:lnTo>
                <a:lnTo>
                  <a:pt x="105791" y="320083"/>
                </a:lnTo>
                <a:lnTo>
                  <a:pt x="118424" y="320234"/>
                </a:lnTo>
                <a:lnTo>
                  <a:pt x="130870" y="320431"/>
                </a:lnTo>
                <a:lnTo>
                  <a:pt x="143128" y="320675"/>
                </a:lnTo>
                <a:lnTo>
                  <a:pt x="142494" y="309499"/>
                </a:lnTo>
                <a:lnTo>
                  <a:pt x="109600" y="300100"/>
                </a:lnTo>
                <a:lnTo>
                  <a:pt x="103761" y="288910"/>
                </a:lnTo>
                <a:lnTo>
                  <a:pt x="103535" y="277557"/>
                </a:lnTo>
                <a:lnTo>
                  <a:pt x="103377" y="249809"/>
                </a:lnTo>
                <a:lnTo>
                  <a:pt x="103377" y="31114"/>
                </a:lnTo>
                <a:lnTo>
                  <a:pt x="181737" y="31114"/>
                </a:lnTo>
                <a:lnTo>
                  <a:pt x="199644" y="96900"/>
                </a:lnTo>
                <a:lnTo>
                  <a:pt x="210946" y="95123"/>
                </a:lnTo>
                <a:lnTo>
                  <a:pt x="226568" y="9144"/>
                </a:lnTo>
                <a:lnTo>
                  <a:pt x="225297" y="7365"/>
                </a:lnTo>
                <a:lnTo>
                  <a:pt x="213980" y="7540"/>
                </a:lnTo>
                <a:lnTo>
                  <a:pt x="200927" y="7716"/>
                </a:lnTo>
                <a:lnTo>
                  <a:pt x="187983" y="7866"/>
                </a:lnTo>
                <a:lnTo>
                  <a:pt x="162439" y="8088"/>
                </a:lnTo>
                <a:lnTo>
                  <a:pt x="125007" y="8245"/>
                </a:lnTo>
                <a:lnTo>
                  <a:pt x="59436" y="8255"/>
                </a:lnTo>
                <a:close/>
              </a:path>
              <a:path w="5196586" h="326009">
                <a:moveTo>
                  <a:pt x="451103" y="8255"/>
                </a:moveTo>
                <a:lnTo>
                  <a:pt x="430465" y="8150"/>
                </a:lnTo>
                <a:lnTo>
                  <a:pt x="417811" y="7981"/>
                </a:lnTo>
                <a:lnTo>
                  <a:pt x="404878" y="7722"/>
                </a:lnTo>
                <a:lnTo>
                  <a:pt x="391668" y="7365"/>
                </a:lnTo>
                <a:lnTo>
                  <a:pt x="392302" y="18796"/>
                </a:lnTo>
                <a:lnTo>
                  <a:pt x="422275" y="27559"/>
                </a:lnTo>
                <a:lnTo>
                  <a:pt x="425703" y="28575"/>
                </a:lnTo>
                <a:lnTo>
                  <a:pt x="427481" y="30987"/>
                </a:lnTo>
                <a:lnTo>
                  <a:pt x="427608" y="34925"/>
                </a:lnTo>
                <a:lnTo>
                  <a:pt x="427736" y="39877"/>
                </a:lnTo>
                <a:lnTo>
                  <a:pt x="427989" y="51562"/>
                </a:lnTo>
                <a:lnTo>
                  <a:pt x="427989" y="57658"/>
                </a:lnTo>
                <a:lnTo>
                  <a:pt x="428117" y="64515"/>
                </a:lnTo>
                <a:lnTo>
                  <a:pt x="428037" y="270917"/>
                </a:lnTo>
                <a:lnTo>
                  <a:pt x="427876" y="283259"/>
                </a:lnTo>
                <a:lnTo>
                  <a:pt x="427608" y="294259"/>
                </a:lnTo>
                <a:lnTo>
                  <a:pt x="421639" y="301244"/>
                </a:lnTo>
                <a:lnTo>
                  <a:pt x="391668" y="309499"/>
                </a:lnTo>
                <a:lnTo>
                  <a:pt x="392811" y="320675"/>
                </a:lnTo>
                <a:lnTo>
                  <a:pt x="398312" y="320547"/>
                </a:lnTo>
                <a:lnTo>
                  <a:pt x="410139" y="320318"/>
                </a:lnTo>
                <a:lnTo>
                  <a:pt x="422467" y="320141"/>
                </a:lnTo>
                <a:lnTo>
                  <a:pt x="448605" y="319938"/>
                </a:lnTo>
                <a:lnTo>
                  <a:pt x="497459" y="320083"/>
                </a:lnTo>
                <a:lnTo>
                  <a:pt x="510092" y="320234"/>
                </a:lnTo>
                <a:lnTo>
                  <a:pt x="522538" y="320431"/>
                </a:lnTo>
                <a:lnTo>
                  <a:pt x="534796" y="320675"/>
                </a:lnTo>
                <a:lnTo>
                  <a:pt x="534162" y="309499"/>
                </a:lnTo>
                <a:lnTo>
                  <a:pt x="501269" y="300100"/>
                </a:lnTo>
                <a:lnTo>
                  <a:pt x="495429" y="288910"/>
                </a:lnTo>
                <a:lnTo>
                  <a:pt x="495203" y="277557"/>
                </a:lnTo>
                <a:lnTo>
                  <a:pt x="495045" y="249809"/>
                </a:lnTo>
                <a:lnTo>
                  <a:pt x="495045" y="31114"/>
                </a:lnTo>
                <a:lnTo>
                  <a:pt x="573405" y="31114"/>
                </a:lnTo>
                <a:lnTo>
                  <a:pt x="591312" y="96900"/>
                </a:lnTo>
                <a:lnTo>
                  <a:pt x="602614" y="95123"/>
                </a:lnTo>
                <a:lnTo>
                  <a:pt x="618236" y="9144"/>
                </a:lnTo>
                <a:lnTo>
                  <a:pt x="616965" y="7365"/>
                </a:lnTo>
                <a:lnTo>
                  <a:pt x="605648" y="7540"/>
                </a:lnTo>
                <a:lnTo>
                  <a:pt x="592595" y="7716"/>
                </a:lnTo>
                <a:lnTo>
                  <a:pt x="579651" y="7866"/>
                </a:lnTo>
                <a:lnTo>
                  <a:pt x="554107" y="8088"/>
                </a:lnTo>
                <a:lnTo>
                  <a:pt x="516675" y="8245"/>
                </a:lnTo>
                <a:lnTo>
                  <a:pt x="451103" y="8255"/>
                </a:lnTo>
                <a:close/>
              </a:path>
              <a:path w="5196586" h="326009">
                <a:moveTo>
                  <a:pt x="4385818" y="30861"/>
                </a:moveTo>
                <a:lnTo>
                  <a:pt x="4388231" y="27559"/>
                </a:lnTo>
                <a:lnTo>
                  <a:pt x="4392422" y="25146"/>
                </a:lnTo>
                <a:lnTo>
                  <a:pt x="4395851" y="24384"/>
                </a:lnTo>
                <a:lnTo>
                  <a:pt x="4418583" y="18796"/>
                </a:lnTo>
                <a:lnTo>
                  <a:pt x="4417568" y="7365"/>
                </a:lnTo>
                <a:lnTo>
                  <a:pt x="4409480" y="7546"/>
                </a:lnTo>
                <a:lnTo>
                  <a:pt x="4397243" y="7773"/>
                </a:lnTo>
                <a:lnTo>
                  <a:pt x="4384796" y="7953"/>
                </a:lnTo>
                <a:lnTo>
                  <a:pt x="4372137" y="8089"/>
                </a:lnTo>
                <a:lnTo>
                  <a:pt x="4346170" y="8237"/>
                </a:lnTo>
                <a:lnTo>
                  <a:pt x="4303813" y="8129"/>
                </a:lnTo>
                <a:lnTo>
                  <a:pt x="4291063" y="7958"/>
                </a:lnTo>
                <a:lnTo>
                  <a:pt x="4279830" y="7705"/>
                </a:lnTo>
                <a:lnTo>
                  <a:pt x="4270121" y="7365"/>
                </a:lnTo>
                <a:lnTo>
                  <a:pt x="4271009" y="18796"/>
                </a:lnTo>
                <a:lnTo>
                  <a:pt x="4292473" y="24764"/>
                </a:lnTo>
                <a:lnTo>
                  <a:pt x="4302886" y="29463"/>
                </a:lnTo>
                <a:lnTo>
                  <a:pt x="4309999" y="37337"/>
                </a:lnTo>
                <a:lnTo>
                  <a:pt x="4319905" y="52959"/>
                </a:lnTo>
                <a:lnTo>
                  <a:pt x="4392549" y="182880"/>
                </a:lnTo>
                <a:lnTo>
                  <a:pt x="4392295" y="274320"/>
                </a:lnTo>
                <a:lnTo>
                  <a:pt x="4392041" y="288289"/>
                </a:lnTo>
                <a:lnTo>
                  <a:pt x="4389501" y="300100"/>
                </a:lnTo>
                <a:lnTo>
                  <a:pt x="4358132" y="309499"/>
                </a:lnTo>
                <a:lnTo>
                  <a:pt x="4359275" y="320675"/>
                </a:lnTo>
                <a:lnTo>
                  <a:pt x="4362650" y="320588"/>
                </a:lnTo>
                <a:lnTo>
                  <a:pt x="4374003" y="320345"/>
                </a:lnTo>
                <a:lnTo>
                  <a:pt x="4386086" y="320156"/>
                </a:lnTo>
                <a:lnTo>
                  <a:pt x="4398898" y="320021"/>
                </a:lnTo>
                <a:lnTo>
                  <a:pt x="4457227" y="320051"/>
                </a:lnTo>
                <a:lnTo>
                  <a:pt x="4469845" y="320203"/>
                </a:lnTo>
                <a:lnTo>
                  <a:pt x="4481812" y="320411"/>
                </a:lnTo>
                <a:lnTo>
                  <a:pt x="4493133" y="320675"/>
                </a:lnTo>
                <a:lnTo>
                  <a:pt x="4492498" y="309499"/>
                </a:lnTo>
                <a:lnTo>
                  <a:pt x="4467479" y="301625"/>
                </a:lnTo>
                <a:lnTo>
                  <a:pt x="4462399" y="300355"/>
                </a:lnTo>
                <a:lnTo>
                  <a:pt x="4459858" y="297688"/>
                </a:lnTo>
                <a:lnTo>
                  <a:pt x="4459605" y="288036"/>
                </a:lnTo>
                <a:lnTo>
                  <a:pt x="4459478" y="281432"/>
                </a:lnTo>
                <a:lnTo>
                  <a:pt x="4459351" y="274193"/>
                </a:lnTo>
                <a:lnTo>
                  <a:pt x="4459224" y="177546"/>
                </a:lnTo>
                <a:lnTo>
                  <a:pt x="4529836" y="46862"/>
                </a:lnTo>
                <a:lnTo>
                  <a:pt x="4532757" y="41529"/>
                </a:lnTo>
                <a:lnTo>
                  <a:pt x="4535678" y="37084"/>
                </a:lnTo>
                <a:lnTo>
                  <a:pt x="4538599" y="33655"/>
                </a:lnTo>
                <a:lnTo>
                  <a:pt x="4541520" y="30099"/>
                </a:lnTo>
                <a:lnTo>
                  <a:pt x="4545584" y="27559"/>
                </a:lnTo>
                <a:lnTo>
                  <a:pt x="4551045" y="25654"/>
                </a:lnTo>
                <a:lnTo>
                  <a:pt x="4574667" y="18796"/>
                </a:lnTo>
                <a:lnTo>
                  <a:pt x="4573524" y="7365"/>
                </a:lnTo>
                <a:lnTo>
                  <a:pt x="4562866" y="7732"/>
                </a:lnTo>
                <a:lnTo>
                  <a:pt x="4550216" y="8031"/>
                </a:lnTo>
                <a:lnTo>
                  <a:pt x="4537461" y="8201"/>
                </a:lnTo>
                <a:lnTo>
                  <a:pt x="4510290" y="8198"/>
                </a:lnTo>
                <a:lnTo>
                  <a:pt x="4497463" y="8039"/>
                </a:lnTo>
                <a:lnTo>
                  <a:pt x="4484932" y="7765"/>
                </a:lnTo>
                <a:lnTo>
                  <a:pt x="4472685" y="7365"/>
                </a:lnTo>
                <a:lnTo>
                  <a:pt x="4473321" y="19176"/>
                </a:lnTo>
                <a:lnTo>
                  <a:pt x="4493386" y="24637"/>
                </a:lnTo>
                <a:lnTo>
                  <a:pt x="4500118" y="26415"/>
                </a:lnTo>
                <a:lnTo>
                  <a:pt x="4503420" y="29463"/>
                </a:lnTo>
                <a:lnTo>
                  <a:pt x="4503420" y="37211"/>
                </a:lnTo>
                <a:lnTo>
                  <a:pt x="4502277" y="41529"/>
                </a:lnTo>
                <a:lnTo>
                  <a:pt x="4499864" y="46736"/>
                </a:lnTo>
                <a:lnTo>
                  <a:pt x="4497451" y="51943"/>
                </a:lnTo>
                <a:lnTo>
                  <a:pt x="4494276" y="58293"/>
                </a:lnTo>
                <a:lnTo>
                  <a:pt x="4490339" y="65659"/>
                </a:lnTo>
                <a:lnTo>
                  <a:pt x="4447412" y="151002"/>
                </a:lnTo>
                <a:lnTo>
                  <a:pt x="4397629" y="60325"/>
                </a:lnTo>
                <a:lnTo>
                  <a:pt x="4393946" y="54229"/>
                </a:lnTo>
                <a:lnTo>
                  <a:pt x="4391025" y="48895"/>
                </a:lnTo>
                <a:lnTo>
                  <a:pt x="4388993" y="44450"/>
                </a:lnTo>
                <a:lnTo>
                  <a:pt x="4386833" y="40005"/>
                </a:lnTo>
                <a:lnTo>
                  <a:pt x="4385818" y="36195"/>
                </a:lnTo>
                <a:lnTo>
                  <a:pt x="4385818" y="30861"/>
                </a:lnTo>
                <a:close/>
              </a:path>
              <a:path w="5196586" h="326009">
                <a:moveTo>
                  <a:pt x="194690" y="290957"/>
                </a:moveTo>
                <a:lnTo>
                  <a:pt x="197474" y="305710"/>
                </a:lnTo>
                <a:lnTo>
                  <a:pt x="204596" y="316102"/>
                </a:lnTo>
                <a:lnTo>
                  <a:pt x="216890" y="323896"/>
                </a:lnTo>
                <a:lnTo>
                  <a:pt x="230250" y="326009"/>
                </a:lnTo>
                <a:lnTo>
                  <a:pt x="232065" y="325973"/>
                </a:lnTo>
                <a:lnTo>
                  <a:pt x="244859" y="323225"/>
                </a:lnTo>
                <a:lnTo>
                  <a:pt x="255396" y="316102"/>
                </a:lnTo>
                <a:lnTo>
                  <a:pt x="263115" y="304196"/>
                </a:lnTo>
                <a:lnTo>
                  <a:pt x="265302" y="290957"/>
                </a:lnTo>
                <a:lnTo>
                  <a:pt x="265267" y="289098"/>
                </a:lnTo>
                <a:lnTo>
                  <a:pt x="262519" y="276108"/>
                </a:lnTo>
                <a:lnTo>
                  <a:pt x="255396" y="265811"/>
                </a:lnTo>
                <a:lnTo>
                  <a:pt x="243412" y="258410"/>
                </a:lnTo>
                <a:lnTo>
                  <a:pt x="230250" y="256286"/>
                </a:lnTo>
                <a:lnTo>
                  <a:pt x="228009" y="256335"/>
                </a:lnTo>
                <a:lnTo>
                  <a:pt x="214984" y="259021"/>
                </a:lnTo>
                <a:lnTo>
                  <a:pt x="204596" y="265811"/>
                </a:lnTo>
                <a:lnTo>
                  <a:pt x="196878" y="277622"/>
                </a:lnTo>
                <a:lnTo>
                  <a:pt x="194690" y="290957"/>
                </a:lnTo>
                <a:close/>
              </a:path>
              <a:path w="5196586" h="326009">
                <a:moveTo>
                  <a:pt x="4570476" y="320675"/>
                </a:moveTo>
                <a:lnTo>
                  <a:pt x="4591527" y="320422"/>
                </a:lnTo>
                <a:lnTo>
                  <a:pt x="4604736" y="320287"/>
                </a:lnTo>
                <a:lnTo>
                  <a:pt x="4630477" y="320079"/>
                </a:lnTo>
                <a:lnTo>
                  <a:pt x="4667363" y="319923"/>
                </a:lnTo>
                <a:lnTo>
                  <a:pt x="4775341" y="320127"/>
                </a:lnTo>
                <a:lnTo>
                  <a:pt x="4801892" y="320358"/>
                </a:lnTo>
                <a:lnTo>
                  <a:pt x="4815869" y="320506"/>
                </a:lnTo>
                <a:lnTo>
                  <a:pt x="4830318" y="320675"/>
                </a:lnTo>
                <a:lnTo>
                  <a:pt x="4831969" y="319024"/>
                </a:lnTo>
                <a:lnTo>
                  <a:pt x="4826762" y="226822"/>
                </a:lnTo>
                <a:lnTo>
                  <a:pt x="4814316" y="228854"/>
                </a:lnTo>
                <a:lnTo>
                  <a:pt x="4802632" y="267462"/>
                </a:lnTo>
                <a:lnTo>
                  <a:pt x="4604258" y="267462"/>
                </a:lnTo>
                <a:lnTo>
                  <a:pt x="4596003" y="227330"/>
                </a:lnTo>
                <a:lnTo>
                  <a:pt x="4583176" y="229108"/>
                </a:lnTo>
                <a:lnTo>
                  <a:pt x="4568952" y="319024"/>
                </a:lnTo>
                <a:lnTo>
                  <a:pt x="4570476" y="320675"/>
                </a:lnTo>
                <a:close/>
              </a:path>
              <a:path w="5196586" h="326009">
                <a:moveTo>
                  <a:pt x="4645025" y="209931"/>
                </a:moveTo>
                <a:lnTo>
                  <a:pt x="4649724" y="190626"/>
                </a:lnTo>
                <a:lnTo>
                  <a:pt x="4650994" y="186944"/>
                </a:lnTo>
                <a:lnTo>
                  <a:pt x="4662536" y="184790"/>
                </a:lnTo>
                <a:lnTo>
                  <a:pt x="4675589" y="184562"/>
                </a:lnTo>
                <a:lnTo>
                  <a:pt x="4700397" y="184404"/>
                </a:lnTo>
                <a:lnTo>
                  <a:pt x="4718163" y="184480"/>
                </a:lnTo>
                <a:lnTo>
                  <a:pt x="4730963" y="184641"/>
                </a:lnTo>
                <a:lnTo>
                  <a:pt x="4744212" y="184912"/>
                </a:lnTo>
                <a:lnTo>
                  <a:pt x="4749800" y="187071"/>
                </a:lnTo>
                <a:lnTo>
                  <a:pt x="4750816" y="191135"/>
                </a:lnTo>
                <a:lnTo>
                  <a:pt x="4755769" y="210565"/>
                </a:lnTo>
                <a:lnTo>
                  <a:pt x="4769358" y="209423"/>
                </a:lnTo>
                <a:lnTo>
                  <a:pt x="4769116" y="196975"/>
                </a:lnTo>
                <a:lnTo>
                  <a:pt x="4768906" y="183863"/>
                </a:lnTo>
                <a:lnTo>
                  <a:pt x="4768770" y="171502"/>
                </a:lnTo>
                <a:lnTo>
                  <a:pt x="4768886" y="137188"/>
                </a:lnTo>
                <a:lnTo>
                  <a:pt x="4769090" y="124246"/>
                </a:lnTo>
                <a:lnTo>
                  <a:pt x="4769358" y="110744"/>
                </a:lnTo>
                <a:lnTo>
                  <a:pt x="4755769" y="111379"/>
                </a:lnTo>
                <a:lnTo>
                  <a:pt x="4751070" y="128905"/>
                </a:lnTo>
                <a:lnTo>
                  <a:pt x="4750054" y="132587"/>
                </a:lnTo>
                <a:lnTo>
                  <a:pt x="4743450" y="134874"/>
                </a:lnTo>
                <a:lnTo>
                  <a:pt x="4738538" y="134957"/>
                </a:lnTo>
                <a:lnTo>
                  <a:pt x="4725540" y="135166"/>
                </a:lnTo>
                <a:lnTo>
                  <a:pt x="4712918" y="135321"/>
                </a:lnTo>
                <a:lnTo>
                  <a:pt x="4682708" y="135265"/>
                </a:lnTo>
                <a:lnTo>
                  <a:pt x="4669922" y="135088"/>
                </a:lnTo>
                <a:lnTo>
                  <a:pt x="4656709" y="134874"/>
                </a:lnTo>
                <a:lnTo>
                  <a:pt x="4650994" y="132461"/>
                </a:lnTo>
                <a:lnTo>
                  <a:pt x="4649724" y="128650"/>
                </a:lnTo>
                <a:lnTo>
                  <a:pt x="4645025" y="110489"/>
                </a:lnTo>
                <a:lnTo>
                  <a:pt x="4631690" y="111633"/>
                </a:lnTo>
                <a:lnTo>
                  <a:pt x="4631912" y="122568"/>
                </a:lnTo>
                <a:lnTo>
                  <a:pt x="4632132" y="135636"/>
                </a:lnTo>
                <a:lnTo>
                  <a:pt x="4632274" y="148068"/>
                </a:lnTo>
                <a:lnTo>
                  <a:pt x="4632281" y="171218"/>
                </a:lnTo>
                <a:lnTo>
                  <a:pt x="4632152" y="183580"/>
                </a:lnTo>
                <a:lnTo>
                  <a:pt x="4631951" y="196619"/>
                </a:lnTo>
                <a:lnTo>
                  <a:pt x="4631690" y="210312"/>
                </a:lnTo>
                <a:lnTo>
                  <a:pt x="4645025" y="209931"/>
                </a:lnTo>
                <a:close/>
              </a:path>
              <a:path w="5196586" h="326009">
                <a:moveTo>
                  <a:pt x="4992497" y="309499"/>
                </a:moveTo>
                <a:lnTo>
                  <a:pt x="4966589" y="301625"/>
                </a:lnTo>
                <a:lnTo>
                  <a:pt x="4962906" y="300609"/>
                </a:lnTo>
                <a:lnTo>
                  <a:pt x="4961001" y="297942"/>
                </a:lnTo>
                <a:lnTo>
                  <a:pt x="4960874" y="293877"/>
                </a:lnTo>
                <a:lnTo>
                  <a:pt x="4960732" y="288922"/>
                </a:lnTo>
                <a:lnTo>
                  <a:pt x="4960516" y="277342"/>
                </a:lnTo>
                <a:lnTo>
                  <a:pt x="4960366" y="249809"/>
                </a:lnTo>
                <a:lnTo>
                  <a:pt x="4960366" y="167005"/>
                </a:lnTo>
                <a:lnTo>
                  <a:pt x="5093462" y="167005"/>
                </a:lnTo>
                <a:lnTo>
                  <a:pt x="5093383" y="270624"/>
                </a:lnTo>
                <a:lnTo>
                  <a:pt x="5093223" y="282965"/>
                </a:lnTo>
                <a:lnTo>
                  <a:pt x="5092954" y="293877"/>
                </a:lnTo>
                <a:lnTo>
                  <a:pt x="5090922" y="300609"/>
                </a:lnTo>
                <a:lnTo>
                  <a:pt x="5087112" y="301625"/>
                </a:lnTo>
                <a:lnTo>
                  <a:pt x="5060442" y="309499"/>
                </a:lnTo>
                <a:lnTo>
                  <a:pt x="5061458" y="320675"/>
                </a:lnTo>
                <a:lnTo>
                  <a:pt x="5062310" y="320651"/>
                </a:lnTo>
                <a:lnTo>
                  <a:pt x="5073365" y="320385"/>
                </a:lnTo>
                <a:lnTo>
                  <a:pt x="5085253" y="320178"/>
                </a:lnTo>
                <a:lnTo>
                  <a:pt x="5097980" y="320031"/>
                </a:lnTo>
                <a:lnTo>
                  <a:pt x="5160145" y="320074"/>
                </a:lnTo>
                <a:lnTo>
                  <a:pt x="5172718" y="320225"/>
                </a:lnTo>
                <a:lnTo>
                  <a:pt x="5184864" y="320425"/>
                </a:lnTo>
                <a:lnTo>
                  <a:pt x="5196586" y="320675"/>
                </a:lnTo>
                <a:lnTo>
                  <a:pt x="5195951" y="309499"/>
                </a:lnTo>
                <a:lnTo>
                  <a:pt x="5166868" y="301244"/>
                </a:lnTo>
                <a:lnTo>
                  <a:pt x="5160496" y="288922"/>
                </a:lnTo>
                <a:lnTo>
                  <a:pt x="5160285" y="277255"/>
                </a:lnTo>
                <a:lnTo>
                  <a:pt x="5160137" y="249809"/>
                </a:lnTo>
                <a:lnTo>
                  <a:pt x="5160178" y="58684"/>
                </a:lnTo>
                <a:lnTo>
                  <a:pt x="5160337" y="45905"/>
                </a:lnTo>
                <a:lnTo>
                  <a:pt x="5160645" y="34925"/>
                </a:lnTo>
                <a:lnTo>
                  <a:pt x="5196586" y="18796"/>
                </a:lnTo>
                <a:lnTo>
                  <a:pt x="5195443" y="7365"/>
                </a:lnTo>
                <a:lnTo>
                  <a:pt x="5191335" y="7488"/>
                </a:lnTo>
                <a:lnTo>
                  <a:pt x="5179579" y="7777"/>
                </a:lnTo>
                <a:lnTo>
                  <a:pt x="5167300" y="7994"/>
                </a:lnTo>
                <a:lnTo>
                  <a:pt x="5154502" y="8142"/>
                </a:lnTo>
                <a:lnTo>
                  <a:pt x="5095971" y="8103"/>
                </a:lnTo>
                <a:lnTo>
                  <a:pt x="5083368" y="7931"/>
                </a:lnTo>
                <a:lnTo>
                  <a:pt x="5071524" y="7687"/>
                </a:lnTo>
                <a:lnTo>
                  <a:pt x="5060442" y="7365"/>
                </a:lnTo>
                <a:lnTo>
                  <a:pt x="5061077" y="18796"/>
                </a:lnTo>
                <a:lnTo>
                  <a:pt x="5087112" y="26415"/>
                </a:lnTo>
                <a:lnTo>
                  <a:pt x="5090922" y="27432"/>
                </a:lnTo>
                <a:lnTo>
                  <a:pt x="5092827" y="29718"/>
                </a:lnTo>
                <a:lnTo>
                  <a:pt x="5092954" y="33274"/>
                </a:lnTo>
                <a:lnTo>
                  <a:pt x="5093250" y="44422"/>
                </a:lnTo>
                <a:lnTo>
                  <a:pt x="5093413" y="57102"/>
                </a:lnTo>
                <a:lnTo>
                  <a:pt x="5093462" y="143383"/>
                </a:lnTo>
                <a:lnTo>
                  <a:pt x="4960366" y="143383"/>
                </a:lnTo>
                <a:lnTo>
                  <a:pt x="4960411" y="57498"/>
                </a:lnTo>
                <a:lnTo>
                  <a:pt x="4960570" y="44781"/>
                </a:lnTo>
                <a:lnTo>
                  <a:pt x="4960874" y="33274"/>
                </a:lnTo>
                <a:lnTo>
                  <a:pt x="4962906" y="27432"/>
                </a:lnTo>
                <a:lnTo>
                  <a:pt x="4966589" y="26415"/>
                </a:lnTo>
                <a:lnTo>
                  <a:pt x="4993132" y="18796"/>
                </a:lnTo>
                <a:lnTo>
                  <a:pt x="4991862" y="7365"/>
                </a:lnTo>
                <a:lnTo>
                  <a:pt x="4989744" y="7437"/>
                </a:lnTo>
                <a:lnTo>
                  <a:pt x="4978658" y="7746"/>
                </a:lnTo>
                <a:lnTo>
                  <a:pt x="4966713" y="7977"/>
                </a:lnTo>
                <a:lnTo>
                  <a:pt x="4953917" y="8135"/>
                </a:lnTo>
                <a:lnTo>
                  <a:pt x="4893438" y="8091"/>
                </a:lnTo>
                <a:lnTo>
                  <a:pt x="4880829" y="7919"/>
                </a:lnTo>
                <a:lnTo>
                  <a:pt x="4868677" y="7679"/>
                </a:lnTo>
                <a:lnTo>
                  <a:pt x="4856988" y="7365"/>
                </a:lnTo>
                <a:lnTo>
                  <a:pt x="4857623" y="18796"/>
                </a:lnTo>
                <a:lnTo>
                  <a:pt x="4887595" y="27559"/>
                </a:lnTo>
                <a:lnTo>
                  <a:pt x="4893215" y="44846"/>
                </a:lnTo>
                <a:lnTo>
                  <a:pt x="4893386" y="57464"/>
                </a:lnTo>
                <a:lnTo>
                  <a:pt x="4893357" y="270917"/>
                </a:lnTo>
                <a:lnTo>
                  <a:pt x="4893196" y="283259"/>
                </a:lnTo>
                <a:lnTo>
                  <a:pt x="4892929" y="294259"/>
                </a:lnTo>
                <a:lnTo>
                  <a:pt x="4856988" y="309499"/>
                </a:lnTo>
                <a:lnTo>
                  <a:pt x="4858131" y="320675"/>
                </a:lnTo>
                <a:lnTo>
                  <a:pt x="4863632" y="320547"/>
                </a:lnTo>
                <a:lnTo>
                  <a:pt x="4875459" y="320318"/>
                </a:lnTo>
                <a:lnTo>
                  <a:pt x="4887787" y="320141"/>
                </a:lnTo>
                <a:lnTo>
                  <a:pt x="4913925" y="319938"/>
                </a:lnTo>
                <a:lnTo>
                  <a:pt x="4957487" y="320045"/>
                </a:lnTo>
                <a:lnTo>
                  <a:pt x="4970135" y="320198"/>
                </a:lnTo>
                <a:lnTo>
                  <a:pt x="4982018" y="320407"/>
                </a:lnTo>
                <a:lnTo>
                  <a:pt x="4993132" y="320675"/>
                </a:lnTo>
                <a:lnTo>
                  <a:pt x="4992497" y="309499"/>
                </a:lnTo>
                <a:close/>
              </a:path>
              <a:path w="5196586" h="326009">
                <a:moveTo>
                  <a:pt x="4580128" y="7365"/>
                </a:moveTo>
                <a:lnTo>
                  <a:pt x="4578350" y="9144"/>
                </a:lnTo>
                <a:lnTo>
                  <a:pt x="4583049" y="99440"/>
                </a:lnTo>
                <a:lnTo>
                  <a:pt x="4595749" y="97789"/>
                </a:lnTo>
                <a:lnTo>
                  <a:pt x="4608195" y="57023"/>
                </a:lnTo>
                <a:lnTo>
                  <a:pt x="4787265" y="57023"/>
                </a:lnTo>
                <a:lnTo>
                  <a:pt x="4796409" y="99187"/>
                </a:lnTo>
                <a:lnTo>
                  <a:pt x="4808982" y="97409"/>
                </a:lnTo>
                <a:lnTo>
                  <a:pt x="4822571" y="9144"/>
                </a:lnTo>
                <a:lnTo>
                  <a:pt x="4821174" y="7365"/>
                </a:lnTo>
                <a:lnTo>
                  <a:pt x="4813554" y="7485"/>
                </a:lnTo>
                <a:lnTo>
                  <a:pt x="4800132" y="7676"/>
                </a:lnTo>
                <a:lnTo>
                  <a:pt x="4786936" y="7836"/>
                </a:lnTo>
                <a:lnTo>
                  <a:pt x="4773967" y="7969"/>
                </a:lnTo>
                <a:lnTo>
                  <a:pt x="4748700" y="8155"/>
                </a:lnTo>
                <a:lnTo>
                  <a:pt x="4632776" y="8022"/>
                </a:lnTo>
                <a:lnTo>
                  <a:pt x="4619918" y="7901"/>
                </a:lnTo>
                <a:lnTo>
                  <a:pt x="4606856" y="7752"/>
                </a:lnTo>
                <a:lnTo>
                  <a:pt x="4593592" y="7574"/>
                </a:lnTo>
                <a:lnTo>
                  <a:pt x="4580128" y="7365"/>
                </a:lnTo>
                <a:close/>
              </a:path>
              <a:path w="5196586" h="326009">
                <a:moveTo>
                  <a:pt x="3686048" y="301244"/>
                </a:moveTo>
                <a:lnTo>
                  <a:pt x="3656076" y="309499"/>
                </a:lnTo>
                <a:lnTo>
                  <a:pt x="3657219" y="320675"/>
                </a:lnTo>
                <a:lnTo>
                  <a:pt x="3662720" y="320547"/>
                </a:lnTo>
                <a:lnTo>
                  <a:pt x="3674547" y="320318"/>
                </a:lnTo>
                <a:lnTo>
                  <a:pt x="3686875" y="320141"/>
                </a:lnTo>
                <a:lnTo>
                  <a:pt x="3713013" y="319938"/>
                </a:lnTo>
                <a:lnTo>
                  <a:pt x="3756575" y="320045"/>
                </a:lnTo>
                <a:lnTo>
                  <a:pt x="3769223" y="320198"/>
                </a:lnTo>
                <a:lnTo>
                  <a:pt x="3781106" y="320407"/>
                </a:lnTo>
                <a:lnTo>
                  <a:pt x="3792220" y="320675"/>
                </a:lnTo>
                <a:lnTo>
                  <a:pt x="3791584" y="309499"/>
                </a:lnTo>
                <a:lnTo>
                  <a:pt x="3765677" y="301625"/>
                </a:lnTo>
                <a:lnTo>
                  <a:pt x="3761994" y="300609"/>
                </a:lnTo>
                <a:lnTo>
                  <a:pt x="3760089" y="297942"/>
                </a:lnTo>
                <a:lnTo>
                  <a:pt x="3759961" y="293877"/>
                </a:lnTo>
                <a:lnTo>
                  <a:pt x="3759820" y="288922"/>
                </a:lnTo>
                <a:lnTo>
                  <a:pt x="3759604" y="277342"/>
                </a:lnTo>
                <a:lnTo>
                  <a:pt x="3759454" y="249809"/>
                </a:lnTo>
                <a:lnTo>
                  <a:pt x="3759454" y="32638"/>
                </a:lnTo>
                <a:lnTo>
                  <a:pt x="3885183" y="32638"/>
                </a:lnTo>
                <a:lnTo>
                  <a:pt x="3885047" y="270626"/>
                </a:lnTo>
                <a:lnTo>
                  <a:pt x="3884797" y="282966"/>
                </a:lnTo>
                <a:lnTo>
                  <a:pt x="3884422" y="293877"/>
                </a:lnTo>
                <a:lnTo>
                  <a:pt x="3884295" y="297942"/>
                </a:lnTo>
                <a:lnTo>
                  <a:pt x="3882390" y="300609"/>
                </a:lnTo>
                <a:lnTo>
                  <a:pt x="3878706" y="301625"/>
                </a:lnTo>
                <a:lnTo>
                  <a:pt x="3851909" y="309499"/>
                </a:lnTo>
                <a:lnTo>
                  <a:pt x="3853179" y="320675"/>
                </a:lnTo>
                <a:lnTo>
                  <a:pt x="3853922" y="320654"/>
                </a:lnTo>
                <a:lnTo>
                  <a:pt x="3864932" y="320387"/>
                </a:lnTo>
                <a:lnTo>
                  <a:pt x="3876802" y="320179"/>
                </a:lnTo>
                <a:lnTo>
                  <a:pt x="3889531" y="320031"/>
                </a:lnTo>
                <a:lnTo>
                  <a:pt x="3951865" y="320075"/>
                </a:lnTo>
                <a:lnTo>
                  <a:pt x="3964447" y="320226"/>
                </a:lnTo>
                <a:lnTo>
                  <a:pt x="3976596" y="320425"/>
                </a:lnTo>
                <a:lnTo>
                  <a:pt x="3988307" y="320675"/>
                </a:lnTo>
                <a:lnTo>
                  <a:pt x="3987419" y="309499"/>
                </a:lnTo>
                <a:lnTo>
                  <a:pt x="3958335" y="301244"/>
                </a:lnTo>
                <a:lnTo>
                  <a:pt x="3952218" y="288922"/>
                </a:lnTo>
                <a:lnTo>
                  <a:pt x="3952007" y="277255"/>
                </a:lnTo>
                <a:lnTo>
                  <a:pt x="3951858" y="249809"/>
                </a:lnTo>
                <a:lnTo>
                  <a:pt x="3951900" y="58684"/>
                </a:lnTo>
                <a:lnTo>
                  <a:pt x="3952059" y="45905"/>
                </a:lnTo>
                <a:lnTo>
                  <a:pt x="3952367" y="34925"/>
                </a:lnTo>
                <a:lnTo>
                  <a:pt x="3973449" y="22987"/>
                </a:lnTo>
                <a:lnTo>
                  <a:pt x="3978275" y="92710"/>
                </a:lnTo>
                <a:lnTo>
                  <a:pt x="3990848" y="90677"/>
                </a:lnTo>
                <a:lnTo>
                  <a:pt x="4011295" y="31242"/>
                </a:lnTo>
                <a:lnTo>
                  <a:pt x="4075683" y="31242"/>
                </a:lnTo>
                <a:lnTo>
                  <a:pt x="4075573" y="269386"/>
                </a:lnTo>
                <a:lnTo>
                  <a:pt x="4075394" y="281762"/>
                </a:lnTo>
                <a:lnTo>
                  <a:pt x="4075176" y="292481"/>
                </a:lnTo>
                <a:lnTo>
                  <a:pt x="4033647" y="309499"/>
                </a:lnTo>
                <a:lnTo>
                  <a:pt x="4034790" y="320675"/>
                </a:lnTo>
                <a:lnTo>
                  <a:pt x="4045853" y="320458"/>
                </a:lnTo>
                <a:lnTo>
                  <a:pt x="4058216" y="320262"/>
                </a:lnTo>
                <a:lnTo>
                  <a:pt x="4070796" y="320109"/>
                </a:lnTo>
                <a:lnTo>
                  <a:pt x="4096612" y="319934"/>
                </a:lnTo>
                <a:lnTo>
                  <a:pt x="4146615" y="320095"/>
                </a:lnTo>
                <a:lnTo>
                  <a:pt x="4159295" y="320244"/>
                </a:lnTo>
                <a:lnTo>
                  <a:pt x="4171931" y="320437"/>
                </a:lnTo>
                <a:lnTo>
                  <a:pt x="4184523" y="320675"/>
                </a:lnTo>
                <a:lnTo>
                  <a:pt x="4183887" y="309499"/>
                </a:lnTo>
                <a:lnTo>
                  <a:pt x="4148835" y="299593"/>
                </a:lnTo>
                <a:lnTo>
                  <a:pt x="4142745" y="288495"/>
                </a:lnTo>
                <a:lnTo>
                  <a:pt x="4142517" y="277130"/>
                </a:lnTo>
                <a:lnTo>
                  <a:pt x="4142358" y="249427"/>
                </a:lnTo>
                <a:lnTo>
                  <a:pt x="4142358" y="31242"/>
                </a:lnTo>
                <a:lnTo>
                  <a:pt x="4206875" y="31242"/>
                </a:lnTo>
                <a:lnTo>
                  <a:pt x="4221353" y="92963"/>
                </a:lnTo>
                <a:lnTo>
                  <a:pt x="4233926" y="90932"/>
                </a:lnTo>
                <a:lnTo>
                  <a:pt x="4248658" y="9144"/>
                </a:lnTo>
                <a:lnTo>
                  <a:pt x="4247260" y="7365"/>
                </a:lnTo>
                <a:lnTo>
                  <a:pt x="4242872" y="7439"/>
                </a:lnTo>
                <a:lnTo>
                  <a:pt x="4229682" y="7641"/>
                </a:lnTo>
                <a:lnTo>
                  <a:pt x="4216636" y="7812"/>
                </a:lnTo>
                <a:lnTo>
                  <a:pt x="4203736" y="7953"/>
                </a:lnTo>
                <a:lnTo>
                  <a:pt x="4178379" y="8150"/>
                </a:lnTo>
                <a:lnTo>
                  <a:pt x="4013037" y="7958"/>
                </a:lnTo>
                <a:lnTo>
                  <a:pt x="4000045" y="7808"/>
                </a:lnTo>
                <a:lnTo>
                  <a:pt x="3986910" y="7620"/>
                </a:lnTo>
                <a:lnTo>
                  <a:pt x="3981957" y="7493"/>
                </a:lnTo>
                <a:lnTo>
                  <a:pt x="3974083" y="7365"/>
                </a:lnTo>
                <a:lnTo>
                  <a:pt x="3973829" y="7747"/>
                </a:lnTo>
                <a:lnTo>
                  <a:pt x="3966209" y="7914"/>
                </a:lnTo>
                <a:lnTo>
                  <a:pt x="3953402" y="8114"/>
                </a:lnTo>
                <a:lnTo>
                  <a:pt x="3928236" y="8255"/>
                </a:lnTo>
                <a:lnTo>
                  <a:pt x="3694747" y="8149"/>
                </a:lnTo>
                <a:lnTo>
                  <a:pt x="3682076" y="7979"/>
                </a:lnTo>
                <a:lnTo>
                  <a:pt x="3669183" y="7720"/>
                </a:lnTo>
                <a:lnTo>
                  <a:pt x="3656076" y="7365"/>
                </a:lnTo>
                <a:lnTo>
                  <a:pt x="3656710" y="18796"/>
                </a:lnTo>
                <a:lnTo>
                  <a:pt x="3686682" y="27559"/>
                </a:lnTo>
                <a:lnTo>
                  <a:pt x="3692303" y="44846"/>
                </a:lnTo>
                <a:lnTo>
                  <a:pt x="3692474" y="57464"/>
                </a:lnTo>
                <a:lnTo>
                  <a:pt x="3692445" y="270917"/>
                </a:lnTo>
                <a:lnTo>
                  <a:pt x="3692284" y="283259"/>
                </a:lnTo>
                <a:lnTo>
                  <a:pt x="3692017" y="294259"/>
                </a:lnTo>
                <a:lnTo>
                  <a:pt x="3691890" y="297688"/>
                </a:lnTo>
                <a:lnTo>
                  <a:pt x="3689857" y="299974"/>
                </a:lnTo>
                <a:lnTo>
                  <a:pt x="3686048" y="301244"/>
                </a:lnTo>
                <a:close/>
              </a:path>
              <a:path w="5196586" h="326009">
                <a:moveTo>
                  <a:pt x="2415412" y="309499"/>
                </a:moveTo>
                <a:lnTo>
                  <a:pt x="2389505" y="301625"/>
                </a:lnTo>
                <a:lnTo>
                  <a:pt x="2385822" y="300609"/>
                </a:lnTo>
                <a:lnTo>
                  <a:pt x="2383917" y="297942"/>
                </a:lnTo>
                <a:lnTo>
                  <a:pt x="2383790" y="293877"/>
                </a:lnTo>
                <a:lnTo>
                  <a:pt x="2383648" y="288922"/>
                </a:lnTo>
                <a:lnTo>
                  <a:pt x="2383432" y="277342"/>
                </a:lnTo>
                <a:lnTo>
                  <a:pt x="2383282" y="249809"/>
                </a:lnTo>
                <a:lnTo>
                  <a:pt x="2383282" y="167005"/>
                </a:lnTo>
                <a:lnTo>
                  <a:pt x="2516378" y="167005"/>
                </a:lnTo>
                <a:lnTo>
                  <a:pt x="2516299" y="270624"/>
                </a:lnTo>
                <a:lnTo>
                  <a:pt x="2516139" y="282965"/>
                </a:lnTo>
                <a:lnTo>
                  <a:pt x="2515870" y="293877"/>
                </a:lnTo>
                <a:lnTo>
                  <a:pt x="2513837" y="300609"/>
                </a:lnTo>
                <a:lnTo>
                  <a:pt x="2510028" y="301625"/>
                </a:lnTo>
                <a:lnTo>
                  <a:pt x="2483358" y="309499"/>
                </a:lnTo>
                <a:lnTo>
                  <a:pt x="2484373" y="320675"/>
                </a:lnTo>
                <a:lnTo>
                  <a:pt x="2485226" y="320651"/>
                </a:lnTo>
                <a:lnTo>
                  <a:pt x="2496281" y="320385"/>
                </a:lnTo>
                <a:lnTo>
                  <a:pt x="2508169" y="320178"/>
                </a:lnTo>
                <a:lnTo>
                  <a:pt x="2520896" y="320031"/>
                </a:lnTo>
                <a:lnTo>
                  <a:pt x="2583061" y="320074"/>
                </a:lnTo>
                <a:lnTo>
                  <a:pt x="2595634" y="320225"/>
                </a:lnTo>
                <a:lnTo>
                  <a:pt x="2607780" y="320425"/>
                </a:lnTo>
                <a:lnTo>
                  <a:pt x="2619502" y="320675"/>
                </a:lnTo>
                <a:lnTo>
                  <a:pt x="2618867" y="309499"/>
                </a:lnTo>
                <a:lnTo>
                  <a:pt x="2589784" y="301244"/>
                </a:lnTo>
                <a:lnTo>
                  <a:pt x="2583412" y="288922"/>
                </a:lnTo>
                <a:lnTo>
                  <a:pt x="2583201" y="277255"/>
                </a:lnTo>
                <a:lnTo>
                  <a:pt x="2583053" y="249809"/>
                </a:lnTo>
                <a:lnTo>
                  <a:pt x="2583094" y="58684"/>
                </a:lnTo>
                <a:lnTo>
                  <a:pt x="2583253" y="45905"/>
                </a:lnTo>
                <a:lnTo>
                  <a:pt x="2583560" y="34925"/>
                </a:lnTo>
                <a:lnTo>
                  <a:pt x="2619502" y="18796"/>
                </a:lnTo>
                <a:lnTo>
                  <a:pt x="2618359" y="7365"/>
                </a:lnTo>
                <a:lnTo>
                  <a:pt x="2614251" y="7488"/>
                </a:lnTo>
                <a:lnTo>
                  <a:pt x="2602495" y="7777"/>
                </a:lnTo>
                <a:lnTo>
                  <a:pt x="2590216" y="7994"/>
                </a:lnTo>
                <a:lnTo>
                  <a:pt x="2577418" y="8142"/>
                </a:lnTo>
                <a:lnTo>
                  <a:pt x="2518887" y="8103"/>
                </a:lnTo>
                <a:lnTo>
                  <a:pt x="2506284" y="7931"/>
                </a:lnTo>
                <a:lnTo>
                  <a:pt x="2494440" y="7687"/>
                </a:lnTo>
                <a:lnTo>
                  <a:pt x="2483358" y="7365"/>
                </a:lnTo>
                <a:lnTo>
                  <a:pt x="2483993" y="18796"/>
                </a:lnTo>
                <a:lnTo>
                  <a:pt x="2510028" y="26415"/>
                </a:lnTo>
                <a:lnTo>
                  <a:pt x="2513837" y="27432"/>
                </a:lnTo>
                <a:lnTo>
                  <a:pt x="2515743" y="29718"/>
                </a:lnTo>
                <a:lnTo>
                  <a:pt x="2515870" y="33274"/>
                </a:lnTo>
                <a:lnTo>
                  <a:pt x="2516166" y="44422"/>
                </a:lnTo>
                <a:lnTo>
                  <a:pt x="2516329" y="57102"/>
                </a:lnTo>
                <a:lnTo>
                  <a:pt x="2516378" y="143383"/>
                </a:lnTo>
                <a:lnTo>
                  <a:pt x="2383282" y="143383"/>
                </a:lnTo>
                <a:lnTo>
                  <a:pt x="2383327" y="57498"/>
                </a:lnTo>
                <a:lnTo>
                  <a:pt x="2383486" y="44781"/>
                </a:lnTo>
                <a:lnTo>
                  <a:pt x="2383790" y="33274"/>
                </a:lnTo>
                <a:lnTo>
                  <a:pt x="2385822" y="27432"/>
                </a:lnTo>
                <a:lnTo>
                  <a:pt x="2389505" y="26415"/>
                </a:lnTo>
                <a:lnTo>
                  <a:pt x="2416047" y="18796"/>
                </a:lnTo>
                <a:lnTo>
                  <a:pt x="2414778" y="7365"/>
                </a:lnTo>
                <a:lnTo>
                  <a:pt x="2412660" y="7437"/>
                </a:lnTo>
                <a:lnTo>
                  <a:pt x="2401574" y="7746"/>
                </a:lnTo>
                <a:lnTo>
                  <a:pt x="2389629" y="7977"/>
                </a:lnTo>
                <a:lnTo>
                  <a:pt x="2376833" y="8135"/>
                </a:lnTo>
                <a:lnTo>
                  <a:pt x="2316354" y="8091"/>
                </a:lnTo>
                <a:lnTo>
                  <a:pt x="2303745" y="7919"/>
                </a:lnTo>
                <a:lnTo>
                  <a:pt x="2291593" y="7679"/>
                </a:lnTo>
                <a:lnTo>
                  <a:pt x="2279904" y="7365"/>
                </a:lnTo>
                <a:lnTo>
                  <a:pt x="2280539" y="18796"/>
                </a:lnTo>
                <a:lnTo>
                  <a:pt x="2310510" y="27559"/>
                </a:lnTo>
                <a:lnTo>
                  <a:pt x="2316131" y="44846"/>
                </a:lnTo>
                <a:lnTo>
                  <a:pt x="2316302" y="57464"/>
                </a:lnTo>
                <a:lnTo>
                  <a:pt x="2316273" y="270917"/>
                </a:lnTo>
                <a:lnTo>
                  <a:pt x="2316112" y="283259"/>
                </a:lnTo>
                <a:lnTo>
                  <a:pt x="2315845" y="294259"/>
                </a:lnTo>
                <a:lnTo>
                  <a:pt x="2279904" y="309499"/>
                </a:lnTo>
                <a:lnTo>
                  <a:pt x="2281047" y="320675"/>
                </a:lnTo>
                <a:lnTo>
                  <a:pt x="2286548" y="320547"/>
                </a:lnTo>
                <a:lnTo>
                  <a:pt x="2298375" y="320318"/>
                </a:lnTo>
                <a:lnTo>
                  <a:pt x="2310703" y="320141"/>
                </a:lnTo>
                <a:lnTo>
                  <a:pt x="2336841" y="319938"/>
                </a:lnTo>
                <a:lnTo>
                  <a:pt x="2380403" y="320045"/>
                </a:lnTo>
                <a:lnTo>
                  <a:pt x="2393051" y="320198"/>
                </a:lnTo>
                <a:lnTo>
                  <a:pt x="2404934" y="320407"/>
                </a:lnTo>
                <a:lnTo>
                  <a:pt x="2416047" y="320675"/>
                </a:lnTo>
                <a:lnTo>
                  <a:pt x="2415412" y="309499"/>
                </a:lnTo>
                <a:close/>
              </a:path>
              <a:path w="5196586" h="326009">
                <a:moveTo>
                  <a:pt x="1988311" y="301244"/>
                </a:moveTo>
                <a:lnTo>
                  <a:pt x="1958340" y="309499"/>
                </a:lnTo>
                <a:lnTo>
                  <a:pt x="1959483" y="320675"/>
                </a:lnTo>
                <a:lnTo>
                  <a:pt x="1964920" y="320547"/>
                </a:lnTo>
                <a:lnTo>
                  <a:pt x="1976641" y="320318"/>
                </a:lnTo>
                <a:lnTo>
                  <a:pt x="1988907" y="320141"/>
                </a:lnTo>
                <a:lnTo>
                  <a:pt x="2015117" y="319938"/>
                </a:lnTo>
                <a:lnTo>
                  <a:pt x="2058839" y="320045"/>
                </a:lnTo>
                <a:lnTo>
                  <a:pt x="2071487" y="320198"/>
                </a:lnTo>
                <a:lnTo>
                  <a:pt x="2083370" y="320407"/>
                </a:lnTo>
                <a:lnTo>
                  <a:pt x="2094483" y="320675"/>
                </a:lnTo>
                <a:lnTo>
                  <a:pt x="2093848" y="309499"/>
                </a:lnTo>
                <a:lnTo>
                  <a:pt x="2067941" y="301625"/>
                </a:lnTo>
                <a:lnTo>
                  <a:pt x="2064258" y="300482"/>
                </a:lnTo>
                <a:lnTo>
                  <a:pt x="2062353" y="297814"/>
                </a:lnTo>
                <a:lnTo>
                  <a:pt x="2062225" y="293877"/>
                </a:lnTo>
                <a:lnTo>
                  <a:pt x="2061971" y="288036"/>
                </a:lnTo>
                <a:lnTo>
                  <a:pt x="2061718" y="266826"/>
                </a:lnTo>
                <a:lnTo>
                  <a:pt x="2061971" y="44704"/>
                </a:lnTo>
                <a:lnTo>
                  <a:pt x="2061971" y="38862"/>
                </a:lnTo>
                <a:lnTo>
                  <a:pt x="2062225" y="33274"/>
                </a:lnTo>
                <a:lnTo>
                  <a:pt x="2062480" y="29718"/>
                </a:lnTo>
                <a:lnTo>
                  <a:pt x="2064384" y="27432"/>
                </a:lnTo>
                <a:lnTo>
                  <a:pt x="2067941" y="26415"/>
                </a:lnTo>
                <a:lnTo>
                  <a:pt x="2094483" y="18796"/>
                </a:lnTo>
                <a:lnTo>
                  <a:pt x="2093214" y="7365"/>
                </a:lnTo>
                <a:lnTo>
                  <a:pt x="2091082" y="7437"/>
                </a:lnTo>
                <a:lnTo>
                  <a:pt x="2079943" y="7746"/>
                </a:lnTo>
                <a:lnTo>
                  <a:pt x="2067972" y="7977"/>
                </a:lnTo>
                <a:lnTo>
                  <a:pt x="2055179" y="8135"/>
                </a:lnTo>
                <a:lnTo>
                  <a:pt x="1994790" y="8091"/>
                </a:lnTo>
                <a:lnTo>
                  <a:pt x="1982181" y="7919"/>
                </a:lnTo>
                <a:lnTo>
                  <a:pt x="1970029" y="7679"/>
                </a:lnTo>
                <a:lnTo>
                  <a:pt x="1958340" y="7365"/>
                </a:lnTo>
                <a:lnTo>
                  <a:pt x="1958974" y="18796"/>
                </a:lnTo>
                <a:lnTo>
                  <a:pt x="1988946" y="27559"/>
                </a:lnTo>
                <a:lnTo>
                  <a:pt x="1992375" y="28575"/>
                </a:lnTo>
                <a:lnTo>
                  <a:pt x="1994154" y="30987"/>
                </a:lnTo>
                <a:lnTo>
                  <a:pt x="1994408" y="39877"/>
                </a:lnTo>
                <a:lnTo>
                  <a:pt x="1994661" y="51562"/>
                </a:lnTo>
                <a:lnTo>
                  <a:pt x="1994661" y="57658"/>
                </a:lnTo>
                <a:lnTo>
                  <a:pt x="1994789" y="64515"/>
                </a:lnTo>
                <a:lnTo>
                  <a:pt x="1994789" y="258825"/>
                </a:lnTo>
                <a:lnTo>
                  <a:pt x="1994661" y="266954"/>
                </a:lnTo>
                <a:lnTo>
                  <a:pt x="1994408" y="288289"/>
                </a:lnTo>
                <a:lnTo>
                  <a:pt x="1994154" y="297688"/>
                </a:lnTo>
                <a:lnTo>
                  <a:pt x="1992121" y="299974"/>
                </a:lnTo>
                <a:lnTo>
                  <a:pt x="1988311" y="301244"/>
                </a:lnTo>
                <a:close/>
              </a:path>
              <a:path w="5196586" h="326009">
                <a:moveTo>
                  <a:pt x="2222499" y="31369"/>
                </a:moveTo>
                <a:lnTo>
                  <a:pt x="2228722" y="27939"/>
                </a:lnTo>
                <a:lnTo>
                  <a:pt x="2236089" y="25654"/>
                </a:lnTo>
                <a:lnTo>
                  <a:pt x="2261361" y="18796"/>
                </a:lnTo>
                <a:lnTo>
                  <a:pt x="2260219" y="7365"/>
                </a:lnTo>
                <a:lnTo>
                  <a:pt x="2258391" y="7433"/>
                </a:lnTo>
                <a:lnTo>
                  <a:pt x="2246099" y="7808"/>
                </a:lnTo>
                <a:lnTo>
                  <a:pt x="2233529" y="8063"/>
                </a:lnTo>
                <a:lnTo>
                  <a:pt x="2220671" y="8208"/>
                </a:lnTo>
                <a:lnTo>
                  <a:pt x="2192902" y="8199"/>
                </a:lnTo>
                <a:lnTo>
                  <a:pt x="2179951" y="8040"/>
                </a:lnTo>
                <a:lnTo>
                  <a:pt x="2167550" y="7766"/>
                </a:lnTo>
                <a:lnTo>
                  <a:pt x="2155697" y="7365"/>
                </a:lnTo>
                <a:lnTo>
                  <a:pt x="2156333" y="19176"/>
                </a:lnTo>
                <a:lnTo>
                  <a:pt x="2175764" y="24130"/>
                </a:lnTo>
                <a:lnTo>
                  <a:pt x="2179828" y="25400"/>
                </a:lnTo>
                <a:lnTo>
                  <a:pt x="2181860" y="27305"/>
                </a:lnTo>
                <a:lnTo>
                  <a:pt x="2181860" y="33400"/>
                </a:lnTo>
                <a:lnTo>
                  <a:pt x="2179700" y="37846"/>
                </a:lnTo>
                <a:lnTo>
                  <a:pt x="2175636" y="43180"/>
                </a:lnTo>
                <a:lnTo>
                  <a:pt x="2167839" y="52717"/>
                </a:lnTo>
                <a:lnTo>
                  <a:pt x="2158365" y="63246"/>
                </a:lnTo>
                <a:lnTo>
                  <a:pt x="2066797" y="163957"/>
                </a:lnTo>
                <a:lnTo>
                  <a:pt x="2130424" y="260604"/>
                </a:lnTo>
                <a:lnTo>
                  <a:pt x="2135780" y="268745"/>
                </a:lnTo>
                <a:lnTo>
                  <a:pt x="2145027" y="283038"/>
                </a:lnTo>
                <a:lnTo>
                  <a:pt x="2152765" y="295352"/>
                </a:lnTo>
                <a:lnTo>
                  <a:pt x="2158988" y="305687"/>
                </a:lnTo>
                <a:lnTo>
                  <a:pt x="2163693" y="314043"/>
                </a:lnTo>
                <a:lnTo>
                  <a:pt x="2166873" y="320421"/>
                </a:lnTo>
                <a:lnTo>
                  <a:pt x="2169184" y="320375"/>
                </a:lnTo>
                <a:lnTo>
                  <a:pt x="2182503" y="320157"/>
                </a:lnTo>
                <a:lnTo>
                  <a:pt x="2195385" y="320014"/>
                </a:lnTo>
                <a:lnTo>
                  <a:pt x="2233079" y="319962"/>
                </a:lnTo>
                <a:lnTo>
                  <a:pt x="2245870" y="320105"/>
                </a:lnTo>
                <a:lnTo>
                  <a:pt x="2258473" y="320343"/>
                </a:lnTo>
                <a:lnTo>
                  <a:pt x="2270886" y="320675"/>
                </a:lnTo>
                <a:lnTo>
                  <a:pt x="2270252" y="309499"/>
                </a:lnTo>
                <a:lnTo>
                  <a:pt x="2248535" y="302768"/>
                </a:lnTo>
                <a:lnTo>
                  <a:pt x="2243328" y="301244"/>
                </a:lnTo>
                <a:lnTo>
                  <a:pt x="2238883" y="299085"/>
                </a:lnTo>
                <a:lnTo>
                  <a:pt x="2231517" y="293624"/>
                </a:lnTo>
                <a:lnTo>
                  <a:pt x="2222499" y="282194"/>
                </a:lnTo>
                <a:lnTo>
                  <a:pt x="2124202" y="137795"/>
                </a:lnTo>
                <a:lnTo>
                  <a:pt x="2200783" y="52324"/>
                </a:lnTo>
                <a:lnTo>
                  <a:pt x="2206624" y="45974"/>
                </a:lnTo>
                <a:lnTo>
                  <a:pt x="2212085" y="40639"/>
                </a:lnTo>
                <a:lnTo>
                  <a:pt x="2217293" y="35940"/>
                </a:lnTo>
                <a:lnTo>
                  <a:pt x="2222499" y="31369"/>
                </a:lnTo>
                <a:close/>
              </a:path>
              <a:path w="5196586" h="326009">
                <a:moveTo>
                  <a:pt x="1822195" y="301244"/>
                </a:moveTo>
                <a:lnTo>
                  <a:pt x="1792223" y="309499"/>
                </a:lnTo>
                <a:lnTo>
                  <a:pt x="1793367" y="320675"/>
                </a:lnTo>
                <a:lnTo>
                  <a:pt x="1798804" y="320547"/>
                </a:lnTo>
                <a:lnTo>
                  <a:pt x="1810525" y="320318"/>
                </a:lnTo>
                <a:lnTo>
                  <a:pt x="1822791" y="320141"/>
                </a:lnTo>
                <a:lnTo>
                  <a:pt x="1849001" y="319938"/>
                </a:lnTo>
                <a:lnTo>
                  <a:pt x="1895345" y="320064"/>
                </a:lnTo>
                <a:lnTo>
                  <a:pt x="1907954" y="320216"/>
                </a:lnTo>
                <a:lnTo>
                  <a:pt x="1920106" y="320419"/>
                </a:lnTo>
                <a:lnTo>
                  <a:pt x="1931796" y="320675"/>
                </a:lnTo>
                <a:lnTo>
                  <a:pt x="1931161" y="309499"/>
                </a:lnTo>
                <a:lnTo>
                  <a:pt x="1903603" y="301625"/>
                </a:lnTo>
                <a:lnTo>
                  <a:pt x="1898777" y="300355"/>
                </a:lnTo>
                <a:lnTo>
                  <a:pt x="1896236" y="297688"/>
                </a:lnTo>
                <a:lnTo>
                  <a:pt x="1896109" y="293877"/>
                </a:lnTo>
                <a:lnTo>
                  <a:pt x="1895856" y="288036"/>
                </a:lnTo>
                <a:lnTo>
                  <a:pt x="1895602" y="266826"/>
                </a:lnTo>
                <a:lnTo>
                  <a:pt x="1895856" y="44831"/>
                </a:lnTo>
                <a:lnTo>
                  <a:pt x="1895856" y="39115"/>
                </a:lnTo>
                <a:lnTo>
                  <a:pt x="1896109" y="33782"/>
                </a:lnTo>
                <a:lnTo>
                  <a:pt x="1896364" y="30225"/>
                </a:lnTo>
                <a:lnTo>
                  <a:pt x="1898269" y="27939"/>
                </a:lnTo>
                <a:lnTo>
                  <a:pt x="1901824" y="27050"/>
                </a:lnTo>
                <a:lnTo>
                  <a:pt x="1931796" y="18796"/>
                </a:lnTo>
                <a:lnTo>
                  <a:pt x="1930654" y="7365"/>
                </a:lnTo>
                <a:lnTo>
                  <a:pt x="1925181" y="7524"/>
                </a:lnTo>
                <a:lnTo>
                  <a:pt x="1913399" y="7799"/>
                </a:lnTo>
                <a:lnTo>
                  <a:pt x="1901091" y="8005"/>
                </a:lnTo>
                <a:lnTo>
                  <a:pt x="1888262" y="8147"/>
                </a:lnTo>
                <a:lnTo>
                  <a:pt x="1828674" y="8091"/>
                </a:lnTo>
                <a:lnTo>
                  <a:pt x="1816065" y="7919"/>
                </a:lnTo>
                <a:lnTo>
                  <a:pt x="1803913" y="7679"/>
                </a:lnTo>
                <a:lnTo>
                  <a:pt x="1792223" y="7365"/>
                </a:lnTo>
                <a:lnTo>
                  <a:pt x="1792858" y="18796"/>
                </a:lnTo>
                <a:lnTo>
                  <a:pt x="1822831" y="27559"/>
                </a:lnTo>
                <a:lnTo>
                  <a:pt x="1828419" y="45465"/>
                </a:lnTo>
                <a:lnTo>
                  <a:pt x="1828672" y="64515"/>
                </a:lnTo>
                <a:lnTo>
                  <a:pt x="1828419" y="281686"/>
                </a:lnTo>
                <a:lnTo>
                  <a:pt x="1828165" y="294259"/>
                </a:lnTo>
                <a:lnTo>
                  <a:pt x="1827910" y="297814"/>
                </a:lnTo>
                <a:lnTo>
                  <a:pt x="1825879" y="300100"/>
                </a:lnTo>
                <a:lnTo>
                  <a:pt x="1822195" y="301244"/>
                </a:lnTo>
                <a:close/>
              </a:path>
              <a:path w="5196586" h="326009">
                <a:moveTo>
                  <a:pt x="639387" y="320352"/>
                </a:moveTo>
                <a:lnTo>
                  <a:pt x="654303" y="320675"/>
                </a:lnTo>
                <a:lnTo>
                  <a:pt x="653542" y="308990"/>
                </a:lnTo>
                <a:lnTo>
                  <a:pt x="632206" y="302768"/>
                </a:lnTo>
                <a:lnTo>
                  <a:pt x="629284" y="302006"/>
                </a:lnTo>
                <a:lnTo>
                  <a:pt x="625856" y="299593"/>
                </a:lnTo>
                <a:lnTo>
                  <a:pt x="623951" y="296418"/>
                </a:lnTo>
                <a:lnTo>
                  <a:pt x="623951" y="291211"/>
                </a:lnTo>
                <a:lnTo>
                  <a:pt x="624713" y="287274"/>
                </a:lnTo>
                <a:lnTo>
                  <a:pt x="626490" y="282321"/>
                </a:lnTo>
                <a:lnTo>
                  <a:pt x="628142" y="277368"/>
                </a:lnTo>
                <a:lnTo>
                  <a:pt x="630555" y="270763"/>
                </a:lnTo>
                <a:lnTo>
                  <a:pt x="633476" y="262636"/>
                </a:lnTo>
                <a:lnTo>
                  <a:pt x="687958" y="116839"/>
                </a:lnTo>
                <a:lnTo>
                  <a:pt x="688059" y="116573"/>
                </a:lnTo>
                <a:lnTo>
                  <a:pt x="692577" y="104409"/>
                </a:lnTo>
                <a:lnTo>
                  <a:pt x="696721" y="92710"/>
                </a:lnTo>
                <a:lnTo>
                  <a:pt x="698881" y="100457"/>
                </a:lnTo>
                <a:lnTo>
                  <a:pt x="701420" y="108585"/>
                </a:lnTo>
                <a:lnTo>
                  <a:pt x="704214" y="116967"/>
                </a:lnTo>
                <a:lnTo>
                  <a:pt x="753618" y="262763"/>
                </a:lnTo>
                <a:lnTo>
                  <a:pt x="756284" y="270637"/>
                </a:lnTo>
                <a:lnTo>
                  <a:pt x="758317" y="276987"/>
                </a:lnTo>
                <a:lnTo>
                  <a:pt x="759840" y="281939"/>
                </a:lnTo>
                <a:lnTo>
                  <a:pt x="761364" y="286765"/>
                </a:lnTo>
                <a:lnTo>
                  <a:pt x="762126" y="290575"/>
                </a:lnTo>
                <a:lnTo>
                  <a:pt x="762126" y="296290"/>
                </a:lnTo>
                <a:lnTo>
                  <a:pt x="760094" y="299593"/>
                </a:lnTo>
                <a:lnTo>
                  <a:pt x="756538" y="302133"/>
                </a:lnTo>
                <a:lnTo>
                  <a:pt x="753618" y="303022"/>
                </a:lnTo>
                <a:lnTo>
                  <a:pt x="731774" y="309499"/>
                </a:lnTo>
                <a:lnTo>
                  <a:pt x="732789" y="320675"/>
                </a:lnTo>
                <a:lnTo>
                  <a:pt x="747861" y="320406"/>
                </a:lnTo>
                <a:lnTo>
                  <a:pt x="760422" y="320229"/>
                </a:lnTo>
                <a:lnTo>
                  <a:pt x="773083" y="320090"/>
                </a:lnTo>
                <a:lnTo>
                  <a:pt x="798700" y="319932"/>
                </a:lnTo>
                <a:lnTo>
                  <a:pt x="834258" y="320018"/>
                </a:lnTo>
                <a:lnTo>
                  <a:pt x="846970" y="320170"/>
                </a:lnTo>
                <a:lnTo>
                  <a:pt x="859676" y="320389"/>
                </a:lnTo>
                <a:lnTo>
                  <a:pt x="872363" y="320675"/>
                </a:lnTo>
                <a:lnTo>
                  <a:pt x="871474" y="309499"/>
                </a:lnTo>
                <a:lnTo>
                  <a:pt x="849757" y="303022"/>
                </a:lnTo>
                <a:lnTo>
                  <a:pt x="844169" y="301371"/>
                </a:lnTo>
                <a:lnTo>
                  <a:pt x="839851" y="298704"/>
                </a:lnTo>
                <a:lnTo>
                  <a:pt x="836802" y="295021"/>
                </a:lnTo>
                <a:lnTo>
                  <a:pt x="833755" y="291464"/>
                </a:lnTo>
                <a:lnTo>
                  <a:pt x="830326" y="284352"/>
                </a:lnTo>
                <a:lnTo>
                  <a:pt x="826643" y="273938"/>
                </a:lnTo>
                <a:lnTo>
                  <a:pt x="731012" y="2539"/>
                </a:lnTo>
                <a:lnTo>
                  <a:pt x="707136" y="6096"/>
                </a:lnTo>
                <a:lnTo>
                  <a:pt x="597281" y="276860"/>
                </a:lnTo>
                <a:lnTo>
                  <a:pt x="594106" y="284607"/>
                </a:lnTo>
                <a:lnTo>
                  <a:pt x="591057" y="290322"/>
                </a:lnTo>
                <a:lnTo>
                  <a:pt x="588390" y="294132"/>
                </a:lnTo>
                <a:lnTo>
                  <a:pt x="585724" y="297942"/>
                </a:lnTo>
                <a:lnTo>
                  <a:pt x="581532" y="300736"/>
                </a:lnTo>
                <a:lnTo>
                  <a:pt x="575944" y="302260"/>
                </a:lnTo>
                <a:lnTo>
                  <a:pt x="552069" y="309499"/>
                </a:lnTo>
                <a:lnTo>
                  <a:pt x="553084" y="320675"/>
                </a:lnTo>
                <a:lnTo>
                  <a:pt x="564505" y="320382"/>
                </a:lnTo>
                <a:lnTo>
                  <a:pt x="577675" y="320121"/>
                </a:lnTo>
                <a:lnTo>
                  <a:pt x="590035" y="319965"/>
                </a:lnTo>
                <a:lnTo>
                  <a:pt x="613753" y="319971"/>
                </a:lnTo>
                <a:lnTo>
                  <a:pt x="625863" y="320117"/>
                </a:lnTo>
                <a:lnTo>
                  <a:pt x="639387" y="320352"/>
                </a:lnTo>
                <a:close/>
              </a:path>
              <a:path w="5196586" h="326009">
                <a:moveTo>
                  <a:pt x="1707519" y="7887"/>
                </a:moveTo>
                <a:lnTo>
                  <a:pt x="1694773" y="8016"/>
                </a:lnTo>
                <a:lnTo>
                  <a:pt x="1669923" y="8193"/>
                </a:lnTo>
                <a:lnTo>
                  <a:pt x="1548951" y="8094"/>
                </a:lnTo>
                <a:lnTo>
                  <a:pt x="1536200" y="7922"/>
                </a:lnTo>
                <a:lnTo>
                  <a:pt x="1523143" y="7681"/>
                </a:lnTo>
                <a:lnTo>
                  <a:pt x="1509775" y="7365"/>
                </a:lnTo>
                <a:lnTo>
                  <a:pt x="1510919" y="18287"/>
                </a:lnTo>
                <a:lnTo>
                  <a:pt x="1625219" y="171069"/>
                </a:lnTo>
                <a:lnTo>
                  <a:pt x="1507744" y="310514"/>
                </a:lnTo>
                <a:lnTo>
                  <a:pt x="1508633" y="320675"/>
                </a:lnTo>
                <a:lnTo>
                  <a:pt x="1519145" y="320422"/>
                </a:lnTo>
                <a:lnTo>
                  <a:pt x="1531374" y="320199"/>
                </a:lnTo>
                <a:lnTo>
                  <a:pt x="1544048" y="320040"/>
                </a:lnTo>
                <a:lnTo>
                  <a:pt x="1570735" y="319913"/>
                </a:lnTo>
                <a:lnTo>
                  <a:pt x="1686604" y="320069"/>
                </a:lnTo>
                <a:lnTo>
                  <a:pt x="1712490" y="320256"/>
                </a:lnTo>
                <a:lnTo>
                  <a:pt x="1726094" y="320378"/>
                </a:lnTo>
                <a:lnTo>
                  <a:pt x="1740140" y="320517"/>
                </a:lnTo>
                <a:lnTo>
                  <a:pt x="1754632" y="320675"/>
                </a:lnTo>
                <a:lnTo>
                  <a:pt x="1756156" y="319024"/>
                </a:lnTo>
                <a:lnTo>
                  <a:pt x="1763395" y="212598"/>
                </a:lnTo>
                <a:lnTo>
                  <a:pt x="1749679" y="214757"/>
                </a:lnTo>
                <a:lnTo>
                  <a:pt x="1723390" y="270129"/>
                </a:lnTo>
                <a:lnTo>
                  <a:pt x="1575816" y="270129"/>
                </a:lnTo>
                <a:lnTo>
                  <a:pt x="1683004" y="141859"/>
                </a:lnTo>
                <a:lnTo>
                  <a:pt x="1599945" y="31114"/>
                </a:lnTo>
                <a:lnTo>
                  <a:pt x="1713737" y="31114"/>
                </a:lnTo>
                <a:lnTo>
                  <a:pt x="1729232" y="90043"/>
                </a:lnTo>
                <a:lnTo>
                  <a:pt x="1741043" y="88264"/>
                </a:lnTo>
                <a:lnTo>
                  <a:pt x="1755774" y="9017"/>
                </a:lnTo>
                <a:lnTo>
                  <a:pt x="1754250" y="7238"/>
                </a:lnTo>
                <a:lnTo>
                  <a:pt x="1747056" y="7354"/>
                </a:lnTo>
                <a:lnTo>
                  <a:pt x="1733660" y="7555"/>
                </a:lnTo>
                <a:lnTo>
                  <a:pt x="1720481" y="7733"/>
                </a:lnTo>
                <a:lnTo>
                  <a:pt x="1707519" y="7887"/>
                </a:lnTo>
                <a:close/>
              </a:path>
              <a:path w="5196586" h="326009">
                <a:moveTo>
                  <a:pt x="1430151" y="7887"/>
                </a:moveTo>
                <a:lnTo>
                  <a:pt x="1417405" y="8016"/>
                </a:lnTo>
                <a:lnTo>
                  <a:pt x="1392555" y="8193"/>
                </a:lnTo>
                <a:lnTo>
                  <a:pt x="1271583" y="8094"/>
                </a:lnTo>
                <a:lnTo>
                  <a:pt x="1258832" y="7922"/>
                </a:lnTo>
                <a:lnTo>
                  <a:pt x="1245775" y="7681"/>
                </a:lnTo>
                <a:lnTo>
                  <a:pt x="1232408" y="7365"/>
                </a:lnTo>
                <a:lnTo>
                  <a:pt x="1233551" y="18287"/>
                </a:lnTo>
                <a:lnTo>
                  <a:pt x="1347850" y="171069"/>
                </a:lnTo>
                <a:lnTo>
                  <a:pt x="1230376" y="310514"/>
                </a:lnTo>
                <a:lnTo>
                  <a:pt x="1231264" y="320675"/>
                </a:lnTo>
                <a:lnTo>
                  <a:pt x="1241777" y="320422"/>
                </a:lnTo>
                <a:lnTo>
                  <a:pt x="1254006" y="320199"/>
                </a:lnTo>
                <a:lnTo>
                  <a:pt x="1266680" y="320040"/>
                </a:lnTo>
                <a:lnTo>
                  <a:pt x="1293368" y="319913"/>
                </a:lnTo>
                <a:lnTo>
                  <a:pt x="1409236" y="320069"/>
                </a:lnTo>
                <a:lnTo>
                  <a:pt x="1435122" y="320256"/>
                </a:lnTo>
                <a:lnTo>
                  <a:pt x="1448726" y="320378"/>
                </a:lnTo>
                <a:lnTo>
                  <a:pt x="1462772" y="320517"/>
                </a:lnTo>
                <a:lnTo>
                  <a:pt x="1477264" y="320675"/>
                </a:lnTo>
                <a:lnTo>
                  <a:pt x="1478787" y="319024"/>
                </a:lnTo>
                <a:lnTo>
                  <a:pt x="1486027" y="212598"/>
                </a:lnTo>
                <a:lnTo>
                  <a:pt x="1472310" y="214757"/>
                </a:lnTo>
                <a:lnTo>
                  <a:pt x="1446021" y="270129"/>
                </a:lnTo>
                <a:lnTo>
                  <a:pt x="1298447" y="270129"/>
                </a:lnTo>
                <a:lnTo>
                  <a:pt x="1405635" y="141859"/>
                </a:lnTo>
                <a:lnTo>
                  <a:pt x="1322578" y="31114"/>
                </a:lnTo>
                <a:lnTo>
                  <a:pt x="1436370" y="31114"/>
                </a:lnTo>
                <a:lnTo>
                  <a:pt x="1451864" y="90043"/>
                </a:lnTo>
                <a:lnTo>
                  <a:pt x="1463674" y="88264"/>
                </a:lnTo>
                <a:lnTo>
                  <a:pt x="1478407" y="9017"/>
                </a:lnTo>
                <a:lnTo>
                  <a:pt x="1476883" y="7238"/>
                </a:lnTo>
                <a:lnTo>
                  <a:pt x="1469688" y="7354"/>
                </a:lnTo>
                <a:lnTo>
                  <a:pt x="1456292" y="7555"/>
                </a:lnTo>
                <a:lnTo>
                  <a:pt x="1443113" y="7733"/>
                </a:lnTo>
                <a:lnTo>
                  <a:pt x="1430151" y="7887"/>
                </a:lnTo>
                <a:close/>
              </a:path>
              <a:path w="5196586" h="326009">
                <a:moveTo>
                  <a:pt x="3486277" y="6096"/>
                </a:moveTo>
                <a:lnTo>
                  <a:pt x="3436366" y="197612"/>
                </a:lnTo>
                <a:lnTo>
                  <a:pt x="3466846" y="116839"/>
                </a:lnTo>
                <a:lnTo>
                  <a:pt x="3466946" y="116573"/>
                </a:lnTo>
                <a:lnTo>
                  <a:pt x="3471464" y="104409"/>
                </a:lnTo>
                <a:lnTo>
                  <a:pt x="3475608" y="92710"/>
                </a:lnTo>
                <a:lnTo>
                  <a:pt x="3479349" y="104630"/>
                </a:lnTo>
                <a:lnTo>
                  <a:pt x="3483355" y="116967"/>
                </a:lnTo>
                <a:lnTo>
                  <a:pt x="3510915" y="197612"/>
                </a:lnTo>
                <a:lnTo>
                  <a:pt x="3510406" y="2539"/>
                </a:lnTo>
                <a:lnTo>
                  <a:pt x="3486277" y="6096"/>
                </a:lnTo>
                <a:close/>
              </a:path>
              <a:path w="5196586" h="326009">
                <a:moveTo>
                  <a:pt x="3401695" y="296418"/>
                </a:moveTo>
                <a:lnTo>
                  <a:pt x="3401695" y="291211"/>
                </a:lnTo>
                <a:lnTo>
                  <a:pt x="3402583" y="287274"/>
                </a:lnTo>
                <a:lnTo>
                  <a:pt x="3404234" y="282321"/>
                </a:lnTo>
                <a:lnTo>
                  <a:pt x="3406012" y="277368"/>
                </a:lnTo>
                <a:lnTo>
                  <a:pt x="3408426" y="270763"/>
                </a:lnTo>
                <a:lnTo>
                  <a:pt x="3411474" y="262636"/>
                </a:lnTo>
                <a:lnTo>
                  <a:pt x="3427349" y="220852"/>
                </a:lnTo>
                <a:lnTo>
                  <a:pt x="3518916" y="220852"/>
                </a:lnTo>
                <a:lnTo>
                  <a:pt x="3533648" y="262763"/>
                </a:lnTo>
                <a:lnTo>
                  <a:pt x="3536442" y="270637"/>
                </a:lnTo>
                <a:lnTo>
                  <a:pt x="3538601" y="276987"/>
                </a:lnTo>
                <a:lnTo>
                  <a:pt x="3540125" y="281939"/>
                </a:lnTo>
                <a:lnTo>
                  <a:pt x="3541649" y="286765"/>
                </a:lnTo>
                <a:lnTo>
                  <a:pt x="3542283" y="290575"/>
                </a:lnTo>
                <a:lnTo>
                  <a:pt x="3542283" y="296290"/>
                </a:lnTo>
                <a:lnTo>
                  <a:pt x="3540379" y="299593"/>
                </a:lnTo>
                <a:lnTo>
                  <a:pt x="3536823" y="302133"/>
                </a:lnTo>
                <a:lnTo>
                  <a:pt x="3533902" y="303022"/>
                </a:lnTo>
                <a:lnTo>
                  <a:pt x="3511804" y="309499"/>
                </a:lnTo>
                <a:lnTo>
                  <a:pt x="3512820" y="320675"/>
                </a:lnTo>
                <a:lnTo>
                  <a:pt x="3527891" y="320406"/>
                </a:lnTo>
                <a:lnTo>
                  <a:pt x="3540452" y="320229"/>
                </a:lnTo>
                <a:lnTo>
                  <a:pt x="3553113" y="320090"/>
                </a:lnTo>
                <a:lnTo>
                  <a:pt x="3578730" y="319932"/>
                </a:lnTo>
                <a:lnTo>
                  <a:pt x="3614433" y="320018"/>
                </a:lnTo>
                <a:lnTo>
                  <a:pt x="3627131" y="320170"/>
                </a:lnTo>
                <a:lnTo>
                  <a:pt x="3639782" y="320389"/>
                </a:lnTo>
                <a:lnTo>
                  <a:pt x="3652393" y="320675"/>
                </a:lnTo>
                <a:lnTo>
                  <a:pt x="3651757" y="309499"/>
                </a:lnTo>
                <a:lnTo>
                  <a:pt x="3629914" y="303022"/>
                </a:lnTo>
                <a:lnTo>
                  <a:pt x="3624199" y="301371"/>
                </a:lnTo>
                <a:lnTo>
                  <a:pt x="3619880" y="298704"/>
                </a:lnTo>
                <a:lnTo>
                  <a:pt x="3616832" y="295021"/>
                </a:lnTo>
                <a:lnTo>
                  <a:pt x="3613784" y="291464"/>
                </a:lnTo>
                <a:lnTo>
                  <a:pt x="3610355" y="284352"/>
                </a:lnTo>
                <a:lnTo>
                  <a:pt x="3606673" y="273938"/>
                </a:lnTo>
                <a:lnTo>
                  <a:pt x="3510406" y="2539"/>
                </a:lnTo>
                <a:lnTo>
                  <a:pt x="3510915" y="197612"/>
                </a:lnTo>
                <a:lnTo>
                  <a:pt x="3436366" y="197612"/>
                </a:lnTo>
                <a:lnTo>
                  <a:pt x="3486277" y="6096"/>
                </a:lnTo>
                <a:lnTo>
                  <a:pt x="3375152" y="276860"/>
                </a:lnTo>
                <a:lnTo>
                  <a:pt x="3371850" y="284607"/>
                </a:lnTo>
                <a:lnTo>
                  <a:pt x="3368929" y="290322"/>
                </a:lnTo>
                <a:lnTo>
                  <a:pt x="3366261" y="294132"/>
                </a:lnTo>
                <a:lnTo>
                  <a:pt x="3363468" y="297942"/>
                </a:lnTo>
                <a:lnTo>
                  <a:pt x="3359404" y="300736"/>
                </a:lnTo>
                <a:lnTo>
                  <a:pt x="3353689" y="302260"/>
                </a:lnTo>
                <a:lnTo>
                  <a:pt x="3329812" y="309499"/>
                </a:lnTo>
                <a:lnTo>
                  <a:pt x="3330955" y="320675"/>
                </a:lnTo>
                <a:lnTo>
                  <a:pt x="3342268" y="320385"/>
                </a:lnTo>
                <a:lnTo>
                  <a:pt x="3355466" y="320122"/>
                </a:lnTo>
                <a:lnTo>
                  <a:pt x="3367824" y="319965"/>
                </a:lnTo>
                <a:lnTo>
                  <a:pt x="3391553" y="319971"/>
                </a:lnTo>
                <a:lnTo>
                  <a:pt x="3403653" y="320117"/>
                </a:lnTo>
                <a:lnTo>
                  <a:pt x="3417148" y="320352"/>
                </a:lnTo>
                <a:lnTo>
                  <a:pt x="3432048" y="320675"/>
                </a:lnTo>
                <a:lnTo>
                  <a:pt x="3431412" y="308990"/>
                </a:lnTo>
                <a:lnTo>
                  <a:pt x="3409950" y="302768"/>
                </a:lnTo>
                <a:lnTo>
                  <a:pt x="3407155" y="302006"/>
                </a:lnTo>
                <a:lnTo>
                  <a:pt x="3403727" y="299593"/>
                </a:lnTo>
                <a:lnTo>
                  <a:pt x="3401695" y="296418"/>
                </a:lnTo>
                <a:close/>
              </a:path>
            </a:pathLst>
          </a:custGeom>
          <a:solidFill>
            <a:srgbClr val="C00000"/>
          </a:solidFill>
        </p:spPr>
        <p:txBody>
          <a:bodyPr wrap="square" lIns="0" tIns="0" rIns="0" bIns="0" rtlCol="0">
            <a:noAutofit/>
          </a:bodyPr>
          <a:lstStyle/>
          <a:p>
            <a:endParaRPr/>
          </a:p>
        </p:txBody>
      </p:sp>
      <p:sp>
        <p:nvSpPr>
          <p:cNvPr id="5" name="object 5"/>
          <p:cNvSpPr/>
          <p:nvPr/>
        </p:nvSpPr>
        <p:spPr>
          <a:xfrm>
            <a:off x="2899496" y="750953"/>
            <a:ext cx="94150" cy="69723"/>
          </a:xfrm>
          <a:custGeom>
            <a:avLst/>
            <a:gdLst/>
            <a:ahLst/>
            <a:cxnLst/>
            <a:rect l="l" t="t" r="r" b="b"/>
            <a:pathLst>
              <a:path w="70612" h="69723">
                <a:moveTo>
                  <a:pt x="35560" y="0"/>
                </a:moveTo>
                <a:lnTo>
                  <a:pt x="48721" y="2124"/>
                </a:lnTo>
                <a:lnTo>
                  <a:pt x="59573" y="8498"/>
                </a:lnTo>
                <a:lnTo>
                  <a:pt x="67828" y="19822"/>
                </a:lnTo>
                <a:lnTo>
                  <a:pt x="70576" y="32812"/>
                </a:lnTo>
                <a:lnTo>
                  <a:pt x="70612" y="34671"/>
                </a:lnTo>
                <a:lnTo>
                  <a:pt x="68424" y="47910"/>
                </a:lnTo>
                <a:lnTo>
                  <a:pt x="61862" y="58626"/>
                </a:lnTo>
                <a:lnTo>
                  <a:pt x="50168" y="66939"/>
                </a:lnTo>
                <a:lnTo>
                  <a:pt x="37374" y="69687"/>
                </a:lnTo>
                <a:lnTo>
                  <a:pt x="35560" y="69723"/>
                </a:lnTo>
                <a:lnTo>
                  <a:pt x="22199" y="67610"/>
                </a:lnTo>
                <a:lnTo>
                  <a:pt x="11427" y="61272"/>
                </a:lnTo>
                <a:lnTo>
                  <a:pt x="2783" y="49424"/>
                </a:lnTo>
                <a:lnTo>
                  <a:pt x="35" y="36507"/>
                </a:lnTo>
                <a:lnTo>
                  <a:pt x="0" y="34671"/>
                </a:lnTo>
                <a:lnTo>
                  <a:pt x="2187" y="21336"/>
                </a:lnTo>
                <a:lnTo>
                  <a:pt x="8749" y="10693"/>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8731845" y="721487"/>
            <a:ext cx="350689" cy="93852"/>
          </a:xfrm>
          <a:custGeom>
            <a:avLst/>
            <a:gdLst/>
            <a:ahLst/>
            <a:cxnLst/>
            <a:rect l="l" t="t" r="r" b="b"/>
            <a:pathLst>
              <a:path w="263017" h="93852">
                <a:moveTo>
                  <a:pt x="257810"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6"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8"/>
                </a:lnTo>
                <a:lnTo>
                  <a:pt x="35306" y="40639"/>
                </a:lnTo>
                <a:lnTo>
                  <a:pt x="233679" y="40639"/>
                </a:lnTo>
                <a:lnTo>
                  <a:pt x="245364" y="2032"/>
                </a:lnTo>
                <a:lnTo>
                  <a:pt x="257810"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8815495" y="605156"/>
            <a:ext cx="183557" cy="100075"/>
          </a:xfrm>
          <a:custGeom>
            <a:avLst/>
            <a:gdLst/>
            <a:ahLst/>
            <a:cxnLst/>
            <a:rect l="l" t="t" r="r" b="b"/>
            <a:pathLst>
              <a:path w="137668" h="100075">
                <a:moveTo>
                  <a:pt x="13334" y="0"/>
                </a:moveTo>
                <a:lnTo>
                  <a:pt x="18033" y="18161"/>
                </a:lnTo>
                <a:lnTo>
                  <a:pt x="19303" y="21971"/>
                </a:lnTo>
                <a:lnTo>
                  <a:pt x="25019" y="24384"/>
                </a:lnTo>
                <a:lnTo>
                  <a:pt x="38232" y="24598"/>
                </a:lnTo>
                <a:lnTo>
                  <a:pt x="51018" y="24775"/>
                </a:lnTo>
                <a:lnTo>
                  <a:pt x="63396" y="24879"/>
                </a:lnTo>
                <a:lnTo>
                  <a:pt x="68960" y="24892"/>
                </a:lnTo>
                <a:lnTo>
                  <a:pt x="81228" y="24831"/>
                </a:lnTo>
                <a:lnTo>
                  <a:pt x="93850" y="24676"/>
                </a:lnTo>
                <a:lnTo>
                  <a:pt x="106848" y="24467"/>
                </a:lnTo>
                <a:lnTo>
                  <a:pt x="111759" y="24384"/>
                </a:lnTo>
                <a:lnTo>
                  <a:pt x="115824" y="24130"/>
                </a:lnTo>
                <a:lnTo>
                  <a:pt x="119379" y="18415"/>
                </a:lnTo>
                <a:lnTo>
                  <a:pt x="124078" y="889"/>
                </a:lnTo>
                <a:lnTo>
                  <a:pt x="137668" y="254"/>
                </a:lnTo>
                <a:lnTo>
                  <a:pt x="137400" y="13756"/>
                </a:lnTo>
                <a:lnTo>
                  <a:pt x="137196" y="26698"/>
                </a:lnTo>
                <a:lnTo>
                  <a:pt x="137070" y="39081"/>
                </a:lnTo>
                <a:lnTo>
                  <a:pt x="137032" y="49403"/>
                </a:lnTo>
                <a:lnTo>
                  <a:pt x="137080" y="61012"/>
                </a:lnTo>
                <a:lnTo>
                  <a:pt x="137216" y="73373"/>
                </a:lnTo>
                <a:lnTo>
                  <a:pt x="137426" y="86485"/>
                </a:lnTo>
                <a:lnTo>
                  <a:pt x="137668" y="98933"/>
                </a:lnTo>
                <a:lnTo>
                  <a:pt x="124078" y="100075"/>
                </a:lnTo>
                <a:lnTo>
                  <a:pt x="119125" y="80645"/>
                </a:lnTo>
                <a:lnTo>
                  <a:pt x="118109" y="76581"/>
                </a:lnTo>
                <a:lnTo>
                  <a:pt x="115950" y="74549"/>
                </a:lnTo>
                <a:lnTo>
                  <a:pt x="112522" y="74422"/>
                </a:lnTo>
                <a:lnTo>
                  <a:pt x="99273" y="74151"/>
                </a:lnTo>
                <a:lnTo>
                  <a:pt x="86473" y="73990"/>
                </a:lnTo>
                <a:lnTo>
                  <a:pt x="74121" y="73920"/>
                </a:lnTo>
                <a:lnTo>
                  <a:pt x="68706" y="73914"/>
                </a:lnTo>
                <a:lnTo>
                  <a:pt x="56539" y="73950"/>
                </a:lnTo>
                <a:lnTo>
                  <a:pt x="43899" y="74072"/>
                </a:lnTo>
                <a:lnTo>
                  <a:pt x="30846" y="74300"/>
                </a:lnTo>
                <a:lnTo>
                  <a:pt x="25653" y="74422"/>
                </a:lnTo>
                <a:lnTo>
                  <a:pt x="21716" y="74549"/>
                </a:lnTo>
                <a:lnTo>
                  <a:pt x="18033" y="80137"/>
                </a:lnTo>
                <a:lnTo>
                  <a:pt x="13334" y="99441"/>
                </a:lnTo>
                <a:lnTo>
                  <a:pt x="0" y="99822"/>
                </a:lnTo>
                <a:lnTo>
                  <a:pt x="261" y="86129"/>
                </a:lnTo>
                <a:lnTo>
                  <a:pt x="462" y="73090"/>
                </a:lnTo>
                <a:lnTo>
                  <a:pt x="591" y="60728"/>
                </a:lnTo>
                <a:lnTo>
                  <a:pt x="634" y="49403"/>
                </a:lnTo>
                <a:lnTo>
                  <a:pt x="584" y="37578"/>
                </a:lnTo>
                <a:lnTo>
                  <a:pt x="442" y="25146"/>
                </a:lnTo>
                <a:lnTo>
                  <a:pt x="222" y="12078"/>
                </a:lnTo>
                <a:lnTo>
                  <a:pt x="0" y="1143"/>
                </a:lnTo>
                <a:lnTo>
                  <a:pt x="13334"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7221730"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6384547"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9115892"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5"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5" y="20193"/>
                </a:lnTo>
                <a:lnTo>
                  <a:pt x="303349" y="38539"/>
                </a:lnTo>
                <a:lnTo>
                  <a:pt x="303190" y="51318"/>
                </a:lnTo>
                <a:lnTo>
                  <a:pt x="303149" y="64516"/>
                </a:lnTo>
                <a:lnTo>
                  <a:pt x="303149" y="242443"/>
                </a:lnTo>
                <a:lnTo>
                  <a:pt x="303183" y="256863"/>
                </a:lnTo>
                <a:lnTo>
                  <a:pt x="303297" y="269889"/>
                </a:lnTo>
                <a:lnTo>
                  <a:pt x="303508" y="281556"/>
                </a:lnTo>
                <a:lnTo>
                  <a:pt x="306070" y="292608"/>
                </a:lnTo>
                <a:lnTo>
                  <a:pt x="338962" y="302133"/>
                </a:lnTo>
                <a:lnTo>
                  <a:pt x="339598" y="313309"/>
                </a:lnTo>
                <a:lnTo>
                  <a:pt x="327876" y="313059"/>
                </a:lnTo>
                <a:lnTo>
                  <a:pt x="315730" y="312859"/>
                </a:lnTo>
                <a:lnTo>
                  <a:pt x="303157" y="312708"/>
                </a:lnTo>
                <a:lnTo>
                  <a:pt x="290152" y="312607"/>
                </a:lnTo>
                <a:lnTo>
                  <a:pt x="276710" y="312554"/>
                </a:lnTo>
                <a:lnTo>
                  <a:pt x="268985"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5"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744374" y="502031"/>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9"/>
                </a:lnTo>
                <a:lnTo>
                  <a:pt x="134112" y="889"/>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8"/>
                </a:lnTo>
                <a:lnTo>
                  <a:pt x="230631" y="90043"/>
                </a:lnTo>
                <a:lnTo>
                  <a:pt x="218059" y="91821"/>
                </a:lnTo>
                <a:lnTo>
                  <a:pt x="208915" y="49657"/>
                </a:lnTo>
                <a:lnTo>
                  <a:pt x="29845" y="49657"/>
                </a:lnTo>
                <a:lnTo>
                  <a:pt x="17399" y="90424"/>
                </a:lnTo>
                <a:lnTo>
                  <a:pt x="4699" y="92075"/>
                </a:lnTo>
                <a:lnTo>
                  <a:pt x="0" y="1778"/>
                </a:lnTo>
                <a:lnTo>
                  <a:pt x="1777"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333401" y="502032"/>
            <a:ext cx="406061" cy="313309"/>
          </a:xfrm>
          <a:custGeom>
            <a:avLst/>
            <a:gdLst/>
            <a:ahLst/>
            <a:cxnLst/>
            <a:rect l="l" t="t" r="r" b="b"/>
            <a:pathLst>
              <a:path w="304546" h="313309">
                <a:moveTo>
                  <a:pt x="0" y="0"/>
                </a:moveTo>
                <a:lnTo>
                  <a:pt x="9709" y="339"/>
                </a:lnTo>
                <a:lnTo>
                  <a:pt x="20942" y="592"/>
                </a:lnTo>
                <a:lnTo>
                  <a:pt x="33692" y="763"/>
                </a:lnTo>
                <a:lnTo>
                  <a:pt x="47952" y="860"/>
                </a:lnTo>
                <a:lnTo>
                  <a:pt x="62737" y="889"/>
                </a:lnTo>
                <a:lnTo>
                  <a:pt x="76049" y="871"/>
                </a:lnTo>
                <a:lnTo>
                  <a:pt x="89141" y="817"/>
                </a:lnTo>
                <a:lnTo>
                  <a:pt x="102016" y="723"/>
                </a:lnTo>
                <a:lnTo>
                  <a:pt x="114675" y="587"/>
                </a:lnTo>
                <a:lnTo>
                  <a:pt x="127122" y="407"/>
                </a:lnTo>
                <a:lnTo>
                  <a:pt x="139359" y="180"/>
                </a:lnTo>
                <a:lnTo>
                  <a:pt x="147447" y="0"/>
                </a:lnTo>
                <a:lnTo>
                  <a:pt x="148462" y="11430"/>
                </a:lnTo>
                <a:lnTo>
                  <a:pt x="125729" y="17018"/>
                </a:lnTo>
                <a:lnTo>
                  <a:pt x="122300" y="17780"/>
                </a:lnTo>
                <a:lnTo>
                  <a:pt x="119761" y="18796"/>
                </a:lnTo>
                <a:lnTo>
                  <a:pt x="118110" y="20193"/>
                </a:lnTo>
                <a:lnTo>
                  <a:pt x="116459" y="21717"/>
                </a:lnTo>
                <a:lnTo>
                  <a:pt x="115697" y="23495"/>
                </a:lnTo>
                <a:lnTo>
                  <a:pt x="115697" y="25654"/>
                </a:lnTo>
                <a:lnTo>
                  <a:pt x="115697" y="28829"/>
                </a:lnTo>
                <a:lnTo>
                  <a:pt x="116712" y="32639"/>
                </a:lnTo>
                <a:lnTo>
                  <a:pt x="118872" y="37084"/>
                </a:lnTo>
                <a:lnTo>
                  <a:pt x="120903" y="41529"/>
                </a:lnTo>
                <a:lnTo>
                  <a:pt x="123825" y="46863"/>
                </a:lnTo>
                <a:lnTo>
                  <a:pt x="127508" y="52959"/>
                </a:lnTo>
                <a:lnTo>
                  <a:pt x="177291" y="143637"/>
                </a:lnTo>
                <a:lnTo>
                  <a:pt x="220218" y="58293"/>
                </a:lnTo>
                <a:lnTo>
                  <a:pt x="224154" y="50927"/>
                </a:lnTo>
                <a:lnTo>
                  <a:pt x="227329" y="44577"/>
                </a:lnTo>
                <a:lnTo>
                  <a:pt x="229743" y="39370"/>
                </a:lnTo>
                <a:lnTo>
                  <a:pt x="232156" y="34163"/>
                </a:lnTo>
                <a:lnTo>
                  <a:pt x="233299" y="29845"/>
                </a:lnTo>
                <a:lnTo>
                  <a:pt x="233299" y="26670"/>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9"/>
                </a:lnTo>
                <a:lnTo>
                  <a:pt x="267340" y="835"/>
                </a:lnTo>
                <a:lnTo>
                  <a:pt x="280095" y="665"/>
                </a:lnTo>
                <a:lnTo>
                  <a:pt x="292745" y="366"/>
                </a:lnTo>
                <a:lnTo>
                  <a:pt x="303402" y="0"/>
                </a:lnTo>
                <a:lnTo>
                  <a:pt x="304546" y="11430"/>
                </a:lnTo>
                <a:lnTo>
                  <a:pt x="280924" y="18288"/>
                </a:lnTo>
                <a:lnTo>
                  <a:pt x="275463" y="20193"/>
                </a:lnTo>
                <a:lnTo>
                  <a:pt x="271399" y="22733"/>
                </a:lnTo>
                <a:lnTo>
                  <a:pt x="268477" y="26289"/>
                </a:lnTo>
                <a:lnTo>
                  <a:pt x="265556" y="29718"/>
                </a:lnTo>
                <a:lnTo>
                  <a:pt x="262635" y="34163"/>
                </a:lnTo>
                <a:lnTo>
                  <a:pt x="259715" y="39497"/>
                </a:lnTo>
                <a:lnTo>
                  <a:pt x="189102" y="170180"/>
                </a:lnTo>
                <a:lnTo>
                  <a:pt x="189102" y="242443"/>
                </a:lnTo>
                <a:lnTo>
                  <a:pt x="189102" y="251460"/>
                </a:lnTo>
                <a:lnTo>
                  <a:pt x="189229" y="259461"/>
                </a:lnTo>
                <a:lnTo>
                  <a:pt x="189229" y="266827"/>
                </a:lnTo>
                <a:lnTo>
                  <a:pt x="189357" y="274066"/>
                </a:lnTo>
                <a:lnTo>
                  <a:pt x="189484" y="280670"/>
                </a:lnTo>
                <a:lnTo>
                  <a:pt x="189611" y="286512"/>
                </a:lnTo>
                <a:lnTo>
                  <a:pt x="189737" y="290322"/>
                </a:lnTo>
                <a:lnTo>
                  <a:pt x="192277" y="292989"/>
                </a:lnTo>
                <a:lnTo>
                  <a:pt x="197358" y="294259"/>
                </a:lnTo>
                <a:lnTo>
                  <a:pt x="222376" y="302133"/>
                </a:lnTo>
                <a:lnTo>
                  <a:pt x="223012"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1" y="302133"/>
                </a:lnTo>
                <a:lnTo>
                  <a:pt x="115697" y="293878"/>
                </a:lnTo>
                <a:lnTo>
                  <a:pt x="119379" y="292735"/>
                </a:lnTo>
                <a:lnTo>
                  <a:pt x="121412" y="290449"/>
                </a:lnTo>
                <a:lnTo>
                  <a:pt x="121665" y="286893"/>
                </a:lnTo>
                <a:lnTo>
                  <a:pt x="121920" y="280924"/>
                </a:lnTo>
                <a:lnTo>
                  <a:pt x="122047" y="274320"/>
                </a:lnTo>
                <a:lnTo>
                  <a:pt x="122174" y="266954"/>
                </a:lnTo>
                <a:lnTo>
                  <a:pt x="122300" y="259588"/>
                </a:lnTo>
                <a:lnTo>
                  <a:pt x="122427" y="251460"/>
                </a:lnTo>
                <a:lnTo>
                  <a:pt x="122427" y="242443"/>
                </a:lnTo>
                <a:lnTo>
                  <a:pt x="122427" y="175514"/>
                </a:lnTo>
                <a:lnTo>
                  <a:pt x="49784" y="45593"/>
                </a:lnTo>
                <a:lnTo>
                  <a:pt x="44323" y="36449"/>
                </a:lnTo>
                <a:lnTo>
                  <a:pt x="39877" y="29972"/>
                </a:lnTo>
                <a:lnTo>
                  <a:pt x="32765" y="22098"/>
                </a:lnTo>
                <a:lnTo>
                  <a:pt x="22351" y="17399"/>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7514676" y="502032"/>
            <a:ext cx="790110" cy="313309"/>
          </a:xfrm>
          <a:custGeom>
            <a:avLst/>
            <a:gdLst/>
            <a:ahLst/>
            <a:cxnLst/>
            <a:rect l="l" t="t" r="r" b="b"/>
            <a:pathLst>
              <a:path w="592582" h="313309">
                <a:moveTo>
                  <a:pt x="0" y="0"/>
                </a:moveTo>
                <a:lnTo>
                  <a:pt x="13107" y="354"/>
                </a:lnTo>
                <a:lnTo>
                  <a:pt x="26000" y="613"/>
                </a:lnTo>
                <a:lnTo>
                  <a:pt x="38671" y="783"/>
                </a:lnTo>
                <a:lnTo>
                  <a:pt x="51114" y="871"/>
                </a:lnTo>
                <a:lnTo>
                  <a:pt x="59690" y="889"/>
                </a:lnTo>
                <a:lnTo>
                  <a:pt x="272161" y="889"/>
                </a:lnTo>
                <a:lnTo>
                  <a:pt x="284663" y="856"/>
                </a:lnTo>
                <a:lnTo>
                  <a:pt x="297326" y="748"/>
                </a:lnTo>
                <a:lnTo>
                  <a:pt x="310133" y="548"/>
                </a:lnTo>
                <a:lnTo>
                  <a:pt x="318008" y="0"/>
                </a:lnTo>
                <a:lnTo>
                  <a:pt x="325882" y="127"/>
                </a:lnTo>
                <a:lnTo>
                  <a:pt x="327533" y="127"/>
                </a:lnTo>
                <a:lnTo>
                  <a:pt x="329184" y="127"/>
                </a:lnTo>
                <a:lnTo>
                  <a:pt x="330835" y="0"/>
                </a:lnTo>
                <a:lnTo>
                  <a:pt x="330835" y="254"/>
                </a:lnTo>
                <a:lnTo>
                  <a:pt x="343969" y="442"/>
                </a:lnTo>
                <a:lnTo>
                  <a:pt x="356961" y="592"/>
                </a:lnTo>
                <a:lnTo>
                  <a:pt x="369814" y="706"/>
                </a:lnTo>
                <a:lnTo>
                  <a:pt x="382527" y="788"/>
                </a:lnTo>
                <a:lnTo>
                  <a:pt x="395105" y="844"/>
                </a:lnTo>
                <a:lnTo>
                  <a:pt x="407549" y="876"/>
                </a:lnTo>
                <a:lnTo>
                  <a:pt x="419860" y="888"/>
                </a:lnTo>
                <a:lnTo>
                  <a:pt x="423164" y="889"/>
                </a:lnTo>
                <a:lnTo>
                  <a:pt x="485394" y="889"/>
                </a:lnTo>
                <a:lnTo>
                  <a:pt x="497545" y="877"/>
                </a:lnTo>
                <a:lnTo>
                  <a:pt x="509848" y="843"/>
                </a:lnTo>
                <a:lnTo>
                  <a:pt x="522303" y="784"/>
                </a:lnTo>
                <a:lnTo>
                  <a:pt x="534907" y="699"/>
                </a:lnTo>
                <a:lnTo>
                  <a:pt x="547660" y="587"/>
                </a:lnTo>
                <a:lnTo>
                  <a:pt x="560560" y="446"/>
                </a:lnTo>
                <a:lnTo>
                  <a:pt x="573606" y="275"/>
                </a:lnTo>
                <a:lnTo>
                  <a:pt x="586796" y="73"/>
                </a:lnTo>
                <a:lnTo>
                  <a:pt x="591185" y="0"/>
                </a:lnTo>
                <a:lnTo>
                  <a:pt x="592582" y="1778"/>
                </a:lnTo>
                <a:lnTo>
                  <a:pt x="577850" y="83566"/>
                </a:lnTo>
                <a:lnTo>
                  <a:pt x="565277" y="85598"/>
                </a:lnTo>
                <a:lnTo>
                  <a:pt x="550799" y="23876"/>
                </a:lnTo>
                <a:lnTo>
                  <a:pt x="486283" y="23876"/>
                </a:lnTo>
                <a:lnTo>
                  <a:pt x="486283" y="242062"/>
                </a:lnTo>
                <a:lnTo>
                  <a:pt x="486319" y="256741"/>
                </a:lnTo>
                <a:lnTo>
                  <a:pt x="486441" y="269764"/>
                </a:lnTo>
                <a:lnTo>
                  <a:pt x="486669" y="281129"/>
                </a:lnTo>
                <a:lnTo>
                  <a:pt x="488950" y="291084"/>
                </a:lnTo>
                <a:lnTo>
                  <a:pt x="527812"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4" y="313309"/>
                </a:lnTo>
                <a:lnTo>
                  <a:pt x="377571" y="302133"/>
                </a:lnTo>
                <a:lnTo>
                  <a:pt x="413258" y="292227"/>
                </a:lnTo>
                <a:lnTo>
                  <a:pt x="419318" y="274396"/>
                </a:lnTo>
                <a:lnTo>
                  <a:pt x="419497" y="262020"/>
                </a:lnTo>
                <a:lnTo>
                  <a:pt x="419598" y="247987"/>
                </a:lnTo>
                <a:lnTo>
                  <a:pt x="419608" y="242062"/>
                </a:lnTo>
                <a:lnTo>
                  <a:pt x="419608" y="23876"/>
                </a:lnTo>
                <a:lnTo>
                  <a:pt x="355219" y="23876"/>
                </a:lnTo>
                <a:lnTo>
                  <a:pt x="334772" y="83312"/>
                </a:lnTo>
                <a:lnTo>
                  <a:pt x="322199" y="85344"/>
                </a:lnTo>
                <a:lnTo>
                  <a:pt x="317373" y="15621"/>
                </a:lnTo>
                <a:lnTo>
                  <a:pt x="301625" y="20193"/>
                </a:lnTo>
                <a:lnTo>
                  <a:pt x="298196" y="21209"/>
                </a:lnTo>
                <a:lnTo>
                  <a:pt x="295983" y="38539"/>
                </a:lnTo>
                <a:lnTo>
                  <a:pt x="295824" y="51318"/>
                </a:lnTo>
                <a:lnTo>
                  <a:pt x="295783" y="64516"/>
                </a:lnTo>
                <a:lnTo>
                  <a:pt x="295783" y="242443"/>
                </a:lnTo>
                <a:lnTo>
                  <a:pt x="295817" y="256863"/>
                </a:lnTo>
                <a:lnTo>
                  <a:pt x="295931" y="269889"/>
                </a:lnTo>
                <a:lnTo>
                  <a:pt x="296142" y="281556"/>
                </a:lnTo>
                <a:lnTo>
                  <a:pt x="298450" y="292608"/>
                </a:lnTo>
                <a:lnTo>
                  <a:pt x="331343" y="302133"/>
                </a:lnTo>
                <a:lnTo>
                  <a:pt x="332232"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4" y="313309"/>
                </a:lnTo>
                <a:lnTo>
                  <a:pt x="195834" y="302133"/>
                </a:lnTo>
                <a:lnTo>
                  <a:pt x="222631" y="294259"/>
                </a:lnTo>
                <a:lnTo>
                  <a:pt x="226314" y="293243"/>
                </a:lnTo>
                <a:lnTo>
                  <a:pt x="228219" y="290576"/>
                </a:lnTo>
                <a:lnTo>
                  <a:pt x="228346" y="286512"/>
                </a:lnTo>
                <a:lnTo>
                  <a:pt x="228721" y="275600"/>
                </a:lnTo>
                <a:lnTo>
                  <a:pt x="228971" y="263260"/>
                </a:lnTo>
                <a:lnTo>
                  <a:pt x="229093" y="249455"/>
                </a:lnTo>
                <a:lnTo>
                  <a:pt x="229108" y="242443"/>
                </a:lnTo>
                <a:lnTo>
                  <a:pt x="229108" y="25273"/>
                </a:lnTo>
                <a:lnTo>
                  <a:pt x="103378" y="25273"/>
                </a:lnTo>
                <a:lnTo>
                  <a:pt x="103378" y="242443"/>
                </a:lnTo>
                <a:lnTo>
                  <a:pt x="103412" y="256950"/>
                </a:lnTo>
                <a:lnTo>
                  <a:pt x="103528" y="269976"/>
                </a:lnTo>
                <a:lnTo>
                  <a:pt x="103744" y="281556"/>
                </a:lnTo>
                <a:lnTo>
                  <a:pt x="104013" y="290576"/>
                </a:lnTo>
                <a:lnTo>
                  <a:pt x="109601"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1"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5679780"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6"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4" y="20193"/>
                </a:lnTo>
                <a:lnTo>
                  <a:pt x="303349" y="38539"/>
                </a:lnTo>
                <a:lnTo>
                  <a:pt x="303190" y="51318"/>
                </a:lnTo>
                <a:lnTo>
                  <a:pt x="303149" y="64516"/>
                </a:lnTo>
                <a:lnTo>
                  <a:pt x="303149" y="242443"/>
                </a:lnTo>
                <a:lnTo>
                  <a:pt x="303183" y="256863"/>
                </a:lnTo>
                <a:lnTo>
                  <a:pt x="303297" y="269889"/>
                </a:lnTo>
                <a:lnTo>
                  <a:pt x="303508" y="281556"/>
                </a:lnTo>
                <a:lnTo>
                  <a:pt x="306069"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69"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6"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1"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395639" y="502032"/>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6" y="889"/>
                </a:lnTo>
                <a:lnTo>
                  <a:pt x="153873" y="842"/>
                </a:lnTo>
                <a:lnTo>
                  <a:pt x="166731" y="697"/>
                </a:lnTo>
                <a:lnTo>
                  <a:pt x="179301" y="442"/>
                </a:lnTo>
                <a:lnTo>
                  <a:pt x="191593" y="67"/>
                </a:lnTo>
                <a:lnTo>
                  <a:pt x="193421" y="0"/>
                </a:lnTo>
                <a:lnTo>
                  <a:pt x="194563" y="11430"/>
                </a:lnTo>
                <a:lnTo>
                  <a:pt x="169291" y="18288"/>
                </a:lnTo>
                <a:lnTo>
                  <a:pt x="155701" y="24003"/>
                </a:lnTo>
                <a:lnTo>
                  <a:pt x="145287" y="33274"/>
                </a:lnTo>
                <a:lnTo>
                  <a:pt x="133985" y="44958"/>
                </a:lnTo>
                <a:lnTo>
                  <a:pt x="57404" y="130429"/>
                </a:lnTo>
                <a:lnTo>
                  <a:pt x="155701" y="274828"/>
                </a:lnTo>
                <a:lnTo>
                  <a:pt x="164719" y="286258"/>
                </a:lnTo>
                <a:lnTo>
                  <a:pt x="176530" y="293878"/>
                </a:lnTo>
                <a:lnTo>
                  <a:pt x="181737" y="295402"/>
                </a:lnTo>
                <a:lnTo>
                  <a:pt x="203454"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8"/>
                </a:lnTo>
                <a:lnTo>
                  <a:pt x="0" y="156591"/>
                </a:lnTo>
                <a:lnTo>
                  <a:pt x="91567" y="55880"/>
                </a:lnTo>
                <a:lnTo>
                  <a:pt x="101041" y="45351"/>
                </a:lnTo>
                <a:lnTo>
                  <a:pt x="108320" y="36485"/>
                </a:lnTo>
                <a:lnTo>
                  <a:pt x="112902" y="30480"/>
                </a:lnTo>
                <a:lnTo>
                  <a:pt x="115062" y="26035"/>
                </a:lnTo>
                <a:lnTo>
                  <a:pt x="115062" y="22860"/>
                </a:lnTo>
                <a:lnTo>
                  <a:pt x="115062" y="19939"/>
                </a:lnTo>
                <a:lnTo>
                  <a:pt x="113030" y="18034"/>
                </a:lnTo>
                <a:lnTo>
                  <a:pt x="108966" y="16764"/>
                </a:lnTo>
                <a:lnTo>
                  <a:pt x="89535" y="11811"/>
                </a:lnTo>
                <a:lnTo>
                  <a:pt x="8890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5251027" y="502032"/>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3" y="889"/>
                </a:lnTo>
                <a:lnTo>
                  <a:pt x="83236" y="859"/>
                </a:lnTo>
                <a:lnTo>
                  <a:pt x="96839" y="769"/>
                </a:lnTo>
                <a:lnTo>
                  <a:pt x="109632" y="611"/>
                </a:lnTo>
                <a:lnTo>
                  <a:pt x="121603" y="380"/>
                </a:lnTo>
                <a:lnTo>
                  <a:pt x="132742" y="71"/>
                </a:lnTo>
                <a:lnTo>
                  <a:pt x="134874" y="0"/>
                </a:lnTo>
                <a:lnTo>
                  <a:pt x="136143" y="11430"/>
                </a:lnTo>
                <a:lnTo>
                  <a:pt x="109600" y="19050"/>
                </a:lnTo>
                <a:lnTo>
                  <a:pt x="106044" y="20066"/>
                </a:lnTo>
                <a:lnTo>
                  <a:pt x="104139" y="22352"/>
                </a:lnTo>
                <a:lnTo>
                  <a:pt x="103885" y="25908"/>
                </a:lnTo>
                <a:lnTo>
                  <a:pt x="103631" y="31496"/>
                </a:lnTo>
                <a:lnTo>
                  <a:pt x="103631" y="37338"/>
                </a:lnTo>
                <a:lnTo>
                  <a:pt x="103504" y="43561"/>
                </a:lnTo>
                <a:lnTo>
                  <a:pt x="103377" y="49784"/>
                </a:lnTo>
                <a:lnTo>
                  <a:pt x="103377" y="56515"/>
                </a:lnTo>
                <a:lnTo>
                  <a:pt x="103377" y="63627"/>
                </a:lnTo>
                <a:lnTo>
                  <a:pt x="103377" y="242443"/>
                </a:lnTo>
                <a:lnTo>
                  <a:pt x="103377" y="251460"/>
                </a:lnTo>
                <a:lnTo>
                  <a:pt x="103377" y="259461"/>
                </a:lnTo>
                <a:lnTo>
                  <a:pt x="103504" y="266827"/>
                </a:lnTo>
                <a:lnTo>
                  <a:pt x="103631" y="274066"/>
                </a:lnTo>
                <a:lnTo>
                  <a:pt x="103631" y="280670"/>
                </a:lnTo>
                <a:lnTo>
                  <a:pt x="103885" y="286512"/>
                </a:lnTo>
                <a:lnTo>
                  <a:pt x="104012" y="290449"/>
                </a:lnTo>
                <a:lnTo>
                  <a:pt x="105917" y="293116"/>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1" y="293878"/>
                </a:lnTo>
                <a:lnTo>
                  <a:pt x="33781" y="292608"/>
                </a:lnTo>
                <a:lnTo>
                  <a:pt x="35813" y="290322"/>
                </a:lnTo>
                <a:lnTo>
                  <a:pt x="35940" y="286893"/>
                </a:lnTo>
                <a:lnTo>
                  <a:pt x="36067" y="280924"/>
                </a:lnTo>
                <a:lnTo>
                  <a:pt x="36194" y="274320"/>
                </a:lnTo>
                <a:lnTo>
                  <a:pt x="36321" y="266954"/>
                </a:lnTo>
                <a:lnTo>
                  <a:pt x="36321" y="259588"/>
                </a:lnTo>
                <a:lnTo>
                  <a:pt x="36449" y="251460"/>
                </a:lnTo>
                <a:lnTo>
                  <a:pt x="36449" y="242443"/>
                </a:lnTo>
                <a:lnTo>
                  <a:pt x="36449" y="64516"/>
                </a:lnTo>
                <a:lnTo>
                  <a:pt x="36449" y="57150"/>
                </a:lnTo>
                <a:lnTo>
                  <a:pt x="36321" y="50292"/>
                </a:lnTo>
                <a:lnTo>
                  <a:pt x="36321" y="44196"/>
                </a:lnTo>
                <a:lnTo>
                  <a:pt x="36194" y="38100"/>
                </a:lnTo>
                <a:lnTo>
                  <a:pt x="36067"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5029542" y="502032"/>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9"/>
                </a:lnTo>
                <a:lnTo>
                  <a:pt x="82692" y="862"/>
                </a:lnTo>
                <a:lnTo>
                  <a:pt x="96038" y="781"/>
                </a:lnTo>
                <a:lnTo>
                  <a:pt x="108867" y="639"/>
                </a:lnTo>
                <a:lnTo>
                  <a:pt x="121175" y="433"/>
                </a:lnTo>
                <a:lnTo>
                  <a:pt x="132957" y="158"/>
                </a:lnTo>
                <a:lnTo>
                  <a:pt x="138430" y="0"/>
                </a:lnTo>
                <a:lnTo>
                  <a:pt x="139573" y="11430"/>
                </a:lnTo>
                <a:lnTo>
                  <a:pt x="109600" y="19685"/>
                </a:lnTo>
                <a:lnTo>
                  <a:pt x="106045" y="20574"/>
                </a:lnTo>
                <a:lnTo>
                  <a:pt x="104140" y="22860"/>
                </a:lnTo>
                <a:lnTo>
                  <a:pt x="103886" y="26416"/>
                </a:lnTo>
                <a:lnTo>
                  <a:pt x="103632" y="31750"/>
                </a:lnTo>
                <a:lnTo>
                  <a:pt x="103632" y="37465"/>
                </a:lnTo>
                <a:lnTo>
                  <a:pt x="103505" y="43688"/>
                </a:lnTo>
                <a:lnTo>
                  <a:pt x="103378" y="49911"/>
                </a:lnTo>
                <a:lnTo>
                  <a:pt x="103378" y="56515"/>
                </a:lnTo>
                <a:lnTo>
                  <a:pt x="103378" y="63627"/>
                </a:lnTo>
                <a:lnTo>
                  <a:pt x="103378" y="242443"/>
                </a:lnTo>
                <a:lnTo>
                  <a:pt x="103378" y="251460"/>
                </a:lnTo>
                <a:lnTo>
                  <a:pt x="103378" y="259461"/>
                </a:lnTo>
                <a:lnTo>
                  <a:pt x="103505" y="266827"/>
                </a:lnTo>
                <a:lnTo>
                  <a:pt x="103632" y="274066"/>
                </a:lnTo>
                <a:lnTo>
                  <a:pt x="103632" y="280670"/>
                </a:lnTo>
                <a:lnTo>
                  <a:pt x="103886" y="286512"/>
                </a:lnTo>
                <a:lnTo>
                  <a:pt x="104012" y="290322"/>
                </a:lnTo>
                <a:lnTo>
                  <a:pt x="106553" y="292989"/>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8"/>
                </a:lnTo>
                <a:lnTo>
                  <a:pt x="33655" y="292735"/>
                </a:lnTo>
                <a:lnTo>
                  <a:pt x="35687" y="290449"/>
                </a:lnTo>
                <a:lnTo>
                  <a:pt x="35941" y="286893"/>
                </a:lnTo>
                <a:lnTo>
                  <a:pt x="36068" y="280924"/>
                </a:lnTo>
                <a:lnTo>
                  <a:pt x="36195" y="274320"/>
                </a:lnTo>
                <a:lnTo>
                  <a:pt x="36322" y="266954"/>
                </a:lnTo>
                <a:lnTo>
                  <a:pt x="36322" y="259588"/>
                </a:lnTo>
                <a:lnTo>
                  <a:pt x="36449" y="251460"/>
                </a:lnTo>
                <a:lnTo>
                  <a:pt x="36449" y="242443"/>
                </a:lnTo>
                <a:lnTo>
                  <a:pt x="36449" y="64516"/>
                </a:lnTo>
                <a:lnTo>
                  <a:pt x="36449" y="57150"/>
                </a:lnTo>
                <a:lnTo>
                  <a:pt x="36322" y="50292"/>
                </a:lnTo>
                <a:lnTo>
                  <a:pt x="36322" y="44196"/>
                </a:lnTo>
                <a:lnTo>
                  <a:pt x="36195" y="38100"/>
                </a:lnTo>
                <a:lnTo>
                  <a:pt x="36068" y="32512"/>
                </a:lnTo>
                <a:lnTo>
                  <a:pt x="35941" y="27559"/>
                </a:lnTo>
                <a:lnTo>
                  <a:pt x="35813" y="23622"/>
                </a:lnTo>
                <a:lnTo>
                  <a:pt x="34036" y="21209"/>
                </a:lnTo>
                <a:lnTo>
                  <a:pt x="30607"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3162132" y="502032"/>
            <a:ext cx="302090" cy="313309"/>
          </a:xfrm>
          <a:custGeom>
            <a:avLst/>
            <a:gdLst/>
            <a:ahLst/>
            <a:cxnLst/>
            <a:rect l="l" t="t" r="r" b="b"/>
            <a:pathLst>
              <a:path w="226568" h="313309">
                <a:moveTo>
                  <a:pt x="0" y="0"/>
                </a:moveTo>
                <a:lnTo>
                  <a:pt x="13210" y="356"/>
                </a:lnTo>
                <a:lnTo>
                  <a:pt x="26143" y="615"/>
                </a:lnTo>
                <a:lnTo>
                  <a:pt x="38797" y="784"/>
                </a:lnTo>
                <a:lnTo>
                  <a:pt x="51173" y="872"/>
                </a:lnTo>
                <a:lnTo>
                  <a:pt x="59435"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2639908" y="502032"/>
            <a:ext cx="302090" cy="313309"/>
          </a:xfrm>
          <a:custGeom>
            <a:avLst/>
            <a:gdLst/>
            <a:ahLst/>
            <a:cxnLst/>
            <a:rect l="l" t="t" r="r" b="b"/>
            <a:pathLst>
              <a:path w="226568" h="313309">
                <a:moveTo>
                  <a:pt x="0" y="0"/>
                </a:moveTo>
                <a:lnTo>
                  <a:pt x="13210" y="356"/>
                </a:lnTo>
                <a:lnTo>
                  <a:pt x="26143" y="615"/>
                </a:lnTo>
                <a:lnTo>
                  <a:pt x="38797" y="784"/>
                </a:lnTo>
                <a:lnTo>
                  <a:pt x="51173" y="872"/>
                </a:lnTo>
                <a:lnTo>
                  <a:pt x="59436"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6"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4650232" y="501903"/>
            <a:ext cx="340867" cy="313436"/>
          </a:xfrm>
          <a:custGeom>
            <a:avLst/>
            <a:gdLst/>
            <a:ahLst/>
            <a:cxnLst/>
            <a:rect l="l" t="t" r="r" b="b"/>
            <a:pathLst>
              <a:path w="255650" h="313436">
                <a:moveTo>
                  <a:pt x="246506" y="0"/>
                </a:moveTo>
                <a:lnTo>
                  <a:pt x="248030" y="1778"/>
                </a:lnTo>
                <a:lnTo>
                  <a:pt x="233299" y="81025"/>
                </a:lnTo>
                <a:lnTo>
                  <a:pt x="221487" y="82804"/>
                </a:lnTo>
                <a:lnTo>
                  <a:pt x="205993" y="23875"/>
                </a:lnTo>
                <a:lnTo>
                  <a:pt x="92201" y="23875"/>
                </a:lnTo>
                <a:lnTo>
                  <a:pt x="175260" y="134620"/>
                </a:lnTo>
                <a:lnTo>
                  <a:pt x="68072" y="262890"/>
                </a:lnTo>
                <a:lnTo>
                  <a:pt x="215646" y="262890"/>
                </a:lnTo>
                <a:lnTo>
                  <a:pt x="241935" y="207518"/>
                </a:lnTo>
                <a:lnTo>
                  <a:pt x="255650" y="205359"/>
                </a:lnTo>
                <a:lnTo>
                  <a:pt x="248412" y="311785"/>
                </a:lnTo>
                <a:lnTo>
                  <a:pt x="246887"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10" y="312674"/>
                </a:lnTo>
                <a:lnTo>
                  <a:pt x="62991" y="312674"/>
                </a:lnTo>
                <a:lnTo>
                  <a:pt x="49425" y="312705"/>
                </a:lnTo>
                <a:lnTo>
                  <a:pt x="36304" y="312801"/>
                </a:lnTo>
                <a:lnTo>
                  <a:pt x="23630" y="312960"/>
                </a:lnTo>
                <a:lnTo>
                  <a:pt x="11401" y="313183"/>
                </a:lnTo>
                <a:lnTo>
                  <a:pt x="888" y="313436"/>
                </a:lnTo>
                <a:lnTo>
                  <a:pt x="0" y="303275"/>
                </a:lnTo>
                <a:lnTo>
                  <a:pt x="117475" y="163830"/>
                </a:lnTo>
                <a:lnTo>
                  <a:pt x="3175" y="11049"/>
                </a:lnTo>
                <a:lnTo>
                  <a:pt x="2031" y="126"/>
                </a:lnTo>
                <a:lnTo>
                  <a:pt x="15399" y="442"/>
                </a:lnTo>
                <a:lnTo>
                  <a:pt x="28456" y="683"/>
                </a:lnTo>
                <a:lnTo>
                  <a:pt x="41207" y="855"/>
                </a:lnTo>
                <a:lnTo>
                  <a:pt x="53657" y="963"/>
                </a:lnTo>
                <a:lnTo>
                  <a:pt x="65810" y="1012"/>
                </a:lnTo>
                <a:lnTo>
                  <a:pt x="70358" y="1016"/>
                </a:lnTo>
                <a:lnTo>
                  <a:pt x="138175"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280410" y="501903"/>
            <a:ext cx="340868" cy="313436"/>
          </a:xfrm>
          <a:custGeom>
            <a:avLst/>
            <a:gdLst/>
            <a:ahLst/>
            <a:cxnLst/>
            <a:rect l="l" t="t" r="r" b="b"/>
            <a:pathLst>
              <a:path w="255651" h="313436">
                <a:moveTo>
                  <a:pt x="246506" y="0"/>
                </a:moveTo>
                <a:lnTo>
                  <a:pt x="248031" y="1778"/>
                </a:lnTo>
                <a:lnTo>
                  <a:pt x="233298" y="81025"/>
                </a:lnTo>
                <a:lnTo>
                  <a:pt x="221488" y="82804"/>
                </a:lnTo>
                <a:lnTo>
                  <a:pt x="205994" y="23875"/>
                </a:lnTo>
                <a:lnTo>
                  <a:pt x="92202" y="23875"/>
                </a:lnTo>
                <a:lnTo>
                  <a:pt x="175259" y="134620"/>
                </a:lnTo>
                <a:lnTo>
                  <a:pt x="68071" y="262890"/>
                </a:lnTo>
                <a:lnTo>
                  <a:pt x="215645" y="262890"/>
                </a:lnTo>
                <a:lnTo>
                  <a:pt x="241934" y="207518"/>
                </a:lnTo>
                <a:lnTo>
                  <a:pt x="255651" y="205359"/>
                </a:lnTo>
                <a:lnTo>
                  <a:pt x="248411" y="311785"/>
                </a:lnTo>
                <a:lnTo>
                  <a:pt x="246888"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09" y="312674"/>
                </a:lnTo>
                <a:lnTo>
                  <a:pt x="62992" y="312674"/>
                </a:lnTo>
                <a:lnTo>
                  <a:pt x="49425" y="312705"/>
                </a:lnTo>
                <a:lnTo>
                  <a:pt x="36304" y="312801"/>
                </a:lnTo>
                <a:lnTo>
                  <a:pt x="23630" y="312960"/>
                </a:lnTo>
                <a:lnTo>
                  <a:pt x="11401" y="313183"/>
                </a:lnTo>
                <a:lnTo>
                  <a:pt x="888" y="313436"/>
                </a:lnTo>
                <a:lnTo>
                  <a:pt x="0" y="303275"/>
                </a:lnTo>
                <a:lnTo>
                  <a:pt x="117474" y="163830"/>
                </a:lnTo>
                <a:lnTo>
                  <a:pt x="3175" y="11049"/>
                </a:lnTo>
                <a:lnTo>
                  <a:pt x="2031" y="126"/>
                </a:lnTo>
                <a:lnTo>
                  <a:pt x="15399" y="442"/>
                </a:lnTo>
                <a:lnTo>
                  <a:pt x="28456" y="683"/>
                </a:lnTo>
                <a:lnTo>
                  <a:pt x="41207" y="855"/>
                </a:lnTo>
                <a:lnTo>
                  <a:pt x="53657" y="963"/>
                </a:lnTo>
                <a:lnTo>
                  <a:pt x="65810" y="1012"/>
                </a:lnTo>
                <a:lnTo>
                  <a:pt x="70357" y="1016"/>
                </a:lnTo>
                <a:lnTo>
                  <a:pt x="138176"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7079659" y="497206"/>
            <a:ext cx="430107" cy="318135"/>
          </a:xfrm>
          <a:custGeom>
            <a:avLst/>
            <a:gdLst/>
            <a:ahLst/>
            <a:cxnLst/>
            <a:rect l="l" t="t" r="r" b="b"/>
            <a:pathLst>
              <a:path w="322580" h="318135">
                <a:moveTo>
                  <a:pt x="180594" y="0"/>
                </a:moveTo>
                <a:lnTo>
                  <a:pt x="276860" y="271399"/>
                </a:lnTo>
                <a:lnTo>
                  <a:pt x="280543" y="281813"/>
                </a:lnTo>
                <a:lnTo>
                  <a:pt x="283972" y="288925"/>
                </a:lnTo>
                <a:lnTo>
                  <a:pt x="287020" y="292481"/>
                </a:lnTo>
                <a:lnTo>
                  <a:pt x="290068" y="296164"/>
                </a:lnTo>
                <a:lnTo>
                  <a:pt x="294386" y="298831"/>
                </a:lnTo>
                <a:lnTo>
                  <a:pt x="300101" y="300482"/>
                </a:lnTo>
                <a:lnTo>
                  <a:pt x="321945" y="306959"/>
                </a:lnTo>
                <a:lnTo>
                  <a:pt x="322580"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6"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6242474" y="497205"/>
            <a:ext cx="855980" cy="319913"/>
          </a:xfrm>
          <a:custGeom>
            <a:avLst/>
            <a:gdLst/>
            <a:ahLst/>
            <a:cxnLst/>
            <a:rect l="l" t="t" r="r" b="b"/>
            <a:pathLst>
              <a:path w="641985" h="319913">
                <a:moveTo>
                  <a:pt x="180594" y="0"/>
                </a:moveTo>
                <a:lnTo>
                  <a:pt x="276860" y="271399"/>
                </a:lnTo>
                <a:lnTo>
                  <a:pt x="280543" y="281813"/>
                </a:lnTo>
                <a:lnTo>
                  <a:pt x="283972" y="288925"/>
                </a:lnTo>
                <a:lnTo>
                  <a:pt x="287020" y="292481"/>
                </a:lnTo>
                <a:lnTo>
                  <a:pt x="290068" y="296164"/>
                </a:lnTo>
                <a:lnTo>
                  <a:pt x="294386" y="298831"/>
                </a:lnTo>
                <a:lnTo>
                  <a:pt x="300100" y="300482"/>
                </a:lnTo>
                <a:lnTo>
                  <a:pt x="321310" y="306705"/>
                </a:lnTo>
                <a:lnTo>
                  <a:pt x="350647" y="298704"/>
                </a:lnTo>
                <a:lnTo>
                  <a:pt x="356883" y="280719"/>
                </a:lnTo>
                <a:lnTo>
                  <a:pt x="357044" y="268377"/>
                </a:lnTo>
                <a:lnTo>
                  <a:pt x="357115" y="254659"/>
                </a:lnTo>
                <a:lnTo>
                  <a:pt x="357124" y="247269"/>
                </a:lnTo>
                <a:lnTo>
                  <a:pt x="357124" y="69342"/>
                </a:lnTo>
                <a:lnTo>
                  <a:pt x="357073" y="54924"/>
                </a:lnTo>
                <a:lnTo>
                  <a:pt x="356902" y="42306"/>
                </a:lnTo>
                <a:lnTo>
                  <a:pt x="356616" y="32385"/>
                </a:lnTo>
                <a:lnTo>
                  <a:pt x="321437" y="16256"/>
                </a:lnTo>
                <a:lnTo>
                  <a:pt x="320675" y="4825"/>
                </a:lnTo>
                <a:lnTo>
                  <a:pt x="336189" y="5252"/>
                </a:lnTo>
                <a:lnTo>
                  <a:pt x="349677" y="5532"/>
                </a:lnTo>
                <a:lnTo>
                  <a:pt x="361140" y="5681"/>
                </a:lnTo>
                <a:lnTo>
                  <a:pt x="368681" y="5715"/>
                </a:lnTo>
                <a:lnTo>
                  <a:pt x="381863" y="5640"/>
                </a:lnTo>
                <a:lnTo>
                  <a:pt x="394618" y="5401"/>
                </a:lnTo>
                <a:lnTo>
                  <a:pt x="406945" y="4975"/>
                </a:lnTo>
                <a:lnTo>
                  <a:pt x="410210" y="4825"/>
                </a:lnTo>
                <a:lnTo>
                  <a:pt x="558673" y="190881"/>
                </a:lnTo>
                <a:lnTo>
                  <a:pt x="566354" y="200550"/>
                </a:lnTo>
                <a:lnTo>
                  <a:pt x="574173" y="210771"/>
                </a:lnTo>
                <a:lnTo>
                  <a:pt x="576961" y="214503"/>
                </a:lnTo>
                <a:lnTo>
                  <a:pt x="576704" y="201524"/>
                </a:lnTo>
                <a:lnTo>
                  <a:pt x="576588" y="188963"/>
                </a:lnTo>
                <a:lnTo>
                  <a:pt x="576580" y="184785"/>
                </a:lnTo>
                <a:lnTo>
                  <a:pt x="576580" y="68453"/>
                </a:lnTo>
                <a:lnTo>
                  <a:pt x="576530" y="54431"/>
                </a:lnTo>
                <a:lnTo>
                  <a:pt x="576362" y="41770"/>
                </a:lnTo>
                <a:lnTo>
                  <a:pt x="576072" y="31242"/>
                </a:lnTo>
                <a:lnTo>
                  <a:pt x="575945" y="27812"/>
                </a:lnTo>
                <a:lnTo>
                  <a:pt x="574040" y="25527"/>
                </a:lnTo>
                <a:lnTo>
                  <a:pt x="570230" y="24511"/>
                </a:lnTo>
                <a:lnTo>
                  <a:pt x="541655" y="16637"/>
                </a:lnTo>
                <a:lnTo>
                  <a:pt x="541020" y="4825"/>
                </a:lnTo>
                <a:lnTo>
                  <a:pt x="555924" y="5237"/>
                </a:lnTo>
                <a:lnTo>
                  <a:pt x="569320" y="5515"/>
                </a:lnTo>
                <a:lnTo>
                  <a:pt x="581219" y="5669"/>
                </a:lnTo>
                <a:lnTo>
                  <a:pt x="591058" y="5715"/>
                </a:lnTo>
                <a:lnTo>
                  <a:pt x="601759" y="5663"/>
                </a:lnTo>
                <a:lnTo>
                  <a:pt x="613835" y="5499"/>
                </a:lnTo>
                <a:lnTo>
                  <a:pt x="627275" y="5211"/>
                </a:lnTo>
                <a:lnTo>
                  <a:pt x="640842" y="4825"/>
                </a:lnTo>
                <a:lnTo>
                  <a:pt x="641985" y="16256"/>
                </a:lnTo>
                <a:lnTo>
                  <a:pt x="611632" y="25019"/>
                </a:lnTo>
                <a:lnTo>
                  <a:pt x="605828" y="43364"/>
                </a:lnTo>
                <a:lnTo>
                  <a:pt x="605606" y="56143"/>
                </a:lnTo>
                <a:lnTo>
                  <a:pt x="605536" y="69342"/>
                </a:lnTo>
                <a:lnTo>
                  <a:pt x="605536" y="317373"/>
                </a:lnTo>
                <a:lnTo>
                  <a:pt x="579882" y="319913"/>
                </a:lnTo>
                <a:lnTo>
                  <a:pt x="403987" y="99568"/>
                </a:lnTo>
                <a:lnTo>
                  <a:pt x="396895" y="90320"/>
                </a:lnTo>
                <a:lnTo>
                  <a:pt x="388959" y="79758"/>
                </a:lnTo>
                <a:lnTo>
                  <a:pt x="385953" y="75692"/>
                </a:lnTo>
                <a:lnTo>
                  <a:pt x="386205" y="88991"/>
                </a:lnTo>
                <a:lnTo>
                  <a:pt x="386323" y="101434"/>
                </a:lnTo>
                <a:lnTo>
                  <a:pt x="386334" y="106045"/>
                </a:lnTo>
                <a:lnTo>
                  <a:pt x="386334" y="247269"/>
                </a:lnTo>
                <a:lnTo>
                  <a:pt x="386369" y="261901"/>
                </a:lnTo>
                <a:lnTo>
                  <a:pt x="386488" y="274933"/>
                </a:lnTo>
                <a:lnTo>
                  <a:pt x="386710" y="286385"/>
                </a:lnTo>
                <a:lnTo>
                  <a:pt x="386842" y="290830"/>
                </a:lnTo>
                <a:lnTo>
                  <a:pt x="386969" y="295148"/>
                </a:lnTo>
                <a:lnTo>
                  <a:pt x="388747" y="297815"/>
                </a:lnTo>
                <a:lnTo>
                  <a:pt x="392303" y="298704"/>
                </a:lnTo>
                <a:lnTo>
                  <a:pt x="420878" y="306450"/>
                </a:lnTo>
                <a:lnTo>
                  <a:pt x="421640" y="318135"/>
                </a:lnTo>
                <a:lnTo>
                  <a:pt x="406889" y="317794"/>
                </a:lnTo>
                <a:lnTo>
                  <a:pt x="393528" y="317553"/>
                </a:lnTo>
                <a:lnTo>
                  <a:pt x="381598" y="317413"/>
                </a:lnTo>
                <a:lnTo>
                  <a:pt x="372110" y="317373"/>
                </a:lnTo>
                <a:lnTo>
                  <a:pt x="361590" y="317420"/>
                </a:lnTo>
                <a:lnTo>
                  <a:pt x="349567" y="317556"/>
                </a:lnTo>
                <a:lnTo>
                  <a:pt x="336042" y="317766"/>
                </a:lnTo>
                <a:lnTo>
                  <a:pt x="322580" y="318008"/>
                </a:lnTo>
                <a:lnTo>
                  <a:pt x="322199" y="318008"/>
                </a:lnTo>
                <a:lnTo>
                  <a:pt x="321945" y="318135"/>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5"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3376000" y="497206"/>
            <a:ext cx="427058" cy="318135"/>
          </a:xfrm>
          <a:custGeom>
            <a:avLst/>
            <a:gdLst/>
            <a:ahLst/>
            <a:cxnLst/>
            <a:rect l="l" t="t" r="r" b="b"/>
            <a:pathLst>
              <a:path w="320294" h="318135">
                <a:moveTo>
                  <a:pt x="178943" y="0"/>
                </a:moveTo>
                <a:lnTo>
                  <a:pt x="274574" y="271399"/>
                </a:lnTo>
                <a:lnTo>
                  <a:pt x="278256" y="281813"/>
                </a:lnTo>
                <a:lnTo>
                  <a:pt x="281686" y="288925"/>
                </a:lnTo>
                <a:lnTo>
                  <a:pt x="284733" y="292481"/>
                </a:lnTo>
                <a:lnTo>
                  <a:pt x="287781" y="296164"/>
                </a:lnTo>
                <a:lnTo>
                  <a:pt x="292100" y="298831"/>
                </a:lnTo>
                <a:lnTo>
                  <a:pt x="297688" y="300482"/>
                </a:lnTo>
                <a:lnTo>
                  <a:pt x="319405" y="306959"/>
                </a:lnTo>
                <a:lnTo>
                  <a:pt x="320294" y="318135"/>
                </a:lnTo>
                <a:lnTo>
                  <a:pt x="307607" y="317849"/>
                </a:lnTo>
                <a:lnTo>
                  <a:pt x="294901" y="317630"/>
                </a:lnTo>
                <a:lnTo>
                  <a:pt x="282189" y="317478"/>
                </a:lnTo>
                <a:lnTo>
                  <a:pt x="269486" y="317393"/>
                </a:lnTo>
                <a:lnTo>
                  <a:pt x="259587" y="317373"/>
                </a:lnTo>
                <a:lnTo>
                  <a:pt x="246631" y="317392"/>
                </a:lnTo>
                <a:lnTo>
                  <a:pt x="233773" y="317452"/>
                </a:lnTo>
                <a:lnTo>
                  <a:pt x="221014" y="317550"/>
                </a:lnTo>
                <a:lnTo>
                  <a:pt x="208353" y="317689"/>
                </a:lnTo>
                <a:lnTo>
                  <a:pt x="195792" y="317866"/>
                </a:lnTo>
                <a:lnTo>
                  <a:pt x="183329" y="318084"/>
                </a:lnTo>
                <a:lnTo>
                  <a:pt x="180720" y="318135"/>
                </a:lnTo>
                <a:lnTo>
                  <a:pt x="179705" y="306959"/>
                </a:lnTo>
                <a:lnTo>
                  <a:pt x="201549" y="300482"/>
                </a:lnTo>
                <a:lnTo>
                  <a:pt x="204469" y="299593"/>
                </a:lnTo>
                <a:lnTo>
                  <a:pt x="206628" y="298450"/>
                </a:lnTo>
                <a:lnTo>
                  <a:pt x="208025" y="297053"/>
                </a:lnTo>
                <a:lnTo>
                  <a:pt x="209295" y="295783"/>
                </a:lnTo>
                <a:lnTo>
                  <a:pt x="210057" y="293750"/>
                </a:lnTo>
                <a:lnTo>
                  <a:pt x="210057" y="291084"/>
                </a:lnTo>
                <a:lnTo>
                  <a:pt x="210057" y="288036"/>
                </a:lnTo>
                <a:lnTo>
                  <a:pt x="209295" y="284225"/>
                </a:lnTo>
                <a:lnTo>
                  <a:pt x="207771" y="279400"/>
                </a:lnTo>
                <a:lnTo>
                  <a:pt x="206248" y="274447"/>
                </a:lnTo>
                <a:lnTo>
                  <a:pt x="204215" y="268097"/>
                </a:lnTo>
                <a:lnTo>
                  <a:pt x="201549" y="260223"/>
                </a:lnTo>
                <a:lnTo>
                  <a:pt x="152145" y="114427"/>
                </a:lnTo>
                <a:lnTo>
                  <a:pt x="149351" y="106045"/>
                </a:lnTo>
                <a:lnTo>
                  <a:pt x="146812" y="97917"/>
                </a:lnTo>
                <a:lnTo>
                  <a:pt x="144652" y="90170"/>
                </a:lnTo>
                <a:lnTo>
                  <a:pt x="140508" y="101869"/>
                </a:lnTo>
                <a:lnTo>
                  <a:pt x="135990" y="114033"/>
                </a:lnTo>
                <a:lnTo>
                  <a:pt x="135889" y="114300"/>
                </a:lnTo>
                <a:lnTo>
                  <a:pt x="81406" y="260096"/>
                </a:lnTo>
                <a:lnTo>
                  <a:pt x="78486" y="268224"/>
                </a:lnTo>
                <a:lnTo>
                  <a:pt x="76073" y="274828"/>
                </a:lnTo>
                <a:lnTo>
                  <a:pt x="74421" y="279781"/>
                </a:lnTo>
                <a:lnTo>
                  <a:pt x="72643" y="284734"/>
                </a:lnTo>
                <a:lnTo>
                  <a:pt x="71881" y="288671"/>
                </a:lnTo>
                <a:lnTo>
                  <a:pt x="71881" y="291338"/>
                </a:lnTo>
                <a:lnTo>
                  <a:pt x="71881" y="293878"/>
                </a:lnTo>
                <a:lnTo>
                  <a:pt x="72517" y="295783"/>
                </a:lnTo>
                <a:lnTo>
                  <a:pt x="73787" y="297053"/>
                </a:lnTo>
                <a:lnTo>
                  <a:pt x="75183" y="298450"/>
                </a:lnTo>
                <a:lnTo>
                  <a:pt x="77215" y="299466"/>
                </a:lnTo>
                <a:lnTo>
                  <a:pt x="80137" y="300228"/>
                </a:lnTo>
                <a:lnTo>
                  <a:pt x="101473" y="306450"/>
                </a:lnTo>
                <a:lnTo>
                  <a:pt x="102234" y="318135"/>
                </a:lnTo>
                <a:lnTo>
                  <a:pt x="87318" y="317812"/>
                </a:lnTo>
                <a:lnTo>
                  <a:pt x="73794" y="317577"/>
                </a:lnTo>
                <a:lnTo>
                  <a:pt x="61684" y="317431"/>
                </a:lnTo>
                <a:lnTo>
                  <a:pt x="51010" y="317374"/>
                </a:lnTo>
                <a:lnTo>
                  <a:pt x="49530" y="317373"/>
                </a:lnTo>
                <a:lnTo>
                  <a:pt x="37966" y="317425"/>
                </a:lnTo>
                <a:lnTo>
                  <a:pt x="25606" y="317581"/>
                </a:lnTo>
                <a:lnTo>
                  <a:pt x="12436" y="317842"/>
                </a:lnTo>
                <a:lnTo>
                  <a:pt x="1015" y="318135"/>
                </a:lnTo>
                <a:lnTo>
                  <a:pt x="0" y="306959"/>
                </a:lnTo>
                <a:lnTo>
                  <a:pt x="23875" y="299720"/>
                </a:lnTo>
                <a:lnTo>
                  <a:pt x="29463" y="298196"/>
                </a:lnTo>
                <a:lnTo>
                  <a:pt x="33655" y="295402"/>
                </a:lnTo>
                <a:lnTo>
                  <a:pt x="36321" y="291592"/>
                </a:lnTo>
                <a:lnTo>
                  <a:pt x="38988" y="287782"/>
                </a:lnTo>
                <a:lnTo>
                  <a:pt x="42037" y="282067"/>
                </a:lnTo>
                <a:lnTo>
                  <a:pt x="45212" y="274320"/>
                </a:lnTo>
                <a:lnTo>
                  <a:pt x="155067" y="3556"/>
                </a:lnTo>
                <a:lnTo>
                  <a:pt x="178943" y="0"/>
                </a:lnTo>
                <a:close/>
              </a:path>
            </a:pathLst>
          </a:custGeom>
          <a:ln w="3047">
            <a:solidFill>
              <a:srgbClr val="3A431F"/>
            </a:solidFill>
          </a:ln>
        </p:spPr>
        <p:txBody>
          <a:bodyPr wrap="square" lIns="0" tIns="0" rIns="0" bIns="0" rtlCol="0">
            <a:noAutofit/>
          </a:bodyPr>
          <a:lstStyle/>
          <a:p>
            <a:endParaRPr/>
          </a:p>
        </p:txBody>
      </p:sp>
      <p:sp>
        <p:nvSpPr>
          <p:cNvPr id="25" name="object 25"/>
          <p:cNvSpPr/>
          <p:nvPr/>
        </p:nvSpPr>
        <p:spPr>
          <a:xfrm>
            <a:off x="3799841" y="494665"/>
            <a:ext cx="461941" cy="320675"/>
          </a:xfrm>
          <a:custGeom>
            <a:avLst/>
            <a:gdLst/>
            <a:ahLst/>
            <a:cxnLst/>
            <a:rect l="l" t="t" r="r" b="b"/>
            <a:pathLst>
              <a:path w="346456" h="320675">
                <a:moveTo>
                  <a:pt x="175640" y="0"/>
                </a:moveTo>
                <a:lnTo>
                  <a:pt x="190032" y="430"/>
                </a:lnTo>
                <a:lnTo>
                  <a:pt x="203851" y="1719"/>
                </a:lnTo>
                <a:lnTo>
                  <a:pt x="217095" y="3867"/>
                </a:lnTo>
                <a:lnTo>
                  <a:pt x="229763" y="6872"/>
                </a:lnTo>
                <a:lnTo>
                  <a:pt x="241851" y="10732"/>
                </a:lnTo>
                <a:lnTo>
                  <a:pt x="253358" y="15448"/>
                </a:lnTo>
                <a:lnTo>
                  <a:pt x="264281" y="21018"/>
                </a:lnTo>
                <a:lnTo>
                  <a:pt x="274619" y="27441"/>
                </a:lnTo>
                <a:lnTo>
                  <a:pt x="283209" y="33782"/>
                </a:lnTo>
                <a:lnTo>
                  <a:pt x="293499" y="42869"/>
                </a:lnTo>
                <a:lnTo>
                  <a:pt x="302359" y="52659"/>
                </a:lnTo>
                <a:lnTo>
                  <a:pt x="309790" y="63152"/>
                </a:lnTo>
                <a:lnTo>
                  <a:pt x="315794" y="74349"/>
                </a:lnTo>
                <a:lnTo>
                  <a:pt x="320372" y="86249"/>
                </a:lnTo>
                <a:lnTo>
                  <a:pt x="323527" y="98852"/>
                </a:lnTo>
                <a:lnTo>
                  <a:pt x="325260" y="112159"/>
                </a:lnTo>
                <a:lnTo>
                  <a:pt x="325627" y="122174"/>
                </a:lnTo>
                <a:lnTo>
                  <a:pt x="325147" y="132002"/>
                </a:lnTo>
                <a:lnTo>
                  <a:pt x="323705" y="141980"/>
                </a:lnTo>
                <a:lnTo>
                  <a:pt x="321302" y="152109"/>
                </a:lnTo>
                <a:lnTo>
                  <a:pt x="317939" y="162389"/>
                </a:lnTo>
                <a:lnTo>
                  <a:pt x="313615" y="172819"/>
                </a:lnTo>
                <a:lnTo>
                  <a:pt x="308332" y="183400"/>
                </a:lnTo>
                <a:lnTo>
                  <a:pt x="302088" y="194133"/>
                </a:lnTo>
                <a:lnTo>
                  <a:pt x="294886" y="205018"/>
                </a:lnTo>
                <a:lnTo>
                  <a:pt x="286724" y="216054"/>
                </a:lnTo>
                <a:lnTo>
                  <a:pt x="277603" y="227243"/>
                </a:lnTo>
                <a:lnTo>
                  <a:pt x="267523" y="238584"/>
                </a:lnTo>
                <a:lnTo>
                  <a:pt x="256485" y="250079"/>
                </a:lnTo>
                <a:lnTo>
                  <a:pt x="244490" y="261726"/>
                </a:lnTo>
                <a:lnTo>
                  <a:pt x="232790" y="272414"/>
                </a:lnTo>
                <a:lnTo>
                  <a:pt x="232790" y="273685"/>
                </a:lnTo>
                <a:lnTo>
                  <a:pt x="307086" y="273685"/>
                </a:lnTo>
                <a:lnTo>
                  <a:pt x="332994" y="224662"/>
                </a:lnTo>
                <a:lnTo>
                  <a:pt x="346456" y="222376"/>
                </a:lnTo>
                <a:lnTo>
                  <a:pt x="338581" y="318643"/>
                </a:lnTo>
                <a:lnTo>
                  <a:pt x="337312" y="320675"/>
                </a:lnTo>
                <a:lnTo>
                  <a:pt x="324837" y="320539"/>
                </a:lnTo>
                <a:lnTo>
                  <a:pt x="312316" y="320417"/>
                </a:lnTo>
                <a:lnTo>
                  <a:pt x="299749" y="320308"/>
                </a:lnTo>
                <a:lnTo>
                  <a:pt x="287136" y="320213"/>
                </a:lnTo>
                <a:lnTo>
                  <a:pt x="274476" y="320130"/>
                </a:lnTo>
                <a:lnTo>
                  <a:pt x="261770" y="320061"/>
                </a:lnTo>
                <a:lnTo>
                  <a:pt x="249018" y="320005"/>
                </a:lnTo>
                <a:lnTo>
                  <a:pt x="236220" y="319962"/>
                </a:lnTo>
                <a:lnTo>
                  <a:pt x="223375" y="319933"/>
                </a:lnTo>
                <a:lnTo>
                  <a:pt x="210485" y="319916"/>
                </a:lnTo>
                <a:lnTo>
                  <a:pt x="200913" y="319913"/>
                </a:lnTo>
                <a:lnTo>
                  <a:pt x="197484" y="278384"/>
                </a:lnTo>
                <a:lnTo>
                  <a:pt x="205395" y="266410"/>
                </a:lnTo>
                <a:lnTo>
                  <a:pt x="212617" y="254427"/>
                </a:lnTo>
                <a:lnTo>
                  <a:pt x="219152" y="242435"/>
                </a:lnTo>
                <a:lnTo>
                  <a:pt x="224999" y="230435"/>
                </a:lnTo>
                <a:lnTo>
                  <a:pt x="230158" y="218428"/>
                </a:lnTo>
                <a:lnTo>
                  <a:pt x="234629" y="206414"/>
                </a:lnTo>
                <a:lnTo>
                  <a:pt x="238413" y="194396"/>
                </a:lnTo>
                <a:lnTo>
                  <a:pt x="241509" y="182373"/>
                </a:lnTo>
                <a:lnTo>
                  <a:pt x="243917" y="170346"/>
                </a:lnTo>
                <a:lnTo>
                  <a:pt x="245637" y="158317"/>
                </a:lnTo>
                <a:lnTo>
                  <a:pt x="246670" y="146287"/>
                </a:lnTo>
                <a:lnTo>
                  <a:pt x="247014" y="134238"/>
                </a:lnTo>
                <a:lnTo>
                  <a:pt x="246578" y="119304"/>
                </a:lnTo>
                <a:lnTo>
                  <a:pt x="245267" y="105286"/>
                </a:lnTo>
                <a:lnTo>
                  <a:pt x="243075" y="92179"/>
                </a:lnTo>
                <a:lnTo>
                  <a:pt x="239997" y="79978"/>
                </a:lnTo>
                <a:lnTo>
                  <a:pt x="236029" y="68678"/>
                </a:lnTo>
                <a:lnTo>
                  <a:pt x="231165" y="58275"/>
                </a:lnTo>
                <a:lnTo>
                  <a:pt x="218796" y="40523"/>
                </a:lnTo>
                <a:lnTo>
                  <a:pt x="209006" y="31823"/>
                </a:lnTo>
                <a:lnTo>
                  <a:pt x="197946" y="25594"/>
                </a:lnTo>
                <a:lnTo>
                  <a:pt x="185606" y="21842"/>
                </a:lnTo>
                <a:lnTo>
                  <a:pt x="171972" y="20574"/>
                </a:lnTo>
                <a:lnTo>
                  <a:pt x="171831" y="20574"/>
                </a:lnTo>
                <a:lnTo>
                  <a:pt x="158105" y="21848"/>
                </a:lnTo>
                <a:lnTo>
                  <a:pt x="145758" y="25675"/>
                </a:lnTo>
                <a:lnTo>
                  <a:pt x="134784" y="32061"/>
                </a:lnTo>
                <a:lnTo>
                  <a:pt x="125176" y="41014"/>
                </a:lnTo>
                <a:lnTo>
                  <a:pt x="117982" y="50800"/>
                </a:lnTo>
                <a:lnTo>
                  <a:pt x="112722" y="60517"/>
                </a:lnTo>
                <a:lnTo>
                  <a:pt x="108331" y="71192"/>
                </a:lnTo>
                <a:lnTo>
                  <a:pt x="104807" y="82823"/>
                </a:lnTo>
                <a:lnTo>
                  <a:pt x="102152" y="95412"/>
                </a:lnTo>
                <a:lnTo>
                  <a:pt x="100366" y="108958"/>
                </a:lnTo>
                <a:lnTo>
                  <a:pt x="99448" y="123461"/>
                </a:lnTo>
                <a:lnTo>
                  <a:pt x="99313" y="131952"/>
                </a:lnTo>
                <a:lnTo>
                  <a:pt x="99648" y="144231"/>
                </a:lnTo>
                <a:lnTo>
                  <a:pt x="100651" y="156464"/>
                </a:lnTo>
                <a:lnTo>
                  <a:pt x="102322" y="168651"/>
                </a:lnTo>
                <a:lnTo>
                  <a:pt x="104663" y="180794"/>
                </a:lnTo>
                <a:lnTo>
                  <a:pt x="107672" y="192891"/>
                </a:lnTo>
                <a:lnTo>
                  <a:pt x="111349" y="204945"/>
                </a:lnTo>
                <a:lnTo>
                  <a:pt x="115695" y="216954"/>
                </a:lnTo>
                <a:lnTo>
                  <a:pt x="120710" y="228921"/>
                </a:lnTo>
                <a:lnTo>
                  <a:pt x="126394" y="240844"/>
                </a:lnTo>
                <a:lnTo>
                  <a:pt x="132746" y="252725"/>
                </a:lnTo>
                <a:lnTo>
                  <a:pt x="139766" y="264564"/>
                </a:lnTo>
                <a:lnTo>
                  <a:pt x="147456" y="276362"/>
                </a:lnTo>
                <a:lnTo>
                  <a:pt x="148844" y="278384"/>
                </a:lnTo>
                <a:lnTo>
                  <a:pt x="145542" y="319913"/>
                </a:lnTo>
                <a:lnTo>
                  <a:pt x="132672" y="319919"/>
                </a:lnTo>
                <a:lnTo>
                  <a:pt x="119841" y="319939"/>
                </a:lnTo>
                <a:lnTo>
                  <a:pt x="107047" y="319972"/>
                </a:lnTo>
                <a:lnTo>
                  <a:pt x="94289" y="320018"/>
                </a:lnTo>
                <a:lnTo>
                  <a:pt x="81566" y="320078"/>
                </a:lnTo>
                <a:lnTo>
                  <a:pt x="68877" y="320151"/>
                </a:lnTo>
                <a:lnTo>
                  <a:pt x="56220" y="320237"/>
                </a:lnTo>
                <a:lnTo>
                  <a:pt x="43594" y="320336"/>
                </a:lnTo>
                <a:lnTo>
                  <a:pt x="30997" y="320449"/>
                </a:lnTo>
                <a:lnTo>
                  <a:pt x="18430" y="320574"/>
                </a:lnTo>
                <a:lnTo>
                  <a:pt x="9270" y="320675"/>
                </a:lnTo>
                <a:lnTo>
                  <a:pt x="8000" y="318643"/>
                </a:lnTo>
                <a:lnTo>
                  <a:pt x="0" y="224155"/>
                </a:lnTo>
                <a:lnTo>
                  <a:pt x="12700" y="221996"/>
                </a:lnTo>
                <a:lnTo>
                  <a:pt x="38607" y="273685"/>
                </a:lnTo>
                <a:lnTo>
                  <a:pt x="112013" y="273685"/>
                </a:lnTo>
                <a:lnTo>
                  <a:pt x="112013" y="272414"/>
                </a:lnTo>
                <a:lnTo>
                  <a:pt x="99125" y="260962"/>
                </a:lnTo>
                <a:lnTo>
                  <a:pt x="87220" y="249612"/>
                </a:lnTo>
                <a:lnTo>
                  <a:pt x="76298" y="238366"/>
                </a:lnTo>
                <a:lnTo>
                  <a:pt x="66358" y="227223"/>
                </a:lnTo>
                <a:lnTo>
                  <a:pt x="57402" y="216185"/>
                </a:lnTo>
                <a:lnTo>
                  <a:pt x="49429" y="205250"/>
                </a:lnTo>
                <a:lnTo>
                  <a:pt x="42438" y="194421"/>
                </a:lnTo>
                <a:lnTo>
                  <a:pt x="36431" y="183696"/>
                </a:lnTo>
                <a:lnTo>
                  <a:pt x="31406" y="173077"/>
                </a:lnTo>
                <a:lnTo>
                  <a:pt x="27365" y="162563"/>
                </a:lnTo>
                <a:lnTo>
                  <a:pt x="24306" y="152155"/>
                </a:lnTo>
                <a:lnTo>
                  <a:pt x="22231" y="141853"/>
                </a:lnTo>
                <a:lnTo>
                  <a:pt x="21138" y="131658"/>
                </a:lnTo>
                <a:lnTo>
                  <a:pt x="20955" y="125475"/>
                </a:lnTo>
                <a:lnTo>
                  <a:pt x="21653" y="111716"/>
                </a:lnTo>
                <a:lnTo>
                  <a:pt x="23748" y="98626"/>
                </a:lnTo>
                <a:lnTo>
                  <a:pt x="27240" y="86208"/>
                </a:lnTo>
                <a:lnTo>
                  <a:pt x="32128" y="74461"/>
                </a:lnTo>
                <a:lnTo>
                  <a:pt x="38414" y="63389"/>
                </a:lnTo>
                <a:lnTo>
                  <a:pt x="46096" y="52993"/>
                </a:lnTo>
                <a:lnTo>
                  <a:pt x="55174" y="43274"/>
                </a:lnTo>
                <a:lnTo>
                  <a:pt x="64769" y="34925"/>
                </a:lnTo>
                <a:lnTo>
                  <a:pt x="74621" y="27721"/>
                </a:lnTo>
                <a:lnTo>
                  <a:pt x="85027" y="21346"/>
                </a:lnTo>
                <a:lnTo>
                  <a:pt x="95988" y="15801"/>
                </a:lnTo>
                <a:lnTo>
                  <a:pt x="107504" y="11086"/>
                </a:lnTo>
                <a:lnTo>
                  <a:pt x="119575" y="7204"/>
                </a:lnTo>
                <a:lnTo>
                  <a:pt x="132201" y="4154"/>
                </a:lnTo>
                <a:lnTo>
                  <a:pt x="145381" y="1937"/>
                </a:lnTo>
                <a:lnTo>
                  <a:pt x="159117" y="555"/>
                </a:lnTo>
                <a:lnTo>
                  <a:pt x="173407" y="9"/>
                </a:lnTo>
                <a:lnTo>
                  <a:pt x="17564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2245362" y="248414"/>
            <a:ext cx="7699247" cy="688847"/>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9209024" y="248414"/>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7" y="1108998"/>
            <a:ext cx="10235708" cy="4755286"/>
          </a:xfrm>
          <a:prstGeom prst="rect">
            <a:avLst/>
          </a:prstGeom>
        </p:spPr>
        <p:txBody>
          <a:bodyPr wrap="square" lIns="0" tIns="18732" rIns="0" bIns="0" rtlCol="0">
            <a:noAutofit/>
          </a:bodyPr>
          <a:lstStyle/>
          <a:p>
            <a:pPr marL="12700" marR="52412">
              <a:lnSpc>
                <a:spcPts val="2950"/>
              </a:lnSpc>
            </a:pPr>
            <a:r>
              <a:rPr sz="2800" b="1" spc="-32" dirty="0" smtClean="0">
                <a:solidFill>
                  <a:srgbClr val="0000FF"/>
                </a:solidFill>
                <a:latin typeface="Constantia"/>
                <a:cs typeface="Constantia"/>
              </a:rPr>
              <a:t>ΕΞΟΙΚΕΙΩΣΗ ΜΕ ΤΟ ΓΡΑΠΤΟ ΛΟΓΟ:</a:t>
            </a:r>
            <a:endParaRPr sz="2800">
              <a:latin typeface="Constantia"/>
              <a:cs typeface="Constantia"/>
            </a:endParaRPr>
          </a:p>
          <a:p>
            <a:pPr marL="12700" marR="315744">
              <a:lnSpc>
                <a:spcPts val="3417"/>
              </a:lnSpc>
              <a:spcBef>
                <a:spcPts val="57"/>
              </a:spcBef>
            </a:pPr>
            <a:r>
              <a:rPr sz="2800" b="1" spc="-25" dirty="0" smtClean="0">
                <a:solidFill>
                  <a:srgbClr val="FFFFFF"/>
                </a:solidFill>
                <a:latin typeface="Constantia"/>
                <a:cs typeface="Constantia"/>
              </a:rPr>
              <a:t>Διάθεση για διάβασμα – σχέση με βιβλία. </a:t>
            </a:r>
            <a:endParaRPr sz="2800">
              <a:latin typeface="Constantia"/>
              <a:cs typeface="Constantia"/>
            </a:endParaRPr>
          </a:p>
          <a:p>
            <a:pPr marL="12700" marR="315744">
              <a:lnSpc>
                <a:spcPts val="3417"/>
              </a:lnSpc>
              <a:spcBef>
                <a:spcPts val="208"/>
              </a:spcBef>
            </a:pPr>
            <a:r>
              <a:rPr sz="2800" b="1" spc="-30" dirty="0" smtClean="0">
                <a:solidFill>
                  <a:srgbClr val="FFFFFF"/>
                </a:solidFill>
                <a:latin typeface="Constantia"/>
                <a:cs typeface="Constantia"/>
              </a:rPr>
              <a:t>Εξώφυλλο – τίτλος – αρχή και τέλος ιστορίας </a:t>
            </a:r>
            <a:endParaRPr sz="2800">
              <a:latin typeface="Constantia"/>
              <a:cs typeface="Constantia"/>
            </a:endParaRPr>
          </a:p>
          <a:p>
            <a:pPr marL="12700" marR="315744">
              <a:lnSpc>
                <a:spcPts val="3417"/>
              </a:lnSpc>
              <a:spcBef>
                <a:spcPts val="208"/>
              </a:spcBef>
            </a:pPr>
            <a:r>
              <a:rPr sz="2800" b="1" spc="-20" dirty="0" smtClean="0">
                <a:solidFill>
                  <a:srgbClr val="FFFFFF"/>
                </a:solidFill>
                <a:latin typeface="Constantia"/>
                <a:cs typeface="Constantia"/>
              </a:rPr>
              <a:t>Εικόνες φορά ανάγνωσης (πάνω-κάτω,</a:t>
            </a:r>
            <a:endParaRPr sz="2800">
              <a:latin typeface="Constantia"/>
              <a:cs typeface="Constantia"/>
            </a:endParaRPr>
          </a:p>
          <a:p>
            <a:pPr marL="287019" marR="52412">
              <a:lnSpc>
                <a:spcPts val="2815"/>
              </a:lnSpc>
              <a:spcBef>
                <a:spcPts val="349"/>
              </a:spcBef>
            </a:pPr>
            <a:r>
              <a:rPr sz="2800" b="1" spc="-28" dirty="0" smtClean="0">
                <a:solidFill>
                  <a:srgbClr val="FFFFFF"/>
                </a:solidFill>
                <a:latin typeface="Constantia"/>
                <a:cs typeface="Constantia"/>
              </a:rPr>
              <a:t>αριστερά-δεξιά) – ακολουθεί με το δάχτυλο.</a:t>
            </a:r>
            <a:endParaRPr sz="2800">
              <a:latin typeface="Constantia"/>
              <a:cs typeface="Constantia"/>
            </a:endParaRPr>
          </a:p>
          <a:p>
            <a:pPr marL="12700" marR="52412">
              <a:lnSpc>
                <a:spcPct val="101725"/>
              </a:lnSpc>
              <a:spcBef>
                <a:spcPts val="64"/>
              </a:spcBef>
            </a:pPr>
            <a:r>
              <a:rPr sz="2800" b="1" spc="-20" dirty="0" smtClean="0">
                <a:solidFill>
                  <a:srgbClr val="FFFFFF"/>
                </a:solidFill>
                <a:latin typeface="Constantia"/>
                <a:cs typeface="Constantia"/>
              </a:rPr>
              <a:t>Διάκριση κεφαλαίων-μικρών &amp; αντιστοίχησή</a:t>
            </a:r>
            <a:endParaRPr sz="2800">
              <a:latin typeface="Constantia"/>
              <a:cs typeface="Constantia"/>
            </a:endParaRPr>
          </a:p>
          <a:p>
            <a:pPr marL="287019" marR="52412">
              <a:lnSpc>
                <a:spcPts val="3025"/>
              </a:lnSpc>
              <a:spcBef>
                <a:spcPts val="151"/>
              </a:spcBef>
            </a:pPr>
            <a:r>
              <a:rPr sz="2800" b="1" spc="-31" dirty="0" smtClean="0">
                <a:solidFill>
                  <a:srgbClr val="FFFFFF"/>
                </a:solidFill>
                <a:latin typeface="Constantia"/>
                <a:cs typeface="Constantia"/>
              </a:rPr>
              <a:t>τους, αρχικό γράμμα ονόματός του - γραφή.</a:t>
            </a:r>
            <a:endParaRPr sz="2800">
              <a:latin typeface="Constantia"/>
              <a:cs typeface="Constantia"/>
            </a:endParaRPr>
          </a:p>
          <a:p>
            <a:pPr marL="287019" indent="-274319">
              <a:lnSpc>
                <a:spcPts val="3020"/>
              </a:lnSpc>
              <a:spcBef>
                <a:spcPts val="454"/>
              </a:spcBef>
            </a:pPr>
            <a:r>
              <a:rPr sz="2800" b="1" spc="-169" dirty="0" smtClean="0">
                <a:solidFill>
                  <a:srgbClr val="FFFFFF"/>
                </a:solidFill>
                <a:latin typeface="Constantia"/>
                <a:cs typeface="Constantia"/>
              </a:rPr>
              <a:t>Α</a:t>
            </a:r>
            <a:r>
              <a:rPr sz="2800" b="1" spc="-19" dirty="0" smtClean="0">
                <a:solidFill>
                  <a:srgbClr val="FFFFFF"/>
                </a:solidFill>
                <a:latin typeface="Constantia"/>
                <a:cs typeface="Constantia"/>
              </a:rPr>
              <a:t>ν</a:t>
            </a:r>
            <a:r>
              <a:rPr sz="2800" b="1" spc="19" dirty="0" smtClean="0">
                <a:solidFill>
                  <a:srgbClr val="FFFFFF"/>
                </a:solidFill>
                <a:latin typeface="Constantia"/>
                <a:cs typeface="Constantia"/>
              </a:rPr>
              <a:t>αγ</a:t>
            </a:r>
            <a:r>
              <a:rPr sz="2800" b="1" spc="0" dirty="0" smtClean="0">
                <a:solidFill>
                  <a:srgbClr val="FFFFFF"/>
                </a:solidFill>
                <a:latin typeface="Constantia"/>
                <a:cs typeface="Constantia"/>
              </a:rPr>
              <a:t>ν</a:t>
            </a:r>
            <a:r>
              <a:rPr sz="2800" b="1" spc="-9" dirty="0" smtClean="0">
                <a:solidFill>
                  <a:srgbClr val="FFFFFF"/>
                </a:solidFill>
                <a:latin typeface="Constantia"/>
                <a:cs typeface="Constantia"/>
              </a:rPr>
              <a:t>ώρ</a:t>
            </a:r>
            <a:r>
              <a:rPr sz="2800" b="1" spc="0" dirty="0" smtClean="0">
                <a:solidFill>
                  <a:srgbClr val="FFFFFF"/>
                </a:solidFill>
                <a:latin typeface="Constantia"/>
                <a:cs typeface="Constantia"/>
              </a:rPr>
              <a:t>ιση</a:t>
            </a:r>
            <a:r>
              <a:rPr sz="2800" b="1" spc="-208" dirty="0" smtClean="0">
                <a:solidFill>
                  <a:srgbClr val="FFFFFF"/>
                </a:solidFill>
                <a:latin typeface="Constantia"/>
                <a:cs typeface="Constantia"/>
              </a:rPr>
              <a:t> </a:t>
            </a:r>
            <a:r>
              <a:rPr sz="2800" b="1" spc="-19" dirty="0" smtClean="0">
                <a:solidFill>
                  <a:srgbClr val="FFFFFF"/>
                </a:solidFill>
                <a:latin typeface="Constantia"/>
                <a:cs typeface="Constantia"/>
              </a:rPr>
              <a:t>σει</a:t>
            </a:r>
            <a:r>
              <a:rPr sz="2800" b="1" spc="0" dirty="0" smtClean="0">
                <a:solidFill>
                  <a:srgbClr val="FFFFFF"/>
                </a:solidFill>
                <a:latin typeface="Constantia"/>
                <a:cs typeface="Constantia"/>
              </a:rPr>
              <a:t>ρ</a:t>
            </a:r>
            <a:r>
              <a:rPr sz="2800" b="1" spc="-69" dirty="0" smtClean="0">
                <a:solidFill>
                  <a:srgbClr val="FFFFFF"/>
                </a:solidFill>
                <a:latin typeface="Constantia"/>
                <a:cs typeface="Constantia"/>
              </a:rPr>
              <a:t>ώ</a:t>
            </a:r>
            <a:r>
              <a:rPr sz="2800" b="1" spc="-189" dirty="0" smtClean="0">
                <a:solidFill>
                  <a:srgbClr val="FFFFFF"/>
                </a:solidFill>
                <a:latin typeface="Constantia"/>
                <a:cs typeface="Constantia"/>
              </a:rPr>
              <a:t>ν</a:t>
            </a:r>
            <a:r>
              <a:rPr sz="2800" b="1" spc="0" dirty="0" smtClean="0">
                <a:solidFill>
                  <a:srgbClr val="FFFFFF"/>
                </a:solidFill>
                <a:latin typeface="Constantia"/>
                <a:cs typeface="Constantia"/>
              </a:rPr>
              <a:t>,</a:t>
            </a:r>
            <a:r>
              <a:rPr sz="2800" b="1" spc="-155" dirty="0" smtClean="0">
                <a:solidFill>
                  <a:srgbClr val="FFFFFF"/>
                </a:solidFill>
                <a:latin typeface="Constantia"/>
                <a:cs typeface="Constantia"/>
              </a:rPr>
              <a:t> </a:t>
            </a:r>
            <a:r>
              <a:rPr sz="2800" b="1" spc="-19" dirty="0" smtClean="0">
                <a:solidFill>
                  <a:srgbClr val="FFFFFF"/>
                </a:solidFill>
                <a:latin typeface="Constantia"/>
                <a:cs typeface="Constantia"/>
              </a:rPr>
              <a:t>α</a:t>
            </a:r>
            <a:r>
              <a:rPr sz="2800" b="1" spc="-59" dirty="0" smtClean="0">
                <a:solidFill>
                  <a:srgbClr val="FFFFFF"/>
                </a:solidFill>
                <a:latin typeface="Constantia"/>
                <a:cs typeface="Constantia"/>
              </a:rPr>
              <a:t>ρ</a:t>
            </a:r>
            <a:r>
              <a:rPr sz="2800" b="1" spc="0" dirty="0" smtClean="0">
                <a:solidFill>
                  <a:srgbClr val="FFFFFF"/>
                </a:solidFill>
                <a:latin typeface="Constantia"/>
                <a:cs typeface="Constantia"/>
              </a:rPr>
              <a:t>χή</a:t>
            </a:r>
            <a:r>
              <a:rPr sz="2800" b="1" spc="-76" dirty="0" smtClean="0">
                <a:solidFill>
                  <a:srgbClr val="FFFFFF"/>
                </a:solidFill>
                <a:latin typeface="Constantia"/>
                <a:cs typeface="Constantia"/>
              </a:rPr>
              <a:t> </a:t>
            </a:r>
            <a:r>
              <a:rPr sz="2800" b="1" spc="-50" dirty="0" smtClean="0">
                <a:solidFill>
                  <a:srgbClr val="FFFFFF"/>
                </a:solidFill>
                <a:latin typeface="Constantia"/>
                <a:cs typeface="Constantia"/>
              </a:rPr>
              <a:t>κ</a:t>
            </a:r>
            <a:r>
              <a:rPr sz="2800" b="1" spc="0" dirty="0" smtClean="0">
                <a:solidFill>
                  <a:srgbClr val="FFFFFF"/>
                </a:solidFill>
                <a:latin typeface="Constantia"/>
                <a:cs typeface="Constantia"/>
              </a:rPr>
              <a:t>αι</a:t>
            </a:r>
            <a:r>
              <a:rPr sz="2800" b="1" spc="-105" dirty="0" smtClean="0">
                <a:solidFill>
                  <a:srgbClr val="FFFFFF"/>
                </a:solidFill>
                <a:latin typeface="Constantia"/>
                <a:cs typeface="Constantia"/>
              </a:rPr>
              <a:t> </a:t>
            </a:r>
            <a:r>
              <a:rPr sz="2800" b="1" spc="-19" dirty="0" smtClean="0">
                <a:solidFill>
                  <a:srgbClr val="FFFFFF"/>
                </a:solidFill>
                <a:latin typeface="Constantia"/>
                <a:cs typeface="Constantia"/>
              </a:rPr>
              <a:t>τ</a:t>
            </a:r>
            <a:r>
              <a:rPr sz="2800" b="1" spc="-64" dirty="0" smtClean="0">
                <a:solidFill>
                  <a:srgbClr val="FFFFFF"/>
                </a:solidFill>
                <a:latin typeface="Constantia"/>
                <a:cs typeface="Constantia"/>
              </a:rPr>
              <a:t>έ</a:t>
            </a:r>
            <a:r>
              <a:rPr sz="2800" b="1" spc="-54" dirty="0" smtClean="0">
                <a:solidFill>
                  <a:srgbClr val="FFFFFF"/>
                </a:solidFill>
                <a:latin typeface="Constantia"/>
                <a:cs typeface="Constantia"/>
              </a:rPr>
              <a:t>λ</a:t>
            </a:r>
            <a:r>
              <a:rPr sz="2800" b="1" spc="0" dirty="0" smtClean="0">
                <a:solidFill>
                  <a:srgbClr val="FFFFFF"/>
                </a:solidFill>
                <a:latin typeface="Constantia"/>
                <a:cs typeface="Constantia"/>
              </a:rPr>
              <a:t>ος</a:t>
            </a:r>
            <a:r>
              <a:rPr sz="2800" b="1" spc="-93" dirty="0" smtClean="0">
                <a:solidFill>
                  <a:srgbClr val="FFFFFF"/>
                </a:solidFill>
                <a:latin typeface="Constantia"/>
                <a:cs typeface="Constantia"/>
              </a:rPr>
              <a:t> </a:t>
            </a:r>
            <a:r>
              <a:rPr sz="2800" b="1" spc="-59" dirty="0" smtClean="0">
                <a:solidFill>
                  <a:srgbClr val="FFFFFF"/>
                </a:solidFill>
                <a:latin typeface="Constantia"/>
                <a:cs typeface="Constantia"/>
              </a:rPr>
              <a:t>π</a:t>
            </a:r>
            <a:r>
              <a:rPr sz="2800" b="1" spc="0" dirty="0" smtClean="0">
                <a:solidFill>
                  <a:srgbClr val="FFFFFF"/>
                </a:solidFill>
                <a:latin typeface="Constantia"/>
                <a:cs typeface="Constantia"/>
              </a:rPr>
              <a:t>ρ</a:t>
            </a:r>
            <a:r>
              <a:rPr sz="2800" b="1" spc="-34" dirty="0" smtClean="0">
                <a:solidFill>
                  <a:srgbClr val="FFFFFF"/>
                </a:solidFill>
                <a:latin typeface="Constantia"/>
                <a:cs typeface="Constantia"/>
              </a:rPr>
              <a:t>ό</a:t>
            </a:r>
            <a:r>
              <a:rPr sz="2800" b="1" spc="-50" dirty="0" smtClean="0">
                <a:solidFill>
                  <a:srgbClr val="FFFFFF"/>
                </a:solidFill>
                <a:latin typeface="Constantia"/>
                <a:cs typeface="Constantia"/>
              </a:rPr>
              <a:t>τ</a:t>
            </a:r>
            <a:r>
              <a:rPr sz="2800" b="1" spc="-19" dirty="0" smtClean="0">
                <a:solidFill>
                  <a:srgbClr val="FFFFFF"/>
                </a:solidFill>
                <a:latin typeface="Constantia"/>
                <a:cs typeface="Constantia"/>
              </a:rPr>
              <a:t>α</a:t>
            </a:r>
            <a:r>
              <a:rPr sz="2800" b="1" spc="0" dirty="0" smtClean="0">
                <a:solidFill>
                  <a:srgbClr val="FFFFFF"/>
                </a:solidFill>
                <a:latin typeface="Constantia"/>
                <a:cs typeface="Constantia"/>
              </a:rPr>
              <a:t>σ</a:t>
            </a:r>
            <a:r>
              <a:rPr sz="2800" b="1" spc="-14" dirty="0" smtClean="0">
                <a:solidFill>
                  <a:srgbClr val="FFFFFF"/>
                </a:solidFill>
                <a:latin typeface="Constantia"/>
                <a:cs typeface="Constantia"/>
              </a:rPr>
              <a:t>η</a:t>
            </a:r>
            <a:r>
              <a:rPr sz="2800" b="1" spc="-75" dirty="0" smtClean="0">
                <a:solidFill>
                  <a:srgbClr val="FFFFFF"/>
                </a:solidFill>
                <a:latin typeface="Constantia"/>
                <a:cs typeface="Constantia"/>
              </a:rPr>
              <a:t>ς</a:t>
            </a:r>
            <a:r>
              <a:rPr sz="2800" b="1" spc="0" dirty="0" smtClean="0">
                <a:solidFill>
                  <a:srgbClr val="FFFFFF"/>
                </a:solidFill>
                <a:latin typeface="Constantia"/>
                <a:cs typeface="Constantia"/>
              </a:rPr>
              <a:t>, </a:t>
            </a:r>
            <a:r>
              <a:rPr sz="2800" b="1" spc="25" dirty="0" smtClean="0">
                <a:solidFill>
                  <a:srgbClr val="FFFFFF"/>
                </a:solidFill>
                <a:latin typeface="Constantia"/>
                <a:cs typeface="Constantia"/>
              </a:rPr>
              <a:t>σ</a:t>
            </a:r>
            <a:r>
              <a:rPr sz="2800" b="1" spc="-19" dirty="0" smtClean="0">
                <a:solidFill>
                  <a:srgbClr val="FFFFFF"/>
                </a:solidFill>
                <a:latin typeface="Constantia"/>
                <a:cs typeface="Constantia"/>
              </a:rPr>
              <a:t>τ</a:t>
            </a:r>
            <a:r>
              <a:rPr sz="2800" b="1" spc="0" dirty="0" smtClean="0">
                <a:solidFill>
                  <a:srgbClr val="FFFFFF"/>
                </a:solidFill>
                <a:latin typeface="Constantia"/>
                <a:cs typeface="Constantia"/>
              </a:rPr>
              <a:t>ίξ</a:t>
            </a:r>
            <a:r>
              <a:rPr sz="2800" b="1" spc="-64" dirty="0" smtClean="0">
                <a:solidFill>
                  <a:srgbClr val="FFFFFF"/>
                </a:solidFill>
                <a:latin typeface="Constantia"/>
                <a:cs typeface="Constantia"/>
              </a:rPr>
              <a:t>η</a:t>
            </a:r>
            <a:r>
              <a:rPr sz="2800" b="1" spc="0" dirty="0" smtClean="0">
                <a:solidFill>
                  <a:srgbClr val="FFFFFF"/>
                </a:solidFill>
                <a:latin typeface="Constantia"/>
                <a:cs typeface="Constantia"/>
              </a:rPr>
              <a:t>,</a:t>
            </a:r>
            <a:r>
              <a:rPr sz="2800" b="1" spc="-118" dirty="0" smtClean="0">
                <a:solidFill>
                  <a:srgbClr val="FFFFFF"/>
                </a:solidFill>
                <a:latin typeface="Constantia"/>
                <a:cs typeface="Constantia"/>
              </a:rPr>
              <a:t> </a:t>
            </a:r>
            <a:r>
              <a:rPr sz="2800" b="1" spc="0" dirty="0" smtClean="0">
                <a:solidFill>
                  <a:srgbClr val="FFFFFF"/>
                </a:solidFill>
                <a:latin typeface="Constantia"/>
                <a:cs typeface="Constantia"/>
              </a:rPr>
              <a:t>μέ</a:t>
            </a:r>
            <a:r>
              <a:rPr sz="2800" b="1" spc="-89" dirty="0" smtClean="0">
                <a:solidFill>
                  <a:srgbClr val="FFFFFF"/>
                </a:solidFill>
                <a:latin typeface="Constantia"/>
                <a:cs typeface="Constantia"/>
              </a:rPr>
              <a:t>τ</a:t>
            </a:r>
            <a:r>
              <a:rPr sz="2800" b="1" spc="0" dirty="0" smtClean="0">
                <a:solidFill>
                  <a:srgbClr val="FFFFFF"/>
                </a:solidFill>
                <a:latin typeface="Constantia"/>
                <a:cs typeface="Constantia"/>
              </a:rPr>
              <a:t>ρ</a:t>
            </a:r>
            <a:r>
              <a:rPr sz="2800" b="1" spc="-19" dirty="0" smtClean="0">
                <a:solidFill>
                  <a:srgbClr val="FFFFFF"/>
                </a:solidFill>
                <a:latin typeface="Constantia"/>
                <a:cs typeface="Constantia"/>
              </a:rPr>
              <a:t>η</a:t>
            </a:r>
            <a:r>
              <a:rPr sz="2800" b="1" spc="0" dirty="0" smtClean="0">
                <a:solidFill>
                  <a:srgbClr val="FFFFFF"/>
                </a:solidFill>
                <a:latin typeface="Constantia"/>
                <a:cs typeface="Constantia"/>
              </a:rPr>
              <a:t>ση</a:t>
            </a:r>
            <a:r>
              <a:rPr sz="2800" b="1" spc="-201" dirty="0" smtClean="0">
                <a:solidFill>
                  <a:srgbClr val="FFFFFF"/>
                </a:solidFill>
                <a:latin typeface="Constantia"/>
                <a:cs typeface="Constantia"/>
              </a:rPr>
              <a:t> </a:t>
            </a:r>
            <a:r>
              <a:rPr sz="2800" b="1" spc="-59" dirty="0" smtClean="0">
                <a:solidFill>
                  <a:srgbClr val="FFFFFF"/>
                </a:solidFill>
                <a:latin typeface="Constantia"/>
                <a:cs typeface="Constantia"/>
              </a:rPr>
              <a:t>π</a:t>
            </a:r>
            <a:r>
              <a:rPr sz="2800" b="1" spc="0" dirty="0" smtClean="0">
                <a:solidFill>
                  <a:srgbClr val="FFFFFF"/>
                </a:solidFill>
                <a:latin typeface="Constantia"/>
                <a:cs typeface="Constantia"/>
              </a:rPr>
              <a:t>ρ</a:t>
            </a:r>
            <a:r>
              <a:rPr sz="2800" b="1" spc="-34" dirty="0" smtClean="0">
                <a:solidFill>
                  <a:srgbClr val="FFFFFF"/>
                </a:solidFill>
                <a:latin typeface="Constantia"/>
                <a:cs typeface="Constantia"/>
              </a:rPr>
              <a:t>ο</a:t>
            </a:r>
            <a:r>
              <a:rPr sz="2800" b="1" spc="-50" dirty="0" smtClean="0">
                <a:solidFill>
                  <a:srgbClr val="FFFFFF"/>
                </a:solidFill>
                <a:latin typeface="Constantia"/>
                <a:cs typeface="Constantia"/>
              </a:rPr>
              <a:t>τ</a:t>
            </a:r>
            <a:r>
              <a:rPr sz="2800" b="1" spc="-19" dirty="0" smtClean="0">
                <a:solidFill>
                  <a:srgbClr val="FFFFFF"/>
                </a:solidFill>
                <a:latin typeface="Constantia"/>
                <a:cs typeface="Constantia"/>
              </a:rPr>
              <a:t>άσε</a:t>
            </a:r>
            <a:r>
              <a:rPr sz="2800" b="1" spc="-75" dirty="0" smtClean="0">
                <a:solidFill>
                  <a:srgbClr val="FFFFFF"/>
                </a:solidFill>
                <a:latin typeface="Constantia"/>
                <a:cs typeface="Constantia"/>
              </a:rPr>
              <a:t>ω</a:t>
            </a:r>
            <a:r>
              <a:rPr sz="2800" b="1" spc="-214" dirty="0" smtClean="0">
                <a:solidFill>
                  <a:srgbClr val="FFFFFF"/>
                </a:solidFill>
                <a:latin typeface="Constantia"/>
                <a:cs typeface="Constantia"/>
              </a:rPr>
              <a:t>ν</a:t>
            </a:r>
            <a:r>
              <a:rPr sz="2800" b="1" spc="0" dirty="0" smtClean="0">
                <a:solidFill>
                  <a:srgbClr val="FFFFFF"/>
                </a:solidFill>
                <a:latin typeface="Constantia"/>
                <a:cs typeface="Constantia"/>
              </a:rPr>
              <a:t>.</a:t>
            </a:r>
            <a:endParaRPr sz="2800">
              <a:latin typeface="Constantia"/>
              <a:cs typeface="Constantia"/>
            </a:endParaRPr>
          </a:p>
          <a:p>
            <a:pPr marL="12700" marR="52412">
              <a:lnSpc>
                <a:spcPct val="101725"/>
              </a:lnSpc>
              <a:spcBef>
                <a:spcPts val="204"/>
              </a:spcBef>
            </a:pPr>
            <a:r>
              <a:rPr sz="2800" b="1" spc="-31" dirty="0" smtClean="0">
                <a:solidFill>
                  <a:srgbClr val="FFFFFF"/>
                </a:solidFill>
                <a:latin typeface="Constantia"/>
                <a:cs typeface="Constantia"/>
              </a:rPr>
              <a:t>Μέγεθος λέξεων-προτάσεων-γραμμάτων.</a:t>
            </a:r>
            <a:endParaRPr sz="2800">
              <a:latin typeface="Constantia"/>
              <a:cs typeface="Constantia"/>
            </a:endParaRPr>
          </a:p>
          <a:p>
            <a:pPr marL="12700" marR="52412">
              <a:lnSpc>
                <a:spcPct val="101725"/>
              </a:lnSpc>
              <a:spcBef>
                <a:spcPts val="204"/>
              </a:spcBef>
            </a:pPr>
            <a:r>
              <a:rPr sz="2800" b="1" spc="-33" dirty="0" smtClean="0">
                <a:solidFill>
                  <a:srgbClr val="FFFFFF"/>
                </a:solidFill>
                <a:latin typeface="Constantia"/>
                <a:cs typeface="Constantia"/>
              </a:rPr>
              <a:t>Βασικό οπτικό λεξιλόγιο.</a:t>
            </a:r>
            <a:endParaRPr sz="2800">
              <a:latin typeface="Constantia"/>
              <a:cs typeface="Constanti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4" name="object 4"/>
          <p:cNvSpPr/>
          <p:nvPr/>
        </p:nvSpPr>
        <p:spPr>
          <a:xfrm>
            <a:off x="2639907" y="494666"/>
            <a:ext cx="6928781" cy="326009"/>
          </a:xfrm>
          <a:custGeom>
            <a:avLst/>
            <a:gdLst/>
            <a:ahLst/>
            <a:cxnLst/>
            <a:rect l="l" t="t" r="r" b="b"/>
            <a:pathLst>
              <a:path w="5196586" h="326009">
                <a:moveTo>
                  <a:pt x="2858389" y="6096"/>
                </a:moveTo>
                <a:lnTo>
                  <a:pt x="2808478" y="197612"/>
                </a:lnTo>
                <a:lnTo>
                  <a:pt x="2838958" y="116839"/>
                </a:lnTo>
                <a:lnTo>
                  <a:pt x="2839058" y="116573"/>
                </a:lnTo>
                <a:lnTo>
                  <a:pt x="2843576" y="104409"/>
                </a:lnTo>
                <a:lnTo>
                  <a:pt x="2847721" y="92710"/>
                </a:lnTo>
                <a:lnTo>
                  <a:pt x="2851461" y="104630"/>
                </a:lnTo>
                <a:lnTo>
                  <a:pt x="2855468" y="116967"/>
                </a:lnTo>
                <a:lnTo>
                  <a:pt x="2883027" y="197612"/>
                </a:lnTo>
                <a:lnTo>
                  <a:pt x="2882519" y="2539"/>
                </a:lnTo>
                <a:lnTo>
                  <a:pt x="2858389" y="6096"/>
                </a:lnTo>
                <a:close/>
              </a:path>
              <a:path w="5196586" h="326009">
                <a:moveTo>
                  <a:pt x="2773807" y="296418"/>
                </a:moveTo>
                <a:lnTo>
                  <a:pt x="2773807" y="291211"/>
                </a:lnTo>
                <a:lnTo>
                  <a:pt x="2774696" y="287274"/>
                </a:lnTo>
                <a:lnTo>
                  <a:pt x="2776347" y="282321"/>
                </a:lnTo>
                <a:lnTo>
                  <a:pt x="2778124" y="277368"/>
                </a:lnTo>
                <a:lnTo>
                  <a:pt x="2780537" y="270763"/>
                </a:lnTo>
                <a:lnTo>
                  <a:pt x="2783585" y="262636"/>
                </a:lnTo>
                <a:lnTo>
                  <a:pt x="2799460" y="220852"/>
                </a:lnTo>
                <a:lnTo>
                  <a:pt x="2891028" y="220852"/>
                </a:lnTo>
                <a:lnTo>
                  <a:pt x="2905760" y="262763"/>
                </a:lnTo>
                <a:lnTo>
                  <a:pt x="2908554" y="270637"/>
                </a:lnTo>
                <a:lnTo>
                  <a:pt x="2910712" y="276987"/>
                </a:lnTo>
                <a:lnTo>
                  <a:pt x="2912236" y="281939"/>
                </a:lnTo>
                <a:lnTo>
                  <a:pt x="2913760" y="286765"/>
                </a:lnTo>
                <a:lnTo>
                  <a:pt x="2914396" y="290575"/>
                </a:lnTo>
                <a:lnTo>
                  <a:pt x="2914396" y="296290"/>
                </a:lnTo>
                <a:lnTo>
                  <a:pt x="2912491" y="299593"/>
                </a:lnTo>
                <a:lnTo>
                  <a:pt x="2908935" y="302133"/>
                </a:lnTo>
                <a:lnTo>
                  <a:pt x="2906014" y="303022"/>
                </a:lnTo>
                <a:lnTo>
                  <a:pt x="2883916" y="309499"/>
                </a:lnTo>
                <a:lnTo>
                  <a:pt x="2884932" y="320675"/>
                </a:lnTo>
                <a:lnTo>
                  <a:pt x="2900003" y="320406"/>
                </a:lnTo>
                <a:lnTo>
                  <a:pt x="2912564" y="320229"/>
                </a:lnTo>
                <a:lnTo>
                  <a:pt x="2925225" y="320090"/>
                </a:lnTo>
                <a:lnTo>
                  <a:pt x="2950842" y="319932"/>
                </a:lnTo>
                <a:lnTo>
                  <a:pt x="2985725" y="320008"/>
                </a:lnTo>
                <a:lnTo>
                  <a:pt x="2998442" y="320141"/>
                </a:lnTo>
                <a:lnTo>
                  <a:pt x="3011119" y="320324"/>
                </a:lnTo>
                <a:lnTo>
                  <a:pt x="3023743" y="320548"/>
                </a:lnTo>
                <a:lnTo>
                  <a:pt x="3024505" y="320548"/>
                </a:lnTo>
                <a:lnTo>
                  <a:pt x="3037967" y="320306"/>
                </a:lnTo>
                <a:lnTo>
                  <a:pt x="3051492" y="320096"/>
                </a:lnTo>
                <a:lnTo>
                  <a:pt x="3063515" y="319960"/>
                </a:lnTo>
                <a:lnTo>
                  <a:pt x="3083523" y="319953"/>
                </a:lnTo>
                <a:lnTo>
                  <a:pt x="3095453" y="320093"/>
                </a:lnTo>
                <a:lnTo>
                  <a:pt x="3108814" y="320334"/>
                </a:lnTo>
                <a:lnTo>
                  <a:pt x="3123565" y="320675"/>
                </a:lnTo>
                <a:lnTo>
                  <a:pt x="3122803" y="308990"/>
                </a:lnTo>
                <a:lnTo>
                  <a:pt x="3094228" y="301244"/>
                </a:lnTo>
                <a:lnTo>
                  <a:pt x="3090672" y="300355"/>
                </a:lnTo>
                <a:lnTo>
                  <a:pt x="3088894" y="297688"/>
                </a:lnTo>
                <a:lnTo>
                  <a:pt x="3088767" y="293370"/>
                </a:lnTo>
                <a:lnTo>
                  <a:pt x="3088635" y="288925"/>
                </a:lnTo>
                <a:lnTo>
                  <a:pt x="3088413" y="277473"/>
                </a:lnTo>
                <a:lnTo>
                  <a:pt x="3088259" y="249809"/>
                </a:lnTo>
                <a:lnTo>
                  <a:pt x="3088130" y="91531"/>
                </a:lnTo>
                <a:lnTo>
                  <a:pt x="3087878" y="78232"/>
                </a:lnTo>
                <a:lnTo>
                  <a:pt x="3090884" y="82298"/>
                </a:lnTo>
                <a:lnTo>
                  <a:pt x="3098820" y="92860"/>
                </a:lnTo>
                <a:lnTo>
                  <a:pt x="3105911" y="102108"/>
                </a:lnTo>
                <a:lnTo>
                  <a:pt x="3281806" y="322452"/>
                </a:lnTo>
                <a:lnTo>
                  <a:pt x="3307460" y="319913"/>
                </a:lnTo>
                <a:lnTo>
                  <a:pt x="3307531" y="58683"/>
                </a:lnTo>
                <a:lnTo>
                  <a:pt x="3307753" y="45904"/>
                </a:lnTo>
                <a:lnTo>
                  <a:pt x="3308096" y="34925"/>
                </a:lnTo>
                <a:lnTo>
                  <a:pt x="3308350" y="30987"/>
                </a:lnTo>
                <a:lnTo>
                  <a:pt x="3310128" y="28575"/>
                </a:lnTo>
                <a:lnTo>
                  <a:pt x="3313556" y="27559"/>
                </a:lnTo>
                <a:lnTo>
                  <a:pt x="3343909" y="18796"/>
                </a:lnTo>
                <a:lnTo>
                  <a:pt x="3342767" y="7365"/>
                </a:lnTo>
                <a:lnTo>
                  <a:pt x="3329200" y="7751"/>
                </a:lnTo>
                <a:lnTo>
                  <a:pt x="3315760" y="8039"/>
                </a:lnTo>
                <a:lnTo>
                  <a:pt x="3303684" y="8203"/>
                </a:lnTo>
                <a:lnTo>
                  <a:pt x="3283144" y="8209"/>
                </a:lnTo>
                <a:lnTo>
                  <a:pt x="3271245" y="8055"/>
                </a:lnTo>
                <a:lnTo>
                  <a:pt x="3257849" y="7777"/>
                </a:lnTo>
                <a:lnTo>
                  <a:pt x="3242945" y="7365"/>
                </a:lnTo>
                <a:lnTo>
                  <a:pt x="3243580" y="19176"/>
                </a:lnTo>
                <a:lnTo>
                  <a:pt x="3272154" y="27050"/>
                </a:lnTo>
                <a:lnTo>
                  <a:pt x="3275965" y="28067"/>
                </a:lnTo>
                <a:lnTo>
                  <a:pt x="3277870" y="30352"/>
                </a:lnTo>
                <a:lnTo>
                  <a:pt x="3277997" y="33782"/>
                </a:lnTo>
                <a:lnTo>
                  <a:pt x="3278287" y="44310"/>
                </a:lnTo>
                <a:lnTo>
                  <a:pt x="3278455" y="56971"/>
                </a:lnTo>
                <a:lnTo>
                  <a:pt x="3278629" y="204064"/>
                </a:lnTo>
                <a:lnTo>
                  <a:pt x="3278885" y="217043"/>
                </a:lnTo>
                <a:lnTo>
                  <a:pt x="3276098" y="213311"/>
                </a:lnTo>
                <a:lnTo>
                  <a:pt x="3268279" y="203090"/>
                </a:lnTo>
                <a:lnTo>
                  <a:pt x="3260598" y="193421"/>
                </a:lnTo>
                <a:lnTo>
                  <a:pt x="3112135" y="7365"/>
                </a:lnTo>
                <a:lnTo>
                  <a:pt x="3108870" y="7515"/>
                </a:lnTo>
                <a:lnTo>
                  <a:pt x="3096543" y="7941"/>
                </a:lnTo>
                <a:lnTo>
                  <a:pt x="3083788" y="8180"/>
                </a:lnTo>
                <a:lnTo>
                  <a:pt x="3063065" y="8221"/>
                </a:lnTo>
                <a:lnTo>
                  <a:pt x="3051602" y="8072"/>
                </a:lnTo>
                <a:lnTo>
                  <a:pt x="3038114" y="7792"/>
                </a:lnTo>
                <a:lnTo>
                  <a:pt x="3022599" y="7365"/>
                </a:lnTo>
                <a:lnTo>
                  <a:pt x="3023361" y="18796"/>
                </a:lnTo>
                <a:lnTo>
                  <a:pt x="3053207" y="27559"/>
                </a:lnTo>
                <a:lnTo>
                  <a:pt x="3058827" y="44846"/>
                </a:lnTo>
                <a:lnTo>
                  <a:pt x="3058998" y="57464"/>
                </a:lnTo>
                <a:lnTo>
                  <a:pt x="3058969" y="270917"/>
                </a:lnTo>
                <a:lnTo>
                  <a:pt x="3058808" y="283259"/>
                </a:lnTo>
                <a:lnTo>
                  <a:pt x="3058541" y="294259"/>
                </a:lnTo>
                <a:lnTo>
                  <a:pt x="3023235" y="309245"/>
                </a:lnTo>
                <a:lnTo>
                  <a:pt x="3002025" y="303022"/>
                </a:lnTo>
                <a:lnTo>
                  <a:pt x="2996310" y="301371"/>
                </a:lnTo>
                <a:lnTo>
                  <a:pt x="2991993" y="298704"/>
                </a:lnTo>
                <a:lnTo>
                  <a:pt x="2988945" y="295021"/>
                </a:lnTo>
                <a:lnTo>
                  <a:pt x="2985897" y="291464"/>
                </a:lnTo>
                <a:lnTo>
                  <a:pt x="2982468" y="284352"/>
                </a:lnTo>
                <a:lnTo>
                  <a:pt x="2978785" y="273938"/>
                </a:lnTo>
                <a:lnTo>
                  <a:pt x="2882519" y="2539"/>
                </a:lnTo>
                <a:lnTo>
                  <a:pt x="2883027" y="197612"/>
                </a:lnTo>
                <a:lnTo>
                  <a:pt x="2808478" y="197612"/>
                </a:lnTo>
                <a:lnTo>
                  <a:pt x="2858389" y="6096"/>
                </a:lnTo>
                <a:lnTo>
                  <a:pt x="2747264" y="276860"/>
                </a:lnTo>
                <a:lnTo>
                  <a:pt x="2743961" y="284607"/>
                </a:lnTo>
                <a:lnTo>
                  <a:pt x="2741041" y="290322"/>
                </a:lnTo>
                <a:lnTo>
                  <a:pt x="2738373" y="294132"/>
                </a:lnTo>
                <a:lnTo>
                  <a:pt x="2735580" y="297942"/>
                </a:lnTo>
                <a:lnTo>
                  <a:pt x="2731516" y="300736"/>
                </a:lnTo>
                <a:lnTo>
                  <a:pt x="2725800" y="302260"/>
                </a:lnTo>
                <a:lnTo>
                  <a:pt x="2701924" y="309499"/>
                </a:lnTo>
                <a:lnTo>
                  <a:pt x="2703068" y="320675"/>
                </a:lnTo>
                <a:lnTo>
                  <a:pt x="2714380" y="320385"/>
                </a:lnTo>
                <a:lnTo>
                  <a:pt x="2727578" y="320122"/>
                </a:lnTo>
                <a:lnTo>
                  <a:pt x="2739936" y="319965"/>
                </a:lnTo>
                <a:lnTo>
                  <a:pt x="2763665" y="319971"/>
                </a:lnTo>
                <a:lnTo>
                  <a:pt x="2775765" y="320117"/>
                </a:lnTo>
                <a:lnTo>
                  <a:pt x="2789260" y="320352"/>
                </a:lnTo>
                <a:lnTo>
                  <a:pt x="2804160" y="320675"/>
                </a:lnTo>
                <a:lnTo>
                  <a:pt x="2803524" y="308990"/>
                </a:lnTo>
                <a:lnTo>
                  <a:pt x="2782061" y="302768"/>
                </a:lnTo>
                <a:lnTo>
                  <a:pt x="2779268" y="302006"/>
                </a:lnTo>
                <a:lnTo>
                  <a:pt x="2775839" y="299593"/>
                </a:lnTo>
                <a:lnTo>
                  <a:pt x="2773807" y="296418"/>
                </a:lnTo>
                <a:close/>
              </a:path>
              <a:path w="5196586" h="326009">
                <a:moveTo>
                  <a:pt x="877951" y="318643"/>
                </a:moveTo>
                <a:lnTo>
                  <a:pt x="879220" y="320675"/>
                </a:lnTo>
                <a:lnTo>
                  <a:pt x="900947" y="320449"/>
                </a:lnTo>
                <a:lnTo>
                  <a:pt x="926170" y="320237"/>
                </a:lnTo>
                <a:lnTo>
                  <a:pt x="951516" y="320078"/>
                </a:lnTo>
                <a:lnTo>
                  <a:pt x="989791" y="319939"/>
                </a:lnTo>
                <a:lnTo>
                  <a:pt x="1015492" y="319913"/>
                </a:lnTo>
                <a:lnTo>
                  <a:pt x="1018794" y="278384"/>
                </a:lnTo>
                <a:lnTo>
                  <a:pt x="1009716" y="264564"/>
                </a:lnTo>
                <a:lnTo>
                  <a:pt x="1002696" y="252725"/>
                </a:lnTo>
                <a:lnTo>
                  <a:pt x="996344" y="240844"/>
                </a:lnTo>
                <a:lnTo>
                  <a:pt x="990660" y="228921"/>
                </a:lnTo>
                <a:lnTo>
                  <a:pt x="985645" y="216954"/>
                </a:lnTo>
                <a:lnTo>
                  <a:pt x="981299" y="204945"/>
                </a:lnTo>
                <a:lnTo>
                  <a:pt x="977622" y="192891"/>
                </a:lnTo>
                <a:lnTo>
                  <a:pt x="974613" y="180794"/>
                </a:lnTo>
                <a:lnTo>
                  <a:pt x="972272" y="168651"/>
                </a:lnTo>
                <a:lnTo>
                  <a:pt x="970601" y="156464"/>
                </a:lnTo>
                <a:lnTo>
                  <a:pt x="969598" y="144231"/>
                </a:lnTo>
                <a:lnTo>
                  <a:pt x="969263" y="131952"/>
                </a:lnTo>
                <a:lnTo>
                  <a:pt x="969398" y="123461"/>
                </a:lnTo>
                <a:lnTo>
                  <a:pt x="970316" y="108958"/>
                </a:lnTo>
                <a:lnTo>
                  <a:pt x="972102" y="95412"/>
                </a:lnTo>
                <a:lnTo>
                  <a:pt x="974757" y="82823"/>
                </a:lnTo>
                <a:lnTo>
                  <a:pt x="978281" y="71192"/>
                </a:lnTo>
                <a:lnTo>
                  <a:pt x="982672" y="60517"/>
                </a:lnTo>
                <a:lnTo>
                  <a:pt x="987932" y="50800"/>
                </a:lnTo>
                <a:lnTo>
                  <a:pt x="995126" y="41014"/>
                </a:lnTo>
                <a:lnTo>
                  <a:pt x="1004734" y="32061"/>
                </a:lnTo>
                <a:lnTo>
                  <a:pt x="1015708" y="25675"/>
                </a:lnTo>
                <a:lnTo>
                  <a:pt x="1028055" y="21848"/>
                </a:lnTo>
                <a:lnTo>
                  <a:pt x="1041781" y="20574"/>
                </a:lnTo>
                <a:lnTo>
                  <a:pt x="1041922" y="20574"/>
                </a:lnTo>
                <a:lnTo>
                  <a:pt x="1055556" y="21842"/>
                </a:lnTo>
                <a:lnTo>
                  <a:pt x="1067896" y="25594"/>
                </a:lnTo>
                <a:lnTo>
                  <a:pt x="1078956" y="31823"/>
                </a:lnTo>
                <a:lnTo>
                  <a:pt x="1088746" y="40523"/>
                </a:lnTo>
                <a:lnTo>
                  <a:pt x="1097280" y="51688"/>
                </a:lnTo>
                <a:lnTo>
                  <a:pt x="1105979" y="68678"/>
                </a:lnTo>
                <a:lnTo>
                  <a:pt x="1109947" y="79978"/>
                </a:lnTo>
                <a:lnTo>
                  <a:pt x="1113025" y="92179"/>
                </a:lnTo>
                <a:lnTo>
                  <a:pt x="1115217" y="105286"/>
                </a:lnTo>
                <a:lnTo>
                  <a:pt x="1116528" y="119304"/>
                </a:lnTo>
                <a:lnTo>
                  <a:pt x="1116964" y="134238"/>
                </a:lnTo>
                <a:lnTo>
                  <a:pt x="1116620" y="146287"/>
                </a:lnTo>
                <a:lnTo>
                  <a:pt x="1115587" y="158317"/>
                </a:lnTo>
                <a:lnTo>
                  <a:pt x="1113867" y="170346"/>
                </a:lnTo>
                <a:lnTo>
                  <a:pt x="1111459" y="182373"/>
                </a:lnTo>
                <a:lnTo>
                  <a:pt x="1108363" y="194396"/>
                </a:lnTo>
                <a:lnTo>
                  <a:pt x="1104579" y="206414"/>
                </a:lnTo>
                <a:lnTo>
                  <a:pt x="1100108" y="218428"/>
                </a:lnTo>
                <a:lnTo>
                  <a:pt x="1094949" y="230435"/>
                </a:lnTo>
                <a:lnTo>
                  <a:pt x="1089102" y="242435"/>
                </a:lnTo>
                <a:lnTo>
                  <a:pt x="1082567" y="254427"/>
                </a:lnTo>
                <a:lnTo>
                  <a:pt x="1075345" y="266410"/>
                </a:lnTo>
                <a:lnTo>
                  <a:pt x="1067434" y="278384"/>
                </a:lnTo>
                <a:lnTo>
                  <a:pt x="1070864" y="319913"/>
                </a:lnTo>
                <a:lnTo>
                  <a:pt x="1131720" y="320061"/>
                </a:lnTo>
                <a:lnTo>
                  <a:pt x="1157086" y="320213"/>
                </a:lnTo>
                <a:lnTo>
                  <a:pt x="1182266" y="320417"/>
                </a:lnTo>
                <a:lnTo>
                  <a:pt x="1194787" y="320539"/>
                </a:lnTo>
                <a:lnTo>
                  <a:pt x="1207262" y="320675"/>
                </a:lnTo>
                <a:lnTo>
                  <a:pt x="1208532" y="318643"/>
                </a:lnTo>
                <a:lnTo>
                  <a:pt x="1216406" y="222376"/>
                </a:lnTo>
                <a:lnTo>
                  <a:pt x="1202944" y="224662"/>
                </a:lnTo>
                <a:lnTo>
                  <a:pt x="1177036" y="273685"/>
                </a:lnTo>
                <a:lnTo>
                  <a:pt x="1102740" y="273685"/>
                </a:lnTo>
                <a:lnTo>
                  <a:pt x="1102740" y="272414"/>
                </a:lnTo>
                <a:lnTo>
                  <a:pt x="1114440" y="261726"/>
                </a:lnTo>
                <a:lnTo>
                  <a:pt x="1126435" y="250079"/>
                </a:lnTo>
                <a:lnTo>
                  <a:pt x="1137473" y="238584"/>
                </a:lnTo>
                <a:lnTo>
                  <a:pt x="1147553" y="227243"/>
                </a:lnTo>
                <a:lnTo>
                  <a:pt x="1156674" y="216054"/>
                </a:lnTo>
                <a:lnTo>
                  <a:pt x="1164836" y="205018"/>
                </a:lnTo>
                <a:lnTo>
                  <a:pt x="1172038" y="194133"/>
                </a:lnTo>
                <a:lnTo>
                  <a:pt x="1178282" y="183400"/>
                </a:lnTo>
                <a:lnTo>
                  <a:pt x="1183565" y="172819"/>
                </a:lnTo>
                <a:lnTo>
                  <a:pt x="1187889" y="162389"/>
                </a:lnTo>
                <a:lnTo>
                  <a:pt x="1191252" y="152109"/>
                </a:lnTo>
                <a:lnTo>
                  <a:pt x="1193655" y="141980"/>
                </a:lnTo>
                <a:lnTo>
                  <a:pt x="1195577" y="122174"/>
                </a:lnTo>
                <a:lnTo>
                  <a:pt x="1195210" y="112159"/>
                </a:lnTo>
                <a:lnTo>
                  <a:pt x="1193477" y="98852"/>
                </a:lnTo>
                <a:lnTo>
                  <a:pt x="1190322" y="86249"/>
                </a:lnTo>
                <a:lnTo>
                  <a:pt x="1185744" y="74349"/>
                </a:lnTo>
                <a:lnTo>
                  <a:pt x="1179740" y="63152"/>
                </a:lnTo>
                <a:lnTo>
                  <a:pt x="1172309" y="52659"/>
                </a:lnTo>
                <a:lnTo>
                  <a:pt x="1163449" y="42869"/>
                </a:lnTo>
                <a:lnTo>
                  <a:pt x="1153159" y="33782"/>
                </a:lnTo>
                <a:lnTo>
                  <a:pt x="1144569" y="27441"/>
                </a:lnTo>
                <a:lnTo>
                  <a:pt x="1134231" y="21018"/>
                </a:lnTo>
                <a:lnTo>
                  <a:pt x="1123308" y="15448"/>
                </a:lnTo>
                <a:lnTo>
                  <a:pt x="1111801" y="10732"/>
                </a:lnTo>
                <a:lnTo>
                  <a:pt x="1099713" y="6872"/>
                </a:lnTo>
                <a:lnTo>
                  <a:pt x="1087045" y="3867"/>
                </a:lnTo>
                <a:lnTo>
                  <a:pt x="1073801" y="1719"/>
                </a:lnTo>
                <a:lnTo>
                  <a:pt x="1059982" y="430"/>
                </a:lnTo>
                <a:lnTo>
                  <a:pt x="1045590" y="0"/>
                </a:lnTo>
                <a:lnTo>
                  <a:pt x="1043357" y="9"/>
                </a:lnTo>
                <a:lnTo>
                  <a:pt x="1029067" y="555"/>
                </a:lnTo>
                <a:lnTo>
                  <a:pt x="1015331" y="1937"/>
                </a:lnTo>
                <a:lnTo>
                  <a:pt x="1002151" y="4154"/>
                </a:lnTo>
                <a:lnTo>
                  <a:pt x="989525" y="7204"/>
                </a:lnTo>
                <a:lnTo>
                  <a:pt x="977454" y="11086"/>
                </a:lnTo>
                <a:lnTo>
                  <a:pt x="965938" y="15801"/>
                </a:lnTo>
                <a:lnTo>
                  <a:pt x="954977" y="21346"/>
                </a:lnTo>
                <a:lnTo>
                  <a:pt x="944571" y="27721"/>
                </a:lnTo>
                <a:lnTo>
                  <a:pt x="934719" y="34925"/>
                </a:lnTo>
                <a:lnTo>
                  <a:pt x="925124" y="43274"/>
                </a:lnTo>
                <a:lnTo>
                  <a:pt x="916046" y="52993"/>
                </a:lnTo>
                <a:lnTo>
                  <a:pt x="908364" y="63389"/>
                </a:lnTo>
                <a:lnTo>
                  <a:pt x="902078" y="74461"/>
                </a:lnTo>
                <a:lnTo>
                  <a:pt x="897190" y="86208"/>
                </a:lnTo>
                <a:lnTo>
                  <a:pt x="893698" y="98626"/>
                </a:lnTo>
                <a:lnTo>
                  <a:pt x="891603" y="111716"/>
                </a:lnTo>
                <a:lnTo>
                  <a:pt x="890905" y="125475"/>
                </a:lnTo>
                <a:lnTo>
                  <a:pt x="891088" y="131658"/>
                </a:lnTo>
                <a:lnTo>
                  <a:pt x="892181" y="141853"/>
                </a:lnTo>
                <a:lnTo>
                  <a:pt x="894256" y="152155"/>
                </a:lnTo>
                <a:lnTo>
                  <a:pt x="897315" y="162563"/>
                </a:lnTo>
                <a:lnTo>
                  <a:pt x="901356" y="173077"/>
                </a:lnTo>
                <a:lnTo>
                  <a:pt x="906381" y="183696"/>
                </a:lnTo>
                <a:lnTo>
                  <a:pt x="912388" y="194421"/>
                </a:lnTo>
                <a:lnTo>
                  <a:pt x="919379" y="205250"/>
                </a:lnTo>
                <a:lnTo>
                  <a:pt x="927352" y="216185"/>
                </a:lnTo>
                <a:lnTo>
                  <a:pt x="936308" y="227223"/>
                </a:lnTo>
                <a:lnTo>
                  <a:pt x="946248" y="238366"/>
                </a:lnTo>
                <a:lnTo>
                  <a:pt x="957170" y="249612"/>
                </a:lnTo>
                <a:lnTo>
                  <a:pt x="969075" y="260962"/>
                </a:lnTo>
                <a:lnTo>
                  <a:pt x="981963" y="272414"/>
                </a:lnTo>
                <a:lnTo>
                  <a:pt x="981963" y="273685"/>
                </a:lnTo>
                <a:lnTo>
                  <a:pt x="908557" y="273685"/>
                </a:lnTo>
                <a:lnTo>
                  <a:pt x="882650" y="221996"/>
                </a:lnTo>
                <a:lnTo>
                  <a:pt x="869950" y="224155"/>
                </a:lnTo>
                <a:lnTo>
                  <a:pt x="877951" y="318643"/>
                </a:lnTo>
                <a:close/>
              </a:path>
              <a:path w="5196586" h="326009">
                <a:moveTo>
                  <a:pt x="59436" y="8255"/>
                </a:moveTo>
                <a:lnTo>
                  <a:pt x="38797" y="8150"/>
                </a:lnTo>
                <a:lnTo>
                  <a:pt x="26143" y="7981"/>
                </a:lnTo>
                <a:lnTo>
                  <a:pt x="13210" y="7722"/>
                </a:lnTo>
                <a:lnTo>
                  <a:pt x="0" y="7365"/>
                </a:lnTo>
                <a:lnTo>
                  <a:pt x="634" y="18796"/>
                </a:lnTo>
                <a:lnTo>
                  <a:pt x="30606" y="27559"/>
                </a:lnTo>
                <a:lnTo>
                  <a:pt x="34036" y="28575"/>
                </a:lnTo>
                <a:lnTo>
                  <a:pt x="35813" y="30987"/>
                </a:lnTo>
                <a:lnTo>
                  <a:pt x="35940" y="34925"/>
                </a:lnTo>
                <a:lnTo>
                  <a:pt x="36068" y="39877"/>
                </a:lnTo>
                <a:lnTo>
                  <a:pt x="36321" y="51562"/>
                </a:lnTo>
                <a:lnTo>
                  <a:pt x="36321" y="57658"/>
                </a:lnTo>
                <a:lnTo>
                  <a:pt x="36449" y="64515"/>
                </a:lnTo>
                <a:lnTo>
                  <a:pt x="36369" y="270917"/>
                </a:lnTo>
                <a:lnTo>
                  <a:pt x="36208" y="283259"/>
                </a:lnTo>
                <a:lnTo>
                  <a:pt x="35940" y="294259"/>
                </a:lnTo>
                <a:lnTo>
                  <a:pt x="29971" y="301244"/>
                </a:lnTo>
                <a:lnTo>
                  <a:pt x="0" y="309499"/>
                </a:lnTo>
                <a:lnTo>
                  <a:pt x="1143" y="320675"/>
                </a:lnTo>
                <a:lnTo>
                  <a:pt x="6644" y="320547"/>
                </a:lnTo>
                <a:lnTo>
                  <a:pt x="18471" y="320318"/>
                </a:lnTo>
                <a:lnTo>
                  <a:pt x="30799" y="320141"/>
                </a:lnTo>
                <a:lnTo>
                  <a:pt x="56937" y="319938"/>
                </a:lnTo>
                <a:lnTo>
                  <a:pt x="105791" y="320083"/>
                </a:lnTo>
                <a:lnTo>
                  <a:pt x="118424" y="320234"/>
                </a:lnTo>
                <a:lnTo>
                  <a:pt x="130870" y="320431"/>
                </a:lnTo>
                <a:lnTo>
                  <a:pt x="143128" y="320675"/>
                </a:lnTo>
                <a:lnTo>
                  <a:pt x="142494" y="309499"/>
                </a:lnTo>
                <a:lnTo>
                  <a:pt x="109600" y="300100"/>
                </a:lnTo>
                <a:lnTo>
                  <a:pt x="103761" y="288910"/>
                </a:lnTo>
                <a:lnTo>
                  <a:pt x="103535" y="277557"/>
                </a:lnTo>
                <a:lnTo>
                  <a:pt x="103377" y="249809"/>
                </a:lnTo>
                <a:lnTo>
                  <a:pt x="103377" y="31114"/>
                </a:lnTo>
                <a:lnTo>
                  <a:pt x="181737" y="31114"/>
                </a:lnTo>
                <a:lnTo>
                  <a:pt x="199644" y="96900"/>
                </a:lnTo>
                <a:lnTo>
                  <a:pt x="210946" y="95123"/>
                </a:lnTo>
                <a:lnTo>
                  <a:pt x="226568" y="9144"/>
                </a:lnTo>
                <a:lnTo>
                  <a:pt x="225297" y="7365"/>
                </a:lnTo>
                <a:lnTo>
                  <a:pt x="213980" y="7540"/>
                </a:lnTo>
                <a:lnTo>
                  <a:pt x="200927" y="7716"/>
                </a:lnTo>
                <a:lnTo>
                  <a:pt x="187983" y="7866"/>
                </a:lnTo>
                <a:lnTo>
                  <a:pt x="162439" y="8088"/>
                </a:lnTo>
                <a:lnTo>
                  <a:pt x="125007" y="8245"/>
                </a:lnTo>
                <a:lnTo>
                  <a:pt x="59436" y="8255"/>
                </a:lnTo>
                <a:close/>
              </a:path>
              <a:path w="5196586" h="326009">
                <a:moveTo>
                  <a:pt x="451103" y="8255"/>
                </a:moveTo>
                <a:lnTo>
                  <a:pt x="430465" y="8150"/>
                </a:lnTo>
                <a:lnTo>
                  <a:pt x="417811" y="7981"/>
                </a:lnTo>
                <a:lnTo>
                  <a:pt x="404878" y="7722"/>
                </a:lnTo>
                <a:lnTo>
                  <a:pt x="391668" y="7365"/>
                </a:lnTo>
                <a:lnTo>
                  <a:pt x="392302" y="18796"/>
                </a:lnTo>
                <a:lnTo>
                  <a:pt x="422275" y="27559"/>
                </a:lnTo>
                <a:lnTo>
                  <a:pt x="425703" y="28575"/>
                </a:lnTo>
                <a:lnTo>
                  <a:pt x="427481" y="30987"/>
                </a:lnTo>
                <a:lnTo>
                  <a:pt x="427608" y="34925"/>
                </a:lnTo>
                <a:lnTo>
                  <a:pt x="427736" y="39877"/>
                </a:lnTo>
                <a:lnTo>
                  <a:pt x="427989" y="51562"/>
                </a:lnTo>
                <a:lnTo>
                  <a:pt x="427989" y="57658"/>
                </a:lnTo>
                <a:lnTo>
                  <a:pt x="428117" y="64515"/>
                </a:lnTo>
                <a:lnTo>
                  <a:pt x="428037" y="270917"/>
                </a:lnTo>
                <a:lnTo>
                  <a:pt x="427876" y="283259"/>
                </a:lnTo>
                <a:lnTo>
                  <a:pt x="427608" y="294259"/>
                </a:lnTo>
                <a:lnTo>
                  <a:pt x="421639" y="301244"/>
                </a:lnTo>
                <a:lnTo>
                  <a:pt x="391668" y="309499"/>
                </a:lnTo>
                <a:lnTo>
                  <a:pt x="392811" y="320675"/>
                </a:lnTo>
                <a:lnTo>
                  <a:pt x="398312" y="320547"/>
                </a:lnTo>
                <a:lnTo>
                  <a:pt x="410139" y="320318"/>
                </a:lnTo>
                <a:lnTo>
                  <a:pt x="422467" y="320141"/>
                </a:lnTo>
                <a:lnTo>
                  <a:pt x="448605" y="319938"/>
                </a:lnTo>
                <a:lnTo>
                  <a:pt x="497459" y="320083"/>
                </a:lnTo>
                <a:lnTo>
                  <a:pt x="510092" y="320234"/>
                </a:lnTo>
                <a:lnTo>
                  <a:pt x="522538" y="320431"/>
                </a:lnTo>
                <a:lnTo>
                  <a:pt x="534796" y="320675"/>
                </a:lnTo>
                <a:lnTo>
                  <a:pt x="534162" y="309499"/>
                </a:lnTo>
                <a:lnTo>
                  <a:pt x="501269" y="300100"/>
                </a:lnTo>
                <a:lnTo>
                  <a:pt x="495429" y="288910"/>
                </a:lnTo>
                <a:lnTo>
                  <a:pt x="495203" y="277557"/>
                </a:lnTo>
                <a:lnTo>
                  <a:pt x="495045" y="249809"/>
                </a:lnTo>
                <a:lnTo>
                  <a:pt x="495045" y="31114"/>
                </a:lnTo>
                <a:lnTo>
                  <a:pt x="573405" y="31114"/>
                </a:lnTo>
                <a:lnTo>
                  <a:pt x="591312" y="96900"/>
                </a:lnTo>
                <a:lnTo>
                  <a:pt x="602614" y="95123"/>
                </a:lnTo>
                <a:lnTo>
                  <a:pt x="618236" y="9144"/>
                </a:lnTo>
                <a:lnTo>
                  <a:pt x="616965" y="7365"/>
                </a:lnTo>
                <a:lnTo>
                  <a:pt x="605648" y="7540"/>
                </a:lnTo>
                <a:lnTo>
                  <a:pt x="592595" y="7716"/>
                </a:lnTo>
                <a:lnTo>
                  <a:pt x="579651" y="7866"/>
                </a:lnTo>
                <a:lnTo>
                  <a:pt x="554107" y="8088"/>
                </a:lnTo>
                <a:lnTo>
                  <a:pt x="516675" y="8245"/>
                </a:lnTo>
                <a:lnTo>
                  <a:pt x="451103" y="8255"/>
                </a:lnTo>
                <a:close/>
              </a:path>
              <a:path w="5196586" h="326009">
                <a:moveTo>
                  <a:pt x="4385818" y="30861"/>
                </a:moveTo>
                <a:lnTo>
                  <a:pt x="4388231" y="27559"/>
                </a:lnTo>
                <a:lnTo>
                  <a:pt x="4392422" y="25146"/>
                </a:lnTo>
                <a:lnTo>
                  <a:pt x="4395851" y="24384"/>
                </a:lnTo>
                <a:lnTo>
                  <a:pt x="4418583" y="18796"/>
                </a:lnTo>
                <a:lnTo>
                  <a:pt x="4417568" y="7365"/>
                </a:lnTo>
                <a:lnTo>
                  <a:pt x="4409480" y="7546"/>
                </a:lnTo>
                <a:lnTo>
                  <a:pt x="4397243" y="7773"/>
                </a:lnTo>
                <a:lnTo>
                  <a:pt x="4384796" y="7953"/>
                </a:lnTo>
                <a:lnTo>
                  <a:pt x="4372137" y="8089"/>
                </a:lnTo>
                <a:lnTo>
                  <a:pt x="4346170" y="8237"/>
                </a:lnTo>
                <a:lnTo>
                  <a:pt x="4303813" y="8129"/>
                </a:lnTo>
                <a:lnTo>
                  <a:pt x="4291063" y="7958"/>
                </a:lnTo>
                <a:lnTo>
                  <a:pt x="4279830" y="7705"/>
                </a:lnTo>
                <a:lnTo>
                  <a:pt x="4270121" y="7365"/>
                </a:lnTo>
                <a:lnTo>
                  <a:pt x="4271009" y="18796"/>
                </a:lnTo>
                <a:lnTo>
                  <a:pt x="4292473" y="24764"/>
                </a:lnTo>
                <a:lnTo>
                  <a:pt x="4302886" y="29463"/>
                </a:lnTo>
                <a:lnTo>
                  <a:pt x="4309999" y="37337"/>
                </a:lnTo>
                <a:lnTo>
                  <a:pt x="4319905" y="52959"/>
                </a:lnTo>
                <a:lnTo>
                  <a:pt x="4392549" y="182880"/>
                </a:lnTo>
                <a:lnTo>
                  <a:pt x="4392295" y="274320"/>
                </a:lnTo>
                <a:lnTo>
                  <a:pt x="4392041" y="288289"/>
                </a:lnTo>
                <a:lnTo>
                  <a:pt x="4389501" y="300100"/>
                </a:lnTo>
                <a:lnTo>
                  <a:pt x="4358132" y="309499"/>
                </a:lnTo>
                <a:lnTo>
                  <a:pt x="4359275" y="320675"/>
                </a:lnTo>
                <a:lnTo>
                  <a:pt x="4362650" y="320588"/>
                </a:lnTo>
                <a:lnTo>
                  <a:pt x="4374003" y="320345"/>
                </a:lnTo>
                <a:lnTo>
                  <a:pt x="4386086" y="320156"/>
                </a:lnTo>
                <a:lnTo>
                  <a:pt x="4398898" y="320021"/>
                </a:lnTo>
                <a:lnTo>
                  <a:pt x="4457227" y="320051"/>
                </a:lnTo>
                <a:lnTo>
                  <a:pt x="4469845" y="320203"/>
                </a:lnTo>
                <a:lnTo>
                  <a:pt x="4481812" y="320411"/>
                </a:lnTo>
                <a:lnTo>
                  <a:pt x="4493133" y="320675"/>
                </a:lnTo>
                <a:lnTo>
                  <a:pt x="4492498" y="309499"/>
                </a:lnTo>
                <a:lnTo>
                  <a:pt x="4467479" y="301625"/>
                </a:lnTo>
                <a:lnTo>
                  <a:pt x="4462399" y="300355"/>
                </a:lnTo>
                <a:lnTo>
                  <a:pt x="4459858" y="297688"/>
                </a:lnTo>
                <a:lnTo>
                  <a:pt x="4459605" y="288036"/>
                </a:lnTo>
                <a:lnTo>
                  <a:pt x="4459478" y="281432"/>
                </a:lnTo>
                <a:lnTo>
                  <a:pt x="4459351" y="274193"/>
                </a:lnTo>
                <a:lnTo>
                  <a:pt x="4459224" y="177546"/>
                </a:lnTo>
                <a:lnTo>
                  <a:pt x="4529836" y="46862"/>
                </a:lnTo>
                <a:lnTo>
                  <a:pt x="4532757" y="41529"/>
                </a:lnTo>
                <a:lnTo>
                  <a:pt x="4535678" y="37084"/>
                </a:lnTo>
                <a:lnTo>
                  <a:pt x="4538599" y="33655"/>
                </a:lnTo>
                <a:lnTo>
                  <a:pt x="4541520" y="30099"/>
                </a:lnTo>
                <a:lnTo>
                  <a:pt x="4545584" y="27559"/>
                </a:lnTo>
                <a:lnTo>
                  <a:pt x="4551045" y="25654"/>
                </a:lnTo>
                <a:lnTo>
                  <a:pt x="4574667" y="18796"/>
                </a:lnTo>
                <a:lnTo>
                  <a:pt x="4573524" y="7365"/>
                </a:lnTo>
                <a:lnTo>
                  <a:pt x="4562866" y="7732"/>
                </a:lnTo>
                <a:lnTo>
                  <a:pt x="4550216" y="8031"/>
                </a:lnTo>
                <a:lnTo>
                  <a:pt x="4537461" y="8201"/>
                </a:lnTo>
                <a:lnTo>
                  <a:pt x="4510290" y="8198"/>
                </a:lnTo>
                <a:lnTo>
                  <a:pt x="4497463" y="8039"/>
                </a:lnTo>
                <a:lnTo>
                  <a:pt x="4484932" y="7765"/>
                </a:lnTo>
                <a:lnTo>
                  <a:pt x="4472685" y="7365"/>
                </a:lnTo>
                <a:lnTo>
                  <a:pt x="4473321" y="19176"/>
                </a:lnTo>
                <a:lnTo>
                  <a:pt x="4493386" y="24637"/>
                </a:lnTo>
                <a:lnTo>
                  <a:pt x="4500118" y="26415"/>
                </a:lnTo>
                <a:lnTo>
                  <a:pt x="4503420" y="29463"/>
                </a:lnTo>
                <a:lnTo>
                  <a:pt x="4503420" y="37211"/>
                </a:lnTo>
                <a:lnTo>
                  <a:pt x="4502277" y="41529"/>
                </a:lnTo>
                <a:lnTo>
                  <a:pt x="4499864" y="46736"/>
                </a:lnTo>
                <a:lnTo>
                  <a:pt x="4497451" y="51943"/>
                </a:lnTo>
                <a:lnTo>
                  <a:pt x="4494276" y="58293"/>
                </a:lnTo>
                <a:lnTo>
                  <a:pt x="4490339" y="65659"/>
                </a:lnTo>
                <a:lnTo>
                  <a:pt x="4447412" y="151002"/>
                </a:lnTo>
                <a:lnTo>
                  <a:pt x="4397629" y="60325"/>
                </a:lnTo>
                <a:lnTo>
                  <a:pt x="4393946" y="54229"/>
                </a:lnTo>
                <a:lnTo>
                  <a:pt x="4391025" y="48895"/>
                </a:lnTo>
                <a:lnTo>
                  <a:pt x="4388993" y="44450"/>
                </a:lnTo>
                <a:lnTo>
                  <a:pt x="4386833" y="40005"/>
                </a:lnTo>
                <a:lnTo>
                  <a:pt x="4385818" y="36195"/>
                </a:lnTo>
                <a:lnTo>
                  <a:pt x="4385818" y="30861"/>
                </a:lnTo>
                <a:close/>
              </a:path>
              <a:path w="5196586" h="326009">
                <a:moveTo>
                  <a:pt x="194690" y="290957"/>
                </a:moveTo>
                <a:lnTo>
                  <a:pt x="197474" y="305710"/>
                </a:lnTo>
                <a:lnTo>
                  <a:pt x="204596" y="316102"/>
                </a:lnTo>
                <a:lnTo>
                  <a:pt x="216890" y="323896"/>
                </a:lnTo>
                <a:lnTo>
                  <a:pt x="230250" y="326009"/>
                </a:lnTo>
                <a:lnTo>
                  <a:pt x="232065" y="325973"/>
                </a:lnTo>
                <a:lnTo>
                  <a:pt x="244859" y="323225"/>
                </a:lnTo>
                <a:lnTo>
                  <a:pt x="255396" y="316102"/>
                </a:lnTo>
                <a:lnTo>
                  <a:pt x="263115" y="304196"/>
                </a:lnTo>
                <a:lnTo>
                  <a:pt x="265302" y="290957"/>
                </a:lnTo>
                <a:lnTo>
                  <a:pt x="265267" y="289098"/>
                </a:lnTo>
                <a:lnTo>
                  <a:pt x="262519" y="276108"/>
                </a:lnTo>
                <a:lnTo>
                  <a:pt x="255396" y="265811"/>
                </a:lnTo>
                <a:lnTo>
                  <a:pt x="243412" y="258410"/>
                </a:lnTo>
                <a:lnTo>
                  <a:pt x="230250" y="256286"/>
                </a:lnTo>
                <a:lnTo>
                  <a:pt x="228009" y="256335"/>
                </a:lnTo>
                <a:lnTo>
                  <a:pt x="214984" y="259021"/>
                </a:lnTo>
                <a:lnTo>
                  <a:pt x="204596" y="265811"/>
                </a:lnTo>
                <a:lnTo>
                  <a:pt x="196878" y="277622"/>
                </a:lnTo>
                <a:lnTo>
                  <a:pt x="194690" y="290957"/>
                </a:lnTo>
                <a:close/>
              </a:path>
              <a:path w="5196586" h="326009">
                <a:moveTo>
                  <a:pt x="4570476" y="320675"/>
                </a:moveTo>
                <a:lnTo>
                  <a:pt x="4591527" y="320422"/>
                </a:lnTo>
                <a:lnTo>
                  <a:pt x="4604736" y="320287"/>
                </a:lnTo>
                <a:lnTo>
                  <a:pt x="4630477" y="320079"/>
                </a:lnTo>
                <a:lnTo>
                  <a:pt x="4667363" y="319923"/>
                </a:lnTo>
                <a:lnTo>
                  <a:pt x="4775341" y="320127"/>
                </a:lnTo>
                <a:lnTo>
                  <a:pt x="4801892" y="320358"/>
                </a:lnTo>
                <a:lnTo>
                  <a:pt x="4815869" y="320506"/>
                </a:lnTo>
                <a:lnTo>
                  <a:pt x="4830318" y="320675"/>
                </a:lnTo>
                <a:lnTo>
                  <a:pt x="4831969" y="319024"/>
                </a:lnTo>
                <a:lnTo>
                  <a:pt x="4826762" y="226822"/>
                </a:lnTo>
                <a:lnTo>
                  <a:pt x="4814316" y="228854"/>
                </a:lnTo>
                <a:lnTo>
                  <a:pt x="4802632" y="267462"/>
                </a:lnTo>
                <a:lnTo>
                  <a:pt x="4604258" y="267462"/>
                </a:lnTo>
                <a:lnTo>
                  <a:pt x="4596003" y="227330"/>
                </a:lnTo>
                <a:lnTo>
                  <a:pt x="4583176" y="229108"/>
                </a:lnTo>
                <a:lnTo>
                  <a:pt x="4568952" y="319024"/>
                </a:lnTo>
                <a:lnTo>
                  <a:pt x="4570476" y="320675"/>
                </a:lnTo>
                <a:close/>
              </a:path>
              <a:path w="5196586" h="326009">
                <a:moveTo>
                  <a:pt x="4645025" y="209931"/>
                </a:moveTo>
                <a:lnTo>
                  <a:pt x="4649724" y="190626"/>
                </a:lnTo>
                <a:lnTo>
                  <a:pt x="4650994" y="186944"/>
                </a:lnTo>
                <a:lnTo>
                  <a:pt x="4662536" y="184790"/>
                </a:lnTo>
                <a:lnTo>
                  <a:pt x="4675589" y="184562"/>
                </a:lnTo>
                <a:lnTo>
                  <a:pt x="4700397" y="184404"/>
                </a:lnTo>
                <a:lnTo>
                  <a:pt x="4718163" y="184480"/>
                </a:lnTo>
                <a:lnTo>
                  <a:pt x="4730963" y="184641"/>
                </a:lnTo>
                <a:lnTo>
                  <a:pt x="4744212" y="184912"/>
                </a:lnTo>
                <a:lnTo>
                  <a:pt x="4749800" y="187071"/>
                </a:lnTo>
                <a:lnTo>
                  <a:pt x="4750816" y="191135"/>
                </a:lnTo>
                <a:lnTo>
                  <a:pt x="4755769" y="210565"/>
                </a:lnTo>
                <a:lnTo>
                  <a:pt x="4769358" y="209423"/>
                </a:lnTo>
                <a:lnTo>
                  <a:pt x="4769116" y="196975"/>
                </a:lnTo>
                <a:lnTo>
                  <a:pt x="4768906" y="183863"/>
                </a:lnTo>
                <a:lnTo>
                  <a:pt x="4768770" y="171502"/>
                </a:lnTo>
                <a:lnTo>
                  <a:pt x="4768886" y="137188"/>
                </a:lnTo>
                <a:lnTo>
                  <a:pt x="4769090" y="124246"/>
                </a:lnTo>
                <a:lnTo>
                  <a:pt x="4769358" y="110744"/>
                </a:lnTo>
                <a:lnTo>
                  <a:pt x="4755769" y="111379"/>
                </a:lnTo>
                <a:lnTo>
                  <a:pt x="4751070" y="128905"/>
                </a:lnTo>
                <a:lnTo>
                  <a:pt x="4750054" y="132587"/>
                </a:lnTo>
                <a:lnTo>
                  <a:pt x="4743450" y="134874"/>
                </a:lnTo>
                <a:lnTo>
                  <a:pt x="4738538" y="134957"/>
                </a:lnTo>
                <a:lnTo>
                  <a:pt x="4725540" y="135166"/>
                </a:lnTo>
                <a:lnTo>
                  <a:pt x="4712918" y="135321"/>
                </a:lnTo>
                <a:lnTo>
                  <a:pt x="4682708" y="135265"/>
                </a:lnTo>
                <a:lnTo>
                  <a:pt x="4669922" y="135088"/>
                </a:lnTo>
                <a:lnTo>
                  <a:pt x="4656709" y="134874"/>
                </a:lnTo>
                <a:lnTo>
                  <a:pt x="4650994" y="132461"/>
                </a:lnTo>
                <a:lnTo>
                  <a:pt x="4649724" y="128650"/>
                </a:lnTo>
                <a:lnTo>
                  <a:pt x="4645025" y="110489"/>
                </a:lnTo>
                <a:lnTo>
                  <a:pt x="4631690" y="111633"/>
                </a:lnTo>
                <a:lnTo>
                  <a:pt x="4631912" y="122568"/>
                </a:lnTo>
                <a:lnTo>
                  <a:pt x="4632132" y="135636"/>
                </a:lnTo>
                <a:lnTo>
                  <a:pt x="4632274" y="148068"/>
                </a:lnTo>
                <a:lnTo>
                  <a:pt x="4632281" y="171218"/>
                </a:lnTo>
                <a:lnTo>
                  <a:pt x="4632152" y="183580"/>
                </a:lnTo>
                <a:lnTo>
                  <a:pt x="4631951" y="196619"/>
                </a:lnTo>
                <a:lnTo>
                  <a:pt x="4631690" y="210312"/>
                </a:lnTo>
                <a:lnTo>
                  <a:pt x="4645025" y="209931"/>
                </a:lnTo>
                <a:close/>
              </a:path>
              <a:path w="5196586" h="326009">
                <a:moveTo>
                  <a:pt x="4992497" y="309499"/>
                </a:moveTo>
                <a:lnTo>
                  <a:pt x="4966589" y="301625"/>
                </a:lnTo>
                <a:lnTo>
                  <a:pt x="4962906" y="300609"/>
                </a:lnTo>
                <a:lnTo>
                  <a:pt x="4961001" y="297942"/>
                </a:lnTo>
                <a:lnTo>
                  <a:pt x="4960874" y="293877"/>
                </a:lnTo>
                <a:lnTo>
                  <a:pt x="4960732" y="288922"/>
                </a:lnTo>
                <a:lnTo>
                  <a:pt x="4960516" y="277342"/>
                </a:lnTo>
                <a:lnTo>
                  <a:pt x="4960366" y="249809"/>
                </a:lnTo>
                <a:lnTo>
                  <a:pt x="4960366" y="167005"/>
                </a:lnTo>
                <a:lnTo>
                  <a:pt x="5093462" y="167005"/>
                </a:lnTo>
                <a:lnTo>
                  <a:pt x="5093383" y="270624"/>
                </a:lnTo>
                <a:lnTo>
                  <a:pt x="5093223" y="282965"/>
                </a:lnTo>
                <a:lnTo>
                  <a:pt x="5092954" y="293877"/>
                </a:lnTo>
                <a:lnTo>
                  <a:pt x="5090922" y="300609"/>
                </a:lnTo>
                <a:lnTo>
                  <a:pt x="5087112" y="301625"/>
                </a:lnTo>
                <a:lnTo>
                  <a:pt x="5060442" y="309499"/>
                </a:lnTo>
                <a:lnTo>
                  <a:pt x="5061458" y="320675"/>
                </a:lnTo>
                <a:lnTo>
                  <a:pt x="5062310" y="320651"/>
                </a:lnTo>
                <a:lnTo>
                  <a:pt x="5073365" y="320385"/>
                </a:lnTo>
                <a:lnTo>
                  <a:pt x="5085253" y="320178"/>
                </a:lnTo>
                <a:lnTo>
                  <a:pt x="5097980" y="320031"/>
                </a:lnTo>
                <a:lnTo>
                  <a:pt x="5160145" y="320074"/>
                </a:lnTo>
                <a:lnTo>
                  <a:pt x="5172718" y="320225"/>
                </a:lnTo>
                <a:lnTo>
                  <a:pt x="5184864" y="320425"/>
                </a:lnTo>
                <a:lnTo>
                  <a:pt x="5196586" y="320675"/>
                </a:lnTo>
                <a:lnTo>
                  <a:pt x="5195951" y="309499"/>
                </a:lnTo>
                <a:lnTo>
                  <a:pt x="5166868" y="301244"/>
                </a:lnTo>
                <a:lnTo>
                  <a:pt x="5160496" y="288922"/>
                </a:lnTo>
                <a:lnTo>
                  <a:pt x="5160285" y="277255"/>
                </a:lnTo>
                <a:lnTo>
                  <a:pt x="5160137" y="249809"/>
                </a:lnTo>
                <a:lnTo>
                  <a:pt x="5160178" y="58684"/>
                </a:lnTo>
                <a:lnTo>
                  <a:pt x="5160337" y="45905"/>
                </a:lnTo>
                <a:lnTo>
                  <a:pt x="5160645" y="34925"/>
                </a:lnTo>
                <a:lnTo>
                  <a:pt x="5196586" y="18796"/>
                </a:lnTo>
                <a:lnTo>
                  <a:pt x="5195443" y="7365"/>
                </a:lnTo>
                <a:lnTo>
                  <a:pt x="5191335" y="7488"/>
                </a:lnTo>
                <a:lnTo>
                  <a:pt x="5179579" y="7777"/>
                </a:lnTo>
                <a:lnTo>
                  <a:pt x="5167300" y="7994"/>
                </a:lnTo>
                <a:lnTo>
                  <a:pt x="5154502" y="8142"/>
                </a:lnTo>
                <a:lnTo>
                  <a:pt x="5095971" y="8103"/>
                </a:lnTo>
                <a:lnTo>
                  <a:pt x="5083368" y="7931"/>
                </a:lnTo>
                <a:lnTo>
                  <a:pt x="5071524" y="7687"/>
                </a:lnTo>
                <a:lnTo>
                  <a:pt x="5060442" y="7365"/>
                </a:lnTo>
                <a:lnTo>
                  <a:pt x="5061077" y="18796"/>
                </a:lnTo>
                <a:lnTo>
                  <a:pt x="5087112" y="26415"/>
                </a:lnTo>
                <a:lnTo>
                  <a:pt x="5090922" y="27432"/>
                </a:lnTo>
                <a:lnTo>
                  <a:pt x="5092827" y="29718"/>
                </a:lnTo>
                <a:lnTo>
                  <a:pt x="5092954" y="33274"/>
                </a:lnTo>
                <a:lnTo>
                  <a:pt x="5093250" y="44422"/>
                </a:lnTo>
                <a:lnTo>
                  <a:pt x="5093413" y="57102"/>
                </a:lnTo>
                <a:lnTo>
                  <a:pt x="5093462" y="143383"/>
                </a:lnTo>
                <a:lnTo>
                  <a:pt x="4960366" y="143383"/>
                </a:lnTo>
                <a:lnTo>
                  <a:pt x="4960411" y="57498"/>
                </a:lnTo>
                <a:lnTo>
                  <a:pt x="4960570" y="44781"/>
                </a:lnTo>
                <a:lnTo>
                  <a:pt x="4960874" y="33274"/>
                </a:lnTo>
                <a:lnTo>
                  <a:pt x="4962906" y="27432"/>
                </a:lnTo>
                <a:lnTo>
                  <a:pt x="4966589" y="26415"/>
                </a:lnTo>
                <a:lnTo>
                  <a:pt x="4993132" y="18796"/>
                </a:lnTo>
                <a:lnTo>
                  <a:pt x="4991862" y="7365"/>
                </a:lnTo>
                <a:lnTo>
                  <a:pt x="4989744" y="7437"/>
                </a:lnTo>
                <a:lnTo>
                  <a:pt x="4978658" y="7746"/>
                </a:lnTo>
                <a:lnTo>
                  <a:pt x="4966713" y="7977"/>
                </a:lnTo>
                <a:lnTo>
                  <a:pt x="4953917" y="8135"/>
                </a:lnTo>
                <a:lnTo>
                  <a:pt x="4893438" y="8091"/>
                </a:lnTo>
                <a:lnTo>
                  <a:pt x="4880829" y="7919"/>
                </a:lnTo>
                <a:lnTo>
                  <a:pt x="4868677" y="7679"/>
                </a:lnTo>
                <a:lnTo>
                  <a:pt x="4856988" y="7365"/>
                </a:lnTo>
                <a:lnTo>
                  <a:pt x="4857623" y="18796"/>
                </a:lnTo>
                <a:lnTo>
                  <a:pt x="4887595" y="27559"/>
                </a:lnTo>
                <a:lnTo>
                  <a:pt x="4893215" y="44846"/>
                </a:lnTo>
                <a:lnTo>
                  <a:pt x="4893386" y="57464"/>
                </a:lnTo>
                <a:lnTo>
                  <a:pt x="4893357" y="270917"/>
                </a:lnTo>
                <a:lnTo>
                  <a:pt x="4893196" y="283259"/>
                </a:lnTo>
                <a:lnTo>
                  <a:pt x="4892929" y="294259"/>
                </a:lnTo>
                <a:lnTo>
                  <a:pt x="4856988" y="309499"/>
                </a:lnTo>
                <a:lnTo>
                  <a:pt x="4858131" y="320675"/>
                </a:lnTo>
                <a:lnTo>
                  <a:pt x="4863632" y="320547"/>
                </a:lnTo>
                <a:lnTo>
                  <a:pt x="4875459" y="320318"/>
                </a:lnTo>
                <a:lnTo>
                  <a:pt x="4887787" y="320141"/>
                </a:lnTo>
                <a:lnTo>
                  <a:pt x="4913925" y="319938"/>
                </a:lnTo>
                <a:lnTo>
                  <a:pt x="4957487" y="320045"/>
                </a:lnTo>
                <a:lnTo>
                  <a:pt x="4970135" y="320198"/>
                </a:lnTo>
                <a:lnTo>
                  <a:pt x="4982018" y="320407"/>
                </a:lnTo>
                <a:lnTo>
                  <a:pt x="4993132" y="320675"/>
                </a:lnTo>
                <a:lnTo>
                  <a:pt x="4992497" y="309499"/>
                </a:lnTo>
                <a:close/>
              </a:path>
              <a:path w="5196586" h="326009">
                <a:moveTo>
                  <a:pt x="4580128" y="7365"/>
                </a:moveTo>
                <a:lnTo>
                  <a:pt x="4578350" y="9144"/>
                </a:lnTo>
                <a:lnTo>
                  <a:pt x="4583049" y="99440"/>
                </a:lnTo>
                <a:lnTo>
                  <a:pt x="4595749" y="97789"/>
                </a:lnTo>
                <a:lnTo>
                  <a:pt x="4608195" y="57023"/>
                </a:lnTo>
                <a:lnTo>
                  <a:pt x="4787265" y="57023"/>
                </a:lnTo>
                <a:lnTo>
                  <a:pt x="4796409" y="99187"/>
                </a:lnTo>
                <a:lnTo>
                  <a:pt x="4808982" y="97409"/>
                </a:lnTo>
                <a:lnTo>
                  <a:pt x="4822571" y="9144"/>
                </a:lnTo>
                <a:lnTo>
                  <a:pt x="4821174" y="7365"/>
                </a:lnTo>
                <a:lnTo>
                  <a:pt x="4813554" y="7485"/>
                </a:lnTo>
                <a:lnTo>
                  <a:pt x="4800132" y="7676"/>
                </a:lnTo>
                <a:lnTo>
                  <a:pt x="4786936" y="7836"/>
                </a:lnTo>
                <a:lnTo>
                  <a:pt x="4773967" y="7969"/>
                </a:lnTo>
                <a:lnTo>
                  <a:pt x="4748700" y="8155"/>
                </a:lnTo>
                <a:lnTo>
                  <a:pt x="4632776" y="8022"/>
                </a:lnTo>
                <a:lnTo>
                  <a:pt x="4619918" y="7901"/>
                </a:lnTo>
                <a:lnTo>
                  <a:pt x="4606856" y="7752"/>
                </a:lnTo>
                <a:lnTo>
                  <a:pt x="4593592" y="7574"/>
                </a:lnTo>
                <a:lnTo>
                  <a:pt x="4580128" y="7365"/>
                </a:lnTo>
                <a:close/>
              </a:path>
              <a:path w="5196586" h="326009">
                <a:moveTo>
                  <a:pt x="3686048" y="301244"/>
                </a:moveTo>
                <a:lnTo>
                  <a:pt x="3656076" y="309499"/>
                </a:lnTo>
                <a:lnTo>
                  <a:pt x="3657219" y="320675"/>
                </a:lnTo>
                <a:lnTo>
                  <a:pt x="3662720" y="320547"/>
                </a:lnTo>
                <a:lnTo>
                  <a:pt x="3674547" y="320318"/>
                </a:lnTo>
                <a:lnTo>
                  <a:pt x="3686875" y="320141"/>
                </a:lnTo>
                <a:lnTo>
                  <a:pt x="3713013" y="319938"/>
                </a:lnTo>
                <a:lnTo>
                  <a:pt x="3756575" y="320045"/>
                </a:lnTo>
                <a:lnTo>
                  <a:pt x="3769223" y="320198"/>
                </a:lnTo>
                <a:lnTo>
                  <a:pt x="3781106" y="320407"/>
                </a:lnTo>
                <a:lnTo>
                  <a:pt x="3792220" y="320675"/>
                </a:lnTo>
                <a:lnTo>
                  <a:pt x="3791584" y="309499"/>
                </a:lnTo>
                <a:lnTo>
                  <a:pt x="3765677" y="301625"/>
                </a:lnTo>
                <a:lnTo>
                  <a:pt x="3761994" y="300609"/>
                </a:lnTo>
                <a:lnTo>
                  <a:pt x="3760089" y="297942"/>
                </a:lnTo>
                <a:lnTo>
                  <a:pt x="3759961" y="293877"/>
                </a:lnTo>
                <a:lnTo>
                  <a:pt x="3759820" y="288922"/>
                </a:lnTo>
                <a:lnTo>
                  <a:pt x="3759604" y="277342"/>
                </a:lnTo>
                <a:lnTo>
                  <a:pt x="3759454" y="249809"/>
                </a:lnTo>
                <a:lnTo>
                  <a:pt x="3759454" y="32638"/>
                </a:lnTo>
                <a:lnTo>
                  <a:pt x="3885183" y="32638"/>
                </a:lnTo>
                <a:lnTo>
                  <a:pt x="3885047" y="270626"/>
                </a:lnTo>
                <a:lnTo>
                  <a:pt x="3884797" y="282966"/>
                </a:lnTo>
                <a:lnTo>
                  <a:pt x="3884422" y="293877"/>
                </a:lnTo>
                <a:lnTo>
                  <a:pt x="3884295" y="297942"/>
                </a:lnTo>
                <a:lnTo>
                  <a:pt x="3882390" y="300609"/>
                </a:lnTo>
                <a:lnTo>
                  <a:pt x="3878706" y="301625"/>
                </a:lnTo>
                <a:lnTo>
                  <a:pt x="3851909" y="309499"/>
                </a:lnTo>
                <a:lnTo>
                  <a:pt x="3853179" y="320675"/>
                </a:lnTo>
                <a:lnTo>
                  <a:pt x="3853922" y="320654"/>
                </a:lnTo>
                <a:lnTo>
                  <a:pt x="3864932" y="320387"/>
                </a:lnTo>
                <a:lnTo>
                  <a:pt x="3876802" y="320179"/>
                </a:lnTo>
                <a:lnTo>
                  <a:pt x="3889531" y="320031"/>
                </a:lnTo>
                <a:lnTo>
                  <a:pt x="3951865" y="320075"/>
                </a:lnTo>
                <a:lnTo>
                  <a:pt x="3964447" y="320226"/>
                </a:lnTo>
                <a:lnTo>
                  <a:pt x="3976596" y="320425"/>
                </a:lnTo>
                <a:lnTo>
                  <a:pt x="3988307" y="320675"/>
                </a:lnTo>
                <a:lnTo>
                  <a:pt x="3987419" y="309499"/>
                </a:lnTo>
                <a:lnTo>
                  <a:pt x="3958335" y="301244"/>
                </a:lnTo>
                <a:lnTo>
                  <a:pt x="3952218" y="288922"/>
                </a:lnTo>
                <a:lnTo>
                  <a:pt x="3952007" y="277255"/>
                </a:lnTo>
                <a:lnTo>
                  <a:pt x="3951858" y="249809"/>
                </a:lnTo>
                <a:lnTo>
                  <a:pt x="3951900" y="58684"/>
                </a:lnTo>
                <a:lnTo>
                  <a:pt x="3952059" y="45905"/>
                </a:lnTo>
                <a:lnTo>
                  <a:pt x="3952367" y="34925"/>
                </a:lnTo>
                <a:lnTo>
                  <a:pt x="3973449" y="22987"/>
                </a:lnTo>
                <a:lnTo>
                  <a:pt x="3978275" y="92710"/>
                </a:lnTo>
                <a:lnTo>
                  <a:pt x="3990848" y="90677"/>
                </a:lnTo>
                <a:lnTo>
                  <a:pt x="4011295" y="31242"/>
                </a:lnTo>
                <a:lnTo>
                  <a:pt x="4075683" y="31242"/>
                </a:lnTo>
                <a:lnTo>
                  <a:pt x="4075573" y="269386"/>
                </a:lnTo>
                <a:lnTo>
                  <a:pt x="4075394" y="281762"/>
                </a:lnTo>
                <a:lnTo>
                  <a:pt x="4075176" y="292481"/>
                </a:lnTo>
                <a:lnTo>
                  <a:pt x="4033647" y="309499"/>
                </a:lnTo>
                <a:lnTo>
                  <a:pt x="4034790" y="320675"/>
                </a:lnTo>
                <a:lnTo>
                  <a:pt x="4045853" y="320458"/>
                </a:lnTo>
                <a:lnTo>
                  <a:pt x="4058216" y="320262"/>
                </a:lnTo>
                <a:lnTo>
                  <a:pt x="4070796" y="320109"/>
                </a:lnTo>
                <a:lnTo>
                  <a:pt x="4096612" y="319934"/>
                </a:lnTo>
                <a:lnTo>
                  <a:pt x="4146615" y="320095"/>
                </a:lnTo>
                <a:lnTo>
                  <a:pt x="4159295" y="320244"/>
                </a:lnTo>
                <a:lnTo>
                  <a:pt x="4171931" y="320437"/>
                </a:lnTo>
                <a:lnTo>
                  <a:pt x="4184523" y="320675"/>
                </a:lnTo>
                <a:lnTo>
                  <a:pt x="4183887" y="309499"/>
                </a:lnTo>
                <a:lnTo>
                  <a:pt x="4148835" y="299593"/>
                </a:lnTo>
                <a:lnTo>
                  <a:pt x="4142745" y="288495"/>
                </a:lnTo>
                <a:lnTo>
                  <a:pt x="4142517" y="277130"/>
                </a:lnTo>
                <a:lnTo>
                  <a:pt x="4142358" y="249427"/>
                </a:lnTo>
                <a:lnTo>
                  <a:pt x="4142358" y="31242"/>
                </a:lnTo>
                <a:lnTo>
                  <a:pt x="4206875" y="31242"/>
                </a:lnTo>
                <a:lnTo>
                  <a:pt x="4221353" y="92963"/>
                </a:lnTo>
                <a:lnTo>
                  <a:pt x="4233926" y="90932"/>
                </a:lnTo>
                <a:lnTo>
                  <a:pt x="4248658" y="9144"/>
                </a:lnTo>
                <a:lnTo>
                  <a:pt x="4247260" y="7365"/>
                </a:lnTo>
                <a:lnTo>
                  <a:pt x="4242872" y="7439"/>
                </a:lnTo>
                <a:lnTo>
                  <a:pt x="4229682" y="7641"/>
                </a:lnTo>
                <a:lnTo>
                  <a:pt x="4216636" y="7812"/>
                </a:lnTo>
                <a:lnTo>
                  <a:pt x="4203736" y="7953"/>
                </a:lnTo>
                <a:lnTo>
                  <a:pt x="4178379" y="8150"/>
                </a:lnTo>
                <a:lnTo>
                  <a:pt x="4013037" y="7958"/>
                </a:lnTo>
                <a:lnTo>
                  <a:pt x="4000045" y="7808"/>
                </a:lnTo>
                <a:lnTo>
                  <a:pt x="3986910" y="7620"/>
                </a:lnTo>
                <a:lnTo>
                  <a:pt x="3981957" y="7493"/>
                </a:lnTo>
                <a:lnTo>
                  <a:pt x="3974083" y="7365"/>
                </a:lnTo>
                <a:lnTo>
                  <a:pt x="3973829" y="7747"/>
                </a:lnTo>
                <a:lnTo>
                  <a:pt x="3966209" y="7914"/>
                </a:lnTo>
                <a:lnTo>
                  <a:pt x="3953402" y="8114"/>
                </a:lnTo>
                <a:lnTo>
                  <a:pt x="3928236" y="8255"/>
                </a:lnTo>
                <a:lnTo>
                  <a:pt x="3694747" y="8149"/>
                </a:lnTo>
                <a:lnTo>
                  <a:pt x="3682076" y="7979"/>
                </a:lnTo>
                <a:lnTo>
                  <a:pt x="3669183" y="7720"/>
                </a:lnTo>
                <a:lnTo>
                  <a:pt x="3656076" y="7365"/>
                </a:lnTo>
                <a:lnTo>
                  <a:pt x="3656710" y="18796"/>
                </a:lnTo>
                <a:lnTo>
                  <a:pt x="3686682" y="27559"/>
                </a:lnTo>
                <a:lnTo>
                  <a:pt x="3692303" y="44846"/>
                </a:lnTo>
                <a:lnTo>
                  <a:pt x="3692474" y="57464"/>
                </a:lnTo>
                <a:lnTo>
                  <a:pt x="3692445" y="270917"/>
                </a:lnTo>
                <a:lnTo>
                  <a:pt x="3692284" y="283259"/>
                </a:lnTo>
                <a:lnTo>
                  <a:pt x="3692017" y="294259"/>
                </a:lnTo>
                <a:lnTo>
                  <a:pt x="3691890" y="297688"/>
                </a:lnTo>
                <a:lnTo>
                  <a:pt x="3689857" y="299974"/>
                </a:lnTo>
                <a:lnTo>
                  <a:pt x="3686048" y="301244"/>
                </a:lnTo>
                <a:close/>
              </a:path>
              <a:path w="5196586" h="326009">
                <a:moveTo>
                  <a:pt x="2415412" y="309499"/>
                </a:moveTo>
                <a:lnTo>
                  <a:pt x="2389505" y="301625"/>
                </a:lnTo>
                <a:lnTo>
                  <a:pt x="2385822" y="300609"/>
                </a:lnTo>
                <a:lnTo>
                  <a:pt x="2383917" y="297942"/>
                </a:lnTo>
                <a:lnTo>
                  <a:pt x="2383790" y="293877"/>
                </a:lnTo>
                <a:lnTo>
                  <a:pt x="2383648" y="288922"/>
                </a:lnTo>
                <a:lnTo>
                  <a:pt x="2383432" y="277342"/>
                </a:lnTo>
                <a:lnTo>
                  <a:pt x="2383282" y="249809"/>
                </a:lnTo>
                <a:lnTo>
                  <a:pt x="2383282" y="167005"/>
                </a:lnTo>
                <a:lnTo>
                  <a:pt x="2516378" y="167005"/>
                </a:lnTo>
                <a:lnTo>
                  <a:pt x="2516299" y="270624"/>
                </a:lnTo>
                <a:lnTo>
                  <a:pt x="2516139" y="282965"/>
                </a:lnTo>
                <a:lnTo>
                  <a:pt x="2515870" y="293877"/>
                </a:lnTo>
                <a:lnTo>
                  <a:pt x="2513837" y="300609"/>
                </a:lnTo>
                <a:lnTo>
                  <a:pt x="2510028" y="301625"/>
                </a:lnTo>
                <a:lnTo>
                  <a:pt x="2483358" y="309499"/>
                </a:lnTo>
                <a:lnTo>
                  <a:pt x="2484373" y="320675"/>
                </a:lnTo>
                <a:lnTo>
                  <a:pt x="2485226" y="320651"/>
                </a:lnTo>
                <a:lnTo>
                  <a:pt x="2496281" y="320385"/>
                </a:lnTo>
                <a:lnTo>
                  <a:pt x="2508169" y="320178"/>
                </a:lnTo>
                <a:lnTo>
                  <a:pt x="2520896" y="320031"/>
                </a:lnTo>
                <a:lnTo>
                  <a:pt x="2583061" y="320074"/>
                </a:lnTo>
                <a:lnTo>
                  <a:pt x="2595634" y="320225"/>
                </a:lnTo>
                <a:lnTo>
                  <a:pt x="2607780" y="320425"/>
                </a:lnTo>
                <a:lnTo>
                  <a:pt x="2619502" y="320675"/>
                </a:lnTo>
                <a:lnTo>
                  <a:pt x="2618867" y="309499"/>
                </a:lnTo>
                <a:lnTo>
                  <a:pt x="2589784" y="301244"/>
                </a:lnTo>
                <a:lnTo>
                  <a:pt x="2583412" y="288922"/>
                </a:lnTo>
                <a:lnTo>
                  <a:pt x="2583201" y="277255"/>
                </a:lnTo>
                <a:lnTo>
                  <a:pt x="2583053" y="249809"/>
                </a:lnTo>
                <a:lnTo>
                  <a:pt x="2583094" y="58684"/>
                </a:lnTo>
                <a:lnTo>
                  <a:pt x="2583253" y="45905"/>
                </a:lnTo>
                <a:lnTo>
                  <a:pt x="2583560" y="34925"/>
                </a:lnTo>
                <a:lnTo>
                  <a:pt x="2619502" y="18796"/>
                </a:lnTo>
                <a:lnTo>
                  <a:pt x="2618359" y="7365"/>
                </a:lnTo>
                <a:lnTo>
                  <a:pt x="2614251" y="7488"/>
                </a:lnTo>
                <a:lnTo>
                  <a:pt x="2602495" y="7777"/>
                </a:lnTo>
                <a:lnTo>
                  <a:pt x="2590216" y="7994"/>
                </a:lnTo>
                <a:lnTo>
                  <a:pt x="2577418" y="8142"/>
                </a:lnTo>
                <a:lnTo>
                  <a:pt x="2518887" y="8103"/>
                </a:lnTo>
                <a:lnTo>
                  <a:pt x="2506284" y="7931"/>
                </a:lnTo>
                <a:lnTo>
                  <a:pt x="2494440" y="7687"/>
                </a:lnTo>
                <a:lnTo>
                  <a:pt x="2483358" y="7365"/>
                </a:lnTo>
                <a:lnTo>
                  <a:pt x="2483993" y="18796"/>
                </a:lnTo>
                <a:lnTo>
                  <a:pt x="2510028" y="26415"/>
                </a:lnTo>
                <a:lnTo>
                  <a:pt x="2513837" y="27432"/>
                </a:lnTo>
                <a:lnTo>
                  <a:pt x="2515743" y="29718"/>
                </a:lnTo>
                <a:lnTo>
                  <a:pt x="2515870" y="33274"/>
                </a:lnTo>
                <a:lnTo>
                  <a:pt x="2516166" y="44422"/>
                </a:lnTo>
                <a:lnTo>
                  <a:pt x="2516329" y="57102"/>
                </a:lnTo>
                <a:lnTo>
                  <a:pt x="2516378" y="143383"/>
                </a:lnTo>
                <a:lnTo>
                  <a:pt x="2383282" y="143383"/>
                </a:lnTo>
                <a:lnTo>
                  <a:pt x="2383327" y="57498"/>
                </a:lnTo>
                <a:lnTo>
                  <a:pt x="2383486" y="44781"/>
                </a:lnTo>
                <a:lnTo>
                  <a:pt x="2383790" y="33274"/>
                </a:lnTo>
                <a:lnTo>
                  <a:pt x="2385822" y="27432"/>
                </a:lnTo>
                <a:lnTo>
                  <a:pt x="2389505" y="26415"/>
                </a:lnTo>
                <a:lnTo>
                  <a:pt x="2416047" y="18796"/>
                </a:lnTo>
                <a:lnTo>
                  <a:pt x="2414778" y="7365"/>
                </a:lnTo>
                <a:lnTo>
                  <a:pt x="2412660" y="7437"/>
                </a:lnTo>
                <a:lnTo>
                  <a:pt x="2401574" y="7746"/>
                </a:lnTo>
                <a:lnTo>
                  <a:pt x="2389629" y="7977"/>
                </a:lnTo>
                <a:lnTo>
                  <a:pt x="2376833" y="8135"/>
                </a:lnTo>
                <a:lnTo>
                  <a:pt x="2316354" y="8091"/>
                </a:lnTo>
                <a:lnTo>
                  <a:pt x="2303745" y="7919"/>
                </a:lnTo>
                <a:lnTo>
                  <a:pt x="2291593" y="7679"/>
                </a:lnTo>
                <a:lnTo>
                  <a:pt x="2279904" y="7365"/>
                </a:lnTo>
                <a:lnTo>
                  <a:pt x="2280539" y="18796"/>
                </a:lnTo>
                <a:lnTo>
                  <a:pt x="2310510" y="27559"/>
                </a:lnTo>
                <a:lnTo>
                  <a:pt x="2316131" y="44846"/>
                </a:lnTo>
                <a:lnTo>
                  <a:pt x="2316302" y="57464"/>
                </a:lnTo>
                <a:lnTo>
                  <a:pt x="2316273" y="270917"/>
                </a:lnTo>
                <a:lnTo>
                  <a:pt x="2316112" y="283259"/>
                </a:lnTo>
                <a:lnTo>
                  <a:pt x="2315845" y="294259"/>
                </a:lnTo>
                <a:lnTo>
                  <a:pt x="2279904" y="309499"/>
                </a:lnTo>
                <a:lnTo>
                  <a:pt x="2281047" y="320675"/>
                </a:lnTo>
                <a:lnTo>
                  <a:pt x="2286548" y="320547"/>
                </a:lnTo>
                <a:lnTo>
                  <a:pt x="2298375" y="320318"/>
                </a:lnTo>
                <a:lnTo>
                  <a:pt x="2310703" y="320141"/>
                </a:lnTo>
                <a:lnTo>
                  <a:pt x="2336841" y="319938"/>
                </a:lnTo>
                <a:lnTo>
                  <a:pt x="2380403" y="320045"/>
                </a:lnTo>
                <a:lnTo>
                  <a:pt x="2393051" y="320198"/>
                </a:lnTo>
                <a:lnTo>
                  <a:pt x="2404934" y="320407"/>
                </a:lnTo>
                <a:lnTo>
                  <a:pt x="2416047" y="320675"/>
                </a:lnTo>
                <a:lnTo>
                  <a:pt x="2415412" y="309499"/>
                </a:lnTo>
                <a:close/>
              </a:path>
              <a:path w="5196586" h="326009">
                <a:moveTo>
                  <a:pt x="1988311" y="301244"/>
                </a:moveTo>
                <a:lnTo>
                  <a:pt x="1958340" y="309499"/>
                </a:lnTo>
                <a:lnTo>
                  <a:pt x="1959483" y="320675"/>
                </a:lnTo>
                <a:lnTo>
                  <a:pt x="1964920" y="320547"/>
                </a:lnTo>
                <a:lnTo>
                  <a:pt x="1976641" y="320318"/>
                </a:lnTo>
                <a:lnTo>
                  <a:pt x="1988907" y="320141"/>
                </a:lnTo>
                <a:lnTo>
                  <a:pt x="2015117" y="319938"/>
                </a:lnTo>
                <a:lnTo>
                  <a:pt x="2058839" y="320045"/>
                </a:lnTo>
                <a:lnTo>
                  <a:pt x="2071487" y="320198"/>
                </a:lnTo>
                <a:lnTo>
                  <a:pt x="2083370" y="320407"/>
                </a:lnTo>
                <a:lnTo>
                  <a:pt x="2094483" y="320675"/>
                </a:lnTo>
                <a:lnTo>
                  <a:pt x="2093848" y="309499"/>
                </a:lnTo>
                <a:lnTo>
                  <a:pt x="2067941" y="301625"/>
                </a:lnTo>
                <a:lnTo>
                  <a:pt x="2064258" y="300482"/>
                </a:lnTo>
                <a:lnTo>
                  <a:pt x="2062353" y="297814"/>
                </a:lnTo>
                <a:lnTo>
                  <a:pt x="2062225" y="293877"/>
                </a:lnTo>
                <a:lnTo>
                  <a:pt x="2061971" y="288036"/>
                </a:lnTo>
                <a:lnTo>
                  <a:pt x="2061718" y="266826"/>
                </a:lnTo>
                <a:lnTo>
                  <a:pt x="2061971" y="44704"/>
                </a:lnTo>
                <a:lnTo>
                  <a:pt x="2061971" y="38862"/>
                </a:lnTo>
                <a:lnTo>
                  <a:pt x="2062225" y="33274"/>
                </a:lnTo>
                <a:lnTo>
                  <a:pt x="2062480" y="29718"/>
                </a:lnTo>
                <a:lnTo>
                  <a:pt x="2064384" y="27432"/>
                </a:lnTo>
                <a:lnTo>
                  <a:pt x="2067941" y="26415"/>
                </a:lnTo>
                <a:lnTo>
                  <a:pt x="2094483" y="18796"/>
                </a:lnTo>
                <a:lnTo>
                  <a:pt x="2093214" y="7365"/>
                </a:lnTo>
                <a:lnTo>
                  <a:pt x="2091082" y="7437"/>
                </a:lnTo>
                <a:lnTo>
                  <a:pt x="2079943" y="7746"/>
                </a:lnTo>
                <a:lnTo>
                  <a:pt x="2067972" y="7977"/>
                </a:lnTo>
                <a:lnTo>
                  <a:pt x="2055179" y="8135"/>
                </a:lnTo>
                <a:lnTo>
                  <a:pt x="1994790" y="8091"/>
                </a:lnTo>
                <a:lnTo>
                  <a:pt x="1982181" y="7919"/>
                </a:lnTo>
                <a:lnTo>
                  <a:pt x="1970029" y="7679"/>
                </a:lnTo>
                <a:lnTo>
                  <a:pt x="1958340" y="7365"/>
                </a:lnTo>
                <a:lnTo>
                  <a:pt x="1958974" y="18796"/>
                </a:lnTo>
                <a:lnTo>
                  <a:pt x="1988946" y="27559"/>
                </a:lnTo>
                <a:lnTo>
                  <a:pt x="1992375" y="28575"/>
                </a:lnTo>
                <a:lnTo>
                  <a:pt x="1994154" y="30987"/>
                </a:lnTo>
                <a:lnTo>
                  <a:pt x="1994408" y="39877"/>
                </a:lnTo>
                <a:lnTo>
                  <a:pt x="1994661" y="51562"/>
                </a:lnTo>
                <a:lnTo>
                  <a:pt x="1994661" y="57658"/>
                </a:lnTo>
                <a:lnTo>
                  <a:pt x="1994789" y="64515"/>
                </a:lnTo>
                <a:lnTo>
                  <a:pt x="1994789" y="258825"/>
                </a:lnTo>
                <a:lnTo>
                  <a:pt x="1994661" y="266954"/>
                </a:lnTo>
                <a:lnTo>
                  <a:pt x="1994408" y="288289"/>
                </a:lnTo>
                <a:lnTo>
                  <a:pt x="1994154" y="297688"/>
                </a:lnTo>
                <a:lnTo>
                  <a:pt x="1992121" y="299974"/>
                </a:lnTo>
                <a:lnTo>
                  <a:pt x="1988311" y="301244"/>
                </a:lnTo>
                <a:close/>
              </a:path>
              <a:path w="5196586" h="326009">
                <a:moveTo>
                  <a:pt x="2222499" y="31369"/>
                </a:moveTo>
                <a:lnTo>
                  <a:pt x="2228722" y="27939"/>
                </a:lnTo>
                <a:lnTo>
                  <a:pt x="2236089" y="25654"/>
                </a:lnTo>
                <a:lnTo>
                  <a:pt x="2261361" y="18796"/>
                </a:lnTo>
                <a:lnTo>
                  <a:pt x="2260219" y="7365"/>
                </a:lnTo>
                <a:lnTo>
                  <a:pt x="2258391" y="7433"/>
                </a:lnTo>
                <a:lnTo>
                  <a:pt x="2246099" y="7808"/>
                </a:lnTo>
                <a:lnTo>
                  <a:pt x="2233529" y="8063"/>
                </a:lnTo>
                <a:lnTo>
                  <a:pt x="2220671" y="8208"/>
                </a:lnTo>
                <a:lnTo>
                  <a:pt x="2192902" y="8199"/>
                </a:lnTo>
                <a:lnTo>
                  <a:pt x="2179951" y="8040"/>
                </a:lnTo>
                <a:lnTo>
                  <a:pt x="2167550" y="7766"/>
                </a:lnTo>
                <a:lnTo>
                  <a:pt x="2155697" y="7365"/>
                </a:lnTo>
                <a:lnTo>
                  <a:pt x="2156333" y="19176"/>
                </a:lnTo>
                <a:lnTo>
                  <a:pt x="2175764" y="24130"/>
                </a:lnTo>
                <a:lnTo>
                  <a:pt x="2179828" y="25400"/>
                </a:lnTo>
                <a:lnTo>
                  <a:pt x="2181860" y="27305"/>
                </a:lnTo>
                <a:lnTo>
                  <a:pt x="2181860" y="33400"/>
                </a:lnTo>
                <a:lnTo>
                  <a:pt x="2179700" y="37846"/>
                </a:lnTo>
                <a:lnTo>
                  <a:pt x="2175636" y="43180"/>
                </a:lnTo>
                <a:lnTo>
                  <a:pt x="2167839" y="52717"/>
                </a:lnTo>
                <a:lnTo>
                  <a:pt x="2158365" y="63246"/>
                </a:lnTo>
                <a:lnTo>
                  <a:pt x="2066797" y="163957"/>
                </a:lnTo>
                <a:lnTo>
                  <a:pt x="2130424" y="260604"/>
                </a:lnTo>
                <a:lnTo>
                  <a:pt x="2135780" y="268745"/>
                </a:lnTo>
                <a:lnTo>
                  <a:pt x="2145027" y="283038"/>
                </a:lnTo>
                <a:lnTo>
                  <a:pt x="2152765" y="295352"/>
                </a:lnTo>
                <a:lnTo>
                  <a:pt x="2158988" y="305687"/>
                </a:lnTo>
                <a:lnTo>
                  <a:pt x="2163693" y="314043"/>
                </a:lnTo>
                <a:lnTo>
                  <a:pt x="2166873" y="320421"/>
                </a:lnTo>
                <a:lnTo>
                  <a:pt x="2169184" y="320375"/>
                </a:lnTo>
                <a:lnTo>
                  <a:pt x="2182503" y="320157"/>
                </a:lnTo>
                <a:lnTo>
                  <a:pt x="2195385" y="320014"/>
                </a:lnTo>
                <a:lnTo>
                  <a:pt x="2233079" y="319962"/>
                </a:lnTo>
                <a:lnTo>
                  <a:pt x="2245870" y="320105"/>
                </a:lnTo>
                <a:lnTo>
                  <a:pt x="2258473" y="320343"/>
                </a:lnTo>
                <a:lnTo>
                  <a:pt x="2270886" y="320675"/>
                </a:lnTo>
                <a:lnTo>
                  <a:pt x="2270252" y="309499"/>
                </a:lnTo>
                <a:lnTo>
                  <a:pt x="2248535" y="302768"/>
                </a:lnTo>
                <a:lnTo>
                  <a:pt x="2243328" y="301244"/>
                </a:lnTo>
                <a:lnTo>
                  <a:pt x="2238883" y="299085"/>
                </a:lnTo>
                <a:lnTo>
                  <a:pt x="2231517" y="293624"/>
                </a:lnTo>
                <a:lnTo>
                  <a:pt x="2222499" y="282194"/>
                </a:lnTo>
                <a:lnTo>
                  <a:pt x="2124202" y="137795"/>
                </a:lnTo>
                <a:lnTo>
                  <a:pt x="2200783" y="52324"/>
                </a:lnTo>
                <a:lnTo>
                  <a:pt x="2206624" y="45974"/>
                </a:lnTo>
                <a:lnTo>
                  <a:pt x="2212085" y="40639"/>
                </a:lnTo>
                <a:lnTo>
                  <a:pt x="2217293" y="35940"/>
                </a:lnTo>
                <a:lnTo>
                  <a:pt x="2222499" y="31369"/>
                </a:lnTo>
                <a:close/>
              </a:path>
              <a:path w="5196586" h="326009">
                <a:moveTo>
                  <a:pt x="1822195" y="301244"/>
                </a:moveTo>
                <a:lnTo>
                  <a:pt x="1792223" y="309499"/>
                </a:lnTo>
                <a:lnTo>
                  <a:pt x="1793367" y="320675"/>
                </a:lnTo>
                <a:lnTo>
                  <a:pt x="1798804" y="320547"/>
                </a:lnTo>
                <a:lnTo>
                  <a:pt x="1810525" y="320318"/>
                </a:lnTo>
                <a:lnTo>
                  <a:pt x="1822791" y="320141"/>
                </a:lnTo>
                <a:lnTo>
                  <a:pt x="1849001" y="319938"/>
                </a:lnTo>
                <a:lnTo>
                  <a:pt x="1895345" y="320064"/>
                </a:lnTo>
                <a:lnTo>
                  <a:pt x="1907954" y="320216"/>
                </a:lnTo>
                <a:lnTo>
                  <a:pt x="1920106" y="320419"/>
                </a:lnTo>
                <a:lnTo>
                  <a:pt x="1931796" y="320675"/>
                </a:lnTo>
                <a:lnTo>
                  <a:pt x="1931161" y="309499"/>
                </a:lnTo>
                <a:lnTo>
                  <a:pt x="1903603" y="301625"/>
                </a:lnTo>
                <a:lnTo>
                  <a:pt x="1898777" y="300355"/>
                </a:lnTo>
                <a:lnTo>
                  <a:pt x="1896236" y="297688"/>
                </a:lnTo>
                <a:lnTo>
                  <a:pt x="1896109" y="293877"/>
                </a:lnTo>
                <a:lnTo>
                  <a:pt x="1895856" y="288036"/>
                </a:lnTo>
                <a:lnTo>
                  <a:pt x="1895602" y="266826"/>
                </a:lnTo>
                <a:lnTo>
                  <a:pt x="1895856" y="44831"/>
                </a:lnTo>
                <a:lnTo>
                  <a:pt x="1895856" y="39115"/>
                </a:lnTo>
                <a:lnTo>
                  <a:pt x="1896109" y="33782"/>
                </a:lnTo>
                <a:lnTo>
                  <a:pt x="1896364" y="30225"/>
                </a:lnTo>
                <a:lnTo>
                  <a:pt x="1898269" y="27939"/>
                </a:lnTo>
                <a:lnTo>
                  <a:pt x="1901824" y="27050"/>
                </a:lnTo>
                <a:lnTo>
                  <a:pt x="1931796" y="18796"/>
                </a:lnTo>
                <a:lnTo>
                  <a:pt x="1930654" y="7365"/>
                </a:lnTo>
                <a:lnTo>
                  <a:pt x="1925181" y="7524"/>
                </a:lnTo>
                <a:lnTo>
                  <a:pt x="1913399" y="7799"/>
                </a:lnTo>
                <a:lnTo>
                  <a:pt x="1901091" y="8005"/>
                </a:lnTo>
                <a:lnTo>
                  <a:pt x="1888262" y="8147"/>
                </a:lnTo>
                <a:lnTo>
                  <a:pt x="1828674" y="8091"/>
                </a:lnTo>
                <a:lnTo>
                  <a:pt x="1816065" y="7919"/>
                </a:lnTo>
                <a:lnTo>
                  <a:pt x="1803913" y="7679"/>
                </a:lnTo>
                <a:lnTo>
                  <a:pt x="1792223" y="7365"/>
                </a:lnTo>
                <a:lnTo>
                  <a:pt x="1792858" y="18796"/>
                </a:lnTo>
                <a:lnTo>
                  <a:pt x="1822831" y="27559"/>
                </a:lnTo>
                <a:lnTo>
                  <a:pt x="1828419" y="45465"/>
                </a:lnTo>
                <a:lnTo>
                  <a:pt x="1828672" y="64515"/>
                </a:lnTo>
                <a:lnTo>
                  <a:pt x="1828419" y="281686"/>
                </a:lnTo>
                <a:lnTo>
                  <a:pt x="1828165" y="294259"/>
                </a:lnTo>
                <a:lnTo>
                  <a:pt x="1827910" y="297814"/>
                </a:lnTo>
                <a:lnTo>
                  <a:pt x="1825879" y="300100"/>
                </a:lnTo>
                <a:lnTo>
                  <a:pt x="1822195" y="301244"/>
                </a:lnTo>
                <a:close/>
              </a:path>
              <a:path w="5196586" h="326009">
                <a:moveTo>
                  <a:pt x="639387" y="320352"/>
                </a:moveTo>
                <a:lnTo>
                  <a:pt x="654303" y="320675"/>
                </a:lnTo>
                <a:lnTo>
                  <a:pt x="653542" y="308990"/>
                </a:lnTo>
                <a:lnTo>
                  <a:pt x="632206" y="302768"/>
                </a:lnTo>
                <a:lnTo>
                  <a:pt x="629284" y="302006"/>
                </a:lnTo>
                <a:lnTo>
                  <a:pt x="625856" y="299593"/>
                </a:lnTo>
                <a:lnTo>
                  <a:pt x="623951" y="296418"/>
                </a:lnTo>
                <a:lnTo>
                  <a:pt x="623951" y="291211"/>
                </a:lnTo>
                <a:lnTo>
                  <a:pt x="624713" y="287274"/>
                </a:lnTo>
                <a:lnTo>
                  <a:pt x="626490" y="282321"/>
                </a:lnTo>
                <a:lnTo>
                  <a:pt x="628142" y="277368"/>
                </a:lnTo>
                <a:lnTo>
                  <a:pt x="630555" y="270763"/>
                </a:lnTo>
                <a:lnTo>
                  <a:pt x="633476" y="262636"/>
                </a:lnTo>
                <a:lnTo>
                  <a:pt x="687958" y="116839"/>
                </a:lnTo>
                <a:lnTo>
                  <a:pt x="688059" y="116573"/>
                </a:lnTo>
                <a:lnTo>
                  <a:pt x="692577" y="104409"/>
                </a:lnTo>
                <a:lnTo>
                  <a:pt x="696721" y="92710"/>
                </a:lnTo>
                <a:lnTo>
                  <a:pt x="698881" y="100457"/>
                </a:lnTo>
                <a:lnTo>
                  <a:pt x="701420" y="108585"/>
                </a:lnTo>
                <a:lnTo>
                  <a:pt x="704214" y="116967"/>
                </a:lnTo>
                <a:lnTo>
                  <a:pt x="753618" y="262763"/>
                </a:lnTo>
                <a:lnTo>
                  <a:pt x="756284" y="270637"/>
                </a:lnTo>
                <a:lnTo>
                  <a:pt x="758317" y="276987"/>
                </a:lnTo>
                <a:lnTo>
                  <a:pt x="759840" y="281939"/>
                </a:lnTo>
                <a:lnTo>
                  <a:pt x="761364" y="286765"/>
                </a:lnTo>
                <a:lnTo>
                  <a:pt x="762126" y="290575"/>
                </a:lnTo>
                <a:lnTo>
                  <a:pt x="762126" y="296290"/>
                </a:lnTo>
                <a:lnTo>
                  <a:pt x="760094" y="299593"/>
                </a:lnTo>
                <a:lnTo>
                  <a:pt x="756538" y="302133"/>
                </a:lnTo>
                <a:lnTo>
                  <a:pt x="753618" y="303022"/>
                </a:lnTo>
                <a:lnTo>
                  <a:pt x="731774" y="309499"/>
                </a:lnTo>
                <a:lnTo>
                  <a:pt x="732789" y="320675"/>
                </a:lnTo>
                <a:lnTo>
                  <a:pt x="747861" y="320406"/>
                </a:lnTo>
                <a:lnTo>
                  <a:pt x="760422" y="320229"/>
                </a:lnTo>
                <a:lnTo>
                  <a:pt x="773083" y="320090"/>
                </a:lnTo>
                <a:lnTo>
                  <a:pt x="798700" y="319932"/>
                </a:lnTo>
                <a:lnTo>
                  <a:pt x="834258" y="320018"/>
                </a:lnTo>
                <a:lnTo>
                  <a:pt x="846970" y="320170"/>
                </a:lnTo>
                <a:lnTo>
                  <a:pt x="859676" y="320389"/>
                </a:lnTo>
                <a:lnTo>
                  <a:pt x="872363" y="320675"/>
                </a:lnTo>
                <a:lnTo>
                  <a:pt x="871474" y="309499"/>
                </a:lnTo>
                <a:lnTo>
                  <a:pt x="849757" y="303022"/>
                </a:lnTo>
                <a:lnTo>
                  <a:pt x="844169" y="301371"/>
                </a:lnTo>
                <a:lnTo>
                  <a:pt x="839851" y="298704"/>
                </a:lnTo>
                <a:lnTo>
                  <a:pt x="836802" y="295021"/>
                </a:lnTo>
                <a:lnTo>
                  <a:pt x="833755" y="291464"/>
                </a:lnTo>
                <a:lnTo>
                  <a:pt x="830326" y="284352"/>
                </a:lnTo>
                <a:lnTo>
                  <a:pt x="826643" y="273938"/>
                </a:lnTo>
                <a:lnTo>
                  <a:pt x="731012" y="2539"/>
                </a:lnTo>
                <a:lnTo>
                  <a:pt x="707136" y="6096"/>
                </a:lnTo>
                <a:lnTo>
                  <a:pt x="597281" y="276860"/>
                </a:lnTo>
                <a:lnTo>
                  <a:pt x="594106" y="284607"/>
                </a:lnTo>
                <a:lnTo>
                  <a:pt x="591057" y="290322"/>
                </a:lnTo>
                <a:lnTo>
                  <a:pt x="588390" y="294132"/>
                </a:lnTo>
                <a:lnTo>
                  <a:pt x="585724" y="297942"/>
                </a:lnTo>
                <a:lnTo>
                  <a:pt x="581532" y="300736"/>
                </a:lnTo>
                <a:lnTo>
                  <a:pt x="575944" y="302260"/>
                </a:lnTo>
                <a:lnTo>
                  <a:pt x="552069" y="309499"/>
                </a:lnTo>
                <a:lnTo>
                  <a:pt x="553084" y="320675"/>
                </a:lnTo>
                <a:lnTo>
                  <a:pt x="564505" y="320382"/>
                </a:lnTo>
                <a:lnTo>
                  <a:pt x="577675" y="320121"/>
                </a:lnTo>
                <a:lnTo>
                  <a:pt x="590035" y="319965"/>
                </a:lnTo>
                <a:lnTo>
                  <a:pt x="613753" y="319971"/>
                </a:lnTo>
                <a:lnTo>
                  <a:pt x="625863" y="320117"/>
                </a:lnTo>
                <a:lnTo>
                  <a:pt x="639387" y="320352"/>
                </a:lnTo>
                <a:close/>
              </a:path>
              <a:path w="5196586" h="326009">
                <a:moveTo>
                  <a:pt x="1707519" y="7887"/>
                </a:moveTo>
                <a:lnTo>
                  <a:pt x="1694773" y="8016"/>
                </a:lnTo>
                <a:lnTo>
                  <a:pt x="1669923" y="8193"/>
                </a:lnTo>
                <a:lnTo>
                  <a:pt x="1548951" y="8094"/>
                </a:lnTo>
                <a:lnTo>
                  <a:pt x="1536200" y="7922"/>
                </a:lnTo>
                <a:lnTo>
                  <a:pt x="1523143" y="7681"/>
                </a:lnTo>
                <a:lnTo>
                  <a:pt x="1509775" y="7365"/>
                </a:lnTo>
                <a:lnTo>
                  <a:pt x="1510919" y="18287"/>
                </a:lnTo>
                <a:lnTo>
                  <a:pt x="1625219" y="171069"/>
                </a:lnTo>
                <a:lnTo>
                  <a:pt x="1507744" y="310514"/>
                </a:lnTo>
                <a:lnTo>
                  <a:pt x="1508633" y="320675"/>
                </a:lnTo>
                <a:lnTo>
                  <a:pt x="1519145" y="320422"/>
                </a:lnTo>
                <a:lnTo>
                  <a:pt x="1531374" y="320199"/>
                </a:lnTo>
                <a:lnTo>
                  <a:pt x="1544048" y="320040"/>
                </a:lnTo>
                <a:lnTo>
                  <a:pt x="1570735" y="319913"/>
                </a:lnTo>
                <a:lnTo>
                  <a:pt x="1686604" y="320069"/>
                </a:lnTo>
                <a:lnTo>
                  <a:pt x="1712490" y="320256"/>
                </a:lnTo>
                <a:lnTo>
                  <a:pt x="1726094" y="320378"/>
                </a:lnTo>
                <a:lnTo>
                  <a:pt x="1740140" y="320517"/>
                </a:lnTo>
                <a:lnTo>
                  <a:pt x="1754632" y="320675"/>
                </a:lnTo>
                <a:lnTo>
                  <a:pt x="1756156" y="319024"/>
                </a:lnTo>
                <a:lnTo>
                  <a:pt x="1763395" y="212598"/>
                </a:lnTo>
                <a:lnTo>
                  <a:pt x="1749679" y="214757"/>
                </a:lnTo>
                <a:lnTo>
                  <a:pt x="1723390" y="270129"/>
                </a:lnTo>
                <a:lnTo>
                  <a:pt x="1575816" y="270129"/>
                </a:lnTo>
                <a:lnTo>
                  <a:pt x="1683004" y="141859"/>
                </a:lnTo>
                <a:lnTo>
                  <a:pt x="1599945" y="31114"/>
                </a:lnTo>
                <a:lnTo>
                  <a:pt x="1713737" y="31114"/>
                </a:lnTo>
                <a:lnTo>
                  <a:pt x="1729232" y="90043"/>
                </a:lnTo>
                <a:lnTo>
                  <a:pt x="1741043" y="88264"/>
                </a:lnTo>
                <a:lnTo>
                  <a:pt x="1755774" y="9017"/>
                </a:lnTo>
                <a:lnTo>
                  <a:pt x="1754250" y="7238"/>
                </a:lnTo>
                <a:lnTo>
                  <a:pt x="1747056" y="7354"/>
                </a:lnTo>
                <a:lnTo>
                  <a:pt x="1733660" y="7555"/>
                </a:lnTo>
                <a:lnTo>
                  <a:pt x="1720481" y="7733"/>
                </a:lnTo>
                <a:lnTo>
                  <a:pt x="1707519" y="7887"/>
                </a:lnTo>
                <a:close/>
              </a:path>
              <a:path w="5196586" h="326009">
                <a:moveTo>
                  <a:pt x="1430151" y="7887"/>
                </a:moveTo>
                <a:lnTo>
                  <a:pt x="1417405" y="8016"/>
                </a:lnTo>
                <a:lnTo>
                  <a:pt x="1392555" y="8193"/>
                </a:lnTo>
                <a:lnTo>
                  <a:pt x="1271583" y="8094"/>
                </a:lnTo>
                <a:lnTo>
                  <a:pt x="1258832" y="7922"/>
                </a:lnTo>
                <a:lnTo>
                  <a:pt x="1245775" y="7681"/>
                </a:lnTo>
                <a:lnTo>
                  <a:pt x="1232408" y="7365"/>
                </a:lnTo>
                <a:lnTo>
                  <a:pt x="1233551" y="18287"/>
                </a:lnTo>
                <a:lnTo>
                  <a:pt x="1347850" y="171069"/>
                </a:lnTo>
                <a:lnTo>
                  <a:pt x="1230376" y="310514"/>
                </a:lnTo>
                <a:lnTo>
                  <a:pt x="1231264" y="320675"/>
                </a:lnTo>
                <a:lnTo>
                  <a:pt x="1241777" y="320422"/>
                </a:lnTo>
                <a:lnTo>
                  <a:pt x="1254006" y="320199"/>
                </a:lnTo>
                <a:lnTo>
                  <a:pt x="1266680" y="320040"/>
                </a:lnTo>
                <a:lnTo>
                  <a:pt x="1293368" y="319913"/>
                </a:lnTo>
                <a:lnTo>
                  <a:pt x="1409236" y="320069"/>
                </a:lnTo>
                <a:lnTo>
                  <a:pt x="1435122" y="320256"/>
                </a:lnTo>
                <a:lnTo>
                  <a:pt x="1448726" y="320378"/>
                </a:lnTo>
                <a:lnTo>
                  <a:pt x="1462772" y="320517"/>
                </a:lnTo>
                <a:lnTo>
                  <a:pt x="1477264" y="320675"/>
                </a:lnTo>
                <a:lnTo>
                  <a:pt x="1478787" y="319024"/>
                </a:lnTo>
                <a:lnTo>
                  <a:pt x="1486027" y="212598"/>
                </a:lnTo>
                <a:lnTo>
                  <a:pt x="1472310" y="214757"/>
                </a:lnTo>
                <a:lnTo>
                  <a:pt x="1446021" y="270129"/>
                </a:lnTo>
                <a:lnTo>
                  <a:pt x="1298447" y="270129"/>
                </a:lnTo>
                <a:lnTo>
                  <a:pt x="1405635" y="141859"/>
                </a:lnTo>
                <a:lnTo>
                  <a:pt x="1322578" y="31114"/>
                </a:lnTo>
                <a:lnTo>
                  <a:pt x="1436370" y="31114"/>
                </a:lnTo>
                <a:lnTo>
                  <a:pt x="1451864" y="90043"/>
                </a:lnTo>
                <a:lnTo>
                  <a:pt x="1463674" y="88264"/>
                </a:lnTo>
                <a:lnTo>
                  <a:pt x="1478407" y="9017"/>
                </a:lnTo>
                <a:lnTo>
                  <a:pt x="1476883" y="7238"/>
                </a:lnTo>
                <a:lnTo>
                  <a:pt x="1469688" y="7354"/>
                </a:lnTo>
                <a:lnTo>
                  <a:pt x="1456292" y="7555"/>
                </a:lnTo>
                <a:lnTo>
                  <a:pt x="1443113" y="7733"/>
                </a:lnTo>
                <a:lnTo>
                  <a:pt x="1430151" y="7887"/>
                </a:lnTo>
                <a:close/>
              </a:path>
              <a:path w="5196586" h="326009">
                <a:moveTo>
                  <a:pt x="3486277" y="6096"/>
                </a:moveTo>
                <a:lnTo>
                  <a:pt x="3436366" y="197612"/>
                </a:lnTo>
                <a:lnTo>
                  <a:pt x="3466846" y="116839"/>
                </a:lnTo>
                <a:lnTo>
                  <a:pt x="3466946" y="116573"/>
                </a:lnTo>
                <a:lnTo>
                  <a:pt x="3471464" y="104409"/>
                </a:lnTo>
                <a:lnTo>
                  <a:pt x="3475608" y="92710"/>
                </a:lnTo>
                <a:lnTo>
                  <a:pt x="3479349" y="104630"/>
                </a:lnTo>
                <a:lnTo>
                  <a:pt x="3483355" y="116967"/>
                </a:lnTo>
                <a:lnTo>
                  <a:pt x="3510915" y="197612"/>
                </a:lnTo>
                <a:lnTo>
                  <a:pt x="3510406" y="2539"/>
                </a:lnTo>
                <a:lnTo>
                  <a:pt x="3486277" y="6096"/>
                </a:lnTo>
                <a:close/>
              </a:path>
              <a:path w="5196586" h="326009">
                <a:moveTo>
                  <a:pt x="3401695" y="296418"/>
                </a:moveTo>
                <a:lnTo>
                  <a:pt x="3401695" y="291211"/>
                </a:lnTo>
                <a:lnTo>
                  <a:pt x="3402583" y="287274"/>
                </a:lnTo>
                <a:lnTo>
                  <a:pt x="3404234" y="282321"/>
                </a:lnTo>
                <a:lnTo>
                  <a:pt x="3406012" y="277368"/>
                </a:lnTo>
                <a:lnTo>
                  <a:pt x="3408426" y="270763"/>
                </a:lnTo>
                <a:lnTo>
                  <a:pt x="3411474" y="262636"/>
                </a:lnTo>
                <a:lnTo>
                  <a:pt x="3427349" y="220852"/>
                </a:lnTo>
                <a:lnTo>
                  <a:pt x="3518916" y="220852"/>
                </a:lnTo>
                <a:lnTo>
                  <a:pt x="3533648" y="262763"/>
                </a:lnTo>
                <a:lnTo>
                  <a:pt x="3536442" y="270637"/>
                </a:lnTo>
                <a:lnTo>
                  <a:pt x="3538601" y="276987"/>
                </a:lnTo>
                <a:lnTo>
                  <a:pt x="3540125" y="281939"/>
                </a:lnTo>
                <a:lnTo>
                  <a:pt x="3541649" y="286765"/>
                </a:lnTo>
                <a:lnTo>
                  <a:pt x="3542283" y="290575"/>
                </a:lnTo>
                <a:lnTo>
                  <a:pt x="3542283" y="296290"/>
                </a:lnTo>
                <a:lnTo>
                  <a:pt x="3540379" y="299593"/>
                </a:lnTo>
                <a:lnTo>
                  <a:pt x="3536823" y="302133"/>
                </a:lnTo>
                <a:lnTo>
                  <a:pt x="3533902" y="303022"/>
                </a:lnTo>
                <a:lnTo>
                  <a:pt x="3511804" y="309499"/>
                </a:lnTo>
                <a:lnTo>
                  <a:pt x="3512820" y="320675"/>
                </a:lnTo>
                <a:lnTo>
                  <a:pt x="3527891" y="320406"/>
                </a:lnTo>
                <a:lnTo>
                  <a:pt x="3540452" y="320229"/>
                </a:lnTo>
                <a:lnTo>
                  <a:pt x="3553113" y="320090"/>
                </a:lnTo>
                <a:lnTo>
                  <a:pt x="3578730" y="319932"/>
                </a:lnTo>
                <a:lnTo>
                  <a:pt x="3614433" y="320018"/>
                </a:lnTo>
                <a:lnTo>
                  <a:pt x="3627131" y="320170"/>
                </a:lnTo>
                <a:lnTo>
                  <a:pt x="3639782" y="320389"/>
                </a:lnTo>
                <a:lnTo>
                  <a:pt x="3652393" y="320675"/>
                </a:lnTo>
                <a:lnTo>
                  <a:pt x="3651757" y="309499"/>
                </a:lnTo>
                <a:lnTo>
                  <a:pt x="3629914" y="303022"/>
                </a:lnTo>
                <a:lnTo>
                  <a:pt x="3624199" y="301371"/>
                </a:lnTo>
                <a:lnTo>
                  <a:pt x="3619880" y="298704"/>
                </a:lnTo>
                <a:lnTo>
                  <a:pt x="3616832" y="295021"/>
                </a:lnTo>
                <a:lnTo>
                  <a:pt x="3613784" y="291464"/>
                </a:lnTo>
                <a:lnTo>
                  <a:pt x="3610355" y="284352"/>
                </a:lnTo>
                <a:lnTo>
                  <a:pt x="3606673" y="273938"/>
                </a:lnTo>
                <a:lnTo>
                  <a:pt x="3510406" y="2539"/>
                </a:lnTo>
                <a:lnTo>
                  <a:pt x="3510915" y="197612"/>
                </a:lnTo>
                <a:lnTo>
                  <a:pt x="3436366" y="197612"/>
                </a:lnTo>
                <a:lnTo>
                  <a:pt x="3486277" y="6096"/>
                </a:lnTo>
                <a:lnTo>
                  <a:pt x="3375152" y="276860"/>
                </a:lnTo>
                <a:lnTo>
                  <a:pt x="3371850" y="284607"/>
                </a:lnTo>
                <a:lnTo>
                  <a:pt x="3368929" y="290322"/>
                </a:lnTo>
                <a:lnTo>
                  <a:pt x="3366261" y="294132"/>
                </a:lnTo>
                <a:lnTo>
                  <a:pt x="3363468" y="297942"/>
                </a:lnTo>
                <a:lnTo>
                  <a:pt x="3359404" y="300736"/>
                </a:lnTo>
                <a:lnTo>
                  <a:pt x="3353689" y="302260"/>
                </a:lnTo>
                <a:lnTo>
                  <a:pt x="3329812" y="309499"/>
                </a:lnTo>
                <a:lnTo>
                  <a:pt x="3330955" y="320675"/>
                </a:lnTo>
                <a:lnTo>
                  <a:pt x="3342268" y="320385"/>
                </a:lnTo>
                <a:lnTo>
                  <a:pt x="3355466" y="320122"/>
                </a:lnTo>
                <a:lnTo>
                  <a:pt x="3367824" y="319965"/>
                </a:lnTo>
                <a:lnTo>
                  <a:pt x="3391553" y="319971"/>
                </a:lnTo>
                <a:lnTo>
                  <a:pt x="3403653" y="320117"/>
                </a:lnTo>
                <a:lnTo>
                  <a:pt x="3417148" y="320352"/>
                </a:lnTo>
                <a:lnTo>
                  <a:pt x="3432048" y="320675"/>
                </a:lnTo>
                <a:lnTo>
                  <a:pt x="3431412" y="308990"/>
                </a:lnTo>
                <a:lnTo>
                  <a:pt x="3409950" y="302768"/>
                </a:lnTo>
                <a:lnTo>
                  <a:pt x="3407155" y="302006"/>
                </a:lnTo>
                <a:lnTo>
                  <a:pt x="3403727" y="299593"/>
                </a:lnTo>
                <a:lnTo>
                  <a:pt x="3401695" y="296418"/>
                </a:lnTo>
                <a:close/>
              </a:path>
            </a:pathLst>
          </a:custGeom>
          <a:solidFill>
            <a:srgbClr val="C00000"/>
          </a:solidFill>
        </p:spPr>
        <p:txBody>
          <a:bodyPr wrap="square" lIns="0" tIns="0" rIns="0" bIns="0" rtlCol="0">
            <a:noAutofit/>
          </a:bodyPr>
          <a:lstStyle/>
          <a:p>
            <a:endParaRPr/>
          </a:p>
        </p:txBody>
      </p:sp>
      <p:sp>
        <p:nvSpPr>
          <p:cNvPr id="5" name="object 5"/>
          <p:cNvSpPr/>
          <p:nvPr/>
        </p:nvSpPr>
        <p:spPr>
          <a:xfrm>
            <a:off x="2899496" y="750953"/>
            <a:ext cx="94150" cy="69723"/>
          </a:xfrm>
          <a:custGeom>
            <a:avLst/>
            <a:gdLst/>
            <a:ahLst/>
            <a:cxnLst/>
            <a:rect l="l" t="t" r="r" b="b"/>
            <a:pathLst>
              <a:path w="70612" h="69723">
                <a:moveTo>
                  <a:pt x="35560" y="0"/>
                </a:moveTo>
                <a:lnTo>
                  <a:pt x="48721" y="2124"/>
                </a:lnTo>
                <a:lnTo>
                  <a:pt x="59573" y="8498"/>
                </a:lnTo>
                <a:lnTo>
                  <a:pt x="67828" y="19822"/>
                </a:lnTo>
                <a:lnTo>
                  <a:pt x="70576" y="32812"/>
                </a:lnTo>
                <a:lnTo>
                  <a:pt x="70612" y="34671"/>
                </a:lnTo>
                <a:lnTo>
                  <a:pt x="68424" y="47910"/>
                </a:lnTo>
                <a:lnTo>
                  <a:pt x="61862" y="58626"/>
                </a:lnTo>
                <a:lnTo>
                  <a:pt x="50168" y="66939"/>
                </a:lnTo>
                <a:lnTo>
                  <a:pt x="37374" y="69687"/>
                </a:lnTo>
                <a:lnTo>
                  <a:pt x="35560" y="69723"/>
                </a:lnTo>
                <a:lnTo>
                  <a:pt x="22199" y="67610"/>
                </a:lnTo>
                <a:lnTo>
                  <a:pt x="11427" y="61272"/>
                </a:lnTo>
                <a:lnTo>
                  <a:pt x="2783" y="49424"/>
                </a:lnTo>
                <a:lnTo>
                  <a:pt x="35" y="36507"/>
                </a:lnTo>
                <a:lnTo>
                  <a:pt x="0" y="34671"/>
                </a:lnTo>
                <a:lnTo>
                  <a:pt x="2187" y="21336"/>
                </a:lnTo>
                <a:lnTo>
                  <a:pt x="8749" y="10693"/>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6" name="object 6"/>
          <p:cNvSpPr/>
          <p:nvPr/>
        </p:nvSpPr>
        <p:spPr>
          <a:xfrm>
            <a:off x="8731845" y="721487"/>
            <a:ext cx="350689" cy="93852"/>
          </a:xfrm>
          <a:custGeom>
            <a:avLst/>
            <a:gdLst/>
            <a:ahLst/>
            <a:cxnLst/>
            <a:rect l="l" t="t" r="r" b="b"/>
            <a:pathLst>
              <a:path w="263017" h="93852">
                <a:moveTo>
                  <a:pt x="257810" y="0"/>
                </a:moveTo>
                <a:lnTo>
                  <a:pt x="263017" y="92201"/>
                </a:lnTo>
                <a:lnTo>
                  <a:pt x="261366" y="93852"/>
                </a:lnTo>
                <a:lnTo>
                  <a:pt x="246917" y="93684"/>
                </a:lnTo>
                <a:lnTo>
                  <a:pt x="232940" y="93536"/>
                </a:lnTo>
                <a:lnTo>
                  <a:pt x="219432" y="93410"/>
                </a:lnTo>
                <a:lnTo>
                  <a:pt x="206389" y="93305"/>
                </a:lnTo>
                <a:lnTo>
                  <a:pt x="193810" y="93220"/>
                </a:lnTo>
                <a:lnTo>
                  <a:pt x="181692" y="93157"/>
                </a:lnTo>
                <a:lnTo>
                  <a:pt x="170033" y="93114"/>
                </a:lnTo>
                <a:lnTo>
                  <a:pt x="158830" y="93093"/>
                </a:lnTo>
                <a:lnTo>
                  <a:pt x="153289" y="93090"/>
                </a:lnTo>
                <a:lnTo>
                  <a:pt x="110236" y="93090"/>
                </a:lnTo>
                <a:lnTo>
                  <a:pt x="98411" y="93101"/>
                </a:lnTo>
                <a:lnTo>
                  <a:pt x="86349" y="93132"/>
                </a:lnTo>
                <a:lnTo>
                  <a:pt x="74053" y="93184"/>
                </a:lnTo>
                <a:lnTo>
                  <a:pt x="61525" y="93257"/>
                </a:lnTo>
                <a:lnTo>
                  <a:pt x="48768" y="93350"/>
                </a:lnTo>
                <a:lnTo>
                  <a:pt x="35784" y="93465"/>
                </a:lnTo>
                <a:lnTo>
                  <a:pt x="22575" y="93600"/>
                </a:lnTo>
                <a:lnTo>
                  <a:pt x="9144" y="93756"/>
                </a:lnTo>
                <a:lnTo>
                  <a:pt x="1524" y="93852"/>
                </a:lnTo>
                <a:lnTo>
                  <a:pt x="0" y="92201"/>
                </a:lnTo>
                <a:lnTo>
                  <a:pt x="14224" y="2286"/>
                </a:lnTo>
                <a:lnTo>
                  <a:pt x="27050" y="508"/>
                </a:lnTo>
                <a:lnTo>
                  <a:pt x="35306" y="40639"/>
                </a:lnTo>
                <a:lnTo>
                  <a:pt x="233679" y="40639"/>
                </a:lnTo>
                <a:lnTo>
                  <a:pt x="245364" y="2032"/>
                </a:lnTo>
                <a:lnTo>
                  <a:pt x="257810"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8815495" y="605156"/>
            <a:ext cx="183557" cy="100075"/>
          </a:xfrm>
          <a:custGeom>
            <a:avLst/>
            <a:gdLst/>
            <a:ahLst/>
            <a:cxnLst/>
            <a:rect l="l" t="t" r="r" b="b"/>
            <a:pathLst>
              <a:path w="137668" h="100075">
                <a:moveTo>
                  <a:pt x="13334" y="0"/>
                </a:moveTo>
                <a:lnTo>
                  <a:pt x="18033" y="18161"/>
                </a:lnTo>
                <a:lnTo>
                  <a:pt x="19303" y="21971"/>
                </a:lnTo>
                <a:lnTo>
                  <a:pt x="25019" y="24384"/>
                </a:lnTo>
                <a:lnTo>
                  <a:pt x="38232" y="24598"/>
                </a:lnTo>
                <a:lnTo>
                  <a:pt x="51018" y="24775"/>
                </a:lnTo>
                <a:lnTo>
                  <a:pt x="63396" y="24879"/>
                </a:lnTo>
                <a:lnTo>
                  <a:pt x="68960" y="24892"/>
                </a:lnTo>
                <a:lnTo>
                  <a:pt x="81228" y="24831"/>
                </a:lnTo>
                <a:lnTo>
                  <a:pt x="93850" y="24676"/>
                </a:lnTo>
                <a:lnTo>
                  <a:pt x="106848" y="24467"/>
                </a:lnTo>
                <a:lnTo>
                  <a:pt x="111759" y="24384"/>
                </a:lnTo>
                <a:lnTo>
                  <a:pt x="115824" y="24130"/>
                </a:lnTo>
                <a:lnTo>
                  <a:pt x="119379" y="18415"/>
                </a:lnTo>
                <a:lnTo>
                  <a:pt x="124078" y="889"/>
                </a:lnTo>
                <a:lnTo>
                  <a:pt x="137668" y="254"/>
                </a:lnTo>
                <a:lnTo>
                  <a:pt x="137400" y="13756"/>
                </a:lnTo>
                <a:lnTo>
                  <a:pt x="137196" y="26698"/>
                </a:lnTo>
                <a:lnTo>
                  <a:pt x="137070" y="39081"/>
                </a:lnTo>
                <a:lnTo>
                  <a:pt x="137032" y="49403"/>
                </a:lnTo>
                <a:lnTo>
                  <a:pt x="137080" y="61012"/>
                </a:lnTo>
                <a:lnTo>
                  <a:pt x="137216" y="73373"/>
                </a:lnTo>
                <a:lnTo>
                  <a:pt x="137426" y="86485"/>
                </a:lnTo>
                <a:lnTo>
                  <a:pt x="137668" y="98933"/>
                </a:lnTo>
                <a:lnTo>
                  <a:pt x="124078" y="100075"/>
                </a:lnTo>
                <a:lnTo>
                  <a:pt x="119125" y="80645"/>
                </a:lnTo>
                <a:lnTo>
                  <a:pt x="118109" y="76581"/>
                </a:lnTo>
                <a:lnTo>
                  <a:pt x="115950" y="74549"/>
                </a:lnTo>
                <a:lnTo>
                  <a:pt x="112522" y="74422"/>
                </a:lnTo>
                <a:lnTo>
                  <a:pt x="99273" y="74151"/>
                </a:lnTo>
                <a:lnTo>
                  <a:pt x="86473" y="73990"/>
                </a:lnTo>
                <a:lnTo>
                  <a:pt x="74121" y="73920"/>
                </a:lnTo>
                <a:lnTo>
                  <a:pt x="68706" y="73914"/>
                </a:lnTo>
                <a:lnTo>
                  <a:pt x="56539" y="73950"/>
                </a:lnTo>
                <a:lnTo>
                  <a:pt x="43899" y="74072"/>
                </a:lnTo>
                <a:lnTo>
                  <a:pt x="30846" y="74300"/>
                </a:lnTo>
                <a:lnTo>
                  <a:pt x="25653" y="74422"/>
                </a:lnTo>
                <a:lnTo>
                  <a:pt x="21716" y="74549"/>
                </a:lnTo>
                <a:lnTo>
                  <a:pt x="18033" y="80137"/>
                </a:lnTo>
                <a:lnTo>
                  <a:pt x="13334" y="99441"/>
                </a:lnTo>
                <a:lnTo>
                  <a:pt x="0" y="99822"/>
                </a:lnTo>
                <a:lnTo>
                  <a:pt x="261" y="86129"/>
                </a:lnTo>
                <a:lnTo>
                  <a:pt x="462" y="73090"/>
                </a:lnTo>
                <a:lnTo>
                  <a:pt x="591" y="60728"/>
                </a:lnTo>
                <a:lnTo>
                  <a:pt x="634" y="49403"/>
                </a:lnTo>
                <a:lnTo>
                  <a:pt x="584" y="37578"/>
                </a:lnTo>
                <a:lnTo>
                  <a:pt x="442" y="25146"/>
                </a:lnTo>
                <a:lnTo>
                  <a:pt x="222" y="12078"/>
                </a:lnTo>
                <a:lnTo>
                  <a:pt x="0" y="1143"/>
                </a:lnTo>
                <a:lnTo>
                  <a:pt x="13334"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7221730"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6384547" y="587377"/>
            <a:ext cx="99399" cy="104901"/>
          </a:xfrm>
          <a:custGeom>
            <a:avLst/>
            <a:gdLst/>
            <a:ahLst/>
            <a:cxnLst/>
            <a:rect l="l" t="t" r="r" b="b"/>
            <a:pathLst>
              <a:path w="74549" h="104901">
                <a:moveTo>
                  <a:pt x="39242" y="0"/>
                </a:moveTo>
                <a:lnTo>
                  <a:pt x="35098" y="11699"/>
                </a:lnTo>
                <a:lnTo>
                  <a:pt x="30580" y="23863"/>
                </a:lnTo>
                <a:lnTo>
                  <a:pt x="30479" y="24129"/>
                </a:lnTo>
                <a:lnTo>
                  <a:pt x="0" y="104901"/>
                </a:lnTo>
                <a:lnTo>
                  <a:pt x="74549" y="104901"/>
                </a:lnTo>
                <a:lnTo>
                  <a:pt x="46989" y="24257"/>
                </a:lnTo>
                <a:lnTo>
                  <a:pt x="42983" y="11920"/>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9115892"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5"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5" y="20193"/>
                </a:lnTo>
                <a:lnTo>
                  <a:pt x="303349" y="38539"/>
                </a:lnTo>
                <a:lnTo>
                  <a:pt x="303190" y="51318"/>
                </a:lnTo>
                <a:lnTo>
                  <a:pt x="303149" y="64516"/>
                </a:lnTo>
                <a:lnTo>
                  <a:pt x="303149" y="242443"/>
                </a:lnTo>
                <a:lnTo>
                  <a:pt x="303183" y="256863"/>
                </a:lnTo>
                <a:lnTo>
                  <a:pt x="303297" y="269889"/>
                </a:lnTo>
                <a:lnTo>
                  <a:pt x="303508" y="281556"/>
                </a:lnTo>
                <a:lnTo>
                  <a:pt x="306070" y="292608"/>
                </a:lnTo>
                <a:lnTo>
                  <a:pt x="338962" y="302133"/>
                </a:lnTo>
                <a:lnTo>
                  <a:pt x="339598" y="313309"/>
                </a:lnTo>
                <a:lnTo>
                  <a:pt x="327876" y="313059"/>
                </a:lnTo>
                <a:lnTo>
                  <a:pt x="315730" y="312859"/>
                </a:lnTo>
                <a:lnTo>
                  <a:pt x="303157" y="312708"/>
                </a:lnTo>
                <a:lnTo>
                  <a:pt x="290152" y="312607"/>
                </a:lnTo>
                <a:lnTo>
                  <a:pt x="276710" y="312554"/>
                </a:lnTo>
                <a:lnTo>
                  <a:pt x="268985" y="312547"/>
                </a:lnTo>
                <a:lnTo>
                  <a:pt x="254564" y="312576"/>
                </a:lnTo>
                <a:lnTo>
                  <a:pt x="240992" y="312665"/>
                </a:lnTo>
                <a:lnTo>
                  <a:pt x="228265" y="312812"/>
                </a:lnTo>
                <a:lnTo>
                  <a:pt x="216377" y="313019"/>
                </a:lnTo>
                <a:lnTo>
                  <a:pt x="205322" y="313285"/>
                </a:lnTo>
                <a:lnTo>
                  <a:pt x="204470"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5"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0" y="27559"/>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744374" y="502031"/>
            <a:ext cx="325628" cy="92075"/>
          </a:xfrm>
          <a:custGeom>
            <a:avLst/>
            <a:gdLst/>
            <a:ahLst/>
            <a:cxnLst/>
            <a:rect l="l" t="t" r="r" b="b"/>
            <a:pathLst>
              <a:path w="244221" h="92075">
                <a:moveTo>
                  <a:pt x="1777" y="0"/>
                </a:moveTo>
                <a:lnTo>
                  <a:pt x="15242" y="208"/>
                </a:lnTo>
                <a:lnTo>
                  <a:pt x="28506" y="386"/>
                </a:lnTo>
                <a:lnTo>
                  <a:pt x="41568" y="535"/>
                </a:lnTo>
                <a:lnTo>
                  <a:pt x="54426" y="656"/>
                </a:lnTo>
                <a:lnTo>
                  <a:pt x="67079" y="750"/>
                </a:lnTo>
                <a:lnTo>
                  <a:pt x="79525" y="819"/>
                </a:lnTo>
                <a:lnTo>
                  <a:pt x="91765" y="864"/>
                </a:lnTo>
                <a:lnTo>
                  <a:pt x="103796" y="886"/>
                </a:lnTo>
                <a:lnTo>
                  <a:pt x="109854" y="889"/>
                </a:lnTo>
                <a:lnTo>
                  <a:pt x="134112" y="889"/>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8"/>
                </a:lnTo>
                <a:lnTo>
                  <a:pt x="230631" y="90043"/>
                </a:lnTo>
                <a:lnTo>
                  <a:pt x="218059" y="91821"/>
                </a:lnTo>
                <a:lnTo>
                  <a:pt x="208915" y="49657"/>
                </a:lnTo>
                <a:lnTo>
                  <a:pt x="29845" y="49657"/>
                </a:lnTo>
                <a:lnTo>
                  <a:pt x="17399" y="90424"/>
                </a:lnTo>
                <a:lnTo>
                  <a:pt x="4699" y="92075"/>
                </a:lnTo>
                <a:lnTo>
                  <a:pt x="0" y="1778"/>
                </a:lnTo>
                <a:lnTo>
                  <a:pt x="1777"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333401" y="502032"/>
            <a:ext cx="406061" cy="313309"/>
          </a:xfrm>
          <a:custGeom>
            <a:avLst/>
            <a:gdLst/>
            <a:ahLst/>
            <a:cxnLst/>
            <a:rect l="l" t="t" r="r" b="b"/>
            <a:pathLst>
              <a:path w="304546" h="313309">
                <a:moveTo>
                  <a:pt x="0" y="0"/>
                </a:moveTo>
                <a:lnTo>
                  <a:pt x="9709" y="339"/>
                </a:lnTo>
                <a:lnTo>
                  <a:pt x="20942" y="592"/>
                </a:lnTo>
                <a:lnTo>
                  <a:pt x="33692" y="763"/>
                </a:lnTo>
                <a:lnTo>
                  <a:pt x="47952" y="860"/>
                </a:lnTo>
                <a:lnTo>
                  <a:pt x="62737" y="889"/>
                </a:lnTo>
                <a:lnTo>
                  <a:pt x="76049" y="871"/>
                </a:lnTo>
                <a:lnTo>
                  <a:pt x="89141" y="817"/>
                </a:lnTo>
                <a:lnTo>
                  <a:pt x="102016" y="723"/>
                </a:lnTo>
                <a:lnTo>
                  <a:pt x="114675" y="587"/>
                </a:lnTo>
                <a:lnTo>
                  <a:pt x="127122" y="407"/>
                </a:lnTo>
                <a:lnTo>
                  <a:pt x="139359" y="180"/>
                </a:lnTo>
                <a:lnTo>
                  <a:pt x="147447" y="0"/>
                </a:lnTo>
                <a:lnTo>
                  <a:pt x="148462" y="11430"/>
                </a:lnTo>
                <a:lnTo>
                  <a:pt x="125729" y="17018"/>
                </a:lnTo>
                <a:lnTo>
                  <a:pt x="122300" y="17780"/>
                </a:lnTo>
                <a:lnTo>
                  <a:pt x="119761" y="18796"/>
                </a:lnTo>
                <a:lnTo>
                  <a:pt x="118110" y="20193"/>
                </a:lnTo>
                <a:lnTo>
                  <a:pt x="116459" y="21717"/>
                </a:lnTo>
                <a:lnTo>
                  <a:pt x="115697" y="23495"/>
                </a:lnTo>
                <a:lnTo>
                  <a:pt x="115697" y="25654"/>
                </a:lnTo>
                <a:lnTo>
                  <a:pt x="115697" y="28829"/>
                </a:lnTo>
                <a:lnTo>
                  <a:pt x="116712" y="32639"/>
                </a:lnTo>
                <a:lnTo>
                  <a:pt x="118872" y="37084"/>
                </a:lnTo>
                <a:lnTo>
                  <a:pt x="120903" y="41529"/>
                </a:lnTo>
                <a:lnTo>
                  <a:pt x="123825" y="46863"/>
                </a:lnTo>
                <a:lnTo>
                  <a:pt x="127508" y="52959"/>
                </a:lnTo>
                <a:lnTo>
                  <a:pt x="177291" y="143637"/>
                </a:lnTo>
                <a:lnTo>
                  <a:pt x="220218" y="58293"/>
                </a:lnTo>
                <a:lnTo>
                  <a:pt x="224154" y="50927"/>
                </a:lnTo>
                <a:lnTo>
                  <a:pt x="227329" y="44577"/>
                </a:lnTo>
                <a:lnTo>
                  <a:pt x="229743" y="39370"/>
                </a:lnTo>
                <a:lnTo>
                  <a:pt x="232156" y="34163"/>
                </a:lnTo>
                <a:lnTo>
                  <a:pt x="233299" y="29845"/>
                </a:lnTo>
                <a:lnTo>
                  <a:pt x="233299" y="26670"/>
                </a:lnTo>
                <a:lnTo>
                  <a:pt x="233299" y="22098"/>
                </a:lnTo>
                <a:lnTo>
                  <a:pt x="229997" y="19050"/>
                </a:lnTo>
                <a:lnTo>
                  <a:pt x="223265" y="17272"/>
                </a:lnTo>
                <a:lnTo>
                  <a:pt x="203200" y="11811"/>
                </a:lnTo>
                <a:lnTo>
                  <a:pt x="202564" y="0"/>
                </a:lnTo>
                <a:lnTo>
                  <a:pt x="214811" y="399"/>
                </a:lnTo>
                <a:lnTo>
                  <a:pt x="227342" y="673"/>
                </a:lnTo>
                <a:lnTo>
                  <a:pt x="240169" y="832"/>
                </a:lnTo>
                <a:lnTo>
                  <a:pt x="253302" y="888"/>
                </a:lnTo>
                <a:lnTo>
                  <a:pt x="254507" y="889"/>
                </a:lnTo>
                <a:lnTo>
                  <a:pt x="267340" y="835"/>
                </a:lnTo>
                <a:lnTo>
                  <a:pt x="280095" y="665"/>
                </a:lnTo>
                <a:lnTo>
                  <a:pt x="292745" y="366"/>
                </a:lnTo>
                <a:lnTo>
                  <a:pt x="303402" y="0"/>
                </a:lnTo>
                <a:lnTo>
                  <a:pt x="304546" y="11430"/>
                </a:lnTo>
                <a:lnTo>
                  <a:pt x="280924" y="18288"/>
                </a:lnTo>
                <a:lnTo>
                  <a:pt x="275463" y="20193"/>
                </a:lnTo>
                <a:lnTo>
                  <a:pt x="271399" y="22733"/>
                </a:lnTo>
                <a:lnTo>
                  <a:pt x="268477" y="26289"/>
                </a:lnTo>
                <a:lnTo>
                  <a:pt x="265556" y="29718"/>
                </a:lnTo>
                <a:lnTo>
                  <a:pt x="262635" y="34163"/>
                </a:lnTo>
                <a:lnTo>
                  <a:pt x="259715" y="39497"/>
                </a:lnTo>
                <a:lnTo>
                  <a:pt x="189102" y="170180"/>
                </a:lnTo>
                <a:lnTo>
                  <a:pt x="189102" y="242443"/>
                </a:lnTo>
                <a:lnTo>
                  <a:pt x="189102" y="251460"/>
                </a:lnTo>
                <a:lnTo>
                  <a:pt x="189229" y="259461"/>
                </a:lnTo>
                <a:lnTo>
                  <a:pt x="189229" y="266827"/>
                </a:lnTo>
                <a:lnTo>
                  <a:pt x="189357" y="274066"/>
                </a:lnTo>
                <a:lnTo>
                  <a:pt x="189484" y="280670"/>
                </a:lnTo>
                <a:lnTo>
                  <a:pt x="189611" y="286512"/>
                </a:lnTo>
                <a:lnTo>
                  <a:pt x="189737" y="290322"/>
                </a:lnTo>
                <a:lnTo>
                  <a:pt x="192277" y="292989"/>
                </a:lnTo>
                <a:lnTo>
                  <a:pt x="197358" y="294259"/>
                </a:lnTo>
                <a:lnTo>
                  <a:pt x="222376" y="302133"/>
                </a:lnTo>
                <a:lnTo>
                  <a:pt x="223012" y="313309"/>
                </a:lnTo>
                <a:lnTo>
                  <a:pt x="211691" y="313045"/>
                </a:lnTo>
                <a:lnTo>
                  <a:pt x="199724" y="312837"/>
                </a:lnTo>
                <a:lnTo>
                  <a:pt x="187106" y="312685"/>
                </a:lnTo>
                <a:lnTo>
                  <a:pt x="173832" y="312589"/>
                </a:lnTo>
                <a:lnTo>
                  <a:pt x="159895" y="312548"/>
                </a:lnTo>
                <a:lnTo>
                  <a:pt x="156590" y="312547"/>
                </a:lnTo>
                <a:lnTo>
                  <a:pt x="142319" y="312574"/>
                </a:lnTo>
                <a:lnTo>
                  <a:pt x="128777" y="312655"/>
                </a:lnTo>
                <a:lnTo>
                  <a:pt x="115965" y="312790"/>
                </a:lnTo>
                <a:lnTo>
                  <a:pt x="103882" y="312979"/>
                </a:lnTo>
                <a:lnTo>
                  <a:pt x="92529" y="313222"/>
                </a:lnTo>
                <a:lnTo>
                  <a:pt x="89153" y="313309"/>
                </a:lnTo>
                <a:lnTo>
                  <a:pt x="88011" y="302133"/>
                </a:lnTo>
                <a:lnTo>
                  <a:pt x="115697" y="293878"/>
                </a:lnTo>
                <a:lnTo>
                  <a:pt x="119379" y="292735"/>
                </a:lnTo>
                <a:lnTo>
                  <a:pt x="121412" y="290449"/>
                </a:lnTo>
                <a:lnTo>
                  <a:pt x="121665" y="286893"/>
                </a:lnTo>
                <a:lnTo>
                  <a:pt x="121920" y="280924"/>
                </a:lnTo>
                <a:lnTo>
                  <a:pt x="122047" y="274320"/>
                </a:lnTo>
                <a:lnTo>
                  <a:pt x="122174" y="266954"/>
                </a:lnTo>
                <a:lnTo>
                  <a:pt x="122300" y="259588"/>
                </a:lnTo>
                <a:lnTo>
                  <a:pt x="122427" y="251460"/>
                </a:lnTo>
                <a:lnTo>
                  <a:pt x="122427" y="242443"/>
                </a:lnTo>
                <a:lnTo>
                  <a:pt x="122427" y="175514"/>
                </a:lnTo>
                <a:lnTo>
                  <a:pt x="49784" y="45593"/>
                </a:lnTo>
                <a:lnTo>
                  <a:pt x="44323" y="36449"/>
                </a:lnTo>
                <a:lnTo>
                  <a:pt x="39877" y="29972"/>
                </a:lnTo>
                <a:lnTo>
                  <a:pt x="32765" y="22098"/>
                </a:lnTo>
                <a:lnTo>
                  <a:pt x="22351" y="17399"/>
                </a:lnTo>
                <a:lnTo>
                  <a:pt x="888" y="11430"/>
                </a:lnTo>
                <a:lnTo>
                  <a:pt x="0"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7514676" y="502032"/>
            <a:ext cx="790110" cy="313309"/>
          </a:xfrm>
          <a:custGeom>
            <a:avLst/>
            <a:gdLst/>
            <a:ahLst/>
            <a:cxnLst/>
            <a:rect l="l" t="t" r="r" b="b"/>
            <a:pathLst>
              <a:path w="592582" h="313309">
                <a:moveTo>
                  <a:pt x="0" y="0"/>
                </a:moveTo>
                <a:lnTo>
                  <a:pt x="13107" y="354"/>
                </a:lnTo>
                <a:lnTo>
                  <a:pt x="26000" y="613"/>
                </a:lnTo>
                <a:lnTo>
                  <a:pt x="38671" y="783"/>
                </a:lnTo>
                <a:lnTo>
                  <a:pt x="51114" y="871"/>
                </a:lnTo>
                <a:lnTo>
                  <a:pt x="59690" y="889"/>
                </a:lnTo>
                <a:lnTo>
                  <a:pt x="272161" y="889"/>
                </a:lnTo>
                <a:lnTo>
                  <a:pt x="284663" y="856"/>
                </a:lnTo>
                <a:lnTo>
                  <a:pt x="297326" y="748"/>
                </a:lnTo>
                <a:lnTo>
                  <a:pt x="310133" y="548"/>
                </a:lnTo>
                <a:lnTo>
                  <a:pt x="318008" y="0"/>
                </a:lnTo>
                <a:lnTo>
                  <a:pt x="325882" y="127"/>
                </a:lnTo>
                <a:lnTo>
                  <a:pt x="327533" y="127"/>
                </a:lnTo>
                <a:lnTo>
                  <a:pt x="329184" y="127"/>
                </a:lnTo>
                <a:lnTo>
                  <a:pt x="330835" y="0"/>
                </a:lnTo>
                <a:lnTo>
                  <a:pt x="330835" y="254"/>
                </a:lnTo>
                <a:lnTo>
                  <a:pt x="343969" y="442"/>
                </a:lnTo>
                <a:lnTo>
                  <a:pt x="356961" y="592"/>
                </a:lnTo>
                <a:lnTo>
                  <a:pt x="369814" y="706"/>
                </a:lnTo>
                <a:lnTo>
                  <a:pt x="382527" y="788"/>
                </a:lnTo>
                <a:lnTo>
                  <a:pt x="395105" y="844"/>
                </a:lnTo>
                <a:lnTo>
                  <a:pt x="407549" y="876"/>
                </a:lnTo>
                <a:lnTo>
                  <a:pt x="419860" y="888"/>
                </a:lnTo>
                <a:lnTo>
                  <a:pt x="423164" y="889"/>
                </a:lnTo>
                <a:lnTo>
                  <a:pt x="485394" y="889"/>
                </a:lnTo>
                <a:lnTo>
                  <a:pt x="497545" y="877"/>
                </a:lnTo>
                <a:lnTo>
                  <a:pt x="509848" y="843"/>
                </a:lnTo>
                <a:lnTo>
                  <a:pt x="522303" y="784"/>
                </a:lnTo>
                <a:lnTo>
                  <a:pt x="534907" y="699"/>
                </a:lnTo>
                <a:lnTo>
                  <a:pt x="547660" y="587"/>
                </a:lnTo>
                <a:lnTo>
                  <a:pt x="560560" y="446"/>
                </a:lnTo>
                <a:lnTo>
                  <a:pt x="573606" y="275"/>
                </a:lnTo>
                <a:lnTo>
                  <a:pt x="586796" y="73"/>
                </a:lnTo>
                <a:lnTo>
                  <a:pt x="591185" y="0"/>
                </a:lnTo>
                <a:lnTo>
                  <a:pt x="592582" y="1778"/>
                </a:lnTo>
                <a:lnTo>
                  <a:pt x="577850" y="83566"/>
                </a:lnTo>
                <a:lnTo>
                  <a:pt x="565277" y="85598"/>
                </a:lnTo>
                <a:lnTo>
                  <a:pt x="550799" y="23876"/>
                </a:lnTo>
                <a:lnTo>
                  <a:pt x="486283" y="23876"/>
                </a:lnTo>
                <a:lnTo>
                  <a:pt x="486283" y="242062"/>
                </a:lnTo>
                <a:lnTo>
                  <a:pt x="486319" y="256741"/>
                </a:lnTo>
                <a:lnTo>
                  <a:pt x="486441" y="269764"/>
                </a:lnTo>
                <a:lnTo>
                  <a:pt x="486669" y="281129"/>
                </a:lnTo>
                <a:lnTo>
                  <a:pt x="488950" y="291084"/>
                </a:lnTo>
                <a:lnTo>
                  <a:pt x="527812" y="302133"/>
                </a:lnTo>
                <a:lnTo>
                  <a:pt x="528447" y="313309"/>
                </a:lnTo>
                <a:lnTo>
                  <a:pt x="515855" y="313071"/>
                </a:lnTo>
                <a:lnTo>
                  <a:pt x="503219" y="312878"/>
                </a:lnTo>
                <a:lnTo>
                  <a:pt x="490539" y="312729"/>
                </a:lnTo>
                <a:lnTo>
                  <a:pt x="477815" y="312624"/>
                </a:lnTo>
                <a:lnTo>
                  <a:pt x="465047" y="312564"/>
                </a:lnTo>
                <a:lnTo>
                  <a:pt x="453771" y="312547"/>
                </a:lnTo>
                <a:lnTo>
                  <a:pt x="440536" y="312568"/>
                </a:lnTo>
                <a:lnTo>
                  <a:pt x="427519" y="312634"/>
                </a:lnTo>
                <a:lnTo>
                  <a:pt x="414720" y="312743"/>
                </a:lnTo>
                <a:lnTo>
                  <a:pt x="402140" y="312896"/>
                </a:lnTo>
                <a:lnTo>
                  <a:pt x="389777" y="313092"/>
                </a:lnTo>
                <a:lnTo>
                  <a:pt x="378714" y="313309"/>
                </a:lnTo>
                <a:lnTo>
                  <a:pt x="377571" y="302133"/>
                </a:lnTo>
                <a:lnTo>
                  <a:pt x="413258" y="292227"/>
                </a:lnTo>
                <a:lnTo>
                  <a:pt x="419318" y="274396"/>
                </a:lnTo>
                <a:lnTo>
                  <a:pt x="419497" y="262020"/>
                </a:lnTo>
                <a:lnTo>
                  <a:pt x="419598" y="247987"/>
                </a:lnTo>
                <a:lnTo>
                  <a:pt x="419608" y="242062"/>
                </a:lnTo>
                <a:lnTo>
                  <a:pt x="419608" y="23876"/>
                </a:lnTo>
                <a:lnTo>
                  <a:pt x="355219" y="23876"/>
                </a:lnTo>
                <a:lnTo>
                  <a:pt x="334772" y="83312"/>
                </a:lnTo>
                <a:lnTo>
                  <a:pt x="322199" y="85344"/>
                </a:lnTo>
                <a:lnTo>
                  <a:pt x="317373" y="15621"/>
                </a:lnTo>
                <a:lnTo>
                  <a:pt x="301625" y="20193"/>
                </a:lnTo>
                <a:lnTo>
                  <a:pt x="298196" y="21209"/>
                </a:lnTo>
                <a:lnTo>
                  <a:pt x="295983" y="38539"/>
                </a:lnTo>
                <a:lnTo>
                  <a:pt x="295824" y="51318"/>
                </a:lnTo>
                <a:lnTo>
                  <a:pt x="295783" y="64516"/>
                </a:lnTo>
                <a:lnTo>
                  <a:pt x="295783" y="242443"/>
                </a:lnTo>
                <a:lnTo>
                  <a:pt x="295817" y="256863"/>
                </a:lnTo>
                <a:lnTo>
                  <a:pt x="295931" y="269889"/>
                </a:lnTo>
                <a:lnTo>
                  <a:pt x="296142" y="281556"/>
                </a:lnTo>
                <a:lnTo>
                  <a:pt x="298450" y="292608"/>
                </a:lnTo>
                <a:lnTo>
                  <a:pt x="331343" y="302133"/>
                </a:lnTo>
                <a:lnTo>
                  <a:pt x="332232" y="313309"/>
                </a:lnTo>
                <a:lnTo>
                  <a:pt x="320520" y="313059"/>
                </a:lnTo>
                <a:lnTo>
                  <a:pt x="308371" y="312860"/>
                </a:lnTo>
                <a:lnTo>
                  <a:pt x="295789" y="312709"/>
                </a:lnTo>
                <a:lnTo>
                  <a:pt x="282779" y="312607"/>
                </a:lnTo>
                <a:lnTo>
                  <a:pt x="269343" y="312554"/>
                </a:lnTo>
                <a:lnTo>
                  <a:pt x="261493" y="312547"/>
                </a:lnTo>
                <a:lnTo>
                  <a:pt x="247044" y="312576"/>
                </a:lnTo>
                <a:lnTo>
                  <a:pt x="233455" y="312665"/>
                </a:lnTo>
                <a:lnTo>
                  <a:pt x="220726" y="312813"/>
                </a:lnTo>
                <a:lnTo>
                  <a:pt x="208856" y="313021"/>
                </a:lnTo>
                <a:lnTo>
                  <a:pt x="197846" y="313288"/>
                </a:lnTo>
                <a:lnTo>
                  <a:pt x="197104" y="313309"/>
                </a:lnTo>
                <a:lnTo>
                  <a:pt x="195834" y="302133"/>
                </a:lnTo>
                <a:lnTo>
                  <a:pt x="222631" y="294259"/>
                </a:lnTo>
                <a:lnTo>
                  <a:pt x="226314" y="293243"/>
                </a:lnTo>
                <a:lnTo>
                  <a:pt x="228219" y="290576"/>
                </a:lnTo>
                <a:lnTo>
                  <a:pt x="228346" y="286512"/>
                </a:lnTo>
                <a:lnTo>
                  <a:pt x="228721" y="275600"/>
                </a:lnTo>
                <a:lnTo>
                  <a:pt x="228971" y="263260"/>
                </a:lnTo>
                <a:lnTo>
                  <a:pt x="229093" y="249455"/>
                </a:lnTo>
                <a:lnTo>
                  <a:pt x="229108" y="242443"/>
                </a:lnTo>
                <a:lnTo>
                  <a:pt x="229108" y="25273"/>
                </a:lnTo>
                <a:lnTo>
                  <a:pt x="103378" y="25273"/>
                </a:lnTo>
                <a:lnTo>
                  <a:pt x="103378" y="242443"/>
                </a:lnTo>
                <a:lnTo>
                  <a:pt x="103412" y="256950"/>
                </a:lnTo>
                <a:lnTo>
                  <a:pt x="103528" y="269976"/>
                </a:lnTo>
                <a:lnTo>
                  <a:pt x="103744" y="281556"/>
                </a:lnTo>
                <a:lnTo>
                  <a:pt x="104013" y="290576"/>
                </a:lnTo>
                <a:lnTo>
                  <a:pt x="109601" y="294259"/>
                </a:lnTo>
                <a:lnTo>
                  <a:pt x="135509" y="302133"/>
                </a:lnTo>
                <a:lnTo>
                  <a:pt x="136144" y="313309"/>
                </a:lnTo>
                <a:lnTo>
                  <a:pt x="125030" y="313041"/>
                </a:lnTo>
                <a:lnTo>
                  <a:pt x="113147" y="312832"/>
                </a:lnTo>
                <a:lnTo>
                  <a:pt x="100499" y="312679"/>
                </a:lnTo>
                <a:lnTo>
                  <a:pt x="87092" y="312585"/>
                </a:lnTo>
                <a:lnTo>
                  <a:pt x="72932" y="312547"/>
                </a:lnTo>
                <a:lnTo>
                  <a:pt x="70739" y="312547"/>
                </a:lnTo>
                <a:lnTo>
                  <a:pt x="56937" y="312572"/>
                </a:lnTo>
                <a:lnTo>
                  <a:pt x="43622" y="312648"/>
                </a:lnTo>
                <a:lnTo>
                  <a:pt x="30799" y="312775"/>
                </a:lnTo>
                <a:lnTo>
                  <a:pt x="18471" y="312952"/>
                </a:lnTo>
                <a:lnTo>
                  <a:pt x="6644" y="313181"/>
                </a:lnTo>
                <a:lnTo>
                  <a:pt x="1143" y="313309"/>
                </a:lnTo>
                <a:lnTo>
                  <a:pt x="0" y="302133"/>
                </a:lnTo>
                <a:lnTo>
                  <a:pt x="29972" y="293878"/>
                </a:lnTo>
                <a:lnTo>
                  <a:pt x="36208" y="275893"/>
                </a:lnTo>
                <a:lnTo>
                  <a:pt x="36369" y="263551"/>
                </a:lnTo>
                <a:lnTo>
                  <a:pt x="36440" y="249833"/>
                </a:lnTo>
                <a:lnTo>
                  <a:pt x="36449" y="242443"/>
                </a:lnTo>
                <a:lnTo>
                  <a:pt x="36449" y="64516"/>
                </a:lnTo>
                <a:lnTo>
                  <a:pt x="36398" y="50098"/>
                </a:lnTo>
                <a:lnTo>
                  <a:pt x="36227" y="37480"/>
                </a:lnTo>
                <a:lnTo>
                  <a:pt x="35941"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5679780" y="502032"/>
            <a:ext cx="452798" cy="313309"/>
          </a:xfrm>
          <a:custGeom>
            <a:avLst/>
            <a:gdLst/>
            <a:ahLst/>
            <a:cxnLst/>
            <a:rect l="l" t="t" r="r" b="b"/>
            <a:pathLst>
              <a:path w="339598" h="313309">
                <a:moveTo>
                  <a:pt x="0" y="0"/>
                </a:moveTo>
                <a:lnTo>
                  <a:pt x="11689" y="313"/>
                </a:lnTo>
                <a:lnTo>
                  <a:pt x="23841" y="553"/>
                </a:lnTo>
                <a:lnTo>
                  <a:pt x="36450" y="725"/>
                </a:lnTo>
                <a:lnTo>
                  <a:pt x="49512" y="834"/>
                </a:lnTo>
                <a:lnTo>
                  <a:pt x="63021" y="884"/>
                </a:lnTo>
                <a:lnTo>
                  <a:pt x="68833" y="889"/>
                </a:lnTo>
                <a:lnTo>
                  <a:pt x="83295" y="859"/>
                </a:lnTo>
                <a:lnTo>
                  <a:pt x="96929" y="769"/>
                </a:lnTo>
                <a:lnTo>
                  <a:pt x="109725" y="611"/>
                </a:lnTo>
                <a:lnTo>
                  <a:pt x="121670" y="380"/>
                </a:lnTo>
                <a:lnTo>
                  <a:pt x="132756" y="71"/>
                </a:lnTo>
                <a:lnTo>
                  <a:pt x="134874" y="0"/>
                </a:lnTo>
                <a:lnTo>
                  <a:pt x="136143" y="11430"/>
                </a:lnTo>
                <a:lnTo>
                  <a:pt x="109600" y="19050"/>
                </a:lnTo>
                <a:lnTo>
                  <a:pt x="105917" y="20066"/>
                </a:lnTo>
                <a:lnTo>
                  <a:pt x="104012" y="22352"/>
                </a:lnTo>
                <a:lnTo>
                  <a:pt x="103886" y="25908"/>
                </a:lnTo>
                <a:lnTo>
                  <a:pt x="103582" y="37415"/>
                </a:lnTo>
                <a:lnTo>
                  <a:pt x="103423" y="50132"/>
                </a:lnTo>
                <a:lnTo>
                  <a:pt x="103377" y="63627"/>
                </a:lnTo>
                <a:lnTo>
                  <a:pt x="103377" y="136017"/>
                </a:lnTo>
                <a:lnTo>
                  <a:pt x="236474" y="136017"/>
                </a:lnTo>
                <a:lnTo>
                  <a:pt x="236474" y="63627"/>
                </a:lnTo>
                <a:lnTo>
                  <a:pt x="236425" y="49736"/>
                </a:lnTo>
                <a:lnTo>
                  <a:pt x="236262" y="37056"/>
                </a:lnTo>
                <a:lnTo>
                  <a:pt x="235965" y="25908"/>
                </a:lnTo>
                <a:lnTo>
                  <a:pt x="233933" y="20066"/>
                </a:lnTo>
                <a:lnTo>
                  <a:pt x="230124" y="19050"/>
                </a:lnTo>
                <a:lnTo>
                  <a:pt x="204088" y="11430"/>
                </a:lnTo>
                <a:lnTo>
                  <a:pt x="203453" y="0"/>
                </a:lnTo>
                <a:lnTo>
                  <a:pt x="214536" y="321"/>
                </a:lnTo>
                <a:lnTo>
                  <a:pt x="226380" y="565"/>
                </a:lnTo>
                <a:lnTo>
                  <a:pt x="238983" y="737"/>
                </a:lnTo>
                <a:lnTo>
                  <a:pt x="252338" y="842"/>
                </a:lnTo>
                <a:lnTo>
                  <a:pt x="266441" y="886"/>
                </a:lnTo>
                <a:lnTo>
                  <a:pt x="270382" y="889"/>
                </a:lnTo>
                <a:lnTo>
                  <a:pt x="284203" y="861"/>
                </a:lnTo>
                <a:lnTo>
                  <a:pt x="297514" y="776"/>
                </a:lnTo>
                <a:lnTo>
                  <a:pt x="310312" y="628"/>
                </a:lnTo>
                <a:lnTo>
                  <a:pt x="322591" y="411"/>
                </a:lnTo>
                <a:lnTo>
                  <a:pt x="334347" y="122"/>
                </a:lnTo>
                <a:lnTo>
                  <a:pt x="338454" y="0"/>
                </a:lnTo>
                <a:lnTo>
                  <a:pt x="339598" y="11430"/>
                </a:lnTo>
                <a:lnTo>
                  <a:pt x="309244" y="20193"/>
                </a:lnTo>
                <a:lnTo>
                  <a:pt x="303349" y="38539"/>
                </a:lnTo>
                <a:lnTo>
                  <a:pt x="303190" y="51318"/>
                </a:lnTo>
                <a:lnTo>
                  <a:pt x="303149" y="64516"/>
                </a:lnTo>
                <a:lnTo>
                  <a:pt x="303149" y="242443"/>
                </a:lnTo>
                <a:lnTo>
                  <a:pt x="303183" y="256863"/>
                </a:lnTo>
                <a:lnTo>
                  <a:pt x="303297" y="269889"/>
                </a:lnTo>
                <a:lnTo>
                  <a:pt x="303508" y="281556"/>
                </a:lnTo>
                <a:lnTo>
                  <a:pt x="306069" y="292608"/>
                </a:lnTo>
                <a:lnTo>
                  <a:pt x="338963" y="302133"/>
                </a:lnTo>
                <a:lnTo>
                  <a:pt x="339598" y="313309"/>
                </a:lnTo>
                <a:lnTo>
                  <a:pt x="327876" y="313059"/>
                </a:lnTo>
                <a:lnTo>
                  <a:pt x="315730" y="312859"/>
                </a:lnTo>
                <a:lnTo>
                  <a:pt x="303157" y="312708"/>
                </a:lnTo>
                <a:lnTo>
                  <a:pt x="290152" y="312607"/>
                </a:lnTo>
                <a:lnTo>
                  <a:pt x="276710" y="312554"/>
                </a:lnTo>
                <a:lnTo>
                  <a:pt x="268986" y="312547"/>
                </a:lnTo>
                <a:lnTo>
                  <a:pt x="254564" y="312576"/>
                </a:lnTo>
                <a:lnTo>
                  <a:pt x="240992" y="312665"/>
                </a:lnTo>
                <a:lnTo>
                  <a:pt x="228265" y="312812"/>
                </a:lnTo>
                <a:lnTo>
                  <a:pt x="216377" y="313019"/>
                </a:lnTo>
                <a:lnTo>
                  <a:pt x="205322" y="313285"/>
                </a:lnTo>
                <a:lnTo>
                  <a:pt x="204469" y="313309"/>
                </a:lnTo>
                <a:lnTo>
                  <a:pt x="203453" y="302133"/>
                </a:lnTo>
                <a:lnTo>
                  <a:pt x="230124" y="294259"/>
                </a:lnTo>
                <a:lnTo>
                  <a:pt x="233933" y="293243"/>
                </a:lnTo>
                <a:lnTo>
                  <a:pt x="235838" y="290576"/>
                </a:lnTo>
                <a:lnTo>
                  <a:pt x="236235" y="275599"/>
                </a:lnTo>
                <a:lnTo>
                  <a:pt x="236395" y="263258"/>
                </a:lnTo>
                <a:lnTo>
                  <a:pt x="236466" y="249451"/>
                </a:lnTo>
                <a:lnTo>
                  <a:pt x="236474" y="242443"/>
                </a:lnTo>
                <a:lnTo>
                  <a:pt x="236474" y="159639"/>
                </a:lnTo>
                <a:lnTo>
                  <a:pt x="103377" y="159639"/>
                </a:lnTo>
                <a:lnTo>
                  <a:pt x="103377" y="242443"/>
                </a:lnTo>
                <a:lnTo>
                  <a:pt x="103412" y="256950"/>
                </a:lnTo>
                <a:lnTo>
                  <a:pt x="103528" y="269976"/>
                </a:lnTo>
                <a:lnTo>
                  <a:pt x="103744" y="281556"/>
                </a:lnTo>
                <a:lnTo>
                  <a:pt x="103886" y="286512"/>
                </a:lnTo>
                <a:lnTo>
                  <a:pt x="105917" y="293243"/>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937" y="312572"/>
                </a:lnTo>
                <a:lnTo>
                  <a:pt x="43622" y="312648"/>
                </a:lnTo>
                <a:lnTo>
                  <a:pt x="30799" y="312775"/>
                </a:lnTo>
                <a:lnTo>
                  <a:pt x="18471" y="312952"/>
                </a:lnTo>
                <a:lnTo>
                  <a:pt x="6644" y="313181"/>
                </a:lnTo>
                <a:lnTo>
                  <a:pt x="1142" y="313309"/>
                </a:lnTo>
                <a:lnTo>
                  <a:pt x="0" y="302133"/>
                </a:lnTo>
                <a:lnTo>
                  <a:pt x="29971" y="293878"/>
                </a:lnTo>
                <a:lnTo>
                  <a:pt x="36208" y="275893"/>
                </a:lnTo>
                <a:lnTo>
                  <a:pt x="36369" y="263551"/>
                </a:lnTo>
                <a:lnTo>
                  <a:pt x="36440" y="249833"/>
                </a:lnTo>
                <a:lnTo>
                  <a:pt x="36449" y="242443"/>
                </a:lnTo>
                <a:lnTo>
                  <a:pt x="36449" y="64516"/>
                </a:lnTo>
                <a:lnTo>
                  <a:pt x="36398" y="50098"/>
                </a:lnTo>
                <a:lnTo>
                  <a:pt x="36227" y="37480"/>
                </a:lnTo>
                <a:lnTo>
                  <a:pt x="35940" y="27559"/>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395639" y="502032"/>
            <a:ext cx="272117" cy="313309"/>
          </a:xfrm>
          <a:custGeom>
            <a:avLst/>
            <a:gdLst/>
            <a:ahLst/>
            <a:cxnLst/>
            <a:rect l="l" t="t" r="r" b="b"/>
            <a:pathLst>
              <a:path w="204088" h="313309">
                <a:moveTo>
                  <a:pt x="88900" y="0"/>
                </a:moveTo>
                <a:lnTo>
                  <a:pt x="100752" y="400"/>
                </a:lnTo>
                <a:lnTo>
                  <a:pt x="113153" y="674"/>
                </a:lnTo>
                <a:lnTo>
                  <a:pt x="126104" y="833"/>
                </a:lnTo>
                <a:lnTo>
                  <a:pt x="139604" y="888"/>
                </a:lnTo>
                <a:lnTo>
                  <a:pt x="140716" y="889"/>
                </a:lnTo>
                <a:lnTo>
                  <a:pt x="153873" y="842"/>
                </a:lnTo>
                <a:lnTo>
                  <a:pt x="166731" y="697"/>
                </a:lnTo>
                <a:lnTo>
                  <a:pt x="179301" y="442"/>
                </a:lnTo>
                <a:lnTo>
                  <a:pt x="191593" y="67"/>
                </a:lnTo>
                <a:lnTo>
                  <a:pt x="193421" y="0"/>
                </a:lnTo>
                <a:lnTo>
                  <a:pt x="194563" y="11430"/>
                </a:lnTo>
                <a:lnTo>
                  <a:pt x="169291" y="18288"/>
                </a:lnTo>
                <a:lnTo>
                  <a:pt x="155701" y="24003"/>
                </a:lnTo>
                <a:lnTo>
                  <a:pt x="145287" y="33274"/>
                </a:lnTo>
                <a:lnTo>
                  <a:pt x="133985" y="44958"/>
                </a:lnTo>
                <a:lnTo>
                  <a:pt x="57404" y="130429"/>
                </a:lnTo>
                <a:lnTo>
                  <a:pt x="155701" y="274828"/>
                </a:lnTo>
                <a:lnTo>
                  <a:pt x="164719" y="286258"/>
                </a:lnTo>
                <a:lnTo>
                  <a:pt x="176530" y="293878"/>
                </a:lnTo>
                <a:lnTo>
                  <a:pt x="181737" y="295402"/>
                </a:lnTo>
                <a:lnTo>
                  <a:pt x="203454" y="302133"/>
                </a:lnTo>
                <a:lnTo>
                  <a:pt x="204088" y="313309"/>
                </a:lnTo>
                <a:lnTo>
                  <a:pt x="191675" y="312977"/>
                </a:lnTo>
                <a:lnTo>
                  <a:pt x="179072" y="312739"/>
                </a:lnTo>
                <a:lnTo>
                  <a:pt x="166281" y="312596"/>
                </a:lnTo>
                <a:lnTo>
                  <a:pt x="153302" y="312547"/>
                </a:lnTo>
                <a:lnTo>
                  <a:pt x="153035" y="312547"/>
                </a:lnTo>
                <a:lnTo>
                  <a:pt x="141030" y="312570"/>
                </a:lnTo>
                <a:lnTo>
                  <a:pt x="128587" y="312648"/>
                </a:lnTo>
                <a:lnTo>
                  <a:pt x="115705" y="312791"/>
                </a:lnTo>
                <a:lnTo>
                  <a:pt x="102386" y="313009"/>
                </a:lnTo>
                <a:lnTo>
                  <a:pt x="100075" y="313055"/>
                </a:lnTo>
                <a:lnTo>
                  <a:pt x="96895" y="306677"/>
                </a:lnTo>
                <a:lnTo>
                  <a:pt x="92190" y="298321"/>
                </a:lnTo>
                <a:lnTo>
                  <a:pt x="85967" y="287986"/>
                </a:lnTo>
                <a:lnTo>
                  <a:pt x="78229" y="275672"/>
                </a:lnTo>
                <a:lnTo>
                  <a:pt x="68982" y="261379"/>
                </a:lnTo>
                <a:lnTo>
                  <a:pt x="63626" y="253238"/>
                </a:lnTo>
                <a:lnTo>
                  <a:pt x="0" y="156591"/>
                </a:lnTo>
                <a:lnTo>
                  <a:pt x="91567" y="55880"/>
                </a:lnTo>
                <a:lnTo>
                  <a:pt x="101041" y="45351"/>
                </a:lnTo>
                <a:lnTo>
                  <a:pt x="108320" y="36485"/>
                </a:lnTo>
                <a:lnTo>
                  <a:pt x="112902" y="30480"/>
                </a:lnTo>
                <a:lnTo>
                  <a:pt x="115062" y="26035"/>
                </a:lnTo>
                <a:lnTo>
                  <a:pt x="115062" y="22860"/>
                </a:lnTo>
                <a:lnTo>
                  <a:pt x="115062" y="19939"/>
                </a:lnTo>
                <a:lnTo>
                  <a:pt x="113030" y="18034"/>
                </a:lnTo>
                <a:lnTo>
                  <a:pt x="108966" y="16764"/>
                </a:lnTo>
                <a:lnTo>
                  <a:pt x="89535" y="11811"/>
                </a:lnTo>
                <a:lnTo>
                  <a:pt x="8890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5251027" y="502032"/>
            <a:ext cx="181525" cy="313309"/>
          </a:xfrm>
          <a:custGeom>
            <a:avLst/>
            <a:gdLst/>
            <a:ahLst/>
            <a:cxnLst/>
            <a:rect l="l" t="t" r="r" b="b"/>
            <a:pathLst>
              <a:path w="136143" h="313309">
                <a:moveTo>
                  <a:pt x="0" y="0"/>
                </a:moveTo>
                <a:lnTo>
                  <a:pt x="11689" y="313"/>
                </a:lnTo>
                <a:lnTo>
                  <a:pt x="23841" y="553"/>
                </a:lnTo>
                <a:lnTo>
                  <a:pt x="36450" y="725"/>
                </a:lnTo>
                <a:lnTo>
                  <a:pt x="49512" y="834"/>
                </a:lnTo>
                <a:lnTo>
                  <a:pt x="63021" y="884"/>
                </a:lnTo>
                <a:lnTo>
                  <a:pt x="68833" y="889"/>
                </a:lnTo>
                <a:lnTo>
                  <a:pt x="83236" y="859"/>
                </a:lnTo>
                <a:lnTo>
                  <a:pt x="96839" y="769"/>
                </a:lnTo>
                <a:lnTo>
                  <a:pt x="109632" y="611"/>
                </a:lnTo>
                <a:lnTo>
                  <a:pt x="121603" y="380"/>
                </a:lnTo>
                <a:lnTo>
                  <a:pt x="132742" y="71"/>
                </a:lnTo>
                <a:lnTo>
                  <a:pt x="134874" y="0"/>
                </a:lnTo>
                <a:lnTo>
                  <a:pt x="136143" y="11430"/>
                </a:lnTo>
                <a:lnTo>
                  <a:pt x="109600" y="19050"/>
                </a:lnTo>
                <a:lnTo>
                  <a:pt x="106044" y="20066"/>
                </a:lnTo>
                <a:lnTo>
                  <a:pt x="104139" y="22352"/>
                </a:lnTo>
                <a:lnTo>
                  <a:pt x="103885" y="25908"/>
                </a:lnTo>
                <a:lnTo>
                  <a:pt x="103631" y="31496"/>
                </a:lnTo>
                <a:lnTo>
                  <a:pt x="103631" y="37338"/>
                </a:lnTo>
                <a:lnTo>
                  <a:pt x="103504" y="43561"/>
                </a:lnTo>
                <a:lnTo>
                  <a:pt x="103377" y="49784"/>
                </a:lnTo>
                <a:lnTo>
                  <a:pt x="103377" y="56515"/>
                </a:lnTo>
                <a:lnTo>
                  <a:pt x="103377" y="63627"/>
                </a:lnTo>
                <a:lnTo>
                  <a:pt x="103377" y="242443"/>
                </a:lnTo>
                <a:lnTo>
                  <a:pt x="103377" y="251460"/>
                </a:lnTo>
                <a:lnTo>
                  <a:pt x="103377" y="259461"/>
                </a:lnTo>
                <a:lnTo>
                  <a:pt x="103504" y="266827"/>
                </a:lnTo>
                <a:lnTo>
                  <a:pt x="103631" y="274066"/>
                </a:lnTo>
                <a:lnTo>
                  <a:pt x="103631" y="280670"/>
                </a:lnTo>
                <a:lnTo>
                  <a:pt x="103885" y="286512"/>
                </a:lnTo>
                <a:lnTo>
                  <a:pt x="104012" y="290449"/>
                </a:lnTo>
                <a:lnTo>
                  <a:pt x="105917" y="293116"/>
                </a:lnTo>
                <a:lnTo>
                  <a:pt x="109600" y="294259"/>
                </a:lnTo>
                <a:lnTo>
                  <a:pt x="135508" y="302133"/>
                </a:lnTo>
                <a:lnTo>
                  <a:pt x="136143" y="313309"/>
                </a:lnTo>
                <a:lnTo>
                  <a:pt x="125030" y="313041"/>
                </a:lnTo>
                <a:lnTo>
                  <a:pt x="113147" y="312832"/>
                </a:lnTo>
                <a:lnTo>
                  <a:pt x="100499" y="312679"/>
                </a:lnTo>
                <a:lnTo>
                  <a:pt x="87092" y="312585"/>
                </a:lnTo>
                <a:lnTo>
                  <a:pt x="72932" y="312547"/>
                </a:lnTo>
                <a:lnTo>
                  <a:pt x="70738" y="312547"/>
                </a:lnTo>
                <a:lnTo>
                  <a:pt x="56777" y="312572"/>
                </a:lnTo>
                <a:lnTo>
                  <a:pt x="43389" y="312648"/>
                </a:lnTo>
                <a:lnTo>
                  <a:pt x="30567" y="312775"/>
                </a:lnTo>
                <a:lnTo>
                  <a:pt x="18301" y="312952"/>
                </a:lnTo>
                <a:lnTo>
                  <a:pt x="6580" y="313181"/>
                </a:lnTo>
                <a:lnTo>
                  <a:pt x="1142" y="313309"/>
                </a:lnTo>
                <a:lnTo>
                  <a:pt x="0" y="302133"/>
                </a:lnTo>
                <a:lnTo>
                  <a:pt x="29971" y="293878"/>
                </a:lnTo>
                <a:lnTo>
                  <a:pt x="33781" y="292608"/>
                </a:lnTo>
                <a:lnTo>
                  <a:pt x="35813" y="290322"/>
                </a:lnTo>
                <a:lnTo>
                  <a:pt x="35940" y="286893"/>
                </a:lnTo>
                <a:lnTo>
                  <a:pt x="36067" y="280924"/>
                </a:lnTo>
                <a:lnTo>
                  <a:pt x="36194" y="274320"/>
                </a:lnTo>
                <a:lnTo>
                  <a:pt x="36321" y="266954"/>
                </a:lnTo>
                <a:lnTo>
                  <a:pt x="36321" y="259588"/>
                </a:lnTo>
                <a:lnTo>
                  <a:pt x="36449" y="251460"/>
                </a:lnTo>
                <a:lnTo>
                  <a:pt x="36449" y="242443"/>
                </a:lnTo>
                <a:lnTo>
                  <a:pt x="36449" y="64516"/>
                </a:lnTo>
                <a:lnTo>
                  <a:pt x="36449" y="57150"/>
                </a:lnTo>
                <a:lnTo>
                  <a:pt x="36321" y="50292"/>
                </a:lnTo>
                <a:lnTo>
                  <a:pt x="36321" y="44196"/>
                </a:lnTo>
                <a:lnTo>
                  <a:pt x="36194" y="38100"/>
                </a:lnTo>
                <a:lnTo>
                  <a:pt x="36067"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5029542" y="502032"/>
            <a:ext cx="186097" cy="313309"/>
          </a:xfrm>
          <a:custGeom>
            <a:avLst/>
            <a:gdLst/>
            <a:ahLst/>
            <a:cxnLst/>
            <a:rect l="l" t="t" r="r" b="b"/>
            <a:pathLst>
              <a:path w="139573" h="313309">
                <a:moveTo>
                  <a:pt x="0" y="0"/>
                </a:moveTo>
                <a:lnTo>
                  <a:pt x="11689" y="313"/>
                </a:lnTo>
                <a:lnTo>
                  <a:pt x="23841" y="553"/>
                </a:lnTo>
                <a:lnTo>
                  <a:pt x="36450" y="725"/>
                </a:lnTo>
                <a:lnTo>
                  <a:pt x="49512" y="834"/>
                </a:lnTo>
                <a:lnTo>
                  <a:pt x="63021" y="884"/>
                </a:lnTo>
                <a:lnTo>
                  <a:pt x="68834" y="889"/>
                </a:lnTo>
                <a:lnTo>
                  <a:pt x="82692" y="862"/>
                </a:lnTo>
                <a:lnTo>
                  <a:pt x="96038" y="781"/>
                </a:lnTo>
                <a:lnTo>
                  <a:pt x="108867" y="639"/>
                </a:lnTo>
                <a:lnTo>
                  <a:pt x="121175" y="433"/>
                </a:lnTo>
                <a:lnTo>
                  <a:pt x="132957" y="158"/>
                </a:lnTo>
                <a:lnTo>
                  <a:pt x="138430" y="0"/>
                </a:lnTo>
                <a:lnTo>
                  <a:pt x="139573" y="11430"/>
                </a:lnTo>
                <a:lnTo>
                  <a:pt x="109600" y="19685"/>
                </a:lnTo>
                <a:lnTo>
                  <a:pt x="106045" y="20574"/>
                </a:lnTo>
                <a:lnTo>
                  <a:pt x="104140" y="22860"/>
                </a:lnTo>
                <a:lnTo>
                  <a:pt x="103886" y="26416"/>
                </a:lnTo>
                <a:lnTo>
                  <a:pt x="103632" y="31750"/>
                </a:lnTo>
                <a:lnTo>
                  <a:pt x="103632" y="37465"/>
                </a:lnTo>
                <a:lnTo>
                  <a:pt x="103505" y="43688"/>
                </a:lnTo>
                <a:lnTo>
                  <a:pt x="103378" y="49911"/>
                </a:lnTo>
                <a:lnTo>
                  <a:pt x="103378" y="56515"/>
                </a:lnTo>
                <a:lnTo>
                  <a:pt x="103378" y="63627"/>
                </a:lnTo>
                <a:lnTo>
                  <a:pt x="103378" y="242443"/>
                </a:lnTo>
                <a:lnTo>
                  <a:pt x="103378" y="251460"/>
                </a:lnTo>
                <a:lnTo>
                  <a:pt x="103378" y="259461"/>
                </a:lnTo>
                <a:lnTo>
                  <a:pt x="103505" y="266827"/>
                </a:lnTo>
                <a:lnTo>
                  <a:pt x="103632" y="274066"/>
                </a:lnTo>
                <a:lnTo>
                  <a:pt x="103632" y="280670"/>
                </a:lnTo>
                <a:lnTo>
                  <a:pt x="103886" y="286512"/>
                </a:lnTo>
                <a:lnTo>
                  <a:pt x="104012" y="290322"/>
                </a:lnTo>
                <a:lnTo>
                  <a:pt x="106553" y="292989"/>
                </a:lnTo>
                <a:lnTo>
                  <a:pt x="111379" y="294259"/>
                </a:lnTo>
                <a:lnTo>
                  <a:pt x="138937" y="302133"/>
                </a:lnTo>
                <a:lnTo>
                  <a:pt x="139573" y="313309"/>
                </a:lnTo>
                <a:lnTo>
                  <a:pt x="127882" y="313053"/>
                </a:lnTo>
                <a:lnTo>
                  <a:pt x="115730" y="312850"/>
                </a:lnTo>
                <a:lnTo>
                  <a:pt x="103121" y="312698"/>
                </a:lnTo>
                <a:lnTo>
                  <a:pt x="90059" y="312599"/>
                </a:lnTo>
                <a:lnTo>
                  <a:pt x="76550" y="312551"/>
                </a:lnTo>
                <a:lnTo>
                  <a:pt x="70738" y="312547"/>
                </a:lnTo>
                <a:lnTo>
                  <a:pt x="56777" y="312572"/>
                </a:lnTo>
                <a:lnTo>
                  <a:pt x="43389" y="312648"/>
                </a:lnTo>
                <a:lnTo>
                  <a:pt x="30567" y="312775"/>
                </a:lnTo>
                <a:lnTo>
                  <a:pt x="18301" y="312952"/>
                </a:lnTo>
                <a:lnTo>
                  <a:pt x="6580" y="313181"/>
                </a:lnTo>
                <a:lnTo>
                  <a:pt x="1143" y="313309"/>
                </a:lnTo>
                <a:lnTo>
                  <a:pt x="0" y="302133"/>
                </a:lnTo>
                <a:lnTo>
                  <a:pt x="29972" y="293878"/>
                </a:lnTo>
                <a:lnTo>
                  <a:pt x="33655" y="292735"/>
                </a:lnTo>
                <a:lnTo>
                  <a:pt x="35687" y="290449"/>
                </a:lnTo>
                <a:lnTo>
                  <a:pt x="35941" y="286893"/>
                </a:lnTo>
                <a:lnTo>
                  <a:pt x="36068" y="280924"/>
                </a:lnTo>
                <a:lnTo>
                  <a:pt x="36195" y="274320"/>
                </a:lnTo>
                <a:lnTo>
                  <a:pt x="36322" y="266954"/>
                </a:lnTo>
                <a:lnTo>
                  <a:pt x="36322" y="259588"/>
                </a:lnTo>
                <a:lnTo>
                  <a:pt x="36449" y="251460"/>
                </a:lnTo>
                <a:lnTo>
                  <a:pt x="36449" y="242443"/>
                </a:lnTo>
                <a:lnTo>
                  <a:pt x="36449" y="64516"/>
                </a:lnTo>
                <a:lnTo>
                  <a:pt x="36449" y="57150"/>
                </a:lnTo>
                <a:lnTo>
                  <a:pt x="36322" y="50292"/>
                </a:lnTo>
                <a:lnTo>
                  <a:pt x="36322" y="44196"/>
                </a:lnTo>
                <a:lnTo>
                  <a:pt x="36195" y="38100"/>
                </a:lnTo>
                <a:lnTo>
                  <a:pt x="36068" y="32512"/>
                </a:lnTo>
                <a:lnTo>
                  <a:pt x="35941" y="27559"/>
                </a:lnTo>
                <a:lnTo>
                  <a:pt x="35813" y="23622"/>
                </a:lnTo>
                <a:lnTo>
                  <a:pt x="34036" y="21209"/>
                </a:lnTo>
                <a:lnTo>
                  <a:pt x="30607" y="20193"/>
                </a:lnTo>
                <a:lnTo>
                  <a:pt x="635" y="1143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3162132" y="502032"/>
            <a:ext cx="302090" cy="313309"/>
          </a:xfrm>
          <a:custGeom>
            <a:avLst/>
            <a:gdLst/>
            <a:ahLst/>
            <a:cxnLst/>
            <a:rect l="l" t="t" r="r" b="b"/>
            <a:pathLst>
              <a:path w="226568" h="313309">
                <a:moveTo>
                  <a:pt x="0" y="0"/>
                </a:moveTo>
                <a:lnTo>
                  <a:pt x="13210" y="356"/>
                </a:lnTo>
                <a:lnTo>
                  <a:pt x="26143" y="615"/>
                </a:lnTo>
                <a:lnTo>
                  <a:pt x="38797" y="784"/>
                </a:lnTo>
                <a:lnTo>
                  <a:pt x="51173" y="872"/>
                </a:lnTo>
                <a:lnTo>
                  <a:pt x="59435"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5"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2639908" y="502032"/>
            <a:ext cx="302090" cy="313309"/>
          </a:xfrm>
          <a:custGeom>
            <a:avLst/>
            <a:gdLst/>
            <a:ahLst/>
            <a:cxnLst/>
            <a:rect l="l" t="t" r="r" b="b"/>
            <a:pathLst>
              <a:path w="226568" h="313309">
                <a:moveTo>
                  <a:pt x="0" y="0"/>
                </a:moveTo>
                <a:lnTo>
                  <a:pt x="13210" y="356"/>
                </a:lnTo>
                <a:lnTo>
                  <a:pt x="26143" y="615"/>
                </a:lnTo>
                <a:lnTo>
                  <a:pt x="38797" y="784"/>
                </a:lnTo>
                <a:lnTo>
                  <a:pt x="51173" y="872"/>
                </a:lnTo>
                <a:lnTo>
                  <a:pt x="59436" y="889"/>
                </a:lnTo>
                <a:lnTo>
                  <a:pt x="112775" y="889"/>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8"/>
                </a:lnTo>
                <a:lnTo>
                  <a:pt x="210946" y="87757"/>
                </a:lnTo>
                <a:lnTo>
                  <a:pt x="199644" y="89535"/>
                </a:lnTo>
                <a:lnTo>
                  <a:pt x="181737" y="23749"/>
                </a:lnTo>
                <a:lnTo>
                  <a:pt x="103377" y="23749"/>
                </a:lnTo>
                <a:lnTo>
                  <a:pt x="103377" y="242443"/>
                </a:lnTo>
                <a:lnTo>
                  <a:pt x="103414" y="257164"/>
                </a:lnTo>
                <a:lnTo>
                  <a:pt x="103535" y="270191"/>
                </a:lnTo>
                <a:lnTo>
                  <a:pt x="103761" y="281544"/>
                </a:lnTo>
                <a:lnTo>
                  <a:pt x="105918" y="291465"/>
                </a:lnTo>
                <a:lnTo>
                  <a:pt x="142494" y="302133"/>
                </a:lnTo>
                <a:lnTo>
                  <a:pt x="143128" y="313309"/>
                </a:lnTo>
                <a:lnTo>
                  <a:pt x="130870" y="313065"/>
                </a:lnTo>
                <a:lnTo>
                  <a:pt x="118424" y="312868"/>
                </a:lnTo>
                <a:lnTo>
                  <a:pt x="105791" y="312717"/>
                </a:lnTo>
                <a:lnTo>
                  <a:pt x="92969" y="312614"/>
                </a:lnTo>
                <a:lnTo>
                  <a:pt x="79960" y="312558"/>
                </a:lnTo>
                <a:lnTo>
                  <a:pt x="70738" y="312547"/>
                </a:lnTo>
                <a:lnTo>
                  <a:pt x="56937" y="312572"/>
                </a:lnTo>
                <a:lnTo>
                  <a:pt x="43622" y="312648"/>
                </a:lnTo>
                <a:lnTo>
                  <a:pt x="30799" y="312775"/>
                </a:lnTo>
                <a:lnTo>
                  <a:pt x="18471" y="312952"/>
                </a:lnTo>
                <a:lnTo>
                  <a:pt x="6644" y="313181"/>
                </a:lnTo>
                <a:lnTo>
                  <a:pt x="1143" y="313309"/>
                </a:lnTo>
                <a:lnTo>
                  <a:pt x="0" y="302133"/>
                </a:lnTo>
                <a:lnTo>
                  <a:pt x="29971" y="293878"/>
                </a:lnTo>
                <a:lnTo>
                  <a:pt x="35940" y="286893"/>
                </a:lnTo>
                <a:lnTo>
                  <a:pt x="36208" y="275893"/>
                </a:lnTo>
                <a:lnTo>
                  <a:pt x="36369" y="263551"/>
                </a:lnTo>
                <a:lnTo>
                  <a:pt x="36440" y="249833"/>
                </a:lnTo>
                <a:lnTo>
                  <a:pt x="36449" y="242443"/>
                </a:lnTo>
                <a:lnTo>
                  <a:pt x="36449" y="64516"/>
                </a:lnTo>
                <a:lnTo>
                  <a:pt x="36449" y="57150"/>
                </a:lnTo>
                <a:lnTo>
                  <a:pt x="36321" y="50292"/>
                </a:lnTo>
                <a:lnTo>
                  <a:pt x="36321" y="44196"/>
                </a:lnTo>
                <a:lnTo>
                  <a:pt x="36194" y="38100"/>
                </a:lnTo>
                <a:lnTo>
                  <a:pt x="36068" y="32512"/>
                </a:lnTo>
                <a:lnTo>
                  <a:pt x="35940" y="27559"/>
                </a:lnTo>
                <a:lnTo>
                  <a:pt x="35813" y="23622"/>
                </a:lnTo>
                <a:lnTo>
                  <a:pt x="34036" y="21209"/>
                </a:lnTo>
                <a:lnTo>
                  <a:pt x="30606" y="20193"/>
                </a:lnTo>
                <a:lnTo>
                  <a:pt x="634" y="11430"/>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4650232" y="501903"/>
            <a:ext cx="340867" cy="313436"/>
          </a:xfrm>
          <a:custGeom>
            <a:avLst/>
            <a:gdLst/>
            <a:ahLst/>
            <a:cxnLst/>
            <a:rect l="l" t="t" r="r" b="b"/>
            <a:pathLst>
              <a:path w="255650" h="313436">
                <a:moveTo>
                  <a:pt x="246506" y="0"/>
                </a:moveTo>
                <a:lnTo>
                  <a:pt x="248030" y="1778"/>
                </a:lnTo>
                <a:lnTo>
                  <a:pt x="233299" y="81025"/>
                </a:lnTo>
                <a:lnTo>
                  <a:pt x="221487" y="82804"/>
                </a:lnTo>
                <a:lnTo>
                  <a:pt x="205993" y="23875"/>
                </a:lnTo>
                <a:lnTo>
                  <a:pt x="92201" y="23875"/>
                </a:lnTo>
                <a:lnTo>
                  <a:pt x="175260" y="134620"/>
                </a:lnTo>
                <a:lnTo>
                  <a:pt x="68072" y="262890"/>
                </a:lnTo>
                <a:lnTo>
                  <a:pt x="215646" y="262890"/>
                </a:lnTo>
                <a:lnTo>
                  <a:pt x="241935" y="207518"/>
                </a:lnTo>
                <a:lnTo>
                  <a:pt x="255650" y="205359"/>
                </a:lnTo>
                <a:lnTo>
                  <a:pt x="248412" y="311785"/>
                </a:lnTo>
                <a:lnTo>
                  <a:pt x="246887"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10" y="312674"/>
                </a:lnTo>
                <a:lnTo>
                  <a:pt x="62991" y="312674"/>
                </a:lnTo>
                <a:lnTo>
                  <a:pt x="49425" y="312705"/>
                </a:lnTo>
                <a:lnTo>
                  <a:pt x="36304" y="312801"/>
                </a:lnTo>
                <a:lnTo>
                  <a:pt x="23630" y="312960"/>
                </a:lnTo>
                <a:lnTo>
                  <a:pt x="11401" y="313183"/>
                </a:lnTo>
                <a:lnTo>
                  <a:pt x="888" y="313436"/>
                </a:lnTo>
                <a:lnTo>
                  <a:pt x="0" y="303275"/>
                </a:lnTo>
                <a:lnTo>
                  <a:pt x="117475" y="163830"/>
                </a:lnTo>
                <a:lnTo>
                  <a:pt x="3175" y="11049"/>
                </a:lnTo>
                <a:lnTo>
                  <a:pt x="2031" y="126"/>
                </a:lnTo>
                <a:lnTo>
                  <a:pt x="15399" y="442"/>
                </a:lnTo>
                <a:lnTo>
                  <a:pt x="28456" y="683"/>
                </a:lnTo>
                <a:lnTo>
                  <a:pt x="41207" y="855"/>
                </a:lnTo>
                <a:lnTo>
                  <a:pt x="53657" y="963"/>
                </a:lnTo>
                <a:lnTo>
                  <a:pt x="65810" y="1012"/>
                </a:lnTo>
                <a:lnTo>
                  <a:pt x="70358" y="1016"/>
                </a:lnTo>
                <a:lnTo>
                  <a:pt x="138175"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280410" y="501903"/>
            <a:ext cx="340868" cy="313436"/>
          </a:xfrm>
          <a:custGeom>
            <a:avLst/>
            <a:gdLst/>
            <a:ahLst/>
            <a:cxnLst/>
            <a:rect l="l" t="t" r="r" b="b"/>
            <a:pathLst>
              <a:path w="255651" h="313436">
                <a:moveTo>
                  <a:pt x="246506" y="0"/>
                </a:moveTo>
                <a:lnTo>
                  <a:pt x="248031" y="1778"/>
                </a:lnTo>
                <a:lnTo>
                  <a:pt x="233298" y="81025"/>
                </a:lnTo>
                <a:lnTo>
                  <a:pt x="221488" y="82804"/>
                </a:lnTo>
                <a:lnTo>
                  <a:pt x="205994" y="23875"/>
                </a:lnTo>
                <a:lnTo>
                  <a:pt x="92202" y="23875"/>
                </a:lnTo>
                <a:lnTo>
                  <a:pt x="175259" y="134620"/>
                </a:lnTo>
                <a:lnTo>
                  <a:pt x="68071" y="262890"/>
                </a:lnTo>
                <a:lnTo>
                  <a:pt x="215645" y="262890"/>
                </a:lnTo>
                <a:lnTo>
                  <a:pt x="241934" y="207518"/>
                </a:lnTo>
                <a:lnTo>
                  <a:pt x="255651" y="205359"/>
                </a:lnTo>
                <a:lnTo>
                  <a:pt x="248411" y="311785"/>
                </a:lnTo>
                <a:lnTo>
                  <a:pt x="246888" y="313436"/>
                </a:lnTo>
                <a:lnTo>
                  <a:pt x="232396" y="313278"/>
                </a:lnTo>
                <a:lnTo>
                  <a:pt x="218350" y="313139"/>
                </a:lnTo>
                <a:lnTo>
                  <a:pt x="204746" y="313017"/>
                </a:lnTo>
                <a:lnTo>
                  <a:pt x="191584" y="312914"/>
                </a:lnTo>
                <a:lnTo>
                  <a:pt x="178860" y="312830"/>
                </a:lnTo>
                <a:lnTo>
                  <a:pt x="166574" y="312763"/>
                </a:lnTo>
                <a:lnTo>
                  <a:pt x="154722" y="312715"/>
                </a:lnTo>
                <a:lnTo>
                  <a:pt x="143303" y="312685"/>
                </a:lnTo>
                <a:lnTo>
                  <a:pt x="132316" y="312674"/>
                </a:lnTo>
                <a:lnTo>
                  <a:pt x="130809" y="312674"/>
                </a:lnTo>
                <a:lnTo>
                  <a:pt x="62992" y="312674"/>
                </a:lnTo>
                <a:lnTo>
                  <a:pt x="49425" y="312705"/>
                </a:lnTo>
                <a:lnTo>
                  <a:pt x="36304" y="312801"/>
                </a:lnTo>
                <a:lnTo>
                  <a:pt x="23630" y="312960"/>
                </a:lnTo>
                <a:lnTo>
                  <a:pt x="11401" y="313183"/>
                </a:lnTo>
                <a:lnTo>
                  <a:pt x="888" y="313436"/>
                </a:lnTo>
                <a:lnTo>
                  <a:pt x="0" y="303275"/>
                </a:lnTo>
                <a:lnTo>
                  <a:pt x="117474" y="163830"/>
                </a:lnTo>
                <a:lnTo>
                  <a:pt x="3175" y="11049"/>
                </a:lnTo>
                <a:lnTo>
                  <a:pt x="2031" y="126"/>
                </a:lnTo>
                <a:lnTo>
                  <a:pt x="15399" y="442"/>
                </a:lnTo>
                <a:lnTo>
                  <a:pt x="28456" y="683"/>
                </a:lnTo>
                <a:lnTo>
                  <a:pt x="41207" y="855"/>
                </a:lnTo>
                <a:lnTo>
                  <a:pt x="53657" y="963"/>
                </a:lnTo>
                <a:lnTo>
                  <a:pt x="65810" y="1012"/>
                </a:lnTo>
                <a:lnTo>
                  <a:pt x="70357" y="1016"/>
                </a:lnTo>
                <a:lnTo>
                  <a:pt x="138176" y="1016"/>
                </a:lnTo>
                <a:lnTo>
                  <a:pt x="150072" y="1000"/>
                </a:lnTo>
                <a:lnTo>
                  <a:pt x="162179" y="954"/>
                </a:lnTo>
                <a:lnTo>
                  <a:pt x="174497" y="880"/>
                </a:lnTo>
                <a:lnTo>
                  <a:pt x="187029" y="777"/>
                </a:lnTo>
                <a:lnTo>
                  <a:pt x="199775" y="648"/>
                </a:lnTo>
                <a:lnTo>
                  <a:pt x="212737" y="494"/>
                </a:lnTo>
                <a:lnTo>
                  <a:pt x="225916" y="316"/>
                </a:lnTo>
                <a:lnTo>
                  <a:pt x="239312" y="115"/>
                </a:lnTo>
                <a:lnTo>
                  <a:pt x="246506"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7079659" y="497206"/>
            <a:ext cx="430107" cy="318135"/>
          </a:xfrm>
          <a:custGeom>
            <a:avLst/>
            <a:gdLst/>
            <a:ahLst/>
            <a:cxnLst/>
            <a:rect l="l" t="t" r="r" b="b"/>
            <a:pathLst>
              <a:path w="322580" h="318135">
                <a:moveTo>
                  <a:pt x="180594" y="0"/>
                </a:moveTo>
                <a:lnTo>
                  <a:pt x="276860" y="271399"/>
                </a:lnTo>
                <a:lnTo>
                  <a:pt x="280543" y="281813"/>
                </a:lnTo>
                <a:lnTo>
                  <a:pt x="283972" y="288925"/>
                </a:lnTo>
                <a:lnTo>
                  <a:pt x="287020" y="292481"/>
                </a:lnTo>
                <a:lnTo>
                  <a:pt x="290068" y="296164"/>
                </a:lnTo>
                <a:lnTo>
                  <a:pt x="294386" y="298831"/>
                </a:lnTo>
                <a:lnTo>
                  <a:pt x="300101" y="300482"/>
                </a:lnTo>
                <a:lnTo>
                  <a:pt x="321945" y="306959"/>
                </a:lnTo>
                <a:lnTo>
                  <a:pt x="322580" y="318135"/>
                </a:lnTo>
                <a:lnTo>
                  <a:pt x="309969" y="317849"/>
                </a:lnTo>
                <a:lnTo>
                  <a:pt x="297318" y="317630"/>
                </a:lnTo>
                <a:lnTo>
                  <a:pt x="284620" y="317478"/>
                </a:lnTo>
                <a:lnTo>
                  <a:pt x="271867" y="317393"/>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6"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6242474" y="497205"/>
            <a:ext cx="855980" cy="319913"/>
          </a:xfrm>
          <a:custGeom>
            <a:avLst/>
            <a:gdLst/>
            <a:ahLst/>
            <a:cxnLst/>
            <a:rect l="l" t="t" r="r" b="b"/>
            <a:pathLst>
              <a:path w="641985" h="319913">
                <a:moveTo>
                  <a:pt x="180594" y="0"/>
                </a:moveTo>
                <a:lnTo>
                  <a:pt x="276860" y="271399"/>
                </a:lnTo>
                <a:lnTo>
                  <a:pt x="280543" y="281813"/>
                </a:lnTo>
                <a:lnTo>
                  <a:pt x="283972" y="288925"/>
                </a:lnTo>
                <a:lnTo>
                  <a:pt x="287020" y="292481"/>
                </a:lnTo>
                <a:lnTo>
                  <a:pt x="290068" y="296164"/>
                </a:lnTo>
                <a:lnTo>
                  <a:pt x="294386" y="298831"/>
                </a:lnTo>
                <a:lnTo>
                  <a:pt x="300100" y="300482"/>
                </a:lnTo>
                <a:lnTo>
                  <a:pt x="321310" y="306705"/>
                </a:lnTo>
                <a:lnTo>
                  <a:pt x="350647" y="298704"/>
                </a:lnTo>
                <a:lnTo>
                  <a:pt x="356883" y="280719"/>
                </a:lnTo>
                <a:lnTo>
                  <a:pt x="357044" y="268377"/>
                </a:lnTo>
                <a:lnTo>
                  <a:pt x="357115" y="254659"/>
                </a:lnTo>
                <a:lnTo>
                  <a:pt x="357124" y="247269"/>
                </a:lnTo>
                <a:lnTo>
                  <a:pt x="357124" y="69342"/>
                </a:lnTo>
                <a:lnTo>
                  <a:pt x="357073" y="54924"/>
                </a:lnTo>
                <a:lnTo>
                  <a:pt x="356902" y="42306"/>
                </a:lnTo>
                <a:lnTo>
                  <a:pt x="356616" y="32385"/>
                </a:lnTo>
                <a:lnTo>
                  <a:pt x="321437" y="16256"/>
                </a:lnTo>
                <a:lnTo>
                  <a:pt x="320675" y="4825"/>
                </a:lnTo>
                <a:lnTo>
                  <a:pt x="336189" y="5252"/>
                </a:lnTo>
                <a:lnTo>
                  <a:pt x="349677" y="5532"/>
                </a:lnTo>
                <a:lnTo>
                  <a:pt x="361140" y="5681"/>
                </a:lnTo>
                <a:lnTo>
                  <a:pt x="368681" y="5715"/>
                </a:lnTo>
                <a:lnTo>
                  <a:pt x="381863" y="5640"/>
                </a:lnTo>
                <a:lnTo>
                  <a:pt x="394618" y="5401"/>
                </a:lnTo>
                <a:lnTo>
                  <a:pt x="406945" y="4975"/>
                </a:lnTo>
                <a:lnTo>
                  <a:pt x="410210" y="4825"/>
                </a:lnTo>
                <a:lnTo>
                  <a:pt x="558673" y="190881"/>
                </a:lnTo>
                <a:lnTo>
                  <a:pt x="566354" y="200550"/>
                </a:lnTo>
                <a:lnTo>
                  <a:pt x="574173" y="210771"/>
                </a:lnTo>
                <a:lnTo>
                  <a:pt x="576961" y="214503"/>
                </a:lnTo>
                <a:lnTo>
                  <a:pt x="576704" y="201524"/>
                </a:lnTo>
                <a:lnTo>
                  <a:pt x="576588" y="188963"/>
                </a:lnTo>
                <a:lnTo>
                  <a:pt x="576580" y="184785"/>
                </a:lnTo>
                <a:lnTo>
                  <a:pt x="576580" y="68453"/>
                </a:lnTo>
                <a:lnTo>
                  <a:pt x="576530" y="54431"/>
                </a:lnTo>
                <a:lnTo>
                  <a:pt x="576362" y="41770"/>
                </a:lnTo>
                <a:lnTo>
                  <a:pt x="576072" y="31242"/>
                </a:lnTo>
                <a:lnTo>
                  <a:pt x="575945" y="27812"/>
                </a:lnTo>
                <a:lnTo>
                  <a:pt x="574040" y="25527"/>
                </a:lnTo>
                <a:lnTo>
                  <a:pt x="570230" y="24511"/>
                </a:lnTo>
                <a:lnTo>
                  <a:pt x="541655" y="16637"/>
                </a:lnTo>
                <a:lnTo>
                  <a:pt x="541020" y="4825"/>
                </a:lnTo>
                <a:lnTo>
                  <a:pt x="555924" y="5237"/>
                </a:lnTo>
                <a:lnTo>
                  <a:pt x="569320" y="5515"/>
                </a:lnTo>
                <a:lnTo>
                  <a:pt x="581219" y="5669"/>
                </a:lnTo>
                <a:lnTo>
                  <a:pt x="591058" y="5715"/>
                </a:lnTo>
                <a:lnTo>
                  <a:pt x="601759" y="5663"/>
                </a:lnTo>
                <a:lnTo>
                  <a:pt x="613835" y="5499"/>
                </a:lnTo>
                <a:lnTo>
                  <a:pt x="627275" y="5211"/>
                </a:lnTo>
                <a:lnTo>
                  <a:pt x="640842" y="4825"/>
                </a:lnTo>
                <a:lnTo>
                  <a:pt x="641985" y="16256"/>
                </a:lnTo>
                <a:lnTo>
                  <a:pt x="611632" y="25019"/>
                </a:lnTo>
                <a:lnTo>
                  <a:pt x="605828" y="43364"/>
                </a:lnTo>
                <a:lnTo>
                  <a:pt x="605606" y="56143"/>
                </a:lnTo>
                <a:lnTo>
                  <a:pt x="605536" y="69342"/>
                </a:lnTo>
                <a:lnTo>
                  <a:pt x="605536" y="317373"/>
                </a:lnTo>
                <a:lnTo>
                  <a:pt x="579882" y="319913"/>
                </a:lnTo>
                <a:lnTo>
                  <a:pt x="403987" y="99568"/>
                </a:lnTo>
                <a:lnTo>
                  <a:pt x="396895" y="90320"/>
                </a:lnTo>
                <a:lnTo>
                  <a:pt x="388959" y="79758"/>
                </a:lnTo>
                <a:lnTo>
                  <a:pt x="385953" y="75692"/>
                </a:lnTo>
                <a:lnTo>
                  <a:pt x="386205" y="88991"/>
                </a:lnTo>
                <a:lnTo>
                  <a:pt x="386323" y="101434"/>
                </a:lnTo>
                <a:lnTo>
                  <a:pt x="386334" y="106045"/>
                </a:lnTo>
                <a:lnTo>
                  <a:pt x="386334" y="247269"/>
                </a:lnTo>
                <a:lnTo>
                  <a:pt x="386369" y="261901"/>
                </a:lnTo>
                <a:lnTo>
                  <a:pt x="386488" y="274933"/>
                </a:lnTo>
                <a:lnTo>
                  <a:pt x="386710" y="286385"/>
                </a:lnTo>
                <a:lnTo>
                  <a:pt x="386842" y="290830"/>
                </a:lnTo>
                <a:lnTo>
                  <a:pt x="386969" y="295148"/>
                </a:lnTo>
                <a:lnTo>
                  <a:pt x="388747" y="297815"/>
                </a:lnTo>
                <a:lnTo>
                  <a:pt x="392303" y="298704"/>
                </a:lnTo>
                <a:lnTo>
                  <a:pt x="420878" y="306450"/>
                </a:lnTo>
                <a:lnTo>
                  <a:pt x="421640" y="318135"/>
                </a:lnTo>
                <a:lnTo>
                  <a:pt x="406889" y="317794"/>
                </a:lnTo>
                <a:lnTo>
                  <a:pt x="393528" y="317553"/>
                </a:lnTo>
                <a:lnTo>
                  <a:pt x="381598" y="317413"/>
                </a:lnTo>
                <a:lnTo>
                  <a:pt x="372110" y="317373"/>
                </a:lnTo>
                <a:lnTo>
                  <a:pt x="361590" y="317420"/>
                </a:lnTo>
                <a:lnTo>
                  <a:pt x="349567" y="317556"/>
                </a:lnTo>
                <a:lnTo>
                  <a:pt x="336042" y="317766"/>
                </a:lnTo>
                <a:lnTo>
                  <a:pt x="322580" y="318008"/>
                </a:lnTo>
                <a:lnTo>
                  <a:pt x="322199" y="318008"/>
                </a:lnTo>
                <a:lnTo>
                  <a:pt x="321945" y="318135"/>
                </a:lnTo>
                <a:lnTo>
                  <a:pt x="309194" y="317784"/>
                </a:lnTo>
                <a:lnTo>
                  <a:pt x="296517" y="317601"/>
                </a:lnTo>
                <a:lnTo>
                  <a:pt x="283800" y="317468"/>
                </a:lnTo>
                <a:lnTo>
                  <a:pt x="271058" y="317390"/>
                </a:lnTo>
                <a:lnTo>
                  <a:pt x="261874" y="317373"/>
                </a:lnTo>
                <a:lnTo>
                  <a:pt x="248917" y="317392"/>
                </a:lnTo>
                <a:lnTo>
                  <a:pt x="236059" y="317452"/>
                </a:lnTo>
                <a:lnTo>
                  <a:pt x="223300" y="317550"/>
                </a:lnTo>
                <a:lnTo>
                  <a:pt x="210639" y="317689"/>
                </a:lnTo>
                <a:lnTo>
                  <a:pt x="198078" y="317866"/>
                </a:lnTo>
                <a:lnTo>
                  <a:pt x="185615" y="318084"/>
                </a:lnTo>
                <a:lnTo>
                  <a:pt x="183007" y="318135"/>
                </a:lnTo>
                <a:lnTo>
                  <a:pt x="181991" y="306959"/>
                </a:lnTo>
                <a:lnTo>
                  <a:pt x="204089" y="300482"/>
                </a:lnTo>
                <a:lnTo>
                  <a:pt x="207010" y="299593"/>
                </a:lnTo>
                <a:lnTo>
                  <a:pt x="209169" y="298450"/>
                </a:lnTo>
                <a:lnTo>
                  <a:pt x="210566" y="297053"/>
                </a:lnTo>
                <a:lnTo>
                  <a:pt x="211836" y="295783"/>
                </a:lnTo>
                <a:lnTo>
                  <a:pt x="212471" y="293750"/>
                </a:lnTo>
                <a:lnTo>
                  <a:pt x="212471" y="291084"/>
                </a:lnTo>
                <a:lnTo>
                  <a:pt x="212471" y="288036"/>
                </a:lnTo>
                <a:lnTo>
                  <a:pt x="211836" y="284225"/>
                </a:lnTo>
                <a:lnTo>
                  <a:pt x="210312" y="279400"/>
                </a:lnTo>
                <a:lnTo>
                  <a:pt x="208787" y="274447"/>
                </a:lnTo>
                <a:lnTo>
                  <a:pt x="206629" y="268097"/>
                </a:lnTo>
                <a:lnTo>
                  <a:pt x="203835" y="260223"/>
                </a:lnTo>
                <a:lnTo>
                  <a:pt x="189103" y="218312"/>
                </a:lnTo>
                <a:lnTo>
                  <a:pt x="97536" y="218312"/>
                </a:lnTo>
                <a:lnTo>
                  <a:pt x="81661" y="260096"/>
                </a:lnTo>
                <a:lnTo>
                  <a:pt x="78612" y="268224"/>
                </a:lnTo>
                <a:lnTo>
                  <a:pt x="76200" y="274828"/>
                </a:lnTo>
                <a:lnTo>
                  <a:pt x="74422" y="279781"/>
                </a:lnTo>
                <a:lnTo>
                  <a:pt x="72771" y="284734"/>
                </a:lnTo>
                <a:lnTo>
                  <a:pt x="71882" y="288671"/>
                </a:lnTo>
                <a:lnTo>
                  <a:pt x="71882" y="291338"/>
                </a:lnTo>
                <a:lnTo>
                  <a:pt x="71882" y="293878"/>
                </a:lnTo>
                <a:lnTo>
                  <a:pt x="72517" y="295783"/>
                </a:lnTo>
                <a:lnTo>
                  <a:pt x="73914" y="297053"/>
                </a:lnTo>
                <a:lnTo>
                  <a:pt x="75184" y="298450"/>
                </a:lnTo>
                <a:lnTo>
                  <a:pt x="77343" y="299466"/>
                </a:lnTo>
                <a:lnTo>
                  <a:pt x="80137" y="300228"/>
                </a:lnTo>
                <a:lnTo>
                  <a:pt x="101600" y="306450"/>
                </a:lnTo>
                <a:lnTo>
                  <a:pt x="102235" y="318135"/>
                </a:lnTo>
                <a:lnTo>
                  <a:pt x="87335" y="317812"/>
                </a:lnTo>
                <a:lnTo>
                  <a:pt x="73840" y="317577"/>
                </a:lnTo>
                <a:lnTo>
                  <a:pt x="61740" y="317431"/>
                </a:lnTo>
                <a:lnTo>
                  <a:pt x="51023" y="317374"/>
                </a:lnTo>
                <a:lnTo>
                  <a:pt x="49530" y="317373"/>
                </a:lnTo>
                <a:lnTo>
                  <a:pt x="38011" y="317425"/>
                </a:lnTo>
                <a:lnTo>
                  <a:pt x="25653" y="317582"/>
                </a:lnTo>
                <a:lnTo>
                  <a:pt x="12455" y="317845"/>
                </a:lnTo>
                <a:lnTo>
                  <a:pt x="1143" y="318135"/>
                </a:lnTo>
                <a:lnTo>
                  <a:pt x="0" y="306959"/>
                </a:lnTo>
                <a:lnTo>
                  <a:pt x="23875" y="299720"/>
                </a:lnTo>
                <a:lnTo>
                  <a:pt x="29591" y="298196"/>
                </a:lnTo>
                <a:lnTo>
                  <a:pt x="33655" y="295402"/>
                </a:lnTo>
                <a:lnTo>
                  <a:pt x="42037" y="282067"/>
                </a:lnTo>
                <a:lnTo>
                  <a:pt x="156464" y="3556"/>
                </a:lnTo>
                <a:lnTo>
                  <a:pt x="180594"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3376000" y="497206"/>
            <a:ext cx="427058" cy="318135"/>
          </a:xfrm>
          <a:custGeom>
            <a:avLst/>
            <a:gdLst/>
            <a:ahLst/>
            <a:cxnLst/>
            <a:rect l="l" t="t" r="r" b="b"/>
            <a:pathLst>
              <a:path w="320294" h="318135">
                <a:moveTo>
                  <a:pt x="178943" y="0"/>
                </a:moveTo>
                <a:lnTo>
                  <a:pt x="274574" y="271399"/>
                </a:lnTo>
                <a:lnTo>
                  <a:pt x="278256" y="281813"/>
                </a:lnTo>
                <a:lnTo>
                  <a:pt x="281686" y="288925"/>
                </a:lnTo>
                <a:lnTo>
                  <a:pt x="284733" y="292481"/>
                </a:lnTo>
                <a:lnTo>
                  <a:pt x="287781" y="296164"/>
                </a:lnTo>
                <a:lnTo>
                  <a:pt x="292100" y="298831"/>
                </a:lnTo>
                <a:lnTo>
                  <a:pt x="297688" y="300482"/>
                </a:lnTo>
                <a:lnTo>
                  <a:pt x="319405" y="306959"/>
                </a:lnTo>
                <a:lnTo>
                  <a:pt x="320294" y="318135"/>
                </a:lnTo>
                <a:lnTo>
                  <a:pt x="307607" y="317849"/>
                </a:lnTo>
                <a:lnTo>
                  <a:pt x="294901" y="317630"/>
                </a:lnTo>
                <a:lnTo>
                  <a:pt x="282189" y="317478"/>
                </a:lnTo>
                <a:lnTo>
                  <a:pt x="269486" y="317393"/>
                </a:lnTo>
                <a:lnTo>
                  <a:pt x="259587" y="317373"/>
                </a:lnTo>
                <a:lnTo>
                  <a:pt x="246631" y="317392"/>
                </a:lnTo>
                <a:lnTo>
                  <a:pt x="233773" y="317452"/>
                </a:lnTo>
                <a:lnTo>
                  <a:pt x="221014" y="317550"/>
                </a:lnTo>
                <a:lnTo>
                  <a:pt x="208353" y="317689"/>
                </a:lnTo>
                <a:lnTo>
                  <a:pt x="195792" y="317866"/>
                </a:lnTo>
                <a:lnTo>
                  <a:pt x="183329" y="318084"/>
                </a:lnTo>
                <a:lnTo>
                  <a:pt x="180720" y="318135"/>
                </a:lnTo>
                <a:lnTo>
                  <a:pt x="179705" y="306959"/>
                </a:lnTo>
                <a:lnTo>
                  <a:pt x="201549" y="300482"/>
                </a:lnTo>
                <a:lnTo>
                  <a:pt x="204469" y="299593"/>
                </a:lnTo>
                <a:lnTo>
                  <a:pt x="206628" y="298450"/>
                </a:lnTo>
                <a:lnTo>
                  <a:pt x="208025" y="297053"/>
                </a:lnTo>
                <a:lnTo>
                  <a:pt x="209295" y="295783"/>
                </a:lnTo>
                <a:lnTo>
                  <a:pt x="210057" y="293750"/>
                </a:lnTo>
                <a:lnTo>
                  <a:pt x="210057" y="291084"/>
                </a:lnTo>
                <a:lnTo>
                  <a:pt x="210057" y="288036"/>
                </a:lnTo>
                <a:lnTo>
                  <a:pt x="209295" y="284225"/>
                </a:lnTo>
                <a:lnTo>
                  <a:pt x="207771" y="279400"/>
                </a:lnTo>
                <a:lnTo>
                  <a:pt x="206248" y="274447"/>
                </a:lnTo>
                <a:lnTo>
                  <a:pt x="204215" y="268097"/>
                </a:lnTo>
                <a:lnTo>
                  <a:pt x="201549" y="260223"/>
                </a:lnTo>
                <a:lnTo>
                  <a:pt x="152145" y="114427"/>
                </a:lnTo>
                <a:lnTo>
                  <a:pt x="149351" y="106045"/>
                </a:lnTo>
                <a:lnTo>
                  <a:pt x="146812" y="97917"/>
                </a:lnTo>
                <a:lnTo>
                  <a:pt x="144652" y="90170"/>
                </a:lnTo>
                <a:lnTo>
                  <a:pt x="140508" y="101869"/>
                </a:lnTo>
                <a:lnTo>
                  <a:pt x="135990" y="114033"/>
                </a:lnTo>
                <a:lnTo>
                  <a:pt x="135889" y="114300"/>
                </a:lnTo>
                <a:lnTo>
                  <a:pt x="81406" y="260096"/>
                </a:lnTo>
                <a:lnTo>
                  <a:pt x="78486" y="268224"/>
                </a:lnTo>
                <a:lnTo>
                  <a:pt x="76073" y="274828"/>
                </a:lnTo>
                <a:lnTo>
                  <a:pt x="74421" y="279781"/>
                </a:lnTo>
                <a:lnTo>
                  <a:pt x="72643" y="284734"/>
                </a:lnTo>
                <a:lnTo>
                  <a:pt x="71881" y="288671"/>
                </a:lnTo>
                <a:lnTo>
                  <a:pt x="71881" y="291338"/>
                </a:lnTo>
                <a:lnTo>
                  <a:pt x="71881" y="293878"/>
                </a:lnTo>
                <a:lnTo>
                  <a:pt x="72517" y="295783"/>
                </a:lnTo>
                <a:lnTo>
                  <a:pt x="73787" y="297053"/>
                </a:lnTo>
                <a:lnTo>
                  <a:pt x="75183" y="298450"/>
                </a:lnTo>
                <a:lnTo>
                  <a:pt x="77215" y="299466"/>
                </a:lnTo>
                <a:lnTo>
                  <a:pt x="80137" y="300228"/>
                </a:lnTo>
                <a:lnTo>
                  <a:pt x="101473" y="306450"/>
                </a:lnTo>
                <a:lnTo>
                  <a:pt x="102234" y="318135"/>
                </a:lnTo>
                <a:lnTo>
                  <a:pt x="87318" y="317812"/>
                </a:lnTo>
                <a:lnTo>
                  <a:pt x="73794" y="317577"/>
                </a:lnTo>
                <a:lnTo>
                  <a:pt x="61684" y="317431"/>
                </a:lnTo>
                <a:lnTo>
                  <a:pt x="51010" y="317374"/>
                </a:lnTo>
                <a:lnTo>
                  <a:pt x="49530" y="317373"/>
                </a:lnTo>
                <a:lnTo>
                  <a:pt x="37966" y="317425"/>
                </a:lnTo>
                <a:lnTo>
                  <a:pt x="25606" y="317581"/>
                </a:lnTo>
                <a:lnTo>
                  <a:pt x="12436" y="317842"/>
                </a:lnTo>
                <a:lnTo>
                  <a:pt x="1015" y="318135"/>
                </a:lnTo>
                <a:lnTo>
                  <a:pt x="0" y="306959"/>
                </a:lnTo>
                <a:lnTo>
                  <a:pt x="23875" y="299720"/>
                </a:lnTo>
                <a:lnTo>
                  <a:pt x="29463" y="298196"/>
                </a:lnTo>
                <a:lnTo>
                  <a:pt x="33655" y="295402"/>
                </a:lnTo>
                <a:lnTo>
                  <a:pt x="36321" y="291592"/>
                </a:lnTo>
                <a:lnTo>
                  <a:pt x="38988" y="287782"/>
                </a:lnTo>
                <a:lnTo>
                  <a:pt x="42037" y="282067"/>
                </a:lnTo>
                <a:lnTo>
                  <a:pt x="45212" y="274320"/>
                </a:lnTo>
                <a:lnTo>
                  <a:pt x="155067" y="3556"/>
                </a:lnTo>
                <a:lnTo>
                  <a:pt x="178943" y="0"/>
                </a:lnTo>
                <a:close/>
              </a:path>
            </a:pathLst>
          </a:custGeom>
          <a:ln w="3047">
            <a:solidFill>
              <a:srgbClr val="3A431F"/>
            </a:solidFill>
          </a:ln>
        </p:spPr>
        <p:txBody>
          <a:bodyPr wrap="square" lIns="0" tIns="0" rIns="0" bIns="0" rtlCol="0">
            <a:noAutofit/>
          </a:bodyPr>
          <a:lstStyle/>
          <a:p>
            <a:endParaRPr/>
          </a:p>
        </p:txBody>
      </p:sp>
      <p:sp>
        <p:nvSpPr>
          <p:cNvPr id="25" name="object 25"/>
          <p:cNvSpPr/>
          <p:nvPr/>
        </p:nvSpPr>
        <p:spPr>
          <a:xfrm>
            <a:off x="3799841" y="494665"/>
            <a:ext cx="461941" cy="320675"/>
          </a:xfrm>
          <a:custGeom>
            <a:avLst/>
            <a:gdLst/>
            <a:ahLst/>
            <a:cxnLst/>
            <a:rect l="l" t="t" r="r" b="b"/>
            <a:pathLst>
              <a:path w="346456" h="320675">
                <a:moveTo>
                  <a:pt x="175640" y="0"/>
                </a:moveTo>
                <a:lnTo>
                  <a:pt x="190032" y="430"/>
                </a:lnTo>
                <a:lnTo>
                  <a:pt x="203851" y="1719"/>
                </a:lnTo>
                <a:lnTo>
                  <a:pt x="217095" y="3867"/>
                </a:lnTo>
                <a:lnTo>
                  <a:pt x="229763" y="6872"/>
                </a:lnTo>
                <a:lnTo>
                  <a:pt x="241851" y="10732"/>
                </a:lnTo>
                <a:lnTo>
                  <a:pt x="253358" y="15448"/>
                </a:lnTo>
                <a:lnTo>
                  <a:pt x="264281" y="21018"/>
                </a:lnTo>
                <a:lnTo>
                  <a:pt x="274619" y="27441"/>
                </a:lnTo>
                <a:lnTo>
                  <a:pt x="283209" y="33782"/>
                </a:lnTo>
                <a:lnTo>
                  <a:pt x="293499" y="42869"/>
                </a:lnTo>
                <a:lnTo>
                  <a:pt x="302359" y="52659"/>
                </a:lnTo>
                <a:lnTo>
                  <a:pt x="309790" y="63152"/>
                </a:lnTo>
                <a:lnTo>
                  <a:pt x="315794" y="74349"/>
                </a:lnTo>
                <a:lnTo>
                  <a:pt x="320372" y="86249"/>
                </a:lnTo>
                <a:lnTo>
                  <a:pt x="323527" y="98852"/>
                </a:lnTo>
                <a:lnTo>
                  <a:pt x="325260" y="112159"/>
                </a:lnTo>
                <a:lnTo>
                  <a:pt x="325627" y="122174"/>
                </a:lnTo>
                <a:lnTo>
                  <a:pt x="325147" y="132002"/>
                </a:lnTo>
                <a:lnTo>
                  <a:pt x="323705" y="141980"/>
                </a:lnTo>
                <a:lnTo>
                  <a:pt x="321302" y="152109"/>
                </a:lnTo>
                <a:lnTo>
                  <a:pt x="317939" y="162389"/>
                </a:lnTo>
                <a:lnTo>
                  <a:pt x="313615" y="172819"/>
                </a:lnTo>
                <a:lnTo>
                  <a:pt x="308332" y="183400"/>
                </a:lnTo>
                <a:lnTo>
                  <a:pt x="302088" y="194133"/>
                </a:lnTo>
                <a:lnTo>
                  <a:pt x="294886" y="205018"/>
                </a:lnTo>
                <a:lnTo>
                  <a:pt x="286724" y="216054"/>
                </a:lnTo>
                <a:lnTo>
                  <a:pt x="277603" y="227243"/>
                </a:lnTo>
                <a:lnTo>
                  <a:pt x="267523" y="238584"/>
                </a:lnTo>
                <a:lnTo>
                  <a:pt x="256485" y="250079"/>
                </a:lnTo>
                <a:lnTo>
                  <a:pt x="244490" y="261726"/>
                </a:lnTo>
                <a:lnTo>
                  <a:pt x="232790" y="272414"/>
                </a:lnTo>
                <a:lnTo>
                  <a:pt x="232790" y="273685"/>
                </a:lnTo>
                <a:lnTo>
                  <a:pt x="307086" y="273685"/>
                </a:lnTo>
                <a:lnTo>
                  <a:pt x="332994" y="224662"/>
                </a:lnTo>
                <a:lnTo>
                  <a:pt x="346456" y="222376"/>
                </a:lnTo>
                <a:lnTo>
                  <a:pt x="338581" y="318643"/>
                </a:lnTo>
                <a:lnTo>
                  <a:pt x="337312" y="320675"/>
                </a:lnTo>
                <a:lnTo>
                  <a:pt x="324837" y="320539"/>
                </a:lnTo>
                <a:lnTo>
                  <a:pt x="312316" y="320417"/>
                </a:lnTo>
                <a:lnTo>
                  <a:pt x="299749" y="320308"/>
                </a:lnTo>
                <a:lnTo>
                  <a:pt x="287136" y="320213"/>
                </a:lnTo>
                <a:lnTo>
                  <a:pt x="274476" y="320130"/>
                </a:lnTo>
                <a:lnTo>
                  <a:pt x="261770" y="320061"/>
                </a:lnTo>
                <a:lnTo>
                  <a:pt x="249018" y="320005"/>
                </a:lnTo>
                <a:lnTo>
                  <a:pt x="236220" y="319962"/>
                </a:lnTo>
                <a:lnTo>
                  <a:pt x="223375" y="319933"/>
                </a:lnTo>
                <a:lnTo>
                  <a:pt x="210485" y="319916"/>
                </a:lnTo>
                <a:lnTo>
                  <a:pt x="200913" y="319913"/>
                </a:lnTo>
                <a:lnTo>
                  <a:pt x="197484" y="278384"/>
                </a:lnTo>
                <a:lnTo>
                  <a:pt x="205395" y="266410"/>
                </a:lnTo>
                <a:lnTo>
                  <a:pt x="212617" y="254427"/>
                </a:lnTo>
                <a:lnTo>
                  <a:pt x="219152" y="242435"/>
                </a:lnTo>
                <a:lnTo>
                  <a:pt x="224999" y="230435"/>
                </a:lnTo>
                <a:lnTo>
                  <a:pt x="230158" y="218428"/>
                </a:lnTo>
                <a:lnTo>
                  <a:pt x="234629" y="206414"/>
                </a:lnTo>
                <a:lnTo>
                  <a:pt x="238413" y="194396"/>
                </a:lnTo>
                <a:lnTo>
                  <a:pt x="241509" y="182373"/>
                </a:lnTo>
                <a:lnTo>
                  <a:pt x="243917" y="170346"/>
                </a:lnTo>
                <a:lnTo>
                  <a:pt x="245637" y="158317"/>
                </a:lnTo>
                <a:lnTo>
                  <a:pt x="246670" y="146287"/>
                </a:lnTo>
                <a:lnTo>
                  <a:pt x="247014" y="134238"/>
                </a:lnTo>
                <a:lnTo>
                  <a:pt x="246578" y="119304"/>
                </a:lnTo>
                <a:lnTo>
                  <a:pt x="245267" y="105286"/>
                </a:lnTo>
                <a:lnTo>
                  <a:pt x="243075" y="92179"/>
                </a:lnTo>
                <a:lnTo>
                  <a:pt x="239997" y="79978"/>
                </a:lnTo>
                <a:lnTo>
                  <a:pt x="236029" y="68678"/>
                </a:lnTo>
                <a:lnTo>
                  <a:pt x="231165" y="58275"/>
                </a:lnTo>
                <a:lnTo>
                  <a:pt x="218796" y="40523"/>
                </a:lnTo>
                <a:lnTo>
                  <a:pt x="209006" y="31823"/>
                </a:lnTo>
                <a:lnTo>
                  <a:pt x="197946" y="25594"/>
                </a:lnTo>
                <a:lnTo>
                  <a:pt x="185606" y="21842"/>
                </a:lnTo>
                <a:lnTo>
                  <a:pt x="171972" y="20574"/>
                </a:lnTo>
                <a:lnTo>
                  <a:pt x="171831" y="20574"/>
                </a:lnTo>
                <a:lnTo>
                  <a:pt x="158105" y="21848"/>
                </a:lnTo>
                <a:lnTo>
                  <a:pt x="145758" y="25675"/>
                </a:lnTo>
                <a:lnTo>
                  <a:pt x="134784" y="32061"/>
                </a:lnTo>
                <a:lnTo>
                  <a:pt x="125176" y="41014"/>
                </a:lnTo>
                <a:lnTo>
                  <a:pt x="117982" y="50800"/>
                </a:lnTo>
                <a:lnTo>
                  <a:pt x="112722" y="60517"/>
                </a:lnTo>
                <a:lnTo>
                  <a:pt x="108331" y="71192"/>
                </a:lnTo>
                <a:lnTo>
                  <a:pt x="104807" y="82823"/>
                </a:lnTo>
                <a:lnTo>
                  <a:pt x="102152" y="95412"/>
                </a:lnTo>
                <a:lnTo>
                  <a:pt x="100366" y="108958"/>
                </a:lnTo>
                <a:lnTo>
                  <a:pt x="99448" y="123461"/>
                </a:lnTo>
                <a:lnTo>
                  <a:pt x="99313" y="131952"/>
                </a:lnTo>
                <a:lnTo>
                  <a:pt x="99648" y="144231"/>
                </a:lnTo>
                <a:lnTo>
                  <a:pt x="100651" y="156464"/>
                </a:lnTo>
                <a:lnTo>
                  <a:pt x="102322" y="168651"/>
                </a:lnTo>
                <a:lnTo>
                  <a:pt x="104663" y="180794"/>
                </a:lnTo>
                <a:lnTo>
                  <a:pt x="107672" y="192891"/>
                </a:lnTo>
                <a:lnTo>
                  <a:pt x="111349" y="204945"/>
                </a:lnTo>
                <a:lnTo>
                  <a:pt x="115695" y="216954"/>
                </a:lnTo>
                <a:lnTo>
                  <a:pt x="120710" y="228921"/>
                </a:lnTo>
                <a:lnTo>
                  <a:pt x="126394" y="240844"/>
                </a:lnTo>
                <a:lnTo>
                  <a:pt x="132746" y="252725"/>
                </a:lnTo>
                <a:lnTo>
                  <a:pt x="139766" y="264564"/>
                </a:lnTo>
                <a:lnTo>
                  <a:pt x="147456" y="276362"/>
                </a:lnTo>
                <a:lnTo>
                  <a:pt x="148844" y="278384"/>
                </a:lnTo>
                <a:lnTo>
                  <a:pt x="145542" y="319913"/>
                </a:lnTo>
                <a:lnTo>
                  <a:pt x="132672" y="319919"/>
                </a:lnTo>
                <a:lnTo>
                  <a:pt x="119841" y="319939"/>
                </a:lnTo>
                <a:lnTo>
                  <a:pt x="107047" y="319972"/>
                </a:lnTo>
                <a:lnTo>
                  <a:pt x="94289" y="320018"/>
                </a:lnTo>
                <a:lnTo>
                  <a:pt x="81566" y="320078"/>
                </a:lnTo>
                <a:lnTo>
                  <a:pt x="68877" y="320151"/>
                </a:lnTo>
                <a:lnTo>
                  <a:pt x="56220" y="320237"/>
                </a:lnTo>
                <a:lnTo>
                  <a:pt x="43594" y="320336"/>
                </a:lnTo>
                <a:lnTo>
                  <a:pt x="30997" y="320449"/>
                </a:lnTo>
                <a:lnTo>
                  <a:pt x="18430" y="320574"/>
                </a:lnTo>
                <a:lnTo>
                  <a:pt x="9270" y="320675"/>
                </a:lnTo>
                <a:lnTo>
                  <a:pt x="8000" y="318643"/>
                </a:lnTo>
                <a:lnTo>
                  <a:pt x="0" y="224155"/>
                </a:lnTo>
                <a:lnTo>
                  <a:pt x="12700" y="221996"/>
                </a:lnTo>
                <a:lnTo>
                  <a:pt x="38607" y="273685"/>
                </a:lnTo>
                <a:lnTo>
                  <a:pt x="112013" y="273685"/>
                </a:lnTo>
                <a:lnTo>
                  <a:pt x="112013" y="272414"/>
                </a:lnTo>
                <a:lnTo>
                  <a:pt x="99125" y="260962"/>
                </a:lnTo>
                <a:lnTo>
                  <a:pt x="87220" y="249612"/>
                </a:lnTo>
                <a:lnTo>
                  <a:pt x="76298" y="238366"/>
                </a:lnTo>
                <a:lnTo>
                  <a:pt x="66358" y="227223"/>
                </a:lnTo>
                <a:lnTo>
                  <a:pt x="57402" y="216185"/>
                </a:lnTo>
                <a:lnTo>
                  <a:pt x="49429" y="205250"/>
                </a:lnTo>
                <a:lnTo>
                  <a:pt x="42438" y="194421"/>
                </a:lnTo>
                <a:lnTo>
                  <a:pt x="36431" y="183696"/>
                </a:lnTo>
                <a:lnTo>
                  <a:pt x="31406" y="173077"/>
                </a:lnTo>
                <a:lnTo>
                  <a:pt x="27365" y="162563"/>
                </a:lnTo>
                <a:lnTo>
                  <a:pt x="24306" y="152155"/>
                </a:lnTo>
                <a:lnTo>
                  <a:pt x="22231" y="141853"/>
                </a:lnTo>
                <a:lnTo>
                  <a:pt x="21138" y="131658"/>
                </a:lnTo>
                <a:lnTo>
                  <a:pt x="20955" y="125475"/>
                </a:lnTo>
                <a:lnTo>
                  <a:pt x="21653" y="111716"/>
                </a:lnTo>
                <a:lnTo>
                  <a:pt x="23748" y="98626"/>
                </a:lnTo>
                <a:lnTo>
                  <a:pt x="27240" y="86208"/>
                </a:lnTo>
                <a:lnTo>
                  <a:pt x="32128" y="74461"/>
                </a:lnTo>
                <a:lnTo>
                  <a:pt x="38414" y="63389"/>
                </a:lnTo>
                <a:lnTo>
                  <a:pt x="46096" y="52993"/>
                </a:lnTo>
                <a:lnTo>
                  <a:pt x="55174" y="43274"/>
                </a:lnTo>
                <a:lnTo>
                  <a:pt x="64769" y="34925"/>
                </a:lnTo>
                <a:lnTo>
                  <a:pt x="74621" y="27721"/>
                </a:lnTo>
                <a:lnTo>
                  <a:pt x="85027" y="21346"/>
                </a:lnTo>
                <a:lnTo>
                  <a:pt x="95988" y="15801"/>
                </a:lnTo>
                <a:lnTo>
                  <a:pt x="107504" y="11086"/>
                </a:lnTo>
                <a:lnTo>
                  <a:pt x="119575" y="7204"/>
                </a:lnTo>
                <a:lnTo>
                  <a:pt x="132201" y="4154"/>
                </a:lnTo>
                <a:lnTo>
                  <a:pt x="145381" y="1937"/>
                </a:lnTo>
                <a:lnTo>
                  <a:pt x="159117" y="555"/>
                </a:lnTo>
                <a:lnTo>
                  <a:pt x="173407" y="9"/>
                </a:lnTo>
                <a:lnTo>
                  <a:pt x="175640"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2245362" y="248414"/>
            <a:ext cx="7699247" cy="688847"/>
          </a:xfrm>
          <a:prstGeom prst="rect">
            <a:avLst/>
          </a:prstGeom>
          <a:blipFill>
            <a:blip r:embed="rId3" cstate="print"/>
            <a:stretch>
              <a:fillRect/>
            </a:stretch>
          </a:blipFill>
        </p:spPr>
        <p:txBody>
          <a:bodyPr wrap="square" lIns="0" tIns="0" rIns="0" bIns="0" rtlCol="0">
            <a:noAutofit/>
          </a:bodyPr>
          <a:lstStyle/>
          <a:p>
            <a:endParaRPr/>
          </a:p>
        </p:txBody>
      </p:sp>
      <p:sp>
        <p:nvSpPr>
          <p:cNvPr id="27" name="object 27"/>
          <p:cNvSpPr/>
          <p:nvPr/>
        </p:nvSpPr>
        <p:spPr>
          <a:xfrm>
            <a:off x="9209024" y="248414"/>
            <a:ext cx="865632" cy="688847"/>
          </a:xfrm>
          <a:prstGeom prst="rect">
            <a:avLst/>
          </a:prstGeom>
          <a:blipFill>
            <a:blip r:embed="rId4" cstate="print"/>
            <a:stretch>
              <a:fillRect/>
            </a:stretch>
          </a:blipFill>
        </p:spPr>
        <p:txBody>
          <a:bodyPr wrap="square" lIns="0" tIns="0" rIns="0" bIns="0" rtlCol="0">
            <a:noAutofit/>
          </a:bodyPr>
          <a:lstStyle/>
          <a:p>
            <a:endParaRPr/>
          </a:p>
        </p:txBody>
      </p:sp>
      <p:sp>
        <p:nvSpPr>
          <p:cNvPr id="2" name="object 2"/>
          <p:cNvSpPr txBox="1"/>
          <p:nvPr/>
        </p:nvSpPr>
        <p:spPr>
          <a:xfrm>
            <a:off x="714589" y="1182761"/>
            <a:ext cx="10724169" cy="5086045"/>
          </a:xfrm>
          <a:prstGeom prst="rect">
            <a:avLst/>
          </a:prstGeom>
        </p:spPr>
        <p:txBody>
          <a:bodyPr wrap="square" lIns="0" tIns="20066" rIns="0" bIns="0" rtlCol="0">
            <a:noAutofit/>
          </a:bodyPr>
          <a:lstStyle/>
          <a:p>
            <a:pPr marL="12700" marR="57063">
              <a:lnSpc>
                <a:spcPts val="3160"/>
              </a:lnSpc>
            </a:pPr>
            <a:r>
              <a:rPr sz="3000" b="1" spc="-44" dirty="0" smtClean="0">
                <a:solidFill>
                  <a:srgbClr val="92D050"/>
                </a:solidFill>
                <a:latin typeface="Constantia"/>
                <a:cs typeface="Constantia"/>
              </a:rPr>
              <a:t>ΠΡΟΣΛΗΠΤΙΚΟΣ ΛΟΓΟΣ-ΚΑΤΑΝΟΗΣΗ</a:t>
            </a:r>
            <a:endParaRPr sz="3000">
              <a:latin typeface="Constantia"/>
              <a:cs typeface="Constantia"/>
            </a:endParaRPr>
          </a:p>
          <a:p>
            <a:pPr marL="287019" indent="-274319">
              <a:lnSpc>
                <a:spcPts val="3240"/>
              </a:lnSpc>
              <a:spcBef>
                <a:spcPts val="444"/>
              </a:spcBef>
            </a:pPr>
            <a:r>
              <a:rPr sz="3000" spc="-20" dirty="0" smtClean="0">
                <a:solidFill>
                  <a:srgbClr val="FFFFFF"/>
                </a:solidFill>
                <a:latin typeface="Constantia"/>
                <a:cs typeface="Constantia"/>
              </a:rPr>
              <a:t>. </a:t>
            </a:r>
            <a:r>
              <a:rPr sz="3000" b="1" spc="-20" dirty="0" smtClean="0">
                <a:solidFill>
                  <a:srgbClr val="0000FF"/>
                </a:solidFill>
                <a:latin typeface="Constantia"/>
                <a:cs typeface="Constantia"/>
              </a:rPr>
              <a:t>Σε επίπεδο λέξης: </a:t>
            </a:r>
            <a:r>
              <a:rPr sz="3000" b="1" spc="-20" dirty="0" smtClean="0">
                <a:solidFill>
                  <a:srgbClr val="FFFFFF"/>
                </a:solidFill>
                <a:latin typeface="Constantia"/>
                <a:cs typeface="Constantia"/>
              </a:rPr>
              <a:t>κατανοεί ουσιαστικά, επίθετα, ρήματα επιρρήματα, αφηρ.έννοιες.</a:t>
            </a:r>
            <a:endParaRPr sz="3000">
              <a:latin typeface="Constantia"/>
              <a:cs typeface="Constantia"/>
            </a:endParaRPr>
          </a:p>
          <a:p>
            <a:pPr marL="287019" marR="3860" indent="-274319">
              <a:lnSpc>
                <a:spcPts val="3662"/>
              </a:lnSpc>
              <a:spcBef>
                <a:spcPts val="502"/>
              </a:spcBef>
            </a:pPr>
            <a:r>
              <a:rPr sz="3000" b="1" spc="-21" dirty="0" smtClean="0">
                <a:solidFill>
                  <a:srgbClr val="0000FF"/>
                </a:solidFill>
                <a:latin typeface="Constantia"/>
                <a:cs typeface="Constantia"/>
              </a:rPr>
              <a:t>Με αντικείμενα-εικόνες ή προφορικά: </a:t>
            </a:r>
            <a:r>
              <a:rPr sz="3000" b="1" spc="-21" dirty="0" smtClean="0">
                <a:solidFill>
                  <a:srgbClr val="FFFFFF"/>
                </a:solidFill>
                <a:latin typeface="Constantia"/>
                <a:cs typeface="Constantia"/>
              </a:rPr>
              <a:t>Δείξε </a:t>
            </a:r>
            <a:endParaRPr sz="3000">
              <a:latin typeface="Constantia"/>
              <a:cs typeface="Constantia"/>
            </a:endParaRPr>
          </a:p>
          <a:p>
            <a:pPr marL="287019" marR="3860">
              <a:lnSpc>
                <a:spcPts val="3662"/>
              </a:lnSpc>
            </a:pPr>
            <a:r>
              <a:rPr sz="3000" b="1" spc="-31" dirty="0" smtClean="0">
                <a:solidFill>
                  <a:srgbClr val="FFFFFF"/>
                </a:solidFill>
                <a:latin typeface="Constantia"/>
                <a:cs typeface="Constantia"/>
              </a:rPr>
              <a:t>μου το σπίτι..Δείξε μου τι κάνω με αυτό (π.χ. </a:t>
            </a:r>
            <a:endParaRPr sz="3000">
              <a:latin typeface="Constantia"/>
              <a:cs typeface="Constantia"/>
            </a:endParaRPr>
          </a:p>
          <a:p>
            <a:pPr marL="287019" marR="3860">
              <a:lnSpc>
                <a:spcPts val="3662"/>
              </a:lnSpc>
            </a:pPr>
            <a:r>
              <a:rPr sz="3000" b="1" spc="-19" dirty="0" smtClean="0">
                <a:solidFill>
                  <a:srgbClr val="FFFFFF"/>
                </a:solidFill>
                <a:latin typeface="Constantia"/>
                <a:cs typeface="Constantia"/>
              </a:rPr>
              <a:t>χτένα, οδοντόβουρτσα). Δείξε μου το </a:t>
            </a:r>
            <a:endParaRPr sz="3000">
              <a:latin typeface="Constantia"/>
              <a:cs typeface="Constantia"/>
            </a:endParaRPr>
          </a:p>
          <a:p>
            <a:pPr marL="287019" marR="3860">
              <a:lnSpc>
                <a:spcPts val="3662"/>
              </a:lnSpc>
            </a:pPr>
            <a:r>
              <a:rPr sz="3000" b="1" spc="-40" dirty="0" smtClean="0">
                <a:solidFill>
                  <a:srgbClr val="FFFFFF"/>
                </a:solidFill>
                <a:latin typeface="Constantia"/>
                <a:cs typeface="Constantia"/>
              </a:rPr>
              <a:t>μεγάλο μολύβι, τον χαρταετό που είναι </a:t>
            </a:r>
            <a:endParaRPr sz="3000">
              <a:latin typeface="Constantia"/>
              <a:cs typeface="Constantia"/>
            </a:endParaRPr>
          </a:p>
          <a:p>
            <a:pPr marL="287019" marR="3860">
              <a:lnSpc>
                <a:spcPts val="3662"/>
              </a:lnSpc>
            </a:pPr>
            <a:r>
              <a:rPr sz="3000" b="1" spc="-34" dirty="0" smtClean="0">
                <a:solidFill>
                  <a:srgbClr val="FFFFFF"/>
                </a:solidFill>
                <a:latin typeface="Constantia"/>
                <a:cs typeface="Constantia"/>
              </a:rPr>
              <a:t>χαμηλά, το παιδί που τρέχει, </a:t>
            </a:r>
            <a:endParaRPr sz="3000">
              <a:latin typeface="Constantia"/>
              <a:cs typeface="Constantia"/>
            </a:endParaRPr>
          </a:p>
          <a:p>
            <a:pPr marL="287019" marR="3860">
              <a:lnSpc>
                <a:spcPts val="3662"/>
              </a:lnSpc>
            </a:pPr>
            <a:r>
              <a:rPr sz="3000" b="1" spc="-21" dirty="0" smtClean="0">
                <a:solidFill>
                  <a:srgbClr val="FFFFFF"/>
                </a:solidFill>
                <a:latin typeface="Constantia"/>
                <a:cs typeface="Constantia"/>
              </a:rPr>
              <a:t>εικόνα:πόλεμος, αντίθετες – συνώνυμες </a:t>
            </a:r>
            <a:endParaRPr sz="3000">
              <a:latin typeface="Constantia"/>
              <a:cs typeface="Constantia"/>
            </a:endParaRPr>
          </a:p>
          <a:p>
            <a:pPr marL="287019" marR="3860">
              <a:lnSpc>
                <a:spcPts val="3662"/>
              </a:lnSpc>
            </a:pPr>
            <a:r>
              <a:rPr sz="3000" b="1" spc="-9" dirty="0" smtClean="0">
                <a:solidFill>
                  <a:srgbClr val="FFFFFF"/>
                </a:solidFill>
                <a:latin typeface="Constantia"/>
                <a:cs typeface="Constantia"/>
              </a:rPr>
              <a:t>λέξεις (όμορφος-άσχημος, όμορφος- </a:t>
            </a:r>
            <a:endParaRPr sz="3000">
              <a:latin typeface="Constantia"/>
              <a:cs typeface="Constantia"/>
            </a:endParaRPr>
          </a:p>
          <a:p>
            <a:pPr marL="287019" marR="3860">
              <a:lnSpc>
                <a:spcPts val="3662"/>
              </a:lnSpc>
            </a:pPr>
            <a:r>
              <a:rPr sz="3000" b="1" spc="-20" dirty="0" smtClean="0">
                <a:solidFill>
                  <a:srgbClr val="FFFFFF"/>
                </a:solidFill>
                <a:latin typeface="Constantia"/>
                <a:cs typeface="Constantia"/>
              </a:rPr>
              <a:t>ωραίος, βαδίζω-περπατώ, πάνω-κάτω,</a:t>
            </a:r>
            <a:endParaRPr sz="3000">
              <a:latin typeface="Constantia"/>
              <a:cs typeface="Constantia"/>
            </a:endParaRPr>
          </a:p>
          <a:p>
            <a:pPr marL="287019" marR="57063">
              <a:lnSpc>
                <a:spcPts val="3335"/>
              </a:lnSpc>
            </a:pPr>
            <a:r>
              <a:rPr sz="3000" b="1" spc="-9" dirty="0" smtClean="0">
                <a:solidFill>
                  <a:srgbClr val="FFFFFF"/>
                </a:solidFill>
                <a:latin typeface="Constantia"/>
                <a:cs typeface="Constantia"/>
              </a:rPr>
              <a:t>δεξιά-αριστερά, κλπ</a:t>
            </a:r>
            <a:endParaRPr sz="3000">
              <a:latin typeface="Constantia"/>
              <a:cs typeface="Constanti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object 70"/>
          <p:cNvSpPr txBox="1"/>
          <p:nvPr/>
        </p:nvSpPr>
        <p:spPr>
          <a:xfrm>
            <a:off x="5766817" y="1117091"/>
            <a:ext cx="774190" cy="611124"/>
          </a:xfrm>
          <a:prstGeom prst="rect">
            <a:avLst/>
          </a:prstGeom>
        </p:spPr>
        <p:txBody>
          <a:bodyPr wrap="square" lIns="0" tIns="9142" rIns="0" bIns="0" rtlCol="0">
            <a:noAutofit/>
          </a:bodyPr>
          <a:lstStyle/>
          <a:p>
            <a:pPr>
              <a:lnSpc>
                <a:spcPts val="1100"/>
              </a:lnSpc>
            </a:pPr>
            <a:endParaRPr sz="1100"/>
          </a:p>
          <a:p>
            <a:pPr marL="58493">
              <a:lnSpc>
                <a:spcPct val="101725"/>
              </a:lnSpc>
            </a:pPr>
            <a:r>
              <a:rPr sz="2800" b="1" spc="-9" dirty="0" smtClean="0">
                <a:solidFill>
                  <a:srgbClr val="FFFFFF"/>
                </a:solidFill>
                <a:latin typeface="Constantia"/>
                <a:cs typeface="Constantia"/>
              </a:rPr>
              <a:t>πλ</a:t>
            </a:r>
            <a:endParaRPr sz="2800">
              <a:latin typeface="Constantia"/>
              <a:cs typeface="Constantia"/>
            </a:endParaRPr>
          </a:p>
        </p:txBody>
      </p:sp>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3041395" y="421261"/>
            <a:ext cx="6127158" cy="290067"/>
          </a:xfrm>
          <a:custGeom>
            <a:avLst/>
            <a:gdLst/>
            <a:ahLst/>
            <a:cxnLst/>
            <a:rect l="l" t="t" r="r" b="b"/>
            <a:pathLst>
              <a:path w="4595368" h="290067">
                <a:moveTo>
                  <a:pt x="3079495" y="5461"/>
                </a:moveTo>
                <a:lnTo>
                  <a:pt x="3034918" y="175894"/>
                </a:lnTo>
                <a:lnTo>
                  <a:pt x="3062224" y="104012"/>
                </a:lnTo>
                <a:lnTo>
                  <a:pt x="3065017" y="96519"/>
                </a:lnTo>
                <a:lnTo>
                  <a:pt x="3067557" y="89407"/>
                </a:lnTo>
                <a:lnTo>
                  <a:pt x="3069970" y="82550"/>
                </a:lnTo>
                <a:lnTo>
                  <a:pt x="3072003" y="89407"/>
                </a:lnTo>
                <a:lnTo>
                  <a:pt x="3074416" y="96646"/>
                </a:lnTo>
                <a:lnTo>
                  <a:pt x="3076829" y="104139"/>
                </a:lnTo>
                <a:lnTo>
                  <a:pt x="3101340" y="175894"/>
                </a:lnTo>
                <a:lnTo>
                  <a:pt x="3100958" y="2286"/>
                </a:lnTo>
                <a:lnTo>
                  <a:pt x="3079495" y="5461"/>
                </a:lnTo>
                <a:close/>
              </a:path>
              <a:path w="4595368" h="290067">
                <a:moveTo>
                  <a:pt x="2757931" y="285368"/>
                </a:moveTo>
                <a:lnTo>
                  <a:pt x="2757424" y="275081"/>
                </a:lnTo>
                <a:lnTo>
                  <a:pt x="2731897" y="268096"/>
                </a:lnTo>
                <a:lnTo>
                  <a:pt x="2728722" y="267335"/>
                </a:lnTo>
                <a:lnTo>
                  <a:pt x="2727070" y="264921"/>
                </a:lnTo>
                <a:lnTo>
                  <a:pt x="2726931" y="260608"/>
                </a:lnTo>
                <a:lnTo>
                  <a:pt x="2726726" y="249629"/>
                </a:lnTo>
                <a:lnTo>
                  <a:pt x="2726563" y="222376"/>
                </a:lnTo>
                <a:lnTo>
                  <a:pt x="2726455" y="82864"/>
                </a:lnTo>
                <a:lnTo>
                  <a:pt x="2726181" y="69595"/>
                </a:lnTo>
                <a:lnTo>
                  <a:pt x="2727031" y="70745"/>
                </a:lnTo>
                <a:lnTo>
                  <a:pt x="2735145" y="81549"/>
                </a:lnTo>
                <a:lnTo>
                  <a:pt x="2742311" y="90804"/>
                </a:lnTo>
                <a:lnTo>
                  <a:pt x="2898902" y="286892"/>
                </a:lnTo>
                <a:lnTo>
                  <a:pt x="2921635" y="284733"/>
                </a:lnTo>
                <a:lnTo>
                  <a:pt x="2921674" y="55205"/>
                </a:lnTo>
                <a:lnTo>
                  <a:pt x="2921894" y="42104"/>
                </a:lnTo>
                <a:lnTo>
                  <a:pt x="2922269" y="30987"/>
                </a:lnTo>
                <a:lnTo>
                  <a:pt x="2922397" y="27558"/>
                </a:lnTo>
                <a:lnTo>
                  <a:pt x="2924048" y="25400"/>
                </a:lnTo>
                <a:lnTo>
                  <a:pt x="2927095" y="24511"/>
                </a:lnTo>
                <a:lnTo>
                  <a:pt x="2954019" y="16763"/>
                </a:lnTo>
                <a:lnTo>
                  <a:pt x="2953130" y="6603"/>
                </a:lnTo>
                <a:lnTo>
                  <a:pt x="2945769" y="6803"/>
                </a:lnTo>
                <a:lnTo>
                  <a:pt x="2931918" y="7115"/>
                </a:lnTo>
                <a:lnTo>
                  <a:pt x="2919603" y="7303"/>
                </a:lnTo>
                <a:lnTo>
                  <a:pt x="2892149" y="7224"/>
                </a:lnTo>
                <a:lnTo>
                  <a:pt x="2879024" y="6976"/>
                </a:lnTo>
                <a:lnTo>
                  <a:pt x="2864230" y="6603"/>
                </a:lnTo>
                <a:lnTo>
                  <a:pt x="2864866" y="17144"/>
                </a:lnTo>
                <a:lnTo>
                  <a:pt x="2890266" y="24129"/>
                </a:lnTo>
                <a:lnTo>
                  <a:pt x="2893567" y="25018"/>
                </a:lnTo>
                <a:lnTo>
                  <a:pt x="2895345" y="27050"/>
                </a:lnTo>
                <a:lnTo>
                  <a:pt x="2895473" y="30099"/>
                </a:lnTo>
                <a:lnTo>
                  <a:pt x="2895630" y="36892"/>
                </a:lnTo>
                <a:lnTo>
                  <a:pt x="2895798" y="49286"/>
                </a:lnTo>
                <a:lnTo>
                  <a:pt x="2895956" y="180229"/>
                </a:lnTo>
                <a:lnTo>
                  <a:pt x="2896235" y="193166"/>
                </a:lnTo>
                <a:lnTo>
                  <a:pt x="2895467" y="192154"/>
                </a:lnTo>
                <a:lnTo>
                  <a:pt x="2887640" y="181855"/>
                </a:lnTo>
                <a:lnTo>
                  <a:pt x="2879979" y="172085"/>
                </a:lnTo>
                <a:lnTo>
                  <a:pt x="2747899" y="6603"/>
                </a:lnTo>
                <a:lnTo>
                  <a:pt x="2736746" y="7006"/>
                </a:lnTo>
                <a:lnTo>
                  <a:pt x="2724068" y="7276"/>
                </a:lnTo>
                <a:lnTo>
                  <a:pt x="2696615" y="7240"/>
                </a:lnTo>
                <a:lnTo>
                  <a:pt x="2683509" y="6989"/>
                </a:lnTo>
                <a:lnTo>
                  <a:pt x="2668142" y="6603"/>
                </a:lnTo>
                <a:lnTo>
                  <a:pt x="2668778" y="16763"/>
                </a:lnTo>
                <a:lnTo>
                  <a:pt x="2695448" y="24511"/>
                </a:lnTo>
                <a:lnTo>
                  <a:pt x="2700302" y="37419"/>
                </a:lnTo>
                <a:lnTo>
                  <a:pt x="2700471" y="49734"/>
                </a:lnTo>
                <a:lnTo>
                  <a:pt x="2700352" y="250800"/>
                </a:lnTo>
                <a:lnTo>
                  <a:pt x="2700147" y="261874"/>
                </a:lnTo>
                <a:lnTo>
                  <a:pt x="2669286" y="275081"/>
                </a:lnTo>
                <a:lnTo>
                  <a:pt x="2650998" y="269620"/>
                </a:lnTo>
                <a:lnTo>
                  <a:pt x="2645917" y="268224"/>
                </a:lnTo>
                <a:lnTo>
                  <a:pt x="2636647" y="259333"/>
                </a:lnTo>
                <a:lnTo>
                  <a:pt x="2630297" y="243839"/>
                </a:lnTo>
                <a:lnTo>
                  <a:pt x="2544699" y="2286"/>
                </a:lnTo>
                <a:lnTo>
                  <a:pt x="2545079" y="175894"/>
                </a:lnTo>
                <a:lnTo>
                  <a:pt x="2478658" y="175894"/>
                </a:lnTo>
                <a:lnTo>
                  <a:pt x="2523236" y="5461"/>
                </a:lnTo>
                <a:lnTo>
                  <a:pt x="2424303" y="246379"/>
                </a:lnTo>
                <a:lnTo>
                  <a:pt x="2421381" y="253237"/>
                </a:lnTo>
                <a:lnTo>
                  <a:pt x="2418715" y="258444"/>
                </a:lnTo>
                <a:lnTo>
                  <a:pt x="2416302" y="261746"/>
                </a:lnTo>
                <a:lnTo>
                  <a:pt x="2413889" y="265175"/>
                </a:lnTo>
                <a:lnTo>
                  <a:pt x="2410205" y="267588"/>
                </a:lnTo>
                <a:lnTo>
                  <a:pt x="2405126" y="269113"/>
                </a:lnTo>
                <a:lnTo>
                  <a:pt x="2383916" y="275463"/>
                </a:lnTo>
                <a:lnTo>
                  <a:pt x="2384932" y="285368"/>
                </a:lnTo>
                <a:lnTo>
                  <a:pt x="2390433" y="285242"/>
                </a:lnTo>
                <a:lnTo>
                  <a:pt x="2403879" y="284973"/>
                </a:lnTo>
                <a:lnTo>
                  <a:pt x="2416396" y="284797"/>
                </a:lnTo>
                <a:lnTo>
                  <a:pt x="2446882" y="284882"/>
                </a:lnTo>
                <a:lnTo>
                  <a:pt x="2460129" y="285090"/>
                </a:lnTo>
                <a:lnTo>
                  <a:pt x="2474976" y="285368"/>
                </a:lnTo>
                <a:lnTo>
                  <a:pt x="2474341" y="275081"/>
                </a:lnTo>
                <a:lnTo>
                  <a:pt x="2455291" y="269493"/>
                </a:lnTo>
                <a:lnTo>
                  <a:pt x="2452751" y="268858"/>
                </a:lnTo>
                <a:lnTo>
                  <a:pt x="2449703" y="266700"/>
                </a:lnTo>
                <a:lnTo>
                  <a:pt x="2447925" y="263778"/>
                </a:lnTo>
                <a:lnTo>
                  <a:pt x="2447925" y="259079"/>
                </a:lnTo>
                <a:lnTo>
                  <a:pt x="2448687" y="255777"/>
                </a:lnTo>
                <a:lnTo>
                  <a:pt x="2450211" y="251332"/>
                </a:lnTo>
                <a:lnTo>
                  <a:pt x="2451735" y="246887"/>
                </a:lnTo>
                <a:lnTo>
                  <a:pt x="2453893" y="240918"/>
                </a:lnTo>
                <a:lnTo>
                  <a:pt x="2456688" y="233679"/>
                </a:lnTo>
                <a:lnTo>
                  <a:pt x="2470785" y="196595"/>
                </a:lnTo>
                <a:lnTo>
                  <a:pt x="2552191" y="196595"/>
                </a:lnTo>
                <a:lnTo>
                  <a:pt x="2565273" y="233933"/>
                </a:lnTo>
                <a:lnTo>
                  <a:pt x="2567813" y="240918"/>
                </a:lnTo>
                <a:lnTo>
                  <a:pt x="2569717" y="246633"/>
                </a:lnTo>
                <a:lnTo>
                  <a:pt x="2571115" y="250825"/>
                </a:lnTo>
                <a:lnTo>
                  <a:pt x="2572385" y="255142"/>
                </a:lnTo>
                <a:lnTo>
                  <a:pt x="2573019" y="258699"/>
                </a:lnTo>
                <a:lnTo>
                  <a:pt x="2573019" y="263651"/>
                </a:lnTo>
                <a:lnTo>
                  <a:pt x="2571241" y="266700"/>
                </a:lnTo>
                <a:lnTo>
                  <a:pt x="2568193" y="268858"/>
                </a:lnTo>
                <a:lnTo>
                  <a:pt x="2565527" y="269620"/>
                </a:lnTo>
                <a:lnTo>
                  <a:pt x="2545841" y="275463"/>
                </a:lnTo>
                <a:lnTo>
                  <a:pt x="2546857" y="285368"/>
                </a:lnTo>
                <a:lnTo>
                  <a:pt x="2553301" y="285264"/>
                </a:lnTo>
                <a:lnTo>
                  <a:pt x="2565783" y="285085"/>
                </a:lnTo>
                <a:lnTo>
                  <a:pt x="2578390" y="284938"/>
                </a:lnTo>
                <a:lnTo>
                  <a:pt x="2603979" y="284758"/>
                </a:lnTo>
                <a:lnTo>
                  <a:pt x="2631136" y="284787"/>
                </a:lnTo>
                <a:lnTo>
                  <a:pt x="2643856" y="284917"/>
                </a:lnTo>
                <a:lnTo>
                  <a:pt x="2656530" y="285115"/>
                </a:lnTo>
                <a:lnTo>
                  <a:pt x="2669158" y="285368"/>
                </a:lnTo>
                <a:lnTo>
                  <a:pt x="2676722" y="285248"/>
                </a:lnTo>
                <a:lnTo>
                  <a:pt x="2690812" y="284975"/>
                </a:lnTo>
                <a:lnTo>
                  <a:pt x="2703186" y="284797"/>
                </a:lnTo>
                <a:lnTo>
                  <a:pt x="2730253" y="284861"/>
                </a:lnTo>
                <a:lnTo>
                  <a:pt x="2743324" y="285074"/>
                </a:lnTo>
                <a:lnTo>
                  <a:pt x="2757931" y="285368"/>
                </a:lnTo>
                <a:close/>
              </a:path>
              <a:path w="4595368" h="290067">
                <a:moveTo>
                  <a:pt x="2523236" y="5461"/>
                </a:moveTo>
                <a:lnTo>
                  <a:pt x="2478658" y="175894"/>
                </a:lnTo>
                <a:lnTo>
                  <a:pt x="2505964" y="104012"/>
                </a:lnTo>
                <a:lnTo>
                  <a:pt x="2508757" y="96519"/>
                </a:lnTo>
                <a:lnTo>
                  <a:pt x="2511298" y="89407"/>
                </a:lnTo>
                <a:lnTo>
                  <a:pt x="2513711" y="82550"/>
                </a:lnTo>
                <a:lnTo>
                  <a:pt x="2515742" y="89407"/>
                </a:lnTo>
                <a:lnTo>
                  <a:pt x="2518155" y="96646"/>
                </a:lnTo>
                <a:lnTo>
                  <a:pt x="2520568" y="104139"/>
                </a:lnTo>
                <a:lnTo>
                  <a:pt x="2545079" y="175894"/>
                </a:lnTo>
                <a:lnTo>
                  <a:pt x="2544699" y="2286"/>
                </a:lnTo>
                <a:lnTo>
                  <a:pt x="2523236" y="5461"/>
                </a:lnTo>
                <a:close/>
              </a:path>
              <a:path w="4595368" h="290067">
                <a:moveTo>
                  <a:pt x="773938" y="283590"/>
                </a:moveTo>
                <a:lnTo>
                  <a:pt x="775207" y="285368"/>
                </a:lnTo>
                <a:lnTo>
                  <a:pt x="794561" y="285194"/>
                </a:lnTo>
                <a:lnTo>
                  <a:pt x="819811" y="285003"/>
                </a:lnTo>
                <a:lnTo>
                  <a:pt x="845195" y="284858"/>
                </a:lnTo>
                <a:lnTo>
                  <a:pt x="896365" y="284733"/>
                </a:lnTo>
                <a:lnTo>
                  <a:pt x="899286" y="247776"/>
                </a:lnTo>
                <a:lnTo>
                  <a:pt x="892793" y="237969"/>
                </a:lnTo>
                <a:lnTo>
                  <a:pt x="885661" y="226124"/>
                </a:lnTo>
                <a:lnTo>
                  <a:pt x="879278" y="214234"/>
                </a:lnTo>
                <a:lnTo>
                  <a:pt x="873644" y="202298"/>
                </a:lnTo>
                <a:lnTo>
                  <a:pt x="868759" y="190317"/>
                </a:lnTo>
                <a:lnTo>
                  <a:pt x="864624" y="178290"/>
                </a:lnTo>
                <a:lnTo>
                  <a:pt x="861239" y="166218"/>
                </a:lnTo>
                <a:lnTo>
                  <a:pt x="858606" y="154100"/>
                </a:lnTo>
                <a:lnTo>
                  <a:pt x="856724" y="141937"/>
                </a:lnTo>
                <a:lnTo>
                  <a:pt x="855594" y="129729"/>
                </a:lnTo>
                <a:lnTo>
                  <a:pt x="855217" y="117475"/>
                </a:lnTo>
                <a:lnTo>
                  <a:pt x="855565" y="104803"/>
                </a:lnTo>
                <a:lnTo>
                  <a:pt x="856883" y="90740"/>
                </a:lnTo>
                <a:lnTo>
                  <a:pt x="859184" y="77756"/>
                </a:lnTo>
                <a:lnTo>
                  <a:pt x="862467" y="65846"/>
                </a:lnTo>
                <a:lnTo>
                  <a:pt x="866733" y="55000"/>
                </a:lnTo>
                <a:lnTo>
                  <a:pt x="871982" y="45212"/>
                </a:lnTo>
                <a:lnTo>
                  <a:pt x="883529" y="31259"/>
                </a:lnTo>
                <a:lnTo>
                  <a:pt x="894076" y="24059"/>
                </a:lnTo>
                <a:lnTo>
                  <a:pt x="906189" y="19732"/>
                </a:lnTo>
                <a:lnTo>
                  <a:pt x="919860" y="18287"/>
                </a:lnTo>
                <a:lnTo>
                  <a:pt x="926122" y="18572"/>
                </a:lnTo>
                <a:lnTo>
                  <a:pt x="939008" y="21237"/>
                </a:lnTo>
                <a:lnTo>
                  <a:pt x="950484" y="26698"/>
                </a:lnTo>
                <a:lnTo>
                  <a:pt x="960532" y="34947"/>
                </a:lnTo>
                <a:lnTo>
                  <a:pt x="969136" y="45974"/>
                </a:lnTo>
                <a:lnTo>
                  <a:pt x="974357" y="55351"/>
                </a:lnTo>
                <a:lnTo>
                  <a:pt x="978842" y="66162"/>
                </a:lnTo>
                <a:lnTo>
                  <a:pt x="982325" y="77983"/>
                </a:lnTo>
                <a:lnTo>
                  <a:pt x="984807" y="90814"/>
                </a:lnTo>
                <a:lnTo>
                  <a:pt x="986295" y="104655"/>
                </a:lnTo>
                <a:lnTo>
                  <a:pt x="986789" y="119506"/>
                </a:lnTo>
                <a:lnTo>
                  <a:pt x="986609" y="127712"/>
                </a:lnTo>
                <a:lnTo>
                  <a:pt x="985693" y="139731"/>
                </a:lnTo>
                <a:lnTo>
                  <a:pt x="984002" y="151748"/>
                </a:lnTo>
                <a:lnTo>
                  <a:pt x="981537" y="163764"/>
                </a:lnTo>
                <a:lnTo>
                  <a:pt x="978297" y="175778"/>
                </a:lnTo>
                <a:lnTo>
                  <a:pt x="974283" y="187789"/>
                </a:lnTo>
                <a:lnTo>
                  <a:pt x="969494" y="199796"/>
                </a:lnTo>
                <a:lnTo>
                  <a:pt x="963931" y="211799"/>
                </a:lnTo>
                <a:lnTo>
                  <a:pt x="957593" y="223797"/>
                </a:lnTo>
                <a:lnTo>
                  <a:pt x="950481" y="235790"/>
                </a:lnTo>
                <a:lnTo>
                  <a:pt x="942594" y="247776"/>
                </a:lnTo>
                <a:lnTo>
                  <a:pt x="945641" y="284733"/>
                </a:lnTo>
                <a:lnTo>
                  <a:pt x="1004171" y="284893"/>
                </a:lnTo>
                <a:lnTo>
                  <a:pt x="1029492" y="285051"/>
                </a:lnTo>
                <a:lnTo>
                  <a:pt x="1054590" y="285253"/>
                </a:lnTo>
                <a:lnTo>
                  <a:pt x="1067053" y="285368"/>
                </a:lnTo>
                <a:lnTo>
                  <a:pt x="1068197" y="283590"/>
                </a:lnTo>
                <a:lnTo>
                  <a:pt x="1075181" y="197992"/>
                </a:lnTo>
                <a:lnTo>
                  <a:pt x="1063243" y="199898"/>
                </a:lnTo>
                <a:lnTo>
                  <a:pt x="1040256" y="243586"/>
                </a:lnTo>
                <a:lnTo>
                  <a:pt x="974089" y="243586"/>
                </a:lnTo>
                <a:lnTo>
                  <a:pt x="974089" y="242442"/>
                </a:lnTo>
                <a:lnTo>
                  <a:pt x="979019" y="238014"/>
                </a:lnTo>
                <a:lnTo>
                  <a:pt x="991433" y="226308"/>
                </a:lnTo>
                <a:lnTo>
                  <a:pt x="1002763" y="214772"/>
                </a:lnTo>
                <a:lnTo>
                  <a:pt x="1013011" y="203404"/>
                </a:lnTo>
                <a:lnTo>
                  <a:pt x="1022176" y="192206"/>
                </a:lnTo>
                <a:lnTo>
                  <a:pt x="1030260" y="181177"/>
                </a:lnTo>
                <a:lnTo>
                  <a:pt x="1037263" y="170317"/>
                </a:lnTo>
                <a:lnTo>
                  <a:pt x="1043187" y="159627"/>
                </a:lnTo>
                <a:lnTo>
                  <a:pt x="1048032" y="149105"/>
                </a:lnTo>
                <a:lnTo>
                  <a:pt x="1051799" y="138753"/>
                </a:lnTo>
                <a:lnTo>
                  <a:pt x="1054489" y="128570"/>
                </a:lnTo>
                <a:lnTo>
                  <a:pt x="1056102" y="118556"/>
                </a:lnTo>
                <a:lnTo>
                  <a:pt x="1056639" y="108712"/>
                </a:lnTo>
                <a:lnTo>
                  <a:pt x="1056040" y="96753"/>
                </a:lnTo>
                <a:lnTo>
                  <a:pt x="1053854" y="83667"/>
                </a:lnTo>
                <a:lnTo>
                  <a:pt x="1050068" y="71365"/>
                </a:lnTo>
                <a:lnTo>
                  <a:pt x="1044682" y="59852"/>
                </a:lnTo>
                <a:lnTo>
                  <a:pt x="1037695" y="49134"/>
                </a:lnTo>
                <a:lnTo>
                  <a:pt x="1029108" y="39214"/>
                </a:lnTo>
                <a:lnTo>
                  <a:pt x="1018920" y="30099"/>
                </a:lnTo>
                <a:lnTo>
                  <a:pt x="1010031" y="23609"/>
                </a:lnTo>
                <a:lnTo>
                  <a:pt x="999577" y="17345"/>
                </a:lnTo>
                <a:lnTo>
                  <a:pt x="988474" y="12045"/>
                </a:lnTo>
                <a:lnTo>
                  <a:pt x="976720" y="7709"/>
                </a:lnTo>
                <a:lnTo>
                  <a:pt x="964313" y="4336"/>
                </a:lnTo>
                <a:lnTo>
                  <a:pt x="951252" y="1927"/>
                </a:lnTo>
                <a:lnTo>
                  <a:pt x="937536" y="481"/>
                </a:lnTo>
                <a:lnTo>
                  <a:pt x="923163" y="0"/>
                </a:lnTo>
                <a:lnTo>
                  <a:pt x="921059" y="9"/>
                </a:lnTo>
                <a:lnTo>
                  <a:pt x="906816" y="615"/>
                </a:lnTo>
                <a:lnTo>
                  <a:pt x="893193" y="2160"/>
                </a:lnTo>
                <a:lnTo>
                  <a:pt x="880190" y="4641"/>
                </a:lnTo>
                <a:lnTo>
                  <a:pt x="867808" y="8055"/>
                </a:lnTo>
                <a:lnTo>
                  <a:pt x="856046" y="12400"/>
                </a:lnTo>
                <a:lnTo>
                  <a:pt x="844905" y="17672"/>
                </a:lnTo>
                <a:lnTo>
                  <a:pt x="834384" y="23869"/>
                </a:lnTo>
                <a:lnTo>
                  <a:pt x="824483" y="30987"/>
                </a:lnTo>
                <a:lnTo>
                  <a:pt x="813623" y="40750"/>
                </a:lnTo>
                <a:lnTo>
                  <a:pt x="805019" y="50714"/>
                </a:lnTo>
                <a:lnTo>
                  <a:pt x="797985" y="61426"/>
                </a:lnTo>
                <a:lnTo>
                  <a:pt x="792517" y="72886"/>
                </a:lnTo>
                <a:lnTo>
                  <a:pt x="788614" y="85095"/>
                </a:lnTo>
                <a:lnTo>
                  <a:pt x="786274" y="98053"/>
                </a:lnTo>
                <a:lnTo>
                  <a:pt x="785494" y="111760"/>
                </a:lnTo>
                <a:lnTo>
                  <a:pt x="785501" y="112841"/>
                </a:lnTo>
                <a:lnTo>
                  <a:pt x="786173" y="122984"/>
                </a:lnTo>
                <a:lnTo>
                  <a:pt x="787952" y="133246"/>
                </a:lnTo>
                <a:lnTo>
                  <a:pt x="790838" y="143628"/>
                </a:lnTo>
                <a:lnTo>
                  <a:pt x="794829" y="154129"/>
                </a:lnTo>
                <a:lnTo>
                  <a:pt x="799926" y="164750"/>
                </a:lnTo>
                <a:lnTo>
                  <a:pt x="806128" y="175490"/>
                </a:lnTo>
                <a:lnTo>
                  <a:pt x="813434" y="186350"/>
                </a:lnTo>
                <a:lnTo>
                  <a:pt x="821845" y="197329"/>
                </a:lnTo>
                <a:lnTo>
                  <a:pt x="831359" y="208428"/>
                </a:lnTo>
                <a:lnTo>
                  <a:pt x="841977" y="219647"/>
                </a:lnTo>
                <a:lnTo>
                  <a:pt x="853698" y="230985"/>
                </a:lnTo>
                <a:lnTo>
                  <a:pt x="866520" y="242442"/>
                </a:lnTo>
                <a:lnTo>
                  <a:pt x="866520" y="243586"/>
                </a:lnTo>
                <a:lnTo>
                  <a:pt x="801242" y="243586"/>
                </a:lnTo>
                <a:lnTo>
                  <a:pt x="778128" y="197485"/>
                </a:lnTo>
                <a:lnTo>
                  <a:pt x="766826" y="199516"/>
                </a:lnTo>
                <a:lnTo>
                  <a:pt x="773938" y="283590"/>
                </a:lnTo>
                <a:close/>
              </a:path>
              <a:path w="4595368" h="290067">
                <a:moveTo>
                  <a:pt x="1675764" y="34798"/>
                </a:moveTo>
                <a:lnTo>
                  <a:pt x="1675891" y="30099"/>
                </a:lnTo>
                <a:lnTo>
                  <a:pt x="1676145" y="26924"/>
                </a:lnTo>
                <a:lnTo>
                  <a:pt x="1677797" y="24891"/>
                </a:lnTo>
                <a:lnTo>
                  <a:pt x="1681099" y="24129"/>
                </a:lnTo>
                <a:lnTo>
                  <a:pt x="1707641" y="16763"/>
                </a:lnTo>
                <a:lnTo>
                  <a:pt x="1706626" y="6603"/>
                </a:lnTo>
                <a:lnTo>
                  <a:pt x="1696504" y="6854"/>
                </a:lnTo>
                <a:lnTo>
                  <a:pt x="1684454" y="7078"/>
                </a:lnTo>
                <a:lnTo>
                  <a:pt x="1671804" y="7238"/>
                </a:lnTo>
                <a:lnTo>
                  <a:pt x="1644650" y="7365"/>
                </a:lnTo>
                <a:lnTo>
                  <a:pt x="1620148" y="7257"/>
                </a:lnTo>
                <a:lnTo>
                  <a:pt x="1607397" y="7105"/>
                </a:lnTo>
                <a:lnTo>
                  <a:pt x="1595157" y="6887"/>
                </a:lnTo>
                <a:lnTo>
                  <a:pt x="1583436" y="6603"/>
                </a:lnTo>
                <a:lnTo>
                  <a:pt x="1584070" y="16763"/>
                </a:lnTo>
                <a:lnTo>
                  <a:pt x="1610740" y="24511"/>
                </a:lnTo>
                <a:lnTo>
                  <a:pt x="1615566" y="35560"/>
                </a:lnTo>
                <a:lnTo>
                  <a:pt x="1615820" y="45974"/>
                </a:lnTo>
                <a:lnTo>
                  <a:pt x="1615566" y="256666"/>
                </a:lnTo>
                <a:lnTo>
                  <a:pt x="1613407" y="267080"/>
                </a:lnTo>
                <a:lnTo>
                  <a:pt x="1583436" y="275463"/>
                </a:lnTo>
                <a:lnTo>
                  <a:pt x="1584452" y="285368"/>
                </a:lnTo>
                <a:lnTo>
                  <a:pt x="1594526" y="285175"/>
                </a:lnTo>
                <a:lnTo>
                  <a:pt x="1606566" y="284992"/>
                </a:lnTo>
                <a:lnTo>
                  <a:pt x="1619235" y="284853"/>
                </a:lnTo>
                <a:lnTo>
                  <a:pt x="1670984" y="284835"/>
                </a:lnTo>
                <a:lnTo>
                  <a:pt x="1683717" y="284969"/>
                </a:lnTo>
                <a:lnTo>
                  <a:pt x="1695932" y="285149"/>
                </a:lnTo>
                <a:lnTo>
                  <a:pt x="1707641" y="285368"/>
                </a:lnTo>
                <a:lnTo>
                  <a:pt x="1707006" y="275463"/>
                </a:lnTo>
                <a:lnTo>
                  <a:pt x="1682623" y="268477"/>
                </a:lnTo>
                <a:lnTo>
                  <a:pt x="1678304" y="267335"/>
                </a:lnTo>
                <a:lnTo>
                  <a:pt x="1676018" y="264921"/>
                </a:lnTo>
                <a:lnTo>
                  <a:pt x="1675764" y="256286"/>
                </a:lnTo>
                <a:lnTo>
                  <a:pt x="1675511" y="243966"/>
                </a:lnTo>
                <a:lnTo>
                  <a:pt x="1675764" y="34798"/>
                </a:lnTo>
                <a:close/>
              </a:path>
              <a:path w="4595368" h="290067">
                <a:moveTo>
                  <a:pt x="1822068" y="34543"/>
                </a:moveTo>
                <a:lnTo>
                  <a:pt x="1822195" y="29590"/>
                </a:lnTo>
                <a:lnTo>
                  <a:pt x="1822450" y="26415"/>
                </a:lnTo>
                <a:lnTo>
                  <a:pt x="1824101" y="24383"/>
                </a:lnTo>
                <a:lnTo>
                  <a:pt x="1827402" y="23494"/>
                </a:lnTo>
                <a:lnTo>
                  <a:pt x="1851025" y="16763"/>
                </a:lnTo>
                <a:lnTo>
                  <a:pt x="1849754" y="6603"/>
                </a:lnTo>
                <a:lnTo>
                  <a:pt x="1842931" y="6797"/>
                </a:lnTo>
                <a:lnTo>
                  <a:pt x="1831349" y="7046"/>
                </a:lnTo>
                <a:lnTo>
                  <a:pt x="1818831" y="7223"/>
                </a:lnTo>
                <a:lnTo>
                  <a:pt x="1790953" y="7365"/>
                </a:lnTo>
                <a:lnTo>
                  <a:pt x="1766452" y="7257"/>
                </a:lnTo>
                <a:lnTo>
                  <a:pt x="1753701" y="7105"/>
                </a:lnTo>
                <a:lnTo>
                  <a:pt x="1741461" y="6887"/>
                </a:lnTo>
                <a:lnTo>
                  <a:pt x="1729739" y="6603"/>
                </a:lnTo>
                <a:lnTo>
                  <a:pt x="1730375" y="16763"/>
                </a:lnTo>
                <a:lnTo>
                  <a:pt x="1757044" y="24511"/>
                </a:lnTo>
                <a:lnTo>
                  <a:pt x="1761870" y="35560"/>
                </a:lnTo>
                <a:lnTo>
                  <a:pt x="1761998" y="40512"/>
                </a:lnTo>
                <a:lnTo>
                  <a:pt x="1761998" y="250698"/>
                </a:lnTo>
                <a:lnTo>
                  <a:pt x="1761616" y="264921"/>
                </a:lnTo>
                <a:lnTo>
                  <a:pt x="1729739" y="275463"/>
                </a:lnTo>
                <a:lnTo>
                  <a:pt x="1730755" y="285368"/>
                </a:lnTo>
                <a:lnTo>
                  <a:pt x="1740830" y="285175"/>
                </a:lnTo>
                <a:lnTo>
                  <a:pt x="1752870" y="284992"/>
                </a:lnTo>
                <a:lnTo>
                  <a:pt x="1765539" y="284853"/>
                </a:lnTo>
                <a:lnTo>
                  <a:pt x="1814967" y="284820"/>
                </a:lnTo>
                <a:lnTo>
                  <a:pt x="1827821" y="284953"/>
                </a:lnTo>
                <a:lnTo>
                  <a:pt x="1839833" y="285139"/>
                </a:lnTo>
                <a:lnTo>
                  <a:pt x="1851025" y="285368"/>
                </a:lnTo>
                <a:lnTo>
                  <a:pt x="1850389" y="275463"/>
                </a:lnTo>
                <a:lnTo>
                  <a:pt x="1827402" y="268477"/>
                </a:lnTo>
                <a:lnTo>
                  <a:pt x="1823974" y="267462"/>
                </a:lnTo>
                <a:lnTo>
                  <a:pt x="1822323" y="265049"/>
                </a:lnTo>
                <a:lnTo>
                  <a:pt x="1822195" y="261492"/>
                </a:lnTo>
                <a:lnTo>
                  <a:pt x="1821941" y="250570"/>
                </a:lnTo>
                <a:lnTo>
                  <a:pt x="1822068" y="34543"/>
                </a:lnTo>
                <a:close/>
              </a:path>
              <a:path w="4595368" h="290067">
                <a:moveTo>
                  <a:pt x="234950" y="258952"/>
                </a:moveTo>
                <a:lnTo>
                  <a:pt x="234950" y="249681"/>
                </a:lnTo>
                <a:lnTo>
                  <a:pt x="231901" y="242188"/>
                </a:lnTo>
                <a:lnTo>
                  <a:pt x="226059" y="236600"/>
                </a:lnTo>
                <a:lnTo>
                  <a:pt x="220217" y="230886"/>
                </a:lnTo>
                <a:lnTo>
                  <a:pt x="212725" y="228091"/>
                </a:lnTo>
                <a:lnTo>
                  <a:pt x="194309" y="228091"/>
                </a:lnTo>
                <a:lnTo>
                  <a:pt x="186689" y="230886"/>
                </a:lnTo>
                <a:lnTo>
                  <a:pt x="180847" y="236600"/>
                </a:lnTo>
                <a:lnTo>
                  <a:pt x="175005" y="242188"/>
                </a:lnTo>
                <a:lnTo>
                  <a:pt x="172084" y="249681"/>
                </a:lnTo>
                <a:lnTo>
                  <a:pt x="172084" y="268096"/>
                </a:lnTo>
                <a:lnTo>
                  <a:pt x="175005" y="275589"/>
                </a:lnTo>
                <a:lnTo>
                  <a:pt x="180847" y="281431"/>
                </a:lnTo>
                <a:lnTo>
                  <a:pt x="186689" y="287146"/>
                </a:lnTo>
                <a:lnTo>
                  <a:pt x="194309" y="290067"/>
                </a:lnTo>
                <a:lnTo>
                  <a:pt x="212725" y="290067"/>
                </a:lnTo>
                <a:lnTo>
                  <a:pt x="220217" y="287146"/>
                </a:lnTo>
                <a:lnTo>
                  <a:pt x="226059" y="281431"/>
                </a:lnTo>
                <a:lnTo>
                  <a:pt x="231901" y="275589"/>
                </a:lnTo>
                <a:lnTo>
                  <a:pt x="234950" y="268096"/>
                </a:lnTo>
                <a:lnTo>
                  <a:pt x="234950" y="258952"/>
                </a:lnTo>
                <a:close/>
              </a:path>
              <a:path w="4595368" h="290067">
                <a:moveTo>
                  <a:pt x="4040124" y="285368"/>
                </a:moveTo>
                <a:lnTo>
                  <a:pt x="4048569" y="285278"/>
                </a:lnTo>
                <a:lnTo>
                  <a:pt x="4061975" y="285144"/>
                </a:lnTo>
                <a:lnTo>
                  <a:pt x="4087999" y="284925"/>
                </a:lnTo>
                <a:lnTo>
                  <a:pt x="4112973" y="284784"/>
                </a:lnTo>
                <a:lnTo>
                  <a:pt x="4229688" y="284983"/>
                </a:lnTo>
                <a:lnTo>
                  <a:pt x="4243060" y="285095"/>
                </a:lnTo>
                <a:lnTo>
                  <a:pt x="4256960" y="285224"/>
                </a:lnTo>
                <a:lnTo>
                  <a:pt x="4271391" y="285368"/>
                </a:lnTo>
                <a:lnTo>
                  <a:pt x="4272787" y="283971"/>
                </a:lnTo>
                <a:lnTo>
                  <a:pt x="4268216" y="201929"/>
                </a:lnTo>
                <a:lnTo>
                  <a:pt x="4257167" y="203707"/>
                </a:lnTo>
                <a:lnTo>
                  <a:pt x="4246753" y="238125"/>
                </a:lnTo>
                <a:lnTo>
                  <a:pt x="4070223" y="238125"/>
                </a:lnTo>
                <a:lnTo>
                  <a:pt x="4062856" y="202311"/>
                </a:lnTo>
                <a:lnTo>
                  <a:pt x="4051554" y="203835"/>
                </a:lnTo>
                <a:lnTo>
                  <a:pt x="4038727" y="283971"/>
                </a:lnTo>
                <a:lnTo>
                  <a:pt x="4040124" y="285368"/>
                </a:lnTo>
                <a:close/>
              </a:path>
              <a:path w="4595368" h="290067">
                <a:moveTo>
                  <a:pt x="4095241" y="142239"/>
                </a:moveTo>
                <a:lnTo>
                  <a:pt x="4095108" y="160676"/>
                </a:lnTo>
                <a:lnTo>
                  <a:pt x="4094896" y="173572"/>
                </a:lnTo>
                <a:lnTo>
                  <a:pt x="4094606" y="187198"/>
                </a:lnTo>
                <a:lnTo>
                  <a:pt x="4106544" y="186816"/>
                </a:lnTo>
                <a:lnTo>
                  <a:pt x="4110736" y="169671"/>
                </a:lnTo>
                <a:lnTo>
                  <a:pt x="4111752" y="166369"/>
                </a:lnTo>
                <a:lnTo>
                  <a:pt x="4117736" y="164586"/>
                </a:lnTo>
                <a:lnTo>
                  <a:pt x="4130886" y="164378"/>
                </a:lnTo>
                <a:lnTo>
                  <a:pt x="4155820" y="164211"/>
                </a:lnTo>
                <a:lnTo>
                  <a:pt x="4181561" y="164384"/>
                </a:lnTo>
                <a:lnTo>
                  <a:pt x="4194810" y="164591"/>
                </a:lnTo>
                <a:lnTo>
                  <a:pt x="4197731" y="164718"/>
                </a:lnTo>
                <a:lnTo>
                  <a:pt x="4199763" y="166496"/>
                </a:lnTo>
                <a:lnTo>
                  <a:pt x="4200652" y="170052"/>
                </a:lnTo>
                <a:lnTo>
                  <a:pt x="4205097" y="187451"/>
                </a:lnTo>
                <a:lnTo>
                  <a:pt x="4217162" y="186436"/>
                </a:lnTo>
                <a:lnTo>
                  <a:pt x="4217018" y="179709"/>
                </a:lnTo>
                <a:lnTo>
                  <a:pt x="4216803" y="166374"/>
                </a:lnTo>
                <a:lnTo>
                  <a:pt x="4216654" y="142239"/>
                </a:lnTo>
                <a:lnTo>
                  <a:pt x="4216730" y="124833"/>
                </a:lnTo>
                <a:lnTo>
                  <a:pt x="4216891" y="111991"/>
                </a:lnTo>
                <a:lnTo>
                  <a:pt x="4217162" y="98551"/>
                </a:lnTo>
                <a:lnTo>
                  <a:pt x="4205097" y="99187"/>
                </a:lnTo>
                <a:lnTo>
                  <a:pt x="4200906" y="114680"/>
                </a:lnTo>
                <a:lnTo>
                  <a:pt x="4200017" y="117982"/>
                </a:lnTo>
                <a:lnTo>
                  <a:pt x="4197731" y="119761"/>
                </a:lnTo>
                <a:lnTo>
                  <a:pt x="4194175" y="120014"/>
                </a:lnTo>
                <a:lnTo>
                  <a:pt x="4194038" y="120017"/>
                </a:lnTo>
                <a:lnTo>
                  <a:pt x="4180874" y="120227"/>
                </a:lnTo>
                <a:lnTo>
                  <a:pt x="4155948" y="120395"/>
                </a:lnTo>
                <a:lnTo>
                  <a:pt x="4130042" y="120222"/>
                </a:lnTo>
                <a:lnTo>
                  <a:pt x="4116831" y="120014"/>
                </a:lnTo>
                <a:lnTo>
                  <a:pt x="4113783" y="119761"/>
                </a:lnTo>
                <a:lnTo>
                  <a:pt x="4110736" y="114426"/>
                </a:lnTo>
                <a:lnTo>
                  <a:pt x="4106544" y="98425"/>
                </a:lnTo>
                <a:lnTo>
                  <a:pt x="4094606" y="99440"/>
                </a:lnTo>
                <a:lnTo>
                  <a:pt x="4094727" y="104540"/>
                </a:lnTo>
                <a:lnTo>
                  <a:pt x="4095000" y="117810"/>
                </a:lnTo>
                <a:lnTo>
                  <a:pt x="4095178" y="130370"/>
                </a:lnTo>
                <a:lnTo>
                  <a:pt x="4095241" y="142239"/>
                </a:lnTo>
                <a:close/>
              </a:path>
              <a:path w="4595368" h="290067">
                <a:moveTo>
                  <a:pt x="4594733" y="275463"/>
                </a:moveTo>
                <a:lnTo>
                  <a:pt x="4568952" y="268096"/>
                </a:lnTo>
                <a:lnTo>
                  <a:pt x="4563337" y="260731"/>
                </a:lnTo>
                <a:lnTo>
                  <a:pt x="4563140" y="249485"/>
                </a:lnTo>
                <a:lnTo>
                  <a:pt x="4562983" y="222376"/>
                </a:lnTo>
                <a:lnTo>
                  <a:pt x="4563127" y="42105"/>
                </a:lnTo>
                <a:lnTo>
                  <a:pt x="4563363" y="30987"/>
                </a:lnTo>
                <a:lnTo>
                  <a:pt x="4595368" y="16763"/>
                </a:lnTo>
                <a:lnTo>
                  <a:pt x="4594352" y="6603"/>
                </a:lnTo>
                <a:lnTo>
                  <a:pt x="4585446" y="6830"/>
                </a:lnTo>
                <a:lnTo>
                  <a:pt x="4573381" y="7064"/>
                </a:lnTo>
                <a:lnTo>
                  <a:pt x="4560748" y="7232"/>
                </a:lnTo>
                <a:lnTo>
                  <a:pt x="4533773" y="7365"/>
                </a:lnTo>
                <a:lnTo>
                  <a:pt x="4510151" y="7267"/>
                </a:lnTo>
                <a:lnTo>
                  <a:pt x="4497327" y="7115"/>
                </a:lnTo>
                <a:lnTo>
                  <a:pt x="4485349" y="6894"/>
                </a:lnTo>
                <a:lnTo>
                  <a:pt x="4474209" y="6603"/>
                </a:lnTo>
                <a:lnTo>
                  <a:pt x="4474718" y="16763"/>
                </a:lnTo>
                <a:lnTo>
                  <a:pt x="4497958" y="23494"/>
                </a:lnTo>
                <a:lnTo>
                  <a:pt x="4501260" y="24383"/>
                </a:lnTo>
                <a:lnTo>
                  <a:pt x="4503038" y="26415"/>
                </a:lnTo>
                <a:lnTo>
                  <a:pt x="4503166" y="29590"/>
                </a:lnTo>
                <a:lnTo>
                  <a:pt x="4503330" y="36971"/>
                </a:lnTo>
                <a:lnTo>
                  <a:pt x="4503492" y="49424"/>
                </a:lnTo>
                <a:lnTo>
                  <a:pt x="4503547" y="127635"/>
                </a:lnTo>
                <a:lnTo>
                  <a:pt x="4385183" y="127635"/>
                </a:lnTo>
                <a:lnTo>
                  <a:pt x="4385330" y="41174"/>
                </a:lnTo>
                <a:lnTo>
                  <a:pt x="4385563" y="29590"/>
                </a:lnTo>
                <a:lnTo>
                  <a:pt x="4387342" y="24383"/>
                </a:lnTo>
                <a:lnTo>
                  <a:pt x="4390771" y="23494"/>
                </a:lnTo>
                <a:lnTo>
                  <a:pt x="4414393" y="16763"/>
                </a:lnTo>
                <a:lnTo>
                  <a:pt x="4413123" y="6603"/>
                </a:lnTo>
                <a:lnTo>
                  <a:pt x="4406344" y="6797"/>
                </a:lnTo>
                <a:lnTo>
                  <a:pt x="4394804" y="7046"/>
                </a:lnTo>
                <a:lnTo>
                  <a:pt x="4382292" y="7223"/>
                </a:lnTo>
                <a:lnTo>
                  <a:pt x="4354322" y="7365"/>
                </a:lnTo>
                <a:lnTo>
                  <a:pt x="4329820" y="7257"/>
                </a:lnTo>
                <a:lnTo>
                  <a:pt x="4317069" y="7105"/>
                </a:lnTo>
                <a:lnTo>
                  <a:pt x="4304829" y="6887"/>
                </a:lnTo>
                <a:lnTo>
                  <a:pt x="4293108" y="6603"/>
                </a:lnTo>
                <a:lnTo>
                  <a:pt x="4293743" y="16763"/>
                </a:lnTo>
                <a:lnTo>
                  <a:pt x="4320412" y="24511"/>
                </a:lnTo>
                <a:lnTo>
                  <a:pt x="4325267" y="37419"/>
                </a:lnTo>
                <a:lnTo>
                  <a:pt x="4325436" y="49734"/>
                </a:lnTo>
                <a:lnTo>
                  <a:pt x="4325317" y="250800"/>
                </a:lnTo>
                <a:lnTo>
                  <a:pt x="4325111" y="261874"/>
                </a:lnTo>
                <a:lnTo>
                  <a:pt x="4293108" y="275463"/>
                </a:lnTo>
                <a:lnTo>
                  <a:pt x="4294124" y="285368"/>
                </a:lnTo>
                <a:lnTo>
                  <a:pt x="4304310" y="285175"/>
                </a:lnTo>
                <a:lnTo>
                  <a:pt x="4316419" y="284992"/>
                </a:lnTo>
                <a:lnTo>
                  <a:pt x="4329091" y="284853"/>
                </a:lnTo>
                <a:lnTo>
                  <a:pt x="4378335" y="284820"/>
                </a:lnTo>
                <a:lnTo>
                  <a:pt x="4391189" y="284953"/>
                </a:lnTo>
                <a:lnTo>
                  <a:pt x="4403201" y="285139"/>
                </a:lnTo>
                <a:lnTo>
                  <a:pt x="4414393" y="285368"/>
                </a:lnTo>
                <a:lnTo>
                  <a:pt x="4413758" y="275463"/>
                </a:lnTo>
                <a:lnTo>
                  <a:pt x="4390771" y="268477"/>
                </a:lnTo>
                <a:lnTo>
                  <a:pt x="4387342" y="267588"/>
                </a:lnTo>
                <a:lnTo>
                  <a:pt x="4385691" y="265175"/>
                </a:lnTo>
                <a:lnTo>
                  <a:pt x="4385563" y="261492"/>
                </a:lnTo>
                <a:lnTo>
                  <a:pt x="4385544" y="260674"/>
                </a:lnTo>
                <a:lnTo>
                  <a:pt x="4385343" y="249558"/>
                </a:lnTo>
                <a:lnTo>
                  <a:pt x="4385183" y="222376"/>
                </a:lnTo>
                <a:lnTo>
                  <a:pt x="4385183" y="148716"/>
                </a:lnTo>
                <a:lnTo>
                  <a:pt x="4503547" y="148716"/>
                </a:lnTo>
                <a:lnTo>
                  <a:pt x="4503373" y="250510"/>
                </a:lnTo>
                <a:lnTo>
                  <a:pt x="4503166" y="261492"/>
                </a:lnTo>
                <a:lnTo>
                  <a:pt x="4503038" y="265175"/>
                </a:lnTo>
                <a:lnTo>
                  <a:pt x="4501260" y="267588"/>
                </a:lnTo>
                <a:lnTo>
                  <a:pt x="4497958" y="268477"/>
                </a:lnTo>
                <a:lnTo>
                  <a:pt x="4474209" y="275463"/>
                </a:lnTo>
                <a:lnTo>
                  <a:pt x="4475099" y="285368"/>
                </a:lnTo>
                <a:lnTo>
                  <a:pt x="4480844" y="285240"/>
                </a:lnTo>
                <a:lnTo>
                  <a:pt x="4492372" y="285031"/>
                </a:lnTo>
                <a:lnTo>
                  <a:pt x="4504830" y="284871"/>
                </a:lnTo>
                <a:lnTo>
                  <a:pt x="4532630" y="284733"/>
                </a:lnTo>
                <a:lnTo>
                  <a:pt x="4558675" y="284843"/>
                </a:lnTo>
                <a:lnTo>
                  <a:pt x="4571395" y="284977"/>
                </a:lnTo>
                <a:lnTo>
                  <a:pt x="4583628" y="285154"/>
                </a:lnTo>
                <a:lnTo>
                  <a:pt x="4595368" y="285368"/>
                </a:lnTo>
                <a:lnTo>
                  <a:pt x="4594733" y="275463"/>
                </a:lnTo>
                <a:close/>
              </a:path>
              <a:path w="4595368" h="290067">
                <a:moveTo>
                  <a:pt x="4073779" y="50673"/>
                </a:moveTo>
                <a:lnTo>
                  <a:pt x="4233036" y="50673"/>
                </a:lnTo>
                <a:lnTo>
                  <a:pt x="4241292" y="88264"/>
                </a:lnTo>
                <a:lnTo>
                  <a:pt x="4252341" y="86613"/>
                </a:lnTo>
                <a:lnTo>
                  <a:pt x="4264533" y="8127"/>
                </a:lnTo>
                <a:lnTo>
                  <a:pt x="4263262" y="6603"/>
                </a:lnTo>
                <a:lnTo>
                  <a:pt x="4254844" y="6722"/>
                </a:lnTo>
                <a:lnTo>
                  <a:pt x="4241474" y="6893"/>
                </a:lnTo>
                <a:lnTo>
                  <a:pt x="4228353" y="7037"/>
                </a:lnTo>
                <a:lnTo>
                  <a:pt x="4202859" y="7247"/>
                </a:lnTo>
                <a:lnTo>
                  <a:pt x="4088457" y="7088"/>
                </a:lnTo>
                <a:lnTo>
                  <a:pt x="4075461" y="6953"/>
                </a:lnTo>
                <a:lnTo>
                  <a:pt x="4062229" y="6792"/>
                </a:lnTo>
                <a:lnTo>
                  <a:pt x="4048760" y="6603"/>
                </a:lnTo>
                <a:lnTo>
                  <a:pt x="4047108" y="8127"/>
                </a:lnTo>
                <a:lnTo>
                  <a:pt x="4051300" y="88518"/>
                </a:lnTo>
                <a:lnTo>
                  <a:pt x="4062603" y="87121"/>
                </a:lnTo>
                <a:lnTo>
                  <a:pt x="4073779" y="50673"/>
                </a:lnTo>
                <a:close/>
              </a:path>
              <a:path w="4595368" h="290067">
                <a:moveTo>
                  <a:pt x="3876548" y="268096"/>
                </a:moveTo>
                <a:lnTo>
                  <a:pt x="3851910" y="275463"/>
                </a:lnTo>
                <a:lnTo>
                  <a:pt x="3852926" y="285368"/>
                </a:lnTo>
                <a:lnTo>
                  <a:pt x="3861017" y="285202"/>
                </a:lnTo>
                <a:lnTo>
                  <a:pt x="3872785" y="285008"/>
                </a:lnTo>
                <a:lnTo>
                  <a:pt x="3885362" y="284860"/>
                </a:lnTo>
                <a:lnTo>
                  <a:pt x="3935876" y="284824"/>
                </a:lnTo>
                <a:lnTo>
                  <a:pt x="3948691" y="284958"/>
                </a:lnTo>
                <a:lnTo>
                  <a:pt x="3960789" y="285142"/>
                </a:lnTo>
                <a:lnTo>
                  <a:pt x="3972179" y="285368"/>
                </a:lnTo>
                <a:lnTo>
                  <a:pt x="3971543" y="275463"/>
                </a:lnTo>
                <a:lnTo>
                  <a:pt x="3949318" y="268477"/>
                </a:lnTo>
                <a:lnTo>
                  <a:pt x="3944874" y="267335"/>
                </a:lnTo>
                <a:lnTo>
                  <a:pt x="3942461" y="264921"/>
                </a:lnTo>
                <a:lnTo>
                  <a:pt x="3942333" y="261492"/>
                </a:lnTo>
                <a:lnTo>
                  <a:pt x="3942079" y="250570"/>
                </a:lnTo>
                <a:lnTo>
                  <a:pt x="3941953" y="157987"/>
                </a:lnTo>
                <a:lnTo>
                  <a:pt x="4004691" y="41782"/>
                </a:lnTo>
                <a:lnTo>
                  <a:pt x="4010025" y="33019"/>
                </a:lnTo>
                <a:lnTo>
                  <a:pt x="4018915" y="24511"/>
                </a:lnTo>
                <a:lnTo>
                  <a:pt x="4044695" y="16763"/>
                </a:lnTo>
                <a:lnTo>
                  <a:pt x="4043679" y="6603"/>
                </a:lnTo>
                <a:lnTo>
                  <a:pt x="4038381" y="6779"/>
                </a:lnTo>
                <a:lnTo>
                  <a:pt x="4025734" y="7105"/>
                </a:lnTo>
                <a:lnTo>
                  <a:pt x="4013022" y="7300"/>
                </a:lnTo>
                <a:lnTo>
                  <a:pt x="3991639" y="7341"/>
                </a:lnTo>
                <a:lnTo>
                  <a:pt x="3978718" y="7210"/>
                </a:lnTo>
                <a:lnTo>
                  <a:pt x="3966146" y="6964"/>
                </a:lnTo>
                <a:lnTo>
                  <a:pt x="3953891" y="6603"/>
                </a:lnTo>
                <a:lnTo>
                  <a:pt x="3954526" y="17144"/>
                </a:lnTo>
                <a:lnTo>
                  <a:pt x="3972305" y="21843"/>
                </a:lnTo>
                <a:lnTo>
                  <a:pt x="3978275" y="23494"/>
                </a:lnTo>
                <a:lnTo>
                  <a:pt x="3981323" y="26288"/>
                </a:lnTo>
                <a:lnTo>
                  <a:pt x="3981323" y="33146"/>
                </a:lnTo>
                <a:lnTo>
                  <a:pt x="3980306" y="36956"/>
                </a:lnTo>
                <a:lnTo>
                  <a:pt x="3978148" y="41528"/>
                </a:lnTo>
                <a:lnTo>
                  <a:pt x="3975989" y="46227"/>
                </a:lnTo>
                <a:lnTo>
                  <a:pt x="3973194" y="51815"/>
                </a:lnTo>
                <a:lnTo>
                  <a:pt x="3969639" y="58419"/>
                </a:lnTo>
                <a:lnTo>
                  <a:pt x="3931412" y="134365"/>
                </a:lnTo>
                <a:lnTo>
                  <a:pt x="3887089" y="53720"/>
                </a:lnTo>
                <a:lnTo>
                  <a:pt x="3883787" y="48260"/>
                </a:lnTo>
                <a:lnTo>
                  <a:pt x="3881247" y="43561"/>
                </a:lnTo>
                <a:lnTo>
                  <a:pt x="3879341" y="39624"/>
                </a:lnTo>
                <a:lnTo>
                  <a:pt x="3877564" y="35560"/>
                </a:lnTo>
                <a:lnTo>
                  <a:pt x="3876548" y="32257"/>
                </a:lnTo>
                <a:lnTo>
                  <a:pt x="3876548" y="27431"/>
                </a:lnTo>
                <a:lnTo>
                  <a:pt x="3878833" y="24637"/>
                </a:lnTo>
                <a:lnTo>
                  <a:pt x="3882516" y="22351"/>
                </a:lnTo>
                <a:lnTo>
                  <a:pt x="3885565" y="21716"/>
                </a:lnTo>
                <a:lnTo>
                  <a:pt x="3905757" y="16763"/>
                </a:lnTo>
                <a:lnTo>
                  <a:pt x="3904868" y="6603"/>
                </a:lnTo>
                <a:lnTo>
                  <a:pt x="3893589" y="6824"/>
                </a:lnTo>
                <a:lnTo>
                  <a:pt x="3881238" y="7019"/>
                </a:lnTo>
                <a:lnTo>
                  <a:pt x="3868656" y="7170"/>
                </a:lnTo>
                <a:lnTo>
                  <a:pt x="3842812" y="7344"/>
                </a:lnTo>
                <a:lnTo>
                  <a:pt x="3808183" y="7288"/>
                </a:lnTo>
                <a:lnTo>
                  <a:pt x="3794965" y="7139"/>
                </a:lnTo>
                <a:lnTo>
                  <a:pt x="3783460" y="6910"/>
                </a:lnTo>
                <a:lnTo>
                  <a:pt x="3773678" y="6603"/>
                </a:lnTo>
                <a:lnTo>
                  <a:pt x="3774440" y="16763"/>
                </a:lnTo>
                <a:lnTo>
                  <a:pt x="3793490" y="22098"/>
                </a:lnTo>
                <a:lnTo>
                  <a:pt x="3798697" y="23621"/>
                </a:lnTo>
                <a:lnTo>
                  <a:pt x="3802888" y="26288"/>
                </a:lnTo>
                <a:lnTo>
                  <a:pt x="3805936" y="29717"/>
                </a:lnTo>
                <a:lnTo>
                  <a:pt x="3809111" y="33274"/>
                </a:lnTo>
                <a:lnTo>
                  <a:pt x="3813048" y="38988"/>
                </a:lnTo>
                <a:lnTo>
                  <a:pt x="3818001" y="47116"/>
                </a:lnTo>
                <a:lnTo>
                  <a:pt x="3882516" y="162813"/>
                </a:lnTo>
                <a:lnTo>
                  <a:pt x="3882263" y="250698"/>
                </a:lnTo>
                <a:lnTo>
                  <a:pt x="3882136" y="256666"/>
                </a:lnTo>
                <a:lnTo>
                  <a:pt x="3882008" y="261874"/>
                </a:lnTo>
                <a:lnTo>
                  <a:pt x="3881754" y="265049"/>
                </a:lnTo>
                <a:lnTo>
                  <a:pt x="3879850" y="267080"/>
                </a:lnTo>
                <a:lnTo>
                  <a:pt x="3876548" y="268096"/>
                </a:lnTo>
                <a:close/>
              </a:path>
              <a:path w="4595368" h="290067">
                <a:moveTo>
                  <a:pt x="3256026" y="268096"/>
                </a:moveTo>
                <a:lnTo>
                  <a:pt x="3229355" y="275463"/>
                </a:lnTo>
                <a:lnTo>
                  <a:pt x="3230372" y="285368"/>
                </a:lnTo>
                <a:lnTo>
                  <a:pt x="3240558" y="285175"/>
                </a:lnTo>
                <a:lnTo>
                  <a:pt x="3252667" y="284992"/>
                </a:lnTo>
                <a:lnTo>
                  <a:pt x="3265339" y="284853"/>
                </a:lnTo>
                <a:lnTo>
                  <a:pt x="3314583" y="284820"/>
                </a:lnTo>
                <a:lnTo>
                  <a:pt x="3327437" y="284953"/>
                </a:lnTo>
                <a:lnTo>
                  <a:pt x="3339449" y="285139"/>
                </a:lnTo>
                <a:lnTo>
                  <a:pt x="3350641" y="285368"/>
                </a:lnTo>
                <a:lnTo>
                  <a:pt x="3350005" y="275463"/>
                </a:lnTo>
                <a:lnTo>
                  <a:pt x="3327018" y="268477"/>
                </a:lnTo>
                <a:lnTo>
                  <a:pt x="3323590" y="267588"/>
                </a:lnTo>
                <a:lnTo>
                  <a:pt x="3321939" y="265175"/>
                </a:lnTo>
                <a:lnTo>
                  <a:pt x="3321792" y="260674"/>
                </a:lnTo>
                <a:lnTo>
                  <a:pt x="3321591" y="249558"/>
                </a:lnTo>
                <a:lnTo>
                  <a:pt x="3321430" y="222376"/>
                </a:lnTo>
                <a:lnTo>
                  <a:pt x="3321430" y="29082"/>
                </a:lnTo>
                <a:lnTo>
                  <a:pt x="3433191" y="29082"/>
                </a:lnTo>
                <a:lnTo>
                  <a:pt x="3433138" y="237869"/>
                </a:lnTo>
                <a:lnTo>
                  <a:pt x="3432978" y="250511"/>
                </a:lnTo>
                <a:lnTo>
                  <a:pt x="3432682" y="261492"/>
                </a:lnTo>
                <a:lnTo>
                  <a:pt x="3427476" y="268477"/>
                </a:lnTo>
                <a:lnTo>
                  <a:pt x="3403600" y="275463"/>
                </a:lnTo>
                <a:lnTo>
                  <a:pt x="3404869" y="285368"/>
                </a:lnTo>
                <a:lnTo>
                  <a:pt x="3410244" y="285246"/>
                </a:lnTo>
                <a:lnTo>
                  <a:pt x="3421720" y="285035"/>
                </a:lnTo>
                <a:lnTo>
                  <a:pt x="3434175" y="284873"/>
                </a:lnTo>
                <a:lnTo>
                  <a:pt x="3462019" y="284733"/>
                </a:lnTo>
                <a:lnTo>
                  <a:pt x="3488419" y="284845"/>
                </a:lnTo>
                <a:lnTo>
                  <a:pt x="3501123" y="284978"/>
                </a:lnTo>
                <a:lnTo>
                  <a:pt x="3513318" y="285155"/>
                </a:lnTo>
                <a:lnTo>
                  <a:pt x="3525012" y="285368"/>
                </a:lnTo>
                <a:lnTo>
                  <a:pt x="3524250" y="275463"/>
                </a:lnTo>
                <a:lnTo>
                  <a:pt x="3498468" y="268096"/>
                </a:lnTo>
                <a:lnTo>
                  <a:pt x="3492981" y="260731"/>
                </a:lnTo>
                <a:lnTo>
                  <a:pt x="3492784" y="249485"/>
                </a:lnTo>
                <a:lnTo>
                  <a:pt x="3492627" y="222376"/>
                </a:lnTo>
                <a:lnTo>
                  <a:pt x="3492771" y="42105"/>
                </a:lnTo>
                <a:lnTo>
                  <a:pt x="3493007" y="30987"/>
                </a:lnTo>
                <a:lnTo>
                  <a:pt x="3511677" y="20574"/>
                </a:lnTo>
                <a:lnTo>
                  <a:pt x="3515867" y="82550"/>
                </a:lnTo>
                <a:lnTo>
                  <a:pt x="3527043" y="80644"/>
                </a:lnTo>
                <a:lnTo>
                  <a:pt x="3545331" y="27812"/>
                </a:lnTo>
                <a:lnTo>
                  <a:pt x="3602608" y="27812"/>
                </a:lnTo>
                <a:lnTo>
                  <a:pt x="3602560" y="236865"/>
                </a:lnTo>
                <a:lnTo>
                  <a:pt x="3602400" y="249554"/>
                </a:lnTo>
                <a:lnTo>
                  <a:pt x="3602101" y="260350"/>
                </a:lnTo>
                <a:lnTo>
                  <a:pt x="3565143" y="275463"/>
                </a:lnTo>
                <a:lnTo>
                  <a:pt x="3566160" y="285368"/>
                </a:lnTo>
                <a:lnTo>
                  <a:pt x="3569315" y="285313"/>
                </a:lnTo>
                <a:lnTo>
                  <a:pt x="3581580" y="285118"/>
                </a:lnTo>
                <a:lnTo>
                  <a:pt x="3594072" y="284958"/>
                </a:lnTo>
                <a:lnTo>
                  <a:pt x="3619757" y="284760"/>
                </a:lnTo>
                <a:lnTo>
                  <a:pt x="3661549" y="284863"/>
                </a:lnTo>
                <a:lnTo>
                  <a:pt x="3674249" y="284995"/>
                </a:lnTo>
                <a:lnTo>
                  <a:pt x="3686904" y="285165"/>
                </a:lnTo>
                <a:lnTo>
                  <a:pt x="3699510" y="285368"/>
                </a:lnTo>
                <a:lnTo>
                  <a:pt x="3698875" y="275463"/>
                </a:lnTo>
                <a:lnTo>
                  <a:pt x="3667760" y="266700"/>
                </a:lnTo>
                <a:lnTo>
                  <a:pt x="3662299" y="260350"/>
                </a:lnTo>
                <a:lnTo>
                  <a:pt x="3662085" y="249316"/>
                </a:lnTo>
                <a:lnTo>
                  <a:pt x="3661917" y="221995"/>
                </a:lnTo>
                <a:lnTo>
                  <a:pt x="3661917" y="27812"/>
                </a:lnTo>
                <a:lnTo>
                  <a:pt x="3719322" y="27812"/>
                </a:lnTo>
                <a:lnTo>
                  <a:pt x="3732276" y="82676"/>
                </a:lnTo>
                <a:lnTo>
                  <a:pt x="3743452" y="80899"/>
                </a:lnTo>
                <a:lnTo>
                  <a:pt x="3756532" y="8127"/>
                </a:lnTo>
                <a:lnTo>
                  <a:pt x="3755390" y="6603"/>
                </a:lnTo>
                <a:lnTo>
                  <a:pt x="3749795" y="6687"/>
                </a:lnTo>
                <a:lnTo>
                  <a:pt x="3736610" y="6867"/>
                </a:lnTo>
                <a:lnTo>
                  <a:pt x="3723602" y="7020"/>
                </a:lnTo>
                <a:lnTo>
                  <a:pt x="3698110" y="7241"/>
                </a:lnTo>
                <a:lnTo>
                  <a:pt x="3549920" y="7101"/>
                </a:lnTo>
                <a:lnTo>
                  <a:pt x="3536967" y="6940"/>
                </a:lnTo>
                <a:lnTo>
                  <a:pt x="3523868" y="6730"/>
                </a:lnTo>
                <a:lnTo>
                  <a:pt x="3512185" y="6603"/>
                </a:lnTo>
                <a:lnTo>
                  <a:pt x="3509601" y="6920"/>
                </a:lnTo>
                <a:lnTo>
                  <a:pt x="3496765" y="7183"/>
                </a:lnTo>
                <a:lnTo>
                  <a:pt x="3484079" y="7324"/>
                </a:lnTo>
                <a:lnTo>
                  <a:pt x="3267926" y="7305"/>
                </a:lnTo>
                <a:lnTo>
                  <a:pt x="3255322" y="7158"/>
                </a:lnTo>
                <a:lnTo>
                  <a:pt x="3242458" y="6924"/>
                </a:lnTo>
                <a:lnTo>
                  <a:pt x="3229355" y="6603"/>
                </a:lnTo>
                <a:lnTo>
                  <a:pt x="3229991" y="16763"/>
                </a:lnTo>
                <a:lnTo>
                  <a:pt x="3256661" y="24511"/>
                </a:lnTo>
                <a:lnTo>
                  <a:pt x="3261515" y="37419"/>
                </a:lnTo>
                <a:lnTo>
                  <a:pt x="3261684" y="49734"/>
                </a:lnTo>
                <a:lnTo>
                  <a:pt x="3261565" y="250800"/>
                </a:lnTo>
                <a:lnTo>
                  <a:pt x="3261360" y="261874"/>
                </a:lnTo>
                <a:lnTo>
                  <a:pt x="3261232" y="264921"/>
                </a:lnTo>
                <a:lnTo>
                  <a:pt x="3259454" y="266953"/>
                </a:lnTo>
                <a:lnTo>
                  <a:pt x="3256026" y="268096"/>
                </a:lnTo>
                <a:close/>
              </a:path>
              <a:path w="4595368" h="290067">
                <a:moveTo>
                  <a:pt x="2316353" y="275463"/>
                </a:moveTo>
                <a:lnTo>
                  <a:pt x="2290572" y="268096"/>
                </a:lnTo>
                <a:lnTo>
                  <a:pt x="2284957" y="260731"/>
                </a:lnTo>
                <a:lnTo>
                  <a:pt x="2284760" y="249485"/>
                </a:lnTo>
                <a:lnTo>
                  <a:pt x="2284603" y="222376"/>
                </a:lnTo>
                <a:lnTo>
                  <a:pt x="2284747" y="42105"/>
                </a:lnTo>
                <a:lnTo>
                  <a:pt x="2284983" y="30987"/>
                </a:lnTo>
                <a:lnTo>
                  <a:pt x="2316988" y="16763"/>
                </a:lnTo>
                <a:lnTo>
                  <a:pt x="2315972" y="6603"/>
                </a:lnTo>
                <a:lnTo>
                  <a:pt x="2307066" y="6830"/>
                </a:lnTo>
                <a:lnTo>
                  <a:pt x="2295001" y="7064"/>
                </a:lnTo>
                <a:lnTo>
                  <a:pt x="2282368" y="7232"/>
                </a:lnTo>
                <a:lnTo>
                  <a:pt x="2255392" y="7365"/>
                </a:lnTo>
                <a:lnTo>
                  <a:pt x="2231771" y="7267"/>
                </a:lnTo>
                <a:lnTo>
                  <a:pt x="2218947" y="7115"/>
                </a:lnTo>
                <a:lnTo>
                  <a:pt x="2206969" y="6894"/>
                </a:lnTo>
                <a:lnTo>
                  <a:pt x="2195829" y="6603"/>
                </a:lnTo>
                <a:lnTo>
                  <a:pt x="2196338" y="16763"/>
                </a:lnTo>
                <a:lnTo>
                  <a:pt x="2219579" y="23494"/>
                </a:lnTo>
                <a:lnTo>
                  <a:pt x="2222880" y="24383"/>
                </a:lnTo>
                <a:lnTo>
                  <a:pt x="2224658" y="26415"/>
                </a:lnTo>
                <a:lnTo>
                  <a:pt x="2224786" y="29590"/>
                </a:lnTo>
                <a:lnTo>
                  <a:pt x="2224950" y="36971"/>
                </a:lnTo>
                <a:lnTo>
                  <a:pt x="2225112" y="49424"/>
                </a:lnTo>
                <a:lnTo>
                  <a:pt x="2225166" y="127635"/>
                </a:lnTo>
                <a:lnTo>
                  <a:pt x="2106803" y="127635"/>
                </a:lnTo>
                <a:lnTo>
                  <a:pt x="2106950" y="41174"/>
                </a:lnTo>
                <a:lnTo>
                  <a:pt x="2107183" y="29590"/>
                </a:lnTo>
                <a:lnTo>
                  <a:pt x="2108962" y="24383"/>
                </a:lnTo>
                <a:lnTo>
                  <a:pt x="2112391" y="23494"/>
                </a:lnTo>
                <a:lnTo>
                  <a:pt x="2136013" y="16763"/>
                </a:lnTo>
                <a:lnTo>
                  <a:pt x="2134742" y="6603"/>
                </a:lnTo>
                <a:lnTo>
                  <a:pt x="2127964" y="6797"/>
                </a:lnTo>
                <a:lnTo>
                  <a:pt x="2116424" y="7046"/>
                </a:lnTo>
                <a:lnTo>
                  <a:pt x="2103912" y="7223"/>
                </a:lnTo>
                <a:lnTo>
                  <a:pt x="2075941" y="7365"/>
                </a:lnTo>
                <a:lnTo>
                  <a:pt x="2051440" y="7257"/>
                </a:lnTo>
                <a:lnTo>
                  <a:pt x="2038689" y="7105"/>
                </a:lnTo>
                <a:lnTo>
                  <a:pt x="2026449" y="6887"/>
                </a:lnTo>
                <a:lnTo>
                  <a:pt x="2014727" y="6603"/>
                </a:lnTo>
                <a:lnTo>
                  <a:pt x="2015363" y="16763"/>
                </a:lnTo>
                <a:lnTo>
                  <a:pt x="2042032" y="24511"/>
                </a:lnTo>
                <a:lnTo>
                  <a:pt x="2046887" y="37419"/>
                </a:lnTo>
                <a:lnTo>
                  <a:pt x="2047056" y="49734"/>
                </a:lnTo>
                <a:lnTo>
                  <a:pt x="2046937" y="250800"/>
                </a:lnTo>
                <a:lnTo>
                  <a:pt x="2046731" y="261874"/>
                </a:lnTo>
                <a:lnTo>
                  <a:pt x="2014727" y="275463"/>
                </a:lnTo>
                <a:lnTo>
                  <a:pt x="2015743" y="285368"/>
                </a:lnTo>
                <a:lnTo>
                  <a:pt x="2025930" y="285175"/>
                </a:lnTo>
                <a:lnTo>
                  <a:pt x="2038039" y="284992"/>
                </a:lnTo>
                <a:lnTo>
                  <a:pt x="2050711" y="284853"/>
                </a:lnTo>
                <a:lnTo>
                  <a:pt x="2099955" y="284820"/>
                </a:lnTo>
                <a:lnTo>
                  <a:pt x="2112809" y="284953"/>
                </a:lnTo>
                <a:lnTo>
                  <a:pt x="2124821" y="285139"/>
                </a:lnTo>
                <a:lnTo>
                  <a:pt x="2136013" y="285368"/>
                </a:lnTo>
                <a:lnTo>
                  <a:pt x="2135378" y="275463"/>
                </a:lnTo>
                <a:lnTo>
                  <a:pt x="2112391" y="268477"/>
                </a:lnTo>
                <a:lnTo>
                  <a:pt x="2108962" y="267588"/>
                </a:lnTo>
                <a:lnTo>
                  <a:pt x="2107311" y="265175"/>
                </a:lnTo>
                <a:lnTo>
                  <a:pt x="2107183" y="261492"/>
                </a:lnTo>
                <a:lnTo>
                  <a:pt x="2107164" y="260674"/>
                </a:lnTo>
                <a:lnTo>
                  <a:pt x="2106963" y="249558"/>
                </a:lnTo>
                <a:lnTo>
                  <a:pt x="2106803" y="222376"/>
                </a:lnTo>
                <a:lnTo>
                  <a:pt x="2106803" y="148716"/>
                </a:lnTo>
                <a:lnTo>
                  <a:pt x="2225166" y="148716"/>
                </a:lnTo>
                <a:lnTo>
                  <a:pt x="2224993" y="250510"/>
                </a:lnTo>
                <a:lnTo>
                  <a:pt x="2224786" y="261492"/>
                </a:lnTo>
                <a:lnTo>
                  <a:pt x="2224658" y="265175"/>
                </a:lnTo>
                <a:lnTo>
                  <a:pt x="2222880" y="267588"/>
                </a:lnTo>
                <a:lnTo>
                  <a:pt x="2219579" y="268477"/>
                </a:lnTo>
                <a:lnTo>
                  <a:pt x="2195829" y="275463"/>
                </a:lnTo>
                <a:lnTo>
                  <a:pt x="2196718" y="285368"/>
                </a:lnTo>
                <a:lnTo>
                  <a:pt x="2202464" y="285240"/>
                </a:lnTo>
                <a:lnTo>
                  <a:pt x="2213992" y="285031"/>
                </a:lnTo>
                <a:lnTo>
                  <a:pt x="2226450" y="284871"/>
                </a:lnTo>
                <a:lnTo>
                  <a:pt x="2254250" y="284733"/>
                </a:lnTo>
                <a:lnTo>
                  <a:pt x="2280295" y="284843"/>
                </a:lnTo>
                <a:lnTo>
                  <a:pt x="2293015" y="284977"/>
                </a:lnTo>
                <a:lnTo>
                  <a:pt x="2305248" y="285154"/>
                </a:lnTo>
                <a:lnTo>
                  <a:pt x="2316988" y="285368"/>
                </a:lnTo>
                <a:lnTo>
                  <a:pt x="2316353" y="275463"/>
                </a:lnTo>
                <a:close/>
              </a:path>
              <a:path w="4595368" h="290067">
                <a:moveTo>
                  <a:pt x="1929834" y="7212"/>
                </a:moveTo>
                <a:lnTo>
                  <a:pt x="1917318" y="6965"/>
                </a:lnTo>
                <a:lnTo>
                  <a:pt x="1905380" y="6603"/>
                </a:lnTo>
                <a:lnTo>
                  <a:pt x="1906015" y="17144"/>
                </a:lnTo>
                <a:lnTo>
                  <a:pt x="1923288" y="21462"/>
                </a:lnTo>
                <a:lnTo>
                  <a:pt x="1926843" y="22605"/>
                </a:lnTo>
                <a:lnTo>
                  <a:pt x="1928622" y="24383"/>
                </a:lnTo>
                <a:lnTo>
                  <a:pt x="1928622" y="29717"/>
                </a:lnTo>
                <a:lnTo>
                  <a:pt x="1926843" y="33654"/>
                </a:lnTo>
                <a:lnTo>
                  <a:pt x="1923161" y="38480"/>
                </a:lnTo>
                <a:lnTo>
                  <a:pt x="1919351" y="43306"/>
                </a:lnTo>
                <a:lnTo>
                  <a:pt x="1914270" y="49275"/>
                </a:lnTo>
                <a:lnTo>
                  <a:pt x="1907793" y="56261"/>
                </a:lnTo>
                <a:lnTo>
                  <a:pt x="1826387" y="145923"/>
                </a:lnTo>
                <a:lnTo>
                  <a:pt x="1883028" y="231901"/>
                </a:lnTo>
                <a:lnTo>
                  <a:pt x="1892042" y="245801"/>
                </a:lnTo>
                <a:lnTo>
                  <a:pt x="1900403" y="259000"/>
                </a:lnTo>
                <a:lnTo>
                  <a:pt x="1907085" y="269944"/>
                </a:lnTo>
                <a:lnTo>
                  <a:pt x="1912089" y="278644"/>
                </a:lnTo>
                <a:lnTo>
                  <a:pt x="1915414" y="285114"/>
                </a:lnTo>
                <a:lnTo>
                  <a:pt x="1924819" y="284984"/>
                </a:lnTo>
                <a:lnTo>
                  <a:pt x="1937853" y="284845"/>
                </a:lnTo>
                <a:lnTo>
                  <a:pt x="1982926" y="284872"/>
                </a:lnTo>
                <a:lnTo>
                  <a:pt x="1995571" y="285082"/>
                </a:lnTo>
                <a:lnTo>
                  <a:pt x="2007997" y="285368"/>
                </a:lnTo>
                <a:lnTo>
                  <a:pt x="2007362" y="275463"/>
                </a:lnTo>
                <a:lnTo>
                  <a:pt x="1988057" y="269493"/>
                </a:lnTo>
                <a:lnTo>
                  <a:pt x="1983486" y="268096"/>
                </a:lnTo>
                <a:lnTo>
                  <a:pt x="1979422" y="266191"/>
                </a:lnTo>
                <a:lnTo>
                  <a:pt x="1969007" y="257175"/>
                </a:lnTo>
                <a:lnTo>
                  <a:pt x="1877440" y="122681"/>
                </a:lnTo>
                <a:lnTo>
                  <a:pt x="1945513" y="46481"/>
                </a:lnTo>
                <a:lnTo>
                  <a:pt x="1955673" y="36194"/>
                </a:lnTo>
                <a:lnTo>
                  <a:pt x="1964943" y="27939"/>
                </a:lnTo>
                <a:lnTo>
                  <a:pt x="1977008" y="22860"/>
                </a:lnTo>
                <a:lnTo>
                  <a:pt x="1999361" y="16763"/>
                </a:lnTo>
                <a:lnTo>
                  <a:pt x="1998344" y="6603"/>
                </a:lnTo>
                <a:lnTo>
                  <a:pt x="1989982" y="6862"/>
                </a:lnTo>
                <a:lnTo>
                  <a:pt x="1977540" y="7142"/>
                </a:lnTo>
                <a:lnTo>
                  <a:pt x="1964707" y="7310"/>
                </a:lnTo>
                <a:lnTo>
                  <a:pt x="1942929" y="7343"/>
                </a:lnTo>
                <a:lnTo>
                  <a:pt x="1929834" y="7212"/>
                </a:lnTo>
                <a:close/>
              </a:path>
              <a:path w="4595368" h="290067">
                <a:moveTo>
                  <a:pt x="664844" y="269620"/>
                </a:moveTo>
                <a:lnTo>
                  <a:pt x="645413" y="275463"/>
                </a:lnTo>
                <a:lnTo>
                  <a:pt x="646302" y="285368"/>
                </a:lnTo>
                <a:lnTo>
                  <a:pt x="652892" y="285263"/>
                </a:lnTo>
                <a:lnTo>
                  <a:pt x="665398" y="285084"/>
                </a:lnTo>
                <a:lnTo>
                  <a:pt x="678011" y="284937"/>
                </a:lnTo>
                <a:lnTo>
                  <a:pt x="703574" y="284758"/>
                </a:lnTo>
                <a:lnTo>
                  <a:pt x="732422" y="284796"/>
                </a:lnTo>
                <a:lnTo>
                  <a:pt x="745108" y="284928"/>
                </a:lnTo>
                <a:lnTo>
                  <a:pt x="757797" y="285122"/>
                </a:lnTo>
                <a:lnTo>
                  <a:pt x="770508" y="285368"/>
                </a:lnTo>
                <a:lnTo>
                  <a:pt x="769746" y="275463"/>
                </a:lnTo>
                <a:lnTo>
                  <a:pt x="750442" y="269620"/>
                </a:lnTo>
                <a:lnTo>
                  <a:pt x="745489" y="268224"/>
                </a:lnTo>
                <a:lnTo>
                  <a:pt x="741552" y="265811"/>
                </a:lnTo>
                <a:lnTo>
                  <a:pt x="738885" y="262636"/>
                </a:lnTo>
                <a:lnTo>
                  <a:pt x="736091" y="259333"/>
                </a:lnTo>
                <a:lnTo>
                  <a:pt x="733170" y="253111"/>
                </a:lnTo>
                <a:lnTo>
                  <a:pt x="729741" y="243839"/>
                </a:lnTo>
                <a:lnTo>
                  <a:pt x="644778" y="2286"/>
                </a:lnTo>
                <a:lnTo>
                  <a:pt x="623442" y="5461"/>
                </a:lnTo>
                <a:lnTo>
                  <a:pt x="525779" y="246379"/>
                </a:lnTo>
                <a:lnTo>
                  <a:pt x="522858" y="253237"/>
                </a:lnTo>
                <a:lnTo>
                  <a:pt x="520191" y="258444"/>
                </a:lnTo>
                <a:lnTo>
                  <a:pt x="517778" y="261746"/>
                </a:lnTo>
                <a:lnTo>
                  <a:pt x="515365" y="265175"/>
                </a:lnTo>
                <a:lnTo>
                  <a:pt x="511682" y="267588"/>
                </a:lnTo>
                <a:lnTo>
                  <a:pt x="506729" y="269113"/>
                </a:lnTo>
                <a:lnTo>
                  <a:pt x="485394" y="275463"/>
                </a:lnTo>
                <a:lnTo>
                  <a:pt x="486409" y="285368"/>
                </a:lnTo>
                <a:lnTo>
                  <a:pt x="492033" y="285239"/>
                </a:lnTo>
                <a:lnTo>
                  <a:pt x="505441" y="284971"/>
                </a:lnTo>
                <a:lnTo>
                  <a:pt x="517953" y="284796"/>
                </a:lnTo>
                <a:lnTo>
                  <a:pt x="548312" y="284881"/>
                </a:lnTo>
                <a:lnTo>
                  <a:pt x="561571" y="285089"/>
                </a:lnTo>
                <a:lnTo>
                  <a:pt x="576452" y="285368"/>
                </a:lnTo>
                <a:lnTo>
                  <a:pt x="575817" y="275081"/>
                </a:lnTo>
                <a:lnTo>
                  <a:pt x="556767" y="269493"/>
                </a:lnTo>
                <a:lnTo>
                  <a:pt x="554227" y="268858"/>
                </a:lnTo>
                <a:lnTo>
                  <a:pt x="551179" y="266700"/>
                </a:lnTo>
                <a:lnTo>
                  <a:pt x="549401" y="263778"/>
                </a:lnTo>
                <a:lnTo>
                  <a:pt x="549401" y="259079"/>
                </a:lnTo>
                <a:lnTo>
                  <a:pt x="550163" y="255777"/>
                </a:lnTo>
                <a:lnTo>
                  <a:pt x="551688" y="251332"/>
                </a:lnTo>
                <a:lnTo>
                  <a:pt x="553211" y="246887"/>
                </a:lnTo>
                <a:lnTo>
                  <a:pt x="555244" y="240918"/>
                </a:lnTo>
                <a:lnTo>
                  <a:pt x="557910" y="233679"/>
                </a:lnTo>
                <a:lnTo>
                  <a:pt x="606425" y="104012"/>
                </a:lnTo>
                <a:lnTo>
                  <a:pt x="609219" y="96519"/>
                </a:lnTo>
                <a:lnTo>
                  <a:pt x="611758" y="89407"/>
                </a:lnTo>
                <a:lnTo>
                  <a:pt x="614171" y="82550"/>
                </a:lnTo>
                <a:lnTo>
                  <a:pt x="616203" y="89407"/>
                </a:lnTo>
                <a:lnTo>
                  <a:pt x="618363" y="96646"/>
                </a:lnTo>
                <a:lnTo>
                  <a:pt x="620902" y="104139"/>
                </a:lnTo>
                <a:lnTo>
                  <a:pt x="664844" y="233933"/>
                </a:lnTo>
                <a:lnTo>
                  <a:pt x="667257" y="240918"/>
                </a:lnTo>
                <a:lnTo>
                  <a:pt x="669035" y="246633"/>
                </a:lnTo>
                <a:lnTo>
                  <a:pt x="670432" y="250825"/>
                </a:lnTo>
                <a:lnTo>
                  <a:pt x="671702" y="255142"/>
                </a:lnTo>
                <a:lnTo>
                  <a:pt x="672338" y="258699"/>
                </a:lnTo>
                <a:lnTo>
                  <a:pt x="672338" y="263651"/>
                </a:lnTo>
                <a:lnTo>
                  <a:pt x="670559" y="266700"/>
                </a:lnTo>
                <a:lnTo>
                  <a:pt x="667511" y="268858"/>
                </a:lnTo>
                <a:lnTo>
                  <a:pt x="664844" y="269620"/>
                </a:lnTo>
                <a:close/>
              </a:path>
              <a:path w="4595368" h="290067">
                <a:moveTo>
                  <a:pt x="369569" y="268096"/>
                </a:moveTo>
                <a:lnTo>
                  <a:pt x="342900" y="275463"/>
                </a:lnTo>
                <a:lnTo>
                  <a:pt x="343915" y="285368"/>
                </a:lnTo>
                <a:lnTo>
                  <a:pt x="354102" y="285175"/>
                </a:lnTo>
                <a:lnTo>
                  <a:pt x="366211" y="284992"/>
                </a:lnTo>
                <a:lnTo>
                  <a:pt x="378883" y="284853"/>
                </a:lnTo>
                <a:lnTo>
                  <a:pt x="432919" y="284852"/>
                </a:lnTo>
                <a:lnTo>
                  <a:pt x="445610" y="284985"/>
                </a:lnTo>
                <a:lnTo>
                  <a:pt x="458064" y="285159"/>
                </a:lnTo>
                <a:lnTo>
                  <a:pt x="470280" y="285368"/>
                </a:lnTo>
                <a:lnTo>
                  <a:pt x="469645" y="275463"/>
                </a:lnTo>
                <a:lnTo>
                  <a:pt x="440563" y="267080"/>
                </a:lnTo>
                <a:lnTo>
                  <a:pt x="435350" y="260532"/>
                </a:lnTo>
                <a:lnTo>
                  <a:pt x="435142" y="249697"/>
                </a:lnTo>
                <a:lnTo>
                  <a:pt x="434975" y="222376"/>
                </a:lnTo>
                <a:lnTo>
                  <a:pt x="434975" y="27686"/>
                </a:lnTo>
                <a:lnTo>
                  <a:pt x="504697" y="27686"/>
                </a:lnTo>
                <a:lnTo>
                  <a:pt x="520572" y="86232"/>
                </a:lnTo>
                <a:lnTo>
                  <a:pt x="530732" y="84708"/>
                </a:lnTo>
                <a:lnTo>
                  <a:pt x="544576" y="8127"/>
                </a:lnTo>
                <a:lnTo>
                  <a:pt x="543432" y="6603"/>
                </a:lnTo>
                <a:lnTo>
                  <a:pt x="531746" y="6766"/>
                </a:lnTo>
                <a:lnTo>
                  <a:pt x="518733" y="6925"/>
                </a:lnTo>
                <a:lnTo>
                  <a:pt x="505843" y="7060"/>
                </a:lnTo>
                <a:lnTo>
                  <a:pt x="480431" y="7255"/>
                </a:lnTo>
                <a:lnTo>
                  <a:pt x="381576" y="7306"/>
                </a:lnTo>
                <a:lnTo>
                  <a:pt x="369010" y="7160"/>
                </a:lnTo>
                <a:lnTo>
                  <a:pt x="356114" y="6926"/>
                </a:lnTo>
                <a:lnTo>
                  <a:pt x="342900" y="6603"/>
                </a:lnTo>
                <a:lnTo>
                  <a:pt x="343534" y="16763"/>
                </a:lnTo>
                <a:lnTo>
                  <a:pt x="370204" y="24511"/>
                </a:lnTo>
                <a:lnTo>
                  <a:pt x="375030" y="35560"/>
                </a:lnTo>
                <a:lnTo>
                  <a:pt x="375157" y="40512"/>
                </a:lnTo>
                <a:lnTo>
                  <a:pt x="375109" y="250800"/>
                </a:lnTo>
                <a:lnTo>
                  <a:pt x="374903" y="261874"/>
                </a:lnTo>
                <a:lnTo>
                  <a:pt x="374776" y="264921"/>
                </a:lnTo>
                <a:lnTo>
                  <a:pt x="372998" y="266953"/>
                </a:lnTo>
                <a:lnTo>
                  <a:pt x="369569" y="268096"/>
                </a:lnTo>
                <a:close/>
              </a:path>
              <a:path w="4595368" h="290067">
                <a:moveTo>
                  <a:pt x="26669" y="268096"/>
                </a:moveTo>
                <a:lnTo>
                  <a:pt x="0" y="275463"/>
                </a:lnTo>
                <a:lnTo>
                  <a:pt x="1015" y="285368"/>
                </a:lnTo>
                <a:lnTo>
                  <a:pt x="11202" y="285175"/>
                </a:lnTo>
                <a:lnTo>
                  <a:pt x="23311" y="284992"/>
                </a:lnTo>
                <a:lnTo>
                  <a:pt x="35983" y="284853"/>
                </a:lnTo>
                <a:lnTo>
                  <a:pt x="90019" y="284852"/>
                </a:lnTo>
                <a:lnTo>
                  <a:pt x="102710" y="284985"/>
                </a:lnTo>
                <a:lnTo>
                  <a:pt x="115164" y="285159"/>
                </a:lnTo>
                <a:lnTo>
                  <a:pt x="127380" y="285368"/>
                </a:lnTo>
                <a:lnTo>
                  <a:pt x="126745" y="275463"/>
                </a:lnTo>
                <a:lnTo>
                  <a:pt x="97662" y="267080"/>
                </a:lnTo>
                <a:lnTo>
                  <a:pt x="92450" y="260532"/>
                </a:lnTo>
                <a:lnTo>
                  <a:pt x="92242" y="249697"/>
                </a:lnTo>
                <a:lnTo>
                  <a:pt x="92075" y="222376"/>
                </a:lnTo>
                <a:lnTo>
                  <a:pt x="92075" y="27686"/>
                </a:lnTo>
                <a:lnTo>
                  <a:pt x="161797" y="27686"/>
                </a:lnTo>
                <a:lnTo>
                  <a:pt x="177672" y="86232"/>
                </a:lnTo>
                <a:lnTo>
                  <a:pt x="187832" y="84708"/>
                </a:lnTo>
                <a:lnTo>
                  <a:pt x="201675" y="8127"/>
                </a:lnTo>
                <a:lnTo>
                  <a:pt x="200532" y="6603"/>
                </a:lnTo>
                <a:lnTo>
                  <a:pt x="188846" y="6766"/>
                </a:lnTo>
                <a:lnTo>
                  <a:pt x="175833" y="6925"/>
                </a:lnTo>
                <a:lnTo>
                  <a:pt x="162943" y="7060"/>
                </a:lnTo>
                <a:lnTo>
                  <a:pt x="137531" y="7255"/>
                </a:lnTo>
                <a:lnTo>
                  <a:pt x="38676" y="7306"/>
                </a:lnTo>
                <a:lnTo>
                  <a:pt x="26110" y="7160"/>
                </a:lnTo>
                <a:lnTo>
                  <a:pt x="13214" y="6926"/>
                </a:lnTo>
                <a:lnTo>
                  <a:pt x="0" y="6603"/>
                </a:lnTo>
                <a:lnTo>
                  <a:pt x="634" y="16763"/>
                </a:lnTo>
                <a:lnTo>
                  <a:pt x="27304" y="24511"/>
                </a:lnTo>
                <a:lnTo>
                  <a:pt x="32130" y="35560"/>
                </a:lnTo>
                <a:lnTo>
                  <a:pt x="32257" y="40512"/>
                </a:lnTo>
                <a:lnTo>
                  <a:pt x="32209" y="250800"/>
                </a:lnTo>
                <a:lnTo>
                  <a:pt x="32003" y="261874"/>
                </a:lnTo>
                <a:lnTo>
                  <a:pt x="31876" y="264921"/>
                </a:lnTo>
                <a:lnTo>
                  <a:pt x="30098" y="266953"/>
                </a:lnTo>
                <a:lnTo>
                  <a:pt x="26669" y="268096"/>
                </a:lnTo>
                <a:close/>
              </a:path>
              <a:path w="4595368" h="290067">
                <a:moveTo>
                  <a:pt x="1503826" y="7116"/>
                </a:moveTo>
                <a:lnTo>
                  <a:pt x="1478808" y="7308"/>
                </a:lnTo>
                <a:lnTo>
                  <a:pt x="1372537" y="7259"/>
                </a:lnTo>
                <a:lnTo>
                  <a:pt x="1359868" y="7107"/>
                </a:lnTo>
                <a:lnTo>
                  <a:pt x="1346853" y="6888"/>
                </a:lnTo>
                <a:lnTo>
                  <a:pt x="1333500" y="6603"/>
                </a:lnTo>
                <a:lnTo>
                  <a:pt x="1334515" y="16382"/>
                </a:lnTo>
                <a:lnTo>
                  <a:pt x="1436242" y="152273"/>
                </a:lnTo>
                <a:lnTo>
                  <a:pt x="1331722" y="276351"/>
                </a:lnTo>
                <a:lnTo>
                  <a:pt x="1332611" y="285368"/>
                </a:lnTo>
                <a:lnTo>
                  <a:pt x="1336584" y="285281"/>
                </a:lnTo>
                <a:lnTo>
                  <a:pt x="1348609" y="285056"/>
                </a:lnTo>
                <a:lnTo>
                  <a:pt x="1361148" y="284883"/>
                </a:lnTo>
                <a:lnTo>
                  <a:pt x="1387728" y="284733"/>
                </a:lnTo>
                <a:lnTo>
                  <a:pt x="1496665" y="284914"/>
                </a:lnTo>
                <a:lnTo>
                  <a:pt x="1523135" y="285113"/>
                </a:lnTo>
                <a:lnTo>
                  <a:pt x="1537104" y="285234"/>
                </a:lnTo>
                <a:lnTo>
                  <a:pt x="1551558" y="285368"/>
                </a:lnTo>
                <a:lnTo>
                  <a:pt x="1552955" y="283971"/>
                </a:lnTo>
                <a:lnTo>
                  <a:pt x="1559305" y="189229"/>
                </a:lnTo>
                <a:lnTo>
                  <a:pt x="1547114" y="191135"/>
                </a:lnTo>
                <a:lnTo>
                  <a:pt x="1523745" y="240411"/>
                </a:lnTo>
                <a:lnTo>
                  <a:pt x="1392301" y="240411"/>
                </a:lnTo>
                <a:lnTo>
                  <a:pt x="1487677" y="126237"/>
                </a:lnTo>
                <a:lnTo>
                  <a:pt x="1413764" y="27686"/>
                </a:lnTo>
                <a:lnTo>
                  <a:pt x="1515110" y="27686"/>
                </a:lnTo>
                <a:lnTo>
                  <a:pt x="1528826" y="80137"/>
                </a:lnTo>
                <a:lnTo>
                  <a:pt x="1539366" y="78486"/>
                </a:lnTo>
                <a:lnTo>
                  <a:pt x="1552448" y="8000"/>
                </a:lnTo>
                <a:lnTo>
                  <a:pt x="1551051" y="6350"/>
                </a:lnTo>
                <a:lnTo>
                  <a:pt x="1543185" y="6516"/>
                </a:lnTo>
                <a:lnTo>
                  <a:pt x="1529823" y="6762"/>
                </a:lnTo>
                <a:lnTo>
                  <a:pt x="1516703" y="6961"/>
                </a:lnTo>
                <a:lnTo>
                  <a:pt x="1503826" y="7116"/>
                </a:lnTo>
                <a:close/>
              </a:path>
              <a:path w="4595368" h="290067">
                <a:moveTo>
                  <a:pt x="1258462" y="7116"/>
                </a:moveTo>
                <a:lnTo>
                  <a:pt x="1233444" y="7308"/>
                </a:lnTo>
                <a:lnTo>
                  <a:pt x="1127173" y="7259"/>
                </a:lnTo>
                <a:lnTo>
                  <a:pt x="1114504" y="7107"/>
                </a:lnTo>
                <a:lnTo>
                  <a:pt x="1101489" y="6888"/>
                </a:lnTo>
                <a:lnTo>
                  <a:pt x="1088136" y="6603"/>
                </a:lnTo>
                <a:lnTo>
                  <a:pt x="1089152" y="16382"/>
                </a:lnTo>
                <a:lnTo>
                  <a:pt x="1190878" y="152273"/>
                </a:lnTo>
                <a:lnTo>
                  <a:pt x="1086357" y="276351"/>
                </a:lnTo>
                <a:lnTo>
                  <a:pt x="1087247" y="285368"/>
                </a:lnTo>
                <a:lnTo>
                  <a:pt x="1091220" y="285281"/>
                </a:lnTo>
                <a:lnTo>
                  <a:pt x="1103245" y="285056"/>
                </a:lnTo>
                <a:lnTo>
                  <a:pt x="1115784" y="284883"/>
                </a:lnTo>
                <a:lnTo>
                  <a:pt x="1142364" y="284733"/>
                </a:lnTo>
                <a:lnTo>
                  <a:pt x="1251301" y="284914"/>
                </a:lnTo>
                <a:lnTo>
                  <a:pt x="1277771" y="285113"/>
                </a:lnTo>
                <a:lnTo>
                  <a:pt x="1291740" y="285234"/>
                </a:lnTo>
                <a:lnTo>
                  <a:pt x="1306194" y="285368"/>
                </a:lnTo>
                <a:lnTo>
                  <a:pt x="1307591" y="283971"/>
                </a:lnTo>
                <a:lnTo>
                  <a:pt x="1313941" y="189229"/>
                </a:lnTo>
                <a:lnTo>
                  <a:pt x="1301750" y="191135"/>
                </a:lnTo>
                <a:lnTo>
                  <a:pt x="1278381" y="240411"/>
                </a:lnTo>
                <a:lnTo>
                  <a:pt x="1146937" y="240411"/>
                </a:lnTo>
                <a:lnTo>
                  <a:pt x="1242314" y="126237"/>
                </a:lnTo>
                <a:lnTo>
                  <a:pt x="1168400" y="27686"/>
                </a:lnTo>
                <a:lnTo>
                  <a:pt x="1269745" y="27686"/>
                </a:lnTo>
                <a:lnTo>
                  <a:pt x="1283462" y="80137"/>
                </a:lnTo>
                <a:lnTo>
                  <a:pt x="1294002" y="78486"/>
                </a:lnTo>
                <a:lnTo>
                  <a:pt x="1307083" y="8000"/>
                </a:lnTo>
                <a:lnTo>
                  <a:pt x="1305687" y="6350"/>
                </a:lnTo>
                <a:lnTo>
                  <a:pt x="1297821" y="6516"/>
                </a:lnTo>
                <a:lnTo>
                  <a:pt x="1284459" y="6762"/>
                </a:lnTo>
                <a:lnTo>
                  <a:pt x="1271339" y="6961"/>
                </a:lnTo>
                <a:lnTo>
                  <a:pt x="1258462" y="7116"/>
                </a:lnTo>
                <a:close/>
              </a:path>
              <a:path w="4595368" h="290067">
                <a:moveTo>
                  <a:pt x="3214693" y="285123"/>
                </a:moveTo>
                <a:lnTo>
                  <a:pt x="3227324" y="285368"/>
                </a:lnTo>
                <a:lnTo>
                  <a:pt x="3226689" y="275463"/>
                </a:lnTo>
                <a:lnTo>
                  <a:pt x="3207257" y="269620"/>
                </a:lnTo>
                <a:lnTo>
                  <a:pt x="3202178" y="268224"/>
                </a:lnTo>
                <a:lnTo>
                  <a:pt x="3198367" y="265811"/>
                </a:lnTo>
                <a:lnTo>
                  <a:pt x="3189858" y="253111"/>
                </a:lnTo>
                <a:lnTo>
                  <a:pt x="3186556" y="243839"/>
                </a:lnTo>
                <a:lnTo>
                  <a:pt x="3100958" y="2286"/>
                </a:lnTo>
                <a:lnTo>
                  <a:pt x="3101340" y="175894"/>
                </a:lnTo>
                <a:lnTo>
                  <a:pt x="3034918" y="175894"/>
                </a:lnTo>
                <a:lnTo>
                  <a:pt x="3079495" y="5461"/>
                </a:lnTo>
                <a:lnTo>
                  <a:pt x="2980563" y="246379"/>
                </a:lnTo>
                <a:lnTo>
                  <a:pt x="2977641" y="253237"/>
                </a:lnTo>
                <a:lnTo>
                  <a:pt x="2974975" y="258444"/>
                </a:lnTo>
                <a:lnTo>
                  <a:pt x="2972562" y="261746"/>
                </a:lnTo>
                <a:lnTo>
                  <a:pt x="2970149" y="265175"/>
                </a:lnTo>
                <a:lnTo>
                  <a:pt x="2966466" y="267588"/>
                </a:lnTo>
                <a:lnTo>
                  <a:pt x="2961386" y="269113"/>
                </a:lnTo>
                <a:lnTo>
                  <a:pt x="2940177" y="275463"/>
                </a:lnTo>
                <a:lnTo>
                  <a:pt x="2941192" y="285368"/>
                </a:lnTo>
                <a:lnTo>
                  <a:pt x="2946693" y="285242"/>
                </a:lnTo>
                <a:lnTo>
                  <a:pt x="2960139" y="284973"/>
                </a:lnTo>
                <a:lnTo>
                  <a:pt x="2972656" y="284797"/>
                </a:lnTo>
                <a:lnTo>
                  <a:pt x="3003142" y="284882"/>
                </a:lnTo>
                <a:lnTo>
                  <a:pt x="3016389" y="285090"/>
                </a:lnTo>
                <a:lnTo>
                  <a:pt x="3031236" y="285368"/>
                </a:lnTo>
                <a:lnTo>
                  <a:pt x="3030601" y="275081"/>
                </a:lnTo>
                <a:lnTo>
                  <a:pt x="3011551" y="269493"/>
                </a:lnTo>
                <a:lnTo>
                  <a:pt x="3009011" y="268858"/>
                </a:lnTo>
                <a:lnTo>
                  <a:pt x="3005963" y="266700"/>
                </a:lnTo>
                <a:lnTo>
                  <a:pt x="3004185" y="263778"/>
                </a:lnTo>
                <a:lnTo>
                  <a:pt x="3004185" y="259079"/>
                </a:lnTo>
                <a:lnTo>
                  <a:pt x="3004947" y="255777"/>
                </a:lnTo>
                <a:lnTo>
                  <a:pt x="3006470" y="251332"/>
                </a:lnTo>
                <a:lnTo>
                  <a:pt x="3007994" y="246887"/>
                </a:lnTo>
                <a:lnTo>
                  <a:pt x="3010154" y="240918"/>
                </a:lnTo>
                <a:lnTo>
                  <a:pt x="3012948" y="233679"/>
                </a:lnTo>
                <a:lnTo>
                  <a:pt x="3027044" y="196595"/>
                </a:lnTo>
                <a:lnTo>
                  <a:pt x="3108452" y="196595"/>
                </a:lnTo>
                <a:lnTo>
                  <a:pt x="3121532" y="233933"/>
                </a:lnTo>
                <a:lnTo>
                  <a:pt x="3124073" y="240918"/>
                </a:lnTo>
                <a:lnTo>
                  <a:pt x="3125978" y="246633"/>
                </a:lnTo>
                <a:lnTo>
                  <a:pt x="3127375" y="250825"/>
                </a:lnTo>
                <a:lnTo>
                  <a:pt x="3128644" y="255142"/>
                </a:lnTo>
                <a:lnTo>
                  <a:pt x="3129279" y="258699"/>
                </a:lnTo>
                <a:lnTo>
                  <a:pt x="3129279" y="263651"/>
                </a:lnTo>
                <a:lnTo>
                  <a:pt x="3127502" y="266700"/>
                </a:lnTo>
                <a:lnTo>
                  <a:pt x="3124454" y="268858"/>
                </a:lnTo>
                <a:lnTo>
                  <a:pt x="3121787" y="269620"/>
                </a:lnTo>
                <a:lnTo>
                  <a:pt x="3102102" y="275463"/>
                </a:lnTo>
                <a:lnTo>
                  <a:pt x="3103117" y="285368"/>
                </a:lnTo>
                <a:lnTo>
                  <a:pt x="3109561" y="285264"/>
                </a:lnTo>
                <a:lnTo>
                  <a:pt x="3122043" y="285085"/>
                </a:lnTo>
                <a:lnTo>
                  <a:pt x="3134650" y="284938"/>
                </a:lnTo>
                <a:lnTo>
                  <a:pt x="3160239" y="284758"/>
                </a:lnTo>
                <a:lnTo>
                  <a:pt x="3189305" y="284797"/>
                </a:lnTo>
                <a:lnTo>
                  <a:pt x="3202020" y="284929"/>
                </a:lnTo>
                <a:lnTo>
                  <a:pt x="3214693" y="285123"/>
                </a:lnTo>
                <a:close/>
              </a:path>
            </a:pathLst>
          </a:custGeom>
          <a:solidFill>
            <a:srgbClr val="C00000"/>
          </a:solidFill>
        </p:spPr>
        <p:txBody>
          <a:bodyPr wrap="square" lIns="0" tIns="0" rIns="0" bIns="0" rtlCol="0">
            <a:noAutofit/>
          </a:bodyPr>
          <a:lstStyle/>
          <a:p>
            <a:endParaRPr/>
          </a:p>
        </p:txBody>
      </p:sp>
      <p:sp>
        <p:nvSpPr>
          <p:cNvPr id="6" name="object 6"/>
          <p:cNvSpPr/>
          <p:nvPr/>
        </p:nvSpPr>
        <p:spPr>
          <a:xfrm>
            <a:off x="3270845" y="649353"/>
            <a:ext cx="83820" cy="61975"/>
          </a:xfrm>
          <a:custGeom>
            <a:avLst/>
            <a:gdLst/>
            <a:ahLst/>
            <a:cxnLst/>
            <a:rect l="l" t="t" r="r" b="b"/>
            <a:pathLst>
              <a:path w="62865" h="61975">
                <a:moveTo>
                  <a:pt x="31623" y="0"/>
                </a:moveTo>
                <a:lnTo>
                  <a:pt x="40640" y="0"/>
                </a:lnTo>
                <a:lnTo>
                  <a:pt x="48132" y="2794"/>
                </a:lnTo>
                <a:lnTo>
                  <a:pt x="53975" y="8509"/>
                </a:lnTo>
                <a:lnTo>
                  <a:pt x="59817" y="14097"/>
                </a:lnTo>
                <a:lnTo>
                  <a:pt x="62865" y="21589"/>
                </a:lnTo>
                <a:lnTo>
                  <a:pt x="62865" y="30861"/>
                </a:lnTo>
                <a:lnTo>
                  <a:pt x="62865" y="40004"/>
                </a:lnTo>
                <a:lnTo>
                  <a:pt x="59817" y="47498"/>
                </a:lnTo>
                <a:lnTo>
                  <a:pt x="53975" y="53339"/>
                </a:lnTo>
                <a:lnTo>
                  <a:pt x="48132" y="59054"/>
                </a:lnTo>
                <a:lnTo>
                  <a:pt x="40640" y="61975"/>
                </a:lnTo>
                <a:lnTo>
                  <a:pt x="31623" y="61975"/>
                </a:lnTo>
                <a:lnTo>
                  <a:pt x="22225" y="61975"/>
                </a:lnTo>
                <a:lnTo>
                  <a:pt x="14605" y="59054"/>
                </a:lnTo>
                <a:lnTo>
                  <a:pt x="8762" y="53339"/>
                </a:lnTo>
                <a:lnTo>
                  <a:pt x="2920" y="47498"/>
                </a:lnTo>
                <a:lnTo>
                  <a:pt x="0" y="40004"/>
                </a:lnTo>
                <a:lnTo>
                  <a:pt x="0" y="30861"/>
                </a:lnTo>
                <a:lnTo>
                  <a:pt x="0" y="21589"/>
                </a:lnTo>
                <a:lnTo>
                  <a:pt x="2920" y="14097"/>
                </a:lnTo>
                <a:lnTo>
                  <a:pt x="8762" y="8509"/>
                </a:lnTo>
                <a:lnTo>
                  <a:pt x="14605" y="2794"/>
                </a:lnTo>
                <a:lnTo>
                  <a:pt x="22225" y="0"/>
                </a:lnTo>
                <a:lnTo>
                  <a:pt x="31623"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8426367" y="623188"/>
            <a:ext cx="312080" cy="83438"/>
          </a:xfrm>
          <a:custGeom>
            <a:avLst/>
            <a:gdLst/>
            <a:ahLst/>
            <a:cxnLst/>
            <a:rect l="l" t="t" r="r" b="b"/>
            <a:pathLst>
              <a:path w="234060" h="83438">
                <a:moveTo>
                  <a:pt x="229489" y="0"/>
                </a:moveTo>
                <a:lnTo>
                  <a:pt x="234060" y="82041"/>
                </a:lnTo>
                <a:lnTo>
                  <a:pt x="232664" y="83438"/>
                </a:lnTo>
                <a:lnTo>
                  <a:pt x="218233" y="83294"/>
                </a:lnTo>
                <a:lnTo>
                  <a:pt x="204333" y="83165"/>
                </a:lnTo>
                <a:lnTo>
                  <a:pt x="190961" y="83053"/>
                </a:lnTo>
                <a:lnTo>
                  <a:pt x="178115" y="82960"/>
                </a:lnTo>
                <a:lnTo>
                  <a:pt x="165795" y="82886"/>
                </a:lnTo>
                <a:lnTo>
                  <a:pt x="153997" y="82835"/>
                </a:lnTo>
                <a:lnTo>
                  <a:pt x="142721" y="82808"/>
                </a:lnTo>
                <a:lnTo>
                  <a:pt x="136525" y="82803"/>
                </a:lnTo>
                <a:lnTo>
                  <a:pt x="98171" y="82803"/>
                </a:lnTo>
                <a:lnTo>
                  <a:pt x="86340" y="82816"/>
                </a:lnTo>
                <a:lnTo>
                  <a:pt x="74246" y="82854"/>
                </a:lnTo>
                <a:lnTo>
                  <a:pt x="61890" y="82914"/>
                </a:lnTo>
                <a:lnTo>
                  <a:pt x="49272" y="82995"/>
                </a:lnTo>
                <a:lnTo>
                  <a:pt x="36391" y="83096"/>
                </a:lnTo>
                <a:lnTo>
                  <a:pt x="23248" y="83214"/>
                </a:lnTo>
                <a:lnTo>
                  <a:pt x="9842" y="83348"/>
                </a:lnTo>
                <a:lnTo>
                  <a:pt x="1397" y="83438"/>
                </a:lnTo>
                <a:lnTo>
                  <a:pt x="0" y="82041"/>
                </a:lnTo>
                <a:lnTo>
                  <a:pt x="12826" y="1905"/>
                </a:lnTo>
                <a:lnTo>
                  <a:pt x="24129" y="381"/>
                </a:lnTo>
                <a:lnTo>
                  <a:pt x="31496" y="36195"/>
                </a:lnTo>
                <a:lnTo>
                  <a:pt x="208025" y="36195"/>
                </a:lnTo>
                <a:lnTo>
                  <a:pt x="218440" y="1777"/>
                </a:lnTo>
                <a:lnTo>
                  <a:pt x="229489"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8500873" y="519684"/>
            <a:ext cx="163407" cy="89026"/>
          </a:xfrm>
          <a:custGeom>
            <a:avLst/>
            <a:gdLst/>
            <a:ahLst/>
            <a:cxnLst/>
            <a:rect l="l" t="t" r="r" b="b"/>
            <a:pathLst>
              <a:path w="122555" h="89026">
                <a:moveTo>
                  <a:pt x="11937" y="0"/>
                </a:moveTo>
                <a:lnTo>
                  <a:pt x="16129" y="16001"/>
                </a:lnTo>
                <a:lnTo>
                  <a:pt x="17145" y="19557"/>
                </a:lnTo>
                <a:lnTo>
                  <a:pt x="22225" y="21589"/>
                </a:lnTo>
                <a:lnTo>
                  <a:pt x="35435" y="21797"/>
                </a:lnTo>
                <a:lnTo>
                  <a:pt x="48135" y="21924"/>
                </a:lnTo>
                <a:lnTo>
                  <a:pt x="60378" y="21970"/>
                </a:lnTo>
                <a:lnTo>
                  <a:pt x="61341" y="21970"/>
                </a:lnTo>
                <a:lnTo>
                  <a:pt x="73580" y="21928"/>
                </a:lnTo>
                <a:lnTo>
                  <a:pt x="86267" y="21802"/>
                </a:lnTo>
                <a:lnTo>
                  <a:pt x="99431" y="21592"/>
                </a:lnTo>
                <a:lnTo>
                  <a:pt x="103124" y="21336"/>
                </a:lnTo>
                <a:lnTo>
                  <a:pt x="106299" y="16255"/>
                </a:lnTo>
                <a:lnTo>
                  <a:pt x="110490" y="762"/>
                </a:lnTo>
                <a:lnTo>
                  <a:pt x="122555" y="126"/>
                </a:lnTo>
                <a:lnTo>
                  <a:pt x="122284" y="13566"/>
                </a:lnTo>
                <a:lnTo>
                  <a:pt x="122123" y="26408"/>
                </a:lnTo>
                <a:lnTo>
                  <a:pt x="122053" y="38633"/>
                </a:lnTo>
                <a:lnTo>
                  <a:pt x="122047" y="43814"/>
                </a:lnTo>
                <a:lnTo>
                  <a:pt x="122081" y="55477"/>
                </a:lnTo>
                <a:lnTo>
                  <a:pt x="122196" y="67949"/>
                </a:lnTo>
                <a:lnTo>
                  <a:pt x="122411" y="81284"/>
                </a:lnTo>
                <a:lnTo>
                  <a:pt x="122555" y="88011"/>
                </a:lnTo>
                <a:lnTo>
                  <a:pt x="110490" y="89026"/>
                </a:lnTo>
                <a:lnTo>
                  <a:pt x="106045" y="71627"/>
                </a:lnTo>
                <a:lnTo>
                  <a:pt x="105156" y="68071"/>
                </a:lnTo>
                <a:lnTo>
                  <a:pt x="103124" y="66293"/>
                </a:lnTo>
                <a:lnTo>
                  <a:pt x="86954" y="65959"/>
                </a:lnTo>
                <a:lnTo>
                  <a:pt x="74246" y="65832"/>
                </a:lnTo>
                <a:lnTo>
                  <a:pt x="62050" y="65786"/>
                </a:lnTo>
                <a:lnTo>
                  <a:pt x="61213" y="65786"/>
                </a:lnTo>
                <a:lnTo>
                  <a:pt x="48983" y="65827"/>
                </a:lnTo>
                <a:lnTo>
                  <a:pt x="36279" y="65953"/>
                </a:lnTo>
                <a:lnTo>
                  <a:pt x="23129" y="66161"/>
                </a:lnTo>
                <a:lnTo>
                  <a:pt x="19431" y="66293"/>
                </a:lnTo>
                <a:lnTo>
                  <a:pt x="16129" y="71246"/>
                </a:lnTo>
                <a:lnTo>
                  <a:pt x="11937" y="88391"/>
                </a:lnTo>
                <a:lnTo>
                  <a:pt x="0" y="88773"/>
                </a:lnTo>
                <a:lnTo>
                  <a:pt x="289" y="75147"/>
                </a:lnTo>
                <a:lnTo>
                  <a:pt x="501" y="62251"/>
                </a:lnTo>
                <a:lnTo>
                  <a:pt x="617" y="50085"/>
                </a:lnTo>
                <a:lnTo>
                  <a:pt x="635" y="43814"/>
                </a:lnTo>
                <a:lnTo>
                  <a:pt x="571" y="31945"/>
                </a:lnTo>
                <a:lnTo>
                  <a:pt x="393" y="19385"/>
                </a:lnTo>
                <a:lnTo>
                  <a:pt x="120" y="6115"/>
                </a:lnTo>
                <a:lnTo>
                  <a:pt x="0" y="1015"/>
                </a:lnTo>
                <a:lnTo>
                  <a:pt x="11937"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7087955" y="503810"/>
            <a:ext cx="88562" cy="93344"/>
          </a:xfrm>
          <a:custGeom>
            <a:avLst/>
            <a:gdLst/>
            <a:ahLst/>
            <a:cxnLst/>
            <a:rect l="l" t="t" r="r" b="b"/>
            <a:pathLst>
              <a:path w="66421" h="93344">
                <a:moveTo>
                  <a:pt x="35051" y="0"/>
                </a:moveTo>
                <a:lnTo>
                  <a:pt x="32638" y="6857"/>
                </a:lnTo>
                <a:lnTo>
                  <a:pt x="30099" y="13969"/>
                </a:lnTo>
                <a:lnTo>
                  <a:pt x="27305" y="21462"/>
                </a:lnTo>
                <a:lnTo>
                  <a:pt x="0" y="93344"/>
                </a:lnTo>
                <a:lnTo>
                  <a:pt x="66421" y="93344"/>
                </a:lnTo>
                <a:lnTo>
                  <a:pt x="41910" y="21589"/>
                </a:lnTo>
                <a:lnTo>
                  <a:pt x="39497" y="14096"/>
                </a:lnTo>
                <a:lnTo>
                  <a:pt x="37084" y="6857"/>
                </a:lnTo>
                <a:lnTo>
                  <a:pt x="35051"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6346275" y="503810"/>
            <a:ext cx="88562" cy="93344"/>
          </a:xfrm>
          <a:custGeom>
            <a:avLst/>
            <a:gdLst/>
            <a:ahLst/>
            <a:cxnLst/>
            <a:rect l="l" t="t" r="r" b="b"/>
            <a:pathLst>
              <a:path w="66421" h="93344">
                <a:moveTo>
                  <a:pt x="35052" y="0"/>
                </a:moveTo>
                <a:lnTo>
                  <a:pt x="32639" y="6857"/>
                </a:lnTo>
                <a:lnTo>
                  <a:pt x="30099" y="13969"/>
                </a:lnTo>
                <a:lnTo>
                  <a:pt x="27305" y="21462"/>
                </a:lnTo>
                <a:lnTo>
                  <a:pt x="0" y="93344"/>
                </a:lnTo>
                <a:lnTo>
                  <a:pt x="66421" y="93344"/>
                </a:lnTo>
                <a:lnTo>
                  <a:pt x="41910" y="21589"/>
                </a:lnTo>
                <a:lnTo>
                  <a:pt x="39497" y="14096"/>
                </a:lnTo>
                <a:lnTo>
                  <a:pt x="37084" y="6857"/>
                </a:lnTo>
                <a:lnTo>
                  <a:pt x="3505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8765542" y="427863"/>
            <a:ext cx="403013" cy="278764"/>
          </a:xfrm>
          <a:custGeom>
            <a:avLst/>
            <a:gdLst/>
            <a:ahLst/>
            <a:cxnLst/>
            <a:rect l="l" t="t" r="r" b="b"/>
            <a:pathLst>
              <a:path w="302260" h="278764">
                <a:moveTo>
                  <a:pt x="0" y="0"/>
                </a:moveTo>
                <a:lnTo>
                  <a:pt x="11721" y="283"/>
                </a:lnTo>
                <a:lnTo>
                  <a:pt x="23961" y="501"/>
                </a:lnTo>
                <a:lnTo>
                  <a:pt x="36712" y="653"/>
                </a:lnTo>
                <a:lnTo>
                  <a:pt x="49967" y="739"/>
                </a:lnTo>
                <a:lnTo>
                  <a:pt x="61214" y="762"/>
                </a:lnTo>
                <a:lnTo>
                  <a:pt x="75693" y="726"/>
                </a:lnTo>
                <a:lnTo>
                  <a:pt x="89184" y="619"/>
                </a:lnTo>
                <a:lnTo>
                  <a:pt x="101696" y="442"/>
                </a:lnTo>
                <a:lnTo>
                  <a:pt x="113236" y="193"/>
                </a:lnTo>
                <a:lnTo>
                  <a:pt x="120015" y="0"/>
                </a:lnTo>
                <a:lnTo>
                  <a:pt x="121285" y="10160"/>
                </a:lnTo>
                <a:lnTo>
                  <a:pt x="97663" y="16890"/>
                </a:lnTo>
                <a:lnTo>
                  <a:pt x="94234" y="17779"/>
                </a:lnTo>
                <a:lnTo>
                  <a:pt x="92583" y="19812"/>
                </a:lnTo>
                <a:lnTo>
                  <a:pt x="92455" y="22987"/>
                </a:lnTo>
                <a:lnTo>
                  <a:pt x="92222" y="34570"/>
                </a:lnTo>
                <a:lnTo>
                  <a:pt x="92097" y="47497"/>
                </a:lnTo>
                <a:lnTo>
                  <a:pt x="92075" y="56641"/>
                </a:lnTo>
                <a:lnTo>
                  <a:pt x="92075" y="121031"/>
                </a:lnTo>
                <a:lnTo>
                  <a:pt x="210439" y="121031"/>
                </a:lnTo>
                <a:lnTo>
                  <a:pt x="210439" y="56641"/>
                </a:lnTo>
                <a:lnTo>
                  <a:pt x="210384" y="42820"/>
                </a:lnTo>
                <a:lnTo>
                  <a:pt x="210222" y="30367"/>
                </a:lnTo>
                <a:lnTo>
                  <a:pt x="210058" y="22987"/>
                </a:lnTo>
                <a:lnTo>
                  <a:pt x="208152" y="17779"/>
                </a:lnTo>
                <a:lnTo>
                  <a:pt x="204850" y="16890"/>
                </a:lnTo>
                <a:lnTo>
                  <a:pt x="181610" y="10160"/>
                </a:lnTo>
                <a:lnTo>
                  <a:pt x="181101" y="0"/>
                </a:lnTo>
                <a:lnTo>
                  <a:pt x="192241" y="290"/>
                </a:lnTo>
                <a:lnTo>
                  <a:pt x="204219" y="511"/>
                </a:lnTo>
                <a:lnTo>
                  <a:pt x="217043" y="663"/>
                </a:lnTo>
                <a:lnTo>
                  <a:pt x="230720" y="745"/>
                </a:lnTo>
                <a:lnTo>
                  <a:pt x="240665" y="762"/>
                </a:lnTo>
                <a:lnTo>
                  <a:pt x="254437" y="728"/>
                </a:lnTo>
                <a:lnTo>
                  <a:pt x="267640" y="628"/>
                </a:lnTo>
                <a:lnTo>
                  <a:pt x="280273" y="460"/>
                </a:lnTo>
                <a:lnTo>
                  <a:pt x="292338" y="226"/>
                </a:lnTo>
                <a:lnTo>
                  <a:pt x="301244" y="0"/>
                </a:lnTo>
                <a:lnTo>
                  <a:pt x="302260" y="10160"/>
                </a:lnTo>
                <a:lnTo>
                  <a:pt x="275209" y="17907"/>
                </a:lnTo>
                <a:lnTo>
                  <a:pt x="270019" y="35501"/>
                </a:lnTo>
                <a:lnTo>
                  <a:pt x="269895" y="48604"/>
                </a:lnTo>
                <a:lnTo>
                  <a:pt x="269875" y="57403"/>
                </a:lnTo>
                <a:lnTo>
                  <a:pt x="269875" y="215773"/>
                </a:lnTo>
                <a:lnTo>
                  <a:pt x="269914" y="230088"/>
                </a:lnTo>
                <a:lnTo>
                  <a:pt x="270032" y="242881"/>
                </a:lnTo>
                <a:lnTo>
                  <a:pt x="270229" y="254127"/>
                </a:lnTo>
                <a:lnTo>
                  <a:pt x="275844" y="261492"/>
                </a:lnTo>
                <a:lnTo>
                  <a:pt x="301625" y="268859"/>
                </a:lnTo>
                <a:lnTo>
                  <a:pt x="302260"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1" y="278764"/>
                </a:lnTo>
                <a:lnTo>
                  <a:pt x="181101" y="268859"/>
                </a:lnTo>
                <a:lnTo>
                  <a:pt x="204850" y="261874"/>
                </a:lnTo>
                <a:lnTo>
                  <a:pt x="208152" y="260985"/>
                </a:lnTo>
                <a:lnTo>
                  <a:pt x="209930" y="258572"/>
                </a:lnTo>
                <a:lnTo>
                  <a:pt x="210265" y="243906"/>
                </a:lnTo>
                <a:lnTo>
                  <a:pt x="210392" y="231264"/>
                </a:lnTo>
                <a:lnTo>
                  <a:pt x="210438" y="216987"/>
                </a:lnTo>
                <a:lnTo>
                  <a:pt x="210439" y="215773"/>
                </a:lnTo>
                <a:lnTo>
                  <a:pt x="210439" y="142112"/>
                </a:lnTo>
                <a:lnTo>
                  <a:pt x="92075" y="142112"/>
                </a:lnTo>
                <a:lnTo>
                  <a:pt x="92075" y="215773"/>
                </a:lnTo>
                <a:lnTo>
                  <a:pt x="92115" y="230180"/>
                </a:lnTo>
                <a:lnTo>
                  <a:pt x="92235" y="242954"/>
                </a:lnTo>
                <a:lnTo>
                  <a:pt x="92436" y="254070"/>
                </a:lnTo>
                <a:lnTo>
                  <a:pt x="92583" y="258572"/>
                </a:lnTo>
                <a:lnTo>
                  <a:pt x="97663" y="261874"/>
                </a:lnTo>
                <a:lnTo>
                  <a:pt x="120650" y="268859"/>
                </a:lnTo>
                <a:lnTo>
                  <a:pt x="121285"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6" y="278764"/>
                </a:lnTo>
                <a:lnTo>
                  <a:pt x="0" y="268859"/>
                </a:lnTo>
                <a:lnTo>
                  <a:pt x="26670" y="261492"/>
                </a:lnTo>
                <a:lnTo>
                  <a:pt x="32209" y="244196"/>
                </a:lnTo>
                <a:lnTo>
                  <a:pt x="32336" y="231572"/>
                </a:lnTo>
                <a:lnTo>
                  <a:pt x="32384" y="217423"/>
                </a:lnTo>
                <a:lnTo>
                  <a:pt x="32385" y="215773"/>
                </a:lnTo>
                <a:lnTo>
                  <a:pt x="32385" y="57403"/>
                </a:lnTo>
                <a:lnTo>
                  <a:pt x="32328" y="43130"/>
                </a:lnTo>
                <a:lnTo>
                  <a:pt x="32159" y="30815"/>
                </a:lnTo>
                <a:lnTo>
                  <a:pt x="31876" y="20954"/>
                </a:lnTo>
                <a:lnTo>
                  <a:pt x="635" y="10160"/>
                </a:lnTo>
                <a:lnTo>
                  <a:pt x="0"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437542" y="427863"/>
            <a:ext cx="289899" cy="81914"/>
          </a:xfrm>
          <a:custGeom>
            <a:avLst/>
            <a:gdLst/>
            <a:ahLst/>
            <a:cxnLst/>
            <a:rect l="l" t="t" r="r" b="b"/>
            <a:pathLst>
              <a:path w="217424" h="81914">
                <a:moveTo>
                  <a:pt x="1651" y="0"/>
                </a:moveTo>
                <a:lnTo>
                  <a:pt x="15120" y="188"/>
                </a:lnTo>
                <a:lnTo>
                  <a:pt x="28352" y="349"/>
                </a:lnTo>
                <a:lnTo>
                  <a:pt x="41348" y="484"/>
                </a:lnTo>
                <a:lnTo>
                  <a:pt x="54110" y="592"/>
                </a:lnTo>
                <a:lnTo>
                  <a:pt x="66639" y="674"/>
                </a:lnTo>
                <a:lnTo>
                  <a:pt x="78938" y="729"/>
                </a:lnTo>
                <a:lnTo>
                  <a:pt x="91008" y="757"/>
                </a:lnTo>
                <a:lnTo>
                  <a:pt x="97790" y="762"/>
                </a:lnTo>
                <a:lnTo>
                  <a:pt x="119380" y="762"/>
                </a:lnTo>
                <a:lnTo>
                  <a:pt x="131254" y="748"/>
                </a:lnTo>
                <a:lnTo>
                  <a:pt x="143377" y="709"/>
                </a:lnTo>
                <a:lnTo>
                  <a:pt x="155750" y="643"/>
                </a:lnTo>
                <a:lnTo>
                  <a:pt x="168373" y="552"/>
                </a:lnTo>
                <a:lnTo>
                  <a:pt x="181244" y="433"/>
                </a:lnTo>
                <a:lnTo>
                  <a:pt x="194365" y="289"/>
                </a:lnTo>
                <a:lnTo>
                  <a:pt x="207735" y="118"/>
                </a:lnTo>
                <a:lnTo>
                  <a:pt x="216153" y="0"/>
                </a:lnTo>
                <a:lnTo>
                  <a:pt x="217424" y="1524"/>
                </a:lnTo>
                <a:lnTo>
                  <a:pt x="205232" y="80010"/>
                </a:lnTo>
                <a:lnTo>
                  <a:pt x="194183" y="81661"/>
                </a:lnTo>
                <a:lnTo>
                  <a:pt x="185927" y="44069"/>
                </a:lnTo>
                <a:lnTo>
                  <a:pt x="26670" y="44069"/>
                </a:lnTo>
                <a:lnTo>
                  <a:pt x="15494" y="80517"/>
                </a:lnTo>
                <a:lnTo>
                  <a:pt x="4191" y="81914"/>
                </a:lnTo>
                <a:lnTo>
                  <a:pt x="0" y="1524"/>
                </a:lnTo>
                <a:lnTo>
                  <a:pt x="1651"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8072968" y="427863"/>
            <a:ext cx="361356" cy="278764"/>
          </a:xfrm>
          <a:custGeom>
            <a:avLst/>
            <a:gdLst/>
            <a:ahLst/>
            <a:cxnLst/>
            <a:rect l="l" t="t" r="r" b="b"/>
            <a:pathLst>
              <a:path w="271017" h="278764">
                <a:moveTo>
                  <a:pt x="0" y="0"/>
                </a:moveTo>
                <a:lnTo>
                  <a:pt x="9782" y="306"/>
                </a:lnTo>
                <a:lnTo>
                  <a:pt x="21287" y="535"/>
                </a:lnTo>
                <a:lnTo>
                  <a:pt x="34505" y="684"/>
                </a:lnTo>
                <a:lnTo>
                  <a:pt x="49428" y="755"/>
                </a:lnTo>
                <a:lnTo>
                  <a:pt x="55879" y="762"/>
                </a:lnTo>
                <a:lnTo>
                  <a:pt x="69134" y="740"/>
                </a:lnTo>
                <a:lnTo>
                  <a:pt x="82168" y="675"/>
                </a:lnTo>
                <a:lnTo>
                  <a:pt x="94978" y="566"/>
                </a:lnTo>
                <a:lnTo>
                  <a:pt x="107560" y="415"/>
                </a:lnTo>
                <a:lnTo>
                  <a:pt x="119911" y="220"/>
                </a:lnTo>
                <a:lnTo>
                  <a:pt x="131190" y="0"/>
                </a:lnTo>
                <a:lnTo>
                  <a:pt x="132079" y="10160"/>
                </a:lnTo>
                <a:lnTo>
                  <a:pt x="111887" y="15112"/>
                </a:lnTo>
                <a:lnTo>
                  <a:pt x="108838" y="15748"/>
                </a:lnTo>
                <a:lnTo>
                  <a:pt x="106552" y="16763"/>
                </a:lnTo>
                <a:lnTo>
                  <a:pt x="105155" y="18034"/>
                </a:lnTo>
                <a:lnTo>
                  <a:pt x="103632" y="19176"/>
                </a:lnTo>
                <a:lnTo>
                  <a:pt x="102870" y="20827"/>
                </a:lnTo>
                <a:lnTo>
                  <a:pt x="102870" y="22860"/>
                </a:lnTo>
                <a:lnTo>
                  <a:pt x="102870" y="25653"/>
                </a:lnTo>
                <a:lnTo>
                  <a:pt x="103886" y="28956"/>
                </a:lnTo>
                <a:lnTo>
                  <a:pt x="105663" y="33020"/>
                </a:lnTo>
                <a:lnTo>
                  <a:pt x="107569" y="36957"/>
                </a:lnTo>
                <a:lnTo>
                  <a:pt x="110109" y="41656"/>
                </a:lnTo>
                <a:lnTo>
                  <a:pt x="113411" y="47116"/>
                </a:lnTo>
                <a:lnTo>
                  <a:pt x="157734" y="127762"/>
                </a:lnTo>
                <a:lnTo>
                  <a:pt x="195961" y="51815"/>
                </a:lnTo>
                <a:lnTo>
                  <a:pt x="199516" y="45212"/>
                </a:lnTo>
                <a:lnTo>
                  <a:pt x="202311" y="39624"/>
                </a:lnTo>
                <a:lnTo>
                  <a:pt x="204470" y="34925"/>
                </a:lnTo>
                <a:lnTo>
                  <a:pt x="206628" y="30352"/>
                </a:lnTo>
                <a:lnTo>
                  <a:pt x="207645" y="26542"/>
                </a:lnTo>
                <a:lnTo>
                  <a:pt x="207645" y="23622"/>
                </a:lnTo>
                <a:lnTo>
                  <a:pt x="207645" y="19685"/>
                </a:lnTo>
                <a:lnTo>
                  <a:pt x="204597" y="16890"/>
                </a:lnTo>
                <a:lnTo>
                  <a:pt x="198627" y="15239"/>
                </a:lnTo>
                <a:lnTo>
                  <a:pt x="180848" y="10540"/>
                </a:lnTo>
                <a:lnTo>
                  <a:pt x="180212" y="0"/>
                </a:lnTo>
                <a:lnTo>
                  <a:pt x="192468" y="360"/>
                </a:lnTo>
                <a:lnTo>
                  <a:pt x="205040" y="606"/>
                </a:lnTo>
                <a:lnTo>
                  <a:pt x="217961" y="737"/>
                </a:lnTo>
                <a:lnTo>
                  <a:pt x="226567" y="762"/>
                </a:lnTo>
                <a:lnTo>
                  <a:pt x="239344" y="696"/>
                </a:lnTo>
                <a:lnTo>
                  <a:pt x="252056" y="501"/>
                </a:lnTo>
                <a:lnTo>
                  <a:pt x="264703" y="175"/>
                </a:lnTo>
                <a:lnTo>
                  <a:pt x="270001" y="0"/>
                </a:lnTo>
                <a:lnTo>
                  <a:pt x="271017" y="10160"/>
                </a:lnTo>
                <a:lnTo>
                  <a:pt x="249936" y="16256"/>
                </a:lnTo>
                <a:lnTo>
                  <a:pt x="241553" y="20192"/>
                </a:lnTo>
                <a:lnTo>
                  <a:pt x="236347" y="26415"/>
                </a:lnTo>
                <a:lnTo>
                  <a:pt x="231012" y="35178"/>
                </a:lnTo>
                <a:lnTo>
                  <a:pt x="168275" y="151384"/>
                </a:lnTo>
                <a:lnTo>
                  <a:pt x="168275" y="215773"/>
                </a:lnTo>
                <a:lnTo>
                  <a:pt x="168275" y="223774"/>
                </a:lnTo>
                <a:lnTo>
                  <a:pt x="168275" y="230886"/>
                </a:lnTo>
                <a:lnTo>
                  <a:pt x="168401" y="237362"/>
                </a:lnTo>
                <a:lnTo>
                  <a:pt x="168401" y="243966"/>
                </a:lnTo>
                <a:lnTo>
                  <a:pt x="168528" y="249682"/>
                </a:lnTo>
                <a:lnTo>
                  <a:pt x="168655" y="254888"/>
                </a:lnTo>
                <a:lnTo>
                  <a:pt x="168783" y="258317"/>
                </a:lnTo>
                <a:lnTo>
                  <a:pt x="171196" y="260731"/>
                </a:lnTo>
                <a:lnTo>
                  <a:pt x="175640" y="261874"/>
                </a:lnTo>
                <a:lnTo>
                  <a:pt x="197865" y="268859"/>
                </a:lnTo>
                <a:lnTo>
                  <a:pt x="198500" y="278764"/>
                </a:lnTo>
                <a:lnTo>
                  <a:pt x="187111" y="278538"/>
                </a:lnTo>
                <a:lnTo>
                  <a:pt x="175013" y="278354"/>
                </a:lnTo>
                <a:lnTo>
                  <a:pt x="162198" y="278220"/>
                </a:lnTo>
                <a:lnTo>
                  <a:pt x="148659" y="278144"/>
                </a:lnTo>
                <a:lnTo>
                  <a:pt x="139319" y="278129"/>
                </a:lnTo>
                <a:lnTo>
                  <a:pt x="125083" y="278162"/>
                </a:lnTo>
                <a:lnTo>
                  <a:pt x="111684" y="278256"/>
                </a:lnTo>
                <a:lnTo>
                  <a:pt x="99107" y="278404"/>
                </a:lnTo>
                <a:lnTo>
                  <a:pt x="87339" y="278598"/>
                </a:lnTo>
                <a:lnTo>
                  <a:pt x="79248" y="278764"/>
                </a:lnTo>
                <a:lnTo>
                  <a:pt x="78232" y="268859"/>
                </a:lnTo>
                <a:lnTo>
                  <a:pt x="102870" y="261492"/>
                </a:lnTo>
                <a:lnTo>
                  <a:pt x="106172" y="260476"/>
                </a:lnTo>
                <a:lnTo>
                  <a:pt x="108076" y="258445"/>
                </a:lnTo>
                <a:lnTo>
                  <a:pt x="108330" y="255270"/>
                </a:lnTo>
                <a:lnTo>
                  <a:pt x="108458" y="250062"/>
                </a:lnTo>
                <a:lnTo>
                  <a:pt x="108585" y="244094"/>
                </a:lnTo>
                <a:lnTo>
                  <a:pt x="108712" y="237489"/>
                </a:lnTo>
                <a:lnTo>
                  <a:pt x="108838" y="231012"/>
                </a:lnTo>
                <a:lnTo>
                  <a:pt x="108838" y="223774"/>
                </a:lnTo>
                <a:lnTo>
                  <a:pt x="108838" y="215773"/>
                </a:lnTo>
                <a:lnTo>
                  <a:pt x="108838" y="156210"/>
                </a:lnTo>
                <a:lnTo>
                  <a:pt x="44323" y="40512"/>
                </a:lnTo>
                <a:lnTo>
                  <a:pt x="39370" y="32385"/>
                </a:lnTo>
                <a:lnTo>
                  <a:pt x="35433" y="26670"/>
                </a:lnTo>
                <a:lnTo>
                  <a:pt x="32258" y="23113"/>
                </a:lnTo>
                <a:lnTo>
                  <a:pt x="29210" y="19685"/>
                </a:lnTo>
                <a:lnTo>
                  <a:pt x="25019" y="17017"/>
                </a:lnTo>
                <a:lnTo>
                  <a:pt x="19812" y="15494"/>
                </a:lnTo>
                <a:lnTo>
                  <a:pt x="762" y="10160"/>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7347204" y="427863"/>
            <a:ext cx="702901" cy="278764"/>
          </a:xfrm>
          <a:custGeom>
            <a:avLst/>
            <a:gdLst/>
            <a:ahLst/>
            <a:cxnLst/>
            <a:rect l="l" t="t" r="r" b="b"/>
            <a:pathLst>
              <a:path w="527176" h="278764">
                <a:moveTo>
                  <a:pt x="0" y="0"/>
                </a:moveTo>
                <a:lnTo>
                  <a:pt x="13102" y="320"/>
                </a:lnTo>
                <a:lnTo>
                  <a:pt x="25966" y="554"/>
                </a:lnTo>
                <a:lnTo>
                  <a:pt x="38570" y="701"/>
                </a:lnTo>
                <a:lnTo>
                  <a:pt x="50893" y="760"/>
                </a:lnTo>
                <a:lnTo>
                  <a:pt x="53086" y="762"/>
                </a:lnTo>
                <a:lnTo>
                  <a:pt x="242188" y="762"/>
                </a:lnTo>
                <a:lnTo>
                  <a:pt x="254723" y="720"/>
                </a:lnTo>
                <a:lnTo>
                  <a:pt x="267409" y="579"/>
                </a:lnTo>
                <a:lnTo>
                  <a:pt x="280245" y="316"/>
                </a:lnTo>
                <a:lnTo>
                  <a:pt x="282829" y="0"/>
                </a:lnTo>
                <a:lnTo>
                  <a:pt x="289941" y="126"/>
                </a:lnTo>
                <a:lnTo>
                  <a:pt x="291464" y="126"/>
                </a:lnTo>
                <a:lnTo>
                  <a:pt x="292988" y="0"/>
                </a:lnTo>
                <a:lnTo>
                  <a:pt x="294513" y="0"/>
                </a:lnTo>
                <a:lnTo>
                  <a:pt x="307611" y="336"/>
                </a:lnTo>
                <a:lnTo>
                  <a:pt x="320564" y="497"/>
                </a:lnTo>
                <a:lnTo>
                  <a:pt x="333370" y="614"/>
                </a:lnTo>
                <a:lnTo>
                  <a:pt x="346029" y="693"/>
                </a:lnTo>
                <a:lnTo>
                  <a:pt x="358542" y="739"/>
                </a:lnTo>
                <a:lnTo>
                  <a:pt x="370908" y="760"/>
                </a:lnTo>
                <a:lnTo>
                  <a:pt x="376427" y="762"/>
                </a:lnTo>
                <a:lnTo>
                  <a:pt x="431800" y="762"/>
                </a:lnTo>
                <a:lnTo>
                  <a:pt x="443949" y="748"/>
                </a:lnTo>
                <a:lnTo>
                  <a:pt x="456267" y="706"/>
                </a:lnTo>
                <a:lnTo>
                  <a:pt x="468754" y="637"/>
                </a:lnTo>
                <a:lnTo>
                  <a:pt x="481413" y="540"/>
                </a:lnTo>
                <a:lnTo>
                  <a:pt x="494246" y="416"/>
                </a:lnTo>
                <a:lnTo>
                  <a:pt x="507254" y="263"/>
                </a:lnTo>
                <a:lnTo>
                  <a:pt x="520439" y="83"/>
                </a:lnTo>
                <a:lnTo>
                  <a:pt x="526034" y="0"/>
                </a:lnTo>
                <a:lnTo>
                  <a:pt x="527176" y="1524"/>
                </a:lnTo>
                <a:lnTo>
                  <a:pt x="514096" y="74295"/>
                </a:lnTo>
                <a:lnTo>
                  <a:pt x="502920" y="76073"/>
                </a:lnTo>
                <a:lnTo>
                  <a:pt x="489966" y="21209"/>
                </a:lnTo>
                <a:lnTo>
                  <a:pt x="432562" y="21209"/>
                </a:lnTo>
                <a:lnTo>
                  <a:pt x="432562" y="215391"/>
                </a:lnTo>
                <a:lnTo>
                  <a:pt x="432603" y="229985"/>
                </a:lnTo>
                <a:lnTo>
                  <a:pt x="432729" y="242712"/>
                </a:lnTo>
                <a:lnTo>
                  <a:pt x="432937" y="253547"/>
                </a:lnTo>
                <a:lnTo>
                  <a:pt x="438404" y="260096"/>
                </a:lnTo>
                <a:lnTo>
                  <a:pt x="469519" y="268859"/>
                </a:lnTo>
                <a:lnTo>
                  <a:pt x="470154" y="278764"/>
                </a:lnTo>
                <a:lnTo>
                  <a:pt x="457548" y="278561"/>
                </a:lnTo>
                <a:lnTo>
                  <a:pt x="444893" y="278391"/>
                </a:lnTo>
                <a:lnTo>
                  <a:pt x="432193" y="278259"/>
                </a:lnTo>
                <a:lnTo>
                  <a:pt x="419453" y="278171"/>
                </a:lnTo>
                <a:lnTo>
                  <a:pt x="406679" y="278131"/>
                </a:lnTo>
                <a:lnTo>
                  <a:pt x="403606" y="278129"/>
                </a:lnTo>
                <a:lnTo>
                  <a:pt x="390401" y="278156"/>
                </a:lnTo>
                <a:lnTo>
                  <a:pt x="377440" y="278233"/>
                </a:lnTo>
                <a:lnTo>
                  <a:pt x="364716" y="278354"/>
                </a:lnTo>
                <a:lnTo>
                  <a:pt x="352224" y="278514"/>
                </a:lnTo>
                <a:lnTo>
                  <a:pt x="339959" y="278709"/>
                </a:lnTo>
                <a:lnTo>
                  <a:pt x="336804" y="278764"/>
                </a:lnTo>
                <a:lnTo>
                  <a:pt x="335788" y="268859"/>
                </a:lnTo>
                <a:lnTo>
                  <a:pt x="367664" y="260096"/>
                </a:lnTo>
                <a:lnTo>
                  <a:pt x="373044" y="242950"/>
                </a:lnTo>
                <a:lnTo>
                  <a:pt x="373204" y="230261"/>
                </a:lnTo>
                <a:lnTo>
                  <a:pt x="373252" y="215706"/>
                </a:lnTo>
                <a:lnTo>
                  <a:pt x="373252" y="215391"/>
                </a:lnTo>
                <a:lnTo>
                  <a:pt x="373252" y="21209"/>
                </a:lnTo>
                <a:lnTo>
                  <a:pt x="315975" y="21209"/>
                </a:lnTo>
                <a:lnTo>
                  <a:pt x="297688" y="74040"/>
                </a:lnTo>
                <a:lnTo>
                  <a:pt x="286512" y="75946"/>
                </a:lnTo>
                <a:lnTo>
                  <a:pt x="282321" y="13970"/>
                </a:lnTo>
                <a:lnTo>
                  <a:pt x="268477" y="17907"/>
                </a:lnTo>
                <a:lnTo>
                  <a:pt x="265430" y="18796"/>
                </a:lnTo>
                <a:lnTo>
                  <a:pt x="263415" y="35501"/>
                </a:lnTo>
                <a:lnTo>
                  <a:pt x="263291" y="48604"/>
                </a:lnTo>
                <a:lnTo>
                  <a:pt x="263271" y="57403"/>
                </a:lnTo>
                <a:lnTo>
                  <a:pt x="263271" y="215773"/>
                </a:lnTo>
                <a:lnTo>
                  <a:pt x="263310" y="230088"/>
                </a:lnTo>
                <a:lnTo>
                  <a:pt x="263428" y="242881"/>
                </a:lnTo>
                <a:lnTo>
                  <a:pt x="263625" y="254127"/>
                </a:lnTo>
                <a:lnTo>
                  <a:pt x="269113" y="261492"/>
                </a:lnTo>
                <a:lnTo>
                  <a:pt x="294894" y="268859"/>
                </a:lnTo>
                <a:lnTo>
                  <a:pt x="295656" y="278764"/>
                </a:lnTo>
                <a:lnTo>
                  <a:pt x="283962" y="278551"/>
                </a:lnTo>
                <a:lnTo>
                  <a:pt x="271767" y="278374"/>
                </a:lnTo>
                <a:lnTo>
                  <a:pt x="259063" y="278241"/>
                </a:lnTo>
                <a:lnTo>
                  <a:pt x="245846" y="278157"/>
                </a:lnTo>
                <a:lnTo>
                  <a:pt x="232663" y="278129"/>
                </a:lnTo>
                <a:lnTo>
                  <a:pt x="218252" y="278166"/>
                </a:lnTo>
                <a:lnTo>
                  <a:pt x="204819" y="278269"/>
                </a:lnTo>
                <a:lnTo>
                  <a:pt x="192364" y="278431"/>
                </a:lnTo>
                <a:lnTo>
                  <a:pt x="180888" y="278642"/>
                </a:lnTo>
                <a:lnTo>
                  <a:pt x="175513" y="278764"/>
                </a:lnTo>
                <a:lnTo>
                  <a:pt x="174244" y="268859"/>
                </a:lnTo>
                <a:lnTo>
                  <a:pt x="198120" y="261874"/>
                </a:lnTo>
                <a:lnTo>
                  <a:pt x="201422" y="260985"/>
                </a:lnTo>
                <a:lnTo>
                  <a:pt x="203200" y="258572"/>
                </a:lnTo>
                <a:lnTo>
                  <a:pt x="203622" y="243907"/>
                </a:lnTo>
                <a:lnTo>
                  <a:pt x="203782" y="231265"/>
                </a:lnTo>
                <a:lnTo>
                  <a:pt x="203834" y="216988"/>
                </a:lnTo>
                <a:lnTo>
                  <a:pt x="203835" y="215773"/>
                </a:lnTo>
                <a:lnTo>
                  <a:pt x="203835" y="22478"/>
                </a:lnTo>
                <a:lnTo>
                  <a:pt x="92075" y="22478"/>
                </a:lnTo>
                <a:lnTo>
                  <a:pt x="92075" y="215773"/>
                </a:lnTo>
                <a:lnTo>
                  <a:pt x="92115" y="230180"/>
                </a:lnTo>
                <a:lnTo>
                  <a:pt x="92235" y="242954"/>
                </a:lnTo>
                <a:lnTo>
                  <a:pt x="92436" y="254070"/>
                </a:lnTo>
                <a:lnTo>
                  <a:pt x="97662" y="261874"/>
                </a:lnTo>
                <a:lnTo>
                  <a:pt x="120650" y="268859"/>
                </a:lnTo>
                <a:lnTo>
                  <a:pt x="121285"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6" y="278764"/>
                </a:lnTo>
                <a:lnTo>
                  <a:pt x="0" y="268859"/>
                </a:lnTo>
                <a:lnTo>
                  <a:pt x="26670" y="261492"/>
                </a:lnTo>
                <a:lnTo>
                  <a:pt x="32209" y="244196"/>
                </a:lnTo>
                <a:lnTo>
                  <a:pt x="32336" y="231572"/>
                </a:lnTo>
                <a:lnTo>
                  <a:pt x="32384" y="217423"/>
                </a:lnTo>
                <a:lnTo>
                  <a:pt x="32385" y="215773"/>
                </a:lnTo>
                <a:lnTo>
                  <a:pt x="32385" y="57403"/>
                </a:lnTo>
                <a:lnTo>
                  <a:pt x="32328" y="43130"/>
                </a:lnTo>
                <a:lnTo>
                  <a:pt x="32159" y="30815"/>
                </a:lnTo>
                <a:lnTo>
                  <a:pt x="31876" y="20954"/>
                </a:lnTo>
                <a:lnTo>
                  <a:pt x="635" y="10160"/>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727702" y="427863"/>
            <a:ext cx="403013" cy="278764"/>
          </a:xfrm>
          <a:custGeom>
            <a:avLst/>
            <a:gdLst/>
            <a:ahLst/>
            <a:cxnLst/>
            <a:rect l="l" t="t" r="r" b="b"/>
            <a:pathLst>
              <a:path w="302260" h="278764">
                <a:moveTo>
                  <a:pt x="0" y="0"/>
                </a:moveTo>
                <a:lnTo>
                  <a:pt x="11721" y="283"/>
                </a:lnTo>
                <a:lnTo>
                  <a:pt x="23961" y="501"/>
                </a:lnTo>
                <a:lnTo>
                  <a:pt x="36712" y="653"/>
                </a:lnTo>
                <a:lnTo>
                  <a:pt x="49967" y="739"/>
                </a:lnTo>
                <a:lnTo>
                  <a:pt x="61213" y="762"/>
                </a:lnTo>
                <a:lnTo>
                  <a:pt x="75693" y="726"/>
                </a:lnTo>
                <a:lnTo>
                  <a:pt x="89184" y="619"/>
                </a:lnTo>
                <a:lnTo>
                  <a:pt x="101696" y="442"/>
                </a:lnTo>
                <a:lnTo>
                  <a:pt x="113236" y="193"/>
                </a:lnTo>
                <a:lnTo>
                  <a:pt x="120014" y="0"/>
                </a:lnTo>
                <a:lnTo>
                  <a:pt x="121285" y="10160"/>
                </a:lnTo>
                <a:lnTo>
                  <a:pt x="97662" y="16890"/>
                </a:lnTo>
                <a:lnTo>
                  <a:pt x="94234" y="17779"/>
                </a:lnTo>
                <a:lnTo>
                  <a:pt x="92583" y="19812"/>
                </a:lnTo>
                <a:lnTo>
                  <a:pt x="92455" y="22987"/>
                </a:lnTo>
                <a:lnTo>
                  <a:pt x="92222" y="34570"/>
                </a:lnTo>
                <a:lnTo>
                  <a:pt x="92097" y="47497"/>
                </a:lnTo>
                <a:lnTo>
                  <a:pt x="92075" y="56641"/>
                </a:lnTo>
                <a:lnTo>
                  <a:pt x="92075" y="121031"/>
                </a:lnTo>
                <a:lnTo>
                  <a:pt x="210438" y="121031"/>
                </a:lnTo>
                <a:lnTo>
                  <a:pt x="210438" y="56641"/>
                </a:lnTo>
                <a:lnTo>
                  <a:pt x="210384" y="42820"/>
                </a:lnTo>
                <a:lnTo>
                  <a:pt x="210222" y="30367"/>
                </a:lnTo>
                <a:lnTo>
                  <a:pt x="210058" y="22987"/>
                </a:lnTo>
                <a:lnTo>
                  <a:pt x="208152" y="17779"/>
                </a:lnTo>
                <a:lnTo>
                  <a:pt x="204850" y="16890"/>
                </a:lnTo>
                <a:lnTo>
                  <a:pt x="181610" y="10160"/>
                </a:lnTo>
                <a:lnTo>
                  <a:pt x="181101" y="0"/>
                </a:lnTo>
                <a:lnTo>
                  <a:pt x="192241" y="290"/>
                </a:lnTo>
                <a:lnTo>
                  <a:pt x="204219" y="511"/>
                </a:lnTo>
                <a:lnTo>
                  <a:pt x="217043" y="663"/>
                </a:lnTo>
                <a:lnTo>
                  <a:pt x="230720" y="745"/>
                </a:lnTo>
                <a:lnTo>
                  <a:pt x="240664" y="762"/>
                </a:lnTo>
                <a:lnTo>
                  <a:pt x="254437" y="728"/>
                </a:lnTo>
                <a:lnTo>
                  <a:pt x="267640" y="628"/>
                </a:lnTo>
                <a:lnTo>
                  <a:pt x="280273" y="460"/>
                </a:lnTo>
                <a:lnTo>
                  <a:pt x="292338" y="226"/>
                </a:lnTo>
                <a:lnTo>
                  <a:pt x="301244" y="0"/>
                </a:lnTo>
                <a:lnTo>
                  <a:pt x="302260" y="10160"/>
                </a:lnTo>
                <a:lnTo>
                  <a:pt x="275209" y="17907"/>
                </a:lnTo>
                <a:lnTo>
                  <a:pt x="270019" y="35501"/>
                </a:lnTo>
                <a:lnTo>
                  <a:pt x="269895" y="48604"/>
                </a:lnTo>
                <a:lnTo>
                  <a:pt x="269875" y="57403"/>
                </a:lnTo>
                <a:lnTo>
                  <a:pt x="269875" y="215773"/>
                </a:lnTo>
                <a:lnTo>
                  <a:pt x="269914" y="230088"/>
                </a:lnTo>
                <a:lnTo>
                  <a:pt x="270032" y="242881"/>
                </a:lnTo>
                <a:lnTo>
                  <a:pt x="270229" y="254127"/>
                </a:lnTo>
                <a:lnTo>
                  <a:pt x="275844" y="261492"/>
                </a:lnTo>
                <a:lnTo>
                  <a:pt x="301625" y="268859"/>
                </a:lnTo>
                <a:lnTo>
                  <a:pt x="302260"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0" y="278764"/>
                </a:lnTo>
                <a:lnTo>
                  <a:pt x="181101" y="268859"/>
                </a:lnTo>
                <a:lnTo>
                  <a:pt x="204850" y="261874"/>
                </a:lnTo>
                <a:lnTo>
                  <a:pt x="208152" y="260985"/>
                </a:lnTo>
                <a:lnTo>
                  <a:pt x="209930" y="258572"/>
                </a:lnTo>
                <a:lnTo>
                  <a:pt x="210265" y="243906"/>
                </a:lnTo>
                <a:lnTo>
                  <a:pt x="210392" y="231264"/>
                </a:lnTo>
                <a:lnTo>
                  <a:pt x="210438" y="216987"/>
                </a:lnTo>
                <a:lnTo>
                  <a:pt x="210438" y="215773"/>
                </a:lnTo>
                <a:lnTo>
                  <a:pt x="210438" y="142112"/>
                </a:lnTo>
                <a:lnTo>
                  <a:pt x="92075" y="142112"/>
                </a:lnTo>
                <a:lnTo>
                  <a:pt x="92075" y="215773"/>
                </a:lnTo>
                <a:lnTo>
                  <a:pt x="92115" y="230180"/>
                </a:lnTo>
                <a:lnTo>
                  <a:pt x="92235" y="242954"/>
                </a:lnTo>
                <a:lnTo>
                  <a:pt x="92436" y="254070"/>
                </a:lnTo>
                <a:lnTo>
                  <a:pt x="92583" y="258572"/>
                </a:lnTo>
                <a:lnTo>
                  <a:pt x="97662" y="261874"/>
                </a:lnTo>
                <a:lnTo>
                  <a:pt x="120650" y="268859"/>
                </a:lnTo>
                <a:lnTo>
                  <a:pt x="121285" y="278764"/>
                </a:lnTo>
                <a:lnTo>
                  <a:pt x="110093" y="278535"/>
                </a:lnTo>
                <a:lnTo>
                  <a:pt x="98081" y="278349"/>
                </a:lnTo>
                <a:lnTo>
                  <a:pt x="85227" y="278216"/>
                </a:lnTo>
                <a:lnTo>
                  <a:pt x="71507" y="278142"/>
                </a:lnTo>
                <a:lnTo>
                  <a:pt x="62991" y="278129"/>
                </a:lnTo>
                <a:lnTo>
                  <a:pt x="49212" y="278160"/>
                </a:lnTo>
                <a:lnTo>
                  <a:pt x="35983" y="278249"/>
                </a:lnTo>
                <a:lnTo>
                  <a:pt x="23311" y="278388"/>
                </a:lnTo>
                <a:lnTo>
                  <a:pt x="11202" y="278571"/>
                </a:lnTo>
                <a:lnTo>
                  <a:pt x="1015" y="278764"/>
                </a:lnTo>
                <a:lnTo>
                  <a:pt x="0" y="268859"/>
                </a:lnTo>
                <a:lnTo>
                  <a:pt x="26670" y="261492"/>
                </a:lnTo>
                <a:lnTo>
                  <a:pt x="32209" y="244196"/>
                </a:lnTo>
                <a:lnTo>
                  <a:pt x="32336" y="231572"/>
                </a:lnTo>
                <a:lnTo>
                  <a:pt x="32384" y="217423"/>
                </a:lnTo>
                <a:lnTo>
                  <a:pt x="32385" y="215773"/>
                </a:lnTo>
                <a:lnTo>
                  <a:pt x="32385" y="57403"/>
                </a:lnTo>
                <a:lnTo>
                  <a:pt x="32328" y="43130"/>
                </a:lnTo>
                <a:lnTo>
                  <a:pt x="32159" y="30815"/>
                </a:lnTo>
                <a:lnTo>
                  <a:pt x="31876" y="20954"/>
                </a:lnTo>
                <a:lnTo>
                  <a:pt x="635" y="10160"/>
                </a:lnTo>
                <a:lnTo>
                  <a:pt x="0" y="0"/>
                </a:lnTo>
                <a:close/>
              </a:path>
            </a:pathLst>
          </a:custGeom>
          <a:ln w="3047">
            <a:solidFill>
              <a:srgbClr val="3A431F"/>
            </a:solidFill>
          </a:ln>
        </p:spPr>
        <p:txBody>
          <a:bodyPr wrap="square" lIns="0" tIns="0" rIns="0" bIns="0" rtlCol="0">
            <a:noAutofit/>
          </a:bodyPr>
          <a:lstStyle/>
          <a:p>
            <a:endParaRPr/>
          </a:p>
        </p:txBody>
      </p:sp>
      <p:sp>
        <p:nvSpPr>
          <p:cNvPr id="16" name="object 16"/>
          <p:cNvSpPr/>
          <p:nvPr/>
        </p:nvSpPr>
        <p:spPr>
          <a:xfrm>
            <a:off x="5476578" y="427863"/>
            <a:ext cx="242147" cy="278764"/>
          </a:xfrm>
          <a:custGeom>
            <a:avLst/>
            <a:gdLst/>
            <a:ahLst/>
            <a:cxnLst/>
            <a:rect l="l" t="t" r="r" b="b"/>
            <a:pathLst>
              <a:path w="181610" h="278764">
                <a:moveTo>
                  <a:pt x="78993" y="0"/>
                </a:moveTo>
                <a:lnTo>
                  <a:pt x="90931" y="361"/>
                </a:lnTo>
                <a:lnTo>
                  <a:pt x="103447" y="608"/>
                </a:lnTo>
                <a:lnTo>
                  <a:pt x="116542" y="739"/>
                </a:lnTo>
                <a:lnTo>
                  <a:pt x="125094" y="762"/>
                </a:lnTo>
                <a:lnTo>
                  <a:pt x="138320" y="706"/>
                </a:lnTo>
                <a:lnTo>
                  <a:pt x="151153" y="538"/>
                </a:lnTo>
                <a:lnTo>
                  <a:pt x="163595" y="258"/>
                </a:lnTo>
                <a:lnTo>
                  <a:pt x="171957" y="0"/>
                </a:lnTo>
                <a:lnTo>
                  <a:pt x="172974" y="10160"/>
                </a:lnTo>
                <a:lnTo>
                  <a:pt x="150621" y="16256"/>
                </a:lnTo>
                <a:lnTo>
                  <a:pt x="138556" y="21336"/>
                </a:lnTo>
                <a:lnTo>
                  <a:pt x="129286" y="29590"/>
                </a:lnTo>
                <a:lnTo>
                  <a:pt x="119125" y="39877"/>
                </a:lnTo>
                <a:lnTo>
                  <a:pt x="51053" y="116077"/>
                </a:lnTo>
                <a:lnTo>
                  <a:pt x="138429" y="244601"/>
                </a:lnTo>
                <a:lnTo>
                  <a:pt x="146430" y="254762"/>
                </a:lnTo>
                <a:lnTo>
                  <a:pt x="157099" y="261492"/>
                </a:lnTo>
                <a:lnTo>
                  <a:pt x="161670" y="262889"/>
                </a:lnTo>
                <a:lnTo>
                  <a:pt x="180975" y="268859"/>
                </a:lnTo>
                <a:lnTo>
                  <a:pt x="181610" y="278764"/>
                </a:lnTo>
                <a:lnTo>
                  <a:pt x="169184" y="278478"/>
                </a:lnTo>
                <a:lnTo>
                  <a:pt x="156539" y="278268"/>
                </a:lnTo>
                <a:lnTo>
                  <a:pt x="143691" y="278150"/>
                </a:lnTo>
                <a:lnTo>
                  <a:pt x="136016" y="278129"/>
                </a:lnTo>
                <a:lnTo>
                  <a:pt x="124005" y="278157"/>
                </a:lnTo>
                <a:lnTo>
                  <a:pt x="111466" y="278241"/>
                </a:lnTo>
                <a:lnTo>
                  <a:pt x="98432" y="278380"/>
                </a:lnTo>
                <a:lnTo>
                  <a:pt x="89026" y="278511"/>
                </a:lnTo>
                <a:lnTo>
                  <a:pt x="85702" y="272040"/>
                </a:lnTo>
                <a:lnTo>
                  <a:pt x="80698" y="263340"/>
                </a:lnTo>
                <a:lnTo>
                  <a:pt x="74016" y="252396"/>
                </a:lnTo>
                <a:lnTo>
                  <a:pt x="65655" y="239197"/>
                </a:lnTo>
                <a:lnTo>
                  <a:pt x="56641" y="225298"/>
                </a:lnTo>
                <a:lnTo>
                  <a:pt x="0" y="139319"/>
                </a:lnTo>
                <a:lnTo>
                  <a:pt x="81406" y="49657"/>
                </a:lnTo>
                <a:lnTo>
                  <a:pt x="87883" y="42672"/>
                </a:lnTo>
                <a:lnTo>
                  <a:pt x="92963" y="36702"/>
                </a:lnTo>
                <a:lnTo>
                  <a:pt x="96774" y="31876"/>
                </a:lnTo>
                <a:lnTo>
                  <a:pt x="100456" y="27050"/>
                </a:lnTo>
                <a:lnTo>
                  <a:pt x="102235" y="23113"/>
                </a:lnTo>
                <a:lnTo>
                  <a:pt x="102235" y="20320"/>
                </a:lnTo>
                <a:lnTo>
                  <a:pt x="102235" y="17779"/>
                </a:lnTo>
                <a:lnTo>
                  <a:pt x="100456" y="16001"/>
                </a:lnTo>
                <a:lnTo>
                  <a:pt x="96900" y="14859"/>
                </a:lnTo>
                <a:lnTo>
                  <a:pt x="79628" y="10540"/>
                </a:lnTo>
                <a:lnTo>
                  <a:pt x="78993"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5347716" y="427863"/>
            <a:ext cx="161714" cy="278764"/>
          </a:xfrm>
          <a:custGeom>
            <a:avLst/>
            <a:gdLst/>
            <a:ahLst/>
            <a:cxnLst/>
            <a:rect l="l" t="t" r="r" b="b"/>
            <a:pathLst>
              <a:path w="121285" h="278764">
                <a:moveTo>
                  <a:pt x="0" y="0"/>
                </a:moveTo>
                <a:lnTo>
                  <a:pt x="11721" y="283"/>
                </a:lnTo>
                <a:lnTo>
                  <a:pt x="23961" y="501"/>
                </a:lnTo>
                <a:lnTo>
                  <a:pt x="36712" y="653"/>
                </a:lnTo>
                <a:lnTo>
                  <a:pt x="49967" y="739"/>
                </a:lnTo>
                <a:lnTo>
                  <a:pt x="61213" y="762"/>
                </a:lnTo>
                <a:lnTo>
                  <a:pt x="75628" y="726"/>
                </a:lnTo>
                <a:lnTo>
                  <a:pt x="89091" y="619"/>
                </a:lnTo>
                <a:lnTo>
                  <a:pt x="101609" y="442"/>
                </a:lnTo>
                <a:lnTo>
                  <a:pt x="113191" y="193"/>
                </a:lnTo>
                <a:lnTo>
                  <a:pt x="120014" y="0"/>
                </a:lnTo>
                <a:lnTo>
                  <a:pt x="121285" y="10160"/>
                </a:lnTo>
                <a:lnTo>
                  <a:pt x="97662" y="16890"/>
                </a:lnTo>
                <a:lnTo>
                  <a:pt x="94361" y="17779"/>
                </a:lnTo>
                <a:lnTo>
                  <a:pt x="92710" y="19812"/>
                </a:lnTo>
                <a:lnTo>
                  <a:pt x="92455" y="22987"/>
                </a:lnTo>
                <a:lnTo>
                  <a:pt x="92328" y="27939"/>
                </a:lnTo>
                <a:lnTo>
                  <a:pt x="92201" y="33147"/>
                </a:lnTo>
                <a:lnTo>
                  <a:pt x="92075" y="38735"/>
                </a:lnTo>
                <a:lnTo>
                  <a:pt x="92075" y="44323"/>
                </a:lnTo>
                <a:lnTo>
                  <a:pt x="92075" y="50291"/>
                </a:lnTo>
                <a:lnTo>
                  <a:pt x="92075" y="237362"/>
                </a:lnTo>
                <a:lnTo>
                  <a:pt x="92201" y="243966"/>
                </a:lnTo>
                <a:lnTo>
                  <a:pt x="92328" y="249682"/>
                </a:lnTo>
                <a:lnTo>
                  <a:pt x="92455" y="254888"/>
                </a:lnTo>
                <a:lnTo>
                  <a:pt x="92583" y="258445"/>
                </a:lnTo>
                <a:lnTo>
                  <a:pt x="94234" y="260858"/>
                </a:lnTo>
                <a:lnTo>
                  <a:pt x="97662" y="261874"/>
                </a:lnTo>
                <a:lnTo>
                  <a:pt x="120650" y="268859"/>
                </a:lnTo>
                <a:lnTo>
                  <a:pt x="121285" y="278764"/>
                </a:lnTo>
                <a:lnTo>
                  <a:pt x="110093" y="278535"/>
                </a:lnTo>
                <a:lnTo>
                  <a:pt x="98081" y="278349"/>
                </a:lnTo>
                <a:lnTo>
                  <a:pt x="85227" y="278216"/>
                </a:lnTo>
                <a:lnTo>
                  <a:pt x="71507" y="278142"/>
                </a:lnTo>
                <a:lnTo>
                  <a:pt x="62991" y="278129"/>
                </a:lnTo>
                <a:lnTo>
                  <a:pt x="49088" y="278160"/>
                </a:lnTo>
                <a:lnTo>
                  <a:pt x="35799" y="278249"/>
                </a:lnTo>
                <a:lnTo>
                  <a:pt x="23130" y="278388"/>
                </a:lnTo>
                <a:lnTo>
                  <a:pt x="11090" y="278571"/>
                </a:lnTo>
                <a:lnTo>
                  <a:pt x="1015" y="278764"/>
                </a:lnTo>
                <a:lnTo>
                  <a:pt x="0" y="268859"/>
                </a:lnTo>
                <a:lnTo>
                  <a:pt x="26670" y="261492"/>
                </a:lnTo>
                <a:lnTo>
                  <a:pt x="30099" y="260350"/>
                </a:lnTo>
                <a:lnTo>
                  <a:pt x="31876" y="258317"/>
                </a:lnTo>
                <a:lnTo>
                  <a:pt x="32003" y="255270"/>
                </a:lnTo>
                <a:lnTo>
                  <a:pt x="32130" y="250062"/>
                </a:lnTo>
                <a:lnTo>
                  <a:pt x="32258" y="244094"/>
                </a:lnTo>
                <a:lnTo>
                  <a:pt x="32385" y="237489"/>
                </a:lnTo>
                <a:lnTo>
                  <a:pt x="32385" y="231012"/>
                </a:lnTo>
                <a:lnTo>
                  <a:pt x="32385" y="223774"/>
                </a:lnTo>
                <a:lnTo>
                  <a:pt x="32385" y="39370"/>
                </a:lnTo>
                <a:lnTo>
                  <a:pt x="32258" y="33909"/>
                </a:lnTo>
                <a:lnTo>
                  <a:pt x="32130" y="28956"/>
                </a:lnTo>
                <a:lnTo>
                  <a:pt x="32003" y="24384"/>
                </a:lnTo>
                <a:lnTo>
                  <a:pt x="31876" y="20954"/>
                </a:lnTo>
                <a:lnTo>
                  <a:pt x="30352" y="18796"/>
                </a:lnTo>
                <a:lnTo>
                  <a:pt x="27304" y="17907"/>
                </a:lnTo>
                <a:lnTo>
                  <a:pt x="635" y="10160"/>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5152645" y="427863"/>
            <a:ext cx="165606" cy="278764"/>
          </a:xfrm>
          <a:custGeom>
            <a:avLst/>
            <a:gdLst/>
            <a:ahLst/>
            <a:cxnLst/>
            <a:rect l="l" t="t" r="r" b="b"/>
            <a:pathLst>
              <a:path w="124205" h="278764">
                <a:moveTo>
                  <a:pt x="0" y="0"/>
                </a:moveTo>
                <a:lnTo>
                  <a:pt x="11721" y="283"/>
                </a:lnTo>
                <a:lnTo>
                  <a:pt x="23961" y="501"/>
                </a:lnTo>
                <a:lnTo>
                  <a:pt x="36712" y="653"/>
                </a:lnTo>
                <a:lnTo>
                  <a:pt x="49967" y="739"/>
                </a:lnTo>
                <a:lnTo>
                  <a:pt x="61213" y="762"/>
                </a:lnTo>
                <a:lnTo>
                  <a:pt x="75104" y="730"/>
                </a:lnTo>
                <a:lnTo>
                  <a:pt x="88368" y="634"/>
                </a:lnTo>
                <a:lnTo>
                  <a:pt x="101018" y="474"/>
                </a:lnTo>
                <a:lnTo>
                  <a:pt x="113068" y="250"/>
                </a:lnTo>
                <a:lnTo>
                  <a:pt x="123189" y="0"/>
                </a:lnTo>
                <a:lnTo>
                  <a:pt x="124205" y="10160"/>
                </a:lnTo>
                <a:lnTo>
                  <a:pt x="97662" y="17525"/>
                </a:lnTo>
                <a:lnTo>
                  <a:pt x="94361" y="18287"/>
                </a:lnTo>
                <a:lnTo>
                  <a:pt x="92709" y="20320"/>
                </a:lnTo>
                <a:lnTo>
                  <a:pt x="92455" y="23495"/>
                </a:lnTo>
                <a:lnTo>
                  <a:pt x="92328" y="28194"/>
                </a:lnTo>
                <a:lnTo>
                  <a:pt x="92201" y="33400"/>
                </a:lnTo>
                <a:lnTo>
                  <a:pt x="92075" y="38862"/>
                </a:lnTo>
                <a:lnTo>
                  <a:pt x="92075" y="44323"/>
                </a:lnTo>
                <a:lnTo>
                  <a:pt x="92075" y="50291"/>
                </a:lnTo>
                <a:lnTo>
                  <a:pt x="92075" y="237362"/>
                </a:lnTo>
                <a:lnTo>
                  <a:pt x="92201" y="243966"/>
                </a:lnTo>
                <a:lnTo>
                  <a:pt x="92328" y="249682"/>
                </a:lnTo>
                <a:lnTo>
                  <a:pt x="92455" y="254888"/>
                </a:lnTo>
                <a:lnTo>
                  <a:pt x="92582" y="258317"/>
                </a:lnTo>
                <a:lnTo>
                  <a:pt x="94868" y="260731"/>
                </a:lnTo>
                <a:lnTo>
                  <a:pt x="99187" y="261874"/>
                </a:lnTo>
                <a:lnTo>
                  <a:pt x="123570" y="268859"/>
                </a:lnTo>
                <a:lnTo>
                  <a:pt x="124205" y="278764"/>
                </a:lnTo>
                <a:lnTo>
                  <a:pt x="112496" y="278545"/>
                </a:lnTo>
                <a:lnTo>
                  <a:pt x="100281" y="278365"/>
                </a:lnTo>
                <a:lnTo>
                  <a:pt x="87548" y="278231"/>
                </a:lnTo>
                <a:lnTo>
                  <a:pt x="74281" y="278151"/>
                </a:lnTo>
                <a:lnTo>
                  <a:pt x="62991" y="278129"/>
                </a:lnTo>
                <a:lnTo>
                  <a:pt x="49088" y="278160"/>
                </a:lnTo>
                <a:lnTo>
                  <a:pt x="35799" y="278249"/>
                </a:lnTo>
                <a:lnTo>
                  <a:pt x="23130" y="278388"/>
                </a:lnTo>
                <a:lnTo>
                  <a:pt x="11090" y="278571"/>
                </a:lnTo>
                <a:lnTo>
                  <a:pt x="1015" y="278764"/>
                </a:lnTo>
                <a:lnTo>
                  <a:pt x="0" y="268859"/>
                </a:lnTo>
                <a:lnTo>
                  <a:pt x="26669" y="261492"/>
                </a:lnTo>
                <a:lnTo>
                  <a:pt x="29971" y="260476"/>
                </a:lnTo>
                <a:lnTo>
                  <a:pt x="31750" y="258445"/>
                </a:lnTo>
                <a:lnTo>
                  <a:pt x="32003" y="255270"/>
                </a:lnTo>
                <a:lnTo>
                  <a:pt x="32130" y="250062"/>
                </a:lnTo>
                <a:lnTo>
                  <a:pt x="32257" y="244094"/>
                </a:lnTo>
                <a:lnTo>
                  <a:pt x="32384" y="237489"/>
                </a:lnTo>
                <a:lnTo>
                  <a:pt x="32384" y="231012"/>
                </a:lnTo>
                <a:lnTo>
                  <a:pt x="32384" y="223774"/>
                </a:lnTo>
                <a:lnTo>
                  <a:pt x="32384" y="39370"/>
                </a:lnTo>
                <a:lnTo>
                  <a:pt x="32257" y="33909"/>
                </a:lnTo>
                <a:lnTo>
                  <a:pt x="32130" y="28956"/>
                </a:lnTo>
                <a:lnTo>
                  <a:pt x="32003" y="24384"/>
                </a:lnTo>
                <a:lnTo>
                  <a:pt x="31876" y="20954"/>
                </a:lnTo>
                <a:lnTo>
                  <a:pt x="30352" y="18796"/>
                </a:lnTo>
                <a:lnTo>
                  <a:pt x="27304" y="17907"/>
                </a:lnTo>
                <a:lnTo>
                  <a:pt x="634" y="10160"/>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3498598" y="427863"/>
            <a:ext cx="268900" cy="278764"/>
          </a:xfrm>
          <a:custGeom>
            <a:avLst/>
            <a:gdLst/>
            <a:ahLst/>
            <a:cxnLst/>
            <a:rect l="l" t="t" r="r" b="b"/>
            <a:pathLst>
              <a:path w="201675" h="278764">
                <a:moveTo>
                  <a:pt x="0" y="0"/>
                </a:moveTo>
                <a:lnTo>
                  <a:pt x="13214" y="322"/>
                </a:lnTo>
                <a:lnTo>
                  <a:pt x="26110" y="556"/>
                </a:lnTo>
                <a:lnTo>
                  <a:pt x="38676" y="702"/>
                </a:lnTo>
                <a:lnTo>
                  <a:pt x="50902" y="760"/>
                </a:lnTo>
                <a:lnTo>
                  <a:pt x="52831" y="762"/>
                </a:lnTo>
                <a:lnTo>
                  <a:pt x="100329" y="762"/>
                </a:lnTo>
                <a:lnTo>
                  <a:pt x="112607" y="749"/>
                </a:lnTo>
                <a:lnTo>
                  <a:pt x="125008" y="713"/>
                </a:lnTo>
                <a:lnTo>
                  <a:pt x="137531" y="651"/>
                </a:lnTo>
                <a:lnTo>
                  <a:pt x="150176" y="566"/>
                </a:lnTo>
                <a:lnTo>
                  <a:pt x="162943" y="456"/>
                </a:lnTo>
                <a:lnTo>
                  <a:pt x="175833" y="321"/>
                </a:lnTo>
                <a:lnTo>
                  <a:pt x="188846" y="162"/>
                </a:lnTo>
                <a:lnTo>
                  <a:pt x="200532" y="0"/>
                </a:lnTo>
                <a:lnTo>
                  <a:pt x="201675" y="1524"/>
                </a:lnTo>
                <a:lnTo>
                  <a:pt x="187832" y="78104"/>
                </a:lnTo>
                <a:lnTo>
                  <a:pt x="177672" y="79628"/>
                </a:lnTo>
                <a:lnTo>
                  <a:pt x="161797" y="21082"/>
                </a:lnTo>
                <a:lnTo>
                  <a:pt x="92075" y="21082"/>
                </a:lnTo>
                <a:lnTo>
                  <a:pt x="92075" y="215773"/>
                </a:lnTo>
                <a:lnTo>
                  <a:pt x="92116" y="230366"/>
                </a:lnTo>
                <a:lnTo>
                  <a:pt x="92242" y="243093"/>
                </a:lnTo>
                <a:lnTo>
                  <a:pt x="92450" y="253928"/>
                </a:lnTo>
                <a:lnTo>
                  <a:pt x="97662" y="260476"/>
                </a:lnTo>
                <a:lnTo>
                  <a:pt x="126745" y="268859"/>
                </a:lnTo>
                <a:lnTo>
                  <a:pt x="127380" y="278764"/>
                </a:lnTo>
                <a:lnTo>
                  <a:pt x="115164" y="278555"/>
                </a:lnTo>
                <a:lnTo>
                  <a:pt x="102710" y="278381"/>
                </a:lnTo>
                <a:lnTo>
                  <a:pt x="90019" y="278248"/>
                </a:lnTo>
                <a:lnTo>
                  <a:pt x="77091" y="278162"/>
                </a:lnTo>
                <a:lnTo>
                  <a:pt x="63925" y="278130"/>
                </a:lnTo>
                <a:lnTo>
                  <a:pt x="62991" y="278129"/>
                </a:lnTo>
                <a:lnTo>
                  <a:pt x="49212" y="278160"/>
                </a:lnTo>
                <a:lnTo>
                  <a:pt x="35983" y="278249"/>
                </a:lnTo>
                <a:lnTo>
                  <a:pt x="23311" y="278388"/>
                </a:lnTo>
                <a:lnTo>
                  <a:pt x="11202" y="278571"/>
                </a:lnTo>
                <a:lnTo>
                  <a:pt x="1015" y="278764"/>
                </a:lnTo>
                <a:lnTo>
                  <a:pt x="0" y="268859"/>
                </a:lnTo>
                <a:lnTo>
                  <a:pt x="26669" y="261492"/>
                </a:lnTo>
                <a:lnTo>
                  <a:pt x="32003" y="255270"/>
                </a:lnTo>
                <a:lnTo>
                  <a:pt x="32209" y="244196"/>
                </a:lnTo>
                <a:lnTo>
                  <a:pt x="32336" y="231572"/>
                </a:lnTo>
                <a:lnTo>
                  <a:pt x="32384" y="217423"/>
                </a:lnTo>
                <a:lnTo>
                  <a:pt x="32384" y="215773"/>
                </a:lnTo>
                <a:lnTo>
                  <a:pt x="32384" y="57403"/>
                </a:lnTo>
                <a:lnTo>
                  <a:pt x="32384" y="50800"/>
                </a:lnTo>
                <a:lnTo>
                  <a:pt x="32384" y="44703"/>
                </a:lnTo>
                <a:lnTo>
                  <a:pt x="32384" y="39370"/>
                </a:lnTo>
                <a:lnTo>
                  <a:pt x="32257" y="33909"/>
                </a:lnTo>
                <a:lnTo>
                  <a:pt x="32130" y="28956"/>
                </a:lnTo>
                <a:lnTo>
                  <a:pt x="32003" y="24384"/>
                </a:lnTo>
                <a:lnTo>
                  <a:pt x="31876" y="20954"/>
                </a:lnTo>
                <a:lnTo>
                  <a:pt x="30352" y="18796"/>
                </a:lnTo>
                <a:lnTo>
                  <a:pt x="27304" y="17907"/>
                </a:lnTo>
                <a:lnTo>
                  <a:pt x="634" y="10160"/>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3041398" y="427863"/>
            <a:ext cx="268900" cy="278764"/>
          </a:xfrm>
          <a:custGeom>
            <a:avLst/>
            <a:gdLst/>
            <a:ahLst/>
            <a:cxnLst/>
            <a:rect l="l" t="t" r="r" b="b"/>
            <a:pathLst>
              <a:path w="201675" h="278764">
                <a:moveTo>
                  <a:pt x="0" y="0"/>
                </a:moveTo>
                <a:lnTo>
                  <a:pt x="13214" y="322"/>
                </a:lnTo>
                <a:lnTo>
                  <a:pt x="26110" y="556"/>
                </a:lnTo>
                <a:lnTo>
                  <a:pt x="38676" y="702"/>
                </a:lnTo>
                <a:lnTo>
                  <a:pt x="50902" y="760"/>
                </a:lnTo>
                <a:lnTo>
                  <a:pt x="52831" y="762"/>
                </a:lnTo>
                <a:lnTo>
                  <a:pt x="100329" y="762"/>
                </a:lnTo>
                <a:lnTo>
                  <a:pt x="112607" y="749"/>
                </a:lnTo>
                <a:lnTo>
                  <a:pt x="125008" y="713"/>
                </a:lnTo>
                <a:lnTo>
                  <a:pt x="137531" y="651"/>
                </a:lnTo>
                <a:lnTo>
                  <a:pt x="150176" y="566"/>
                </a:lnTo>
                <a:lnTo>
                  <a:pt x="162943" y="456"/>
                </a:lnTo>
                <a:lnTo>
                  <a:pt x="175833" y="321"/>
                </a:lnTo>
                <a:lnTo>
                  <a:pt x="188846" y="162"/>
                </a:lnTo>
                <a:lnTo>
                  <a:pt x="200532" y="0"/>
                </a:lnTo>
                <a:lnTo>
                  <a:pt x="201675" y="1524"/>
                </a:lnTo>
                <a:lnTo>
                  <a:pt x="187832" y="78104"/>
                </a:lnTo>
                <a:lnTo>
                  <a:pt x="177672" y="79628"/>
                </a:lnTo>
                <a:lnTo>
                  <a:pt x="161797" y="21082"/>
                </a:lnTo>
                <a:lnTo>
                  <a:pt x="92075" y="21082"/>
                </a:lnTo>
                <a:lnTo>
                  <a:pt x="92075" y="215773"/>
                </a:lnTo>
                <a:lnTo>
                  <a:pt x="92116" y="230366"/>
                </a:lnTo>
                <a:lnTo>
                  <a:pt x="92242" y="243093"/>
                </a:lnTo>
                <a:lnTo>
                  <a:pt x="92450" y="253928"/>
                </a:lnTo>
                <a:lnTo>
                  <a:pt x="97662" y="260476"/>
                </a:lnTo>
                <a:lnTo>
                  <a:pt x="126745" y="268859"/>
                </a:lnTo>
                <a:lnTo>
                  <a:pt x="127380" y="278764"/>
                </a:lnTo>
                <a:lnTo>
                  <a:pt x="115164" y="278555"/>
                </a:lnTo>
                <a:lnTo>
                  <a:pt x="102710" y="278381"/>
                </a:lnTo>
                <a:lnTo>
                  <a:pt x="90019" y="278248"/>
                </a:lnTo>
                <a:lnTo>
                  <a:pt x="77091" y="278162"/>
                </a:lnTo>
                <a:lnTo>
                  <a:pt x="63925" y="278130"/>
                </a:lnTo>
                <a:lnTo>
                  <a:pt x="62991" y="278129"/>
                </a:lnTo>
                <a:lnTo>
                  <a:pt x="49212" y="278160"/>
                </a:lnTo>
                <a:lnTo>
                  <a:pt x="35983" y="278249"/>
                </a:lnTo>
                <a:lnTo>
                  <a:pt x="23311" y="278388"/>
                </a:lnTo>
                <a:lnTo>
                  <a:pt x="11202" y="278571"/>
                </a:lnTo>
                <a:lnTo>
                  <a:pt x="1015" y="278764"/>
                </a:lnTo>
                <a:lnTo>
                  <a:pt x="0" y="268859"/>
                </a:lnTo>
                <a:lnTo>
                  <a:pt x="26669" y="261492"/>
                </a:lnTo>
                <a:lnTo>
                  <a:pt x="32003" y="255270"/>
                </a:lnTo>
                <a:lnTo>
                  <a:pt x="32209" y="244196"/>
                </a:lnTo>
                <a:lnTo>
                  <a:pt x="32336" y="231572"/>
                </a:lnTo>
                <a:lnTo>
                  <a:pt x="32384" y="217423"/>
                </a:lnTo>
                <a:lnTo>
                  <a:pt x="32384" y="215773"/>
                </a:lnTo>
                <a:lnTo>
                  <a:pt x="32384" y="57403"/>
                </a:lnTo>
                <a:lnTo>
                  <a:pt x="32384" y="50800"/>
                </a:lnTo>
                <a:lnTo>
                  <a:pt x="32384" y="44703"/>
                </a:lnTo>
                <a:lnTo>
                  <a:pt x="32384" y="39370"/>
                </a:lnTo>
                <a:lnTo>
                  <a:pt x="32257" y="33909"/>
                </a:lnTo>
                <a:lnTo>
                  <a:pt x="32130" y="28956"/>
                </a:lnTo>
                <a:lnTo>
                  <a:pt x="32003" y="24384"/>
                </a:lnTo>
                <a:lnTo>
                  <a:pt x="31876" y="20954"/>
                </a:lnTo>
                <a:lnTo>
                  <a:pt x="30352" y="18796"/>
                </a:lnTo>
                <a:lnTo>
                  <a:pt x="27304" y="17907"/>
                </a:lnTo>
                <a:lnTo>
                  <a:pt x="634" y="10160"/>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817026" y="427609"/>
            <a:ext cx="303444" cy="279018"/>
          </a:xfrm>
          <a:custGeom>
            <a:avLst/>
            <a:gdLst/>
            <a:ahLst/>
            <a:cxnLst/>
            <a:rect l="l" t="t" r="r" b="b"/>
            <a:pathLst>
              <a:path w="227583" h="279018">
                <a:moveTo>
                  <a:pt x="219328" y="0"/>
                </a:moveTo>
                <a:lnTo>
                  <a:pt x="220725" y="1650"/>
                </a:lnTo>
                <a:lnTo>
                  <a:pt x="207644" y="72136"/>
                </a:lnTo>
                <a:lnTo>
                  <a:pt x="197103" y="73787"/>
                </a:lnTo>
                <a:lnTo>
                  <a:pt x="183387" y="21336"/>
                </a:lnTo>
                <a:lnTo>
                  <a:pt x="82041" y="21336"/>
                </a:lnTo>
                <a:lnTo>
                  <a:pt x="155955" y="119887"/>
                </a:lnTo>
                <a:lnTo>
                  <a:pt x="60578" y="234061"/>
                </a:lnTo>
                <a:lnTo>
                  <a:pt x="192023" y="234061"/>
                </a:lnTo>
                <a:lnTo>
                  <a:pt x="215391" y="184785"/>
                </a:lnTo>
                <a:lnTo>
                  <a:pt x="227583" y="182879"/>
                </a:lnTo>
                <a:lnTo>
                  <a:pt x="221233" y="277621"/>
                </a:lnTo>
                <a:lnTo>
                  <a:pt x="219836" y="279018"/>
                </a:lnTo>
                <a:lnTo>
                  <a:pt x="205382" y="278884"/>
                </a:lnTo>
                <a:lnTo>
                  <a:pt x="191413" y="278763"/>
                </a:lnTo>
                <a:lnTo>
                  <a:pt x="177932" y="278655"/>
                </a:lnTo>
                <a:lnTo>
                  <a:pt x="164943" y="278564"/>
                </a:lnTo>
                <a:lnTo>
                  <a:pt x="152449" y="278490"/>
                </a:lnTo>
                <a:lnTo>
                  <a:pt x="140451" y="278434"/>
                </a:lnTo>
                <a:lnTo>
                  <a:pt x="128954" y="278398"/>
                </a:lnTo>
                <a:lnTo>
                  <a:pt x="117959" y="278384"/>
                </a:lnTo>
                <a:lnTo>
                  <a:pt x="116458" y="278383"/>
                </a:lnTo>
                <a:lnTo>
                  <a:pt x="56006" y="278383"/>
                </a:lnTo>
                <a:lnTo>
                  <a:pt x="42469" y="278422"/>
                </a:lnTo>
                <a:lnTo>
                  <a:pt x="29426" y="278533"/>
                </a:lnTo>
                <a:lnTo>
                  <a:pt x="16887" y="278706"/>
                </a:lnTo>
                <a:lnTo>
                  <a:pt x="4862" y="278931"/>
                </a:lnTo>
                <a:lnTo>
                  <a:pt x="888" y="279018"/>
                </a:lnTo>
                <a:lnTo>
                  <a:pt x="0" y="270001"/>
                </a:lnTo>
                <a:lnTo>
                  <a:pt x="104520" y="145923"/>
                </a:lnTo>
                <a:lnTo>
                  <a:pt x="2793" y="10032"/>
                </a:lnTo>
                <a:lnTo>
                  <a:pt x="1777" y="253"/>
                </a:lnTo>
                <a:lnTo>
                  <a:pt x="15131" y="538"/>
                </a:lnTo>
                <a:lnTo>
                  <a:pt x="28146" y="757"/>
                </a:lnTo>
                <a:lnTo>
                  <a:pt x="40815" y="909"/>
                </a:lnTo>
                <a:lnTo>
                  <a:pt x="53131" y="995"/>
                </a:lnTo>
                <a:lnTo>
                  <a:pt x="62610" y="1015"/>
                </a:lnTo>
                <a:lnTo>
                  <a:pt x="123062" y="1015"/>
                </a:lnTo>
                <a:lnTo>
                  <a:pt x="134949" y="1002"/>
                </a:lnTo>
                <a:lnTo>
                  <a:pt x="147086" y="958"/>
                </a:lnTo>
                <a:lnTo>
                  <a:pt x="159472" y="880"/>
                </a:lnTo>
                <a:lnTo>
                  <a:pt x="172104" y="766"/>
                </a:lnTo>
                <a:lnTo>
                  <a:pt x="184981" y="611"/>
                </a:lnTo>
                <a:lnTo>
                  <a:pt x="198101" y="412"/>
                </a:lnTo>
                <a:lnTo>
                  <a:pt x="211463" y="166"/>
                </a:lnTo>
                <a:lnTo>
                  <a:pt x="219328"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489874" y="427609"/>
            <a:ext cx="303445" cy="279018"/>
          </a:xfrm>
          <a:custGeom>
            <a:avLst/>
            <a:gdLst/>
            <a:ahLst/>
            <a:cxnLst/>
            <a:rect l="l" t="t" r="r" b="b"/>
            <a:pathLst>
              <a:path w="227584" h="279018">
                <a:moveTo>
                  <a:pt x="219329" y="0"/>
                </a:moveTo>
                <a:lnTo>
                  <a:pt x="220725" y="1650"/>
                </a:lnTo>
                <a:lnTo>
                  <a:pt x="207645" y="72136"/>
                </a:lnTo>
                <a:lnTo>
                  <a:pt x="197104" y="73787"/>
                </a:lnTo>
                <a:lnTo>
                  <a:pt x="183387" y="21336"/>
                </a:lnTo>
                <a:lnTo>
                  <a:pt x="82042" y="21336"/>
                </a:lnTo>
                <a:lnTo>
                  <a:pt x="155956" y="119887"/>
                </a:lnTo>
                <a:lnTo>
                  <a:pt x="60579" y="234061"/>
                </a:lnTo>
                <a:lnTo>
                  <a:pt x="192024" y="234061"/>
                </a:lnTo>
                <a:lnTo>
                  <a:pt x="215392" y="184785"/>
                </a:lnTo>
                <a:lnTo>
                  <a:pt x="227584" y="182879"/>
                </a:lnTo>
                <a:lnTo>
                  <a:pt x="221234" y="277621"/>
                </a:lnTo>
                <a:lnTo>
                  <a:pt x="219837" y="279018"/>
                </a:lnTo>
                <a:lnTo>
                  <a:pt x="205382" y="278884"/>
                </a:lnTo>
                <a:lnTo>
                  <a:pt x="191413" y="278763"/>
                </a:lnTo>
                <a:lnTo>
                  <a:pt x="177932" y="278655"/>
                </a:lnTo>
                <a:lnTo>
                  <a:pt x="164943" y="278564"/>
                </a:lnTo>
                <a:lnTo>
                  <a:pt x="152449" y="278490"/>
                </a:lnTo>
                <a:lnTo>
                  <a:pt x="140451" y="278434"/>
                </a:lnTo>
                <a:lnTo>
                  <a:pt x="128954" y="278398"/>
                </a:lnTo>
                <a:lnTo>
                  <a:pt x="117959" y="278384"/>
                </a:lnTo>
                <a:lnTo>
                  <a:pt x="116459" y="278383"/>
                </a:lnTo>
                <a:lnTo>
                  <a:pt x="56007" y="278383"/>
                </a:lnTo>
                <a:lnTo>
                  <a:pt x="42469" y="278422"/>
                </a:lnTo>
                <a:lnTo>
                  <a:pt x="29426" y="278533"/>
                </a:lnTo>
                <a:lnTo>
                  <a:pt x="16887" y="278706"/>
                </a:lnTo>
                <a:lnTo>
                  <a:pt x="4862" y="278931"/>
                </a:lnTo>
                <a:lnTo>
                  <a:pt x="889" y="279018"/>
                </a:lnTo>
                <a:lnTo>
                  <a:pt x="0" y="270001"/>
                </a:lnTo>
                <a:lnTo>
                  <a:pt x="104521" y="145923"/>
                </a:lnTo>
                <a:lnTo>
                  <a:pt x="2794" y="10032"/>
                </a:lnTo>
                <a:lnTo>
                  <a:pt x="1778" y="253"/>
                </a:lnTo>
                <a:lnTo>
                  <a:pt x="15131" y="538"/>
                </a:lnTo>
                <a:lnTo>
                  <a:pt x="28146" y="757"/>
                </a:lnTo>
                <a:lnTo>
                  <a:pt x="40815" y="909"/>
                </a:lnTo>
                <a:lnTo>
                  <a:pt x="53131" y="995"/>
                </a:lnTo>
                <a:lnTo>
                  <a:pt x="62611" y="1015"/>
                </a:lnTo>
                <a:lnTo>
                  <a:pt x="123062" y="1015"/>
                </a:lnTo>
                <a:lnTo>
                  <a:pt x="134949" y="1002"/>
                </a:lnTo>
                <a:lnTo>
                  <a:pt x="147086" y="958"/>
                </a:lnTo>
                <a:lnTo>
                  <a:pt x="159472" y="880"/>
                </a:lnTo>
                <a:lnTo>
                  <a:pt x="172104" y="766"/>
                </a:lnTo>
                <a:lnTo>
                  <a:pt x="184981" y="611"/>
                </a:lnTo>
                <a:lnTo>
                  <a:pt x="198101" y="412"/>
                </a:lnTo>
                <a:lnTo>
                  <a:pt x="211463" y="166"/>
                </a:lnTo>
                <a:lnTo>
                  <a:pt x="219329"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6961634" y="423545"/>
            <a:ext cx="382863" cy="283082"/>
          </a:xfrm>
          <a:custGeom>
            <a:avLst/>
            <a:gdLst/>
            <a:ahLst/>
            <a:cxnLst/>
            <a:rect l="l" t="t" r="r" b="b"/>
            <a:pathLst>
              <a:path w="287147" h="283082">
                <a:moveTo>
                  <a:pt x="160781" y="0"/>
                </a:moveTo>
                <a:lnTo>
                  <a:pt x="246379" y="241553"/>
                </a:lnTo>
                <a:lnTo>
                  <a:pt x="249681" y="250825"/>
                </a:lnTo>
                <a:lnTo>
                  <a:pt x="255397" y="260350"/>
                </a:lnTo>
                <a:lnTo>
                  <a:pt x="267080" y="267334"/>
                </a:lnTo>
                <a:lnTo>
                  <a:pt x="286512" y="273176"/>
                </a:lnTo>
                <a:lnTo>
                  <a:pt x="287147" y="283082"/>
                </a:lnTo>
                <a:lnTo>
                  <a:pt x="274516" y="282837"/>
                </a:lnTo>
                <a:lnTo>
                  <a:pt x="261843" y="282643"/>
                </a:lnTo>
                <a:lnTo>
                  <a:pt x="249128" y="282511"/>
                </a:lnTo>
                <a:lnTo>
                  <a:pt x="236372" y="282450"/>
                </a:lnTo>
                <a:lnTo>
                  <a:pt x="233045" y="282447"/>
                </a:lnTo>
                <a:lnTo>
                  <a:pt x="220062" y="282472"/>
                </a:lnTo>
                <a:lnTo>
                  <a:pt x="207205" y="282541"/>
                </a:lnTo>
                <a:lnTo>
                  <a:pt x="194473" y="282652"/>
                </a:lnTo>
                <a:lnTo>
                  <a:pt x="181866" y="282799"/>
                </a:lnTo>
                <a:lnTo>
                  <a:pt x="169384" y="282978"/>
                </a:lnTo>
                <a:lnTo>
                  <a:pt x="162940" y="283082"/>
                </a:lnTo>
                <a:lnTo>
                  <a:pt x="161925" y="273176"/>
                </a:lnTo>
                <a:lnTo>
                  <a:pt x="181610" y="267334"/>
                </a:lnTo>
                <a:lnTo>
                  <a:pt x="184276" y="266572"/>
                </a:lnTo>
                <a:lnTo>
                  <a:pt x="186181" y="265556"/>
                </a:lnTo>
                <a:lnTo>
                  <a:pt x="187325" y="264413"/>
                </a:lnTo>
                <a:lnTo>
                  <a:pt x="188595" y="263143"/>
                </a:lnTo>
                <a:lnTo>
                  <a:pt x="189102" y="261365"/>
                </a:lnTo>
                <a:lnTo>
                  <a:pt x="189102" y="259079"/>
                </a:lnTo>
                <a:lnTo>
                  <a:pt x="189102" y="256412"/>
                </a:lnTo>
                <a:lnTo>
                  <a:pt x="188467" y="252856"/>
                </a:lnTo>
                <a:lnTo>
                  <a:pt x="187198" y="248538"/>
                </a:lnTo>
                <a:lnTo>
                  <a:pt x="185800" y="244347"/>
                </a:lnTo>
                <a:lnTo>
                  <a:pt x="183896" y="238632"/>
                </a:lnTo>
                <a:lnTo>
                  <a:pt x="181355" y="231647"/>
                </a:lnTo>
                <a:lnTo>
                  <a:pt x="168275" y="194309"/>
                </a:lnTo>
                <a:lnTo>
                  <a:pt x="86867" y="194309"/>
                </a:lnTo>
                <a:lnTo>
                  <a:pt x="72771" y="231393"/>
                </a:lnTo>
                <a:lnTo>
                  <a:pt x="69976" y="238632"/>
                </a:lnTo>
                <a:lnTo>
                  <a:pt x="67817" y="244601"/>
                </a:lnTo>
                <a:lnTo>
                  <a:pt x="66293" y="249046"/>
                </a:lnTo>
                <a:lnTo>
                  <a:pt x="64770" y="253491"/>
                </a:lnTo>
                <a:lnTo>
                  <a:pt x="64008" y="256793"/>
                </a:lnTo>
                <a:lnTo>
                  <a:pt x="64008" y="259206"/>
                </a:lnTo>
                <a:lnTo>
                  <a:pt x="64008" y="261492"/>
                </a:lnTo>
                <a:lnTo>
                  <a:pt x="64642" y="263143"/>
                </a:lnTo>
                <a:lnTo>
                  <a:pt x="65786" y="264413"/>
                </a:lnTo>
                <a:lnTo>
                  <a:pt x="66928" y="265556"/>
                </a:lnTo>
                <a:lnTo>
                  <a:pt x="68834" y="266572"/>
                </a:lnTo>
                <a:lnTo>
                  <a:pt x="71374" y="267207"/>
                </a:lnTo>
                <a:lnTo>
                  <a:pt x="90424" y="272795"/>
                </a:lnTo>
                <a:lnTo>
                  <a:pt x="91059" y="283082"/>
                </a:lnTo>
                <a:lnTo>
                  <a:pt x="76212" y="282804"/>
                </a:lnTo>
                <a:lnTo>
                  <a:pt x="62965" y="282596"/>
                </a:lnTo>
                <a:lnTo>
                  <a:pt x="51302" y="282474"/>
                </a:lnTo>
                <a:lnTo>
                  <a:pt x="44068" y="282447"/>
                </a:lnTo>
                <a:lnTo>
                  <a:pt x="32479" y="282511"/>
                </a:lnTo>
                <a:lnTo>
                  <a:pt x="19962" y="282687"/>
                </a:lnTo>
                <a:lnTo>
                  <a:pt x="6516" y="282956"/>
                </a:lnTo>
                <a:lnTo>
                  <a:pt x="1015" y="283082"/>
                </a:lnTo>
                <a:lnTo>
                  <a:pt x="0" y="273176"/>
                </a:lnTo>
                <a:lnTo>
                  <a:pt x="21209" y="266826"/>
                </a:lnTo>
                <a:lnTo>
                  <a:pt x="26288" y="265302"/>
                </a:lnTo>
                <a:lnTo>
                  <a:pt x="29972" y="262889"/>
                </a:lnTo>
                <a:lnTo>
                  <a:pt x="32385" y="259460"/>
                </a:lnTo>
                <a:lnTo>
                  <a:pt x="34798" y="256158"/>
                </a:lnTo>
                <a:lnTo>
                  <a:pt x="37464" y="250951"/>
                </a:lnTo>
                <a:lnTo>
                  <a:pt x="40386" y="244093"/>
                </a:lnTo>
                <a:lnTo>
                  <a:pt x="139318" y="3175"/>
                </a:lnTo>
                <a:lnTo>
                  <a:pt x="160781"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6219953" y="423545"/>
            <a:ext cx="760136" cy="284606"/>
          </a:xfrm>
          <a:custGeom>
            <a:avLst/>
            <a:gdLst/>
            <a:ahLst/>
            <a:cxnLst/>
            <a:rect l="l" t="t" r="r" b="b"/>
            <a:pathLst>
              <a:path w="570102" h="284606">
                <a:moveTo>
                  <a:pt x="160782" y="0"/>
                </a:moveTo>
                <a:lnTo>
                  <a:pt x="246380" y="241553"/>
                </a:lnTo>
                <a:lnTo>
                  <a:pt x="249682" y="250825"/>
                </a:lnTo>
                <a:lnTo>
                  <a:pt x="255397" y="260350"/>
                </a:lnTo>
                <a:lnTo>
                  <a:pt x="267081" y="267334"/>
                </a:lnTo>
                <a:lnTo>
                  <a:pt x="285369" y="272795"/>
                </a:lnTo>
                <a:lnTo>
                  <a:pt x="310896" y="265810"/>
                </a:lnTo>
                <a:lnTo>
                  <a:pt x="316435" y="248514"/>
                </a:lnTo>
                <a:lnTo>
                  <a:pt x="316562" y="235890"/>
                </a:lnTo>
                <a:lnTo>
                  <a:pt x="316610" y="221741"/>
                </a:lnTo>
                <a:lnTo>
                  <a:pt x="316611" y="220090"/>
                </a:lnTo>
                <a:lnTo>
                  <a:pt x="316611" y="61721"/>
                </a:lnTo>
                <a:lnTo>
                  <a:pt x="316554" y="47448"/>
                </a:lnTo>
                <a:lnTo>
                  <a:pt x="316385" y="35133"/>
                </a:lnTo>
                <a:lnTo>
                  <a:pt x="316102" y="25272"/>
                </a:lnTo>
                <a:lnTo>
                  <a:pt x="284861" y="14477"/>
                </a:lnTo>
                <a:lnTo>
                  <a:pt x="284225" y="4317"/>
                </a:lnTo>
                <a:lnTo>
                  <a:pt x="299592" y="4703"/>
                </a:lnTo>
                <a:lnTo>
                  <a:pt x="312698" y="4954"/>
                </a:lnTo>
                <a:lnTo>
                  <a:pt x="323563" y="5070"/>
                </a:lnTo>
                <a:lnTo>
                  <a:pt x="327025" y="5079"/>
                </a:lnTo>
                <a:lnTo>
                  <a:pt x="340151" y="4990"/>
                </a:lnTo>
                <a:lnTo>
                  <a:pt x="352829" y="4720"/>
                </a:lnTo>
                <a:lnTo>
                  <a:pt x="363982" y="4317"/>
                </a:lnTo>
                <a:lnTo>
                  <a:pt x="496062" y="169799"/>
                </a:lnTo>
                <a:lnTo>
                  <a:pt x="503723" y="179569"/>
                </a:lnTo>
                <a:lnTo>
                  <a:pt x="511550" y="189868"/>
                </a:lnTo>
                <a:lnTo>
                  <a:pt x="512318" y="190880"/>
                </a:lnTo>
                <a:lnTo>
                  <a:pt x="512039" y="177943"/>
                </a:lnTo>
                <a:lnTo>
                  <a:pt x="511937" y="165450"/>
                </a:lnTo>
                <a:lnTo>
                  <a:pt x="511937" y="164464"/>
                </a:lnTo>
                <a:lnTo>
                  <a:pt x="511937" y="60959"/>
                </a:lnTo>
                <a:lnTo>
                  <a:pt x="511881" y="47000"/>
                </a:lnTo>
                <a:lnTo>
                  <a:pt x="511713" y="34606"/>
                </a:lnTo>
                <a:lnTo>
                  <a:pt x="511556" y="27812"/>
                </a:lnTo>
                <a:lnTo>
                  <a:pt x="511428" y="24764"/>
                </a:lnTo>
                <a:lnTo>
                  <a:pt x="509650" y="22732"/>
                </a:lnTo>
                <a:lnTo>
                  <a:pt x="506349" y="21843"/>
                </a:lnTo>
                <a:lnTo>
                  <a:pt x="480949" y="14858"/>
                </a:lnTo>
                <a:lnTo>
                  <a:pt x="480313" y="4317"/>
                </a:lnTo>
                <a:lnTo>
                  <a:pt x="495107" y="4690"/>
                </a:lnTo>
                <a:lnTo>
                  <a:pt x="508232" y="4938"/>
                </a:lnTo>
                <a:lnTo>
                  <a:pt x="519686" y="5063"/>
                </a:lnTo>
                <a:lnTo>
                  <a:pt x="524890" y="5079"/>
                </a:lnTo>
                <a:lnTo>
                  <a:pt x="535686" y="5017"/>
                </a:lnTo>
                <a:lnTo>
                  <a:pt x="548001" y="4829"/>
                </a:lnTo>
                <a:lnTo>
                  <a:pt x="561852" y="4517"/>
                </a:lnTo>
                <a:lnTo>
                  <a:pt x="569213" y="4317"/>
                </a:lnTo>
                <a:lnTo>
                  <a:pt x="570102" y="14477"/>
                </a:lnTo>
                <a:lnTo>
                  <a:pt x="543178" y="22225"/>
                </a:lnTo>
                <a:lnTo>
                  <a:pt x="537977" y="39818"/>
                </a:lnTo>
                <a:lnTo>
                  <a:pt x="537757" y="52919"/>
                </a:lnTo>
                <a:lnTo>
                  <a:pt x="537718" y="61721"/>
                </a:lnTo>
                <a:lnTo>
                  <a:pt x="537718" y="282447"/>
                </a:lnTo>
                <a:lnTo>
                  <a:pt x="514985" y="284606"/>
                </a:lnTo>
                <a:lnTo>
                  <a:pt x="358394" y="88518"/>
                </a:lnTo>
                <a:lnTo>
                  <a:pt x="351228" y="79263"/>
                </a:lnTo>
                <a:lnTo>
                  <a:pt x="343114" y="68459"/>
                </a:lnTo>
                <a:lnTo>
                  <a:pt x="342264" y="67309"/>
                </a:lnTo>
                <a:lnTo>
                  <a:pt x="342538" y="80578"/>
                </a:lnTo>
                <a:lnTo>
                  <a:pt x="342644" y="92838"/>
                </a:lnTo>
                <a:lnTo>
                  <a:pt x="342646" y="94360"/>
                </a:lnTo>
                <a:lnTo>
                  <a:pt x="342646" y="220090"/>
                </a:lnTo>
                <a:lnTo>
                  <a:pt x="342686" y="234590"/>
                </a:lnTo>
                <a:lnTo>
                  <a:pt x="342809" y="247343"/>
                </a:lnTo>
                <a:lnTo>
                  <a:pt x="343014" y="258322"/>
                </a:lnTo>
                <a:lnTo>
                  <a:pt x="343153" y="262635"/>
                </a:lnTo>
                <a:lnTo>
                  <a:pt x="344805" y="265049"/>
                </a:lnTo>
                <a:lnTo>
                  <a:pt x="347980" y="265810"/>
                </a:lnTo>
                <a:lnTo>
                  <a:pt x="373507" y="272795"/>
                </a:lnTo>
                <a:lnTo>
                  <a:pt x="374014" y="283082"/>
                </a:lnTo>
                <a:lnTo>
                  <a:pt x="359407" y="282788"/>
                </a:lnTo>
                <a:lnTo>
                  <a:pt x="346336" y="282575"/>
                </a:lnTo>
                <a:lnTo>
                  <a:pt x="334819" y="282461"/>
                </a:lnTo>
                <a:lnTo>
                  <a:pt x="329946" y="282447"/>
                </a:lnTo>
                <a:lnTo>
                  <a:pt x="319269" y="282511"/>
                </a:lnTo>
                <a:lnTo>
                  <a:pt x="306895" y="282689"/>
                </a:lnTo>
                <a:lnTo>
                  <a:pt x="292805" y="282962"/>
                </a:lnTo>
                <a:lnTo>
                  <a:pt x="287147" y="283082"/>
                </a:lnTo>
                <a:lnTo>
                  <a:pt x="286131" y="283082"/>
                </a:lnTo>
                <a:lnTo>
                  <a:pt x="285750" y="283082"/>
                </a:lnTo>
                <a:lnTo>
                  <a:pt x="285496" y="283082"/>
                </a:lnTo>
                <a:lnTo>
                  <a:pt x="285241" y="283082"/>
                </a:lnTo>
                <a:lnTo>
                  <a:pt x="272613" y="282829"/>
                </a:lnTo>
                <a:lnTo>
                  <a:pt x="259939" y="282631"/>
                </a:lnTo>
                <a:lnTo>
                  <a:pt x="247219" y="282501"/>
                </a:lnTo>
                <a:lnTo>
                  <a:pt x="234455" y="282448"/>
                </a:lnTo>
                <a:lnTo>
                  <a:pt x="233045" y="282447"/>
                </a:lnTo>
                <a:lnTo>
                  <a:pt x="220062" y="282472"/>
                </a:lnTo>
                <a:lnTo>
                  <a:pt x="207205" y="282541"/>
                </a:lnTo>
                <a:lnTo>
                  <a:pt x="194473" y="282652"/>
                </a:lnTo>
                <a:lnTo>
                  <a:pt x="181866" y="282799"/>
                </a:lnTo>
                <a:lnTo>
                  <a:pt x="169384" y="282978"/>
                </a:lnTo>
                <a:lnTo>
                  <a:pt x="162940" y="283082"/>
                </a:lnTo>
                <a:lnTo>
                  <a:pt x="161925" y="273176"/>
                </a:lnTo>
                <a:lnTo>
                  <a:pt x="181610" y="267334"/>
                </a:lnTo>
                <a:lnTo>
                  <a:pt x="184276" y="266572"/>
                </a:lnTo>
                <a:lnTo>
                  <a:pt x="186182" y="265556"/>
                </a:lnTo>
                <a:lnTo>
                  <a:pt x="187325" y="264413"/>
                </a:lnTo>
                <a:lnTo>
                  <a:pt x="188595" y="263143"/>
                </a:lnTo>
                <a:lnTo>
                  <a:pt x="189102" y="261365"/>
                </a:lnTo>
                <a:lnTo>
                  <a:pt x="189102" y="259079"/>
                </a:lnTo>
                <a:lnTo>
                  <a:pt x="189102" y="256412"/>
                </a:lnTo>
                <a:lnTo>
                  <a:pt x="188468" y="252856"/>
                </a:lnTo>
                <a:lnTo>
                  <a:pt x="187198" y="248538"/>
                </a:lnTo>
                <a:lnTo>
                  <a:pt x="185800" y="244347"/>
                </a:lnTo>
                <a:lnTo>
                  <a:pt x="183896" y="238632"/>
                </a:lnTo>
                <a:lnTo>
                  <a:pt x="181356" y="231647"/>
                </a:lnTo>
                <a:lnTo>
                  <a:pt x="168275" y="194309"/>
                </a:lnTo>
                <a:lnTo>
                  <a:pt x="86868" y="194309"/>
                </a:lnTo>
                <a:lnTo>
                  <a:pt x="72771" y="231393"/>
                </a:lnTo>
                <a:lnTo>
                  <a:pt x="69976" y="238632"/>
                </a:lnTo>
                <a:lnTo>
                  <a:pt x="67818" y="244601"/>
                </a:lnTo>
                <a:lnTo>
                  <a:pt x="66294" y="249046"/>
                </a:lnTo>
                <a:lnTo>
                  <a:pt x="64770" y="253491"/>
                </a:lnTo>
                <a:lnTo>
                  <a:pt x="64008" y="256793"/>
                </a:lnTo>
                <a:lnTo>
                  <a:pt x="64008" y="259206"/>
                </a:lnTo>
                <a:lnTo>
                  <a:pt x="64008" y="261492"/>
                </a:lnTo>
                <a:lnTo>
                  <a:pt x="64643" y="263143"/>
                </a:lnTo>
                <a:lnTo>
                  <a:pt x="65786" y="264413"/>
                </a:lnTo>
                <a:lnTo>
                  <a:pt x="66928" y="265556"/>
                </a:lnTo>
                <a:lnTo>
                  <a:pt x="68834" y="266572"/>
                </a:lnTo>
                <a:lnTo>
                  <a:pt x="71374" y="267207"/>
                </a:lnTo>
                <a:lnTo>
                  <a:pt x="90424" y="272795"/>
                </a:lnTo>
                <a:lnTo>
                  <a:pt x="91059" y="283082"/>
                </a:lnTo>
                <a:lnTo>
                  <a:pt x="76212" y="282804"/>
                </a:lnTo>
                <a:lnTo>
                  <a:pt x="62965" y="282596"/>
                </a:lnTo>
                <a:lnTo>
                  <a:pt x="51302" y="282474"/>
                </a:lnTo>
                <a:lnTo>
                  <a:pt x="44069" y="282447"/>
                </a:lnTo>
                <a:lnTo>
                  <a:pt x="32479" y="282511"/>
                </a:lnTo>
                <a:lnTo>
                  <a:pt x="19962" y="282687"/>
                </a:lnTo>
                <a:lnTo>
                  <a:pt x="6516" y="282956"/>
                </a:lnTo>
                <a:lnTo>
                  <a:pt x="1015" y="283082"/>
                </a:lnTo>
                <a:lnTo>
                  <a:pt x="0" y="273176"/>
                </a:lnTo>
                <a:lnTo>
                  <a:pt x="21209" y="266826"/>
                </a:lnTo>
                <a:lnTo>
                  <a:pt x="26288" y="265302"/>
                </a:lnTo>
                <a:lnTo>
                  <a:pt x="29972" y="262889"/>
                </a:lnTo>
                <a:lnTo>
                  <a:pt x="32385" y="259460"/>
                </a:lnTo>
                <a:lnTo>
                  <a:pt x="34798" y="256158"/>
                </a:lnTo>
                <a:lnTo>
                  <a:pt x="37464" y="250951"/>
                </a:lnTo>
                <a:lnTo>
                  <a:pt x="40386" y="244093"/>
                </a:lnTo>
                <a:lnTo>
                  <a:pt x="139319" y="3175"/>
                </a:lnTo>
                <a:lnTo>
                  <a:pt x="160782" y="0"/>
                </a:lnTo>
                <a:close/>
              </a:path>
            </a:pathLst>
          </a:custGeom>
          <a:ln w="3047">
            <a:solidFill>
              <a:srgbClr val="3A431F"/>
            </a:solidFill>
          </a:ln>
        </p:spPr>
        <p:txBody>
          <a:bodyPr wrap="square" lIns="0" tIns="0" rIns="0" bIns="0" rtlCol="0">
            <a:noAutofit/>
          </a:bodyPr>
          <a:lstStyle/>
          <a:p>
            <a:endParaRPr/>
          </a:p>
        </p:txBody>
      </p:sp>
      <p:sp>
        <p:nvSpPr>
          <p:cNvPr id="25" name="object 25"/>
          <p:cNvSpPr/>
          <p:nvPr/>
        </p:nvSpPr>
        <p:spPr>
          <a:xfrm>
            <a:off x="3688590" y="423545"/>
            <a:ext cx="380152" cy="283082"/>
          </a:xfrm>
          <a:custGeom>
            <a:avLst/>
            <a:gdLst/>
            <a:ahLst/>
            <a:cxnLst/>
            <a:rect l="l" t="t" r="r" b="b"/>
            <a:pathLst>
              <a:path w="285114" h="283082">
                <a:moveTo>
                  <a:pt x="159384" y="0"/>
                </a:moveTo>
                <a:lnTo>
                  <a:pt x="244347" y="241553"/>
                </a:lnTo>
                <a:lnTo>
                  <a:pt x="247776" y="250825"/>
                </a:lnTo>
                <a:lnTo>
                  <a:pt x="250697" y="257047"/>
                </a:lnTo>
                <a:lnTo>
                  <a:pt x="253491" y="260350"/>
                </a:lnTo>
                <a:lnTo>
                  <a:pt x="256158" y="263525"/>
                </a:lnTo>
                <a:lnTo>
                  <a:pt x="260095" y="265938"/>
                </a:lnTo>
                <a:lnTo>
                  <a:pt x="265048" y="267334"/>
                </a:lnTo>
                <a:lnTo>
                  <a:pt x="284352" y="273176"/>
                </a:lnTo>
                <a:lnTo>
                  <a:pt x="285114" y="283082"/>
                </a:lnTo>
                <a:lnTo>
                  <a:pt x="272403" y="282836"/>
                </a:lnTo>
                <a:lnTo>
                  <a:pt x="259714" y="282642"/>
                </a:lnTo>
                <a:lnTo>
                  <a:pt x="247028" y="282510"/>
                </a:lnTo>
                <a:lnTo>
                  <a:pt x="234324" y="282450"/>
                </a:lnTo>
                <a:lnTo>
                  <a:pt x="231139" y="282447"/>
                </a:lnTo>
                <a:lnTo>
                  <a:pt x="218180" y="282472"/>
                </a:lnTo>
                <a:lnTo>
                  <a:pt x="205341" y="282541"/>
                </a:lnTo>
                <a:lnTo>
                  <a:pt x="192617" y="282651"/>
                </a:lnTo>
                <a:lnTo>
                  <a:pt x="180004" y="282798"/>
                </a:lnTo>
                <a:lnTo>
                  <a:pt x="167498" y="282977"/>
                </a:lnTo>
                <a:lnTo>
                  <a:pt x="160908" y="283082"/>
                </a:lnTo>
                <a:lnTo>
                  <a:pt x="160019" y="273176"/>
                </a:lnTo>
                <a:lnTo>
                  <a:pt x="179450" y="267334"/>
                </a:lnTo>
                <a:lnTo>
                  <a:pt x="182117" y="266572"/>
                </a:lnTo>
                <a:lnTo>
                  <a:pt x="184022" y="265556"/>
                </a:lnTo>
                <a:lnTo>
                  <a:pt x="185165" y="264413"/>
                </a:lnTo>
                <a:lnTo>
                  <a:pt x="186435" y="263143"/>
                </a:lnTo>
                <a:lnTo>
                  <a:pt x="186944" y="261365"/>
                </a:lnTo>
                <a:lnTo>
                  <a:pt x="186944" y="259079"/>
                </a:lnTo>
                <a:lnTo>
                  <a:pt x="186944" y="256412"/>
                </a:lnTo>
                <a:lnTo>
                  <a:pt x="186308" y="252856"/>
                </a:lnTo>
                <a:lnTo>
                  <a:pt x="185038" y="248538"/>
                </a:lnTo>
                <a:lnTo>
                  <a:pt x="183641" y="244347"/>
                </a:lnTo>
                <a:lnTo>
                  <a:pt x="181863" y="238632"/>
                </a:lnTo>
                <a:lnTo>
                  <a:pt x="179450" y="231647"/>
                </a:lnTo>
                <a:lnTo>
                  <a:pt x="135508" y="101853"/>
                </a:lnTo>
                <a:lnTo>
                  <a:pt x="132969" y="94360"/>
                </a:lnTo>
                <a:lnTo>
                  <a:pt x="130809" y="87121"/>
                </a:lnTo>
                <a:lnTo>
                  <a:pt x="128777" y="80263"/>
                </a:lnTo>
                <a:lnTo>
                  <a:pt x="126364" y="87121"/>
                </a:lnTo>
                <a:lnTo>
                  <a:pt x="123825" y="94233"/>
                </a:lnTo>
                <a:lnTo>
                  <a:pt x="121031" y="101726"/>
                </a:lnTo>
                <a:lnTo>
                  <a:pt x="72516" y="231393"/>
                </a:lnTo>
                <a:lnTo>
                  <a:pt x="69850" y="238632"/>
                </a:lnTo>
                <a:lnTo>
                  <a:pt x="67817" y="244601"/>
                </a:lnTo>
                <a:lnTo>
                  <a:pt x="66293" y="249046"/>
                </a:lnTo>
                <a:lnTo>
                  <a:pt x="64769" y="253491"/>
                </a:lnTo>
                <a:lnTo>
                  <a:pt x="64007" y="256793"/>
                </a:lnTo>
                <a:lnTo>
                  <a:pt x="64007" y="259206"/>
                </a:lnTo>
                <a:lnTo>
                  <a:pt x="64007" y="261492"/>
                </a:lnTo>
                <a:lnTo>
                  <a:pt x="64642" y="263143"/>
                </a:lnTo>
                <a:lnTo>
                  <a:pt x="65785" y="264413"/>
                </a:lnTo>
                <a:lnTo>
                  <a:pt x="66928" y="265556"/>
                </a:lnTo>
                <a:lnTo>
                  <a:pt x="68833" y="266572"/>
                </a:lnTo>
                <a:lnTo>
                  <a:pt x="71373" y="267207"/>
                </a:lnTo>
                <a:lnTo>
                  <a:pt x="90423" y="272795"/>
                </a:lnTo>
                <a:lnTo>
                  <a:pt x="91058" y="283082"/>
                </a:lnTo>
                <a:lnTo>
                  <a:pt x="76177" y="282803"/>
                </a:lnTo>
                <a:lnTo>
                  <a:pt x="62918" y="282595"/>
                </a:lnTo>
                <a:lnTo>
                  <a:pt x="51282" y="282473"/>
                </a:lnTo>
                <a:lnTo>
                  <a:pt x="44195" y="282447"/>
                </a:lnTo>
                <a:lnTo>
                  <a:pt x="32559" y="282510"/>
                </a:lnTo>
                <a:lnTo>
                  <a:pt x="20047" y="282685"/>
                </a:lnTo>
                <a:lnTo>
                  <a:pt x="6639" y="282953"/>
                </a:lnTo>
                <a:lnTo>
                  <a:pt x="1015" y="283082"/>
                </a:lnTo>
                <a:lnTo>
                  <a:pt x="0" y="273176"/>
                </a:lnTo>
                <a:lnTo>
                  <a:pt x="21335" y="266826"/>
                </a:lnTo>
                <a:lnTo>
                  <a:pt x="26288" y="265302"/>
                </a:lnTo>
                <a:lnTo>
                  <a:pt x="29971" y="262889"/>
                </a:lnTo>
                <a:lnTo>
                  <a:pt x="32384" y="259460"/>
                </a:lnTo>
                <a:lnTo>
                  <a:pt x="34797" y="256158"/>
                </a:lnTo>
                <a:lnTo>
                  <a:pt x="37464" y="250951"/>
                </a:lnTo>
                <a:lnTo>
                  <a:pt x="40385" y="244093"/>
                </a:lnTo>
                <a:lnTo>
                  <a:pt x="138048" y="3175"/>
                </a:lnTo>
                <a:lnTo>
                  <a:pt x="159384" y="0"/>
                </a:lnTo>
                <a:close/>
              </a:path>
            </a:pathLst>
          </a:custGeom>
          <a:ln w="3048">
            <a:solidFill>
              <a:srgbClr val="3A431F"/>
            </a:solidFill>
          </a:ln>
        </p:spPr>
        <p:txBody>
          <a:bodyPr wrap="square" lIns="0" tIns="0" rIns="0" bIns="0" rtlCol="0">
            <a:noAutofit/>
          </a:bodyPr>
          <a:lstStyle/>
          <a:p>
            <a:endParaRPr/>
          </a:p>
        </p:txBody>
      </p:sp>
      <p:sp>
        <p:nvSpPr>
          <p:cNvPr id="26" name="object 26"/>
          <p:cNvSpPr/>
          <p:nvPr/>
        </p:nvSpPr>
        <p:spPr>
          <a:xfrm>
            <a:off x="4063833" y="421259"/>
            <a:ext cx="411140" cy="285368"/>
          </a:xfrm>
          <a:custGeom>
            <a:avLst/>
            <a:gdLst/>
            <a:ahLst/>
            <a:cxnLst/>
            <a:rect l="l" t="t" r="r" b="b"/>
            <a:pathLst>
              <a:path w="308355" h="285368">
                <a:moveTo>
                  <a:pt x="156337" y="0"/>
                </a:moveTo>
                <a:lnTo>
                  <a:pt x="170710" y="481"/>
                </a:lnTo>
                <a:lnTo>
                  <a:pt x="184426" y="1927"/>
                </a:lnTo>
                <a:lnTo>
                  <a:pt x="197487" y="4336"/>
                </a:lnTo>
                <a:lnTo>
                  <a:pt x="209894" y="7709"/>
                </a:lnTo>
                <a:lnTo>
                  <a:pt x="221648" y="12045"/>
                </a:lnTo>
                <a:lnTo>
                  <a:pt x="232751" y="17345"/>
                </a:lnTo>
                <a:lnTo>
                  <a:pt x="243205" y="23609"/>
                </a:lnTo>
                <a:lnTo>
                  <a:pt x="252094" y="30099"/>
                </a:lnTo>
                <a:lnTo>
                  <a:pt x="262282" y="39214"/>
                </a:lnTo>
                <a:lnTo>
                  <a:pt x="270869" y="49134"/>
                </a:lnTo>
                <a:lnTo>
                  <a:pt x="277856" y="59852"/>
                </a:lnTo>
                <a:lnTo>
                  <a:pt x="283242" y="71365"/>
                </a:lnTo>
                <a:lnTo>
                  <a:pt x="287028" y="83667"/>
                </a:lnTo>
                <a:lnTo>
                  <a:pt x="289214" y="96753"/>
                </a:lnTo>
                <a:lnTo>
                  <a:pt x="289813" y="108712"/>
                </a:lnTo>
                <a:lnTo>
                  <a:pt x="289276" y="118556"/>
                </a:lnTo>
                <a:lnTo>
                  <a:pt x="287663" y="128570"/>
                </a:lnTo>
                <a:lnTo>
                  <a:pt x="284973" y="138753"/>
                </a:lnTo>
                <a:lnTo>
                  <a:pt x="281206" y="149105"/>
                </a:lnTo>
                <a:lnTo>
                  <a:pt x="276361" y="159627"/>
                </a:lnTo>
                <a:lnTo>
                  <a:pt x="270437" y="170317"/>
                </a:lnTo>
                <a:lnTo>
                  <a:pt x="263434" y="181177"/>
                </a:lnTo>
                <a:lnTo>
                  <a:pt x="255350" y="192206"/>
                </a:lnTo>
                <a:lnTo>
                  <a:pt x="246185" y="203404"/>
                </a:lnTo>
                <a:lnTo>
                  <a:pt x="235937" y="214772"/>
                </a:lnTo>
                <a:lnTo>
                  <a:pt x="224607" y="226308"/>
                </a:lnTo>
                <a:lnTo>
                  <a:pt x="212193" y="238014"/>
                </a:lnTo>
                <a:lnTo>
                  <a:pt x="207263" y="242442"/>
                </a:lnTo>
                <a:lnTo>
                  <a:pt x="207263" y="243586"/>
                </a:lnTo>
                <a:lnTo>
                  <a:pt x="273430" y="243586"/>
                </a:lnTo>
                <a:lnTo>
                  <a:pt x="296417" y="199898"/>
                </a:lnTo>
                <a:lnTo>
                  <a:pt x="308355" y="197992"/>
                </a:lnTo>
                <a:lnTo>
                  <a:pt x="301371" y="283590"/>
                </a:lnTo>
                <a:lnTo>
                  <a:pt x="300227" y="285368"/>
                </a:lnTo>
                <a:lnTo>
                  <a:pt x="287764" y="285253"/>
                </a:lnTo>
                <a:lnTo>
                  <a:pt x="275244" y="285147"/>
                </a:lnTo>
                <a:lnTo>
                  <a:pt x="262666" y="285051"/>
                </a:lnTo>
                <a:lnTo>
                  <a:pt x="250033" y="284966"/>
                </a:lnTo>
                <a:lnTo>
                  <a:pt x="237345" y="284893"/>
                </a:lnTo>
                <a:lnTo>
                  <a:pt x="224604" y="284833"/>
                </a:lnTo>
                <a:lnTo>
                  <a:pt x="211809" y="284786"/>
                </a:lnTo>
                <a:lnTo>
                  <a:pt x="198961" y="284753"/>
                </a:lnTo>
                <a:lnTo>
                  <a:pt x="186063" y="284736"/>
                </a:lnTo>
                <a:lnTo>
                  <a:pt x="178815" y="284733"/>
                </a:lnTo>
                <a:lnTo>
                  <a:pt x="175768" y="247776"/>
                </a:lnTo>
                <a:lnTo>
                  <a:pt x="183655" y="235790"/>
                </a:lnTo>
                <a:lnTo>
                  <a:pt x="190767" y="223797"/>
                </a:lnTo>
                <a:lnTo>
                  <a:pt x="197105" y="211799"/>
                </a:lnTo>
                <a:lnTo>
                  <a:pt x="202668" y="199796"/>
                </a:lnTo>
                <a:lnTo>
                  <a:pt x="207457" y="187789"/>
                </a:lnTo>
                <a:lnTo>
                  <a:pt x="211471" y="175778"/>
                </a:lnTo>
                <a:lnTo>
                  <a:pt x="214711" y="163764"/>
                </a:lnTo>
                <a:lnTo>
                  <a:pt x="217176" y="151748"/>
                </a:lnTo>
                <a:lnTo>
                  <a:pt x="218867" y="139731"/>
                </a:lnTo>
                <a:lnTo>
                  <a:pt x="219783" y="127712"/>
                </a:lnTo>
                <a:lnTo>
                  <a:pt x="219963" y="119506"/>
                </a:lnTo>
                <a:lnTo>
                  <a:pt x="219469" y="104655"/>
                </a:lnTo>
                <a:lnTo>
                  <a:pt x="217981" y="90814"/>
                </a:lnTo>
                <a:lnTo>
                  <a:pt x="215499" y="77983"/>
                </a:lnTo>
                <a:lnTo>
                  <a:pt x="212016" y="66162"/>
                </a:lnTo>
                <a:lnTo>
                  <a:pt x="207531" y="55351"/>
                </a:lnTo>
                <a:lnTo>
                  <a:pt x="202310" y="45974"/>
                </a:lnTo>
                <a:lnTo>
                  <a:pt x="193706" y="34947"/>
                </a:lnTo>
                <a:lnTo>
                  <a:pt x="183658" y="26698"/>
                </a:lnTo>
                <a:lnTo>
                  <a:pt x="172182" y="21237"/>
                </a:lnTo>
                <a:lnTo>
                  <a:pt x="159296" y="18572"/>
                </a:lnTo>
                <a:lnTo>
                  <a:pt x="153034" y="18287"/>
                </a:lnTo>
                <a:lnTo>
                  <a:pt x="139363" y="19732"/>
                </a:lnTo>
                <a:lnTo>
                  <a:pt x="127250" y="24059"/>
                </a:lnTo>
                <a:lnTo>
                  <a:pt x="116703" y="31259"/>
                </a:lnTo>
                <a:lnTo>
                  <a:pt x="107732" y="41323"/>
                </a:lnTo>
                <a:lnTo>
                  <a:pt x="99907" y="55000"/>
                </a:lnTo>
                <a:lnTo>
                  <a:pt x="95641" y="65846"/>
                </a:lnTo>
                <a:lnTo>
                  <a:pt x="92358" y="77756"/>
                </a:lnTo>
                <a:lnTo>
                  <a:pt x="90057" y="90740"/>
                </a:lnTo>
                <a:lnTo>
                  <a:pt x="88739" y="104803"/>
                </a:lnTo>
                <a:lnTo>
                  <a:pt x="88391" y="117475"/>
                </a:lnTo>
                <a:lnTo>
                  <a:pt x="88768" y="129729"/>
                </a:lnTo>
                <a:lnTo>
                  <a:pt x="89898" y="141937"/>
                </a:lnTo>
                <a:lnTo>
                  <a:pt x="91780" y="154100"/>
                </a:lnTo>
                <a:lnTo>
                  <a:pt x="94413" y="166218"/>
                </a:lnTo>
                <a:lnTo>
                  <a:pt x="97798" y="178290"/>
                </a:lnTo>
                <a:lnTo>
                  <a:pt x="101933" y="190317"/>
                </a:lnTo>
                <a:lnTo>
                  <a:pt x="106818" y="202298"/>
                </a:lnTo>
                <a:lnTo>
                  <a:pt x="112452" y="214234"/>
                </a:lnTo>
                <a:lnTo>
                  <a:pt x="118835" y="226124"/>
                </a:lnTo>
                <a:lnTo>
                  <a:pt x="125967" y="237969"/>
                </a:lnTo>
                <a:lnTo>
                  <a:pt x="132460" y="247776"/>
                </a:lnTo>
                <a:lnTo>
                  <a:pt x="129539" y="284733"/>
                </a:lnTo>
                <a:lnTo>
                  <a:pt x="116697" y="284742"/>
                </a:lnTo>
                <a:lnTo>
                  <a:pt x="103887" y="284766"/>
                </a:lnTo>
                <a:lnTo>
                  <a:pt x="91111" y="284805"/>
                </a:lnTo>
                <a:lnTo>
                  <a:pt x="78369" y="284858"/>
                </a:lnTo>
                <a:lnTo>
                  <a:pt x="65660" y="284925"/>
                </a:lnTo>
                <a:lnTo>
                  <a:pt x="52985" y="285003"/>
                </a:lnTo>
                <a:lnTo>
                  <a:pt x="40343" y="285094"/>
                </a:lnTo>
                <a:lnTo>
                  <a:pt x="27735" y="285194"/>
                </a:lnTo>
                <a:lnTo>
                  <a:pt x="15160" y="285305"/>
                </a:lnTo>
                <a:lnTo>
                  <a:pt x="8381" y="285368"/>
                </a:lnTo>
                <a:lnTo>
                  <a:pt x="7112" y="283590"/>
                </a:lnTo>
                <a:lnTo>
                  <a:pt x="0" y="199516"/>
                </a:lnTo>
                <a:lnTo>
                  <a:pt x="11302" y="197485"/>
                </a:lnTo>
                <a:lnTo>
                  <a:pt x="34416" y="243586"/>
                </a:lnTo>
                <a:lnTo>
                  <a:pt x="99694" y="243586"/>
                </a:lnTo>
                <a:lnTo>
                  <a:pt x="99694" y="242442"/>
                </a:lnTo>
                <a:lnTo>
                  <a:pt x="86872" y="230985"/>
                </a:lnTo>
                <a:lnTo>
                  <a:pt x="75151" y="219647"/>
                </a:lnTo>
                <a:lnTo>
                  <a:pt x="64533" y="208428"/>
                </a:lnTo>
                <a:lnTo>
                  <a:pt x="55019" y="197329"/>
                </a:lnTo>
                <a:lnTo>
                  <a:pt x="46608" y="186350"/>
                </a:lnTo>
                <a:lnTo>
                  <a:pt x="39302" y="175490"/>
                </a:lnTo>
                <a:lnTo>
                  <a:pt x="33100" y="164750"/>
                </a:lnTo>
                <a:lnTo>
                  <a:pt x="28003" y="154129"/>
                </a:lnTo>
                <a:lnTo>
                  <a:pt x="24012" y="143628"/>
                </a:lnTo>
                <a:lnTo>
                  <a:pt x="21126" y="133246"/>
                </a:lnTo>
                <a:lnTo>
                  <a:pt x="19347" y="122984"/>
                </a:lnTo>
                <a:lnTo>
                  <a:pt x="18675" y="112841"/>
                </a:lnTo>
                <a:lnTo>
                  <a:pt x="18668" y="111760"/>
                </a:lnTo>
                <a:lnTo>
                  <a:pt x="19448" y="98053"/>
                </a:lnTo>
                <a:lnTo>
                  <a:pt x="21788" y="85095"/>
                </a:lnTo>
                <a:lnTo>
                  <a:pt x="25691" y="72886"/>
                </a:lnTo>
                <a:lnTo>
                  <a:pt x="31159" y="61426"/>
                </a:lnTo>
                <a:lnTo>
                  <a:pt x="38193" y="50714"/>
                </a:lnTo>
                <a:lnTo>
                  <a:pt x="46797" y="40750"/>
                </a:lnTo>
                <a:lnTo>
                  <a:pt x="56973" y="31536"/>
                </a:lnTo>
                <a:lnTo>
                  <a:pt x="67558" y="23869"/>
                </a:lnTo>
                <a:lnTo>
                  <a:pt x="78079" y="17672"/>
                </a:lnTo>
                <a:lnTo>
                  <a:pt x="89220" y="12400"/>
                </a:lnTo>
                <a:lnTo>
                  <a:pt x="100982" y="8055"/>
                </a:lnTo>
                <a:lnTo>
                  <a:pt x="113364" y="4641"/>
                </a:lnTo>
                <a:lnTo>
                  <a:pt x="126367" y="2160"/>
                </a:lnTo>
                <a:lnTo>
                  <a:pt x="139990" y="615"/>
                </a:lnTo>
                <a:lnTo>
                  <a:pt x="154233" y="9"/>
                </a:lnTo>
                <a:lnTo>
                  <a:pt x="156337"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1920919" y="896493"/>
            <a:ext cx="5306906" cy="254889"/>
          </a:xfrm>
          <a:custGeom>
            <a:avLst/>
            <a:gdLst/>
            <a:ahLst/>
            <a:cxnLst/>
            <a:rect l="l" t="t" r="r" b="b"/>
            <a:pathLst>
              <a:path w="3980179" h="254889">
                <a:moveTo>
                  <a:pt x="28073" y="248553"/>
                </a:moveTo>
                <a:lnTo>
                  <a:pt x="54990" y="248412"/>
                </a:lnTo>
                <a:lnTo>
                  <a:pt x="82344" y="248570"/>
                </a:lnTo>
                <a:lnTo>
                  <a:pt x="94550" y="248733"/>
                </a:lnTo>
                <a:lnTo>
                  <a:pt x="105790" y="248920"/>
                </a:lnTo>
                <a:lnTo>
                  <a:pt x="105283" y="240284"/>
                </a:lnTo>
                <a:lnTo>
                  <a:pt x="85090" y="234187"/>
                </a:lnTo>
                <a:lnTo>
                  <a:pt x="82296" y="233426"/>
                </a:lnTo>
                <a:lnTo>
                  <a:pt x="80772" y="231394"/>
                </a:lnTo>
                <a:lnTo>
                  <a:pt x="80645" y="228092"/>
                </a:lnTo>
                <a:lnTo>
                  <a:pt x="80474" y="220677"/>
                </a:lnTo>
                <a:lnTo>
                  <a:pt x="80316" y="208270"/>
                </a:lnTo>
                <a:lnTo>
                  <a:pt x="80264" y="25273"/>
                </a:lnTo>
                <a:lnTo>
                  <a:pt x="177927" y="25273"/>
                </a:lnTo>
                <a:lnTo>
                  <a:pt x="177881" y="204033"/>
                </a:lnTo>
                <a:lnTo>
                  <a:pt x="177689" y="217043"/>
                </a:lnTo>
                <a:lnTo>
                  <a:pt x="177419" y="228092"/>
                </a:lnTo>
                <a:lnTo>
                  <a:pt x="172847" y="234187"/>
                </a:lnTo>
                <a:lnTo>
                  <a:pt x="152019" y="240284"/>
                </a:lnTo>
                <a:lnTo>
                  <a:pt x="153162" y="248920"/>
                </a:lnTo>
                <a:lnTo>
                  <a:pt x="163391" y="248743"/>
                </a:lnTo>
                <a:lnTo>
                  <a:pt x="175484" y="248575"/>
                </a:lnTo>
                <a:lnTo>
                  <a:pt x="203073" y="248412"/>
                </a:lnTo>
                <a:lnTo>
                  <a:pt x="233864" y="248592"/>
                </a:lnTo>
                <a:lnTo>
                  <a:pt x="246186" y="248746"/>
                </a:lnTo>
                <a:lnTo>
                  <a:pt x="257937" y="248920"/>
                </a:lnTo>
                <a:lnTo>
                  <a:pt x="257301" y="240284"/>
                </a:lnTo>
                <a:lnTo>
                  <a:pt x="234823" y="233807"/>
                </a:lnTo>
                <a:lnTo>
                  <a:pt x="229948" y="220576"/>
                </a:lnTo>
                <a:lnTo>
                  <a:pt x="229794" y="208141"/>
                </a:lnTo>
                <a:lnTo>
                  <a:pt x="229861" y="38294"/>
                </a:lnTo>
                <a:lnTo>
                  <a:pt x="230124" y="27051"/>
                </a:lnTo>
                <a:lnTo>
                  <a:pt x="230250" y="24003"/>
                </a:lnTo>
                <a:lnTo>
                  <a:pt x="234187" y="21336"/>
                </a:lnTo>
                <a:lnTo>
                  <a:pt x="257937" y="14478"/>
                </a:lnTo>
                <a:lnTo>
                  <a:pt x="256920" y="5715"/>
                </a:lnTo>
                <a:lnTo>
                  <a:pt x="249255" y="5892"/>
                </a:lnTo>
                <a:lnTo>
                  <a:pt x="236439" y="6135"/>
                </a:lnTo>
                <a:lnTo>
                  <a:pt x="223808" y="6293"/>
                </a:lnTo>
                <a:lnTo>
                  <a:pt x="25866" y="6205"/>
                </a:lnTo>
                <a:lnTo>
                  <a:pt x="13089" y="5996"/>
                </a:lnTo>
                <a:lnTo>
                  <a:pt x="0" y="5715"/>
                </a:lnTo>
                <a:lnTo>
                  <a:pt x="508" y="14478"/>
                </a:lnTo>
                <a:lnTo>
                  <a:pt x="23749" y="21336"/>
                </a:lnTo>
                <a:lnTo>
                  <a:pt x="26415" y="22098"/>
                </a:lnTo>
                <a:lnTo>
                  <a:pt x="27812" y="24003"/>
                </a:lnTo>
                <a:lnTo>
                  <a:pt x="27940" y="27051"/>
                </a:lnTo>
                <a:lnTo>
                  <a:pt x="28022" y="29758"/>
                </a:lnTo>
                <a:lnTo>
                  <a:pt x="28246" y="41595"/>
                </a:lnTo>
                <a:lnTo>
                  <a:pt x="28168" y="217271"/>
                </a:lnTo>
                <a:lnTo>
                  <a:pt x="27940" y="228473"/>
                </a:lnTo>
                <a:lnTo>
                  <a:pt x="0" y="240284"/>
                </a:lnTo>
                <a:lnTo>
                  <a:pt x="889" y="248920"/>
                </a:lnTo>
                <a:lnTo>
                  <a:pt x="3843" y="248873"/>
                </a:lnTo>
                <a:lnTo>
                  <a:pt x="15622" y="248701"/>
                </a:lnTo>
                <a:lnTo>
                  <a:pt x="28073" y="248553"/>
                </a:lnTo>
                <a:close/>
              </a:path>
              <a:path w="3980179" h="254889">
                <a:moveTo>
                  <a:pt x="3964538" y="5631"/>
                </a:moveTo>
                <a:lnTo>
                  <a:pt x="3951233" y="5862"/>
                </a:lnTo>
                <a:lnTo>
                  <a:pt x="3938205" y="6044"/>
                </a:lnTo>
                <a:lnTo>
                  <a:pt x="3925454" y="6182"/>
                </a:lnTo>
                <a:lnTo>
                  <a:pt x="3900785" y="6332"/>
                </a:lnTo>
                <a:lnTo>
                  <a:pt x="3821992" y="6292"/>
                </a:lnTo>
                <a:lnTo>
                  <a:pt x="3809456" y="6161"/>
                </a:lnTo>
                <a:lnTo>
                  <a:pt x="3796527" y="5965"/>
                </a:lnTo>
                <a:lnTo>
                  <a:pt x="3783203" y="5715"/>
                </a:lnTo>
                <a:lnTo>
                  <a:pt x="3783965" y="14224"/>
                </a:lnTo>
                <a:lnTo>
                  <a:pt x="3872738" y="132842"/>
                </a:lnTo>
                <a:lnTo>
                  <a:pt x="3781552" y="241173"/>
                </a:lnTo>
                <a:lnTo>
                  <a:pt x="3782314" y="248920"/>
                </a:lnTo>
                <a:lnTo>
                  <a:pt x="3791645" y="248763"/>
                </a:lnTo>
                <a:lnTo>
                  <a:pt x="3804002" y="248586"/>
                </a:lnTo>
                <a:lnTo>
                  <a:pt x="3830447" y="248412"/>
                </a:lnTo>
                <a:lnTo>
                  <a:pt x="3931778" y="248617"/>
                </a:lnTo>
                <a:lnTo>
                  <a:pt x="3958905" y="248813"/>
                </a:lnTo>
                <a:lnTo>
                  <a:pt x="3973322" y="248920"/>
                </a:lnTo>
                <a:lnTo>
                  <a:pt x="3974591" y="247777"/>
                </a:lnTo>
                <a:lnTo>
                  <a:pt x="3980179" y="165100"/>
                </a:lnTo>
                <a:lnTo>
                  <a:pt x="3969512" y="166751"/>
                </a:lnTo>
                <a:lnTo>
                  <a:pt x="3949065" y="209804"/>
                </a:lnTo>
                <a:lnTo>
                  <a:pt x="3834511" y="209804"/>
                </a:lnTo>
                <a:lnTo>
                  <a:pt x="3917696" y="110109"/>
                </a:lnTo>
                <a:lnTo>
                  <a:pt x="3853179" y="24130"/>
                </a:lnTo>
                <a:lnTo>
                  <a:pt x="3941572" y="24130"/>
                </a:lnTo>
                <a:lnTo>
                  <a:pt x="3953637" y="69850"/>
                </a:lnTo>
                <a:lnTo>
                  <a:pt x="3962781" y="68453"/>
                </a:lnTo>
                <a:lnTo>
                  <a:pt x="3974211" y="6858"/>
                </a:lnTo>
                <a:lnTo>
                  <a:pt x="3973067" y="5461"/>
                </a:lnTo>
                <a:lnTo>
                  <a:pt x="3964538" y="5631"/>
                </a:lnTo>
                <a:close/>
              </a:path>
              <a:path w="3980179" h="254889">
                <a:moveTo>
                  <a:pt x="2756006" y="5631"/>
                </a:moveTo>
                <a:lnTo>
                  <a:pt x="2742701" y="5862"/>
                </a:lnTo>
                <a:lnTo>
                  <a:pt x="2729673" y="6044"/>
                </a:lnTo>
                <a:lnTo>
                  <a:pt x="2716922" y="6182"/>
                </a:lnTo>
                <a:lnTo>
                  <a:pt x="2692253" y="6332"/>
                </a:lnTo>
                <a:lnTo>
                  <a:pt x="2613460" y="6292"/>
                </a:lnTo>
                <a:lnTo>
                  <a:pt x="2600924" y="6161"/>
                </a:lnTo>
                <a:lnTo>
                  <a:pt x="2587995" y="5965"/>
                </a:lnTo>
                <a:lnTo>
                  <a:pt x="2574671" y="5715"/>
                </a:lnTo>
                <a:lnTo>
                  <a:pt x="2575433" y="14224"/>
                </a:lnTo>
                <a:lnTo>
                  <a:pt x="2664206" y="132842"/>
                </a:lnTo>
                <a:lnTo>
                  <a:pt x="2573020" y="241173"/>
                </a:lnTo>
                <a:lnTo>
                  <a:pt x="2573782" y="248920"/>
                </a:lnTo>
                <a:lnTo>
                  <a:pt x="2583113" y="248763"/>
                </a:lnTo>
                <a:lnTo>
                  <a:pt x="2595470" y="248586"/>
                </a:lnTo>
                <a:lnTo>
                  <a:pt x="2621915" y="248412"/>
                </a:lnTo>
                <a:lnTo>
                  <a:pt x="2723246" y="248617"/>
                </a:lnTo>
                <a:lnTo>
                  <a:pt x="2750373" y="248813"/>
                </a:lnTo>
                <a:lnTo>
                  <a:pt x="2764790" y="248920"/>
                </a:lnTo>
                <a:lnTo>
                  <a:pt x="2766060" y="247777"/>
                </a:lnTo>
                <a:lnTo>
                  <a:pt x="2771648" y="165100"/>
                </a:lnTo>
                <a:lnTo>
                  <a:pt x="2760979" y="166751"/>
                </a:lnTo>
                <a:lnTo>
                  <a:pt x="2740533" y="209804"/>
                </a:lnTo>
                <a:lnTo>
                  <a:pt x="2625979" y="209804"/>
                </a:lnTo>
                <a:lnTo>
                  <a:pt x="2709164" y="110109"/>
                </a:lnTo>
                <a:lnTo>
                  <a:pt x="2644648" y="24130"/>
                </a:lnTo>
                <a:lnTo>
                  <a:pt x="2733040" y="24130"/>
                </a:lnTo>
                <a:lnTo>
                  <a:pt x="2745104" y="69850"/>
                </a:lnTo>
                <a:lnTo>
                  <a:pt x="2754249" y="68453"/>
                </a:lnTo>
                <a:lnTo>
                  <a:pt x="2765679" y="6858"/>
                </a:lnTo>
                <a:lnTo>
                  <a:pt x="2764536" y="5461"/>
                </a:lnTo>
                <a:lnTo>
                  <a:pt x="2756006" y="5631"/>
                </a:lnTo>
                <a:close/>
              </a:path>
              <a:path w="3980179" h="254889">
                <a:moveTo>
                  <a:pt x="303822" y="248553"/>
                </a:moveTo>
                <a:lnTo>
                  <a:pt x="330835" y="248412"/>
                </a:lnTo>
                <a:lnTo>
                  <a:pt x="362182" y="248598"/>
                </a:lnTo>
                <a:lnTo>
                  <a:pt x="374696" y="248750"/>
                </a:lnTo>
                <a:lnTo>
                  <a:pt x="386969" y="248920"/>
                </a:lnTo>
                <a:lnTo>
                  <a:pt x="386461" y="240284"/>
                </a:lnTo>
                <a:lnTo>
                  <a:pt x="360934" y="233045"/>
                </a:lnTo>
                <a:lnTo>
                  <a:pt x="358139" y="231902"/>
                </a:lnTo>
                <a:lnTo>
                  <a:pt x="356616" y="230124"/>
                </a:lnTo>
                <a:lnTo>
                  <a:pt x="356488" y="227457"/>
                </a:lnTo>
                <a:lnTo>
                  <a:pt x="356235" y="218059"/>
                </a:lnTo>
                <a:lnTo>
                  <a:pt x="356235" y="212598"/>
                </a:lnTo>
                <a:lnTo>
                  <a:pt x="356107" y="207137"/>
                </a:lnTo>
                <a:lnTo>
                  <a:pt x="356107" y="146812"/>
                </a:lnTo>
                <a:lnTo>
                  <a:pt x="357551" y="146997"/>
                </a:lnTo>
                <a:lnTo>
                  <a:pt x="370680" y="148287"/>
                </a:lnTo>
                <a:lnTo>
                  <a:pt x="375666" y="132080"/>
                </a:lnTo>
                <a:lnTo>
                  <a:pt x="369188" y="132080"/>
                </a:lnTo>
                <a:lnTo>
                  <a:pt x="362712" y="131445"/>
                </a:lnTo>
                <a:lnTo>
                  <a:pt x="356107" y="130175"/>
                </a:lnTo>
                <a:lnTo>
                  <a:pt x="356107" y="22987"/>
                </a:lnTo>
                <a:lnTo>
                  <a:pt x="368832" y="5181"/>
                </a:lnTo>
                <a:lnTo>
                  <a:pt x="355473" y="5715"/>
                </a:lnTo>
                <a:lnTo>
                  <a:pt x="349425" y="5924"/>
                </a:lnTo>
                <a:lnTo>
                  <a:pt x="336822" y="6235"/>
                </a:lnTo>
                <a:lnTo>
                  <a:pt x="301386" y="6194"/>
                </a:lnTo>
                <a:lnTo>
                  <a:pt x="288636" y="5988"/>
                </a:lnTo>
                <a:lnTo>
                  <a:pt x="275844" y="5715"/>
                </a:lnTo>
                <a:lnTo>
                  <a:pt x="276351" y="14478"/>
                </a:lnTo>
                <a:lnTo>
                  <a:pt x="299593" y="21336"/>
                </a:lnTo>
                <a:lnTo>
                  <a:pt x="302260" y="22098"/>
                </a:lnTo>
                <a:lnTo>
                  <a:pt x="303656" y="24003"/>
                </a:lnTo>
                <a:lnTo>
                  <a:pt x="303784" y="27051"/>
                </a:lnTo>
                <a:lnTo>
                  <a:pt x="304038" y="40005"/>
                </a:lnTo>
                <a:lnTo>
                  <a:pt x="303784" y="228473"/>
                </a:lnTo>
                <a:lnTo>
                  <a:pt x="303656" y="231140"/>
                </a:lnTo>
                <a:lnTo>
                  <a:pt x="302132" y="232918"/>
                </a:lnTo>
                <a:lnTo>
                  <a:pt x="299085" y="233807"/>
                </a:lnTo>
                <a:lnTo>
                  <a:pt x="275844" y="240284"/>
                </a:lnTo>
                <a:lnTo>
                  <a:pt x="276732" y="248920"/>
                </a:lnTo>
                <a:lnTo>
                  <a:pt x="279665" y="248873"/>
                </a:lnTo>
                <a:lnTo>
                  <a:pt x="291387" y="248701"/>
                </a:lnTo>
                <a:lnTo>
                  <a:pt x="303822" y="248553"/>
                </a:lnTo>
                <a:close/>
              </a:path>
              <a:path w="3980179" h="254889">
                <a:moveTo>
                  <a:pt x="375666" y="132080"/>
                </a:moveTo>
                <a:lnTo>
                  <a:pt x="370680" y="148287"/>
                </a:lnTo>
                <a:lnTo>
                  <a:pt x="382778" y="148717"/>
                </a:lnTo>
                <a:lnTo>
                  <a:pt x="395074" y="148313"/>
                </a:lnTo>
                <a:lnTo>
                  <a:pt x="409205" y="146692"/>
                </a:lnTo>
                <a:lnTo>
                  <a:pt x="422107" y="143836"/>
                </a:lnTo>
                <a:lnTo>
                  <a:pt x="433787" y="139747"/>
                </a:lnTo>
                <a:lnTo>
                  <a:pt x="444255" y="134430"/>
                </a:lnTo>
                <a:lnTo>
                  <a:pt x="453517" y="127889"/>
                </a:lnTo>
                <a:lnTo>
                  <a:pt x="462592" y="118734"/>
                </a:lnTo>
                <a:lnTo>
                  <a:pt x="469558" y="108363"/>
                </a:lnTo>
                <a:lnTo>
                  <a:pt x="474541" y="96669"/>
                </a:lnTo>
                <a:lnTo>
                  <a:pt x="477536" y="83660"/>
                </a:lnTo>
                <a:lnTo>
                  <a:pt x="478536" y="69342"/>
                </a:lnTo>
                <a:lnTo>
                  <a:pt x="478459" y="65775"/>
                </a:lnTo>
                <a:lnTo>
                  <a:pt x="476480" y="51991"/>
                </a:lnTo>
                <a:lnTo>
                  <a:pt x="471819" y="39976"/>
                </a:lnTo>
                <a:lnTo>
                  <a:pt x="464464" y="29718"/>
                </a:lnTo>
                <a:lnTo>
                  <a:pt x="454406" y="21209"/>
                </a:lnTo>
                <a:lnTo>
                  <a:pt x="447960" y="17365"/>
                </a:lnTo>
                <a:lnTo>
                  <a:pt x="437866" y="12907"/>
                </a:lnTo>
                <a:lnTo>
                  <a:pt x="426377" y="9433"/>
                </a:lnTo>
                <a:lnTo>
                  <a:pt x="413493" y="6947"/>
                </a:lnTo>
                <a:lnTo>
                  <a:pt x="399214" y="5452"/>
                </a:lnTo>
                <a:lnTo>
                  <a:pt x="383539" y="4953"/>
                </a:lnTo>
                <a:lnTo>
                  <a:pt x="381084" y="4959"/>
                </a:lnTo>
                <a:lnTo>
                  <a:pt x="368832" y="5181"/>
                </a:lnTo>
                <a:lnTo>
                  <a:pt x="356107" y="22987"/>
                </a:lnTo>
                <a:lnTo>
                  <a:pt x="362585" y="22098"/>
                </a:lnTo>
                <a:lnTo>
                  <a:pt x="369062" y="21590"/>
                </a:lnTo>
                <a:lnTo>
                  <a:pt x="375412" y="21590"/>
                </a:lnTo>
                <a:lnTo>
                  <a:pt x="390052" y="23092"/>
                </a:lnTo>
                <a:lnTo>
                  <a:pt x="401929" y="27598"/>
                </a:lnTo>
                <a:lnTo>
                  <a:pt x="410972" y="35052"/>
                </a:lnTo>
                <a:lnTo>
                  <a:pt x="418154" y="48107"/>
                </a:lnTo>
                <a:lnTo>
                  <a:pt x="421153" y="60771"/>
                </a:lnTo>
                <a:lnTo>
                  <a:pt x="422148" y="75946"/>
                </a:lnTo>
                <a:lnTo>
                  <a:pt x="421948" y="83031"/>
                </a:lnTo>
                <a:lnTo>
                  <a:pt x="420065" y="97129"/>
                </a:lnTo>
                <a:lnTo>
                  <a:pt x="416194" y="108828"/>
                </a:lnTo>
                <a:lnTo>
                  <a:pt x="410337" y="118110"/>
                </a:lnTo>
                <a:lnTo>
                  <a:pt x="401575" y="125610"/>
                </a:lnTo>
                <a:lnTo>
                  <a:pt x="389895" y="130457"/>
                </a:lnTo>
                <a:lnTo>
                  <a:pt x="375666" y="132080"/>
                </a:lnTo>
                <a:close/>
              </a:path>
              <a:path w="3980179" h="254889">
                <a:moveTo>
                  <a:pt x="2989453" y="235204"/>
                </a:moveTo>
                <a:lnTo>
                  <a:pt x="2972435" y="240284"/>
                </a:lnTo>
                <a:lnTo>
                  <a:pt x="2973324" y="248920"/>
                </a:lnTo>
                <a:lnTo>
                  <a:pt x="2983536" y="248791"/>
                </a:lnTo>
                <a:lnTo>
                  <a:pt x="2996088" y="248645"/>
                </a:lnTo>
                <a:lnTo>
                  <a:pt x="3021575" y="248442"/>
                </a:lnTo>
                <a:lnTo>
                  <a:pt x="3056258" y="248549"/>
                </a:lnTo>
                <a:lnTo>
                  <a:pt x="3068944" y="248719"/>
                </a:lnTo>
                <a:lnTo>
                  <a:pt x="3081654" y="248920"/>
                </a:lnTo>
                <a:lnTo>
                  <a:pt x="3081020" y="240284"/>
                </a:lnTo>
                <a:lnTo>
                  <a:pt x="3064129" y="235204"/>
                </a:lnTo>
                <a:lnTo>
                  <a:pt x="3059811" y="233934"/>
                </a:lnTo>
                <a:lnTo>
                  <a:pt x="3056382" y="231902"/>
                </a:lnTo>
                <a:lnTo>
                  <a:pt x="3054096" y="229108"/>
                </a:lnTo>
                <a:lnTo>
                  <a:pt x="3051683" y="226314"/>
                </a:lnTo>
                <a:lnTo>
                  <a:pt x="3049016" y="220853"/>
                </a:lnTo>
                <a:lnTo>
                  <a:pt x="3046095" y="212725"/>
                </a:lnTo>
                <a:lnTo>
                  <a:pt x="2971927" y="1905"/>
                </a:lnTo>
                <a:lnTo>
                  <a:pt x="2953385" y="4699"/>
                </a:lnTo>
                <a:lnTo>
                  <a:pt x="2868041" y="215011"/>
                </a:lnTo>
                <a:lnTo>
                  <a:pt x="2863215" y="225425"/>
                </a:lnTo>
                <a:lnTo>
                  <a:pt x="2855849" y="233426"/>
                </a:lnTo>
                <a:lnTo>
                  <a:pt x="2851404" y="234696"/>
                </a:lnTo>
                <a:lnTo>
                  <a:pt x="2832862" y="240284"/>
                </a:lnTo>
                <a:lnTo>
                  <a:pt x="2833751" y="248920"/>
                </a:lnTo>
                <a:lnTo>
                  <a:pt x="2846984" y="248681"/>
                </a:lnTo>
                <a:lnTo>
                  <a:pt x="2859714" y="248489"/>
                </a:lnTo>
                <a:lnTo>
                  <a:pt x="2884645" y="248507"/>
                </a:lnTo>
                <a:lnTo>
                  <a:pt x="2897534" y="248690"/>
                </a:lnTo>
                <a:lnTo>
                  <a:pt x="2912237" y="248920"/>
                </a:lnTo>
                <a:lnTo>
                  <a:pt x="2911729" y="239903"/>
                </a:lnTo>
                <a:lnTo>
                  <a:pt x="2895091" y="235077"/>
                </a:lnTo>
                <a:lnTo>
                  <a:pt x="2892933" y="234569"/>
                </a:lnTo>
                <a:lnTo>
                  <a:pt x="2890266" y="232664"/>
                </a:lnTo>
                <a:lnTo>
                  <a:pt x="2888741" y="230124"/>
                </a:lnTo>
                <a:lnTo>
                  <a:pt x="2888741" y="226060"/>
                </a:lnTo>
                <a:lnTo>
                  <a:pt x="2889377" y="223139"/>
                </a:lnTo>
                <a:lnTo>
                  <a:pt x="2890647" y="219202"/>
                </a:lnTo>
                <a:lnTo>
                  <a:pt x="2892044" y="215392"/>
                </a:lnTo>
                <a:lnTo>
                  <a:pt x="2893822" y="210185"/>
                </a:lnTo>
                <a:lnTo>
                  <a:pt x="2896108" y="203835"/>
                </a:lnTo>
                <a:lnTo>
                  <a:pt x="2938526" y="90678"/>
                </a:lnTo>
                <a:lnTo>
                  <a:pt x="2940939" y="84201"/>
                </a:lnTo>
                <a:lnTo>
                  <a:pt x="2943098" y="77978"/>
                </a:lnTo>
                <a:lnTo>
                  <a:pt x="2945257" y="71882"/>
                </a:lnTo>
                <a:lnTo>
                  <a:pt x="2946908" y="77978"/>
                </a:lnTo>
                <a:lnTo>
                  <a:pt x="2948940" y="84201"/>
                </a:lnTo>
                <a:lnTo>
                  <a:pt x="2951099" y="90805"/>
                </a:lnTo>
                <a:lnTo>
                  <a:pt x="2989453" y="204089"/>
                </a:lnTo>
                <a:lnTo>
                  <a:pt x="2991485" y="210185"/>
                </a:lnTo>
                <a:lnTo>
                  <a:pt x="2993136" y="215137"/>
                </a:lnTo>
                <a:lnTo>
                  <a:pt x="2994279" y="218821"/>
                </a:lnTo>
                <a:lnTo>
                  <a:pt x="2995422" y="222631"/>
                </a:lnTo>
                <a:lnTo>
                  <a:pt x="2996057" y="225679"/>
                </a:lnTo>
                <a:lnTo>
                  <a:pt x="2996057" y="229997"/>
                </a:lnTo>
                <a:lnTo>
                  <a:pt x="2993390" y="233680"/>
                </a:lnTo>
                <a:lnTo>
                  <a:pt x="2989453" y="235204"/>
                </a:lnTo>
                <a:close/>
              </a:path>
              <a:path w="3980179" h="254889">
                <a:moveTo>
                  <a:pt x="1102741" y="235204"/>
                </a:moveTo>
                <a:lnTo>
                  <a:pt x="1085723" y="240284"/>
                </a:lnTo>
                <a:lnTo>
                  <a:pt x="1086612" y="248920"/>
                </a:lnTo>
                <a:lnTo>
                  <a:pt x="1096824" y="248791"/>
                </a:lnTo>
                <a:lnTo>
                  <a:pt x="1109376" y="248645"/>
                </a:lnTo>
                <a:lnTo>
                  <a:pt x="1134863" y="248442"/>
                </a:lnTo>
                <a:lnTo>
                  <a:pt x="1169546" y="248549"/>
                </a:lnTo>
                <a:lnTo>
                  <a:pt x="1182232" y="248719"/>
                </a:lnTo>
                <a:lnTo>
                  <a:pt x="1194943" y="248920"/>
                </a:lnTo>
                <a:lnTo>
                  <a:pt x="1194308" y="240284"/>
                </a:lnTo>
                <a:lnTo>
                  <a:pt x="1177417" y="235204"/>
                </a:lnTo>
                <a:lnTo>
                  <a:pt x="1173099" y="233934"/>
                </a:lnTo>
                <a:lnTo>
                  <a:pt x="1169670" y="231902"/>
                </a:lnTo>
                <a:lnTo>
                  <a:pt x="1167384" y="229108"/>
                </a:lnTo>
                <a:lnTo>
                  <a:pt x="1164970" y="226314"/>
                </a:lnTo>
                <a:lnTo>
                  <a:pt x="1162304" y="220853"/>
                </a:lnTo>
                <a:lnTo>
                  <a:pt x="1159383" y="212725"/>
                </a:lnTo>
                <a:lnTo>
                  <a:pt x="1085214" y="1905"/>
                </a:lnTo>
                <a:lnTo>
                  <a:pt x="1066673" y="4699"/>
                </a:lnTo>
                <a:lnTo>
                  <a:pt x="981329" y="215011"/>
                </a:lnTo>
                <a:lnTo>
                  <a:pt x="976503" y="225425"/>
                </a:lnTo>
                <a:lnTo>
                  <a:pt x="969137" y="233426"/>
                </a:lnTo>
                <a:lnTo>
                  <a:pt x="964692" y="234696"/>
                </a:lnTo>
                <a:lnTo>
                  <a:pt x="946912" y="240030"/>
                </a:lnTo>
                <a:lnTo>
                  <a:pt x="951992" y="165100"/>
                </a:lnTo>
                <a:lnTo>
                  <a:pt x="941324" y="166751"/>
                </a:lnTo>
                <a:lnTo>
                  <a:pt x="920876" y="209804"/>
                </a:lnTo>
                <a:lnTo>
                  <a:pt x="806323" y="209804"/>
                </a:lnTo>
                <a:lnTo>
                  <a:pt x="889507" y="110109"/>
                </a:lnTo>
                <a:lnTo>
                  <a:pt x="824992" y="24130"/>
                </a:lnTo>
                <a:lnTo>
                  <a:pt x="913384" y="24130"/>
                </a:lnTo>
                <a:lnTo>
                  <a:pt x="925449" y="69850"/>
                </a:lnTo>
                <a:lnTo>
                  <a:pt x="934593" y="68453"/>
                </a:lnTo>
                <a:lnTo>
                  <a:pt x="946023" y="6858"/>
                </a:lnTo>
                <a:lnTo>
                  <a:pt x="944880" y="5461"/>
                </a:lnTo>
                <a:lnTo>
                  <a:pt x="936350" y="5631"/>
                </a:lnTo>
                <a:lnTo>
                  <a:pt x="923045" y="5862"/>
                </a:lnTo>
                <a:lnTo>
                  <a:pt x="910017" y="6044"/>
                </a:lnTo>
                <a:lnTo>
                  <a:pt x="897266" y="6182"/>
                </a:lnTo>
                <a:lnTo>
                  <a:pt x="872597" y="6332"/>
                </a:lnTo>
                <a:lnTo>
                  <a:pt x="793804" y="6292"/>
                </a:lnTo>
                <a:lnTo>
                  <a:pt x="781268" y="6161"/>
                </a:lnTo>
                <a:lnTo>
                  <a:pt x="768339" y="5965"/>
                </a:lnTo>
                <a:lnTo>
                  <a:pt x="755014" y="5715"/>
                </a:lnTo>
                <a:lnTo>
                  <a:pt x="755776" y="14224"/>
                </a:lnTo>
                <a:lnTo>
                  <a:pt x="844550" y="132842"/>
                </a:lnTo>
                <a:lnTo>
                  <a:pt x="753363" y="241173"/>
                </a:lnTo>
                <a:lnTo>
                  <a:pt x="754126" y="248920"/>
                </a:lnTo>
                <a:lnTo>
                  <a:pt x="763457" y="248763"/>
                </a:lnTo>
                <a:lnTo>
                  <a:pt x="775814" y="248586"/>
                </a:lnTo>
                <a:lnTo>
                  <a:pt x="802259" y="248412"/>
                </a:lnTo>
                <a:lnTo>
                  <a:pt x="903590" y="248617"/>
                </a:lnTo>
                <a:lnTo>
                  <a:pt x="930717" y="248813"/>
                </a:lnTo>
                <a:lnTo>
                  <a:pt x="945134" y="248920"/>
                </a:lnTo>
                <a:lnTo>
                  <a:pt x="946404" y="247777"/>
                </a:lnTo>
                <a:lnTo>
                  <a:pt x="946657" y="244602"/>
                </a:lnTo>
                <a:lnTo>
                  <a:pt x="947038" y="248920"/>
                </a:lnTo>
                <a:lnTo>
                  <a:pt x="960272" y="248681"/>
                </a:lnTo>
                <a:lnTo>
                  <a:pt x="973002" y="248489"/>
                </a:lnTo>
                <a:lnTo>
                  <a:pt x="997933" y="248507"/>
                </a:lnTo>
                <a:lnTo>
                  <a:pt x="1010822" y="248690"/>
                </a:lnTo>
                <a:lnTo>
                  <a:pt x="1025525" y="248920"/>
                </a:lnTo>
                <a:lnTo>
                  <a:pt x="1025017" y="239903"/>
                </a:lnTo>
                <a:lnTo>
                  <a:pt x="1008380" y="235077"/>
                </a:lnTo>
                <a:lnTo>
                  <a:pt x="1006220" y="234569"/>
                </a:lnTo>
                <a:lnTo>
                  <a:pt x="1003554" y="232664"/>
                </a:lnTo>
                <a:lnTo>
                  <a:pt x="1002030" y="230124"/>
                </a:lnTo>
                <a:lnTo>
                  <a:pt x="1002030" y="226060"/>
                </a:lnTo>
                <a:lnTo>
                  <a:pt x="1002664" y="223139"/>
                </a:lnTo>
                <a:lnTo>
                  <a:pt x="1003935" y="219202"/>
                </a:lnTo>
                <a:lnTo>
                  <a:pt x="1005332" y="215392"/>
                </a:lnTo>
                <a:lnTo>
                  <a:pt x="1007110" y="210185"/>
                </a:lnTo>
                <a:lnTo>
                  <a:pt x="1009395" y="203835"/>
                </a:lnTo>
                <a:lnTo>
                  <a:pt x="1051814" y="90678"/>
                </a:lnTo>
                <a:lnTo>
                  <a:pt x="1054227" y="84201"/>
                </a:lnTo>
                <a:lnTo>
                  <a:pt x="1056386" y="77978"/>
                </a:lnTo>
                <a:lnTo>
                  <a:pt x="1058545" y="71882"/>
                </a:lnTo>
                <a:lnTo>
                  <a:pt x="1060195" y="77978"/>
                </a:lnTo>
                <a:lnTo>
                  <a:pt x="1062228" y="84201"/>
                </a:lnTo>
                <a:lnTo>
                  <a:pt x="1064387" y="90805"/>
                </a:lnTo>
                <a:lnTo>
                  <a:pt x="1102741" y="204089"/>
                </a:lnTo>
                <a:lnTo>
                  <a:pt x="1104773" y="210185"/>
                </a:lnTo>
                <a:lnTo>
                  <a:pt x="1106424" y="215137"/>
                </a:lnTo>
                <a:lnTo>
                  <a:pt x="1107567" y="218821"/>
                </a:lnTo>
                <a:lnTo>
                  <a:pt x="1108710" y="222631"/>
                </a:lnTo>
                <a:lnTo>
                  <a:pt x="1109345" y="225679"/>
                </a:lnTo>
                <a:lnTo>
                  <a:pt x="1109345" y="229997"/>
                </a:lnTo>
                <a:lnTo>
                  <a:pt x="1106678" y="233680"/>
                </a:lnTo>
                <a:lnTo>
                  <a:pt x="1102741" y="235204"/>
                </a:lnTo>
                <a:close/>
              </a:path>
              <a:path w="3980179" h="254889">
                <a:moveTo>
                  <a:pt x="3595166" y="201305"/>
                </a:moveTo>
                <a:lnTo>
                  <a:pt x="3590755" y="191209"/>
                </a:lnTo>
                <a:lnTo>
                  <a:pt x="3587152" y="180013"/>
                </a:lnTo>
                <a:lnTo>
                  <a:pt x="3584354" y="167709"/>
                </a:lnTo>
                <a:lnTo>
                  <a:pt x="3582358" y="154290"/>
                </a:lnTo>
                <a:lnTo>
                  <a:pt x="3581163" y="139749"/>
                </a:lnTo>
                <a:lnTo>
                  <a:pt x="3582732" y="241014"/>
                </a:lnTo>
                <a:lnTo>
                  <a:pt x="3594142" y="246004"/>
                </a:lnTo>
                <a:lnTo>
                  <a:pt x="3606447" y="249889"/>
                </a:lnTo>
                <a:lnTo>
                  <a:pt x="3619644" y="252665"/>
                </a:lnTo>
                <a:lnTo>
                  <a:pt x="3633732" y="254332"/>
                </a:lnTo>
                <a:lnTo>
                  <a:pt x="3648710" y="254889"/>
                </a:lnTo>
                <a:lnTo>
                  <a:pt x="3652914" y="254847"/>
                </a:lnTo>
                <a:lnTo>
                  <a:pt x="3667557" y="254018"/>
                </a:lnTo>
                <a:lnTo>
                  <a:pt x="3681381" y="252120"/>
                </a:lnTo>
                <a:lnTo>
                  <a:pt x="3694388" y="249155"/>
                </a:lnTo>
                <a:lnTo>
                  <a:pt x="3706580" y="245122"/>
                </a:lnTo>
                <a:lnTo>
                  <a:pt x="3717961" y="240021"/>
                </a:lnTo>
                <a:lnTo>
                  <a:pt x="3728533" y="233853"/>
                </a:lnTo>
                <a:lnTo>
                  <a:pt x="3738299" y="226616"/>
                </a:lnTo>
                <a:lnTo>
                  <a:pt x="3747262" y="218312"/>
                </a:lnTo>
                <a:lnTo>
                  <a:pt x="3756077" y="208131"/>
                </a:lnTo>
                <a:lnTo>
                  <a:pt x="3763096" y="197971"/>
                </a:lnTo>
                <a:lnTo>
                  <a:pt x="3769040" y="187085"/>
                </a:lnTo>
                <a:lnTo>
                  <a:pt x="3773906" y="175477"/>
                </a:lnTo>
                <a:lnTo>
                  <a:pt x="3777693" y="163153"/>
                </a:lnTo>
                <a:lnTo>
                  <a:pt x="3780400" y="150115"/>
                </a:lnTo>
                <a:lnTo>
                  <a:pt x="3782025" y="136369"/>
                </a:lnTo>
                <a:lnTo>
                  <a:pt x="3782567" y="121920"/>
                </a:lnTo>
                <a:lnTo>
                  <a:pt x="3782426" y="114593"/>
                </a:lnTo>
                <a:lnTo>
                  <a:pt x="3781267" y="100336"/>
                </a:lnTo>
                <a:lnTo>
                  <a:pt x="3778938" y="86933"/>
                </a:lnTo>
                <a:lnTo>
                  <a:pt x="3775436" y="74380"/>
                </a:lnTo>
                <a:lnTo>
                  <a:pt x="3770761" y="62675"/>
                </a:lnTo>
                <a:lnTo>
                  <a:pt x="3764910" y="51818"/>
                </a:lnTo>
                <a:lnTo>
                  <a:pt x="3757882" y="41807"/>
                </a:lnTo>
                <a:lnTo>
                  <a:pt x="3749675" y="32639"/>
                </a:lnTo>
                <a:lnTo>
                  <a:pt x="3742738" y="26389"/>
                </a:lnTo>
                <a:lnTo>
                  <a:pt x="3733109" y="19398"/>
                </a:lnTo>
                <a:lnTo>
                  <a:pt x="3722575" y="13477"/>
                </a:lnTo>
                <a:lnTo>
                  <a:pt x="3711135" y="8629"/>
                </a:lnTo>
                <a:lnTo>
                  <a:pt x="3698791" y="4856"/>
                </a:lnTo>
                <a:lnTo>
                  <a:pt x="3685542" y="2159"/>
                </a:lnTo>
                <a:lnTo>
                  <a:pt x="3671388" y="540"/>
                </a:lnTo>
                <a:lnTo>
                  <a:pt x="3656329" y="0"/>
                </a:lnTo>
                <a:lnTo>
                  <a:pt x="3653082" y="23"/>
                </a:lnTo>
                <a:lnTo>
                  <a:pt x="3638394" y="758"/>
                </a:lnTo>
                <a:lnTo>
                  <a:pt x="3624508" y="2523"/>
                </a:lnTo>
                <a:lnTo>
                  <a:pt x="3611424" y="5323"/>
                </a:lnTo>
                <a:lnTo>
                  <a:pt x="3599142" y="9159"/>
                </a:lnTo>
                <a:lnTo>
                  <a:pt x="3587661" y="14035"/>
                </a:lnTo>
                <a:lnTo>
                  <a:pt x="3576983" y="19952"/>
                </a:lnTo>
                <a:lnTo>
                  <a:pt x="3580765" y="124079"/>
                </a:lnTo>
                <a:lnTo>
                  <a:pt x="3580868" y="115697"/>
                </a:lnTo>
                <a:lnTo>
                  <a:pt x="3581668" y="100350"/>
                </a:lnTo>
                <a:lnTo>
                  <a:pt x="3583253" y="86307"/>
                </a:lnTo>
                <a:lnTo>
                  <a:pt x="3585622" y="73561"/>
                </a:lnTo>
                <a:lnTo>
                  <a:pt x="3588771" y="62107"/>
                </a:lnTo>
                <a:lnTo>
                  <a:pt x="3592699" y="51939"/>
                </a:lnTo>
                <a:lnTo>
                  <a:pt x="3597402" y="43053"/>
                </a:lnTo>
                <a:lnTo>
                  <a:pt x="3602613" y="35798"/>
                </a:lnTo>
                <a:lnTo>
                  <a:pt x="3611818" y="27237"/>
                </a:lnTo>
                <a:lnTo>
                  <a:pt x="3622876" y="21131"/>
                </a:lnTo>
                <a:lnTo>
                  <a:pt x="3635771" y="17473"/>
                </a:lnTo>
                <a:lnTo>
                  <a:pt x="3650488" y="16256"/>
                </a:lnTo>
                <a:lnTo>
                  <a:pt x="3664261" y="17323"/>
                </a:lnTo>
                <a:lnTo>
                  <a:pt x="3677190" y="20744"/>
                </a:lnTo>
                <a:lnTo>
                  <a:pt x="3688522" y="26516"/>
                </a:lnTo>
                <a:lnTo>
                  <a:pt x="3698250" y="34631"/>
                </a:lnTo>
                <a:lnTo>
                  <a:pt x="3706367" y="45085"/>
                </a:lnTo>
                <a:lnTo>
                  <a:pt x="3714211" y="61082"/>
                </a:lnTo>
                <a:lnTo>
                  <a:pt x="3717866" y="72187"/>
                </a:lnTo>
                <a:lnTo>
                  <a:pt x="3720717" y="84407"/>
                </a:lnTo>
                <a:lnTo>
                  <a:pt x="3722761" y="97743"/>
                </a:lnTo>
                <a:lnTo>
                  <a:pt x="3723990" y="112194"/>
                </a:lnTo>
                <a:lnTo>
                  <a:pt x="3724402" y="127762"/>
                </a:lnTo>
                <a:lnTo>
                  <a:pt x="3724192" y="140039"/>
                </a:lnTo>
                <a:lnTo>
                  <a:pt x="3723253" y="155329"/>
                </a:lnTo>
                <a:lnTo>
                  <a:pt x="3721560" y="169287"/>
                </a:lnTo>
                <a:lnTo>
                  <a:pt x="3719114" y="181909"/>
                </a:lnTo>
                <a:lnTo>
                  <a:pt x="3715915" y="193190"/>
                </a:lnTo>
                <a:lnTo>
                  <a:pt x="3711962" y="203125"/>
                </a:lnTo>
                <a:lnTo>
                  <a:pt x="3707257" y="211709"/>
                </a:lnTo>
                <a:lnTo>
                  <a:pt x="3702032" y="218728"/>
                </a:lnTo>
                <a:lnTo>
                  <a:pt x="3692709" y="227325"/>
                </a:lnTo>
                <a:lnTo>
                  <a:pt x="3681677" y="233466"/>
                </a:lnTo>
                <a:lnTo>
                  <a:pt x="3668921" y="237150"/>
                </a:lnTo>
                <a:lnTo>
                  <a:pt x="3654425" y="238379"/>
                </a:lnTo>
                <a:lnTo>
                  <a:pt x="3641733" y="237391"/>
                </a:lnTo>
                <a:lnTo>
                  <a:pt x="3628999" y="233971"/>
                </a:lnTo>
                <a:lnTo>
                  <a:pt x="3617725" y="228106"/>
                </a:lnTo>
                <a:lnTo>
                  <a:pt x="3607913" y="219796"/>
                </a:lnTo>
                <a:lnTo>
                  <a:pt x="3599561" y="209042"/>
                </a:lnTo>
                <a:lnTo>
                  <a:pt x="3595166" y="201305"/>
                </a:lnTo>
                <a:close/>
              </a:path>
              <a:path w="3980179" h="254889">
                <a:moveTo>
                  <a:pt x="3522472" y="129794"/>
                </a:moveTo>
                <a:lnTo>
                  <a:pt x="3522708" y="139369"/>
                </a:lnTo>
                <a:lnTo>
                  <a:pt x="3524006" y="153514"/>
                </a:lnTo>
                <a:lnTo>
                  <a:pt x="3526435" y="166832"/>
                </a:lnTo>
                <a:lnTo>
                  <a:pt x="3529994" y="179323"/>
                </a:lnTo>
                <a:lnTo>
                  <a:pt x="3534681" y="190993"/>
                </a:lnTo>
                <a:lnTo>
                  <a:pt x="3540494" y="201845"/>
                </a:lnTo>
                <a:lnTo>
                  <a:pt x="3547431" y="211882"/>
                </a:lnTo>
                <a:lnTo>
                  <a:pt x="3555491" y="221107"/>
                </a:lnTo>
                <a:lnTo>
                  <a:pt x="3562599" y="227720"/>
                </a:lnTo>
                <a:lnTo>
                  <a:pt x="3572217" y="234918"/>
                </a:lnTo>
                <a:lnTo>
                  <a:pt x="3582732" y="241014"/>
                </a:lnTo>
                <a:lnTo>
                  <a:pt x="3581163" y="139749"/>
                </a:lnTo>
                <a:lnTo>
                  <a:pt x="3580765" y="124079"/>
                </a:lnTo>
                <a:lnTo>
                  <a:pt x="3576983" y="19952"/>
                </a:lnTo>
                <a:lnTo>
                  <a:pt x="3567106" y="26915"/>
                </a:lnTo>
                <a:lnTo>
                  <a:pt x="3558032" y="34925"/>
                </a:lnTo>
                <a:lnTo>
                  <a:pt x="3549875" y="43846"/>
                </a:lnTo>
                <a:lnTo>
                  <a:pt x="3542622" y="53753"/>
                </a:lnTo>
                <a:lnTo>
                  <a:pt x="3536478" y="64451"/>
                </a:lnTo>
                <a:lnTo>
                  <a:pt x="3531444" y="75939"/>
                </a:lnTo>
                <a:lnTo>
                  <a:pt x="3527523" y="88217"/>
                </a:lnTo>
                <a:lnTo>
                  <a:pt x="3524719" y="101286"/>
                </a:lnTo>
                <a:lnTo>
                  <a:pt x="3523034" y="115144"/>
                </a:lnTo>
                <a:lnTo>
                  <a:pt x="3522472" y="129794"/>
                </a:lnTo>
                <a:close/>
              </a:path>
              <a:path w="3980179" h="254889">
                <a:moveTo>
                  <a:pt x="3145586" y="201305"/>
                </a:moveTo>
                <a:lnTo>
                  <a:pt x="3141175" y="191209"/>
                </a:lnTo>
                <a:lnTo>
                  <a:pt x="3137572" y="180013"/>
                </a:lnTo>
                <a:lnTo>
                  <a:pt x="3134774" y="167709"/>
                </a:lnTo>
                <a:lnTo>
                  <a:pt x="3132778" y="154290"/>
                </a:lnTo>
                <a:lnTo>
                  <a:pt x="3131583" y="139749"/>
                </a:lnTo>
                <a:lnTo>
                  <a:pt x="3133152" y="241014"/>
                </a:lnTo>
                <a:lnTo>
                  <a:pt x="3144562" y="246004"/>
                </a:lnTo>
                <a:lnTo>
                  <a:pt x="3156867" y="249889"/>
                </a:lnTo>
                <a:lnTo>
                  <a:pt x="3170064" y="252665"/>
                </a:lnTo>
                <a:lnTo>
                  <a:pt x="3184152" y="254332"/>
                </a:lnTo>
                <a:lnTo>
                  <a:pt x="3199129" y="254889"/>
                </a:lnTo>
                <a:lnTo>
                  <a:pt x="3203334" y="254847"/>
                </a:lnTo>
                <a:lnTo>
                  <a:pt x="3217977" y="254018"/>
                </a:lnTo>
                <a:lnTo>
                  <a:pt x="3231801" y="252120"/>
                </a:lnTo>
                <a:lnTo>
                  <a:pt x="3244808" y="249155"/>
                </a:lnTo>
                <a:lnTo>
                  <a:pt x="3257000" y="245122"/>
                </a:lnTo>
                <a:lnTo>
                  <a:pt x="3268381" y="240021"/>
                </a:lnTo>
                <a:lnTo>
                  <a:pt x="3278953" y="233853"/>
                </a:lnTo>
                <a:lnTo>
                  <a:pt x="3288719" y="226616"/>
                </a:lnTo>
                <a:lnTo>
                  <a:pt x="3297682" y="218312"/>
                </a:lnTo>
                <a:lnTo>
                  <a:pt x="3306497" y="208131"/>
                </a:lnTo>
                <a:lnTo>
                  <a:pt x="3313516" y="197971"/>
                </a:lnTo>
                <a:lnTo>
                  <a:pt x="3319460" y="187085"/>
                </a:lnTo>
                <a:lnTo>
                  <a:pt x="3324326" y="175477"/>
                </a:lnTo>
                <a:lnTo>
                  <a:pt x="3328113" y="163153"/>
                </a:lnTo>
                <a:lnTo>
                  <a:pt x="3330820" y="150115"/>
                </a:lnTo>
                <a:lnTo>
                  <a:pt x="3332445" y="136369"/>
                </a:lnTo>
                <a:lnTo>
                  <a:pt x="3332988" y="121920"/>
                </a:lnTo>
                <a:lnTo>
                  <a:pt x="3332846" y="114593"/>
                </a:lnTo>
                <a:lnTo>
                  <a:pt x="3331687" y="100336"/>
                </a:lnTo>
                <a:lnTo>
                  <a:pt x="3329358" y="86933"/>
                </a:lnTo>
                <a:lnTo>
                  <a:pt x="3325856" y="74380"/>
                </a:lnTo>
                <a:lnTo>
                  <a:pt x="3321181" y="62675"/>
                </a:lnTo>
                <a:lnTo>
                  <a:pt x="3315330" y="51818"/>
                </a:lnTo>
                <a:lnTo>
                  <a:pt x="3308302" y="41807"/>
                </a:lnTo>
                <a:lnTo>
                  <a:pt x="3300095" y="32639"/>
                </a:lnTo>
                <a:lnTo>
                  <a:pt x="3293158" y="26389"/>
                </a:lnTo>
                <a:lnTo>
                  <a:pt x="3283529" y="19398"/>
                </a:lnTo>
                <a:lnTo>
                  <a:pt x="3272995" y="13477"/>
                </a:lnTo>
                <a:lnTo>
                  <a:pt x="3261555" y="8629"/>
                </a:lnTo>
                <a:lnTo>
                  <a:pt x="3249211" y="4856"/>
                </a:lnTo>
                <a:lnTo>
                  <a:pt x="3235962" y="2159"/>
                </a:lnTo>
                <a:lnTo>
                  <a:pt x="3221808" y="540"/>
                </a:lnTo>
                <a:lnTo>
                  <a:pt x="3206750" y="0"/>
                </a:lnTo>
                <a:lnTo>
                  <a:pt x="3203502" y="23"/>
                </a:lnTo>
                <a:lnTo>
                  <a:pt x="3188814" y="758"/>
                </a:lnTo>
                <a:lnTo>
                  <a:pt x="3174928" y="2523"/>
                </a:lnTo>
                <a:lnTo>
                  <a:pt x="3161844" y="5323"/>
                </a:lnTo>
                <a:lnTo>
                  <a:pt x="3149562" y="9159"/>
                </a:lnTo>
                <a:lnTo>
                  <a:pt x="3138081" y="14035"/>
                </a:lnTo>
                <a:lnTo>
                  <a:pt x="3127403" y="19952"/>
                </a:lnTo>
                <a:lnTo>
                  <a:pt x="3131185" y="124079"/>
                </a:lnTo>
                <a:lnTo>
                  <a:pt x="3131288" y="115697"/>
                </a:lnTo>
                <a:lnTo>
                  <a:pt x="3132088" y="100350"/>
                </a:lnTo>
                <a:lnTo>
                  <a:pt x="3133673" y="86307"/>
                </a:lnTo>
                <a:lnTo>
                  <a:pt x="3136042" y="73561"/>
                </a:lnTo>
                <a:lnTo>
                  <a:pt x="3139191" y="62107"/>
                </a:lnTo>
                <a:lnTo>
                  <a:pt x="3143119" y="51939"/>
                </a:lnTo>
                <a:lnTo>
                  <a:pt x="3147822" y="43053"/>
                </a:lnTo>
                <a:lnTo>
                  <a:pt x="3153033" y="35798"/>
                </a:lnTo>
                <a:lnTo>
                  <a:pt x="3162238" y="27237"/>
                </a:lnTo>
                <a:lnTo>
                  <a:pt x="3173296" y="21131"/>
                </a:lnTo>
                <a:lnTo>
                  <a:pt x="3186191" y="17473"/>
                </a:lnTo>
                <a:lnTo>
                  <a:pt x="3200908" y="16256"/>
                </a:lnTo>
                <a:lnTo>
                  <a:pt x="3214681" y="17323"/>
                </a:lnTo>
                <a:lnTo>
                  <a:pt x="3227610" y="20744"/>
                </a:lnTo>
                <a:lnTo>
                  <a:pt x="3238942" y="26516"/>
                </a:lnTo>
                <a:lnTo>
                  <a:pt x="3248670" y="34631"/>
                </a:lnTo>
                <a:lnTo>
                  <a:pt x="3256788" y="45085"/>
                </a:lnTo>
                <a:lnTo>
                  <a:pt x="3264631" y="61082"/>
                </a:lnTo>
                <a:lnTo>
                  <a:pt x="3268286" y="72187"/>
                </a:lnTo>
                <a:lnTo>
                  <a:pt x="3271137" y="84407"/>
                </a:lnTo>
                <a:lnTo>
                  <a:pt x="3273181" y="97743"/>
                </a:lnTo>
                <a:lnTo>
                  <a:pt x="3274410" y="112194"/>
                </a:lnTo>
                <a:lnTo>
                  <a:pt x="3274822" y="127762"/>
                </a:lnTo>
                <a:lnTo>
                  <a:pt x="3274612" y="140039"/>
                </a:lnTo>
                <a:lnTo>
                  <a:pt x="3273673" y="155329"/>
                </a:lnTo>
                <a:lnTo>
                  <a:pt x="3271980" y="169287"/>
                </a:lnTo>
                <a:lnTo>
                  <a:pt x="3269534" y="181909"/>
                </a:lnTo>
                <a:lnTo>
                  <a:pt x="3266335" y="193190"/>
                </a:lnTo>
                <a:lnTo>
                  <a:pt x="3262382" y="203125"/>
                </a:lnTo>
                <a:lnTo>
                  <a:pt x="3257677" y="211709"/>
                </a:lnTo>
                <a:lnTo>
                  <a:pt x="3252452" y="218728"/>
                </a:lnTo>
                <a:lnTo>
                  <a:pt x="3243129" y="227325"/>
                </a:lnTo>
                <a:lnTo>
                  <a:pt x="3232097" y="233466"/>
                </a:lnTo>
                <a:lnTo>
                  <a:pt x="3219341" y="237150"/>
                </a:lnTo>
                <a:lnTo>
                  <a:pt x="3204845" y="238379"/>
                </a:lnTo>
                <a:lnTo>
                  <a:pt x="3192153" y="237391"/>
                </a:lnTo>
                <a:lnTo>
                  <a:pt x="3179419" y="233971"/>
                </a:lnTo>
                <a:lnTo>
                  <a:pt x="3168145" y="228106"/>
                </a:lnTo>
                <a:lnTo>
                  <a:pt x="3158333" y="219796"/>
                </a:lnTo>
                <a:lnTo>
                  <a:pt x="3149981" y="209042"/>
                </a:lnTo>
                <a:lnTo>
                  <a:pt x="3145586" y="201305"/>
                </a:lnTo>
                <a:close/>
              </a:path>
              <a:path w="3980179" h="254889">
                <a:moveTo>
                  <a:pt x="3072891" y="129794"/>
                </a:moveTo>
                <a:lnTo>
                  <a:pt x="3073128" y="139369"/>
                </a:lnTo>
                <a:lnTo>
                  <a:pt x="3074426" y="153514"/>
                </a:lnTo>
                <a:lnTo>
                  <a:pt x="3076855" y="166832"/>
                </a:lnTo>
                <a:lnTo>
                  <a:pt x="3080414" y="179323"/>
                </a:lnTo>
                <a:lnTo>
                  <a:pt x="3085101" y="190993"/>
                </a:lnTo>
                <a:lnTo>
                  <a:pt x="3090914" y="201845"/>
                </a:lnTo>
                <a:lnTo>
                  <a:pt x="3097851" y="211882"/>
                </a:lnTo>
                <a:lnTo>
                  <a:pt x="3105912" y="221107"/>
                </a:lnTo>
                <a:lnTo>
                  <a:pt x="3113019" y="227720"/>
                </a:lnTo>
                <a:lnTo>
                  <a:pt x="3122637" y="234918"/>
                </a:lnTo>
                <a:lnTo>
                  <a:pt x="3133152" y="241014"/>
                </a:lnTo>
                <a:lnTo>
                  <a:pt x="3131583" y="139749"/>
                </a:lnTo>
                <a:lnTo>
                  <a:pt x="3131185" y="124079"/>
                </a:lnTo>
                <a:lnTo>
                  <a:pt x="3127403" y="19952"/>
                </a:lnTo>
                <a:lnTo>
                  <a:pt x="3117526" y="26915"/>
                </a:lnTo>
                <a:lnTo>
                  <a:pt x="3108452" y="34925"/>
                </a:lnTo>
                <a:lnTo>
                  <a:pt x="3100295" y="43846"/>
                </a:lnTo>
                <a:lnTo>
                  <a:pt x="3093042" y="53753"/>
                </a:lnTo>
                <a:lnTo>
                  <a:pt x="3086898" y="64451"/>
                </a:lnTo>
                <a:lnTo>
                  <a:pt x="3081864" y="75939"/>
                </a:lnTo>
                <a:lnTo>
                  <a:pt x="3077943" y="88217"/>
                </a:lnTo>
                <a:lnTo>
                  <a:pt x="3075139" y="101286"/>
                </a:lnTo>
                <a:lnTo>
                  <a:pt x="3073454" y="115144"/>
                </a:lnTo>
                <a:lnTo>
                  <a:pt x="3072891" y="129794"/>
                </a:lnTo>
                <a:close/>
              </a:path>
              <a:path w="3980179" h="254889">
                <a:moveTo>
                  <a:pt x="2386634" y="201305"/>
                </a:moveTo>
                <a:lnTo>
                  <a:pt x="2382223" y="191209"/>
                </a:lnTo>
                <a:lnTo>
                  <a:pt x="2378620" y="180013"/>
                </a:lnTo>
                <a:lnTo>
                  <a:pt x="2375822" y="167709"/>
                </a:lnTo>
                <a:lnTo>
                  <a:pt x="2373826" y="154290"/>
                </a:lnTo>
                <a:lnTo>
                  <a:pt x="2372631" y="139749"/>
                </a:lnTo>
                <a:lnTo>
                  <a:pt x="2374200" y="241014"/>
                </a:lnTo>
                <a:lnTo>
                  <a:pt x="2385610" y="246004"/>
                </a:lnTo>
                <a:lnTo>
                  <a:pt x="2397915" y="249889"/>
                </a:lnTo>
                <a:lnTo>
                  <a:pt x="2411112" y="252665"/>
                </a:lnTo>
                <a:lnTo>
                  <a:pt x="2425200" y="254332"/>
                </a:lnTo>
                <a:lnTo>
                  <a:pt x="2440178" y="254889"/>
                </a:lnTo>
                <a:lnTo>
                  <a:pt x="2444382" y="254847"/>
                </a:lnTo>
                <a:lnTo>
                  <a:pt x="2459025" y="254018"/>
                </a:lnTo>
                <a:lnTo>
                  <a:pt x="2472849" y="252120"/>
                </a:lnTo>
                <a:lnTo>
                  <a:pt x="2485856" y="249155"/>
                </a:lnTo>
                <a:lnTo>
                  <a:pt x="2498048" y="245122"/>
                </a:lnTo>
                <a:lnTo>
                  <a:pt x="2509429" y="240021"/>
                </a:lnTo>
                <a:lnTo>
                  <a:pt x="2520001" y="233853"/>
                </a:lnTo>
                <a:lnTo>
                  <a:pt x="2529767" y="226616"/>
                </a:lnTo>
                <a:lnTo>
                  <a:pt x="2538729" y="218312"/>
                </a:lnTo>
                <a:lnTo>
                  <a:pt x="2547545" y="208131"/>
                </a:lnTo>
                <a:lnTo>
                  <a:pt x="2554564" y="197971"/>
                </a:lnTo>
                <a:lnTo>
                  <a:pt x="2560508" y="187085"/>
                </a:lnTo>
                <a:lnTo>
                  <a:pt x="2565374" y="175477"/>
                </a:lnTo>
                <a:lnTo>
                  <a:pt x="2569161" y="163153"/>
                </a:lnTo>
                <a:lnTo>
                  <a:pt x="2571868" y="150115"/>
                </a:lnTo>
                <a:lnTo>
                  <a:pt x="2573493" y="136369"/>
                </a:lnTo>
                <a:lnTo>
                  <a:pt x="2574036" y="121920"/>
                </a:lnTo>
                <a:lnTo>
                  <a:pt x="2573894" y="114593"/>
                </a:lnTo>
                <a:lnTo>
                  <a:pt x="2572735" y="100336"/>
                </a:lnTo>
                <a:lnTo>
                  <a:pt x="2570406" y="86933"/>
                </a:lnTo>
                <a:lnTo>
                  <a:pt x="2566904" y="74380"/>
                </a:lnTo>
                <a:lnTo>
                  <a:pt x="2562229" y="62675"/>
                </a:lnTo>
                <a:lnTo>
                  <a:pt x="2556378" y="51818"/>
                </a:lnTo>
                <a:lnTo>
                  <a:pt x="2549350" y="41807"/>
                </a:lnTo>
                <a:lnTo>
                  <a:pt x="2541142" y="32639"/>
                </a:lnTo>
                <a:lnTo>
                  <a:pt x="2534206" y="26389"/>
                </a:lnTo>
                <a:lnTo>
                  <a:pt x="2524577" y="19398"/>
                </a:lnTo>
                <a:lnTo>
                  <a:pt x="2514043" y="13477"/>
                </a:lnTo>
                <a:lnTo>
                  <a:pt x="2502603" y="8629"/>
                </a:lnTo>
                <a:lnTo>
                  <a:pt x="2490259" y="4856"/>
                </a:lnTo>
                <a:lnTo>
                  <a:pt x="2477010" y="2159"/>
                </a:lnTo>
                <a:lnTo>
                  <a:pt x="2462856" y="540"/>
                </a:lnTo>
                <a:lnTo>
                  <a:pt x="2447798" y="0"/>
                </a:lnTo>
                <a:lnTo>
                  <a:pt x="2444550" y="23"/>
                </a:lnTo>
                <a:lnTo>
                  <a:pt x="2429862" y="758"/>
                </a:lnTo>
                <a:lnTo>
                  <a:pt x="2415976" y="2523"/>
                </a:lnTo>
                <a:lnTo>
                  <a:pt x="2402892" y="5323"/>
                </a:lnTo>
                <a:lnTo>
                  <a:pt x="2390610" y="9159"/>
                </a:lnTo>
                <a:lnTo>
                  <a:pt x="2379129" y="14035"/>
                </a:lnTo>
                <a:lnTo>
                  <a:pt x="2368451" y="19952"/>
                </a:lnTo>
                <a:lnTo>
                  <a:pt x="2372233" y="124079"/>
                </a:lnTo>
                <a:lnTo>
                  <a:pt x="2372336" y="115697"/>
                </a:lnTo>
                <a:lnTo>
                  <a:pt x="2373136" y="100350"/>
                </a:lnTo>
                <a:lnTo>
                  <a:pt x="2374721" y="86307"/>
                </a:lnTo>
                <a:lnTo>
                  <a:pt x="2377090" y="73561"/>
                </a:lnTo>
                <a:lnTo>
                  <a:pt x="2380239" y="62107"/>
                </a:lnTo>
                <a:lnTo>
                  <a:pt x="2384167" y="51939"/>
                </a:lnTo>
                <a:lnTo>
                  <a:pt x="2388870" y="43053"/>
                </a:lnTo>
                <a:lnTo>
                  <a:pt x="2394081" y="35798"/>
                </a:lnTo>
                <a:lnTo>
                  <a:pt x="2403286" y="27237"/>
                </a:lnTo>
                <a:lnTo>
                  <a:pt x="2414344" y="21131"/>
                </a:lnTo>
                <a:lnTo>
                  <a:pt x="2427239" y="17473"/>
                </a:lnTo>
                <a:lnTo>
                  <a:pt x="2441956" y="16256"/>
                </a:lnTo>
                <a:lnTo>
                  <a:pt x="2455729" y="17323"/>
                </a:lnTo>
                <a:lnTo>
                  <a:pt x="2468658" y="20744"/>
                </a:lnTo>
                <a:lnTo>
                  <a:pt x="2479990" y="26516"/>
                </a:lnTo>
                <a:lnTo>
                  <a:pt x="2489718" y="34631"/>
                </a:lnTo>
                <a:lnTo>
                  <a:pt x="2497836" y="45085"/>
                </a:lnTo>
                <a:lnTo>
                  <a:pt x="2505679" y="61082"/>
                </a:lnTo>
                <a:lnTo>
                  <a:pt x="2509334" y="72187"/>
                </a:lnTo>
                <a:lnTo>
                  <a:pt x="2512185" y="84407"/>
                </a:lnTo>
                <a:lnTo>
                  <a:pt x="2514229" y="97743"/>
                </a:lnTo>
                <a:lnTo>
                  <a:pt x="2515458" y="112194"/>
                </a:lnTo>
                <a:lnTo>
                  <a:pt x="2515870" y="127762"/>
                </a:lnTo>
                <a:lnTo>
                  <a:pt x="2515660" y="140039"/>
                </a:lnTo>
                <a:lnTo>
                  <a:pt x="2514721" y="155329"/>
                </a:lnTo>
                <a:lnTo>
                  <a:pt x="2513028" y="169287"/>
                </a:lnTo>
                <a:lnTo>
                  <a:pt x="2510582" y="181909"/>
                </a:lnTo>
                <a:lnTo>
                  <a:pt x="2507383" y="193190"/>
                </a:lnTo>
                <a:lnTo>
                  <a:pt x="2503430" y="203125"/>
                </a:lnTo>
                <a:lnTo>
                  <a:pt x="2498725" y="211709"/>
                </a:lnTo>
                <a:lnTo>
                  <a:pt x="2493500" y="218728"/>
                </a:lnTo>
                <a:lnTo>
                  <a:pt x="2484177" y="227325"/>
                </a:lnTo>
                <a:lnTo>
                  <a:pt x="2473145" y="233466"/>
                </a:lnTo>
                <a:lnTo>
                  <a:pt x="2460389" y="237150"/>
                </a:lnTo>
                <a:lnTo>
                  <a:pt x="2445892" y="238379"/>
                </a:lnTo>
                <a:lnTo>
                  <a:pt x="2433201" y="237391"/>
                </a:lnTo>
                <a:lnTo>
                  <a:pt x="2420467" y="233971"/>
                </a:lnTo>
                <a:lnTo>
                  <a:pt x="2409193" y="228106"/>
                </a:lnTo>
                <a:lnTo>
                  <a:pt x="2399381" y="219796"/>
                </a:lnTo>
                <a:lnTo>
                  <a:pt x="2391029" y="209042"/>
                </a:lnTo>
                <a:lnTo>
                  <a:pt x="2386634" y="201305"/>
                </a:lnTo>
                <a:close/>
              </a:path>
              <a:path w="3980179" h="254889">
                <a:moveTo>
                  <a:pt x="2313940" y="129794"/>
                </a:moveTo>
                <a:lnTo>
                  <a:pt x="2314176" y="139369"/>
                </a:lnTo>
                <a:lnTo>
                  <a:pt x="2315474" y="153514"/>
                </a:lnTo>
                <a:lnTo>
                  <a:pt x="2317903" y="166832"/>
                </a:lnTo>
                <a:lnTo>
                  <a:pt x="2321462" y="179323"/>
                </a:lnTo>
                <a:lnTo>
                  <a:pt x="2326149" y="190993"/>
                </a:lnTo>
                <a:lnTo>
                  <a:pt x="2331962" y="201845"/>
                </a:lnTo>
                <a:lnTo>
                  <a:pt x="2338899" y="211882"/>
                </a:lnTo>
                <a:lnTo>
                  <a:pt x="2346960" y="221107"/>
                </a:lnTo>
                <a:lnTo>
                  <a:pt x="2354067" y="227720"/>
                </a:lnTo>
                <a:lnTo>
                  <a:pt x="2363685" y="234918"/>
                </a:lnTo>
                <a:lnTo>
                  <a:pt x="2374200" y="241014"/>
                </a:lnTo>
                <a:lnTo>
                  <a:pt x="2372631" y="139749"/>
                </a:lnTo>
                <a:lnTo>
                  <a:pt x="2372233" y="124079"/>
                </a:lnTo>
                <a:lnTo>
                  <a:pt x="2368451" y="19952"/>
                </a:lnTo>
                <a:lnTo>
                  <a:pt x="2358574" y="26915"/>
                </a:lnTo>
                <a:lnTo>
                  <a:pt x="2349500" y="34925"/>
                </a:lnTo>
                <a:lnTo>
                  <a:pt x="2341343" y="43846"/>
                </a:lnTo>
                <a:lnTo>
                  <a:pt x="2334090" y="53753"/>
                </a:lnTo>
                <a:lnTo>
                  <a:pt x="2327946" y="64451"/>
                </a:lnTo>
                <a:lnTo>
                  <a:pt x="2322912" y="75939"/>
                </a:lnTo>
                <a:lnTo>
                  <a:pt x="2318991" y="88217"/>
                </a:lnTo>
                <a:lnTo>
                  <a:pt x="2316187" y="101286"/>
                </a:lnTo>
                <a:lnTo>
                  <a:pt x="2314502" y="115144"/>
                </a:lnTo>
                <a:lnTo>
                  <a:pt x="2313940" y="129794"/>
                </a:lnTo>
                <a:close/>
              </a:path>
              <a:path w="3980179" h="254889">
                <a:moveTo>
                  <a:pt x="566978" y="201305"/>
                </a:moveTo>
                <a:lnTo>
                  <a:pt x="562567" y="191209"/>
                </a:lnTo>
                <a:lnTo>
                  <a:pt x="558964" y="180013"/>
                </a:lnTo>
                <a:lnTo>
                  <a:pt x="556166" y="167709"/>
                </a:lnTo>
                <a:lnTo>
                  <a:pt x="554170" y="154290"/>
                </a:lnTo>
                <a:lnTo>
                  <a:pt x="552975" y="139749"/>
                </a:lnTo>
                <a:lnTo>
                  <a:pt x="554544" y="241014"/>
                </a:lnTo>
                <a:lnTo>
                  <a:pt x="565954" y="246004"/>
                </a:lnTo>
                <a:lnTo>
                  <a:pt x="578259" y="249889"/>
                </a:lnTo>
                <a:lnTo>
                  <a:pt x="591456" y="252665"/>
                </a:lnTo>
                <a:lnTo>
                  <a:pt x="605544" y="254332"/>
                </a:lnTo>
                <a:lnTo>
                  <a:pt x="620522" y="254889"/>
                </a:lnTo>
                <a:lnTo>
                  <a:pt x="624726" y="254847"/>
                </a:lnTo>
                <a:lnTo>
                  <a:pt x="639369" y="254018"/>
                </a:lnTo>
                <a:lnTo>
                  <a:pt x="653193" y="252120"/>
                </a:lnTo>
                <a:lnTo>
                  <a:pt x="666200" y="249155"/>
                </a:lnTo>
                <a:lnTo>
                  <a:pt x="678392" y="245122"/>
                </a:lnTo>
                <a:lnTo>
                  <a:pt x="689773" y="240021"/>
                </a:lnTo>
                <a:lnTo>
                  <a:pt x="700345" y="233853"/>
                </a:lnTo>
                <a:lnTo>
                  <a:pt x="710111" y="226616"/>
                </a:lnTo>
                <a:lnTo>
                  <a:pt x="719074" y="218312"/>
                </a:lnTo>
                <a:lnTo>
                  <a:pt x="727889" y="208131"/>
                </a:lnTo>
                <a:lnTo>
                  <a:pt x="734908" y="197971"/>
                </a:lnTo>
                <a:lnTo>
                  <a:pt x="740852" y="187085"/>
                </a:lnTo>
                <a:lnTo>
                  <a:pt x="745718" y="175477"/>
                </a:lnTo>
                <a:lnTo>
                  <a:pt x="749505" y="163153"/>
                </a:lnTo>
                <a:lnTo>
                  <a:pt x="752212" y="150115"/>
                </a:lnTo>
                <a:lnTo>
                  <a:pt x="753837" y="136369"/>
                </a:lnTo>
                <a:lnTo>
                  <a:pt x="754380" y="121920"/>
                </a:lnTo>
                <a:lnTo>
                  <a:pt x="754238" y="114593"/>
                </a:lnTo>
                <a:lnTo>
                  <a:pt x="753079" y="100336"/>
                </a:lnTo>
                <a:lnTo>
                  <a:pt x="750750" y="86933"/>
                </a:lnTo>
                <a:lnTo>
                  <a:pt x="747248" y="74380"/>
                </a:lnTo>
                <a:lnTo>
                  <a:pt x="742573" y="62675"/>
                </a:lnTo>
                <a:lnTo>
                  <a:pt x="736722" y="51818"/>
                </a:lnTo>
                <a:lnTo>
                  <a:pt x="729694" y="41807"/>
                </a:lnTo>
                <a:lnTo>
                  <a:pt x="721487" y="32639"/>
                </a:lnTo>
                <a:lnTo>
                  <a:pt x="714550" y="26389"/>
                </a:lnTo>
                <a:lnTo>
                  <a:pt x="704921" y="19398"/>
                </a:lnTo>
                <a:lnTo>
                  <a:pt x="694387" y="13477"/>
                </a:lnTo>
                <a:lnTo>
                  <a:pt x="682947" y="8629"/>
                </a:lnTo>
                <a:lnTo>
                  <a:pt x="670603" y="4856"/>
                </a:lnTo>
                <a:lnTo>
                  <a:pt x="657354" y="2159"/>
                </a:lnTo>
                <a:lnTo>
                  <a:pt x="643200" y="540"/>
                </a:lnTo>
                <a:lnTo>
                  <a:pt x="628142" y="0"/>
                </a:lnTo>
                <a:lnTo>
                  <a:pt x="624894" y="23"/>
                </a:lnTo>
                <a:lnTo>
                  <a:pt x="610206" y="758"/>
                </a:lnTo>
                <a:lnTo>
                  <a:pt x="596320" y="2523"/>
                </a:lnTo>
                <a:lnTo>
                  <a:pt x="583236" y="5323"/>
                </a:lnTo>
                <a:lnTo>
                  <a:pt x="570954" y="9159"/>
                </a:lnTo>
                <a:lnTo>
                  <a:pt x="559473" y="14035"/>
                </a:lnTo>
                <a:lnTo>
                  <a:pt x="548795" y="19952"/>
                </a:lnTo>
                <a:lnTo>
                  <a:pt x="552576" y="124079"/>
                </a:lnTo>
                <a:lnTo>
                  <a:pt x="552680" y="115697"/>
                </a:lnTo>
                <a:lnTo>
                  <a:pt x="553480" y="100350"/>
                </a:lnTo>
                <a:lnTo>
                  <a:pt x="555065" y="86307"/>
                </a:lnTo>
                <a:lnTo>
                  <a:pt x="557434" y="73561"/>
                </a:lnTo>
                <a:lnTo>
                  <a:pt x="560583" y="62107"/>
                </a:lnTo>
                <a:lnTo>
                  <a:pt x="564511" y="51939"/>
                </a:lnTo>
                <a:lnTo>
                  <a:pt x="569213" y="43053"/>
                </a:lnTo>
                <a:lnTo>
                  <a:pt x="574425" y="35798"/>
                </a:lnTo>
                <a:lnTo>
                  <a:pt x="583630" y="27237"/>
                </a:lnTo>
                <a:lnTo>
                  <a:pt x="594688" y="21131"/>
                </a:lnTo>
                <a:lnTo>
                  <a:pt x="607583" y="17473"/>
                </a:lnTo>
                <a:lnTo>
                  <a:pt x="622300" y="16256"/>
                </a:lnTo>
                <a:lnTo>
                  <a:pt x="636073" y="17323"/>
                </a:lnTo>
                <a:lnTo>
                  <a:pt x="649002" y="20744"/>
                </a:lnTo>
                <a:lnTo>
                  <a:pt x="660334" y="26516"/>
                </a:lnTo>
                <a:lnTo>
                  <a:pt x="670062" y="34631"/>
                </a:lnTo>
                <a:lnTo>
                  <a:pt x="678180" y="45085"/>
                </a:lnTo>
                <a:lnTo>
                  <a:pt x="686023" y="61082"/>
                </a:lnTo>
                <a:lnTo>
                  <a:pt x="689678" y="72187"/>
                </a:lnTo>
                <a:lnTo>
                  <a:pt x="692529" y="84407"/>
                </a:lnTo>
                <a:lnTo>
                  <a:pt x="694573" y="97743"/>
                </a:lnTo>
                <a:lnTo>
                  <a:pt x="695802" y="112194"/>
                </a:lnTo>
                <a:lnTo>
                  <a:pt x="696213" y="127762"/>
                </a:lnTo>
                <a:lnTo>
                  <a:pt x="696004" y="140039"/>
                </a:lnTo>
                <a:lnTo>
                  <a:pt x="695065" y="155329"/>
                </a:lnTo>
                <a:lnTo>
                  <a:pt x="693372" y="169287"/>
                </a:lnTo>
                <a:lnTo>
                  <a:pt x="690926" y="181909"/>
                </a:lnTo>
                <a:lnTo>
                  <a:pt x="687727" y="193190"/>
                </a:lnTo>
                <a:lnTo>
                  <a:pt x="683774" y="203125"/>
                </a:lnTo>
                <a:lnTo>
                  <a:pt x="679069" y="211709"/>
                </a:lnTo>
                <a:lnTo>
                  <a:pt x="673844" y="218728"/>
                </a:lnTo>
                <a:lnTo>
                  <a:pt x="664521" y="227325"/>
                </a:lnTo>
                <a:lnTo>
                  <a:pt x="653489" y="233466"/>
                </a:lnTo>
                <a:lnTo>
                  <a:pt x="640733" y="237150"/>
                </a:lnTo>
                <a:lnTo>
                  <a:pt x="626237" y="238379"/>
                </a:lnTo>
                <a:lnTo>
                  <a:pt x="613545" y="237391"/>
                </a:lnTo>
                <a:lnTo>
                  <a:pt x="600811" y="233971"/>
                </a:lnTo>
                <a:lnTo>
                  <a:pt x="589537" y="228106"/>
                </a:lnTo>
                <a:lnTo>
                  <a:pt x="579725" y="219796"/>
                </a:lnTo>
                <a:lnTo>
                  <a:pt x="571373" y="209042"/>
                </a:lnTo>
                <a:lnTo>
                  <a:pt x="566978" y="201305"/>
                </a:lnTo>
                <a:close/>
              </a:path>
              <a:path w="3980179" h="254889">
                <a:moveTo>
                  <a:pt x="494284" y="129794"/>
                </a:moveTo>
                <a:lnTo>
                  <a:pt x="494520" y="139369"/>
                </a:lnTo>
                <a:lnTo>
                  <a:pt x="495818" y="153514"/>
                </a:lnTo>
                <a:lnTo>
                  <a:pt x="498247" y="166832"/>
                </a:lnTo>
                <a:lnTo>
                  <a:pt x="501806" y="179323"/>
                </a:lnTo>
                <a:lnTo>
                  <a:pt x="506493" y="190993"/>
                </a:lnTo>
                <a:lnTo>
                  <a:pt x="512306" y="201845"/>
                </a:lnTo>
                <a:lnTo>
                  <a:pt x="519243" y="211882"/>
                </a:lnTo>
                <a:lnTo>
                  <a:pt x="527304" y="221107"/>
                </a:lnTo>
                <a:lnTo>
                  <a:pt x="534411" y="227720"/>
                </a:lnTo>
                <a:lnTo>
                  <a:pt x="544029" y="234918"/>
                </a:lnTo>
                <a:lnTo>
                  <a:pt x="554544" y="241014"/>
                </a:lnTo>
                <a:lnTo>
                  <a:pt x="552975" y="139749"/>
                </a:lnTo>
                <a:lnTo>
                  <a:pt x="552576" y="124079"/>
                </a:lnTo>
                <a:lnTo>
                  <a:pt x="548795" y="19952"/>
                </a:lnTo>
                <a:lnTo>
                  <a:pt x="538918" y="26915"/>
                </a:lnTo>
                <a:lnTo>
                  <a:pt x="529844" y="34925"/>
                </a:lnTo>
                <a:lnTo>
                  <a:pt x="521687" y="43846"/>
                </a:lnTo>
                <a:lnTo>
                  <a:pt x="514434" y="53753"/>
                </a:lnTo>
                <a:lnTo>
                  <a:pt x="508290" y="64451"/>
                </a:lnTo>
                <a:lnTo>
                  <a:pt x="503256" y="75939"/>
                </a:lnTo>
                <a:lnTo>
                  <a:pt x="499335" y="88217"/>
                </a:lnTo>
                <a:lnTo>
                  <a:pt x="496531" y="101286"/>
                </a:lnTo>
                <a:lnTo>
                  <a:pt x="494846" y="115144"/>
                </a:lnTo>
                <a:lnTo>
                  <a:pt x="494284" y="129794"/>
                </a:lnTo>
                <a:close/>
              </a:path>
              <a:path w="3980179" h="254889">
                <a:moveTo>
                  <a:pt x="3380873" y="248553"/>
                </a:moveTo>
                <a:lnTo>
                  <a:pt x="3407791" y="248412"/>
                </a:lnTo>
                <a:lnTo>
                  <a:pt x="3439138" y="248598"/>
                </a:lnTo>
                <a:lnTo>
                  <a:pt x="3451652" y="248750"/>
                </a:lnTo>
                <a:lnTo>
                  <a:pt x="3463925" y="248920"/>
                </a:lnTo>
                <a:lnTo>
                  <a:pt x="3463416" y="240284"/>
                </a:lnTo>
                <a:lnTo>
                  <a:pt x="3437890" y="233045"/>
                </a:lnTo>
                <a:lnTo>
                  <a:pt x="3433282" y="220727"/>
                </a:lnTo>
                <a:lnTo>
                  <a:pt x="3433118" y="208421"/>
                </a:lnTo>
                <a:lnTo>
                  <a:pt x="3433064" y="24130"/>
                </a:lnTo>
                <a:lnTo>
                  <a:pt x="3493897" y="24130"/>
                </a:lnTo>
                <a:lnTo>
                  <a:pt x="3507866" y="75184"/>
                </a:lnTo>
                <a:lnTo>
                  <a:pt x="3516629" y="73787"/>
                </a:lnTo>
                <a:lnTo>
                  <a:pt x="3528822" y="7112"/>
                </a:lnTo>
                <a:lnTo>
                  <a:pt x="3527806" y="5715"/>
                </a:lnTo>
                <a:lnTo>
                  <a:pt x="3516104" y="5856"/>
                </a:lnTo>
                <a:lnTo>
                  <a:pt x="3503107" y="5997"/>
                </a:lnTo>
                <a:lnTo>
                  <a:pt x="3477563" y="6216"/>
                </a:lnTo>
                <a:lnTo>
                  <a:pt x="3440303" y="6350"/>
                </a:lnTo>
                <a:lnTo>
                  <a:pt x="3378763" y="6207"/>
                </a:lnTo>
                <a:lnTo>
                  <a:pt x="3365955" y="5998"/>
                </a:lnTo>
                <a:lnTo>
                  <a:pt x="3352800" y="5715"/>
                </a:lnTo>
                <a:lnTo>
                  <a:pt x="3353308" y="14478"/>
                </a:lnTo>
                <a:lnTo>
                  <a:pt x="3376549" y="21336"/>
                </a:lnTo>
                <a:lnTo>
                  <a:pt x="3379216" y="22098"/>
                </a:lnTo>
                <a:lnTo>
                  <a:pt x="3380613" y="24003"/>
                </a:lnTo>
                <a:lnTo>
                  <a:pt x="3380866" y="30987"/>
                </a:lnTo>
                <a:lnTo>
                  <a:pt x="3380866" y="35306"/>
                </a:lnTo>
                <a:lnTo>
                  <a:pt x="3380994" y="40005"/>
                </a:lnTo>
                <a:lnTo>
                  <a:pt x="3380968" y="217271"/>
                </a:lnTo>
                <a:lnTo>
                  <a:pt x="3380740" y="228473"/>
                </a:lnTo>
                <a:lnTo>
                  <a:pt x="3376041" y="233807"/>
                </a:lnTo>
                <a:lnTo>
                  <a:pt x="3352800" y="240284"/>
                </a:lnTo>
                <a:lnTo>
                  <a:pt x="3353689" y="248920"/>
                </a:lnTo>
                <a:lnTo>
                  <a:pt x="3356643" y="248873"/>
                </a:lnTo>
                <a:lnTo>
                  <a:pt x="3368422" y="248701"/>
                </a:lnTo>
                <a:lnTo>
                  <a:pt x="3380873" y="248553"/>
                </a:lnTo>
                <a:close/>
              </a:path>
              <a:path w="3980179" h="254889">
                <a:moveTo>
                  <a:pt x="2291461" y="219075"/>
                </a:moveTo>
                <a:lnTo>
                  <a:pt x="2215134" y="106934"/>
                </a:lnTo>
                <a:lnTo>
                  <a:pt x="2274697" y="40512"/>
                </a:lnTo>
                <a:lnTo>
                  <a:pt x="2279141" y="35687"/>
                </a:lnTo>
                <a:lnTo>
                  <a:pt x="2283460" y="31496"/>
                </a:lnTo>
                <a:lnTo>
                  <a:pt x="2287524" y="27940"/>
                </a:lnTo>
                <a:lnTo>
                  <a:pt x="2291588" y="24257"/>
                </a:lnTo>
                <a:lnTo>
                  <a:pt x="2296414" y="21590"/>
                </a:lnTo>
                <a:lnTo>
                  <a:pt x="2302002" y="19939"/>
                </a:lnTo>
                <a:lnTo>
                  <a:pt x="2321687" y="14478"/>
                </a:lnTo>
                <a:lnTo>
                  <a:pt x="2320798" y="5715"/>
                </a:lnTo>
                <a:lnTo>
                  <a:pt x="2318127" y="5791"/>
                </a:lnTo>
                <a:lnTo>
                  <a:pt x="2305756" y="6086"/>
                </a:lnTo>
                <a:lnTo>
                  <a:pt x="2293000" y="6280"/>
                </a:lnTo>
                <a:lnTo>
                  <a:pt x="2264202" y="6252"/>
                </a:lnTo>
                <a:lnTo>
                  <a:pt x="2251556" y="6033"/>
                </a:lnTo>
                <a:lnTo>
                  <a:pt x="2239645" y="5715"/>
                </a:lnTo>
                <a:lnTo>
                  <a:pt x="2240153" y="14859"/>
                </a:lnTo>
                <a:lnTo>
                  <a:pt x="2255266" y="18669"/>
                </a:lnTo>
                <a:lnTo>
                  <a:pt x="2258314" y="19685"/>
                </a:lnTo>
                <a:lnTo>
                  <a:pt x="2259965" y="21209"/>
                </a:lnTo>
                <a:lnTo>
                  <a:pt x="2259965" y="25908"/>
                </a:lnTo>
                <a:lnTo>
                  <a:pt x="2258314" y="29337"/>
                </a:lnTo>
                <a:lnTo>
                  <a:pt x="2255012" y="33528"/>
                </a:lnTo>
                <a:lnTo>
                  <a:pt x="2251837" y="37719"/>
                </a:lnTo>
                <a:lnTo>
                  <a:pt x="2247391" y="42926"/>
                </a:lnTo>
                <a:lnTo>
                  <a:pt x="2241677" y="49022"/>
                </a:lnTo>
                <a:lnTo>
                  <a:pt x="2170684" y="127254"/>
                </a:lnTo>
                <a:lnTo>
                  <a:pt x="2220087" y="202311"/>
                </a:lnTo>
                <a:lnTo>
                  <a:pt x="2223032" y="206805"/>
                </a:lnTo>
                <a:lnTo>
                  <a:pt x="2232276" y="221169"/>
                </a:lnTo>
                <a:lnTo>
                  <a:pt x="2239565" y="232955"/>
                </a:lnTo>
                <a:lnTo>
                  <a:pt x="2244900" y="242163"/>
                </a:lnTo>
                <a:lnTo>
                  <a:pt x="2248281" y="248793"/>
                </a:lnTo>
                <a:lnTo>
                  <a:pt x="2251539" y="248738"/>
                </a:lnTo>
                <a:lnTo>
                  <a:pt x="2264750" y="248557"/>
                </a:lnTo>
                <a:lnTo>
                  <a:pt x="2289429" y="248412"/>
                </a:lnTo>
                <a:lnTo>
                  <a:pt x="2303918" y="248498"/>
                </a:lnTo>
                <a:lnTo>
                  <a:pt x="2316602" y="248684"/>
                </a:lnTo>
                <a:lnTo>
                  <a:pt x="2329053" y="248920"/>
                </a:lnTo>
                <a:lnTo>
                  <a:pt x="2328545" y="240284"/>
                </a:lnTo>
                <a:lnTo>
                  <a:pt x="2311781" y="235077"/>
                </a:lnTo>
                <a:lnTo>
                  <a:pt x="2307716" y="233934"/>
                </a:lnTo>
                <a:lnTo>
                  <a:pt x="2304288" y="232283"/>
                </a:lnTo>
                <a:lnTo>
                  <a:pt x="2301366" y="230124"/>
                </a:lnTo>
                <a:lnTo>
                  <a:pt x="2298446" y="227965"/>
                </a:lnTo>
                <a:lnTo>
                  <a:pt x="2295144" y="224282"/>
                </a:lnTo>
                <a:lnTo>
                  <a:pt x="2291461" y="219075"/>
                </a:lnTo>
                <a:close/>
              </a:path>
              <a:path w="3980179" h="254889">
                <a:moveTo>
                  <a:pt x="2114334" y="248553"/>
                </a:moveTo>
                <a:lnTo>
                  <a:pt x="2141347" y="248412"/>
                </a:lnTo>
                <a:lnTo>
                  <a:pt x="2168700" y="248570"/>
                </a:lnTo>
                <a:lnTo>
                  <a:pt x="2180906" y="248733"/>
                </a:lnTo>
                <a:lnTo>
                  <a:pt x="2192147" y="248920"/>
                </a:lnTo>
                <a:lnTo>
                  <a:pt x="2191639" y="240284"/>
                </a:lnTo>
                <a:lnTo>
                  <a:pt x="2171446" y="234187"/>
                </a:lnTo>
                <a:lnTo>
                  <a:pt x="2166874" y="223647"/>
                </a:lnTo>
                <a:lnTo>
                  <a:pt x="2166620" y="207264"/>
                </a:lnTo>
                <a:lnTo>
                  <a:pt x="2166874" y="30099"/>
                </a:lnTo>
                <a:lnTo>
                  <a:pt x="2167001" y="25781"/>
                </a:lnTo>
                <a:lnTo>
                  <a:pt x="2167254" y="22987"/>
                </a:lnTo>
                <a:lnTo>
                  <a:pt x="2168779" y="21209"/>
                </a:lnTo>
                <a:lnTo>
                  <a:pt x="2171446" y="20447"/>
                </a:lnTo>
                <a:lnTo>
                  <a:pt x="2192147" y="14478"/>
                </a:lnTo>
                <a:lnTo>
                  <a:pt x="2191131" y="5715"/>
                </a:lnTo>
                <a:lnTo>
                  <a:pt x="2190704" y="5726"/>
                </a:lnTo>
                <a:lnTo>
                  <a:pt x="2179564" y="5981"/>
                </a:lnTo>
                <a:lnTo>
                  <a:pt x="2167363" y="6178"/>
                </a:lnTo>
                <a:lnTo>
                  <a:pt x="2139823" y="6350"/>
                </a:lnTo>
                <a:lnTo>
                  <a:pt x="2123394" y="6290"/>
                </a:lnTo>
                <a:lnTo>
                  <a:pt x="2110472" y="6158"/>
                </a:lnTo>
                <a:lnTo>
                  <a:pt x="2098129" y="5963"/>
                </a:lnTo>
                <a:lnTo>
                  <a:pt x="2086356" y="5715"/>
                </a:lnTo>
                <a:lnTo>
                  <a:pt x="2086864" y="14478"/>
                </a:lnTo>
                <a:lnTo>
                  <a:pt x="2110104" y="21336"/>
                </a:lnTo>
                <a:lnTo>
                  <a:pt x="2112772" y="22098"/>
                </a:lnTo>
                <a:lnTo>
                  <a:pt x="2114169" y="24003"/>
                </a:lnTo>
                <a:lnTo>
                  <a:pt x="2114423" y="30987"/>
                </a:lnTo>
                <a:lnTo>
                  <a:pt x="2114677" y="50037"/>
                </a:lnTo>
                <a:lnTo>
                  <a:pt x="2114423" y="218694"/>
                </a:lnTo>
                <a:lnTo>
                  <a:pt x="2114169" y="231140"/>
                </a:lnTo>
                <a:lnTo>
                  <a:pt x="2112645" y="232918"/>
                </a:lnTo>
                <a:lnTo>
                  <a:pt x="2109597" y="233807"/>
                </a:lnTo>
                <a:lnTo>
                  <a:pt x="2086356" y="240284"/>
                </a:lnTo>
                <a:lnTo>
                  <a:pt x="2087245" y="248920"/>
                </a:lnTo>
                <a:lnTo>
                  <a:pt x="2090177" y="248873"/>
                </a:lnTo>
                <a:lnTo>
                  <a:pt x="2101899" y="248701"/>
                </a:lnTo>
                <a:lnTo>
                  <a:pt x="2114334" y="248553"/>
                </a:lnTo>
                <a:close/>
              </a:path>
              <a:path w="3980179" h="254889">
                <a:moveTo>
                  <a:pt x="1987842" y="248553"/>
                </a:moveTo>
                <a:lnTo>
                  <a:pt x="2014854" y="248412"/>
                </a:lnTo>
                <a:lnTo>
                  <a:pt x="2044126" y="248584"/>
                </a:lnTo>
                <a:lnTo>
                  <a:pt x="2056463" y="248742"/>
                </a:lnTo>
                <a:lnTo>
                  <a:pt x="2068195" y="248920"/>
                </a:lnTo>
                <a:lnTo>
                  <a:pt x="2067687" y="240284"/>
                </a:lnTo>
                <a:lnTo>
                  <a:pt x="2046351" y="234187"/>
                </a:lnTo>
                <a:lnTo>
                  <a:pt x="2042540" y="233172"/>
                </a:lnTo>
                <a:lnTo>
                  <a:pt x="2040636" y="231140"/>
                </a:lnTo>
                <a:lnTo>
                  <a:pt x="2040382" y="223647"/>
                </a:lnTo>
                <a:lnTo>
                  <a:pt x="2040254" y="218567"/>
                </a:lnTo>
                <a:lnTo>
                  <a:pt x="2040254" y="34798"/>
                </a:lnTo>
                <a:lnTo>
                  <a:pt x="2040509" y="26162"/>
                </a:lnTo>
                <a:lnTo>
                  <a:pt x="2044953" y="20955"/>
                </a:lnTo>
                <a:lnTo>
                  <a:pt x="2068195" y="14478"/>
                </a:lnTo>
                <a:lnTo>
                  <a:pt x="2067306" y="5715"/>
                </a:lnTo>
                <a:lnTo>
                  <a:pt x="2064478" y="5780"/>
                </a:lnTo>
                <a:lnTo>
                  <a:pt x="2052739" y="6015"/>
                </a:lnTo>
                <a:lnTo>
                  <a:pt x="2040294" y="6194"/>
                </a:lnTo>
                <a:lnTo>
                  <a:pt x="2013331" y="6350"/>
                </a:lnTo>
                <a:lnTo>
                  <a:pt x="1996902" y="6290"/>
                </a:lnTo>
                <a:lnTo>
                  <a:pt x="1983980" y="6158"/>
                </a:lnTo>
                <a:lnTo>
                  <a:pt x="1971637" y="5963"/>
                </a:lnTo>
                <a:lnTo>
                  <a:pt x="1959864" y="5715"/>
                </a:lnTo>
                <a:lnTo>
                  <a:pt x="1960372" y="14478"/>
                </a:lnTo>
                <a:lnTo>
                  <a:pt x="1983613" y="21336"/>
                </a:lnTo>
                <a:lnTo>
                  <a:pt x="1986279" y="22098"/>
                </a:lnTo>
                <a:lnTo>
                  <a:pt x="1987677" y="24003"/>
                </a:lnTo>
                <a:lnTo>
                  <a:pt x="1987803" y="27051"/>
                </a:lnTo>
                <a:lnTo>
                  <a:pt x="1987931" y="30987"/>
                </a:lnTo>
                <a:lnTo>
                  <a:pt x="1988185" y="50037"/>
                </a:lnTo>
                <a:lnTo>
                  <a:pt x="1987931" y="218694"/>
                </a:lnTo>
                <a:lnTo>
                  <a:pt x="1987931" y="223901"/>
                </a:lnTo>
                <a:lnTo>
                  <a:pt x="1987803" y="228473"/>
                </a:lnTo>
                <a:lnTo>
                  <a:pt x="1987550" y="231267"/>
                </a:lnTo>
                <a:lnTo>
                  <a:pt x="1986026" y="233045"/>
                </a:lnTo>
                <a:lnTo>
                  <a:pt x="1983104" y="233807"/>
                </a:lnTo>
                <a:lnTo>
                  <a:pt x="1959864" y="240284"/>
                </a:lnTo>
                <a:lnTo>
                  <a:pt x="1960752" y="248920"/>
                </a:lnTo>
                <a:lnTo>
                  <a:pt x="1963685" y="248873"/>
                </a:lnTo>
                <a:lnTo>
                  <a:pt x="1975407" y="248701"/>
                </a:lnTo>
                <a:lnTo>
                  <a:pt x="1987842" y="248553"/>
                </a:lnTo>
                <a:close/>
              </a:path>
              <a:path w="3980179" h="254889">
                <a:moveTo>
                  <a:pt x="1884426" y="240284"/>
                </a:moveTo>
                <a:lnTo>
                  <a:pt x="1857121" y="232664"/>
                </a:lnTo>
                <a:lnTo>
                  <a:pt x="1852332" y="220433"/>
                </a:lnTo>
                <a:lnTo>
                  <a:pt x="1852167" y="193675"/>
                </a:lnTo>
                <a:lnTo>
                  <a:pt x="1852167" y="24257"/>
                </a:lnTo>
                <a:lnTo>
                  <a:pt x="1902206" y="24257"/>
                </a:lnTo>
                <a:lnTo>
                  <a:pt x="1913509" y="72136"/>
                </a:lnTo>
                <a:lnTo>
                  <a:pt x="1923161" y="70485"/>
                </a:lnTo>
                <a:lnTo>
                  <a:pt x="1934717" y="7112"/>
                </a:lnTo>
                <a:lnTo>
                  <a:pt x="1933575" y="5715"/>
                </a:lnTo>
                <a:lnTo>
                  <a:pt x="1927337" y="5796"/>
                </a:lnTo>
                <a:lnTo>
                  <a:pt x="1914207" y="5953"/>
                </a:lnTo>
                <a:lnTo>
                  <a:pt x="1901263" y="6088"/>
                </a:lnTo>
                <a:lnTo>
                  <a:pt x="1875945" y="6280"/>
                </a:lnTo>
                <a:lnTo>
                  <a:pt x="1759695" y="6164"/>
                </a:lnTo>
                <a:lnTo>
                  <a:pt x="1746775" y="6026"/>
                </a:lnTo>
                <a:lnTo>
                  <a:pt x="1733677" y="5842"/>
                </a:lnTo>
                <a:lnTo>
                  <a:pt x="1721358" y="5715"/>
                </a:lnTo>
                <a:lnTo>
                  <a:pt x="1721104" y="5969"/>
                </a:lnTo>
                <a:lnTo>
                  <a:pt x="1713386" y="6124"/>
                </a:lnTo>
                <a:lnTo>
                  <a:pt x="1700644" y="6293"/>
                </a:lnTo>
                <a:lnTo>
                  <a:pt x="1502622" y="6205"/>
                </a:lnTo>
                <a:lnTo>
                  <a:pt x="1489845" y="5996"/>
                </a:lnTo>
                <a:lnTo>
                  <a:pt x="1476756" y="5715"/>
                </a:lnTo>
                <a:lnTo>
                  <a:pt x="1477264" y="14478"/>
                </a:lnTo>
                <a:lnTo>
                  <a:pt x="1500505" y="21336"/>
                </a:lnTo>
                <a:lnTo>
                  <a:pt x="1503172" y="22098"/>
                </a:lnTo>
                <a:lnTo>
                  <a:pt x="1504569" y="24003"/>
                </a:lnTo>
                <a:lnTo>
                  <a:pt x="1504778" y="29758"/>
                </a:lnTo>
                <a:lnTo>
                  <a:pt x="1505002" y="41595"/>
                </a:lnTo>
                <a:lnTo>
                  <a:pt x="1504924" y="217271"/>
                </a:lnTo>
                <a:lnTo>
                  <a:pt x="1504695" y="228473"/>
                </a:lnTo>
                <a:lnTo>
                  <a:pt x="1476756" y="240284"/>
                </a:lnTo>
                <a:lnTo>
                  <a:pt x="1477645" y="248920"/>
                </a:lnTo>
                <a:lnTo>
                  <a:pt x="1480599" y="248873"/>
                </a:lnTo>
                <a:lnTo>
                  <a:pt x="1492378" y="248701"/>
                </a:lnTo>
                <a:lnTo>
                  <a:pt x="1504829" y="248553"/>
                </a:lnTo>
                <a:lnTo>
                  <a:pt x="1531747" y="248412"/>
                </a:lnTo>
                <a:lnTo>
                  <a:pt x="1559100" y="248570"/>
                </a:lnTo>
                <a:lnTo>
                  <a:pt x="1571306" y="248733"/>
                </a:lnTo>
                <a:lnTo>
                  <a:pt x="1582547" y="248920"/>
                </a:lnTo>
                <a:lnTo>
                  <a:pt x="1582039" y="240284"/>
                </a:lnTo>
                <a:lnTo>
                  <a:pt x="1561845" y="234187"/>
                </a:lnTo>
                <a:lnTo>
                  <a:pt x="1559052" y="233426"/>
                </a:lnTo>
                <a:lnTo>
                  <a:pt x="1557528" y="231394"/>
                </a:lnTo>
                <a:lnTo>
                  <a:pt x="1557401" y="228092"/>
                </a:lnTo>
                <a:lnTo>
                  <a:pt x="1557230" y="220677"/>
                </a:lnTo>
                <a:lnTo>
                  <a:pt x="1557072" y="208270"/>
                </a:lnTo>
                <a:lnTo>
                  <a:pt x="1557020" y="25273"/>
                </a:lnTo>
                <a:lnTo>
                  <a:pt x="1654683" y="25273"/>
                </a:lnTo>
                <a:lnTo>
                  <a:pt x="1654637" y="204033"/>
                </a:lnTo>
                <a:lnTo>
                  <a:pt x="1654445" y="217043"/>
                </a:lnTo>
                <a:lnTo>
                  <a:pt x="1654175" y="228092"/>
                </a:lnTo>
                <a:lnTo>
                  <a:pt x="1649603" y="234187"/>
                </a:lnTo>
                <a:lnTo>
                  <a:pt x="1628775" y="240284"/>
                </a:lnTo>
                <a:lnTo>
                  <a:pt x="1629918" y="248920"/>
                </a:lnTo>
                <a:lnTo>
                  <a:pt x="1640147" y="248743"/>
                </a:lnTo>
                <a:lnTo>
                  <a:pt x="1652240" y="248575"/>
                </a:lnTo>
                <a:lnTo>
                  <a:pt x="1679829" y="248412"/>
                </a:lnTo>
                <a:lnTo>
                  <a:pt x="1710620" y="248592"/>
                </a:lnTo>
                <a:lnTo>
                  <a:pt x="1722942" y="248746"/>
                </a:lnTo>
                <a:lnTo>
                  <a:pt x="1734693" y="248920"/>
                </a:lnTo>
                <a:lnTo>
                  <a:pt x="1734058" y="240284"/>
                </a:lnTo>
                <a:lnTo>
                  <a:pt x="1711579" y="233807"/>
                </a:lnTo>
                <a:lnTo>
                  <a:pt x="1706704" y="220576"/>
                </a:lnTo>
                <a:lnTo>
                  <a:pt x="1706550" y="208141"/>
                </a:lnTo>
                <a:lnTo>
                  <a:pt x="1706617" y="38294"/>
                </a:lnTo>
                <a:lnTo>
                  <a:pt x="1706880" y="27051"/>
                </a:lnTo>
                <a:lnTo>
                  <a:pt x="1707007" y="24003"/>
                </a:lnTo>
                <a:lnTo>
                  <a:pt x="1710944" y="21336"/>
                </a:lnTo>
                <a:lnTo>
                  <a:pt x="1720977" y="18415"/>
                </a:lnTo>
                <a:lnTo>
                  <a:pt x="1724660" y="71882"/>
                </a:lnTo>
                <a:lnTo>
                  <a:pt x="1734439" y="70358"/>
                </a:lnTo>
                <a:lnTo>
                  <a:pt x="1750314" y="24257"/>
                </a:lnTo>
                <a:lnTo>
                  <a:pt x="1800225" y="24257"/>
                </a:lnTo>
                <a:lnTo>
                  <a:pt x="1800164" y="216130"/>
                </a:lnTo>
                <a:lnTo>
                  <a:pt x="1799970" y="227076"/>
                </a:lnTo>
                <a:lnTo>
                  <a:pt x="1795399" y="232664"/>
                </a:lnTo>
                <a:lnTo>
                  <a:pt x="1767713" y="240284"/>
                </a:lnTo>
                <a:lnTo>
                  <a:pt x="1768602" y="248920"/>
                </a:lnTo>
                <a:lnTo>
                  <a:pt x="1775648" y="248823"/>
                </a:lnTo>
                <a:lnTo>
                  <a:pt x="1788019" y="248667"/>
                </a:lnTo>
                <a:lnTo>
                  <a:pt x="1800668" y="248536"/>
                </a:lnTo>
                <a:lnTo>
                  <a:pt x="1859677" y="248608"/>
                </a:lnTo>
                <a:lnTo>
                  <a:pt x="1872338" y="248756"/>
                </a:lnTo>
                <a:lnTo>
                  <a:pt x="1884934" y="248920"/>
                </a:lnTo>
                <a:lnTo>
                  <a:pt x="1884426" y="240284"/>
                </a:lnTo>
                <a:close/>
              </a:path>
              <a:path w="3980179" h="254889">
                <a:moveTo>
                  <a:pt x="1277112" y="21209"/>
                </a:moveTo>
                <a:lnTo>
                  <a:pt x="1279906" y="20447"/>
                </a:lnTo>
                <a:lnTo>
                  <a:pt x="1300607" y="14478"/>
                </a:lnTo>
                <a:lnTo>
                  <a:pt x="1299591" y="5715"/>
                </a:lnTo>
                <a:lnTo>
                  <a:pt x="1299168" y="5726"/>
                </a:lnTo>
                <a:lnTo>
                  <a:pt x="1288097" y="5981"/>
                </a:lnTo>
                <a:lnTo>
                  <a:pt x="1275919" y="6178"/>
                </a:lnTo>
                <a:lnTo>
                  <a:pt x="1248283" y="6350"/>
                </a:lnTo>
                <a:lnTo>
                  <a:pt x="1231854" y="6290"/>
                </a:lnTo>
                <a:lnTo>
                  <a:pt x="1218932" y="6158"/>
                </a:lnTo>
                <a:lnTo>
                  <a:pt x="1206589" y="5963"/>
                </a:lnTo>
                <a:lnTo>
                  <a:pt x="1194816" y="5715"/>
                </a:lnTo>
                <a:lnTo>
                  <a:pt x="1195324" y="14478"/>
                </a:lnTo>
                <a:lnTo>
                  <a:pt x="1218564" y="21336"/>
                </a:lnTo>
                <a:lnTo>
                  <a:pt x="1221232" y="22098"/>
                </a:lnTo>
                <a:lnTo>
                  <a:pt x="1222629" y="24003"/>
                </a:lnTo>
                <a:lnTo>
                  <a:pt x="1222838" y="29758"/>
                </a:lnTo>
                <a:lnTo>
                  <a:pt x="1223062" y="41595"/>
                </a:lnTo>
                <a:lnTo>
                  <a:pt x="1222984" y="217271"/>
                </a:lnTo>
                <a:lnTo>
                  <a:pt x="1222756" y="228473"/>
                </a:lnTo>
                <a:lnTo>
                  <a:pt x="1194816" y="240284"/>
                </a:lnTo>
                <a:lnTo>
                  <a:pt x="1195705" y="248920"/>
                </a:lnTo>
                <a:lnTo>
                  <a:pt x="1198659" y="248873"/>
                </a:lnTo>
                <a:lnTo>
                  <a:pt x="1210438" y="248701"/>
                </a:lnTo>
                <a:lnTo>
                  <a:pt x="1222889" y="248553"/>
                </a:lnTo>
                <a:lnTo>
                  <a:pt x="1249807" y="248412"/>
                </a:lnTo>
                <a:lnTo>
                  <a:pt x="1277160" y="248570"/>
                </a:lnTo>
                <a:lnTo>
                  <a:pt x="1289366" y="248733"/>
                </a:lnTo>
                <a:lnTo>
                  <a:pt x="1300607" y="248920"/>
                </a:lnTo>
                <a:lnTo>
                  <a:pt x="1300099" y="240284"/>
                </a:lnTo>
                <a:lnTo>
                  <a:pt x="1279906" y="234187"/>
                </a:lnTo>
                <a:lnTo>
                  <a:pt x="1277112" y="233426"/>
                </a:lnTo>
                <a:lnTo>
                  <a:pt x="1275588" y="231394"/>
                </a:lnTo>
                <a:lnTo>
                  <a:pt x="1275461" y="228092"/>
                </a:lnTo>
                <a:lnTo>
                  <a:pt x="1275290" y="220677"/>
                </a:lnTo>
                <a:lnTo>
                  <a:pt x="1275132" y="208270"/>
                </a:lnTo>
                <a:lnTo>
                  <a:pt x="1275080" y="129667"/>
                </a:lnTo>
                <a:lnTo>
                  <a:pt x="1378458" y="129667"/>
                </a:lnTo>
                <a:lnTo>
                  <a:pt x="1378307" y="217042"/>
                </a:lnTo>
                <a:lnTo>
                  <a:pt x="1378077" y="228092"/>
                </a:lnTo>
                <a:lnTo>
                  <a:pt x="1376426" y="233426"/>
                </a:lnTo>
                <a:lnTo>
                  <a:pt x="1373632" y="234187"/>
                </a:lnTo>
                <a:lnTo>
                  <a:pt x="1352804" y="240284"/>
                </a:lnTo>
                <a:lnTo>
                  <a:pt x="1353693" y="248920"/>
                </a:lnTo>
                <a:lnTo>
                  <a:pt x="1364081" y="248741"/>
                </a:lnTo>
                <a:lnTo>
                  <a:pt x="1376189" y="248575"/>
                </a:lnTo>
                <a:lnTo>
                  <a:pt x="1403731" y="248412"/>
                </a:lnTo>
                <a:lnTo>
                  <a:pt x="1434471" y="248592"/>
                </a:lnTo>
                <a:lnTo>
                  <a:pt x="1446792" y="248746"/>
                </a:lnTo>
                <a:lnTo>
                  <a:pt x="1458595" y="248920"/>
                </a:lnTo>
                <a:lnTo>
                  <a:pt x="1457960" y="240284"/>
                </a:lnTo>
                <a:lnTo>
                  <a:pt x="1435481" y="233807"/>
                </a:lnTo>
                <a:lnTo>
                  <a:pt x="1430479" y="220576"/>
                </a:lnTo>
                <a:lnTo>
                  <a:pt x="1430325" y="208141"/>
                </a:lnTo>
                <a:lnTo>
                  <a:pt x="1430392" y="38294"/>
                </a:lnTo>
                <a:lnTo>
                  <a:pt x="1430655" y="27051"/>
                </a:lnTo>
                <a:lnTo>
                  <a:pt x="1430909" y="24003"/>
                </a:lnTo>
                <a:lnTo>
                  <a:pt x="1432306" y="22098"/>
                </a:lnTo>
                <a:lnTo>
                  <a:pt x="1434973" y="21336"/>
                </a:lnTo>
                <a:lnTo>
                  <a:pt x="1458595" y="14478"/>
                </a:lnTo>
                <a:lnTo>
                  <a:pt x="1457706" y="5715"/>
                </a:lnTo>
                <a:lnTo>
                  <a:pt x="1455767" y="5761"/>
                </a:lnTo>
                <a:lnTo>
                  <a:pt x="1443997" y="6002"/>
                </a:lnTo>
                <a:lnTo>
                  <a:pt x="1431571" y="6188"/>
                </a:lnTo>
                <a:lnTo>
                  <a:pt x="1404747" y="6350"/>
                </a:lnTo>
                <a:lnTo>
                  <a:pt x="1389348" y="6298"/>
                </a:lnTo>
                <a:lnTo>
                  <a:pt x="1376202" y="6167"/>
                </a:lnTo>
                <a:lnTo>
                  <a:pt x="1364013" y="5969"/>
                </a:lnTo>
                <a:lnTo>
                  <a:pt x="1352804" y="5715"/>
                </a:lnTo>
                <a:lnTo>
                  <a:pt x="1353312" y="14478"/>
                </a:lnTo>
                <a:lnTo>
                  <a:pt x="1373632" y="20447"/>
                </a:lnTo>
                <a:lnTo>
                  <a:pt x="1376426" y="21209"/>
                </a:lnTo>
                <a:lnTo>
                  <a:pt x="1377950" y="22987"/>
                </a:lnTo>
                <a:lnTo>
                  <a:pt x="1378172" y="29232"/>
                </a:lnTo>
                <a:lnTo>
                  <a:pt x="1378386" y="41390"/>
                </a:lnTo>
                <a:lnTo>
                  <a:pt x="1378458" y="111252"/>
                </a:lnTo>
                <a:lnTo>
                  <a:pt x="1275080" y="111252"/>
                </a:lnTo>
                <a:lnTo>
                  <a:pt x="1275202" y="37451"/>
                </a:lnTo>
                <a:lnTo>
                  <a:pt x="1275461" y="25781"/>
                </a:lnTo>
                <a:lnTo>
                  <a:pt x="1275588" y="22987"/>
                </a:lnTo>
                <a:lnTo>
                  <a:pt x="1277112" y="21209"/>
                </a:lnTo>
                <a:close/>
              </a:path>
            </a:pathLst>
          </a:custGeom>
          <a:solidFill>
            <a:srgbClr val="018011"/>
          </a:solidFill>
        </p:spPr>
        <p:txBody>
          <a:bodyPr wrap="square" lIns="0" tIns="0" rIns="0" bIns="0" rtlCol="0">
            <a:noAutofit/>
          </a:bodyPr>
          <a:lstStyle/>
          <a:p>
            <a:endParaRPr/>
          </a:p>
        </p:txBody>
      </p:sp>
      <p:sp>
        <p:nvSpPr>
          <p:cNvPr id="28" name="object 28"/>
          <p:cNvSpPr/>
          <p:nvPr/>
        </p:nvSpPr>
        <p:spPr>
          <a:xfrm>
            <a:off x="2395727" y="918085"/>
            <a:ext cx="88053" cy="110489"/>
          </a:xfrm>
          <a:custGeom>
            <a:avLst/>
            <a:gdLst/>
            <a:ahLst/>
            <a:cxnLst/>
            <a:rect l="l" t="t" r="r" b="b"/>
            <a:pathLst>
              <a:path w="66040" h="110489">
                <a:moveTo>
                  <a:pt x="19304" y="0"/>
                </a:moveTo>
                <a:lnTo>
                  <a:pt x="12954" y="0"/>
                </a:lnTo>
                <a:lnTo>
                  <a:pt x="6477" y="507"/>
                </a:lnTo>
                <a:lnTo>
                  <a:pt x="0" y="1396"/>
                </a:lnTo>
                <a:lnTo>
                  <a:pt x="0" y="108584"/>
                </a:lnTo>
                <a:lnTo>
                  <a:pt x="6604" y="109854"/>
                </a:lnTo>
                <a:lnTo>
                  <a:pt x="13081" y="110489"/>
                </a:lnTo>
                <a:lnTo>
                  <a:pt x="19558" y="110489"/>
                </a:lnTo>
                <a:lnTo>
                  <a:pt x="33787" y="108867"/>
                </a:lnTo>
                <a:lnTo>
                  <a:pt x="45467" y="104020"/>
                </a:lnTo>
                <a:lnTo>
                  <a:pt x="54229" y="96519"/>
                </a:lnTo>
                <a:lnTo>
                  <a:pt x="60086" y="87238"/>
                </a:lnTo>
                <a:lnTo>
                  <a:pt x="63957" y="75539"/>
                </a:lnTo>
                <a:lnTo>
                  <a:pt x="65840" y="61441"/>
                </a:lnTo>
                <a:lnTo>
                  <a:pt x="66040" y="54355"/>
                </a:lnTo>
                <a:lnTo>
                  <a:pt x="65045" y="39181"/>
                </a:lnTo>
                <a:lnTo>
                  <a:pt x="62046" y="26517"/>
                </a:lnTo>
                <a:lnTo>
                  <a:pt x="57023" y="16342"/>
                </a:lnTo>
                <a:lnTo>
                  <a:pt x="45821" y="6008"/>
                </a:lnTo>
                <a:lnTo>
                  <a:pt x="33944" y="1502"/>
                </a:lnTo>
                <a:lnTo>
                  <a:pt x="19304"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6695271" y="912750"/>
            <a:ext cx="191516" cy="222123"/>
          </a:xfrm>
          <a:custGeom>
            <a:avLst/>
            <a:gdLst/>
            <a:ahLst/>
            <a:cxnLst/>
            <a:rect l="l" t="t" r="r" b="b"/>
            <a:pathLst>
              <a:path w="143637" h="222123">
                <a:moveTo>
                  <a:pt x="69723" y="0"/>
                </a:moveTo>
                <a:lnTo>
                  <a:pt x="55006" y="1217"/>
                </a:lnTo>
                <a:lnTo>
                  <a:pt x="42111" y="4875"/>
                </a:lnTo>
                <a:lnTo>
                  <a:pt x="31053" y="10981"/>
                </a:lnTo>
                <a:lnTo>
                  <a:pt x="21848" y="19542"/>
                </a:lnTo>
                <a:lnTo>
                  <a:pt x="16637" y="26797"/>
                </a:lnTo>
                <a:lnTo>
                  <a:pt x="11934" y="35683"/>
                </a:lnTo>
                <a:lnTo>
                  <a:pt x="8006" y="45851"/>
                </a:lnTo>
                <a:lnTo>
                  <a:pt x="4857" y="57305"/>
                </a:lnTo>
                <a:lnTo>
                  <a:pt x="2488" y="70051"/>
                </a:lnTo>
                <a:lnTo>
                  <a:pt x="903" y="84094"/>
                </a:lnTo>
                <a:lnTo>
                  <a:pt x="103" y="99441"/>
                </a:lnTo>
                <a:lnTo>
                  <a:pt x="0" y="107823"/>
                </a:lnTo>
                <a:lnTo>
                  <a:pt x="398" y="123493"/>
                </a:lnTo>
                <a:lnTo>
                  <a:pt x="1593" y="138034"/>
                </a:lnTo>
                <a:lnTo>
                  <a:pt x="3589" y="151453"/>
                </a:lnTo>
                <a:lnTo>
                  <a:pt x="6387" y="163757"/>
                </a:lnTo>
                <a:lnTo>
                  <a:pt x="9990" y="174953"/>
                </a:lnTo>
                <a:lnTo>
                  <a:pt x="14401" y="185049"/>
                </a:lnTo>
                <a:lnTo>
                  <a:pt x="18796" y="192786"/>
                </a:lnTo>
                <a:lnTo>
                  <a:pt x="27148" y="203540"/>
                </a:lnTo>
                <a:lnTo>
                  <a:pt x="36960" y="211850"/>
                </a:lnTo>
                <a:lnTo>
                  <a:pt x="48234" y="217715"/>
                </a:lnTo>
                <a:lnTo>
                  <a:pt x="60968" y="221135"/>
                </a:lnTo>
                <a:lnTo>
                  <a:pt x="73660" y="222123"/>
                </a:lnTo>
                <a:lnTo>
                  <a:pt x="88156" y="220894"/>
                </a:lnTo>
                <a:lnTo>
                  <a:pt x="100912" y="217210"/>
                </a:lnTo>
                <a:lnTo>
                  <a:pt x="111944" y="211069"/>
                </a:lnTo>
                <a:lnTo>
                  <a:pt x="121267" y="202472"/>
                </a:lnTo>
                <a:lnTo>
                  <a:pt x="126492" y="195452"/>
                </a:lnTo>
                <a:lnTo>
                  <a:pt x="131197" y="186869"/>
                </a:lnTo>
                <a:lnTo>
                  <a:pt x="135150" y="176934"/>
                </a:lnTo>
                <a:lnTo>
                  <a:pt x="138349" y="165653"/>
                </a:lnTo>
                <a:lnTo>
                  <a:pt x="140795" y="153031"/>
                </a:lnTo>
                <a:lnTo>
                  <a:pt x="142488" y="139073"/>
                </a:lnTo>
                <a:lnTo>
                  <a:pt x="143427" y="123783"/>
                </a:lnTo>
                <a:lnTo>
                  <a:pt x="143637" y="111505"/>
                </a:lnTo>
                <a:lnTo>
                  <a:pt x="143225" y="95938"/>
                </a:lnTo>
                <a:lnTo>
                  <a:pt x="141996" y="81487"/>
                </a:lnTo>
                <a:lnTo>
                  <a:pt x="139952" y="68151"/>
                </a:lnTo>
                <a:lnTo>
                  <a:pt x="137101" y="55931"/>
                </a:lnTo>
                <a:lnTo>
                  <a:pt x="133446" y="44826"/>
                </a:lnTo>
                <a:lnTo>
                  <a:pt x="128993" y="34837"/>
                </a:lnTo>
                <a:lnTo>
                  <a:pt x="117485" y="18375"/>
                </a:lnTo>
                <a:lnTo>
                  <a:pt x="107757" y="10260"/>
                </a:lnTo>
                <a:lnTo>
                  <a:pt x="96425" y="4488"/>
                </a:lnTo>
                <a:lnTo>
                  <a:pt x="83496" y="1067"/>
                </a:lnTo>
                <a:lnTo>
                  <a:pt x="69723"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6095831" y="912750"/>
            <a:ext cx="191516" cy="222123"/>
          </a:xfrm>
          <a:custGeom>
            <a:avLst/>
            <a:gdLst/>
            <a:ahLst/>
            <a:cxnLst/>
            <a:rect l="l" t="t" r="r" b="b"/>
            <a:pathLst>
              <a:path w="143637" h="222123">
                <a:moveTo>
                  <a:pt x="69723" y="0"/>
                </a:moveTo>
                <a:lnTo>
                  <a:pt x="55006" y="1217"/>
                </a:lnTo>
                <a:lnTo>
                  <a:pt x="42111" y="4875"/>
                </a:lnTo>
                <a:lnTo>
                  <a:pt x="31053" y="10981"/>
                </a:lnTo>
                <a:lnTo>
                  <a:pt x="21848" y="19542"/>
                </a:lnTo>
                <a:lnTo>
                  <a:pt x="16637" y="26797"/>
                </a:lnTo>
                <a:lnTo>
                  <a:pt x="11934" y="35683"/>
                </a:lnTo>
                <a:lnTo>
                  <a:pt x="8006" y="45851"/>
                </a:lnTo>
                <a:lnTo>
                  <a:pt x="4857" y="57305"/>
                </a:lnTo>
                <a:lnTo>
                  <a:pt x="2488" y="70051"/>
                </a:lnTo>
                <a:lnTo>
                  <a:pt x="903" y="84094"/>
                </a:lnTo>
                <a:lnTo>
                  <a:pt x="103" y="99441"/>
                </a:lnTo>
                <a:lnTo>
                  <a:pt x="0" y="107823"/>
                </a:lnTo>
                <a:lnTo>
                  <a:pt x="398" y="123493"/>
                </a:lnTo>
                <a:lnTo>
                  <a:pt x="1593" y="138034"/>
                </a:lnTo>
                <a:lnTo>
                  <a:pt x="3589" y="151453"/>
                </a:lnTo>
                <a:lnTo>
                  <a:pt x="6387" y="163757"/>
                </a:lnTo>
                <a:lnTo>
                  <a:pt x="9990" y="174953"/>
                </a:lnTo>
                <a:lnTo>
                  <a:pt x="14401" y="185049"/>
                </a:lnTo>
                <a:lnTo>
                  <a:pt x="18796" y="192786"/>
                </a:lnTo>
                <a:lnTo>
                  <a:pt x="27148" y="203540"/>
                </a:lnTo>
                <a:lnTo>
                  <a:pt x="36960" y="211850"/>
                </a:lnTo>
                <a:lnTo>
                  <a:pt x="48234" y="217715"/>
                </a:lnTo>
                <a:lnTo>
                  <a:pt x="60968" y="221135"/>
                </a:lnTo>
                <a:lnTo>
                  <a:pt x="73660" y="222123"/>
                </a:lnTo>
                <a:lnTo>
                  <a:pt x="88156" y="220894"/>
                </a:lnTo>
                <a:lnTo>
                  <a:pt x="100912" y="217210"/>
                </a:lnTo>
                <a:lnTo>
                  <a:pt x="111944" y="211069"/>
                </a:lnTo>
                <a:lnTo>
                  <a:pt x="121267" y="202472"/>
                </a:lnTo>
                <a:lnTo>
                  <a:pt x="126491" y="195452"/>
                </a:lnTo>
                <a:lnTo>
                  <a:pt x="131197" y="186869"/>
                </a:lnTo>
                <a:lnTo>
                  <a:pt x="135150" y="176934"/>
                </a:lnTo>
                <a:lnTo>
                  <a:pt x="138349" y="165653"/>
                </a:lnTo>
                <a:lnTo>
                  <a:pt x="140795" y="153031"/>
                </a:lnTo>
                <a:lnTo>
                  <a:pt x="142488" y="139073"/>
                </a:lnTo>
                <a:lnTo>
                  <a:pt x="143427" y="123783"/>
                </a:lnTo>
                <a:lnTo>
                  <a:pt x="143637" y="111505"/>
                </a:lnTo>
                <a:lnTo>
                  <a:pt x="143225" y="95938"/>
                </a:lnTo>
                <a:lnTo>
                  <a:pt x="141996" y="81487"/>
                </a:lnTo>
                <a:lnTo>
                  <a:pt x="139952" y="68151"/>
                </a:lnTo>
                <a:lnTo>
                  <a:pt x="137101" y="55931"/>
                </a:lnTo>
                <a:lnTo>
                  <a:pt x="133446" y="44826"/>
                </a:lnTo>
                <a:lnTo>
                  <a:pt x="128993" y="34837"/>
                </a:lnTo>
                <a:lnTo>
                  <a:pt x="117485" y="18375"/>
                </a:lnTo>
                <a:lnTo>
                  <a:pt x="107757" y="10260"/>
                </a:lnTo>
                <a:lnTo>
                  <a:pt x="96425" y="4488"/>
                </a:lnTo>
                <a:lnTo>
                  <a:pt x="83496" y="1067"/>
                </a:lnTo>
                <a:lnTo>
                  <a:pt x="69723"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5083895" y="912750"/>
            <a:ext cx="191516" cy="222123"/>
          </a:xfrm>
          <a:custGeom>
            <a:avLst/>
            <a:gdLst/>
            <a:ahLst/>
            <a:cxnLst/>
            <a:rect l="l" t="t" r="r" b="b"/>
            <a:pathLst>
              <a:path w="143637" h="222123">
                <a:moveTo>
                  <a:pt x="69723" y="0"/>
                </a:moveTo>
                <a:lnTo>
                  <a:pt x="55006" y="1217"/>
                </a:lnTo>
                <a:lnTo>
                  <a:pt x="42111" y="4875"/>
                </a:lnTo>
                <a:lnTo>
                  <a:pt x="31053" y="10981"/>
                </a:lnTo>
                <a:lnTo>
                  <a:pt x="21848" y="19542"/>
                </a:lnTo>
                <a:lnTo>
                  <a:pt x="16637" y="26797"/>
                </a:lnTo>
                <a:lnTo>
                  <a:pt x="11934" y="35683"/>
                </a:lnTo>
                <a:lnTo>
                  <a:pt x="8006" y="45851"/>
                </a:lnTo>
                <a:lnTo>
                  <a:pt x="4857" y="57305"/>
                </a:lnTo>
                <a:lnTo>
                  <a:pt x="2488" y="70051"/>
                </a:lnTo>
                <a:lnTo>
                  <a:pt x="903" y="84094"/>
                </a:lnTo>
                <a:lnTo>
                  <a:pt x="103" y="99441"/>
                </a:lnTo>
                <a:lnTo>
                  <a:pt x="0" y="107823"/>
                </a:lnTo>
                <a:lnTo>
                  <a:pt x="398" y="123493"/>
                </a:lnTo>
                <a:lnTo>
                  <a:pt x="1593" y="138034"/>
                </a:lnTo>
                <a:lnTo>
                  <a:pt x="3589" y="151453"/>
                </a:lnTo>
                <a:lnTo>
                  <a:pt x="6387" y="163757"/>
                </a:lnTo>
                <a:lnTo>
                  <a:pt x="9990" y="174953"/>
                </a:lnTo>
                <a:lnTo>
                  <a:pt x="14401" y="185049"/>
                </a:lnTo>
                <a:lnTo>
                  <a:pt x="18795" y="192786"/>
                </a:lnTo>
                <a:lnTo>
                  <a:pt x="27148" y="203540"/>
                </a:lnTo>
                <a:lnTo>
                  <a:pt x="36960" y="211850"/>
                </a:lnTo>
                <a:lnTo>
                  <a:pt x="48234" y="217715"/>
                </a:lnTo>
                <a:lnTo>
                  <a:pt x="60968" y="221135"/>
                </a:lnTo>
                <a:lnTo>
                  <a:pt x="73659" y="222123"/>
                </a:lnTo>
                <a:lnTo>
                  <a:pt x="88156" y="220894"/>
                </a:lnTo>
                <a:lnTo>
                  <a:pt x="100912" y="217210"/>
                </a:lnTo>
                <a:lnTo>
                  <a:pt x="111944" y="211069"/>
                </a:lnTo>
                <a:lnTo>
                  <a:pt x="121267" y="202472"/>
                </a:lnTo>
                <a:lnTo>
                  <a:pt x="126491" y="195452"/>
                </a:lnTo>
                <a:lnTo>
                  <a:pt x="131197" y="186869"/>
                </a:lnTo>
                <a:lnTo>
                  <a:pt x="135150" y="176934"/>
                </a:lnTo>
                <a:lnTo>
                  <a:pt x="138349" y="165653"/>
                </a:lnTo>
                <a:lnTo>
                  <a:pt x="140795" y="153031"/>
                </a:lnTo>
                <a:lnTo>
                  <a:pt x="142488" y="139073"/>
                </a:lnTo>
                <a:lnTo>
                  <a:pt x="143427" y="123783"/>
                </a:lnTo>
                <a:lnTo>
                  <a:pt x="143637" y="111505"/>
                </a:lnTo>
                <a:lnTo>
                  <a:pt x="143225" y="95938"/>
                </a:lnTo>
                <a:lnTo>
                  <a:pt x="141996" y="81487"/>
                </a:lnTo>
                <a:lnTo>
                  <a:pt x="139952" y="68151"/>
                </a:lnTo>
                <a:lnTo>
                  <a:pt x="137101" y="55931"/>
                </a:lnTo>
                <a:lnTo>
                  <a:pt x="133446" y="44826"/>
                </a:lnTo>
                <a:lnTo>
                  <a:pt x="128993" y="34837"/>
                </a:lnTo>
                <a:lnTo>
                  <a:pt x="117485" y="18375"/>
                </a:lnTo>
                <a:lnTo>
                  <a:pt x="107757" y="10260"/>
                </a:lnTo>
                <a:lnTo>
                  <a:pt x="96425" y="4488"/>
                </a:lnTo>
                <a:lnTo>
                  <a:pt x="83496" y="1067"/>
                </a:lnTo>
                <a:lnTo>
                  <a:pt x="69723"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2657686" y="912750"/>
            <a:ext cx="191516" cy="222123"/>
          </a:xfrm>
          <a:custGeom>
            <a:avLst/>
            <a:gdLst/>
            <a:ahLst/>
            <a:cxnLst/>
            <a:rect l="l" t="t" r="r" b="b"/>
            <a:pathLst>
              <a:path w="143637" h="222123">
                <a:moveTo>
                  <a:pt x="69723" y="0"/>
                </a:moveTo>
                <a:lnTo>
                  <a:pt x="55006" y="1217"/>
                </a:lnTo>
                <a:lnTo>
                  <a:pt x="42111" y="4875"/>
                </a:lnTo>
                <a:lnTo>
                  <a:pt x="31053" y="10981"/>
                </a:lnTo>
                <a:lnTo>
                  <a:pt x="21848" y="19542"/>
                </a:lnTo>
                <a:lnTo>
                  <a:pt x="16637" y="26797"/>
                </a:lnTo>
                <a:lnTo>
                  <a:pt x="11934" y="35683"/>
                </a:lnTo>
                <a:lnTo>
                  <a:pt x="8006" y="45851"/>
                </a:lnTo>
                <a:lnTo>
                  <a:pt x="4857" y="57305"/>
                </a:lnTo>
                <a:lnTo>
                  <a:pt x="2488" y="70051"/>
                </a:lnTo>
                <a:lnTo>
                  <a:pt x="903" y="84094"/>
                </a:lnTo>
                <a:lnTo>
                  <a:pt x="103" y="99441"/>
                </a:lnTo>
                <a:lnTo>
                  <a:pt x="0" y="107823"/>
                </a:lnTo>
                <a:lnTo>
                  <a:pt x="398" y="123493"/>
                </a:lnTo>
                <a:lnTo>
                  <a:pt x="1593" y="138034"/>
                </a:lnTo>
                <a:lnTo>
                  <a:pt x="3589" y="151453"/>
                </a:lnTo>
                <a:lnTo>
                  <a:pt x="6387" y="163757"/>
                </a:lnTo>
                <a:lnTo>
                  <a:pt x="9990" y="174953"/>
                </a:lnTo>
                <a:lnTo>
                  <a:pt x="14401" y="185049"/>
                </a:lnTo>
                <a:lnTo>
                  <a:pt x="18796" y="192786"/>
                </a:lnTo>
                <a:lnTo>
                  <a:pt x="27148" y="203540"/>
                </a:lnTo>
                <a:lnTo>
                  <a:pt x="36960" y="211850"/>
                </a:lnTo>
                <a:lnTo>
                  <a:pt x="48234" y="217715"/>
                </a:lnTo>
                <a:lnTo>
                  <a:pt x="60968" y="221135"/>
                </a:lnTo>
                <a:lnTo>
                  <a:pt x="73660" y="222123"/>
                </a:lnTo>
                <a:lnTo>
                  <a:pt x="88156" y="220894"/>
                </a:lnTo>
                <a:lnTo>
                  <a:pt x="100912" y="217210"/>
                </a:lnTo>
                <a:lnTo>
                  <a:pt x="111944" y="211069"/>
                </a:lnTo>
                <a:lnTo>
                  <a:pt x="121267" y="202472"/>
                </a:lnTo>
                <a:lnTo>
                  <a:pt x="126492" y="195452"/>
                </a:lnTo>
                <a:lnTo>
                  <a:pt x="131197" y="186869"/>
                </a:lnTo>
                <a:lnTo>
                  <a:pt x="135150" y="176934"/>
                </a:lnTo>
                <a:lnTo>
                  <a:pt x="138349" y="165653"/>
                </a:lnTo>
                <a:lnTo>
                  <a:pt x="140795" y="153031"/>
                </a:lnTo>
                <a:lnTo>
                  <a:pt x="142488" y="139073"/>
                </a:lnTo>
                <a:lnTo>
                  <a:pt x="143427" y="123783"/>
                </a:lnTo>
                <a:lnTo>
                  <a:pt x="143637" y="111505"/>
                </a:lnTo>
                <a:lnTo>
                  <a:pt x="143225" y="95938"/>
                </a:lnTo>
                <a:lnTo>
                  <a:pt x="141996" y="81487"/>
                </a:lnTo>
                <a:lnTo>
                  <a:pt x="139952" y="68151"/>
                </a:lnTo>
                <a:lnTo>
                  <a:pt x="137101" y="55931"/>
                </a:lnTo>
                <a:lnTo>
                  <a:pt x="133446" y="44826"/>
                </a:lnTo>
                <a:lnTo>
                  <a:pt x="128993" y="34837"/>
                </a:lnTo>
                <a:lnTo>
                  <a:pt x="117485" y="18375"/>
                </a:lnTo>
                <a:lnTo>
                  <a:pt x="107757" y="10260"/>
                </a:lnTo>
                <a:lnTo>
                  <a:pt x="96425" y="4488"/>
                </a:lnTo>
                <a:lnTo>
                  <a:pt x="83496" y="1067"/>
                </a:lnTo>
                <a:lnTo>
                  <a:pt x="69723"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6391319" y="902208"/>
            <a:ext cx="234696" cy="243204"/>
          </a:xfrm>
          <a:custGeom>
            <a:avLst/>
            <a:gdLst/>
            <a:ahLst/>
            <a:cxnLst/>
            <a:rect l="l" t="t" r="r" b="b"/>
            <a:pathLst>
              <a:path w="176022" h="243204">
                <a:moveTo>
                  <a:pt x="0" y="0"/>
                </a:moveTo>
                <a:lnTo>
                  <a:pt x="13155" y="283"/>
                </a:lnTo>
                <a:lnTo>
                  <a:pt x="25963" y="492"/>
                </a:lnTo>
                <a:lnTo>
                  <a:pt x="38424" y="612"/>
                </a:lnTo>
                <a:lnTo>
                  <a:pt x="46100" y="634"/>
                </a:lnTo>
                <a:lnTo>
                  <a:pt x="87502" y="634"/>
                </a:lnTo>
                <a:lnTo>
                  <a:pt x="99788" y="619"/>
                </a:lnTo>
                <a:lnTo>
                  <a:pt x="112206" y="573"/>
                </a:lnTo>
                <a:lnTo>
                  <a:pt x="124763" y="501"/>
                </a:lnTo>
                <a:lnTo>
                  <a:pt x="137461" y="403"/>
                </a:lnTo>
                <a:lnTo>
                  <a:pt x="150307" y="282"/>
                </a:lnTo>
                <a:lnTo>
                  <a:pt x="163304" y="141"/>
                </a:lnTo>
                <a:lnTo>
                  <a:pt x="175006" y="0"/>
                </a:lnTo>
                <a:lnTo>
                  <a:pt x="176022" y="1396"/>
                </a:lnTo>
                <a:lnTo>
                  <a:pt x="163829" y="68071"/>
                </a:lnTo>
                <a:lnTo>
                  <a:pt x="155066" y="69468"/>
                </a:lnTo>
                <a:lnTo>
                  <a:pt x="141097" y="18414"/>
                </a:lnTo>
                <a:lnTo>
                  <a:pt x="80263" y="18414"/>
                </a:lnTo>
                <a:lnTo>
                  <a:pt x="80263" y="188213"/>
                </a:lnTo>
                <a:lnTo>
                  <a:pt x="80318" y="202706"/>
                </a:lnTo>
                <a:lnTo>
                  <a:pt x="80482" y="215012"/>
                </a:lnTo>
                <a:lnTo>
                  <a:pt x="80772" y="224536"/>
                </a:lnTo>
                <a:lnTo>
                  <a:pt x="110616" y="234568"/>
                </a:lnTo>
                <a:lnTo>
                  <a:pt x="111125" y="243204"/>
                </a:lnTo>
                <a:lnTo>
                  <a:pt x="98852" y="243035"/>
                </a:lnTo>
                <a:lnTo>
                  <a:pt x="86338" y="242883"/>
                </a:lnTo>
                <a:lnTo>
                  <a:pt x="73571" y="242767"/>
                </a:lnTo>
                <a:lnTo>
                  <a:pt x="60544" y="242703"/>
                </a:lnTo>
                <a:lnTo>
                  <a:pt x="54990" y="242696"/>
                </a:lnTo>
                <a:lnTo>
                  <a:pt x="41196" y="242735"/>
                </a:lnTo>
                <a:lnTo>
                  <a:pt x="28073" y="242838"/>
                </a:lnTo>
                <a:lnTo>
                  <a:pt x="15622" y="242986"/>
                </a:lnTo>
                <a:lnTo>
                  <a:pt x="3843" y="243158"/>
                </a:lnTo>
                <a:lnTo>
                  <a:pt x="888" y="243204"/>
                </a:lnTo>
                <a:lnTo>
                  <a:pt x="0" y="234568"/>
                </a:lnTo>
                <a:lnTo>
                  <a:pt x="23240" y="228091"/>
                </a:lnTo>
                <a:lnTo>
                  <a:pt x="27939" y="222757"/>
                </a:lnTo>
                <a:lnTo>
                  <a:pt x="28168" y="211556"/>
                </a:lnTo>
                <a:lnTo>
                  <a:pt x="28294" y="198631"/>
                </a:lnTo>
                <a:lnTo>
                  <a:pt x="28321" y="188213"/>
                </a:lnTo>
                <a:lnTo>
                  <a:pt x="28321" y="50037"/>
                </a:lnTo>
                <a:lnTo>
                  <a:pt x="28321" y="44322"/>
                </a:lnTo>
                <a:lnTo>
                  <a:pt x="28194" y="38988"/>
                </a:lnTo>
                <a:lnTo>
                  <a:pt x="28194" y="34289"/>
                </a:lnTo>
                <a:lnTo>
                  <a:pt x="28066" y="29590"/>
                </a:lnTo>
                <a:lnTo>
                  <a:pt x="28066" y="25272"/>
                </a:lnTo>
                <a:lnTo>
                  <a:pt x="27939" y="21336"/>
                </a:lnTo>
                <a:lnTo>
                  <a:pt x="27812" y="18287"/>
                </a:lnTo>
                <a:lnTo>
                  <a:pt x="26415" y="16382"/>
                </a:lnTo>
                <a:lnTo>
                  <a:pt x="23749" y="15620"/>
                </a:lnTo>
                <a:lnTo>
                  <a:pt x="508" y="8762"/>
                </a:lnTo>
                <a:lnTo>
                  <a:pt x="0"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4815165" y="902208"/>
            <a:ext cx="211157" cy="243204"/>
          </a:xfrm>
          <a:custGeom>
            <a:avLst/>
            <a:gdLst/>
            <a:ahLst/>
            <a:cxnLst/>
            <a:rect l="l" t="t" r="r" b="b"/>
            <a:pathLst>
              <a:path w="158368" h="243204">
                <a:moveTo>
                  <a:pt x="68961" y="0"/>
                </a:moveTo>
                <a:lnTo>
                  <a:pt x="80872" y="318"/>
                </a:lnTo>
                <a:lnTo>
                  <a:pt x="93518" y="537"/>
                </a:lnTo>
                <a:lnTo>
                  <a:pt x="106875" y="632"/>
                </a:lnTo>
                <a:lnTo>
                  <a:pt x="109219" y="634"/>
                </a:lnTo>
                <a:lnTo>
                  <a:pt x="122316" y="565"/>
                </a:lnTo>
                <a:lnTo>
                  <a:pt x="135072" y="371"/>
                </a:lnTo>
                <a:lnTo>
                  <a:pt x="147443" y="76"/>
                </a:lnTo>
                <a:lnTo>
                  <a:pt x="150113" y="0"/>
                </a:lnTo>
                <a:lnTo>
                  <a:pt x="151002" y="8762"/>
                </a:lnTo>
                <a:lnTo>
                  <a:pt x="131317" y="14224"/>
                </a:lnTo>
                <a:lnTo>
                  <a:pt x="125729" y="15875"/>
                </a:lnTo>
                <a:lnTo>
                  <a:pt x="120903" y="18541"/>
                </a:lnTo>
                <a:lnTo>
                  <a:pt x="116839" y="22225"/>
                </a:lnTo>
                <a:lnTo>
                  <a:pt x="112775" y="25780"/>
                </a:lnTo>
                <a:lnTo>
                  <a:pt x="108457" y="29971"/>
                </a:lnTo>
                <a:lnTo>
                  <a:pt x="104012" y="34797"/>
                </a:lnTo>
                <a:lnTo>
                  <a:pt x="44450" y="101218"/>
                </a:lnTo>
                <a:lnTo>
                  <a:pt x="120776" y="213359"/>
                </a:lnTo>
                <a:lnTo>
                  <a:pt x="124460" y="218566"/>
                </a:lnTo>
                <a:lnTo>
                  <a:pt x="127762" y="222250"/>
                </a:lnTo>
                <a:lnTo>
                  <a:pt x="130682" y="224408"/>
                </a:lnTo>
                <a:lnTo>
                  <a:pt x="133603" y="226567"/>
                </a:lnTo>
                <a:lnTo>
                  <a:pt x="137032" y="228218"/>
                </a:lnTo>
                <a:lnTo>
                  <a:pt x="141097" y="229362"/>
                </a:lnTo>
                <a:lnTo>
                  <a:pt x="157861" y="234568"/>
                </a:lnTo>
                <a:lnTo>
                  <a:pt x="158368" y="243204"/>
                </a:lnTo>
                <a:lnTo>
                  <a:pt x="145918" y="242969"/>
                </a:lnTo>
                <a:lnTo>
                  <a:pt x="133234" y="242783"/>
                </a:lnTo>
                <a:lnTo>
                  <a:pt x="120314" y="242698"/>
                </a:lnTo>
                <a:lnTo>
                  <a:pt x="118744" y="242696"/>
                </a:lnTo>
                <a:lnTo>
                  <a:pt x="106695" y="242733"/>
                </a:lnTo>
                <a:lnTo>
                  <a:pt x="94066" y="242842"/>
                </a:lnTo>
                <a:lnTo>
                  <a:pt x="80855" y="243023"/>
                </a:lnTo>
                <a:lnTo>
                  <a:pt x="77597" y="243077"/>
                </a:lnTo>
                <a:lnTo>
                  <a:pt x="74216" y="236448"/>
                </a:lnTo>
                <a:lnTo>
                  <a:pt x="68881" y="227240"/>
                </a:lnTo>
                <a:lnTo>
                  <a:pt x="61592" y="215454"/>
                </a:lnTo>
                <a:lnTo>
                  <a:pt x="52348" y="201090"/>
                </a:lnTo>
                <a:lnTo>
                  <a:pt x="49402" y="196595"/>
                </a:lnTo>
                <a:lnTo>
                  <a:pt x="0" y="121538"/>
                </a:lnTo>
                <a:lnTo>
                  <a:pt x="70992" y="43306"/>
                </a:lnTo>
                <a:lnTo>
                  <a:pt x="76707" y="37211"/>
                </a:lnTo>
                <a:lnTo>
                  <a:pt x="81152" y="32003"/>
                </a:lnTo>
                <a:lnTo>
                  <a:pt x="84327" y="27812"/>
                </a:lnTo>
                <a:lnTo>
                  <a:pt x="87629" y="23621"/>
                </a:lnTo>
                <a:lnTo>
                  <a:pt x="89280" y="20192"/>
                </a:lnTo>
                <a:lnTo>
                  <a:pt x="89280" y="17652"/>
                </a:lnTo>
                <a:lnTo>
                  <a:pt x="89280" y="15493"/>
                </a:lnTo>
                <a:lnTo>
                  <a:pt x="87629" y="13969"/>
                </a:lnTo>
                <a:lnTo>
                  <a:pt x="84581" y="12953"/>
                </a:lnTo>
                <a:lnTo>
                  <a:pt x="69468" y="9143"/>
                </a:lnTo>
                <a:lnTo>
                  <a:pt x="68961"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4702726" y="902208"/>
            <a:ext cx="141054" cy="243204"/>
          </a:xfrm>
          <a:custGeom>
            <a:avLst/>
            <a:gdLst/>
            <a:ahLst/>
            <a:cxnLst/>
            <a:rect l="l" t="t" r="r" b="b"/>
            <a:pathLst>
              <a:path w="105790" h="243204">
                <a:moveTo>
                  <a:pt x="0" y="0"/>
                </a:moveTo>
                <a:lnTo>
                  <a:pt x="11773" y="248"/>
                </a:lnTo>
                <a:lnTo>
                  <a:pt x="24116" y="443"/>
                </a:lnTo>
                <a:lnTo>
                  <a:pt x="37038" y="575"/>
                </a:lnTo>
                <a:lnTo>
                  <a:pt x="50549" y="633"/>
                </a:lnTo>
                <a:lnTo>
                  <a:pt x="53466" y="634"/>
                </a:lnTo>
                <a:lnTo>
                  <a:pt x="67756" y="590"/>
                </a:lnTo>
                <a:lnTo>
                  <a:pt x="81007" y="463"/>
                </a:lnTo>
                <a:lnTo>
                  <a:pt x="93208" y="266"/>
                </a:lnTo>
                <a:lnTo>
                  <a:pt x="104348" y="11"/>
                </a:lnTo>
                <a:lnTo>
                  <a:pt x="104775" y="0"/>
                </a:lnTo>
                <a:lnTo>
                  <a:pt x="105790" y="8762"/>
                </a:lnTo>
                <a:lnTo>
                  <a:pt x="85089" y="14731"/>
                </a:lnTo>
                <a:lnTo>
                  <a:pt x="82422" y="15493"/>
                </a:lnTo>
                <a:lnTo>
                  <a:pt x="80898" y="17271"/>
                </a:lnTo>
                <a:lnTo>
                  <a:pt x="80644" y="20065"/>
                </a:lnTo>
                <a:lnTo>
                  <a:pt x="80517" y="24383"/>
                </a:lnTo>
                <a:lnTo>
                  <a:pt x="80390" y="28955"/>
                </a:lnTo>
                <a:lnTo>
                  <a:pt x="80390" y="33781"/>
                </a:lnTo>
                <a:lnTo>
                  <a:pt x="80263" y="38607"/>
                </a:lnTo>
                <a:lnTo>
                  <a:pt x="80263" y="201549"/>
                </a:lnTo>
                <a:lnTo>
                  <a:pt x="80390" y="207137"/>
                </a:lnTo>
                <a:lnTo>
                  <a:pt x="80390" y="212851"/>
                </a:lnTo>
                <a:lnTo>
                  <a:pt x="80517" y="217931"/>
                </a:lnTo>
                <a:lnTo>
                  <a:pt x="80644" y="222376"/>
                </a:lnTo>
                <a:lnTo>
                  <a:pt x="80771" y="225551"/>
                </a:lnTo>
                <a:lnTo>
                  <a:pt x="82295" y="227583"/>
                </a:lnTo>
                <a:lnTo>
                  <a:pt x="85089" y="228472"/>
                </a:lnTo>
                <a:lnTo>
                  <a:pt x="105282" y="234568"/>
                </a:lnTo>
                <a:lnTo>
                  <a:pt x="105790" y="243204"/>
                </a:lnTo>
                <a:lnTo>
                  <a:pt x="94550" y="243018"/>
                </a:lnTo>
                <a:lnTo>
                  <a:pt x="82344" y="242855"/>
                </a:lnTo>
                <a:lnTo>
                  <a:pt x="69163" y="242740"/>
                </a:lnTo>
                <a:lnTo>
                  <a:pt x="54990" y="242696"/>
                </a:lnTo>
                <a:lnTo>
                  <a:pt x="41128" y="242735"/>
                </a:lnTo>
                <a:lnTo>
                  <a:pt x="27978" y="242838"/>
                </a:lnTo>
                <a:lnTo>
                  <a:pt x="15543" y="242986"/>
                </a:lnTo>
                <a:lnTo>
                  <a:pt x="3821" y="243158"/>
                </a:lnTo>
                <a:lnTo>
                  <a:pt x="888" y="243204"/>
                </a:lnTo>
                <a:lnTo>
                  <a:pt x="0" y="234568"/>
                </a:lnTo>
                <a:lnTo>
                  <a:pt x="23240" y="228091"/>
                </a:lnTo>
                <a:lnTo>
                  <a:pt x="26288" y="227202"/>
                </a:lnTo>
                <a:lnTo>
                  <a:pt x="27812" y="225425"/>
                </a:lnTo>
                <a:lnTo>
                  <a:pt x="27939" y="222757"/>
                </a:lnTo>
                <a:lnTo>
                  <a:pt x="28066" y="218186"/>
                </a:lnTo>
                <a:lnTo>
                  <a:pt x="28066" y="212978"/>
                </a:lnTo>
                <a:lnTo>
                  <a:pt x="28193" y="207263"/>
                </a:lnTo>
                <a:lnTo>
                  <a:pt x="28193" y="201549"/>
                </a:lnTo>
                <a:lnTo>
                  <a:pt x="28320" y="195199"/>
                </a:lnTo>
                <a:lnTo>
                  <a:pt x="28320" y="188213"/>
                </a:lnTo>
                <a:lnTo>
                  <a:pt x="28320" y="50037"/>
                </a:lnTo>
                <a:lnTo>
                  <a:pt x="28320" y="44322"/>
                </a:lnTo>
                <a:lnTo>
                  <a:pt x="28193" y="38988"/>
                </a:lnTo>
                <a:lnTo>
                  <a:pt x="28193" y="34289"/>
                </a:lnTo>
                <a:lnTo>
                  <a:pt x="28066" y="29590"/>
                </a:lnTo>
                <a:lnTo>
                  <a:pt x="28066" y="25272"/>
                </a:lnTo>
                <a:lnTo>
                  <a:pt x="27939" y="21336"/>
                </a:lnTo>
                <a:lnTo>
                  <a:pt x="27812" y="18287"/>
                </a:lnTo>
                <a:lnTo>
                  <a:pt x="26415" y="16382"/>
                </a:lnTo>
                <a:lnTo>
                  <a:pt x="23748" y="15620"/>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4534070" y="902208"/>
            <a:ext cx="144441" cy="243204"/>
          </a:xfrm>
          <a:custGeom>
            <a:avLst/>
            <a:gdLst/>
            <a:ahLst/>
            <a:cxnLst/>
            <a:rect l="l" t="t" r="r" b="b"/>
            <a:pathLst>
              <a:path w="108331" h="243204">
                <a:moveTo>
                  <a:pt x="0" y="0"/>
                </a:moveTo>
                <a:lnTo>
                  <a:pt x="11773" y="248"/>
                </a:lnTo>
                <a:lnTo>
                  <a:pt x="24116" y="443"/>
                </a:lnTo>
                <a:lnTo>
                  <a:pt x="37038" y="575"/>
                </a:lnTo>
                <a:lnTo>
                  <a:pt x="50549" y="633"/>
                </a:lnTo>
                <a:lnTo>
                  <a:pt x="53467" y="634"/>
                </a:lnTo>
                <a:lnTo>
                  <a:pt x="67291" y="594"/>
                </a:lnTo>
                <a:lnTo>
                  <a:pt x="80430" y="479"/>
                </a:lnTo>
                <a:lnTo>
                  <a:pt x="92875" y="300"/>
                </a:lnTo>
                <a:lnTo>
                  <a:pt x="104614" y="65"/>
                </a:lnTo>
                <a:lnTo>
                  <a:pt x="107442" y="0"/>
                </a:lnTo>
                <a:lnTo>
                  <a:pt x="108331" y="8762"/>
                </a:lnTo>
                <a:lnTo>
                  <a:pt x="85089" y="15239"/>
                </a:lnTo>
                <a:lnTo>
                  <a:pt x="82423" y="15875"/>
                </a:lnTo>
                <a:lnTo>
                  <a:pt x="80899" y="17652"/>
                </a:lnTo>
                <a:lnTo>
                  <a:pt x="80645" y="20446"/>
                </a:lnTo>
                <a:lnTo>
                  <a:pt x="80518" y="24637"/>
                </a:lnTo>
                <a:lnTo>
                  <a:pt x="80390" y="29082"/>
                </a:lnTo>
                <a:lnTo>
                  <a:pt x="80390" y="33908"/>
                </a:lnTo>
                <a:lnTo>
                  <a:pt x="80263" y="38734"/>
                </a:lnTo>
                <a:lnTo>
                  <a:pt x="80263" y="201549"/>
                </a:lnTo>
                <a:lnTo>
                  <a:pt x="80390" y="207137"/>
                </a:lnTo>
                <a:lnTo>
                  <a:pt x="80390" y="212851"/>
                </a:lnTo>
                <a:lnTo>
                  <a:pt x="80518" y="217931"/>
                </a:lnTo>
                <a:lnTo>
                  <a:pt x="80645" y="222376"/>
                </a:lnTo>
                <a:lnTo>
                  <a:pt x="80772" y="225425"/>
                </a:lnTo>
                <a:lnTo>
                  <a:pt x="82676" y="227456"/>
                </a:lnTo>
                <a:lnTo>
                  <a:pt x="86487" y="228472"/>
                </a:lnTo>
                <a:lnTo>
                  <a:pt x="107823" y="234568"/>
                </a:lnTo>
                <a:lnTo>
                  <a:pt x="108331" y="243204"/>
                </a:lnTo>
                <a:lnTo>
                  <a:pt x="96599" y="243027"/>
                </a:lnTo>
                <a:lnTo>
                  <a:pt x="84262" y="242869"/>
                </a:lnTo>
                <a:lnTo>
                  <a:pt x="71321" y="242753"/>
                </a:lnTo>
                <a:lnTo>
                  <a:pt x="57775" y="242698"/>
                </a:lnTo>
                <a:lnTo>
                  <a:pt x="54990" y="242696"/>
                </a:lnTo>
                <a:lnTo>
                  <a:pt x="41128" y="242735"/>
                </a:lnTo>
                <a:lnTo>
                  <a:pt x="27978" y="242838"/>
                </a:lnTo>
                <a:lnTo>
                  <a:pt x="15543" y="242986"/>
                </a:lnTo>
                <a:lnTo>
                  <a:pt x="3821" y="243158"/>
                </a:lnTo>
                <a:lnTo>
                  <a:pt x="888" y="243204"/>
                </a:lnTo>
                <a:lnTo>
                  <a:pt x="0" y="234568"/>
                </a:lnTo>
                <a:lnTo>
                  <a:pt x="23240" y="228091"/>
                </a:lnTo>
                <a:lnTo>
                  <a:pt x="26162" y="227329"/>
                </a:lnTo>
                <a:lnTo>
                  <a:pt x="27686" y="225551"/>
                </a:lnTo>
                <a:lnTo>
                  <a:pt x="27939" y="222757"/>
                </a:lnTo>
                <a:lnTo>
                  <a:pt x="28067" y="218186"/>
                </a:lnTo>
                <a:lnTo>
                  <a:pt x="28067" y="212978"/>
                </a:lnTo>
                <a:lnTo>
                  <a:pt x="28194" y="207263"/>
                </a:lnTo>
                <a:lnTo>
                  <a:pt x="28194" y="201549"/>
                </a:lnTo>
                <a:lnTo>
                  <a:pt x="28321" y="195199"/>
                </a:lnTo>
                <a:lnTo>
                  <a:pt x="28321" y="188213"/>
                </a:lnTo>
                <a:lnTo>
                  <a:pt x="28321" y="50037"/>
                </a:lnTo>
                <a:lnTo>
                  <a:pt x="28321" y="44322"/>
                </a:lnTo>
                <a:lnTo>
                  <a:pt x="28194" y="38988"/>
                </a:lnTo>
                <a:lnTo>
                  <a:pt x="28194" y="34289"/>
                </a:lnTo>
                <a:lnTo>
                  <a:pt x="28067" y="29590"/>
                </a:lnTo>
                <a:lnTo>
                  <a:pt x="28067" y="25272"/>
                </a:lnTo>
                <a:lnTo>
                  <a:pt x="27939" y="21336"/>
                </a:lnTo>
                <a:lnTo>
                  <a:pt x="27812" y="18287"/>
                </a:lnTo>
                <a:lnTo>
                  <a:pt x="26415" y="16382"/>
                </a:lnTo>
                <a:lnTo>
                  <a:pt x="23749" y="15620"/>
                </a:lnTo>
                <a:lnTo>
                  <a:pt x="508" y="8762"/>
                </a:lnTo>
                <a:lnTo>
                  <a:pt x="0"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3889927" y="902208"/>
            <a:ext cx="610615" cy="243204"/>
          </a:xfrm>
          <a:custGeom>
            <a:avLst/>
            <a:gdLst/>
            <a:ahLst/>
            <a:cxnLst/>
            <a:rect l="l" t="t" r="r" b="b"/>
            <a:pathLst>
              <a:path w="457961" h="243204">
                <a:moveTo>
                  <a:pt x="0" y="0"/>
                </a:moveTo>
                <a:lnTo>
                  <a:pt x="13089" y="281"/>
                </a:lnTo>
                <a:lnTo>
                  <a:pt x="25866" y="490"/>
                </a:lnTo>
                <a:lnTo>
                  <a:pt x="38363" y="611"/>
                </a:lnTo>
                <a:lnTo>
                  <a:pt x="46355" y="634"/>
                </a:lnTo>
                <a:lnTo>
                  <a:pt x="211328" y="634"/>
                </a:lnTo>
                <a:lnTo>
                  <a:pt x="223888" y="578"/>
                </a:lnTo>
                <a:lnTo>
                  <a:pt x="236630" y="409"/>
                </a:lnTo>
                <a:lnTo>
                  <a:pt x="244348" y="253"/>
                </a:lnTo>
                <a:lnTo>
                  <a:pt x="244601" y="0"/>
                </a:lnTo>
                <a:lnTo>
                  <a:pt x="252094" y="126"/>
                </a:lnTo>
                <a:lnTo>
                  <a:pt x="253745" y="126"/>
                </a:lnTo>
                <a:lnTo>
                  <a:pt x="255397" y="0"/>
                </a:lnTo>
                <a:lnTo>
                  <a:pt x="256920" y="0"/>
                </a:lnTo>
                <a:lnTo>
                  <a:pt x="270019" y="311"/>
                </a:lnTo>
                <a:lnTo>
                  <a:pt x="282939" y="449"/>
                </a:lnTo>
                <a:lnTo>
                  <a:pt x="295680" y="546"/>
                </a:lnTo>
                <a:lnTo>
                  <a:pt x="308242" y="605"/>
                </a:lnTo>
                <a:lnTo>
                  <a:pt x="320625" y="632"/>
                </a:lnTo>
                <a:lnTo>
                  <a:pt x="326263" y="634"/>
                </a:lnTo>
                <a:lnTo>
                  <a:pt x="374650" y="634"/>
                </a:lnTo>
                <a:lnTo>
                  <a:pt x="386821" y="617"/>
                </a:lnTo>
                <a:lnTo>
                  <a:pt x="399189" y="565"/>
                </a:lnTo>
                <a:lnTo>
                  <a:pt x="411752" y="483"/>
                </a:lnTo>
                <a:lnTo>
                  <a:pt x="424507" y="373"/>
                </a:lnTo>
                <a:lnTo>
                  <a:pt x="437451" y="238"/>
                </a:lnTo>
                <a:lnTo>
                  <a:pt x="450581" y="81"/>
                </a:lnTo>
                <a:lnTo>
                  <a:pt x="456819" y="0"/>
                </a:lnTo>
                <a:lnTo>
                  <a:pt x="457961" y="1396"/>
                </a:lnTo>
                <a:lnTo>
                  <a:pt x="446405" y="64769"/>
                </a:lnTo>
                <a:lnTo>
                  <a:pt x="436753" y="66420"/>
                </a:lnTo>
                <a:lnTo>
                  <a:pt x="425450" y="18541"/>
                </a:lnTo>
                <a:lnTo>
                  <a:pt x="375411" y="18541"/>
                </a:lnTo>
                <a:lnTo>
                  <a:pt x="375411" y="187959"/>
                </a:lnTo>
                <a:lnTo>
                  <a:pt x="375460" y="202406"/>
                </a:lnTo>
                <a:lnTo>
                  <a:pt x="375576" y="214718"/>
                </a:lnTo>
                <a:lnTo>
                  <a:pt x="375793" y="224154"/>
                </a:lnTo>
                <a:lnTo>
                  <a:pt x="407669" y="234568"/>
                </a:lnTo>
                <a:lnTo>
                  <a:pt x="408178" y="243204"/>
                </a:lnTo>
                <a:lnTo>
                  <a:pt x="395582" y="243041"/>
                </a:lnTo>
                <a:lnTo>
                  <a:pt x="382921" y="242893"/>
                </a:lnTo>
                <a:lnTo>
                  <a:pt x="370204" y="242777"/>
                </a:lnTo>
                <a:lnTo>
                  <a:pt x="357437" y="242708"/>
                </a:lnTo>
                <a:lnTo>
                  <a:pt x="350011" y="242696"/>
                </a:lnTo>
                <a:lnTo>
                  <a:pt x="336830" y="242730"/>
                </a:lnTo>
                <a:lnTo>
                  <a:pt x="323912" y="242821"/>
                </a:lnTo>
                <a:lnTo>
                  <a:pt x="311263" y="242952"/>
                </a:lnTo>
                <a:lnTo>
                  <a:pt x="298892" y="243108"/>
                </a:lnTo>
                <a:lnTo>
                  <a:pt x="291845" y="243204"/>
                </a:lnTo>
                <a:lnTo>
                  <a:pt x="290956" y="234568"/>
                </a:lnTo>
                <a:lnTo>
                  <a:pt x="318643" y="226949"/>
                </a:lnTo>
                <a:lnTo>
                  <a:pt x="323214" y="221361"/>
                </a:lnTo>
                <a:lnTo>
                  <a:pt x="323408" y="210415"/>
                </a:lnTo>
                <a:lnTo>
                  <a:pt x="323465" y="197309"/>
                </a:lnTo>
                <a:lnTo>
                  <a:pt x="323469" y="187959"/>
                </a:lnTo>
                <a:lnTo>
                  <a:pt x="323469" y="18541"/>
                </a:lnTo>
                <a:lnTo>
                  <a:pt x="273557" y="18541"/>
                </a:lnTo>
                <a:lnTo>
                  <a:pt x="257682" y="64642"/>
                </a:lnTo>
                <a:lnTo>
                  <a:pt x="247904" y="66166"/>
                </a:lnTo>
                <a:lnTo>
                  <a:pt x="244220" y="12700"/>
                </a:lnTo>
                <a:lnTo>
                  <a:pt x="234187" y="15620"/>
                </a:lnTo>
                <a:lnTo>
                  <a:pt x="231648" y="16382"/>
                </a:lnTo>
                <a:lnTo>
                  <a:pt x="229861" y="32579"/>
                </a:lnTo>
                <a:lnTo>
                  <a:pt x="229748" y="46127"/>
                </a:lnTo>
                <a:lnTo>
                  <a:pt x="229743" y="50037"/>
                </a:lnTo>
                <a:lnTo>
                  <a:pt x="229743" y="188213"/>
                </a:lnTo>
                <a:lnTo>
                  <a:pt x="229794" y="202426"/>
                </a:lnTo>
                <a:lnTo>
                  <a:pt x="229948" y="214861"/>
                </a:lnTo>
                <a:lnTo>
                  <a:pt x="230124" y="222757"/>
                </a:lnTo>
                <a:lnTo>
                  <a:pt x="257301" y="234568"/>
                </a:lnTo>
                <a:lnTo>
                  <a:pt x="257937" y="243204"/>
                </a:lnTo>
                <a:lnTo>
                  <a:pt x="246186" y="243031"/>
                </a:lnTo>
                <a:lnTo>
                  <a:pt x="233864" y="242877"/>
                </a:lnTo>
                <a:lnTo>
                  <a:pt x="220970" y="242760"/>
                </a:lnTo>
                <a:lnTo>
                  <a:pt x="207505" y="242701"/>
                </a:lnTo>
                <a:lnTo>
                  <a:pt x="203073" y="242696"/>
                </a:lnTo>
                <a:lnTo>
                  <a:pt x="188711" y="242742"/>
                </a:lnTo>
                <a:lnTo>
                  <a:pt x="175484" y="242860"/>
                </a:lnTo>
                <a:lnTo>
                  <a:pt x="163391" y="243028"/>
                </a:lnTo>
                <a:lnTo>
                  <a:pt x="153162" y="243204"/>
                </a:lnTo>
                <a:lnTo>
                  <a:pt x="152019" y="234568"/>
                </a:lnTo>
                <a:lnTo>
                  <a:pt x="172847" y="228472"/>
                </a:lnTo>
                <a:lnTo>
                  <a:pt x="175768" y="227711"/>
                </a:lnTo>
                <a:lnTo>
                  <a:pt x="177292" y="225678"/>
                </a:lnTo>
                <a:lnTo>
                  <a:pt x="177419" y="222376"/>
                </a:lnTo>
                <a:lnTo>
                  <a:pt x="177689" y="211328"/>
                </a:lnTo>
                <a:lnTo>
                  <a:pt x="177881" y="198318"/>
                </a:lnTo>
                <a:lnTo>
                  <a:pt x="177926" y="188213"/>
                </a:lnTo>
                <a:lnTo>
                  <a:pt x="177926" y="19557"/>
                </a:lnTo>
                <a:lnTo>
                  <a:pt x="80263" y="19557"/>
                </a:lnTo>
                <a:lnTo>
                  <a:pt x="80263" y="188213"/>
                </a:lnTo>
                <a:lnTo>
                  <a:pt x="80316" y="202555"/>
                </a:lnTo>
                <a:lnTo>
                  <a:pt x="80474" y="214962"/>
                </a:lnTo>
                <a:lnTo>
                  <a:pt x="80644" y="222376"/>
                </a:lnTo>
                <a:lnTo>
                  <a:pt x="85089" y="228472"/>
                </a:lnTo>
                <a:lnTo>
                  <a:pt x="105282" y="234568"/>
                </a:lnTo>
                <a:lnTo>
                  <a:pt x="105791" y="243204"/>
                </a:lnTo>
                <a:lnTo>
                  <a:pt x="94550" y="243018"/>
                </a:lnTo>
                <a:lnTo>
                  <a:pt x="82344" y="242855"/>
                </a:lnTo>
                <a:lnTo>
                  <a:pt x="69163" y="242740"/>
                </a:lnTo>
                <a:lnTo>
                  <a:pt x="54991" y="242696"/>
                </a:lnTo>
                <a:lnTo>
                  <a:pt x="41196" y="242735"/>
                </a:lnTo>
                <a:lnTo>
                  <a:pt x="28073" y="242838"/>
                </a:lnTo>
                <a:lnTo>
                  <a:pt x="15622" y="242986"/>
                </a:lnTo>
                <a:lnTo>
                  <a:pt x="3843" y="243158"/>
                </a:lnTo>
                <a:lnTo>
                  <a:pt x="888" y="243204"/>
                </a:lnTo>
                <a:lnTo>
                  <a:pt x="0" y="234568"/>
                </a:lnTo>
                <a:lnTo>
                  <a:pt x="23241" y="228091"/>
                </a:lnTo>
                <a:lnTo>
                  <a:pt x="28168" y="211556"/>
                </a:lnTo>
                <a:lnTo>
                  <a:pt x="28294" y="198631"/>
                </a:lnTo>
                <a:lnTo>
                  <a:pt x="28320" y="188213"/>
                </a:lnTo>
                <a:lnTo>
                  <a:pt x="28320" y="50037"/>
                </a:lnTo>
                <a:lnTo>
                  <a:pt x="28246" y="35880"/>
                </a:lnTo>
                <a:lnTo>
                  <a:pt x="28022" y="24043"/>
                </a:lnTo>
                <a:lnTo>
                  <a:pt x="26416" y="16382"/>
                </a:lnTo>
                <a:lnTo>
                  <a:pt x="23749" y="15620"/>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3514006" y="902208"/>
            <a:ext cx="351704" cy="243204"/>
          </a:xfrm>
          <a:custGeom>
            <a:avLst/>
            <a:gdLst/>
            <a:ahLst/>
            <a:cxnLst/>
            <a:rect l="l" t="t" r="r" b="b"/>
            <a:pathLst>
              <a:path w="263778" h="243204">
                <a:moveTo>
                  <a:pt x="0" y="0"/>
                </a:moveTo>
                <a:lnTo>
                  <a:pt x="11773" y="248"/>
                </a:lnTo>
                <a:lnTo>
                  <a:pt x="24116" y="443"/>
                </a:lnTo>
                <a:lnTo>
                  <a:pt x="37038" y="575"/>
                </a:lnTo>
                <a:lnTo>
                  <a:pt x="50549" y="633"/>
                </a:lnTo>
                <a:lnTo>
                  <a:pt x="53466" y="634"/>
                </a:lnTo>
                <a:lnTo>
                  <a:pt x="67827" y="590"/>
                </a:lnTo>
                <a:lnTo>
                  <a:pt x="81103" y="463"/>
                </a:lnTo>
                <a:lnTo>
                  <a:pt x="93281" y="266"/>
                </a:lnTo>
                <a:lnTo>
                  <a:pt x="104352" y="11"/>
                </a:lnTo>
                <a:lnTo>
                  <a:pt x="104775" y="0"/>
                </a:lnTo>
                <a:lnTo>
                  <a:pt x="105790" y="8762"/>
                </a:lnTo>
                <a:lnTo>
                  <a:pt x="85089" y="14731"/>
                </a:lnTo>
                <a:lnTo>
                  <a:pt x="82295" y="15493"/>
                </a:lnTo>
                <a:lnTo>
                  <a:pt x="80771" y="17271"/>
                </a:lnTo>
                <a:lnTo>
                  <a:pt x="80644" y="20065"/>
                </a:lnTo>
                <a:lnTo>
                  <a:pt x="80386" y="31736"/>
                </a:lnTo>
                <a:lnTo>
                  <a:pt x="80270" y="44976"/>
                </a:lnTo>
                <a:lnTo>
                  <a:pt x="80263" y="49402"/>
                </a:lnTo>
                <a:lnTo>
                  <a:pt x="80263" y="105537"/>
                </a:lnTo>
                <a:lnTo>
                  <a:pt x="183641" y="105537"/>
                </a:lnTo>
                <a:lnTo>
                  <a:pt x="183641" y="49402"/>
                </a:lnTo>
                <a:lnTo>
                  <a:pt x="183570" y="35675"/>
                </a:lnTo>
                <a:lnTo>
                  <a:pt x="183356" y="23517"/>
                </a:lnTo>
                <a:lnTo>
                  <a:pt x="183260" y="20065"/>
                </a:lnTo>
                <a:lnTo>
                  <a:pt x="181609" y="15493"/>
                </a:lnTo>
                <a:lnTo>
                  <a:pt x="178815" y="14731"/>
                </a:lnTo>
                <a:lnTo>
                  <a:pt x="158495" y="8762"/>
                </a:lnTo>
                <a:lnTo>
                  <a:pt x="157987" y="0"/>
                </a:lnTo>
                <a:lnTo>
                  <a:pt x="169197" y="254"/>
                </a:lnTo>
                <a:lnTo>
                  <a:pt x="181386" y="452"/>
                </a:lnTo>
                <a:lnTo>
                  <a:pt x="194532" y="583"/>
                </a:lnTo>
                <a:lnTo>
                  <a:pt x="208614" y="634"/>
                </a:lnTo>
                <a:lnTo>
                  <a:pt x="209931" y="634"/>
                </a:lnTo>
                <a:lnTo>
                  <a:pt x="223671" y="592"/>
                </a:lnTo>
                <a:lnTo>
                  <a:pt x="236755" y="473"/>
                </a:lnTo>
                <a:lnTo>
                  <a:pt x="249181" y="287"/>
                </a:lnTo>
                <a:lnTo>
                  <a:pt x="260951" y="46"/>
                </a:lnTo>
                <a:lnTo>
                  <a:pt x="262889" y="0"/>
                </a:lnTo>
                <a:lnTo>
                  <a:pt x="263778" y="8762"/>
                </a:lnTo>
                <a:lnTo>
                  <a:pt x="240156" y="15620"/>
                </a:lnTo>
                <a:lnTo>
                  <a:pt x="237489" y="16382"/>
                </a:lnTo>
                <a:lnTo>
                  <a:pt x="236093" y="18287"/>
                </a:lnTo>
                <a:lnTo>
                  <a:pt x="235838" y="21336"/>
                </a:lnTo>
                <a:lnTo>
                  <a:pt x="235576" y="32579"/>
                </a:lnTo>
                <a:lnTo>
                  <a:pt x="235463" y="46127"/>
                </a:lnTo>
                <a:lnTo>
                  <a:pt x="235457" y="50037"/>
                </a:lnTo>
                <a:lnTo>
                  <a:pt x="235457" y="188213"/>
                </a:lnTo>
                <a:lnTo>
                  <a:pt x="235509" y="202426"/>
                </a:lnTo>
                <a:lnTo>
                  <a:pt x="235663" y="214861"/>
                </a:lnTo>
                <a:lnTo>
                  <a:pt x="235838" y="222757"/>
                </a:lnTo>
                <a:lnTo>
                  <a:pt x="263144" y="234568"/>
                </a:lnTo>
                <a:lnTo>
                  <a:pt x="263778" y="243204"/>
                </a:lnTo>
                <a:lnTo>
                  <a:pt x="251976" y="243031"/>
                </a:lnTo>
                <a:lnTo>
                  <a:pt x="239655" y="242877"/>
                </a:lnTo>
                <a:lnTo>
                  <a:pt x="226787" y="242760"/>
                </a:lnTo>
                <a:lnTo>
                  <a:pt x="213345" y="242701"/>
                </a:lnTo>
                <a:lnTo>
                  <a:pt x="208914" y="242696"/>
                </a:lnTo>
                <a:lnTo>
                  <a:pt x="194586" y="242741"/>
                </a:lnTo>
                <a:lnTo>
                  <a:pt x="181373" y="242860"/>
                </a:lnTo>
                <a:lnTo>
                  <a:pt x="169265" y="243026"/>
                </a:lnTo>
                <a:lnTo>
                  <a:pt x="158876" y="243204"/>
                </a:lnTo>
                <a:lnTo>
                  <a:pt x="157987" y="234568"/>
                </a:lnTo>
                <a:lnTo>
                  <a:pt x="178815" y="228472"/>
                </a:lnTo>
                <a:lnTo>
                  <a:pt x="181609" y="227711"/>
                </a:lnTo>
                <a:lnTo>
                  <a:pt x="183133" y="225678"/>
                </a:lnTo>
                <a:lnTo>
                  <a:pt x="183260" y="222376"/>
                </a:lnTo>
                <a:lnTo>
                  <a:pt x="183491" y="211327"/>
                </a:lnTo>
                <a:lnTo>
                  <a:pt x="183616" y="198317"/>
                </a:lnTo>
                <a:lnTo>
                  <a:pt x="183641" y="188213"/>
                </a:lnTo>
                <a:lnTo>
                  <a:pt x="183641" y="123951"/>
                </a:lnTo>
                <a:lnTo>
                  <a:pt x="80263" y="123951"/>
                </a:lnTo>
                <a:lnTo>
                  <a:pt x="80263" y="188213"/>
                </a:lnTo>
                <a:lnTo>
                  <a:pt x="80316" y="202555"/>
                </a:lnTo>
                <a:lnTo>
                  <a:pt x="80474" y="214962"/>
                </a:lnTo>
                <a:lnTo>
                  <a:pt x="80644" y="222376"/>
                </a:lnTo>
                <a:lnTo>
                  <a:pt x="82295" y="227711"/>
                </a:lnTo>
                <a:lnTo>
                  <a:pt x="85089" y="228472"/>
                </a:lnTo>
                <a:lnTo>
                  <a:pt x="105282" y="234568"/>
                </a:lnTo>
                <a:lnTo>
                  <a:pt x="105790" y="243204"/>
                </a:lnTo>
                <a:lnTo>
                  <a:pt x="94550" y="243018"/>
                </a:lnTo>
                <a:lnTo>
                  <a:pt x="82344" y="242855"/>
                </a:lnTo>
                <a:lnTo>
                  <a:pt x="69163" y="242740"/>
                </a:lnTo>
                <a:lnTo>
                  <a:pt x="54990" y="242696"/>
                </a:lnTo>
                <a:lnTo>
                  <a:pt x="41196" y="242735"/>
                </a:lnTo>
                <a:lnTo>
                  <a:pt x="28073" y="242838"/>
                </a:lnTo>
                <a:lnTo>
                  <a:pt x="15622" y="242986"/>
                </a:lnTo>
                <a:lnTo>
                  <a:pt x="3843" y="243158"/>
                </a:lnTo>
                <a:lnTo>
                  <a:pt x="888" y="243204"/>
                </a:lnTo>
                <a:lnTo>
                  <a:pt x="0" y="234568"/>
                </a:lnTo>
                <a:lnTo>
                  <a:pt x="23240" y="228091"/>
                </a:lnTo>
                <a:lnTo>
                  <a:pt x="28168" y="211556"/>
                </a:lnTo>
                <a:lnTo>
                  <a:pt x="28294" y="198631"/>
                </a:lnTo>
                <a:lnTo>
                  <a:pt x="28320" y="188213"/>
                </a:lnTo>
                <a:lnTo>
                  <a:pt x="28320" y="50037"/>
                </a:lnTo>
                <a:lnTo>
                  <a:pt x="28246" y="35880"/>
                </a:lnTo>
                <a:lnTo>
                  <a:pt x="28022" y="24043"/>
                </a:lnTo>
                <a:lnTo>
                  <a:pt x="26415" y="16382"/>
                </a:lnTo>
                <a:lnTo>
                  <a:pt x="23748" y="15620"/>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39" name="object 39"/>
          <p:cNvSpPr/>
          <p:nvPr/>
        </p:nvSpPr>
        <p:spPr>
          <a:xfrm>
            <a:off x="1920918" y="902208"/>
            <a:ext cx="343916" cy="243204"/>
          </a:xfrm>
          <a:custGeom>
            <a:avLst/>
            <a:gdLst/>
            <a:ahLst/>
            <a:cxnLst/>
            <a:rect l="l" t="t" r="r" b="b"/>
            <a:pathLst>
              <a:path w="257937" h="243204">
                <a:moveTo>
                  <a:pt x="0" y="0"/>
                </a:moveTo>
                <a:lnTo>
                  <a:pt x="13089" y="281"/>
                </a:lnTo>
                <a:lnTo>
                  <a:pt x="25866" y="490"/>
                </a:lnTo>
                <a:lnTo>
                  <a:pt x="38363" y="611"/>
                </a:lnTo>
                <a:lnTo>
                  <a:pt x="46355" y="634"/>
                </a:lnTo>
                <a:lnTo>
                  <a:pt x="211328" y="634"/>
                </a:lnTo>
                <a:lnTo>
                  <a:pt x="223808" y="578"/>
                </a:lnTo>
                <a:lnTo>
                  <a:pt x="236439" y="420"/>
                </a:lnTo>
                <a:lnTo>
                  <a:pt x="249255" y="177"/>
                </a:lnTo>
                <a:lnTo>
                  <a:pt x="256920" y="0"/>
                </a:lnTo>
                <a:lnTo>
                  <a:pt x="257937" y="8762"/>
                </a:lnTo>
                <a:lnTo>
                  <a:pt x="234187" y="15620"/>
                </a:lnTo>
                <a:lnTo>
                  <a:pt x="229861" y="32579"/>
                </a:lnTo>
                <a:lnTo>
                  <a:pt x="229748" y="46127"/>
                </a:lnTo>
                <a:lnTo>
                  <a:pt x="229743" y="50037"/>
                </a:lnTo>
                <a:lnTo>
                  <a:pt x="229743" y="188213"/>
                </a:lnTo>
                <a:lnTo>
                  <a:pt x="229794" y="202426"/>
                </a:lnTo>
                <a:lnTo>
                  <a:pt x="229948" y="214861"/>
                </a:lnTo>
                <a:lnTo>
                  <a:pt x="230124" y="222757"/>
                </a:lnTo>
                <a:lnTo>
                  <a:pt x="257301" y="234568"/>
                </a:lnTo>
                <a:lnTo>
                  <a:pt x="257937" y="243204"/>
                </a:lnTo>
                <a:lnTo>
                  <a:pt x="246186" y="243031"/>
                </a:lnTo>
                <a:lnTo>
                  <a:pt x="233864" y="242877"/>
                </a:lnTo>
                <a:lnTo>
                  <a:pt x="220970" y="242760"/>
                </a:lnTo>
                <a:lnTo>
                  <a:pt x="207505" y="242701"/>
                </a:lnTo>
                <a:lnTo>
                  <a:pt x="203073" y="242696"/>
                </a:lnTo>
                <a:lnTo>
                  <a:pt x="188711" y="242742"/>
                </a:lnTo>
                <a:lnTo>
                  <a:pt x="175484" y="242860"/>
                </a:lnTo>
                <a:lnTo>
                  <a:pt x="163391" y="243028"/>
                </a:lnTo>
                <a:lnTo>
                  <a:pt x="153162" y="243204"/>
                </a:lnTo>
                <a:lnTo>
                  <a:pt x="152019" y="234568"/>
                </a:lnTo>
                <a:lnTo>
                  <a:pt x="172847" y="228472"/>
                </a:lnTo>
                <a:lnTo>
                  <a:pt x="175768" y="227711"/>
                </a:lnTo>
                <a:lnTo>
                  <a:pt x="177292" y="225678"/>
                </a:lnTo>
                <a:lnTo>
                  <a:pt x="177419" y="222376"/>
                </a:lnTo>
                <a:lnTo>
                  <a:pt x="177689" y="211328"/>
                </a:lnTo>
                <a:lnTo>
                  <a:pt x="177881" y="198318"/>
                </a:lnTo>
                <a:lnTo>
                  <a:pt x="177927" y="188213"/>
                </a:lnTo>
                <a:lnTo>
                  <a:pt x="177927" y="19557"/>
                </a:lnTo>
                <a:lnTo>
                  <a:pt x="80264" y="19557"/>
                </a:lnTo>
                <a:lnTo>
                  <a:pt x="80264" y="188213"/>
                </a:lnTo>
                <a:lnTo>
                  <a:pt x="80316" y="202555"/>
                </a:lnTo>
                <a:lnTo>
                  <a:pt x="80474" y="214962"/>
                </a:lnTo>
                <a:lnTo>
                  <a:pt x="80645" y="222376"/>
                </a:lnTo>
                <a:lnTo>
                  <a:pt x="85090" y="228472"/>
                </a:lnTo>
                <a:lnTo>
                  <a:pt x="105283" y="234568"/>
                </a:lnTo>
                <a:lnTo>
                  <a:pt x="105790" y="243204"/>
                </a:lnTo>
                <a:lnTo>
                  <a:pt x="94550" y="243018"/>
                </a:lnTo>
                <a:lnTo>
                  <a:pt x="82344" y="242855"/>
                </a:lnTo>
                <a:lnTo>
                  <a:pt x="69163" y="242740"/>
                </a:lnTo>
                <a:lnTo>
                  <a:pt x="54990" y="242696"/>
                </a:lnTo>
                <a:lnTo>
                  <a:pt x="41196" y="242735"/>
                </a:lnTo>
                <a:lnTo>
                  <a:pt x="28073" y="242838"/>
                </a:lnTo>
                <a:lnTo>
                  <a:pt x="15622" y="242986"/>
                </a:lnTo>
                <a:lnTo>
                  <a:pt x="3843" y="243158"/>
                </a:lnTo>
                <a:lnTo>
                  <a:pt x="889" y="243204"/>
                </a:lnTo>
                <a:lnTo>
                  <a:pt x="0" y="234568"/>
                </a:lnTo>
                <a:lnTo>
                  <a:pt x="23240" y="228091"/>
                </a:lnTo>
                <a:lnTo>
                  <a:pt x="28168" y="211556"/>
                </a:lnTo>
                <a:lnTo>
                  <a:pt x="28294" y="198631"/>
                </a:lnTo>
                <a:lnTo>
                  <a:pt x="28321" y="188213"/>
                </a:lnTo>
                <a:lnTo>
                  <a:pt x="28321" y="50037"/>
                </a:lnTo>
                <a:lnTo>
                  <a:pt x="28246" y="35880"/>
                </a:lnTo>
                <a:lnTo>
                  <a:pt x="28022" y="24043"/>
                </a:lnTo>
                <a:lnTo>
                  <a:pt x="26415" y="16382"/>
                </a:lnTo>
                <a:lnTo>
                  <a:pt x="23749" y="15620"/>
                </a:lnTo>
                <a:lnTo>
                  <a:pt x="508" y="8762"/>
                </a:lnTo>
                <a:lnTo>
                  <a:pt x="0"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6962989" y="901955"/>
            <a:ext cx="264836" cy="243459"/>
          </a:xfrm>
          <a:custGeom>
            <a:avLst/>
            <a:gdLst/>
            <a:ahLst/>
            <a:cxnLst/>
            <a:rect l="l" t="t" r="r" b="b"/>
            <a:pathLst>
              <a:path w="198627" h="243459">
                <a:moveTo>
                  <a:pt x="191515" y="0"/>
                </a:moveTo>
                <a:lnTo>
                  <a:pt x="192659" y="1397"/>
                </a:lnTo>
                <a:lnTo>
                  <a:pt x="181229" y="62992"/>
                </a:lnTo>
                <a:lnTo>
                  <a:pt x="172085" y="64388"/>
                </a:lnTo>
                <a:lnTo>
                  <a:pt x="160020" y="18669"/>
                </a:lnTo>
                <a:lnTo>
                  <a:pt x="71627" y="18669"/>
                </a:lnTo>
                <a:lnTo>
                  <a:pt x="136144" y="104648"/>
                </a:lnTo>
                <a:lnTo>
                  <a:pt x="52959" y="204343"/>
                </a:lnTo>
                <a:lnTo>
                  <a:pt x="167512" y="204343"/>
                </a:lnTo>
                <a:lnTo>
                  <a:pt x="187960" y="161290"/>
                </a:lnTo>
                <a:lnTo>
                  <a:pt x="198627" y="159638"/>
                </a:lnTo>
                <a:lnTo>
                  <a:pt x="193039" y="242316"/>
                </a:lnTo>
                <a:lnTo>
                  <a:pt x="191770" y="243459"/>
                </a:lnTo>
                <a:lnTo>
                  <a:pt x="177353" y="243352"/>
                </a:lnTo>
                <a:lnTo>
                  <a:pt x="163506" y="243250"/>
                </a:lnTo>
                <a:lnTo>
                  <a:pt x="150226" y="243156"/>
                </a:lnTo>
                <a:lnTo>
                  <a:pt x="137507" y="243075"/>
                </a:lnTo>
                <a:lnTo>
                  <a:pt x="125345" y="243011"/>
                </a:lnTo>
                <a:lnTo>
                  <a:pt x="113736" y="242968"/>
                </a:lnTo>
                <a:lnTo>
                  <a:pt x="102677" y="242951"/>
                </a:lnTo>
                <a:lnTo>
                  <a:pt x="101600" y="242950"/>
                </a:lnTo>
                <a:lnTo>
                  <a:pt x="48895" y="242950"/>
                </a:lnTo>
                <a:lnTo>
                  <a:pt x="35393" y="242999"/>
                </a:lnTo>
                <a:lnTo>
                  <a:pt x="22450" y="243125"/>
                </a:lnTo>
                <a:lnTo>
                  <a:pt x="10093" y="243302"/>
                </a:lnTo>
                <a:lnTo>
                  <a:pt x="762" y="243459"/>
                </a:lnTo>
                <a:lnTo>
                  <a:pt x="0" y="235712"/>
                </a:lnTo>
                <a:lnTo>
                  <a:pt x="91186" y="127381"/>
                </a:lnTo>
                <a:lnTo>
                  <a:pt x="2412" y="8762"/>
                </a:lnTo>
                <a:lnTo>
                  <a:pt x="1650" y="254"/>
                </a:lnTo>
                <a:lnTo>
                  <a:pt x="14975" y="504"/>
                </a:lnTo>
                <a:lnTo>
                  <a:pt x="27904" y="700"/>
                </a:lnTo>
                <a:lnTo>
                  <a:pt x="40440" y="831"/>
                </a:lnTo>
                <a:lnTo>
                  <a:pt x="52581" y="887"/>
                </a:lnTo>
                <a:lnTo>
                  <a:pt x="54610" y="888"/>
                </a:lnTo>
                <a:lnTo>
                  <a:pt x="107314" y="888"/>
                </a:lnTo>
                <a:lnTo>
                  <a:pt x="119233" y="871"/>
                </a:lnTo>
                <a:lnTo>
                  <a:pt x="131429" y="816"/>
                </a:lnTo>
                <a:lnTo>
                  <a:pt x="143902" y="721"/>
                </a:lnTo>
                <a:lnTo>
                  <a:pt x="156653" y="583"/>
                </a:lnTo>
                <a:lnTo>
                  <a:pt x="169681" y="401"/>
                </a:lnTo>
                <a:lnTo>
                  <a:pt x="182986" y="170"/>
                </a:lnTo>
                <a:lnTo>
                  <a:pt x="191515"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5351613" y="901955"/>
            <a:ext cx="264836" cy="243459"/>
          </a:xfrm>
          <a:custGeom>
            <a:avLst/>
            <a:gdLst/>
            <a:ahLst/>
            <a:cxnLst/>
            <a:rect l="l" t="t" r="r" b="b"/>
            <a:pathLst>
              <a:path w="198627" h="243459">
                <a:moveTo>
                  <a:pt x="191515" y="0"/>
                </a:moveTo>
                <a:lnTo>
                  <a:pt x="192658" y="1397"/>
                </a:lnTo>
                <a:lnTo>
                  <a:pt x="181228" y="62992"/>
                </a:lnTo>
                <a:lnTo>
                  <a:pt x="172084" y="64388"/>
                </a:lnTo>
                <a:lnTo>
                  <a:pt x="160019" y="18669"/>
                </a:lnTo>
                <a:lnTo>
                  <a:pt x="71627" y="18669"/>
                </a:lnTo>
                <a:lnTo>
                  <a:pt x="136143" y="104648"/>
                </a:lnTo>
                <a:lnTo>
                  <a:pt x="52958" y="204343"/>
                </a:lnTo>
                <a:lnTo>
                  <a:pt x="167512" y="204343"/>
                </a:lnTo>
                <a:lnTo>
                  <a:pt x="187959" y="161290"/>
                </a:lnTo>
                <a:lnTo>
                  <a:pt x="198627" y="159638"/>
                </a:lnTo>
                <a:lnTo>
                  <a:pt x="193039" y="242316"/>
                </a:lnTo>
                <a:lnTo>
                  <a:pt x="191769" y="243459"/>
                </a:lnTo>
                <a:lnTo>
                  <a:pt x="177353" y="243352"/>
                </a:lnTo>
                <a:lnTo>
                  <a:pt x="163506" y="243250"/>
                </a:lnTo>
                <a:lnTo>
                  <a:pt x="150226" y="243156"/>
                </a:lnTo>
                <a:lnTo>
                  <a:pt x="137507" y="243075"/>
                </a:lnTo>
                <a:lnTo>
                  <a:pt x="125345" y="243011"/>
                </a:lnTo>
                <a:lnTo>
                  <a:pt x="113736" y="242968"/>
                </a:lnTo>
                <a:lnTo>
                  <a:pt x="102677" y="242951"/>
                </a:lnTo>
                <a:lnTo>
                  <a:pt x="101600" y="242950"/>
                </a:lnTo>
                <a:lnTo>
                  <a:pt x="48894" y="242950"/>
                </a:lnTo>
                <a:lnTo>
                  <a:pt x="35393" y="242999"/>
                </a:lnTo>
                <a:lnTo>
                  <a:pt x="22450" y="243125"/>
                </a:lnTo>
                <a:lnTo>
                  <a:pt x="10093" y="243302"/>
                </a:lnTo>
                <a:lnTo>
                  <a:pt x="762" y="243459"/>
                </a:lnTo>
                <a:lnTo>
                  <a:pt x="0" y="235712"/>
                </a:lnTo>
                <a:lnTo>
                  <a:pt x="91186" y="127381"/>
                </a:lnTo>
                <a:lnTo>
                  <a:pt x="2412" y="8762"/>
                </a:lnTo>
                <a:lnTo>
                  <a:pt x="1650" y="254"/>
                </a:lnTo>
                <a:lnTo>
                  <a:pt x="14975" y="504"/>
                </a:lnTo>
                <a:lnTo>
                  <a:pt x="27904" y="700"/>
                </a:lnTo>
                <a:lnTo>
                  <a:pt x="40440" y="831"/>
                </a:lnTo>
                <a:lnTo>
                  <a:pt x="52581" y="887"/>
                </a:lnTo>
                <a:lnTo>
                  <a:pt x="54609" y="888"/>
                </a:lnTo>
                <a:lnTo>
                  <a:pt x="107314" y="888"/>
                </a:lnTo>
                <a:lnTo>
                  <a:pt x="119233" y="871"/>
                </a:lnTo>
                <a:lnTo>
                  <a:pt x="131429" y="816"/>
                </a:lnTo>
                <a:lnTo>
                  <a:pt x="143902" y="721"/>
                </a:lnTo>
                <a:lnTo>
                  <a:pt x="156653" y="583"/>
                </a:lnTo>
                <a:lnTo>
                  <a:pt x="169681" y="401"/>
                </a:lnTo>
                <a:lnTo>
                  <a:pt x="182986" y="170"/>
                </a:lnTo>
                <a:lnTo>
                  <a:pt x="191515"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2288711" y="901446"/>
            <a:ext cx="270256" cy="243966"/>
          </a:xfrm>
          <a:custGeom>
            <a:avLst/>
            <a:gdLst/>
            <a:ahLst/>
            <a:cxnLst/>
            <a:rect l="l" t="t" r="r" b="b"/>
            <a:pathLst>
              <a:path w="202692" h="243966">
                <a:moveTo>
                  <a:pt x="107695" y="0"/>
                </a:moveTo>
                <a:lnTo>
                  <a:pt x="123370" y="499"/>
                </a:lnTo>
                <a:lnTo>
                  <a:pt x="137649" y="1994"/>
                </a:lnTo>
                <a:lnTo>
                  <a:pt x="150533" y="4480"/>
                </a:lnTo>
                <a:lnTo>
                  <a:pt x="162022" y="7954"/>
                </a:lnTo>
                <a:lnTo>
                  <a:pt x="172116" y="12412"/>
                </a:lnTo>
                <a:lnTo>
                  <a:pt x="178562" y="16255"/>
                </a:lnTo>
                <a:lnTo>
                  <a:pt x="188620" y="24765"/>
                </a:lnTo>
                <a:lnTo>
                  <a:pt x="195975" y="35023"/>
                </a:lnTo>
                <a:lnTo>
                  <a:pt x="200636" y="47038"/>
                </a:lnTo>
                <a:lnTo>
                  <a:pt x="202615" y="60822"/>
                </a:lnTo>
                <a:lnTo>
                  <a:pt x="202692" y="64388"/>
                </a:lnTo>
                <a:lnTo>
                  <a:pt x="201692" y="78707"/>
                </a:lnTo>
                <a:lnTo>
                  <a:pt x="198697" y="91716"/>
                </a:lnTo>
                <a:lnTo>
                  <a:pt x="193714" y="103410"/>
                </a:lnTo>
                <a:lnTo>
                  <a:pt x="186748" y="113781"/>
                </a:lnTo>
                <a:lnTo>
                  <a:pt x="177805" y="122824"/>
                </a:lnTo>
                <a:lnTo>
                  <a:pt x="168411" y="129477"/>
                </a:lnTo>
                <a:lnTo>
                  <a:pt x="157943" y="134794"/>
                </a:lnTo>
                <a:lnTo>
                  <a:pt x="146263" y="138883"/>
                </a:lnTo>
                <a:lnTo>
                  <a:pt x="133361" y="141739"/>
                </a:lnTo>
                <a:lnTo>
                  <a:pt x="119230" y="143360"/>
                </a:lnTo>
                <a:lnTo>
                  <a:pt x="106934" y="143763"/>
                </a:lnTo>
                <a:lnTo>
                  <a:pt x="94836" y="143334"/>
                </a:lnTo>
                <a:lnTo>
                  <a:pt x="81707" y="142044"/>
                </a:lnTo>
                <a:lnTo>
                  <a:pt x="80263" y="141858"/>
                </a:lnTo>
                <a:lnTo>
                  <a:pt x="80263" y="188975"/>
                </a:lnTo>
                <a:lnTo>
                  <a:pt x="80263" y="195961"/>
                </a:lnTo>
                <a:lnTo>
                  <a:pt x="80263" y="202183"/>
                </a:lnTo>
                <a:lnTo>
                  <a:pt x="80391" y="207644"/>
                </a:lnTo>
                <a:lnTo>
                  <a:pt x="80391" y="213105"/>
                </a:lnTo>
                <a:lnTo>
                  <a:pt x="80518" y="218058"/>
                </a:lnTo>
                <a:lnTo>
                  <a:pt x="80644" y="222503"/>
                </a:lnTo>
                <a:lnTo>
                  <a:pt x="80772" y="225170"/>
                </a:lnTo>
                <a:lnTo>
                  <a:pt x="82295" y="226949"/>
                </a:lnTo>
                <a:lnTo>
                  <a:pt x="85090" y="228091"/>
                </a:lnTo>
                <a:lnTo>
                  <a:pt x="110617" y="235330"/>
                </a:lnTo>
                <a:lnTo>
                  <a:pt x="111125" y="243966"/>
                </a:lnTo>
                <a:lnTo>
                  <a:pt x="98852" y="243797"/>
                </a:lnTo>
                <a:lnTo>
                  <a:pt x="86338" y="243645"/>
                </a:lnTo>
                <a:lnTo>
                  <a:pt x="73571" y="243529"/>
                </a:lnTo>
                <a:lnTo>
                  <a:pt x="60544" y="243465"/>
                </a:lnTo>
                <a:lnTo>
                  <a:pt x="54991" y="243458"/>
                </a:lnTo>
                <a:lnTo>
                  <a:pt x="41128" y="243497"/>
                </a:lnTo>
                <a:lnTo>
                  <a:pt x="27978" y="243600"/>
                </a:lnTo>
                <a:lnTo>
                  <a:pt x="15543" y="243748"/>
                </a:lnTo>
                <a:lnTo>
                  <a:pt x="3821" y="243920"/>
                </a:lnTo>
                <a:lnTo>
                  <a:pt x="888" y="243966"/>
                </a:lnTo>
                <a:lnTo>
                  <a:pt x="0" y="235330"/>
                </a:lnTo>
                <a:lnTo>
                  <a:pt x="23241" y="228853"/>
                </a:lnTo>
                <a:lnTo>
                  <a:pt x="26288" y="227964"/>
                </a:lnTo>
                <a:lnTo>
                  <a:pt x="27812" y="226187"/>
                </a:lnTo>
                <a:lnTo>
                  <a:pt x="27940" y="223519"/>
                </a:lnTo>
                <a:lnTo>
                  <a:pt x="28067" y="218948"/>
                </a:lnTo>
                <a:lnTo>
                  <a:pt x="28067" y="213740"/>
                </a:lnTo>
                <a:lnTo>
                  <a:pt x="28193" y="208025"/>
                </a:lnTo>
                <a:lnTo>
                  <a:pt x="28193" y="202311"/>
                </a:lnTo>
                <a:lnTo>
                  <a:pt x="28320" y="195961"/>
                </a:lnTo>
                <a:lnTo>
                  <a:pt x="28320" y="188975"/>
                </a:lnTo>
                <a:lnTo>
                  <a:pt x="28320" y="50800"/>
                </a:lnTo>
                <a:lnTo>
                  <a:pt x="28320" y="45084"/>
                </a:lnTo>
                <a:lnTo>
                  <a:pt x="28193" y="39750"/>
                </a:lnTo>
                <a:lnTo>
                  <a:pt x="28193" y="35051"/>
                </a:lnTo>
                <a:lnTo>
                  <a:pt x="28067" y="30352"/>
                </a:lnTo>
                <a:lnTo>
                  <a:pt x="28067" y="26034"/>
                </a:lnTo>
                <a:lnTo>
                  <a:pt x="27940" y="22098"/>
                </a:lnTo>
                <a:lnTo>
                  <a:pt x="27812" y="19050"/>
                </a:lnTo>
                <a:lnTo>
                  <a:pt x="26416" y="17144"/>
                </a:lnTo>
                <a:lnTo>
                  <a:pt x="23749" y="16382"/>
                </a:lnTo>
                <a:lnTo>
                  <a:pt x="507" y="9525"/>
                </a:lnTo>
                <a:lnTo>
                  <a:pt x="0" y="762"/>
                </a:lnTo>
                <a:lnTo>
                  <a:pt x="12792" y="1035"/>
                </a:lnTo>
                <a:lnTo>
                  <a:pt x="25542" y="1241"/>
                </a:lnTo>
                <a:lnTo>
                  <a:pt x="38208" y="1365"/>
                </a:lnTo>
                <a:lnTo>
                  <a:pt x="48006" y="1396"/>
                </a:lnTo>
                <a:lnTo>
                  <a:pt x="60978" y="1282"/>
                </a:lnTo>
                <a:lnTo>
                  <a:pt x="73581" y="971"/>
                </a:lnTo>
                <a:lnTo>
                  <a:pt x="79629" y="762"/>
                </a:lnTo>
                <a:lnTo>
                  <a:pt x="92988" y="228"/>
                </a:lnTo>
                <a:lnTo>
                  <a:pt x="105240" y="6"/>
                </a:lnTo>
                <a:lnTo>
                  <a:pt x="107695"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5698067" y="898398"/>
            <a:ext cx="331723" cy="247014"/>
          </a:xfrm>
          <a:custGeom>
            <a:avLst/>
            <a:gdLst/>
            <a:ahLst/>
            <a:cxnLst/>
            <a:rect l="l" t="t" r="r" b="b"/>
            <a:pathLst>
              <a:path w="248792" h="247014">
                <a:moveTo>
                  <a:pt x="139064" y="0"/>
                </a:moveTo>
                <a:lnTo>
                  <a:pt x="213233" y="210819"/>
                </a:lnTo>
                <a:lnTo>
                  <a:pt x="216153" y="218948"/>
                </a:lnTo>
                <a:lnTo>
                  <a:pt x="218821" y="224409"/>
                </a:lnTo>
                <a:lnTo>
                  <a:pt x="221234" y="227202"/>
                </a:lnTo>
                <a:lnTo>
                  <a:pt x="223520" y="229997"/>
                </a:lnTo>
                <a:lnTo>
                  <a:pt x="226949" y="232028"/>
                </a:lnTo>
                <a:lnTo>
                  <a:pt x="231266" y="233299"/>
                </a:lnTo>
                <a:lnTo>
                  <a:pt x="248158" y="238378"/>
                </a:lnTo>
                <a:lnTo>
                  <a:pt x="248792" y="247014"/>
                </a:lnTo>
                <a:lnTo>
                  <a:pt x="236082" y="246814"/>
                </a:lnTo>
                <a:lnTo>
                  <a:pt x="223396" y="246644"/>
                </a:lnTo>
                <a:lnTo>
                  <a:pt x="210707" y="246533"/>
                </a:lnTo>
                <a:lnTo>
                  <a:pt x="201675" y="246506"/>
                </a:lnTo>
                <a:lnTo>
                  <a:pt x="188713" y="246537"/>
                </a:lnTo>
                <a:lnTo>
                  <a:pt x="175901" y="246620"/>
                </a:lnTo>
                <a:lnTo>
                  <a:pt x="163226" y="246740"/>
                </a:lnTo>
                <a:lnTo>
                  <a:pt x="150674" y="246886"/>
                </a:lnTo>
                <a:lnTo>
                  <a:pt x="140462" y="247014"/>
                </a:lnTo>
                <a:lnTo>
                  <a:pt x="139573" y="238378"/>
                </a:lnTo>
                <a:lnTo>
                  <a:pt x="156590" y="233299"/>
                </a:lnTo>
                <a:lnTo>
                  <a:pt x="158876" y="232663"/>
                </a:lnTo>
                <a:lnTo>
                  <a:pt x="160527" y="231775"/>
                </a:lnTo>
                <a:lnTo>
                  <a:pt x="161671" y="230759"/>
                </a:lnTo>
                <a:lnTo>
                  <a:pt x="162687" y="229742"/>
                </a:lnTo>
                <a:lnTo>
                  <a:pt x="163195" y="228091"/>
                </a:lnTo>
                <a:lnTo>
                  <a:pt x="163195" y="226060"/>
                </a:lnTo>
                <a:lnTo>
                  <a:pt x="163195" y="223774"/>
                </a:lnTo>
                <a:lnTo>
                  <a:pt x="161416" y="216915"/>
                </a:lnTo>
                <a:lnTo>
                  <a:pt x="158623" y="208279"/>
                </a:lnTo>
                <a:lnTo>
                  <a:pt x="156590" y="202184"/>
                </a:lnTo>
                <a:lnTo>
                  <a:pt x="118237" y="88900"/>
                </a:lnTo>
                <a:lnTo>
                  <a:pt x="116077" y="82296"/>
                </a:lnTo>
                <a:lnTo>
                  <a:pt x="114046" y="76073"/>
                </a:lnTo>
                <a:lnTo>
                  <a:pt x="112395" y="69976"/>
                </a:lnTo>
                <a:lnTo>
                  <a:pt x="110236" y="76073"/>
                </a:lnTo>
                <a:lnTo>
                  <a:pt x="108076" y="82296"/>
                </a:lnTo>
                <a:lnTo>
                  <a:pt x="105663" y="88773"/>
                </a:lnTo>
                <a:lnTo>
                  <a:pt x="63246" y="201929"/>
                </a:lnTo>
                <a:lnTo>
                  <a:pt x="60960" y="208279"/>
                </a:lnTo>
                <a:lnTo>
                  <a:pt x="59182" y="213487"/>
                </a:lnTo>
                <a:lnTo>
                  <a:pt x="57785" y="217297"/>
                </a:lnTo>
                <a:lnTo>
                  <a:pt x="56514" y="221234"/>
                </a:lnTo>
                <a:lnTo>
                  <a:pt x="55879" y="224154"/>
                </a:lnTo>
                <a:lnTo>
                  <a:pt x="55879" y="226187"/>
                </a:lnTo>
                <a:lnTo>
                  <a:pt x="55879" y="228218"/>
                </a:lnTo>
                <a:lnTo>
                  <a:pt x="56387" y="229742"/>
                </a:lnTo>
                <a:lnTo>
                  <a:pt x="57403" y="230759"/>
                </a:lnTo>
                <a:lnTo>
                  <a:pt x="58420" y="231775"/>
                </a:lnTo>
                <a:lnTo>
                  <a:pt x="60071" y="232663"/>
                </a:lnTo>
                <a:lnTo>
                  <a:pt x="62229" y="233172"/>
                </a:lnTo>
                <a:lnTo>
                  <a:pt x="78866" y="237998"/>
                </a:lnTo>
                <a:lnTo>
                  <a:pt x="79375" y="247014"/>
                </a:lnTo>
                <a:lnTo>
                  <a:pt x="64672" y="246785"/>
                </a:lnTo>
                <a:lnTo>
                  <a:pt x="51783" y="246602"/>
                </a:lnTo>
                <a:lnTo>
                  <a:pt x="40686" y="246510"/>
                </a:lnTo>
                <a:lnTo>
                  <a:pt x="38480" y="246506"/>
                </a:lnTo>
                <a:lnTo>
                  <a:pt x="26852" y="246584"/>
                </a:lnTo>
                <a:lnTo>
                  <a:pt x="14122" y="246776"/>
                </a:lnTo>
                <a:lnTo>
                  <a:pt x="888" y="247014"/>
                </a:lnTo>
                <a:lnTo>
                  <a:pt x="0" y="238378"/>
                </a:lnTo>
                <a:lnTo>
                  <a:pt x="18541" y="232790"/>
                </a:lnTo>
                <a:lnTo>
                  <a:pt x="22987" y="231521"/>
                </a:lnTo>
                <a:lnTo>
                  <a:pt x="26162" y="229488"/>
                </a:lnTo>
                <a:lnTo>
                  <a:pt x="32638" y="219075"/>
                </a:lnTo>
                <a:lnTo>
                  <a:pt x="120523" y="2793"/>
                </a:lnTo>
                <a:lnTo>
                  <a:pt x="139064"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2925405" y="898398"/>
            <a:ext cx="588772" cy="247014"/>
          </a:xfrm>
          <a:custGeom>
            <a:avLst/>
            <a:gdLst/>
            <a:ahLst/>
            <a:cxnLst/>
            <a:rect l="l" t="t" r="r" b="b"/>
            <a:pathLst>
              <a:path w="441579" h="247014">
                <a:moveTo>
                  <a:pt x="331850" y="0"/>
                </a:moveTo>
                <a:lnTo>
                  <a:pt x="406019" y="210819"/>
                </a:lnTo>
                <a:lnTo>
                  <a:pt x="408940" y="218948"/>
                </a:lnTo>
                <a:lnTo>
                  <a:pt x="411606" y="224409"/>
                </a:lnTo>
                <a:lnTo>
                  <a:pt x="414020" y="227202"/>
                </a:lnTo>
                <a:lnTo>
                  <a:pt x="416306" y="229997"/>
                </a:lnTo>
                <a:lnTo>
                  <a:pt x="419735" y="232028"/>
                </a:lnTo>
                <a:lnTo>
                  <a:pt x="424053" y="233299"/>
                </a:lnTo>
                <a:lnTo>
                  <a:pt x="440944" y="238378"/>
                </a:lnTo>
                <a:lnTo>
                  <a:pt x="441579" y="247014"/>
                </a:lnTo>
                <a:lnTo>
                  <a:pt x="428868" y="246814"/>
                </a:lnTo>
                <a:lnTo>
                  <a:pt x="416182" y="246644"/>
                </a:lnTo>
                <a:lnTo>
                  <a:pt x="403493" y="246533"/>
                </a:lnTo>
                <a:lnTo>
                  <a:pt x="394462" y="246506"/>
                </a:lnTo>
                <a:lnTo>
                  <a:pt x="381499" y="246537"/>
                </a:lnTo>
                <a:lnTo>
                  <a:pt x="368687" y="246620"/>
                </a:lnTo>
                <a:lnTo>
                  <a:pt x="356012" y="246740"/>
                </a:lnTo>
                <a:lnTo>
                  <a:pt x="343460" y="246886"/>
                </a:lnTo>
                <a:lnTo>
                  <a:pt x="333248" y="247014"/>
                </a:lnTo>
                <a:lnTo>
                  <a:pt x="332359" y="238378"/>
                </a:lnTo>
                <a:lnTo>
                  <a:pt x="349377" y="233299"/>
                </a:lnTo>
                <a:lnTo>
                  <a:pt x="351663" y="232663"/>
                </a:lnTo>
                <a:lnTo>
                  <a:pt x="353314" y="231775"/>
                </a:lnTo>
                <a:lnTo>
                  <a:pt x="354456" y="230759"/>
                </a:lnTo>
                <a:lnTo>
                  <a:pt x="355473" y="229742"/>
                </a:lnTo>
                <a:lnTo>
                  <a:pt x="355981" y="228091"/>
                </a:lnTo>
                <a:lnTo>
                  <a:pt x="355981" y="226060"/>
                </a:lnTo>
                <a:lnTo>
                  <a:pt x="355981" y="223774"/>
                </a:lnTo>
                <a:lnTo>
                  <a:pt x="354203" y="216915"/>
                </a:lnTo>
                <a:lnTo>
                  <a:pt x="351409" y="208279"/>
                </a:lnTo>
                <a:lnTo>
                  <a:pt x="349377" y="202184"/>
                </a:lnTo>
                <a:lnTo>
                  <a:pt x="311023" y="88900"/>
                </a:lnTo>
                <a:lnTo>
                  <a:pt x="308864" y="82296"/>
                </a:lnTo>
                <a:lnTo>
                  <a:pt x="306831" y="76073"/>
                </a:lnTo>
                <a:lnTo>
                  <a:pt x="305181" y="69976"/>
                </a:lnTo>
                <a:lnTo>
                  <a:pt x="303022" y="76073"/>
                </a:lnTo>
                <a:lnTo>
                  <a:pt x="300863" y="82296"/>
                </a:lnTo>
                <a:lnTo>
                  <a:pt x="298450" y="88773"/>
                </a:lnTo>
                <a:lnTo>
                  <a:pt x="256031" y="201929"/>
                </a:lnTo>
                <a:lnTo>
                  <a:pt x="253746" y="208279"/>
                </a:lnTo>
                <a:lnTo>
                  <a:pt x="251968" y="213487"/>
                </a:lnTo>
                <a:lnTo>
                  <a:pt x="250571" y="217297"/>
                </a:lnTo>
                <a:lnTo>
                  <a:pt x="249300" y="221234"/>
                </a:lnTo>
                <a:lnTo>
                  <a:pt x="248666" y="224154"/>
                </a:lnTo>
                <a:lnTo>
                  <a:pt x="248666" y="226187"/>
                </a:lnTo>
                <a:lnTo>
                  <a:pt x="248666" y="228218"/>
                </a:lnTo>
                <a:lnTo>
                  <a:pt x="249174" y="229742"/>
                </a:lnTo>
                <a:lnTo>
                  <a:pt x="250190" y="230759"/>
                </a:lnTo>
                <a:lnTo>
                  <a:pt x="251206" y="231775"/>
                </a:lnTo>
                <a:lnTo>
                  <a:pt x="252856" y="232663"/>
                </a:lnTo>
                <a:lnTo>
                  <a:pt x="255016" y="233172"/>
                </a:lnTo>
                <a:lnTo>
                  <a:pt x="271653" y="237998"/>
                </a:lnTo>
                <a:lnTo>
                  <a:pt x="272161" y="247014"/>
                </a:lnTo>
                <a:lnTo>
                  <a:pt x="257458" y="246785"/>
                </a:lnTo>
                <a:lnTo>
                  <a:pt x="244569" y="246602"/>
                </a:lnTo>
                <a:lnTo>
                  <a:pt x="233472" y="246510"/>
                </a:lnTo>
                <a:lnTo>
                  <a:pt x="231267" y="246506"/>
                </a:lnTo>
                <a:lnTo>
                  <a:pt x="219638" y="246584"/>
                </a:lnTo>
                <a:lnTo>
                  <a:pt x="206908" y="246776"/>
                </a:lnTo>
                <a:lnTo>
                  <a:pt x="193675" y="247014"/>
                </a:lnTo>
                <a:lnTo>
                  <a:pt x="193294" y="242697"/>
                </a:lnTo>
                <a:lnTo>
                  <a:pt x="193040" y="245872"/>
                </a:lnTo>
                <a:lnTo>
                  <a:pt x="191770" y="247014"/>
                </a:lnTo>
                <a:lnTo>
                  <a:pt x="177353" y="246908"/>
                </a:lnTo>
                <a:lnTo>
                  <a:pt x="163506" y="246806"/>
                </a:lnTo>
                <a:lnTo>
                  <a:pt x="150226" y="246712"/>
                </a:lnTo>
                <a:lnTo>
                  <a:pt x="137507" y="246631"/>
                </a:lnTo>
                <a:lnTo>
                  <a:pt x="125345" y="246567"/>
                </a:lnTo>
                <a:lnTo>
                  <a:pt x="113736" y="246524"/>
                </a:lnTo>
                <a:lnTo>
                  <a:pt x="102677" y="246507"/>
                </a:lnTo>
                <a:lnTo>
                  <a:pt x="101600" y="246506"/>
                </a:lnTo>
                <a:lnTo>
                  <a:pt x="48895" y="246506"/>
                </a:lnTo>
                <a:lnTo>
                  <a:pt x="35393" y="246555"/>
                </a:lnTo>
                <a:lnTo>
                  <a:pt x="22450" y="246681"/>
                </a:lnTo>
                <a:lnTo>
                  <a:pt x="10093" y="246858"/>
                </a:lnTo>
                <a:lnTo>
                  <a:pt x="762" y="247014"/>
                </a:lnTo>
                <a:lnTo>
                  <a:pt x="0" y="239267"/>
                </a:lnTo>
                <a:lnTo>
                  <a:pt x="91186" y="130937"/>
                </a:lnTo>
                <a:lnTo>
                  <a:pt x="2412" y="12318"/>
                </a:lnTo>
                <a:lnTo>
                  <a:pt x="1650" y="3810"/>
                </a:lnTo>
                <a:lnTo>
                  <a:pt x="14975" y="4060"/>
                </a:lnTo>
                <a:lnTo>
                  <a:pt x="27904" y="4256"/>
                </a:lnTo>
                <a:lnTo>
                  <a:pt x="40440" y="4387"/>
                </a:lnTo>
                <a:lnTo>
                  <a:pt x="52581" y="4443"/>
                </a:lnTo>
                <a:lnTo>
                  <a:pt x="54610" y="4444"/>
                </a:lnTo>
                <a:lnTo>
                  <a:pt x="107315" y="4444"/>
                </a:lnTo>
                <a:lnTo>
                  <a:pt x="119233" y="4427"/>
                </a:lnTo>
                <a:lnTo>
                  <a:pt x="131429" y="4372"/>
                </a:lnTo>
                <a:lnTo>
                  <a:pt x="143902" y="4277"/>
                </a:lnTo>
                <a:lnTo>
                  <a:pt x="156653" y="4139"/>
                </a:lnTo>
                <a:lnTo>
                  <a:pt x="169681" y="3957"/>
                </a:lnTo>
                <a:lnTo>
                  <a:pt x="182986" y="3726"/>
                </a:lnTo>
                <a:lnTo>
                  <a:pt x="191516" y="3555"/>
                </a:lnTo>
                <a:lnTo>
                  <a:pt x="192659" y="4952"/>
                </a:lnTo>
                <a:lnTo>
                  <a:pt x="181229" y="66548"/>
                </a:lnTo>
                <a:lnTo>
                  <a:pt x="172085" y="67944"/>
                </a:lnTo>
                <a:lnTo>
                  <a:pt x="160020" y="22225"/>
                </a:lnTo>
                <a:lnTo>
                  <a:pt x="71628" y="22225"/>
                </a:lnTo>
                <a:lnTo>
                  <a:pt x="136144" y="108203"/>
                </a:lnTo>
                <a:lnTo>
                  <a:pt x="52959" y="207899"/>
                </a:lnTo>
                <a:lnTo>
                  <a:pt x="167512" y="207899"/>
                </a:lnTo>
                <a:lnTo>
                  <a:pt x="187960" y="164846"/>
                </a:lnTo>
                <a:lnTo>
                  <a:pt x="198628" y="163194"/>
                </a:lnTo>
                <a:lnTo>
                  <a:pt x="193548" y="238125"/>
                </a:lnTo>
                <a:lnTo>
                  <a:pt x="211328" y="232790"/>
                </a:lnTo>
                <a:lnTo>
                  <a:pt x="218948" y="229488"/>
                </a:lnTo>
                <a:lnTo>
                  <a:pt x="225425" y="219075"/>
                </a:lnTo>
                <a:lnTo>
                  <a:pt x="313309" y="2793"/>
                </a:lnTo>
                <a:lnTo>
                  <a:pt x="331850"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6617547" y="896493"/>
            <a:ext cx="346793" cy="254889"/>
          </a:xfrm>
          <a:custGeom>
            <a:avLst/>
            <a:gdLst/>
            <a:ahLst/>
            <a:cxnLst/>
            <a:rect l="l" t="t" r="r" b="b"/>
            <a:pathLst>
              <a:path w="260095" h="254889">
                <a:moveTo>
                  <a:pt x="133857" y="0"/>
                </a:moveTo>
                <a:lnTo>
                  <a:pt x="148916" y="540"/>
                </a:lnTo>
                <a:lnTo>
                  <a:pt x="163070" y="2159"/>
                </a:lnTo>
                <a:lnTo>
                  <a:pt x="176319" y="4856"/>
                </a:lnTo>
                <a:lnTo>
                  <a:pt x="188663" y="8629"/>
                </a:lnTo>
                <a:lnTo>
                  <a:pt x="200103" y="13477"/>
                </a:lnTo>
                <a:lnTo>
                  <a:pt x="210637" y="19398"/>
                </a:lnTo>
                <a:lnTo>
                  <a:pt x="220266" y="26389"/>
                </a:lnTo>
                <a:lnTo>
                  <a:pt x="227202" y="32639"/>
                </a:lnTo>
                <a:lnTo>
                  <a:pt x="235410" y="41807"/>
                </a:lnTo>
                <a:lnTo>
                  <a:pt x="242438" y="51818"/>
                </a:lnTo>
                <a:lnTo>
                  <a:pt x="248289" y="62675"/>
                </a:lnTo>
                <a:lnTo>
                  <a:pt x="252964" y="74380"/>
                </a:lnTo>
                <a:lnTo>
                  <a:pt x="256466" y="86933"/>
                </a:lnTo>
                <a:lnTo>
                  <a:pt x="258795" y="100336"/>
                </a:lnTo>
                <a:lnTo>
                  <a:pt x="259954" y="114593"/>
                </a:lnTo>
                <a:lnTo>
                  <a:pt x="260095" y="121920"/>
                </a:lnTo>
                <a:lnTo>
                  <a:pt x="259553" y="136369"/>
                </a:lnTo>
                <a:lnTo>
                  <a:pt x="257928" y="150115"/>
                </a:lnTo>
                <a:lnTo>
                  <a:pt x="255221" y="163153"/>
                </a:lnTo>
                <a:lnTo>
                  <a:pt x="251434" y="175477"/>
                </a:lnTo>
                <a:lnTo>
                  <a:pt x="246568" y="187085"/>
                </a:lnTo>
                <a:lnTo>
                  <a:pt x="240624" y="197971"/>
                </a:lnTo>
                <a:lnTo>
                  <a:pt x="233605" y="208131"/>
                </a:lnTo>
                <a:lnTo>
                  <a:pt x="225510" y="217562"/>
                </a:lnTo>
                <a:lnTo>
                  <a:pt x="215827" y="226616"/>
                </a:lnTo>
                <a:lnTo>
                  <a:pt x="206061" y="233853"/>
                </a:lnTo>
                <a:lnTo>
                  <a:pt x="195489" y="240021"/>
                </a:lnTo>
                <a:lnTo>
                  <a:pt x="184108" y="245122"/>
                </a:lnTo>
                <a:lnTo>
                  <a:pt x="171916" y="249155"/>
                </a:lnTo>
                <a:lnTo>
                  <a:pt x="158909" y="252120"/>
                </a:lnTo>
                <a:lnTo>
                  <a:pt x="145085" y="254018"/>
                </a:lnTo>
                <a:lnTo>
                  <a:pt x="130442" y="254847"/>
                </a:lnTo>
                <a:lnTo>
                  <a:pt x="126237" y="254889"/>
                </a:lnTo>
                <a:lnTo>
                  <a:pt x="111260" y="254332"/>
                </a:lnTo>
                <a:lnTo>
                  <a:pt x="97172" y="252665"/>
                </a:lnTo>
                <a:lnTo>
                  <a:pt x="83975" y="249889"/>
                </a:lnTo>
                <a:lnTo>
                  <a:pt x="71670" y="246004"/>
                </a:lnTo>
                <a:lnTo>
                  <a:pt x="60260" y="241014"/>
                </a:lnTo>
                <a:lnTo>
                  <a:pt x="49745" y="234918"/>
                </a:lnTo>
                <a:lnTo>
                  <a:pt x="40127" y="227720"/>
                </a:lnTo>
                <a:lnTo>
                  <a:pt x="33019" y="221107"/>
                </a:lnTo>
                <a:lnTo>
                  <a:pt x="24959" y="211882"/>
                </a:lnTo>
                <a:lnTo>
                  <a:pt x="18022" y="201845"/>
                </a:lnTo>
                <a:lnTo>
                  <a:pt x="12209" y="190993"/>
                </a:lnTo>
                <a:lnTo>
                  <a:pt x="7522" y="179323"/>
                </a:lnTo>
                <a:lnTo>
                  <a:pt x="3963" y="166832"/>
                </a:lnTo>
                <a:lnTo>
                  <a:pt x="1534" y="153514"/>
                </a:lnTo>
                <a:lnTo>
                  <a:pt x="236" y="139369"/>
                </a:lnTo>
                <a:lnTo>
                  <a:pt x="0" y="129794"/>
                </a:lnTo>
                <a:lnTo>
                  <a:pt x="562" y="115144"/>
                </a:lnTo>
                <a:lnTo>
                  <a:pt x="2247" y="101286"/>
                </a:lnTo>
                <a:lnTo>
                  <a:pt x="5051" y="88217"/>
                </a:lnTo>
                <a:lnTo>
                  <a:pt x="8972" y="75939"/>
                </a:lnTo>
                <a:lnTo>
                  <a:pt x="14006" y="64451"/>
                </a:lnTo>
                <a:lnTo>
                  <a:pt x="20150" y="53753"/>
                </a:lnTo>
                <a:lnTo>
                  <a:pt x="27403" y="43846"/>
                </a:lnTo>
                <a:lnTo>
                  <a:pt x="35560" y="34925"/>
                </a:lnTo>
                <a:lnTo>
                  <a:pt x="44634" y="26915"/>
                </a:lnTo>
                <a:lnTo>
                  <a:pt x="54511" y="19952"/>
                </a:lnTo>
                <a:lnTo>
                  <a:pt x="65189" y="14035"/>
                </a:lnTo>
                <a:lnTo>
                  <a:pt x="76670" y="9159"/>
                </a:lnTo>
                <a:lnTo>
                  <a:pt x="88952" y="5323"/>
                </a:lnTo>
                <a:lnTo>
                  <a:pt x="102036" y="2523"/>
                </a:lnTo>
                <a:lnTo>
                  <a:pt x="115922" y="758"/>
                </a:lnTo>
                <a:lnTo>
                  <a:pt x="130610" y="23"/>
                </a:lnTo>
                <a:lnTo>
                  <a:pt x="133857"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6018109" y="896493"/>
            <a:ext cx="346794" cy="254889"/>
          </a:xfrm>
          <a:custGeom>
            <a:avLst/>
            <a:gdLst/>
            <a:ahLst/>
            <a:cxnLst/>
            <a:rect l="l" t="t" r="r" b="b"/>
            <a:pathLst>
              <a:path w="260096" h="254889">
                <a:moveTo>
                  <a:pt x="133858" y="0"/>
                </a:moveTo>
                <a:lnTo>
                  <a:pt x="148916" y="540"/>
                </a:lnTo>
                <a:lnTo>
                  <a:pt x="163070" y="2159"/>
                </a:lnTo>
                <a:lnTo>
                  <a:pt x="176319" y="4856"/>
                </a:lnTo>
                <a:lnTo>
                  <a:pt x="188663" y="8629"/>
                </a:lnTo>
                <a:lnTo>
                  <a:pt x="200103" y="13477"/>
                </a:lnTo>
                <a:lnTo>
                  <a:pt x="210637" y="19398"/>
                </a:lnTo>
                <a:lnTo>
                  <a:pt x="220266" y="26389"/>
                </a:lnTo>
                <a:lnTo>
                  <a:pt x="227203" y="32639"/>
                </a:lnTo>
                <a:lnTo>
                  <a:pt x="235410" y="41807"/>
                </a:lnTo>
                <a:lnTo>
                  <a:pt x="242438" y="51818"/>
                </a:lnTo>
                <a:lnTo>
                  <a:pt x="248289" y="62675"/>
                </a:lnTo>
                <a:lnTo>
                  <a:pt x="252964" y="74380"/>
                </a:lnTo>
                <a:lnTo>
                  <a:pt x="256466" y="86933"/>
                </a:lnTo>
                <a:lnTo>
                  <a:pt x="258795" y="100336"/>
                </a:lnTo>
                <a:lnTo>
                  <a:pt x="259954" y="114593"/>
                </a:lnTo>
                <a:lnTo>
                  <a:pt x="260096" y="121920"/>
                </a:lnTo>
                <a:lnTo>
                  <a:pt x="259553" y="136369"/>
                </a:lnTo>
                <a:lnTo>
                  <a:pt x="257928" y="150115"/>
                </a:lnTo>
                <a:lnTo>
                  <a:pt x="255221" y="163153"/>
                </a:lnTo>
                <a:lnTo>
                  <a:pt x="251434" y="175477"/>
                </a:lnTo>
                <a:lnTo>
                  <a:pt x="246568" y="187085"/>
                </a:lnTo>
                <a:lnTo>
                  <a:pt x="240624" y="197971"/>
                </a:lnTo>
                <a:lnTo>
                  <a:pt x="233605" y="208131"/>
                </a:lnTo>
                <a:lnTo>
                  <a:pt x="225510" y="217562"/>
                </a:lnTo>
                <a:lnTo>
                  <a:pt x="215827" y="226616"/>
                </a:lnTo>
                <a:lnTo>
                  <a:pt x="206061" y="233853"/>
                </a:lnTo>
                <a:lnTo>
                  <a:pt x="195489" y="240021"/>
                </a:lnTo>
                <a:lnTo>
                  <a:pt x="184108" y="245122"/>
                </a:lnTo>
                <a:lnTo>
                  <a:pt x="171916" y="249155"/>
                </a:lnTo>
                <a:lnTo>
                  <a:pt x="158909" y="252120"/>
                </a:lnTo>
                <a:lnTo>
                  <a:pt x="145085" y="254018"/>
                </a:lnTo>
                <a:lnTo>
                  <a:pt x="130442" y="254847"/>
                </a:lnTo>
                <a:lnTo>
                  <a:pt x="126237" y="254889"/>
                </a:lnTo>
                <a:lnTo>
                  <a:pt x="111260" y="254332"/>
                </a:lnTo>
                <a:lnTo>
                  <a:pt x="97172" y="252665"/>
                </a:lnTo>
                <a:lnTo>
                  <a:pt x="83975" y="249889"/>
                </a:lnTo>
                <a:lnTo>
                  <a:pt x="71670" y="246004"/>
                </a:lnTo>
                <a:lnTo>
                  <a:pt x="60260" y="241014"/>
                </a:lnTo>
                <a:lnTo>
                  <a:pt x="49745" y="234918"/>
                </a:lnTo>
                <a:lnTo>
                  <a:pt x="40127" y="227720"/>
                </a:lnTo>
                <a:lnTo>
                  <a:pt x="33020" y="221107"/>
                </a:lnTo>
                <a:lnTo>
                  <a:pt x="24959" y="211882"/>
                </a:lnTo>
                <a:lnTo>
                  <a:pt x="18022" y="201845"/>
                </a:lnTo>
                <a:lnTo>
                  <a:pt x="12209" y="190993"/>
                </a:lnTo>
                <a:lnTo>
                  <a:pt x="7522" y="179323"/>
                </a:lnTo>
                <a:lnTo>
                  <a:pt x="3963" y="166832"/>
                </a:lnTo>
                <a:lnTo>
                  <a:pt x="1534" y="153514"/>
                </a:lnTo>
                <a:lnTo>
                  <a:pt x="236" y="139369"/>
                </a:lnTo>
                <a:lnTo>
                  <a:pt x="0" y="129794"/>
                </a:lnTo>
                <a:lnTo>
                  <a:pt x="562" y="115144"/>
                </a:lnTo>
                <a:lnTo>
                  <a:pt x="2247" y="101286"/>
                </a:lnTo>
                <a:lnTo>
                  <a:pt x="5051" y="88217"/>
                </a:lnTo>
                <a:lnTo>
                  <a:pt x="8972" y="75939"/>
                </a:lnTo>
                <a:lnTo>
                  <a:pt x="14006" y="64451"/>
                </a:lnTo>
                <a:lnTo>
                  <a:pt x="20150" y="53753"/>
                </a:lnTo>
                <a:lnTo>
                  <a:pt x="27403" y="43846"/>
                </a:lnTo>
                <a:lnTo>
                  <a:pt x="35560" y="34925"/>
                </a:lnTo>
                <a:lnTo>
                  <a:pt x="44634" y="26915"/>
                </a:lnTo>
                <a:lnTo>
                  <a:pt x="54511" y="19952"/>
                </a:lnTo>
                <a:lnTo>
                  <a:pt x="65189" y="14035"/>
                </a:lnTo>
                <a:lnTo>
                  <a:pt x="76670" y="9159"/>
                </a:lnTo>
                <a:lnTo>
                  <a:pt x="88952" y="5323"/>
                </a:lnTo>
                <a:lnTo>
                  <a:pt x="102036" y="2523"/>
                </a:lnTo>
                <a:lnTo>
                  <a:pt x="115922" y="758"/>
                </a:lnTo>
                <a:lnTo>
                  <a:pt x="130610" y="23"/>
                </a:lnTo>
                <a:lnTo>
                  <a:pt x="133858"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5006173" y="896493"/>
            <a:ext cx="346794" cy="254889"/>
          </a:xfrm>
          <a:custGeom>
            <a:avLst/>
            <a:gdLst/>
            <a:ahLst/>
            <a:cxnLst/>
            <a:rect l="l" t="t" r="r" b="b"/>
            <a:pathLst>
              <a:path w="260096" h="254889">
                <a:moveTo>
                  <a:pt x="133858" y="0"/>
                </a:moveTo>
                <a:lnTo>
                  <a:pt x="148916" y="540"/>
                </a:lnTo>
                <a:lnTo>
                  <a:pt x="163070" y="2159"/>
                </a:lnTo>
                <a:lnTo>
                  <a:pt x="176319" y="4856"/>
                </a:lnTo>
                <a:lnTo>
                  <a:pt x="188663" y="8629"/>
                </a:lnTo>
                <a:lnTo>
                  <a:pt x="200103" y="13477"/>
                </a:lnTo>
                <a:lnTo>
                  <a:pt x="210637" y="19398"/>
                </a:lnTo>
                <a:lnTo>
                  <a:pt x="220266" y="26389"/>
                </a:lnTo>
                <a:lnTo>
                  <a:pt x="227202" y="32639"/>
                </a:lnTo>
                <a:lnTo>
                  <a:pt x="235410" y="41807"/>
                </a:lnTo>
                <a:lnTo>
                  <a:pt x="242438" y="51818"/>
                </a:lnTo>
                <a:lnTo>
                  <a:pt x="248289" y="62675"/>
                </a:lnTo>
                <a:lnTo>
                  <a:pt x="252964" y="74380"/>
                </a:lnTo>
                <a:lnTo>
                  <a:pt x="256466" y="86933"/>
                </a:lnTo>
                <a:lnTo>
                  <a:pt x="258795" y="100336"/>
                </a:lnTo>
                <a:lnTo>
                  <a:pt x="259954" y="114593"/>
                </a:lnTo>
                <a:lnTo>
                  <a:pt x="260096" y="121920"/>
                </a:lnTo>
                <a:lnTo>
                  <a:pt x="259553" y="136369"/>
                </a:lnTo>
                <a:lnTo>
                  <a:pt x="257928" y="150115"/>
                </a:lnTo>
                <a:lnTo>
                  <a:pt x="255221" y="163153"/>
                </a:lnTo>
                <a:lnTo>
                  <a:pt x="251434" y="175477"/>
                </a:lnTo>
                <a:lnTo>
                  <a:pt x="246568" y="187085"/>
                </a:lnTo>
                <a:lnTo>
                  <a:pt x="240624" y="197971"/>
                </a:lnTo>
                <a:lnTo>
                  <a:pt x="233605" y="208131"/>
                </a:lnTo>
                <a:lnTo>
                  <a:pt x="225510" y="217562"/>
                </a:lnTo>
                <a:lnTo>
                  <a:pt x="215827" y="226616"/>
                </a:lnTo>
                <a:lnTo>
                  <a:pt x="206061" y="233853"/>
                </a:lnTo>
                <a:lnTo>
                  <a:pt x="195489" y="240021"/>
                </a:lnTo>
                <a:lnTo>
                  <a:pt x="184108" y="245122"/>
                </a:lnTo>
                <a:lnTo>
                  <a:pt x="171916" y="249155"/>
                </a:lnTo>
                <a:lnTo>
                  <a:pt x="158909" y="252120"/>
                </a:lnTo>
                <a:lnTo>
                  <a:pt x="145085" y="254018"/>
                </a:lnTo>
                <a:lnTo>
                  <a:pt x="130442" y="254847"/>
                </a:lnTo>
                <a:lnTo>
                  <a:pt x="126237" y="254889"/>
                </a:lnTo>
                <a:lnTo>
                  <a:pt x="111260" y="254332"/>
                </a:lnTo>
                <a:lnTo>
                  <a:pt x="97172" y="252665"/>
                </a:lnTo>
                <a:lnTo>
                  <a:pt x="83975" y="249889"/>
                </a:lnTo>
                <a:lnTo>
                  <a:pt x="71670" y="246004"/>
                </a:lnTo>
                <a:lnTo>
                  <a:pt x="60260" y="241014"/>
                </a:lnTo>
                <a:lnTo>
                  <a:pt x="49745" y="234918"/>
                </a:lnTo>
                <a:lnTo>
                  <a:pt x="40127" y="227720"/>
                </a:lnTo>
                <a:lnTo>
                  <a:pt x="33020" y="221107"/>
                </a:lnTo>
                <a:lnTo>
                  <a:pt x="24959" y="211882"/>
                </a:lnTo>
                <a:lnTo>
                  <a:pt x="18022" y="201845"/>
                </a:lnTo>
                <a:lnTo>
                  <a:pt x="12209" y="190993"/>
                </a:lnTo>
                <a:lnTo>
                  <a:pt x="7522" y="179323"/>
                </a:lnTo>
                <a:lnTo>
                  <a:pt x="3963" y="166832"/>
                </a:lnTo>
                <a:lnTo>
                  <a:pt x="1534" y="153514"/>
                </a:lnTo>
                <a:lnTo>
                  <a:pt x="236" y="139369"/>
                </a:lnTo>
                <a:lnTo>
                  <a:pt x="0" y="129794"/>
                </a:lnTo>
                <a:lnTo>
                  <a:pt x="562" y="115144"/>
                </a:lnTo>
                <a:lnTo>
                  <a:pt x="2247" y="101286"/>
                </a:lnTo>
                <a:lnTo>
                  <a:pt x="5051" y="88217"/>
                </a:lnTo>
                <a:lnTo>
                  <a:pt x="8972" y="75939"/>
                </a:lnTo>
                <a:lnTo>
                  <a:pt x="14006" y="64451"/>
                </a:lnTo>
                <a:lnTo>
                  <a:pt x="20150" y="53753"/>
                </a:lnTo>
                <a:lnTo>
                  <a:pt x="27403" y="43846"/>
                </a:lnTo>
                <a:lnTo>
                  <a:pt x="35560" y="34925"/>
                </a:lnTo>
                <a:lnTo>
                  <a:pt x="44634" y="26915"/>
                </a:lnTo>
                <a:lnTo>
                  <a:pt x="54511" y="19952"/>
                </a:lnTo>
                <a:lnTo>
                  <a:pt x="65189" y="14035"/>
                </a:lnTo>
                <a:lnTo>
                  <a:pt x="76670" y="9159"/>
                </a:lnTo>
                <a:lnTo>
                  <a:pt x="88952" y="5323"/>
                </a:lnTo>
                <a:lnTo>
                  <a:pt x="102036" y="2523"/>
                </a:lnTo>
                <a:lnTo>
                  <a:pt x="115922" y="758"/>
                </a:lnTo>
                <a:lnTo>
                  <a:pt x="130610" y="23"/>
                </a:lnTo>
                <a:lnTo>
                  <a:pt x="133858" y="0"/>
                </a:lnTo>
                <a:close/>
              </a:path>
            </a:pathLst>
          </a:custGeom>
          <a:ln w="3048">
            <a:solidFill>
              <a:srgbClr val="3A431F"/>
            </a:solidFill>
          </a:ln>
        </p:spPr>
        <p:txBody>
          <a:bodyPr wrap="square" lIns="0" tIns="0" rIns="0" bIns="0" rtlCol="0">
            <a:noAutofit/>
          </a:bodyPr>
          <a:lstStyle/>
          <a:p>
            <a:endParaRPr/>
          </a:p>
        </p:txBody>
      </p:sp>
      <p:sp>
        <p:nvSpPr>
          <p:cNvPr id="48" name="object 48"/>
          <p:cNvSpPr/>
          <p:nvPr/>
        </p:nvSpPr>
        <p:spPr>
          <a:xfrm>
            <a:off x="2579964" y="896493"/>
            <a:ext cx="346793" cy="254889"/>
          </a:xfrm>
          <a:custGeom>
            <a:avLst/>
            <a:gdLst/>
            <a:ahLst/>
            <a:cxnLst/>
            <a:rect l="l" t="t" r="r" b="b"/>
            <a:pathLst>
              <a:path w="260095" h="254889">
                <a:moveTo>
                  <a:pt x="133857" y="0"/>
                </a:moveTo>
                <a:lnTo>
                  <a:pt x="148916" y="540"/>
                </a:lnTo>
                <a:lnTo>
                  <a:pt x="163070" y="2159"/>
                </a:lnTo>
                <a:lnTo>
                  <a:pt x="176319" y="4856"/>
                </a:lnTo>
                <a:lnTo>
                  <a:pt x="188663" y="8629"/>
                </a:lnTo>
                <a:lnTo>
                  <a:pt x="200103" y="13477"/>
                </a:lnTo>
                <a:lnTo>
                  <a:pt x="210637" y="19398"/>
                </a:lnTo>
                <a:lnTo>
                  <a:pt x="220266" y="26389"/>
                </a:lnTo>
                <a:lnTo>
                  <a:pt x="227202" y="32639"/>
                </a:lnTo>
                <a:lnTo>
                  <a:pt x="235410" y="41807"/>
                </a:lnTo>
                <a:lnTo>
                  <a:pt x="242438" y="51818"/>
                </a:lnTo>
                <a:lnTo>
                  <a:pt x="248289" y="62675"/>
                </a:lnTo>
                <a:lnTo>
                  <a:pt x="252964" y="74380"/>
                </a:lnTo>
                <a:lnTo>
                  <a:pt x="256466" y="86933"/>
                </a:lnTo>
                <a:lnTo>
                  <a:pt x="258795" y="100336"/>
                </a:lnTo>
                <a:lnTo>
                  <a:pt x="259954" y="114593"/>
                </a:lnTo>
                <a:lnTo>
                  <a:pt x="260095" y="121920"/>
                </a:lnTo>
                <a:lnTo>
                  <a:pt x="259553" y="136369"/>
                </a:lnTo>
                <a:lnTo>
                  <a:pt x="257928" y="150115"/>
                </a:lnTo>
                <a:lnTo>
                  <a:pt x="255221" y="163153"/>
                </a:lnTo>
                <a:lnTo>
                  <a:pt x="251434" y="175477"/>
                </a:lnTo>
                <a:lnTo>
                  <a:pt x="246568" y="187085"/>
                </a:lnTo>
                <a:lnTo>
                  <a:pt x="240624" y="197971"/>
                </a:lnTo>
                <a:lnTo>
                  <a:pt x="233605" y="208131"/>
                </a:lnTo>
                <a:lnTo>
                  <a:pt x="225510" y="217562"/>
                </a:lnTo>
                <a:lnTo>
                  <a:pt x="215827" y="226616"/>
                </a:lnTo>
                <a:lnTo>
                  <a:pt x="206061" y="233853"/>
                </a:lnTo>
                <a:lnTo>
                  <a:pt x="195489" y="240021"/>
                </a:lnTo>
                <a:lnTo>
                  <a:pt x="184108" y="245122"/>
                </a:lnTo>
                <a:lnTo>
                  <a:pt x="171916" y="249155"/>
                </a:lnTo>
                <a:lnTo>
                  <a:pt x="158909" y="252120"/>
                </a:lnTo>
                <a:lnTo>
                  <a:pt x="145085" y="254018"/>
                </a:lnTo>
                <a:lnTo>
                  <a:pt x="130442" y="254847"/>
                </a:lnTo>
                <a:lnTo>
                  <a:pt x="126237" y="254889"/>
                </a:lnTo>
                <a:lnTo>
                  <a:pt x="111260" y="254332"/>
                </a:lnTo>
                <a:lnTo>
                  <a:pt x="97172" y="252665"/>
                </a:lnTo>
                <a:lnTo>
                  <a:pt x="83975" y="249889"/>
                </a:lnTo>
                <a:lnTo>
                  <a:pt x="71670" y="246004"/>
                </a:lnTo>
                <a:lnTo>
                  <a:pt x="60260" y="241014"/>
                </a:lnTo>
                <a:lnTo>
                  <a:pt x="49745" y="234918"/>
                </a:lnTo>
                <a:lnTo>
                  <a:pt x="40127" y="227720"/>
                </a:lnTo>
                <a:lnTo>
                  <a:pt x="33019" y="221107"/>
                </a:lnTo>
                <a:lnTo>
                  <a:pt x="24959" y="211882"/>
                </a:lnTo>
                <a:lnTo>
                  <a:pt x="18022" y="201845"/>
                </a:lnTo>
                <a:lnTo>
                  <a:pt x="12209" y="190993"/>
                </a:lnTo>
                <a:lnTo>
                  <a:pt x="7522" y="179323"/>
                </a:lnTo>
                <a:lnTo>
                  <a:pt x="3963" y="166832"/>
                </a:lnTo>
                <a:lnTo>
                  <a:pt x="1534" y="153514"/>
                </a:lnTo>
                <a:lnTo>
                  <a:pt x="236" y="139369"/>
                </a:lnTo>
                <a:lnTo>
                  <a:pt x="0" y="129794"/>
                </a:lnTo>
                <a:lnTo>
                  <a:pt x="562" y="115144"/>
                </a:lnTo>
                <a:lnTo>
                  <a:pt x="2247" y="101286"/>
                </a:lnTo>
                <a:lnTo>
                  <a:pt x="5051" y="88217"/>
                </a:lnTo>
                <a:lnTo>
                  <a:pt x="8972" y="75939"/>
                </a:lnTo>
                <a:lnTo>
                  <a:pt x="14006" y="64451"/>
                </a:lnTo>
                <a:lnTo>
                  <a:pt x="20150" y="53753"/>
                </a:lnTo>
                <a:lnTo>
                  <a:pt x="27403" y="43846"/>
                </a:lnTo>
                <a:lnTo>
                  <a:pt x="35559" y="34925"/>
                </a:lnTo>
                <a:lnTo>
                  <a:pt x="44634" y="26915"/>
                </a:lnTo>
                <a:lnTo>
                  <a:pt x="54511" y="19952"/>
                </a:lnTo>
                <a:lnTo>
                  <a:pt x="65189" y="14035"/>
                </a:lnTo>
                <a:lnTo>
                  <a:pt x="76670" y="9159"/>
                </a:lnTo>
                <a:lnTo>
                  <a:pt x="88952" y="5323"/>
                </a:lnTo>
                <a:lnTo>
                  <a:pt x="102036" y="2523"/>
                </a:lnTo>
                <a:lnTo>
                  <a:pt x="115922" y="758"/>
                </a:lnTo>
                <a:lnTo>
                  <a:pt x="130610" y="23"/>
                </a:lnTo>
                <a:lnTo>
                  <a:pt x="133857" y="0"/>
                </a:lnTo>
                <a:close/>
              </a:path>
            </a:pathLst>
          </a:custGeom>
          <a:ln w="3048">
            <a:solidFill>
              <a:srgbClr val="3A431F"/>
            </a:solidFill>
          </a:ln>
        </p:spPr>
        <p:txBody>
          <a:bodyPr wrap="square" lIns="0" tIns="0" rIns="0" bIns="0" rtlCol="0">
            <a:noAutofit/>
          </a:bodyPr>
          <a:lstStyle/>
          <a:p>
            <a:endParaRPr/>
          </a:p>
        </p:txBody>
      </p:sp>
      <p:sp>
        <p:nvSpPr>
          <p:cNvPr id="49" name="object 49"/>
          <p:cNvSpPr/>
          <p:nvPr/>
        </p:nvSpPr>
        <p:spPr>
          <a:xfrm>
            <a:off x="7251195" y="1058715"/>
            <a:ext cx="128535" cy="0"/>
          </a:xfrm>
          <a:custGeom>
            <a:avLst/>
            <a:gdLst/>
            <a:ahLst/>
            <a:cxnLst/>
            <a:rect l="l" t="t" r="r" b="b"/>
            <a:pathLst>
              <a:path w="96401">
                <a:moveTo>
                  <a:pt x="0" y="0"/>
                </a:moveTo>
                <a:lnTo>
                  <a:pt x="96401" y="0"/>
                </a:lnTo>
              </a:path>
            </a:pathLst>
          </a:custGeom>
          <a:ln w="26583">
            <a:solidFill>
              <a:srgbClr val="018011"/>
            </a:solidFill>
          </a:ln>
        </p:spPr>
        <p:txBody>
          <a:bodyPr wrap="square" lIns="0" tIns="0" rIns="0" bIns="0" rtlCol="0">
            <a:noAutofit/>
          </a:bodyPr>
          <a:lstStyle/>
          <a:p>
            <a:endParaRPr/>
          </a:p>
        </p:txBody>
      </p:sp>
      <p:sp>
        <p:nvSpPr>
          <p:cNvPr id="50" name="object 50"/>
          <p:cNvSpPr/>
          <p:nvPr/>
        </p:nvSpPr>
        <p:spPr>
          <a:xfrm>
            <a:off x="7251195" y="1046060"/>
            <a:ext cx="128535" cy="25313"/>
          </a:xfrm>
          <a:custGeom>
            <a:avLst/>
            <a:gdLst/>
            <a:ahLst/>
            <a:cxnLst/>
            <a:rect l="l" t="t" r="r" b="b"/>
            <a:pathLst>
              <a:path w="96401" h="25313">
                <a:moveTo>
                  <a:pt x="0" y="25313"/>
                </a:moveTo>
                <a:lnTo>
                  <a:pt x="96401" y="25313"/>
                </a:lnTo>
                <a:lnTo>
                  <a:pt x="96401" y="0"/>
                </a:lnTo>
                <a:lnTo>
                  <a:pt x="0" y="0"/>
                </a:lnTo>
                <a:lnTo>
                  <a:pt x="0" y="25313"/>
                </a:lnTo>
                <a:close/>
              </a:path>
            </a:pathLst>
          </a:custGeom>
          <a:ln w="3047">
            <a:solidFill>
              <a:srgbClr val="3A431F"/>
            </a:solidFill>
          </a:ln>
        </p:spPr>
        <p:txBody>
          <a:bodyPr wrap="square" lIns="0" tIns="0" rIns="0" bIns="0" rtlCol="0">
            <a:noAutofit/>
          </a:bodyPr>
          <a:lstStyle/>
          <a:p>
            <a:endParaRPr/>
          </a:p>
        </p:txBody>
      </p:sp>
      <p:sp>
        <p:nvSpPr>
          <p:cNvPr id="51" name="object 51"/>
          <p:cNvSpPr/>
          <p:nvPr/>
        </p:nvSpPr>
        <p:spPr>
          <a:xfrm>
            <a:off x="7401222" y="898399"/>
            <a:ext cx="2885609" cy="250317"/>
          </a:xfrm>
          <a:custGeom>
            <a:avLst/>
            <a:gdLst/>
            <a:ahLst/>
            <a:cxnLst/>
            <a:rect l="l" t="t" r="r" b="b"/>
            <a:pathLst>
              <a:path w="2164207" h="250317">
                <a:moveTo>
                  <a:pt x="1865990" y="3726"/>
                </a:moveTo>
                <a:lnTo>
                  <a:pt x="1852685" y="3957"/>
                </a:lnTo>
                <a:lnTo>
                  <a:pt x="1839657" y="4139"/>
                </a:lnTo>
                <a:lnTo>
                  <a:pt x="1826906" y="4277"/>
                </a:lnTo>
                <a:lnTo>
                  <a:pt x="1802237" y="4427"/>
                </a:lnTo>
                <a:lnTo>
                  <a:pt x="1723444" y="4387"/>
                </a:lnTo>
                <a:lnTo>
                  <a:pt x="1710908" y="4256"/>
                </a:lnTo>
                <a:lnTo>
                  <a:pt x="1697979" y="4060"/>
                </a:lnTo>
                <a:lnTo>
                  <a:pt x="1684655" y="3810"/>
                </a:lnTo>
                <a:lnTo>
                  <a:pt x="1685416" y="12318"/>
                </a:lnTo>
                <a:lnTo>
                  <a:pt x="1774189" y="130937"/>
                </a:lnTo>
                <a:lnTo>
                  <a:pt x="1683004" y="239267"/>
                </a:lnTo>
                <a:lnTo>
                  <a:pt x="1683765" y="247014"/>
                </a:lnTo>
                <a:lnTo>
                  <a:pt x="1693097" y="246858"/>
                </a:lnTo>
                <a:lnTo>
                  <a:pt x="1705454" y="246681"/>
                </a:lnTo>
                <a:lnTo>
                  <a:pt x="1731899" y="246506"/>
                </a:lnTo>
                <a:lnTo>
                  <a:pt x="1833230" y="246712"/>
                </a:lnTo>
                <a:lnTo>
                  <a:pt x="1860357" y="246908"/>
                </a:lnTo>
                <a:lnTo>
                  <a:pt x="1874774" y="247014"/>
                </a:lnTo>
                <a:lnTo>
                  <a:pt x="1876043" y="245872"/>
                </a:lnTo>
                <a:lnTo>
                  <a:pt x="1881632" y="163194"/>
                </a:lnTo>
                <a:lnTo>
                  <a:pt x="1870964" y="164846"/>
                </a:lnTo>
                <a:lnTo>
                  <a:pt x="1850516" y="207899"/>
                </a:lnTo>
                <a:lnTo>
                  <a:pt x="1735963" y="207899"/>
                </a:lnTo>
                <a:lnTo>
                  <a:pt x="1819148" y="108203"/>
                </a:lnTo>
                <a:lnTo>
                  <a:pt x="1754632" y="22225"/>
                </a:lnTo>
                <a:lnTo>
                  <a:pt x="1843024" y="22225"/>
                </a:lnTo>
                <a:lnTo>
                  <a:pt x="1855089" y="67944"/>
                </a:lnTo>
                <a:lnTo>
                  <a:pt x="1864233" y="66548"/>
                </a:lnTo>
                <a:lnTo>
                  <a:pt x="1875663" y="4952"/>
                </a:lnTo>
                <a:lnTo>
                  <a:pt x="1874519" y="3555"/>
                </a:lnTo>
                <a:lnTo>
                  <a:pt x="1865990" y="3726"/>
                </a:lnTo>
                <a:close/>
              </a:path>
              <a:path w="2164207" h="250317">
                <a:moveTo>
                  <a:pt x="739648" y="2793"/>
                </a:moveTo>
                <a:lnTo>
                  <a:pt x="700913" y="151511"/>
                </a:lnTo>
                <a:lnTo>
                  <a:pt x="724662" y="88773"/>
                </a:lnTo>
                <a:lnTo>
                  <a:pt x="727075" y="82296"/>
                </a:lnTo>
                <a:lnTo>
                  <a:pt x="729361" y="76073"/>
                </a:lnTo>
                <a:lnTo>
                  <a:pt x="731393" y="69976"/>
                </a:lnTo>
                <a:lnTo>
                  <a:pt x="733171" y="76073"/>
                </a:lnTo>
                <a:lnTo>
                  <a:pt x="735203" y="82296"/>
                </a:lnTo>
                <a:lnTo>
                  <a:pt x="737488" y="88900"/>
                </a:lnTo>
                <a:lnTo>
                  <a:pt x="758825" y="151511"/>
                </a:lnTo>
                <a:lnTo>
                  <a:pt x="758444" y="0"/>
                </a:lnTo>
                <a:lnTo>
                  <a:pt x="739648" y="2793"/>
                </a:lnTo>
                <a:close/>
              </a:path>
              <a:path w="2164207" h="250317">
                <a:moveTo>
                  <a:pt x="783209" y="228091"/>
                </a:moveTo>
                <a:lnTo>
                  <a:pt x="780669" y="231775"/>
                </a:lnTo>
                <a:lnTo>
                  <a:pt x="776605" y="233299"/>
                </a:lnTo>
                <a:lnTo>
                  <a:pt x="759460" y="238378"/>
                </a:lnTo>
                <a:lnTo>
                  <a:pt x="760349" y="247014"/>
                </a:lnTo>
                <a:lnTo>
                  <a:pt x="770516" y="246886"/>
                </a:lnTo>
                <a:lnTo>
                  <a:pt x="783057" y="246740"/>
                </a:lnTo>
                <a:lnTo>
                  <a:pt x="808587" y="246537"/>
                </a:lnTo>
                <a:lnTo>
                  <a:pt x="839896" y="246583"/>
                </a:lnTo>
                <a:lnTo>
                  <a:pt x="852596" y="246744"/>
                </a:lnTo>
                <a:lnTo>
                  <a:pt x="865251" y="247014"/>
                </a:lnTo>
                <a:lnTo>
                  <a:pt x="868680" y="247014"/>
                </a:lnTo>
                <a:lnTo>
                  <a:pt x="880442" y="246747"/>
                </a:lnTo>
                <a:lnTo>
                  <a:pt x="893330" y="246561"/>
                </a:lnTo>
                <a:lnTo>
                  <a:pt x="915442" y="246585"/>
                </a:lnTo>
                <a:lnTo>
                  <a:pt x="928168" y="246772"/>
                </a:lnTo>
                <a:lnTo>
                  <a:pt x="942721" y="247014"/>
                </a:lnTo>
                <a:lnTo>
                  <a:pt x="942213" y="237998"/>
                </a:lnTo>
                <a:lnTo>
                  <a:pt x="919988" y="231901"/>
                </a:lnTo>
                <a:lnTo>
                  <a:pt x="917194" y="231266"/>
                </a:lnTo>
                <a:lnTo>
                  <a:pt x="915797" y="229235"/>
                </a:lnTo>
                <a:lnTo>
                  <a:pt x="915670" y="225932"/>
                </a:lnTo>
                <a:lnTo>
                  <a:pt x="915502" y="218783"/>
                </a:lnTo>
                <a:lnTo>
                  <a:pt x="915342" y="206418"/>
                </a:lnTo>
                <a:lnTo>
                  <a:pt x="915162" y="67310"/>
                </a:lnTo>
                <a:lnTo>
                  <a:pt x="915035" y="58800"/>
                </a:lnTo>
                <a:lnTo>
                  <a:pt x="920242" y="65912"/>
                </a:lnTo>
                <a:lnTo>
                  <a:pt x="924941" y="72136"/>
                </a:lnTo>
                <a:lnTo>
                  <a:pt x="929005" y="77342"/>
                </a:lnTo>
                <a:lnTo>
                  <a:pt x="1065657" y="248412"/>
                </a:lnTo>
                <a:lnTo>
                  <a:pt x="1085595" y="246506"/>
                </a:lnTo>
                <a:lnTo>
                  <a:pt x="1085601" y="49935"/>
                </a:lnTo>
                <a:lnTo>
                  <a:pt x="1085736" y="36389"/>
                </a:lnTo>
                <a:lnTo>
                  <a:pt x="1086104" y="25146"/>
                </a:lnTo>
                <a:lnTo>
                  <a:pt x="1086231" y="22098"/>
                </a:lnTo>
                <a:lnTo>
                  <a:pt x="1087628" y="20192"/>
                </a:lnTo>
                <a:lnTo>
                  <a:pt x="1090294" y="19430"/>
                </a:lnTo>
                <a:lnTo>
                  <a:pt x="1113789" y="12573"/>
                </a:lnTo>
                <a:lnTo>
                  <a:pt x="1113028" y="3810"/>
                </a:lnTo>
                <a:lnTo>
                  <a:pt x="1112255" y="3828"/>
                </a:lnTo>
                <a:lnTo>
                  <a:pt x="1097844" y="4153"/>
                </a:lnTo>
                <a:lnTo>
                  <a:pt x="1085181" y="4367"/>
                </a:lnTo>
                <a:lnTo>
                  <a:pt x="1062898" y="4358"/>
                </a:lnTo>
                <a:lnTo>
                  <a:pt x="1050140" y="4138"/>
                </a:lnTo>
                <a:lnTo>
                  <a:pt x="1035431" y="3810"/>
                </a:lnTo>
                <a:lnTo>
                  <a:pt x="1035938" y="12953"/>
                </a:lnTo>
                <a:lnTo>
                  <a:pt x="1058164" y="19050"/>
                </a:lnTo>
                <a:lnTo>
                  <a:pt x="1061085" y="19812"/>
                </a:lnTo>
                <a:lnTo>
                  <a:pt x="1062609" y="21589"/>
                </a:lnTo>
                <a:lnTo>
                  <a:pt x="1062818" y="27321"/>
                </a:lnTo>
                <a:lnTo>
                  <a:pt x="1062968" y="39387"/>
                </a:lnTo>
                <a:lnTo>
                  <a:pt x="1063116" y="158623"/>
                </a:lnTo>
                <a:lnTo>
                  <a:pt x="1063370" y="166624"/>
                </a:lnTo>
                <a:lnTo>
                  <a:pt x="1058544" y="160147"/>
                </a:lnTo>
                <a:lnTo>
                  <a:pt x="1053845" y="154050"/>
                </a:lnTo>
                <a:lnTo>
                  <a:pt x="1049147" y="148209"/>
                </a:lnTo>
                <a:lnTo>
                  <a:pt x="933831" y="3810"/>
                </a:lnTo>
                <a:lnTo>
                  <a:pt x="927274" y="4034"/>
                </a:lnTo>
                <a:lnTo>
                  <a:pt x="914731" y="4334"/>
                </a:lnTo>
                <a:lnTo>
                  <a:pt x="892198" y="4372"/>
                </a:lnTo>
                <a:lnTo>
                  <a:pt x="879582" y="4150"/>
                </a:lnTo>
                <a:lnTo>
                  <a:pt x="864362" y="3810"/>
                </a:lnTo>
                <a:lnTo>
                  <a:pt x="864870" y="12573"/>
                </a:lnTo>
                <a:lnTo>
                  <a:pt x="888111" y="19430"/>
                </a:lnTo>
                <a:lnTo>
                  <a:pt x="890778" y="20192"/>
                </a:lnTo>
                <a:lnTo>
                  <a:pt x="892175" y="22098"/>
                </a:lnTo>
                <a:lnTo>
                  <a:pt x="892379" y="27852"/>
                </a:lnTo>
                <a:lnTo>
                  <a:pt x="892533" y="39689"/>
                </a:lnTo>
                <a:lnTo>
                  <a:pt x="892491" y="215366"/>
                </a:lnTo>
                <a:lnTo>
                  <a:pt x="892301" y="226567"/>
                </a:lnTo>
                <a:lnTo>
                  <a:pt x="866394" y="237871"/>
                </a:lnTo>
                <a:lnTo>
                  <a:pt x="851154" y="233299"/>
                </a:lnTo>
                <a:lnTo>
                  <a:pt x="846836" y="232028"/>
                </a:lnTo>
                <a:lnTo>
                  <a:pt x="838708" y="224409"/>
                </a:lnTo>
                <a:lnTo>
                  <a:pt x="833120" y="210819"/>
                </a:lnTo>
                <a:lnTo>
                  <a:pt x="758444" y="0"/>
                </a:lnTo>
                <a:lnTo>
                  <a:pt x="758825" y="151511"/>
                </a:lnTo>
                <a:lnTo>
                  <a:pt x="700913" y="151511"/>
                </a:lnTo>
                <a:lnTo>
                  <a:pt x="739648" y="2793"/>
                </a:lnTo>
                <a:lnTo>
                  <a:pt x="653414" y="213105"/>
                </a:lnTo>
                <a:lnTo>
                  <a:pt x="650875" y="219075"/>
                </a:lnTo>
                <a:lnTo>
                  <a:pt x="648462" y="223519"/>
                </a:lnTo>
                <a:lnTo>
                  <a:pt x="646430" y="226440"/>
                </a:lnTo>
                <a:lnTo>
                  <a:pt x="644398" y="229488"/>
                </a:lnTo>
                <a:lnTo>
                  <a:pt x="641096" y="231521"/>
                </a:lnTo>
                <a:lnTo>
                  <a:pt x="636778" y="232790"/>
                </a:lnTo>
                <a:lnTo>
                  <a:pt x="618109" y="238378"/>
                </a:lnTo>
                <a:lnTo>
                  <a:pt x="618998" y="247014"/>
                </a:lnTo>
                <a:lnTo>
                  <a:pt x="632324" y="246774"/>
                </a:lnTo>
                <a:lnTo>
                  <a:pt x="645039" y="246583"/>
                </a:lnTo>
                <a:lnTo>
                  <a:pt x="669964" y="246602"/>
                </a:lnTo>
                <a:lnTo>
                  <a:pt x="682882" y="246785"/>
                </a:lnTo>
                <a:lnTo>
                  <a:pt x="697611" y="247014"/>
                </a:lnTo>
                <a:lnTo>
                  <a:pt x="697103" y="237998"/>
                </a:lnTo>
                <a:lnTo>
                  <a:pt x="680466" y="233172"/>
                </a:lnTo>
                <a:lnTo>
                  <a:pt x="678180" y="232663"/>
                </a:lnTo>
                <a:lnTo>
                  <a:pt x="675513" y="230759"/>
                </a:lnTo>
                <a:lnTo>
                  <a:pt x="673988" y="228218"/>
                </a:lnTo>
                <a:lnTo>
                  <a:pt x="673988" y="224154"/>
                </a:lnTo>
                <a:lnTo>
                  <a:pt x="674624" y="221234"/>
                </a:lnTo>
                <a:lnTo>
                  <a:pt x="676021" y="217297"/>
                </a:lnTo>
                <a:lnTo>
                  <a:pt x="677291" y="213487"/>
                </a:lnTo>
                <a:lnTo>
                  <a:pt x="679196" y="208279"/>
                </a:lnTo>
                <a:lnTo>
                  <a:pt x="681609" y="201929"/>
                </a:lnTo>
                <a:lnTo>
                  <a:pt x="693928" y="169544"/>
                </a:lnTo>
                <a:lnTo>
                  <a:pt x="765048" y="169544"/>
                </a:lnTo>
                <a:lnTo>
                  <a:pt x="776478" y="202184"/>
                </a:lnTo>
                <a:lnTo>
                  <a:pt x="778637" y="208279"/>
                </a:lnTo>
                <a:lnTo>
                  <a:pt x="780288" y="213232"/>
                </a:lnTo>
                <a:lnTo>
                  <a:pt x="781431" y="216915"/>
                </a:lnTo>
                <a:lnTo>
                  <a:pt x="782701" y="220725"/>
                </a:lnTo>
                <a:lnTo>
                  <a:pt x="783209" y="223774"/>
                </a:lnTo>
                <a:lnTo>
                  <a:pt x="783209" y="228091"/>
                </a:lnTo>
                <a:close/>
              </a:path>
              <a:path w="2164207" h="250317">
                <a:moveTo>
                  <a:pt x="587501" y="238378"/>
                </a:moveTo>
                <a:lnTo>
                  <a:pt x="560197" y="230759"/>
                </a:lnTo>
                <a:lnTo>
                  <a:pt x="555408" y="218528"/>
                </a:lnTo>
                <a:lnTo>
                  <a:pt x="555244" y="191769"/>
                </a:lnTo>
                <a:lnTo>
                  <a:pt x="555244" y="22351"/>
                </a:lnTo>
                <a:lnTo>
                  <a:pt x="605282" y="22351"/>
                </a:lnTo>
                <a:lnTo>
                  <a:pt x="616585" y="70230"/>
                </a:lnTo>
                <a:lnTo>
                  <a:pt x="626237" y="68579"/>
                </a:lnTo>
                <a:lnTo>
                  <a:pt x="637794" y="5206"/>
                </a:lnTo>
                <a:lnTo>
                  <a:pt x="636651" y="3810"/>
                </a:lnTo>
                <a:lnTo>
                  <a:pt x="630413" y="3891"/>
                </a:lnTo>
                <a:lnTo>
                  <a:pt x="617283" y="4048"/>
                </a:lnTo>
                <a:lnTo>
                  <a:pt x="604339" y="4183"/>
                </a:lnTo>
                <a:lnTo>
                  <a:pt x="579021" y="4375"/>
                </a:lnTo>
                <a:lnTo>
                  <a:pt x="463478" y="4247"/>
                </a:lnTo>
                <a:lnTo>
                  <a:pt x="450639" y="4124"/>
                </a:lnTo>
                <a:lnTo>
                  <a:pt x="437622" y="3978"/>
                </a:lnTo>
                <a:lnTo>
                  <a:pt x="424434" y="3810"/>
                </a:lnTo>
                <a:lnTo>
                  <a:pt x="423291" y="5206"/>
                </a:lnTo>
                <a:lnTo>
                  <a:pt x="427736" y="69976"/>
                </a:lnTo>
                <a:lnTo>
                  <a:pt x="437514" y="68452"/>
                </a:lnTo>
                <a:lnTo>
                  <a:pt x="453389" y="22351"/>
                </a:lnTo>
                <a:lnTo>
                  <a:pt x="503300" y="22351"/>
                </a:lnTo>
                <a:lnTo>
                  <a:pt x="503240" y="214225"/>
                </a:lnTo>
                <a:lnTo>
                  <a:pt x="503047" y="225171"/>
                </a:lnTo>
                <a:lnTo>
                  <a:pt x="498475" y="230759"/>
                </a:lnTo>
                <a:lnTo>
                  <a:pt x="471424" y="238251"/>
                </a:lnTo>
                <a:lnTo>
                  <a:pt x="454913" y="233299"/>
                </a:lnTo>
                <a:lnTo>
                  <a:pt x="450596" y="232028"/>
                </a:lnTo>
                <a:lnTo>
                  <a:pt x="442468" y="224409"/>
                </a:lnTo>
                <a:lnTo>
                  <a:pt x="436880" y="210819"/>
                </a:lnTo>
                <a:lnTo>
                  <a:pt x="362204" y="0"/>
                </a:lnTo>
                <a:lnTo>
                  <a:pt x="362585" y="151511"/>
                </a:lnTo>
                <a:lnTo>
                  <a:pt x="304673" y="151511"/>
                </a:lnTo>
                <a:lnTo>
                  <a:pt x="343408" y="2793"/>
                </a:lnTo>
                <a:lnTo>
                  <a:pt x="257175" y="213105"/>
                </a:lnTo>
                <a:lnTo>
                  <a:pt x="254635" y="219075"/>
                </a:lnTo>
                <a:lnTo>
                  <a:pt x="252222" y="223519"/>
                </a:lnTo>
                <a:lnTo>
                  <a:pt x="250189" y="226440"/>
                </a:lnTo>
                <a:lnTo>
                  <a:pt x="248158" y="229488"/>
                </a:lnTo>
                <a:lnTo>
                  <a:pt x="244856" y="231521"/>
                </a:lnTo>
                <a:lnTo>
                  <a:pt x="240537" y="232790"/>
                </a:lnTo>
                <a:lnTo>
                  <a:pt x="232283" y="235330"/>
                </a:lnTo>
                <a:lnTo>
                  <a:pt x="225425" y="233172"/>
                </a:lnTo>
                <a:lnTo>
                  <a:pt x="221361" y="232028"/>
                </a:lnTo>
                <a:lnTo>
                  <a:pt x="217932" y="230377"/>
                </a:lnTo>
                <a:lnTo>
                  <a:pt x="215011" y="228218"/>
                </a:lnTo>
                <a:lnTo>
                  <a:pt x="212089" y="226060"/>
                </a:lnTo>
                <a:lnTo>
                  <a:pt x="208787" y="222376"/>
                </a:lnTo>
                <a:lnTo>
                  <a:pt x="205105" y="217169"/>
                </a:lnTo>
                <a:lnTo>
                  <a:pt x="128778" y="105028"/>
                </a:lnTo>
                <a:lnTo>
                  <a:pt x="188341" y="38607"/>
                </a:lnTo>
                <a:lnTo>
                  <a:pt x="192786" y="33781"/>
                </a:lnTo>
                <a:lnTo>
                  <a:pt x="197104" y="29590"/>
                </a:lnTo>
                <a:lnTo>
                  <a:pt x="201168" y="26035"/>
                </a:lnTo>
                <a:lnTo>
                  <a:pt x="205232" y="22351"/>
                </a:lnTo>
                <a:lnTo>
                  <a:pt x="210058" y="19685"/>
                </a:lnTo>
                <a:lnTo>
                  <a:pt x="215646" y="18034"/>
                </a:lnTo>
                <a:lnTo>
                  <a:pt x="235331" y="12573"/>
                </a:lnTo>
                <a:lnTo>
                  <a:pt x="234442" y="3810"/>
                </a:lnTo>
                <a:lnTo>
                  <a:pt x="231771" y="3886"/>
                </a:lnTo>
                <a:lnTo>
                  <a:pt x="219400" y="4181"/>
                </a:lnTo>
                <a:lnTo>
                  <a:pt x="206644" y="4375"/>
                </a:lnTo>
                <a:lnTo>
                  <a:pt x="177846" y="4347"/>
                </a:lnTo>
                <a:lnTo>
                  <a:pt x="165200" y="4128"/>
                </a:lnTo>
                <a:lnTo>
                  <a:pt x="153288" y="3810"/>
                </a:lnTo>
                <a:lnTo>
                  <a:pt x="153797" y="12953"/>
                </a:lnTo>
                <a:lnTo>
                  <a:pt x="168910" y="16763"/>
                </a:lnTo>
                <a:lnTo>
                  <a:pt x="171958" y="17779"/>
                </a:lnTo>
                <a:lnTo>
                  <a:pt x="173609" y="19303"/>
                </a:lnTo>
                <a:lnTo>
                  <a:pt x="173609" y="24002"/>
                </a:lnTo>
                <a:lnTo>
                  <a:pt x="171958" y="27431"/>
                </a:lnTo>
                <a:lnTo>
                  <a:pt x="168656" y="31623"/>
                </a:lnTo>
                <a:lnTo>
                  <a:pt x="165481" y="35813"/>
                </a:lnTo>
                <a:lnTo>
                  <a:pt x="161036" y="41021"/>
                </a:lnTo>
                <a:lnTo>
                  <a:pt x="155321" y="47116"/>
                </a:lnTo>
                <a:lnTo>
                  <a:pt x="84328" y="125349"/>
                </a:lnTo>
                <a:lnTo>
                  <a:pt x="133731" y="200405"/>
                </a:lnTo>
                <a:lnTo>
                  <a:pt x="136676" y="204900"/>
                </a:lnTo>
                <a:lnTo>
                  <a:pt x="145920" y="219264"/>
                </a:lnTo>
                <a:lnTo>
                  <a:pt x="153209" y="231050"/>
                </a:lnTo>
                <a:lnTo>
                  <a:pt x="158544" y="240258"/>
                </a:lnTo>
                <a:lnTo>
                  <a:pt x="161925" y="246887"/>
                </a:lnTo>
                <a:lnTo>
                  <a:pt x="165183" y="246833"/>
                </a:lnTo>
                <a:lnTo>
                  <a:pt x="178394" y="246652"/>
                </a:lnTo>
                <a:lnTo>
                  <a:pt x="203073" y="246506"/>
                </a:lnTo>
                <a:lnTo>
                  <a:pt x="209676" y="246506"/>
                </a:lnTo>
                <a:lnTo>
                  <a:pt x="216281" y="246634"/>
                </a:lnTo>
                <a:lnTo>
                  <a:pt x="222758" y="246634"/>
                </a:lnTo>
                <a:lnTo>
                  <a:pt x="222758" y="247014"/>
                </a:lnTo>
                <a:lnTo>
                  <a:pt x="242697" y="247014"/>
                </a:lnTo>
                <a:lnTo>
                  <a:pt x="242697" y="246634"/>
                </a:lnTo>
                <a:lnTo>
                  <a:pt x="249047" y="246634"/>
                </a:lnTo>
                <a:lnTo>
                  <a:pt x="254888" y="246506"/>
                </a:lnTo>
                <a:lnTo>
                  <a:pt x="273724" y="246602"/>
                </a:lnTo>
                <a:lnTo>
                  <a:pt x="286642" y="246785"/>
                </a:lnTo>
                <a:lnTo>
                  <a:pt x="301371" y="247014"/>
                </a:lnTo>
                <a:lnTo>
                  <a:pt x="300863" y="237998"/>
                </a:lnTo>
                <a:lnTo>
                  <a:pt x="284225" y="233172"/>
                </a:lnTo>
                <a:lnTo>
                  <a:pt x="281939" y="232663"/>
                </a:lnTo>
                <a:lnTo>
                  <a:pt x="279273" y="230759"/>
                </a:lnTo>
                <a:lnTo>
                  <a:pt x="277749" y="228218"/>
                </a:lnTo>
                <a:lnTo>
                  <a:pt x="277749" y="224154"/>
                </a:lnTo>
                <a:lnTo>
                  <a:pt x="278384" y="221234"/>
                </a:lnTo>
                <a:lnTo>
                  <a:pt x="279781" y="217297"/>
                </a:lnTo>
                <a:lnTo>
                  <a:pt x="281050" y="213487"/>
                </a:lnTo>
                <a:lnTo>
                  <a:pt x="282956" y="208279"/>
                </a:lnTo>
                <a:lnTo>
                  <a:pt x="285369" y="201929"/>
                </a:lnTo>
                <a:lnTo>
                  <a:pt x="297688" y="169544"/>
                </a:lnTo>
                <a:lnTo>
                  <a:pt x="368808" y="169544"/>
                </a:lnTo>
                <a:lnTo>
                  <a:pt x="380238" y="202184"/>
                </a:lnTo>
                <a:lnTo>
                  <a:pt x="382397" y="208279"/>
                </a:lnTo>
                <a:lnTo>
                  <a:pt x="384048" y="213232"/>
                </a:lnTo>
                <a:lnTo>
                  <a:pt x="385191" y="216915"/>
                </a:lnTo>
                <a:lnTo>
                  <a:pt x="386461" y="220725"/>
                </a:lnTo>
                <a:lnTo>
                  <a:pt x="386969" y="223774"/>
                </a:lnTo>
                <a:lnTo>
                  <a:pt x="386969" y="228091"/>
                </a:lnTo>
                <a:lnTo>
                  <a:pt x="384429" y="231775"/>
                </a:lnTo>
                <a:lnTo>
                  <a:pt x="380364" y="233299"/>
                </a:lnTo>
                <a:lnTo>
                  <a:pt x="363220" y="238378"/>
                </a:lnTo>
                <a:lnTo>
                  <a:pt x="364109" y="247014"/>
                </a:lnTo>
                <a:lnTo>
                  <a:pt x="374276" y="246886"/>
                </a:lnTo>
                <a:lnTo>
                  <a:pt x="386817" y="246740"/>
                </a:lnTo>
                <a:lnTo>
                  <a:pt x="412347" y="246537"/>
                </a:lnTo>
                <a:lnTo>
                  <a:pt x="446325" y="246596"/>
                </a:lnTo>
                <a:lnTo>
                  <a:pt x="459022" y="246756"/>
                </a:lnTo>
                <a:lnTo>
                  <a:pt x="471678" y="247014"/>
                </a:lnTo>
                <a:lnTo>
                  <a:pt x="478788" y="246927"/>
                </a:lnTo>
                <a:lnTo>
                  <a:pt x="491188" y="246768"/>
                </a:lnTo>
                <a:lnTo>
                  <a:pt x="503835" y="246634"/>
                </a:lnTo>
                <a:lnTo>
                  <a:pt x="529844" y="246506"/>
                </a:lnTo>
                <a:lnTo>
                  <a:pt x="562753" y="246703"/>
                </a:lnTo>
                <a:lnTo>
                  <a:pt x="575414" y="246851"/>
                </a:lnTo>
                <a:lnTo>
                  <a:pt x="588010" y="247014"/>
                </a:lnTo>
                <a:lnTo>
                  <a:pt x="587501" y="238378"/>
                </a:lnTo>
                <a:close/>
              </a:path>
              <a:path w="2164207" h="250317">
                <a:moveTo>
                  <a:pt x="343408" y="2793"/>
                </a:moveTo>
                <a:lnTo>
                  <a:pt x="304673" y="151511"/>
                </a:lnTo>
                <a:lnTo>
                  <a:pt x="328422" y="88773"/>
                </a:lnTo>
                <a:lnTo>
                  <a:pt x="330835" y="82296"/>
                </a:lnTo>
                <a:lnTo>
                  <a:pt x="333121" y="76073"/>
                </a:lnTo>
                <a:lnTo>
                  <a:pt x="335153" y="69976"/>
                </a:lnTo>
                <a:lnTo>
                  <a:pt x="336931" y="76073"/>
                </a:lnTo>
                <a:lnTo>
                  <a:pt x="338963" y="82296"/>
                </a:lnTo>
                <a:lnTo>
                  <a:pt x="341249" y="88900"/>
                </a:lnTo>
                <a:lnTo>
                  <a:pt x="362585" y="151511"/>
                </a:lnTo>
                <a:lnTo>
                  <a:pt x="362204" y="0"/>
                </a:lnTo>
                <a:lnTo>
                  <a:pt x="343408" y="2793"/>
                </a:lnTo>
                <a:close/>
              </a:path>
              <a:path w="2164207" h="250317">
                <a:moveTo>
                  <a:pt x="1199438" y="199400"/>
                </a:moveTo>
                <a:lnTo>
                  <a:pt x="1195027" y="189304"/>
                </a:lnTo>
                <a:lnTo>
                  <a:pt x="1191424" y="178108"/>
                </a:lnTo>
                <a:lnTo>
                  <a:pt x="1188626" y="165804"/>
                </a:lnTo>
                <a:lnTo>
                  <a:pt x="1186630" y="152385"/>
                </a:lnTo>
                <a:lnTo>
                  <a:pt x="1185435" y="137844"/>
                </a:lnTo>
                <a:lnTo>
                  <a:pt x="1187004" y="239109"/>
                </a:lnTo>
                <a:lnTo>
                  <a:pt x="1198414" y="244099"/>
                </a:lnTo>
                <a:lnTo>
                  <a:pt x="1210719" y="247984"/>
                </a:lnTo>
                <a:lnTo>
                  <a:pt x="1223916" y="250760"/>
                </a:lnTo>
                <a:lnTo>
                  <a:pt x="1238004" y="252427"/>
                </a:lnTo>
                <a:lnTo>
                  <a:pt x="1252982" y="252984"/>
                </a:lnTo>
                <a:lnTo>
                  <a:pt x="1257186" y="252942"/>
                </a:lnTo>
                <a:lnTo>
                  <a:pt x="1271829" y="252113"/>
                </a:lnTo>
                <a:lnTo>
                  <a:pt x="1285653" y="250215"/>
                </a:lnTo>
                <a:lnTo>
                  <a:pt x="1298660" y="247250"/>
                </a:lnTo>
                <a:lnTo>
                  <a:pt x="1310852" y="243217"/>
                </a:lnTo>
                <a:lnTo>
                  <a:pt x="1322233" y="238116"/>
                </a:lnTo>
                <a:lnTo>
                  <a:pt x="1332805" y="231948"/>
                </a:lnTo>
                <a:lnTo>
                  <a:pt x="1342571" y="224711"/>
                </a:lnTo>
                <a:lnTo>
                  <a:pt x="1351534" y="216407"/>
                </a:lnTo>
                <a:lnTo>
                  <a:pt x="1360349" y="206226"/>
                </a:lnTo>
                <a:lnTo>
                  <a:pt x="1367368" y="196066"/>
                </a:lnTo>
                <a:lnTo>
                  <a:pt x="1373312" y="185180"/>
                </a:lnTo>
                <a:lnTo>
                  <a:pt x="1378178" y="173572"/>
                </a:lnTo>
                <a:lnTo>
                  <a:pt x="1381965" y="161248"/>
                </a:lnTo>
                <a:lnTo>
                  <a:pt x="1384672" y="148210"/>
                </a:lnTo>
                <a:lnTo>
                  <a:pt x="1386297" y="134464"/>
                </a:lnTo>
                <a:lnTo>
                  <a:pt x="1386839" y="120014"/>
                </a:lnTo>
                <a:lnTo>
                  <a:pt x="1386698" y="112688"/>
                </a:lnTo>
                <a:lnTo>
                  <a:pt x="1385539" y="98431"/>
                </a:lnTo>
                <a:lnTo>
                  <a:pt x="1383210" y="85028"/>
                </a:lnTo>
                <a:lnTo>
                  <a:pt x="1379708" y="72475"/>
                </a:lnTo>
                <a:lnTo>
                  <a:pt x="1375033" y="60770"/>
                </a:lnTo>
                <a:lnTo>
                  <a:pt x="1369182" y="49913"/>
                </a:lnTo>
                <a:lnTo>
                  <a:pt x="1362154" y="39902"/>
                </a:lnTo>
                <a:lnTo>
                  <a:pt x="1353947" y="30734"/>
                </a:lnTo>
                <a:lnTo>
                  <a:pt x="1347010" y="24484"/>
                </a:lnTo>
                <a:lnTo>
                  <a:pt x="1337381" y="17493"/>
                </a:lnTo>
                <a:lnTo>
                  <a:pt x="1326847" y="11572"/>
                </a:lnTo>
                <a:lnTo>
                  <a:pt x="1315407" y="6724"/>
                </a:lnTo>
                <a:lnTo>
                  <a:pt x="1303063" y="2951"/>
                </a:lnTo>
                <a:lnTo>
                  <a:pt x="1289814" y="254"/>
                </a:lnTo>
                <a:lnTo>
                  <a:pt x="1275660" y="-1364"/>
                </a:lnTo>
                <a:lnTo>
                  <a:pt x="1260602" y="-1905"/>
                </a:lnTo>
                <a:lnTo>
                  <a:pt x="1257354" y="-1881"/>
                </a:lnTo>
                <a:lnTo>
                  <a:pt x="1242666" y="-1146"/>
                </a:lnTo>
                <a:lnTo>
                  <a:pt x="1228780" y="618"/>
                </a:lnTo>
                <a:lnTo>
                  <a:pt x="1215696" y="3418"/>
                </a:lnTo>
                <a:lnTo>
                  <a:pt x="1203414" y="7254"/>
                </a:lnTo>
                <a:lnTo>
                  <a:pt x="1191933" y="12130"/>
                </a:lnTo>
                <a:lnTo>
                  <a:pt x="1181255" y="18047"/>
                </a:lnTo>
                <a:lnTo>
                  <a:pt x="1185037" y="122174"/>
                </a:lnTo>
                <a:lnTo>
                  <a:pt x="1185140" y="113792"/>
                </a:lnTo>
                <a:lnTo>
                  <a:pt x="1185940" y="98445"/>
                </a:lnTo>
                <a:lnTo>
                  <a:pt x="1187525" y="84402"/>
                </a:lnTo>
                <a:lnTo>
                  <a:pt x="1189894" y="71656"/>
                </a:lnTo>
                <a:lnTo>
                  <a:pt x="1193043" y="60202"/>
                </a:lnTo>
                <a:lnTo>
                  <a:pt x="1196971" y="50034"/>
                </a:lnTo>
                <a:lnTo>
                  <a:pt x="1201674" y="41148"/>
                </a:lnTo>
                <a:lnTo>
                  <a:pt x="1206885" y="33893"/>
                </a:lnTo>
                <a:lnTo>
                  <a:pt x="1216090" y="25332"/>
                </a:lnTo>
                <a:lnTo>
                  <a:pt x="1227148" y="19226"/>
                </a:lnTo>
                <a:lnTo>
                  <a:pt x="1240043" y="15568"/>
                </a:lnTo>
                <a:lnTo>
                  <a:pt x="1254760" y="14350"/>
                </a:lnTo>
                <a:lnTo>
                  <a:pt x="1268533" y="15418"/>
                </a:lnTo>
                <a:lnTo>
                  <a:pt x="1281462" y="18839"/>
                </a:lnTo>
                <a:lnTo>
                  <a:pt x="1292794" y="24611"/>
                </a:lnTo>
                <a:lnTo>
                  <a:pt x="1302522" y="32726"/>
                </a:lnTo>
                <a:lnTo>
                  <a:pt x="1310639" y="43179"/>
                </a:lnTo>
                <a:lnTo>
                  <a:pt x="1318483" y="59177"/>
                </a:lnTo>
                <a:lnTo>
                  <a:pt x="1322138" y="70282"/>
                </a:lnTo>
                <a:lnTo>
                  <a:pt x="1324989" y="82502"/>
                </a:lnTo>
                <a:lnTo>
                  <a:pt x="1327033" y="95838"/>
                </a:lnTo>
                <a:lnTo>
                  <a:pt x="1328262" y="110289"/>
                </a:lnTo>
                <a:lnTo>
                  <a:pt x="1328674" y="125856"/>
                </a:lnTo>
                <a:lnTo>
                  <a:pt x="1328464" y="138134"/>
                </a:lnTo>
                <a:lnTo>
                  <a:pt x="1327525" y="153424"/>
                </a:lnTo>
                <a:lnTo>
                  <a:pt x="1325832" y="167382"/>
                </a:lnTo>
                <a:lnTo>
                  <a:pt x="1323386" y="180004"/>
                </a:lnTo>
                <a:lnTo>
                  <a:pt x="1320187" y="191285"/>
                </a:lnTo>
                <a:lnTo>
                  <a:pt x="1316234" y="201220"/>
                </a:lnTo>
                <a:lnTo>
                  <a:pt x="1311529" y="209803"/>
                </a:lnTo>
                <a:lnTo>
                  <a:pt x="1306304" y="216823"/>
                </a:lnTo>
                <a:lnTo>
                  <a:pt x="1296981" y="225420"/>
                </a:lnTo>
                <a:lnTo>
                  <a:pt x="1285949" y="231561"/>
                </a:lnTo>
                <a:lnTo>
                  <a:pt x="1273193" y="235245"/>
                </a:lnTo>
                <a:lnTo>
                  <a:pt x="1258697" y="236474"/>
                </a:lnTo>
                <a:lnTo>
                  <a:pt x="1246005" y="235486"/>
                </a:lnTo>
                <a:lnTo>
                  <a:pt x="1233271" y="232066"/>
                </a:lnTo>
                <a:lnTo>
                  <a:pt x="1221997" y="226201"/>
                </a:lnTo>
                <a:lnTo>
                  <a:pt x="1212185" y="217891"/>
                </a:lnTo>
                <a:lnTo>
                  <a:pt x="1203833" y="207137"/>
                </a:lnTo>
                <a:lnTo>
                  <a:pt x="1199438" y="199400"/>
                </a:lnTo>
                <a:close/>
              </a:path>
              <a:path w="2164207" h="250317">
                <a:moveTo>
                  <a:pt x="1126743" y="127888"/>
                </a:moveTo>
                <a:lnTo>
                  <a:pt x="1126980" y="137464"/>
                </a:lnTo>
                <a:lnTo>
                  <a:pt x="1128278" y="151609"/>
                </a:lnTo>
                <a:lnTo>
                  <a:pt x="1130707" y="164927"/>
                </a:lnTo>
                <a:lnTo>
                  <a:pt x="1134266" y="177418"/>
                </a:lnTo>
                <a:lnTo>
                  <a:pt x="1138953" y="189088"/>
                </a:lnTo>
                <a:lnTo>
                  <a:pt x="1144766" y="199940"/>
                </a:lnTo>
                <a:lnTo>
                  <a:pt x="1151703" y="209977"/>
                </a:lnTo>
                <a:lnTo>
                  <a:pt x="1159764" y="219201"/>
                </a:lnTo>
                <a:lnTo>
                  <a:pt x="1166871" y="225815"/>
                </a:lnTo>
                <a:lnTo>
                  <a:pt x="1176489" y="233013"/>
                </a:lnTo>
                <a:lnTo>
                  <a:pt x="1187004" y="239109"/>
                </a:lnTo>
                <a:lnTo>
                  <a:pt x="1185435" y="137844"/>
                </a:lnTo>
                <a:lnTo>
                  <a:pt x="1185037" y="122174"/>
                </a:lnTo>
                <a:lnTo>
                  <a:pt x="1181255" y="18047"/>
                </a:lnTo>
                <a:lnTo>
                  <a:pt x="1171378" y="25010"/>
                </a:lnTo>
                <a:lnTo>
                  <a:pt x="1162304" y="33019"/>
                </a:lnTo>
                <a:lnTo>
                  <a:pt x="1154147" y="41941"/>
                </a:lnTo>
                <a:lnTo>
                  <a:pt x="1146894" y="51848"/>
                </a:lnTo>
                <a:lnTo>
                  <a:pt x="1140750" y="62546"/>
                </a:lnTo>
                <a:lnTo>
                  <a:pt x="1135716" y="74034"/>
                </a:lnTo>
                <a:lnTo>
                  <a:pt x="1131795" y="86312"/>
                </a:lnTo>
                <a:lnTo>
                  <a:pt x="1128991" y="99381"/>
                </a:lnTo>
                <a:lnTo>
                  <a:pt x="1127306" y="113239"/>
                </a:lnTo>
                <a:lnTo>
                  <a:pt x="1126743" y="127888"/>
                </a:lnTo>
                <a:close/>
              </a:path>
              <a:path w="2164207" h="250317">
                <a:moveTo>
                  <a:pt x="1982724" y="19303"/>
                </a:moveTo>
                <a:lnTo>
                  <a:pt x="1985517" y="18541"/>
                </a:lnTo>
                <a:lnTo>
                  <a:pt x="2006218" y="12573"/>
                </a:lnTo>
                <a:lnTo>
                  <a:pt x="2005203" y="3810"/>
                </a:lnTo>
                <a:lnTo>
                  <a:pt x="2004780" y="3821"/>
                </a:lnTo>
                <a:lnTo>
                  <a:pt x="1993709" y="4076"/>
                </a:lnTo>
                <a:lnTo>
                  <a:pt x="1981531" y="4273"/>
                </a:lnTo>
                <a:lnTo>
                  <a:pt x="1953894" y="4444"/>
                </a:lnTo>
                <a:lnTo>
                  <a:pt x="1937466" y="4385"/>
                </a:lnTo>
                <a:lnTo>
                  <a:pt x="1924544" y="4253"/>
                </a:lnTo>
                <a:lnTo>
                  <a:pt x="1912201" y="4058"/>
                </a:lnTo>
                <a:lnTo>
                  <a:pt x="1900428" y="3810"/>
                </a:lnTo>
                <a:lnTo>
                  <a:pt x="1900936" y="12573"/>
                </a:lnTo>
                <a:lnTo>
                  <a:pt x="1924177" y="19430"/>
                </a:lnTo>
                <a:lnTo>
                  <a:pt x="1926843" y="20192"/>
                </a:lnTo>
                <a:lnTo>
                  <a:pt x="1928240" y="22098"/>
                </a:lnTo>
                <a:lnTo>
                  <a:pt x="1928450" y="27853"/>
                </a:lnTo>
                <a:lnTo>
                  <a:pt x="1928674" y="39690"/>
                </a:lnTo>
                <a:lnTo>
                  <a:pt x="1928596" y="215366"/>
                </a:lnTo>
                <a:lnTo>
                  <a:pt x="1928367" y="226567"/>
                </a:lnTo>
                <a:lnTo>
                  <a:pt x="1900428" y="238378"/>
                </a:lnTo>
                <a:lnTo>
                  <a:pt x="1901316" y="247014"/>
                </a:lnTo>
                <a:lnTo>
                  <a:pt x="1904271" y="246968"/>
                </a:lnTo>
                <a:lnTo>
                  <a:pt x="1916050" y="246796"/>
                </a:lnTo>
                <a:lnTo>
                  <a:pt x="1928501" y="246648"/>
                </a:lnTo>
                <a:lnTo>
                  <a:pt x="1955418" y="246506"/>
                </a:lnTo>
                <a:lnTo>
                  <a:pt x="1982772" y="246665"/>
                </a:lnTo>
                <a:lnTo>
                  <a:pt x="1994978" y="246828"/>
                </a:lnTo>
                <a:lnTo>
                  <a:pt x="2006218" y="247014"/>
                </a:lnTo>
                <a:lnTo>
                  <a:pt x="2005711" y="238378"/>
                </a:lnTo>
                <a:lnTo>
                  <a:pt x="1985517" y="232282"/>
                </a:lnTo>
                <a:lnTo>
                  <a:pt x="1982724" y="231521"/>
                </a:lnTo>
                <a:lnTo>
                  <a:pt x="1981200" y="229488"/>
                </a:lnTo>
                <a:lnTo>
                  <a:pt x="1981073" y="226187"/>
                </a:lnTo>
                <a:lnTo>
                  <a:pt x="1980902" y="218772"/>
                </a:lnTo>
                <a:lnTo>
                  <a:pt x="1980744" y="206365"/>
                </a:lnTo>
                <a:lnTo>
                  <a:pt x="1980691" y="127762"/>
                </a:lnTo>
                <a:lnTo>
                  <a:pt x="2084069" y="127762"/>
                </a:lnTo>
                <a:lnTo>
                  <a:pt x="2083919" y="215137"/>
                </a:lnTo>
                <a:lnTo>
                  <a:pt x="2083689" y="226187"/>
                </a:lnTo>
                <a:lnTo>
                  <a:pt x="2082038" y="231521"/>
                </a:lnTo>
                <a:lnTo>
                  <a:pt x="2079243" y="232282"/>
                </a:lnTo>
                <a:lnTo>
                  <a:pt x="2058415" y="238378"/>
                </a:lnTo>
                <a:lnTo>
                  <a:pt x="2059305" y="247014"/>
                </a:lnTo>
                <a:lnTo>
                  <a:pt x="2069693" y="246836"/>
                </a:lnTo>
                <a:lnTo>
                  <a:pt x="2081801" y="246670"/>
                </a:lnTo>
                <a:lnTo>
                  <a:pt x="2109342" y="246506"/>
                </a:lnTo>
                <a:lnTo>
                  <a:pt x="2140083" y="246687"/>
                </a:lnTo>
                <a:lnTo>
                  <a:pt x="2152404" y="246841"/>
                </a:lnTo>
                <a:lnTo>
                  <a:pt x="2164207" y="247014"/>
                </a:lnTo>
                <a:lnTo>
                  <a:pt x="2163572" y="238378"/>
                </a:lnTo>
                <a:lnTo>
                  <a:pt x="2141092" y="231901"/>
                </a:lnTo>
                <a:lnTo>
                  <a:pt x="2136091" y="218671"/>
                </a:lnTo>
                <a:lnTo>
                  <a:pt x="2135937" y="206236"/>
                </a:lnTo>
                <a:lnTo>
                  <a:pt x="2136004" y="36389"/>
                </a:lnTo>
                <a:lnTo>
                  <a:pt x="2136266" y="25146"/>
                </a:lnTo>
                <a:lnTo>
                  <a:pt x="2136520" y="22098"/>
                </a:lnTo>
                <a:lnTo>
                  <a:pt x="2137917" y="20192"/>
                </a:lnTo>
                <a:lnTo>
                  <a:pt x="2140585" y="19430"/>
                </a:lnTo>
                <a:lnTo>
                  <a:pt x="2164207" y="12573"/>
                </a:lnTo>
                <a:lnTo>
                  <a:pt x="2163317" y="3810"/>
                </a:lnTo>
                <a:lnTo>
                  <a:pt x="2161379" y="3856"/>
                </a:lnTo>
                <a:lnTo>
                  <a:pt x="2149609" y="4097"/>
                </a:lnTo>
                <a:lnTo>
                  <a:pt x="2137183" y="4283"/>
                </a:lnTo>
                <a:lnTo>
                  <a:pt x="2110359" y="4444"/>
                </a:lnTo>
                <a:lnTo>
                  <a:pt x="2094960" y="4393"/>
                </a:lnTo>
                <a:lnTo>
                  <a:pt x="2081814" y="4262"/>
                </a:lnTo>
                <a:lnTo>
                  <a:pt x="2069625" y="4064"/>
                </a:lnTo>
                <a:lnTo>
                  <a:pt x="2058415" y="3810"/>
                </a:lnTo>
                <a:lnTo>
                  <a:pt x="2058924" y="12573"/>
                </a:lnTo>
                <a:lnTo>
                  <a:pt x="2079243" y="18541"/>
                </a:lnTo>
                <a:lnTo>
                  <a:pt x="2082038" y="19303"/>
                </a:lnTo>
                <a:lnTo>
                  <a:pt x="2083562" y="21081"/>
                </a:lnTo>
                <a:lnTo>
                  <a:pt x="2083784" y="27327"/>
                </a:lnTo>
                <a:lnTo>
                  <a:pt x="2083998" y="39485"/>
                </a:lnTo>
                <a:lnTo>
                  <a:pt x="2084069" y="109347"/>
                </a:lnTo>
                <a:lnTo>
                  <a:pt x="1980691" y="109347"/>
                </a:lnTo>
                <a:lnTo>
                  <a:pt x="1980814" y="35546"/>
                </a:lnTo>
                <a:lnTo>
                  <a:pt x="1981073" y="23875"/>
                </a:lnTo>
                <a:lnTo>
                  <a:pt x="1981200" y="21081"/>
                </a:lnTo>
                <a:lnTo>
                  <a:pt x="1982724" y="19303"/>
                </a:lnTo>
                <a:close/>
              </a:path>
              <a:path w="2164207" h="250317">
                <a:moveTo>
                  <a:pt x="1488948" y="19303"/>
                </a:moveTo>
                <a:lnTo>
                  <a:pt x="1491741" y="18541"/>
                </a:lnTo>
                <a:lnTo>
                  <a:pt x="1512442" y="12573"/>
                </a:lnTo>
                <a:lnTo>
                  <a:pt x="1511427" y="3810"/>
                </a:lnTo>
                <a:lnTo>
                  <a:pt x="1511004" y="3821"/>
                </a:lnTo>
                <a:lnTo>
                  <a:pt x="1499933" y="4076"/>
                </a:lnTo>
                <a:lnTo>
                  <a:pt x="1487755" y="4273"/>
                </a:lnTo>
                <a:lnTo>
                  <a:pt x="1460118" y="4444"/>
                </a:lnTo>
                <a:lnTo>
                  <a:pt x="1443690" y="4385"/>
                </a:lnTo>
                <a:lnTo>
                  <a:pt x="1430768" y="4253"/>
                </a:lnTo>
                <a:lnTo>
                  <a:pt x="1418425" y="4058"/>
                </a:lnTo>
                <a:lnTo>
                  <a:pt x="1406652" y="3810"/>
                </a:lnTo>
                <a:lnTo>
                  <a:pt x="1407160" y="12573"/>
                </a:lnTo>
                <a:lnTo>
                  <a:pt x="1430401" y="19430"/>
                </a:lnTo>
                <a:lnTo>
                  <a:pt x="1433067" y="20192"/>
                </a:lnTo>
                <a:lnTo>
                  <a:pt x="1434464" y="22098"/>
                </a:lnTo>
                <a:lnTo>
                  <a:pt x="1434674" y="27853"/>
                </a:lnTo>
                <a:lnTo>
                  <a:pt x="1434898" y="39690"/>
                </a:lnTo>
                <a:lnTo>
                  <a:pt x="1434820" y="215366"/>
                </a:lnTo>
                <a:lnTo>
                  <a:pt x="1434591" y="226567"/>
                </a:lnTo>
                <a:lnTo>
                  <a:pt x="1406652" y="238378"/>
                </a:lnTo>
                <a:lnTo>
                  <a:pt x="1407540" y="247014"/>
                </a:lnTo>
                <a:lnTo>
                  <a:pt x="1410495" y="246968"/>
                </a:lnTo>
                <a:lnTo>
                  <a:pt x="1422274" y="246796"/>
                </a:lnTo>
                <a:lnTo>
                  <a:pt x="1434725" y="246648"/>
                </a:lnTo>
                <a:lnTo>
                  <a:pt x="1461642" y="246506"/>
                </a:lnTo>
                <a:lnTo>
                  <a:pt x="1488996" y="246665"/>
                </a:lnTo>
                <a:lnTo>
                  <a:pt x="1501202" y="246828"/>
                </a:lnTo>
                <a:lnTo>
                  <a:pt x="1512442" y="247014"/>
                </a:lnTo>
                <a:lnTo>
                  <a:pt x="1511935" y="238378"/>
                </a:lnTo>
                <a:lnTo>
                  <a:pt x="1491741" y="232282"/>
                </a:lnTo>
                <a:lnTo>
                  <a:pt x="1488948" y="231521"/>
                </a:lnTo>
                <a:lnTo>
                  <a:pt x="1487424" y="229488"/>
                </a:lnTo>
                <a:lnTo>
                  <a:pt x="1487297" y="226187"/>
                </a:lnTo>
                <a:lnTo>
                  <a:pt x="1487126" y="218772"/>
                </a:lnTo>
                <a:lnTo>
                  <a:pt x="1486968" y="206365"/>
                </a:lnTo>
                <a:lnTo>
                  <a:pt x="1486915" y="127762"/>
                </a:lnTo>
                <a:lnTo>
                  <a:pt x="1590293" y="127762"/>
                </a:lnTo>
                <a:lnTo>
                  <a:pt x="1590143" y="215137"/>
                </a:lnTo>
                <a:lnTo>
                  <a:pt x="1589913" y="226187"/>
                </a:lnTo>
                <a:lnTo>
                  <a:pt x="1588262" y="231521"/>
                </a:lnTo>
                <a:lnTo>
                  <a:pt x="1585467" y="232282"/>
                </a:lnTo>
                <a:lnTo>
                  <a:pt x="1564639" y="238378"/>
                </a:lnTo>
                <a:lnTo>
                  <a:pt x="1565529" y="247014"/>
                </a:lnTo>
                <a:lnTo>
                  <a:pt x="1575917" y="246836"/>
                </a:lnTo>
                <a:lnTo>
                  <a:pt x="1588025" y="246670"/>
                </a:lnTo>
                <a:lnTo>
                  <a:pt x="1615566" y="246506"/>
                </a:lnTo>
                <a:lnTo>
                  <a:pt x="1646307" y="246687"/>
                </a:lnTo>
                <a:lnTo>
                  <a:pt x="1658628" y="246841"/>
                </a:lnTo>
                <a:lnTo>
                  <a:pt x="1670431" y="247014"/>
                </a:lnTo>
                <a:lnTo>
                  <a:pt x="1669795" y="238378"/>
                </a:lnTo>
                <a:lnTo>
                  <a:pt x="1647316" y="231901"/>
                </a:lnTo>
                <a:lnTo>
                  <a:pt x="1642315" y="218671"/>
                </a:lnTo>
                <a:lnTo>
                  <a:pt x="1642161" y="206236"/>
                </a:lnTo>
                <a:lnTo>
                  <a:pt x="1642228" y="36389"/>
                </a:lnTo>
                <a:lnTo>
                  <a:pt x="1642490" y="25146"/>
                </a:lnTo>
                <a:lnTo>
                  <a:pt x="1642744" y="22098"/>
                </a:lnTo>
                <a:lnTo>
                  <a:pt x="1644141" y="20192"/>
                </a:lnTo>
                <a:lnTo>
                  <a:pt x="1646809" y="19430"/>
                </a:lnTo>
                <a:lnTo>
                  <a:pt x="1670431" y="12573"/>
                </a:lnTo>
                <a:lnTo>
                  <a:pt x="1669541" y="3810"/>
                </a:lnTo>
                <a:lnTo>
                  <a:pt x="1667603" y="3856"/>
                </a:lnTo>
                <a:lnTo>
                  <a:pt x="1655833" y="4097"/>
                </a:lnTo>
                <a:lnTo>
                  <a:pt x="1643407" y="4283"/>
                </a:lnTo>
                <a:lnTo>
                  <a:pt x="1616583" y="4444"/>
                </a:lnTo>
                <a:lnTo>
                  <a:pt x="1601184" y="4393"/>
                </a:lnTo>
                <a:lnTo>
                  <a:pt x="1588038" y="4262"/>
                </a:lnTo>
                <a:lnTo>
                  <a:pt x="1575849" y="4064"/>
                </a:lnTo>
                <a:lnTo>
                  <a:pt x="1564639" y="3810"/>
                </a:lnTo>
                <a:lnTo>
                  <a:pt x="1565148" y="12573"/>
                </a:lnTo>
                <a:lnTo>
                  <a:pt x="1585467" y="18541"/>
                </a:lnTo>
                <a:lnTo>
                  <a:pt x="1588262" y="19303"/>
                </a:lnTo>
                <a:lnTo>
                  <a:pt x="1589786" y="21081"/>
                </a:lnTo>
                <a:lnTo>
                  <a:pt x="1590008" y="27327"/>
                </a:lnTo>
                <a:lnTo>
                  <a:pt x="1590222" y="39485"/>
                </a:lnTo>
                <a:lnTo>
                  <a:pt x="1590293" y="109347"/>
                </a:lnTo>
                <a:lnTo>
                  <a:pt x="1486915" y="109347"/>
                </a:lnTo>
                <a:lnTo>
                  <a:pt x="1487038" y="35546"/>
                </a:lnTo>
                <a:lnTo>
                  <a:pt x="1487297" y="23875"/>
                </a:lnTo>
                <a:lnTo>
                  <a:pt x="1487424" y="21081"/>
                </a:lnTo>
                <a:lnTo>
                  <a:pt x="1488948" y="19303"/>
                </a:lnTo>
                <a:close/>
              </a:path>
              <a:path w="2164207" h="250317">
                <a:moveTo>
                  <a:pt x="27978" y="246648"/>
                </a:moveTo>
                <a:lnTo>
                  <a:pt x="54991" y="246506"/>
                </a:lnTo>
                <a:lnTo>
                  <a:pt x="82344" y="246665"/>
                </a:lnTo>
                <a:lnTo>
                  <a:pt x="94550" y="246828"/>
                </a:lnTo>
                <a:lnTo>
                  <a:pt x="105791" y="247014"/>
                </a:lnTo>
                <a:lnTo>
                  <a:pt x="105283" y="238378"/>
                </a:lnTo>
                <a:lnTo>
                  <a:pt x="85089" y="232282"/>
                </a:lnTo>
                <a:lnTo>
                  <a:pt x="82296" y="231393"/>
                </a:lnTo>
                <a:lnTo>
                  <a:pt x="80772" y="229362"/>
                </a:lnTo>
                <a:lnTo>
                  <a:pt x="80518" y="221741"/>
                </a:lnTo>
                <a:lnTo>
                  <a:pt x="80391" y="210947"/>
                </a:lnTo>
                <a:lnTo>
                  <a:pt x="80263" y="205359"/>
                </a:lnTo>
                <a:lnTo>
                  <a:pt x="80263" y="42417"/>
                </a:lnTo>
                <a:lnTo>
                  <a:pt x="80391" y="37591"/>
                </a:lnTo>
                <a:lnTo>
                  <a:pt x="80645" y="23875"/>
                </a:lnTo>
                <a:lnTo>
                  <a:pt x="80899" y="21081"/>
                </a:lnTo>
                <a:lnTo>
                  <a:pt x="82423" y="19303"/>
                </a:lnTo>
                <a:lnTo>
                  <a:pt x="85089" y="18541"/>
                </a:lnTo>
                <a:lnTo>
                  <a:pt x="105791" y="12573"/>
                </a:lnTo>
                <a:lnTo>
                  <a:pt x="104775" y="3810"/>
                </a:lnTo>
                <a:lnTo>
                  <a:pt x="104348" y="3821"/>
                </a:lnTo>
                <a:lnTo>
                  <a:pt x="93208" y="4076"/>
                </a:lnTo>
                <a:lnTo>
                  <a:pt x="81007" y="4273"/>
                </a:lnTo>
                <a:lnTo>
                  <a:pt x="53467" y="4444"/>
                </a:lnTo>
                <a:lnTo>
                  <a:pt x="37038" y="4385"/>
                </a:lnTo>
                <a:lnTo>
                  <a:pt x="24116" y="4253"/>
                </a:lnTo>
                <a:lnTo>
                  <a:pt x="11773" y="4058"/>
                </a:lnTo>
                <a:lnTo>
                  <a:pt x="0" y="3810"/>
                </a:lnTo>
                <a:lnTo>
                  <a:pt x="508" y="12573"/>
                </a:lnTo>
                <a:lnTo>
                  <a:pt x="23749" y="19430"/>
                </a:lnTo>
                <a:lnTo>
                  <a:pt x="26416" y="20192"/>
                </a:lnTo>
                <a:lnTo>
                  <a:pt x="27812" y="22098"/>
                </a:lnTo>
                <a:lnTo>
                  <a:pt x="27939" y="25146"/>
                </a:lnTo>
                <a:lnTo>
                  <a:pt x="28067" y="29082"/>
                </a:lnTo>
                <a:lnTo>
                  <a:pt x="28321" y="48132"/>
                </a:lnTo>
                <a:lnTo>
                  <a:pt x="28067" y="216788"/>
                </a:lnTo>
                <a:lnTo>
                  <a:pt x="28067" y="221996"/>
                </a:lnTo>
                <a:lnTo>
                  <a:pt x="27939" y="226567"/>
                </a:lnTo>
                <a:lnTo>
                  <a:pt x="27812" y="229235"/>
                </a:lnTo>
                <a:lnTo>
                  <a:pt x="26288" y="231012"/>
                </a:lnTo>
                <a:lnTo>
                  <a:pt x="23241" y="231901"/>
                </a:lnTo>
                <a:lnTo>
                  <a:pt x="0" y="238378"/>
                </a:lnTo>
                <a:lnTo>
                  <a:pt x="888" y="247014"/>
                </a:lnTo>
                <a:lnTo>
                  <a:pt x="3821" y="246968"/>
                </a:lnTo>
                <a:lnTo>
                  <a:pt x="15543" y="246796"/>
                </a:lnTo>
                <a:lnTo>
                  <a:pt x="27978" y="246648"/>
                </a:lnTo>
                <a:close/>
              </a:path>
            </a:pathLst>
          </a:custGeom>
          <a:solidFill>
            <a:srgbClr val="018011"/>
          </a:solidFill>
        </p:spPr>
        <p:txBody>
          <a:bodyPr wrap="square" lIns="0" tIns="0" rIns="0" bIns="0" rtlCol="0">
            <a:noAutofit/>
          </a:bodyPr>
          <a:lstStyle/>
          <a:p>
            <a:endParaRPr/>
          </a:p>
        </p:txBody>
      </p:sp>
      <p:sp>
        <p:nvSpPr>
          <p:cNvPr id="52" name="object 52"/>
          <p:cNvSpPr/>
          <p:nvPr/>
        </p:nvSpPr>
        <p:spPr>
          <a:xfrm>
            <a:off x="8335773" y="968375"/>
            <a:ext cx="77217" cy="81534"/>
          </a:xfrm>
          <a:custGeom>
            <a:avLst/>
            <a:gdLst/>
            <a:ahLst/>
            <a:cxnLst/>
            <a:rect l="l" t="t" r="r" b="b"/>
            <a:pathLst>
              <a:path w="57912" h="81534">
                <a:moveTo>
                  <a:pt x="30480" y="0"/>
                </a:moveTo>
                <a:lnTo>
                  <a:pt x="28448" y="6096"/>
                </a:lnTo>
                <a:lnTo>
                  <a:pt x="26162" y="12319"/>
                </a:lnTo>
                <a:lnTo>
                  <a:pt x="23749" y="18796"/>
                </a:lnTo>
                <a:lnTo>
                  <a:pt x="0" y="81534"/>
                </a:lnTo>
                <a:lnTo>
                  <a:pt x="57912" y="81534"/>
                </a:lnTo>
                <a:lnTo>
                  <a:pt x="36575" y="18923"/>
                </a:lnTo>
                <a:lnTo>
                  <a:pt x="34290" y="12319"/>
                </a:lnTo>
                <a:lnTo>
                  <a:pt x="32258" y="6096"/>
                </a:lnTo>
                <a:lnTo>
                  <a:pt x="30480" y="0"/>
                </a:lnTo>
                <a:close/>
              </a:path>
            </a:pathLst>
          </a:custGeom>
          <a:ln w="3048">
            <a:solidFill>
              <a:srgbClr val="3A431F"/>
            </a:solidFill>
          </a:ln>
        </p:spPr>
        <p:txBody>
          <a:bodyPr wrap="square" lIns="0" tIns="0" rIns="0" bIns="0" rtlCol="0">
            <a:noAutofit/>
          </a:bodyPr>
          <a:lstStyle/>
          <a:p>
            <a:endParaRPr/>
          </a:p>
        </p:txBody>
      </p:sp>
      <p:sp>
        <p:nvSpPr>
          <p:cNvPr id="53" name="object 53"/>
          <p:cNvSpPr/>
          <p:nvPr/>
        </p:nvSpPr>
        <p:spPr>
          <a:xfrm>
            <a:off x="7807453" y="968375"/>
            <a:ext cx="77217" cy="81534"/>
          </a:xfrm>
          <a:custGeom>
            <a:avLst/>
            <a:gdLst/>
            <a:ahLst/>
            <a:cxnLst/>
            <a:rect l="l" t="t" r="r" b="b"/>
            <a:pathLst>
              <a:path w="57912" h="81534">
                <a:moveTo>
                  <a:pt x="30480" y="0"/>
                </a:moveTo>
                <a:lnTo>
                  <a:pt x="28448" y="6096"/>
                </a:lnTo>
                <a:lnTo>
                  <a:pt x="26162" y="12319"/>
                </a:lnTo>
                <a:lnTo>
                  <a:pt x="23749" y="18796"/>
                </a:lnTo>
                <a:lnTo>
                  <a:pt x="0" y="81534"/>
                </a:lnTo>
                <a:lnTo>
                  <a:pt x="57912" y="81534"/>
                </a:lnTo>
                <a:lnTo>
                  <a:pt x="36575" y="18923"/>
                </a:lnTo>
                <a:lnTo>
                  <a:pt x="34289" y="12319"/>
                </a:lnTo>
                <a:lnTo>
                  <a:pt x="32258" y="6096"/>
                </a:lnTo>
                <a:lnTo>
                  <a:pt x="30480"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8981271" y="912750"/>
            <a:ext cx="191516" cy="222123"/>
          </a:xfrm>
          <a:custGeom>
            <a:avLst/>
            <a:gdLst/>
            <a:ahLst/>
            <a:cxnLst/>
            <a:rect l="l" t="t" r="r" b="b"/>
            <a:pathLst>
              <a:path w="143637" h="222123">
                <a:moveTo>
                  <a:pt x="69723" y="0"/>
                </a:moveTo>
                <a:lnTo>
                  <a:pt x="55006" y="1217"/>
                </a:lnTo>
                <a:lnTo>
                  <a:pt x="42111" y="4875"/>
                </a:lnTo>
                <a:lnTo>
                  <a:pt x="31053" y="10981"/>
                </a:lnTo>
                <a:lnTo>
                  <a:pt x="21848" y="19542"/>
                </a:lnTo>
                <a:lnTo>
                  <a:pt x="16637" y="26797"/>
                </a:lnTo>
                <a:lnTo>
                  <a:pt x="11934" y="35683"/>
                </a:lnTo>
                <a:lnTo>
                  <a:pt x="8006" y="45851"/>
                </a:lnTo>
                <a:lnTo>
                  <a:pt x="4857" y="57305"/>
                </a:lnTo>
                <a:lnTo>
                  <a:pt x="2488" y="70051"/>
                </a:lnTo>
                <a:lnTo>
                  <a:pt x="903" y="84094"/>
                </a:lnTo>
                <a:lnTo>
                  <a:pt x="103" y="99441"/>
                </a:lnTo>
                <a:lnTo>
                  <a:pt x="0" y="107823"/>
                </a:lnTo>
                <a:lnTo>
                  <a:pt x="398" y="123493"/>
                </a:lnTo>
                <a:lnTo>
                  <a:pt x="1593" y="138034"/>
                </a:lnTo>
                <a:lnTo>
                  <a:pt x="3589" y="151453"/>
                </a:lnTo>
                <a:lnTo>
                  <a:pt x="6387" y="163757"/>
                </a:lnTo>
                <a:lnTo>
                  <a:pt x="9990" y="174953"/>
                </a:lnTo>
                <a:lnTo>
                  <a:pt x="14401" y="185049"/>
                </a:lnTo>
                <a:lnTo>
                  <a:pt x="18796" y="192786"/>
                </a:lnTo>
                <a:lnTo>
                  <a:pt x="27148" y="203540"/>
                </a:lnTo>
                <a:lnTo>
                  <a:pt x="36960" y="211850"/>
                </a:lnTo>
                <a:lnTo>
                  <a:pt x="48234" y="217715"/>
                </a:lnTo>
                <a:lnTo>
                  <a:pt x="60968" y="221135"/>
                </a:lnTo>
                <a:lnTo>
                  <a:pt x="73660" y="222123"/>
                </a:lnTo>
                <a:lnTo>
                  <a:pt x="88156" y="220894"/>
                </a:lnTo>
                <a:lnTo>
                  <a:pt x="100912" y="217210"/>
                </a:lnTo>
                <a:lnTo>
                  <a:pt x="111944" y="211069"/>
                </a:lnTo>
                <a:lnTo>
                  <a:pt x="121267" y="202472"/>
                </a:lnTo>
                <a:lnTo>
                  <a:pt x="126492" y="195452"/>
                </a:lnTo>
                <a:lnTo>
                  <a:pt x="131197" y="186869"/>
                </a:lnTo>
                <a:lnTo>
                  <a:pt x="135150" y="176934"/>
                </a:lnTo>
                <a:lnTo>
                  <a:pt x="138349" y="165653"/>
                </a:lnTo>
                <a:lnTo>
                  <a:pt x="140795" y="153031"/>
                </a:lnTo>
                <a:lnTo>
                  <a:pt x="142488" y="139073"/>
                </a:lnTo>
                <a:lnTo>
                  <a:pt x="143427" y="123783"/>
                </a:lnTo>
                <a:lnTo>
                  <a:pt x="143637" y="111505"/>
                </a:lnTo>
                <a:lnTo>
                  <a:pt x="143225" y="95938"/>
                </a:lnTo>
                <a:lnTo>
                  <a:pt x="141996" y="81487"/>
                </a:lnTo>
                <a:lnTo>
                  <a:pt x="139952" y="68151"/>
                </a:lnTo>
                <a:lnTo>
                  <a:pt x="137101" y="55931"/>
                </a:lnTo>
                <a:lnTo>
                  <a:pt x="133446" y="44826"/>
                </a:lnTo>
                <a:lnTo>
                  <a:pt x="128993" y="34837"/>
                </a:lnTo>
                <a:lnTo>
                  <a:pt x="117485" y="18375"/>
                </a:lnTo>
                <a:lnTo>
                  <a:pt x="107757" y="10260"/>
                </a:lnTo>
                <a:lnTo>
                  <a:pt x="96425" y="4488"/>
                </a:lnTo>
                <a:lnTo>
                  <a:pt x="83496" y="1067"/>
                </a:lnTo>
                <a:lnTo>
                  <a:pt x="69723"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9935127" y="902208"/>
            <a:ext cx="351704" cy="243204"/>
          </a:xfrm>
          <a:custGeom>
            <a:avLst/>
            <a:gdLst/>
            <a:ahLst/>
            <a:cxnLst/>
            <a:rect l="l" t="t" r="r" b="b"/>
            <a:pathLst>
              <a:path w="263778" h="243204">
                <a:moveTo>
                  <a:pt x="0" y="0"/>
                </a:moveTo>
                <a:lnTo>
                  <a:pt x="11773" y="248"/>
                </a:lnTo>
                <a:lnTo>
                  <a:pt x="24116" y="443"/>
                </a:lnTo>
                <a:lnTo>
                  <a:pt x="37038" y="575"/>
                </a:lnTo>
                <a:lnTo>
                  <a:pt x="50549" y="633"/>
                </a:lnTo>
                <a:lnTo>
                  <a:pt x="53466" y="634"/>
                </a:lnTo>
                <a:lnTo>
                  <a:pt x="67827" y="590"/>
                </a:lnTo>
                <a:lnTo>
                  <a:pt x="81103" y="463"/>
                </a:lnTo>
                <a:lnTo>
                  <a:pt x="93281" y="266"/>
                </a:lnTo>
                <a:lnTo>
                  <a:pt x="104352" y="11"/>
                </a:lnTo>
                <a:lnTo>
                  <a:pt x="104775" y="0"/>
                </a:lnTo>
                <a:lnTo>
                  <a:pt x="105790" y="8762"/>
                </a:lnTo>
                <a:lnTo>
                  <a:pt x="85089" y="14731"/>
                </a:lnTo>
                <a:lnTo>
                  <a:pt x="82296" y="15493"/>
                </a:lnTo>
                <a:lnTo>
                  <a:pt x="80772" y="17271"/>
                </a:lnTo>
                <a:lnTo>
                  <a:pt x="80645" y="20065"/>
                </a:lnTo>
                <a:lnTo>
                  <a:pt x="80386" y="31736"/>
                </a:lnTo>
                <a:lnTo>
                  <a:pt x="80270" y="44976"/>
                </a:lnTo>
                <a:lnTo>
                  <a:pt x="80263" y="49402"/>
                </a:lnTo>
                <a:lnTo>
                  <a:pt x="80263" y="105537"/>
                </a:lnTo>
                <a:lnTo>
                  <a:pt x="183641" y="105537"/>
                </a:lnTo>
                <a:lnTo>
                  <a:pt x="183641" y="49402"/>
                </a:lnTo>
                <a:lnTo>
                  <a:pt x="183570" y="35675"/>
                </a:lnTo>
                <a:lnTo>
                  <a:pt x="183356" y="23517"/>
                </a:lnTo>
                <a:lnTo>
                  <a:pt x="183260" y="20065"/>
                </a:lnTo>
                <a:lnTo>
                  <a:pt x="181609" y="15493"/>
                </a:lnTo>
                <a:lnTo>
                  <a:pt x="178815" y="14731"/>
                </a:lnTo>
                <a:lnTo>
                  <a:pt x="158496" y="8762"/>
                </a:lnTo>
                <a:lnTo>
                  <a:pt x="157987" y="0"/>
                </a:lnTo>
                <a:lnTo>
                  <a:pt x="169197" y="254"/>
                </a:lnTo>
                <a:lnTo>
                  <a:pt x="181386" y="452"/>
                </a:lnTo>
                <a:lnTo>
                  <a:pt x="194532" y="583"/>
                </a:lnTo>
                <a:lnTo>
                  <a:pt x="208614" y="634"/>
                </a:lnTo>
                <a:lnTo>
                  <a:pt x="209930" y="634"/>
                </a:lnTo>
                <a:lnTo>
                  <a:pt x="223671" y="592"/>
                </a:lnTo>
                <a:lnTo>
                  <a:pt x="236755" y="473"/>
                </a:lnTo>
                <a:lnTo>
                  <a:pt x="249181" y="287"/>
                </a:lnTo>
                <a:lnTo>
                  <a:pt x="260951" y="46"/>
                </a:lnTo>
                <a:lnTo>
                  <a:pt x="262889" y="0"/>
                </a:lnTo>
                <a:lnTo>
                  <a:pt x="263778" y="8762"/>
                </a:lnTo>
                <a:lnTo>
                  <a:pt x="240156" y="15620"/>
                </a:lnTo>
                <a:lnTo>
                  <a:pt x="237489" y="16382"/>
                </a:lnTo>
                <a:lnTo>
                  <a:pt x="236092" y="18287"/>
                </a:lnTo>
                <a:lnTo>
                  <a:pt x="235838" y="21336"/>
                </a:lnTo>
                <a:lnTo>
                  <a:pt x="235576" y="32579"/>
                </a:lnTo>
                <a:lnTo>
                  <a:pt x="235463" y="46127"/>
                </a:lnTo>
                <a:lnTo>
                  <a:pt x="235457" y="50037"/>
                </a:lnTo>
                <a:lnTo>
                  <a:pt x="235457" y="188213"/>
                </a:lnTo>
                <a:lnTo>
                  <a:pt x="235509" y="202426"/>
                </a:lnTo>
                <a:lnTo>
                  <a:pt x="235663" y="214861"/>
                </a:lnTo>
                <a:lnTo>
                  <a:pt x="235838" y="222757"/>
                </a:lnTo>
                <a:lnTo>
                  <a:pt x="263144" y="234568"/>
                </a:lnTo>
                <a:lnTo>
                  <a:pt x="263778" y="243204"/>
                </a:lnTo>
                <a:lnTo>
                  <a:pt x="251976" y="243031"/>
                </a:lnTo>
                <a:lnTo>
                  <a:pt x="239655" y="242877"/>
                </a:lnTo>
                <a:lnTo>
                  <a:pt x="226787" y="242760"/>
                </a:lnTo>
                <a:lnTo>
                  <a:pt x="213345" y="242701"/>
                </a:lnTo>
                <a:lnTo>
                  <a:pt x="208914" y="242696"/>
                </a:lnTo>
                <a:lnTo>
                  <a:pt x="194586" y="242741"/>
                </a:lnTo>
                <a:lnTo>
                  <a:pt x="181373" y="242860"/>
                </a:lnTo>
                <a:lnTo>
                  <a:pt x="169265" y="243026"/>
                </a:lnTo>
                <a:lnTo>
                  <a:pt x="158876" y="243204"/>
                </a:lnTo>
                <a:lnTo>
                  <a:pt x="157987" y="234568"/>
                </a:lnTo>
                <a:lnTo>
                  <a:pt x="178815" y="228472"/>
                </a:lnTo>
                <a:lnTo>
                  <a:pt x="181609" y="227711"/>
                </a:lnTo>
                <a:lnTo>
                  <a:pt x="183133" y="225678"/>
                </a:lnTo>
                <a:lnTo>
                  <a:pt x="183260" y="222376"/>
                </a:lnTo>
                <a:lnTo>
                  <a:pt x="183491" y="211327"/>
                </a:lnTo>
                <a:lnTo>
                  <a:pt x="183616" y="198317"/>
                </a:lnTo>
                <a:lnTo>
                  <a:pt x="183641" y="188213"/>
                </a:lnTo>
                <a:lnTo>
                  <a:pt x="183641" y="123951"/>
                </a:lnTo>
                <a:lnTo>
                  <a:pt x="80263" y="123951"/>
                </a:lnTo>
                <a:lnTo>
                  <a:pt x="80263" y="188213"/>
                </a:lnTo>
                <a:lnTo>
                  <a:pt x="80316" y="202555"/>
                </a:lnTo>
                <a:lnTo>
                  <a:pt x="80474" y="214962"/>
                </a:lnTo>
                <a:lnTo>
                  <a:pt x="80645" y="222376"/>
                </a:lnTo>
                <a:lnTo>
                  <a:pt x="82296" y="227711"/>
                </a:lnTo>
                <a:lnTo>
                  <a:pt x="85089" y="228472"/>
                </a:lnTo>
                <a:lnTo>
                  <a:pt x="105282" y="234568"/>
                </a:lnTo>
                <a:lnTo>
                  <a:pt x="105790" y="243204"/>
                </a:lnTo>
                <a:lnTo>
                  <a:pt x="94550" y="243018"/>
                </a:lnTo>
                <a:lnTo>
                  <a:pt x="82344" y="242855"/>
                </a:lnTo>
                <a:lnTo>
                  <a:pt x="69163" y="242740"/>
                </a:lnTo>
                <a:lnTo>
                  <a:pt x="54990" y="242696"/>
                </a:lnTo>
                <a:lnTo>
                  <a:pt x="41196" y="242735"/>
                </a:lnTo>
                <a:lnTo>
                  <a:pt x="28073" y="242838"/>
                </a:lnTo>
                <a:lnTo>
                  <a:pt x="15622" y="242986"/>
                </a:lnTo>
                <a:lnTo>
                  <a:pt x="3843" y="243158"/>
                </a:lnTo>
                <a:lnTo>
                  <a:pt x="888" y="243204"/>
                </a:lnTo>
                <a:lnTo>
                  <a:pt x="0" y="234568"/>
                </a:lnTo>
                <a:lnTo>
                  <a:pt x="23240" y="228091"/>
                </a:lnTo>
                <a:lnTo>
                  <a:pt x="28168" y="211556"/>
                </a:lnTo>
                <a:lnTo>
                  <a:pt x="28294" y="198631"/>
                </a:lnTo>
                <a:lnTo>
                  <a:pt x="28321" y="188213"/>
                </a:lnTo>
                <a:lnTo>
                  <a:pt x="28321" y="50037"/>
                </a:lnTo>
                <a:lnTo>
                  <a:pt x="28246" y="35880"/>
                </a:lnTo>
                <a:lnTo>
                  <a:pt x="28022" y="24043"/>
                </a:lnTo>
                <a:lnTo>
                  <a:pt x="26415" y="16382"/>
                </a:lnTo>
                <a:lnTo>
                  <a:pt x="23749" y="15620"/>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9276758" y="902208"/>
            <a:ext cx="351704" cy="243204"/>
          </a:xfrm>
          <a:custGeom>
            <a:avLst/>
            <a:gdLst/>
            <a:ahLst/>
            <a:cxnLst/>
            <a:rect l="l" t="t" r="r" b="b"/>
            <a:pathLst>
              <a:path w="263778" h="243204">
                <a:moveTo>
                  <a:pt x="0" y="0"/>
                </a:moveTo>
                <a:lnTo>
                  <a:pt x="11773" y="248"/>
                </a:lnTo>
                <a:lnTo>
                  <a:pt x="24116" y="443"/>
                </a:lnTo>
                <a:lnTo>
                  <a:pt x="37038" y="575"/>
                </a:lnTo>
                <a:lnTo>
                  <a:pt x="50549" y="633"/>
                </a:lnTo>
                <a:lnTo>
                  <a:pt x="53466" y="634"/>
                </a:lnTo>
                <a:lnTo>
                  <a:pt x="67827" y="590"/>
                </a:lnTo>
                <a:lnTo>
                  <a:pt x="81103" y="463"/>
                </a:lnTo>
                <a:lnTo>
                  <a:pt x="93281" y="266"/>
                </a:lnTo>
                <a:lnTo>
                  <a:pt x="104352" y="11"/>
                </a:lnTo>
                <a:lnTo>
                  <a:pt x="104775" y="0"/>
                </a:lnTo>
                <a:lnTo>
                  <a:pt x="105790" y="8762"/>
                </a:lnTo>
                <a:lnTo>
                  <a:pt x="85089" y="14731"/>
                </a:lnTo>
                <a:lnTo>
                  <a:pt x="82296" y="15493"/>
                </a:lnTo>
                <a:lnTo>
                  <a:pt x="80772" y="17271"/>
                </a:lnTo>
                <a:lnTo>
                  <a:pt x="80645" y="20065"/>
                </a:lnTo>
                <a:lnTo>
                  <a:pt x="80386" y="31736"/>
                </a:lnTo>
                <a:lnTo>
                  <a:pt x="80270" y="44976"/>
                </a:lnTo>
                <a:lnTo>
                  <a:pt x="80263" y="49402"/>
                </a:lnTo>
                <a:lnTo>
                  <a:pt x="80263" y="105537"/>
                </a:lnTo>
                <a:lnTo>
                  <a:pt x="183641" y="105537"/>
                </a:lnTo>
                <a:lnTo>
                  <a:pt x="183641" y="49402"/>
                </a:lnTo>
                <a:lnTo>
                  <a:pt x="183570" y="35675"/>
                </a:lnTo>
                <a:lnTo>
                  <a:pt x="183356" y="23517"/>
                </a:lnTo>
                <a:lnTo>
                  <a:pt x="183260" y="20065"/>
                </a:lnTo>
                <a:lnTo>
                  <a:pt x="181609" y="15493"/>
                </a:lnTo>
                <a:lnTo>
                  <a:pt x="178815" y="14731"/>
                </a:lnTo>
                <a:lnTo>
                  <a:pt x="158496" y="8762"/>
                </a:lnTo>
                <a:lnTo>
                  <a:pt x="157987" y="0"/>
                </a:lnTo>
                <a:lnTo>
                  <a:pt x="169197" y="254"/>
                </a:lnTo>
                <a:lnTo>
                  <a:pt x="181386" y="452"/>
                </a:lnTo>
                <a:lnTo>
                  <a:pt x="194532" y="583"/>
                </a:lnTo>
                <a:lnTo>
                  <a:pt x="208614" y="634"/>
                </a:lnTo>
                <a:lnTo>
                  <a:pt x="209930" y="634"/>
                </a:lnTo>
                <a:lnTo>
                  <a:pt x="223671" y="592"/>
                </a:lnTo>
                <a:lnTo>
                  <a:pt x="236755" y="473"/>
                </a:lnTo>
                <a:lnTo>
                  <a:pt x="249181" y="287"/>
                </a:lnTo>
                <a:lnTo>
                  <a:pt x="260951" y="46"/>
                </a:lnTo>
                <a:lnTo>
                  <a:pt x="262889" y="0"/>
                </a:lnTo>
                <a:lnTo>
                  <a:pt x="263778" y="8762"/>
                </a:lnTo>
                <a:lnTo>
                  <a:pt x="240156" y="15620"/>
                </a:lnTo>
                <a:lnTo>
                  <a:pt x="237489" y="16382"/>
                </a:lnTo>
                <a:lnTo>
                  <a:pt x="236092" y="18287"/>
                </a:lnTo>
                <a:lnTo>
                  <a:pt x="235838" y="21336"/>
                </a:lnTo>
                <a:lnTo>
                  <a:pt x="235576" y="32579"/>
                </a:lnTo>
                <a:lnTo>
                  <a:pt x="235463" y="46127"/>
                </a:lnTo>
                <a:lnTo>
                  <a:pt x="235457" y="50037"/>
                </a:lnTo>
                <a:lnTo>
                  <a:pt x="235457" y="188213"/>
                </a:lnTo>
                <a:lnTo>
                  <a:pt x="235509" y="202426"/>
                </a:lnTo>
                <a:lnTo>
                  <a:pt x="235663" y="214861"/>
                </a:lnTo>
                <a:lnTo>
                  <a:pt x="235838" y="222757"/>
                </a:lnTo>
                <a:lnTo>
                  <a:pt x="263143" y="234568"/>
                </a:lnTo>
                <a:lnTo>
                  <a:pt x="263778" y="243204"/>
                </a:lnTo>
                <a:lnTo>
                  <a:pt x="251976" y="243031"/>
                </a:lnTo>
                <a:lnTo>
                  <a:pt x="239655" y="242877"/>
                </a:lnTo>
                <a:lnTo>
                  <a:pt x="226787" y="242760"/>
                </a:lnTo>
                <a:lnTo>
                  <a:pt x="213345" y="242701"/>
                </a:lnTo>
                <a:lnTo>
                  <a:pt x="208914" y="242696"/>
                </a:lnTo>
                <a:lnTo>
                  <a:pt x="194586" y="242741"/>
                </a:lnTo>
                <a:lnTo>
                  <a:pt x="181373" y="242860"/>
                </a:lnTo>
                <a:lnTo>
                  <a:pt x="169265" y="243026"/>
                </a:lnTo>
                <a:lnTo>
                  <a:pt x="158876" y="243204"/>
                </a:lnTo>
                <a:lnTo>
                  <a:pt x="157987" y="234568"/>
                </a:lnTo>
                <a:lnTo>
                  <a:pt x="178815" y="228472"/>
                </a:lnTo>
                <a:lnTo>
                  <a:pt x="181609" y="227711"/>
                </a:lnTo>
                <a:lnTo>
                  <a:pt x="183133" y="225678"/>
                </a:lnTo>
                <a:lnTo>
                  <a:pt x="183260" y="222376"/>
                </a:lnTo>
                <a:lnTo>
                  <a:pt x="183491" y="211327"/>
                </a:lnTo>
                <a:lnTo>
                  <a:pt x="183616" y="198317"/>
                </a:lnTo>
                <a:lnTo>
                  <a:pt x="183641" y="188213"/>
                </a:lnTo>
                <a:lnTo>
                  <a:pt x="183641" y="123951"/>
                </a:lnTo>
                <a:lnTo>
                  <a:pt x="80263" y="123951"/>
                </a:lnTo>
                <a:lnTo>
                  <a:pt x="80263" y="188213"/>
                </a:lnTo>
                <a:lnTo>
                  <a:pt x="80316" y="202555"/>
                </a:lnTo>
                <a:lnTo>
                  <a:pt x="80474" y="214962"/>
                </a:lnTo>
                <a:lnTo>
                  <a:pt x="80645" y="222376"/>
                </a:lnTo>
                <a:lnTo>
                  <a:pt x="82296" y="227711"/>
                </a:lnTo>
                <a:lnTo>
                  <a:pt x="85089" y="228472"/>
                </a:lnTo>
                <a:lnTo>
                  <a:pt x="105282" y="234568"/>
                </a:lnTo>
                <a:lnTo>
                  <a:pt x="105790" y="243204"/>
                </a:lnTo>
                <a:lnTo>
                  <a:pt x="94550" y="243018"/>
                </a:lnTo>
                <a:lnTo>
                  <a:pt x="82344" y="242855"/>
                </a:lnTo>
                <a:lnTo>
                  <a:pt x="69163" y="242740"/>
                </a:lnTo>
                <a:lnTo>
                  <a:pt x="54990" y="242696"/>
                </a:lnTo>
                <a:lnTo>
                  <a:pt x="41196" y="242735"/>
                </a:lnTo>
                <a:lnTo>
                  <a:pt x="28073" y="242838"/>
                </a:lnTo>
                <a:lnTo>
                  <a:pt x="15622" y="242986"/>
                </a:lnTo>
                <a:lnTo>
                  <a:pt x="3843" y="243158"/>
                </a:lnTo>
                <a:lnTo>
                  <a:pt x="888" y="243204"/>
                </a:lnTo>
                <a:lnTo>
                  <a:pt x="0" y="234568"/>
                </a:lnTo>
                <a:lnTo>
                  <a:pt x="23240" y="228091"/>
                </a:lnTo>
                <a:lnTo>
                  <a:pt x="28168" y="211556"/>
                </a:lnTo>
                <a:lnTo>
                  <a:pt x="28294" y="198631"/>
                </a:lnTo>
                <a:lnTo>
                  <a:pt x="28321" y="188213"/>
                </a:lnTo>
                <a:lnTo>
                  <a:pt x="28321" y="50037"/>
                </a:lnTo>
                <a:lnTo>
                  <a:pt x="28246" y="35880"/>
                </a:lnTo>
                <a:lnTo>
                  <a:pt x="28022" y="24043"/>
                </a:lnTo>
                <a:lnTo>
                  <a:pt x="26415" y="16382"/>
                </a:lnTo>
                <a:lnTo>
                  <a:pt x="23749" y="15620"/>
                </a:lnTo>
                <a:lnTo>
                  <a:pt x="507" y="8762"/>
                </a:lnTo>
                <a:lnTo>
                  <a:pt x="0"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7401222" y="902208"/>
            <a:ext cx="141055" cy="243204"/>
          </a:xfrm>
          <a:custGeom>
            <a:avLst/>
            <a:gdLst/>
            <a:ahLst/>
            <a:cxnLst/>
            <a:rect l="l" t="t" r="r" b="b"/>
            <a:pathLst>
              <a:path w="105791" h="243204">
                <a:moveTo>
                  <a:pt x="0" y="0"/>
                </a:moveTo>
                <a:lnTo>
                  <a:pt x="11773" y="248"/>
                </a:lnTo>
                <a:lnTo>
                  <a:pt x="24116" y="443"/>
                </a:lnTo>
                <a:lnTo>
                  <a:pt x="37038" y="575"/>
                </a:lnTo>
                <a:lnTo>
                  <a:pt x="50549" y="633"/>
                </a:lnTo>
                <a:lnTo>
                  <a:pt x="53467" y="634"/>
                </a:lnTo>
                <a:lnTo>
                  <a:pt x="67756" y="590"/>
                </a:lnTo>
                <a:lnTo>
                  <a:pt x="81007" y="463"/>
                </a:lnTo>
                <a:lnTo>
                  <a:pt x="93208" y="266"/>
                </a:lnTo>
                <a:lnTo>
                  <a:pt x="104348" y="11"/>
                </a:lnTo>
                <a:lnTo>
                  <a:pt x="104775" y="0"/>
                </a:lnTo>
                <a:lnTo>
                  <a:pt x="105791" y="8762"/>
                </a:lnTo>
                <a:lnTo>
                  <a:pt x="85089" y="14731"/>
                </a:lnTo>
                <a:lnTo>
                  <a:pt x="82423" y="15493"/>
                </a:lnTo>
                <a:lnTo>
                  <a:pt x="80899" y="17271"/>
                </a:lnTo>
                <a:lnTo>
                  <a:pt x="80645" y="20065"/>
                </a:lnTo>
                <a:lnTo>
                  <a:pt x="80518" y="24383"/>
                </a:lnTo>
                <a:lnTo>
                  <a:pt x="80391" y="28955"/>
                </a:lnTo>
                <a:lnTo>
                  <a:pt x="80391" y="33781"/>
                </a:lnTo>
                <a:lnTo>
                  <a:pt x="80263" y="38607"/>
                </a:lnTo>
                <a:lnTo>
                  <a:pt x="80263" y="201549"/>
                </a:lnTo>
                <a:lnTo>
                  <a:pt x="80391" y="207137"/>
                </a:lnTo>
                <a:lnTo>
                  <a:pt x="80391" y="212851"/>
                </a:lnTo>
                <a:lnTo>
                  <a:pt x="80518" y="217931"/>
                </a:lnTo>
                <a:lnTo>
                  <a:pt x="80645" y="222376"/>
                </a:lnTo>
                <a:lnTo>
                  <a:pt x="80772" y="225551"/>
                </a:lnTo>
                <a:lnTo>
                  <a:pt x="82296" y="227583"/>
                </a:lnTo>
                <a:lnTo>
                  <a:pt x="85089" y="228472"/>
                </a:lnTo>
                <a:lnTo>
                  <a:pt x="105283" y="234568"/>
                </a:lnTo>
                <a:lnTo>
                  <a:pt x="105791" y="243204"/>
                </a:lnTo>
                <a:lnTo>
                  <a:pt x="94550" y="243018"/>
                </a:lnTo>
                <a:lnTo>
                  <a:pt x="82344" y="242855"/>
                </a:lnTo>
                <a:lnTo>
                  <a:pt x="69163" y="242740"/>
                </a:lnTo>
                <a:lnTo>
                  <a:pt x="54991" y="242696"/>
                </a:lnTo>
                <a:lnTo>
                  <a:pt x="41128" y="242735"/>
                </a:lnTo>
                <a:lnTo>
                  <a:pt x="27978" y="242838"/>
                </a:lnTo>
                <a:lnTo>
                  <a:pt x="15543" y="242986"/>
                </a:lnTo>
                <a:lnTo>
                  <a:pt x="3821" y="243158"/>
                </a:lnTo>
                <a:lnTo>
                  <a:pt x="888" y="243204"/>
                </a:lnTo>
                <a:lnTo>
                  <a:pt x="0" y="234568"/>
                </a:lnTo>
                <a:lnTo>
                  <a:pt x="23241" y="228091"/>
                </a:lnTo>
                <a:lnTo>
                  <a:pt x="26288" y="227202"/>
                </a:lnTo>
                <a:lnTo>
                  <a:pt x="27812" y="225425"/>
                </a:lnTo>
                <a:lnTo>
                  <a:pt x="27939" y="222757"/>
                </a:lnTo>
                <a:lnTo>
                  <a:pt x="28067" y="218186"/>
                </a:lnTo>
                <a:lnTo>
                  <a:pt x="28067" y="212978"/>
                </a:lnTo>
                <a:lnTo>
                  <a:pt x="28194" y="207263"/>
                </a:lnTo>
                <a:lnTo>
                  <a:pt x="28194" y="201549"/>
                </a:lnTo>
                <a:lnTo>
                  <a:pt x="28321" y="195199"/>
                </a:lnTo>
                <a:lnTo>
                  <a:pt x="28321" y="188213"/>
                </a:lnTo>
                <a:lnTo>
                  <a:pt x="28321" y="50037"/>
                </a:lnTo>
                <a:lnTo>
                  <a:pt x="28321" y="44322"/>
                </a:lnTo>
                <a:lnTo>
                  <a:pt x="28194" y="38988"/>
                </a:lnTo>
                <a:lnTo>
                  <a:pt x="28194" y="34289"/>
                </a:lnTo>
                <a:lnTo>
                  <a:pt x="28067" y="29590"/>
                </a:lnTo>
                <a:lnTo>
                  <a:pt x="28067" y="25272"/>
                </a:lnTo>
                <a:lnTo>
                  <a:pt x="27939" y="21336"/>
                </a:lnTo>
                <a:lnTo>
                  <a:pt x="27812" y="18287"/>
                </a:lnTo>
                <a:lnTo>
                  <a:pt x="26416" y="16382"/>
                </a:lnTo>
                <a:lnTo>
                  <a:pt x="23749" y="15620"/>
                </a:lnTo>
                <a:lnTo>
                  <a:pt x="508" y="8762"/>
                </a:lnTo>
                <a:lnTo>
                  <a:pt x="0"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9645229" y="901955"/>
            <a:ext cx="264836" cy="243459"/>
          </a:xfrm>
          <a:custGeom>
            <a:avLst/>
            <a:gdLst/>
            <a:ahLst/>
            <a:cxnLst/>
            <a:rect l="l" t="t" r="r" b="b"/>
            <a:pathLst>
              <a:path w="198627" h="243459">
                <a:moveTo>
                  <a:pt x="191515" y="0"/>
                </a:moveTo>
                <a:lnTo>
                  <a:pt x="192658" y="1397"/>
                </a:lnTo>
                <a:lnTo>
                  <a:pt x="181228" y="62992"/>
                </a:lnTo>
                <a:lnTo>
                  <a:pt x="172084" y="64388"/>
                </a:lnTo>
                <a:lnTo>
                  <a:pt x="160020" y="18669"/>
                </a:lnTo>
                <a:lnTo>
                  <a:pt x="71627" y="18669"/>
                </a:lnTo>
                <a:lnTo>
                  <a:pt x="136144" y="104648"/>
                </a:lnTo>
                <a:lnTo>
                  <a:pt x="52958" y="204343"/>
                </a:lnTo>
                <a:lnTo>
                  <a:pt x="167512" y="204343"/>
                </a:lnTo>
                <a:lnTo>
                  <a:pt x="187959" y="161290"/>
                </a:lnTo>
                <a:lnTo>
                  <a:pt x="198627" y="159638"/>
                </a:lnTo>
                <a:lnTo>
                  <a:pt x="193039" y="242316"/>
                </a:lnTo>
                <a:lnTo>
                  <a:pt x="191770" y="243459"/>
                </a:lnTo>
                <a:lnTo>
                  <a:pt x="177353" y="243352"/>
                </a:lnTo>
                <a:lnTo>
                  <a:pt x="163506" y="243250"/>
                </a:lnTo>
                <a:lnTo>
                  <a:pt x="150226" y="243156"/>
                </a:lnTo>
                <a:lnTo>
                  <a:pt x="137507" y="243075"/>
                </a:lnTo>
                <a:lnTo>
                  <a:pt x="125345" y="243011"/>
                </a:lnTo>
                <a:lnTo>
                  <a:pt x="113736" y="242968"/>
                </a:lnTo>
                <a:lnTo>
                  <a:pt x="102677" y="242951"/>
                </a:lnTo>
                <a:lnTo>
                  <a:pt x="101600" y="242950"/>
                </a:lnTo>
                <a:lnTo>
                  <a:pt x="48895" y="242950"/>
                </a:lnTo>
                <a:lnTo>
                  <a:pt x="35393" y="242999"/>
                </a:lnTo>
                <a:lnTo>
                  <a:pt x="22450" y="243125"/>
                </a:lnTo>
                <a:lnTo>
                  <a:pt x="10093" y="243302"/>
                </a:lnTo>
                <a:lnTo>
                  <a:pt x="761" y="243459"/>
                </a:lnTo>
                <a:lnTo>
                  <a:pt x="0" y="235712"/>
                </a:lnTo>
                <a:lnTo>
                  <a:pt x="91185" y="127381"/>
                </a:lnTo>
                <a:lnTo>
                  <a:pt x="2412" y="8762"/>
                </a:lnTo>
                <a:lnTo>
                  <a:pt x="1650" y="254"/>
                </a:lnTo>
                <a:lnTo>
                  <a:pt x="14975" y="504"/>
                </a:lnTo>
                <a:lnTo>
                  <a:pt x="27904" y="700"/>
                </a:lnTo>
                <a:lnTo>
                  <a:pt x="40440" y="831"/>
                </a:lnTo>
                <a:lnTo>
                  <a:pt x="52581" y="887"/>
                </a:lnTo>
                <a:lnTo>
                  <a:pt x="54609" y="888"/>
                </a:lnTo>
                <a:lnTo>
                  <a:pt x="107314" y="888"/>
                </a:lnTo>
                <a:lnTo>
                  <a:pt x="119233" y="871"/>
                </a:lnTo>
                <a:lnTo>
                  <a:pt x="131429" y="816"/>
                </a:lnTo>
                <a:lnTo>
                  <a:pt x="143902" y="721"/>
                </a:lnTo>
                <a:lnTo>
                  <a:pt x="156653" y="583"/>
                </a:lnTo>
                <a:lnTo>
                  <a:pt x="169681" y="401"/>
                </a:lnTo>
                <a:lnTo>
                  <a:pt x="182986" y="170"/>
                </a:lnTo>
                <a:lnTo>
                  <a:pt x="191515"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8225367" y="898398"/>
            <a:ext cx="660906" cy="248412"/>
          </a:xfrm>
          <a:custGeom>
            <a:avLst/>
            <a:gdLst/>
            <a:ahLst/>
            <a:cxnLst/>
            <a:rect l="l" t="t" r="r" b="b"/>
            <a:pathLst>
              <a:path w="495680" h="248412">
                <a:moveTo>
                  <a:pt x="140335" y="0"/>
                </a:moveTo>
                <a:lnTo>
                  <a:pt x="215011" y="210819"/>
                </a:lnTo>
                <a:lnTo>
                  <a:pt x="217932" y="218948"/>
                </a:lnTo>
                <a:lnTo>
                  <a:pt x="222885" y="227202"/>
                </a:lnTo>
                <a:lnTo>
                  <a:pt x="233045" y="233299"/>
                </a:lnTo>
                <a:lnTo>
                  <a:pt x="248285" y="237871"/>
                </a:lnTo>
                <a:lnTo>
                  <a:pt x="269494" y="231901"/>
                </a:lnTo>
                <a:lnTo>
                  <a:pt x="274382" y="215366"/>
                </a:lnTo>
                <a:lnTo>
                  <a:pt x="274442" y="202441"/>
                </a:lnTo>
                <a:lnTo>
                  <a:pt x="274447" y="192024"/>
                </a:lnTo>
                <a:lnTo>
                  <a:pt x="274447" y="53848"/>
                </a:lnTo>
                <a:lnTo>
                  <a:pt x="274424" y="39689"/>
                </a:lnTo>
                <a:lnTo>
                  <a:pt x="274270" y="27852"/>
                </a:lnTo>
                <a:lnTo>
                  <a:pt x="272669" y="20192"/>
                </a:lnTo>
                <a:lnTo>
                  <a:pt x="270001" y="19430"/>
                </a:lnTo>
                <a:lnTo>
                  <a:pt x="246761" y="12573"/>
                </a:lnTo>
                <a:lnTo>
                  <a:pt x="246252" y="3810"/>
                </a:lnTo>
                <a:lnTo>
                  <a:pt x="261473" y="4150"/>
                </a:lnTo>
                <a:lnTo>
                  <a:pt x="274089" y="4372"/>
                </a:lnTo>
                <a:lnTo>
                  <a:pt x="283463" y="4444"/>
                </a:lnTo>
                <a:lnTo>
                  <a:pt x="296622" y="4334"/>
                </a:lnTo>
                <a:lnTo>
                  <a:pt x="309165" y="4034"/>
                </a:lnTo>
                <a:lnTo>
                  <a:pt x="315722" y="3810"/>
                </a:lnTo>
                <a:lnTo>
                  <a:pt x="431038" y="148209"/>
                </a:lnTo>
                <a:lnTo>
                  <a:pt x="435736" y="154050"/>
                </a:lnTo>
                <a:lnTo>
                  <a:pt x="440435" y="160147"/>
                </a:lnTo>
                <a:lnTo>
                  <a:pt x="445261" y="166624"/>
                </a:lnTo>
                <a:lnTo>
                  <a:pt x="445007" y="158623"/>
                </a:lnTo>
                <a:lnTo>
                  <a:pt x="444880" y="150875"/>
                </a:lnTo>
                <a:lnTo>
                  <a:pt x="444880" y="143510"/>
                </a:lnTo>
                <a:lnTo>
                  <a:pt x="444880" y="53212"/>
                </a:lnTo>
                <a:lnTo>
                  <a:pt x="444859" y="39387"/>
                </a:lnTo>
                <a:lnTo>
                  <a:pt x="444709" y="27321"/>
                </a:lnTo>
                <a:lnTo>
                  <a:pt x="444626" y="24256"/>
                </a:lnTo>
                <a:lnTo>
                  <a:pt x="444500" y="21589"/>
                </a:lnTo>
                <a:lnTo>
                  <a:pt x="442975" y="19812"/>
                </a:lnTo>
                <a:lnTo>
                  <a:pt x="440054" y="19050"/>
                </a:lnTo>
                <a:lnTo>
                  <a:pt x="417829" y="12953"/>
                </a:lnTo>
                <a:lnTo>
                  <a:pt x="417322" y="3810"/>
                </a:lnTo>
                <a:lnTo>
                  <a:pt x="432031" y="4138"/>
                </a:lnTo>
                <a:lnTo>
                  <a:pt x="444789" y="4358"/>
                </a:lnTo>
                <a:lnTo>
                  <a:pt x="455593" y="4444"/>
                </a:lnTo>
                <a:lnTo>
                  <a:pt x="456183" y="4444"/>
                </a:lnTo>
                <a:lnTo>
                  <a:pt x="467072" y="4367"/>
                </a:lnTo>
                <a:lnTo>
                  <a:pt x="479735" y="4153"/>
                </a:lnTo>
                <a:lnTo>
                  <a:pt x="494146" y="3828"/>
                </a:lnTo>
                <a:lnTo>
                  <a:pt x="494919" y="3810"/>
                </a:lnTo>
                <a:lnTo>
                  <a:pt x="495680" y="12573"/>
                </a:lnTo>
                <a:lnTo>
                  <a:pt x="472185" y="19430"/>
                </a:lnTo>
                <a:lnTo>
                  <a:pt x="469519" y="20192"/>
                </a:lnTo>
                <a:lnTo>
                  <a:pt x="468122" y="22098"/>
                </a:lnTo>
                <a:lnTo>
                  <a:pt x="467995" y="25146"/>
                </a:lnTo>
                <a:lnTo>
                  <a:pt x="467627" y="36389"/>
                </a:lnTo>
                <a:lnTo>
                  <a:pt x="467492" y="49935"/>
                </a:lnTo>
                <a:lnTo>
                  <a:pt x="467486" y="53848"/>
                </a:lnTo>
                <a:lnTo>
                  <a:pt x="467486" y="246506"/>
                </a:lnTo>
                <a:lnTo>
                  <a:pt x="447548" y="248412"/>
                </a:lnTo>
                <a:lnTo>
                  <a:pt x="310896" y="77342"/>
                </a:lnTo>
                <a:lnTo>
                  <a:pt x="306832" y="72136"/>
                </a:lnTo>
                <a:lnTo>
                  <a:pt x="302133" y="65912"/>
                </a:lnTo>
                <a:lnTo>
                  <a:pt x="296925" y="58800"/>
                </a:lnTo>
                <a:lnTo>
                  <a:pt x="297052" y="67310"/>
                </a:lnTo>
                <a:lnTo>
                  <a:pt x="297179" y="75184"/>
                </a:lnTo>
                <a:lnTo>
                  <a:pt x="297179" y="82296"/>
                </a:lnTo>
                <a:lnTo>
                  <a:pt x="297179" y="192024"/>
                </a:lnTo>
                <a:lnTo>
                  <a:pt x="297233" y="206418"/>
                </a:lnTo>
                <a:lnTo>
                  <a:pt x="297393" y="218783"/>
                </a:lnTo>
                <a:lnTo>
                  <a:pt x="297561" y="225932"/>
                </a:lnTo>
                <a:lnTo>
                  <a:pt x="297688" y="229235"/>
                </a:lnTo>
                <a:lnTo>
                  <a:pt x="299085" y="231266"/>
                </a:lnTo>
                <a:lnTo>
                  <a:pt x="301878" y="231901"/>
                </a:lnTo>
                <a:lnTo>
                  <a:pt x="324103" y="237998"/>
                </a:lnTo>
                <a:lnTo>
                  <a:pt x="324612" y="247014"/>
                </a:lnTo>
                <a:lnTo>
                  <a:pt x="310059" y="246772"/>
                </a:lnTo>
                <a:lnTo>
                  <a:pt x="297333" y="246585"/>
                </a:lnTo>
                <a:lnTo>
                  <a:pt x="286432" y="246507"/>
                </a:lnTo>
                <a:lnTo>
                  <a:pt x="286130" y="246506"/>
                </a:lnTo>
                <a:lnTo>
                  <a:pt x="275221" y="246561"/>
                </a:lnTo>
                <a:lnTo>
                  <a:pt x="262333" y="246747"/>
                </a:lnTo>
                <a:lnTo>
                  <a:pt x="250571" y="247014"/>
                </a:lnTo>
                <a:lnTo>
                  <a:pt x="248285" y="247014"/>
                </a:lnTo>
                <a:lnTo>
                  <a:pt x="247903" y="247014"/>
                </a:lnTo>
                <a:lnTo>
                  <a:pt x="247523" y="247014"/>
                </a:lnTo>
                <a:lnTo>
                  <a:pt x="247141" y="247014"/>
                </a:lnTo>
                <a:lnTo>
                  <a:pt x="234487" y="246744"/>
                </a:lnTo>
                <a:lnTo>
                  <a:pt x="221787" y="246583"/>
                </a:lnTo>
                <a:lnTo>
                  <a:pt x="209060" y="246513"/>
                </a:lnTo>
                <a:lnTo>
                  <a:pt x="203453" y="246506"/>
                </a:lnTo>
                <a:lnTo>
                  <a:pt x="190478" y="246537"/>
                </a:lnTo>
                <a:lnTo>
                  <a:pt x="177641" y="246620"/>
                </a:lnTo>
                <a:lnTo>
                  <a:pt x="164948" y="246740"/>
                </a:lnTo>
                <a:lnTo>
                  <a:pt x="152407" y="246886"/>
                </a:lnTo>
                <a:lnTo>
                  <a:pt x="142239" y="247014"/>
                </a:lnTo>
                <a:lnTo>
                  <a:pt x="141350" y="238378"/>
                </a:lnTo>
                <a:lnTo>
                  <a:pt x="158496" y="233299"/>
                </a:lnTo>
                <a:lnTo>
                  <a:pt x="160782" y="232663"/>
                </a:lnTo>
                <a:lnTo>
                  <a:pt x="162560" y="231775"/>
                </a:lnTo>
                <a:lnTo>
                  <a:pt x="163575" y="230759"/>
                </a:lnTo>
                <a:lnTo>
                  <a:pt x="164591" y="229742"/>
                </a:lnTo>
                <a:lnTo>
                  <a:pt x="165100" y="228091"/>
                </a:lnTo>
                <a:lnTo>
                  <a:pt x="165100" y="226060"/>
                </a:lnTo>
                <a:lnTo>
                  <a:pt x="165100" y="223774"/>
                </a:lnTo>
                <a:lnTo>
                  <a:pt x="164591" y="220725"/>
                </a:lnTo>
                <a:lnTo>
                  <a:pt x="163322" y="216915"/>
                </a:lnTo>
                <a:lnTo>
                  <a:pt x="162178" y="213232"/>
                </a:lnTo>
                <a:lnTo>
                  <a:pt x="160527" y="208279"/>
                </a:lnTo>
                <a:lnTo>
                  <a:pt x="158369" y="202184"/>
                </a:lnTo>
                <a:lnTo>
                  <a:pt x="146938" y="169544"/>
                </a:lnTo>
                <a:lnTo>
                  <a:pt x="75819" y="169544"/>
                </a:lnTo>
                <a:lnTo>
                  <a:pt x="63500" y="201929"/>
                </a:lnTo>
                <a:lnTo>
                  <a:pt x="61087" y="208279"/>
                </a:lnTo>
                <a:lnTo>
                  <a:pt x="59182" y="213487"/>
                </a:lnTo>
                <a:lnTo>
                  <a:pt x="57912" y="217297"/>
                </a:lnTo>
                <a:lnTo>
                  <a:pt x="56514" y="221234"/>
                </a:lnTo>
                <a:lnTo>
                  <a:pt x="55879" y="224154"/>
                </a:lnTo>
                <a:lnTo>
                  <a:pt x="55879" y="226187"/>
                </a:lnTo>
                <a:lnTo>
                  <a:pt x="55879" y="228218"/>
                </a:lnTo>
                <a:lnTo>
                  <a:pt x="56387" y="229742"/>
                </a:lnTo>
                <a:lnTo>
                  <a:pt x="57403" y="230759"/>
                </a:lnTo>
                <a:lnTo>
                  <a:pt x="58547" y="231775"/>
                </a:lnTo>
                <a:lnTo>
                  <a:pt x="60071" y="232663"/>
                </a:lnTo>
                <a:lnTo>
                  <a:pt x="62357" y="233172"/>
                </a:lnTo>
                <a:lnTo>
                  <a:pt x="78994" y="237998"/>
                </a:lnTo>
                <a:lnTo>
                  <a:pt x="79501" y="247014"/>
                </a:lnTo>
                <a:lnTo>
                  <a:pt x="64773" y="246785"/>
                </a:lnTo>
                <a:lnTo>
                  <a:pt x="51855" y="246602"/>
                </a:lnTo>
                <a:lnTo>
                  <a:pt x="40791" y="246510"/>
                </a:lnTo>
                <a:lnTo>
                  <a:pt x="38608" y="246506"/>
                </a:lnTo>
                <a:lnTo>
                  <a:pt x="26930" y="246583"/>
                </a:lnTo>
                <a:lnTo>
                  <a:pt x="14215" y="246774"/>
                </a:lnTo>
                <a:lnTo>
                  <a:pt x="888" y="247014"/>
                </a:lnTo>
                <a:lnTo>
                  <a:pt x="0" y="238378"/>
                </a:lnTo>
                <a:lnTo>
                  <a:pt x="18669" y="232790"/>
                </a:lnTo>
                <a:lnTo>
                  <a:pt x="22987" y="231521"/>
                </a:lnTo>
                <a:lnTo>
                  <a:pt x="26288" y="229488"/>
                </a:lnTo>
                <a:lnTo>
                  <a:pt x="28321" y="226440"/>
                </a:lnTo>
                <a:lnTo>
                  <a:pt x="30352" y="223519"/>
                </a:lnTo>
                <a:lnTo>
                  <a:pt x="32765" y="219075"/>
                </a:lnTo>
                <a:lnTo>
                  <a:pt x="35305" y="213105"/>
                </a:lnTo>
                <a:lnTo>
                  <a:pt x="121538" y="2793"/>
                </a:lnTo>
                <a:lnTo>
                  <a:pt x="140335"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7513660" y="898398"/>
            <a:ext cx="737953" cy="247014"/>
          </a:xfrm>
          <a:custGeom>
            <a:avLst/>
            <a:gdLst/>
            <a:ahLst/>
            <a:cxnLst/>
            <a:rect l="l" t="t" r="r" b="b"/>
            <a:pathLst>
              <a:path w="553465" h="247014">
                <a:moveTo>
                  <a:pt x="277875" y="0"/>
                </a:moveTo>
                <a:lnTo>
                  <a:pt x="352551" y="210819"/>
                </a:lnTo>
                <a:lnTo>
                  <a:pt x="355472" y="218948"/>
                </a:lnTo>
                <a:lnTo>
                  <a:pt x="360425" y="227202"/>
                </a:lnTo>
                <a:lnTo>
                  <a:pt x="370585" y="233299"/>
                </a:lnTo>
                <a:lnTo>
                  <a:pt x="387095" y="238251"/>
                </a:lnTo>
                <a:lnTo>
                  <a:pt x="414146" y="230759"/>
                </a:lnTo>
                <a:lnTo>
                  <a:pt x="418718" y="225171"/>
                </a:lnTo>
                <a:lnTo>
                  <a:pt x="418912" y="214225"/>
                </a:lnTo>
                <a:lnTo>
                  <a:pt x="418969" y="201119"/>
                </a:lnTo>
                <a:lnTo>
                  <a:pt x="418972" y="191769"/>
                </a:lnTo>
                <a:lnTo>
                  <a:pt x="418972" y="22351"/>
                </a:lnTo>
                <a:lnTo>
                  <a:pt x="369061" y="22351"/>
                </a:lnTo>
                <a:lnTo>
                  <a:pt x="353186" y="68452"/>
                </a:lnTo>
                <a:lnTo>
                  <a:pt x="343407" y="69976"/>
                </a:lnTo>
                <a:lnTo>
                  <a:pt x="338963" y="5206"/>
                </a:lnTo>
                <a:lnTo>
                  <a:pt x="340105" y="3810"/>
                </a:lnTo>
                <a:lnTo>
                  <a:pt x="353294" y="3978"/>
                </a:lnTo>
                <a:lnTo>
                  <a:pt x="366311" y="4124"/>
                </a:lnTo>
                <a:lnTo>
                  <a:pt x="379150" y="4247"/>
                </a:lnTo>
                <a:lnTo>
                  <a:pt x="391807" y="4343"/>
                </a:lnTo>
                <a:lnTo>
                  <a:pt x="404275" y="4408"/>
                </a:lnTo>
                <a:lnTo>
                  <a:pt x="416548" y="4441"/>
                </a:lnTo>
                <a:lnTo>
                  <a:pt x="421766" y="4444"/>
                </a:lnTo>
                <a:lnTo>
                  <a:pt x="470153" y="4444"/>
                </a:lnTo>
                <a:lnTo>
                  <a:pt x="482325" y="4427"/>
                </a:lnTo>
                <a:lnTo>
                  <a:pt x="494693" y="4375"/>
                </a:lnTo>
                <a:lnTo>
                  <a:pt x="507256" y="4293"/>
                </a:lnTo>
                <a:lnTo>
                  <a:pt x="520011" y="4183"/>
                </a:lnTo>
                <a:lnTo>
                  <a:pt x="532955" y="4048"/>
                </a:lnTo>
                <a:lnTo>
                  <a:pt x="546085" y="3891"/>
                </a:lnTo>
                <a:lnTo>
                  <a:pt x="552322" y="3810"/>
                </a:lnTo>
                <a:lnTo>
                  <a:pt x="553465" y="5206"/>
                </a:lnTo>
                <a:lnTo>
                  <a:pt x="541908" y="68579"/>
                </a:lnTo>
                <a:lnTo>
                  <a:pt x="532256" y="70230"/>
                </a:lnTo>
                <a:lnTo>
                  <a:pt x="520953" y="22351"/>
                </a:lnTo>
                <a:lnTo>
                  <a:pt x="470915" y="22351"/>
                </a:lnTo>
                <a:lnTo>
                  <a:pt x="470915" y="191769"/>
                </a:lnTo>
                <a:lnTo>
                  <a:pt x="470964" y="206216"/>
                </a:lnTo>
                <a:lnTo>
                  <a:pt x="471080" y="218528"/>
                </a:lnTo>
                <a:lnTo>
                  <a:pt x="471296" y="227964"/>
                </a:lnTo>
                <a:lnTo>
                  <a:pt x="503173" y="238378"/>
                </a:lnTo>
                <a:lnTo>
                  <a:pt x="503681" y="247014"/>
                </a:lnTo>
                <a:lnTo>
                  <a:pt x="491086" y="246851"/>
                </a:lnTo>
                <a:lnTo>
                  <a:pt x="478425" y="246703"/>
                </a:lnTo>
                <a:lnTo>
                  <a:pt x="465708" y="246587"/>
                </a:lnTo>
                <a:lnTo>
                  <a:pt x="452941" y="246518"/>
                </a:lnTo>
                <a:lnTo>
                  <a:pt x="445515" y="246506"/>
                </a:lnTo>
                <a:lnTo>
                  <a:pt x="432395" y="246541"/>
                </a:lnTo>
                <a:lnTo>
                  <a:pt x="419507" y="246634"/>
                </a:lnTo>
                <a:lnTo>
                  <a:pt x="406860" y="246768"/>
                </a:lnTo>
                <a:lnTo>
                  <a:pt x="394460" y="246927"/>
                </a:lnTo>
                <a:lnTo>
                  <a:pt x="388111" y="247014"/>
                </a:lnTo>
                <a:lnTo>
                  <a:pt x="387603" y="247014"/>
                </a:lnTo>
                <a:lnTo>
                  <a:pt x="387350" y="247014"/>
                </a:lnTo>
                <a:lnTo>
                  <a:pt x="374694" y="246756"/>
                </a:lnTo>
                <a:lnTo>
                  <a:pt x="361997" y="246596"/>
                </a:lnTo>
                <a:lnTo>
                  <a:pt x="349274" y="246519"/>
                </a:lnTo>
                <a:lnTo>
                  <a:pt x="340994" y="246506"/>
                </a:lnTo>
                <a:lnTo>
                  <a:pt x="328019" y="246537"/>
                </a:lnTo>
                <a:lnTo>
                  <a:pt x="315182" y="246620"/>
                </a:lnTo>
                <a:lnTo>
                  <a:pt x="302489" y="246740"/>
                </a:lnTo>
                <a:lnTo>
                  <a:pt x="289948" y="246886"/>
                </a:lnTo>
                <a:lnTo>
                  <a:pt x="279780" y="247014"/>
                </a:lnTo>
                <a:lnTo>
                  <a:pt x="278891" y="238378"/>
                </a:lnTo>
                <a:lnTo>
                  <a:pt x="296036" y="233299"/>
                </a:lnTo>
                <a:lnTo>
                  <a:pt x="298322" y="232663"/>
                </a:lnTo>
                <a:lnTo>
                  <a:pt x="300100" y="231775"/>
                </a:lnTo>
                <a:lnTo>
                  <a:pt x="301116" y="230759"/>
                </a:lnTo>
                <a:lnTo>
                  <a:pt x="302132" y="229742"/>
                </a:lnTo>
                <a:lnTo>
                  <a:pt x="302640" y="228091"/>
                </a:lnTo>
                <a:lnTo>
                  <a:pt x="302640" y="226060"/>
                </a:lnTo>
                <a:lnTo>
                  <a:pt x="302640" y="223774"/>
                </a:lnTo>
                <a:lnTo>
                  <a:pt x="302132" y="220725"/>
                </a:lnTo>
                <a:lnTo>
                  <a:pt x="300863" y="216915"/>
                </a:lnTo>
                <a:lnTo>
                  <a:pt x="299719" y="213232"/>
                </a:lnTo>
                <a:lnTo>
                  <a:pt x="298068" y="208279"/>
                </a:lnTo>
                <a:lnTo>
                  <a:pt x="295909" y="202184"/>
                </a:lnTo>
                <a:lnTo>
                  <a:pt x="284479" y="169544"/>
                </a:lnTo>
                <a:lnTo>
                  <a:pt x="213359" y="169544"/>
                </a:lnTo>
                <a:lnTo>
                  <a:pt x="201040" y="201929"/>
                </a:lnTo>
                <a:lnTo>
                  <a:pt x="198627" y="208279"/>
                </a:lnTo>
                <a:lnTo>
                  <a:pt x="196722" y="213487"/>
                </a:lnTo>
                <a:lnTo>
                  <a:pt x="195452" y="217297"/>
                </a:lnTo>
                <a:lnTo>
                  <a:pt x="194055" y="221234"/>
                </a:lnTo>
                <a:lnTo>
                  <a:pt x="193420" y="224154"/>
                </a:lnTo>
                <a:lnTo>
                  <a:pt x="193420" y="226187"/>
                </a:lnTo>
                <a:lnTo>
                  <a:pt x="193420" y="228218"/>
                </a:lnTo>
                <a:lnTo>
                  <a:pt x="193928" y="229742"/>
                </a:lnTo>
                <a:lnTo>
                  <a:pt x="194944" y="230759"/>
                </a:lnTo>
                <a:lnTo>
                  <a:pt x="196087" y="231775"/>
                </a:lnTo>
                <a:lnTo>
                  <a:pt x="197611" y="232663"/>
                </a:lnTo>
                <a:lnTo>
                  <a:pt x="199897" y="233172"/>
                </a:lnTo>
                <a:lnTo>
                  <a:pt x="216534" y="237998"/>
                </a:lnTo>
                <a:lnTo>
                  <a:pt x="217042" y="247014"/>
                </a:lnTo>
                <a:lnTo>
                  <a:pt x="202314" y="246785"/>
                </a:lnTo>
                <a:lnTo>
                  <a:pt x="189396" y="246602"/>
                </a:lnTo>
                <a:lnTo>
                  <a:pt x="178332" y="246510"/>
                </a:lnTo>
                <a:lnTo>
                  <a:pt x="176148" y="246506"/>
                </a:lnTo>
                <a:lnTo>
                  <a:pt x="170560" y="246506"/>
                </a:lnTo>
                <a:lnTo>
                  <a:pt x="164718" y="246634"/>
                </a:lnTo>
                <a:lnTo>
                  <a:pt x="158368" y="246634"/>
                </a:lnTo>
                <a:lnTo>
                  <a:pt x="158368" y="247014"/>
                </a:lnTo>
                <a:lnTo>
                  <a:pt x="147954" y="246887"/>
                </a:lnTo>
                <a:lnTo>
                  <a:pt x="144906" y="246887"/>
                </a:lnTo>
                <a:lnTo>
                  <a:pt x="141731" y="247014"/>
                </a:lnTo>
                <a:lnTo>
                  <a:pt x="138429" y="247014"/>
                </a:lnTo>
                <a:lnTo>
                  <a:pt x="138429" y="246634"/>
                </a:lnTo>
                <a:lnTo>
                  <a:pt x="131952" y="246634"/>
                </a:lnTo>
                <a:lnTo>
                  <a:pt x="125348" y="246506"/>
                </a:lnTo>
                <a:lnTo>
                  <a:pt x="118744" y="246506"/>
                </a:lnTo>
                <a:lnTo>
                  <a:pt x="106695" y="246543"/>
                </a:lnTo>
                <a:lnTo>
                  <a:pt x="94066" y="246652"/>
                </a:lnTo>
                <a:lnTo>
                  <a:pt x="80855" y="246833"/>
                </a:lnTo>
                <a:lnTo>
                  <a:pt x="77596" y="246887"/>
                </a:lnTo>
                <a:lnTo>
                  <a:pt x="74216" y="240258"/>
                </a:lnTo>
                <a:lnTo>
                  <a:pt x="68881" y="231050"/>
                </a:lnTo>
                <a:lnTo>
                  <a:pt x="61592" y="219264"/>
                </a:lnTo>
                <a:lnTo>
                  <a:pt x="52348" y="204900"/>
                </a:lnTo>
                <a:lnTo>
                  <a:pt x="49402" y="200405"/>
                </a:lnTo>
                <a:lnTo>
                  <a:pt x="0" y="125349"/>
                </a:lnTo>
                <a:lnTo>
                  <a:pt x="70992" y="47116"/>
                </a:lnTo>
                <a:lnTo>
                  <a:pt x="76707" y="41021"/>
                </a:lnTo>
                <a:lnTo>
                  <a:pt x="81152" y="35813"/>
                </a:lnTo>
                <a:lnTo>
                  <a:pt x="84327" y="31623"/>
                </a:lnTo>
                <a:lnTo>
                  <a:pt x="87629" y="27431"/>
                </a:lnTo>
                <a:lnTo>
                  <a:pt x="89280" y="24002"/>
                </a:lnTo>
                <a:lnTo>
                  <a:pt x="89280" y="21462"/>
                </a:lnTo>
                <a:lnTo>
                  <a:pt x="89280" y="19303"/>
                </a:lnTo>
                <a:lnTo>
                  <a:pt x="87629" y="17779"/>
                </a:lnTo>
                <a:lnTo>
                  <a:pt x="84581" y="16763"/>
                </a:lnTo>
                <a:lnTo>
                  <a:pt x="69468" y="12953"/>
                </a:lnTo>
                <a:lnTo>
                  <a:pt x="68960" y="3810"/>
                </a:lnTo>
                <a:lnTo>
                  <a:pt x="80872" y="4128"/>
                </a:lnTo>
                <a:lnTo>
                  <a:pt x="93518" y="4347"/>
                </a:lnTo>
                <a:lnTo>
                  <a:pt x="106875" y="4442"/>
                </a:lnTo>
                <a:lnTo>
                  <a:pt x="109219" y="4444"/>
                </a:lnTo>
                <a:lnTo>
                  <a:pt x="122316" y="4375"/>
                </a:lnTo>
                <a:lnTo>
                  <a:pt x="135072" y="4181"/>
                </a:lnTo>
                <a:lnTo>
                  <a:pt x="147443" y="3886"/>
                </a:lnTo>
                <a:lnTo>
                  <a:pt x="150113" y="3810"/>
                </a:lnTo>
                <a:lnTo>
                  <a:pt x="151002" y="12573"/>
                </a:lnTo>
                <a:lnTo>
                  <a:pt x="131317" y="18034"/>
                </a:lnTo>
                <a:lnTo>
                  <a:pt x="125729" y="19685"/>
                </a:lnTo>
                <a:lnTo>
                  <a:pt x="120903" y="22351"/>
                </a:lnTo>
                <a:lnTo>
                  <a:pt x="116839" y="26035"/>
                </a:lnTo>
                <a:lnTo>
                  <a:pt x="112775" y="29590"/>
                </a:lnTo>
                <a:lnTo>
                  <a:pt x="108457" y="33781"/>
                </a:lnTo>
                <a:lnTo>
                  <a:pt x="104012" y="38607"/>
                </a:lnTo>
                <a:lnTo>
                  <a:pt x="44450" y="105028"/>
                </a:lnTo>
                <a:lnTo>
                  <a:pt x="120776" y="217169"/>
                </a:lnTo>
                <a:lnTo>
                  <a:pt x="124459" y="222376"/>
                </a:lnTo>
                <a:lnTo>
                  <a:pt x="127761" y="226060"/>
                </a:lnTo>
                <a:lnTo>
                  <a:pt x="130682" y="228218"/>
                </a:lnTo>
                <a:lnTo>
                  <a:pt x="133603" y="230377"/>
                </a:lnTo>
                <a:lnTo>
                  <a:pt x="137032" y="232028"/>
                </a:lnTo>
                <a:lnTo>
                  <a:pt x="141096" y="233172"/>
                </a:lnTo>
                <a:lnTo>
                  <a:pt x="147954" y="235330"/>
                </a:lnTo>
                <a:lnTo>
                  <a:pt x="156209" y="232790"/>
                </a:lnTo>
                <a:lnTo>
                  <a:pt x="160527" y="231521"/>
                </a:lnTo>
                <a:lnTo>
                  <a:pt x="163829" y="229488"/>
                </a:lnTo>
                <a:lnTo>
                  <a:pt x="165861" y="226440"/>
                </a:lnTo>
                <a:lnTo>
                  <a:pt x="167893" y="223519"/>
                </a:lnTo>
                <a:lnTo>
                  <a:pt x="170306" y="219075"/>
                </a:lnTo>
                <a:lnTo>
                  <a:pt x="172846" y="213105"/>
                </a:lnTo>
                <a:lnTo>
                  <a:pt x="259079" y="2793"/>
                </a:lnTo>
                <a:lnTo>
                  <a:pt x="277875"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8903547" y="896493"/>
            <a:ext cx="346794" cy="254889"/>
          </a:xfrm>
          <a:custGeom>
            <a:avLst/>
            <a:gdLst/>
            <a:ahLst/>
            <a:cxnLst/>
            <a:rect l="l" t="t" r="r" b="b"/>
            <a:pathLst>
              <a:path w="260096" h="254889">
                <a:moveTo>
                  <a:pt x="133858" y="0"/>
                </a:moveTo>
                <a:lnTo>
                  <a:pt x="148916" y="540"/>
                </a:lnTo>
                <a:lnTo>
                  <a:pt x="163070" y="2159"/>
                </a:lnTo>
                <a:lnTo>
                  <a:pt x="176319" y="4856"/>
                </a:lnTo>
                <a:lnTo>
                  <a:pt x="188663" y="8629"/>
                </a:lnTo>
                <a:lnTo>
                  <a:pt x="200103" y="13477"/>
                </a:lnTo>
                <a:lnTo>
                  <a:pt x="210637" y="19398"/>
                </a:lnTo>
                <a:lnTo>
                  <a:pt x="220266" y="26389"/>
                </a:lnTo>
                <a:lnTo>
                  <a:pt x="227203" y="32639"/>
                </a:lnTo>
                <a:lnTo>
                  <a:pt x="235410" y="41807"/>
                </a:lnTo>
                <a:lnTo>
                  <a:pt x="242438" y="51818"/>
                </a:lnTo>
                <a:lnTo>
                  <a:pt x="248289" y="62675"/>
                </a:lnTo>
                <a:lnTo>
                  <a:pt x="252964" y="74380"/>
                </a:lnTo>
                <a:lnTo>
                  <a:pt x="256466" y="86933"/>
                </a:lnTo>
                <a:lnTo>
                  <a:pt x="258795" y="100336"/>
                </a:lnTo>
                <a:lnTo>
                  <a:pt x="259954" y="114593"/>
                </a:lnTo>
                <a:lnTo>
                  <a:pt x="260096" y="121920"/>
                </a:lnTo>
                <a:lnTo>
                  <a:pt x="259553" y="136369"/>
                </a:lnTo>
                <a:lnTo>
                  <a:pt x="257928" y="150115"/>
                </a:lnTo>
                <a:lnTo>
                  <a:pt x="255221" y="163153"/>
                </a:lnTo>
                <a:lnTo>
                  <a:pt x="251434" y="175477"/>
                </a:lnTo>
                <a:lnTo>
                  <a:pt x="246568" y="187085"/>
                </a:lnTo>
                <a:lnTo>
                  <a:pt x="240624" y="197971"/>
                </a:lnTo>
                <a:lnTo>
                  <a:pt x="233605" y="208131"/>
                </a:lnTo>
                <a:lnTo>
                  <a:pt x="225510" y="217562"/>
                </a:lnTo>
                <a:lnTo>
                  <a:pt x="215827" y="226616"/>
                </a:lnTo>
                <a:lnTo>
                  <a:pt x="206061" y="233853"/>
                </a:lnTo>
                <a:lnTo>
                  <a:pt x="195489" y="240021"/>
                </a:lnTo>
                <a:lnTo>
                  <a:pt x="184108" y="245122"/>
                </a:lnTo>
                <a:lnTo>
                  <a:pt x="171916" y="249155"/>
                </a:lnTo>
                <a:lnTo>
                  <a:pt x="158909" y="252120"/>
                </a:lnTo>
                <a:lnTo>
                  <a:pt x="145085" y="254018"/>
                </a:lnTo>
                <a:lnTo>
                  <a:pt x="130442" y="254847"/>
                </a:lnTo>
                <a:lnTo>
                  <a:pt x="126238" y="254889"/>
                </a:lnTo>
                <a:lnTo>
                  <a:pt x="111260" y="254332"/>
                </a:lnTo>
                <a:lnTo>
                  <a:pt x="97172" y="252665"/>
                </a:lnTo>
                <a:lnTo>
                  <a:pt x="83975" y="249889"/>
                </a:lnTo>
                <a:lnTo>
                  <a:pt x="71670" y="246004"/>
                </a:lnTo>
                <a:lnTo>
                  <a:pt x="60260" y="241014"/>
                </a:lnTo>
                <a:lnTo>
                  <a:pt x="49745" y="234918"/>
                </a:lnTo>
                <a:lnTo>
                  <a:pt x="40127" y="227720"/>
                </a:lnTo>
                <a:lnTo>
                  <a:pt x="33020" y="221107"/>
                </a:lnTo>
                <a:lnTo>
                  <a:pt x="24959" y="211882"/>
                </a:lnTo>
                <a:lnTo>
                  <a:pt x="18022" y="201845"/>
                </a:lnTo>
                <a:lnTo>
                  <a:pt x="12209" y="190993"/>
                </a:lnTo>
                <a:lnTo>
                  <a:pt x="7522" y="179323"/>
                </a:lnTo>
                <a:lnTo>
                  <a:pt x="3963" y="166832"/>
                </a:lnTo>
                <a:lnTo>
                  <a:pt x="1534" y="153514"/>
                </a:lnTo>
                <a:lnTo>
                  <a:pt x="236" y="139369"/>
                </a:lnTo>
                <a:lnTo>
                  <a:pt x="0" y="129794"/>
                </a:lnTo>
                <a:lnTo>
                  <a:pt x="562" y="115144"/>
                </a:lnTo>
                <a:lnTo>
                  <a:pt x="2247" y="101286"/>
                </a:lnTo>
                <a:lnTo>
                  <a:pt x="5051" y="88217"/>
                </a:lnTo>
                <a:lnTo>
                  <a:pt x="8972" y="75939"/>
                </a:lnTo>
                <a:lnTo>
                  <a:pt x="14006" y="64451"/>
                </a:lnTo>
                <a:lnTo>
                  <a:pt x="20150" y="53753"/>
                </a:lnTo>
                <a:lnTo>
                  <a:pt x="27403" y="43846"/>
                </a:lnTo>
                <a:lnTo>
                  <a:pt x="35560" y="34925"/>
                </a:lnTo>
                <a:lnTo>
                  <a:pt x="44634" y="26915"/>
                </a:lnTo>
                <a:lnTo>
                  <a:pt x="54511" y="19952"/>
                </a:lnTo>
                <a:lnTo>
                  <a:pt x="65189" y="14035"/>
                </a:lnTo>
                <a:lnTo>
                  <a:pt x="76670" y="9159"/>
                </a:lnTo>
                <a:lnTo>
                  <a:pt x="88952" y="5323"/>
                </a:lnTo>
                <a:lnTo>
                  <a:pt x="102036" y="2523"/>
                </a:lnTo>
                <a:lnTo>
                  <a:pt x="115922" y="758"/>
                </a:lnTo>
                <a:lnTo>
                  <a:pt x="130610" y="23"/>
                </a:lnTo>
                <a:lnTo>
                  <a:pt x="133858"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5766817" y="2"/>
            <a:ext cx="768096" cy="326135"/>
          </a:xfrm>
          <a:prstGeom prst="rect">
            <a:avLst/>
          </a:prstGeom>
          <a:blipFill>
            <a:blip r:embed="rId3" cstate="print"/>
            <a:stretch>
              <a:fillRect/>
            </a:stretch>
          </a:blipFill>
        </p:spPr>
        <p:txBody>
          <a:bodyPr wrap="square" lIns="0" tIns="0" rIns="0" bIns="0" rtlCol="0">
            <a:noAutofit/>
          </a:bodyPr>
          <a:lstStyle/>
          <a:p>
            <a:endParaRPr/>
          </a:p>
        </p:txBody>
      </p:sp>
      <p:sp>
        <p:nvSpPr>
          <p:cNvPr id="63" name="object 63"/>
          <p:cNvSpPr/>
          <p:nvPr/>
        </p:nvSpPr>
        <p:spPr>
          <a:xfrm>
            <a:off x="2690370" y="202694"/>
            <a:ext cx="6809232" cy="611123"/>
          </a:xfrm>
          <a:prstGeom prst="rect">
            <a:avLst/>
          </a:prstGeom>
          <a:blipFill>
            <a:blip r:embed="rId4" cstate="print"/>
            <a:stretch>
              <a:fillRect/>
            </a:stretch>
          </a:blipFill>
        </p:spPr>
        <p:txBody>
          <a:bodyPr wrap="square" lIns="0" tIns="0" rIns="0" bIns="0" rtlCol="0">
            <a:noAutofit/>
          </a:bodyPr>
          <a:lstStyle/>
          <a:p>
            <a:endParaRPr/>
          </a:p>
        </p:txBody>
      </p:sp>
      <p:sp>
        <p:nvSpPr>
          <p:cNvPr id="64" name="object 64"/>
          <p:cNvSpPr/>
          <p:nvPr/>
        </p:nvSpPr>
        <p:spPr>
          <a:xfrm>
            <a:off x="8845297" y="202694"/>
            <a:ext cx="768096" cy="611123"/>
          </a:xfrm>
          <a:prstGeom prst="rect">
            <a:avLst/>
          </a:prstGeom>
          <a:blipFill>
            <a:blip r:embed="rId5" cstate="print"/>
            <a:stretch>
              <a:fillRect/>
            </a:stretch>
          </a:blipFill>
        </p:spPr>
        <p:txBody>
          <a:bodyPr wrap="square" lIns="0" tIns="0" rIns="0" bIns="0" rtlCol="0">
            <a:noAutofit/>
          </a:bodyPr>
          <a:lstStyle/>
          <a:p>
            <a:endParaRPr/>
          </a:p>
        </p:txBody>
      </p:sp>
      <p:sp>
        <p:nvSpPr>
          <p:cNvPr id="65" name="object 65"/>
          <p:cNvSpPr/>
          <p:nvPr/>
        </p:nvSpPr>
        <p:spPr>
          <a:xfrm>
            <a:off x="1613409" y="704088"/>
            <a:ext cx="5904992" cy="536448"/>
          </a:xfrm>
          <a:prstGeom prst="rect">
            <a:avLst/>
          </a:prstGeom>
          <a:blipFill>
            <a:blip r:embed="rId6" cstate="print"/>
            <a:stretch>
              <a:fillRect/>
            </a:stretch>
          </a:blipFill>
        </p:spPr>
        <p:txBody>
          <a:bodyPr wrap="square" lIns="0" tIns="0" rIns="0" bIns="0" rtlCol="0">
            <a:noAutofit/>
          </a:bodyPr>
          <a:lstStyle/>
          <a:p>
            <a:endParaRPr/>
          </a:p>
        </p:txBody>
      </p:sp>
      <p:sp>
        <p:nvSpPr>
          <p:cNvPr id="66" name="object 66"/>
          <p:cNvSpPr/>
          <p:nvPr/>
        </p:nvSpPr>
        <p:spPr>
          <a:xfrm>
            <a:off x="6945376" y="704088"/>
            <a:ext cx="721360" cy="536448"/>
          </a:xfrm>
          <a:prstGeom prst="rect">
            <a:avLst/>
          </a:prstGeom>
          <a:blipFill>
            <a:blip r:embed="rId7" cstate="print"/>
            <a:stretch>
              <a:fillRect/>
            </a:stretch>
          </a:blipFill>
        </p:spPr>
        <p:txBody>
          <a:bodyPr wrap="square" lIns="0" tIns="0" rIns="0" bIns="0" rtlCol="0">
            <a:noAutofit/>
          </a:bodyPr>
          <a:lstStyle/>
          <a:p>
            <a:endParaRPr/>
          </a:p>
        </p:txBody>
      </p:sp>
      <p:sp>
        <p:nvSpPr>
          <p:cNvPr id="67" name="object 67"/>
          <p:cNvSpPr/>
          <p:nvPr/>
        </p:nvSpPr>
        <p:spPr>
          <a:xfrm>
            <a:off x="7093713" y="704088"/>
            <a:ext cx="3482848" cy="536448"/>
          </a:xfrm>
          <a:prstGeom prst="rect">
            <a:avLst/>
          </a:prstGeom>
          <a:blipFill>
            <a:blip r:embed="rId8" cstate="print"/>
            <a:stretch>
              <a:fillRect/>
            </a:stretch>
          </a:blipFill>
        </p:spPr>
        <p:txBody>
          <a:bodyPr wrap="square" lIns="0" tIns="0" rIns="0" bIns="0" rtlCol="0">
            <a:noAutofit/>
          </a:bodyPr>
          <a:lstStyle/>
          <a:p>
            <a:endParaRPr/>
          </a:p>
        </p:txBody>
      </p:sp>
      <p:sp>
        <p:nvSpPr>
          <p:cNvPr id="68" name="object 68"/>
          <p:cNvSpPr/>
          <p:nvPr/>
        </p:nvSpPr>
        <p:spPr>
          <a:xfrm>
            <a:off x="10003538" y="704088"/>
            <a:ext cx="670559" cy="536448"/>
          </a:xfrm>
          <a:prstGeom prst="rect">
            <a:avLst/>
          </a:prstGeom>
          <a:blipFill>
            <a:blip r:embed="rId9" cstate="print"/>
            <a:stretch>
              <a:fillRect/>
            </a:stretch>
          </a:blipFill>
        </p:spPr>
        <p:txBody>
          <a:bodyPr wrap="square" lIns="0" tIns="0" rIns="0" bIns="0" rtlCol="0">
            <a:noAutofit/>
          </a:bodyPr>
          <a:lstStyle/>
          <a:p>
            <a:endParaRPr/>
          </a:p>
        </p:txBody>
      </p:sp>
      <p:sp>
        <p:nvSpPr>
          <p:cNvPr id="69" name="object 69"/>
          <p:cNvSpPr/>
          <p:nvPr/>
        </p:nvSpPr>
        <p:spPr>
          <a:xfrm>
            <a:off x="5766817" y="1117091"/>
            <a:ext cx="774190" cy="611124"/>
          </a:xfrm>
          <a:prstGeom prst="rect">
            <a:avLst/>
          </a:prstGeom>
          <a:blipFill>
            <a:blip r:embed="rId10" cstate="print"/>
            <a:stretch>
              <a:fillRect/>
            </a:stretch>
          </a:blipFill>
        </p:spPr>
        <p:txBody>
          <a:bodyPr wrap="square" lIns="0" tIns="0" rIns="0" bIns="0" rtlCol="0">
            <a:noAutofit/>
          </a:bodyPr>
          <a:lstStyle/>
          <a:p>
            <a:endParaRPr/>
          </a:p>
        </p:txBody>
      </p:sp>
      <p:sp>
        <p:nvSpPr>
          <p:cNvPr id="3" name="object 3"/>
          <p:cNvSpPr txBox="1"/>
          <p:nvPr/>
        </p:nvSpPr>
        <p:spPr>
          <a:xfrm>
            <a:off x="714589" y="1325153"/>
            <a:ext cx="10625343" cy="4986883"/>
          </a:xfrm>
          <a:prstGeom prst="rect">
            <a:avLst/>
          </a:prstGeom>
        </p:spPr>
        <p:txBody>
          <a:bodyPr wrap="square" lIns="0" tIns="18732" rIns="0" bIns="0" rtlCol="0">
            <a:noAutofit/>
          </a:bodyPr>
          <a:lstStyle/>
          <a:p>
            <a:pPr marL="12700" marR="65112">
              <a:lnSpc>
                <a:spcPts val="2950"/>
              </a:lnSpc>
            </a:pPr>
            <a:r>
              <a:rPr sz="2800" b="1" spc="-14" dirty="0" smtClean="0">
                <a:solidFill>
                  <a:srgbClr val="0000FF"/>
                </a:solidFill>
                <a:latin typeface="Constantia"/>
                <a:cs typeface="Constantia"/>
              </a:rPr>
              <a:t>Σ</a:t>
            </a:r>
            <a:r>
              <a:rPr sz="2800" b="1" spc="0" dirty="0" smtClean="0">
                <a:solidFill>
                  <a:srgbClr val="0000FF"/>
                </a:solidFill>
                <a:latin typeface="Constantia"/>
                <a:cs typeface="Constantia"/>
              </a:rPr>
              <a:t>ε</a:t>
            </a:r>
            <a:r>
              <a:rPr sz="2800" b="1" spc="-141" dirty="0" smtClean="0">
                <a:solidFill>
                  <a:srgbClr val="0000FF"/>
                </a:solidFill>
                <a:latin typeface="Constantia"/>
                <a:cs typeface="Constantia"/>
              </a:rPr>
              <a:t> </a:t>
            </a:r>
            <a:r>
              <a:rPr sz="2800" b="1" spc="0" dirty="0" smtClean="0">
                <a:solidFill>
                  <a:srgbClr val="0000FF"/>
                </a:solidFill>
                <a:latin typeface="Constantia"/>
                <a:cs typeface="Constantia"/>
              </a:rPr>
              <a:t>επ</a:t>
            </a:r>
            <a:r>
              <a:rPr sz="2800" b="1" spc="-14" dirty="0" smtClean="0">
                <a:solidFill>
                  <a:srgbClr val="0000FF"/>
                </a:solidFill>
                <a:latin typeface="Constantia"/>
                <a:cs typeface="Constantia"/>
              </a:rPr>
              <a:t>ί</a:t>
            </a:r>
            <a:r>
              <a:rPr sz="2800" b="1" spc="0" dirty="0" smtClean="0">
                <a:solidFill>
                  <a:srgbClr val="0000FF"/>
                </a:solidFill>
                <a:latin typeface="Constantia"/>
                <a:cs typeface="Constantia"/>
              </a:rPr>
              <a:t>π</a:t>
            </a:r>
            <a:r>
              <a:rPr sz="2800" b="1" spc="-19" dirty="0" smtClean="0">
                <a:solidFill>
                  <a:srgbClr val="0000FF"/>
                </a:solidFill>
                <a:latin typeface="Constantia"/>
                <a:cs typeface="Constantia"/>
              </a:rPr>
              <a:t>ε</a:t>
            </a:r>
            <a:r>
              <a:rPr sz="2800" b="1" spc="0" dirty="0" smtClean="0">
                <a:solidFill>
                  <a:srgbClr val="0000FF"/>
                </a:solidFill>
                <a:latin typeface="Constantia"/>
                <a:cs typeface="Constantia"/>
              </a:rPr>
              <a:t>δο</a:t>
            </a:r>
            <a:r>
              <a:rPr sz="2800" b="1" spc="-232" dirty="0" smtClean="0">
                <a:solidFill>
                  <a:srgbClr val="0000FF"/>
                </a:solidFill>
                <a:latin typeface="Constantia"/>
                <a:cs typeface="Constantia"/>
              </a:rPr>
              <a:t> </a:t>
            </a:r>
            <a:r>
              <a:rPr sz="2800" b="1" spc="-59" dirty="0" smtClean="0">
                <a:solidFill>
                  <a:srgbClr val="0000FF"/>
                </a:solidFill>
                <a:latin typeface="Constantia"/>
                <a:cs typeface="Constantia"/>
              </a:rPr>
              <a:t>π</a:t>
            </a:r>
            <a:r>
              <a:rPr sz="2800" b="1" spc="0" dirty="0" smtClean="0">
                <a:solidFill>
                  <a:srgbClr val="0000FF"/>
                </a:solidFill>
                <a:latin typeface="Constantia"/>
                <a:cs typeface="Constantia"/>
              </a:rPr>
              <a:t>ρ</a:t>
            </a:r>
            <a:r>
              <a:rPr sz="2800" b="1" spc="-34" dirty="0" smtClean="0">
                <a:solidFill>
                  <a:srgbClr val="0000FF"/>
                </a:solidFill>
                <a:latin typeface="Constantia"/>
                <a:cs typeface="Constantia"/>
              </a:rPr>
              <a:t>ό</a:t>
            </a:r>
            <a:r>
              <a:rPr sz="2800" b="1" spc="-50" dirty="0" smtClean="0">
                <a:solidFill>
                  <a:srgbClr val="0000FF"/>
                </a:solidFill>
                <a:latin typeface="Constantia"/>
                <a:cs typeface="Constantia"/>
              </a:rPr>
              <a:t>τ</a:t>
            </a:r>
            <a:r>
              <a:rPr sz="2800" b="1" spc="-19" dirty="0" smtClean="0">
                <a:solidFill>
                  <a:srgbClr val="0000FF"/>
                </a:solidFill>
                <a:latin typeface="Constantia"/>
                <a:cs typeface="Constantia"/>
              </a:rPr>
              <a:t>α</a:t>
            </a:r>
            <a:r>
              <a:rPr sz="2800" b="1" spc="0" dirty="0" smtClean="0">
                <a:solidFill>
                  <a:srgbClr val="0000FF"/>
                </a:solidFill>
                <a:latin typeface="Constantia"/>
                <a:cs typeface="Constantia"/>
              </a:rPr>
              <a:t>σ</a:t>
            </a:r>
            <a:r>
              <a:rPr sz="2800" b="1" spc="-14" dirty="0" smtClean="0">
                <a:solidFill>
                  <a:srgbClr val="0000FF"/>
                </a:solidFill>
                <a:latin typeface="Constantia"/>
                <a:cs typeface="Constantia"/>
              </a:rPr>
              <a:t>η</a:t>
            </a:r>
            <a:r>
              <a:rPr sz="2800" b="1" spc="0" dirty="0" smtClean="0">
                <a:solidFill>
                  <a:srgbClr val="0000FF"/>
                </a:solidFill>
                <a:latin typeface="Constantia"/>
                <a:cs typeface="Constantia"/>
              </a:rPr>
              <a:t>ς:</a:t>
            </a:r>
            <a:r>
              <a:rPr sz="2800" b="1" spc="-175" dirty="0" smtClean="0">
                <a:solidFill>
                  <a:srgbClr val="0000FF"/>
                </a:solidFill>
                <a:latin typeface="Constantia"/>
                <a:cs typeface="Constantia"/>
              </a:rPr>
              <a:t> </a:t>
            </a:r>
            <a:r>
              <a:rPr sz="2800" b="1" spc="0" smtClean="0">
                <a:solidFill>
                  <a:srgbClr val="FFFFFF"/>
                </a:solidFill>
                <a:latin typeface="Constantia"/>
                <a:cs typeface="Constantia"/>
              </a:rPr>
              <a:t>α </a:t>
            </a:r>
            <a:r>
              <a:rPr lang="el-GR" sz="2800" b="1" spc="0" dirty="0" err="1" smtClean="0">
                <a:solidFill>
                  <a:srgbClr val="FFFFFF"/>
                </a:solidFill>
                <a:latin typeface="Constantia"/>
                <a:cs typeface="Constantia"/>
              </a:rPr>
              <a:t>πλ</a:t>
            </a:r>
            <a:r>
              <a:rPr sz="2800" b="1" spc="-19" smtClean="0">
                <a:solidFill>
                  <a:srgbClr val="FFFFFF"/>
                </a:solidFill>
                <a:latin typeface="Constantia"/>
                <a:cs typeface="Constantia"/>
              </a:rPr>
              <a:t>έ</a:t>
            </a:r>
            <a:r>
              <a:rPr sz="2800" b="1" spc="0" smtClean="0">
                <a:solidFill>
                  <a:srgbClr val="FFFFFF"/>
                </a:solidFill>
                <a:latin typeface="Constantia"/>
                <a:cs typeface="Constantia"/>
              </a:rPr>
              <a:t>ς</a:t>
            </a:r>
            <a:r>
              <a:rPr sz="2800" b="1" spc="-63" smtClean="0">
                <a:solidFill>
                  <a:srgbClr val="FFFFFF"/>
                </a:solidFill>
                <a:latin typeface="Constantia"/>
                <a:cs typeface="Constantia"/>
              </a:rPr>
              <a:t> </a:t>
            </a:r>
            <a:r>
              <a:rPr sz="2800" b="1" spc="-50" dirty="0" smtClean="0">
                <a:solidFill>
                  <a:srgbClr val="FFFFFF"/>
                </a:solidFill>
                <a:latin typeface="Constantia"/>
                <a:cs typeface="Constantia"/>
              </a:rPr>
              <a:t>κ</a:t>
            </a:r>
            <a:r>
              <a:rPr sz="2800" b="1" spc="0" dirty="0" smtClean="0">
                <a:solidFill>
                  <a:srgbClr val="FFFFFF"/>
                </a:solidFill>
                <a:latin typeface="Constantia"/>
                <a:cs typeface="Constantia"/>
              </a:rPr>
              <a:t>αθ</a:t>
            </a:r>
            <a:r>
              <a:rPr sz="2800" b="1" spc="-14" dirty="0" smtClean="0">
                <a:solidFill>
                  <a:srgbClr val="FFFFFF"/>
                </a:solidFill>
                <a:latin typeface="Constantia"/>
                <a:cs typeface="Constantia"/>
              </a:rPr>
              <a:t>η</a:t>
            </a:r>
            <a:r>
              <a:rPr sz="2800" b="1" spc="0" dirty="0" smtClean="0">
                <a:solidFill>
                  <a:srgbClr val="FFFFFF"/>
                </a:solidFill>
                <a:latin typeface="Constantia"/>
                <a:cs typeface="Constantia"/>
              </a:rPr>
              <a:t>μ</a:t>
            </a:r>
            <a:r>
              <a:rPr sz="2800" b="1" spc="-19" dirty="0" smtClean="0">
                <a:solidFill>
                  <a:srgbClr val="FFFFFF"/>
                </a:solidFill>
                <a:latin typeface="Constantia"/>
                <a:cs typeface="Constantia"/>
              </a:rPr>
              <a:t>ε</a:t>
            </a:r>
            <a:r>
              <a:rPr sz="2800" b="1" spc="-9" dirty="0" smtClean="0">
                <a:solidFill>
                  <a:srgbClr val="FFFFFF"/>
                </a:solidFill>
                <a:latin typeface="Constantia"/>
                <a:cs typeface="Constantia"/>
              </a:rPr>
              <a:t>ρ</a:t>
            </a:r>
            <a:r>
              <a:rPr sz="2800" b="1" spc="-54" dirty="0" smtClean="0">
                <a:solidFill>
                  <a:srgbClr val="FFFFFF"/>
                </a:solidFill>
                <a:latin typeface="Constantia"/>
                <a:cs typeface="Constantia"/>
              </a:rPr>
              <a:t>ι</a:t>
            </a:r>
            <a:r>
              <a:rPr sz="2800" b="1" spc="-9" dirty="0" smtClean="0">
                <a:solidFill>
                  <a:srgbClr val="FFFFFF"/>
                </a:solidFill>
                <a:latin typeface="Constantia"/>
                <a:cs typeface="Constantia"/>
              </a:rPr>
              <a:t>ν</a:t>
            </a:r>
            <a:r>
              <a:rPr sz="2800" b="1" spc="-19" dirty="0" smtClean="0">
                <a:solidFill>
                  <a:srgbClr val="FFFFFF"/>
                </a:solidFill>
                <a:latin typeface="Constantia"/>
                <a:cs typeface="Constantia"/>
              </a:rPr>
              <a:t>έ</a:t>
            </a:r>
            <a:r>
              <a:rPr sz="2800" b="1" spc="0" dirty="0" smtClean="0">
                <a:solidFill>
                  <a:srgbClr val="FFFFFF"/>
                </a:solidFill>
                <a:latin typeface="Constantia"/>
                <a:cs typeface="Constantia"/>
              </a:rPr>
              <a:t>ς</a:t>
            </a:r>
            <a:endParaRPr sz="2800">
              <a:latin typeface="Constantia"/>
              <a:cs typeface="Constantia"/>
            </a:endParaRPr>
          </a:p>
          <a:p>
            <a:pPr marL="287019" marR="65112">
              <a:lnSpc>
                <a:spcPts val="3025"/>
              </a:lnSpc>
              <a:spcBef>
                <a:spcPts val="3"/>
              </a:spcBef>
            </a:pPr>
            <a:r>
              <a:rPr sz="2800" b="1" spc="-29" dirty="0" smtClean="0">
                <a:solidFill>
                  <a:srgbClr val="FFFFFF"/>
                </a:solidFill>
                <a:latin typeface="Constantia"/>
                <a:cs typeface="Constantia"/>
              </a:rPr>
              <a:t>οδηγίες (πήγαινε μέχρι την πόρτα, φέρε μου</a:t>
            </a:r>
            <a:endParaRPr sz="2800">
              <a:latin typeface="Constantia"/>
              <a:cs typeface="Constantia"/>
            </a:endParaRPr>
          </a:p>
          <a:p>
            <a:pPr marL="287019" marR="65112">
              <a:lnSpc>
                <a:spcPts val="3025"/>
              </a:lnSpc>
            </a:pPr>
            <a:r>
              <a:rPr sz="2800" b="1" spc="-24" dirty="0" smtClean="0">
                <a:solidFill>
                  <a:srgbClr val="FFFFFF"/>
                </a:solidFill>
                <a:latin typeface="Constantia"/>
                <a:cs typeface="Constantia"/>
              </a:rPr>
              <a:t>δύο μπογιές, κλπ), σύνθετες οδηγίες με 2-3</a:t>
            </a:r>
            <a:endParaRPr sz="2800">
              <a:latin typeface="Constantia"/>
              <a:cs typeface="Constantia"/>
            </a:endParaRPr>
          </a:p>
          <a:p>
            <a:pPr marL="287019" marR="65112">
              <a:lnSpc>
                <a:spcPts val="3025"/>
              </a:lnSpc>
            </a:pPr>
            <a:r>
              <a:rPr sz="2800" b="1" spc="-19" dirty="0" smtClean="0">
                <a:solidFill>
                  <a:srgbClr val="FFFFFF"/>
                </a:solidFill>
                <a:latin typeface="Constantia"/>
                <a:cs typeface="Constantia"/>
              </a:rPr>
              <a:t>σκέλη. Πρώτα...και μετά...</a:t>
            </a:r>
            <a:endParaRPr sz="2800">
              <a:latin typeface="Constantia"/>
              <a:cs typeface="Constantia"/>
            </a:endParaRPr>
          </a:p>
          <a:p>
            <a:pPr marL="287019" marR="52539" indent="-274319">
              <a:lnSpc>
                <a:spcPts val="3020"/>
              </a:lnSpc>
              <a:spcBef>
                <a:spcPts val="454"/>
              </a:spcBef>
            </a:pPr>
            <a:r>
              <a:rPr sz="2800" b="1" spc="-30" dirty="0" smtClean="0">
                <a:solidFill>
                  <a:srgbClr val="FFFFFF"/>
                </a:solidFill>
                <a:latin typeface="Constantia"/>
                <a:cs typeface="Constantia"/>
              </a:rPr>
              <a:t>Προφορικές οδηγίες στο χαρτί (ζωγράφισε έναν κύκλο και βάψε τον μισό κόκκινο).</a:t>
            </a:r>
            <a:endParaRPr sz="2800">
              <a:latin typeface="Constantia"/>
              <a:cs typeface="Constantia"/>
            </a:endParaRPr>
          </a:p>
          <a:p>
            <a:pPr marL="12700" marR="178951">
              <a:lnSpc>
                <a:spcPts val="3417"/>
              </a:lnSpc>
              <a:spcBef>
                <a:spcPts val="199"/>
              </a:spcBef>
            </a:pPr>
            <a:r>
              <a:rPr sz="2800" b="1" spc="-33" dirty="0" smtClean="0">
                <a:solidFill>
                  <a:srgbClr val="FFFFFF"/>
                </a:solidFill>
                <a:latin typeface="Constantia"/>
                <a:cs typeface="Constantia"/>
              </a:rPr>
              <a:t>Επανάληψη προτάσεων με αυξανόμενη έκταση. </a:t>
            </a:r>
            <a:endParaRPr sz="2800">
              <a:latin typeface="Constantia"/>
              <a:cs typeface="Constantia"/>
            </a:endParaRPr>
          </a:p>
          <a:p>
            <a:pPr marL="12700" marR="178951">
              <a:lnSpc>
                <a:spcPts val="3417"/>
              </a:lnSpc>
              <a:spcBef>
                <a:spcPts val="208"/>
              </a:spcBef>
            </a:pPr>
            <a:r>
              <a:rPr sz="2800" b="1" spc="-37" dirty="0" smtClean="0">
                <a:solidFill>
                  <a:srgbClr val="FFFFFF"/>
                </a:solidFill>
                <a:latin typeface="Constantia"/>
                <a:cs typeface="Constantia"/>
              </a:rPr>
              <a:t>Περιγραφή – υπόδειξη εικόνων.</a:t>
            </a:r>
            <a:endParaRPr sz="2800">
              <a:latin typeface="Constantia"/>
              <a:cs typeface="Constantia"/>
            </a:endParaRPr>
          </a:p>
          <a:p>
            <a:pPr marL="12700" marR="65112">
              <a:lnSpc>
                <a:spcPts val="3415"/>
              </a:lnSpc>
              <a:spcBef>
                <a:spcPts val="379"/>
              </a:spcBef>
            </a:pPr>
            <a:r>
              <a:rPr sz="2800" b="1" spc="-35" dirty="0" smtClean="0">
                <a:solidFill>
                  <a:srgbClr val="FFFFFF"/>
                </a:solidFill>
                <a:latin typeface="Constantia"/>
                <a:cs typeface="Constantia"/>
              </a:rPr>
              <a:t>Εννοιολογική συσχέτιση εικόνων (π.χ.σκύλος-</a:t>
            </a:r>
            <a:endParaRPr sz="2800">
              <a:latin typeface="Constantia"/>
              <a:cs typeface="Constantia"/>
            </a:endParaRPr>
          </a:p>
          <a:p>
            <a:pPr marL="287019" marR="65112">
              <a:lnSpc>
                <a:spcPts val="3025"/>
              </a:lnSpc>
            </a:pPr>
            <a:r>
              <a:rPr sz="2800" b="1" spc="-20" dirty="0" smtClean="0">
                <a:solidFill>
                  <a:srgbClr val="FFFFFF"/>
                </a:solidFill>
                <a:latin typeface="Constantia"/>
                <a:cs typeface="Constantia"/>
              </a:rPr>
              <a:t>κόκαλο, πιάτο-πηρούνι, κλπ.</a:t>
            </a:r>
            <a:endParaRPr sz="2800">
              <a:latin typeface="Constantia"/>
              <a:cs typeface="Constantia"/>
            </a:endParaRPr>
          </a:p>
          <a:p>
            <a:pPr marL="12700">
              <a:lnSpc>
                <a:spcPct val="101725"/>
              </a:lnSpc>
              <a:spcBef>
                <a:spcPts val="53"/>
              </a:spcBef>
            </a:pPr>
            <a:r>
              <a:rPr sz="2800" b="1" spc="-20" dirty="0" smtClean="0">
                <a:solidFill>
                  <a:srgbClr val="FFFFFF"/>
                </a:solidFill>
                <a:latin typeface="Constantia"/>
                <a:cs typeface="Constantia"/>
              </a:rPr>
              <a:t>Κατανόηση παρομοιώσεων-μεταφορών (πεινάω</a:t>
            </a:r>
            <a:endParaRPr sz="2800">
              <a:latin typeface="Constantia"/>
              <a:cs typeface="Constantia"/>
            </a:endParaRPr>
          </a:p>
          <a:p>
            <a:pPr marL="287019" marR="65112">
              <a:lnSpc>
                <a:spcPts val="3025"/>
              </a:lnSpc>
              <a:spcBef>
                <a:spcPts val="151"/>
              </a:spcBef>
            </a:pPr>
            <a:r>
              <a:rPr sz="2800" b="1" spc="-29" dirty="0" smtClean="0">
                <a:solidFill>
                  <a:srgbClr val="FFFFFF"/>
                </a:solidFill>
                <a:latin typeface="Constantia"/>
                <a:cs typeface="Constantia"/>
              </a:rPr>
              <a:t>σαν λύκος, στρώθηκε στο διάβασμα).</a:t>
            </a:r>
            <a:endParaRPr sz="2800">
              <a:latin typeface="Constantia"/>
              <a:cs typeface="Constantia"/>
            </a:endParaRPr>
          </a:p>
        </p:txBody>
      </p:sp>
      <p:sp>
        <p:nvSpPr>
          <p:cNvPr id="2" name="object 2"/>
          <p:cNvSpPr txBox="1"/>
          <p:nvPr/>
        </p:nvSpPr>
        <p:spPr>
          <a:xfrm>
            <a:off x="7251195" y="1058715"/>
            <a:ext cx="128535" cy="12656"/>
          </a:xfrm>
          <a:prstGeom prst="rect">
            <a:avLst/>
          </a:prstGeom>
        </p:spPr>
        <p:txBody>
          <a:bodyPr wrap="square" lIns="0" tIns="0" rIns="0" bIns="0" rtlCol="0">
            <a:noAutofit/>
          </a:bodyPr>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2" y="0"/>
            <a:ext cx="12192000" cy="6858000"/>
          </a:xfrm>
          <a:prstGeom prst="rect">
            <a:avLst/>
          </a:prstGeom>
          <a:blipFill>
            <a:blip r:embed="rId2" cstate="print"/>
            <a:stretch>
              <a:fillRect/>
            </a:stretch>
          </a:blipFill>
        </p:spPr>
        <p:txBody>
          <a:bodyPr wrap="square" lIns="0" tIns="0" rIns="0" bIns="0" rtlCol="0">
            <a:noAutofit/>
          </a:bodyPr>
          <a:lstStyle/>
          <a:p>
            <a:endParaRPr/>
          </a:p>
        </p:txBody>
      </p:sp>
      <p:sp>
        <p:nvSpPr>
          <p:cNvPr id="5" name="object 5"/>
          <p:cNvSpPr/>
          <p:nvPr/>
        </p:nvSpPr>
        <p:spPr>
          <a:xfrm>
            <a:off x="2639907" y="397890"/>
            <a:ext cx="6928781" cy="325882"/>
          </a:xfrm>
          <a:custGeom>
            <a:avLst/>
            <a:gdLst/>
            <a:ahLst/>
            <a:cxnLst/>
            <a:rect l="l" t="t" r="r" b="b"/>
            <a:pathLst>
              <a:path w="5196586" h="325882">
                <a:moveTo>
                  <a:pt x="1111441" y="182411"/>
                </a:moveTo>
                <a:lnTo>
                  <a:pt x="1108344" y="194437"/>
                </a:lnTo>
                <a:lnTo>
                  <a:pt x="1104560" y="206455"/>
                </a:lnTo>
                <a:lnTo>
                  <a:pt x="1100089" y="218466"/>
                </a:lnTo>
                <a:lnTo>
                  <a:pt x="1094931" y="230468"/>
                </a:lnTo>
                <a:lnTo>
                  <a:pt x="1089087" y="242461"/>
                </a:lnTo>
                <a:lnTo>
                  <a:pt x="1082556" y="254445"/>
                </a:lnTo>
                <a:lnTo>
                  <a:pt x="1075339" y="266419"/>
                </a:lnTo>
                <a:lnTo>
                  <a:pt x="1067434" y="278384"/>
                </a:lnTo>
                <a:lnTo>
                  <a:pt x="1070864" y="319913"/>
                </a:lnTo>
                <a:lnTo>
                  <a:pt x="1131720" y="320050"/>
                </a:lnTo>
                <a:lnTo>
                  <a:pt x="1157085" y="320181"/>
                </a:lnTo>
                <a:lnTo>
                  <a:pt x="1182266" y="320349"/>
                </a:lnTo>
                <a:lnTo>
                  <a:pt x="1207262" y="320548"/>
                </a:lnTo>
                <a:lnTo>
                  <a:pt x="1208532" y="318516"/>
                </a:lnTo>
                <a:lnTo>
                  <a:pt x="1216406" y="222376"/>
                </a:lnTo>
                <a:lnTo>
                  <a:pt x="1202944" y="224536"/>
                </a:lnTo>
                <a:lnTo>
                  <a:pt x="1177036" y="273685"/>
                </a:lnTo>
                <a:lnTo>
                  <a:pt x="1102740" y="273685"/>
                </a:lnTo>
                <a:lnTo>
                  <a:pt x="1102740" y="272414"/>
                </a:lnTo>
                <a:lnTo>
                  <a:pt x="1114440" y="261726"/>
                </a:lnTo>
                <a:lnTo>
                  <a:pt x="1126435" y="250079"/>
                </a:lnTo>
                <a:lnTo>
                  <a:pt x="1137473" y="238584"/>
                </a:lnTo>
                <a:lnTo>
                  <a:pt x="1147553" y="227243"/>
                </a:lnTo>
                <a:lnTo>
                  <a:pt x="1156674" y="216054"/>
                </a:lnTo>
                <a:lnTo>
                  <a:pt x="1164836" y="205018"/>
                </a:lnTo>
                <a:lnTo>
                  <a:pt x="1172038" y="194133"/>
                </a:lnTo>
                <a:lnTo>
                  <a:pt x="1178282" y="183400"/>
                </a:lnTo>
                <a:lnTo>
                  <a:pt x="1183565" y="172819"/>
                </a:lnTo>
                <a:lnTo>
                  <a:pt x="1187889" y="162389"/>
                </a:lnTo>
                <a:lnTo>
                  <a:pt x="1191252" y="152109"/>
                </a:lnTo>
                <a:lnTo>
                  <a:pt x="1193655" y="141980"/>
                </a:lnTo>
                <a:lnTo>
                  <a:pt x="1195577" y="122174"/>
                </a:lnTo>
                <a:lnTo>
                  <a:pt x="1195201" y="112014"/>
                </a:lnTo>
                <a:lnTo>
                  <a:pt x="1193460" y="98694"/>
                </a:lnTo>
                <a:lnTo>
                  <a:pt x="1190300" y="86085"/>
                </a:lnTo>
                <a:lnTo>
                  <a:pt x="1185719" y="74186"/>
                </a:lnTo>
                <a:lnTo>
                  <a:pt x="1179716" y="62995"/>
                </a:lnTo>
                <a:lnTo>
                  <a:pt x="1172290" y="52510"/>
                </a:lnTo>
                <a:lnTo>
                  <a:pt x="1163438" y="42731"/>
                </a:lnTo>
                <a:lnTo>
                  <a:pt x="1153159" y="33655"/>
                </a:lnTo>
                <a:lnTo>
                  <a:pt x="1144596" y="27367"/>
                </a:lnTo>
                <a:lnTo>
                  <a:pt x="1134256" y="20970"/>
                </a:lnTo>
                <a:lnTo>
                  <a:pt x="1123330" y="15420"/>
                </a:lnTo>
                <a:lnTo>
                  <a:pt x="1111821" y="10717"/>
                </a:lnTo>
                <a:lnTo>
                  <a:pt x="1099729" y="6865"/>
                </a:lnTo>
                <a:lnTo>
                  <a:pt x="1087058" y="3864"/>
                </a:lnTo>
                <a:lnTo>
                  <a:pt x="1073810" y="1719"/>
                </a:lnTo>
                <a:lnTo>
                  <a:pt x="1059987" y="430"/>
                </a:lnTo>
                <a:lnTo>
                  <a:pt x="1045590" y="0"/>
                </a:lnTo>
                <a:lnTo>
                  <a:pt x="1043400" y="9"/>
                </a:lnTo>
                <a:lnTo>
                  <a:pt x="1029103" y="547"/>
                </a:lnTo>
                <a:lnTo>
                  <a:pt x="1015362" y="1915"/>
                </a:lnTo>
                <a:lnTo>
                  <a:pt x="1002176" y="4114"/>
                </a:lnTo>
                <a:lnTo>
                  <a:pt x="989545" y="7143"/>
                </a:lnTo>
                <a:lnTo>
                  <a:pt x="977470" y="11005"/>
                </a:lnTo>
                <a:lnTo>
                  <a:pt x="965949" y="15701"/>
                </a:lnTo>
                <a:lnTo>
                  <a:pt x="954984" y="21231"/>
                </a:lnTo>
                <a:lnTo>
                  <a:pt x="944574" y="27596"/>
                </a:lnTo>
                <a:lnTo>
                  <a:pt x="934719" y="34798"/>
                </a:lnTo>
                <a:lnTo>
                  <a:pt x="925047" y="43261"/>
                </a:lnTo>
                <a:lnTo>
                  <a:pt x="915989" y="53007"/>
                </a:lnTo>
                <a:lnTo>
                  <a:pt x="908324" y="63418"/>
                </a:lnTo>
                <a:lnTo>
                  <a:pt x="902053" y="74497"/>
                </a:lnTo>
                <a:lnTo>
                  <a:pt x="897176" y="86242"/>
                </a:lnTo>
                <a:lnTo>
                  <a:pt x="893692" y="98653"/>
                </a:lnTo>
                <a:lnTo>
                  <a:pt x="891601" y="111731"/>
                </a:lnTo>
                <a:lnTo>
                  <a:pt x="890905" y="125475"/>
                </a:lnTo>
                <a:lnTo>
                  <a:pt x="891088" y="131657"/>
                </a:lnTo>
                <a:lnTo>
                  <a:pt x="892181" y="141848"/>
                </a:lnTo>
                <a:lnTo>
                  <a:pt x="894256" y="152144"/>
                </a:lnTo>
                <a:lnTo>
                  <a:pt x="897315" y="162543"/>
                </a:lnTo>
                <a:lnTo>
                  <a:pt x="901356" y="173048"/>
                </a:lnTo>
                <a:lnTo>
                  <a:pt x="906381" y="183658"/>
                </a:lnTo>
                <a:lnTo>
                  <a:pt x="912388" y="194375"/>
                </a:lnTo>
                <a:lnTo>
                  <a:pt x="919379" y="205198"/>
                </a:lnTo>
                <a:lnTo>
                  <a:pt x="927352" y="216129"/>
                </a:lnTo>
                <a:lnTo>
                  <a:pt x="936308" y="227167"/>
                </a:lnTo>
                <a:lnTo>
                  <a:pt x="946248" y="238315"/>
                </a:lnTo>
                <a:lnTo>
                  <a:pt x="957170" y="249571"/>
                </a:lnTo>
                <a:lnTo>
                  <a:pt x="969075" y="260938"/>
                </a:lnTo>
                <a:lnTo>
                  <a:pt x="981963" y="272414"/>
                </a:lnTo>
                <a:lnTo>
                  <a:pt x="981963" y="273685"/>
                </a:lnTo>
                <a:lnTo>
                  <a:pt x="908557" y="273685"/>
                </a:lnTo>
                <a:lnTo>
                  <a:pt x="882650" y="221869"/>
                </a:lnTo>
                <a:lnTo>
                  <a:pt x="869950" y="224155"/>
                </a:lnTo>
                <a:lnTo>
                  <a:pt x="877951" y="318516"/>
                </a:lnTo>
                <a:lnTo>
                  <a:pt x="879220" y="320548"/>
                </a:lnTo>
                <a:lnTo>
                  <a:pt x="900947" y="320374"/>
                </a:lnTo>
                <a:lnTo>
                  <a:pt x="926169" y="320202"/>
                </a:lnTo>
                <a:lnTo>
                  <a:pt x="951516" y="320065"/>
                </a:lnTo>
                <a:lnTo>
                  <a:pt x="1002622" y="319919"/>
                </a:lnTo>
                <a:lnTo>
                  <a:pt x="1015492" y="319913"/>
                </a:lnTo>
                <a:lnTo>
                  <a:pt x="1018794" y="278384"/>
                </a:lnTo>
                <a:lnTo>
                  <a:pt x="1009716" y="264561"/>
                </a:lnTo>
                <a:lnTo>
                  <a:pt x="1002696" y="252716"/>
                </a:lnTo>
                <a:lnTo>
                  <a:pt x="996344" y="240825"/>
                </a:lnTo>
                <a:lnTo>
                  <a:pt x="990660" y="228891"/>
                </a:lnTo>
                <a:lnTo>
                  <a:pt x="985645" y="216915"/>
                </a:lnTo>
                <a:lnTo>
                  <a:pt x="981299" y="204896"/>
                </a:lnTo>
                <a:lnTo>
                  <a:pt x="977622" y="192837"/>
                </a:lnTo>
                <a:lnTo>
                  <a:pt x="974613" y="180737"/>
                </a:lnTo>
                <a:lnTo>
                  <a:pt x="972272" y="168598"/>
                </a:lnTo>
                <a:lnTo>
                  <a:pt x="970601" y="156420"/>
                </a:lnTo>
                <a:lnTo>
                  <a:pt x="969598" y="144205"/>
                </a:lnTo>
                <a:lnTo>
                  <a:pt x="969263" y="131953"/>
                </a:lnTo>
                <a:lnTo>
                  <a:pt x="969398" y="123461"/>
                </a:lnTo>
                <a:lnTo>
                  <a:pt x="970316" y="108958"/>
                </a:lnTo>
                <a:lnTo>
                  <a:pt x="972102" y="95412"/>
                </a:lnTo>
                <a:lnTo>
                  <a:pt x="974757" y="82823"/>
                </a:lnTo>
                <a:lnTo>
                  <a:pt x="978281" y="71192"/>
                </a:lnTo>
                <a:lnTo>
                  <a:pt x="982672" y="60517"/>
                </a:lnTo>
                <a:lnTo>
                  <a:pt x="987932" y="50800"/>
                </a:lnTo>
                <a:lnTo>
                  <a:pt x="995126" y="41014"/>
                </a:lnTo>
                <a:lnTo>
                  <a:pt x="1004734" y="32061"/>
                </a:lnTo>
                <a:lnTo>
                  <a:pt x="1015708" y="25675"/>
                </a:lnTo>
                <a:lnTo>
                  <a:pt x="1028055" y="21848"/>
                </a:lnTo>
                <a:lnTo>
                  <a:pt x="1041781" y="20574"/>
                </a:lnTo>
                <a:lnTo>
                  <a:pt x="1041922" y="20574"/>
                </a:lnTo>
                <a:lnTo>
                  <a:pt x="1055556" y="21842"/>
                </a:lnTo>
                <a:lnTo>
                  <a:pt x="1067896" y="25594"/>
                </a:lnTo>
                <a:lnTo>
                  <a:pt x="1078956" y="31823"/>
                </a:lnTo>
                <a:lnTo>
                  <a:pt x="1088746" y="40523"/>
                </a:lnTo>
                <a:lnTo>
                  <a:pt x="1097280" y="51688"/>
                </a:lnTo>
                <a:lnTo>
                  <a:pt x="1105947" y="68544"/>
                </a:lnTo>
                <a:lnTo>
                  <a:pt x="1109927" y="79847"/>
                </a:lnTo>
                <a:lnTo>
                  <a:pt x="1113014" y="92060"/>
                </a:lnTo>
                <a:lnTo>
                  <a:pt x="1115212" y="105179"/>
                </a:lnTo>
                <a:lnTo>
                  <a:pt x="1116527" y="119197"/>
                </a:lnTo>
                <a:lnTo>
                  <a:pt x="1116964" y="134112"/>
                </a:lnTo>
                <a:lnTo>
                  <a:pt x="1116964" y="134242"/>
                </a:lnTo>
                <a:lnTo>
                  <a:pt x="1116614" y="146293"/>
                </a:lnTo>
                <a:lnTo>
                  <a:pt x="1115576" y="158339"/>
                </a:lnTo>
                <a:lnTo>
                  <a:pt x="1113852" y="170378"/>
                </a:lnTo>
                <a:lnTo>
                  <a:pt x="1111441" y="182411"/>
                </a:lnTo>
                <a:close/>
              </a:path>
              <a:path w="5196586" h="325882">
                <a:moveTo>
                  <a:pt x="59436" y="8255"/>
                </a:moveTo>
                <a:lnTo>
                  <a:pt x="38797" y="8150"/>
                </a:lnTo>
                <a:lnTo>
                  <a:pt x="26143" y="7981"/>
                </a:lnTo>
                <a:lnTo>
                  <a:pt x="13210" y="7722"/>
                </a:lnTo>
                <a:lnTo>
                  <a:pt x="0" y="7366"/>
                </a:lnTo>
                <a:lnTo>
                  <a:pt x="634" y="18796"/>
                </a:lnTo>
                <a:lnTo>
                  <a:pt x="30606" y="27432"/>
                </a:lnTo>
                <a:lnTo>
                  <a:pt x="34036" y="28448"/>
                </a:lnTo>
                <a:lnTo>
                  <a:pt x="35813" y="30987"/>
                </a:lnTo>
                <a:lnTo>
                  <a:pt x="35940" y="34798"/>
                </a:lnTo>
                <a:lnTo>
                  <a:pt x="36068" y="39878"/>
                </a:lnTo>
                <a:lnTo>
                  <a:pt x="36321" y="51562"/>
                </a:lnTo>
                <a:lnTo>
                  <a:pt x="36321" y="57658"/>
                </a:lnTo>
                <a:lnTo>
                  <a:pt x="36449" y="64388"/>
                </a:lnTo>
                <a:lnTo>
                  <a:pt x="36369" y="270864"/>
                </a:lnTo>
                <a:lnTo>
                  <a:pt x="36208" y="283237"/>
                </a:lnTo>
                <a:lnTo>
                  <a:pt x="35940" y="294259"/>
                </a:lnTo>
                <a:lnTo>
                  <a:pt x="29971" y="301117"/>
                </a:lnTo>
                <a:lnTo>
                  <a:pt x="0" y="309372"/>
                </a:lnTo>
                <a:lnTo>
                  <a:pt x="1143" y="320548"/>
                </a:lnTo>
                <a:lnTo>
                  <a:pt x="6643" y="320450"/>
                </a:lnTo>
                <a:lnTo>
                  <a:pt x="18470" y="320269"/>
                </a:lnTo>
                <a:lnTo>
                  <a:pt x="30798" y="320120"/>
                </a:lnTo>
                <a:lnTo>
                  <a:pt x="56937" y="319937"/>
                </a:lnTo>
                <a:lnTo>
                  <a:pt x="105790" y="320070"/>
                </a:lnTo>
                <a:lnTo>
                  <a:pt x="118424" y="320199"/>
                </a:lnTo>
                <a:lnTo>
                  <a:pt x="130870" y="320359"/>
                </a:lnTo>
                <a:lnTo>
                  <a:pt x="143128" y="320548"/>
                </a:lnTo>
                <a:lnTo>
                  <a:pt x="142494" y="309372"/>
                </a:lnTo>
                <a:lnTo>
                  <a:pt x="109600" y="300100"/>
                </a:lnTo>
                <a:lnTo>
                  <a:pt x="103764" y="288876"/>
                </a:lnTo>
                <a:lnTo>
                  <a:pt x="103536" y="277511"/>
                </a:lnTo>
                <a:lnTo>
                  <a:pt x="103377" y="249809"/>
                </a:lnTo>
                <a:lnTo>
                  <a:pt x="103377" y="30987"/>
                </a:lnTo>
                <a:lnTo>
                  <a:pt x="181737" y="30987"/>
                </a:lnTo>
                <a:lnTo>
                  <a:pt x="199644" y="96900"/>
                </a:lnTo>
                <a:lnTo>
                  <a:pt x="210946" y="95123"/>
                </a:lnTo>
                <a:lnTo>
                  <a:pt x="226568" y="9144"/>
                </a:lnTo>
                <a:lnTo>
                  <a:pt x="225297" y="7366"/>
                </a:lnTo>
                <a:lnTo>
                  <a:pt x="213980" y="7540"/>
                </a:lnTo>
                <a:lnTo>
                  <a:pt x="200927" y="7716"/>
                </a:lnTo>
                <a:lnTo>
                  <a:pt x="187983" y="7866"/>
                </a:lnTo>
                <a:lnTo>
                  <a:pt x="162439" y="8088"/>
                </a:lnTo>
                <a:lnTo>
                  <a:pt x="125007" y="8245"/>
                </a:lnTo>
                <a:lnTo>
                  <a:pt x="59436" y="8255"/>
                </a:lnTo>
                <a:close/>
              </a:path>
              <a:path w="5196586" h="325882">
                <a:moveTo>
                  <a:pt x="451103" y="8255"/>
                </a:moveTo>
                <a:lnTo>
                  <a:pt x="430465" y="8150"/>
                </a:lnTo>
                <a:lnTo>
                  <a:pt x="417811" y="7981"/>
                </a:lnTo>
                <a:lnTo>
                  <a:pt x="404878" y="7722"/>
                </a:lnTo>
                <a:lnTo>
                  <a:pt x="391668" y="7366"/>
                </a:lnTo>
                <a:lnTo>
                  <a:pt x="392302" y="18796"/>
                </a:lnTo>
                <a:lnTo>
                  <a:pt x="422275" y="27432"/>
                </a:lnTo>
                <a:lnTo>
                  <a:pt x="425703" y="28448"/>
                </a:lnTo>
                <a:lnTo>
                  <a:pt x="427481" y="30987"/>
                </a:lnTo>
                <a:lnTo>
                  <a:pt x="427608" y="34798"/>
                </a:lnTo>
                <a:lnTo>
                  <a:pt x="427736" y="39878"/>
                </a:lnTo>
                <a:lnTo>
                  <a:pt x="427989" y="51562"/>
                </a:lnTo>
                <a:lnTo>
                  <a:pt x="427989" y="57658"/>
                </a:lnTo>
                <a:lnTo>
                  <a:pt x="428117" y="64388"/>
                </a:lnTo>
                <a:lnTo>
                  <a:pt x="428037" y="270864"/>
                </a:lnTo>
                <a:lnTo>
                  <a:pt x="427876" y="283237"/>
                </a:lnTo>
                <a:lnTo>
                  <a:pt x="427608" y="294259"/>
                </a:lnTo>
                <a:lnTo>
                  <a:pt x="421639" y="301117"/>
                </a:lnTo>
                <a:lnTo>
                  <a:pt x="391668" y="309372"/>
                </a:lnTo>
                <a:lnTo>
                  <a:pt x="392811" y="320548"/>
                </a:lnTo>
                <a:lnTo>
                  <a:pt x="398311" y="320450"/>
                </a:lnTo>
                <a:lnTo>
                  <a:pt x="410138" y="320269"/>
                </a:lnTo>
                <a:lnTo>
                  <a:pt x="422466" y="320120"/>
                </a:lnTo>
                <a:lnTo>
                  <a:pt x="448605" y="319937"/>
                </a:lnTo>
                <a:lnTo>
                  <a:pt x="497458" y="320070"/>
                </a:lnTo>
                <a:lnTo>
                  <a:pt x="510092" y="320199"/>
                </a:lnTo>
                <a:lnTo>
                  <a:pt x="522538" y="320359"/>
                </a:lnTo>
                <a:lnTo>
                  <a:pt x="534796" y="320548"/>
                </a:lnTo>
                <a:lnTo>
                  <a:pt x="534162" y="309372"/>
                </a:lnTo>
                <a:lnTo>
                  <a:pt x="501269" y="300100"/>
                </a:lnTo>
                <a:lnTo>
                  <a:pt x="495432" y="288876"/>
                </a:lnTo>
                <a:lnTo>
                  <a:pt x="495204" y="277511"/>
                </a:lnTo>
                <a:lnTo>
                  <a:pt x="495045" y="249809"/>
                </a:lnTo>
                <a:lnTo>
                  <a:pt x="495045" y="30987"/>
                </a:lnTo>
                <a:lnTo>
                  <a:pt x="573405" y="30987"/>
                </a:lnTo>
                <a:lnTo>
                  <a:pt x="591312" y="96900"/>
                </a:lnTo>
                <a:lnTo>
                  <a:pt x="602614" y="95123"/>
                </a:lnTo>
                <a:lnTo>
                  <a:pt x="618236" y="9144"/>
                </a:lnTo>
                <a:lnTo>
                  <a:pt x="616965" y="7366"/>
                </a:lnTo>
                <a:lnTo>
                  <a:pt x="605648" y="7540"/>
                </a:lnTo>
                <a:lnTo>
                  <a:pt x="592595" y="7716"/>
                </a:lnTo>
                <a:lnTo>
                  <a:pt x="579651" y="7866"/>
                </a:lnTo>
                <a:lnTo>
                  <a:pt x="554107" y="8088"/>
                </a:lnTo>
                <a:lnTo>
                  <a:pt x="516675" y="8245"/>
                </a:lnTo>
                <a:lnTo>
                  <a:pt x="451103" y="8255"/>
                </a:lnTo>
                <a:close/>
              </a:path>
              <a:path w="5196586" h="325882">
                <a:moveTo>
                  <a:pt x="4385818" y="30861"/>
                </a:moveTo>
                <a:lnTo>
                  <a:pt x="4388231" y="27559"/>
                </a:lnTo>
                <a:lnTo>
                  <a:pt x="4392422" y="25146"/>
                </a:lnTo>
                <a:lnTo>
                  <a:pt x="4395851" y="24384"/>
                </a:lnTo>
                <a:lnTo>
                  <a:pt x="4418583" y="18796"/>
                </a:lnTo>
                <a:lnTo>
                  <a:pt x="4417568" y="7366"/>
                </a:lnTo>
                <a:lnTo>
                  <a:pt x="4409480" y="7546"/>
                </a:lnTo>
                <a:lnTo>
                  <a:pt x="4397243" y="7773"/>
                </a:lnTo>
                <a:lnTo>
                  <a:pt x="4384796" y="7953"/>
                </a:lnTo>
                <a:lnTo>
                  <a:pt x="4372137" y="8089"/>
                </a:lnTo>
                <a:lnTo>
                  <a:pt x="4346170" y="8237"/>
                </a:lnTo>
                <a:lnTo>
                  <a:pt x="4303813" y="8129"/>
                </a:lnTo>
                <a:lnTo>
                  <a:pt x="4291063" y="7958"/>
                </a:lnTo>
                <a:lnTo>
                  <a:pt x="4279830" y="7705"/>
                </a:lnTo>
                <a:lnTo>
                  <a:pt x="4270121" y="7366"/>
                </a:lnTo>
                <a:lnTo>
                  <a:pt x="4271009" y="18796"/>
                </a:lnTo>
                <a:lnTo>
                  <a:pt x="4292473" y="24764"/>
                </a:lnTo>
                <a:lnTo>
                  <a:pt x="4302886" y="29463"/>
                </a:lnTo>
                <a:lnTo>
                  <a:pt x="4309999" y="37337"/>
                </a:lnTo>
                <a:lnTo>
                  <a:pt x="4319905" y="52959"/>
                </a:lnTo>
                <a:lnTo>
                  <a:pt x="4392549" y="182880"/>
                </a:lnTo>
                <a:lnTo>
                  <a:pt x="4392295" y="274320"/>
                </a:lnTo>
                <a:lnTo>
                  <a:pt x="4392041" y="288289"/>
                </a:lnTo>
                <a:lnTo>
                  <a:pt x="4391533" y="297814"/>
                </a:lnTo>
                <a:lnTo>
                  <a:pt x="4385818" y="301117"/>
                </a:lnTo>
                <a:lnTo>
                  <a:pt x="4358132" y="309372"/>
                </a:lnTo>
                <a:lnTo>
                  <a:pt x="4359275" y="320548"/>
                </a:lnTo>
                <a:lnTo>
                  <a:pt x="4362648" y="320482"/>
                </a:lnTo>
                <a:lnTo>
                  <a:pt x="4374002" y="320291"/>
                </a:lnTo>
                <a:lnTo>
                  <a:pt x="4386085" y="320133"/>
                </a:lnTo>
                <a:lnTo>
                  <a:pt x="4412440" y="319939"/>
                </a:lnTo>
                <a:lnTo>
                  <a:pt x="4457226" y="320041"/>
                </a:lnTo>
                <a:lnTo>
                  <a:pt x="4469845" y="320173"/>
                </a:lnTo>
                <a:lnTo>
                  <a:pt x="4481812" y="320344"/>
                </a:lnTo>
                <a:lnTo>
                  <a:pt x="4493133" y="320548"/>
                </a:lnTo>
                <a:lnTo>
                  <a:pt x="4492498" y="309372"/>
                </a:lnTo>
                <a:lnTo>
                  <a:pt x="4467479" y="301625"/>
                </a:lnTo>
                <a:lnTo>
                  <a:pt x="4462399" y="300228"/>
                </a:lnTo>
                <a:lnTo>
                  <a:pt x="4459858" y="297688"/>
                </a:lnTo>
                <a:lnTo>
                  <a:pt x="4459605" y="288036"/>
                </a:lnTo>
                <a:lnTo>
                  <a:pt x="4459478" y="281432"/>
                </a:lnTo>
                <a:lnTo>
                  <a:pt x="4459351" y="274193"/>
                </a:lnTo>
                <a:lnTo>
                  <a:pt x="4459224" y="177546"/>
                </a:lnTo>
                <a:lnTo>
                  <a:pt x="4529836" y="46862"/>
                </a:lnTo>
                <a:lnTo>
                  <a:pt x="4532757" y="41529"/>
                </a:lnTo>
                <a:lnTo>
                  <a:pt x="4535678" y="37084"/>
                </a:lnTo>
                <a:lnTo>
                  <a:pt x="4538599" y="33655"/>
                </a:lnTo>
                <a:lnTo>
                  <a:pt x="4541520" y="30099"/>
                </a:lnTo>
                <a:lnTo>
                  <a:pt x="4545584" y="27432"/>
                </a:lnTo>
                <a:lnTo>
                  <a:pt x="4551045" y="25654"/>
                </a:lnTo>
                <a:lnTo>
                  <a:pt x="4574667" y="18796"/>
                </a:lnTo>
                <a:lnTo>
                  <a:pt x="4573524" y="7366"/>
                </a:lnTo>
                <a:lnTo>
                  <a:pt x="4562866" y="7732"/>
                </a:lnTo>
                <a:lnTo>
                  <a:pt x="4550216" y="8031"/>
                </a:lnTo>
                <a:lnTo>
                  <a:pt x="4537461" y="8201"/>
                </a:lnTo>
                <a:lnTo>
                  <a:pt x="4510290" y="8198"/>
                </a:lnTo>
                <a:lnTo>
                  <a:pt x="4497463" y="8039"/>
                </a:lnTo>
                <a:lnTo>
                  <a:pt x="4484932" y="7765"/>
                </a:lnTo>
                <a:lnTo>
                  <a:pt x="4472685" y="7366"/>
                </a:lnTo>
                <a:lnTo>
                  <a:pt x="4473321" y="19176"/>
                </a:lnTo>
                <a:lnTo>
                  <a:pt x="4493386" y="24511"/>
                </a:lnTo>
                <a:lnTo>
                  <a:pt x="4500118" y="26288"/>
                </a:lnTo>
                <a:lnTo>
                  <a:pt x="4503420" y="29463"/>
                </a:lnTo>
                <a:lnTo>
                  <a:pt x="4503420" y="37211"/>
                </a:lnTo>
                <a:lnTo>
                  <a:pt x="4502277" y="41401"/>
                </a:lnTo>
                <a:lnTo>
                  <a:pt x="4499864" y="46609"/>
                </a:lnTo>
                <a:lnTo>
                  <a:pt x="4497451" y="51816"/>
                </a:lnTo>
                <a:lnTo>
                  <a:pt x="4494276" y="58166"/>
                </a:lnTo>
                <a:lnTo>
                  <a:pt x="4490339" y="65659"/>
                </a:lnTo>
                <a:lnTo>
                  <a:pt x="4447412" y="150875"/>
                </a:lnTo>
                <a:lnTo>
                  <a:pt x="4397629" y="60325"/>
                </a:lnTo>
                <a:lnTo>
                  <a:pt x="4393946" y="54229"/>
                </a:lnTo>
                <a:lnTo>
                  <a:pt x="4391025" y="48895"/>
                </a:lnTo>
                <a:lnTo>
                  <a:pt x="4388993" y="44450"/>
                </a:lnTo>
                <a:lnTo>
                  <a:pt x="4386833" y="40005"/>
                </a:lnTo>
                <a:lnTo>
                  <a:pt x="4385818" y="36195"/>
                </a:lnTo>
                <a:lnTo>
                  <a:pt x="4385818" y="30861"/>
                </a:lnTo>
                <a:close/>
              </a:path>
              <a:path w="5196586" h="325882">
                <a:moveTo>
                  <a:pt x="194690" y="290830"/>
                </a:moveTo>
                <a:lnTo>
                  <a:pt x="197496" y="305703"/>
                </a:lnTo>
                <a:lnTo>
                  <a:pt x="204596" y="316103"/>
                </a:lnTo>
                <a:lnTo>
                  <a:pt x="216870" y="323818"/>
                </a:lnTo>
                <a:lnTo>
                  <a:pt x="230250" y="325882"/>
                </a:lnTo>
                <a:lnTo>
                  <a:pt x="232017" y="325849"/>
                </a:lnTo>
                <a:lnTo>
                  <a:pt x="244839" y="323175"/>
                </a:lnTo>
                <a:lnTo>
                  <a:pt x="255396" y="316103"/>
                </a:lnTo>
                <a:lnTo>
                  <a:pt x="263134" y="304074"/>
                </a:lnTo>
                <a:lnTo>
                  <a:pt x="265302" y="290830"/>
                </a:lnTo>
                <a:lnTo>
                  <a:pt x="265271" y="289098"/>
                </a:lnTo>
                <a:lnTo>
                  <a:pt x="262541" y="276101"/>
                </a:lnTo>
                <a:lnTo>
                  <a:pt x="255396" y="265811"/>
                </a:lnTo>
                <a:lnTo>
                  <a:pt x="243412" y="258410"/>
                </a:lnTo>
                <a:lnTo>
                  <a:pt x="230250" y="256286"/>
                </a:lnTo>
                <a:lnTo>
                  <a:pt x="228009" y="256335"/>
                </a:lnTo>
                <a:lnTo>
                  <a:pt x="214984" y="259021"/>
                </a:lnTo>
                <a:lnTo>
                  <a:pt x="204596" y="265811"/>
                </a:lnTo>
                <a:lnTo>
                  <a:pt x="196897" y="277500"/>
                </a:lnTo>
                <a:lnTo>
                  <a:pt x="194690" y="290830"/>
                </a:lnTo>
                <a:close/>
              </a:path>
              <a:path w="5196586" h="325882">
                <a:moveTo>
                  <a:pt x="4570476" y="320548"/>
                </a:moveTo>
                <a:lnTo>
                  <a:pt x="4591526" y="320353"/>
                </a:lnTo>
                <a:lnTo>
                  <a:pt x="4617720" y="320147"/>
                </a:lnTo>
                <a:lnTo>
                  <a:pt x="4643005" y="320001"/>
                </a:lnTo>
                <a:lnTo>
                  <a:pt x="4788383" y="320197"/>
                </a:lnTo>
                <a:lnTo>
                  <a:pt x="4815869" y="320419"/>
                </a:lnTo>
                <a:lnTo>
                  <a:pt x="4830318" y="320548"/>
                </a:lnTo>
                <a:lnTo>
                  <a:pt x="4831969" y="319024"/>
                </a:lnTo>
                <a:lnTo>
                  <a:pt x="4826762" y="226822"/>
                </a:lnTo>
                <a:lnTo>
                  <a:pt x="4814316" y="228854"/>
                </a:lnTo>
                <a:lnTo>
                  <a:pt x="4802632" y="267462"/>
                </a:lnTo>
                <a:lnTo>
                  <a:pt x="4604258" y="267462"/>
                </a:lnTo>
                <a:lnTo>
                  <a:pt x="4596003" y="227330"/>
                </a:lnTo>
                <a:lnTo>
                  <a:pt x="4583176" y="229108"/>
                </a:lnTo>
                <a:lnTo>
                  <a:pt x="4568952" y="319024"/>
                </a:lnTo>
                <a:lnTo>
                  <a:pt x="4570476" y="320548"/>
                </a:lnTo>
                <a:close/>
              </a:path>
              <a:path w="5196586" h="325882">
                <a:moveTo>
                  <a:pt x="4645025" y="209804"/>
                </a:moveTo>
                <a:lnTo>
                  <a:pt x="4649724" y="190626"/>
                </a:lnTo>
                <a:lnTo>
                  <a:pt x="4650994" y="186944"/>
                </a:lnTo>
                <a:lnTo>
                  <a:pt x="4662536" y="184790"/>
                </a:lnTo>
                <a:lnTo>
                  <a:pt x="4675589" y="184562"/>
                </a:lnTo>
                <a:lnTo>
                  <a:pt x="4700397" y="184404"/>
                </a:lnTo>
                <a:lnTo>
                  <a:pt x="4718163" y="184480"/>
                </a:lnTo>
                <a:lnTo>
                  <a:pt x="4730963" y="184641"/>
                </a:lnTo>
                <a:lnTo>
                  <a:pt x="4744212" y="184912"/>
                </a:lnTo>
                <a:lnTo>
                  <a:pt x="4749800" y="187071"/>
                </a:lnTo>
                <a:lnTo>
                  <a:pt x="4750816" y="191135"/>
                </a:lnTo>
                <a:lnTo>
                  <a:pt x="4755769" y="210566"/>
                </a:lnTo>
                <a:lnTo>
                  <a:pt x="4769358" y="209423"/>
                </a:lnTo>
                <a:lnTo>
                  <a:pt x="4769116" y="196959"/>
                </a:lnTo>
                <a:lnTo>
                  <a:pt x="4768906" y="183816"/>
                </a:lnTo>
                <a:lnTo>
                  <a:pt x="4768770" y="171448"/>
                </a:lnTo>
                <a:lnTo>
                  <a:pt x="4768886" y="137093"/>
                </a:lnTo>
                <a:lnTo>
                  <a:pt x="4769090" y="124173"/>
                </a:lnTo>
                <a:lnTo>
                  <a:pt x="4769358" y="110744"/>
                </a:lnTo>
                <a:lnTo>
                  <a:pt x="4755769" y="111379"/>
                </a:lnTo>
                <a:lnTo>
                  <a:pt x="4751070" y="128778"/>
                </a:lnTo>
                <a:lnTo>
                  <a:pt x="4750054" y="132587"/>
                </a:lnTo>
                <a:lnTo>
                  <a:pt x="4747514" y="134493"/>
                </a:lnTo>
                <a:lnTo>
                  <a:pt x="4743450" y="134874"/>
                </a:lnTo>
                <a:lnTo>
                  <a:pt x="4738539" y="134953"/>
                </a:lnTo>
                <a:lnTo>
                  <a:pt x="4725541" y="135120"/>
                </a:lnTo>
                <a:lnTo>
                  <a:pt x="4700651" y="135255"/>
                </a:lnTo>
                <a:lnTo>
                  <a:pt x="4669922" y="135062"/>
                </a:lnTo>
                <a:lnTo>
                  <a:pt x="4656709" y="134874"/>
                </a:lnTo>
                <a:lnTo>
                  <a:pt x="4653280" y="134493"/>
                </a:lnTo>
                <a:lnTo>
                  <a:pt x="4649724" y="128650"/>
                </a:lnTo>
                <a:lnTo>
                  <a:pt x="4645025" y="110489"/>
                </a:lnTo>
                <a:lnTo>
                  <a:pt x="4631690" y="111633"/>
                </a:lnTo>
                <a:lnTo>
                  <a:pt x="4631912" y="122518"/>
                </a:lnTo>
                <a:lnTo>
                  <a:pt x="4632132" y="135586"/>
                </a:lnTo>
                <a:lnTo>
                  <a:pt x="4632274" y="148049"/>
                </a:lnTo>
                <a:lnTo>
                  <a:pt x="4632281" y="171200"/>
                </a:lnTo>
                <a:lnTo>
                  <a:pt x="4632152" y="183533"/>
                </a:lnTo>
                <a:lnTo>
                  <a:pt x="4631951" y="196566"/>
                </a:lnTo>
                <a:lnTo>
                  <a:pt x="4631690" y="210312"/>
                </a:lnTo>
                <a:lnTo>
                  <a:pt x="4645025" y="209804"/>
                </a:lnTo>
                <a:close/>
              </a:path>
              <a:path w="5196586" h="325882">
                <a:moveTo>
                  <a:pt x="4992497" y="309372"/>
                </a:moveTo>
                <a:lnTo>
                  <a:pt x="4966589" y="301625"/>
                </a:lnTo>
                <a:lnTo>
                  <a:pt x="4962906" y="300609"/>
                </a:lnTo>
                <a:lnTo>
                  <a:pt x="4961001" y="297942"/>
                </a:lnTo>
                <a:lnTo>
                  <a:pt x="4960874" y="293750"/>
                </a:lnTo>
                <a:lnTo>
                  <a:pt x="4960735" y="288927"/>
                </a:lnTo>
                <a:lnTo>
                  <a:pt x="4960517" y="277349"/>
                </a:lnTo>
                <a:lnTo>
                  <a:pt x="4960366" y="249809"/>
                </a:lnTo>
                <a:lnTo>
                  <a:pt x="4960366" y="167005"/>
                </a:lnTo>
                <a:lnTo>
                  <a:pt x="5093462" y="167005"/>
                </a:lnTo>
                <a:lnTo>
                  <a:pt x="5093384" y="270485"/>
                </a:lnTo>
                <a:lnTo>
                  <a:pt x="5093223" y="282863"/>
                </a:lnTo>
                <a:lnTo>
                  <a:pt x="5092954" y="293750"/>
                </a:lnTo>
                <a:lnTo>
                  <a:pt x="5090922" y="300609"/>
                </a:lnTo>
                <a:lnTo>
                  <a:pt x="5087112" y="301625"/>
                </a:lnTo>
                <a:lnTo>
                  <a:pt x="5060442" y="309372"/>
                </a:lnTo>
                <a:lnTo>
                  <a:pt x="5061458" y="320548"/>
                </a:lnTo>
                <a:lnTo>
                  <a:pt x="5062309" y="320530"/>
                </a:lnTo>
                <a:lnTo>
                  <a:pt x="5073364" y="320323"/>
                </a:lnTo>
                <a:lnTo>
                  <a:pt x="5085252" y="320152"/>
                </a:lnTo>
                <a:lnTo>
                  <a:pt x="5097980" y="320023"/>
                </a:lnTo>
                <a:lnTo>
                  <a:pt x="5160145" y="320062"/>
                </a:lnTo>
                <a:lnTo>
                  <a:pt x="5172718" y="320192"/>
                </a:lnTo>
                <a:lnTo>
                  <a:pt x="5184863" y="320355"/>
                </a:lnTo>
                <a:lnTo>
                  <a:pt x="5196586" y="320548"/>
                </a:lnTo>
                <a:lnTo>
                  <a:pt x="5195951" y="309372"/>
                </a:lnTo>
                <a:lnTo>
                  <a:pt x="5166868" y="301117"/>
                </a:lnTo>
                <a:lnTo>
                  <a:pt x="5160496" y="288915"/>
                </a:lnTo>
                <a:lnTo>
                  <a:pt x="5160285" y="277215"/>
                </a:lnTo>
                <a:lnTo>
                  <a:pt x="5160137" y="249809"/>
                </a:lnTo>
                <a:lnTo>
                  <a:pt x="5160178" y="58587"/>
                </a:lnTo>
                <a:lnTo>
                  <a:pt x="5160337" y="45828"/>
                </a:lnTo>
                <a:lnTo>
                  <a:pt x="5160645" y="34798"/>
                </a:lnTo>
                <a:lnTo>
                  <a:pt x="5196586" y="18796"/>
                </a:lnTo>
                <a:lnTo>
                  <a:pt x="5195443" y="7366"/>
                </a:lnTo>
                <a:lnTo>
                  <a:pt x="5191335" y="7488"/>
                </a:lnTo>
                <a:lnTo>
                  <a:pt x="5179579" y="7777"/>
                </a:lnTo>
                <a:lnTo>
                  <a:pt x="5167300" y="7994"/>
                </a:lnTo>
                <a:lnTo>
                  <a:pt x="5154502" y="8142"/>
                </a:lnTo>
                <a:lnTo>
                  <a:pt x="5095971" y="8103"/>
                </a:lnTo>
                <a:lnTo>
                  <a:pt x="5083368" y="7931"/>
                </a:lnTo>
                <a:lnTo>
                  <a:pt x="5071524" y="7687"/>
                </a:lnTo>
                <a:lnTo>
                  <a:pt x="5060442" y="7366"/>
                </a:lnTo>
                <a:lnTo>
                  <a:pt x="5061077" y="18796"/>
                </a:lnTo>
                <a:lnTo>
                  <a:pt x="5087112" y="26288"/>
                </a:lnTo>
                <a:lnTo>
                  <a:pt x="5092827" y="29718"/>
                </a:lnTo>
                <a:lnTo>
                  <a:pt x="5093250" y="44338"/>
                </a:lnTo>
                <a:lnTo>
                  <a:pt x="5093413" y="57017"/>
                </a:lnTo>
                <a:lnTo>
                  <a:pt x="5093462" y="143383"/>
                </a:lnTo>
                <a:lnTo>
                  <a:pt x="4960366" y="143383"/>
                </a:lnTo>
                <a:lnTo>
                  <a:pt x="4960411" y="57414"/>
                </a:lnTo>
                <a:lnTo>
                  <a:pt x="4960570" y="44696"/>
                </a:lnTo>
                <a:lnTo>
                  <a:pt x="4960874" y="33274"/>
                </a:lnTo>
                <a:lnTo>
                  <a:pt x="4962906" y="27432"/>
                </a:lnTo>
                <a:lnTo>
                  <a:pt x="4993132" y="18796"/>
                </a:lnTo>
                <a:lnTo>
                  <a:pt x="4991862" y="7366"/>
                </a:lnTo>
                <a:lnTo>
                  <a:pt x="4989744" y="7437"/>
                </a:lnTo>
                <a:lnTo>
                  <a:pt x="4978658" y="7746"/>
                </a:lnTo>
                <a:lnTo>
                  <a:pt x="4966713" y="7977"/>
                </a:lnTo>
                <a:lnTo>
                  <a:pt x="4953917" y="8135"/>
                </a:lnTo>
                <a:lnTo>
                  <a:pt x="4893438" y="8091"/>
                </a:lnTo>
                <a:lnTo>
                  <a:pt x="4880829" y="7919"/>
                </a:lnTo>
                <a:lnTo>
                  <a:pt x="4868677" y="7679"/>
                </a:lnTo>
                <a:lnTo>
                  <a:pt x="4856988" y="7366"/>
                </a:lnTo>
                <a:lnTo>
                  <a:pt x="4857623" y="18796"/>
                </a:lnTo>
                <a:lnTo>
                  <a:pt x="4887595" y="27432"/>
                </a:lnTo>
                <a:lnTo>
                  <a:pt x="4893217" y="44885"/>
                </a:lnTo>
                <a:lnTo>
                  <a:pt x="4893387" y="57505"/>
                </a:lnTo>
                <a:lnTo>
                  <a:pt x="4893357" y="270864"/>
                </a:lnTo>
                <a:lnTo>
                  <a:pt x="4893196" y="283237"/>
                </a:lnTo>
                <a:lnTo>
                  <a:pt x="4892929" y="294259"/>
                </a:lnTo>
                <a:lnTo>
                  <a:pt x="4856988" y="309372"/>
                </a:lnTo>
                <a:lnTo>
                  <a:pt x="4858131" y="320548"/>
                </a:lnTo>
                <a:lnTo>
                  <a:pt x="4863631" y="320450"/>
                </a:lnTo>
                <a:lnTo>
                  <a:pt x="4875458" y="320269"/>
                </a:lnTo>
                <a:lnTo>
                  <a:pt x="4887786" y="320120"/>
                </a:lnTo>
                <a:lnTo>
                  <a:pt x="4913925" y="319937"/>
                </a:lnTo>
                <a:lnTo>
                  <a:pt x="4957486" y="320036"/>
                </a:lnTo>
                <a:lnTo>
                  <a:pt x="4970134" y="320169"/>
                </a:lnTo>
                <a:lnTo>
                  <a:pt x="4982018" y="320341"/>
                </a:lnTo>
                <a:lnTo>
                  <a:pt x="4993132" y="320548"/>
                </a:lnTo>
                <a:lnTo>
                  <a:pt x="4992497" y="309372"/>
                </a:lnTo>
                <a:close/>
              </a:path>
              <a:path w="5196586" h="325882">
                <a:moveTo>
                  <a:pt x="4580128" y="7366"/>
                </a:moveTo>
                <a:lnTo>
                  <a:pt x="4578350" y="9144"/>
                </a:lnTo>
                <a:lnTo>
                  <a:pt x="4583049" y="99313"/>
                </a:lnTo>
                <a:lnTo>
                  <a:pt x="4595749" y="97789"/>
                </a:lnTo>
                <a:lnTo>
                  <a:pt x="4608195" y="56896"/>
                </a:lnTo>
                <a:lnTo>
                  <a:pt x="4787265" y="56896"/>
                </a:lnTo>
                <a:lnTo>
                  <a:pt x="4796409" y="99187"/>
                </a:lnTo>
                <a:lnTo>
                  <a:pt x="4808982" y="97282"/>
                </a:lnTo>
                <a:lnTo>
                  <a:pt x="4822571" y="9144"/>
                </a:lnTo>
                <a:lnTo>
                  <a:pt x="4821174" y="7366"/>
                </a:lnTo>
                <a:lnTo>
                  <a:pt x="4813554" y="7485"/>
                </a:lnTo>
                <a:lnTo>
                  <a:pt x="4800132" y="7676"/>
                </a:lnTo>
                <a:lnTo>
                  <a:pt x="4786936" y="7836"/>
                </a:lnTo>
                <a:lnTo>
                  <a:pt x="4773967" y="7969"/>
                </a:lnTo>
                <a:lnTo>
                  <a:pt x="4748700" y="8155"/>
                </a:lnTo>
                <a:lnTo>
                  <a:pt x="4632776" y="8022"/>
                </a:lnTo>
                <a:lnTo>
                  <a:pt x="4619918" y="7901"/>
                </a:lnTo>
                <a:lnTo>
                  <a:pt x="4606856" y="7752"/>
                </a:lnTo>
                <a:lnTo>
                  <a:pt x="4593592" y="7574"/>
                </a:lnTo>
                <a:lnTo>
                  <a:pt x="4580128" y="7366"/>
                </a:lnTo>
                <a:close/>
              </a:path>
              <a:path w="5196586" h="325882">
                <a:moveTo>
                  <a:pt x="3686048" y="301117"/>
                </a:moveTo>
                <a:lnTo>
                  <a:pt x="3656076" y="309372"/>
                </a:lnTo>
                <a:lnTo>
                  <a:pt x="3657219" y="320548"/>
                </a:lnTo>
                <a:lnTo>
                  <a:pt x="3662719" y="320450"/>
                </a:lnTo>
                <a:lnTo>
                  <a:pt x="3674546" y="320269"/>
                </a:lnTo>
                <a:lnTo>
                  <a:pt x="3686874" y="320120"/>
                </a:lnTo>
                <a:lnTo>
                  <a:pt x="3713013" y="319937"/>
                </a:lnTo>
                <a:lnTo>
                  <a:pt x="3756574" y="320036"/>
                </a:lnTo>
                <a:lnTo>
                  <a:pt x="3769222" y="320169"/>
                </a:lnTo>
                <a:lnTo>
                  <a:pt x="3781106" y="320341"/>
                </a:lnTo>
                <a:lnTo>
                  <a:pt x="3792220" y="320548"/>
                </a:lnTo>
                <a:lnTo>
                  <a:pt x="3791584" y="309372"/>
                </a:lnTo>
                <a:lnTo>
                  <a:pt x="3765677" y="301625"/>
                </a:lnTo>
                <a:lnTo>
                  <a:pt x="3761994" y="300609"/>
                </a:lnTo>
                <a:lnTo>
                  <a:pt x="3760089" y="297942"/>
                </a:lnTo>
                <a:lnTo>
                  <a:pt x="3759961" y="293750"/>
                </a:lnTo>
                <a:lnTo>
                  <a:pt x="3759823" y="288927"/>
                </a:lnTo>
                <a:lnTo>
                  <a:pt x="3759605" y="277349"/>
                </a:lnTo>
                <a:lnTo>
                  <a:pt x="3759454" y="249809"/>
                </a:lnTo>
                <a:lnTo>
                  <a:pt x="3759454" y="32638"/>
                </a:lnTo>
                <a:lnTo>
                  <a:pt x="3885183" y="32638"/>
                </a:lnTo>
                <a:lnTo>
                  <a:pt x="3885048" y="270487"/>
                </a:lnTo>
                <a:lnTo>
                  <a:pt x="3884798" y="282864"/>
                </a:lnTo>
                <a:lnTo>
                  <a:pt x="3884422" y="293750"/>
                </a:lnTo>
                <a:lnTo>
                  <a:pt x="3884295" y="297942"/>
                </a:lnTo>
                <a:lnTo>
                  <a:pt x="3882390" y="300609"/>
                </a:lnTo>
                <a:lnTo>
                  <a:pt x="3878706" y="301625"/>
                </a:lnTo>
                <a:lnTo>
                  <a:pt x="3851909" y="309372"/>
                </a:lnTo>
                <a:lnTo>
                  <a:pt x="3853179" y="320548"/>
                </a:lnTo>
                <a:lnTo>
                  <a:pt x="3853921" y="320532"/>
                </a:lnTo>
                <a:lnTo>
                  <a:pt x="3864931" y="320324"/>
                </a:lnTo>
                <a:lnTo>
                  <a:pt x="3876801" y="320153"/>
                </a:lnTo>
                <a:lnTo>
                  <a:pt x="3889531" y="320023"/>
                </a:lnTo>
                <a:lnTo>
                  <a:pt x="3951865" y="320062"/>
                </a:lnTo>
                <a:lnTo>
                  <a:pt x="3964447" y="320192"/>
                </a:lnTo>
                <a:lnTo>
                  <a:pt x="3976596" y="320355"/>
                </a:lnTo>
                <a:lnTo>
                  <a:pt x="3988307" y="320548"/>
                </a:lnTo>
                <a:lnTo>
                  <a:pt x="3987419" y="309372"/>
                </a:lnTo>
                <a:lnTo>
                  <a:pt x="3958335" y="301117"/>
                </a:lnTo>
                <a:lnTo>
                  <a:pt x="3952218" y="288915"/>
                </a:lnTo>
                <a:lnTo>
                  <a:pt x="3952007" y="277215"/>
                </a:lnTo>
                <a:lnTo>
                  <a:pt x="3951858" y="249809"/>
                </a:lnTo>
                <a:lnTo>
                  <a:pt x="3951900" y="58587"/>
                </a:lnTo>
                <a:lnTo>
                  <a:pt x="3952059" y="45828"/>
                </a:lnTo>
                <a:lnTo>
                  <a:pt x="3952367" y="34798"/>
                </a:lnTo>
                <a:lnTo>
                  <a:pt x="3973449" y="22987"/>
                </a:lnTo>
                <a:lnTo>
                  <a:pt x="3978275" y="92710"/>
                </a:lnTo>
                <a:lnTo>
                  <a:pt x="3990848" y="90678"/>
                </a:lnTo>
                <a:lnTo>
                  <a:pt x="4011295" y="31242"/>
                </a:lnTo>
                <a:lnTo>
                  <a:pt x="4075683" y="31242"/>
                </a:lnTo>
                <a:lnTo>
                  <a:pt x="4075573" y="269386"/>
                </a:lnTo>
                <a:lnTo>
                  <a:pt x="4075394" y="281762"/>
                </a:lnTo>
                <a:lnTo>
                  <a:pt x="4075176" y="292481"/>
                </a:lnTo>
                <a:lnTo>
                  <a:pt x="4033647" y="309372"/>
                </a:lnTo>
                <a:lnTo>
                  <a:pt x="4034790" y="320548"/>
                </a:lnTo>
                <a:lnTo>
                  <a:pt x="4045852" y="320381"/>
                </a:lnTo>
                <a:lnTo>
                  <a:pt x="4058215" y="320222"/>
                </a:lnTo>
                <a:lnTo>
                  <a:pt x="4070796" y="320092"/>
                </a:lnTo>
                <a:lnTo>
                  <a:pt x="4096611" y="319934"/>
                </a:lnTo>
                <a:lnTo>
                  <a:pt x="4146614" y="320080"/>
                </a:lnTo>
                <a:lnTo>
                  <a:pt x="4159294" y="320208"/>
                </a:lnTo>
                <a:lnTo>
                  <a:pt x="4171931" y="320365"/>
                </a:lnTo>
                <a:lnTo>
                  <a:pt x="4184523" y="320548"/>
                </a:lnTo>
                <a:lnTo>
                  <a:pt x="4183887" y="309372"/>
                </a:lnTo>
                <a:lnTo>
                  <a:pt x="4148835" y="299593"/>
                </a:lnTo>
                <a:lnTo>
                  <a:pt x="4142745" y="288495"/>
                </a:lnTo>
                <a:lnTo>
                  <a:pt x="4142517" y="277130"/>
                </a:lnTo>
                <a:lnTo>
                  <a:pt x="4142358" y="249428"/>
                </a:lnTo>
                <a:lnTo>
                  <a:pt x="4142358" y="31242"/>
                </a:lnTo>
                <a:lnTo>
                  <a:pt x="4206875" y="31242"/>
                </a:lnTo>
                <a:lnTo>
                  <a:pt x="4221353" y="92837"/>
                </a:lnTo>
                <a:lnTo>
                  <a:pt x="4233926" y="90805"/>
                </a:lnTo>
                <a:lnTo>
                  <a:pt x="4248658" y="9144"/>
                </a:lnTo>
                <a:lnTo>
                  <a:pt x="4247260" y="7366"/>
                </a:lnTo>
                <a:lnTo>
                  <a:pt x="4242872" y="7439"/>
                </a:lnTo>
                <a:lnTo>
                  <a:pt x="4229682" y="7641"/>
                </a:lnTo>
                <a:lnTo>
                  <a:pt x="4216636" y="7812"/>
                </a:lnTo>
                <a:lnTo>
                  <a:pt x="4203736" y="7953"/>
                </a:lnTo>
                <a:lnTo>
                  <a:pt x="4178379" y="8150"/>
                </a:lnTo>
                <a:lnTo>
                  <a:pt x="4025890" y="8017"/>
                </a:lnTo>
                <a:lnTo>
                  <a:pt x="4013037" y="7902"/>
                </a:lnTo>
                <a:lnTo>
                  <a:pt x="4000045" y="7769"/>
                </a:lnTo>
                <a:lnTo>
                  <a:pt x="3986910" y="7620"/>
                </a:lnTo>
                <a:lnTo>
                  <a:pt x="3985259" y="7366"/>
                </a:lnTo>
                <a:lnTo>
                  <a:pt x="3974083" y="7366"/>
                </a:lnTo>
                <a:lnTo>
                  <a:pt x="3973829" y="7620"/>
                </a:lnTo>
                <a:lnTo>
                  <a:pt x="3966208" y="7840"/>
                </a:lnTo>
                <a:lnTo>
                  <a:pt x="3953401" y="8092"/>
                </a:lnTo>
                <a:lnTo>
                  <a:pt x="3940738" y="8219"/>
                </a:lnTo>
                <a:lnTo>
                  <a:pt x="3694747" y="8149"/>
                </a:lnTo>
                <a:lnTo>
                  <a:pt x="3682076" y="7979"/>
                </a:lnTo>
                <a:lnTo>
                  <a:pt x="3669183" y="7720"/>
                </a:lnTo>
                <a:lnTo>
                  <a:pt x="3656076" y="7366"/>
                </a:lnTo>
                <a:lnTo>
                  <a:pt x="3656710" y="18796"/>
                </a:lnTo>
                <a:lnTo>
                  <a:pt x="3686682" y="27432"/>
                </a:lnTo>
                <a:lnTo>
                  <a:pt x="3692305" y="44885"/>
                </a:lnTo>
                <a:lnTo>
                  <a:pt x="3692475" y="57505"/>
                </a:lnTo>
                <a:lnTo>
                  <a:pt x="3692445" y="270864"/>
                </a:lnTo>
                <a:lnTo>
                  <a:pt x="3692284" y="283237"/>
                </a:lnTo>
                <a:lnTo>
                  <a:pt x="3692017" y="294259"/>
                </a:lnTo>
                <a:lnTo>
                  <a:pt x="3691890" y="297688"/>
                </a:lnTo>
                <a:lnTo>
                  <a:pt x="3689857" y="299974"/>
                </a:lnTo>
                <a:lnTo>
                  <a:pt x="3686048" y="301117"/>
                </a:lnTo>
                <a:close/>
              </a:path>
              <a:path w="5196586" h="325882">
                <a:moveTo>
                  <a:pt x="2415412" y="309372"/>
                </a:moveTo>
                <a:lnTo>
                  <a:pt x="2389505" y="301625"/>
                </a:lnTo>
                <a:lnTo>
                  <a:pt x="2385822" y="300609"/>
                </a:lnTo>
                <a:lnTo>
                  <a:pt x="2383917" y="297942"/>
                </a:lnTo>
                <a:lnTo>
                  <a:pt x="2383790" y="293750"/>
                </a:lnTo>
                <a:lnTo>
                  <a:pt x="2383651" y="288927"/>
                </a:lnTo>
                <a:lnTo>
                  <a:pt x="2383433" y="277349"/>
                </a:lnTo>
                <a:lnTo>
                  <a:pt x="2383282" y="249809"/>
                </a:lnTo>
                <a:lnTo>
                  <a:pt x="2383282" y="167005"/>
                </a:lnTo>
                <a:lnTo>
                  <a:pt x="2516378" y="167005"/>
                </a:lnTo>
                <a:lnTo>
                  <a:pt x="2516300" y="270485"/>
                </a:lnTo>
                <a:lnTo>
                  <a:pt x="2516139" y="282863"/>
                </a:lnTo>
                <a:lnTo>
                  <a:pt x="2515870" y="293750"/>
                </a:lnTo>
                <a:lnTo>
                  <a:pt x="2513837" y="300609"/>
                </a:lnTo>
                <a:lnTo>
                  <a:pt x="2510028" y="301625"/>
                </a:lnTo>
                <a:lnTo>
                  <a:pt x="2483358" y="309372"/>
                </a:lnTo>
                <a:lnTo>
                  <a:pt x="2484373" y="320548"/>
                </a:lnTo>
                <a:lnTo>
                  <a:pt x="2485225" y="320530"/>
                </a:lnTo>
                <a:lnTo>
                  <a:pt x="2496280" y="320323"/>
                </a:lnTo>
                <a:lnTo>
                  <a:pt x="2508168" y="320152"/>
                </a:lnTo>
                <a:lnTo>
                  <a:pt x="2520896" y="320023"/>
                </a:lnTo>
                <a:lnTo>
                  <a:pt x="2583061" y="320062"/>
                </a:lnTo>
                <a:lnTo>
                  <a:pt x="2595634" y="320192"/>
                </a:lnTo>
                <a:lnTo>
                  <a:pt x="2607779" y="320355"/>
                </a:lnTo>
                <a:lnTo>
                  <a:pt x="2619502" y="320548"/>
                </a:lnTo>
                <a:lnTo>
                  <a:pt x="2618867" y="309372"/>
                </a:lnTo>
                <a:lnTo>
                  <a:pt x="2589784" y="301117"/>
                </a:lnTo>
                <a:lnTo>
                  <a:pt x="2583412" y="288915"/>
                </a:lnTo>
                <a:lnTo>
                  <a:pt x="2583201" y="277215"/>
                </a:lnTo>
                <a:lnTo>
                  <a:pt x="2583053" y="249809"/>
                </a:lnTo>
                <a:lnTo>
                  <a:pt x="2583094" y="58587"/>
                </a:lnTo>
                <a:lnTo>
                  <a:pt x="2583253" y="45828"/>
                </a:lnTo>
                <a:lnTo>
                  <a:pt x="2583560" y="34798"/>
                </a:lnTo>
                <a:lnTo>
                  <a:pt x="2619502" y="18796"/>
                </a:lnTo>
                <a:lnTo>
                  <a:pt x="2618359" y="7366"/>
                </a:lnTo>
                <a:lnTo>
                  <a:pt x="2614251" y="7488"/>
                </a:lnTo>
                <a:lnTo>
                  <a:pt x="2602495" y="7777"/>
                </a:lnTo>
                <a:lnTo>
                  <a:pt x="2590216" y="7994"/>
                </a:lnTo>
                <a:lnTo>
                  <a:pt x="2577418" y="8142"/>
                </a:lnTo>
                <a:lnTo>
                  <a:pt x="2518887" y="8103"/>
                </a:lnTo>
                <a:lnTo>
                  <a:pt x="2506284" y="7931"/>
                </a:lnTo>
                <a:lnTo>
                  <a:pt x="2494440" y="7687"/>
                </a:lnTo>
                <a:lnTo>
                  <a:pt x="2483358" y="7366"/>
                </a:lnTo>
                <a:lnTo>
                  <a:pt x="2483993" y="18796"/>
                </a:lnTo>
                <a:lnTo>
                  <a:pt x="2510028" y="26288"/>
                </a:lnTo>
                <a:lnTo>
                  <a:pt x="2515743" y="29718"/>
                </a:lnTo>
                <a:lnTo>
                  <a:pt x="2516166" y="44338"/>
                </a:lnTo>
                <a:lnTo>
                  <a:pt x="2516329" y="57017"/>
                </a:lnTo>
                <a:lnTo>
                  <a:pt x="2516378" y="143383"/>
                </a:lnTo>
                <a:lnTo>
                  <a:pt x="2383282" y="143383"/>
                </a:lnTo>
                <a:lnTo>
                  <a:pt x="2383327" y="57414"/>
                </a:lnTo>
                <a:lnTo>
                  <a:pt x="2383486" y="44696"/>
                </a:lnTo>
                <a:lnTo>
                  <a:pt x="2383790" y="33274"/>
                </a:lnTo>
                <a:lnTo>
                  <a:pt x="2385822" y="27432"/>
                </a:lnTo>
                <a:lnTo>
                  <a:pt x="2416047" y="18796"/>
                </a:lnTo>
                <a:lnTo>
                  <a:pt x="2414778" y="7366"/>
                </a:lnTo>
                <a:lnTo>
                  <a:pt x="2412660" y="7437"/>
                </a:lnTo>
                <a:lnTo>
                  <a:pt x="2401574" y="7746"/>
                </a:lnTo>
                <a:lnTo>
                  <a:pt x="2389629" y="7977"/>
                </a:lnTo>
                <a:lnTo>
                  <a:pt x="2376833" y="8135"/>
                </a:lnTo>
                <a:lnTo>
                  <a:pt x="2316354" y="8091"/>
                </a:lnTo>
                <a:lnTo>
                  <a:pt x="2303745" y="7919"/>
                </a:lnTo>
                <a:lnTo>
                  <a:pt x="2291593" y="7679"/>
                </a:lnTo>
                <a:lnTo>
                  <a:pt x="2279904" y="7366"/>
                </a:lnTo>
                <a:lnTo>
                  <a:pt x="2280539" y="18796"/>
                </a:lnTo>
                <a:lnTo>
                  <a:pt x="2310510" y="27432"/>
                </a:lnTo>
                <a:lnTo>
                  <a:pt x="2316133" y="44885"/>
                </a:lnTo>
                <a:lnTo>
                  <a:pt x="2316303" y="57505"/>
                </a:lnTo>
                <a:lnTo>
                  <a:pt x="2316273" y="270864"/>
                </a:lnTo>
                <a:lnTo>
                  <a:pt x="2316112" y="283237"/>
                </a:lnTo>
                <a:lnTo>
                  <a:pt x="2315845" y="294259"/>
                </a:lnTo>
                <a:lnTo>
                  <a:pt x="2279904" y="309372"/>
                </a:lnTo>
                <a:lnTo>
                  <a:pt x="2281047" y="320548"/>
                </a:lnTo>
                <a:lnTo>
                  <a:pt x="2286547" y="320450"/>
                </a:lnTo>
                <a:lnTo>
                  <a:pt x="2298374" y="320269"/>
                </a:lnTo>
                <a:lnTo>
                  <a:pt x="2310702" y="320120"/>
                </a:lnTo>
                <a:lnTo>
                  <a:pt x="2336841" y="319937"/>
                </a:lnTo>
                <a:lnTo>
                  <a:pt x="2380402" y="320036"/>
                </a:lnTo>
                <a:lnTo>
                  <a:pt x="2393050" y="320169"/>
                </a:lnTo>
                <a:lnTo>
                  <a:pt x="2404934" y="320341"/>
                </a:lnTo>
                <a:lnTo>
                  <a:pt x="2416047" y="320548"/>
                </a:lnTo>
                <a:lnTo>
                  <a:pt x="2415412" y="309372"/>
                </a:lnTo>
                <a:close/>
              </a:path>
              <a:path w="5196586" h="325882">
                <a:moveTo>
                  <a:pt x="1988311" y="301117"/>
                </a:moveTo>
                <a:lnTo>
                  <a:pt x="1958340" y="309372"/>
                </a:lnTo>
                <a:lnTo>
                  <a:pt x="1959483" y="320548"/>
                </a:lnTo>
                <a:lnTo>
                  <a:pt x="1964919" y="320450"/>
                </a:lnTo>
                <a:lnTo>
                  <a:pt x="1976640" y="320269"/>
                </a:lnTo>
                <a:lnTo>
                  <a:pt x="1988906" y="320120"/>
                </a:lnTo>
                <a:lnTo>
                  <a:pt x="2015117" y="319937"/>
                </a:lnTo>
                <a:lnTo>
                  <a:pt x="2058838" y="320036"/>
                </a:lnTo>
                <a:lnTo>
                  <a:pt x="2071486" y="320169"/>
                </a:lnTo>
                <a:lnTo>
                  <a:pt x="2083370" y="320341"/>
                </a:lnTo>
                <a:lnTo>
                  <a:pt x="2094483" y="320548"/>
                </a:lnTo>
                <a:lnTo>
                  <a:pt x="2093848" y="309372"/>
                </a:lnTo>
                <a:lnTo>
                  <a:pt x="2067941" y="301625"/>
                </a:lnTo>
                <a:lnTo>
                  <a:pt x="2064258" y="300355"/>
                </a:lnTo>
                <a:lnTo>
                  <a:pt x="2062353" y="297814"/>
                </a:lnTo>
                <a:lnTo>
                  <a:pt x="2062225" y="293750"/>
                </a:lnTo>
                <a:lnTo>
                  <a:pt x="2061971" y="288036"/>
                </a:lnTo>
                <a:lnTo>
                  <a:pt x="2061718" y="266826"/>
                </a:lnTo>
                <a:lnTo>
                  <a:pt x="2061971" y="44704"/>
                </a:lnTo>
                <a:lnTo>
                  <a:pt x="2061971" y="38735"/>
                </a:lnTo>
                <a:lnTo>
                  <a:pt x="2062225" y="33274"/>
                </a:lnTo>
                <a:lnTo>
                  <a:pt x="2062480" y="29718"/>
                </a:lnTo>
                <a:lnTo>
                  <a:pt x="2064384" y="27432"/>
                </a:lnTo>
                <a:lnTo>
                  <a:pt x="2067941" y="26288"/>
                </a:lnTo>
                <a:lnTo>
                  <a:pt x="2094483" y="18796"/>
                </a:lnTo>
                <a:lnTo>
                  <a:pt x="2093214" y="7366"/>
                </a:lnTo>
                <a:lnTo>
                  <a:pt x="2091082" y="7437"/>
                </a:lnTo>
                <a:lnTo>
                  <a:pt x="2079943" y="7746"/>
                </a:lnTo>
                <a:lnTo>
                  <a:pt x="2067972" y="7977"/>
                </a:lnTo>
                <a:lnTo>
                  <a:pt x="2055179" y="8135"/>
                </a:lnTo>
                <a:lnTo>
                  <a:pt x="1994790" y="8091"/>
                </a:lnTo>
                <a:lnTo>
                  <a:pt x="1982181" y="7919"/>
                </a:lnTo>
                <a:lnTo>
                  <a:pt x="1970029" y="7679"/>
                </a:lnTo>
                <a:lnTo>
                  <a:pt x="1958340" y="7366"/>
                </a:lnTo>
                <a:lnTo>
                  <a:pt x="1958974" y="18796"/>
                </a:lnTo>
                <a:lnTo>
                  <a:pt x="1988946" y="27432"/>
                </a:lnTo>
                <a:lnTo>
                  <a:pt x="1992375" y="28448"/>
                </a:lnTo>
                <a:lnTo>
                  <a:pt x="1994154" y="30987"/>
                </a:lnTo>
                <a:lnTo>
                  <a:pt x="1994408" y="39878"/>
                </a:lnTo>
                <a:lnTo>
                  <a:pt x="1994661" y="51562"/>
                </a:lnTo>
                <a:lnTo>
                  <a:pt x="1994661" y="57658"/>
                </a:lnTo>
                <a:lnTo>
                  <a:pt x="1994789" y="64388"/>
                </a:lnTo>
                <a:lnTo>
                  <a:pt x="1994789" y="258699"/>
                </a:lnTo>
                <a:lnTo>
                  <a:pt x="1994661" y="266954"/>
                </a:lnTo>
                <a:lnTo>
                  <a:pt x="1994408" y="288289"/>
                </a:lnTo>
                <a:lnTo>
                  <a:pt x="1994154" y="297688"/>
                </a:lnTo>
                <a:lnTo>
                  <a:pt x="1992121" y="299974"/>
                </a:lnTo>
                <a:lnTo>
                  <a:pt x="1988311" y="301117"/>
                </a:lnTo>
                <a:close/>
              </a:path>
              <a:path w="5196586" h="325882">
                <a:moveTo>
                  <a:pt x="2222499" y="31369"/>
                </a:moveTo>
                <a:lnTo>
                  <a:pt x="2228722" y="27939"/>
                </a:lnTo>
                <a:lnTo>
                  <a:pt x="2236089" y="25654"/>
                </a:lnTo>
                <a:lnTo>
                  <a:pt x="2261361" y="18796"/>
                </a:lnTo>
                <a:lnTo>
                  <a:pt x="2260219" y="7366"/>
                </a:lnTo>
                <a:lnTo>
                  <a:pt x="2258391" y="7433"/>
                </a:lnTo>
                <a:lnTo>
                  <a:pt x="2246099" y="7808"/>
                </a:lnTo>
                <a:lnTo>
                  <a:pt x="2233529" y="8063"/>
                </a:lnTo>
                <a:lnTo>
                  <a:pt x="2220671" y="8208"/>
                </a:lnTo>
                <a:lnTo>
                  <a:pt x="2192902" y="8199"/>
                </a:lnTo>
                <a:lnTo>
                  <a:pt x="2179951" y="8040"/>
                </a:lnTo>
                <a:lnTo>
                  <a:pt x="2167550" y="7766"/>
                </a:lnTo>
                <a:lnTo>
                  <a:pt x="2155697" y="7366"/>
                </a:lnTo>
                <a:lnTo>
                  <a:pt x="2156333" y="19176"/>
                </a:lnTo>
                <a:lnTo>
                  <a:pt x="2175764" y="24130"/>
                </a:lnTo>
                <a:lnTo>
                  <a:pt x="2179828" y="25273"/>
                </a:lnTo>
                <a:lnTo>
                  <a:pt x="2181860" y="27305"/>
                </a:lnTo>
                <a:lnTo>
                  <a:pt x="2181860" y="33400"/>
                </a:lnTo>
                <a:lnTo>
                  <a:pt x="2179700" y="37719"/>
                </a:lnTo>
                <a:lnTo>
                  <a:pt x="2175636" y="43180"/>
                </a:lnTo>
                <a:lnTo>
                  <a:pt x="2167839" y="52668"/>
                </a:lnTo>
                <a:lnTo>
                  <a:pt x="2158365" y="63246"/>
                </a:lnTo>
                <a:lnTo>
                  <a:pt x="2066797" y="163830"/>
                </a:lnTo>
                <a:lnTo>
                  <a:pt x="2130424" y="260476"/>
                </a:lnTo>
                <a:lnTo>
                  <a:pt x="2135857" y="268769"/>
                </a:lnTo>
                <a:lnTo>
                  <a:pt x="2145080" y="283072"/>
                </a:lnTo>
                <a:lnTo>
                  <a:pt x="2152797" y="295384"/>
                </a:lnTo>
                <a:lnTo>
                  <a:pt x="2159005" y="305710"/>
                </a:lnTo>
                <a:lnTo>
                  <a:pt x="2163699" y="314054"/>
                </a:lnTo>
                <a:lnTo>
                  <a:pt x="2166873" y="320421"/>
                </a:lnTo>
                <a:lnTo>
                  <a:pt x="2169184" y="320375"/>
                </a:lnTo>
                <a:lnTo>
                  <a:pt x="2182503" y="320157"/>
                </a:lnTo>
                <a:lnTo>
                  <a:pt x="2195385" y="320014"/>
                </a:lnTo>
                <a:lnTo>
                  <a:pt x="2233078" y="319960"/>
                </a:lnTo>
                <a:lnTo>
                  <a:pt x="2245869" y="320089"/>
                </a:lnTo>
                <a:lnTo>
                  <a:pt x="2258472" y="320289"/>
                </a:lnTo>
                <a:lnTo>
                  <a:pt x="2270886" y="320548"/>
                </a:lnTo>
                <a:lnTo>
                  <a:pt x="2270252" y="309372"/>
                </a:lnTo>
                <a:lnTo>
                  <a:pt x="2248535" y="302768"/>
                </a:lnTo>
                <a:lnTo>
                  <a:pt x="2243328" y="301244"/>
                </a:lnTo>
                <a:lnTo>
                  <a:pt x="2238883" y="299085"/>
                </a:lnTo>
                <a:lnTo>
                  <a:pt x="2231517" y="293624"/>
                </a:lnTo>
                <a:lnTo>
                  <a:pt x="2222499" y="282194"/>
                </a:lnTo>
                <a:lnTo>
                  <a:pt x="2124202" y="137795"/>
                </a:lnTo>
                <a:lnTo>
                  <a:pt x="2200783" y="52197"/>
                </a:lnTo>
                <a:lnTo>
                  <a:pt x="2206624" y="45974"/>
                </a:lnTo>
                <a:lnTo>
                  <a:pt x="2212085" y="40512"/>
                </a:lnTo>
                <a:lnTo>
                  <a:pt x="2217293" y="35941"/>
                </a:lnTo>
                <a:lnTo>
                  <a:pt x="2222499" y="31369"/>
                </a:lnTo>
                <a:close/>
              </a:path>
              <a:path w="5196586" h="325882">
                <a:moveTo>
                  <a:pt x="1822195" y="301117"/>
                </a:moveTo>
                <a:lnTo>
                  <a:pt x="1792223" y="309372"/>
                </a:lnTo>
                <a:lnTo>
                  <a:pt x="1793367" y="320548"/>
                </a:lnTo>
                <a:lnTo>
                  <a:pt x="1798803" y="320450"/>
                </a:lnTo>
                <a:lnTo>
                  <a:pt x="1810524" y="320269"/>
                </a:lnTo>
                <a:lnTo>
                  <a:pt x="1822790" y="320120"/>
                </a:lnTo>
                <a:lnTo>
                  <a:pt x="1849001" y="319937"/>
                </a:lnTo>
                <a:lnTo>
                  <a:pt x="1895344" y="320053"/>
                </a:lnTo>
                <a:lnTo>
                  <a:pt x="1907954" y="320184"/>
                </a:lnTo>
                <a:lnTo>
                  <a:pt x="1920106" y="320350"/>
                </a:lnTo>
                <a:lnTo>
                  <a:pt x="1931796" y="320548"/>
                </a:lnTo>
                <a:lnTo>
                  <a:pt x="1931161" y="309372"/>
                </a:lnTo>
                <a:lnTo>
                  <a:pt x="1903603" y="301625"/>
                </a:lnTo>
                <a:lnTo>
                  <a:pt x="1898777" y="300228"/>
                </a:lnTo>
                <a:lnTo>
                  <a:pt x="1896236" y="297688"/>
                </a:lnTo>
                <a:lnTo>
                  <a:pt x="1896109" y="293750"/>
                </a:lnTo>
                <a:lnTo>
                  <a:pt x="1895856" y="288036"/>
                </a:lnTo>
                <a:lnTo>
                  <a:pt x="1895602" y="266826"/>
                </a:lnTo>
                <a:lnTo>
                  <a:pt x="1895856" y="44831"/>
                </a:lnTo>
                <a:lnTo>
                  <a:pt x="1895856" y="39116"/>
                </a:lnTo>
                <a:lnTo>
                  <a:pt x="1896109" y="33655"/>
                </a:lnTo>
                <a:lnTo>
                  <a:pt x="1896364" y="30099"/>
                </a:lnTo>
                <a:lnTo>
                  <a:pt x="1898269" y="27939"/>
                </a:lnTo>
                <a:lnTo>
                  <a:pt x="1901824" y="27050"/>
                </a:lnTo>
                <a:lnTo>
                  <a:pt x="1931796" y="18796"/>
                </a:lnTo>
                <a:lnTo>
                  <a:pt x="1930654" y="7366"/>
                </a:lnTo>
                <a:lnTo>
                  <a:pt x="1925181" y="7524"/>
                </a:lnTo>
                <a:lnTo>
                  <a:pt x="1913399" y="7799"/>
                </a:lnTo>
                <a:lnTo>
                  <a:pt x="1901091" y="8005"/>
                </a:lnTo>
                <a:lnTo>
                  <a:pt x="1888262" y="8147"/>
                </a:lnTo>
                <a:lnTo>
                  <a:pt x="1828674" y="8091"/>
                </a:lnTo>
                <a:lnTo>
                  <a:pt x="1816065" y="7919"/>
                </a:lnTo>
                <a:lnTo>
                  <a:pt x="1803913" y="7679"/>
                </a:lnTo>
                <a:lnTo>
                  <a:pt x="1792223" y="7366"/>
                </a:lnTo>
                <a:lnTo>
                  <a:pt x="1792858" y="18796"/>
                </a:lnTo>
                <a:lnTo>
                  <a:pt x="1822831" y="27432"/>
                </a:lnTo>
                <a:lnTo>
                  <a:pt x="1828419" y="45466"/>
                </a:lnTo>
                <a:lnTo>
                  <a:pt x="1828672" y="64388"/>
                </a:lnTo>
                <a:lnTo>
                  <a:pt x="1828419" y="281686"/>
                </a:lnTo>
                <a:lnTo>
                  <a:pt x="1828165" y="294259"/>
                </a:lnTo>
                <a:lnTo>
                  <a:pt x="1827910" y="297814"/>
                </a:lnTo>
                <a:lnTo>
                  <a:pt x="1825879" y="300100"/>
                </a:lnTo>
                <a:lnTo>
                  <a:pt x="1822195" y="301117"/>
                </a:lnTo>
                <a:close/>
              </a:path>
              <a:path w="5196586" h="325882">
                <a:moveTo>
                  <a:pt x="639387" y="320296"/>
                </a:moveTo>
                <a:lnTo>
                  <a:pt x="654303" y="320548"/>
                </a:lnTo>
                <a:lnTo>
                  <a:pt x="653542" y="308991"/>
                </a:lnTo>
                <a:lnTo>
                  <a:pt x="632206" y="302768"/>
                </a:lnTo>
                <a:lnTo>
                  <a:pt x="629284" y="302006"/>
                </a:lnTo>
                <a:lnTo>
                  <a:pt x="625856" y="299593"/>
                </a:lnTo>
                <a:lnTo>
                  <a:pt x="623951" y="296291"/>
                </a:lnTo>
                <a:lnTo>
                  <a:pt x="623951" y="291084"/>
                </a:lnTo>
                <a:lnTo>
                  <a:pt x="624713" y="287274"/>
                </a:lnTo>
                <a:lnTo>
                  <a:pt x="626490" y="282321"/>
                </a:lnTo>
                <a:lnTo>
                  <a:pt x="628142" y="277368"/>
                </a:lnTo>
                <a:lnTo>
                  <a:pt x="630555" y="270763"/>
                </a:lnTo>
                <a:lnTo>
                  <a:pt x="633476" y="262509"/>
                </a:lnTo>
                <a:lnTo>
                  <a:pt x="687958" y="116712"/>
                </a:lnTo>
                <a:lnTo>
                  <a:pt x="688015" y="116565"/>
                </a:lnTo>
                <a:lnTo>
                  <a:pt x="692557" y="104401"/>
                </a:lnTo>
                <a:lnTo>
                  <a:pt x="696721" y="92710"/>
                </a:lnTo>
                <a:lnTo>
                  <a:pt x="698881" y="100330"/>
                </a:lnTo>
                <a:lnTo>
                  <a:pt x="701420" y="108458"/>
                </a:lnTo>
                <a:lnTo>
                  <a:pt x="704214" y="116967"/>
                </a:lnTo>
                <a:lnTo>
                  <a:pt x="753618" y="262763"/>
                </a:lnTo>
                <a:lnTo>
                  <a:pt x="756284" y="270637"/>
                </a:lnTo>
                <a:lnTo>
                  <a:pt x="758317" y="276987"/>
                </a:lnTo>
                <a:lnTo>
                  <a:pt x="759840" y="281813"/>
                </a:lnTo>
                <a:lnTo>
                  <a:pt x="761364" y="286638"/>
                </a:lnTo>
                <a:lnTo>
                  <a:pt x="762126" y="290575"/>
                </a:lnTo>
                <a:lnTo>
                  <a:pt x="762126" y="296291"/>
                </a:lnTo>
                <a:lnTo>
                  <a:pt x="760094" y="299593"/>
                </a:lnTo>
                <a:lnTo>
                  <a:pt x="756538" y="302006"/>
                </a:lnTo>
                <a:lnTo>
                  <a:pt x="753618" y="302895"/>
                </a:lnTo>
                <a:lnTo>
                  <a:pt x="731774" y="309372"/>
                </a:lnTo>
                <a:lnTo>
                  <a:pt x="732789" y="320548"/>
                </a:lnTo>
                <a:lnTo>
                  <a:pt x="735397" y="320509"/>
                </a:lnTo>
                <a:lnTo>
                  <a:pt x="747860" y="320340"/>
                </a:lnTo>
                <a:lnTo>
                  <a:pt x="760421" y="320195"/>
                </a:lnTo>
                <a:lnTo>
                  <a:pt x="785841" y="319987"/>
                </a:lnTo>
                <a:lnTo>
                  <a:pt x="834257" y="320012"/>
                </a:lnTo>
                <a:lnTo>
                  <a:pt x="846969" y="320145"/>
                </a:lnTo>
                <a:lnTo>
                  <a:pt x="859675" y="320326"/>
                </a:lnTo>
                <a:lnTo>
                  <a:pt x="872363" y="320548"/>
                </a:lnTo>
                <a:lnTo>
                  <a:pt x="871474" y="309372"/>
                </a:lnTo>
                <a:lnTo>
                  <a:pt x="849757" y="302895"/>
                </a:lnTo>
                <a:lnTo>
                  <a:pt x="844169" y="301371"/>
                </a:lnTo>
                <a:lnTo>
                  <a:pt x="839851" y="298704"/>
                </a:lnTo>
                <a:lnTo>
                  <a:pt x="830326" y="284353"/>
                </a:lnTo>
                <a:lnTo>
                  <a:pt x="826643" y="273938"/>
                </a:lnTo>
                <a:lnTo>
                  <a:pt x="731012" y="2412"/>
                </a:lnTo>
                <a:lnTo>
                  <a:pt x="707136" y="6096"/>
                </a:lnTo>
                <a:lnTo>
                  <a:pt x="597281" y="276860"/>
                </a:lnTo>
                <a:lnTo>
                  <a:pt x="594106" y="284607"/>
                </a:lnTo>
                <a:lnTo>
                  <a:pt x="591057" y="290322"/>
                </a:lnTo>
                <a:lnTo>
                  <a:pt x="588390" y="294132"/>
                </a:lnTo>
                <a:lnTo>
                  <a:pt x="585724" y="297942"/>
                </a:lnTo>
                <a:lnTo>
                  <a:pt x="581532" y="300609"/>
                </a:lnTo>
                <a:lnTo>
                  <a:pt x="575944" y="302260"/>
                </a:lnTo>
                <a:lnTo>
                  <a:pt x="552069" y="309372"/>
                </a:lnTo>
                <a:lnTo>
                  <a:pt x="553084" y="320548"/>
                </a:lnTo>
                <a:lnTo>
                  <a:pt x="564504" y="320321"/>
                </a:lnTo>
                <a:lnTo>
                  <a:pt x="577675" y="320103"/>
                </a:lnTo>
                <a:lnTo>
                  <a:pt x="590035" y="319962"/>
                </a:lnTo>
                <a:lnTo>
                  <a:pt x="613752" y="319968"/>
                </a:lnTo>
                <a:lnTo>
                  <a:pt x="625862" y="320099"/>
                </a:lnTo>
                <a:lnTo>
                  <a:pt x="639387" y="320296"/>
                </a:lnTo>
                <a:close/>
              </a:path>
              <a:path w="5196586" h="325882">
                <a:moveTo>
                  <a:pt x="1707519" y="7862"/>
                </a:moveTo>
                <a:lnTo>
                  <a:pt x="1694773" y="8003"/>
                </a:lnTo>
                <a:lnTo>
                  <a:pt x="1669922" y="8192"/>
                </a:lnTo>
                <a:lnTo>
                  <a:pt x="1548951" y="8094"/>
                </a:lnTo>
                <a:lnTo>
                  <a:pt x="1536200" y="7922"/>
                </a:lnTo>
                <a:lnTo>
                  <a:pt x="1523143" y="7681"/>
                </a:lnTo>
                <a:lnTo>
                  <a:pt x="1509775" y="7366"/>
                </a:lnTo>
                <a:lnTo>
                  <a:pt x="1510919" y="18287"/>
                </a:lnTo>
                <a:lnTo>
                  <a:pt x="1625219" y="171069"/>
                </a:lnTo>
                <a:lnTo>
                  <a:pt x="1507744" y="310514"/>
                </a:lnTo>
                <a:lnTo>
                  <a:pt x="1508633" y="320548"/>
                </a:lnTo>
                <a:lnTo>
                  <a:pt x="1519144" y="320353"/>
                </a:lnTo>
                <a:lnTo>
                  <a:pt x="1531373" y="320170"/>
                </a:lnTo>
                <a:lnTo>
                  <a:pt x="1544048" y="320031"/>
                </a:lnTo>
                <a:lnTo>
                  <a:pt x="1712490" y="320218"/>
                </a:lnTo>
                <a:lnTo>
                  <a:pt x="1740140" y="320427"/>
                </a:lnTo>
                <a:lnTo>
                  <a:pt x="1754632" y="320548"/>
                </a:lnTo>
                <a:lnTo>
                  <a:pt x="1756156" y="319024"/>
                </a:lnTo>
                <a:lnTo>
                  <a:pt x="1763395" y="212471"/>
                </a:lnTo>
                <a:lnTo>
                  <a:pt x="1749679" y="214757"/>
                </a:lnTo>
                <a:lnTo>
                  <a:pt x="1723390" y="270129"/>
                </a:lnTo>
                <a:lnTo>
                  <a:pt x="1575816" y="270129"/>
                </a:lnTo>
                <a:lnTo>
                  <a:pt x="1683004" y="141732"/>
                </a:lnTo>
                <a:lnTo>
                  <a:pt x="1599945" y="30987"/>
                </a:lnTo>
                <a:lnTo>
                  <a:pt x="1713737" y="30987"/>
                </a:lnTo>
                <a:lnTo>
                  <a:pt x="1729232" y="89916"/>
                </a:lnTo>
                <a:lnTo>
                  <a:pt x="1741043" y="88137"/>
                </a:lnTo>
                <a:lnTo>
                  <a:pt x="1755774" y="8889"/>
                </a:lnTo>
                <a:lnTo>
                  <a:pt x="1754250" y="7112"/>
                </a:lnTo>
                <a:lnTo>
                  <a:pt x="1747055" y="7249"/>
                </a:lnTo>
                <a:lnTo>
                  <a:pt x="1733659" y="7485"/>
                </a:lnTo>
                <a:lnTo>
                  <a:pt x="1720480" y="7689"/>
                </a:lnTo>
                <a:lnTo>
                  <a:pt x="1707519" y="7862"/>
                </a:lnTo>
                <a:close/>
              </a:path>
              <a:path w="5196586" h="325882">
                <a:moveTo>
                  <a:pt x="1430151" y="7862"/>
                </a:moveTo>
                <a:lnTo>
                  <a:pt x="1417405" y="8003"/>
                </a:lnTo>
                <a:lnTo>
                  <a:pt x="1392554" y="8192"/>
                </a:lnTo>
                <a:lnTo>
                  <a:pt x="1271583" y="8094"/>
                </a:lnTo>
                <a:lnTo>
                  <a:pt x="1258832" y="7922"/>
                </a:lnTo>
                <a:lnTo>
                  <a:pt x="1245775" y="7681"/>
                </a:lnTo>
                <a:lnTo>
                  <a:pt x="1232408" y="7366"/>
                </a:lnTo>
                <a:lnTo>
                  <a:pt x="1233551" y="18287"/>
                </a:lnTo>
                <a:lnTo>
                  <a:pt x="1347850" y="171069"/>
                </a:lnTo>
                <a:lnTo>
                  <a:pt x="1230376" y="310514"/>
                </a:lnTo>
                <a:lnTo>
                  <a:pt x="1231264" y="320548"/>
                </a:lnTo>
                <a:lnTo>
                  <a:pt x="1241776" y="320353"/>
                </a:lnTo>
                <a:lnTo>
                  <a:pt x="1254005" y="320170"/>
                </a:lnTo>
                <a:lnTo>
                  <a:pt x="1266680" y="320031"/>
                </a:lnTo>
                <a:lnTo>
                  <a:pt x="1435122" y="320218"/>
                </a:lnTo>
                <a:lnTo>
                  <a:pt x="1462772" y="320427"/>
                </a:lnTo>
                <a:lnTo>
                  <a:pt x="1477264" y="320548"/>
                </a:lnTo>
                <a:lnTo>
                  <a:pt x="1478787" y="319024"/>
                </a:lnTo>
                <a:lnTo>
                  <a:pt x="1486027" y="212471"/>
                </a:lnTo>
                <a:lnTo>
                  <a:pt x="1472310" y="214757"/>
                </a:lnTo>
                <a:lnTo>
                  <a:pt x="1446021" y="270129"/>
                </a:lnTo>
                <a:lnTo>
                  <a:pt x="1298447" y="270129"/>
                </a:lnTo>
                <a:lnTo>
                  <a:pt x="1405635" y="141732"/>
                </a:lnTo>
                <a:lnTo>
                  <a:pt x="1322578" y="30987"/>
                </a:lnTo>
                <a:lnTo>
                  <a:pt x="1436370" y="30987"/>
                </a:lnTo>
                <a:lnTo>
                  <a:pt x="1451864" y="89916"/>
                </a:lnTo>
                <a:lnTo>
                  <a:pt x="1463674" y="88137"/>
                </a:lnTo>
                <a:lnTo>
                  <a:pt x="1478407" y="8889"/>
                </a:lnTo>
                <a:lnTo>
                  <a:pt x="1476883" y="7112"/>
                </a:lnTo>
                <a:lnTo>
                  <a:pt x="1469687" y="7249"/>
                </a:lnTo>
                <a:lnTo>
                  <a:pt x="1456291" y="7485"/>
                </a:lnTo>
                <a:lnTo>
                  <a:pt x="1443112" y="7689"/>
                </a:lnTo>
                <a:lnTo>
                  <a:pt x="1430151" y="7862"/>
                </a:lnTo>
                <a:close/>
              </a:path>
              <a:path w="5196586" h="325882">
                <a:moveTo>
                  <a:pt x="3486277" y="6096"/>
                </a:moveTo>
                <a:lnTo>
                  <a:pt x="3436366" y="197612"/>
                </a:lnTo>
                <a:lnTo>
                  <a:pt x="3466846" y="116712"/>
                </a:lnTo>
                <a:lnTo>
                  <a:pt x="3466902" y="116565"/>
                </a:lnTo>
                <a:lnTo>
                  <a:pt x="3471444" y="104401"/>
                </a:lnTo>
                <a:lnTo>
                  <a:pt x="3475608" y="92710"/>
                </a:lnTo>
                <a:lnTo>
                  <a:pt x="3479349" y="104535"/>
                </a:lnTo>
                <a:lnTo>
                  <a:pt x="3483355" y="116967"/>
                </a:lnTo>
                <a:lnTo>
                  <a:pt x="3510915" y="197612"/>
                </a:lnTo>
                <a:lnTo>
                  <a:pt x="3510406" y="2412"/>
                </a:lnTo>
                <a:lnTo>
                  <a:pt x="3486277" y="6096"/>
                </a:lnTo>
                <a:close/>
              </a:path>
              <a:path w="5196586" h="325882">
                <a:moveTo>
                  <a:pt x="3401695" y="296291"/>
                </a:moveTo>
                <a:lnTo>
                  <a:pt x="3401695" y="291084"/>
                </a:lnTo>
                <a:lnTo>
                  <a:pt x="3402583" y="287274"/>
                </a:lnTo>
                <a:lnTo>
                  <a:pt x="3404234" y="282321"/>
                </a:lnTo>
                <a:lnTo>
                  <a:pt x="3406012" y="277368"/>
                </a:lnTo>
                <a:lnTo>
                  <a:pt x="3408426" y="270763"/>
                </a:lnTo>
                <a:lnTo>
                  <a:pt x="3411474" y="262509"/>
                </a:lnTo>
                <a:lnTo>
                  <a:pt x="3427349" y="220853"/>
                </a:lnTo>
                <a:lnTo>
                  <a:pt x="3518916" y="220853"/>
                </a:lnTo>
                <a:lnTo>
                  <a:pt x="3533648" y="262763"/>
                </a:lnTo>
                <a:lnTo>
                  <a:pt x="3536442" y="270637"/>
                </a:lnTo>
                <a:lnTo>
                  <a:pt x="3538601" y="276987"/>
                </a:lnTo>
                <a:lnTo>
                  <a:pt x="3540125" y="281813"/>
                </a:lnTo>
                <a:lnTo>
                  <a:pt x="3541649" y="286638"/>
                </a:lnTo>
                <a:lnTo>
                  <a:pt x="3542283" y="290575"/>
                </a:lnTo>
                <a:lnTo>
                  <a:pt x="3542283" y="296291"/>
                </a:lnTo>
                <a:lnTo>
                  <a:pt x="3540379" y="299593"/>
                </a:lnTo>
                <a:lnTo>
                  <a:pt x="3536823" y="302006"/>
                </a:lnTo>
                <a:lnTo>
                  <a:pt x="3533902" y="302895"/>
                </a:lnTo>
                <a:lnTo>
                  <a:pt x="3511804" y="309372"/>
                </a:lnTo>
                <a:lnTo>
                  <a:pt x="3512820" y="320548"/>
                </a:lnTo>
                <a:lnTo>
                  <a:pt x="3515427" y="320509"/>
                </a:lnTo>
                <a:lnTo>
                  <a:pt x="3527890" y="320340"/>
                </a:lnTo>
                <a:lnTo>
                  <a:pt x="3540451" y="320195"/>
                </a:lnTo>
                <a:lnTo>
                  <a:pt x="3565871" y="319987"/>
                </a:lnTo>
                <a:lnTo>
                  <a:pt x="3614432" y="320012"/>
                </a:lnTo>
                <a:lnTo>
                  <a:pt x="3627130" y="320145"/>
                </a:lnTo>
                <a:lnTo>
                  <a:pt x="3639782" y="320326"/>
                </a:lnTo>
                <a:lnTo>
                  <a:pt x="3652393" y="320548"/>
                </a:lnTo>
                <a:lnTo>
                  <a:pt x="3651757" y="309372"/>
                </a:lnTo>
                <a:lnTo>
                  <a:pt x="3629914" y="302895"/>
                </a:lnTo>
                <a:lnTo>
                  <a:pt x="3624199" y="301371"/>
                </a:lnTo>
                <a:lnTo>
                  <a:pt x="3619880" y="298704"/>
                </a:lnTo>
                <a:lnTo>
                  <a:pt x="3616832" y="295021"/>
                </a:lnTo>
                <a:lnTo>
                  <a:pt x="3613784" y="291338"/>
                </a:lnTo>
                <a:lnTo>
                  <a:pt x="3610355" y="284353"/>
                </a:lnTo>
                <a:lnTo>
                  <a:pt x="3606673" y="273938"/>
                </a:lnTo>
                <a:lnTo>
                  <a:pt x="3510406" y="2412"/>
                </a:lnTo>
                <a:lnTo>
                  <a:pt x="3510915" y="197612"/>
                </a:lnTo>
                <a:lnTo>
                  <a:pt x="3436366" y="197612"/>
                </a:lnTo>
                <a:lnTo>
                  <a:pt x="3486277" y="6096"/>
                </a:lnTo>
                <a:lnTo>
                  <a:pt x="3375152" y="276860"/>
                </a:lnTo>
                <a:lnTo>
                  <a:pt x="3371850" y="284607"/>
                </a:lnTo>
                <a:lnTo>
                  <a:pt x="3368929" y="290322"/>
                </a:lnTo>
                <a:lnTo>
                  <a:pt x="3366261" y="294132"/>
                </a:lnTo>
                <a:lnTo>
                  <a:pt x="3363468" y="297942"/>
                </a:lnTo>
                <a:lnTo>
                  <a:pt x="3359404" y="300609"/>
                </a:lnTo>
                <a:lnTo>
                  <a:pt x="3353689" y="302260"/>
                </a:lnTo>
                <a:lnTo>
                  <a:pt x="3329812" y="309372"/>
                </a:lnTo>
                <a:lnTo>
                  <a:pt x="3330955" y="320548"/>
                </a:lnTo>
                <a:lnTo>
                  <a:pt x="3342266" y="320323"/>
                </a:lnTo>
                <a:lnTo>
                  <a:pt x="3355465" y="320104"/>
                </a:lnTo>
                <a:lnTo>
                  <a:pt x="3367824" y="319963"/>
                </a:lnTo>
                <a:lnTo>
                  <a:pt x="3391552" y="319968"/>
                </a:lnTo>
                <a:lnTo>
                  <a:pt x="3403652" y="320099"/>
                </a:lnTo>
                <a:lnTo>
                  <a:pt x="3417147" y="320296"/>
                </a:lnTo>
                <a:lnTo>
                  <a:pt x="3432048" y="320548"/>
                </a:lnTo>
                <a:lnTo>
                  <a:pt x="3431412" y="308991"/>
                </a:lnTo>
                <a:lnTo>
                  <a:pt x="3409950" y="302768"/>
                </a:lnTo>
                <a:lnTo>
                  <a:pt x="3407155" y="302006"/>
                </a:lnTo>
                <a:lnTo>
                  <a:pt x="3403727" y="299593"/>
                </a:lnTo>
                <a:lnTo>
                  <a:pt x="3401695" y="296291"/>
                </a:lnTo>
                <a:close/>
              </a:path>
              <a:path w="5196586" h="325882">
                <a:moveTo>
                  <a:pt x="2858389" y="6096"/>
                </a:moveTo>
                <a:lnTo>
                  <a:pt x="2808478" y="197612"/>
                </a:lnTo>
                <a:lnTo>
                  <a:pt x="2838958" y="116712"/>
                </a:lnTo>
                <a:lnTo>
                  <a:pt x="2839014" y="116565"/>
                </a:lnTo>
                <a:lnTo>
                  <a:pt x="2843556" y="104401"/>
                </a:lnTo>
                <a:lnTo>
                  <a:pt x="2847721" y="92710"/>
                </a:lnTo>
                <a:lnTo>
                  <a:pt x="2851461" y="104535"/>
                </a:lnTo>
                <a:lnTo>
                  <a:pt x="2855468" y="116967"/>
                </a:lnTo>
                <a:lnTo>
                  <a:pt x="2883027" y="197612"/>
                </a:lnTo>
                <a:lnTo>
                  <a:pt x="2882519" y="2412"/>
                </a:lnTo>
                <a:lnTo>
                  <a:pt x="2858389" y="6096"/>
                </a:lnTo>
                <a:close/>
              </a:path>
              <a:path w="5196586" h="325882">
                <a:moveTo>
                  <a:pt x="2773807" y="296291"/>
                </a:moveTo>
                <a:lnTo>
                  <a:pt x="2773807" y="291084"/>
                </a:lnTo>
                <a:lnTo>
                  <a:pt x="2774696" y="287274"/>
                </a:lnTo>
                <a:lnTo>
                  <a:pt x="2776347" y="282321"/>
                </a:lnTo>
                <a:lnTo>
                  <a:pt x="2778124" y="277368"/>
                </a:lnTo>
                <a:lnTo>
                  <a:pt x="2780537" y="270763"/>
                </a:lnTo>
                <a:lnTo>
                  <a:pt x="2783585" y="262509"/>
                </a:lnTo>
                <a:lnTo>
                  <a:pt x="2799460" y="220853"/>
                </a:lnTo>
                <a:lnTo>
                  <a:pt x="2891028" y="220853"/>
                </a:lnTo>
                <a:lnTo>
                  <a:pt x="2905760" y="262763"/>
                </a:lnTo>
                <a:lnTo>
                  <a:pt x="2908554" y="270637"/>
                </a:lnTo>
                <a:lnTo>
                  <a:pt x="2910712" y="276987"/>
                </a:lnTo>
                <a:lnTo>
                  <a:pt x="2912236" y="281813"/>
                </a:lnTo>
                <a:lnTo>
                  <a:pt x="2913760" y="286638"/>
                </a:lnTo>
                <a:lnTo>
                  <a:pt x="2914396" y="290575"/>
                </a:lnTo>
                <a:lnTo>
                  <a:pt x="2914396" y="296291"/>
                </a:lnTo>
                <a:lnTo>
                  <a:pt x="2912491" y="299593"/>
                </a:lnTo>
                <a:lnTo>
                  <a:pt x="2908935" y="302006"/>
                </a:lnTo>
                <a:lnTo>
                  <a:pt x="2906014" y="302895"/>
                </a:lnTo>
                <a:lnTo>
                  <a:pt x="2883916" y="309372"/>
                </a:lnTo>
                <a:lnTo>
                  <a:pt x="2884932" y="320548"/>
                </a:lnTo>
                <a:lnTo>
                  <a:pt x="2887539" y="320509"/>
                </a:lnTo>
                <a:lnTo>
                  <a:pt x="2900002" y="320340"/>
                </a:lnTo>
                <a:lnTo>
                  <a:pt x="2912563" y="320195"/>
                </a:lnTo>
                <a:lnTo>
                  <a:pt x="2937983" y="319987"/>
                </a:lnTo>
                <a:lnTo>
                  <a:pt x="2985725" y="320008"/>
                </a:lnTo>
                <a:lnTo>
                  <a:pt x="2998442" y="320141"/>
                </a:lnTo>
                <a:lnTo>
                  <a:pt x="3011119" y="320324"/>
                </a:lnTo>
                <a:lnTo>
                  <a:pt x="3023743" y="320548"/>
                </a:lnTo>
                <a:lnTo>
                  <a:pt x="3024505" y="320548"/>
                </a:lnTo>
                <a:lnTo>
                  <a:pt x="3037967" y="320306"/>
                </a:lnTo>
                <a:lnTo>
                  <a:pt x="3051492" y="320096"/>
                </a:lnTo>
                <a:lnTo>
                  <a:pt x="3063515" y="319960"/>
                </a:lnTo>
                <a:lnTo>
                  <a:pt x="3083522" y="319952"/>
                </a:lnTo>
                <a:lnTo>
                  <a:pt x="3095453" y="320079"/>
                </a:lnTo>
                <a:lnTo>
                  <a:pt x="3108813" y="320282"/>
                </a:lnTo>
                <a:lnTo>
                  <a:pt x="3123565" y="320548"/>
                </a:lnTo>
                <a:lnTo>
                  <a:pt x="3122803" y="308991"/>
                </a:lnTo>
                <a:lnTo>
                  <a:pt x="3094228" y="301117"/>
                </a:lnTo>
                <a:lnTo>
                  <a:pt x="3090672" y="300228"/>
                </a:lnTo>
                <a:lnTo>
                  <a:pt x="3088894" y="297688"/>
                </a:lnTo>
                <a:lnTo>
                  <a:pt x="3088767" y="293370"/>
                </a:lnTo>
                <a:lnTo>
                  <a:pt x="3088635" y="288919"/>
                </a:lnTo>
                <a:lnTo>
                  <a:pt x="3088413" y="277435"/>
                </a:lnTo>
                <a:lnTo>
                  <a:pt x="3088259" y="249809"/>
                </a:lnTo>
                <a:lnTo>
                  <a:pt x="3088130" y="91496"/>
                </a:lnTo>
                <a:lnTo>
                  <a:pt x="3087878" y="78105"/>
                </a:lnTo>
                <a:lnTo>
                  <a:pt x="3090884" y="82220"/>
                </a:lnTo>
                <a:lnTo>
                  <a:pt x="3098820" y="92826"/>
                </a:lnTo>
                <a:lnTo>
                  <a:pt x="3105911" y="101981"/>
                </a:lnTo>
                <a:lnTo>
                  <a:pt x="3281806" y="322325"/>
                </a:lnTo>
                <a:lnTo>
                  <a:pt x="3307460" y="319913"/>
                </a:lnTo>
                <a:lnTo>
                  <a:pt x="3307532" y="58585"/>
                </a:lnTo>
                <a:lnTo>
                  <a:pt x="3307754" y="45827"/>
                </a:lnTo>
                <a:lnTo>
                  <a:pt x="3308096" y="34798"/>
                </a:lnTo>
                <a:lnTo>
                  <a:pt x="3308350" y="30987"/>
                </a:lnTo>
                <a:lnTo>
                  <a:pt x="3310128" y="28448"/>
                </a:lnTo>
                <a:lnTo>
                  <a:pt x="3313556" y="27432"/>
                </a:lnTo>
                <a:lnTo>
                  <a:pt x="3343909" y="18796"/>
                </a:lnTo>
                <a:lnTo>
                  <a:pt x="3342767" y="7366"/>
                </a:lnTo>
                <a:lnTo>
                  <a:pt x="3329200" y="7751"/>
                </a:lnTo>
                <a:lnTo>
                  <a:pt x="3315760" y="8039"/>
                </a:lnTo>
                <a:lnTo>
                  <a:pt x="3303684" y="8203"/>
                </a:lnTo>
                <a:lnTo>
                  <a:pt x="3283144" y="8209"/>
                </a:lnTo>
                <a:lnTo>
                  <a:pt x="3271245" y="8055"/>
                </a:lnTo>
                <a:lnTo>
                  <a:pt x="3257849" y="7777"/>
                </a:lnTo>
                <a:lnTo>
                  <a:pt x="3242945" y="7366"/>
                </a:lnTo>
                <a:lnTo>
                  <a:pt x="3243580" y="19176"/>
                </a:lnTo>
                <a:lnTo>
                  <a:pt x="3272154" y="27050"/>
                </a:lnTo>
                <a:lnTo>
                  <a:pt x="3275965" y="28067"/>
                </a:lnTo>
                <a:lnTo>
                  <a:pt x="3277870" y="30353"/>
                </a:lnTo>
                <a:lnTo>
                  <a:pt x="3277997" y="33655"/>
                </a:lnTo>
                <a:lnTo>
                  <a:pt x="3278288" y="44325"/>
                </a:lnTo>
                <a:lnTo>
                  <a:pt x="3278455" y="56955"/>
                </a:lnTo>
                <a:lnTo>
                  <a:pt x="3278629" y="204064"/>
                </a:lnTo>
                <a:lnTo>
                  <a:pt x="3278885" y="217043"/>
                </a:lnTo>
                <a:lnTo>
                  <a:pt x="3276045" y="213240"/>
                </a:lnTo>
                <a:lnTo>
                  <a:pt x="3268253" y="203033"/>
                </a:lnTo>
                <a:lnTo>
                  <a:pt x="3260598" y="193294"/>
                </a:lnTo>
                <a:lnTo>
                  <a:pt x="3112135" y="7366"/>
                </a:lnTo>
                <a:lnTo>
                  <a:pt x="3108870" y="7515"/>
                </a:lnTo>
                <a:lnTo>
                  <a:pt x="3096543" y="7941"/>
                </a:lnTo>
                <a:lnTo>
                  <a:pt x="3083788" y="8180"/>
                </a:lnTo>
                <a:lnTo>
                  <a:pt x="3063065" y="8221"/>
                </a:lnTo>
                <a:lnTo>
                  <a:pt x="3051602" y="8072"/>
                </a:lnTo>
                <a:lnTo>
                  <a:pt x="3038114" y="7792"/>
                </a:lnTo>
                <a:lnTo>
                  <a:pt x="3022599" y="7366"/>
                </a:lnTo>
                <a:lnTo>
                  <a:pt x="3023361" y="18796"/>
                </a:lnTo>
                <a:lnTo>
                  <a:pt x="3053207" y="27432"/>
                </a:lnTo>
                <a:lnTo>
                  <a:pt x="3058829" y="44885"/>
                </a:lnTo>
                <a:lnTo>
                  <a:pt x="3058999" y="57505"/>
                </a:lnTo>
                <a:lnTo>
                  <a:pt x="3058969" y="270864"/>
                </a:lnTo>
                <a:lnTo>
                  <a:pt x="3058808" y="283237"/>
                </a:lnTo>
                <a:lnTo>
                  <a:pt x="3058541" y="294259"/>
                </a:lnTo>
                <a:lnTo>
                  <a:pt x="3023235" y="309245"/>
                </a:lnTo>
                <a:lnTo>
                  <a:pt x="3002025" y="302895"/>
                </a:lnTo>
                <a:lnTo>
                  <a:pt x="2996310" y="301371"/>
                </a:lnTo>
                <a:lnTo>
                  <a:pt x="2991993" y="298704"/>
                </a:lnTo>
                <a:lnTo>
                  <a:pt x="2988945" y="295021"/>
                </a:lnTo>
                <a:lnTo>
                  <a:pt x="2985897" y="291338"/>
                </a:lnTo>
                <a:lnTo>
                  <a:pt x="2982468" y="284353"/>
                </a:lnTo>
                <a:lnTo>
                  <a:pt x="2978785" y="273938"/>
                </a:lnTo>
                <a:lnTo>
                  <a:pt x="2882519" y="2412"/>
                </a:lnTo>
                <a:lnTo>
                  <a:pt x="2883027" y="197612"/>
                </a:lnTo>
                <a:lnTo>
                  <a:pt x="2808478" y="197612"/>
                </a:lnTo>
                <a:lnTo>
                  <a:pt x="2858389" y="6096"/>
                </a:lnTo>
                <a:lnTo>
                  <a:pt x="2747264" y="276860"/>
                </a:lnTo>
                <a:lnTo>
                  <a:pt x="2743961" y="284607"/>
                </a:lnTo>
                <a:lnTo>
                  <a:pt x="2741041" y="290322"/>
                </a:lnTo>
                <a:lnTo>
                  <a:pt x="2738373" y="294132"/>
                </a:lnTo>
                <a:lnTo>
                  <a:pt x="2735580" y="297942"/>
                </a:lnTo>
                <a:lnTo>
                  <a:pt x="2731516" y="300609"/>
                </a:lnTo>
                <a:lnTo>
                  <a:pt x="2725800" y="302260"/>
                </a:lnTo>
                <a:lnTo>
                  <a:pt x="2701924" y="309372"/>
                </a:lnTo>
                <a:lnTo>
                  <a:pt x="2703068" y="320548"/>
                </a:lnTo>
                <a:lnTo>
                  <a:pt x="2714378" y="320323"/>
                </a:lnTo>
                <a:lnTo>
                  <a:pt x="2727577" y="320104"/>
                </a:lnTo>
                <a:lnTo>
                  <a:pt x="2739936" y="319963"/>
                </a:lnTo>
                <a:lnTo>
                  <a:pt x="2763664" y="319968"/>
                </a:lnTo>
                <a:lnTo>
                  <a:pt x="2775764" y="320099"/>
                </a:lnTo>
                <a:lnTo>
                  <a:pt x="2789259" y="320296"/>
                </a:lnTo>
                <a:lnTo>
                  <a:pt x="2804160" y="320548"/>
                </a:lnTo>
                <a:lnTo>
                  <a:pt x="2803524" y="308991"/>
                </a:lnTo>
                <a:lnTo>
                  <a:pt x="2782061" y="302768"/>
                </a:lnTo>
                <a:lnTo>
                  <a:pt x="2779268" y="302006"/>
                </a:lnTo>
                <a:lnTo>
                  <a:pt x="2775839" y="299593"/>
                </a:lnTo>
                <a:lnTo>
                  <a:pt x="2773807" y="296291"/>
                </a:lnTo>
                <a:close/>
              </a:path>
            </a:pathLst>
          </a:custGeom>
          <a:solidFill>
            <a:srgbClr val="C00000"/>
          </a:solidFill>
        </p:spPr>
        <p:txBody>
          <a:bodyPr wrap="square" lIns="0" tIns="0" rIns="0" bIns="0" rtlCol="0">
            <a:noAutofit/>
          </a:bodyPr>
          <a:lstStyle/>
          <a:p>
            <a:endParaRPr/>
          </a:p>
        </p:txBody>
      </p:sp>
      <p:sp>
        <p:nvSpPr>
          <p:cNvPr id="6" name="object 6"/>
          <p:cNvSpPr/>
          <p:nvPr/>
        </p:nvSpPr>
        <p:spPr>
          <a:xfrm>
            <a:off x="2899496" y="654176"/>
            <a:ext cx="94150" cy="69596"/>
          </a:xfrm>
          <a:custGeom>
            <a:avLst/>
            <a:gdLst/>
            <a:ahLst/>
            <a:cxnLst/>
            <a:rect l="l" t="t" r="r" b="b"/>
            <a:pathLst>
              <a:path w="70612" h="69596">
                <a:moveTo>
                  <a:pt x="35560" y="0"/>
                </a:moveTo>
                <a:lnTo>
                  <a:pt x="48721" y="2124"/>
                </a:lnTo>
                <a:lnTo>
                  <a:pt x="59573" y="8498"/>
                </a:lnTo>
                <a:lnTo>
                  <a:pt x="67850" y="19815"/>
                </a:lnTo>
                <a:lnTo>
                  <a:pt x="70580" y="32812"/>
                </a:lnTo>
                <a:lnTo>
                  <a:pt x="70612" y="34544"/>
                </a:lnTo>
                <a:lnTo>
                  <a:pt x="68443" y="47788"/>
                </a:lnTo>
                <a:lnTo>
                  <a:pt x="61938" y="58542"/>
                </a:lnTo>
                <a:lnTo>
                  <a:pt x="50148" y="66889"/>
                </a:lnTo>
                <a:lnTo>
                  <a:pt x="37326" y="69563"/>
                </a:lnTo>
                <a:lnTo>
                  <a:pt x="35560" y="69596"/>
                </a:lnTo>
                <a:lnTo>
                  <a:pt x="22179" y="67532"/>
                </a:lnTo>
                <a:lnTo>
                  <a:pt x="11396" y="61242"/>
                </a:lnTo>
                <a:lnTo>
                  <a:pt x="2805" y="49417"/>
                </a:lnTo>
                <a:lnTo>
                  <a:pt x="40" y="36505"/>
                </a:lnTo>
                <a:lnTo>
                  <a:pt x="0" y="34544"/>
                </a:lnTo>
                <a:lnTo>
                  <a:pt x="2206" y="21214"/>
                </a:lnTo>
                <a:lnTo>
                  <a:pt x="8826" y="10611"/>
                </a:lnTo>
                <a:lnTo>
                  <a:pt x="20293" y="2735"/>
                </a:lnTo>
                <a:lnTo>
                  <a:pt x="33318" y="49"/>
                </a:lnTo>
                <a:lnTo>
                  <a:pt x="35560" y="0"/>
                </a:lnTo>
                <a:close/>
              </a:path>
            </a:pathLst>
          </a:custGeom>
          <a:ln w="3048">
            <a:solidFill>
              <a:srgbClr val="3A431F"/>
            </a:solidFill>
          </a:ln>
        </p:spPr>
        <p:txBody>
          <a:bodyPr wrap="square" lIns="0" tIns="0" rIns="0" bIns="0" rtlCol="0">
            <a:noAutofit/>
          </a:bodyPr>
          <a:lstStyle/>
          <a:p>
            <a:endParaRPr/>
          </a:p>
        </p:txBody>
      </p:sp>
      <p:sp>
        <p:nvSpPr>
          <p:cNvPr id="7" name="object 7"/>
          <p:cNvSpPr/>
          <p:nvPr/>
        </p:nvSpPr>
        <p:spPr>
          <a:xfrm>
            <a:off x="8731845" y="624715"/>
            <a:ext cx="350689" cy="93725"/>
          </a:xfrm>
          <a:custGeom>
            <a:avLst/>
            <a:gdLst/>
            <a:ahLst/>
            <a:cxnLst/>
            <a:rect l="l" t="t" r="r" b="b"/>
            <a:pathLst>
              <a:path w="263017" h="93725">
                <a:moveTo>
                  <a:pt x="257810" y="0"/>
                </a:moveTo>
                <a:lnTo>
                  <a:pt x="263017" y="92201"/>
                </a:lnTo>
                <a:lnTo>
                  <a:pt x="261366" y="93725"/>
                </a:lnTo>
                <a:lnTo>
                  <a:pt x="246917" y="93597"/>
                </a:lnTo>
                <a:lnTo>
                  <a:pt x="232940" y="93480"/>
                </a:lnTo>
                <a:lnTo>
                  <a:pt x="219431" y="93375"/>
                </a:lnTo>
                <a:lnTo>
                  <a:pt x="206389" y="93286"/>
                </a:lnTo>
                <a:lnTo>
                  <a:pt x="193809" y="93211"/>
                </a:lnTo>
                <a:lnTo>
                  <a:pt x="181691" y="93154"/>
                </a:lnTo>
                <a:lnTo>
                  <a:pt x="170032" y="93114"/>
                </a:lnTo>
                <a:lnTo>
                  <a:pt x="158829" y="93093"/>
                </a:lnTo>
                <a:lnTo>
                  <a:pt x="153289" y="93090"/>
                </a:lnTo>
                <a:lnTo>
                  <a:pt x="110236" y="93090"/>
                </a:lnTo>
                <a:lnTo>
                  <a:pt x="98411" y="93101"/>
                </a:lnTo>
                <a:lnTo>
                  <a:pt x="86349" y="93130"/>
                </a:lnTo>
                <a:lnTo>
                  <a:pt x="74053" y="93179"/>
                </a:lnTo>
                <a:lnTo>
                  <a:pt x="61525" y="93244"/>
                </a:lnTo>
                <a:lnTo>
                  <a:pt x="48768" y="93325"/>
                </a:lnTo>
                <a:lnTo>
                  <a:pt x="35783" y="93421"/>
                </a:lnTo>
                <a:lnTo>
                  <a:pt x="22574" y="93531"/>
                </a:lnTo>
                <a:lnTo>
                  <a:pt x="9143" y="93652"/>
                </a:lnTo>
                <a:lnTo>
                  <a:pt x="1524" y="93725"/>
                </a:lnTo>
                <a:lnTo>
                  <a:pt x="0" y="92201"/>
                </a:lnTo>
                <a:lnTo>
                  <a:pt x="14224" y="2286"/>
                </a:lnTo>
                <a:lnTo>
                  <a:pt x="27050" y="508"/>
                </a:lnTo>
                <a:lnTo>
                  <a:pt x="35306" y="40639"/>
                </a:lnTo>
                <a:lnTo>
                  <a:pt x="233679" y="40639"/>
                </a:lnTo>
                <a:lnTo>
                  <a:pt x="245364" y="2032"/>
                </a:lnTo>
                <a:lnTo>
                  <a:pt x="257810" y="0"/>
                </a:lnTo>
                <a:close/>
              </a:path>
            </a:pathLst>
          </a:custGeom>
          <a:ln w="3048">
            <a:solidFill>
              <a:srgbClr val="3A431F"/>
            </a:solidFill>
          </a:ln>
        </p:spPr>
        <p:txBody>
          <a:bodyPr wrap="square" lIns="0" tIns="0" rIns="0" bIns="0" rtlCol="0">
            <a:noAutofit/>
          </a:bodyPr>
          <a:lstStyle/>
          <a:p>
            <a:endParaRPr/>
          </a:p>
        </p:txBody>
      </p:sp>
      <p:sp>
        <p:nvSpPr>
          <p:cNvPr id="8" name="object 8"/>
          <p:cNvSpPr/>
          <p:nvPr/>
        </p:nvSpPr>
        <p:spPr>
          <a:xfrm>
            <a:off x="8815495" y="508380"/>
            <a:ext cx="183557" cy="100076"/>
          </a:xfrm>
          <a:custGeom>
            <a:avLst/>
            <a:gdLst/>
            <a:ahLst/>
            <a:cxnLst/>
            <a:rect l="l" t="t" r="r" b="b"/>
            <a:pathLst>
              <a:path w="137668" h="100076">
                <a:moveTo>
                  <a:pt x="13334" y="0"/>
                </a:moveTo>
                <a:lnTo>
                  <a:pt x="18033" y="18161"/>
                </a:lnTo>
                <a:lnTo>
                  <a:pt x="19303" y="21971"/>
                </a:lnTo>
                <a:lnTo>
                  <a:pt x="25019" y="24384"/>
                </a:lnTo>
                <a:lnTo>
                  <a:pt x="38232" y="24572"/>
                </a:lnTo>
                <a:lnTo>
                  <a:pt x="51019" y="24697"/>
                </a:lnTo>
                <a:lnTo>
                  <a:pt x="63397" y="24758"/>
                </a:lnTo>
                <a:lnTo>
                  <a:pt x="68960" y="24765"/>
                </a:lnTo>
                <a:lnTo>
                  <a:pt x="81228" y="24731"/>
                </a:lnTo>
                <a:lnTo>
                  <a:pt x="93851" y="24630"/>
                </a:lnTo>
                <a:lnTo>
                  <a:pt x="106849" y="24463"/>
                </a:lnTo>
                <a:lnTo>
                  <a:pt x="111759" y="24384"/>
                </a:lnTo>
                <a:lnTo>
                  <a:pt x="115824" y="24003"/>
                </a:lnTo>
                <a:lnTo>
                  <a:pt x="119379" y="18288"/>
                </a:lnTo>
                <a:lnTo>
                  <a:pt x="124078" y="889"/>
                </a:lnTo>
                <a:lnTo>
                  <a:pt x="137668" y="254"/>
                </a:lnTo>
                <a:lnTo>
                  <a:pt x="137400" y="13683"/>
                </a:lnTo>
                <a:lnTo>
                  <a:pt x="137196" y="26603"/>
                </a:lnTo>
                <a:lnTo>
                  <a:pt x="137070" y="39014"/>
                </a:lnTo>
                <a:lnTo>
                  <a:pt x="137032" y="49403"/>
                </a:lnTo>
                <a:lnTo>
                  <a:pt x="137080" y="60958"/>
                </a:lnTo>
                <a:lnTo>
                  <a:pt x="137216" y="73326"/>
                </a:lnTo>
                <a:lnTo>
                  <a:pt x="137426" y="86469"/>
                </a:lnTo>
                <a:lnTo>
                  <a:pt x="137668" y="98933"/>
                </a:lnTo>
                <a:lnTo>
                  <a:pt x="124078" y="100076"/>
                </a:lnTo>
                <a:lnTo>
                  <a:pt x="119125" y="80645"/>
                </a:lnTo>
                <a:lnTo>
                  <a:pt x="118109" y="76581"/>
                </a:lnTo>
                <a:lnTo>
                  <a:pt x="115950" y="74549"/>
                </a:lnTo>
                <a:lnTo>
                  <a:pt x="112522" y="74422"/>
                </a:lnTo>
                <a:lnTo>
                  <a:pt x="99273" y="74151"/>
                </a:lnTo>
                <a:lnTo>
                  <a:pt x="86473" y="73990"/>
                </a:lnTo>
                <a:lnTo>
                  <a:pt x="74121" y="73920"/>
                </a:lnTo>
                <a:lnTo>
                  <a:pt x="68706" y="73914"/>
                </a:lnTo>
                <a:lnTo>
                  <a:pt x="56539" y="73950"/>
                </a:lnTo>
                <a:lnTo>
                  <a:pt x="43899" y="74072"/>
                </a:lnTo>
                <a:lnTo>
                  <a:pt x="30846" y="74300"/>
                </a:lnTo>
                <a:lnTo>
                  <a:pt x="25653" y="74422"/>
                </a:lnTo>
                <a:lnTo>
                  <a:pt x="21716" y="74549"/>
                </a:lnTo>
                <a:lnTo>
                  <a:pt x="18033" y="80137"/>
                </a:lnTo>
                <a:lnTo>
                  <a:pt x="13334" y="99314"/>
                </a:lnTo>
                <a:lnTo>
                  <a:pt x="0" y="99822"/>
                </a:lnTo>
                <a:lnTo>
                  <a:pt x="261" y="86076"/>
                </a:lnTo>
                <a:lnTo>
                  <a:pt x="462" y="73043"/>
                </a:lnTo>
                <a:lnTo>
                  <a:pt x="591" y="60710"/>
                </a:lnTo>
                <a:lnTo>
                  <a:pt x="634" y="49403"/>
                </a:lnTo>
                <a:lnTo>
                  <a:pt x="584" y="37559"/>
                </a:lnTo>
                <a:lnTo>
                  <a:pt x="442" y="25096"/>
                </a:lnTo>
                <a:lnTo>
                  <a:pt x="222" y="12028"/>
                </a:lnTo>
                <a:lnTo>
                  <a:pt x="0" y="1143"/>
                </a:lnTo>
                <a:lnTo>
                  <a:pt x="13334" y="0"/>
                </a:lnTo>
                <a:close/>
              </a:path>
            </a:pathLst>
          </a:custGeom>
          <a:ln w="3048">
            <a:solidFill>
              <a:srgbClr val="3A431F"/>
            </a:solidFill>
          </a:ln>
        </p:spPr>
        <p:txBody>
          <a:bodyPr wrap="square" lIns="0" tIns="0" rIns="0" bIns="0" rtlCol="0">
            <a:noAutofit/>
          </a:bodyPr>
          <a:lstStyle/>
          <a:p>
            <a:endParaRPr/>
          </a:p>
        </p:txBody>
      </p:sp>
      <p:sp>
        <p:nvSpPr>
          <p:cNvPr id="9" name="object 9"/>
          <p:cNvSpPr/>
          <p:nvPr/>
        </p:nvSpPr>
        <p:spPr>
          <a:xfrm>
            <a:off x="7221730" y="490602"/>
            <a:ext cx="99399" cy="104901"/>
          </a:xfrm>
          <a:custGeom>
            <a:avLst/>
            <a:gdLst/>
            <a:ahLst/>
            <a:cxnLst/>
            <a:rect l="l" t="t" r="r" b="b"/>
            <a:pathLst>
              <a:path w="74549" h="104901">
                <a:moveTo>
                  <a:pt x="39242" y="0"/>
                </a:moveTo>
                <a:lnTo>
                  <a:pt x="35078" y="11691"/>
                </a:lnTo>
                <a:lnTo>
                  <a:pt x="30536" y="23855"/>
                </a:lnTo>
                <a:lnTo>
                  <a:pt x="30479" y="24002"/>
                </a:lnTo>
                <a:lnTo>
                  <a:pt x="0" y="104901"/>
                </a:lnTo>
                <a:lnTo>
                  <a:pt x="74549" y="104901"/>
                </a:lnTo>
                <a:lnTo>
                  <a:pt x="46989" y="24257"/>
                </a:lnTo>
                <a:lnTo>
                  <a:pt x="42983" y="11825"/>
                </a:lnTo>
                <a:lnTo>
                  <a:pt x="39242" y="0"/>
                </a:lnTo>
                <a:close/>
              </a:path>
            </a:pathLst>
          </a:custGeom>
          <a:ln w="3048">
            <a:solidFill>
              <a:srgbClr val="3A431F"/>
            </a:solidFill>
          </a:ln>
        </p:spPr>
        <p:txBody>
          <a:bodyPr wrap="square" lIns="0" tIns="0" rIns="0" bIns="0" rtlCol="0">
            <a:noAutofit/>
          </a:bodyPr>
          <a:lstStyle/>
          <a:p>
            <a:endParaRPr/>
          </a:p>
        </p:txBody>
      </p:sp>
      <p:sp>
        <p:nvSpPr>
          <p:cNvPr id="10" name="object 10"/>
          <p:cNvSpPr/>
          <p:nvPr/>
        </p:nvSpPr>
        <p:spPr>
          <a:xfrm>
            <a:off x="6384547" y="490602"/>
            <a:ext cx="99399" cy="104901"/>
          </a:xfrm>
          <a:custGeom>
            <a:avLst/>
            <a:gdLst/>
            <a:ahLst/>
            <a:cxnLst/>
            <a:rect l="l" t="t" r="r" b="b"/>
            <a:pathLst>
              <a:path w="74549" h="104901">
                <a:moveTo>
                  <a:pt x="39242" y="0"/>
                </a:moveTo>
                <a:lnTo>
                  <a:pt x="35078" y="11691"/>
                </a:lnTo>
                <a:lnTo>
                  <a:pt x="30536" y="23855"/>
                </a:lnTo>
                <a:lnTo>
                  <a:pt x="30479" y="24002"/>
                </a:lnTo>
                <a:lnTo>
                  <a:pt x="0" y="104901"/>
                </a:lnTo>
                <a:lnTo>
                  <a:pt x="74549" y="104901"/>
                </a:lnTo>
                <a:lnTo>
                  <a:pt x="46989" y="24257"/>
                </a:lnTo>
                <a:lnTo>
                  <a:pt x="42983" y="11825"/>
                </a:lnTo>
                <a:lnTo>
                  <a:pt x="39242" y="0"/>
                </a:lnTo>
                <a:close/>
              </a:path>
            </a:pathLst>
          </a:custGeom>
          <a:ln w="3048">
            <a:solidFill>
              <a:srgbClr val="3A431F"/>
            </a:solidFill>
          </a:ln>
        </p:spPr>
        <p:txBody>
          <a:bodyPr wrap="square" lIns="0" tIns="0" rIns="0" bIns="0" rtlCol="0">
            <a:noAutofit/>
          </a:bodyPr>
          <a:lstStyle/>
          <a:p>
            <a:endParaRPr/>
          </a:p>
        </p:txBody>
      </p:sp>
      <p:sp>
        <p:nvSpPr>
          <p:cNvPr id="11" name="object 11"/>
          <p:cNvSpPr/>
          <p:nvPr/>
        </p:nvSpPr>
        <p:spPr>
          <a:xfrm>
            <a:off x="9115892" y="405258"/>
            <a:ext cx="452798" cy="313181"/>
          </a:xfrm>
          <a:custGeom>
            <a:avLst/>
            <a:gdLst/>
            <a:ahLst/>
            <a:cxnLst/>
            <a:rect l="l" t="t" r="r" b="b"/>
            <a:pathLst>
              <a:path w="339598" h="313181">
                <a:moveTo>
                  <a:pt x="0" y="0"/>
                </a:moveTo>
                <a:lnTo>
                  <a:pt x="11689" y="313"/>
                </a:lnTo>
                <a:lnTo>
                  <a:pt x="23841" y="553"/>
                </a:lnTo>
                <a:lnTo>
                  <a:pt x="36450" y="725"/>
                </a:lnTo>
                <a:lnTo>
                  <a:pt x="49512" y="834"/>
                </a:lnTo>
                <a:lnTo>
                  <a:pt x="63021" y="884"/>
                </a:lnTo>
                <a:lnTo>
                  <a:pt x="68833" y="888"/>
                </a:lnTo>
                <a:lnTo>
                  <a:pt x="83295" y="859"/>
                </a:lnTo>
                <a:lnTo>
                  <a:pt x="96929" y="769"/>
                </a:lnTo>
                <a:lnTo>
                  <a:pt x="109725" y="611"/>
                </a:lnTo>
                <a:lnTo>
                  <a:pt x="121670" y="380"/>
                </a:lnTo>
                <a:lnTo>
                  <a:pt x="132756" y="71"/>
                </a:lnTo>
                <a:lnTo>
                  <a:pt x="134874" y="0"/>
                </a:lnTo>
                <a:lnTo>
                  <a:pt x="136143" y="11429"/>
                </a:lnTo>
                <a:lnTo>
                  <a:pt x="109600" y="18922"/>
                </a:lnTo>
                <a:lnTo>
                  <a:pt x="104012" y="22351"/>
                </a:lnTo>
                <a:lnTo>
                  <a:pt x="103582" y="37330"/>
                </a:lnTo>
                <a:lnTo>
                  <a:pt x="103423" y="50048"/>
                </a:lnTo>
                <a:lnTo>
                  <a:pt x="103377" y="63626"/>
                </a:lnTo>
                <a:lnTo>
                  <a:pt x="103377" y="136016"/>
                </a:lnTo>
                <a:lnTo>
                  <a:pt x="236474" y="136016"/>
                </a:lnTo>
                <a:lnTo>
                  <a:pt x="236474" y="63626"/>
                </a:lnTo>
                <a:lnTo>
                  <a:pt x="236425" y="49651"/>
                </a:lnTo>
                <a:lnTo>
                  <a:pt x="236262" y="36972"/>
                </a:lnTo>
                <a:lnTo>
                  <a:pt x="235965" y="25907"/>
                </a:lnTo>
                <a:lnTo>
                  <a:pt x="233933" y="20065"/>
                </a:lnTo>
                <a:lnTo>
                  <a:pt x="204088" y="11429"/>
                </a:lnTo>
                <a:lnTo>
                  <a:pt x="203453" y="0"/>
                </a:lnTo>
                <a:lnTo>
                  <a:pt x="214536" y="321"/>
                </a:lnTo>
                <a:lnTo>
                  <a:pt x="226380" y="565"/>
                </a:lnTo>
                <a:lnTo>
                  <a:pt x="238983" y="737"/>
                </a:lnTo>
                <a:lnTo>
                  <a:pt x="252338" y="842"/>
                </a:lnTo>
                <a:lnTo>
                  <a:pt x="266441" y="886"/>
                </a:lnTo>
                <a:lnTo>
                  <a:pt x="270382" y="888"/>
                </a:lnTo>
                <a:lnTo>
                  <a:pt x="284203" y="861"/>
                </a:lnTo>
                <a:lnTo>
                  <a:pt x="297514" y="776"/>
                </a:lnTo>
                <a:lnTo>
                  <a:pt x="310312" y="628"/>
                </a:lnTo>
                <a:lnTo>
                  <a:pt x="322591" y="411"/>
                </a:lnTo>
                <a:lnTo>
                  <a:pt x="334347" y="122"/>
                </a:lnTo>
                <a:lnTo>
                  <a:pt x="338454" y="0"/>
                </a:lnTo>
                <a:lnTo>
                  <a:pt x="339598" y="11429"/>
                </a:lnTo>
                <a:lnTo>
                  <a:pt x="309245" y="20065"/>
                </a:lnTo>
                <a:lnTo>
                  <a:pt x="303349" y="38462"/>
                </a:lnTo>
                <a:lnTo>
                  <a:pt x="303190" y="51221"/>
                </a:lnTo>
                <a:lnTo>
                  <a:pt x="303149" y="64515"/>
                </a:lnTo>
                <a:lnTo>
                  <a:pt x="303149" y="242442"/>
                </a:lnTo>
                <a:lnTo>
                  <a:pt x="303183" y="256808"/>
                </a:lnTo>
                <a:lnTo>
                  <a:pt x="303297" y="269849"/>
                </a:lnTo>
                <a:lnTo>
                  <a:pt x="303508" y="281549"/>
                </a:lnTo>
                <a:lnTo>
                  <a:pt x="306070" y="292607"/>
                </a:lnTo>
                <a:lnTo>
                  <a:pt x="338962" y="302005"/>
                </a:lnTo>
                <a:lnTo>
                  <a:pt x="339598" y="313181"/>
                </a:lnTo>
                <a:lnTo>
                  <a:pt x="327875" y="312989"/>
                </a:lnTo>
                <a:lnTo>
                  <a:pt x="315730" y="312826"/>
                </a:lnTo>
                <a:lnTo>
                  <a:pt x="303157" y="312696"/>
                </a:lnTo>
                <a:lnTo>
                  <a:pt x="290151" y="312604"/>
                </a:lnTo>
                <a:lnTo>
                  <a:pt x="276709" y="312554"/>
                </a:lnTo>
                <a:lnTo>
                  <a:pt x="268985" y="312546"/>
                </a:lnTo>
                <a:lnTo>
                  <a:pt x="254563" y="312575"/>
                </a:lnTo>
                <a:lnTo>
                  <a:pt x="240992" y="312657"/>
                </a:lnTo>
                <a:lnTo>
                  <a:pt x="228264" y="312786"/>
                </a:lnTo>
                <a:lnTo>
                  <a:pt x="216376" y="312957"/>
                </a:lnTo>
                <a:lnTo>
                  <a:pt x="205321" y="313164"/>
                </a:lnTo>
                <a:lnTo>
                  <a:pt x="204470" y="313181"/>
                </a:lnTo>
                <a:lnTo>
                  <a:pt x="203453" y="302005"/>
                </a:lnTo>
                <a:lnTo>
                  <a:pt x="230124" y="294258"/>
                </a:lnTo>
                <a:lnTo>
                  <a:pt x="233933" y="293242"/>
                </a:lnTo>
                <a:lnTo>
                  <a:pt x="235838" y="290575"/>
                </a:lnTo>
                <a:lnTo>
                  <a:pt x="236235" y="275497"/>
                </a:lnTo>
                <a:lnTo>
                  <a:pt x="236396" y="263119"/>
                </a:lnTo>
                <a:lnTo>
                  <a:pt x="236466" y="249287"/>
                </a:lnTo>
                <a:lnTo>
                  <a:pt x="236474" y="242442"/>
                </a:lnTo>
                <a:lnTo>
                  <a:pt x="236474" y="159638"/>
                </a:lnTo>
                <a:lnTo>
                  <a:pt x="103377" y="159638"/>
                </a:lnTo>
                <a:lnTo>
                  <a:pt x="103377" y="242442"/>
                </a:lnTo>
                <a:lnTo>
                  <a:pt x="103412" y="256931"/>
                </a:lnTo>
                <a:lnTo>
                  <a:pt x="103529" y="269983"/>
                </a:lnTo>
                <a:lnTo>
                  <a:pt x="103747" y="281561"/>
                </a:lnTo>
                <a:lnTo>
                  <a:pt x="103885" y="286384"/>
                </a:lnTo>
                <a:lnTo>
                  <a:pt x="105917" y="293242"/>
                </a:lnTo>
                <a:lnTo>
                  <a:pt x="109600" y="294258"/>
                </a:lnTo>
                <a:lnTo>
                  <a:pt x="135508" y="302005"/>
                </a:lnTo>
                <a:lnTo>
                  <a:pt x="136143" y="313181"/>
                </a:lnTo>
                <a:lnTo>
                  <a:pt x="125030" y="312975"/>
                </a:lnTo>
                <a:lnTo>
                  <a:pt x="113146" y="312803"/>
                </a:lnTo>
                <a:lnTo>
                  <a:pt x="100498" y="312670"/>
                </a:lnTo>
                <a:lnTo>
                  <a:pt x="87091" y="312583"/>
                </a:lnTo>
                <a:lnTo>
                  <a:pt x="72931" y="312547"/>
                </a:lnTo>
                <a:lnTo>
                  <a:pt x="70738" y="312546"/>
                </a:lnTo>
                <a:lnTo>
                  <a:pt x="56937" y="312571"/>
                </a:lnTo>
                <a:lnTo>
                  <a:pt x="43622" y="312642"/>
                </a:lnTo>
                <a:lnTo>
                  <a:pt x="30798" y="312754"/>
                </a:lnTo>
                <a:lnTo>
                  <a:pt x="18470" y="312903"/>
                </a:lnTo>
                <a:lnTo>
                  <a:pt x="6643" y="313084"/>
                </a:lnTo>
                <a:lnTo>
                  <a:pt x="1142" y="313181"/>
                </a:lnTo>
                <a:lnTo>
                  <a:pt x="0" y="302005"/>
                </a:lnTo>
                <a:lnTo>
                  <a:pt x="29972" y="293750"/>
                </a:lnTo>
                <a:lnTo>
                  <a:pt x="36208" y="275871"/>
                </a:lnTo>
                <a:lnTo>
                  <a:pt x="36369" y="263498"/>
                </a:lnTo>
                <a:lnTo>
                  <a:pt x="36440" y="249793"/>
                </a:lnTo>
                <a:lnTo>
                  <a:pt x="36449" y="242442"/>
                </a:lnTo>
                <a:lnTo>
                  <a:pt x="36449" y="64515"/>
                </a:lnTo>
                <a:lnTo>
                  <a:pt x="36399" y="50139"/>
                </a:lnTo>
                <a:lnTo>
                  <a:pt x="36229" y="37519"/>
                </a:lnTo>
                <a:lnTo>
                  <a:pt x="35940" y="27431"/>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12" name="object 12"/>
          <p:cNvSpPr/>
          <p:nvPr/>
        </p:nvSpPr>
        <p:spPr>
          <a:xfrm>
            <a:off x="8744374" y="405258"/>
            <a:ext cx="325628" cy="91947"/>
          </a:xfrm>
          <a:custGeom>
            <a:avLst/>
            <a:gdLst/>
            <a:ahLst/>
            <a:cxnLst/>
            <a:rect l="l" t="t" r="r" b="b"/>
            <a:pathLst>
              <a:path w="244221" h="91947">
                <a:moveTo>
                  <a:pt x="1777" y="0"/>
                </a:moveTo>
                <a:lnTo>
                  <a:pt x="15242" y="208"/>
                </a:lnTo>
                <a:lnTo>
                  <a:pt x="28506" y="386"/>
                </a:lnTo>
                <a:lnTo>
                  <a:pt x="41568" y="535"/>
                </a:lnTo>
                <a:lnTo>
                  <a:pt x="54426" y="656"/>
                </a:lnTo>
                <a:lnTo>
                  <a:pt x="67079" y="750"/>
                </a:lnTo>
                <a:lnTo>
                  <a:pt x="79525" y="819"/>
                </a:lnTo>
                <a:lnTo>
                  <a:pt x="91765" y="864"/>
                </a:lnTo>
                <a:lnTo>
                  <a:pt x="103796" y="886"/>
                </a:lnTo>
                <a:lnTo>
                  <a:pt x="109854" y="888"/>
                </a:lnTo>
                <a:lnTo>
                  <a:pt x="134112" y="888"/>
                </a:lnTo>
                <a:lnTo>
                  <a:pt x="145971" y="878"/>
                </a:lnTo>
                <a:lnTo>
                  <a:pt x="158050" y="845"/>
                </a:lnTo>
                <a:lnTo>
                  <a:pt x="170350" y="789"/>
                </a:lnTo>
                <a:lnTo>
                  <a:pt x="182872" y="709"/>
                </a:lnTo>
                <a:lnTo>
                  <a:pt x="195617" y="603"/>
                </a:lnTo>
                <a:lnTo>
                  <a:pt x="208586" y="470"/>
                </a:lnTo>
                <a:lnTo>
                  <a:pt x="221782" y="310"/>
                </a:lnTo>
                <a:lnTo>
                  <a:pt x="235204" y="119"/>
                </a:lnTo>
                <a:lnTo>
                  <a:pt x="242824" y="0"/>
                </a:lnTo>
                <a:lnTo>
                  <a:pt x="244221" y="1777"/>
                </a:lnTo>
                <a:lnTo>
                  <a:pt x="230631" y="89915"/>
                </a:lnTo>
                <a:lnTo>
                  <a:pt x="218059" y="91820"/>
                </a:lnTo>
                <a:lnTo>
                  <a:pt x="208915" y="49529"/>
                </a:lnTo>
                <a:lnTo>
                  <a:pt x="29845" y="49529"/>
                </a:lnTo>
                <a:lnTo>
                  <a:pt x="17399" y="90423"/>
                </a:lnTo>
                <a:lnTo>
                  <a:pt x="4699" y="91947"/>
                </a:lnTo>
                <a:lnTo>
                  <a:pt x="0" y="1777"/>
                </a:lnTo>
                <a:lnTo>
                  <a:pt x="1777" y="0"/>
                </a:lnTo>
                <a:close/>
              </a:path>
            </a:pathLst>
          </a:custGeom>
          <a:ln w="3048">
            <a:solidFill>
              <a:srgbClr val="3A431F"/>
            </a:solidFill>
          </a:ln>
        </p:spPr>
        <p:txBody>
          <a:bodyPr wrap="square" lIns="0" tIns="0" rIns="0" bIns="0" rtlCol="0">
            <a:noAutofit/>
          </a:bodyPr>
          <a:lstStyle/>
          <a:p>
            <a:endParaRPr/>
          </a:p>
        </p:txBody>
      </p:sp>
      <p:sp>
        <p:nvSpPr>
          <p:cNvPr id="13" name="object 13"/>
          <p:cNvSpPr/>
          <p:nvPr/>
        </p:nvSpPr>
        <p:spPr>
          <a:xfrm>
            <a:off x="8333401" y="405258"/>
            <a:ext cx="406061" cy="313181"/>
          </a:xfrm>
          <a:custGeom>
            <a:avLst/>
            <a:gdLst/>
            <a:ahLst/>
            <a:cxnLst/>
            <a:rect l="l" t="t" r="r" b="b"/>
            <a:pathLst>
              <a:path w="304546" h="313181">
                <a:moveTo>
                  <a:pt x="0" y="0"/>
                </a:moveTo>
                <a:lnTo>
                  <a:pt x="9709" y="339"/>
                </a:lnTo>
                <a:lnTo>
                  <a:pt x="20942" y="592"/>
                </a:lnTo>
                <a:lnTo>
                  <a:pt x="33692" y="763"/>
                </a:lnTo>
                <a:lnTo>
                  <a:pt x="47952" y="860"/>
                </a:lnTo>
                <a:lnTo>
                  <a:pt x="62737" y="888"/>
                </a:lnTo>
                <a:lnTo>
                  <a:pt x="76049" y="871"/>
                </a:lnTo>
                <a:lnTo>
                  <a:pt x="89141" y="817"/>
                </a:lnTo>
                <a:lnTo>
                  <a:pt x="102016" y="723"/>
                </a:lnTo>
                <a:lnTo>
                  <a:pt x="114675" y="587"/>
                </a:lnTo>
                <a:lnTo>
                  <a:pt x="127122" y="407"/>
                </a:lnTo>
                <a:lnTo>
                  <a:pt x="139359" y="180"/>
                </a:lnTo>
                <a:lnTo>
                  <a:pt x="147447" y="0"/>
                </a:lnTo>
                <a:lnTo>
                  <a:pt x="148462" y="11429"/>
                </a:lnTo>
                <a:lnTo>
                  <a:pt x="125729" y="17017"/>
                </a:lnTo>
                <a:lnTo>
                  <a:pt x="122300" y="17779"/>
                </a:lnTo>
                <a:lnTo>
                  <a:pt x="119761" y="18795"/>
                </a:lnTo>
                <a:lnTo>
                  <a:pt x="118110" y="20192"/>
                </a:lnTo>
                <a:lnTo>
                  <a:pt x="116459" y="21589"/>
                </a:lnTo>
                <a:lnTo>
                  <a:pt x="115697" y="23494"/>
                </a:lnTo>
                <a:lnTo>
                  <a:pt x="115697" y="25653"/>
                </a:lnTo>
                <a:lnTo>
                  <a:pt x="115697" y="28828"/>
                </a:lnTo>
                <a:lnTo>
                  <a:pt x="116712" y="32638"/>
                </a:lnTo>
                <a:lnTo>
                  <a:pt x="118872" y="37083"/>
                </a:lnTo>
                <a:lnTo>
                  <a:pt x="120903" y="41528"/>
                </a:lnTo>
                <a:lnTo>
                  <a:pt x="123825" y="46862"/>
                </a:lnTo>
                <a:lnTo>
                  <a:pt x="127508" y="52958"/>
                </a:lnTo>
                <a:lnTo>
                  <a:pt x="177291" y="143509"/>
                </a:lnTo>
                <a:lnTo>
                  <a:pt x="220218" y="58292"/>
                </a:lnTo>
                <a:lnTo>
                  <a:pt x="224154" y="50800"/>
                </a:lnTo>
                <a:lnTo>
                  <a:pt x="227329" y="44450"/>
                </a:lnTo>
                <a:lnTo>
                  <a:pt x="229743" y="39242"/>
                </a:lnTo>
                <a:lnTo>
                  <a:pt x="232156" y="34035"/>
                </a:lnTo>
                <a:lnTo>
                  <a:pt x="233299" y="29844"/>
                </a:lnTo>
                <a:lnTo>
                  <a:pt x="233299" y="26542"/>
                </a:lnTo>
                <a:lnTo>
                  <a:pt x="233299" y="22097"/>
                </a:lnTo>
                <a:lnTo>
                  <a:pt x="229997" y="18922"/>
                </a:lnTo>
                <a:lnTo>
                  <a:pt x="223265" y="17144"/>
                </a:lnTo>
                <a:lnTo>
                  <a:pt x="203200" y="11810"/>
                </a:lnTo>
                <a:lnTo>
                  <a:pt x="202564" y="0"/>
                </a:lnTo>
                <a:lnTo>
                  <a:pt x="214811" y="399"/>
                </a:lnTo>
                <a:lnTo>
                  <a:pt x="227342" y="673"/>
                </a:lnTo>
                <a:lnTo>
                  <a:pt x="240169" y="832"/>
                </a:lnTo>
                <a:lnTo>
                  <a:pt x="253302" y="888"/>
                </a:lnTo>
                <a:lnTo>
                  <a:pt x="254507" y="888"/>
                </a:lnTo>
                <a:lnTo>
                  <a:pt x="267340" y="835"/>
                </a:lnTo>
                <a:lnTo>
                  <a:pt x="280095" y="665"/>
                </a:lnTo>
                <a:lnTo>
                  <a:pt x="292745" y="366"/>
                </a:lnTo>
                <a:lnTo>
                  <a:pt x="303402" y="0"/>
                </a:lnTo>
                <a:lnTo>
                  <a:pt x="304546" y="11429"/>
                </a:lnTo>
                <a:lnTo>
                  <a:pt x="280924" y="18287"/>
                </a:lnTo>
                <a:lnTo>
                  <a:pt x="275463" y="20065"/>
                </a:lnTo>
                <a:lnTo>
                  <a:pt x="271399" y="22732"/>
                </a:lnTo>
                <a:lnTo>
                  <a:pt x="268477" y="26288"/>
                </a:lnTo>
                <a:lnTo>
                  <a:pt x="265556" y="29717"/>
                </a:lnTo>
                <a:lnTo>
                  <a:pt x="262635" y="34162"/>
                </a:lnTo>
                <a:lnTo>
                  <a:pt x="259715" y="39496"/>
                </a:lnTo>
                <a:lnTo>
                  <a:pt x="189102" y="170179"/>
                </a:lnTo>
                <a:lnTo>
                  <a:pt x="189102" y="242442"/>
                </a:lnTo>
                <a:lnTo>
                  <a:pt x="189102" y="251332"/>
                </a:lnTo>
                <a:lnTo>
                  <a:pt x="189229" y="259460"/>
                </a:lnTo>
                <a:lnTo>
                  <a:pt x="189229" y="266826"/>
                </a:lnTo>
                <a:lnTo>
                  <a:pt x="189357" y="274065"/>
                </a:lnTo>
                <a:lnTo>
                  <a:pt x="189484" y="280669"/>
                </a:lnTo>
                <a:lnTo>
                  <a:pt x="189611" y="286384"/>
                </a:lnTo>
                <a:lnTo>
                  <a:pt x="189737" y="290321"/>
                </a:lnTo>
                <a:lnTo>
                  <a:pt x="192277" y="292862"/>
                </a:lnTo>
                <a:lnTo>
                  <a:pt x="197358" y="294258"/>
                </a:lnTo>
                <a:lnTo>
                  <a:pt x="222376" y="302005"/>
                </a:lnTo>
                <a:lnTo>
                  <a:pt x="223012" y="313181"/>
                </a:lnTo>
                <a:lnTo>
                  <a:pt x="211691" y="312978"/>
                </a:lnTo>
                <a:lnTo>
                  <a:pt x="199724" y="312807"/>
                </a:lnTo>
                <a:lnTo>
                  <a:pt x="187105" y="312675"/>
                </a:lnTo>
                <a:lnTo>
                  <a:pt x="173831" y="312587"/>
                </a:lnTo>
                <a:lnTo>
                  <a:pt x="159894" y="312548"/>
                </a:lnTo>
                <a:lnTo>
                  <a:pt x="156590" y="312546"/>
                </a:lnTo>
                <a:lnTo>
                  <a:pt x="142319" y="312573"/>
                </a:lnTo>
                <a:lnTo>
                  <a:pt x="128776" y="312648"/>
                </a:lnTo>
                <a:lnTo>
                  <a:pt x="115964" y="312767"/>
                </a:lnTo>
                <a:lnTo>
                  <a:pt x="103881" y="312925"/>
                </a:lnTo>
                <a:lnTo>
                  <a:pt x="92527" y="313116"/>
                </a:lnTo>
                <a:lnTo>
                  <a:pt x="89153" y="313181"/>
                </a:lnTo>
                <a:lnTo>
                  <a:pt x="88011" y="302005"/>
                </a:lnTo>
                <a:lnTo>
                  <a:pt x="115697" y="293750"/>
                </a:lnTo>
                <a:lnTo>
                  <a:pt x="119379" y="292734"/>
                </a:lnTo>
                <a:lnTo>
                  <a:pt x="121412" y="290448"/>
                </a:lnTo>
                <a:lnTo>
                  <a:pt x="121665" y="286892"/>
                </a:lnTo>
                <a:lnTo>
                  <a:pt x="121920" y="280923"/>
                </a:lnTo>
                <a:lnTo>
                  <a:pt x="122047" y="274319"/>
                </a:lnTo>
                <a:lnTo>
                  <a:pt x="122174" y="266953"/>
                </a:lnTo>
                <a:lnTo>
                  <a:pt x="122300" y="259587"/>
                </a:lnTo>
                <a:lnTo>
                  <a:pt x="122427" y="251332"/>
                </a:lnTo>
                <a:lnTo>
                  <a:pt x="122427" y="242442"/>
                </a:lnTo>
                <a:lnTo>
                  <a:pt x="122427" y="175513"/>
                </a:lnTo>
                <a:lnTo>
                  <a:pt x="49784" y="45592"/>
                </a:lnTo>
                <a:lnTo>
                  <a:pt x="44323" y="36448"/>
                </a:lnTo>
                <a:lnTo>
                  <a:pt x="39877" y="29971"/>
                </a:lnTo>
                <a:lnTo>
                  <a:pt x="32765" y="22097"/>
                </a:lnTo>
                <a:lnTo>
                  <a:pt x="22351" y="17398"/>
                </a:lnTo>
                <a:lnTo>
                  <a:pt x="888" y="11429"/>
                </a:lnTo>
                <a:lnTo>
                  <a:pt x="0" y="0"/>
                </a:lnTo>
                <a:close/>
              </a:path>
            </a:pathLst>
          </a:custGeom>
          <a:ln w="3048">
            <a:solidFill>
              <a:srgbClr val="3A431F"/>
            </a:solidFill>
          </a:ln>
        </p:spPr>
        <p:txBody>
          <a:bodyPr wrap="square" lIns="0" tIns="0" rIns="0" bIns="0" rtlCol="0">
            <a:noAutofit/>
          </a:bodyPr>
          <a:lstStyle/>
          <a:p>
            <a:endParaRPr/>
          </a:p>
        </p:txBody>
      </p:sp>
      <p:sp>
        <p:nvSpPr>
          <p:cNvPr id="14" name="object 14"/>
          <p:cNvSpPr/>
          <p:nvPr/>
        </p:nvSpPr>
        <p:spPr>
          <a:xfrm>
            <a:off x="7514676" y="405258"/>
            <a:ext cx="790110" cy="313181"/>
          </a:xfrm>
          <a:custGeom>
            <a:avLst/>
            <a:gdLst/>
            <a:ahLst/>
            <a:cxnLst/>
            <a:rect l="l" t="t" r="r" b="b"/>
            <a:pathLst>
              <a:path w="592582" h="313181">
                <a:moveTo>
                  <a:pt x="0" y="0"/>
                </a:moveTo>
                <a:lnTo>
                  <a:pt x="13107" y="354"/>
                </a:lnTo>
                <a:lnTo>
                  <a:pt x="26000" y="613"/>
                </a:lnTo>
                <a:lnTo>
                  <a:pt x="38671" y="783"/>
                </a:lnTo>
                <a:lnTo>
                  <a:pt x="51114" y="871"/>
                </a:lnTo>
                <a:lnTo>
                  <a:pt x="59690" y="888"/>
                </a:lnTo>
                <a:lnTo>
                  <a:pt x="272161" y="888"/>
                </a:lnTo>
                <a:lnTo>
                  <a:pt x="284662" y="853"/>
                </a:lnTo>
                <a:lnTo>
                  <a:pt x="297325" y="726"/>
                </a:lnTo>
                <a:lnTo>
                  <a:pt x="310132" y="474"/>
                </a:lnTo>
                <a:lnTo>
                  <a:pt x="318008" y="0"/>
                </a:lnTo>
                <a:lnTo>
                  <a:pt x="325882" y="126"/>
                </a:lnTo>
                <a:lnTo>
                  <a:pt x="327533" y="126"/>
                </a:lnTo>
                <a:lnTo>
                  <a:pt x="329184" y="0"/>
                </a:lnTo>
                <a:lnTo>
                  <a:pt x="330835" y="0"/>
                </a:lnTo>
                <a:lnTo>
                  <a:pt x="330835" y="253"/>
                </a:lnTo>
                <a:lnTo>
                  <a:pt x="343969" y="403"/>
                </a:lnTo>
                <a:lnTo>
                  <a:pt x="356961" y="536"/>
                </a:lnTo>
                <a:lnTo>
                  <a:pt x="369814" y="651"/>
                </a:lnTo>
                <a:lnTo>
                  <a:pt x="382527" y="746"/>
                </a:lnTo>
                <a:lnTo>
                  <a:pt x="395105" y="818"/>
                </a:lnTo>
                <a:lnTo>
                  <a:pt x="407549" y="866"/>
                </a:lnTo>
                <a:lnTo>
                  <a:pt x="419860" y="887"/>
                </a:lnTo>
                <a:lnTo>
                  <a:pt x="423164" y="888"/>
                </a:lnTo>
                <a:lnTo>
                  <a:pt x="485394" y="888"/>
                </a:lnTo>
                <a:lnTo>
                  <a:pt x="497545" y="877"/>
                </a:lnTo>
                <a:lnTo>
                  <a:pt x="509848" y="843"/>
                </a:lnTo>
                <a:lnTo>
                  <a:pt x="522303" y="784"/>
                </a:lnTo>
                <a:lnTo>
                  <a:pt x="534907" y="699"/>
                </a:lnTo>
                <a:lnTo>
                  <a:pt x="547660" y="587"/>
                </a:lnTo>
                <a:lnTo>
                  <a:pt x="560560" y="446"/>
                </a:lnTo>
                <a:lnTo>
                  <a:pt x="573606" y="275"/>
                </a:lnTo>
                <a:lnTo>
                  <a:pt x="586796" y="73"/>
                </a:lnTo>
                <a:lnTo>
                  <a:pt x="591185" y="0"/>
                </a:lnTo>
                <a:lnTo>
                  <a:pt x="592582" y="1777"/>
                </a:lnTo>
                <a:lnTo>
                  <a:pt x="577850" y="83438"/>
                </a:lnTo>
                <a:lnTo>
                  <a:pt x="565277" y="85470"/>
                </a:lnTo>
                <a:lnTo>
                  <a:pt x="550799" y="23875"/>
                </a:lnTo>
                <a:lnTo>
                  <a:pt x="486283" y="23875"/>
                </a:lnTo>
                <a:lnTo>
                  <a:pt x="486283" y="242062"/>
                </a:lnTo>
                <a:lnTo>
                  <a:pt x="486319" y="256741"/>
                </a:lnTo>
                <a:lnTo>
                  <a:pt x="486441" y="269764"/>
                </a:lnTo>
                <a:lnTo>
                  <a:pt x="486669" y="281129"/>
                </a:lnTo>
                <a:lnTo>
                  <a:pt x="488950" y="291083"/>
                </a:lnTo>
                <a:lnTo>
                  <a:pt x="527812" y="302005"/>
                </a:lnTo>
                <a:lnTo>
                  <a:pt x="528447" y="313181"/>
                </a:lnTo>
                <a:lnTo>
                  <a:pt x="515855" y="312999"/>
                </a:lnTo>
                <a:lnTo>
                  <a:pt x="503218" y="312842"/>
                </a:lnTo>
                <a:lnTo>
                  <a:pt x="490538" y="312714"/>
                </a:lnTo>
                <a:lnTo>
                  <a:pt x="477814" y="312620"/>
                </a:lnTo>
                <a:lnTo>
                  <a:pt x="465046" y="312563"/>
                </a:lnTo>
                <a:lnTo>
                  <a:pt x="453771" y="312546"/>
                </a:lnTo>
                <a:lnTo>
                  <a:pt x="440535" y="312568"/>
                </a:lnTo>
                <a:lnTo>
                  <a:pt x="427518" y="312629"/>
                </a:lnTo>
                <a:lnTo>
                  <a:pt x="414720" y="312726"/>
                </a:lnTo>
                <a:lnTo>
                  <a:pt x="402139" y="312856"/>
                </a:lnTo>
                <a:lnTo>
                  <a:pt x="389776" y="313015"/>
                </a:lnTo>
                <a:lnTo>
                  <a:pt x="378714" y="313181"/>
                </a:lnTo>
                <a:lnTo>
                  <a:pt x="377571" y="302005"/>
                </a:lnTo>
                <a:lnTo>
                  <a:pt x="413258" y="292226"/>
                </a:lnTo>
                <a:lnTo>
                  <a:pt x="419318" y="274396"/>
                </a:lnTo>
                <a:lnTo>
                  <a:pt x="419497" y="262020"/>
                </a:lnTo>
                <a:lnTo>
                  <a:pt x="419598" y="247987"/>
                </a:lnTo>
                <a:lnTo>
                  <a:pt x="419608" y="242062"/>
                </a:lnTo>
                <a:lnTo>
                  <a:pt x="419608" y="23875"/>
                </a:lnTo>
                <a:lnTo>
                  <a:pt x="355219" y="23875"/>
                </a:lnTo>
                <a:lnTo>
                  <a:pt x="334772" y="83312"/>
                </a:lnTo>
                <a:lnTo>
                  <a:pt x="322199" y="85343"/>
                </a:lnTo>
                <a:lnTo>
                  <a:pt x="317373" y="15620"/>
                </a:lnTo>
                <a:lnTo>
                  <a:pt x="301625" y="20065"/>
                </a:lnTo>
                <a:lnTo>
                  <a:pt x="298196" y="21081"/>
                </a:lnTo>
                <a:lnTo>
                  <a:pt x="295983" y="38462"/>
                </a:lnTo>
                <a:lnTo>
                  <a:pt x="295824" y="51221"/>
                </a:lnTo>
                <a:lnTo>
                  <a:pt x="295783" y="64515"/>
                </a:lnTo>
                <a:lnTo>
                  <a:pt x="295783" y="242442"/>
                </a:lnTo>
                <a:lnTo>
                  <a:pt x="295817" y="256808"/>
                </a:lnTo>
                <a:lnTo>
                  <a:pt x="295931" y="269849"/>
                </a:lnTo>
                <a:lnTo>
                  <a:pt x="296142" y="281549"/>
                </a:lnTo>
                <a:lnTo>
                  <a:pt x="298450" y="292607"/>
                </a:lnTo>
                <a:lnTo>
                  <a:pt x="331343" y="302005"/>
                </a:lnTo>
                <a:lnTo>
                  <a:pt x="332232" y="313181"/>
                </a:lnTo>
                <a:lnTo>
                  <a:pt x="320520" y="312989"/>
                </a:lnTo>
                <a:lnTo>
                  <a:pt x="308371" y="312826"/>
                </a:lnTo>
                <a:lnTo>
                  <a:pt x="295789" y="312696"/>
                </a:lnTo>
                <a:lnTo>
                  <a:pt x="282778" y="312604"/>
                </a:lnTo>
                <a:lnTo>
                  <a:pt x="269342" y="312554"/>
                </a:lnTo>
                <a:lnTo>
                  <a:pt x="261493" y="312546"/>
                </a:lnTo>
                <a:lnTo>
                  <a:pt x="247044" y="312575"/>
                </a:lnTo>
                <a:lnTo>
                  <a:pt x="233455" y="312657"/>
                </a:lnTo>
                <a:lnTo>
                  <a:pt x="220725" y="312787"/>
                </a:lnTo>
                <a:lnTo>
                  <a:pt x="208855" y="312958"/>
                </a:lnTo>
                <a:lnTo>
                  <a:pt x="197845" y="313166"/>
                </a:lnTo>
                <a:lnTo>
                  <a:pt x="197104" y="313181"/>
                </a:lnTo>
                <a:lnTo>
                  <a:pt x="195834" y="302005"/>
                </a:lnTo>
                <a:lnTo>
                  <a:pt x="222631" y="294258"/>
                </a:lnTo>
                <a:lnTo>
                  <a:pt x="226314" y="293242"/>
                </a:lnTo>
                <a:lnTo>
                  <a:pt x="228219" y="290575"/>
                </a:lnTo>
                <a:lnTo>
                  <a:pt x="228346" y="286384"/>
                </a:lnTo>
                <a:lnTo>
                  <a:pt x="228722" y="275498"/>
                </a:lnTo>
                <a:lnTo>
                  <a:pt x="228972" y="263121"/>
                </a:lnTo>
                <a:lnTo>
                  <a:pt x="229094" y="249290"/>
                </a:lnTo>
                <a:lnTo>
                  <a:pt x="229108" y="242442"/>
                </a:lnTo>
                <a:lnTo>
                  <a:pt x="229108" y="25272"/>
                </a:lnTo>
                <a:lnTo>
                  <a:pt x="103378" y="25272"/>
                </a:lnTo>
                <a:lnTo>
                  <a:pt x="103378" y="242442"/>
                </a:lnTo>
                <a:lnTo>
                  <a:pt x="103412" y="256931"/>
                </a:lnTo>
                <a:lnTo>
                  <a:pt x="103529" y="269983"/>
                </a:lnTo>
                <a:lnTo>
                  <a:pt x="103747" y="281561"/>
                </a:lnTo>
                <a:lnTo>
                  <a:pt x="104013" y="290575"/>
                </a:lnTo>
                <a:lnTo>
                  <a:pt x="109601" y="294258"/>
                </a:lnTo>
                <a:lnTo>
                  <a:pt x="135509" y="302005"/>
                </a:lnTo>
                <a:lnTo>
                  <a:pt x="136144" y="313181"/>
                </a:lnTo>
                <a:lnTo>
                  <a:pt x="125030" y="312975"/>
                </a:lnTo>
                <a:lnTo>
                  <a:pt x="113146" y="312803"/>
                </a:lnTo>
                <a:lnTo>
                  <a:pt x="100498" y="312670"/>
                </a:lnTo>
                <a:lnTo>
                  <a:pt x="87091" y="312583"/>
                </a:lnTo>
                <a:lnTo>
                  <a:pt x="72931" y="312547"/>
                </a:lnTo>
                <a:lnTo>
                  <a:pt x="70739" y="312546"/>
                </a:lnTo>
                <a:lnTo>
                  <a:pt x="56937" y="312571"/>
                </a:lnTo>
                <a:lnTo>
                  <a:pt x="43622" y="312642"/>
                </a:lnTo>
                <a:lnTo>
                  <a:pt x="30798" y="312754"/>
                </a:lnTo>
                <a:lnTo>
                  <a:pt x="18470" y="312903"/>
                </a:lnTo>
                <a:lnTo>
                  <a:pt x="6643" y="313084"/>
                </a:lnTo>
                <a:lnTo>
                  <a:pt x="1143" y="313181"/>
                </a:lnTo>
                <a:lnTo>
                  <a:pt x="0" y="302005"/>
                </a:lnTo>
                <a:lnTo>
                  <a:pt x="29972" y="293750"/>
                </a:lnTo>
                <a:lnTo>
                  <a:pt x="36208" y="275871"/>
                </a:lnTo>
                <a:lnTo>
                  <a:pt x="36369" y="263498"/>
                </a:lnTo>
                <a:lnTo>
                  <a:pt x="36440" y="249793"/>
                </a:lnTo>
                <a:lnTo>
                  <a:pt x="36449" y="242442"/>
                </a:lnTo>
                <a:lnTo>
                  <a:pt x="36449" y="64515"/>
                </a:lnTo>
                <a:lnTo>
                  <a:pt x="36399" y="50139"/>
                </a:lnTo>
                <a:lnTo>
                  <a:pt x="36229" y="37519"/>
                </a:lnTo>
                <a:lnTo>
                  <a:pt x="35941" y="27431"/>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5" name="object 15"/>
          <p:cNvSpPr/>
          <p:nvPr/>
        </p:nvSpPr>
        <p:spPr>
          <a:xfrm>
            <a:off x="5679780" y="405258"/>
            <a:ext cx="452798" cy="313181"/>
          </a:xfrm>
          <a:custGeom>
            <a:avLst/>
            <a:gdLst/>
            <a:ahLst/>
            <a:cxnLst/>
            <a:rect l="l" t="t" r="r" b="b"/>
            <a:pathLst>
              <a:path w="339598" h="313181">
                <a:moveTo>
                  <a:pt x="0" y="0"/>
                </a:moveTo>
                <a:lnTo>
                  <a:pt x="11689" y="313"/>
                </a:lnTo>
                <a:lnTo>
                  <a:pt x="23841" y="553"/>
                </a:lnTo>
                <a:lnTo>
                  <a:pt x="36450" y="725"/>
                </a:lnTo>
                <a:lnTo>
                  <a:pt x="49512" y="834"/>
                </a:lnTo>
                <a:lnTo>
                  <a:pt x="63021" y="884"/>
                </a:lnTo>
                <a:lnTo>
                  <a:pt x="68833" y="888"/>
                </a:lnTo>
                <a:lnTo>
                  <a:pt x="83295" y="859"/>
                </a:lnTo>
                <a:lnTo>
                  <a:pt x="96929" y="769"/>
                </a:lnTo>
                <a:lnTo>
                  <a:pt x="109725" y="611"/>
                </a:lnTo>
                <a:lnTo>
                  <a:pt x="121670" y="380"/>
                </a:lnTo>
                <a:lnTo>
                  <a:pt x="132756" y="71"/>
                </a:lnTo>
                <a:lnTo>
                  <a:pt x="134874" y="0"/>
                </a:lnTo>
                <a:lnTo>
                  <a:pt x="136143" y="11429"/>
                </a:lnTo>
                <a:lnTo>
                  <a:pt x="109600" y="18922"/>
                </a:lnTo>
                <a:lnTo>
                  <a:pt x="104012" y="22351"/>
                </a:lnTo>
                <a:lnTo>
                  <a:pt x="103582" y="37330"/>
                </a:lnTo>
                <a:lnTo>
                  <a:pt x="103423" y="50048"/>
                </a:lnTo>
                <a:lnTo>
                  <a:pt x="103377" y="63626"/>
                </a:lnTo>
                <a:lnTo>
                  <a:pt x="103377" y="136016"/>
                </a:lnTo>
                <a:lnTo>
                  <a:pt x="236474" y="136016"/>
                </a:lnTo>
                <a:lnTo>
                  <a:pt x="236474" y="63626"/>
                </a:lnTo>
                <a:lnTo>
                  <a:pt x="236425" y="49651"/>
                </a:lnTo>
                <a:lnTo>
                  <a:pt x="236262" y="36972"/>
                </a:lnTo>
                <a:lnTo>
                  <a:pt x="235965" y="25907"/>
                </a:lnTo>
                <a:lnTo>
                  <a:pt x="233933" y="20065"/>
                </a:lnTo>
                <a:lnTo>
                  <a:pt x="204088" y="11429"/>
                </a:lnTo>
                <a:lnTo>
                  <a:pt x="203453" y="0"/>
                </a:lnTo>
                <a:lnTo>
                  <a:pt x="214536" y="321"/>
                </a:lnTo>
                <a:lnTo>
                  <a:pt x="226380" y="565"/>
                </a:lnTo>
                <a:lnTo>
                  <a:pt x="238983" y="737"/>
                </a:lnTo>
                <a:lnTo>
                  <a:pt x="252338" y="842"/>
                </a:lnTo>
                <a:lnTo>
                  <a:pt x="266441" y="886"/>
                </a:lnTo>
                <a:lnTo>
                  <a:pt x="270382" y="888"/>
                </a:lnTo>
                <a:lnTo>
                  <a:pt x="284203" y="861"/>
                </a:lnTo>
                <a:lnTo>
                  <a:pt x="297514" y="776"/>
                </a:lnTo>
                <a:lnTo>
                  <a:pt x="310312" y="628"/>
                </a:lnTo>
                <a:lnTo>
                  <a:pt x="322591" y="411"/>
                </a:lnTo>
                <a:lnTo>
                  <a:pt x="334347" y="122"/>
                </a:lnTo>
                <a:lnTo>
                  <a:pt x="338454" y="0"/>
                </a:lnTo>
                <a:lnTo>
                  <a:pt x="339598" y="11429"/>
                </a:lnTo>
                <a:lnTo>
                  <a:pt x="309244" y="20065"/>
                </a:lnTo>
                <a:lnTo>
                  <a:pt x="303349" y="38462"/>
                </a:lnTo>
                <a:lnTo>
                  <a:pt x="303190" y="51221"/>
                </a:lnTo>
                <a:lnTo>
                  <a:pt x="303149" y="64515"/>
                </a:lnTo>
                <a:lnTo>
                  <a:pt x="303149" y="242442"/>
                </a:lnTo>
                <a:lnTo>
                  <a:pt x="303183" y="256808"/>
                </a:lnTo>
                <a:lnTo>
                  <a:pt x="303297" y="269849"/>
                </a:lnTo>
                <a:lnTo>
                  <a:pt x="303508" y="281549"/>
                </a:lnTo>
                <a:lnTo>
                  <a:pt x="306069" y="292607"/>
                </a:lnTo>
                <a:lnTo>
                  <a:pt x="338963" y="302005"/>
                </a:lnTo>
                <a:lnTo>
                  <a:pt x="339598" y="313181"/>
                </a:lnTo>
                <a:lnTo>
                  <a:pt x="327875" y="312989"/>
                </a:lnTo>
                <a:lnTo>
                  <a:pt x="315730" y="312826"/>
                </a:lnTo>
                <a:lnTo>
                  <a:pt x="303157" y="312696"/>
                </a:lnTo>
                <a:lnTo>
                  <a:pt x="290151" y="312604"/>
                </a:lnTo>
                <a:lnTo>
                  <a:pt x="276709" y="312554"/>
                </a:lnTo>
                <a:lnTo>
                  <a:pt x="268986" y="312546"/>
                </a:lnTo>
                <a:lnTo>
                  <a:pt x="254563" y="312575"/>
                </a:lnTo>
                <a:lnTo>
                  <a:pt x="240992" y="312657"/>
                </a:lnTo>
                <a:lnTo>
                  <a:pt x="228264" y="312786"/>
                </a:lnTo>
                <a:lnTo>
                  <a:pt x="216376" y="312957"/>
                </a:lnTo>
                <a:lnTo>
                  <a:pt x="205321" y="313164"/>
                </a:lnTo>
                <a:lnTo>
                  <a:pt x="204469" y="313181"/>
                </a:lnTo>
                <a:lnTo>
                  <a:pt x="203453" y="302005"/>
                </a:lnTo>
                <a:lnTo>
                  <a:pt x="230124" y="294258"/>
                </a:lnTo>
                <a:lnTo>
                  <a:pt x="233933" y="293242"/>
                </a:lnTo>
                <a:lnTo>
                  <a:pt x="235838" y="290575"/>
                </a:lnTo>
                <a:lnTo>
                  <a:pt x="236235" y="275497"/>
                </a:lnTo>
                <a:lnTo>
                  <a:pt x="236396" y="263119"/>
                </a:lnTo>
                <a:lnTo>
                  <a:pt x="236466" y="249287"/>
                </a:lnTo>
                <a:lnTo>
                  <a:pt x="236474" y="242442"/>
                </a:lnTo>
                <a:lnTo>
                  <a:pt x="236474" y="159638"/>
                </a:lnTo>
                <a:lnTo>
                  <a:pt x="103377" y="159638"/>
                </a:lnTo>
                <a:lnTo>
                  <a:pt x="103377" y="242442"/>
                </a:lnTo>
                <a:lnTo>
                  <a:pt x="103412" y="256931"/>
                </a:lnTo>
                <a:lnTo>
                  <a:pt x="103529" y="269983"/>
                </a:lnTo>
                <a:lnTo>
                  <a:pt x="103747" y="281561"/>
                </a:lnTo>
                <a:lnTo>
                  <a:pt x="103886" y="286384"/>
                </a:lnTo>
                <a:lnTo>
                  <a:pt x="105917" y="293242"/>
                </a:lnTo>
                <a:lnTo>
                  <a:pt x="109600" y="294258"/>
                </a:lnTo>
                <a:lnTo>
                  <a:pt x="135508" y="302005"/>
                </a:lnTo>
                <a:lnTo>
                  <a:pt x="136143" y="313181"/>
                </a:lnTo>
                <a:lnTo>
                  <a:pt x="125030" y="312975"/>
                </a:lnTo>
                <a:lnTo>
                  <a:pt x="113146" y="312803"/>
                </a:lnTo>
                <a:lnTo>
                  <a:pt x="100498" y="312670"/>
                </a:lnTo>
                <a:lnTo>
                  <a:pt x="87091" y="312583"/>
                </a:lnTo>
                <a:lnTo>
                  <a:pt x="72931" y="312547"/>
                </a:lnTo>
                <a:lnTo>
                  <a:pt x="70738" y="312546"/>
                </a:lnTo>
                <a:lnTo>
                  <a:pt x="56937" y="312571"/>
                </a:lnTo>
                <a:lnTo>
                  <a:pt x="43622" y="312642"/>
                </a:lnTo>
                <a:lnTo>
                  <a:pt x="30798" y="312754"/>
                </a:lnTo>
                <a:lnTo>
                  <a:pt x="18470" y="312903"/>
                </a:lnTo>
                <a:lnTo>
                  <a:pt x="6643" y="313084"/>
                </a:lnTo>
                <a:lnTo>
                  <a:pt x="1142" y="313181"/>
                </a:lnTo>
                <a:lnTo>
                  <a:pt x="0" y="302005"/>
                </a:lnTo>
                <a:lnTo>
                  <a:pt x="29971" y="293750"/>
                </a:lnTo>
                <a:lnTo>
                  <a:pt x="36208" y="275871"/>
                </a:lnTo>
                <a:lnTo>
                  <a:pt x="36369" y="263498"/>
                </a:lnTo>
                <a:lnTo>
                  <a:pt x="36440" y="249793"/>
                </a:lnTo>
                <a:lnTo>
                  <a:pt x="36449" y="242442"/>
                </a:lnTo>
                <a:lnTo>
                  <a:pt x="36449" y="64515"/>
                </a:lnTo>
                <a:lnTo>
                  <a:pt x="36399" y="50139"/>
                </a:lnTo>
                <a:lnTo>
                  <a:pt x="36229" y="37519"/>
                </a:lnTo>
                <a:lnTo>
                  <a:pt x="35940" y="27431"/>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6" name="object 16"/>
          <p:cNvSpPr/>
          <p:nvPr/>
        </p:nvSpPr>
        <p:spPr>
          <a:xfrm>
            <a:off x="5395639" y="405258"/>
            <a:ext cx="272117" cy="313181"/>
          </a:xfrm>
          <a:custGeom>
            <a:avLst/>
            <a:gdLst/>
            <a:ahLst/>
            <a:cxnLst/>
            <a:rect l="l" t="t" r="r" b="b"/>
            <a:pathLst>
              <a:path w="204088" h="313181">
                <a:moveTo>
                  <a:pt x="88900" y="0"/>
                </a:moveTo>
                <a:lnTo>
                  <a:pt x="100752" y="400"/>
                </a:lnTo>
                <a:lnTo>
                  <a:pt x="113153" y="674"/>
                </a:lnTo>
                <a:lnTo>
                  <a:pt x="126104" y="833"/>
                </a:lnTo>
                <a:lnTo>
                  <a:pt x="139604" y="888"/>
                </a:lnTo>
                <a:lnTo>
                  <a:pt x="140716" y="888"/>
                </a:lnTo>
                <a:lnTo>
                  <a:pt x="153873" y="842"/>
                </a:lnTo>
                <a:lnTo>
                  <a:pt x="166731" y="697"/>
                </a:lnTo>
                <a:lnTo>
                  <a:pt x="179301" y="442"/>
                </a:lnTo>
                <a:lnTo>
                  <a:pt x="191593" y="67"/>
                </a:lnTo>
                <a:lnTo>
                  <a:pt x="193421" y="0"/>
                </a:lnTo>
                <a:lnTo>
                  <a:pt x="194563" y="11429"/>
                </a:lnTo>
                <a:lnTo>
                  <a:pt x="169291" y="18287"/>
                </a:lnTo>
                <a:lnTo>
                  <a:pt x="161925" y="20573"/>
                </a:lnTo>
                <a:lnTo>
                  <a:pt x="155701" y="24002"/>
                </a:lnTo>
                <a:lnTo>
                  <a:pt x="150495" y="28575"/>
                </a:lnTo>
                <a:lnTo>
                  <a:pt x="145287" y="33146"/>
                </a:lnTo>
                <a:lnTo>
                  <a:pt x="139826" y="38607"/>
                </a:lnTo>
                <a:lnTo>
                  <a:pt x="133985" y="44830"/>
                </a:lnTo>
                <a:lnTo>
                  <a:pt x="57404" y="130428"/>
                </a:lnTo>
                <a:lnTo>
                  <a:pt x="155701" y="274827"/>
                </a:lnTo>
                <a:lnTo>
                  <a:pt x="164719" y="286257"/>
                </a:lnTo>
                <a:lnTo>
                  <a:pt x="172085" y="291718"/>
                </a:lnTo>
                <a:lnTo>
                  <a:pt x="181737" y="295401"/>
                </a:lnTo>
                <a:lnTo>
                  <a:pt x="203454" y="302005"/>
                </a:lnTo>
                <a:lnTo>
                  <a:pt x="204088" y="313181"/>
                </a:lnTo>
                <a:lnTo>
                  <a:pt x="191674" y="312923"/>
                </a:lnTo>
                <a:lnTo>
                  <a:pt x="179071" y="312723"/>
                </a:lnTo>
                <a:lnTo>
                  <a:pt x="166280" y="312594"/>
                </a:lnTo>
                <a:lnTo>
                  <a:pt x="153300" y="312547"/>
                </a:lnTo>
                <a:lnTo>
                  <a:pt x="153035" y="312546"/>
                </a:lnTo>
                <a:lnTo>
                  <a:pt x="141030" y="312570"/>
                </a:lnTo>
                <a:lnTo>
                  <a:pt x="128587" y="312648"/>
                </a:lnTo>
                <a:lnTo>
                  <a:pt x="115705" y="312791"/>
                </a:lnTo>
                <a:lnTo>
                  <a:pt x="102386" y="313009"/>
                </a:lnTo>
                <a:lnTo>
                  <a:pt x="100075" y="313054"/>
                </a:lnTo>
                <a:lnTo>
                  <a:pt x="96901" y="306688"/>
                </a:lnTo>
                <a:lnTo>
                  <a:pt x="92207" y="298344"/>
                </a:lnTo>
                <a:lnTo>
                  <a:pt x="85999" y="288018"/>
                </a:lnTo>
                <a:lnTo>
                  <a:pt x="78282" y="275706"/>
                </a:lnTo>
                <a:lnTo>
                  <a:pt x="69059" y="261403"/>
                </a:lnTo>
                <a:lnTo>
                  <a:pt x="63626" y="253110"/>
                </a:lnTo>
                <a:lnTo>
                  <a:pt x="0" y="156463"/>
                </a:lnTo>
                <a:lnTo>
                  <a:pt x="91567" y="55879"/>
                </a:lnTo>
                <a:lnTo>
                  <a:pt x="101041" y="45302"/>
                </a:lnTo>
                <a:lnTo>
                  <a:pt x="108320" y="36485"/>
                </a:lnTo>
                <a:lnTo>
                  <a:pt x="112902" y="30352"/>
                </a:lnTo>
                <a:lnTo>
                  <a:pt x="115062" y="26034"/>
                </a:lnTo>
                <a:lnTo>
                  <a:pt x="115062" y="22732"/>
                </a:lnTo>
                <a:lnTo>
                  <a:pt x="115062" y="19938"/>
                </a:lnTo>
                <a:lnTo>
                  <a:pt x="113030" y="17906"/>
                </a:lnTo>
                <a:lnTo>
                  <a:pt x="108966" y="16763"/>
                </a:lnTo>
                <a:lnTo>
                  <a:pt x="89535" y="11810"/>
                </a:lnTo>
                <a:lnTo>
                  <a:pt x="88900" y="0"/>
                </a:lnTo>
                <a:close/>
              </a:path>
            </a:pathLst>
          </a:custGeom>
          <a:ln w="3048">
            <a:solidFill>
              <a:srgbClr val="3A431F"/>
            </a:solidFill>
          </a:ln>
        </p:spPr>
        <p:txBody>
          <a:bodyPr wrap="square" lIns="0" tIns="0" rIns="0" bIns="0" rtlCol="0">
            <a:noAutofit/>
          </a:bodyPr>
          <a:lstStyle/>
          <a:p>
            <a:endParaRPr/>
          </a:p>
        </p:txBody>
      </p:sp>
      <p:sp>
        <p:nvSpPr>
          <p:cNvPr id="17" name="object 17"/>
          <p:cNvSpPr/>
          <p:nvPr/>
        </p:nvSpPr>
        <p:spPr>
          <a:xfrm>
            <a:off x="5251027" y="405258"/>
            <a:ext cx="181525" cy="313181"/>
          </a:xfrm>
          <a:custGeom>
            <a:avLst/>
            <a:gdLst/>
            <a:ahLst/>
            <a:cxnLst/>
            <a:rect l="l" t="t" r="r" b="b"/>
            <a:pathLst>
              <a:path w="136143" h="313181">
                <a:moveTo>
                  <a:pt x="0" y="0"/>
                </a:moveTo>
                <a:lnTo>
                  <a:pt x="11689" y="313"/>
                </a:lnTo>
                <a:lnTo>
                  <a:pt x="23841" y="553"/>
                </a:lnTo>
                <a:lnTo>
                  <a:pt x="36450" y="725"/>
                </a:lnTo>
                <a:lnTo>
                  <a:pt x="49512" y="834"/>
                </a:lnTo>
                <a:lnTo>
                  <a:pt x="63021" y="884"/>
                </a:lnTo>
                <a:lnTo>
                  <a:pt x="68833" y="888"/>
                </a:lnTo>
                <a:lnTo>
                  <a:pt x="83236" y="859"/>
                </a:lnTo>
                <a:lnTo>
                  <a:pt x="96839" y="769"/>
                </a:lnTo>
                <a:lnTo>
                  <a:pt x="109632" y="611"/>
                </a:lnTo>
                <a:lnTo>
                  <a:pt x="121603" y="380"/>
                </a:lnTo>
                <a:lnTo>
                  <a:pt x="132742" y="71"/>
                </a:lnTo>
                <a:lnTo>
                  <a:pt x="134874" y="0"/>
                </a:lnTo>
                <a:lnTo>
                  <a:pt x="136143" y="11429"/>
                </a:lnTo>
                <a:lnTo>
                  <a:pt x="109600" y="18922"/>
                </a:lnTo>
                <a:lnTo>
                  <a:pt x="106044" y="20065"/>
                </a:lnTo>
                <a:lnTo>
                  <a:pt x="104139" y="22351"/>
                </a:lnTo>
                <a:lnTo>
                  <a:pt x="103885" y="25907"/>
                </a:lnTo>
                <a:lnTo>
                  <a:pt x="103631" y="31368"/>
                </a:lnTo>
                <a:lnTo>
                  <a:pt x="103631" y="37337"/>
                </a:lnTo>
                <a:lnTo>
                  <a:pt x="103504" y="43560"/>
                </a:lnTo>
                <a:lnTo>
                  <a:pt x="103377" y="49783"/>
                </a:lnTo>
                <a:lnTo>
                  <a:pt x="103377" y="56514"/>
                </a:lnTo>
                <a:lnTo>
                  <a:pt x="103377" y="63626"/>
                </a:lnTo>
                <a:lnTo>
                  <a:pt x="103377" y="242442"/>
                </a:lnTo>
                <a:lnTo>
                  <a:pt x="103377" y="251332"/>
                </a:lnTo>
                <a:lnTo>
                  <a:pt x="103377" y="259460"/>
                </a:lnTo>
                <a:lnTo>
                  <a:pt x="103504" y="266826"/>
                </a:lnTo>
                <a:lnTo>
                  <a:pt x="103631" y="274065"/>
                </a:lnTo>
                <a:lnTo>
                  <a:pt x="103631" y="280669"/>
                </a:lnTo>
                <a:lnTo>
                  <a:pt x="103885" y="286384"/>
                </a:lnTo>
                <a:lnTo>
                  <a:pt x="104012" y="290448"/>
                </a:lnTo>
                <a:lnTo>
                  <a:pt x="105917" y="292988"/>
                </a:lnTo>
                <a:lnTo>
                  <a:pt x="109600" y="294258"/>
                </a:lnTo>
                <a:lnTo>
                  <a:pt x="135508" y="302005"/>
                </a:lnTo>
                <a:lnTo>
                  <a:pt x="136143" y="313181"/>
                </a:lnTo>
                <a:lnTo>
                  <a:pt x="125030" y="312975"/>
                </a:lnTo>
                <a:lnTo>
                  <a:pt x="113146" y="312803"/>
                </a:lnTo>
                <a:lnTo>
                  <a:pt x="100498" y="312670"/>
                </a:lnTo>
                <a:lnTo>
                  <a:pt x="87091" y="312583"/>
                </a:lnTo>
                <a:lnTo>
                  <a:pt x="72931" y="312547"/>
                </a:lnTo>
                <a:lnTo>
                  <a:pt x="70738" y="312546"/>
                </a:lnTo>
                <a:lnTo>
                  <a:pt x="56777" y="312571"/>
                </a:lnTo>
                <a:lnTo>
                  <a:pt x="43389" y="312642"/>
                </a:lnTo>
                <a:lnTo>
                  <a:pt x="30566" y="312754"/>
                </a:lnTo>
                <a:lnTo>
                  <a:pt x="18300" y="312903"/>
                </a:lnTo>
                <a:lnTo>
                  <a:pt x="6579" y="313084"/>
                </a:lnTo>
                <a:lnTo>
                  <a:pt x="1142" y="313181"/>
                </a:lnTo>
                <a:lnTo>
                  <a:pt x="0" y="302005"/>
                </a:lnTo>
                <a:lnTo>
                  <a:pt x="29971" y="293750"/>
                </a:lnTo>
                <a:lnTo>
                  <a:pt x="33781" y="292607"/>
                </a:lnTo>
                <a:lnTo>
                  <a:pt x="35813" y="290321"/>
                </a:lnTo>
                <a:lnTo>
                  <a:pt x="35940" y="286892"/>
                </a:lnTo>
                <a:lnTo>
                  <a:pt x="36067" y="280923"/>
                </a:lnTo>
                <a:lnTo>
                  <a:pt x="36194" y="274319"/>
                </a:lnTo>
                <a:lnTo>
                  <a:pt x="36321" y="266953"/>
                </a:lnTo>
                <a:lnTo>
                  <a:pt x="36321" y="259587"/>
                </a:lnTo>
                <a:lnTo>
                  <a:pt x="36449" y="251332"/>
                </a:lnTo>
                <a:lnTo>
                  <a:pt x="36449" y="242442"/>
                </a:lnTo>
                <a:lnTo>
                  <a:pt x="36449" y="64515"/>
                </a:lnTo>
                <a:lnTo>
                  <a:pt x="36449" y="57022"/>
                </a:lnTo>
                <a:lnTo>
                  <a:pt x="36321" y="50291"/>
                </a:lnTo>
                <a:lnTo>
                  <a:pt x="36321" y="44195"/>
                </a:lnTo>
                <a:lnTo>
                  <a:pt x="36194" y="38100"/>
                </a:lnTo>
                <a:lnTo>
                  <a:pt x="36067" y="32512"/>
                </a:lnTo>
                <a:lnTo>
                  <a:pt x="35940" y="27431"/>
                </a:lnTo>
                <a:lnTo>
                  <a:pt x="35813" y="23621"/>
                </a:lnTo>
                <a:lnTo>
                  <a:pt x="34035" y="21081"/>
                </a:lnTo>
                <a:lnTo>
                  <a:pt x="30606" y="20065"/>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18" name="object 18"/>
          <p:cNvSpPr/>
          <p:nvPr/>
        </p:nvSpPr>
        <p:spPr>
          <a:xfrm>
            <a:off x="5029542" y="405258"/>
            <a:ext cx="186097" cy="313181"/>
          </a:xfrm>
          <a:custGeom>
            <a:avLst/>
            <a:gdLst/>
            <a:ahLst/>
            <a:cxnLst/>
            <a:rect l="l" t="t" r="r" b="b"/>
            <a:pathLst>
              <a:path w="139573" h="313181">
                <a:moveTo>
                  <a:pt x="0" y="0"/>
                </a:moveTo>
                <a:lnTo>
                  <a:pt x="11689" y="313"/>
                </a:lnTo>
                <a:lnTo>
                  <a:pt x="23841" y="553"/>
                </a:lnTo>
                <a:lnTo>
                  <a:pt x="36450" y="725"/>
                </a:lnTo>
                <a:lnTo>
                  <a:pt x="49512" y="834"/>
                </a:lnTo>
                <a:lnTo>
                  <a:pt x="63021" y="884"/>
                </a:lnTo>
                <a:lnTo>
                  <a:pt x="68834" y="888"/>
                </a:lnTo>
                <a:lnTo>
                  <a:pt x="82692" y="862"/>
                </a:lnTo>
                <a:lnTo>
                  <a:pt x="96038" y="781"/>
                </a:lnTo>
                <a:lnTo>
                  <a:pt x="108867" y="639"/>
                </a:lnTo>
                <a:lnTo>
                  <a:pt x="121175" y="433"/>
                </a:lnTo>
                <a:lnTo>
                  <a:pt x="132957" y="158"/>
                </a:lnTo>
                <a:lnTo>
                  <a:pt x="138430" y="0"/>
                </a:lnTo>
                <a:lnTo>
                  <a:pt x="139573" y="11429"/>
                </a:lnTo>
                <a:lnTo>
                  <a:pt x="109600" y="19684"/>
                </a:lnTo>
                <a:lnTo>
                  <a:pt x="106045" y="20573"/>
                </a:lnTo>
                <a:lnTo>
                  <a:pt x="104140" y="22732"/>
                </a:lnTo>
                <a:lnTo>
                  <a:pt x="103886" y="26288"/>
                </a:lnTo>
                <a:lnTo>
                  <a:pt x="103632" y="31750"/>
                </a:lnTo>
                <a:lnTo>
                  <a:pt x="103632" y="37464"/>
                </a:lnTo>
                <a:lnTo>
                  <a:pt x="103505" y="43687"/>
                </a:lnTo>
                <a:lnTo>
                  <a:pt x="103378" y="49783"/>
                </a:lnTo>
                <a:lnTo>
                  <a:pt x="103378" y="56514"/>
                </a:lnTo>
                <a:lnTo>
                  <a:pt x="103378" y="63626"/>
                </a:lnTo>
                <a:lnTo>
                  <a:pt x="103378" y="242442"/>
                </a:lnTo>
                <a:lnTo>
                  <a:pt x="103378" y="251332"/>
                </a:lnTo>
                <a:lnTo>
                  <a:pt x="103378" y="259460"/>
                </a:lnTo>
                <a:lnTo>
                  <a:pt x="103505" y="266826"/>
                </a:lnTo>
                <a:lnTo>
                  <a:pt x="103632" y="274065"/>
                </a:lnTo>
                <a:lnTo>
                  <a:pt x="103632" y="280669"/>
                </a:lnTo>
                <a:lnTo>
                  <a:pt x="103886" y="286384"/>
                </a:lnTo>
                <a:lnTo>
                  <a:pt x="104012" y="290321"/>
                </a:lnTo>
                <a:lnTo>
                  <a:pt x="106553" y="292862"/>
                </a:lnTo>
                <a:lnTo>
                  <a:pt x="111379" y="294258"/>
                </a:lnTo>
                <a:lnTo>
                  <a:pt x="138937" y="302005"/>
                </a:lnTo>
                <a:lnTo>
                  <a:pt x="139573" y="313181"/>
                </a:lnTo>
                <a:lnTo>
                  <a:pt x="127882" y="312984"/>
                </a:lnTo>
                <a:lnTo>
                  <a:pt x="115730" y="312818"/>
                </a:lnTo>
                <a:lnTo>
                  <a:pt x="103120" y="312687"/>
                </a:lnTo>
                <a:lnTo>
                  <a:pt x="90058" y="312597"/>
                </a:lnTo>
                <a:lnTo>
                  <a:pt x="76548" y="312551"/>
                </a:lnTo>
                <a:lnTo>
                  <a:pt x="70738" y="312546"/>
                </a:lnTo>
                <a:lnTo>
                  <a:pt x="56777" y="312571"/>
                </a:lnTo>
                <a:lnTo>
                  <a:pt x="43389" y="312642"/>
                </a:lnTo>
                <a:lnTo>
                  <a:pt x="30566" y="312754"/>
                </a:lnTo>
                <a:lnTo>
                  <a:pt x="18300" y="312903"/>
                </a:lnTo>
                <a:lnTo>
                  <a:pt x="6579" y="313084"/>
                </a:lnTo>
                <a:lnTo>
                  <a:pt x="1143" y="313181"/>
                </a:lnTo>
                <a:lnTo>
                  <a:pt x="0" y="302005"/>
                </a:lnTo>
                <a:lnTo>
                  <a:pt x="29972" y="293750"/>
                </a:lnTo>
                <a:lnTo>
                  <a:pt x="33655" y="292734"/>
                </a:lnTo>
                <a:lnTo>
                  <a:pt x="35687" y="290448"/>
                </a:lnTo>
                <a:lnTo>
                  <a:pt x="35941" y="286892"/>
                </a:lnTo>
                <a:lnTo>
                  <a:pt x="36068" y="280923"/>
                </a:lnTo>
                <a:lnTo>
                  <a:pt x="36195" y="274319"/>
                </a:lnTo>
                <a:lnTo>
                  <a:pt x="36322" y="266953"/>
                </a:lnTo>
                <a:lnTo>
                  <a:pt x="36322" y="259587"/>
                </a:lnTo>
                <a:lnTo>
                  <a:pt x="36449" y="251332"/>
                </a:lnTo>
                <a:lnTo>
                  <a:pt x="36449" y="242442"/>
                </a:lnTo>
                <a:lnTo>
                  <a:pt x="36449" y="64515"/>
                </a:lnTo>
                <a:lnTo>
                  <a:pt x="36449" y="57022"/>
                </a:lnTo>
                <a:lnTo>
                  <a:pt x="36322" y="50291"/>
                </a:lnTo>
                <a:lnTo>
                  <a:pt x="36322" y="44195"/>
                </a:lnTo>
                <a:lnTo>
                  <a:pt x="36195" y="38100"/>
                </a:lnTo>
                <a:lnTo>
                  <a:pt x="36068" y="32512"/>
                </a:lnTo>
                <a:lnTo>
                  <a:pt x="35941" y="27431"/>
                </a:lnTo>
                <a:lnTo>
                  <a:pt x="35813" y="23621"/>
                </a:lnTo>
                <a:lnTo>
                  <a:pt x="34036" y="21081"/>
                </a:lnTo>
                <a:lnTo>
                  <a:pt x="30607" y="20065"/>
                </a:lnTo>
                <a:lnTo>
                  <a:pt x="635" y="11429"/>
                </a:lnTo>
                <a:lnTo>
                  <a:pt x="0" y="0"/>
                </a:lnTo>
                <a:close/>
              </a:path>
            </a:pathLst>
          </a:custGeom>
          <a:ln w="3048">
            <a:solidFill>
              <a:srgbClr val="3A431F"/>
            </a:solidFill>
          </a:ln>
        </p:spPr>
        <p:txBody>
          <a:bodyPr wrap="square" lIns="0" tIns="0" rIns="0" bIns="0" rtlCol="0">
            <a:noAutofit/>
          </a:bodyPr>
          <a:lstStyle/>
          <a:p>
            <a:endParaRPr/>
          </a:p>
        </p:txBody>
      </p:sp>
      <p:sp>
        <p:nvSpPr>
          <p:cNvPr id="19" name="object 19"/>
          <p:cNvSpPr/>
          <p:nvPr/>
        </p:nvSpPr>
        <p:spPr>
          <a:xfrm>
            <a:off x="3162132" y="405258"/>
            <a:ext cx="302090" cy="313181"/>
          </a:xfrm>
          <a:custGeom>
            <a:avLst/>
            <a:gdLst/>
            <a:ahLst/>
            <a:cxnLst/>
            <a:rect l="l" t="t" r="r" b="b"/>
            <a:pathLst>
              <a:path w="226568" h="313181">
                <a:moveTo>
                  <a:pt x="0" y="0"/>
                </a:moveTo>
                <a:lnTo>
                  <a:pt x="13210" y="356"/>
                </a:lnTo>
                <a:lnTo>
                  <a:pt x="26143" y="615"/>
                </a:lnTo>
                <a:lnTo>
                  <a:pt x="38797" y="784"/>
                </a:lnTo>
                <a:lnTo>
                  <a:pt x="51173" y="872"/>
                </a:lnTo>
                <a:lnTo>
                  <a:pt x="59435" y="888"/>
                </a:lnTo>
                <a:lnTo>
                  <a:pt x="112775" y="888"/>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7"/>
                </a:lnTo>
                <a:lnTo>
                  <a:pt x="210946" y="87756"/>
                </a:lnTo>
                <a:lnTo>
                  <a:pt x="199644" y="89534"/>
                </a:lnTo>
                <a:lnTo>
                  <a:pt x="181737" y="23621"/>
                </a:lnTo>
                <a:lnTo>
                  <a:pt x="103377" y="23621"/>
                </a:lnTo>
                <a:lnTo>
                  <a:pt x="103377" y="242442"/>
                </a:lnTo>
                <a:lnTo>
                  <a:pt x="103414" y="257122"/>
                </a:lnTo>
                <a:lnTo>
                  <a:pt x="103536" y="270145"/>
                </a:lnTo>
                <a:lnTo>
                  <a:pt x="103764" y="281510"/>
                </a:lnTo>
                <a:lnTo>
                  <a:pt x="105918" y="291464"/>
                </a:lnTo>
                <a:lnTo>
                  <a:pt x="142494" y="302005"/>
                </a:lnTo>
                <a:lnTo>
                  <a:pt x="143128" y="313181"/>
                </a:lnTo>
                <a:lnTo>
                  <a:pt x="130870" y="312993"/>
                </a:lnTo>
                <a:lnTo>
                  <a:pt x="118424" y="312833"/>
                </a:lnTo>
                <a:lnTo>
                  <a:pt x="105790" y="312704"/>
                </a:lnTo>
                <a:lnTo>
                  <a:pt x="92968" y="312611"/>
                </a:lnTo>
                <a:lnTo>
                  <a:pt x="79959" y="312558"/>
                </a:lnTo>
                <a:lnTo>
                  <a:pt x="70738" y="312546"/>
                </a:lnTo>
                <a:lnTo>
                  <a:pt x="56937" y="312571"/>
                </a:lnTo>
                <a:lnTo>
                  <a:pt x="43622" y="312642"/>
                </a:lnTo>
                <a:lnTo>
                  <a:pt x="30798" y="312754"/>
                </a:lnTo>
                <a:lnTo>
                  <a:pt x="18470" y="312903"/>
                </a:lnTo>
                <a:lnTo>
                  <a:pt x="6643" y="313084"/>
                </a:lnTo>
                <a:lnTo>
                  <a:pt x="1143" y="313181"/>
                </a:lnTo>
                <a:lnTo>
                  <a:pt x="0" y="302005"/>
                </a:lnTo>
                <a:lnTo>
                  <a:pt x="29971" y="293750"/>
                </a:lnTo>
                <a:lnTo>
                  <a:pt x="35940" y="286892"/>
                </a:lnTo>
                <a:lnTo>
                  <a:pt x="36208" y="275871"/>
                </a:lnTo>
                <a:lnTo>
                  <a:pt x="36369" y="263498"/>
                </a:lnTo>
                <a:lnTo>
                  <a:pt x="36440" y="249793"/>
                </a:lnTo>
                <a:lnTo>
                  <a:pt x="36449" y="242442"/>
                </a:lnTo>
                <a:lnTo>
                  <a:pt x="36449" y="64515"/>
                </a:lnTo>
                <a:lnTo>
                  <a:pt x="36449" y="57022"/>
                </a:lnTo>
                <a:lnTo>
                  <a:pt x="36321" y="50291"/>
                </a:lnTo>
                <a:lnTo>
                  <a:pt x="36321" y="44195"/>
                </a:lnTo>
                <a:lnTo>
                  <a:pt x="36194" y="38100"/>
                </a:lnTo>
                <a:lnTo>
                  <a:pt x="36068" y="32512"/>
                </a:lnTo>
                <a:lnTo>
                  <a:pt x="35940" y="27431"/>
                </a:lnTo>
                <a:lnTo>
                  <a:pt x="35813" y="23621"/>
                </a:lnTo>
                <a:lnTo>
                  <a:pt x="34035" y="21081"/>
                </a:lnTo>
                <a:lnTo>
                  <a:pt x="30606" y="20065"/>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20" name="object 20"/>
          <p:cNvSpPr/>
          <p:nvPr/>
        </p:nvSpPr>
        <p:spPr>
          <a:xfrm>
            <a:off x="2639908" y="405258"/>
            <a:ext cx="302090" cy="313181"/>
          </a:xfrm>
          <a:custGeom>
            <a:avLst/>
            <a:gdLst/>
            <a:ahLst/>
            <a:cxnLst/>
            <a:rect l="l" t="t" r="r" b="b"/>
            <a:pathLst>
              <a:path w="226568" h="313181">
                <a:moveTo>
                  <a:pt x="0" y="0"/>
                </a:moveTo>
                <a:lnTo>
                  <a:pt x="13210" y="356"/>
                </a:lnTo>
                <a:lnTo>
                  <a:pt x="26143" y="615"/>
                </a:lnTo>
                <a:lnTo>
                  <a:pt x="38797" y="784"/>
                </a:lnTo>
                <a:lnTo>
                  <a:pt x="51173" y="872"/>
                </a:lnTo>
                <a:lnTo>
                  <a:pt x="59436" y="888"/>
                </a:lnTo>
                <a:lnTo>
                  <a:pt x="112775" y="888"/>
                </a:lnTo>
                <a:lnTo>
                  <a:pt x="125007" y="879"/>
                </a:lnTo>
                <a:lnTo>
                  <a:pt x="137363" y="848"/>
                </a:lnTo>
                <a:lnTo>
                  <a:pt x="149841" y="796"/>
                </a:lnTo>
                <a:lnTo>
                  <a:pt x="162439" y="722"/>
                </a:lnTo>
                <a:lnTo>
                  <a:pt x="175153" y="623"/>
                </a:lnTo>
                <a:lnTo>
                  <a:pt x="187983" y="500"/>
                </a:lnTo>
                <a:lnTo>
                  <a:pt x="200927" y="350"/>
                </a:lnTo>
                <a:lnTo>
                  <a:pt x="213980" y="174"/>
                </a:lnTo>
                <a:lnTo>
                  <a:pt x="225297" y="0"/>
                </a:lnTo>
                <a:lnTo>
                  <a:pt x="226568" y="1777"/>
                </a:lnTo>
                <a:lnTo>
                  <a:pt x="210946" y="87756"/>
                </a:lnTo>
                <a:lnTo>
                  <a:pt x="199644" y="89534"/>
                </a:lnTo>
                <a:lnTo>
                  <a:pt x="181737" y="23621"/>
                </a:lnTo>
                <a:lnTo>
                  <a:pt x="103377" y="23621"/>
                </a:lnTo>
                <a:lnTo>
                  <a:pt x="103377" y="242442"/>
                </a:lnTo>
                <a:lnTo>
                  <a:pt x="103414" y="257122"/>
                </a:lnTo>
                <a:lnTo>
                  <a:pt x="103536" y="270145"/>
                </a:lnTo>
                <a:lnTo>
                  <a:pt x="103764" y="281510"/>
                </a:lnTo>
                <a:lnTo>
                  <a:pt x="105918" y="291464"/>
                </a:lnTo>
                <a:lnTo>
                  <a:pt x="142494" y="302005"/>
                </a:lnTo>
                <a:lnTo>
                  <a:pt x="143128" y="313181"/>
                </a:lnTo>
                <a:lnTo>
                  <a:pt x="130870" y="312993"/>
                </a:lnTo>
                <a:lnTo>
                  <a:pt x="118424" y="312833"/>
                </a:lnTo>
                <a:lnTo>
                  <a:pt x="105790" y="312704"/>
                </a:lnTo>
                <a:lnTo>
                  <a:pt x="92968" y="312611"/>
                </a:lnTo>
                <a:lnTo>
                  <a:pt x="79959" y="312558"/>
                </a:lnTo>
                <a:lnTo>
                  <a:pt x="70738" y="312546"/>
                </a:lnTo>
                <a:lnTo>
                  <a:pt x="56937" y="312571"/>
                </a:lnTo>
                <a:lnTo>
                  <a:pt x="43622" y="312642"/>
                </a:lnTo>
                <a:lnTo>
                  <a:pt x="30798" y="312754"/>
                </a:lnTo>
                <a:lnTo>
                  <a:pt x="18470" y="312903"/>
                </a:lnTo>
                <a:lnTo>
                  <a:pt x="6643" y="313084"/>
                </a:lnTo>
                <a:lnTo>
                  <a:pt x="1143" y="313181"/>
                </a:lnTo>
                <a:lnTo>
                  <a:pt x="0" y="302005"/>
                </a:lnTo>
                <a:lnTo>
                  <a:pt x="29971" y="293750"/>
                </a:lnTo>
                <a:lnTo>
                  <a:pt x="35940" y="286892"/>
                </a:lnTo>
                <a:lnTo>
                  <a:pt x="36208" y="275871"/>
                </a:lnTo>
                <a:lnTo>
                  <a:pt x="36369" y="263498"/>
                </a:lnTo>
                <a:lnTo>
                  <a:pt x="36440" y="249793"/>
                </a:lnTo>
                <a:lnTo>
                  <a:pt x="36449" y="242442"/>
                </a:lnTo>
                <a:lnTo>
                  <a:pt x="36449" y="64515"/>
                </a:lnTo>
                <a:lnTo>
                  <a:pt x="36449" y="57022"/>
                </a:lnTo>
                <a:lnTo>
                  <a:pt x="36321" y="50291"/>
                </a:lnTo>
                <a:lnTo>
                  <a:pt x="36321" y="44195"/>
                </a:lnTo>
                <a:lnTo>
                  <a:pt x="36194" y="38100"/>
                </a:lnTo>
                <a:lnTo>
                  <a:pt x="36068" y="32512"/>
                </a:lnTo>
                <a:lnTo>
                  <a:pt x="35940" y="27431"/>
                </a:lnTo>
                <a:lnTo>
                  <a:pt x="35813" y="23621"/>
                </a:lnTo>
                <a:lnTo>
                  <a:pt x="34036" y="21081"/>
                </a:lnTo>
                <a:lnTo>
                  <a:pt x="30606" y="20065"/>
                </a:lnTo>
                <a:lnTo>
                  <a:pt x="634" y="11429"/>
                </a:lnTo>
                <a:lnTo>
                  <a:pt x="0" y="0"/>
                </a:lnTo>
                <a:close/>
              </a:path>
            </a:pathLst>
          </a:custGeom>
          <a:ln w="3048">
            <a:solidFill>
              <a:srgbClr val="3A431F"/>
            </a:solidFill>
          </a:ln>
        </p:spPr>
        <p:txBody>
          <a:bodyPr wrap="square" lIns="0" tIns="0" rIns="0" bIns="0" rtlCol="0">
            <a:noAutofit/>
          </a:bodyPr>
          <a:lstStyle/>
          <a:p>
            <a:endParaRPr/>
          </a:p>
        </p:txBody>
      </p:sp>
      <p:sp>
        <p:nvSpPr>
          <p:cNvPr id="21" name="object 21"/>
          <p:cNvSpPr/>
          <p:nvPr/>
        </p:nvSpPr>
        <p:spPr>
          <a:xfrm>
            <a:off x="4650232" y="405002"/>
            <a:ext cx="340867" cy="313436"/>
          </a:xfrm>
          <a:custGeom>
            <a:avLst/>
            <a:gdLst/>
            <a:ahLst/>
            <a:cxnLst/>
            <a:rect l="l" t="t" r="r" b="b"/>
            <a:pathLst>
              <a:path w="255650" h="313436">
                <a:moveTo>
                  <a:pt x="246506" y="0"/>
                </a:moveTo>
                <a:lnTo>
                  <a:pt x="248030" y="1777"/>
                </a:lnTo>
                <a:lnTo>
                  <a:pt x="233299" y="81025"/>
                </a:lnTo>
                <a:lnTo>
                  <a:pt x="221487" y="82804"/>
                </a:lnTo>
                <a:lnTo>
                  <a:pt x="205993" y="23875"/>
                </a:lnTo>
                <a:lnTo>
                  <a:pt x="92201" y="23875"/>
                </a:lnTo>
                <a:lnTo>
                  <a:pt x="175260" y="134620"/>
                </a:lnTo>
                <a:lnTo>
                  <a:pt x="68072" y="263017"/>
                </a:lnTo>
                <a:lnTo>
                  <a:pt x="215646" y="263017"/>
                </a:lnTo>
                <a:lnTo>
                  <a:pt x="241935" y="207645"/>
                </a:lnTo>
                <a:lnTo>
                  <a:pt x="255650" y="205359"/>
                </a:lnTo>
                <a:lnTo>
                  <a:pt x="248412" y="311912"/>
                </a:lnTo>
                <a:lnTo>
                  <a:pt x="246887" y="313436"/>
                </a:lnTo>
                <a:lnTo>
                  <a:pt x="232396" y="313315"/>
                </a:lnTo>
                <a:lnTo>
                  <a:pt x="218350" y="313205"/>
                </a:lnTo>
                <a:lnTo>
                  <a:pt x="204746" y="313106"/>
                </a:lnTo>
                <a:lnTo>
                  <a:pt x="191584" y="313019"/>
                </a:lnTo>
                <a:lnTo>
                  <a:pt x="178860" y="312945"/>
                </a:lnTo>
                <a:lnTo>
                  <a:pt x="166573" y="312885"/>
                </a:lnTo>
                <a:lnTo>
                  <a:pt x="154721" y="312841"/>
                </a:lnTo>
                <a:lnTo>
                  <a:pt x="143303" y="312812"/>
                </a:lnTo>
                <a:lnTo>
                  <a:pt x="132315" y="312801"/>
                </a:lnTo>
                <a:lnTo>
                  <a:pt x="130810" y="312800"/>
                </a:lnTo>
                <a:lnTo>
                  <a:pt x="62991" y="312800"/>
                </a:lnTo>
                <a:lnTo>
                  <a:pt x="49424" y="312831"/>
                </a:lnTo>
                <a:lnTo>
                  <a:pt x="36304" y="312919"/>
                </a:lnTo>
                <a:lnTo>
                  <a:pt x="23629" y="313058"/>
                </a:lnTo>
                <a:lnTo>
                  <a:pt x="11400" y="313241"/>
                </a:lnTo>
                <a:lnTo>
                  <a:pt x="888" y="313436"/>
                </a:lnTo>
                <a:lnTo>
                  <a:pt x="0" y="303402"/>
                </a:lnTo>
                <a:lnTo>
                  <a:pt x="117475" y="163957"/>
                </a:lnTo>
                <a:lnTo>
                  <a:pt x="3175" y="11175"/>
                </a:lnTo>
                <a:lnTo>
                  <a:pt x="2031" y="254"/>
                </a:lnTo>
                <a:lnTo>
                  <a:pt x="15399" y="569"/>
                </a:lnTo>
                <a:lnTo>
                  <a:pt x="28456" y="810"/>
                </a:lnTo>
                <a:lnTo>
                  <a:pt x="41207" y="982"/>
                </a:lnTo>
                <a:lnTo>
                  <a:pt x="53657" y="1090"/>
                </a:lnTo>
                <a:lnTo>
                  <a:pt x="65810" y="1139"/>
                </a:lnTo>
                <a:lnTo>
                  <a:pt x="70358" y="1143"/>
                </a:lnTo>
                <a:lnTo>
                  <a:pt x="138175" y="1143"/>
                </a:lnTo>
                <a:lnTo>
                  <a:pt x="150072" y="1127"/>
                </a:lnTo>
                <a:lnTo>
                  <a:pt x="162178" y="1080"/>
                </a:lnTo>
                <a:lnTo>
                  <a:pt x="174497" y="1001"/>
                </a:lnTo>
                <a:lnTo>
                  <a:pt x="187029" y="891"/>
                </a:lnTo>
                <a:lnTo>
                  <a:pt x="199775" y="750"/>
                </a:lnTo>
                <a:lnTo>
                  <a:pt x="212736" y="577"/>
                </a:lnTo>
                <a:lnTo>
                  <a:pt x="225915" y="373"/>
                </a:lnTo>
                <a:lnTo>
                  <a:pt x="239311" y="137"/>
                </a:lnTo>
                <a:lnTo>
                  <a:pt x="246506" y="0"/>
                </a:lnTo>
                <a:close/>
              </a:path>
            </a:pathLst>
          </a:custGeom>
          <a:ln w="3048">
            <a:solidFill>
              <a:srgbClr val="3A431F"/>
            </a:solidFill>
          </a:ln>
        </p:spPr>
        <p:txBody>
          <a:bodyPr wrap="square" lIns="0" tIns="0" rIns="0" bIns="0" rtlCol="0">
            <a:noAutofit/>
          </a:bodyPr>
          <a:lstStyle/>
          <a:p>
            <a:endParaRPr/>
          </a:p>
        </p:txBody>
      </p:sp>
      <p:sp>
        <p:nvSpPr>
          <p:cNvPr id="22" name="object 22"/>
          <p:cNvSpPr/>
          <p:nvPr/>
        </p:nvSpPr>
        <p:spPr>
          <a:xfrm>
            <a:off x="4280410" y="405002"/>
            <a:ext cx="340868" cy="313436"/>
          </a:xfrm>
          <a:custGeom>
            <a:avLst/>
            <a:gdLst/>
            <a:ahLst/>
            <a:cxnLst/>
            <a:rect l="l" t="t" r="r" b="b"/>
            <a:pathLst>
              <a:path w="255651" h="313436">
                <a:moveTo>
                  <a:pt x="246506" y="0"/>
                </a:moveTo>
                <a:lnTo>
                  <a:pt x="248031" y="1777"/>
                </a:lnTo>
                <a:lnTo>
                  <a:pt x="233298" y="81025"/>
                </a:lnTo>
                <a:lnTo>
                  <a:pt x="221488" y="82804"/>
                </a:lnTo>
                <a:lnTo>
                  <a:pt x="205994" y="23875"/>
                </a:lnTo>
                <a:lnTo>
                  <a:pt x="92202" y="23875"/>
                </a:lnTo>
                <a:lnTo>
                  <a:pt x="175259" y="134620"/>
                </a:lnTo>
                <a:lnTo>
                  <a:pt x="68071" y="263017"/>
                </a:lnTo>
                <a:lnTo>
                  <a:pt x="215645" y="263017"/>
                </a:lnTo>
                <a:lnTo>
                  <a:pt x="241934" y="207645"/>
                </a:lnTo>
                <a:lnTo>
                  <a:pt x="255651" y="205359"/>
                </a:lnTo>
                <a:lnTo>
                  <a:pt x="248411" y="311912"/>
                </a:lnTo>
                <a:lnTo>
                  <a:pt x="246888" y="313436"/>
                </a:lnTo>
                <a:lnTo>
                  <a:pt x="232396" y="313315"/>
                </a:lnTo>
                <a:lnTo>
                  <a:pt x="218350" y="313205"/>
                </a:lnTo>
                <a:lnTo>
                  <a:pt x="204746" y="313106"/>
                </a:lnTo>
                <a:lnTo>
                  <a:pt x="191584" y="313019"/>
                </a:lnTo>
                <a:lnTo>
                  <a:pt x="178860" y="312945"/>
                </a:lnTo>
                <a:lnTo>
                  <a:pt x="166573" y="312885"/>
                </a:lnTo>
                <a:lnTo>
                  <a:pt x="154721" y="312841"/>
                </a:lnTo>
                <a:lnTo>
                  <a:pt x="143303" y="312812"/>
                </a:lnTo>
                <a:lnTo>
                  <a:pt x="132315" y="312801"/>
                </a:lnTo>
                <a:lnTo>
                  <a:pt x="130809" y="312800"/>
                </a:lnTo>
                <a:lnTo>
                  <a:pt x="62992" y="312800"/>
                </a:lnTo>
                <a:lnTo>
                  <a:pt x="49424" y="312831"/>
                </a:lnTo>
                <a:lnTo>
                  <a:pt x="36304" y="312919"/>
                </a:lnTo>
                <a:lnTo>
                  <a:pt x="23629" y="313058"/>
                </a:lnTo>
                <a:lnTo>
                  <a:pt x="11400" y="313241"/>
                </a:lnTo>
                <a:lnTo>
                  <a:pt x="888" y="313436"/>
                </a:lnTo>
                <a:lnTo>
                  <a:pt x="0" y="303402"/>
                </a:lnTo>
                <a:lnTo>
                  <a:pt x="117474" y="163957"/>
                </a:lnTo>
                <a:lnTo>
                  <a:pt x="3175" y="11175"/>
                </a:lnTo>
                <a:lnTo>
                  <a:pt x="2031" y="254"/>
                </a:lnTo>
                <a:lnTo>
                  <a:pt x="15399" y="569"/>
                </a:lnTo>
                <a:lnTo>
                  <a:pt x="28456" y="810"/>
                </a:lnTo>
                <a:lnTo>
                  <a:pt x="41207" y="982"/>
                </a:lnTo>
                <a:lnTo>
                  <a:pt x="53657" y="1090"/>
                </a:lnTo>
                <a:lnTo>
                  <a:pt x="65810" y="1139"/>
                </a:lnTo>
                <a:lnTo>
                  <a:pt x="70357" y="1143"/>
                </a:lnTo>
                <a:lnTo>
                  <a:pt x="138176" y="1143"/>
                </a:lnTo>
                <a:lnTo>
                  <a:pt x="150072" y="1127"/>
                </a:lnTo>
                <a:lnTo>
                  <a:pt x="162178" y="1080"/>
                </a:lnTo>
                <a:lnTo>
                  <a:pt x="174497" y="1001"/>
                </a:lnTo>
                <a:lnTo>
                  <a:pt x="187029" y="891"/>
                </a:lnTo>
                <a:lnTo>
                  <a:pt x="199775" y="750"/>
                </a:lnTo>
                <a:lnTo>
                  <a:pt x="212736" y="577"/>
                </a:lnTo>
                <a:lnTo>
                  <a:pt x="225915" y="373"/>
                </a:lnTo>
                <a:lnTo>
                  <a:pt x="239311" y="137"/>
                </a:lnTo>
                <a:lnTo>
                  <a:pt x="246506" y="0"/>
                </a:lnTo>
                <a:close/>
              </a:path>
            </a:pathLst>
          </a:custGeom>
          <a:ln w="3048">
            <a:solidFill>
              <a:srgbClr val="3A431F"/>
            </a:solidFill>
          </a:ln>
        </p:spPr>
        <p:txBody>
          <a:bodyPr wrap="square" lIns="0" tIns="0" rIns="0" bIns="0" rtlCol="0">
            <a:noAutofit/>
          </a:bodyPr>
          <a:lstStyle/>
          <a:p>
            <a:endParaRPr/>
          </a:p>
        </p:txBody>
      </p:sp>
      <p:sp>
        <p:nvSpPr>
          <p:cNvPr id="23" name="object 23"/>
          <p:cNvSpPr/>
          <p:nvPr/>
        </p:nvSpPr>
        <p:spPr>
          <a:xfrm>
            <a:off x="7079659" y="400305"/>
            <a:ext cx="430107" cy="318135"/>
          </a:xfrm>
          <a:custGeom>
            <a:avLst/>
            <a:gdLst/>
            <a:ahLst/>
            <a:cxnLst/>
            <a:rect l="l" t="t" r="r" b="b"/>
            <a:pathLst>
              <a:path w="322580" h="318135">
                <a:moveTo>
                  <a:pt x="180594" y="0"/>
                </a:moveTo>
                <a:lnTo>
                  <a:pt x="276860" y="271525"/>
                </a:lnTo>
                <a:lnTo>
                  <a:pt x="280543" y="281940"/>
                </a:lnTo>
                <a:lnTo>
                  <a:pt x="283972" y="288925"/>
                </a:lnTo>
                <a:lnTo>
                  <a:pt x="287020" y="292608"/>
                </a:lnTo>
                <a:lnTo>
                  <a:pt x="290068" y="296291"/>
                </a:lnTo>
                <a:lnTo>
                  <a:pt x="294386" y="298958"/>
                </a:lnTo>
                <a:lnTo>
                  <a:pt x="300101" y="300482"/>
                </a:lnTo>
                <a:lnTo>
                  <a:pt x="321945" y="306959"/>
                </a:lnTo>
                <a:lnTo>
                  <a:pt x="322580" y="318135"/>
                </a:lnTo>
                <a:lnTo>
                  <a:pt x="309969" y="317913"/>
                </a:lnTo>
                <a:lnTo>
                  <a:pt x="297317" y="317732"/>
                </a:lnTo>
                <a:lnTo>
                  <a:pt x="284619" y="317599"/>
                </a:lnTo>
                <a:lnTo>
                  <a:pt x="271866" y="317519"/>
                </a:lnTo>
                <a:lnTo>
                  <a:pt x="261874" y="317500"/>
                </a:lnTo>
                <a:lnTo>
                  <a:pt x="248917" y="317519"/>
                </a:lnTo>
                <a:lnTo>
                  <a:pt x="236058" y="317574"/>
                </a:lnTo>
                <a:lnTo>
                  <a:pt x="223299" y="317663"/>
                </a:lnTo>
                <a:lnTo>
                  <a:pt x="210638" y="317782"/>
                </a:lnTo>
                <a:lnTo>
                  <a:pt x="198077" y="317927"/>
                </a:lnTo>
                <a:lnTo>
                  <a:pt x="185614" y="318096"/>
                </a:lnTo>
                <a:lnTo>
                  <a:pt x="183007" y="318135"/>
                </a:lnTo>
                <a:lnTo>
                  <a:pt x="181991" y="306959"/>
                </a:lnTo>
                <a:lnTo>
                  <a:pt x="204089" y="300482"/>
                </a:lnTo>
                <a:lnTo>
                  <a:pt x="207010" y="299593"/>
                </a:lnTo>
                <a:lnTo>
                  <a:pt x="209169" y="298576"/>
                </a:lnTo>
                <a:lnTo>
                  <a:pt x="210566" y="297180"/>
                </a:lnTo>
                <a:lnTo>
                  <a:pt x="211836" y="295783"/>
                </a:lnTo>
                <a:lnTo>
                  <a:pt x="212471" y="293878"/>
                </a:lnTo>
                <a:lnTo>
                  <a:pt x="212471" y="291211"/>
                </a:lnTo>
                <a:lnTo>
                  <a:pt x="212471" y="288163"/>
                </a:lnTo>
                <a:lnTo>
                  <a:pt x="211836" y="284225"/>
                </a:lnTo>
                <a:lnTo>
                  <a:pt x="210312" y="279400"/>
                </a:lnTo>
                <a:lnTo>
                  <a:pt x="208787" y="274574"/>
                </a:lnTo>
                <a:lnTo>
                  <a:pt x="206629" y="268224"/>
                </a:lnTo>
                <a:lnTo>
                  <a:pt x="203835" y="260350"/>
                </a:lnTo>
                <a:lnTo>
                  <a:pt x="189103" y="218440"/>
                </a:lnTo>
                <a:lnTo>
                  <a:pt x="97536" y="218440"/>
                </a:lnTo>
                <a:lnTo>
                  <a:pt x="81661" y="260096"/>
                </a:lnTo>
                <a:lnTo>
                  <a:pt x="78612" y="268350"/>
                </a:lnTo>
                <a:lnTo>
                  <a:pt x="76200" y="274955"/>
                </a:lnTo>
                <a:lnTo>
                  <a:pt x="74422" y="279908"/>
                </a:lnTo>
                <a:lnTo>
                  <a:pt x="72771" y="284861"/>
                </a:lnTo>
                <a:lnTo>
                  <a:pt x="71882" y="288671"/>
                </a:lnTo>
                <a:lnTo>
                  <a:pt x="71882" y="291338"/>
                </a:lnTo>
                <a:lnTo>
                  <a:pt x="71882" y="293878"/>
                </a:lnTo>
                <a:lnTo>
                  <a:pt x="72517" y="295783"/>
                </a:lnTo>
                <a:lnTo>
                  <a:pt x="73914" y="297180"/>
                </a:lnTo>
                <a:lnTo>
                  <a:pt x="75184" y="298576"/>
                </a:lnTo>
                <a:lnTo>
                  <a:pt x="77343" y="299593"/>
                </a:lnTo>
                <a:lnTo>
                  <a:pt x="80137" y="300355"/>
                </a:lnTo>
                <a:lnTo>
                  <a:pt x="101600" y="306578"/>
                </a:lnTo>
                <a:lnTo>
                  <a:pt x="102235" y="318135"/>
                </a:lnTo>
                <a:lnTo>
                  <a:pt x="87334" y="317883"/>
                </a:lnTo>
                <a:lnTo>
                  <a:pt x="73839" y="317686"/>
                </a:lnTo>
                <a:lnTo>
                  <a:pt x="61739" y="317555"/>
                </a:lnTo>
                <a:lnTo>
                  <a:pt x="51021" y="317500"/>
                </a:lnTo>
                <a:lnTo>
                  <a:pt x="49530" y="317500"/>
                </a:lnTo>
                <a:lnTo>
                  <a:pt x="38011" y="317550"/>
                </a:lnTo>
                <a:lnTo>
                  <a:pt x="25652" y="317691"/>
                </a:lnTo>
                <a:lnTo>
                  <a:pt x="12453" y="317910"/>
                </a:lnTo>
                <a:lnTo>
                  <a:pt x="1143" y="318135"/>
                </a:lnTo>
                <a:lnTo>
                  <a:pt x="0" y="306959"/>
                </a:lnTo>
                <a:lnTo>
                  <a:pt x="23876" y="299847"/>
                </a:lnTo>
                <a:lnTo>
                  <a:pt x="29591" y="298196"/>
                </a:lnTo>
                <a:lnTo>
                  <a:pt x="33655" y="295529"/>
                </a:lnTo>
                <a:lnTo>
                  <a:pt x="42037" y="282194"/>
                </a:lnTo>
                <a:lnTo>
                  <a:pt x="156464" y="3683"/>
                </a:lnTo>
                <a:lnTo>
                  <a:pt x="180594" y="0"/>
                </a:lnTo>
                <a:close/>
              </a:path>
            </a:pathLst>
          </a:custGeom>
          <a:ln w="3048">
            <a:solidFill>
              <a:srgbClr val="3A431F"/>
            </a:solidFill>
          </a:ln>
        </p:spPr>
        <p:txBody>
          <a:bodyPr wrap="square" lIns="0" tIns="0" rIns="0" bIns="0" rtlCol="0">
            <a:noAutofit/>
          </a:bodyPr>
          <a:lstStyle/>
          <a:p>
            <a:endParaRPr/>
          </a:p>
        </p:txBody>
      </p:sp>
      <p:sp>
        <p:nvSpPr>
          <p:cNvPr id="24" name="object 24"/>
          <p:cNvSpPr/>
          <p:nvPr/>
        </p:nvSpPr>
        <p:spPr>
          <a:xfrm>
            <a:off x="6242474" y="400305"/>
            <a:ext cx="855980" cy="319913"/>
          </a:xfrm>
          <a:custGeom>
            <a:avLst/>
            <a:gdLst/>
            <a:ahLst/>
            <a:cxnLst/>
            <a:rect l="l" t="t" r="r" b="b"/>
            <a:pathLst>
              <a:path w="641985" h="319913">
                <a:moveTo>
                  <a:pt x="180594" y="0"/>
                </a:moveTo>
                <a:lnTo>
                  <a:pt x="276860" y="271525"/>
                </a:lnTo>
                <a:lnTo>
                  <a:pt x="280543" y="281940"/>
                </a:lnTo>
                <a:lnTo>
                  <a:pt x="283972" y="288925"/>
                </a:lnTo>
                <a:lnTo>
                  <a:pt x="287020" y="292608"/>
                </a:lnTo>
                <a:lnTo>
                  <a:pt x="290068" y="296291"/>
                </a:lnTo>
                <a:lnTo>
                  <a:pt x="294386" y="298958"/>
                </a:lnTo>
                <a:lnTo>
                  <a:pt x="300100" y="300482"/>
                </a:lnTo>
                <a:lnTo>
                  <a:pt x="321310" y="306832"/>
                </a:lnTo>
                <a:lnTo>
                  <a:pt x="350647" y="298704"/>
                </a:lnTo>
                <a:lnTo>
                  <a:pt x="356883" y="280824"/>
                </a:lnTo>
                <a:lnTo>
                  <a:pt x="357044" y="268451"/>
                </a:lnTo>
                <a:lnTo>
                  <a:pt x="357115" y="254746"/>
                </a:lnTo>
                <a:lnTo>
                  <a:pt x="357124" y="247396"/>
                </a:lnTo>
                <a:lnTo>
                  <a:pt x="357124" y="69469"/>
                </a:lnTo>
                <a:lnTo>
                  <a:pt x="357074" y="55092"/>
                </a:lnTo>
                <a:lnTo>
                  <a:pt x="356904" y="42472"/>
                </a:lnTo>
                <a:lnTo>
                  <a:pt x="356616" y="32385"/>
                </a:lnTo>
                <a:lnTo>
                  <a:pt x="321437" y="16383"/>
                </a:lnTo>
                <a:lnTo>
                  <a:pt x="320675" y="4953"/>
                </a:lnTo>
                <a:lnTo>
                  <a:pt x="336189" y="5379"/>
                </a:lnTo>
                <a:lnTo>
                  <a:pt x="349677" y="5659"/>
                </a:lnTo>
                <a:lnTo>
                  <a:pt x="361140" y="5808"/>
                </a:lnTo>
                <a:lnTo>
                  <a:pt x="368681" y="5842"/>
                </a:lnTo>
                <a:lnTo>
                  <a:pt x="381863" y="5767"/>
                </a:lnTo>
                <a:lnTo>
                  <a:pt x="394618" y="5528"/>
                </a:lnTo>
                <a:lnTo>
                  <a:pt x="406945" y="5102"/>
                </a:lnTo>
                <a:lnTo>
                  <a:pt x="410210" y="4953"/>
                </a:lnTo>
                <a:lnTo>
                  <a:pt x="558673" y="190881"/>
                </a:lnTo>
                <a:lnTo>
                  <a:pt x="566328" y="200620"/>
                </a:lnTo>
                <a:lnTo>
                  <a:pt x="574120" y="210827"/>
                </a:lnTo>
                <a:lnTo>
                  <a:pt x="576961" y="214630"/>
                </a:lnTo>
                <a:lnTo>
                  <a:pt x="576704" y="201651"/>
                </a:lnTo>
                <a:lnTo>
                  <a:pt x="576588" y="189090"/>
                </a:lnTo>
                <a:lnTo>
                  <a:pt x="576580" y="184912"/>
                </a:lnTo>
                <a:lnTo>
                  <a:pt x="576580" y="68580"/>
                </a:lnTo>
                <a:lnTo>
                  <a:pt x="576530" y="54542"/>
                </a:lnTo>
                <a:lnTo>
                  <a:pt x="576363" y="41912"/>
                </a:lnTo>
                <a:lnTo>
                  <a:pt x="576072" y="31242"/>
                </a:lnTo>
                <a:lnTo>
                  <a:pt x="575945" y="27940"/>
                </a:lnTo>
                <a:lnTo>
                  <a:pt x="574040" y="25654"/>
                </a:lnTo>
                <a:lnTo>
                  <a:pt x="570230" y="24637"/>
                </a:lnTo>
                <a:lnTo>
                  <a:pt x="541655" y="16763"/>
                </a:lnTo>
                <a:lnTo>
                  <a:pt x="541020" y="4953"/>
                </a:lnTo>
                <a:lnTo>
                  <a:pt x="555924" y="5364"/>
                </a:lnTo>
                <a:lnTo>
                  <a:pt x="569320" y="5642"/>
                </a:lnTo>
                <a:lnTo>
                  <a:pt x="581219" y="5796"/>
                </a:lnTo>
                <a:lnTo>
                  <a:pt x="591058" y="5842"/>
                </a:lnTo>
                <a:lnTo>
                  <a:pt x="601759" y="5790"/>
                </a:lnTo>
                <a:lnTo>
                  <a:pt x="613835" y="5626"/>
                </a:lnTo>
                <a:lnTo>
                  <a:pt x="627275" y="5338"/>
                </a:lnTo>
                <a:lnTo>
                  <a:pt x="640842" y="4953"/>
                </a:lnTo>
                <a:lnTo>
                  <a:pt x="641985" y="16383"/>
                </a:lnTo>
                <a:lnTo>
                  <a:pt x="611632" y="25019"/>
                </a:lnTo>
                <a:lnTo>
                  <a:pt x="605829" y="43414"/>
                </a:lnTo>
                <a:lnTo>
                  <a:pt x="605607" y="56172"/>
                </a:lnTo>
                <a:lnTo>
                  <a:pt x="605536" y="69469"/>
                </a:lnTo>
                <a:lnTo>
                  <a:pt x="605536" y="317500"/>
                </a:lnTo>
                <a:lnTo>
                  <a:pt x="579882" y="319913"/>
                </a:lnTo>
                <a:lnTo>
                  <a:pt x="403987" y="99568"/>
                </a:lnTo>
                <a:lnTo>
                  <a:pt x="396895" y="90413"/>
                </a:lnTo>
                <a:lnTo>
                  <a:pt x="388959" y="79807"/>
                </a:lnTo>
                <a:lnTo>
                  <a:pt x="385953" y="75692"/>
                </a:lnTo>
                <a:lnTo>
                  <a:pt x="386205" y="89083"/>
                </a:lnTo>
                <a:lnTo>
                  <a:pt x="386323" y="101486"/>
                </a:lnTo>
                <a:lnTo>
                  <a:pt x="386334" y="106045"/>
                </a:lnTo>
                <a:lnTo>
                  <a:pt x="386334" y="247396"/>
                </a:lnTo>
                <a:lnTo>
                  <a:pt x="386369" y="261972"/>
                </a:lnTo>
                <a:lnTo>
                  <a:pt x="386488" y="275022"/>
                </a:lnTo>
                <a:lnTo>
                  <a:pt x="386710" y="286506"/>
                </a:lnTo>
                <a:lnTo>
                  <a:pt x="386842" y="290957"/>
                </a:lnTo>
                <a:lnTo>
                  <a:pt x="386969" y="295275"/>
                </a:lnTo>
                <a:lnTo>
                  <a:pt x="388747" y="297815"/>
                </a:lnTo>
                <a:lnTo>
                  <a:pt x="392303" y="298704"/>
                </a:lnTo>
                <a:lnTo>
                  <a:pt x="420878" y="306578"/>
                </a:lnTo>
                <a:lnTo>
                  <a:pt x="421640" y="318135"/>
                </a:lnTo>
                <a:lnTo>
                  <a:pt x="406888" y="317869"/>
                </a:lnTo>
                <a:lnTo>
                  <a:pt x="393528" y="317666"/>
                </a:lnTo>
                <a:lnTo>
                  <a:pt x="381597" y="317539"/>
                </a:lnTo>
                <a:lnTo>
                  <a:pt x="372110" y="317500"/>
                </a:lnTo>
                <a:lnTo>
                  <a:pt x="361590" y="317547"/>
                </a:lnTo>
                <a:lnTo>
                  <a:pt x="349567" y="317683"/>
                </a:lnTo>
                <a:lnTo>
                  <a:pt x="336042" y="317893"/>
                </a:lnTo>
                <a:lnTo>
                  <a:pt x="322580" y="318135"/>
                </a:lnTo>
                <a:lnTo>
                  <a:pt x="322199" y="318135"/>
                </a:lnTo>
                <a:lnTo>
                  <a:pt x="321945" y="318135"/>
                </a:lnTo>
                <a:lnTo>
                  <a:pt x="309194" y="317911"/>
                </a:lnTo>
                <a:lnTo>
                  <a:pt x="296517" y="317728"/>
                </a:lnTo>
                <a:lnTo>
                  <a:pt x="283800" y="317595"/>
                </a:lnTo>
                <a:lnTo>
                  <a:pt x="271058" y="317517"/>
                </a:lnTo>
                <a:lnTo>
                  <a:pt x="261874" y="317500"/>
                </a:lnTo>
                <a:lnTo>
                  <a:pt x="248917" y="317519"/>
                </a:lnTo>
                <a:lnTo>
                  <a:pt x="236058" y="317574"/>
                </a:lnTo>
                <a:lnTo>
                  <a:pt x="223299" y="317663"/>
                </a:lnTo>
                <a:lnTo>
                  <a:pt x="210638" y="317782"/>
                </a:lnTo>
                <a:lnTo>
                  <a:pt x="198077" y="317927"/>
                </a:lnTo>
                <a:lnTo>
                  <a:pt x="185614" y="318096"/>
                </a:lnTo>
                <a:lnTo>
                  <a:pt x="183007" y="318135"/>
                </a:lnTo>
                <a:lnTo>
                  <a:pt x="181991" y="306959"/>
                </a:lnTo>
                <a:lnTo>
                  <a:pt x="204089" y="300482"/>
                </a:lnTo>
                <a:lnTo>
                  <a:pt x="207010" y="299593"/>
                </a:lnTo>
                <a:lnTo>
                  <a:pt x="209169" y="298576"/>
                </a:lnTo>
                <a:lnTo>
                  <a:pt x="210566" y="297180"/>
                </a:lnTo>
                <a:lnTo>
                  <a:pt x="211836" y="295783"/>
                </a:lnTo>
                <a:lnTo>
                  <a:pt x="212471" y="293878"/>
                </a:lnTo>
                <a:lnTo>
                  <a:pt x="212471" y="291211"/>
                </a:lnTo>
                <a:lnTo>
                  <a:pt x="212471" y="288163"/>
                </a:lnTo>
                <a:lnTo>
                  <a:pt x="211836" y="284225"/>
                </a:lnTo>
                <a:lnTo>
                  <a:pt x="210312" y="279400"/>
                </a:lnTo>
                <a:lnTo>
                  <a:pt x="208787" y="274574"/>
                </a:lnTo>
                <a:lnTo>
                  <a:pt x="206629" y="268224"/>
                </a:lnTo>
                <a:lnTo>
                  <a:pt x="203835" y="260350"/>
                </a:lnTo>
                <a:lnTo>
                  <a:pt x="189103" y="218440"/>
                </a:lnTo>
                <a:lnTo>
                  <a:pt x="97536" y="218440"/>
                </a:lnTo>
                <a:lnTo>
                  <a:pt x="81661" y="260096"/>
                </a:lnTo>
                <a:lnTo>
                  <a:pt x="78612" y="268350"/>
                </a:lnTo>
                <a:lnTo>
                  <a:pt x="76200" y="274955"/>
                </a:lnTo>
                <a:lnTo>
                  <a:pt x="74422" y="279908"/>
                </a:lnTo>
                <a:lnTo>
                  <a:pt x="72771" y="284861"/>
                </a:lnTo>
                <a:lnTo>
                  <a:pt x="71882" y="288671"/>
                </a:lnTo>
                <a:lnTo>
                  <a:pt x="71882" y="291338"/>
                </a:lnTo>
                <a:lnTo>
                  <a:pt x="71882" y="293878"/>
                </a:lnTo>
                <a:lnTo>
                  <a:pt x="72517" y="295783"/>
                </a:lnTo>
                <a:lnTo>
                  <a:pt x="73914" y="297180"/>
                </a:lnTo>
                <a:lnTo>
                  <a:pt x="75184" y="298576"/>
                </a:lnTo>
                <a:lnTo>
                  <a:pt x="77343" y="299593"/>
                </a:lnTo>
                <a:lnTo>
                  <a:pt x="80137" y="300355"/>
                </a:lnTo>
                <a:lnTo>
                  <a:pt x="101600" y="306578"/>
                </a:lnTo>
                <a:lnTo>
                  <a:pt x="102235" y="318135"/>
                </a:lnTo>
                <a:lnTo>
                  <a:pt x="87334" y="317883"/>
                </a:lnTo>
                <a:lnTo>
                  <a:pt x="73839" y="317686"/>
                </a:lnTo>
                <a:lnTo>
                  <a:pt x="61739" y="317555"/>
                </a:lnTo>
                <a:lnTo>
                  <a:pt x="51021" y="317500"/>
                </a:lnTo>
                <a:lnTo>
                  <a:pt x="49530" y="317500"/>
                </a:lnTo>
                <a:lnTo>
                  <a:pt x="38011" y="317550"/>
                </a:lnTo>
                <a:lnTo>
                  <a:pt x="25652" y="317691"/>
                </a:lnTo>
                <a:lnTo>
                  <a:pt x="12453" y="317910"/>
                </a:lnTo>
                <a:lnTo>
                  <a:pt x="1143" y="318135"/>
                </a:lnTo>
                <a:lnTo>
                  <a:pt x="0" y="306959"/>
                </a:lnTo>
                <a:lnTo>
                  <a:pt x="23875" y="299847"/>
                </a:lnTo>
                <a:lnTo>
                  <a:pt x="29591" y="298196"/>
                </a:lnTo>
                <a:lnTo>
                  <a:pt x="33655" y="295529"/>
                </a:lnTo>
                <a:lnTo>
                  <a:pt x="42037" y="282194"/>
                </a:lnTo>
                <a:lnTo>
                  <a:pt x="156464" y="3683"/>
                </a:lnTo>
                <a:lnTo>
                  <a:pt x="180594" y="0"/>
                </a:lnTo>
                <a:close/>
              </a:path>
            </a:pathLst>
          </a:custGeom>
          <a:ln w="3048">
            <a:solidFill>
              <a:srgbClr val="3A431F"/>
            </a:solidFill>
          </a:ln>
        </p:spPr>
        <p:txBody>
          <a:bodyPr wrap="square" lIns="0" tIns="0" rIns="0" bIns="0" rtlCol="0">
            <a:noAutofit/>
          </a:bodyPr>
          <a:lstStyle/>
          <a:p>
            <a:endParaRPr/>
          </a:p>
        </p:txBody>
      </p:sp>
      <p:sp>
        <p:nvSpPr>
          <p:cNvPr id="25" name="object 25"/>
          <p:cNvSpPr/>
          <p:nvPr/>
        </p:nvSpPr>
        <p:spPr>
          <a:xfrm>
            <a:off x="3376000" y="400305"/>
            <a:ext cx="427058" cy="318135"/>
          </a:xfrm>
          <a:custGeom>
            <a:avLst/>
            <a:gdLst/>
            <a:ahLst/>
            <a:cxnLst/>
            <a:rect l="l" t="t" r="r" b="b"/>
            <a:pathLst>
              <a:path w="320294" h="318135">
                <a:moveTo>
                  <a:pt x="178943" y="0"/>
                </a:moveTo>
                <a:lnTo>
                  <a:pt x="274574" y="271525"/>
                </a:lnTo>
                <a:lnTo>
                  <a:pt x="278256" y="281940"/>
                </a:lnTo>
                <a:lnTo>
                  <a:pt x="284733" y="292608"/>
                </a:lnTo>
                <a:lnTo>
                  <a:pt x="297688" y="300482"/>
                </a:lnTo>
                <a:lnTo>
                  <a:pt x="319405" y="306959"/>
                </a:lnTo>
                <a:lnTo>
                  <a:pt x="320294" y="318135"/>
                </a:lnTo>
                <a:lnTo>
                  <a:pt x="307606" y="317913"/>
                </a:lnTo>
                <a:lnTo>
                  <a:pt x="294900" y="317732"/>
                </a:lnTo>
                <a:lnTo>
                  <a:pt x="282188" y="317599"/>
                </a:lnTo>
                <a:lnTo>
                  <a:pt x="269485" y="317519"/>
                </a:lnTo>
                <a:lnTo>
                  <a:pt x="259587" y="317500"/>
                </a:lnTo>
                <a:lnTo>
                  <a:pt x="246631" y="317519"/>
                </a:lnTo>
                <a:lnTo>
                  <a:pt x="233772" y="317574"/>
                </a:lnTo>
                <a:lnTo>
                  <a:pt x="221013" y="317663"/>
                </a:lnTo>
                <a:lnTo>
                  <a:pt x="208352" y="317782"/>
                </a:lnTo>
                <a:lnTo>
                  <a:pt x="195791" y="317927"/>
                </a:lnTo>
                <a:lnTo>
                  <a:pt x="183328" y="318096"/>
                </a:lnTo>
                <a:lnTo>
                  <a:pt x="180720" y="318135"/>
                </a:lnTo>
                <a:lnTo>
                  <a:pt x="179705" y="306959"/>
                </a:lnTo>
                <a:lnTo>
                  <a:pt x="201549" y="300482"/>
                </a:lnTo>
                <a:lnTo>
                  <a:pt x="204469" y="299593"/>
                </a:lnTo>
                <a:lnTo>
                  <a:pt x="206628" y="298576"/>
                </a:lnTo>
                <a:lnTo>
                  <a:pt x="208025" y="297180"/>
                </a:lnTo>
                <a:lnTo>
                  <a:pt x="209295" y="295783"/>
                </a:lnTo>
                <a:lnTo>
                  <a:pt x="210057" y="293878"/>
                </a:lnTo>
                <a:lnTo>
                  <a:pt x="210057" y="291211"/>
                </a:lnTo>
                <a:lnTo>
                  <a:pt x="210057" y="288163"/>
                </a:lnTo>
                <a:lnTo>
                  <a:pt x="209295" y="284225"/>
                </a:lnTo>
                <a:lnTo>
                  <a:pt x="207771" y="279400"/>
                </a:lnTo>
                <a:lnTo>
                  <a:pt x="206248" y="274574"/>
                </a:lnTo>
                <a:lnTo>
                  <a:pt x="204215" y="268224"/>
                </a:lnTo>
                <a:lnTo>
                  <a:pt x="201549" y="260350"/>
                </a:lnTo>
                <a:lnTo>
                  <a:pt x="152145" y="114554"/>
                </a:lnTo>
                <a:lnTo>
                  <a:pt x="149351" y="106045"/>
                </a:lnTo>
                <a:lnTo>
                  <a:pt x="146812" y="97917"/>
                </a:lnTo>
                <a:lnTo>
                  <a:pt x="144652" y="90297"/>
                </a:lnTo>
                <a:lnTo>
                  <a:pt x="140488" y="101988"/>
                </a:lnTo>
                <a:lnTo>
                  <a:pt x="135946" y="114152"/>
                </a:lnTo>
                <a:lnTo>
                  <a:pt x="135889" y="114300"/>
                </a:lnTo>
                <a:lnTo>
                  <a:pt x="81406" y="260096"/>
                </a:lnTo>
                <a:lnTo>
                  <a:pt x="78486" y="268350"/>
                </a:lnTo>
                <a:lnTo>
                  <a:pt x="76073" y="274955"/>
                </a:lnTo>
                <a:lnTo>
                  <a:pt x="74421" y="279908"/>
                </a:lnTo>
                <a:lnTo>
                  <a:pt x="72643" y="284861"/>
                </a:lnTo>
                <a:lnTo>
                  <a:pt x="71881" y="288671"/>
                </a:lnTo>
                <a:lnTo>
                  <a:pt x="71881" y="291338"/>
                </a:lnTo>
                <a:lnTo>
                  <a:pt x="71881" y="293878"/>
                </a:lnTo>
                <a:lnTo>
                  <a:pt x="72517" y="295783"/>
                </a:lnTo>
                <a:lnTo>
                  <a:pt x="73787" y="297180"/>
                </a:lnTo>
                <a:lnTo>
                  <a:pt x="75183" y="298576"/>
                </a:lnTo>
                <a:lnTo>
                  <a:pt x="77215" y="299593"/>
                </a:lnTo>
                <a:lnTo>
                  <a:pt x="80137" y="300355"/>
                </a:lnTo>
                <a:lnTo>
                  <a:pt x="101473" y="306578"/>
                </a:lnTo>
                <a:lnTo>
                  <a:pt x="102234" y="318135"/>
                </a:lnTo>
                <a:lnTo>
                  <a:pt x="87318" y="317883"/>
                </a:lnTo>
                <a:lnTo>
                  <a:pt x="73793" y="317686"/>
                </a:lnTo>
                <a:lnTo>
                  <a:pt x="61683" y="317555"/>
                </a:lnTo>
                <a:lnTo>
                  <a:pt x="51009" y="317500"/>
                </a:lnTo>
                <a:lnTo>
                  <a:pt x="49530" y="317500"/>
                </a:lnTo>
                <a:lnTo>
                  <a:pt x="37966" y="317549"/>
                </a:lnTo>
                <a:lnTo>
                  <a:pt x="25606" y="317690"/>
                </a:lnTo>
                <a:lnTo>
                  <a:pt x="12435" y="317908"/>
                </a:lnTo>
                <a:lnTo>
                  <a:pt x="1015" y="318135"/>
                </a:lnTo>
                <a:lnTo>
                  <a:pt x="0" y="306959"/>
                </a:lnTo>
                <a:lnTo>
                  <a:pt x="23875" y="299847"/>
                </a:lnTo>
                <a:lnTo>
                  <a:pt x="29463" y="298196"/>
                </a:lnTo>
                <a:lnTo>
                  <a:pt x="33655" y="295529"/>
                </a:lnTo>
                <a:lnTo>
                  <a:pt x="36321" y="291719"/>
                </a:lnTo>
                <a:lnTo>
                  <a:pt x="38988" y="287909"/>
                </a:lnTo>
                <a:lnTo>
                  <a:pt x="42037" y="282194"/>
                </a:lnTo>
                <a:lnTo>
                  <a:pt x="45212" y="274447"/>
                </a:lnTo>
                <a:lnTo>
                  <a:pt x="155067" y="3683"/>
                </a:lnTo>
                <a:lnTo>
                  <a:pt x="178943" y="0"/>
                </a:lnTo>
                <a:close/>
              </a:path>
            </a:pathLst>
          </a:custGeom>
          <a:ln w="3047">
            <a:solidFill>
              <a:srgbClr val="3A431F"/>
            </a:solidFill>
          </a:ln>
        </p:spPr>
        <p:txBody>
          <a:bodyPr wrap="square" lIns="0" tIns="0" rIns="0" bIns="0" rtlCol="0">
            <a:noAutofit/>
          </a:bodyPr>
          <a:lstStyle/>
          <a:p>
            <a:endParaRPr/>
          </a:p>
        </p:txBody>
      </p:sp>
      <p:sp>
        <p:nvSpPr>
          <p:cNvPr id="26" name="object 26"/>
          <p:cNvSpPr/>
          <p:nvPr/>
        </p:nvSpPr>
        <p:spPr>
          <a:xfrm>
            <a:off x="3799841" y="397891"/>
            <a:ext cx="461941" cy="320548"/>
          </a:xfrm>
          <a:custGeom>
            <a:avLst/>
            <a:gdLst/>
            <a:ahLst/>
            <a:cxnLst/>
            <a:rect l="l" t="t" r="r" b="b"/>
            <a:pathLst>
              <a:path w="346456" h="320548">
                <a:moveTo>
                  <a:pt x="175640" y="0"/>
                </a:moveTo>
                <a:lnTo>
                  <a:pt x="190037" y="430"/>
                </a:lnTo>
                <a:lnTo>
                  <a:pt x="203860" y="1719"/>
                </a:lnTo>
                <a:lnTo>
                  <a:pt x="217108" y="3864"/>
                </a:lnTo>
                <a:lnTo>
                  <a:pt x="229779" y="6865"/>
                </a:lnTo>
                <a:lnTo>
                  <a:pt x="241871" y="10717"/>
                </a:lnTo>
                <a:lnTo>
                  <a:pt x="253380" y="15420"/>
                </a:lnTo>
                <a:lnTo>
                  <a:pt x="264306" y="20970"/>
                </a:lnTo>
                <a:lnTo>
                  <a:pt x="274646" y="27367"/>
                </a:lnTo>
                <a:lnTo>
                  <a:pt x="283209" y="33655"/>
                </a:lnTo>
                <a:lnTo>
                  <a:pt x="293488" y="42731"/>
                </a:lnTo>
                <a:lnTo>
                  <a:pt x="302340" y="52510"/>
                </a:lnTo>
                <a:lnTo>
                  <a:pt x="309766" y="62995"/>
                </a:lnTo>
                <a:lnTo>
                  <a:pt x="315769" y="74186"/>
                </a:lnTo>
                <a:lnTo>
                  <a:pt x="320350" y="86085"/>
                </a:lnTo>
                <a:lnTo>
                  <a:pt x="323510" y="98694"/>
                </a:lnTo>
                <a:lnTo>
                  <a:pt x="325251" y="112014"/>
                </a:lnTo>
                <a:lnTo>
                  <a:pt x="325627" y="122174"/>
                </a:lnTo>
                <a:lnTo>
                  <a:pt x="325147" y="132002"/>
                </a:lnTo>
                <a:lnTo>
                  <a:pt x="323705" y="141980"/>
                </a:lnTo>
                <a:lnTo>
                  <a:pt x="321302" y="152109"/>
                </a:lnTo>
                <a:lnTo>
                  <a:pt x="317939" y="162389"/>
                </a:lnTo>
                <a:lnTo>
                  <a:pt x="313615" y="172819"/>
                </a:lnTo>
                <a:lnTo>
                  <a:pt x="308332" y="183400"/>
                </a:lnTo>
                <a:lnTo>
                  <a:pt x="302088" y="194133"/>
                </a:lnTo>
                <a:lnTo>
                  <a:pt x="294886" y="205018"/>
                </a:lnTo>
                <a:lnTo>
                  <a:pt x="286724" y="216054"/>
                </a:lnTo>
                <a:lnTo>
                  <a:pt x="277603" y="227243"/>
                </a:lnTo>
                <a:lnTo>
                  <a:pt x="267523" y="238584"/>
                </a:lnTo>
                <a:lnTo>
                  <a:pt x="256485" y="250079"/>
                </a:lnTo>
                <a:lnTo>
                  <a:pt x="244490" y="261726"/>
                </a:lnTo>
                <a:lnTo>
                  <a:pt x="232790" y="272414"/>
                </a:lnTo>
                <a:lnTo>
                  <a:pt x="232790" y="273685"/>
                </a:lnTo>
                <a:lnTo>
                  <a:pt x="307086" y="273685"/>
                </a:lnTo>
                <a:lnTo>
                  <a:pt x="332994" y="224536"/>
                </a:lnTo>
                <a:lnTo>
                  <a:pt x="346456" y="222376"/>
                </a:lnTo>
                <a:lnTo>
                  <a:pt x="338581" y="318516"/>
                </a:lnTo>
                <a:lnTo>
                  <a:pt x="337312" y="320548"/>
                </a:lnTo>
                <a:lnTo>
                  <a:pt x="324837" y="320444"/>
                </a:lnTo>
                <a:lnTo>
                  <a:pt x="312316" y="320349"/>
                </a:lnTo>
                <a:lnTo>
                  <a:pt x="299749" y="320261"/>
                </a:lnTo>
                <a:lnTo>
                  <a:pt x="287135" y="320181"/>
                </a:lnTo>
                <a:lnTo>
                  <a:pt x="274476" y="320111"/>
                </a:lnTo>
                <a:lnTo>
                  <a:pt x="261770" y="320050"/>
                </a:lnTo>
                <a:lnTo>
                  <a:pt x="249018" y="320000"/>
                </a:lnTo>
                <a:lnTo>
                  <a:pt x="236219" y="319960"/>
                </a:lnTo>
                <a:lnTo>
                  <a:pt x="223375" y="319932"/>
                </a:lnTo>
                <a:lnTo>
                  <a:pt x="210484" y="319916"/>
                </a:lnTo>
                <a:lnTo>
                  <a:pt x="200913" y="319913"/>
                </a:lnTo>
                <a:lnTo>
                  <a:pt x="197484" y="278384"/>
                </a:lnTo>
                <a:lnTo>
                  <a:pt x="205389" y="266419"/>
                </a:lnTo>
                <a:lnTo>
                  <a:pt x="212606" y="254445"/>
                </a:lnTo>
                <a:lnTo>
                  <a:pt x="219137" y="242461"/>
                </a:lnTo>
                <a:lnTo>
                  <a:pt x="224981" y="230468"/>
                </a:lnTo>
                <a:lnTo>
                  <a:pt x="230139" y="218466"/>
                </a:lnTo>
                <a:lnTo>
                  <a:pt x="234610" y="206455"/>
                </a:lnTo>
                <a:lnTo>
                  <a:pt x="238394" y="194437"/>
                </a:lnTo>
                <a:lnTo>
                  <a:pt x="241491" y="182411"/>
                </a:lnTo>
                <a:lnTo>
                  <a:pt x="243902" y="170378"/>
                </a:lnTo>
                <a:lnTo>
                  <a:pt x="245626" y="158339"/>
                </a:lnTo>
                <a:lnTo>
                  <a:pt x="246664" y="146293"/>
                </a:lnTo>
                <a:lnTo>
                  <a:pt x="247014" y="134242"/>
                </a:lnTo>
                <a:lnTo>
                  <a:pt x="247014" y="134112"/>
                </a:lnTo>
                <a:lnTo>
                  <a:pt x="246577" y="119197"/>
                </a:lnTo>
                <a:lnTo>
                  <a:pt x="245262" y="105179"/>
                </a:lnTo>
                <a:lnTo>
                  <a:pt x="243064" y="92060"/>
                </a:lnTo>
                <a:lnTo>
                  <a:pt x="239977" y="79847"/>
                </a:lnTo>
                <a:lnTo>
                  <a:pt x="235997" y="68544"/>
                </a:lnTo>
                <a:lnTo>
                  <a:pt x="231118" y="58157"/>
                </a:lnTo>
                <a:lnTo>
                  <a:pt x="218796" y="40523"/>
                </a:lnTo>
                <a:lnTo>
                  <a:pt x="209006" y="31823"/>
                </a:lnTo>
                <a:lnTo>
                  <a:pt x="197946" y="25594"/>
                </a:lnTo>
                <a:lnTo>
                  <a:pt x="185606" y="21842"/>
                </a:lnTo>
                <a:lnTo>
                  <a:pt x="171972" y="20574"/>
                </a:lnTo>
                <a:lnTo>
                  <a:pt x="171831" y="20574"/>
                </a:lnTo>
                <a:lnTo>
                  <a:pt x="158105" y="21848"/>
                </a:lnTo>
                <a:lnTo>
                  <a:pt x="145758" y="25675"/>
                </a:lnTo>
                <a:lnTo>
                  <a:pt x="134784" y="32061"/>
                </a:lnTo>
                <a:lnTo>
                  <a:pt x="125176" y="41014"/>
                </a:lnTo>
                <a:lnTo>
                  <a:pt x="117982" y="50800"/>
                </a:lnTo>
                <a:lnTo>
                  <a:pt x="112722" y="60517"/>
                </a:lnTo>
                <a:lnTo>
                  <a:pt x="108331" y="71192"/>
                </a:lnTo>
                <a:lnTo>
                  <a:pt x="104807" y="82823"/>
                </a:lnTo>
                <a:lnTo>
                  <a:pt x="102152" y="95412"/>
                </a:lnTo>
                <a:lnTo>
                  <a:pt x="100366" y="108958"/>
                </a:lnTo>
                <a:lnTo>
                  <a:pt x="99448" y="123461"/>
                </a:lnTo>
                <a:lnTo>
                  <a:pt x="99313" y="131953"/>
                </a:lnTo>
                <a:lnTo>
                  <a:pt x="99648" y="144205"/>
                </a:lnTo>
                <a:lnTo>
                  <a:pt x="100651" y="156420"/>
                </a:lnTo>
                <a:lnTo>
                  <a:pt x="102322" y="168598"/>
                </a:lnTo>
                <a:lnTo>
                  <a:pt x="104663" y="180737"/>
                </a:lnTo>
                <a:lnTo>
                  <a:pt x="107672" y="192837"/>
                </a:lnTo>
                <a:lnTo>
                  <a:pt x="111349" y="204896"/>
                </a:lnTo>
                <a:lnTo>
                  <a:pt x="115695" y="216915"/>
                </a:lnTo>
                <a:lnTo>
                  <a:pt x="120710" y="228891"/>
                </a:lnTo>
                <a:lnTo>
                  <a:pt x="126394" y="240825"/>
                </a:lnTo>
                <a:lnTo>
                  <a:pt x="132746" y="252716"/>
                </a:lnTo>
                <a:lnTo>
                  <a:pt x="139766" y="264561"/>
                </a:lnTo>
                <a:lnTo>
                  <a:pt x="147456" y="276362"/>
                </a:lnTo>
                <a:lnTo>
                  <a:pt x="148844" y="278384"/>
                </a:lnTo>
                <a:lnTo>
                  <a:pt x="145542" y="319913"/>
                </a:lnTo>
                <a:lnTo>
                  <a:pt x="132672" y="319919"/>
                </a:lnTo>
                <a:lnTo>
                  <a:pt x="119841" y="319938"/>
                </a:lnTo>
                <a:lnTo>
                  <a:pt x="107047" y="319969"/>
                </a:lnTo>
                <a:lnTo>
                  <a:pt x="94289" y="320012"/>
                </a:lnTo>
                <a:lnTo>
                  <a:pt x="81566" y="320065"/>
                </a:lnTo>
                <a:lnTo>
                  <a:pt x="68876" y="320129"/>
                </a:lnTo>
                <a:lnTo>
                  <a:pt x="56219" y="320202"/>
                </a:lnTo>
                <a:lnTo>
                  <a:pt x="43593" y="320283"/>
                </a:lnTo>
                <a:lnTo>
                  <a:pt x="30997" y="320374"/>
                </a:lnTo>
                <a:lnTo>
                  <a:pt x="18429" y="320472"/>
                </a:lnTo>
                <a:lnTo>
                  <a:pt x="9270" y="320548"/>
                </a:lnTo>
                <a:lnTo>
                  <a:pt x="8000" y="318516"/>
                </a:lnTo>
                <a:lnTo>
                  <a:pt x="0" y="224155"/>
                </a:lnTo>
                <a:lnTo>
                  <a:pt x="12700" y="221869"/>
                </a:lnTo>
                <a:lnTo>
                  <a:pt x="38607" y="273685"/>
                </a:lnTo>
                <a:lnTo>
                  <a:pt x="112013" y="273685"/>
                </a:lnTo>
                <a:lnTo>
                  <a:pt x="112013" y="272414"/>
                </a:lnTo>
                <a:lnTo>
                  <a:pt x="99125" y="260938"/>
                </a:lnTo>
                <a:lnTo>
                  <a:pt x="87220" y="249571"/>
                </a:lnTo>
                <a:lnTo>
                  <a:pt x="76298" y="238315"/>
                </a:lnTo>
                <a:lnTo>
                  <a:pt x="66358" y="227167"/>
                </a:lnTo>
                <a:lnTo>
                  <a:pt x="57402" y="216129"/>
                </a:lnTo>
                <a:lnTo>
                  <a:pt x="49429" y="205198"/>
                </a:lnTo>
                <a:lnTo>
                  <a:pt x="42438" y="194375"/>
                </a:lnTo>
                <a:lnTo>
                  <a:pt x="36431" y="183658"/>
                </a:lnTo>
                <a:lnTo>
                  <a:pt x="31406" y="173048"/>
                </a:lnTo>
                <a:lnTo>
                  <a:pt x="27365" y="162543"/>
                </a:lnTo>
                <a:lnTo>
                  <a:pt x="24306" y="152144"/>
                </a:lnTo>
                <a:lnTo>
                  <a:pt x="22231" y="141848"/>
                </a:lnTo>
                <a:lnTo>
                  <a:pt x="21138" y="131657"/>
                </a:lnTo>
                <a:lnTo>
                  <a:pt x="20955" y="125475"/>
                </a:lnTo>
                <a:lnTo>
                  <a:pt x="21651" y="111731"/>
                </a:lnTo>
                <a:lnTo>
                  <a:pt x="23742" y="98653"/>
                </a:lnTo>
                <a:lnTo>
                  <a:pt x="27226" y="86242"/>
                </a:lnTo>
                <a:lnTo>
                  <a:pt x="32103" y="74497"/>
                </a:lnTo>
                <a:lnTo>
                  <a:pt x="38374" y="63418"/>
                </a:lnTo>
                <a:lnTo>
                  <a:pt x="46039" y="53007"/>
                </a:lnTo>
                <a:lnTo>
                  <a:pt x="55097" y="43261"/>
                </a:lnTo>
                <a:lnTo>
                  <a:pt x="64769" y="34798"/>
                </a:lnTo>
                <a:lnTo>
                  <a:pt x="74624" y="27596"/>
                </a:lnTo>
                <a:lnTo>
                  <a:pt x="85034" y="21231"/>
                </a:lnTo>
                <a:lnTo>
                  <a:pt x="95999" y="15701"/>
                </a:lnTo>
                <a:lnTo>
                  <a:pt x="107520" y="11005"/>
                </a:lnTo>
                <a:lnTo>
                  <a:pt x="119595" y="7143"/>
                </a:lnTo>
                <a:lnTo>
                  <a:pt x="132226" y="4114"/>
                </a:lnTo>
                <a:lnTo>
                  <a:pt x="145412" y="1915"/>
                </a:lnTo>
                <a:lnTo>
                  <a:pt x="159153" y="547"/>
                </a:lnTo>
                <a:lnTo>
                  <a:pt x="173450" y="9"/>
                </a:lnTo>
                <a:lnTo>
                  <a:pt x="175640" y="0"/>
                </a:lnTo>
                <a:close/>
              </a:path>
            </a:pathLst>
          </a:custGeom>
          <a:ln w="3048">
            <a:solidFill>
              <a:srgbClr val="3A431F"/>
            </a:solidFill>
          </a:ln>
        </p:spPr>
        <p:txBody>
          <a:bodyPr wrap="square" lIns="0" tIns="0" rIns="0" bIns="0" rtlCol="0">
            <a:noAutofit/>
          </a:bodyPr>
          <a:lstStyle/>
          <a:p>
            <a:endParaRPr/>
          </a:p>
        </p:txBody>
      </p:sp>
      <p:sp>
        <p:nvSpPr>
          <p:cNvPr id="27" name="object 27"/>
          <p:cNvSpPr/>
          <p:nvPr/>
        </p:nvSpPr>
        <p:spPr>
          <a:xfrm>
            <a:off x="1289880" y="934465"/>
            <a:ext cx="6098303" cy="292100"/>
          </a:xfrm>
          <a:custGeom>
            <a:avLst/>
            <a:gdLst/>
            <a:ahLst/>
            <a:cxnLst/>
            <a:rect l="l" t="t" r="r" b="b"/>
            <a:pathLst>
              <a:path w="4573727" h="292100">
                <a:moveTo>
                  <a:pt x="3433902" y="269621"/>
                </a:moveTo>
                <a:lnTo>
                  <a:pt x="3414471" y="275336"/>
                </a:lnTo>
                <a:lnTo>
                  <a:pt x="3415360" y="285369"/>
                </a:lnTo>
                <a:lnTo>
                  <a:pt x="3421949" y="285263"/>
                </a:lnTo>
                <a:lnTo>
                  <a:pt x="3434455" y="285084"/>
                </a:lnTo>
                <a:lnTo>
                  <a:pt x="3447068" y="284937"/>
                </a:lnTo>
                <a:lnTo>
                  <a:pt x="3472631" y="284758"/>
                </a:lnTo>
                <a:lnTo>
                  <a:pt x="3501479" y="284796"/>
                </a:lnTo>
                <a:lnTo>
                  <a:pt x="3514166" y="284928"/>
                </a:lnTo>
                <a:lnTo>
                  <a:pt x="3526854" y="285122"/>
                </a:lnTo>
                <a:lnTo>
                  <a:pt x="3539566" y="285369"/>
                </a:lnTo>
                <a:lnTo>
                  <a:pt x="3538804" y="275336"/>
                </a:lnTo>
                <a:lnTo>
                  <a:pt x="3519500" y="269621"/>
                </a:lnTo>
                <a:lnTo>
                  <a:pt x="3514547" y="268224"/>
                </a:lnTo>
                <a:lnTo>
                  <a:pt x="3510610" y="265811"/>
                </a:lnTo>
                <a:lnTo>
                  <a:pt x="3507943" y="262636"/>
                </a:lnTo>
                <a:lnTo>
                  <a:pt x="3505149" y="259334"/>
                </a:lnTo>
                <a:lnTo>
                  <a:pt x="3502228" y="253111"/>
                </a:lnTo>
                <a:lnTo>
                  <a:pt x="3498799" y="243839"/>
                </a:lnTo>
                <a:lnTo>
                  <a:pt x="3413836" y="2159"/>
                </a:lnTo>
                <a:lnTo>
                  <a:pt x="3392500" y="5334"/>
                </a:lnTo>
                <a:lnTo>
                  <a:pt x="3294837" y="246380"/>
                </a:lnTo>
                <a:lnTo>
                  <a:pt x="3291916" y="253237"/>
                </a:lnTo>
                <a:lnTo>
                  <a:pt x="3289249" y="258445"/>
                </a:lnTo>
                <a:lnTo>
                  <a:pt x="3286836" y="261747"/>
                </a:lnTo>
                <a:lnTo>
                  <a:pt x="3284423" y="265175"/>
                </a:lnTo>
                <a:lnTo>
                  <a:pt x="3280740" y="267588"/>
                </a:lnTo>
                <a:lnTo>
                  <a:pt x="3275787" y="268986"/>
                </a:lnTo>
                <a:lnTo>
                  <a:pt x="3254451" y="275336"/>
                </a:lnTo>
                <a:lnTo>
                  <a:pt x="3255467" y="285369"/>
                </a:lnTo>
                <a:lnTo>
                  <a:pt x="3261090" y="285239"/>
                </a:lnTo>
                <a:lnTo>
                  <a:pt x="3274498" y="284971"/>
                </a:lnTo>
                <a:lnTo>
                  <a:pt x="3287010" y="284796"/>
                </a:lnTo>
                <a:lnTo>
                  <a:pt x="3317369" y="284881"/>
                </a:lnTo>
                <a:lnTo>
                  <a:pt x="3330628" y="285089"/>
                </a:lnTo>
                <a:lnTo>
                  <a:pt x="3345510" y="285369"/>
                </a:lnTo>
                <a:lnTo>
                  <a:pt x="3344875" y="274955"/>
                </a:lnTo>
                <a:lnTo>
                  <a:pt x="3325825" y="269494"/>
                </a:lnTo>
                <a:lnTo>
                  <a:pt x="3323285" y="268732"/>
                </a:lnTo>
                <a:lnTo>
                  <a:pt x="3320237" y="266700"/>
                </a:lnTo>
                <a:lnTo>
                  <a:pt x="3318459" y="263779"/>
                </a:lnTo>
                <a:lnTo>
                  <a:pt x="3318459" y="259080"/>
                </a:lnTo>
                <a:lnTo>
                  <a:pt x="3319221" y="255650"/>
                </a:lnTo>
                <a:lnTo>
                  <a:pt x="3320745" y="251206"/>
                </a:lnTo>
                <a:lnTo>
                  <a:pt x="3322269" y="246761"/>
                </a:lnTo>
                <a:lnTo>
                  <a:pt x="3324301" y="240919"/>
                </a:lnTo>
                <a:lnTo>
                  <a:pt x="3326968" y="233680"/>
                </a:lnTo>
                <a:lnTo>
                  <a:pt x="3375482" y="103886"/>
                </a:lnTo>
                <a:lnTo>
                  <a:pt x="3378276" y="96520"/>
                </a:lnTo>
                <a:lnTo>
                  <a:pt x="3380816" y="89408"/>
                </a:lnTo>
                <a:lnTo>
                  <a:pt x="3383229" y="82423"/>
                </a:lnTo>
                <a:lnTo>
                  <a:pt x="3385261" y="89408"/>
                </a:lnTo>
                <a:lnTo>
                  <a:pt x="3387420" y="96520"/>
                </a:lnTo>
                <a:lnTo>
                  <a:pt x="3389960" y="104139"/>
                </a:lnTo>
                <a:lnTo>
                  <a:pt x="3433902" y="233807"/>
                </a:lnTo>
                <a:lnTo>
                  <a:pt x="3436315" y="240919"/>
                </a:lnTo>
                <a:lnTo>
                  <a:pt x="3438093" y="246507"/>
                </a:lnTo>
                <a:lnTo>
                  <a:pt x="3439490" y="250825"/>
                </a:lnTo>
                <a:lnTo>
                  <a:pt x="3440760" y="255143"/>
                </a:lnTo>
                <a:lnTo>
                  <a:pt x="3441395" y="258699"/>
                </a:lnTo>
                <a:lnTo>
                  <a:pt x="3441395" y="263651"/>
                </a:lnTo>
                <a:lnTo>
                  <a:pt x="3439617" y="266700"/>
                </a:lnTo>
                <a:lnTo>
                  <a:pt x="3436569" y="268859"/>
                </a:lnTo>
                <a:lnTo>
                  <a:pt x="3433902" y="269621"/>
                </a:lnTo>
                <a:close/>
              </a:path>
              <a:path w="4573727" h="292100">
                <a:moveTo>
                  <a:pt x="1269822" y="269621"/>
                </a:moveTo>
                <a:lnTo>
                  <a:pt x="1250391" y="275336"/>
                </a:lnTo>
                <a:lnTo>
                  <a:pt x="1251280" y="285369"/>
                </a:lnTo>
                <a:lnTo>
                  <a:pt x="1257869" y="285263"/>
                </a:lnTo>
                <a:lnTo>
                  <a:pt x="1270375" y="285084"/>
                </a:lnTo>
                <a:lnTo>
                  <a:pt x="1282988" y="284937"/>
                </a:lnTo>
                <a:lnTo>
                  <a:pt x="1308551" y="284758"/>
                </a:lnTo>
                <a:lnTo>
                  <a:pt x="1337399" y="284796"/>
                </a:lnTo>
                <a:lnTo>
                  <a:pt x="1350086" y="284928"/>
                </a:lnTo>
                <a:lnTo>
                  <a:pt x="1362774" y="285122"/>
                </a:lnTo>
                <a:lnTo>
                  <a:pt x="1375486" y="285369"/>
                </a:lnTo>
                <a:lnTo>
                  <a:pt x="1374724" y="275336"/>
                </a:lnTo>
                <a:lnTo>
                  <a:pt x="1355420" y="269621"/>
                </a:lnTo>
                <a:lnTo>
                  <a:pt x="1350467" y="268224"/>
                </a:lnTo>
                <a:lnTo>
                  <a:pt x="1346530" y="265811"/>
                </a:lnTo>
                <a:lnTo>
                  <a:pt x="1343863" y="262636"/>
                </a:lnTo>
                <a:lnTo>
                  <a:pt x="1341069" y="259334"/>
                </a:lnTo>
                <a:lnTo>
                  <a:pt x="1338148" y="253111"/>
                </a:lnTo>
                <a:lnTo>
                  <a:pt x="1334719" y="243839"/>
                </a:lnTo>
                <a:lnTo>
                  <a:pt x="1249756" y="2159"/>
                </a:lnTo>
                <a:lnTo>
                  <a:pt x="1228420" y="5334"/>
                </a:lnTo>
                <a:lnTo>
                  <a:pt x="1130757" y="246380"/>
                </a:lnTo>
                <a:lnTo>
                  <a:pt x="1127836" y="253237"/>
                </a:lnTo>
                <a:lnTo>
                  <a:pt x="1125169" y="258445"/>
                </a:lnTo>
                <a:lnTo>
                  <a:pt x="1122756" y="261747"/>
                </a:lnTo>
                <a:lnTo>
                  <a:pt x="1120343" y="265175"/>
                </a:lnTo>
                <a:lnTo>
                  <a:pt x="1116660" y="267588"/>
                </a:lnTo>
                <a:lnTo>
                  <a:pt x="1111707" y="268986"/>
                </a:lnTo>
                <a:lnTo>
                  <a:pt x="1090371" y="275336"/>
                </a:lnTo>
                <a:lnTo>
                  <a:pt x="1091387" y="285369"/>
                </a:lnTo>
                <a:lnTo>
                  <a:pt x="1097010" y="285239"/>
                </a:lnTo>
                <a:lnTo>
                  <a:pt x="1110418" y="284971"/>
                </a:lnTo>
                <a:lnTo>
                  <a:pt x="1122930" y="284796"/>
                </a:lnTo>
                <a:lnTo>
                  <a:pt x="1153289" y="284881"/>
                </a:lnTo>
                <a:lnTo>
                  <a:pt x="1166548" y="285089"/>
                </a:lnTo>
                <a:lnTo>
                  <a:pt x="1181430" y="285369"/>
                </a:lnTo>
                <a:lnTo>
                  <a:pt x="1180795" y="274955"/>
                </a:lnTo>
                <a:lnTo>
                  <a:pt x="1161745" y="269494"/>
                </a:lnTo>
                <a:lnTo>
                  <a:pt x="1159205" y="268732"/>
                </a:lnTo>
                <a:lnTo>
                  <a:pt x="1156157" y="266700"/>
                </a:lnTo>
                <a:lnTo>
                  <a:pt x="1154379" y="263779"/>
                </a:lnTo>
                <a:lnTo>
                  <a:pt x="1154379" y="259080"/>
                </a:lnTo>
                <a:lnTo>
                  <a:pt x="1155141" y="255650"/>
                </a:lnTo>
                <a:lnTo>
                  <a:pt x="1156665" y="251206"/>
                </a:lnTo>
                <a:lnTo>
                  <a:pt x="1158189" y="246761"/>
                </a:lnTo>
                <a:lnTo>
                  <a:pt x="1160221" y="240919"/>
                </a:lnTo>
                <a:lnTo>
                  <a:pt x="1162888" y="233680"/>
                </a:lnTo>
                <a:lnTo>
                  <a:pt x="1211402" y="103886"/>
                </a:lnTo>
                <a:lnTo>
                  <a:pt x="1214196" y="96520"/>
                </a:lnTo>
                <a:lnTo>
                  <a:pt x="1216736" y="89408"/>
                </a:lnTo>
                <a:lnTo>
                  <a:pt x="1219149" y="82423"/>
                </a:lnTo>
                <a:lnTo>
                  <a:pt x="1221181" y="89408"/>
                </a:lnTo>
                <a:lnTo>
                  <a:pt x="1223340" y="96520"/>
                </a:lnTo>
                <a:lnTo>
                  <a:pt x="1225880" y="104139"/>
                </a:lnTo>
                <a:lnTo>
                  <a:pt x="1269822" y="233807"/>
                </a:lnTo>
                <a:lnTo>
                  <a:pt x="1272235" y="240919"/>
                </a:lnTo>
                <a:lnTo>
                  <a:pt x="1274013" y="246507"/>
                </a:lnTo>
                <a:lnTo>
                  <a:pt x="1275410" y="250825"/>
                </a:lnTo>
                <a:lnTo>
                  <a:pt x="1276680" y="255143"/>
                </a:lnTo>
                <a:lnTo>
                  <a:pt x="1277315" y="258699"/>
                </a:lnTo>
                <a:lnTo>
                  <a:pt x="1277315" y="263651"/>
                </a:lnTo>
                <a:lnTo>
                  <a:pt x="1275537" y="266700"/>
                </a:lnTo>
                <a:lnTo>
                  <a:pt x="1272489" y="268859"/>
                </a:lnTo>
                <a:lnTo>
                  <a:pt x="1269822" y="269621"/>
                </a:lnTo>
                <a:close/>
              </a:path>
              <a:path w="4573727" h="292100">
                <a:moveTo>
                  <a:pt x="4177517" y="270379"/>
                </a:moveTo>
                <a:lnTo>
                  <a:pt x="4165428" y="265866"/>
                </a:lnTo>
                <a:lnTo>
                  <a:pt x="4154614" y="259222"/>
                </a:lnTo>
                <a:lnTo>
                  <a:pt x="4145084" y="250442"/>
                </a:lnTo>
                <a:lnTo>
                  <a:pt x="4136847" y="239522"/>
                </a:lnTo>
                <a:lnTo>
                  <a:pt x="4137728" y="284363"/>
                </a:lnTo>
                <a:lnTo>
                  <a:pt x="4150428" y="287745"/>
                </a:lnTo>
                <a:lnTo>
                  <a:pt x="4163911" y="290163"/>
                </a:lnTo>
                <a:lnTo>
                  <a:pt x="4178180" y="291615"/>
                </a:lnTo>
                <a:lnTo>
                  <a:pt x="4193235" y="292100"/>
                </a:lnTo>
                <a:lnTo>
                  <a:pt x="4200473" y="291992"/>
                </a:lnTo>
                <a:lnTo>
                  <a:pt x="4215049" y="291079"/>
                </a:lnTo>
                <a:lnTo>
                  <a:pt x="4228914" y="289235"/>
                </a:lnTo>
                <a:lnTo>
                  <a:pt x="4242069" y="286460"/>
                </a:lnTo>
                <a:lnTo>
                  <a:pt x="4254515" y="282755"/>
                </a:lnTo>
                <a:lnTo>
                  <a:pt x="4266253" y="278121"/>
                </a:lnTo>
                <a:lnTo>
                  <a:pt x="4277283" y="272560"/>
                </a:lnTo>
                <a:lnTo>
                  <a:pt x="4287607" y="266071"/>
                </a:lnTo>
                <a:lnTo>
                  <a:pt x="4297225" y="258656"/>
                </a:lnTo>
                <a:lnTo>
                  <a:pt x="4306138" y="250317"/>
                </a:lnTo>
                <a:lnTo>
                  <a:pt x="4316490" y="238283"/>
                </a:lnTo>
                <a:lnTo>
                  <a:pt x="4323543" y="228144"/>
                </a:lnTo>
                <a:lnTo>
                  <a:pt x="4329662" y="217383"/>
                </a:lnTo>
                <a:lnTo>
                  <a:pt x="4334845" y="205999"/>
                </a:lnTo>
                <a:lnTo>
                  <a:pt x="4339090" y="193991"/>
                </a:lnTo>
                <a:lnTo>
                  <a:pt x="4342395" y="181358"/>
                </a:lnTo>
                <a:lnTo>
                  <a:pt x="4344758" y="168099"/>
                </a:lnTo>
                <a:lnTo>
                  <a:pt x="4346177" y="154213"/>
                </a:lnTo>
                <a:lnTo>
                  <a:pt x="4346651" y="139700"/>
                </a:lnTo>
                <a:lnTo>
                  <a:pt x="4346478" y="131062"/>
                </a:lnTo>
                <a:lnTo>
                  <a:pt x="4345371" y="116770"/>
                </a:lnTo>
                <a:lnTo>
                  <a:pt x="4343239" y="103220"/>
                </a:lnTo>
                <a:lnTo>
                  <a:pt x="4340083" y="90413"/>
                </a:lnTo>
                <a:lnTo>
                  <a:pt x="4335902" y="78346"/>
                </a:lnTo>
                <a:lnTo>
                  <a:pt x="4330696" y="67019"/>
                </a:lnTo>
                <a:lnTo>
                  <a:pt x="4324466" y="56431"/>
                </a:lnTo>
                <a:lnTo>
                  <a:pt x="4317211" y="46580"/>
                </a:lnTo>
                <a:lnTo>
                  <a:pt x="4308932" y="37464"/>
                </a:lnTo>
                <a:lnTo>
                  <a:pt x="4300768" y="30112"/>
                </a:lnTo>
                <a:lnTo>
                  <a:pt x="4291165" y="23046"/>
                </a:lnTo>
                <a:lnTo>
                  <a:pt x="4280783" y="16925"/>
                </a:lnTo>
                <a:lnTo>
                  <a:pt x="4269619" y="11749"/>
                </a:lnTo>
                <a:lnTo>
                  <a:pt x="4257671" y="7516"/>
                </a:lnTo>
                <a:lnTo>
                  <a:pt x="4244937" y="4226"/>
                </a:lnTo>
                <a:lnTo>
                  <a:pt x="4231415" y="1877"/>
                </a:lnTo>
                <a:lnTo>
                  <a:pt x="4217102" y="469"/>
                </a:lnTo>
                <a:lnTo>
                  <a:pt x="4201998" y="0"/>
                </a:lnTo>
                <a:lnTo>
                  <a:pt x="4195744" y="76"/>
                </a:lnTo>
                <a:lnTo>
                  <a:pt x="4181094" y="901"/>
                </a:lnTo>
                <a:lnTo>
                  <a:pt x="4167156" y="2628"/>
                </a:lnTo>
                <a:lnTo>
                  <a:pt x="4153927" y="5258"/>
                </a:lnTo>
                <a:lnTo>
                  <a:pt x="4141405" y="8792"/>
                </a:lnTo>
                <a:lnTo>
                  <a:pt x="4129590" y="13228"/>
                </a:lnTo>
                <a:lnTo>
                  <a:pt x="4118478" y="18568"/>
                </a:lnTo>
                <a:lnTo>
                  <a:pt x="4108069" y="24810"/>
                </a:lnTo>
                <a:lnTo>
                  <a:pt x="4098359" y="31956"/>
                </a:lnTo>
                <a:lnTo>
                  <a:pt x="4089349" y="40005"/>
                </a:lnTo>
                <a:lnTo>
                  <a:pt x="4079735" y="50566"/>
                </a:lnTo>
                <a:lnTo>
                  <a:pt x="4072434" y="60465"/>
                </a:lnTo>
                <a:lnTo>
                  <a:pt x="4066106" y="71042"/>
                </a:lnTo>
                <a:lnTo>
                  <a:pt x="4060751" y="82299"/>
                </a:lnTo>
                <a:lnTo>
                  <a:pt x="4056370" y="94237"/>
                </a:lnTo>
                <a:lnTo>
                  <a:pt x="4052963" y="106858"/>
                </a:lnTo>
                <a:lnTo>
                  <a:pt x="4050529" y="120165"/>
                </a:lnTo>
                <a:lnTo>
                  <a:pt x="4049068" y="134159"/>
                </a:lnTo>
                <a:lnTo>
                  <a:pt x="4048582" y="148844"/>
                </a:lnTo>
                <a:lnTo>
                  <a:pt x="4048865" y="160062"/>
                </a:lnTo>
                <a:lnTo>
                  <a:pt x="4050103" y="174224"/>
                </a:lnTo>
                <a:lnTo>
                  <a:pt x="4052324" y="187679"/>
                </a:lnTo>
                <a:lnTo>
                  <a:pt x="4055528" y="200425"/>
                </a:lnTo>
                <a:lnTo>
                  <a:pt x="4059716" y="212462"/>
                </a:lnTo>
                <a:lnTo>
                  <a:pt x="4064887" y="223788"/>
                </a:lnTo>
                <a:lnTo>
                  <a:pt x="4071042" y="234402"/>
                </a:lnTo>
                <a:lnTo>
                  <a:pt x="4078180" y="244304"/>
                </a:lnTo>
                <a:lnTo>
                  <a:pt x="4086301" y="253492"/>
                </a:lnTo>
                <a:lnTo>
                  <a:pt x="4094713" y="261245"/>
                </a:lnTo>
                <a:lnTo>
                  <a:pt x="4104303" y="268459"/>
                </a:lnTo>
                <a:lnTo>
                  <a:pt x="4114668" y="274718"/>
                </a:lnTo>
                <a:lnTo>
                  <a:pt x="4115384" y="142239"/>
                </a:lnTo>
                <a:lnTo>
                  <a:pt x="4115456" y="134695"/>
                </a:lnTo>
                <a:lnTo>
                  <a:pt x="4116113" y="119125"/>
                </a:lnTo>
                <a:lnTo>
                  <a:pt x="4117451" y="104680"/>
                </a:lnTo>
                <a:lnTo>
                  <a:pt x="4119469" y="91363"/>
                </a:lnTo>
                <a:lnTo>
                  <a:pt x="4122166" y="79175"/>
                </a:lnTo>
                <a:lnTo>
                  <a:pt x="4125539" y="68117"/>
                </a:lnTo>
                <a:lnTo>
                  <a:pt x="4129586" y="58193"/>
                </a:lnTo>
                <a:lnTo>
                  <a:pt x="4134307" y="49403"/>
                </a:lnTo>
                <a:lnTo>
                  <a:pt x="4145553" y="35704"/>
                </a:lnTo>
                <a:lnTo>
                  <a:pt x="4155608" y="28258"/>
                </a:lnTo>
                <a:lnTo>
                  <a:pt x="4167245" y="22934"/>
                </a:lnTo>
                <a:lnTo>
                  <a:pt x="4180465" y="19736"/>
                </a:lnTo>
                <a:lnTo>
                  <a:pt x="4195267" y="18669"/>
                </a:lnTo>
                <a:lnTo>
                  <a:pt x="4205132" y="19127"/>
                </a:lnTo>
                <a:lnTo>
                  <a:pt x="4218758" y="21536"/>
                </a:lnTo>
                <a:lnTo>
                  <a:pt x="4230976" y="26009"/>
                </a:lnTo>
                <a:lnTo>
                  <a:pt x="4241783" y="32547"/>
                </a:lnTo>
                <a:lnTo>
                  <a:pt x="4251175" y="41149"/>
                </a:lnTo>
                <a:lnTo>
                  <a:pt x="4259148" y="51816"/>
                </a:lnTo>
                <a:lnTo>
                  <a:pt x="4267052" y="67185"/>
                </a:lnTo>
                <a:lnTo>
                  <a:pt x="4270969" y="77937"/>
                </a:lnTo>
                <a:lnTo>
                  <a:pt x="4274170" y="89676"/>
                </a:lnTo>
                <a:lnTo>
                  <a:pt x="4276657" y="102398"/>
                </a:lnTo>
                <a:lnTo>
                  <a:pt x="4278431" y="116101"/>
                </a:lnTo>
                <a:lnTo>
                  <a:pt x="4279495" y="130779"/>
                </a:lnTo>
                <a:lnTo>
                  <a:pt x="4279849" y="146431"/>
                </a:lnTo>
                <a:lnTo>
                  <a:pt x="4279677" y="158426"/>
                </a:lnTo>
                <a:lnTo>
                  <a:pt x="4278878" y="173966"/>
                </a:lnTo>
                <a:lnTo>
                  <a:pt x="4277425" y="188339"/>
                </a:lnTo>
                <a:lnTo>
                  <a:pt x="4275316" y="201540"/>
                </a:lnTo>
                <a:lnTo>
                  <a:pt x="4272550" y="213567"/>
                </a:lnTo>
                <a:lnTo>
                  <a:pt x="4269125" y="224416"/>
                </a:lnTo>
                <a:lnTo>
                  <a:pt x="4265039" y="234085"/>
                </a:lnTo>
                <a:lnTo>
                  <a:pt x="4260291" y="242570"/>
                </a:lnTo>
                <a:lnTo>
                  <a:pt x="4249152" y="255991"/>
                </a:lnTo>
                <a:lnTo>
                  <a:pt x="4239078" y="263517"/>
                </a:lnTo>
                <a:lnTo>
                  <a:pt x="4227507" y="268887"/>
                </a:lnTo>
                <a:lnTo>
                  <a:pt x="4214431" y="272105"/>
                </a:lnTo>
                <a:lnTo>
                  <a:pt x="4199839" y="273176"/>
                </a:lnTo>
                <a:lnTo>
                  <a:pt x="4190873" y="272764"/>
                </a:lnTo>
                <a:lnTo>
                  <a:pt x="4177517" y="270379"/>
                </a:lnTo>
                <a:close/>
              </a:path>
              <a:path w="4573727" h="292100">
                <a:moveTo>
                  <a:pt x="4136847" y="239522"/>
                </a:moveTo>
                <a:lnTo>
                  <a:pt x="4132465" y="231919"/>
                </a:lnTo>
                <a:lnTo>
                  <a:pt x="4127923" y="222022"/>
                </a:lnTo>
                <a:lnTo>
                  <a:pt x="4124085" y="211157"/>
                </a:lnTo>
                <a:lnTo>
                  <a:pt x="4120949" y="199320"/>
                </a:lnTo>
                <a:lnTo>
                  <a:pt x="4118512" y="186512"/>
                </a:lnTo>
                <a:lnTo>
                  <a:pt x="4116773" y="172730"/>
                </a:lnTo>
                <a:lnTo>
                  <a:pt x="4115731" y="157973"/>
                </a:lnTo>
                <a:lnTo>
                  <a:pt x="4115384" y="142239"/>
                </a:lnTo>
                <a:lnTo>
                  <a:pt x="4114668" y="274718"/>
                </a:lnTo>
                <a:lnTo>
                  <a:pt x="4125808" y="280020"/>
                </a:lnTo>
                <a:lnTo>
                  <a:pt x="4137728" y="284363"/>
                </a:lnTo>
                <a:lnTo>
                  <a:pt x="4136847" y="239522"/>
                </a:lnTo>
                <a:close/>
              </a:path>
              <a:path w="4573727" h="292100">
                <a:moveTo>
                  <a:pt x="3659357" y="270379"/>
                </a:moveTo>
                <a:lnTo>
                  <a:pt x="3647268" y="265866"/>
                </a:lnTo>
                <a:lnTo>
                  <a:pt x="3636454" y="259222"/>
                </a:lnTo>
                <a:lnTo>
                  <a:pt x="3626924" y="250442"/>
                </a:lnTo>
                <a:lnTo>
                  <a:pt x="3618687" y="239522"/>
                </a:lnTo>
                <a:lnTo>
                  <a:pt x="3619568" y="284363"/>
                </a:lnTo>
                <a:lnTo>
                  <a:pt x="3632268" y="287745"/>
                </a:lnTo>
                <a:lnTo>
                  <a:pt x="3645751" y="290163"/>
                </a:lnTo>
                <a:lnTo>
                  <a:pt x="3660020" y="291615"/>
                </a:lnTo>
                <a:lnTo>
                  <a:pt x="3675075" y="292100"/>
                </a:lnTo>
                <a:lnTo>
                  <a:pt x="3682313" y="291992"/>
                </a:lnTo>
                <a:lnTo>
                  <a:pt x="3696889" y="291079"/>
                </a:lnTo>
                <a:lnTo>
                  <a:pt x="3710754" y="289235"/>
                </a:lnTo>
                <a:lnTo>
                  <a:pt x="3723909" y="286460"/>
                </a:lnTo>
                <a:lnTo>
                  <a:pt x="3736355" y="282755"/>
                </a:lnTo>
                <a:lnTo>
                  <a:pt x="3748093" y="278121"/>
                </a:lnTo>
                <a:lnTo>
                  <a:pt x="3759123" y="272560"/>
                </a:lnTo>
                <a:lnTo>
                  <a:pt x="3769447" y="266071"/>
                </a:lnTo>
                <a:lnTo>
                  <a:pt x="3779065" y="258656"/>
                </a:lnTo>
                <a:lnTo>
                  <a:pt x="3787978" y="250317"/>
                </a:lnTo>
                <a:lnTo>
                  <a:pt x="3798330" y="238283"/>
                </a:lnTo>
                <a:lnTo>
                  <a:pt x="3805383" y="228144"/>
                </a:lnTo>
                <a:lnTo>
                  <a:pt x="3811502" y="217383"/>
                </a:lnTo>
                <a:lnTo>
                  <a:pt x="3816685" y="205999"/>
                </a:lnTo>
                <a:lnTo>
                  <a:pt x="3820930" y="193991"/>
                </a:lnTo>
                <a:lnTo>
                  <a:pt x="3824235" y="181358"/>
                </a:lnTo>
                <a:lnTo>
                  <a:pt x="3826598" y="168099"/>
                </a:lnTo>
                <a:lnTo>
                  <a:pt x="3828017" y="154213"/>
                </a:lnTo>
                <a:lnTo>
                  <a:pt x="3828491" y="139700"/>
                </a:lnTo>
                <a:lnTo>
                  <a:pt x="3828318" y="131062"/>
                </a:lnTo>
                <a:lnTo>
                  <a:pt x="3827211" y="116770"/>
                </a:lnTo>
                <a:lnTo>
                  <a:pt x="3825079" y="103220"/>
                </a:lnTo>
                <a:lnTo>
                  <a:pt x="3821923" y="90413"/>
                </a:lnTo>
                <a:lnTo>
                  <a:pt x="3817742" y="78346"/>
                </a:lnTo>
                <a:lnTo>
                  <a:pt x="3812536" y="67019"/>
                </a:lnTo>
                <a:lnTo>
                  <a:pt x="3806306" y="56431"/>
                </a:lnTo>
                <a:lnTo>
                  <a:pt x="3799051" y="46580"/>
                </a:lnTo>
                <a:lnTo>
                  <a:pt x="3790772" y="37464"/>
                </a:lnTo>
                <a:lnTo>
                  <a:pt x="3782608" y="30112"/>
                </a:lnTo>
                <a:lnTo>
                  <a:pt x="3773005" y="23046"/>
                </a:lnTo>
                <a:lnTo>
                  <a:pt x="3762623" y="16925"/>
                </a:lnTo>
                <a:lnTo>
                  <a:pt x="3751459" y="11749"/>
                </a:lnTo>
                <a:lnTo>
                  <a:pt x="3739511" y="7516"/>
                </a:lnTo>
                <a:lnTo>
                  <a:pt x="3726777" y="4226"/>
                </a:lnTo>
                <a:lnTo>
                  <a:pt x="3713255" y="1877"/>
                </a:lnTo>
                <a:lnTo>
                  <a:pt x="3698942" y="469"/>
                </a:lnTo>
                <a:lnTo>
                  <a:pt x="3683838" y="0"/>
                </a:lnTo>
                <a:lnTo>
                  <a:pt x="3677584" y="76"/>
                </a:lnTo>
                <a:lnTo>
                  <a:pt x="3662934" y="901"/>
                </a:lnTo>
                <a:lnTo>
                  <a:pt x="3648996" y="2628"/>
                </a:lnTo>
                <a:lnTo>
                  <a:pt x="3635767" y="5258"/>
                </a:lnTo>
                <a:lnTo>
                  <a:pt x="3623245" y="8792"/>
                </a:lnTo>
                <a:lnTo>
                  <a:pt x="3611430" y="13228"/>
                </a:lnTo>
                <a:lnTo>
                  <a:pt x="3600318" y="18568"/>
                </a:lnTo>
                <a:lnTo>
                  <a:pt x="3589909" y="24810"/>
                </a:lnTo>
                <a:lnTo>
                  <a:pt x="3580199" y="31956"/>
                </a:lnTo>
                <a:lnTo>
                  <a:pt x="3571189" y="40005"/>
                </a:lnTo>
                <a:lnTo>
                  <a:pt x="3561575" y="50566"/>
                </a:lnTo>
                <a:lnTo>
                  <a:pt x="3554274" y="60465"/>
                </a:lnTo>
                <a:lnTo>
                  <a:pt x="3547946" y="71042"/>
                </a:lnTo>
                <a:lnTo>
                  <a:pt x="3542591" y="82299"/>
                </a:lnTo>
                <a:lnTo>
                  <a:pt x="3538210" y="94237"/>
                </a:lnTo>
                <a:lnTo>
                  <a:pt x="3534803" y="106858"/>
                </a:lnTo>
                <a:lnTo>
                  <a:pt x="3532369" y="120165"/>
                </a:lnTo>
                <a:lnTo>
                  <a:pt x="3530908" y="134159"/>
                </a:lnTo>
                <a:lnTo>
                  <a:pt x="3530422" y="148844"/>
                </a:lnTo>
                <a:lnTo>
                  <a:pt x="3530705" y="160062"/>
                </a:lnTo>
                <a:lnTo>
                  <a:pt x="3531943" y="174224"/>
                </a:lnTo>
                <a:lnTo>
                  <a:pt x="3534164" y="187679"/>
                </a:lnTo>
                <a:lnTo>
                  <a:pt x="3537368" y="200425"/>
                </a:lnTo>
                <a:lnTo>
                  <a:pt x="3541556" y="212462"/>
                </a:lnTo>
                <a:lnTo>
                  <a:pt x="3546727" y="223788"/>
                </a:lnTo>
                <a:lnTo>
                  <a:pt x="3552882" y="234402"/>
                </a:lnTo>
                <a:lnTo>
                  <a:pt x="3560020" y="244304"/>
                </a:lnTo>
                <a:lnTo>
                  <a:pt x="3568141" y="253492"/>
                </a:lnTo>
                <a:lnTo>
                  <a:pt x="3576553" y="261245"/>
                </a:lnTo>
                <a:lnTo>
                  <a:pt x="3586143" y="268459"/>
                </a:lnTo>
                <a:lnTo>
                  <a:pt x="3596508" y="274718"/>
                </a:lnTo>
                <a:lnTo>
                  <a:pt x="3597224" y="142239"/>
                </a:lnTo>
                <a:lnTo>
                  <a:pt x="3597296" y="134695"/>
                </a:lnTo>
                <a:lnTo>
                  <a:pt x="3597953" y="119125"/>
                </a:lnTo>
                <a:lnTo>
                  <a:pt x="3599291" y="104680"/>
                </a:lnTo>
                <a:lnTo>
                  <a:pt x="3601309" y="91363"/>
                </a:lnTo>
                <a:lnTo>
                  <a:pt x="3604006" y="79175"/>
                </a:lnTo>
                <a:lnTo>
                  <a:pt x="3607379" y="68117"/>
                </a:lnTo>
                <a:lnTo>
                  <a:pt x="3611426" y="58193"/>
                </a:lnTo>
                <a:lnTo>
                  <a:pt x="3616147" y="49403"/>
                </a:lnTo>
                <a:lnTo>
                  <a:pt x="3627393" y="35704"/>
                </a:lnTo>
                <a:lnTo>
                  <a:pt x="3637448" y="28258"/>
                </a:lnTo>
                <a:lnTo>
                  <a:pt x="3649085" y="22934"/>
                </a:lnTo>
                <a:lnTo>
                  <a:pt x="3662305" y="19736"/>
                </a:lnTo>
                <a:lnTo>
                  <a:pt x="3677107" y="18669"/>
                </a:lnTo>
                <a:lnTo>
                  <a:pt x="3686972" y="19127"/>
                </a:lnTo>
                <a:lnTo>
                  <a:pt x="3700598" y="21536"/>
                </a:lnTo>
                <a:lnTo>
                  <a:pt x="3712816" y="26009"/>
                </a:lnTo>
                <a:lnTo>
                  <a:pt x="3723623" y="32547"/>
                </a:lnTo>
                <a:lnTo>
                  <a:pt x="3733015" y="41149"/>
                </a:lnTo>
                <a:lnTo>
                  <a:pt x="3740988" y="51816"/>
                </a:lnTo>
                <a:lnTo>
                  <a:pt x="3748892" y="67185"/>
                </a:lnTo>
                <a:lnTo>
                  <a:pt x="3752809" y="77937"/>
                </a:lnTo>
                <a:lnTo>
                  <a:pt x="3756010" y="89676"/>
                </a:lnTo>
                <a:lnTo>
                  <a:pt x="3758497" y="102398"/>
                </a:lnTo>
                <a:lnTo>
                  <a:pt x="3760271" y="116101"/>
                </a:lnTo>
                <a:lnTo>
                  <a:pt x="3761335" y="130779"/>
                </a:lnTo>
                <a:lnTo>
                  <a:pt x="3761689" y="146431"/>
                </a:lnTo>
                <a:lnTo>
                  <a:pt x="3761517" y="158426"/>
                </a:lnTo>
                <a:lnTo>
                  <a:pt x="3760718" y="173966"/>
                </a:lnTo>
                <a:lnTo>
                  <a:pt x="3759265" y="188339"/>
                </a:lnTo>
                <a:lnTo>
                  <a:pt x="3757156" y="201540"/>
                </a:lnTo>
                <a:lnTo>
                  <a:pt x="3754390" y="213567"/>
                </a:lnTo>
                <a:lnTo>
                  <a:pt x="3750965" y="224416"/>
                </a:lnTo>
                <a:lnTo>
                  <a:pt x="3746879" y="234085"/>
                </a:lnTo>
                <a:lnTo>
                  <a:pt x="3742131" y="242570"/>
                </a:lnTo>
                <a:lnTo>
                  <a:pt x="3730992" y="255991"/>
                </a:lnTo>
                <a:lnTo>
                  <a:pt x="3720918" y="263517"/>
                </a:lnTo>
                <a:lnTo>
                  <a:pt x="3709347" y="268887"/>
                </a:lnTo>
                <a:lnTo>
                  <a:pt x="3696271" y="272105"/>
                </a:lnTo>
                <a:lnTo>
                  <a:pt x="3681679" y="273176"/>
                </a:lnTo>
                <a:lnTo>
                  <a:pt x="3672713" y="272764"/>
                </a:lnTo>
                <a:lnTo>
                  <a:pt x="3659357" y="270379"/>
                </a:lnTo>
                <a:close/>
              </a:path>
              <a:path w="4573727" h="292100">
                <a:moveTo>
                  <a:pt x="3618687" y="239522"/>
                </a:moveTo>
                <a:lnTo>
                  <a:pt x="3614305" y="231919"/>
                </a:lnTo>
                <a:lnTo>
                  <a:pt x="3609763" y="222022"/>
                </a:lnTo>
                <a:lnTo>
                  <a:pt x="3605925" y="211157"/>
                </a:lnTo>
                <a:lnTo>
                  <a:pt x="3602789" y="199320"/>
                </a:lnTo>
                <a:lnTo>
                  <a:pt x="3600352" y="186512"/>
                </a:lnTo>
                <a:lnTo>
                  <a:pt x="3598613" y="172730"/>
                </a:lnTo>
                <a:lnTo>
                  <a:pt x="3597571" y="157973"/>
                </a:lnTo>
                <a:lnTo>
                  <a:pt x="3597224" y="142239"/>
                </a:lnTo>
                <a:lnTo>
                  <a:pt x="3596508" y="274718"/>
                </a:lnTo>
                <a:lnTo>
                  <a:pt x="3607648" y="280020"/>
                </a:lnTo>
                <a:lnTo>
                  <a:pt x="3619568" y="284363"/>
                </a:lnTo>
                <a:lnTo>
                  <a:pt x="3618687" y="239522"/>
                </a:lnTo>
                <a:close/>
              </a:path>
              <a:path w="4573727" h="292100">
                <a:moveTo>
                  <a:pt x="2795249" y="270379"/>
                </a:moveTo>
                <a:lnTo>
                  <a:pt x="2783160" y="265866"/>
                </a:lnTo>
                <a:lnTo>
                  <a:pt x="2772346" y="259222"/>
                </a:lnTo>
                <a:lnTo>
                  <a:pt x="2762816" y="250442"/>
                </a:lnTo>
                <a:lnTo>
                  <a:pt x="2754579" y="239522"/>
                </a:lnTo>
                <a:lnTo>
                  <a:pt x="2755460" y="284363"/>
                </a:lnTo>
                <a:lnTo>
                  <a:pt x="2768160" y="287745"/>
                </a:lnTo>
                <a:lnTo>
                  <a:pt x="2781643" y="290163"/>
                </a:lnTo>
                <a:lnTo>
                  <a:pt x="2795912" y="291615"/>
                </a:lnTo>
                <a:lnTo>
                  <a:pt x="2810967" y="292100"/>
                </a:lnTo>
                <a:lnTo>
                  <a:pt x="2818205" y="291992"/>
                </a:lnTo>
                <a:lnTo>
                  <a:pt x="2832781" y="291079"/>
                </a:lnTo>
                <a:lnTo>
                  <a:pt x="2846646" y="289235"/>
                </a:lnTo>
                <a:lnTo>
                  <a:pt x="2859801" y="286460"/>
                </a:lnTo>
                <a:lnTo>
                  <a:pt x="2872247" y="282755"/>
                </a:lnTo>
                <a:lnTo>
                  <a:pt x="2883985" y="278121"/>
                </a:lnTo>
                <a:lnTo>
                  <a:pt x="2895015" y="272560"/>
                </a:lnTo>
                <a:lnTo>
                  <a:pt x="2905339" y="266071"/>
                </a:lnTo>
                <a:lnTo>
                  <a:pt x="2914957" y="258656"/>
                </a:lnTo>
                <a:lnTo>
                  <a:pt x="2923870" y="250317"/>
                </a:lnTo>
                <a:lnTo>
                  <a:pt x="2934222" y="238283"/>
                </a:lnTo>
                <a:lnTo>
                  <a:pt x="2941275" y="228144"/>
                </a:lnTo>
                <a:lnTo>
                  <a:pt x="2947394" y="217383"/>
                </a:lnTo>
                <a:lnTo>
                  <a:pt x="2952577" y="205999"/>
                </a:lnTo>
                <a:lnTo>
                  <a:pt x="2956822" y="193991"/>
                </a:lnTo>
                <a:lnTo>
                  <a:pt x="2960127" y="181358"/>
                </a:lnTo>
                <a:lnTo>
                  <a:pt x="2962490" y="168099"/>
                </a:lnTo>
                <a:lnTo>
                  <a:pt x="2963909" y="154213"/>
                </a:lnTo>
                <a:lnTo>
                  <a:pt x="2964383" y="139700"/>
                </a:lnTo>
                <a:lnTo>
                  <a:pt x="2964210" y="131062"/>
                </a:lnTo>
                <a:lnTo>
                  <a:pt x="2963103" y="116770"/>
                </a:lnTo>
                <a:lnTo>
                  <a:pt x="2960971" y="103220"/>
                </a:lnTo>
                <a:lnTo>
                  <a:pt x="2957815" y="90413"/>
                </a:lnTo>
                <a:lnTo>
                  <a:pt x="2953634" y="78346"/>
                </a:lnTo>
                <a:lnTo>
                  <a:pt x="2948428" y="67019"/>
                </a:lnTo>
                <a:lnTo>
                  <a:pt x="2942198" y="56431"/>
                </a:lnTo>
                <a:lnTo>
                  <a:pt x="2934943" y="46580"/>
                </a:lnTo>
                <a:lnTo>
                  <a:pt x="2926664" y="37464"/>
                </a:lnTo>
                <a:lnTo>
                  <a:pt x="2918500" y="30112"/>
                </a:lnTo>
                <a:lnTo>
                  <a:pt x="2908897" y="23046"/>
                </a:lnTo>
                <a:lnTo>
                  <a:pt x="2898515" y="16925"/>
                </a:lnTo>
                <a:lnTo>
                  <a:pt x="2887351" y="11749"/>
                </a:lnTo>
                <a:lnTo>
                  <a:pt x="2875403" y="7516"/>
                </a:lnTo>
                <a:lnTo>
                  <a:pt x="2862669" y="4226"/>
                </a:lnTo>
                <a:lnTo>
                  <a:pt x="2849147" y="1877"/>
                </a:lnTo>
                <a:lnTo>
                  <a:pt x="2834834" y="469"/>
                </a:lnTo>
                <a:lnTo>
                  <a:pt x="2819730" y="0"/>
                </a:lnTo>
                <a:lnTo>
                  <a:pt x="2813476" y="76"/>
                </a:lnTo>
                <a:lnTo>
                  <a:pt x="2798826" y="901"/>
                </a:lnTo>
                <a:lnTo>
                  <a:pt x="2784888" y="2628"/>
                </a:lnTo>
                <a:lnTo>
                  <a:pt x="2771659" y="5258"/>
                </a:lnTo>
                <a:lnTo>
                  <a:pt x="2759137" y="8792"/>
                </a:lnTo>
                <a:lnTo>
                  <a:pt x="2747322" y="13228"/>
                </a:lnTo>
                <a:lnTo>
                  <a:pt x="2736210" y="18568"/>
                </a:lnTo>
                <a:lnTo>
                  <a:pt x="2725801" y="24810"/>
                </a:lnTo>
                <a:lnTo>
                  <a:pt x="2716091" y="31956"/>
                </a:lnTo>
                <a:lnTo>
                  <a:pt x="2707081" y="40005"/>
                </a:lnTo>
                <a:lnTo>
                  <a:pt x="2697467" y="50566"/>
                </a:lnTo>
                <a:lnTo>
                  <a:pt x="2690166" y="60465"/>
                </a:lnTo>
                <a:lnTo>
                  <a:pt x="2683838" y="71042"/>
                </a:lnTo>
                <a:lnTo>
                  <a:pt x="2678483" y="82299"/>
                </a:lnTo>
                <a:lnTo>
                  <a:pt x="2674102" y="94237"/>
                </a:lnTo>
                <a:lnTo>
                  <a:pt x="2670695" y="106858"/>
                </a:lnTo>
                <a:lnTo>
                  <a:pt x="2668261" y="120165"/>
                </a:lnTo>
                <a:lnTo>
                  <a:pt x="2666800" y="134159"/>
                </a:lnTo>
                <a:lnTo>
                  <a:pt x="2666314" y="148844"/>
                </a:lnTo>
                <a:lnTo>
                  <a:pt x="2666597" y="160062"/>
                </a:lnTo>
                <a:lnTo>
                  <a:pt x="2667835" y="174224"/>
                </a:lnTo>
                <a:lnTo>
                  <a:pt x="2670056" y="187679"/>
                </a:lnTo>
                <a:lnTo>
                  <a:pt x="2673260" y="200425"/>
                </a:lnTo>
                <a:lnTo>
                  <a:pt x="2677448" y="212462"/>
                </a:lnTo>
                <a:lnTo>
                  <a:pt x="2682619" y="223788"/>
                </a:lnTo>
                <a:lnTo>
                  <a:pt x="2688774" y="234402"/>
                </a:lnTo>
                <a:lnTo>
                  <a:pt x="2695912" y="244304"/>
                </a:lnTo>
                <a:lnTo>
                  <a:pt x="2704033" y="253492"/>
                </a:lnTo>
                <a:lnTo>
                  <a:pt x="2712445" y="261245"/>
                </a:lnTo>
                <a:lnTo>
                  <a:pt x="2722035" y="268459"/>
                </a:lnTo>
                <a:lnTo>
                  <a:pt x="2732400" y="274718"/>
                </a:lnTo>
                <a:lnTo>
                  <a:pt x="2733116" y="142239"/>
                </a:lnTo>
                <a:lnTo>
                  <a:pt x="2733188" y="134695"/>
                </a:lnTo>
                <a:lnTo>
                  <a:pt x="2733845" y="119125"/>
                </a:lnTo>
                <a:lnTo>
                  <a:pt x="2735183" y="104680"/>
                </a:lnTo>
                <a:lnTo>
                  <a:pt x="2737201" y="91363"/>
                </a:lnTo>
                <a:lnTo>
                  <a:pt x="2739898" y="79175"/>
                </a:lnTo>
                <a:lnTo>
                  <a:pt x="2743271" y="68117"/>
                </a:lnTo>
                <a:lnTo>
                  <a:pt x="2747318" y="58193"/>
                </a:lnTo>
                <a:lnTo>
                  <a:pt x="2752039" y="49403"/>
                </a:lnTo>
                <a:lnTo>
                  <a:pt x="2763285" y="35704"/>
                </a:lnTo>
                <a:lnTo>
                  <a:pt x="2773340" y="28258"/>
                </a:lnTo>
                <a:lnTo>
                  <a:pt x="2784977" y="22934"/>
                </a:lnTo>
                <a:lnTo>
                  <a:pt x="2798197" y="19736"/>
                </a:lnTo>
                <a:lnTo>
                  <a:pt x="2812999" y="18669"/>
                </a:lnTo>
                <a:lnTo>
                  <a:pt x="2822864" y="19127"/>
                </a:lnTo>
                <a:lnTo>
                  <a:pt x="2836490" y="21536"/>
                </a:lnTo>
                <a:lnTo>
                  <a:pt x="2848708" y="26009"/>
                </a:lnTo>
                <a:lnTo>
                  <a:pt x="2859515" y="32547"/>
                </a:lnTo>
                <a:lnTo>
                  <a:pt x="2868907" y="41149"/>
                </a:lnTo>
                <a:lnTo>
                  <a:pt x="2876880" y="51816"/>
                </a:lnTo>
                <a:lnTo>
                  <a:pt x="2884784" y="67185"/>
                </a:lnTo>
                <a:lnTo>
                  <a:pt x="2888701" y="77937"/>
                </a:lnTo>
                <a:lnTo>
                  <a:pt x="2891902" y="89676"/>
                </a:lnTo>
                <a:lnTo>
                  <a:pt x="2894389" y="102398"/>
                </a:lnTo>
                <a:lnTo>
                  <a:pt x="2896163" y="116101"/>
                </a:lnTo>
                <a:lnTo>
                  <a:pt x="2897227" y="130779"/>
                </a:lnTo>
                <a:lnTo>
                  <a:pt x="2897581" y="146431"/>
                </a:lnTo>
                <a:lnTo>
                  <a:pt x="2897409" y="158426"/>
                </a:lnTo>
                <a:lnTo>
                  <a:pt x="2896610" y="173966"/>
                </a:lnTo>
                <a:lnTo>
                  <a:pt x="2895157" y="188339"/>
                </a:lnTo>
                <a:lnTo>
                  <a:pt x="2893048" y="201540"/>
                </a:lnTo>
                <a:lnTo>
                  <a:pt x="2890282" y="213567"/>
                </a:lnTo>
                <a:lnTo>
                  <a:pt x="2886857" y="224416"/>
                </a:lnTo>
                <a:lnTo>
                  <a:pt x="2882771" y="234085"/>
                </a:lnTo>
                <a:lnTo>
                  <a:pt x="2878023" y="242570"/>
                </a:lnTo>
                <a:lnTo>
                  <a:pt x="2866884" y="255991"/>
                </a:lnTo>
                <a:lnTo>
                  <a:pt x="2856810" y="263517"/>
                </a:lnTo>
                <a:lnTo>
                  <a:pt x="2845239" y="268887"/>
                </a:lnTo>
                <a:lnTo>
                  <a:pt x="2832163" y="272105"/>
                </a:lnTo>
                <a:lnTo>
                  <a:pt x="2817571" y="273176"/>
                </a:lnTo>
                <a:lnTo>
                  <a:pt x="2808605" y="272764"/>
                </a:lnTo>
                <a:lnTo>
                  <a:pt x="2795249" y="270379"/>
                </a:lnTo>
                <a:close/>
              </a:path>
              <a:path w="4573727" h="292100">
                <a:moveTo>
                  <a:pt x="2754579" y="239522"/>
                </a:moveTo>
                <a:lnTo>
                  <a:pt x="2750197" y="231919"/>
                </a:lnTo>
                <a:lnTo>
                  <a:pt x="2745655" y="222022"/>
                </a:lnTo>
                <a:lnTo>
                  <a:pt x="2741817" y="211157"/>
                </a:lnTo>
                <a:lnTo>
                  <a:pt x="2738681" y="199320"/>
                </a:lnTo>
                <a:lnTo>
                  <a:pt x="2736244" y="186512"/>
                </a:lnTo>
                <a:lnTo>
                  <a:pt x="2734505" y="172730"/>
                </a:lnTo>
                <a:lnTo>
                  <a:pt x="2733463" y="157973"/>
                </a:lnTo>
                <a:lnTo>
                  <a:pt x="2733116" y="142239"/>
                </a:lnTo>
                <a:lnTo>
                  <a:pt x="2732400" y="274718"/>
                </a:lnTo>
                <a:lnTo>
                  <a:pt x="2743540" y="280020"/>
                </a:lnTo>
                <a:lnTo>
                  <a:pt x="2755460" y="284363"/>
                </a:lnTo>
                <a:lnTo>
                  <a:pt x="2754579" y="239522"/>
                </a:lnTo>
                <a:close/>
              </a:path>
              <a:path w="4573727" h="292100">
                <a:moveTo>
                  <a:pt x="698225" y="270379"/>
                </a:moveTo>
                <a:lnTo>
                  <a:pt x="686136" y="265866"/>
                </a:lnTo>
                <a:lnTo>
                  <a:pt x="675322" y="259222"/>
                </a:lnTo>
                <a:lnTo>
                  <a:pt x="665792" y="250442"/>
                </a:lnTo>
                <a:lnTo>
                  <a:pt x="657555" y="239522"/>
                </a:lnTo>
                <a:lnTo>
                  <a:pt x="658436" y="284363"/>
                </a:lnTo>
                <a:lnTo>
                  <a:pt x="671136" y="287745"/>
                </a:lnTo>
                <a:lnTo>
                  <a:pt x="684619" y="290163"/>
                </a:lnTo>
                <a:lnTo>
                  <a:pt x="698888" y="291615"/>
                </a:lnTo>
                <a:lnTo>
                  <a:pt x="713943" y="292100"/>
                </a:lnTo>
                <a:lnTo>
                  <a:pt x="721181" y="291992"/>
                </a:lnTo>
                <a:lnTo>
                  <a:pt x="735757" y="291079"/>
                </a:lnTo>
                <a:lnTo>
                  <a:pt x="749622" y="289235"/>
                </a:lnTo>
                <a:lnTo>
                  <a:pt x="762777" y="286460"/>
                </a:lnTo>
                <a:lnTo>
                  <a:pt x="775223" y="282755"/>
                </a:lnTo>
                <a:lnTo>
                  <a:pt x="786961" y="278121"/>
                </a:lnTo>
                <a:lnTo>
                  <a:pt x="797991" y="272560"/>
                </a:lnTo>
                <a:lnTo>
                  <a:pt x="808315" y="266071"/>
                </a:lnTo>
                <a:lnTo>
                  <a:pt x="817933" y="258656"/>
                </a:lnTo>
                <a:lnTo>
                  <a:pt x="826846" y="250317"/>
                </a:lnTo>
                <a:lnTo>
                  <a:pt x="837198" y="238283"/>
                </a:lnTo>
                <a:lnTo>
                  <a:pt x="844251" y="228144"/>
                </a:lnTo>
                <a:lnTo>
                  <a:pt x="850370" y="217383"/>
                </a:lnTo>
                <a:lnTo>
                  <a:pt x="855553" y="205999"/>
                </a:lnTo>
                <a:lnTo>
                  <a:pt x="859798" y="193991"/>
                </a:lnTo>
                <a:lnTo>
                  <a:pt x="863103" y="181358"/>
                </a:lnTo>
                <a:lnTo>
                  <a:pt x="865466" y="168099"/>
                </a:lnTo>
                <a:lnTo>
                  <a:pt x="866885" y="154213"/>
                </a:lnTo>
                <a:lnTo>
                  <a:pt x="867359" y="139700"/>
                </a:lnTo>
                <a:lnTo>
                  <a:pt x="867186" y="131062"/>
                </a:lnTo>
                <a:lnTo>
                  <a:pt x="866079" y="116770"/>
                </a:lnTo>
                <a:lnTo>
                  <a:pt x="863947" y="103220"/>
                </a:lnTo>
                <a:lnTo>
                  <a:pt x="860791" y="90413"/>
                </a:lnTo>
                <a:lnTo>
                  <a:pt x="856610" y="78346"/>
                </a:lnTo>
                <a:lnTo>
                  <a:pt x="851404" y="67019"/>
                </a:lnTo>
                <a:lnTo>
                  <a:pt x="845174" y="56431"/>
                </a:lnTo>
                <a:lnTo>
                  <a:pt x="837919" y="46580"/>
                </a:lnTo>
                <a:lnTo>
                  <a:pt x="829640" y="37464"/>
                </a:lnTo>
                <a:lnTo>
                  <a:pt x="821476" y="30112"/>
                </a:lnTo>
                <a:lnTo>
                  <a:pt x="811873" y="23046"/>
                </a:lnTo>
                <a:lnTo>
                  <a:pt x="801491" y="16925"/>
                </a:lnTo>
                <a:lnTo>
                  <a:pt x="790327" y="11749"/>
                </a:lnTo>
                <a:lnTo>
                  <a:pt x="778379" y="7516"/>
                </a:lnTo>
                <a:lnTo>
                  <a:pt x="765645" y="4226"/>
                </a:lnTo>
                <a:lnTo>
                  <a:pt x="752123" y="1877"/>
                </a:lnTo>
                <a:lnTo>
                  <a:pt x="737810" y="469"/>
                </a:lnTo>
                <a:lnTo>
                  <a:pt x="722706" y="0"/>
                </a:lnTo>
                <a:lnTo>
                  <a:pt x="716452" y="76"/>
                </a:lnTo>
                <a:lnTo>
                  <a:pt x="701802" y="901"/>
                </a:lnTo>
                <a:lnTo>
                  <a:pt x="687864" y="2628"/>
                </a:lnTo>
                <a:lnTo>
                  <a:pt x="674635" y="5258"/>
                </a:lnTo>
                <a:lnTo>
                  <a:pt x="662113" y="8792"/>
                </a:lnTo>
                <a:lnTo>
                  <a:pt x="650298" y="13228"/>
                </a:lnTo>
                <a:lnTo>
                  <a:pt x="639186" y="18568"/>
                </a:lnTo>
                <a:lnTo>
                  <a:pt x="628777" y="24810"/>
                </a:lnTo>
                <a:lnTo>
                  <a:pt x="619067" y="31956"/>
                </a:lnTo>
                <a:lnTo>
                  <a:pt x="610057" y="40005"/>
                </a:lnTo>
                <a:lnTo>
                  <a:pt x="600443" y="50566"/>
                </a:lnTo>
                <a:lnTo>
                  <a:pt x="593142" y="60465"/>
                </a:lnTo>
                <a:lnTo>
                  <a:pt x="586814" y="71042"/>
                </a:lnTo>
                <a:lnTo>
                  <a:pt x="581459" y="82299"/>
                </a:lnTo>
                <a:lnTo>
                  <a:pt x="577078" y="94237"/>
                </a:lnTo>
                <a:lnTo>
                  <a:pt x="573671" y="106858"/>
                </a:lnTo>
                <a:lnTo>
                  <a:pt x="571237" y="120165"/>
                </a:lnTo>
                <a:lnTo>
                  <a:pt x="569776" y="134159"/>
                </a:lnTo>
                <a:lnTo>
                  <a:pt x="569290" y="148844"/>
                </a:lnTo>
                <a:lnTo>
                  <a:pt x="569573" y="160062"/>
                </a:lnTo>
                <a:lnTo>
                  <a:pt x="570811" y="174224"/>
                </a:lnTo>
                <a:lnTo>
                  <a:pt x="573032" y="187679"/>
                </a:lnTo>
                <a:lnTo>
                  <a:pt x="576236" y="200425"/>
                </a:lnTo>
                <a:lnTo>
                  <a:pt x="580424" y="212462"/>
                </a:lnTo>
                <a:lnTo>
                  <a:pt x="585595" y="223788"/>
                </a:lnTo>
                <a:lnTo>
                  <a:pt x="591750" y="234402"/>
                </a:lnTo>
                <a:lnTo>
                  <a:pt x="598888" y="244304"/>
                </a:lnTo>
                <a:lnTo>
                  <a:pt x="607009" y="253492"/>
                </a:lnTo>
                <a:lnTo>
                  <a:pt x="615421" y="261245"/>
                </a:lnTo>
                <a:lnTo>
                  <a:pt x="625011" y="268459"/>
                </a:lnTo>
                <a:lnTo>
                  <a:pt x="635376" y="274718"/>
                </a:lnTo>
                <a:lnTo>
                  <a:pt x="636092" y="142239"/>
                </a:lnTo>
                <a:lnTo>
                  <a:pt x="636164" y="134695"/>
                </a:lnTo>
                <a:lnTo>
                  <a:pt x="636821" y="119125"/>
                </a:lnTo>
                <a:lnTo>
                  <a:pt x="638159" y="104680"/>
                </a:lnTo>
                <a:lnTo>
                  <a:pt x="640177" y="91363"/>
                </a:lnTo>
                <a:lnTo>
                  <a:pt x="642874" y="79175"/>
                </a:lnTo>
                <a:lnTo>
                  <a:pt x="646247" y="68117"/>
                </a:lnTo>
                <a:lnTo>
                  <a:pt x="650294" y="58193"/>
                </a:lnTo>
                <a:lnTo>
                  <a:pt x="655015" y="49403"/>
                </a:lnTo>
                <a:lnTo>
                  <a:pt x="666261" y="35704"/>
                </a:lnTo>
                <a:lnTo>
                  <a:pt x="676316" y="28258"/>
                </a:lnTo>
                <a:lnTo>
                  <a:pt x="687953" y="22934"/>
                </a:lnTo>
                <a:lnTo>
                  <a:pt x="701173" y="19736"/>
                </a:lnTo>
                <a:lnTo>
                  <a:pt x="715975" y="18669"/>
                </a:lnTo>
                <a:lnTo>
                  <a:pt x="725840" y="19127"/>
                </a:lnTo>
                <a:lnTo>
                  <a:pt x="739466" y="21536"/>
                </a:lnTo>
                <a:lnTo>
                  <a:pt x="751684" y="26009"/>
                </a:lnTo>
                <a:lnTo>
                  <a:pt x="762491" y="32547"/>
                </a:lnTo>
                <a:lnTo>
                  <a:pt x="771883" y="41149"/>
                </a:lnTo>
                <a:lnTo>
                  <a:pt x="779856" y="51816"/>
                </a:lnTo>
                <a:lnTo>
                  <a:pt x="787760" y="67185"/>
                </a:lnTo>
                <a:lnTo>
                  <a:pt x="791677" y="77937"/>
                </a:lnTo>
                <a:lnTo>
                  <a:pt x="794878" y="89676"/>
                </a:lnTo>
                <a:lnTo>
                  <a:pt x="797365" y="102398"/>
                </a:lnTo>
                <a:lnTo>
                  <a:pt x="799139" y="116101"/>
                </a:lnTo>
                <a:lnTo>
                  <a:pt x="800203" y="130779"/>
                </a:lnTo>
                <a:lnTo>
                  <a:pt x="800557" y="146431"/>
                </a:lnTo>
                <a:lnTo>
                  <a:pt x="800385" y="158426"/>
                </a:lnTo>
                <a:lnTo>
                  <a:pt x="799586" y="173966"/>
                </a:lnTo>
                <a:lnTo>
                  <a:pt x="798133" y="188339"/>
                </a:lnTo>
                <a:lnTo>
                  <a:pt x="796024" y="201540"/>
                </a:lnTo>
                <a:lnTo>
                  <a:pt x="793258" y="213567"/>
                </a:lnTo>
                <a:lnTo>
                  <a:pt x="789833" y="224416"/>
                </a:lnTo>
                <a:lnTo>
                  <a:pt x="785747" y="234085"/>
                </a:lnTo>
                <a:lnTo>
                  <a:pt x="780999" y="242570"/>
                </a:lnTo>
                <a:lnTo>
                  <a:pt x="769860" y="255991"/>
                </a:lnTo>
                <a:lnTo>
                  <a:pt x="759786" y="263517"/>
                </a:lnTo>
                <a:lnTo>
                  <a:pt x="748215" y="268887"/>
                </a:lnTo>
                <a:lnTo>
                  <a:pt x="735139" y="272105"/>
                </a:lnTo>
                <a:lnTo>
                  <a:pt x="720547" y="273176"/>
                </a:lnTo>
                <a:lnTo>
                  <a:pt x="711581" y="272764"/>
                </a:lnTo>
                <a:lnTo>
                  <a:pt x="698225" y="270379"/>
                </a:lnTo>
                <a:close/>
              </a:path>
              <a:path w="4573727" h="292100">
                <a:moveTo>
                  <a:pt x="657555" y="239522"/>
                </a:moveTo>
                <a:lnTo>
                  <a:pt x="653173" y="231919"/>
                </a:lnTo>
                <a:lnTo>
                  <a:pt x="648631" y="222022"/>
                </a:lnTo>
                <a:lnTo>
                  <a:pt x="644793" y="211157"/>
                </a:lnTo>
                <a:lnTo>
                  <a:pt x="641657" y="199320"/>
                </a:lnTo>
                <a:lnTo>
                  <a:pt x="639220" y="186512"/>
                </a:lnTo>
                <a:lnTo>
                  <a:pt x="637481" y="172730"/>
                </a:lnTo>
                <a:lnTo>
                  <a:pt x="636439" y="157973"/>
                </a:lnTo>
                <a:lnTo>
                  <a:pt x="636092" y="142239"/>
                </a:lnTo>
                <a:lnTo>
                  <a:pt x="635376" y="274718"/>
                </a:lnTo>
                <a:lnTo>
                  <a:pt x="646516" y="280020"/>
                </a:lnTo>
                <a:lnTo>
                  <a:pt x="658436" y="284363"/>
                </a:lnTo>
                <a:lnTo>
                  <a:pt x="657555" y="239522"/>
                </a:lnTo>
                <a:close/>
              </a:path>
              <a:path w="4573727" h="292100">
                <a:moveTo>
                  <a:pt x="2350846" y="34798"/>
                </a:moveTo>
                <a:lnTo>
                  <a:pt x="2350973" y="29972"/>
                </a:lnTo>
                <a:lnTo>
                  <a:pt x="2351227" y="26797"/>
                </a:lnTo>
                <a:lnTo>
                  <a:pt x="2352878" y="24892"/>
                </a:lnTo>
                <a:lnTo>
                  <a:pt x="2356180" y="24003"/>
                </a:lnTo>
                <a:lnTo>
                  <a:pt x="2382723" y="16763"/>
                </a:lnTo>
                <a:lnTo>
                  <a:pt x="2381707" y="6604"/>
                </a:lnTo>
                <a:lnTo>
                  <a:pt x="2371585" y="6854"/>
                </a:lnTo>
                <a:lnTo>
                  <a:pt x="2359535" y="7078"/>
                </a:lnTo>
                <a:lnTo>
                  <a:pt x="2346885" y="7238"/>
                </a:lnTo>
                <a:lnTo>
                  <a:pt x="2319731" y="7366"/>
                </a:lnTo>
                <a:lnTo>
                  <a:pt x="2295229" y="7257"/>
                </a:lnTo>
                <a:lnTo>
                  <a:pt x="2282478" y="7105"/>
                </a:lnTo>
                <a:lnTo>
                  <a:pt x="2270239" y="6887"/>
                </a:lnTo>
                <a:lnTo>
                  <a:pt x="2258517" y="6604"/>
                </a:lnTo>
                <a:lnTo>
                  <a:pt x="2259152" y="16763"/>
                </a:lnTo>
                <a:lnTo>
                  <a:pt x="2285822" y="24511"/>
                </a:lnTo>
                <a:lnTo>
                  <a:pt x="2290648" y="35560"/>
                </a:lnTo>
                <a:lnTo>
                  <a:pt x="2290902" y="45974"/>
                </a:lnTo>
                <a:lnTo>
                  <a:pt x="2290648" y="256539"/>
                </a:lnTo>
                <a:lnTo>
                  <a:pt x="2288489" y="267081"/>
                </a:lnTo>
                <a:lnTo>
                  <a:pt x="2258517" y="275336"/>
                </a:lnTo>
                <a:lnTo>
                  <a:pt x="2259533" y="285369"/>
                </a:lnTo>
                <a:lnTo>
                  <a:pt x="2269607" y="285175"/>
                </a:lnTo>
                <a:lnTo>
                  <a:pt x="2281648" y="284992"/>
                </a:lnTo>
                <a:lnTo>
                  <a:pt x="2294316" y="284853"/>
                </a:lnTo>
                <a:lnTo>
                  <a:pt x="2346065" y="284835"/>
                </a:lnTo>
                <a:lnTo>
                  <a:pt x="2358799" y="284969"/>
                </a:lnTo>
                <a:lnTo>
                  <a:pt x="2371013" y="285149"/>
                </a:lnTo>
                <a:lnTo>
                  <a:pt x="2382723" y="285369"/>
                </a:lnTo>
                <a:lnTo>
                  <a:pt x="2382088" y="275336"/>
                </a:lnTo>
                <a:lnTo>
                  <a:pt x="2357704" y="268478"/>
                </a:lnTo>
                <a:lnTo>
                  <a:pt x="2353386" y="267208"/>
                </a:lnTo>
                <a:lnTo>
                  <a:pt x="2351100" y="264922"/>
                </a:lnTo>
                <a:lnTo>
                  <a:pt x="2350973" y="261493"/>
                </a:lnTo>
                <a:lnTo>
                  <a:pt x="2350846" y="256286"/>
                </a:lnTo>
                <a:lnTo>
                  <a:pt x="2350592" y="243967"/>
                </a:lnTo>
                <a:lnTo>
                  <a:pt x="2350846" y="34798"/>
                </a:lnTo>
                <a:close/>
              </a:path>
              <a:path w="4573727" h="292100">
                <a:moveTo>
                  <a:pt x="2497150" y="34544"/>
                </a:moveTo>
                <a:lnTo>
                  <a:pt x="2497277" y="29591"/>
                </a:lnTo>
                <a:lnTo>
                  <a:pt x="2497531" y="26416"/>
                </a:lnTo>
                <a:lnTo>
                  <a:pt x="2499182" y="24384"/>
                </a:lnTo>
                <a:lnTo>
                  <a:pt x="2502484" y="23495"/>
                </a:lnTo>
                <a:lnTo>
                  <a:pt x="2526106" y="16763"/>
                </a:lnTo>
                <a:lnTo>
                  <a:pt x="2524836" y="6604"/>
                </a:lnTo>
                <a:lnTo>
                  <a:pt x="2518012" y="6797"/>
                </a:lnTo>
                <a:lnTo>
                  <a:pt x="2506431" y="7046"/>
                </a:lnTo>
                <a:lnTo>
                  <a:pt x="2493912" y="7223"/>
                </a:lnTo>
                <a:lnTo>
                  <a:pt x="2466035" y="7366"/>
                </a:lnTo>
                <a:lnTo>
                  <a:pt x="2441533" y="7257"/>
                </a:lnTo>
                <a:lnTo>
                  <a:pt x="2428782" y="7105"/>
                </a:lnTo>
                <a:lnTo>
                  <a:pt x="2416543" y="6887"/>
                </a:lnTo>
                <a:lnTo>
                  <a:pt x="2404821" y="6604"/>
                </a:lnTo>
                <a:lnTo>
                  <a:pt x="2405456" y="16763"/>
                </a:lnTo>
                <a:lnTo>
                  <a:pt x="2432126" y="24511"/>
                </a:lnTo>
                <a:lnTo>
                  <a:pt x="2436952" y="35560"/>
                </a:lnTo>
                <a:lnTo>
                  <a:pt x="2437206" y="45974"/>
                </a:lnTo>
                <a:lnTo>
                  <a:pt x="2436952" y="256539"/>
                </a:lnTo>
                <a:lnTo>
                  <a:pt x="2436698" y="264922"/>
                </a:lnTo>
                <a:lnTo>
                  <a:pt x="2434920" y="266954"/>
                </a:lnTo>
                <a:lnTo>
                  <a:pt x="2431491" y="268097"/>
                </a:lnTo>
                <a:lnTo>
                  <a:pt x="2404821" y="275336"/>
                </a:lnTo>
                <a:lnTo>
                  <a:pt x="2405837" y="285369"/>
                </a:lnTo>
                <a:lnTo>
                  <a:pt x="2415911" y="285175"/>
                </a:lnTo>
                <a:lnTo>
                  <a:pt x="2427952" y="284992"/>
                </a:lnTo>
                <a:lnTo>
                  <a:pt x="2440620" y="284853"/>
                </a:lnTo>
                <a:lnTo>
                  <a:pt x="2490048" y="284820"/>
                </a:lnTo>
                <a:lnTo>
                  <a:pt x="2502903" y="284953"/>
                </a:lnTo>
                <a:lnTo>
                  <a:pt x="2514914" y="285139"/>
                </a:lnTo>
                <a:lnTo>
                  <a:pt x="2526106" y="285369"/>
                </a:lnTo>
                <a:lnTo>
                  <a:pt x="2525471" y="275336"/>
                </a:lnTo>
                <a:lnTo>
                  <a:pt x="2502484" y="268478"/>
                </a:lnTo>
                <a:lnTo>
                  <a:pt x="2497150" y="256286"/>
                </a:lnTo>
                <a:lnTo>
                  <a:pt x="2496896" y="243967"/>
                </a:lnTo>
                <a:lnTo>
                  <a:pt x="2496896" y="45338"/>
                </a:lnTo>
                <a:lnTo>
                  <a:pt x="2497023" y="39750"/>
                </a:lnTo>
                <a:lnTo>
                  <a:pt x="2497150" y="34544"/>
                </a:lnTo>
                <a:close/>
              </a:path>
              <a:path w="4573727" h="292100">
                <a:moveTo>
                  <a:pt x="3879291" y="268097"/>
                </a:moveTo>
                <a:lnTo>
                  <a:pt x="3852621" y="275336"/>
                </a:lnTo>
                <a:lnTo>
                  <a:pt x="3853637" y="285369"/>
                </a:lnTo>
                <a:lnTo>
                  <a:pt x="3863824" y="285175"/>
                </a:lnTo>
                <a:lnTo>
                  <a:pt x="3875932" y="284992"/>
                </a:lnTo>
                <a:lnTo>
                  <a:pt x="3888604" y="284853"/>
                </a:lnTo>
                <a:lnTo>
                  <a:pt x="3942640" y="284852"/>
                </a:lnTo>
                <a:lnTo>
                  <a:pt x="3955331" y="284985"/>
                </a:lnTo>
                <a:lnTo>
                  <a:pt x="3967785" y="285159"/>
                </a:lnTo>
                <a:lnTo>
                  <a:pt x="3980002" y="285369"/>
                </a:lnTo>
                <a:lnTo>
                  <a:pt x="3979367" y="275336"/>
                </a:lnTo>
                <a:lnTo>
                  <a:pt x="3950284" y="267081"/>
                </a:lnTo>
                <a:lnTo>
                  <a:pt x="3945072" y="260529"/>
                </a:lnTo>
                <a:lnTo>
                  <a:pt x="3944863" y="249641"/>
                </a:lnTo>
                <a:lnTo>
                  <a:pt x="3944696" y="222376"/>
                </a:lnTo>
                <a:lnTo>
                  <a:pt x="3944696" y="27686"/>
                </a:lnTo>
                <a:lnTo>
                  <a:pt x="4014419" y="27686"/>
                </a:lnTo>
                <a:lnTo>
                  <a:pt x="4030294" y="86233"/>
                </a:lnTo>
                <a:lnTo>
                  <a:pt x="4040454" y="84709"/>
                </a:lnTo>
                <a:lnTo>
                  <a:pt x="4054297" y="8128"/>
                </a:lnTo>
                <a:lnTo>
                  <a:pt x="4053154" y="6604"/>
                </a:lnTo>
                <a:lnTo>
                  <a:pt x="4041467" y="6766"/>
                </a:lnTo>
                <a:lnTo>
                  <a:pt x="4028454" y="6925"/>
                </a:lnTo>
                <a:lnTo>
                  <a:pt x="4015564" y="7060"/>
                </a:lnTo>
                <a:lnTo>
                  <a:pt x="3990152" y="7255"/>
                </a:lnTo>
                <a:lnTo>
                  <a:pt x="3891297" y="7306"/>
                </a:lnTo>
                <a:lnTo>
                  <a:pt x="3878731" y="7160"/>
                </a:lnTo>
                <a:lnTo>
                  <a:pt x="3865835" y="6926"/>
                </a:lnTo>
                <a:lnTo>
                  <a:pt x="3852621" y="6604"/>
                </a:lnTo>
                <a:lnTo>
                  <a:pt x="3853256" y="16763"/>
                </a:lnTo>
                <a:lnTo>
                  <a:pt x="3879926" y="24511"/>
                </a:lnTo>
                <a:lnTo>
                  <a:pt x="3884752" y="35560"/>
                </a:lnTo>
                <a:lnTo>
                  <a:pt x="3885006" y="45974"/>
                </a:lnTo>
                <a:lnTo>
                  <a:pt x="3884830" y="250800"/>
                </a:lnTo>
                <a:lnTo>
                  <a:pt x="3884625" y="261874"/>
                </a:lnTo>
                <a:lnTo>
                  <a:pt x="3884498" y="264922"/>
                </a:lnTo>
                <a:lnTo>
                  <a:pt x="3882720" y="266954"/>
                </a:lnTo>
                <a:lnTo>
                  <a:pt x="3879291" y="268097"/>
                </a:lnTo>
                <a:close/>
              </a:path>
              <a:path w="4573727" h="292100">
                <a:moveTo>
                  <a:pt x="2604916" y="7212"/>
                </a:moveTo>
                <a:lnTo>
                  <a:pt x="2592400" y="6965"/>
                </a:lnTo>
                <a:lnTo>
                  <a:pt x="2580462" y="6604"/>
                </a:lnTo>
                <a:lnTo>
                  <a:pt x="2581097" y="17145"/>
                </a:lnTo>
                <a:lnTo>
                  <a:pt x="2598369" y="21462"/>
                </a:lnTo>
                <a:lnTo>
                  <a:pt x="2601925" y="22479"/>
                </a:lnTo>
                <a:lnTo>
                  <a:pt x="2603703" y="26797"/>
                </a:lnTo>
                <a:lnTo>
                  <a:pt x="2603703" y="29718"/>
                </a:lnTo>
                <a:lnTo>
                  <a:pt x="2601925" y="33655"/>
                </a:lnTo>
                <a:lnTo>
                  <a:pt x="2598242" y="38481"/>
                </a:lnTo>
                <a:lnTo>
                  <a:pt x="2594432" y="43307"/>
                </a:lnTo>
                <a:lnTo>
                  <a:pt x="2589352" y="49275"/>
                </a:lnTo>
                <a:lnTo>
                  <a:pt x="2582875" y="56261"/>
                </a:lnTo>
                <a:lnTo>
                  <a:pt x="2501468" y="145796"/>
                </a:lnTo>
                <a:lnTo>
                  <a:pt x="2558110" y="231901"/>
                </a:lnTo>
                <a:lnTo>
                  <a:pt x="2567123" y="245801"/>
                </a:lnTo>
                <a:lnTo>
                  <a:pt x="2575484" y="259000"/>
                </a:lnTo>
                <a:lnTo>
                  <a:pt x="2582166" y="269944"/>
                </a:lnTo>
                <a:lnTo>
                  <a:pt x="2587170" y="278644"/>
                </a:lnTo>
                <a:lnTo>
                  <a:pt x="2590495" y="285114"/>
                </a:lnTo>
                <a:lnTo>
                  <a:pt x="2599900" y="284984"/>
                </a:lnTo>
                <a:lnTo>
                  <a:pt x="2612935" y="284845"/>
                </a:lnTo>
                <a:lnTo>
                  <a:pt x="2658007" y="284872"/>
                </a:lnTo>
                <a:lnTo>
                  <a:pt x="2670653" y="285082"/>
                </a:lnTo>
                <a:lnTo>
                  <a:pt x="2683078" y="285369"/>
                </a:lnTo>
                <a:lnTo>
                  <a:pt x="2682443" y="275336"/>
                </a:lnTo>
                <a:lnTo>
                  <a:pt x="2663139" y="269494"/>
                </a:lnTo>
                <a:lnTo>
                  <a:pt x="2658567" y="268097"/>
                </a:lnTo>
                <a:lnTo>
                  <a:pt x="2654503" y="266192"/>
                </a:lnTo>
                <a:lnTo>
                  <a:pt x="2651201" y="263779"/>
                </a:lnTo>
                <a:lnTo>
                  <a:pt x="2647899" y="261366"/>
                </a:lnTo>
                <a:lnTo>
                  <a:pt x="2644089" y="257175"/>
                </a:lnTo>
                <a:lnTo>
                  <a:pt x="2639898" y="251206"/>
                </a:lnTo>
                <a:lnTo>
                  <a:pt x="2552522" y="122555"/>
                </a:lnTo>
                <a:lnTo>
                  <a:pt x="2620594" y="46482"/>
                </a:lnTo>
                <a:lnTo>
                  <a:pt x="2630754" y="36068"/>
                </a:lnTo>
                <a:lnTo>
                  <a:pt x="2640025" y="27939"/>
                </a:lnTo>
                <a:lnTo>
                  <a:pt x="2652090" y="22860"/>
                </a:lnTo>
                <a:lnTo>
                  <a:pt x="2674442" y="16763"/>
                </a:lnTo>
                <a:lnTo>
                  <a:pt x="2673426" y="6604"/>
                </a:lnTo>
                <a:lnTo>
                  <a:pt x="2665063" y="6862"/>
                </a:lnTo>
                <a:lnTo>
                  <a:pt x="2652621" y="7142"/>
                </a:lnTo>
                <a:lnTo>
                  <a:pt x="2639788" y="7310"/>
                </a:lnTo>
                <a:lnTo>
                  <a:pt x="2618010" y="7343"/>
                </a:lnTo>
                <a:lnTo>
                  <a:pt x="2604916" y="7212"/>
                </a:lnTo>
                <a:close/>
              </a:path>
              <a:path w="4573727" h="292100">
                <a:moveTo>
                  <a:pt x="1727403" y="268097"/>
                </a:moveTo>
                <a:lnTo>
                  <a:pt x="1700733" y="275336"/>
                </a:lnTo>
                <a:lnTo>
                  <a:pt x="1701749" y="285369"/>
                </a:lnTo>
                <a:lnTo>
                  <a:pt x="1711936" y="285175"/>
                </a:lnTo>
                <a:lnTo>
                  <a:pt x="1724044" y="284992"/>
                </a:lnTo>
                <a:lnTo>
                  <a:pt x="1736716" y="284853"/>
                </a:lnTo>
                <a:lnTo>
                  <a:pt x="1785960" y="284820"/>
                </a:lnTo>
                <a:lnTo>
                  <a:pt x="1798815" y="284953"/>
                </a:lnTo>
                <a:lnTo>
                  <a:pt x="1810826" y="285139"/>
                </a:lnTo>
                <a:lnTo>
                  <a:pt x="1822018" y="285369"/>
                </a:lnTo>
                <a:lnTo>
                  <a:pt x="1821383" y="275336"/>
                </a:lnTo>
                <a:lnTo>
                  <a:pt x="1798396" y="268478"/>
                </a:lnTo>
                <a:lnTo>
                  <a:pt x="1794967" y="267462"/>
                </a:lnTo>
                <a:lnTo>
                  <a:pt x="1793316" y="265175"/>
                </a:lnTo>
                <a:lnTo>
                  <a:pt x="1793169" y="260674"/>
                </a:lnTo>
                <a:lnTo>
                  <a:pt x="1792968" y="249558"/>
                </a:lnTo>
                <a:lnTo>
                  <a:pt x="1792808" y="222376"/>
                </a:lnTo>
                <a:lnTo>
                  <a:pt x="1792808" y="29083"/>
                </a:lnTo>
                <a:lnTo>
                  <a:pt x="1904568" y="29083"/>
                </a:lnTo>
                <a:lnTo>
                  <a:pt x="1904515" y="237869"/>
                </a:lnTo>
                <a:lnTo>
                  <a:pt x="1904355" y="250511"/>
                </a:lnTo>
                <a:lnTo>
                  <a:pt x="1904060" y="261493"/>
                </a:lnTo>
                <a:lnTo>
                  <a:pt x="1898853" y="268478"/>
                </a:lnTo>
                <a:lnTo>
                  <a:pt x="1874977" y="275336"/>
                </a:lnTo>
                <a:lnTo>
                  <a:pt x="1876247" y="285369"/>
                </a:lnTo>
                <a:lnTo>
                  <a:pt x="1881621" y="285246"/>
                </a:lnTo>
                <a:lnTo>
                  <a:pt x="1893098" y="285035"/>
                </a:lnTo>
                <a:lnTo>
                  <a:pt x="1905552" y="284873"/>
                </a:lnTo>
                <a:lnTo>
                  <a:pt x="1933397" y="284734"/>
                </a:lnTo>
                <a:lnTo>
                  <a:pt x="1959796" y="284845"/>
                </a:lnTo>
                <a:lnTo>
                  <a:pt x="1972500" y="284978"/>
                </a:lnTo>
                <a:lnTo>
                  <a:pt x="1984695" y="285155"/>
                </a:lnTo>
                <a:lnTo>
                  <a:pt x="1996389" y="285369"/>
                </a:lnTo>
                <a:lnTo>
                  <a:pt x="1995627" y="275336"/>
                </a:lnTo>
                <a:lnTo>
                  <a:pt x="1969846" y="268097"/>
                </a:lnTo>
                <a:lnTo>
                  <a:pt x="1964358" y="260731"/>
                </a:lnTo>
                <a:lnTo>
                  <a:pt x="1964161" y="249485"/>
                </a:lnTo>
                <a:lnTo>
                  <a:pt x="1964004" y="222376"/>
                </a:lnTo>
                <a:lnTo>
                  <a:pt x="1964148" y="42105"/>
                </a:lnTo>
                <a:lnTo>
                  <a:pt x="1964385" y="30987"/>
                </a:lnTo>
                <a:lnTo>
                  <a:pt x="1983054" y="20574"/>
                </a:lnTo>
                <a:lnTo>
                  <a:pt x="1987245" y="82423"/>
                </a:lnTo>
                <a:lnTo>
                  <a:pt x="1998421" y="80645"/>
                </a:lnTo>
                <a:lnTo>
                  <a:pt x="2016709" y="27812"/>
                </a:lnTo>
                <a:lnTo>
                  <a:pt x="2073986" y="27812"/>
                </a:lnTo>
                <a:lnTo>
                  <a:pt x="2073937" y="236836"/>
                </a:lnTo>
                <a:lnTo>
                  <a:pt x="2073777" y="249497"/>
                </a:lnTo>
                <a:lnTo>
                  <a:pt x="2073478" y="260350"/>
                </a:lnTo>
                <a:lnTo>
                  <a:pt x="2036521" y="275336"/>
                </a:lnTo>
                <a:lnTo>
                  <a:pt x="2037537" y="285369"/>
                </a:lnTo>
                <a:lnTo>
                  <a:pt x="2040692" y="285313"/>
                </a:lnTo>
                <a:lnTo>
                  <a:pt x="2052957" y="285118"/>
                </a:lnTo>
                <a:lnTo>
                  <a:pt x="2065449" y="284958"/>
                </a:lnTo>
                <a:lnTo>
                  <a:pt x="2091135" y="284760"/>
                </a:lnTo>
                <a:lnTo>
                  <a:pt x="2132926" y="284863"/>
                </a:lnTo>
                <a:lnTo>
                  <a:pt x="2145626" y="284995"/>
                </a:lnTo>
                <a:lnTo>
                  <a:pt x="2158282" y="285165"/>
                </a:lnTo>
                <a:lnTo>
                  <a:pt x="2170887" y="285369"/>
                </a:lnTo>
                <a:lnTo>
                  <a:pt x="2170252" y="275336"/>
                </a:lnTo>
                <a:lnTo>
                  <a:pt x="2139137" y="266700"/>
                </a:lnTo>
                <a:lnTo>
                  <a:pt x="2133676" y="260350"/>
                </a:lnTo>
                <a:lnTo>
                  <a:pt x="2133462" y="249260"/>
                </a:lnTo>
                <a:lnTo>
                  <a:pt x="2133295" y="221996"/>
                </a:lnTo>
                <a:lnTo>
                  <a:pt x="2133295" y="27812"/>
                </a:lnTo>
                <a:lnTo>
                  <a:pt x="2190699" y="27812"/>
                </a:lnTo>
                <a:lnTo>
                  <a:pt x="2203653" y="82676"/>
                </a:lnTo>
                <a:lnTo>
                  <a:pt x="2214829" y="80899"/>
                </a:lnTo>
                <a:lnTo>
                  <a:pt x="2227910" y="8128"/>
                </a:lnTo>
                <a:lnTo>
                  <a:pt x="2226767" y="6604"/>
                </a:lnTo>
                <a:lnTo>
                  <a:pt x="2221172" y="6687"/>
                </a:lnTo>
                <a:lnTo>
                  <a:pt x="2207987" y="6867"/>
                </a:lnTo>
                <a:lnTo>
                  <a:pt x="2194979" y="7020"/>
                </a:lnTo>
                <a:lnTo>
                  <a:pt x="2169487" y="7241"/>
                </a:lnTo>
                <a:lnTo>
                  <a:pt x="2021297" y="7044"/>
                </a:lnTo>
                <a:lnTo>
                  <a:pt x="2008345" y="6898"/>
                </a:lnTo>
                <a:lnTo>
                  <a:pt x="1995246" y="6731"/>
                </a:lnTo>
                <a:lnTo>
                  <a:pt x="1983562" y="6604"/>
                </a:lnTo>
                <a:lnTo>
                  <a:pt x="1980978" y="6920"/>
                </a:lnTo>
                <a:lnTo>
                  <a:pt x="1968142" y="7183"/>
                </a:lnTo>
                <a:lnTo>
                  <a:pt x="1955456" y="7324"/>
                </a:lnTo>
                <a:lnTo>
                  <a:pt x="1739303" y="7305"/>
                </a:lnTo>
                <a:lnTo>
                  <a:pt x="1726699" y="7158"/>
                </a:lnTo>
                <a:lnTo>
                  <a:pt x="1713835" y="6924"/>
                </a:lnTo>
                <a:lnTo>
                  <a:pt x="1700733" y="6604"/>
                </a:lnTo>
                <a:lnTo>
                  <a:pt x="1701368" y="16763"/>
                </a:lnTo>
                <a:lnTo>
                  <a:pt x="1728038" y="24511"/>
                </a:lnTo>
                <a:lnTo>
                  <a:pt x="1732892" y="37419"/>
                </a:lnTo>
                <a:lnTo>
                  <a:pt x="1733061" y="49734"/>
                </a:lnTo>
                <a:lnTo>
                  <a:pt x="1732942" y="250800"/>
                </a:lnTo>
                <a:lnTo>
                  <a:pt x="1732737" y="261874"/>
                </a:lnTo>
                <a:lnTo>
                  <a:pt x="1732610" y="264922"/>
                </a:lnTo>
                <a:lnTo>
                  <a:pt x="1730832" y="266954"/>
                </a:lnTo>
                <a:lnTo>
                  <a:pt x="1727403" y="268097"/>
                </a:lnTo>
                <a:close/>
              </a:path>
              <a:path w="4573727" h="292100">
                <a:moveTo>
                  <a:pt x="1677746" y="275336"/>
                </a:moveTo>
                <a:lnTo>
                  <a:pt x="1651965" y="268097"/>
                </a:lnTo>
                <a:lnTo>
                  <a:pt x="1646350" y="260731"/>
                </a:lnTo>
                <a:lnTo>
                  <a:pt x="1646153" y="249485"/>
                </a:lnTo>
                <a:lnTo>
                  <a:pt x="1645996" y="222376"/>
                </a:lnTo>
                <a:lnTo>
                  <a:pt x="1646140" y="42105"/>
                </a:lnTo>
                <a:lnTo>
                  <a:pt x="1646377" y="30987"/>
                </a:lnTo>
                <a:lnTo>
                  <a:pt x="1678381" y="16763"/>
                </a:lnTo>
                <a:lnTo>
                  <a:pt x="1677365" y="6604"/>
                </a:lnTo>
                <a:lnTo>
                  <a:pt x="1668459" y="6830"/>
                </a:lnTo>
                <a:lnTo>
                  <a:pt x="1656394" y="7064"/>
                </a:lnTo>
                <a:lnTo>
                  <a:pt x="1643761" y="7232"/>
                </a:lnTo>
                <a:lnTo>
                  <a:pt x="1616786" y="7366"/>
                </a:lnTo>
                <a:lnTo>
                  <a:pt x="1593164" y="7267"/>
                </a:lnTo>
                <a:lnTo>
                  <a:pt x="1580340" y="7115"/>
                </a:lnTo>
                <a:lnTo>
                  <a:pt x="1568362" y="6894"/>
                </a:lnTo>
                <a:lnTo>
                  <a:pt x="1557223" y="6604"/>
                </a:lnTo>
                <a:lnTo>
                  <a:pt x="1557731" y="16763"/>
                </a:lnTo>
                <a:lnTo>
                  <a:pt x="1580972" y="23495"/>
                </a:lnTo>
                <a:lnTo>
                  <a:pt x="1584274" y="24384"/>
                </a:lnTo>
                <a:lnTo>
                  <a:pt x="1586052" y="26416"/>
                </a:lnTo>
                <a:lnTo>
                  <a:pt x="1586179" y="29591"/>
                </a:lnTo>
                <a:lnTo>
                  <a:pt x="1586343" y="36901"/>
                </a:lnTo>
                <a:lnTo>
                  <a:pt x="1586505" y="49334"/>
                </a:lnTo>
                <a:lnTo>
                  <a:pt x="1586560" y="127635"/>
                </a:lnTo>
                <a:lnTo>
                  <a:pt x="1468196" y="127635"/>
                </a:lnTo>
                <a:lnTo>
                  <a:pt x="1468343" y="41085"/>
                </a:lnTo>
                <a:lnTo>
                  <a:pt x="1468577" y="29591"/>
                </a:lnTo>
                <a:lnTo>
                  <a:pt x="1470355" y="24384"/>
                </a:lnTo>
                <a:lnTo>
                  <a:pt x="1473784" y="23495"/>
                </a:lnTo>
                <a:lnTo>
                  <a:pt x="1497406" y="16763"/>
                </a:lnTo>
                <a:lnTo>
                  <a:pt x="1496136" y="6604"/>
                </a:lnTo>
                <a:lnTo>
                  <a:pt x="1489357" y="6797"/>
                </a:lnTo>
                <a:lnTo>
                  <a:pt x="1477817" y="7046"/>
                </a:lnTo>
                <a:lnTo>
                  <a:pt x="1465306" y="7223"/>
                </a:lnTo>
                <a:lnTo>
                  <a:pt x="1437335" y="7366"/>
                </a:lnTo>
                <a:lnTo>
                  <a:pt x="1412833" y="7257"/>
                </a:lnTo>
                <a:lnTo>
                  <a:pt x="1400082" y="7105"/>
                </a:lnTo>
                <a:lnTo>
                  <a:pt x="1387843" y="6887"/>
                </a:lnTo>
                <a:lnTo>
                  <a:pt x="1376121" y="6604"/>
                </a:lnTo>
                <a:lnTo>
                  <a:pt x="1376756" y="16763"/>
                </a:lnTo>
                <a:lnTo>
                  <a:pt x="1403426" y="24511"/>
                </a:lnTo>
                <a:lnTo>
                  <a:pt x="1408280" y="37419"/>
                </a:lnTo>
                <a:lnTo>
                  <a:pt x="1408449" y="49734"/>
                </a:lnTo>
                <a:lnTo>
                  <a:pt x="1408330" y="250800"/>
                </a:lnTo>
                <a:lnTo>
                  <a:pt x="1408125" y="261874"/>
                </a:lnTo>
                <a:lnTo>
                  <a:pt x="1376121" y="275336"/>
                </a:lnTo>
                <a:lnTo>
                  <a:pt x="1377137" y="285369"/>
                </a:lnTo>
                <a:lnTo>
                  <a:pt x="1387324" y="285175"/>
                </a:lnTo>
                <a:lnTo>
                  <a:pt x="1399432" y="284992"/>
                </a:lnTo>
                <a:lnTo>
                  <a:pt x="1412104" y="284853"/>
                </a:lnTo>
                <a:lnTo>
                  <a:pt x="1461348" y="284820"/>
                </a:lnTo>
                <a:lnTo>
                  <a:pt x="1474203" y="284953"/>
                </a:lnTo>
                <a:lnTo>
                  <a:pt x="1486214" y="285139"/>
                </a:lnTo>
                <a:lnTo>
                  <a:pt x="1497406" y="285369"/>
                </a:lnTo>
                <a:lnTo>
                  <a:pt x="1496771" y="275336"/>
                </a:lnTo>
                <a:lnTo>
                  <a:pt x="1473784" y="268478"/>
                </a:lnTo>
                <a:lnTo>
                  <a:pt x="1470355" y="267462"/>
                </a:lnTo>
                <a:lnTo>
                  <a:pt x="1468704" y="265175"/>
                </a:lnTo>
                <a:lnTo>
                  <a:pt x="1468557" y="260674"/>
                </a:lnTo>
                <a:lnTo>
                  <a:pt x="1468356" y="249558"/>
                </a:lnTo>
                <a:lnTo>
                  <a:pt x="1468196" y="222376"/>
                </a:lnTo>
                <a:lnTo>
                  <a:pt x="1468196" y="148589"/>
                </a:lnTo>
                <a:lnTo>
                  <a:pt x="1586560" y="148589"/>
                </a:lnTo>
                <a:lnTo>
                  <a:pt x="1586386" y="250510"/>
                </a:lnTo>
                <a:lnTo>
                  <a:pt x="1586179" y="261493"/>
                </a:lnTo>
                <a:lnTo>
                  <a:pt x="1584274" y="267462"/>
                </a:lnTo>
                <a:lnTo>
                  <a:pt x="1557223" y="275336"/>
                </a:lnTo>
                <a:lnTo>
                  <a:pt x="1558112" y="285369"/>
                </a:lnTo>
                <a:lnTo>
                  <a:pt x="1563857" y="285240"/>
                </a:lnTo>
                <a:lnTo>
                  <a:pt x="1575386" y="285031"/>
                </a:lnTo>
                <a:lnTo>
                  <a:pt x="1587843" y="284871"/>
                </a:lnTo>
                <a:lnTo>
                  <a:pt x="1615643" y="284734"/>
                </a:lnTo>
                <a:lnTo>
                  <a:pt x="1641688" y="284843"/>
                </a:lnTo>
                <a:lnTo>
                  <a:pt x="1654408" y="284977"/>
                </a:lnTo>
                <a:lnTo>
                  <a:pt x="1666641" y="285154"/>
                </a:lnTo>
                <a:lnTo>
                  <a:pt x="1678381" y="285369"/>
                </a:lnTo>
                <a:lnTo>
                  <a:pt x="1677746" y="275336"/>
                </a:lnTo>
                <a:close/>
              </a:path>
              <a:path w="4573727" h="292100">
                <a:moveTo>
                  <a:pt x="204802" y="284873"/>
                </a:moveTo>
                <a:lnTo>
                  <a:pt x="232651" y="284734"/>
                </a:lnTo>
                <a:lnTo>
                  <a:pt x="259016" y="284845"/>
                </a:lnTo>
                <a:lnTo>
                  <a:pt x="271724" y="284978"/>
                </a:lnTo>
                <a:lnTo>
                  <a:pt x="283933" y="285155"/>
                </a:lnTo>
                <a:lnTo>
                  <a:pt x="295643" y="285369"/>
                </a:lnTo>
                <a:lnTo>
                  <a:pt x="294843" y="275336"/>
                </a:lnTo>
                <a:lnTo>
                  <a:pt x="269011" y="268097"/>
                </a:lnTo>
                <a:lnTo>
                  <a:pt x="263624" y="260730"/>
                </a:lnTo>
                <a:lnTo>
                  <a:pt x="263419" y="249485"/>
                </a:lnTo>
                <a:lnTo>
                  <a:pt x="263258" y="222376"/>
                </a:lnTo>
                <a:lnTo>
                  <a:pt x="263405" y="42105"/>
                </a:lnTo>
                <a:lnTo>
                  <a:pt x="263651" y="30987"/>
                </a:lnTo>
                <a:lnTo>
                  <a:pt x="295643" y="16763"/>
                </a:lnTo>
                <a:lnTo>
                  <a:pt x="294449" y="6604"/>
                </a:lnTo>
                <a:lnTo>
                  <a:pt x="292945" y="6646"/>
                </a:lnTo>
                <a:lnTo>
                  <a:pt x="280010" y="6961"/>
                </a:lnTo>
                <a:lnTo>
                  <a:pt x="267238" y="7186"/>
                </a:lnTo>
                <a:lnTo>
                  <a:pt x="254631" y="7321"/>
                </a:lnTo>
                <a:lnTo>
                  <a:pt x="38536" y="7305"/>
                </a:lnTo>
                <a:lnTo>
                  <a:pt x="25939" y="7158"/>
                </a:lnTo>
                <a:lnTo>
                  <a:pt x="13092" y="6925"/>
                </a:lnTo>
                <a:lnTo>
                  <a:pt x="0" y="6604"/>
                </a:lnTo>
                <a:lnTo>
                  <a:pt x="584" y="16763"/>
                </a:lnTo>
                <a:lnTo>
                  <a:pt x="27216" y="24511"/>
                </a:lnTo>
                <a:lnTo>
                  <a:pt x="32142" y="37420"/>
                </a:lnTo>
                <a:lnTo>
                  <a:pt x="32323" y="49734"/>
                </a:lnTo>
                <a:lnTo>
                  <a:pt x="32332" y="238176"/>
                </a:lnTo>
                <a:lnTo>
                  <a:pt x="32196" y="250800"/>
                </a:lnTo>
                <a:lnTo>
                  <a:pt x="31978" y="261874"/>
                </a:lnTo>
                <a:lnTo>
                  <a:pt x="0" y="275336"/>
                </a:lnTo>
                <a:lnTo>
                  <a:pt x="990" y="285369"/>
                </a:lnTo>
                <a:lnTo>
                  <a:pt x="11184" y="285175"/>
                </a:lnTo>
                <a:lnTo>
                  <a:pt x="23283" y="284992"/>
                </a:lnTo>
                <a:lnTo>
                  <a:pt x="35949" y="284853"/>
                </a:lnTo>
                <a:lnTo>
                  <a:pt x="85114" y="284819"/>
                </a:lnTo>
                <a:lnTo>
                  <a:pt x="97990" y="284953"/>
                </a:lnTo>
                <a:lnTo>
                  <a:pt x="110017" y="285139"/>
                </a:lnTo>
                <a:lnTo>
                  <a:pt x="121196" y="285369"/>
                </a:lnTo>
                <a:lnTo>
                  <a:pt x="120599" y="275336"/>
                </a:lnTo>
                <a:lnTo>
                  <a:pt x="97548" y="268478"/>
                </a:lnTo>
                <a:lnTo>
                  <a:pt x="92379" y="261493"/>
                </a:lnTo>
                <a:lnTo>
                  <a:pt x="92150" y="249558"/>
                </a:lnTo>
                <a:lnTo>
                  <a:pt x="91986" y="222376"/>
                </a:lnTo>
                <a:lnTo>
                  <a:pt x="91986" y="29083"/>
                </a:lnTo>
                <a:lnTo>
                  <a:pt x="203847" y="29083"/>
                </a:lnTo>
                <a:lnTo>
                  <a:pt x="203773" y="237870"/>
                </a:lnTo>
                <a:lnTo>
                  <a:pt x="203573" y="250511"/>
                </a:lnTo>
                <a:lnTo>
                  <a:pt x="203250" y="261493"/>
                </a:lnTo>
                <a:lnTo>
                  <a:pt x="198081" y="268478"/>
                </a:lnTo>
                <a:lnTo>
                  <a:pt x="174244" y="275336"/>
                </a:lnTo>
                <a:lnTo>
                  <a:pt x="175437" y="285369"/>
                </a:lnTo>
                <a:lnTo>
                  <a:pt x="180865" y="285245"/>
                </a:lnTo>
                <a:lnTo>
                  <a:pt x="192345" y="285034"/>
                </a:lnTo>
                <a:lnTo>
                  <a:pt x="204802" y="284873"/>
                </a:lnTo>
                <a:close/>
              </a:path>
              <a:path w="4573727" h="292100">
                <a:moveTo>
                  <a:pt x="4518247" y="7066"/>
                </a:moveTo>
                <a:lnTo>
                  <a:pt x="4505615" y="7194"/>
                </a:lnTo>
                <a:lnTo>
                  <a:pt x="4481092" y="7346"/>
                </a:lnTo>
                <a:lnTo>
                  <a:pt x="4386958" y="7259"/>
                </a:lnTo>
                <a:lnTo>
                  <a:pt x="4374289" y="7107"/>
                </a:lnTo>
                <a:lnTo>
                  <a:pt x="4361274" y="6888"/>
                </a:lnTo>
                <a:lnTo>
                  <a:pt x="4347921" y="6604"/>
                </a:lnTo>
                <a:lnTo>
                  <a:pt x="4348937" y="16256"/>
                </a:lnTo>
                <a:lnTo>
                  <a:pt x="4450664" y="152273"/>
                </a:lnTo>
                <a:lnTo>
                  <a:pt x="4346143" y="276351"/>
                </a:lnTo>
                <a:lnTo>
                  <a:pt x="4347032" y="285369"/>
                </a:lnTo>
                <a:lnTo>
                  <a:pt x="4351005" y="285281"/>
                </a:lnTo>
                <a:lnTo>
                  <a:pt x="4363031" y="285056"/>
                </a:lnTo>
                <a:lnTo>
                  <a:pt x="4375569" y="284883"/>
                </a:lnTo>
                <a:lnTo>
                  <a:pt x="4402150" y="284734"/>
                </a:lnTo>
                <a:lnTo>
                  <a:pt x="4511087" y="284914"/>
                </a:lnTo>
                <a:lnTo>
                  <a:pt x="4537556" y="285113"/>
                </a:lnTo>
                <a:lnTo>
                  <a:pt x="4551525" y="285234"/>
                </a:lnTo>
                <a:lnTo>
                  <a:pt x="4565980" y="285369"/>
                </a:lnTo>
                <a:lnTo>
                  <a:pt x="4567377" y="283972"/>
                </a:lnTo>
                <a:lnTo>
                  <a:pt x="4573727" y="189103"/>
                </a:lnTo>
                <a:lnTo>
                  <a:pt x="4561535" y="191135"/>
                </a:lnTo>
                <a:lnTo>
                  <a:pt x="4538167" y="240411"/>
                </a:lnTo>
                <a:lnTo>
                  <a:pt x="4406722" y="240411"/>
                </a:lnTo>
                <a:lnTo>
                  <a:pt x="4502099" y="126237"/>
                </a:lnTo>
                <a:lnTo>
                  <a:pt x="4428185" y="27686"/>
                </a:lnTo>
                <a:lnTo>
                  <a:pt x="4529531" y="27686"/>
                </a:lnTo>
                <a:lnTo>
                  <a:pt x="4543247" y="80137"/>
                </a:lnTo>
                <a:lnTo>
                  <a:pt x="4553788" y="78486"/>
                </a:lnTo>
                <a:lnTo>
                  <a:pt x="4566869" y="8000"/>
                </a:lnTo>
                <a:lnTo>
                  <a:pt x="4565472" y="6350"/>
                </a:lnTo>
                <a:lnTo>
                  <a:pt x="4557606" y="6491"/>
                </a:lnTo>
                <a:lnTo>
                  <a:pt x="4544244" y="6712"/>
                </a:lnTo>
                <a:lnTo>
                  <a:pt x="4531124" y="6905"/>
                </a:lnTo>
                <a:lnTo>
                  <a:pt x="4518247" y="7066"/>
                </a:lnTo>
                <a:close/>
              </a:path>
              <a:path w="4573727" h="292100">
                <a:moveTo>
                  <a:pt x="3135979" y="7066"/>
                </a:moveTo>
                <a:lnTo>
                  <a:pt x="3123347" y="7194"/>
                </a:lnTo>
                <a:lnTo>
                  <a:pt x="3098824" y="7346"/>
                </a:lnTo>
                <a:lnTo>
                  <a:pt x="3004690" y="7259"/>
                </a:lnTo>
                <a:lnTo>
                  <a:pt x="2992021" y="7107"/>
                </a:lnTo>
                <a:lnTo>
                  <a:pt x="2979006" y="6888"/>
                </a:lnTo>
                <a:lnTo>
                  <a:pt x="2965653" y="6604"/>
                </a:lnTo>
                <a:lnTo>
                  <a:pt x="2966669" y="16256"/>
                </a:lnTo>
                <a:lnTo>
                  <a:pt x="3068396" y="152273"/>
                </a:lnTo>
                <a:lnTo>
                  <a:pt x="2963875" y="276351"/>
                </a:lnTo>
                <a:lnTo>
                  <a:pt x="2964764" y="285369"/>
                </a:lnTo>
                <a:lnTo>
                  <a:pt x="2968737" y="285281"/>
                </a:lnTo>
                <a:lnTo>
                  <a:pt x="2980763" y="285056"/>
                </a:lnTo>
                <a:lnTo>
                  <a:pt x="2993301" y="284883"/>
                </a:lnTo>
                <a:lnTo>
                  <a:pt x="3019882" y="284734"/>
                </a:lnTo>
                <a:lnTo>
                  <a:pt x="3128819" y="284914"/>
                </a:lnTo>
                <a:lnTo>
                  <a:pt x="3155288" y="285113"/>
                </a:lnTo>
                <a:lnTo>
                  <a:pt x="3169257" y="285234"/>
                </a:lnTo>
                <a:lnTo>
                  <a:pt x="3183712" y="285369"/>
                </a:lnTo>
                <a:lnTo>
                  <a:pt x="3185109" y="283972"/>
                </a:lnTo>
                <a:lnTo>
                  <a:pt x="3191459" y="189103"/>
                </a:lnTo>
                <a:lnTo>
                  <a:pt x="3179267" y="191135"/>
                </a:lnTo>
                <a:lnTo>
                  <a:pt x="3155899" y="240411"/>
                </a:lnTo>
                <a:lnTo>
                  <a:pt x="3024454" y="240411"/>
                </a:lnTo>
                <a:lnTo>
                  <a:pt x="3119831" y="126237"/>
                </a:lnTo>
                <a:lnTo>
                  <a:pt x="3045917" y="27686"/>
                </a:lnTo>
                <a:lnTo>
                  <a:pt x="3147263" y="27686"/>
                </a:lnTo>
                <a:lnTo>
                  <a:pt x="3160979" y="80137"/>
                </a:lnTo>
                <a:lnTo>
                  <a:pt x="3171520" y="78486"/>
                </a:lnTo>
                <a:lnTo>
                  <a:pt x="3184601" y="8000"/>
                </a:lnTo>
                <a:lnTo>
                  <a:pt x="3183204" y="6350"/>
                </a:lnTo>
                <a:lnTo>
                  <a:pt x="3175338" y="6491"/>
                </a:lnTo>
                <a:lnTo>
                  <a:pt x="3161976" y="6712"/>
                </a:lnTo>
                <a:lnTo>
                  <a:pt x="3148856" y="6905"/>
                </a:lnTo>
                <a:lnTo>
                  <a:pt x="3135979" y="7066"/>
                </a:lnTo>
                <a:close/>
              </a:path>
              <a:path w="4573727" h="292100">
                <a:moveTo>
                  <a:pt x="1038955" y="7066"/>
                </a:moveTo>
                <a:lnTo>
                  <a:pt x="1026323" y="7194"/>
                </a:lnTo>
                <a:lnTo>
                  <a:pt x="1001800" y="7346"/>
                </a:lnTo>
                <a:lnTo>
                  <a:pt x="907666" y="7259"/>
                </a:lnTo>
                <a:lnTo>
                  <a:pt x="894997" y="7107"/>
                </a:lnTo>
                <a:lnTo>
                  <a:pt x="881982" y="6888"/>
                </a:lnTo>
                <a:lnTo>
                  <a:pt x="868629" y="6604"/>
                </a:lnTo>
                <a:lnTo>
                  <a:pt x="869645" y="16256"/>
                </a:lnTo>
                <a:lnTo>
                  <a:pt x="971372" y="152273"/>
                </a:lnTo>
                <a:lnTo>
                  <a:pt x="866851" y="276351"/>
                </a:lnTo>
                <a:lnTo>
                  <a:pt x="867740" y="285369"/>
                </a:lnTo>
                <a:lnTo>
                  <a:pt x="871713" y="285281"/>
                </a:lnTo>
                <a:lnTo>
                  <a:pt x="883739" y="285056"/>
                </a:lnTo>
                <a:lnTo>
                  <a:pt x="896277" y="284883"/>
                </a:lnTo>
                <a:lnTo>
                  <a:pt x="922858" y="284734"/>
                </a:lnTo>
                <a:lnTo>
                  <a:pt x="1031795" y="284914"/>
                </a:lnTo>
                <a:lnTo>
                  <a:pt x="1058264" y="285113"/>
                </a:lnTo>
                <a:lnTo>
                  <a:pt x="1072233" y="285234"/>
                </a:lnTo>
                <a:lnTo>
                  <a:pt x="1086688" y="285369"/>
                </a:lnTo>
                <a:lnTo>
                  <a:pt x="1088085" y="283972"/>
                </a:lnTo>
                <a:lnTo>
                  <a:pt x="1094435" y="189103"/>
                </a:lnTo>
                <a:lnTo>
                  <a:pt x="1082243" y="191135"/>
                </a:lnTo>
                <a:lnTo>
                  <a:pt x="1058875" y="240411"/>
                </a:lnTo>
                <a:lnTo>
                  <a:pt x="927430" y="240411"/>
                </a:lnTo>
                <a:lnTo>
                  <a:pt x="1022807" y="126237"/>
                </a:lnTo>
                <a:lnTo>
                  <a:pt x="948893" y="27686"/>
                </a:lnTo>
                <a:lnTo>
                  <a:pt x="1050239" y="27686"/>
                </a:lnTo>
                <a:lnTo>
                  <a:pt x="1063955" y="80137"/>
                </a:lnTo>
                <a:lnTo>
                  <a:pt x="1074496" y="78486"/>
                </a:lnTo>
                <a:lnTo>
                  <a:pt x="1087577" y="8000"/>
                </a:lnTo>
                <a:lnTo>
                  <a:pt x="1086180" y="6350"/>
                </a:lnTo>
                <a:lnTo>
                  <a:pt x="1078314" y="6491"/>
                </a:lnTo>
                <a:lnTo>
                  <a:pt x="1064952" y="6712"/>
                </a:lnTo>
                <a:lnTo>
                  <a:pt x="1051832" y="6905"/>
                </a:lnTo>
                <a:lnTo>
                  <a:pt x="1038955" y="7066"/>
                </a:lnTo>
                <a:close/>
              </a:path>
              <a:path w="4573727" h="292100">
                <a:moveTo>
                  <a:pt x="432892" y="151384"/>
                </a:moveTo>
                <a:lnTo>
                  <a:pt x="441147" y="170434"/>
                </a:lnTo>
                <a:lnTo>
                  <a:pt x="451012" y="170213"/>
                </a:lnTo>
                <a:lnTo>
                  <a:pt x="465509" y="168986"/>
                </a:lnTo>
                <a:lnTo>
                  <a:pt x="478939" y="166681"/>
                </a:lnTo>
                <a:lnTo>
                  <a:pt x="472643" y="135382"/>
                </a:lnTo>
                <a:lnTo>
                  <a:pt x="469451" y="138733"/>
                </a:lnTo>
                <a:lnTo>
                  <a:pt x="459440" y="145761"/>
                </a:lnTo>
                <a:lnTo>
                  <a:pt x="447261" y="149978"/>
                </a:lnTo>
                <a:lnTo>
                  <a:pt x="432892" y="151384"/>
                </a:lnTo>
                <a:close/>
              </a:path>
              <a:path w="4573727" h="292100">
                <a:moveTo>
                  <a:pt x="345135" y="268097"/>
                </a:moveTo>
                <a:lnTo>
                  <a:pt x="318465" y="275336"/>
                </a:lnTo>
                <a:lnTo>
                  <a:pt x="319481" y="285369"/>
                </a:lnTo>
                <a:lnTo>
                  <a:pt x="329555" y="285175"/>
                </a:lnTo>
                <a:lnTo>
                  <a:pt x="341596" y="284992"/>
                </a:lnTo>
                <a:lnTo>
                  <a:pt x="354264" y="284853"/>
                </a:lnTo>
                <a:lnTo>
                  <a:pt x="408484" y="284852"/>
                </a:lnTo>
                <a:lnTo>
                  <a:pt x="421175" y="284985"/>
                </a:lnTo>
                <a:lnTo>
                  <a:pt x="433629" y="285159"/>
                </a:lnTo>
                <a:lnTo>
                  <a:pt x="445846" y="285369"/>
                </a:lnTo>
                <a:lnTo>
                  <a:pt x="445211" y="275336"/>
                </a:lnTo>
                <a:lnTo>
                  <a:pt x="416128" y="267081"/>
                </a:lnTo>
                <a:lnTo>
                  <a:pt x="412699" y="265811"/>
                </a:lnTo>
                <a:lnTo>
                  <a:pt x="410921" y="260731"/>
                </a:lnTo>
                <a:lnTo>
                  <a:pt x="410794" y="255650"/>
                </a:lnTo>
                <a:lnTo>
                  <a:pt x="410667" y="249936"/>
                </a:lnTo>
                <a:lnTo>
                  <a:pt x="410540" y="243712"/>
                </a:lnTo>
                <a:lnTo>
                  <a:pt x="410540" y="168275"/>
                </a:lnTo>
                <a:lnTo>
                  <a:pt x="416124" y="168984"/>
                </a:lnTo>
                <a:lnTo>
                  <a:pt x="429038" y="170089"/>
                </a:lnTo>
                <a:lnTo>
                  <a:pt x="441147" y="170434"/>
                </a:lnTo>
                <a:lnTo>
                  <a:pt x="432892" y="151384"/>
                </a:lnTo>
                <a:lnTo>
                  <a:pt x="425526" y="151384"/>
                </a:lnTo>
                <a:lnTo>
                  <a:pt x="418033" y="150749"/>
                </a:lnTo>
                <a:lnTo>
                  <a:pt x="410540" y="149225"/>
                </a:lnTo>
                <a:lnTo>
                  <a:pt x="410540" y="26416"/>
                </a:lnTo>
                <a:lnTo>
                  <a:pt x="417906" y="25400"/>
                </a:lnTo>
                <a:lnTo>
                  <a:pt x="425272" y="24892"/>
                </a:lnTo>
                <a:lnTo>
                  <a:pt x="432511" y="24892"/>
                </a:lnTo>
                <a:lnTo>
                  <a:pt x="439257" y="25132"/>
                </a:lnTo>
                <a:lnTo>
                  <a:pt x="453123" y="27551"/>
                </a:lnTo>
                <a:lnTo>
                  <a:pt x="464463" y="32587"/>
                </a:lnTo>
                <a:lnTo>
                  <a:pt x="473278" y="40259"/>
                </a:lnTo>
                <a:lnTo>
                  <a:pt x="478237" y="47609"/>
                </a:lnTo>
                <a:lnTo>
                  <a:pt x="482678" y="58573"/>
                </a:lnTo>
                <a:lnTo>
                  <a:pt x="485343" y="71706"/>
                </a:lnTo>
                <a:lnTo>
                  <a:pt x="486232" y="86995"/>
                </a:lnTo>
                <a:lnTo>
                  <a:pt x="485431" y="101705"/>
                </a:lnTo>
                <a:lnTo>
                  <a:pt x="482891" y="115023"/>
                </a:lnTo>
                <a:lnTo>
                  <a:pt x="478625" y="126248"/>
                </a:lnTo>
                <a:lnTo>
                  <a:pt x="472643" y="135382"/>
                </a:lnTo>
                <a:lnTo>
                  <a:pt x="478939" y="166681"/>
                </a:lnTo>
                <a:lnTo>
                  <a:pt x="491306" y="163290"/>
                </a:lnTo>
                <a:lnTo>
                  <a:pt x="502610" y="158809"/>
                </a:lnTo>
                <a:lnTo>
                  <a:pt x="512856" y="153234"/>
                </a:lnTo>
                <a:lnTo>
                  <a:pt x="522046" y="146558"/>
                </a:lnTo>
                <a:lnTo>
                  <a:pt x="529007" y="140025"/>
                </a:lnTo>
                <a:lnTo>
                  <a:pt x="536844" y="130230"/>
                </a:lnTo>
                <a:lnTo>
                  <a:pt x="542933" y="119281"/>
                </a:lnTo>
                <a:lnTo>
                  <a:pt x="547277" y="107176"/>
                </a:lnTo>
                <a:lnTo>
                  <a:pt x="549881" y="93916"/>
                </a:lnTo>
                <a:lnTo>
                  <a:pt x="550748" y="79501"/>
                </a:lnTo>
                <a:lnTo>
                  <a:pt x="549901" y="67206"/>
                </a:lnTo>
                <a:lnTo>
                  <a:pt x="546743" y="54193"/>
                </a:lnTo>
                <a:lnTo>
                  <a:pt x="541243" y="42714"/>
                </a:lnTo>
                <a:lnTo>
                  <a:pt x="533394" y="32776"/>
                </a:lnTo>
                <a:lnTo>
                  <a:pt x="523189" y="24384"/>
                </a:lnTo>
                <a:lnTo>
                  <a:pt x="518244" y="21314"/>
                </a:lnTo>
                <a:lnTo>
                  <a:pt x="508533" y="16564"/>
                </a:lnTo>
                <a:lnTo>
                  <a:pt x="497610" y="12689"/>
                </a:lnTo>
                <a:lnTo>
                  <a:pt x="485481" y="9685"/>
                </a:lnTo>
                <a:lnTo>
                  <a:pt x="472151" y="7546"/>
                </a:lnTo>
                <a:lnTo>
                  <a:pt x="457625" y="6267"/>
                </a:lnTo>
                <a:lnTo>
                  <a:pt x="441909" y="5842"/>
                </a:lnTo>
                <a:lnTo>
                  <a:pt x="435701" y="5875"/>
                </a:lnTo>
                <a:lnTo>
                  <a:pt x="423251" y="6120"/>
                </a:lnTo>
                <a:lnTo>
                  <a:pt x="409778" y="6604"/>
                </a:lnTo>
                <a:lnTo>
                  <a:pt x="399216" y="6990"/>
                </a:lnTo>
                <a:lnTo>
                  <a:pt x="386540" y="7272"/>
                </a:lnTo>
                <a:lnTo>
                  <a:pt x="356688" y="7293"/>
                </a:lnTo>
                <a:lnTo>
                  <a:pt x="344003" y="7144"/>
                </a:lnTo>
                <a:lnTo>
                  <a:pt x="331259" y="6914"/>
                </a:lnTo>
                <a:lnTo>
                  <a:pt x="318465" y="6604"/>
                </a:lnTo>
                <a:lnTo>
                  <a:pt x="319100" y="16763"/>
                </a:lnTo>
                <a:lnTo>
                  <a:pt x="345770" y="24511"/>
                </a:lnTo>
                <a:lnTo>
                  <a:pt x="350596" y="35560"/>
                </a:lnTo>
                <a:lnTo>
                  <a:pt x="350723" y="40512"/>
                </a:lnTo>
                <a:lnTo>
                  <a:pt x="350723" y="250698"/>
                </a:lnTo>
                <a:lnTo>
                  <a:pt x="350596" y="256539"/>
                </a:lnTo>
                <a:lnTo>
                  <a:pt x="350469" y="261874"/>
                </a:lnTo>
                <a:lnTo>
                  <a:pt x="350342" y="264922"/>
                </a:lnTo>
                <a:lnTo>
                  <a:pt x="348564" y="266954"/>
                </a:lnTo>
                <a:lnTo>
                  <a:pt x="345135" y="268097"/>
                </a:lnTo>
                <a:close/>
              </a:path>
            </a:pathLst>
          </a:custGeom>
          <a:solidFill>
            <a:srgbClr val="018011"/>
          </a:solidFill>
        </p:spPr>
        <p:txBody>
          <a:bodyPr wrap="square" lIns="0" tIns="0" rIns="0" bIns="0" rtlCol="0">
            <a:noAutofit/>
          </a:bodyPr>
          <a:lstStyle/>
          <a:p>
            <a:endParaRPr/>
          </a:p>
        </p:txBody>
      </p:sp>
      <p:sp>
        <p:nvSpPr>
          <p:cNvPr id="28" name="object 28"/>
          <p:cNvSpPr/>
          <p:nvPr/>
        </p:nvSpPr>
        <p:spPr>
          <a:xfrm>
            <a:off x="1837269" y="959360"/>
            <a:ext cx="100922" cy="126491"/>
          </a:xfrm>
          <a:custGeom>
            <a:avLst/>
            <a:gdLst/>
            <a:ahLst/>
            <a:cxnLst/>
            <a:rect l="l" t="t" r="r" b="b"/>
            <a:pathLst>
              <a:path w="75691" h="126491">
                <a:moveTo>
                  <a:pt x="21971" y="0"/>
                </a:moveTo>
                <a:lnTo>
                  <a:pt x="14731" y="0"/>
                </a:lnTo>
                <a:lnTo>
                  <a:pt x="7365" y="507"/>
                </a:lnTo>
                <a:lnTo>
                  <a:pt x="0" y="1524"/>
                </a:lnTo>
                <a:lnTo>
                  <a:pt x="0" y="124332"/>
                </a:lnTo>
                <a:lnTo>
                  <a:pt x="7493" y="125856"/>
                </a:lnTo>
                <a:lnTo>
                  <a:pt x="14986" y="126491"/>
                </a:lnTo>
                <a:lnTo>
                  <a:pt x="22352" y="126491"/>
                </a:lnTo>
                <a:lnTo>
                  <a:pt x="36720" y="125086"/>
                </a:lnTo>
                <a:lnTo>
                  <a:pt x="48900" y="120869"/>
                </a:lnTo>
                <a:lnTo>
                  <a:pt x="58911" y="113841"/>
                </a:lnTo>
                <a:lnTo>
                  <a:pt x="62103" y="110489"/>
                </a:lnTo>
                <a:lnTo>
                  <a:pt x="68085" y="101356"/>
                </a:lnTo>
                <a:lnTo>
                  <a:pt x="72351" y="90131"/>
                </a:lnTo>
                <a:lnTo>
                  <a:pt x="74891" y="76813"/>
                </a:lnTo>
                <a:lnTo>
                  <a:pt x="75691" y="62102"/>
                </a:lnTo>
                <a:lnTo>
                  <a:pt x="74803" y="46814"/>
                </a:lnTo>
                <a:lnTo>
                  <a:pt x="72138" y="33681"/>
                </a:lnTo>
                <a:lnTo>
                  <a:pt x="67697" y="22717"/>
                </a:lnTo>
                <a:lnTo>
                  <a:pt x="62737" y="15366"/>
                </a:lnTo>
                <a:lnTo>
                  <a:pt x="53923" y="7695"/>
                </a:lnTo>
                <a:lnTo>
                  <a:pt x="42582" y="2659"/>
                </a:lnTo>
                <a:lnTo>
                  <a:pt x="28717" y="240"/>
                </a:lnTo>
                <a:lnTo>
                  <a:pt x="21971" y="0"/>
                </a:lnTo>
                <a:close/>
              </a:path>
            </a:pathLst>
          </a:custGeom>
          <a:ln w="3048">
            <a:solidFill>
              <a:srgbClr val="3A431F"/>
            </a:solidFill>
          </a:ln>
        </p:spPr>
        <p:txBody>
          <a:bodyPr wrap="square" lIns="0" tIns="0" rIns="0" bIns="0" rtlCol="0">
            <a:noAutofit/>
          </a:bodyPr>
          <a:lstStyle/>
          <a:p>
            <a:endParaRPr/>
          </a:p>
        </p:txBody>
      </p:sp>
      <p:sp>
        <p:nvSpPr>
          <p:cNvPr id="29" name="object 29"/>
          <p:cNvSpPr/>
          <p:nvPr/>
        </p:nvSpPr>
        <p:spPr>
          <a:xfrm>
            <a:off x="6777058" y="953137"/>
            <a:ext cx="219285" cy="254507"/>
          </a:xfrm>
          <a:custGeom>
            <a:avLst/>
            <a:gdLst/>
            <a:ahLst/>
            <a:cxnLst/>
            <a:rect l="l" t="t" r="r" b="b"/>
            <a:pathLst>
              <a:path w="164464" h="254507">
                <a:moveTo>
                  <a:pt x="79882" y="0"/>
                </a:moveTo>
                <a:lnTo>
                  <a:pt x="65081" y="1067"/>
                </a:lnTo>
                <a:lnTo>
                  <a:pt x="51861" y="4265"/>
                </a:lnTo>
                <a:lnTo>
                  <a:pt x="40224" y="9589"/>
                </a:lnTo>
                <a:lnTo>
                  <a:pt x="30169" y="17035"/>
                </a:lnTo>
                <a:lnTo>
                  <a:pt x="21696" y="26597"/>
                </a:lnTo>
                <a:lnTo>
                  <a:pt x="14202" y="39524"/>
                </a:lnTo>
                <a:lnTo>
                  <a:pt x="10155" y="49448"/>
                </a:lnTo>
                <a:lnTo>
                  <a:pt x="6782" y="60506"/>
                </a:lnTo>
                <a:lnTo>
                  <a:pt x="4085" y="72694"/>
                </a:lnTo>
                <a:lnTo>
                  <a:pt x="2067" y="86011"/>
                </a:lnTo>
                <a:lnTo>
                  <a:pt x="728" y="100456"/>
                </a:lnTo>
                <a:lnTo>
                  <a:pt x="72" y="116026"/>
                </a:lnTo>
                <a:lnTo>
                  <a:pt x="0" y="123570"/>
                </a:lnTo>
                <a:lnTo>
                  <a:pt x="347" y="139304"/>
                </a:lnTo>
                <a:lnTo>
                  <a:pt x="1389" y="154061"/>
                </a:lnTo>
                <a:lnTo>
                  <a:pt x="3127" y="167843"/>
                </a:lnTo>
                <a:lnTo>
                  <a:pt x="5564" y="180651"/>
                </a:lnTo>
                <a:lnTo>
                  <a:pt x="8701" y="192488"/>
                </a:lnTo>
                <a:lnTo>
                  <a:pt x="12539" y="203353"/>
                </a:lnTo>
                <a:lnTo>
                  <a:pt x="17080" y="213250"/>
                </a:lnTo>
                <a:lnTo>
                  <a:pt x="21462" y="220852"/>
                </a:lnTo>
                <a:lnTo>
                  <a:pt x="29700" y="231773"/>
                </a:lnTo>
                <a:lnTo>
                  <a:pt x="39230" y="240553"/>
                </a:lnTo>
                <a:lnTo>
                  <a:pt x="50044" y="247197"/>
                </a:lnTo>
                <a:lnTo>
                  <a:pt x="62133" y="251710"/>
                </a:lnTo>
                <a:lnTo>
                  <a:pt x="75489" y="254095"/>
                </a:lnTo>
                <a:lnTo>
                  <a:pt x="84454" y="254507"/>
                </a:lnTo>
                <a:lnTo>
                  <a:pt x="99047" y="253436"/>
                </a:lnTo>
                <a:lnTo>
                  <a:pt x="112123" y="250218"/>
                </a:lnTo>
                <a:lnTo>
                  <a:pt x="123693" y="244848"/>
                </a:lnTo>
                <a:lnTo>
                  <a:pt x="133768" y="237322"/>
                </a:lnTo>
                <a:lnTo>
                  <a:pt x="142357" y="227634"/>
                </a:lnTo>
                <a:lnTo>
                  <a:pt x="149655" y="215416"/>
                </a:lnTo>
                <a:lnTo>
                  <a:pt x="153741" y="205747"/>
                </a:lnTo>
                <a:lnTo>
                  <a:pt x="157166" y="194898"/>
                </a:lnTo>
                <a:lnTo>
                  <a:pt x="159932" y="182871"/>
                </a:lnTo>
                <a:lnTo>
                  <a:pt x="162041" y="169670"/>
                </a:lnTo>
                <a:lnTo>
                  <a:pt x="163494" y="155297"/>
                </a:lnTo>
                <a:lnTo>
                  <a:pt x="164293" y="139757"/>
                </a:lnTo>
                <a:lnTo>
                  <a:pt x="164464" y="127762"/>
                </a:lnTo>
                <a:lnTo>
                  <a:pt x="164110" y="112110"/>
                </a:lnTo>
                <a:lnTo>
                  <a:pt x="163047" y="97432"/>
                </a:lnTo>
                <a:lnTo>
                  <a:pt x="161273" y="83729"/>
                </a:lnTo>
                <a:lnTo>
                  <a:pt x="158786" y="71007"/>
                </a:lnTo>
                <a:lnTo>
                  <a:pt x="155585" y="59268"/>
                </a:lnTo>
                <a:lnTo>
                  <a:pt x="151668" y="48516"/>
                </a:lnTo>
                <a:lnTo>
                  <a:pt x="147032" y="38754"/>
                </a:lnTo>
                <a:lnTo>
                  <a:pt x="135791" y="22480"/>
                </a:lnTo>
                <a:lnTo>
                  <a:pt x="126399" y="13878"/>
                </a:lnTo>
                <a:lnTo>
                  <a:pt x="115592" y="7340"/>
                </a:lnTo>
                <a:lnTo>
                  <a:pt x="103374" y="2867"/>
                </a:lnTo>
                <a:lnTo>
                  <a:pt x="89748" y="458"/>
                </a:lnTo>
                <a:lnTo>
                  <a:pt x="79882" y="0"/>
                </a:lnTo>
                <a:close/>
              </a:path>
            </a:pathLst>
          </a:custGeom>
          <a:ln w="3048">
            <a:solidFill>
              <a:srgbClr val="3A431F"/>
            </a:solidFill>
          </a:ln>
        </p:spPr>
        <p:txBody>
          <a:bodyPr wrap="square" lIns="0" tIns="0" rIns="0" bIns="0" rtlCol="0">
            <a:noAutofit/>
          </a:bodyPr>
          <a:lstStyle/>
          <a:p>
            <a:endParaRPr/>
          </a:p>
        </p:txBody>
      </p:sp>
      <p:sp>
        <p:nvSpPr>
          <p:cNvPr id="30" name="object 30"/>
          <p:cNvSpPr/>
          <p:nvPr/>
        </p:nvSpPr>
        <p:spPr>
          <a:xfrm>
            <a:off x="6086179" y="953137"/>
            <a:ext cx="219285" cy="254507"/>
          </a:xfrm>
          <a:custGeom>
            <a:avLst/>
            <a:gdLst/>
            <a:ahLst/>
            <a:cxnLst/>
            <a:rect l="l" t="t" r="r" b="b"/>
            <a:pathLst>
              <a:path w="164464" h="254507">
                <a:moveTo>
                  <a:pt x="79882" y="0"/>
                </a:moveTo>
                <a:lnTo>
                  <a:pt x="65081" y="1067"/>
                </a:lnTo>
                <a:lnTo>
                  <a:pt x="51861" y="4265"/>
                </a:lnTo>
                <a:lnTo>
                  <a:pt x="40224" y="9589"/>
                </a:lnTo>
                <a:lnTo>
                  <a:pt x="30169" y="17035"/>
                </a:lnTo>
                <a:lnTo>
                  <a:pt x="21696" y="26597"/>
                </a:lnTo>
                <a:lnTo>
                  <a:pt x="14202" y="39524"/>
                </a:lnTo>
                <a:lnTo>
                  <a:pt x="10155" y="49448"/>
                </a:lnTo>
                <a:lnTo>
                  <a:pt x="6782" y="60506"/>
                </a:lnTo>
                <a:lnTo>
                  <a:pt x="4085" y="72694"/>
                </a:lnTo>
                <a:lnTo>
                  <a:pt x="2067" y="86011"/>
                </a:lnTo>
                <a:lnTo>
                  <a:pt x="728" y="100456"/>
                </a:lnTo>
                <a:lnTo>
                  <a:pt x="72" y="116026"/>
                </a:lnTo>
                <a:lnTo>
                  <a:pt x="0" y="123570"/>
                </a:lnTo>
                <a:lnTo>
                  <a:pt x="347" y="139304"/>
                </a:lnTo>
                <a:lnTo>
                  <a:pt x="1389" y="154061"/>
                </a:lnTo>
                <a:lnTo>
                  <a:pt x="3127" y="167843"/>
                </a:lnTo>
                <a:lnTo>
                  <a:pt x="5564" y="180651"/>
                </a:lnTo>
                <a:lnTo>
                  <a:pt x="8701" y="192488"/>
                </a:lnTo>
                <a:lnTo>
                  <a:pt x="12539" y="203353"/>
                </a:lnTo>
                <a:lnTo>
                  <a:pt x="17080" y="213250"/>
                </a:lnTo>
                <a:lnTo>
                  <a:pt x="21462" y="220852"/>
                </a:lnTo>
                <a:lnTo>
                  <a:pt x="29700" y="231773"/>
                </a:lnTo>
                <a:lnTo>
                  <a:pt x="39230" y="240553"/>
                </a:lnTo>
                <a:lnTo>
                  <a:pt x="50044" y="247197"/>
                </a:lnTo>
                <a:lnTo>
                  <a:pt x="62133" y="251710"/>
                </a:lnTo>
                <a:lnTo>
                  <a:pt x="75489" y="254095"/>
                </a:lnTo>
                <a:lnTo>
                  <a:pt x="84454" y="254507"/>
                </a:lnTo>
                <a:lnTo>
                  <a:pt x="99047" y="253436"/>
                </a:lnTo>
                <a:lnTo>
                  <a:pt x="112123" y="250218"/>
                </a:lnTo>
                <a:lnTo>
                  <a:pt x="123693" y="244848"/>
                </a:lnTo>
                <a:lnTo>
                  <a:pt x="133768" y="237322"/>
                </a:lnTo>
                <a:lnTo>
                  <a:pt x="142357" y="227634"/>
                </a:lnTo>
                <a:lnTo>
                  <a:pt x="149655" y="215416"/>
                </a:lnTo>
                <a:lnTo>
                  <a:pt x="153741" y="205747"/>
                </a:lnTo>
                <a:lnTo>
                  <a:pt x="157166" y="194898"/>
                </a:lnTo>
                <a:lnTo>
                  <a:pt x="159932" y="182871"/>
                </a:lnTo>
                <a:lnTo>
                  <a:pt x="162041" y="169670"/>
                </a:lnTo>
                <a:lnTo>
                  <a:pt x="163494" y="155297"/>
                </a:lnTo>
                <a:lnTo>
                  <a:pt x="164293" y="139757"/>
                </a:lnTo>
                <a:lnTo>
                  <a:pt x="164464" y="127762"/>
                </a:lnTo>
                <a:lnTo>
                  <a:pt x="164110" y="112110"/>
                </a:lnTo>
                <a:lnTo>
                  <a:pt x="163047" y="97432"/>
                </a:lnTo>
                <a:lnTo>
                  <a:pt x="161273" y="83729"/>
                </a:lnTo>
                <a:lnTo>
                  <a:pt x="158786" y="71007"/>
                </a:lnTo>
                <a:lnTo>
                  <a:pt x="155585" y="59268"/>
                </a:lnTo>
                <a:lnTo>
                  <a:pt x="151668" y="48516"/>
                </a:lnTo>
                <a:lnTo>
                  <a:pt x="147032" y="38754"/>
                </a:lnTo>
                <a:lnTo>
                  <a:pt x="135791" y="22480"/>
                </a:lnTo>
                <a:lnTo>
                  <a:pt x="126399" y="13878"/>
                </a:lnTo>
                <a:lnTo>
                  <a:pt x="115592" y="7340"/>
                </a:lnTo>
                <a:lnTo>
                  <a:pt x="103374" y="2867"/>
                </a:lnTo>
                <a:lnTo>
                  <a:pt x="89748" y="458"/>
                </a:lnTo>
                <a:lnTo>
                  <a:pt x="79882" y="0"/>
                </a:lnTo>
                <a:close/>
              </a:path>
            </a:pathLst>
          </a:custGeom>
          <a:ln w="3048">
            <a:solidFill>
              <a:srgbClr val="3A431F"/>
            </a:solidFill>
          </a:ln>
        </p:spPr>
        <p:txBody>
          <a:bodyPr wrap="square" lIns="0" tIns="0" rIns="0" bIns="0" rtlCol="0">
            <a:noAutofit/>
          </a:bodyPr>
          <a:lstStyle/>
          <a:p>
            <a:endParaRPr/>
          </a:p>
        </p:txBody>
      </p:sp>
      <p:sp>
        <p:nvSpPr>
          <p:cNvPr id="31" name="object 31"/>
          <p:cNvSpPr/>
          <p:nvPr/>
        </p:nvSpPr>
        <p:spPr>
          <a:xfrm>
            <a:off x="4934035" y="953137"/>
            <a:ext cx="219285" cy="254507"/>
          </a:xfrm>
          <a:custGeom>
            <a:avLst/>
            <a:gdLst/>
            <a:ahLst/>
            <a:cxnLst/>
            <a:rect l="l" t="t" r="r" b="b"/>
            <a:pathLst>
              <a:path w="164464" h="254507">
                <a:moveTo>
                  <a:pt x="79883" y="0"/>
                </a:moveTo>
                <a:lnTo>
                  <a:pt x="65081" y="1067"/>
                </a:lnTo>
                <a:lnTo>
                  <a:pt x="51861" y="4265"/>
                </a:lnTo>
                <a:lnTo>
                  <a:pt x="40224" y="9589"/>
                </a:lnTo>
                <a:lnTo>
                  <a:pt x="30169" y="17035"/>
                </a:lnTo>
                <a:lnTo>
                  <a:pt x="21696" y="26597"/>
                </a:lnTo>
                <a:lnTo>
                  <a:pt x="14202" y="39524"/>
                </a:lnTo>
                <a:lnTo>
                  <a:pt x="10155" y="49448"/>
                </a:lnTo>
                <a:lnTo>
                  <a:pt x="6782" y="60506"/>
                </a:lnTo>
                <a:lnTo>
                  <a:pt x="4085" y="72694"/>
                </a:lnTo>
                <a:lnTo>
                  <a:pt x="2067" y="86011"/>
                </a:lnTo>
                <a:lnTo>
                  <a:pt x="728" y="100456"/>
                </a:lnTo>
                <a:lnTo>
                  <a:pt x="72" y="116026"/>
                </a:lnTo>
                <a:lnTo>
                  <a:pt x="0" y="123570"/>
                </a:lnTo>
                <a:lnTo>
                  <a:pt x="347" y="139304"/>
                </a:lnTo>
                <a:lnTo>
                  <a:pt x="1389" y="154061"/>
                </a:lnTo>
                <a:lnTo>
                  <a:pt x="3127" y="167843"/>
                </a:lnTo>
                <a:lnTo>
                  <a:pt x="5564" y="180651"/>
                </a:lnTo>
                <a:lnTo>
                  <a:pt x="8701" y="192488"/>
                </a:lnTo>
                <a:lnTo>
                  <a:pt x="12539" y="203353"/>
                </a:lnTo>
                <a:lnTo>
                  <a:pt x="17080" y="213250"/>
                </a:lnTo>
                <a:lnTo>
                  <a:pt x="21462" y="220852"/>
                </a:lnTo>
                <a:lnTo>
                  <a:pt x="29700" y="231773"/>
                </a:lnTo>
                <a:lnTo>
                  <a:pt x="39230" y="240553"/>
                </a:lnTo>
                <a:lnTo>
                  <a:pt x="50044" y="247197"/>
                </a:lnTo>
                <a:lnTo>
                  <a:pt x="62133" y="251710"/>
                </a:lnTo>
                <a:lnTo>
                  <a:pt x="75489" y="254095"/>
                </a:lnTo>
                <a:lnTo>
                  <a:pt x="84454" y="254507"/>
                </a:lnTo>
                <a:lnTo>
                  <a:pt x="99047" y="253436"/>
                </a:lnTo>
                <a:lnTo>
                  <a:pt x="112123" y="250218"/>
                </a:lnTo>
                <a:lnTo>
                  <a:pt x="123693" y="244848"/>
                </a:lnTo>
                <a:lnTo>
                  <a:pt x="133768" y="237322"/>
                </a:lnTo>
                <a:lnTo>
                  <a:pt x="142357" y="227634"/>
                </a:lnTo>
                <a:lnTo>
                  <a:pt x="149655" y="215416"/>
                </a:lnTo>
                <a:lnTo>
                  <a:pt x="153741" y="205747"/>
                </a:lnTo>
                <a:lnTo>
                  <a:pt x="157166" y="194898"/>
                </a:lnTo>
                <a:lnTo>
                  <a:pt x="159932" y="182871"/>
                </a:lnTo>
                <a:lnTo>
                  <a:pt x="162041" y="169670"/>
                </a:lnTo>
                <a:lnTo>
                  <a:pt x="163494" y="155297"/>
                </a:lnTo>
                <a:lnTo>
                  <a:pt x="164293" y="139757"/>
                </a:lnTo>
                <a:lnTo>
                  <a:pt x="164464" y="127762"/>
                </a:lnTo>
                <a:lnTo>
                  <a:pt x="164110" y="112110"/>
                </a:lnTo>
                <a:lnTo>
                  <a:pt x="163047" y="97432"/>
                </a:lnTo>
                <a:lnTo>
                  <a:pt x="161273" y="83729"/>
                </a:lnTo>
                <a:lnTo>
                  <a:pt x="158786" y="71007"/>
                </a:lnTo>
                <a:lnTo>
                  <a:pt x="155585" y="59268"/>
                </a:lnTo>
                <a:lnTo>
                  <a:pt x="151668" y="48516"/>
                </a:lnTo>
                <a:lnTo>
                  <a:pt x="147032" y="38754"/>
                </a:lnTo>
                <a:lnTo>
                  <a:pt x="135791" y="22480"/>
                </a:lnTo>
                <a:lnTo>
                  <a:pt x="126399" y="13878"/>
                </a:lnTo>
                <a:lnTo>
                  <a:pt x="115592" y="7340"/>
                </a:lnTo>
                <a:lnTo>
                  <a:pt x="103374" y="2867"/>
                </a:lnTo>
                <a:lnTo>
                  <a:pt x="89748" y="458"/>
                </a:lnTo>
                <a:lnTo>
                  <a:pt x="79883" y="0"/>
                </a:lnTo>
                <a:close/>
              </a:path>
            </a:pathLst>
          </a:custGeom>
          <a:ln w="3048">
            <a:solidFill>
              <a:srgbClr val="3A431F"/>
            </a:solidFill>
          </a:ln>
        </p:spPr>
        <p:txBody>
          <a:bodyPr wrap="square" lIns="0" tIns="0" rIns="0" bIns="0" rtlCol="0">
            <a:noAutofit/>
          </a:bodyPr>
          <a:lstStyle/>
          <a:p>
            <a:endParaRPr/>
          </a:p>
        </p:txBody>
      </p:sp>
      <p:sp>
        <p:nvSpPr>
          <p:cNvPr id="32" name="object 32"/>
          <p:cNvSpPr/>
          <p:nvPr/>
        </p:nvSpPr>
        <p:spPr>
          <a:xfrm>
            <a:off x="2138005" y="953137"/>
            <a:ext cx="219286" cy="254507"/>
          </a:xfrm>
          <a:custGeom>
            <a:avLst/>
            <a:gdLst/>
            <a:ahLst/>
            <a:cxnLst/>
            <a:rect l="l" t="t" r="r" b="b"/>
            <a:pathLst>
              <a:path w="164465" h="254507">
                <a:moveTo>
                  <a:pt x="79883" y="0"/>
                </a:moveTo>
                <a:lnTo>
                  <a:pt x="65081" y="1067"/>
                </a:lnTo>
                <a:lnTo>
                  <a:pt x="51861" y="4265"/>
                </a:lnTo>
                <a:lnTo>
                  <a:pt x="40224" y="9589"/>
                </a:lnTo>
                <a:lnTo>
                  <a:pt x="30169" y="17035"/>
                </a:lnTo>
                <a:lnTo>
                  <a:pt x="21696" y="26597"/>
                </a:lnTo>
                <a:lnTo>
                  <a:pt x="14202" y="39524"/>
                </a:lnTo>
                <a:lnTo>
                  <a:pt x="10155" y="49448"/>
                </a:lnTo>
                <a:lnTo>
                  <a:pt x="6782" y="60506"/>
                </a:lnTo>
                <a:lnTo>
                  <a:pt x="4085" y="72694"/>
                </a:lnTo>
                <a:lnTo>
                  <a:pt x="2067" y="86011"/>
                </a:lnTo>
                <a:lnTo>
                  <a:pt x="728" y="100456"/>
                </a:lnTo>
                <a:lnTo>
                  <a:pt x="72" y="116026"/>
                </a:lnTo>
                <a:lnTo>
                  <a:pt x="0" y="123570"/>
                </a:lnTo>
                <a:lnTo>
                  <a:pt x="347" y="139304"/>
                </a:lnTo>
                <a:lnTo>
                  <a:pt x="1389" y="154061"/>
                </a:lnTo>
                <a:lnTo>
                  <a:pt x="3127" y="167843"/>
                </a:lnTo>
                <a:lnTo>
                  <a:pt x="5564" y="180651"/>
                </a:lnTo>
                <a:lnTo>
                  <a:pt x="8701" y="192488"/>
                </a:lnTo>
                <a:lnTo>
                  <a:pt x="12539" y="203353"/>
                </a:lnTo>
                <a:lnTo>
                  <a:pt x="17080" y="213250"/>
                </a:lnTo>
                <a:lnTo>
                  <a:pt x="21462" y="220852"/>
                </a:lnTo>
                <a:lnTo>
                  <a:pt x="29700" y="231773"/>
                </a:lnTo>
                <a:lnTo>
                  <a:pt x="39230" y="240553"/>
                </a:lnTo>
                <a:lnTo>
                  <a:pt x="50044" y="247197"/>
                </a:lnTo>
                <a:lnTo>
                  <a:pt x="62133" y="251710"/>
                </a:lnTo>
                <a:lnTo>
                  <a:pt x="75489" y="254095"/>
                </a:lnTo>
                <a:lnTo>
                  <a:pt x="84454" y="254507"/>
                </a:lnTo>
                <a:lnTo>
                  <a:pt x="99047" y="253436"/>
                </a:lnTo>
                <a:lnTo>
                  <a:pt x="112123" y="250218"/>
                </a:lnTo>
                <a:lnTo>
                  <a:pt x="123693" y="244848"/>
                </a:lnTo>
                <a:lnTo>
                  <a:pt x="133768" y="237322"/>
                </a:lnTo>
                <a:lnTo>
                  <a:pt x="142357" y="227634"/>
                </a:lnTo>
                <a:lnTo>
                  <a:pt x="149655" y="215416"/>
                </a:lnTo>
                <a:lnTo>
                  <a:pt x="153741" y="205747"/>
                </a:lnTo>
                <a:lnTo>
                  <a:pt x="157166" y="194898"/>
                </a:lnTo>
                <a:lnTo>
                  <a:pt x="159932" y="182871"/>
                </a:lnTo>
                <a:lnTo>
                  <a:pt x="162041" y="169670"/>
                </a:lnTo>
                <a:lnTo>
                  <a:pt x="163494" y="155297"/>
                </a:lnTo>
                <a:lnTo>
                  <a:pt x="164293" y="139757"/>
                </a:lnTo>
                <a:lnTo>
                  <a:pt x="164465" y="127762"/>
                </a:lnTo>
                <a:lnTo>
                  <a:pt x="164110" y="112110"/>
                </a:lnTo>
                <a:lnTo>
                  <a:pt x="163047" y="97432"/>
                </a:lnTo>
                <a:lnTo>
                  <a:pt x="161273" y="83729"/>
                </a:lnTo>
                <a:lnTo>
                  <a:pt x="158786" y="71007"/>
                </a:lnTo>
                <a:lnTo>
                  <a:pt x="155585" y="59268"/>
                </a:lnTo>
                <a:lnTo>
                  <a:pt x="151668" y="48516"/>
                </a:lnTo>
                <a:lnTo>
                  <a:pt x="147032" y="38754"/>
                </a:lnTo>
                <a:lnTo>
                  <a:pt x="135791" y="22480"/>
                </a:lnTo>
                <a:lnTo>
                  <a:pt x="126399" y="13878"/>
                </a:lnTo>
                <a:lnTo>
                  <a:pt x="115592" y="7340"/>
                </a:lnTo>
                <a:lnTo>
                  <a:pt x="103374" y="2867"/>
                </a:lnTo>
                <a:lnTo>
                  <a:pt x="89748" y="458"/>
                </a:lnTo>
                <a:lnTo>
                  <a:pt x="79883" y="0"/>
                </a:lnTo>
                <a:close/>
              </a:path>
            </a:pathLst>
          </a:custGeom>
          <a:ln w="3048">
            <a:solidFill>
              <a:srgbClr val="3A431F"/>
            </a:solidFill>
          </a:ln>
        </p:spPr>
        <p:txBody>
          <a:bodyPr wrap="square" lIns="0" tIns="0" rIns="0" bIns="0" rtlCol="0">
            <a:noAutofit/>
          </a:bodyPr>
          <a:lstStyle/>
          <a:p>
            <a:endParaRPr/>
          </a:p>
        </p:txBody>
      </p:sp>
      <p:sp>
        <p:nvSpPr>
          <p:cNvPr id="33" name="object 33"/>
          <p:cNvSpPr/>
          <p:nvPr/>
        </p:nvSpPr>
        <p:spPr>
          <a:xfrm>
            <a:off x="6426709" y="941070"/>
            <a:ext cx="268902" cy="278764"/>
          </a:xfrm>
          <a:custGeom>
            <a:avLst/>
            <a:gdLst/>
            <a:ahLst/>
            <a:cxnLst/>
            <a:rect l="l" t="t" r="r" b="b"/>
            <a:pathLst>
              <a:path w="201676" h="278764">
                <a:moveTo>
                  <a:pt x="0" y="0"/>
                </a:moveTo>
                <a:lnTo>
                  <a:pt x="13214" y="322"/>
                </a:lnTo>
                <a:lnTo>
                  <a:pt x="26110" y="556"/>
                </a:lnTo>
                <a:lnTo>
                  <a:pt x="38676" y="702"/>
                </a:lnTo>
                <a:lnTo>
                  <a:pt x="50902" y="760"/>
                </a:lnTo>
                <a:lnTo>
                  <a:pt x="52832" y="762"/>
                </a:lnTo>
                <a:lnTo>
                  <a:pt x="100330" y="762"/>
                </a:lnTo>
                <a:lnTo>
                  <a:pt x="112607" y="749"/>
                </a:lnTo>
                <a:lnTo>
                  <a:pt x="125008" y="713"/>
                </a:lnTo>
                <a:lnTo>
                  <a:pt x="137531" y="651"/>
                </a:lnTo>
                <a:lnTo>
                  <a:pt x="150176" y="566"/>
                </a:lnTo>
                <a:lnTo>
                  <a:pt x="162943" y="456"/>
                </a:lnTo>
                <a:lnTo>
                  <a:pt x="175833" y="321"/>
                </a:lnTo>
                <a:lnTo>
                  <a:pt x="188846" y="162"/>
                </a:lnTo>
                <a:lnTo>
                  <a:pt x="200533" y="0"/>
                </a:lnTo>
                <a:lnTo>
                  <a:pt x="201676" y="1524"/>
                </a:lnTo>
                <a:lnTo>
                  <a:pt x="187833" y="78104"/>
                </a:lnTo>
                <a:lnTo>
                  <a:pt x="177673" y="79628"/>
                </a:lnTo>
                <a:lnTo>
                  <a:pt x="161798" y="21081"/>
                </a:lnTo>
                <a:lnTo>
                  <a:pt x="92075" y="21081"/>
                </a:lnTo>
                <a:lnTo>
                  <a:pt x="92075" y="215772"/>
                </a:lnTo>
                <a:lnTo>
                  <a:pt x="92116" y="230338"/>
                </a:lnTo>
                <a:lnTo>
                  <a:pt x="92242" y="243037"/>
                </a:lnTo>
                <a:lnTo>
                  <a:pt x="92450" y="253925"/>
                </a:lnTo>
                <a:lnTo>
                  <a:pt x="97663" y="260476"/>
                </a:lnTo>
                <a:lnTo>
                  <a:pt x="126746" y="268731"/>
                </a:lnTo>
                <a:lnTo>
                  <a:pt x="127381" y="278764"/>
                </a:lnTo>
                <a:lnTo>
                  <a:pt x="115164" y="278555"/>
                </a:lnTo>
                <a:lnTo>
                  <a:pt x="102710" y="278381"/>
                </a:lnTo>
                <a:lnTo>
                  <a:pt x="90019" y="278248"/>
                </a:lnTo>
                <a:lnTo>
                  <a:pt x="77091" y="278162"/>
                </a:lnTo>
                <a:lnTo>
                  <a:pt x="63925" y="278130"/>
                </a:lnTo>
                <a:lnTo>
                  <a:pt x="62992" y="278129"/>
                </a:lnTo>
                <a:lnTo>
                  <a:pt x="49212" y="278160"/>
                </a:lnTo>
                <a:lnTo>
                  <a:pt x="35983" y="278249"/>
                </a:lnTo>
                <a:lnTo>
                  <a:pt x="23311" y="278388"/>
                </a:lnTo>
                <a:lnTo>
                  <a:pt x="11202" y="278571"/>
                </a:lnTo>
                <a:lnTo>
                  <a:pt x="1016" y="278764"/>
                </a:lnTo>
                <a:lnTo>
                  <a:pt x="0" y="268731"/>
                </a:lnTo>
                <a:lnTo>
                  <a:pt x="26670" y="261492"/>
                </a:lnTo>
                <a:lnTo>
                  <a:pt x="32004" y="255269"/>
                </a:lnTo>
                <a:lnTo>
                  <a:pt x="32209" y="244196"/>
                </a:lnTo>
                <a:lnTo>
                  <a:pt x="32336" y="231572"/>
                </a:lnTo>
                <a:lnTo>
                  <a:pt x="32384" y="217423"/>
                </a:lnTo>
                <a:lnTo>
                  <a:pt x="32385" y="215772"/>
                </a:lnTo>
                <a:lnTo>
                  <a:pt x="32385" y="57403"/>
                </a:lnTo>
                <a:lnTo>
                  <a:pt x="32385" y="50800"/>
                </a:lnTo>
                <a:lnTo>
                  <a:pt x="32385" y="44703"/>
                </a:lnTo>
                <a:lnTo>
                  <a:pt x="32385" y="39369"/>
                </a:lnTo>
                <a:lnTo>
                  <a:pt x="32258" y="33908"/>
                </a:lnTo>
                <a:lnTo>
                  <a:pt x="32131" y="28955"/>
                </a:lnTo>
                <a:lnTo>
                  <a:pt x="32004" y="24383"/>
                </a:lnTo>
                <a:lnTo>
                  <a:pt x="31877" y="20954"/>
                </a:lnTo>
                <a:lnTo>
                  <a:pt x="30353" y="18795"/>
                </a:lnTo>
                <a:lnTo>
                  <a:pt x="27305" y="17906"/>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34" name="object 34"/>
          <p:cNvSpPr/>
          <p:nvPr/>
        </p:nvSpPr>
        <p:spPr>
          <a:xfrm>
            <a:off x="4625171" y="941070"/>
            <a:ext cx="242147" cy="278764"/>
          </a:xfrm>
          <a:custGeom>
            <a:avLst/>
            <a:gdLst/>
            <a:ahLst/>
            <a:cxnLst/>
            <a:rect l="l" t="t" r="r" b="b"/>
            <a:pathLst>
              <a:path w="181610" h="278764">
                <a:moveTo>
                  <a:pt x="78994" y="0"/>
                </a:moveTo>
                <a:lnTo>
                  <a:pt x="90931" y="361"/>
                </a:lnTo>
                <a:lnTo>
                  <a:pt x="103447" y="608"/>
                </a:lnTo>
                <a:lnTo>
                  <a:pt x="116542" y="739"/>
                </a:lnTo>
                <a:lnTo>
                  <a:pt x="125095" y="762"/>
                </a:lnTo>
                <a:lnTo>
                  <a:pt x="138320" y="706"/>
                </a:lnTo>
                <a:lnTo>
                  <a:pt x="151153" y="538"/>
                </a:lnTo>
                <a:lnTo>
                  <a:pt x="163595" y="258"/>
                </a:lnTo>
                <a:lnTo>
                  <a:pt x="171958" y="0"/>
                </a:lnTo>
                <a:lnTo>
                  <a:pt x="172974" y="10159"/>
                </a:lnTo>
                <a:lnTo>
                  <a:pt x="150622" y="16255"/>
                </a:lnTo>
                <a:lnTo>
                  <a:pt x="138557" y="21335"/>
                </a:lnTo>
                <a:lnTo>
                  <a:pt x="129286" y="29463"/>
                </a:lnTo>
                <a:lnTo>
                  <a:pt x="119125" y="39877"/>
                </a:lnTo>
                <a:lnTo>
                  <a:pt x="51054" y="115950"/>
                </a:lnTo>
                <a:lnTo>
                  <a:pt x="138430" y="244601"/>
                </a:lnTo>
                <a:lnTo>
                  <a:pt x="142621" y="250570"/>
                </a:lnTo>
                <a:lnTo>
                  <a:pt x="146431" y="254762"/>
                </a:lnTo>
                <a:lnTo>
                  <a:pt x="149733" y="257175"/>
                </a:lnTo>
                <a:lnTo>
                  <a:pt x="153035" y="259587"/>
                </a:lnTo>
                <a:lnTo>
                  <a:pt x="157099" y="261492"/>
                </a:lnTo>
                <a:lnTo>
                  <a:pt x="161671" y="262889"/>
                </a:lnTo>
                <a:lnTo>
                  <a:pt x="180975" y="268731"/>
                </a:lnTo>
                <a:lnTo>
                  <a:pt x="181610" y="278764"/>
                </a:lnTo>
                <a:lnTo>
                  <a:pt x="169184" y="278478"/>
                </a:lnTo>
                <a:lnTo>
                  <a:pt x="156539" y="278268"/>
                </a:lnTo>
                <a:lnTo>
                  <a:pt x="143691" y="278150"/>
                </a:lnTo>
                <a:lnTo>
                  <a:pt x="136017" y="278129"/>
                </a:lnTo>
                <a:lnTo>
                  <a:pt x="124005" y="278157"/>
                </a:lnTo>
                <a:lnTo>
                  <a:pt x="111466" y="278241"/>
                </a:lnTo>
                <a:lnTo>
                  <a:pt x="98432" y="278380"/>
                </a:lnTo>
                <a:lnTo>
                  <a:pt x="89026" y="278510"/>
                </a:lnTo>
                <a:lnTo>
                  <a:pt x="85702" y="272040"/>
                </a:lnTo>
                <a:lnTo>
                  <a:pt x="80698" y="263340"/>
                </a:lnTo>
                <a:lnTo>
                  <a:pt x="74016" y="252396"/>
                </a:lnTo>
                <a:lnTo>
                  <a:pt x="65655" y="239197"/>
                </a:lnTo>
                <a:lnTo>
                  <a:pt x="56642" y="225297"/>
                </a:lnTo>
                <a:lnTo>
                  <a:pt x="0" y="139191"/>
                </a:lnTo>
                <a:lnTo>
                  <a:pt x="81407" y="49656"/>
                </a:lnTo>
                <a:lnTo>
                  <a:pt x="87884" y="42671"/>
                </a:lnTo>
                <a:lnTo>
                  <a:pt x="92963" y="36702"/>
                </a:lnTo>
                <a:lnTo>
                  <a:pt x="96774" y="31876"/>
                </a:lnTo>
                <a:lnTo>
                  <a:pt x="100457" y="27050"/>
                </a:lnTo>
                <a:lnTo>
                  <a:pt x="102235" y="23113"/>
                </a:lnTo>
                <a:lnTo>
                  <a:pt x="102235" y="20192"/>
                </a:lnTo>
                <a:lnTo>
                  <a:pt x="102235" y="17779"/>
                </a:lnTo>
                <a:lnTo>
                  <a:pt x="100457" y="15875"/>
                </a:lnTo>
                <a:lnTo>
                  <a:pt x="96900" y="14858"/>
                </a:lnTo>
                <a:lnTo>
                  <a:pt x="79629" y="10540"/>
                </a:lnTo>
                <a:lnTo>
                  <a:pt x="78994" y="0"/>
                </a:lnTo>
                <a:close/>
              </a:path>
            </a:pathLst>
          </a:custGeom>
          <a:ln w="3048">
            <a:solidFill>
              <a:srgbClr val="3A431F"/>
            </a:solidFill>
          </a:ln>
        </p:spPr>
        <p:txBody>
          <a:bodyPr wrap="square" lIns="0" tIns="0" rIns="0" bIns="0" rtlCol="0">
            <a:noAutofit/>
          </a:bodyPr>
          <a:lstStyle/>
          <a:p>
            <a:endParaRPr/>
          </a:p>
        </p:txBody>
      </p:sp>
      <p:sp>
        <p:nvSpPr>
          <p:cNvPr id="35" name="object 35"/>
          <p:cNvSpPr/>
          <p:nvPr/>
        </p:nvSpPr>
        <p:spPr>
          <a:xfrm>
            <a:off x="4496307" y="941070"/>
            <a:ext cx="161714" cy="278764"/>
          </a:xfrm>
          <a:custGeom>
            <a:avLst/>
            <a:gdLst/>
            <a:ahLst/>
            <a:cxnLst/>
            <a:rect l="l" t="t" r="r" b="b"/>
            <a:pathLst>
              <a:path w="121285" h="278764">
                <a:moveTo>
                  <a:pt x="0" y="0"/>
                </a:moveTo>
                <a:lnTo>
                  <a:pt x="11721" y="283"/>
                </a:lnTo>
                <a:lnTo>
                  <a:pt x="23961" y="501"/>
                </a:lnTo>
                <a:lnTo>
                  <a:pt x="36712" y="653"/>
                </a:lnTo>
                <a:lnTo>
                  <a:pt x="49967" y="739"/>
                </a:lnTo>
                <a:lnTo>
                  <a:pt x="61214" y="762"/>
                </a:lnTo>
                <a:lnTo>
                  <a:pt x="75628" y="726"/>
                </a:lnTo>
                <a:lnTo>
                  <a:pt x="89091" y="619"/>
                </a:lnTo>
                <a:lnTo>
                  <a:pt x="101609" y="442"/>
                </a:lnTo>
                <a:lnTo>
                  <a:pt x="113191" y="193"/>
                </a:lnTo>
                <a:lnTo>
                  <a:pt x="120015" y="0"/>
                </a:lnTo>
                <a:lnTo>
                  <a:pt x="121285" y="10159"/>
                </a:lnTo>
                <a:lnTo>
                  <a:pt x="97663" y="16890"/>
                </a:lnTo>
                <a:lnTo>
                  <a:pt x="94361" y="17779"/>
                </a:lnTo>
                <a:lnTo>
                  <a:pt x="92710" y="19812"/>
                </a:lnTo>
                <a:lnTo>
                  <a:pt x="92456" y="22987"/>
                </a:lnTo>
                <a:lnTo>
                  <a:pt x="92329" y="27939"/>
                </a:lnTo>
                <a:lnTo>
                  <a:pt x="92202" y="33146"/>
                </a:lnTo>
                <a:lnTo>
                  <a:pt x="92075" y="38734"/>
                </a:lnTo>
                <a:lnTo>
                  <a:pt x="92075" y="44322"/>
                </a:lnTo>
                <a:lnTo>
                  <a:pt x="92075" y="50291"/>
                </a:lnTo>
                <a:lnTo>
                  <a:pt x="92075" y="237362"/>
                </a:lnTo>
                <a:lnTo>
                  <a:pt x="92202" y="243839"/>
                </a:lnTo>
                <a:lnTo>
                  <a:pt x="92329" y="249681"/>
                </a:lnTo>
                <a:lnTo>
                  <a:pt x="92456" y="254888"/>
                </a:lnTo>
                <a:lnTo>
                  <a:pt x="92583" y="258444"/>
                </a:lnTo>
                <a:lnTo>
                  <a:pt x="94234" y="260730"/>
                </a:lnTo>
                <a:lnTo>
                  <a:pt x="97663" y="261874"/>
                </a:lnTo>
                <a:lnTo>
                  <a:pt x="120650" y="268731"/>
                </a:lnTo>
                <a:lnTo>
                  <a:pt x="121285" y="278764"/>
                </a:lnTo>
                <a:lnTo>
                  <a:pt x="110093" y="278535"/>
                </a:lnTo>
                <a:lnTo>
                  <a:pt x="98081" y="278349"/>
                </a:lnTo>
                <a:lnTo>
                  <a:pt x="85227" y="278216"/>
                </a:lnTo>
                <a:lnTo>
                  <a:pt x="71507" y="278142"/>
                </a:lnTo>
                <a:lnTo>
                  <a:pt x="62992" y="278129"/>
                </a:lnTo>
                <a:lnTo>
                  <a:pt x="49088" y="278160"/>
                </a:lnTo>
                <a:lnTo>
                  <a:pt x="35799" y="278249"/>
                </a:lnTo>
                <a:lnTo>
                  <a:pt x="23130" y="278388"/>
                </a:lnTo>
                <a:lnTo>
                  <a:pt x="11090" y="278571"/>
                </a:lnTo>
                <a:lnTo>
                  <a:pt x="1016" y="278764"/>
                </a:lnTo>
                <a:lnTo>
                  <a:pt x="0" y="268731"/>
                </a:lnTo>
                <a:lnTo>
                  <a:pt x="26670" y="261492"/>
                </a:lnTo>
                <a:lnTo>
                  <a:pt x="30099" y="260350"/>
                </a:lnTo>
                <a:lnTo>
                  <a:pt x="31877" y="258317"/>
                </a:lnTo>
                <a:lnTo>
                  <a:pt x="32004" y="255269"/>
                </a:lnTo>
                <a:lnTo>
                  <a:pt x="32131" y="249935"/>
                </a:lnTo>
                <a:lnTo>
                  <a:pt x="32258" y="244093"/>
                </a:lnTo>
                <a:lnTo>
                  <a:pt x="32385" y="237489"/>
                </a:lnTo>
                <a:lnTo>
                  <a:pt x="32385" y="230885"/>
                </a:lnTo>
                <a:lnTo>
                  <a:pt x="32385" y="223646"/>
                </a:lnTo>
                <a:lnTo>
                  <a:pt x="32385" y="39369"/>
                </a:lnTo>
                <a:lnTo>
                  <a:pt x="32258" y="33908"/>
                </a:lnTo>
                <a:lnTo>
                  <a:pt x="32131" y="28955"/>
                </a:lnTo>
                <a:lnTo>
                  <a:pt x="32004" y="24383"/>
                </a:lnTo>
                <a:lnTo>
                  <a:pt x="31877" y="20954"/>
                </a:lnTo>
                <a:lnTo>
                  <a:pt x="30353" y="18795"/>
                </a:lnTo>
                <a:lnTo>
                  <a:pt x="27305" y="17906"/>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36" name="object 36"/>
          <p:cNvSpPr/>
          <p:nvPr/>
        </p:nvSpPr>
        <p:spPr>
          <a:xfrm>
            <a:off x="4301236" y="941070"/>
            <a:ext cx="165608" cy="278764"/>
          </a:xfrm>
          <a:custGeom>
            <a:avLst/>
            <a:gdLst/>
            <a:ahLst/>
            <a:cxnLst/>
            <a:rect l="l" t="t" r="r" b="b"/>
            <a:pathLst>
              <a:path w="124206" h="278764">
                <a:moveTo>
                  <a:pt x="0" y="0"/>
                </a:moveTo>
                <a:lnTo>
                  <a:pt x="11721" y="283"/>
                </a:lnTo>
                <a:lnTo>
                  <a:pt x="23961" y="501"/>
                </a:lnTo>
                <a:lnTo>
                  <a:pt x="36712" y="653"/>
                </a:lnTo>
                <a:lnTo>
                  <a:pt x="49967" y="739"/>
                </a:lnTo>
                <a:lnTo>
                  <a:pt x="61213" y="762"/>
                </a:lnTo>
                <a:lnTo>
                  <a:pt x="75104" y="730"/>
                </a:lnTo>
                <a:lnTo>
                  <a:pt x="88368" y="634"/>
                </a:lnTo>
                <a:lnTo>
                  <a:pt x="101018" y="474"/>
                </a:lnTo>
                <a:lnTo>
                  <a:pt x="113068" y="250"/>
                </a:lnTo>
                <a:lnTo>
                  <a:pt x="123189" y="0"/>
                </a:lnTo>
                <a:lnTo>
                  <a:pt x="124206" y="10159"/>
                </a:lnTo>
                <a:lnTo>
                  <a:pt x="97662" y="17399"/>
                </a:lnTo>
                <a:lnTo>
                  <a:pt x="94361" y="18287"/>
                </a:lnTo>
                <a:lnTo>
                  <a:pt x="92710" y="20192"/>
                </a:lnTo>
                <a:lnTo>
                  <a:pt x="92456" y="23367"/>
                </a:lnTo>
                <a:lnTo>
                  <a:pt x="92328" y="28193"/>
                </a:lnTo>
                <a:lnTo>
                  <a:pt x="92201" y="33274"/>
                </a:lnTo>
                <a:lnTo>
                  <a:pt x="92075" y="38862"/>
                </a:lnTo>
                <a:lnTo>
                  <a:pt x="92075" y="44322"/>
                </a:lnTo>
                <a:lnTo>
                  <a:pt x="92075" y="50291"/>
                </a:lnTo>
                <a:lnTo>
                  <a:pt x="92075" y="237362"/>
                </a:lnTo>
                <a:lnTo>
                  <a:pt x="92201" y="243839"/>
                </a:lnTo>
                <a:lnTo>
                  <a:pt x="92328" y="249681"/>
                </a:lnTo>
                <a:lnTo>
                  <a:pt x="92456" y="254888"/>
                </a:lnTo>
                <a:lnTo>
                  <a:pt x="92583" y="258317"/>
                </a:lnTo>
                <a:lnTo>
                  <a:pt x="94869" y="260603"/>
                </a:lnTo>
                <a:lnTo>
                  <a:pt x="99187" y="261874"/>
                </a:lnTo>
                <a:lnTo>
                  <a:pt x="123571" y="268731"/>
                </a:lnTo>
                <a:lnTo>
                  <a:pt x="124206" y="278764"/>
                </a:lnTo>
                <a:lnTo>
                  <a:pt x="112496" y="278545"/>
                </a:lnTo>
                <a:lnTo>
                  <a:pt x="100281" y="278365"/>
                </a:lnTo>
                <a:lnTo>
                  <a:pt x="87548" y="278231"/>
                </a:lnTo>
                <a:lnTo>
                  <a:pt x="74281" y="278151"/>
                </a:lnTo>
                <a:lnTo>
                  <a:pt x="62992" y="278129"/>
                </a:lnTo>
                <a:lnTo>
                  <a:pt x="49088" y="278160"/>
                </a:lnTo>
                <a:lnTo>
                  <a:pt x="35799" y="278249"/>
                </a:lnTo>
                <a:lnTo>
                  <a:pt x="23130" y="278388"/>
                </a:lnTo>
                <a:lnTo>
                  <a:pt x="11090" y="278571"/>
                </a:lnTo>
                <a:lnTo>
                  <a:pt x="1016" y="278764"/>
                </a:lnTo>
                <a:lnTo>
                  <a:pt x="0" y="268731"/>
                </a:lnTo>
                <a:lnTo>
                  <a:pt x="26670" y="261492"/>
                </a:lnTo>
                <a:lnTo>
                  <a:pt x="29972" y="260476"/>
                </a:lnTo>
                <a:lnTo>
                  <a:pt x="31750" y="258444"/>
                </a:lnTo>
                <a:lnTo>
                  <a:pt x="32003" y="255269"/>
                </a:lnTo>
                <a:lnTo>
                  <a:pt x="32131" y="249935"/>
                </a:lnTo>
                <a:lnTo>
                  <a:pt x="32258" y="244093"/>
                </a:lnTo>
                <a:lnTo>
                  <a:pt x="32385" y="237489"/>
                </a:lnTo>
                <a:lnTo>
                  <a:pt x="32385" y="230885"/>
                </a:lnTo>
                <a:lnTo>
                  <a:pt x="32385" y="223646"/>
                </a:lnTo>
                <a:lnTo>
                  <a:pt x="32385" y="39369"/>
                </a:lnTo>
                <a:lnTo>
                  <a:pt x="32258" y="33908"/>
                </a:lnTo>
                <a:lnTo>
                  <a:pt x="32131" y="28955"/>
                </a:lnTo>
                <a:lnTo>
                  <a:pt x="32003" y="24383"/>
                </a:lnTo>
                <a:lnTo>
                  <a:pt x="31876" y="20954"/>
                </a:lnTo>
                <a:lnTo>
                  <a:pt x="30352" y="18795"/>
                </a:lnTo>
                <a:lnTo>
                  <a:pt x="27305" y="17906"/>
                </a:lnTo>
                <a:lnTo>
                  <a:pt x="635" y="10159"/>
                </a:lnTo>
                <a:lnTo>
                  <a:pt x="0" y="0"/>
                </a:lnTo>
                <a:close/>
              </a:path>
            </a:pathLst>
          </a:custGeom>
          <a:ln w="3048">
            <a:solidFill>
              <a:srgbClr val="3A431F"/>
            </a:solidFill>
          </a:ln>
        </p:spPr>
        <p:txBody>
          <a:bodyPr wrap="square" lIns="0" tIns="0" rIns="0" bIns="0" rtlCol="0">
            <a:noAutofit/>
          </a:bodyPr>
          <a:lstStyle/>
          <a:p>
            <a:endParaRPr/>
          </a:p>
        </p:txBody>
      </p:sp>
      <p:sp>
        <p:nvSpPr>
          <p:cNvPr id="37" name="object 37"/>
          <p:cNvSpPr/>
          <p:nvPr/>
        </p:nvSpPr>
        <p:spPr>
          <a:xfrm>
            <a:off x="3557524" y="941070"/>
            <a:ext cx="702901" cy="278764"/>
          </a:xfrm>
          <a:custGeom>
            <a:avLst/>
            <a:gdLst/>
            <a:ahLst/>
            <a:cxnLst/>
            <a:rect l="l" t="t" r="r" b="b"/>
            <a:pathLst>
              <a:path w="527176" h="278764">
                <a:moveTo>
                  <a:pt x="0" y="0"/>
                </a:moveTo>
                <a:lnTo>
                  <a:pt x="13102" y="320"/>
                </a:lnTo>
                <a:lnTo>
                  <a:pt x="25966" y="554"/>
                </a:lnTo>
                <a:lnTo>
                  <a:pt x="38570" y="701"/>
                </a:lnTo>
                <a:lnTo>
                  <a:pt x="50893" y="760"/>
                </a:lnTo>
                <a:lnTo>
                  <a:pt x="53086" y="762"/>
                </a:lnTo>
                <a:lnTo>
                  <a:pt x="242188" y="762"/>
                </a:lnTo>
                <a:lnTo>
                  <a:pt x="254723" y="720"/>
                </a:lnTo>
                <a:lnTo>
                  <a:pt x="267409" y="579"/>
                </a:lnTo>
                <a:lnTo>
                  <a:pt x="280245" y="316"/>
                </a:lnTo>
                <a:lnTo>
                  <a:pt x="282829" y="0"/>
                </a:lnTo>
                <a:lnTo>
                  <a:pt x="289940" y="126"/>
                </a:lnTo>
                <a:lnTo>
                  <a:pt x="291464" y="0"/>
                </a:lnTo>
                <a:lnTo>
                  <a:pt x="292988" y="0"/>
                </a:lnTo>
                <a:lnTo>
                  <a:pt x="294513" y="0"/>
                </a:lnTo>
                <a:lnTo>
                  <a:pt x="307611" y="294"/>
                </a:lnTo>
                <a:lnTo>
                  <a:pt x="320564" y="440"/>
                </a:lnTo>
                <a:lnTo>
                  <a:pt x="333370" y="563"/>
                </a:lnTo>
                <a:lnTo>
                  <a:pt x="346029" y="659"/>
                </a:lnTo>
                <a:lnTo>
                  <a:pt x="358542" y="724"/>
                </a:lnTo>
                <a:lnTo>
                  <a:pt x="370908" y="758"/>
                </a:lnTo>
                <a:lnTo>
                  <a:pt x="376427" y="762"/>
                </a:lnTo>
                <a:lnTo>
                  <a:pt x="431800" y="762"/>
                </a:lnTo>
                <a:lnTo>
                  <a:pt x="443949" y="748"/>
                </a:lnTo>
                <a:lnTo>
                  <a:pt x="456267" y="706"/>
                </a:lnTo>
                <a:lnTo>
                  <a:pt x="468754" y="637"/>
                </a:lnTo>
                <a:lnTo>
                  <a:pt x="481413" y="540"/>
                </a:lnTo>
                <a:lnTo>
                  <a:pt x="494246" y="416"/>
                </a:lnTo>
                <a:lnTo>
                  <a:pt x="507254" y="263"/>
                </a:lnTo>
                <a:lnTo>
                  <a:pt x="520439" y="83"/>
                </a:lnTo>
                <a:lnTo>
                  <a:pt x="526033" y="0"/>
                </a:lnTo>
                <a:lnTo>
                  <a:pt x="527176" y="1524"/>
                </a:lnTo>
                <a:lnTo>
                  <a:pt x="514095" y="74294"/>
                </a:lnTo>
                <a:lnTo>
                  <a:pt x="502919" y="76072"/>
                </a:lnTo>
                <a:lnTo>
                  <a:pt x="489965" y="21208"/>
                </a:lnTo>
                <a:lnTo>
                  <a:pt x="432562" y="21208"/>
                </a:lnTo>
                <a:lnTo>
                  <a:pt x="432562" y="215391"/>
                </a:lnTo>
                <a:lnTo>
                  <a:pt x="432603" y="229957"/>
                </a:lnTo>
                <a:lnTo>
                  <a:pt x="432729" y="242656"/>
                </a:lnTo>
                <a:lnTo>
                  <a:pt x="432937" y="253544"/>
                </a:lnTo>
                <a:lnTo>
                  <a:pt x="438404" y="260095"/>
                </a:lnTo>
                <a:lnTo>
                  <a:pt x="469519" y="268731"/>
                </a:lnTo>
                <a:lnTo>
                  <a:pt x="470154" y="278764"/>
                </a:lnTo>
                <a:lnTo>
                  <a:pt x="457548" y="278561"/>
                </a:lnTo>
                <a:lnTo>
                  <a:pt x="444893" y="278391"/>
                </a:lnTo>
                <a:lnTo>
                  <a:pt x="432193" y="278259"/>
                </a:lnTo>
                <a:lnTo>
                  <a:pt x="419453" y="278171"/>
                </a:lnTo>
                <a:lnTo>
                  <a:pt x="406679" y="278131"/>
                </a:lnTo>
                <a:lnTo>
                  <a:pt x="403606" y="278129"/>
                </a:lnTo>
                <a:lnTo>
                  <a:pt x="390401" y="278156"/>
                </a:lnTo>
                <a:lnTo>
                  <a:pt x="377440" y="278233"/>
                </a:lnTo>
                <a:lnTo>
                  <a:pt x="364716" y="278354"/>
                </a:lnTo>
                <a:lnTo>
                  <a:pt x="352224" y="278514"/>
                </a:lnTo>
                <a:lnTo>
                  <a:pt x="339959" y="278709"/>
                </a:lnTo>
                <a:lnTo>
                  <a:pt x="336804" y="278764"/>
                </a:lnTo>
                <a:lnTo>
                  <a:pt x="335788" y="268731"/>
                </a:lnTo>
                <a:lnTo>
                  <a:pt x="367664" y="260095"/>
                </a:lnTo>
                <a:lnTo>
                  <a:pt x="373044" y="242893"/>
                </a:lnTo>
                <a:lnTo>
                  <a:pt x="373204" y="230232"/>
                </a:lnTo>
                <a:lnTo>
                  <a:pt x="373252" y="215706"/>
                </a:lnTo>
                <a:lnTo>
                  <a:pt x="373252" y="215391"/>
                </a:lnTo>
                <a:lnTo>
                  <a:pt x="373252" y="21208"/>
                </a:lnTo>
                <a:lnTo>
                  <a:pt x="315975" y="21208"/>
                </a:lnTo>
                <a:lnTo>
                  <a:pt x="297688" y="74040"/>
                </a:lnTo>
                <a:lnTo>
                  <a:pt x="286512" y="75818"/>
                </a:lnTo>
                <a:lnTo>
                  <a:pt x="282320" y="13969"/>
                </a:lnTo>
                <a:lnTo>
                  <a:pt x="268477" y="17906"/>
                </a:lnTo>
                <a:lnTo>
                  <a:pt x="265430" y="18795"/>
                </a:lnTo>
                <a:lnTo>
                  <a:pt x="263415" y="35501"/>
                </a:lnTo>
                <a:lnTo>
                  <a:pt x="263291" y="48604"/>
                </a:lnTo>
                <a:lnTo>
                  <a:pt x="263270" y="57403"/>
                </a:lnTo>
                <a:lnTo>
                  <a:pt x="263270" y="215772"/>
                </a:lnTo>
                <a:lnTo>
                  <a:pt x="263310" y="230088"/>
                </a:lnTo>
                <a:lnTo>
                  <a:pt x="263428" y="242881"/>
                </a:lnTo>
                <a:lnTo>
                  <a:pt x="263625" y="254127"/>
                </a:lnTo>
                <a:lnTo>
                  <a:pt x="269113" y="261492"/>
                </a:lnTo>
                <a:lnTo>
                  <a:pt x="294894" y="268731"/>
                </a:lnTo>
                <a:lnTo>
                  <a:pt x="295656" y="278764"/>
                </a:lnTo>
                <a:lnTo>
                  <a:pt x="283962" y="278551"/>
                </a:lnTo>
                <a:lnTo>
                  <a:pt x="271767" y="278374"/>
                </a:lnTo>
                <a:lnTo>
                  <a:pt x="259063" y="278241"/>
                </a:lnTo>
                <a:lnTo>
                  <a:pt x="245846" y="278157"/>
                </a:lnTo>
                <a:lnTo>
                  <a:pt x="232663" y="278129"/>
                </a:lnTo>
                <a:lnTo>
                  <a:pt x="218252" y="278166"/>
                </a:lnTo>
                <a:lnTo>
                  <a:pt x="204819" y="278269"/>
                </a:lnTo>
                <a:lnTo>
                  <a:pt x="192364" y="278431"/>
                </a:lnTo>
                <a:lnTo>
                  <a:pt x="180888" y="278642"/>
                </a:lnTo>
                <a:lnTo>
                  <a:pt x="175513" y="278764"/>
                </a:lnTo>
                <a:lnTo>
                  <a:pt x="174244" y="268731"/>
                </a:lnTo>
                <a:lnTo>
                  <a:pt x="198119" y="261874"/>
                </a:lnTo>
                <a:lnTo>
                  <a:pt x="203326" y="254888"/>
                </a:lnTo>
                <a:lnTo>
                  <a:pt x="203622" y="243907"/>
                </a:lnTo>
                <a:lnTo>
                  <a:pt x="203782" y="231265"/>
                </a:lnTo>
                <a:lnTo>
                  <a:pt x="203834" y="216988"/>
                </a:lnTo>
                <a:lnTo>
                  <a:pt x="203834" y="215772"/>
                </a:lnTo>
                <a:lnTo>
                  <a:pt x="203834" y="22478"/>
                </a:lnTo>
                <a:lnTo>
                  <a:pt x="92075" y="22478"/>
                </a:lnTo>
                <a:lnTo>
                  <a:pt x="92075" y="215772"/>
                </a:lnTo>
                <a:lnTo>
                  <a:pt x="92115" y="230180"/>
                </a:lnTo>
                <a:lnTo>
                  <a:pt x="92235" y="242954"/>
                </a:lnTo>
                <a:lnTo>
                  <a:pt x="92436" y="254070"/>
                </a:lnTo>
                <a:lnTo>
                  <a:pt x="97662" y="261874"/>
                </a:lnTo>
                <a:lnTo>
                  <a:pt x="120650" y="268731"/>
                </a:lnTo>
                <a:lnTo>
                  <a:pt x="121284"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5" y="278764"/>
                </a:lnTo>
                <a:lnTo>
                  <a:pt x="0" y="268731"/>
                </a:lnTo>
                <a:lnTo>
                  <a:pt x="26669" y="261492"/>
                </a:lnTo>
                <a:lnTo>
                  <a:pt x="32209" y="244196"/>
                </a:lnTo>
                <a:lnTo>
                  <a:pt x="32336" y="231572"/>
                </a:lnTo>
                <a:lnTo>
                  <a:pt x="32384" y="217423"/>
                </a:lnTo>
                <a:lnTo>
                  <a:pt x="32384" y="215772"/>
                </a:lnTo>
                <a:lnTo>
                  <a:pt x="32384" y="57403"/>
                </a:lnTo>
                <a:lnTo>
                  <a:pt x="32328" y="43130"/>
                </a:lnTo>
                <a:lnTo>
                  <a:pt x="32159" y="30815"/>
                </a:lnTo>
                <a:lnTo>
                  <a:pt x="31876" y="20954"/>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38" name="object 38"/>
          <p:cNvSpPr/>
          <p:nvPr/>
        </p:nvSpPr>
        <p:spPr>
          <a:xfrm>
            <a:off x="3124710" y="941070"/>
            <a:ext cx="403013" cy="278764"/>
          </a:xfrm>
          <a:custGeom>
            <a:avLst/>
            <a:gdLst/>
            <a:ahLst/>
            <a:cxnLst/>
            <a:rect l="l" t="t" r="r" b="b"/>
            <a:pathLst>
              <a:path w="302260" h="278764">
                <a:moveTo>
                  <a:pt x="0" y="0"/>
                </a:moveTo>
                <a:lnTo>
                  <a:pt x="11721" y="283"/>
                </a:lnTo>
                <a:lnTo>
                  <a:pt x="23961" y="501"/>
                </a:lnTo>
                <a:lnTo>
                  <a:pt x="36712" y="653"/>
                </a:lnTo>
                <a:lnTo>
                  <a:pt x="49967" y="739"/>
                </a:lnTo>
                <a:lnTo>
                  <a:pt x="61213" y="762"/>
                </a:lnTo>
                <a:lnTo>
                  <a:pt x="75693" y="726"/>
                </a:lnTo>
                <a:lnTo>
                  <a:pt x="89184" y="619"/>
                </a:lnTo>
                <a:lnTo>
                  <a:pt x="101696" y="442"/>
                </a:lnTo>
                <a:lnTo>
                  <a:pt x="113236" y="193"/>
                </a:lnTo>
                <a:lnTo>
                  <a:pt x="120014" y="0"/>
                </a:lnTo>
                <a:lnTo>
                  <a:pt x="121285" y="10159"/>
                </a:lnTo>
                <a:lnTo>
                  <a:pt x="97662" y="16890"/>
                </a:lnTo>
                <a:lnTo>
                  <a:pt x="94233" y="17779"/>
                </a:lnTo>
                <a:lnTo>
                  <a:pt x="92582" y="19812"/>
                </a:lnTo>
                <a:lnTo>
                  <a:pt x="92456" y="22987"/>
                </a:lnTo>
                <a:lnTo>
                  <a:pt x="92222" y="34481"/>
                </a:lnTo>
                <a:lnTo>
                  <a:pt x="92097" y="47427"/>
                </a:lnTo>
                <a:lnTo>
                  <a:pt x="92075" y="56641"/>
                </a:lnTo>
                <a:lnTo>
                  <a:pt x="92075" y="121030"/>
                </a:lnTo>
                <a:lnTo>
                  <a:pt x="210438" y="121030"/>
                </a:lnTo>
                <a:lnTo>
                  <a:pt x="210438" y="56641"/>
                </a:lnTo>
                <a:lnTo>
                  <a:pt x="210384" y="42730"/>
                </a:lnTo>
                <a:lnTo>
                  <a:pt x="210222" y="30297"/>
                </a:lnTo>
                <a:lnTo>
                  <a:pt x="210057" y="22987"/>
                </a:lnTo>
                <a:lnTo>
                  <a:pt x="208152" y="17779"/>
                </a:lnTo>
                <a:lnTo>
                  <a:pt x="204850" y="16890"/>
                </a:lnTo>
                <a:lnTo>
                  <a:pt x="181610" y="10159"/>
                </a:lnTo>
                <a:lnTo>
                  <a:pt x="181101" y="0"/>
                </a:lnTo>
                <a:lnTo>
                  <a:pt x="192241" y="290"/>
                </a:lnTo>
                <a:lnTo>
                  <a:pt x="204219" y="511"/>
                </a:lnTo>
                <a:lnTo>
                  <a:pt x="217043" y="663"/>
                </a:lnTo>
                <a:lnTo>
                  <a:pt x="230720" y="745"/>
                </a:lnTo>
                <a:lnTo>
                  <a:pt x="240664" y="762"/>
                </a:lnTo>
                <a:lnTo>
                  <a:pt x="254437" y="728"/>
                </a:lnTo>
                <a:lnTo>
                  <a:pt x="267640" y="628"/>
                </a:lnTo>
                <a:lnTo>
                  <a:pt x="280273" y="460"/>
                </a:lnTo>
                <a:lnTo>
                  <a:pt x="292338" y="226"/>
                </a:lnTo>
                <a:lnTo>
                  <a:pt x="301244" y="0"/>
                </a:lnTo>
                <a:lnTo>
                  <a:pt x="302260" y="10159"/>
                </a:lnTo>
                <a:lnTo>
                  <a:pt x="275208" y="17906"/>
                </a:lnTo>
                <a:lnTo>
                  <a:pt x="270019" y="35501"/>
                </a:lnTo>
                <a:lnTo>
                  <a:pt x="269895" y="48604"/>
                </a:lnTo>
                <a:lnTo>
                  <a:pt x="269875" y="57403"/>
                </a:lnTo>
                <a:lnTo>
                  <a:pt x="269875" y="215772"/>
                </a:lnTo>
                <a:lnTo>
                  <a:pt x="269914" y="230088"/>
                </a:lnTo>
                <a:lnTo>
                  <a:pt x="270032" y="242881"/>
                </a:lnTo>
                <a:lnTo>
                  <a:pt x="270229" y="254127"/>
                </a:lnTo>
                <a:lnTo>
                  <a:pt x="275844" y="261492"/>
                </a:lnTo>
                <a:lnTo>
                  <a:pt x="301625" y="268731"/>
                </a:lnTo>
                <a:lnTo>
                  <a:pt x="302260" y="278764"/>
                </a:lnTo>
                <a:lnTo>
                  <a:pt x="290520" y="278550"/>
                </a:lnTo>
                <a:lnTo>
                  <a:pt x="278287" y="278373"/>
                </a:lnTo>
                <a:lnTo>
                  <a:pt x="265567" y="278239"/>
                </a:lnTo>
                <a:lnTo>
                  <a:pt x="252366" y="278156"/>
                </a:lnTo>
                <a:lnTo>
                  <a:pt x="239521" y="278129"/>
                </a:lnTo>
                <a:lnTo>
                  <a:pt x="225133" y="278165"/>
                </a:lnTo>
                <a:lnTo>
                  <a:pt x="211722" y="278267"/>
                </a:lnTo>
                <a:lnTo>
                  <a:pt x="199264" y="278427"/>
                </a:lnTo>
                <a:lnTo>
                  <a:pt x="187736" y="278636"/>
                </a:lnTo>
                <a:lnTo>
                  <a:pt x="181991" y="278764"/>
                </a:lnTo>
                <a:lnTo>
                  <a:pt x="181101" y="268731"/>
                </a:lnTo>
                <a:lnTo>
                  <a:pt x="204850" y="261874"/>
                </a:lnTo>
                <a:lnTo>
                  <a:pt x="209931" y="258571"/>
                </a:lnTo>
                <a:lnTo>
                  <a:pt x="210265" y="243906"/>
                </a:lnTo>
                <a:lnTo>
                  <a:pt x="210392" y="231264"/>
                </a:lnTo>
                <a:lnTo>
                  <a:pt x="210438" y="216987"/>
                </a:lnTo>
                <a:lnTo>
                  <a:pt x="210438" y="215772"/>
                </a:lnTo>
                <a:lnTo>
                  <a:pt x="210438" y="141985"/>
                </a:lnTo>
                <a:lnTo>
                  <a:pt x="92075" y="141985"/>
                </a:lnTo>
                <a:lnTo>
                  <a:pt x="92075" y="215772"/>
                </a:lnTo>
                <a:lnTo>
                  <a:pt x="92115" y="230180"/>
                </a:lnTo>
                <a:lnTo>
                  <a:pt x="92235" y="242954"/>
                </a:lnTo>
                <a:lnTo>
                  <a:pt x="92436" y="254070"/>
                </a:lnTo>
                <a:lnTo>
                  <a:pt x="92582" y="258571"/>
                </a:lnTo>
                <a:lnTo>
                  <a:pt x="97662" y="261874"/>
                </a:lnTo>
                <a:lnTo>
                  <a:pt x="120650" y="268731"/>
                </a:lnTo>
                <a:lnTo>
                  <a:pt x="121285" y="278764"/>
                </a:lnTo>
                <a:lnTo>
                  <a:pt x="110093" y="278535"/>
                </a:lnTo>
                <a:lnTo>
                  <a:pt x="98081" y="278349"/>
                </a:lnTo>
                <a:lnTo>
                  <a:pt x="85227" y="278216"/>
                </a:lnTo>
                <a:lnTo>
                  <a:pt x="71507" y="278142"/>
                </a:lnTo>
                <a:lnTo>
                  <a:pt x="62992" y="278129"/>
                </a:lnTo>
                <a:lnTo>
                  <a:pt x="49212" y="278160"/>
                </a:lnTo>
                <a:lnTo>
                  <a:pt x="35983" y="278249"/>
                </a:lnTo>
                <a:lnTo>
                  <a:pt x="23311" y="278388"/>
                </a:lnTo>
                <a:lnTo>
                  <a:pt x="11202" y="278571"/>
                </a:lnTo>
                <a:lnTo>
                  <a:pt x="1016" y="278764"/>
                </a:lnTo>
                <a:lnTo>
                  <a:pt x="0" y="268731"/>
                </a:lnTo>
                <a:lnTo>
                  <a:pt x="26669" y="261492"/>
                </a:lnTo>
                <a:lnTo>
                  <a:pt x="32209" y="244196"/>
                </a:lnTo>
                <a:lnTo>
                  <a:pt x="32336" y="231572"/>
                </a:lnTo>
                <a:lnTo>
                  <a:pt x="32384" y="217423"/>
                </a:lnTo>
                <a:lnTo>
                  <a:pt x="32385" y="215772"/>
                </a:lnTo>
                <a:lnTo>
                  <a:pt x="32385" y="57403"/>
                </a:lnTo>
                <a:lnTo>
                  <a:pt x="32328" y="43130"/>
                </a:lnTo>
                <a:lnTo>
                  <a:pt x="32159" y="30815"/>
                </a:lnTo>
                <a:lnTo>
                  <a:pt x="31876" y="20954"/>
                </a:lnTo>
                <a:lnTo>
                  <a:pt x="635" y="10159"/>
                </a:lnTo>
                <a:lnTo>
                  <a:pt x="0" y="0"/>
                </a:lnTo>
                <a:close/>
              </a:path>
            </a:pathLst>
          </a:custGeom>
          <a:ln w="3047">
            <a:solidFill>
              <a:srgbClr val="3A431F"/>
            </a:solidFill>
          </a:ln>
        </p:spPr>
        <p:txBody>
          <a:bodyPr wrap="square" lIns="0" tIns="0" rIns="0" bIns="0" rtlCol="0">
            <a:noAutofit/>
          </a:bodyPr>
          <a:lstStyle/>
          <a:p>
            <a:endParaRPr/>
          </a:p>
        </p:txBody>
      </p:sp>
      <p:sp>
        <p:nvSpPr>
          <p:cNvPr id="39" name="object 39"/>
          <p:cNvSpPr/>
          <p:nvPr/>
        </p:nvSpPr>
        <p:spPr>
          <a:xfrm>
            <a:off x="1289880" y="941070"/>
            <a:ext cx="394191" cy="278764"/>
          </a:xfrm>
          <a:custGeom>
            <a:avLst/>
            <a:gdLst/>
            <a:ahLst/>
            <a:cxnLst/>
            <a:rect l="l" t="t" r="r" b="b"/>
            <a:pathLst>
              <a:path w="295643" h="278764">
                <a:moveTo>
                  <a:pt x="0" y="0"/>
                </a:moveTo>
                <a:lnTo>
                  <a:pt x="13092" y="321"/>
                </a:lnTo>
                <a:lnTo>
                  <a:pt x="25939" y="554"/>
                </a:lnTo>
                <a:lnTo>
                  <a:pt x="38536" y="701"/>
                </a:lnTo>
                <a:lnTo>
                  <a:pt x="50883" y="760"/>
                </a:lnTo>
                <a:lnTo>
                  <a:pt x="53047" y="762"/>
                </a:lnTo>
                <a:lnTo>
                  <a:pt x="242188" y="762"/>
                </a:lnTo>
                <a:lnTo>
                  <a:pt x="254631" y="717"/>
                </a:lnTo>
                <a:lnTo>
                  <a:pt x="267238" y="582"/>
                </a:lnTo>
                <a:lnTo>
                  <a:pt x="280010" y="357"/>
                </a:lnTo>
                <a:lnTo>
                  <a:pt x="292945" y="42"/>
                </a:lnTo>
                <a:lnTo>
                  <a:pt x="294449" y="0"/>
                </a:lnTo>
                <a:lnTo>
                  <a:pt x="295643" y="10159"/>
                </a:lnTo>
                <a:lnTo>
                  <a:pt x="268414" y="17906"/>
                </a:lnTo>
                <a:lnTo>
                  <a:pt x="263405" y="35501"/>
                </a:lnTo>
                <a:lnTo>
                  <a:pt x="263278" y="48604"/>
                </a:lnTo>
                <a:lnTo>
                  <a:pt x="263258" y="57403"/>
                </a:lnTo>
                <a:lnTo>
                  <a:pt x="263258" y="215772"/>
                </a:lnTo>
                <a:lnTo>
                  <a:pt x="263298" y="230088"/>
                </a:lnTo>
                <a:lnTo>
                  <a:pt x="263419" y="242881"/>
                </a:lnTo>
                <a:lnTo>
                  <a:pt x="263624" y="254126"/>
                </a:lnTo>
                <a:lnTo>
                  <a:pt x="269011" y="261492"/>
                </a:lnTo>
                <a:lnTo>
                  <a:pt x="294843" y="268731"/>
                </a:lnTo>
                <a:lnTo>
                  <a:pt x="295643" y="278764"/>
                </a:lnTo>
                <a:lnTo>
                  <a:pt x="283933" y="278551"/>
                </a:lnTo>
                <a:lnTo>
                  <a:pt x="271724" y="278374"/>
                </a:lnTo>
                <a:lnTo>
                  <a:pt x="259016" y="278241"/>
                </a:lnTo>
                <a:lnTo>
                  <a:pt x="245807" y="278157"/>
                </a:lnTo>
                <a:lnTo>
                  <a:pt x="232651" y="278129"/>
                </a:lnTo>
                <a:lnTo>
                  <a:pt x="218238" y="278166"/>
                </a:lnTo>
                <a:lnTo>
                  <a:pt x="204802" y="278269"/>
                </a:lnTo>
                <a:lnTo>
                  <a:pt x="192345" y="278430"/>
                </a:lnTo>
                <a:lnTo>
                  <a:pt x="180865" y="278641"/>
                </a:lnTo>
                <a:lnTo>
                  <a:pt x="175437" y="278764"/>
                </a:lnTo>
                <a:lnTo>
                  <a:pt x="174244" y="268731"/>
                </a:lnTo>
                <a:lnTo>
                  <a:pt x="198081" y="261874"/>
                </a:lnTo>
                <a:lnTo>
                  <a:pt x="203250" y="254888"/>
                </a:lnTo>
                <a:lnTo>
                  <a:pt x="203573" y="243907"/>
                </a:lnTo>
                <a:lnTo>
                  <a:pt x="203773" y="231266"/>
                </a:lnTo>
                <a:lnTo>
                  <a:pt x="203847" y="216990"/>
                </a:lnTo>
                <a:lnTo>
                  <a:pt x="203847" y="215772"/>
                </a:lnTo>
                <a:lnTo>
                  <a:pt x="203847" y="22478"/>
                </a:lnTo>
                <a:lnTo>
                  <a:pt x="91986" y="22478"/>
                </a:lnTo>
                <a:lnTo>
                  <a:pt x="91986" y="215772"/>
                </a:lnTo>
                <a:lnTo>
                  <a:pt x="92026" y="230179"/>
                </a:lnTo>
                <a:lnTo>
                  <a:pt x="92150" y="242954"/>
                </a:lnTo>
                <a:lnTo>
                  <a:pt x="92359" y="254070"/>
                </a:lnTo>
                <a:lnTo>
                  <a:pt x="97548" y="261874"/>
                </a:lnTo>
                <a:lnTo>
                  <a:pt x="120599" y="268731"/>
                </a:lnTo>
                <a:lnTo>
                  <a:pt x="121196" y="278764"/>
                </a:lnTo>
                <a:lnTo>
                  <a:pt x="110017" y="278535"/>
                </a:lnTo>
                <a:lnTo>
                  <a:pt x="97990" y="278349"/>
                </a:lnTo>
                <a:lnTo>
                  <a:pt x="85114" y="278215"/>
                </a:lnTo>
                <a:lnTo>
                  <a:pt x="71390" y="278142"/>
                </a:lnTo>
                <a:lnTo>
                  <a:pt x="62979" y="278129"/>
                </a:lnTo>
                <a:lnTo>
                  <a:pt x="49181" y="278160"/>
                </a:lnTo>
                <a:lnTo>
                  <a:pt x="35949" y="278249"/>
                </a:lnTo>
                <a:lnTo>
                  <a:pt x="23283" y="278388"/>
                </a:lnTo>
                <a:lnTo>
                  <a:pt x="11184" y="278571"/>
                </a:lnTo>
                <a:lnTo>
                  <a:pt x="990" y="278764"/>
                </a:lnTo>
                <a:lnTo>
                  <a:pt x="0" y="268731"/>
                </a:lnTo>
                <a:lnTo>
                  <a:pt x="26619" y="261492"/>
                </a:lnTo>
                <a:lnTo>
                  <a:pt x="32196" y="244196"/>
                </a:lnTo>
                <a:lnTo>
                  <a:pt x="32332" y="231572"/>
                </a:lnTo>
                <a:lnTo>
                  <a:pt x="32384" y="217423"/>
                </a:lnTo>
                <a:lnTo>
                  <a:pt x="32384" y="215772"/>
                </a:lnTo>
                <a:lnTo>
                  <a:pt x="32384" y="57403"/>
                </a:lnTo>
                <a:lnTo>
                  <a:pt x="32323" y="43130"/>
                </a:lnTo>
                <a:lnTo>
                  <a:pt x="32142" y="30816"/>
                </a:lnTo>
                <a:lnTo>
                  <a:pt x="31851" y="20954"/>
                </a:lnTo>
                <a:lnTo>
                  <a:pt x="584" y="10159"/>
                </a:lnTo>
                <a:lnTo>
                  <a:pt x="0" y="0"/>
                </a:lnTo>
                <a:close/>
              </a:path>
            </a:pathLst>
          </a:custGeom>
          <a:ln w="3048">
            <a:solidFill>
              <a:srgbClr val="3A431F"/>
            </a:solidFill>
          </a:ln>
        </p:spPr>
        <p:txBody>
          <a:bodyPr wrap="square" lIns="0" tIns="0" rIns="0" bIns="0" rtlCol="0">
            <a:noAutofit/>
          </a:bodyPr>
          <a:lstStyle/>
          <a:p>
            <a:endParaRPr/>
          </a:p>
        </p:txBody>
      </p:sp>
      <p:sp>
        <p:nvSpPr>
          <p:cNvPr id="40" name="object 40"/>
          <p:cNvSpPr/>
          <p:nvPr/>
        </p:nvSpPr>
        <p:spPr>
          <a:xfrm>
            <a:off x="7084739" y="940816"/>
            <a:ext cx="303445" cy="279019"/>
          </a:xfrm>
          <a:custGeom>
            <a:avLst/>
            <a:gdLst/>
            <a:ahLst/>
            <a:cxnLst/>
            <a:rect l="l" t="t" r="r" b="b"/>
            <a:pathLst>
              <a:path w="227584" h="279019">
                <a:moveTo>
                  <a:pt x="219329" y="0"/>
                </a:moveTo>
                <a:lnTo>
                  <a:pt x="220725" y="1650"/>
                </a:lnTo>
                <a:lnTo>
                  <a:pt x="207645" y="72136"/>
                </a:lnTo>
                <a:lnTo>
                  <a:pt x="197104" y="73787"/>
                </a:lnTo>
                <a:lnTo>
                  <a:pt x="183387" y="21336"/>
                </a:lnTo>
                <a:lnTo>
                  <a:pt x="82042" y="21336"/>
                </a:lnTo>
                <a:lnTo>
                  <a:pt x="155956" y="119887"/>
                </a:lnTo>
                <a:lnTo>
                  <a:pt x="60579" y="234061"/>
                </a:lnTo>
                <a:lnTo>
                  <a:pt x="192024" y="234061"/>
                </a:lnTo>
                <a:lnTo>
                  <a:pt x="215392" y="184785"/>
                </a:lnTo>
                <a:lnTo>
                  <a:pt x="227584" y="182753"/>
                </a:lnTo>
                <a:lnTo>
                  <a:pt x="221234" y="277622"/>
                </a:lnTo>
                <a:lnTo>
                  <a:pt x="219837"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9" y="278384"/>
                </a:lnTo>
                <a:lnTo>
                  <a:pt x="56007" y="278384"/>
                </a:lnTo>
                <a:lnTo>
                  <a:pt x="42469" y="278422"/>
                </a:lnTo>
                <a:lnTo>
                  <a:pt x="29426" y="278533"/>
                </a:lnTo>
                <a:lnTo>
                  <a:pt x="16887" y="278706"/>
                </a:lnTo>
                <a:lnTo>
                  <a:pt x="4862" y="278931"/>
                </a:lnTo>
                <a:lnTo>
                  <a:pt x="888" y="279019"/>
                </a:lnTo>
                <a:lnTo>
                  <a:pt x="0" y="270001"/>
                </a:lnTo>
                <a:lnTo>
                  <a:pt x="104521" y="145923"/>
                </a:lnTo>
                <a:lnTo>
                  <a:pt x="2794" y="9906"/>
                </a:lnTo>
                <a:lnTo>
                  <a:pt x="1777" y="254"/>
                </a:lnTo>
                <a:lnTo>
                  <a:pt x="15131" y="538"/>
                </a:lnTo>
                <a:lnTo>
                  <a:pt x="28146" y="757"/>
                </a:lnTo>
                <a:lnTo>
                  <a:pt x="40815" y="909"/>
                </a:lnTo>
                <a:lnTo>
                  <a:pt x="53131" y="995"/>
                </a:lnTo>
                <a:lnTo>
                  <a:pt x="62611" y="1016"/>
                </a:lnTo>
                <a:lnTo>
                  <a:pt x="123062" y="1016"/>
                </a:lnTo>
                <a:lnTo>
                  <a:pt x="134949" y="996"/>
                </a:lnTo>
                <a:lnTo>
                  <a:pt x="147086" y="938"/>
                </a:lnTo>
                <a:lnTo>
                  <a:pt x="159472" y="844"/>
                </a:lnTo>
                <a:lnTo>
                  <a:pt x="172104" y="716"/>
                </a:lnTo>
                <a:lnTo>
                  <a:pt x="184981" y="555"/>
                </a:lnTo>
                <a:lnTo>
                  <a:pt x="198101" y="362"/>
                </a:lnTo>
                <a:lnTo>
                  <a:pt x="211463" y="141"/>
                </a:lnTo>
                <a:lnTo>
                  <a:pt x="219329" y="0"/>
                </a:lnTo>
                <a:close/>
              </a:path>
            </a:pathLst>
          </a:custGeom>
          <a:ln w="3048">
            <a:solidFill>
              <a:srgbClr val="3A431F"/>
            </a:solidFill>
          </a:ln>
        </p:spPr>
        <p:txBody>
          <a:bodyPr wrap="square" lIns="0" tIns="0" rIns="0" bIns="0" rtlCol="0">
            <a:noAutofit/>
          </a:bodyPr>
          <a:lstStyle/>
          <a:p>
            <a:endParaRPr/>
          </a:p>
        </p:txBody>
      </p:sp>
      <p:sp>
        <p:nvSpPr>
          <p:cNvPr id="41" name="object 41"/>
          <p:cNvSpPr/>
          <p:nvPr/>
        </p:nvSpPr>
        <p:spPr>
          <a:xfrm>
            <a:off x="5241715" y="940816"/>
            <a:ext cx="303445" cy="279019"/>
          </a:xfrm>
          <a:custGeom>
            <a:avLst/>
            <a:gdLst/>
            <a:ahLst/>
            <a:cxnLst/>
            <a:rect l="l" t="t" r="r" b="b"/>
            <a:pathLst>
              <a:path w="227584" h="279019">
                <a:moveTo>
                  <a:pt x="219328" y="0"/>
                </a:moveTo>
                <a:lnTo>
                  <a:pt x="220725" y="1650"/>
                </a:lnTo>
                <a:lnTo>
                  <a:pt x="207644" y="72136"/>
                </a:lnTo>
                <a:lnTo>
                  <a:pt x="197103" y="73787"/>
                </a:lnTo>
                <a:lnTo>
                  <a:pt x="183387" y="21336"/>
                </a:lnTo>
                <a:lnTo>
                  <a:pt x="82041" y="21336"/>
                </a:lnTo>
                <a:lnTo>
                  <a:pt x="155955" y="119887"/>
                </a:lnTo>
                <a:lnTo>
                  <a:pt x="60578" y="234061"/>
                </a:lnTo>
                <a:lnTo>
                  <a:pt x="192024" y="234061"/>
                </a:lnTo>
                <a:lnTo>
                  <a:pt x="215391" y="184785"/>
                </a:lnTo>
                <a:lnTo>
                  <a:pt x="227584" y="182753"/>
                </a:lnTo>
                <a:lnTo>
                  <a:pt x="221234" y="277622"/>
                </a:lnTo>
                <a:lnTo>
                  <a:pt x="219837"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9" y="278384"/>
                </a:lnTo>
                <a:lnTo>
                  <a:pt x="56006" y="278384"/>
                </a:lnTo>
                <a:lnTo>
                  <a:pt x="42469" y="278422"/>
                </a:lnTo>
                <a:lnTo>
                  <a:pt x="29426" y="278533"/>
                </a:lnTo>
                <a:lnTo>
                  <a:pt x="16887" y="278706"/>
                </a:lnTo>
                <a:lnTo>
                  <a:pt x="4862" y="278931"/>
                </a:lnTo>
                <a:lnTo>
                  <a:pt x="888" y="279019"/>
                </a:lnTo>
                <a:lnTo>
                  <a:pt x="0" y="270001"/>
                </a:lnTo>
                <a:lnTo>
                  <a:pt x="104520" y="145923"/>
                </a:lnTo>
                <a:lnTo>
                  <a:pt x="2793" y="9906"/>
                </a:lnTo>
                <a:lnTo>
                  <a:pt x="1777" y="254"/>
                </a:lnTo>
                <a:lnTo>
                  <a:pt x="15131" y="538"/>
                </a:lnTo>
                <a:lnTo>
                  <a:pt x="28146" y="757"/>
                </a:lnTo>
                <a:lnTo>
                  <a:pt x="40815" y="909"/>
                </a:lnTo>
                <a:lnTo>
                  <a:pt x="53131" y="995"/>
                </a:lnTo>
                <a:lnTo>
                  <a:pt x="62611" y="1016"/>
                </a:lnTo>
                <a:lnTo>
                  <a:pt x="123062" y="1016"/>
                </a:lnTo>
                <a:lnTo>
                  <a:pt x="134949" y="996"/>
                </a:lnTo>
                <a:lnTo>
                  <a:pt x="147086" y="938"/>
                </a:lnTo>
                <a:lnTo>
                  <a:pt x="159472" y="844"/>
                </a:lnTo>
                <a:lnTo>
                  <a:pt x="172104" y="716"/>
                </a:lnTo>
                <a:lnTo>
                  <a:pt x="184981" y="555"/>
                </a:lnTo>
                <a:lnTo>
                  <a:pt x="198101" y="362"/>
                </a:lnTo>
                <a:lnTo>
                  <a:pt x="211463" y="141"/>
                </a:lnTo>
                <a:lnTo>
                  <a:pt x="219328" y="0"/>
                </a:lnTo>
                <a:close/>
              </a:path>
            </a:pathLst>
          </a:custGeom>
          <a:ln w="3048">
            <a:solidFill>
              <a:srgbClr val="3A431F"/>
            </a:solidFill>
          </a:ln>
        </p:spPr>
        <p:txBody>
          <a:bodyPr wrap="square" lIns="0" tIns="0" rIns="0" bIns="0" rtlCol="0">
            <a:noAutofit/>
          </a:bodyPr>
          <a:lstStyle/>
          <a:p>
            <a:endParaRPr/>
          </a:p>
        </p:txBody>
      </p:sp>
      <p:sp>
        <p:nvSpPr>
          <p:cNvPr id="42" name="object 42"/>
          <p:cNvSpPr/>
          <p:nvPr/>
        </p:nvSpPr>
        <p:spPr>
          <a:xfrm>
            <a:off x="2445682" y="940816"/>
            <a:ext cx="303444" cy="279019"/>
          </a:xfrm>
          <a:custGeom>
            <a:avLst/>
            <a:gdLst/>
            <a:ahLst/>
            <a:cxnLst/>
            <a:rect l="l" t="t" r="r" b="b"/>
            <a:pathLst>
              <a:path w="227583" h="279019">
                <a:moveTo>
                  <a:pt x="219328" y="0"/>
                </a:moveTo>
                <a:lnTo>
                  <a:pt x="220725" y="1650"/>
                </a:lnTo>
                <a:lnTo>
                  <a:pt x="207644" y="72136"/>
                </a:lnTo>
                <a:lnTo>
                  <a:pt x="197103" y="73787"/>
                </a:lnTo>
                <a:lnTo>
                  <a:pt x="183387" y="21336"/>
                </a:lnTo>
                <a:lnTo>
                  <a:pt x="82041" y="21336"/>
                </a:lnTo>
                <a:lnTo>
                  <a:pt x="155956" y="119887"/>
                </a:lnTo>
                <a:lnTo>
                  <a:pt x="60578" y="234061"/>
                </a:lnTo>
                <a:lnTo>
                  <a:pt x="192024" y="234061"/>
                </a:lnTo>
                <a:lnTo>
                  <a:pt x="215391" y="184785"/>
                </a:lnTo>
                <a:lnTo>
                  <a:pt x="227583" y="182753"/>
                </a:lnTo>
                <a:lnTo>
                  <a:pt x="221233" y="277622"/>
                </a:lnTo>
                <a:lnTo>
                  <a:pt x="219837"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8" y="278384"/>
                </a:lnTo>
                <a:lnTo>
                  <a:pt x="56006" y="278384"/>
                </a:lnTo>
                <a:lnTo>
                  <a:pt x="42469" y="278422"/>
                </a:lnTo>
                <a:lnTo>
                  <a:pt x="29426" y="278533"/>
                </a:lnTo>
                <a:lnTo>
                  <a:pt x="16887" y="278706"/>
                </a:lnTo>
                <a:lnTo>
                  <a:pt x="4862" y="278931"/>
                </a:lnTo>
                <a:lnTo>
                  <a:pt x="888" y="279019"/>
                </a:lnTo>
                <a:lnTo>
                  <a:pt x="0" y="270001"/>
                </a:lnTo>
                <a:lnTo>
                  <a:pt x="104520" y="145923"/>
                </a:lnTo>
                <a:lnTo>
                  <a:pt x="2793" y="9906"/>
                </a:lnTo>
                <a:lnTo>
                  <a:pt x="1777" y="254"/>
                </a:lnTo>
                <a:lnTo>
                  <a:pt x="15131" y="538"/>
                </a:lnTo>
                <a:lnTo>
                  <a:pt x="28146" y="757"/>
                </a:lnTo>
                <a:lnTo>
                  <a:pt x="40815" y="909"/>
                </a:lnTo>
                <a:lnTo>
                  <a:pt x="53131" y="995"/>
                </a:lnTo>
                <a:lnTo>
                  <a:pt x="62611" y="1016"/>
                </a:lnTo>
                <a:lnTo>
                  <a:pt x="123062" y="1016"/>
                </a:lnTo>
                <a:lnTo>
                  <a:pt x="134949" y="996"/>
                </a:lnTo>
                <a:lnTo>
                  <a:pt x="147086" y="938"/>
                </a:lnTo>
                <a:lnTo>
                  <a:pt x="159472" y="844"/>
                </a:lnTo>
                <a:lnTo>
                  <a:pt x="172104" y="716"/>
                </a:lnTo>
                <a:lnTo>
                  <a:pt x="184981" y="555"/>
                </a:lnTo>
                <a:lnTo>
                  <a:pt x="198101" y="362"/>
                </a:lnTo>
                <a:lnTo>
                  <a:pt x="211463" y="141"/>
                </a:lnTo>
                <a:lnTo>
                  <a:pt x="219328" y="0"/>
                </a:lnTo>
                <a:close/>
              </a:path>
            </a:pathLst>
          </a:custGeom>
          <a:ln w="3048">
            <a:solidFill>
              <a:srgbClr val="3A431F"/>
            </a:solidFill>
          </a:ln>
        </p:spPr>
        <p:txBody>
          <a:bodyPr wrap="square" lIns="0" tIns="0" rIns="0" bIns="0" rtlCol="0">
            <a:noAutofit/>
          </a:bodyPr>
          <a:lstStyle/>
          <a:p>
            <a:endParaRPr/>
          </a:p>
        </p:txBody>
      </p:sp>
      <p:sp>
        <p:nvSpPr>
          <p:cNvPr id="43" name="object 43"/>
          <p:cNvSpPr/>
          <p:nvPr/>
        </p:nvSpPr>
        <p:spPr>
          <a:xfrm>
            <a:off x="1714501" y="940308"/>
            <a:ext cx="309711" cy="279526"/>
          </a:xfrm>
          <a:custGeom>
            <a:avLst/>
            <a:gdLst/>
            <a:ahLst/>
            <a:cxnLst/>
            <a:rect l="l" t="t" r="r" b="b"/>
            <a:pathLst>
              <a:path w="232283" h="279526">
                <a:moveTo>
                  <a:pt x="123443" y="0"/>
                </a:moveTo>
                <a:lnTo>
                  <a:pt x="139160" y="425"/>
                </a:lnTo>
                <a:lnTo>
                  <a:pt x="153685" y="1704"/>
                </a:lnTo>
                <a:lnTo>
                  <a:pt x="167016" y="3843"/>
                </a:lnTo>
                <a:lnTo>
                  <a:pt x="179145" y="6847"/>
                </a:lnTo>
                <a:lnTo>
                  <a:pt x="190068" y="10722"/>
                </a:lnTo>
                <a:lnTo>
                  <a:pt x="199779" y="15472"/>
                </a:lnTo>
                <a:lnTo>
                  <a:pt x="204724" y="18541"/>
                </a:lnTo>
                <a:lnTo>
                  <a:pt x="214929" y="26934"/>
                </a:lnTo>
                <a:lnTo>
                  <a:pt x="222778" y="36872"/>
                </a:lnTo>
                <a:lnTo>
                  <a:pt x="228278" y="48351"/>
                </a:lnTo>
                <a:lnTo>
                  <a:pt x="231436" y="61364"/>
                </a:lnTo>
                <a:lnTo>
                  <a:pt x="232283" y="73659"/>
                </a:lnTo>
                <a:lnTo>
                  <a:pt x="231416" y="88074"/>
                </a:lnTo>
                <a:lnTo>
                  <a:pt x="228812" y="101334"/>
                </a:lnTo>
                <a:lnTo>
                  <a:pt x="224468" y="113439"/>
                </a:lnTo>
                <a:lnTo>
                  <a:pt x="218379" y="124388"/>
                </a:lnTo>
                <a:lnTo>
                  <a:pt x="210542" y="134183"/>
                </a:lnTo>
                <a:lnTo>
                  <a:pt x="203581" y="140715"/>
                </a:lnTo>
                <a:lnTo>
                  <a:pt x="194391" y="147392"/>
                </a:lnTo>
                <a:lnTo>
                  <a:pt x="184145" y="152967"/>
                </a:lnTo>
                <a:lnTo>
                  <a:pt x="172840" y="157448"/>
                </a:lnTo>
                <a:lnTo>
                  <a:pt x="160474" y="160839"/>
                </a:lnTo>
                <a:lnTo>
                  <a:pt x="147044" y="163144"/>
                </a:lnTo>
                <a:lnTo>
                  <a:pt x="132546" y="164371"/>
                </a:lnTo>
                <a:lnTo>
                  <a:pt x="122681" y="164591"/>
                </a:lnTo>
                <a:lnTo>
                  <a:pt x="110573" y="164247"/>
                </a:lnTo>
                <a:lnTo>
                  <a:pt x="97658" y="163142"/>
                </a:lnTo>
                <a:lnTo>
                  <a:pt x="92075" y="162432"/>
                </a:lnTo>
                <a:lnTo>
                  <a:pt x="92075" y="216534"/>
                </a:lnTo>
                <a:lnTo>
                  <a:pt x="92075" y="224408"/>
                </a:lnTo>
                <a:lnTo>
                  <a:pt x="92075" y="231520"/>
                </a:lnTo>
                <a:lnTo>
                  <a:pt x="92075" y="237870"/>
                </a:lnTo>
                <a:lnTo>
                  <a:pt x="92202" y="244093"/>
                </a:lnTo>
                <a:lnTo>
                  <a:pt x="92328" y="249808"/>
                </a:lnTo>
                <a:lnTo>
                  <a:pt x="92456" y="254888"/>
                </a:lnTo>
                <a:lnTo>
                  <a:pt x="92583" y="257937"/>
                </a:lnTo>
                <a:lnTo>
                  <a:pt x="94234" y="259968"/>
                </a:lnTo>
                <a:lnTo>
                  <a:pt x="97662" y="261238"/>
                </a:lnTo>
                <a:lnTo>
                  <a:pt x="126746" y="269493"/>
                </a:lnTo>
                <a:lnTo>
                  <a:pt x="127381" y="279526"/>
                </a:lnTo>
                <a:lnTo>
                  <a:pt x="115164" y="279317"/>
                </a:lnTo>
                <a:lnTo>
                  <a:pt x="102710" y="279143"/>
                </a:lnTo>
                <a:lnTo>
                  <a:pt x="90019" y="279010"/>
                </a:lnTo>
                <a:lnTo>
                  <a:pt x="77091" y="278924"/>
                </a:lnTo>
                <a:lnTo>
                  <a:pt x="63925" y="278892"/>
                </a:lnTo>
                <a:lnTo>
                  <a:pt x="62991" y="278891"/>
                </a:lnTo>
                <a:lnTo>
                  <a:pt x="49088" y="278922"/>
                </a:lnTo>
                <a:lnTo>
                  <a:pt x="35799" y="279011"/>
                </a:lnTo>
                <a:lnTo>
                  <a:pt x="23130" y="279150"/>
                </a:lnTo>
                <a:lnTo>
                  <a:pt x="11090" y="279333"/>
                </a:lnTo>
                <a:lnTo>
                  <a:pt x="1015" y="279526"/>
                </a:lnTo>
                <a:lnTo>
                  <a:pt x="0" y="269493"/>
                </a:lnTo>
                <a:lnTo>
                  <a:pt x="26669" y="262254"/>
                </a:lnTo>
                <a:lnTo>
                  <a:pt x="30099" y="261112"/>
                </a:lnTo>
                <a:lnTo>
                  <a:pt x="31877" y="259079"/>
                </a:lnTo>
                <a:lnTo>
                  <a:pt x="32003" y="256031"/>
                </a:lnTo>
                <a:lnTo>
                  <a:pt x="32131" y="250697"/>
                </a:lnTo>
                <a:lnTo>
                  <a:pt x="32258" y="244855"/>
                </a:lnTo>
                <a:lnTo>
                  <a:pt x="32384" y="238251"/>
                </a:lnTo>
                <a:lnTo>
                  <a:pt x="32384" y="231647"/>
                </a:lnTo>
                <a:lnTo>
                  <a:pt x="32384" y="224408"/>
                </a:lnTo>
                <a:lnTo>
                  <a:pt x="32384" y="40131"/>
                </a:lnTo>
                <a:lnTo>
                  <a:pt x="32258" y="34670"/>
                </a:lnTo>
                <a:lnTo>
                  <a:pt x="32131" y="29717"/>
                </a:lnTo>
                <a:lnTo>
                  <a:pt x="32003" y="25145"/>
                </a:lnTo>
                <a:lnTo>
                  <a:pt x="31877" y="21716"/>
                </a:lnTo>
                <a:lnTo>
                  <a:pt x="30353" y="19557"/>
                </a:lnTo>
                <a:lnTo>
                  <a:pt x="27305" y="18668"/>
                </a:lnTo>
                <a:lnTo>
                  <a:pt x="634" y="10921"/>
                </a:lnTo>
                <a:lnTo>
                  <a:pt x="0" y="762"/>
                </a:lnTo>
                <a:lnTo>
                  <a:pt x="12794" y="1072"/>
                </a:lnTo>
                <a:lnTo>
                  <a:pt x="25538" y="1302"/>
                </a:lnTo>
                <a:lnTo>
                  <a:pt x="38223" y="1451"/>
                </a:lnTo>
                <a:lnTo>
                  <a:pt x="50840" y="1519"/>
                </a:lnTo>
                <a:lnTo>
                  <a:pt x="55118" y="1524"/>
                </a:lnTo>
                <a:lnTo>
                  <a:pt x="68075" y="1430"/>
                </a:lnTo>
                <a:lnTo>
                  <a:pt x="80751" y="1148"/>
                </a:lnTo>
                <a:lnTo>
                  <a:pt x="91312" y="762"/>
                </a:lnTo>
                <a:lnTo>
                  <a:pt x="104786" y="278"/>
                </a:lnTo>
                <a:lnTo>
                  <a:pt x="117236" y="33"/>
                </a:lnTo>
                <a:lnTo>
                  <a:pt x="123443" y="0"/>
                </a:lnTo>
                <a:close/>
              </a:path>
            </a:pathLst>
          </a:custGeom>
          <a:ln w="3048">
            <a:solidFill>
              <a:srgbClr val="3A431F"/>
            </a:solidFill>
          </a:ln>
        </p:spPr>
        <p:txBody>
          <a:bodyPr wrap="square" lIns="0" tIns="0" rIns="0" bIns="0" rtlCol="0">
            <a:noAutofit/>
          </a:bodyPr>
          <a:lstStyle/>
          <a:p>
            <a:endParaRPr/>
          </a:p>
        </p:txBody>
      </p:sp>
      <p:sp>
        <p:nvSpPr>
          <p:cNvPr id="44" name="object 44"/>
          <p:cNvSpPr/>
          <p:nvPr/>
        </p:nvSpPr>
        <p:spPr>
          <a:xfrm>
            <a:off x="5629149" y="936625"/>
            <a:ext cx="380152" cy="283210"/>
          </a:xfrm>
          <a:custGeom>
            <a:avLst/>
            <a:gdLst/>
            <a:ahLst/>
            <a:cxnLst/>
            <a:rect l="l" t="t" r="r" b="b"/>
            <a:pathLst>
              <a:path w="285114" h="283210">
                <a:moveTo>
                  <a:pt x="159385" y="0"/>
                </a:moveTo>
                <a:lnTo>
                  <a:pt x="244348" y="241680"/>
                </a:lnTo>
                <a:lnTo>
                  <a:pt x="247776" y="250951"/>
                </a:lnTo>
                <a:lnTo>
                  <a:pt x="250698" y="257175"/>
                </a:lnTo>
                <a:lnTo>
                  <a:pt x="253491" y="260476"/>
                </a:lnTo>
                <a:lnTo>
                  <a:pt x="256159" y="263651"/>
                </a:lnTo>
                <a:lnTo>
                  <a:pt x="260096" y="266064"/>
                </a:lnTo>
                <a:lnTo>
                  <a:pt x="265049" y="267462"/>
                </a:lnTo>
                <a:lnTo>
                  <a:pt x="284352" y="273176"/>
                </a:lnTo>
                <a:lnTo>
                  <a:pt x="285114" y="283210"/>
                </a:lnTo>
                <a:lnTo>
                  <a:pt x="272403" y="282963"/>
                </a:lnTo>
                <a:lnTo>
                  <a:pt x="259714" y="282769"/>
                </a:lnTo>
                <a:lnTo>
                  <a:pt x="247028" y="282637"/>
                </a:lnTo>
                <a:lnTo>
                  <a:pt x="234324" y="282577"/>
                </a:lnTo>
                <a:lnTo>
                  <a:pt x="231139" y="282575"/>
                </a:lnTo>
                <a:lnTo>
                  <a:pt x="218180" y="282599"/>
                </a:lnTo>
                <a:lnTo>
                  <a:pt x="205341" y="282668"/>
                </a:lnTo>
                <a:lnTo>
                  <a:pt x="192617" y="282778"/>
                </a:lnTo>
                <a:lnTo>
                  <a:pt x="180004" y="282925"/>
                </a:lnTo>
                <a:lnTo>
                  <a:pt x="167498" y="283104"/>
                </a:lnTo>
                <a:lnTo>
                  <a:pt x="160909" y="283210"/>
                </a:lnTo>
                <a:lnTo>
                  <a:pt x="160019" y="273176"/>
                </a:lnTo>
                <a:lnTo>
                  <a:pt x="179450" y="267462"/>
                </a:lnTo>
                <a:lnTo>
                  <a:pt x="182117" y="266700"/>
                </a:lnTo>
                <a:lnTo>
                  <a:pt x="184023" y="265684"/>
                </a:lnTo>
                <a:lnTo>
                  <a:pt x="185165" y="264540"/>
                </a:lnTo>
                <a:lnTo>
                  <a:pt x="186436" y="263271"/>
                </a:lnTo>
                <a:lnTo>
                  <a:pt x="186943" y="261492"/>
                </a:lnTo>
                <a:lnTo>
                  <a:pt x="186943" y="259079"/>
                </a:lnTo>
                <a:lnTo>
                  <a:pt x="186943" y="256539"/>
                </a:lnTo>
                <a:lnTo>
                  <a:pt x="186309" y="252984"/>
                </a:lnTo>
                <a:lnTo>
                  <a:pt x="185038" y="248665"/>
                </a:lnTo>
                <a:lnTo>
                  <a:pt x="183641" y="244348"/>
                </a:lnTo>
                <a:lnTo>
                  <a:pt x="181863" y="238760"/>
                </a:lnTo>
                <a:lnTo>
                  <a:pt x="179450" y="231648"/>
                </a:lnTo>
                <a:lnTo>
                  <a:pt x="135509" y="101980"/>
                </a:lnTo>
                <a:lnTo>
                  <a:pt x="132968" y="94361"/>
                </a:lnTo>
                <a:lnTo>
                  <a:pt x="130810" y="87249"/>
                </a:lnTo>
                <a:lnTo>
                  <a:pt x="128777" y="80263"/>
                </a:lnTo>
                <a:lnTo>
                  <a:pt x="126364" y="87249"/>
                </a:lnTo>
                <a:lnTo>
                  <a:pt x="123825" y="94361"/>
                </a:lnTo>
                <a:lnTo>
                  <a:pt x="121030" y="101726"/>
                </a:lnTo>
                <a:lnTo>
                  <a:pt x="72516" y="231521"/>
                </a:lnTo>
                <a:lnTo>
                  <a:pt x="69850" y="238760"/>
                </a:lnTo>
                <a:lnTo>
                  <a:pt x="67817" y="244601"/>
                </a:lnTo>
                <a:lnTo>
                  <a:pt x="66293" y="249047"/>
                </a:lnTo>
                <a:lnTo>
                  <a:pt x="64769" y="253491"/>
                </a:lnTo>
                <a:lnTo>
                  <a:pt x="64008" y="256921"/>
                </a:lnTo>
                <a:lnTo>
                  <a:pt x="64008" y="259334"/>
                </a:lnTo>
                <a:lnTo>
                  <a:pt x="64008" y="261620"/>
                </a:lnTo>
                <a:lnTo>
                  <a:pt x="64642" y="263271"/>
                </a:lnTo>
                <a:lnTo>
                  <a:pt x="65786" y="264540"/>
                </a:lnTo>
                <a:lnTo>
                  <a:pt x="66928" y="265684"/>
                </a:lnTo>
                <a:lnTo>
                  <a:pt x="68834" y="266573"/>
                </a:lnTo>
                <a:lnTo>
                  <a:pt x="71374" y="267335"/>
                </a:lnTo>
                <a:lnTo>
                  <a:pt x="90424" y="272796"/>
                </a:lnTo>
                <a:lnTo>
                  <a:pt x="91059" y="283210"/>
                </a:lnTo>
                <a:lnTo>
                  <a:pt x="76177" y="282930"/>
                </a:lnTo>
                <a:lnTo>
                  <a:pt x="62918" y="282722"/>
                </a:lnTo>
                <a:lnTo>
                  <a:pt x="51282" y="282600"/>
                </a:lnTo>
                <a:lnTo>
                  <a:pt x="44196" y="282575"/>
                </a:lnTo>
                <a:lnTo>
                  <a:pt x="32559" y="282637"/>
                </a:lnTo>
                <a:lnTo>
                  <a:pt x="20047" y="282812"/>
                </a:lnTo>
                <a:lnTo>
                  <a:pt x="6639" y="283080"/>
                </a:lnTo>
                <a:lnTo>
                  <a:pt x="1015" y="283210"/>
                </a:lnTo>
                <a:lnTo>
                  <a:pt x="0" y="273176"/>
                </a:lnTo>
                <a:lnTo>
                  <a:pt x="21336" y="266826"/>
                </a:lnTo>
                <a:lnTo>
                  <a:pt x="26288" y="265429"/>
                </a:lnTo>
                <a:lnTo>
                  <a:pt x="29972" y="263016"/>
                </a:lnTo>
                <a:lnTo>
                  <a:pt x="32385" y="259587"/>
                </a:lnTo>
                <a:lnTo>
                  <a:pt x="34798" y="256286"/>
                </a:lnTo>
                <a:lnTo>
                  <a:pt x="37464" y="251078"/>
                </a:lnTo>
                <a:lnTo>
                  <a:pt x="40386" y="244221"/>
                </a:lnTo>
                <a:lnTo>
                  <a:pt x="138049" y="3175"/>
                </a:lnTo>
                <a:lnTo>
                  <a:pt x="159385" y="0"/>
                </a:lnTo>
                <a:close/>
              </a:path>
            </a:pathLst>
          </a:custGeom>
          <a:ln w="3048">
            <a:solidFill>
              <a:srgbClr val="3A431F"/>
            </a:solidFill>
          </a:ln>
        </p:spPr>
        <p:txBody>
          <a:bodyPr wrap="square" lIns="0" tIns="0" rIns="0" bIns="0" rtlCol="0">
            <a:noAutofit/>
          </a:bodyPr>
          <a:lstStyle/>
          <a:p>
            <a:endParaRPr/>
          </a:p>
        </p:txBody>
      </p:sp>
      <p:sp>
        <p:nvSpPr>
          <p:cNvPr id="45" name="object 45"/>
          <p:cNvSpPr/>
          <p:nvPr/>
        </p:nvSpPr>
        <p:spPr>
          <a:xfrm>
            <a:off x="2743710" y="936625"/>
            <a:ext cx="380152" cy="283210"/>
          </a:xfrm>
          <a:custGeom>
            <a:avLst/>
            <a:gdLst/>
            <a:ahLst/>
            <a:cxnLst/>
            <a:rect l="l" t="t" r="r" b="b"/>
            <a:pathLst>
              <a:path w="285114" h="283210">
                <a:moveTo>
                  <a:pt x="159385" y="0"/>
                </a:moveTo>
                <a:lnTo>
                  <a:pt x="244348" y="241680"/>
                </a:lnTo>
                <a:lnTo>
                  <a:pt x="247776" y="250951"/>
                </a:lnTo>
                <a:lnTo>
                  <a:pt x="250698" y="257175"/>
                </a:lnTo>
                <a:lnTo>
                  <a:pt x="253492" y="260476"/>
                </a:lnTo>
                <a:lnTo>
                  <a:pt x="256158" y="263651"/>
                </a:lnTo>
                <a:lnTo>
                  <a:pt x="260095" y="266064"/>
                </a:lnTo>
                <a:lnTo>
                  <a:pt x="265049" y="267462"/>
                </a:lnTo>
                <a:lnTo>
                  <a:pt x="284352" y="273176"/>
                </a:lnTo>
                <a:lnTo>
                  <a:pt x="285114" y="283210"/>
                </a:lnTo>
                <a:lnTo>
                  <a:pt x="272403" y="282963"/>
                </a:lnTo>
                <a:lnTo>
                  <a:pt x="259714" y="282769"/>
                </a:lnTo>
                <a:lnTo>
                  <a:pt x="247028" y="282637"/>
                </a:lnTo>
                <a:lnTo>
                  <a:pt x="234324" y="282577"/>
                </a:lnTo>
                <a:lnTo>
                  <a:pt x="231139" y="282575"/>
                </a:lnTo>
                <a:lnTo>
                  <a:pt x="218180" y="282599"/>
                </a:lnTo>
                <a:lnTo>
                  <a:pt x="205341" y="282668"/>
                </a:lnTo>
                <a:lnTo>
                  <a:pt x="192617" y="282778"/>
                </a:lnTo>
                <a:lnTo>
                  <a:pt x="180004" y="282925"/>
                </a:lnTo>
                <a:lnTo>
                  <a:pt x="167498" y="283104"/>
                </a:lnTo>
                <a:lnTo>
                  <a:pt x="160908" y="283210"/>
                </a:lnTo>
                <a:lnTo>
                  <a:pt x="160019" y="273176"/>
                </a:lnTo>
                <a:lnTo>
                  <a:pt x="179450" y="267462"/>
                </a:lnTo>
                <a:lnTo>
                  <a:pt x="182118" y="266700"/>
                </a:lnTo>
                <a:lnTo>
                  <a:pt x="184023" y="265684"/>
                </a:lnTo>
                <a:lnTo>
                  <a:pt x="185166" y="264540"/>
                </a:lnTo>
                <a:lnTo>
                  <a:pt x="186436" y="263271"/>
                </a:lnTo>
                <a:lnTo>
                  <a:pt x="186944" y="261492"/>
                </a:lnTo>
                <a:lnTo>
                  <a:pt x="186944" y="259079"/>
                </a:lnTo>
                <a:lnTo>
                  <a:pt x="186944" y="256539"/>
                </a:lnTo>
                <a:lnTo>
                  <a:pt x="186308" y="252984"/>
                </a:lnTo>
                <a:lnTo>
                  <a:pt x="185038" y="248665"/>
                </a:lnTo>
                <a:lnTo>
                  <a:pt x="183642" y="244348"/>
                </a:lnTo>
                <a:lnTo>
                  <a:pt x="181863" y="238760"/>
                </a:lnTo>
                <a:lnTo>
                  <a:pt x="179450" y="231648"/>
                </a:lnTo>
                <a:lnTo>
                  <a:pt x="135508" y="101980"/>
                </a:lnTo>
                <a:lnTo>
                  <a:pt x="132969" y="94361"/>
                </a:lnTo>
                <a:lnTo>
                  <a:pt x="130810" y="87249"/>
                </a:lnTo>
                <a:lnTo>
                  <a:pt x="128777" y="80263"/>
                </a:lnTo>
                <a:lnTo>
                  <a:pt x="126364" y="87249"/>
                </a:lnTo>
                <a:lnTo>
                  <a:pt x="123825" y="94361"/>
                </a:lnTo>
                <a:lnTo>
                  <a:pt x="121031" y="101726"/>
                </a:lnTo>
                <a:lnTo>
                  <a:pt x="72517" y="231521"/>
                </a:lnTo>
                <a:lnTo>
                  <a:pt x="69850" y="238760"/>
                </a:lnTo>
                <a:lnTo>
                  <a:pt x="67818" y="244601"/>
                </a:lnTo>
                <a:lnTo>
                  <a:pt x="66293" y="249047"/>
                </a:lnTo>
                <a:lnTo>
                  <a:pt x="64769" y="253491"/>
                </a:lnTo>
                <a:lnTo>
                  <a:pt x="64007" y="256921"/>
                </a:lnTo>
                <a:lnTo>
                  <a:pt x="64007" y="259334"/>
                </a:lnTo>
                <a:lnTo>
                  <a:pt x="64007" y="261620"/>
                </a:lnTo>
                <a:lnTo>
                  <a:pt x="64643" y="263271"/>
                </a:lnTo>
                <a:lnTo>
                  <a:pt x="65786" y="264540"/>
                </a:lnTo>
                <a:lnTo>
                  <a:pt x="66929" y="265684"/>
                </a:lnTo>
                <a:lnTo>
                  <a:pt x="68833" y="266573"/>
                </a:lnTo>
                <a:lnTo>
                  <a:pt x="71374" y="267335"/>
                </a:lnTo>
                <a:lnTo>
                  <a:pt x="90424" y="272796"/>
                </a:lnTo>
                <a:lnTo>
                  <a:pt x="91058" y="283210"/>
                </a:lnTo>
                <a:lnTo>
                  <a:pt x="76177" y="282930"/>
                </a:lnTo>
                <a:lnTo>
                  <a:pt x="62918" y="282722"/>
                </a:lnTo>
                <a:lnTo>
                  <a:pt x="51282" y="282600"/>
                </a:lnTo>
                <a:lnTo>
                  <a:pt x="44195" y="282575"/>
                </a:lnTo>
                <a:lnTo>
                  <a:pt x="32559" y="282637"/>
                </a:lnTo>
                <a:lnTo>
                  <a:pt x="20047" y="282812"/>
                </a:lnTo>
                <a:lnTo>
                  <a:pt x="6639" y="283080"/>
                </a:lnTo>
                <a:lnTo>
                  <a:pt x="1016" y="283210"/>
                </a:lnTo>
                <a:lnTo>
                  <a:pt x="0" y="273176"/>
                </a:lnTo>
                <a:lnTo>
                  <a:pt x="21336" y="266826"/>
                </a:lnTo>
                <a:lnTo>
                  <a:pt x="26288" y="265429"/>
                </a:lnTo>
                <a:lnTo>
                  <a:pt x="29971" y="263016"/>
                </a:lnTo>
                <a:lnTo>
                  <a:pt x="32385" y="259587"/>
                </a:lnTo>
                <a:lnTo>
                  <a:pt x="34798" y="256286"/>
                </a:lnTo>
                <a:lnTo>
                  <a:pt x="37464" y="251078"/>
                </a:lnTo>
                <a:lnTo>
                  <a:pt x="40386" y="244221"/>
                </a:lnTo>
                <a:lnTo>
                  <a:pt x="138049" y="3175"/>
                </a:lnTo>
                <a:lnTo>
                  <a:pt x="159385" y="0"/>
                </a:lnTo>
                <a:close/>
              </a:path>
            </a:pathLst>
          </a:custGeom>
          <a:ln w="3048">
            <a:solidFill>
              <a:srgbClr val="3A431F"/>
            </a:solidFill>
          </a:ln>
        </p:spPr>
        <p:txBody>
          <a:bodyPr wrap="square" lIns="0" tIns="0" rIns="0" bIns="0" rtlCol="0">
            <a:noAutofit/>
          </a:bodyPr>
          <a:lstStyle/>
          <a:p>
            <a:endParaRPr/>
          </a:p>
        </p:txBody>
      </p:sp>
      <p:sp>
        <p:nvSpPr>
          <p:cNvPr id="46" name="object 46"/>
          <p:cNvSpPr/>
          <p:nvPr/>
        </p:nvSpPr>
        <p:spPr>
          <a:xfrm>
            <a:off x="6687990" y="934465"/>
            <a:ext cx="397426" cy="292100"/>
          </a:xfrm>
          <a:custGeom>
            <a:avLst/>
            <a:gdLst/>
            <a:ahLst/>
            <a:cxnLst/>
            <a:rect l="l" t="t" r="r" b="b"/>
            <a:pathLst>
              <a:path w="298069" h="292100">
                <a:moveTo>
                  <a:pt x="153416" y="0"/>
                </a:moveTo>
                <a:lnTo>
                  <a:pt x="168520" y="469"/>
                </a:lnTo>
                <a:lnTo>
                  <a:pt x="182833" y="1877"/>
                </a:lnTo>
                <a:lnTo>
                  <a:pt x="196355" y="4226"/>
                </a:lnTo>
                <a:lnTo>
                  <a:pt x="209089" y="7516"/>
                </a:lnTo>
                <a:lnTo>
                  <a:pt x="221036" y="11749"/>
                </a:lnTo>
                <a:lnTo>
                  <a:pt x="232201" y="16925"/>
                </a:lnTo>
                <a:lnTo>
                  <a:pt x="242583" y="23046"/>
                </a:lnTo>
                <a:lnTo>
                  <a:pt x="252186" y="30112"/>
                </a:lnTo>
                <a:lnTo>
                  <a:pt x="260350" y="37464"/>
                </a:lnTo>
                <a:lnTo>
                  <a:pt x="268629" y="46580"/>
                </a:lnTo>
                <a:lnTo>
                  <a:pt x="275884" y="56431"/>
                </a:lnTo>
                <a:lnTo>
                  <a:pt x="282114" y="67019"/>
                </a:lnTo>
                <a:lnTo>
                  <a:pt x="287320" y="78346"/>
                </a:lnTo>
                <a:lnTo>
                  <a:pt x="291501" y="90413"/>
                </a:lnTo>
                <a:lnTo>
                  <a:pt x="294657" y="103220"/>
                </a:lnTo>
                <a:lnTo>
                  <a:pt x="296789" y="116770"/>
                </a:lnTo>
                <a:lnTo>
                  <a:pt x="297896" y="131062"/>
                </a:lnTo>
                <a:lnTo>
                  <a:pt x="298069" y="139700"/>
                </a:lnTo>
                <a:lnTo>
                  <a:pt x="297595" y="154213"/>
                </a:lnTo>
                <a:lnTo>
                  <a:pt x="296176" y="168099"/>
                </a:lnTo>
                <a:lnTo>
                  <a:pt x="293813" y="181358"/>
                </a:lnTo>
                <a:lnTo>
                  <a:pt x="290508" y="193991"/>
                </a:lnTo>
                <a:lnTo>
                  <a:pt x="286263" y="205999"/>
                </a:lnTo>
                <a:lnTo>
                  <a:pt x="281080" y="217383"/>
                </a:lnTo>
                <a:lnTo>
                  <a:pt x="274961" y="228144"/>
                </a:lnTo>
                <a:lnTo>
                  <a:pt x="267907" y="238283"/>
                </a:lnTo>
                <a:lnTo>
                  <a:pt x="259922" y="247801"/>
                </a:lnTo>
                <a:lnTo>
                  <a:pt x="248642" y="258656"/>
                </a:lnTo>
                <a:lnTo>
                  <a:pt x="239024" y="266071"/>
                </a:lnTo>
                <a:lnTo>
                  <a:pt x="228701" y="272560"/>
                </a:lnTo>
                <a:lnTo>
                  <a:pt x="217671" y="278121"/>
                </a:lnTo>
                <a:lnTo>
                  <a:pt x="205933" y="282755"/>
                </a:lnTo>
                <a:lnTo>
                  <a:pt x="193487" y="286460"/>
                </a:lnTo>
                <a:lnTo>
                  <a:pt x="180332" y="289235"/>
                </a:lnTo>
                <a:lnTo>
                  <a:pt x="166467" y="291079"/>
                </a:lnTo>
                <a:lnTo>
                  <a:pt x="151890" y="291992"/>
                </a:lnTo>
                <a:lnTo>
                  <a:pt x="144653" y="292100"/>
                </a:lnTo>
                <a:lnTo>
                  <a:pt x="129597" y="291615"/>
                </a:lnTo>
                <a:lnTo>
                  <a:pt x="115329" y="290163"/>
                </a:lnTo>
                <a:lnTo>
                  <a:pt x="101846" y="287745"/>
                </a:lnTo>
                <a:lnTo>
                  <a:pt x="89146" y="284363"/>
                </a:lnTo>
                <a:lnTo>
                  <a:pt x="77226" y="280020"/>
                </a:lnTo>
                <a:lnTo>
                  <a:pt x="66085" y="274718"/>
                </a:lnTo>
                <a:lnTo>
                  <a:pt x="55721" y="268459"/>
                </a:lnTo>
                <a:lnTo>
                  <a:pt x="46131" y="261245"/>
                </a:lnTo>
                <a:lnTo>
                  <a:pt x="37719" y="253492"/>
                </a:lnTo>
                <a:lnTo>
                  <a:pt x="29597" y="244304"/>
                </a:lnTo>
                <a:lnTo>
                  <a:pt x="22460" y="234402"/>
                </a:lnTo>
                <a:lnTo>
                  <a:pt x="16305" y="223788"/>
                </a:lnTo>
                <a:lnTo>
                  <a:pt x="11134" y="212462"/>
                </a:lnTo>
                <a:lnTo>
                  <a:pt x="6946" y="200425"/>
                </a:lnTo>
                <a:lnTo>
                  <a:pt x="3742" y="187679"/>
                </a:lnTo>
                <a:lnTo>
                  <a:pt x="1521" y="174224"/>
                </a:lnTo>
                <a:lnTo>
                  <a:pt x="283" y="160062"/>
                </a:lnTo>
                <a:lnTo>
                  <a:pt x="0" y="148844"/>
                </a:lnTo>
                <a:lnTo>
                  <a:pt x="486" y="134159"/>
                </a:lnTo>
                <a:lnTo>
                  <a:pt x="1947" y="120165"/>
                </a:lnTo>
                <a:lnTo>
                  <a:pt x="4380" y="106858"/>
                </a:lnTo>
                <a:lnTo>
                  <a:pt x="7788" y="94237"/>
                </a:lnTo>
                <a:lnTo>
                  <a:pt x="12169" y="82299"/>
                </a:lnTo>
                <a:lnTo>
                  <a:pt x="17523" y="71042"/>
                </a:lnTo>
                <a:lnTo>
                  <a:pt x="23852" y="60465"/>
                </a:lnTo>
                <a:lnTo>
                  <a:pt x="31153" y="50566"/>
                </a:lnTo>
                <a:lnTo>
                  <a:pt x="39428" y="41343"/>
                </a:lnTo>
                <a:lnTo>
                  <a:pt x="49777" y="31956"/>
                </a:lnTo>
                <a:lnTo>
                  <a:pt x="59486" y="24810"/>
                </a:lnTo>
                <a:lnTo>
                  <a:pt x="69896" y="18568"/>
                </a:lnTo>
                <a:lnTo>
                  <a:pt x="81008" y="13228"/>
                </a:lnTo>
                <a:lnTo>
                  <a:pt x="92823" y="8792"/>
                </a:lnTo>
                <a:lnTo>
                  <a:pt x="105344" y="5258"/>
                </a:lnTo>
                <a:lnTo>
                  <a:pt x="118573" y="2628"/>
                </a:lnTo>
                <a:lnTo>
                  <a:pt x="132512" y="901"/>
                </a:lnTo>
                <a:lnTo>
                  <a:pt x="147161" y="76"/>
                </a:lnTo>
                <a:lnTo>
                  <a:pt x="153416" y="0"/>
                </a:lnTo>
                <a:close/>
              </a:path>
            </a:pathLst>
          </a:custGeom>
          <a:ln w="3048">
            <a:solidFill>
              <a:srgbClr val="3A431F"/>
            </a:solidFill>
          </a:ln>
        </p:spPr>
        <p:txBody>
          <a:bodyPr wrap="square" lIns="0" tIns="0" rIns="0" bIns="0" rtlCol="0">
            <a:noAutofit/>
          </a:bodyPr>
          <a:lstStyle/>
          <a:p>
            <a:endParaRPr/>
          </a:p>
        </p:txBody>
      </p:sp>
      <p:sp>
        <p:nvSpPr>
          <p:cNvPr id="47" name="object 47"/>
          <p:cNvSpPr/>
          <p:nvPr/>
        </p:nvSpPr>
        <p:spPr>
          <a:xfrm>
            <a:off x="5997110" y="934465"/>
            <a:ext cx="397423" cy="292100"/>
          </a:xfrm>
          <a:custGeom>
            <a:avLst/>
            <a:gdLst/>
            <a:ahLst/>
            <a:cxnLst/>
            <a:rect l="l" t="t" r="r" b="b"/>
            <a:pathLst>
              <a:path w="298068" h="292100">
                <a:moveTo>
                  <a:pt x="153415" y="0"/>
                </a:moveTo>
                <a:lnTo>
                  <a:pt x="168520" y="469"/>
                </a:lnTo>
                <a:lnTo>
                  <a:pt x="182833" y="1877"/>
                </a:lnTo>
                <a:lnTo>
                  <a:pt x="196355" y="4226"/>
                </a:lnTo>
                <a:lnTo>
                  <a:pt x="209089" y="7516"/>
                </a:lnTo>
                <a:lnTo>
                  <a:pt x="221036" y="11749"/>
                </a:lnTo>
                <a:lnTo>
                  <a:pt x="232201" y="16925"/>
                </a:lnTo>
                <a:lnTo>
                  <a:pt x="242583" y="23046"/>
                </a:lnTo>
                <a:lnTo>
                  <a:pt x="252186" y="30112"/>
                </a:lnTo>
                <a:lnTo>
                  <a:pt x="260350" y="37464"/>
                </a:lnTo>
                <a:lnTo>
                  <a:pt x="268629" y="46580"/>
                </a:lnTo>
                <a:lnTo>
                  <a:pt x="275884" y="56431"/>
                </a:lnTo>
                <a:lnTo>
                  <a:pt x="282114" y="67019"/>
                </a:lnTo>
                <a:lnTo>
                  <a:pt x="287320" y="78346"/>
                </a:lnTo>
                <a:lnTo>
                  <a:pt x="291501" y="90413"/>
                </a:lnTo>
                <a:lnTo>
                  <a:pt x="294657" y="103220"/>
                </a:lnTo>
                <a:lnTo>
                  <a:pt x="296789" y="116770"/>
                </a:lnTo>
                <a:lnTo>
                  <a:pt x="297896" y="131062"/>
                </a:lnTo>
                <a:lnTo>
                  <a:pt x="298068" y="139700"/>
                </a:lnTo>
                <a:lnTo>
                  <a:pt x="297595" y="154213"/>
                </a:lnTo>
                <a:lnTo>
                  <a:pt x="296176" y="168099"/>
                </a:lnTo>
                <a:lnTo>
                  <a:pt x="293813" y="181358"/>
                </a:lnTo>
                <a:lnTo>
                  <a:pt x="290508" y="193991"/>
                </a:lnTo>
                <a:lnTo>
                  <a:pt x="286263" y="205999"/>
                </a:lnTo>
                <a:lnTo>
                  <a:pt x="281080" y="217383"/>
                </a:lnTo>
                <a:lnTo>
                  <a:pt x="274961" y="228144"/>
                </a:lnTo>
                <a:lnTo>
                  <a:pt x="267907" y="238283"/>
                </a:lnTo>
                <a:lnTo>
                  <a:pt x="259922" y="247801"/>
                </a:lnTo>
                <a:lnTo>
                  <a:pt x="248642" y="258656"/>
                </a:lnTo>
                <a:lnTo>
                  <a:pt x="239024" y="266071"/>
                </a:lnTo>
                <a:lnTo>
                  <a:pt x="228701" y="272560"/>
                </a:lnTo>
                <a:lnTo>
                  <a:pt x="217671" y="278121"/>
                </a:lnTo>
                <a:lnTo>
                  <a:pt x="205933" y="282755"/>
                </a:lnTo>
                <a:lnTo>
                  <a:pt x="193487" y="286460"/>
                </a:lnTo>
                <a:lnTo>
                  <a:pt x="180332" y="289235"/>
                </a:lnTo>
                <a:lnTo>
                  <a:pt x="166467" y="291079"/>
                </a:lnTo>
                <a:lnTo>
                  <a:pt x="151890" y="291992"/>
                </a:lnTo>
                <a:lnTo>
                  <a:pt x="144652" y="292100"/>
                </a:lnTo>
                <a:lnTo>
                  <a:pt x="129597" y="291615"/>
                </a:lnTo>
                <a:lnTo>
                  <a:pt x="115329" y="290163"/>
                </a:lnTo>
                <a:lnTo>
                  <a:pt x="101846" y="287745"/>
                </a:lnTo>
                <a:lnTo>
                  <a:pt x="89146" y="284363"/>
                </a:lnTo>
                <a:lnTo>
                  <a:pt x="77226" y="280020"/>
                </a:lnTo>
                <a:lnTo>
                  <a:pt x="66085" y="274718"/>
                </a:lnTo>
                <a:lnTo>
                  <a:pt x="55721" y="268459"/>
                </a:lnTo>
                <a:lnTo>
                  <a:pt x="46131" y="261245"/>
                </a:lnTo>
                <a:lnTo>
                  <a:pt x="37718" y="253492"/>
                </a:lnTo>
                <a:lnTo>
                  <a:pt x="29597" y="244304"/>
                </a:lnTo>
                <a:lnTo>
                  <a:pt x="22460" y="234402"/>
                </a:lnTo>
                <a:lnTo>
                  <a:pt x="16305" y="223788"/>
                </a:lnTo>
                <a:lnTo>
                  <a:pt x="11134" y="212462"/>
                </a:lnTo>
                <a:lnTo>
                  <a:pt x="6946" y="200425"/>
                </a:lnTo>
                <a:lnTo>
                  <a:pt x="3742" y="187679"/>
                </a:lnTo>
                <a:lnTo>
                  <a:pt x="1521" y="174224"/>
                </a:lnTo>
                <a:lnTo>
                  <a:pt x="283" y="160062"/>
                </a:lnTo>
                <a:lnTo>
                  <a:pt x="0" y="148844"/>
                </a:lnTo>
                <a:lnTo>
                  <a:pt x="486" y="134159"/>
                </a:lnTo>
                <a:lnTo>
                  <a:pt x="1947" y="120165"/>
                </a:lnTo>
                <a:lnTo>
                  <a:pt x="4380" y="106858"/>
                </a:lnTo>
                <a:lnTo>
                  <a:pt x="7788" y="94237"/>
                </a:lnTo>
                <a:lnTo>
                  <a:pt x="12169" y="82299"/>
                </a:lnTo>
                <a:lnTo>
                  <a:pt x="17523" y="71042"/>
                </a:lnTo>
                <a:lnTo>
                  <a:pt x="23852" y="60465"/>
                </a:lnTo>
                <a:lnTo>
                  <a:pt x="31153" y="50566"/>
                </a:lnTo>
                <a:lnTo>
                  <a:pt x="39428" y="41343"/>
                </a:lnTo>
                <a:lnTo>
                  <a:pt x="49777" y="31956"/>
                </a:lnTo>
                <a:lnTo>
                  <a:pt x="59486" y="24810"/>
                </a:lnTo>
                <a:lnTo>
                  <a:pt x="69896" y="18568"/>
                </a:lnTo>
                <a:lnTo>
                  <a:pt x="81008" y="13228"/>
                </a:lnTo>
                <a:lnTo>
                  <a:pt x="92823" y="8792"/>
                </a:lnTo>
                <a:lnTo>
                  <a:pt x="105344" y="5258"/>
                </a:lnTo>
                <a:lnTo>
                  <a:pt x="118573" y="2628"/>
                </a:lnTo>
                <a:lnTo>
                  <a:pt x="132512" y="901"/>
                </a:lnTo>
                <a:lnTo>
                  <a:pt x="147161" y="76"/>
                </a:lnTo>
                <a:lnTo>
                  <a:pt x="153415" y="0"/>
                </a:lnTo>
                <a:close/>
              </a:path>
            </a:pathLst>
          </a:custGeom>
          <a:ln w="3047">
            <a:solidFill>
              <a:srgbClr val="3A431F"/>
            </a:solidFill>
          </a:ln>
        </p:spPr>
        <p:txBody>
          <a:bodyPr wrap="square" lIns="0" tIns="0" rIns="0" bIns="0" rtlCol="0">
            <a:noAutofit/>
          </a:bodyPr>
          <a:lstStyle/>
          <a:p>
            <a:endParaRPr/>
          </a:p>
        </p:txBody>
      </p:sp>
      <p:sp>
        <p:nvSpPr>
          <p:cNvPr id="48" name="object 48"/>
          <p:cNvSpPr/>
          <p:nvPr/>
        </p:nvSpPr>
        <p:spPr>
          <a:xfrm>
            <a:off x="4844966" y="934465"/>
            <a:ext cx="397423" cy="292100"/>
          </a:xfrm>
          <a:custGeom>
            <a:avLst/>
            <a:gdLst/>
            <a:ahLst/>
            <a:cxnLst/>
            <a:rect l="l" t="t" r="r" b="b"/>
            <a:pathLst>
              <a:path w="298068" h="292100">
                <a:moveTo>
                  <a:pt x="153415" y="0"/>
                </a:moveTo>
                <a:lnTo>
                  <a:pt x="168520" y="469"/>
                </a:lnTo>
                <a:lnTo>
                  <a:pt x="182833" y="1877"/>
                </a:lnTo>
                <a:lnTo>
                  <a:pt x="196355" y="4226"/>
                </a:lnTo>
                <a:lnTo>
                  <a:pt x="209089" y="7516"/>
                </a:lnTo>
                <a:lnTo>
                  <a:pt x="221036" y="11749"/>
                </a:lnTo>
                <a:lnTo>
                  <a:pt x="232201" y="16925"/>
                </a:lnTo>
                <a:lnTo>
                  <a:pt x="242583" y="23046"/>
                </a:lnTo>
                <a:lnTo>
                  <a:pt x="252186" y="30112"/>
                </a:lnTo>
                <a:lnTo>
                  <a:pt x="260350" y="37464"/>
                </a:lnTo>
                <a:lnTo>
                  <a:pt x="268629" y="46580"/>
                </a:lnTo>
                <a:lnTo>
                  <a:pt x="275884" y="56431"/>
                </a:lnTo>
                <a:lnTo>
                  <a:pt x="282114" y="67019"/>
                </a:lnTo>
                <a:lnTo>
                  <a:pt x="287320" y="78346"/>
                </a:lnTo>
                <a:lnTo>
                  <a:pt x="291501" y="90413"/>
                </a:lnTo>
                <a:lnTo>
                  <a:pt x="294657" y="103220"/>
                </a:lnTo>
                <a:lnTo>
                  <a:pt x="296789" y="116770"/>
                </a:lnTo>
                <a:lnTo>
                  <a:pt x="297896" y="131062"/>
                </a:lnTo>
                <a:lnTo>
                  <a:pt x="298068" y="139700"/>
                </a:lnTo>
                <a:lnTo>
                  <a:pt x="297595" y="154213"/>
                </a:lnTo>
                <a:lnTo>
                  <a:pt x="296176" y="168099"/>
                </a:lnTo>
                <a:lnTo>
                  <a:pt x="293813" y="181358"/>
                </a:lnTo>
                <a:lnTo>
                  <a:pt x="290508" y="193991"/>
                </a:lnTo>
                <a:lnTo>
                  <a:pt x="286263" y="205999"/>
                </a:lnTo>
                <a:lnTo>
                  <a:pt x="281080" y="217383"/>
                </a:lnTo>
                <a:lnTo>
                  <a:pt x="274961" y="228144"/>
                </a:lnTo>
                <a:lnTo>
                  <a:pt x="267907" y="238283"/>
                </a:lnTo>
                <a:lnTo>
                  <a:pt x="259922" y="247801"/>
                </a:lnTo>
                <a:lnTo>
                  <a:pt x="248642" y="258656"/>
                </a:lnTo>
                <a:lnTo>
                  <a:pt x="239024" y="266071"/>
                </a:lnTo>
                <a:lnTo>
                  <a:pt x="228701" y="272560"/>
                </a:lnTo>
                <a:lnTo>
                  <a:pt x="217671" y="278121"/>
                </a:lnTo>
                <a:lnTo>
                  <a:pt x="205933" y="282755"/>
                </a:lnTo>
                <a:lnTo>
                  <a:pt x="193487" y="286460"/>
                </a:lnTo>
                <a:lnTo>
                  <a:pt x="180332" y="289235"/>
                </a:lnTo>
                <a:lnTo>
                  <a:pt x="166467" y="291079"/>
                </a:lnTo>
                <a:lnTo>
                  <a:pt x="151890" y="291992"/>
                </a:lnTo>
                <a:lnTo>
                  <a:pt x="144652" y="292100"/>
                </a:lnTo>
                <a:lnTo>
                  <a:pt x="129597" y="291615"/>
                </a:lnTo>
                <a:lnTo>
                  <a:pt x="115329" y="290163"/>
                </a:lnTo>
                <a:lnTo>
                  <a:pt x="101846" y="287745"/>
                </a:lnTo>
                <a:lnTo>
                  <a:pt x="89146" y="284363"/>
                </a:lnTo>
                <a:lnTo>
                  <a:pt x="77226" y="280020"/>
                </a:lnTo>
                <a:lnTo>
                  <a:pt x="66085" y="274718"/>
                </a:lnTo>
                <a:lnTo>
                  <a:pt x="55721" y="268459"/>
                </a:lnTo>
                <a:lnTo>
                  <a:pt x="46131" y="261245"/>
                </a:lnTo>
                <a:lnTo>
                  <a:pt x="37718" y="253492"/>
                </a:lnTo>
                <a:lnTo>
                  <a:pt x="29597" y="244304"/>
                </a:lnTo>
                <a:lnTo>
                  <a:pt x="22460" y="234402"/>
                </a:lnTo>
                <a:lnTo>
                  <a:pt x="16305" y="223788"/>
                </a:lnTo>
                <a:lnTo>
                  <a:pt x="11134" y="212462"/>
                </a:lnTo>
                <a:lnTo>
                  <a:pt x="6946" y="200425"/>
                </a:lnTo>
                <a:lnTo>
                  <a:pt x="3742" y="187679"/>
                </a:lnTo>
                <a:lnTo>
                  <a:pt x="1521" y="174224"/>
                </a:lnTo>
                <a:lnTo>
                  <a:pt x="283" y="160062"/>
                </a:lnTo>
                <a:lnTo>
                  <a:pt x="0" y="148844"/>
                </a:lnTo>
                <a:lnTo>
                  <a:pt x="486" y="134159"/>
                </a:lnTo>
                <a:lnTo>
                  <a:pt x="1947" y="120165"/>
                </a:lnTo>
                <a:lnTo>
                  <a:pt x="4380" y="106858"/>
                </a:lnTo>
                <a:lnTo>
                  <a:pt x="7788" y="94237"/>
                </a:lnTo>
                <a:lnTo>
                  <a:pt x="12169" y="82299"/>
                </a:lnTo>
                <a:lnTo>
                  <a:pt x="17523" y="71042"/>
                </a:lnTo>
                <a:lnTo>
                  <a:pt x="23852" y="60465"/>
                </a:lnTo>
                <a:lnTo>
                  <a:pt x="31153" y="50566"/>
                </a:lnTo>
                <a:lnTo>
                  <a:pt x="39428" y="41343"/>
                </a:lnTo>
                <a:lnTo>
                  <a:pt x="49777" y="31956"/>
                </a:lnTo>
                <a:lnTo>
                  <a:pt x="59486" y="24810"/>
                </a:lnTo>
                <a:lnTo>
                  <a:pt x="69896" y="18568"/>
                </a:lnTo>
                <a:lnTo>
                  <a:pt x="81008" y="13228"/>
                </a:lnTo>
                <a:lnTo>
                  <a:pt x="92823" y="8792"/>
                </a:lnTo>
                <a:lnTo>
                  <a:pt x="105344" y="5258"/>
                </a:lnTo>
                <a:lnTo>
                  <a:pt x="118573" y="2628"/>
                </a:lnTo>
                <a:lnTo>
                  <a:pt x="132512" y="901"/>
                </a:lnTo>
                <a:lnTo>
                  <a:pt x="147161" y="76"/>
                </a:lnTo>
                <a:lnTo>
                  <a:pt x="153415" y="0"/>
                </a:lnTo>
                <a:close/>
              </a:path>
            </a:pathLst>
          </a:custGeom>
          <a:ln w="3047">
            <a:solidFill>
              <a:srgbClr val="3A431F"/>
            </a:solidFill>
          </a:ln>
        </p:spPr>
        <p:txBody>
          <a:bodyPr wrap="square" lIns="0" tIns="0" rIns="0" bIns="0" rtlCol="0">
            <a:noAutofit/>
          </a:bodyPr>
          <a:lstStyle/>
          <a:p>
            <a:endParaRPr/>
          </a:p>
        </p:txBody>
      </p:sp>
      <p:sp>
        <p:nvSpPr>
          <p:cNvPr id="49" name="object 49"/>
          <p:cNvSpPr/>
          <p:nvPr/>
        </p:nvSpPr>
        <p:spPr>
          <a:xfrm>
            <a:off x="2048934" y="934465"/>
            <a:ext cx="397426" cy="292100"/>
          </a:xfrm>
          <a:custGeom>
            <a:avLst/>
            <a:gdLst/>
            <a:ahLst/>
            <a:cxnLst/>
            <a:rect l="l" t="t" r="r" b="b"/>
            <a:pathLst>
              <a:path w="298069" h="292100">
                <a:moveTo>
                  <a:pt x="153416" y="0"/>
                </a:moveTo>
                <a:lnTo>
                  <a:pt x="168520" y="469"/>
                </a:lnTo>
                <a:lnTo>
                  <a:pt x="182833" y="1877"/>
                </a:lnTo>
                <a:lnTo>
                  <a:pt x="196355" y="4226"/>
                </a:lnTo>
                <a:lnTo>
                  <a:pt x="209089" y="7516"/>
                </a:lnTo>
                <a:lnTo>
                  <a:pt x="221036" y="11749"/>
                </a:lnTo>
                <a:lnTo>
                  <a:pt x="232201" y="16925"/>
                </a:lnTo>
                <a:lnTo>
                  <a:pt x="242583" y="23046"/>
                </a:lnTo>
                <a:lnTo>
                  <a:pt x="252186" y="30112"/>
                </a:lnTo>
                <a:lnTo>
                  <a:pt x="260350" y="37464"/>
                </a:lnTo>
                <a:lnTo>
                  <a:pt x="268629" y="46580"/>
                </a:lnTo>
                <a:lnTo>
                  <a:pt x="275884" y="56431"/>
                </a:lnTo>
                <a:lnTo>
                  <a:pt x="282114" y="67019"/>
                </a:lnTo>
                <a:lnTo>
                  <a:pt x="287320" y="78346"/>
                </a:lnTo>
                <a:lnTo>
                  <a:pt x="291501" y="90413"/>
                </a:lnTo>
                <a:lnTo>
                  <a:pt x="294657" y="103220"/>
                </a:lnTo>
                <a:lnTo>
                  <a:pt x="296789" y="116770"/>
                </a:lnTo>
                <a:lnTo>
                  <a:pt x="297896" y="131062"/>
                </a:lnTo>
                <a:lnTo>
                  <a:pt x="298069" y="139700"/>
                </a:lnTo>
                <a:lnTo>
                  <a:pt x="297595" y="154213"/>
                </a:lnTo>
                <a:lnTo>
                  <a:pt x="296176" y="168099"/>
                </a:lnTo>
                <a:lnTo>
                  <a:pt x="293813" y="181358"/>
                </a:lnTo>
                <a:lnTo>
                  <a:pt x="290508" y="193991"/>
                </a:lnTo>
                <a:lnTo>
                  <a:pt x="286263" y="205999"/>
                </a:lnTo>
                <a:lnTo>
                  <a:pt x="281080" y="217383"/>
                </a:lnTo>
                <a:lnTo>
                  <a:pt x="274961" y="228144"/>
                </a:lnTo>
                <a:lnTo>
                  <a:pt x="267907" y="238283"/>
                </a:lnTo>
                <a:lnTo>
                  <a:pt x="259922" y="247801"/>
                </a:lnTo>
                <a:lnTo>
                  <a:pt x="248642" y="258656"/>
                </a:lnTo>
                <a:lnTo>
                  <a:pt x="239024" y="266071"/>
                </a:lnTo>
                <a:lnTo>
                  <a:pt x="228701" y="272560"/>
                </a:lnTo>
                <a:lnTo>
                  <a:pt x="217671" y="278121"/>
                </a:lnTo>
                <a:lnTo>
                  <a:pt x="205933" y="282755"/>
                </a:lnTo>
                <a:lnTo>
                  <a:pt x="193487" y="286460"/>
                </a:lnTo>
                <a:lnTo>
                  <a:pt x="180332" y="289235"/>
                </a:lnTo>
                <a:lnTo>
                  <a:pt x="166467" y="291079"/>
                </a:lnTo>
                <a:lnTo>
                  <a:pt x="151890" y="291992"/>
                </a:lnTo>
                <a:lnTo>
                  <a:pt x="144652" y="292100"/>
                </a:lnTo>
                <a:lnTo>
                  <a:pt x="129597" y="291615"/>
                </a:lnTo>
                <a:lnTo>
                  <a:pt x="115329" y="290163"/>
                </a:lnTo>
                <a:lnTo>
                  <a:pt x="101846" y="287745"/>
                </a:lnTo>
                <a:lnTo>
                  <a:pt x="89146" y="284363"/>
                </a:lnTo>
                <a:lnTo>
                  <a:pt x="77226" y="280020"/>
                </a:lnTo>
                <a:lnTo>
                  <a:pt x="66085" y="274718"/>
                </a:lnTo>
                <a:lnTo>
                  <a:pt x="55721" y="268459"/>
                </a:lnTo>
                <a:lnTo>
                  <a:pt x="46131" y="261245"/>
                </a:lnTo>
                <a:lnTo>
                  <a:pt x="37718" y="253492"/>
                </a:lnTo>
                <a:lnTo>
                  <a:pt x="29597" y="244304"/>
                </a:lnTo>
                <a:lnTo>
                  <a:pt x="22460" y="234402"/>
                </a:lnTo>
                <a:lnTo>
                  <a:pt x="16305" y="223788"/>
                </a:lnTo>
                <a:lnTo>
                  <a:pt x="11134" y="212462"/>
                </a:lnTo>
                <a:lnTo>
                  <a:pt x="6946" y="200425"/>
                </a:lnTo>
                <a:lnTo>
                  <a:pt x="3742" y="187679"/>
                </a:lnTo>
                <a:lnTo>
                  <a:pt x="1521" y="174224"/>
                </a:lnTo>
                <a:lnTo>
                  <a:pt x="283" y="160062"/>
                </a:lnTo>
                <a:lnTo>
                  <a:pt x="0" y="148844"/>
                </a:lnTo>
                <a:lnTo>
                  <a:pt x="486" y="134159"/>
                </a:lnTo>
                <a:lnTo>
                  <a:pt x="1947" y="120165"/>
                </a:lnTo>
                <a:lnTo>
                  <a:pt x="4380" y="106858"/>
                </a:lnTo>
                <a:lnTo>
                  <a:pt x="7788" y="94237"/>
                </a:lnTo>
                <a:lnTo>
                  <a:pt x="12169" y="82299"/>
                </a:lnTo>
                <a:lnTo>
                  <a:pt x="17523" y="71042"/>
                </a:lnTo>
                <a:lnTo>
                  <a:pt x="23852" y="60465"/>
                </a:lnTo>
                <a:lnTo>
                  <a:pt x="31153" y="50566"/>
                </a:lnTo>
                <a:lnTo>
                  <a:pt x="39428" y="41343"/>
                </a:lnTo>
                <a:lnTo>
                  <a:pt x="49777" y="31956"/>
                </a:lnTo>
                <a:lnTo>
                  <a:pt x="59486" y="24810"/>
                </a:lnTo>
                <a:lnTo>
                  <a:pt x="69896" y="18568"/>
                </a:lnTo>
                <a:lnTo>
                  <a:pt x="81008" y="13228"/>
                </a:lnTo>
                <a:lnTo>
                  <a:pt x="92823" y="8792"/>
                </a:lnTo>
                <a:lnTo>
                  <a:pt x="105344" y="5258"/>
                </a:lnTo>
                <a:lnTo>
                  <a:pt x="118573" y="2628"/>
                </a:lnTo>
                <a:lnTo>
                  <a:pt x="132512" y="901"/>
                </a:lnTo>
                <a:lnTo>
                  <a:pt x="147161" y="76"/>
                </a:lnTo>
                <a:lnTo>
                  <a:pt x="153416" y="0"/>
                </a:lnTo>
                <a:close/>
              </a:path>
            </a:pathLst>
          </a:custGeom>
          <a:ln w="3048">
            <a:solidFill>
              <a:srgbClr val="3A431F"/>
            </a:solidFill>
          </a:ln>
        </p:spPr>
        <p:txBody>
          <a:bodyPr wrap="square" lIns="0" tIns="0" rIns="0" bIns="0" rtlCol="0">
            <a:noAutofit/>
          </a:bodyPr>
          <a:lstStyle/>
          <a:p>
            <a:endParaRPr/>
          </a:p>
        </p:txBody>
      </p:sp>
      <p:sp>
        <p:nvSpPr>
          <p:cNvPr id="50" name="object 50"/>
          <p:cNvSpPr/>
          <p:nvPr/>
        </p:nvSpPr>
        <p:spPr>
          <a:xfrm>
            <a:off x="7418496" y="1120494"/>
            <a:ext cx="147292" cy="0"/>
          </a:xfrm>
          <a:custGeom>
            <a:avLst/>
            <a:gdLst/>
            <a:ahLst/>
            <a:cxnLst/>
            <a:rect l="l" t="t" r="r" b="b"/>
            <a:pathLst>
              <a:path w="110469">
                <a:moveTo>
                  <a:pt x="0" y="0"/>
                </a:moveTo>
                <a:lnTo>
                  <a:pt x="110469" y="0"/>
                </a:lnTo>
              </a:path>
            </a:pathLst>
          </a:custGeom>
          <a:ln w="30278">
            <a:solidFill>
              <a:srgbClr val="018011"/>
            </a:solidFill>
          </a:ln>
        </p:spPr>
        <p:txBody>
          <a:bodyPr wrap="square" lIns="0" tIns="0" rIns="0" bIns="0" rtlCol="0">
            <a:noAutofit/>
          </a:bodyPr>
          <a:lstStyle/>
          <a:p>
            <a:endParaRPr/>
          </a:p>
        </p:txBody>
      </p:sp>
      <p:sp>
        <p:nvSpPr>
          <p:cNvPr id="51" name="object 51"/>
          <p:cNvSpPr/>
          <p:nvPr/>
        </p:nvSpPr>
        <p:spPr>
          <a:xfrm>
            <a:off x="7418496" y="1105991"/>
            <a:ext cx="147292" cy="29008"/>
          </a:xfrm>
          <a:custGeom>
            <a:avLst/>
            <a:gdLst/>
            <a:ahLst/>
            <a:cxnLst/>
            <a:rect l="l" t="t" r="r" b="b"/>
            <a:pathLst>
              <a:path w="110469" h="29008">
                <a:moveTo>
                  <a:pt x="0" y="29008"/>
                </a:moveTo>
                <a:lnTo>
                  <a:pt x="110469" y="29008"/>
                </a:lnTo>
                <a:lnTo>
                  <a:pt x="110469" y="0"/>
                </a:lnTo>
                <a:lnTo>
                  <a:pt x="0" y="0"/>
                </a:lnTo>
                <a:lnTo>
                  <a:pt x="0" y="29008"/>
                </a:lnTo>
                <a:close/>
              </a:path>
            </a:pathLst>
          </a:custGeom>
          <a:ln w="3048">
            <a:solidFill>
              <a:srgbClr val="3A431F"/>
            </a:solidFill>
          </a:ln>
        </p:spPr>
        <p:txBody>
          <a:bodyPr wrap="square" lIns="0" tIns="0" rIns="0" bIns="0" rtlCol="0">
            <a:noAutofit/>
          </a:bodyPr>
          <a:lstStyle/>
          <a:p>
            <a:endParaRPr/>
          </a:p>
        </p:txBody>
      </p:sp>
      <p:sp>
        <p:nvSpPr>
          <p:cNvPr id="52" name="object 52"/>
          <p:cNvSpPr/>
          <p:nvPr/>
        </p:nvSpPr>
        <p:spPr>
          <a:xfrm>
            <a:off x="7593077" y="936627"/>
            <a:ext cx="3325028" cy="286893"/>
          </a:xfrm>
          <a:custGeom>
            <a:avLst/>
            <a:gdLst/>
            <a:ahLst/>
            <a:cxnLst/>
            <a:rect l="l" t="t" r="r" b="b"/>
            <a:pathLst>
              <a:path w="2493771" h="286893">
                <a:moveTo>
                  <a:pt x="1089151" y="283210"/>
                </a:moveTo>
                <a:lnTo>
                  <a:pt x="1088643" y="272796"/>
                </a:lnTo>
                <a:lnTo>
                  <a:pt x="1063116" y="265938"/>
                </a:lnTo>
                <a:lnTo>
                  <a:pt x="1059941" y="265049"/>
                </a:lnTo>
                <a:lnTo>
                  <a:pt x="1058151" y="258449"/>
                </a:lnTo>
                <a:lnTo>
                  <a:pt x="1057946" y="247470"/>
                </a:lnTo>
                <a:lnTo>
                  <a:pt x="1057783" y="220217"/>
                </a:lnTo>
                <a:lnTo>
                  <a:pt x="1057676" y="80751"/>
                </a:lnTo>
                <a:lnTo>
                  <a:pt x="1057401" y="67437"/>
                </a:lnTo>
                <a:lnTo>
                  <a:pt x="1058251" y="68569"/>
                </a:lnTo>
                <a:lnTo>
                  <a:pt x="1066365" y="79345"/>
                </a:lnTo>
                <a:lnTo>
                  <a:pt x="1073531" y="88646"/>
                </a:lnTo>
                <a:lnTo>
                  <a:pt x="1230121" y="284734"/>
                </a:lnTo>
                <a:lnTo>
                  <a:pt x="1252854" y="282575"/>
                </a:lnTo>
                <a:lnTo>
                  <a:pt x="1252894" y="53046"/>
                </a:lnTo>
                <a:lnTo>
                  <a:pt x="1253114" y="39945"/>
                </a:lnTo>
                <a:lnTo>
                  <a:pt x="1253489" y="28828"/>
                </a:lnTo>
                <a:lnTo>
                  <a:pt x="1253616" y="25400"/>
                </a:lnTo>
                <a:lnTo>
                  <a:pt x="1255267" y="23240"/>
                </a:lnTo>
                <a:lnTo>
                  <a:pt x="1258315" y="22351"/>
                </a:lnTo>
                <a:lnTo>
                  <a:pt x="1285239" y="14604"/>
                </a:lnTo>
                <a:lnTo>
                  <a:pt x="1284350" y="4445"/>
                </a:lnTo>
                <a:lnTo>
                  <a:pt x="1276989" y="4644"/>
                </a:lnTo>
                <a:lnTo>
                  <a:pt x="1263138" y="4956"/>
                </a:lnTo>
                <a:lnTo>
                  <a:pt x="1250823" y="5144"/>
                </a:lnTo>
                <a:lnTo>
                  <a:pt x="1223369" y="5065"/>
                </a:lnTo>
                <a:lnTo>
                  <a:pt x="1210244" y="4817"/>
                </a:lnTo>
                <a:lnTo>
                  <a:pt x="1195450" y="4445"/>
                </a:lnTo>
                <a:lnTo>
                  <a:pt x="1196086" y="14986"/>
                </a:lnTo>
                <a:lnTo>
                  <a:pt x="1221486" y="21844"/>
                </a:lnTo>
                <a:lnTo>
                  <a:pt x="1226565" y="24764"/>
                </a:lnTo>
                <a:lnTo>
                  <a:pt x="1226852" y="34696"/>
                </a:lnTo>
                <a:lnTo>
                  <a:pt x="1227018" y="47080"/>
                </a:lnTo>
                <a:lnTo>
                  <a:pt x="1227176" y="178025"/>
                </a:lnTo>
                <a:lnTo>
                  <a:pt x="1227454" y="191008"/>
                </a:lnTo>
                <a:lnTo>
                  <a:pt x="1226687" y="189979"/>
                </a:lnTo>
                <a:lnTo>
                  <a:pt x="1218860" y="179651"/>
                </a:lnTo>
                <a:lnTo>
                  <a:pt x="1211198" y="169925"/>
                </a:lnTo>
                <a:lnTo>
                  <a:pt x="1079118" y="4445"/>
                </a:lnTo>
                <a:lnTo>
                  <a:pt x="1067966" y="4847"/>
                </a:lnTo>
                <a:lnTo>
                  <a:pt x="1055288" y="5117"/>
                </a:lnTo>
                <a:lnTo>
                  <a:pt x="1027835" y="5081"/>
                </a:lnTo>
                <a:lnTo>
                  <a:pt x="1014729" y="4830"/>
                </a:lnTo>
                <a:lnTo>
                  <a:pt x="999363" y="4445"/>
                </a:lnTo>
                <a:lnTo>
                  <a:pt x="999997" y="14604"/>
                </a:lnTo>
                <a:lnTo>
                  <a:pt x="1026667" y="22351"/>
                </a:lnTo>
                <a:lnTo>
                  <a:pt x="1031522" y="35260"/>
                </a:lnTo>
                <a:lnTo>
                  <a:pt x="1031691" y="47575"/>
                </a:lnTo>
                <a:lnTo>
                  <a:pt x="1031572" y="248641"/>
                </a:lnTo>
                <a:lnTo>
                  <a:pt x="1031366" y="259714"/>
                </a:lnTo>
                <a:lnTo>
                  <a:pt x="1000506" y="272923"/>
                </a:lnTo>
                <a:lnTo>
                  <a:pt x="982217" y="267462"/>
                </a:lnTo>
                <a:lnTo>
                  <a:pt x="977138" y="266064"/>
                </a:lnTo>
                <a:lnTo>
                  <a:pt x="967866" y="257175"/>
                </a:lnTo>
                <a:lnTo>
                  <a:pt x="961516" y="241680"/>
                </a:lnTo>
                <a:lnTo>
                  <a:pt x="875918" y="0"/>
                </a:lnTo>
                <a:lnTo>
                  <a:pt x="876299" y="173736"/>
                </a:lnTo>
                <a:lnTo>
                  <a:pt x="809878" y="173736"/>
                </a:lnTo>
                <a:lnTo>
                  <a:pt x="854456" y="3175"/>
                </a:lnTo>
                <a:lnTo>
                  <a:pt x="755522" y="244221"/>
                </a:lnTo>
                <a:lnTo>
                  <a:pt x="752601" y="251078"/>
                </a:lnTo>
                <a:lnTo>
                  <a:pt x="749934" y="256286"/>
                </a:lnTo>
                <a:lnTo>
                  <a:pt x="747521" y="259587"/>
                </a:lnTo>
                <a:lnTo>
                  <a:pt x="745108" y="263016"/>
                </a:lnTo>
                <a:lnTo>
                  <a:pt x="741426" y="265429"/>
                </a:lnTo>
                <a:lnTo>
                  <a:pt x="736345" y="266826"/>
                </a:lnTo>
                <a:lnTo>
                  <a:pt x="715137" y="273176"/>
                </a:lnTo>
                <a:lnTo>
                  <a:pt x="716152" y="283210"/>
                </a:lnTo>
                <a:lnTo>
                  <a:pt x="721653" y="283083"/>
                </a:lnTo>
                <a:lnTo>
                  <a:pt x="735099" y="282814"/>
                </a:lnTo>
                <a:lnTo>
                  <a:pt x="747616" y="282638"/>
                </a:lnTo>
                <a:lnTo>
                  <a:pt x="778102" y="282723"/>
                </a:lnTo>
                <a:lnTo>
                  <a:pt x="791349" y="282931"/>
                </a:lnTo>
                <a:lnTo>
                  <a:pt x="806195" y="283210"/>
                </a:lnTo>
                <a:lnTo>
                  <a:pt x="805560" y="272796"/>
                </a:lnTo>
                <a:lnTo>
                  <a:pt x="786510" y="267335"/>
                </a:lnTo>
                <a:lnTo>
                  <a:pt x="783970" y="266573"/>
                </a:lnTo>
                <a:lnTo>
                  <a:pt x="780922" y="264540"/>
                </a:lnTo>
                <a:lnTo>
                  <a:pt x="779144" y="261620"/>
                </a:lnTo>
                <a:lnTo>
                  <a:pt x="779144" y="256921"/>
                </a:lnTo>
                <a:lnTo>
                  <a:pt x="779906" y="253491"/>
                </a:lnTo>
                <a:lnTo>
                  <a:pt x="781430" y="249047"/>
                </a:lnTo>
                <a:lnTo>
                  <a:pt x="782954" y="244601"/>
                </a:lnTo>
                <a:lnTo>
                  <a:pt x="785113" y="238760"/>
                </a:lnTo>
                <a:lnTo>
                  <a:pt x="787907" y="231521"/>
                </a:lnTo>
                <a:lnTo>
                  <a:pt x="802004" y="194310"/>
                </a:lnTo>
                <a:lnTo>
                  <a:pt x="883412" y="194310"/>
                </a:lnTo>
                <a:lnTo>
                  <a:pt x="896492" y="231648"/>
                </a:lnTo>
                <a:lnTo>
                  <a:pt x="899033" y="238760"/>
                </a:lnTo>
                <a:lnTo>
                  <a:pt x="900938" y="244348"/>
                </a:lnTo>
                <a:lnTo>
                  <a:pt x="902335" y="248665"/>
                </a:lnTo>
                <a:lnTo>
                  <a:pt x="903604" y="252984"/>
                </a:lnTo>
                <a:lnTo>
                  <a:pt x="904239" y="256539"/>
                </a:lnTo>
                <a:lnTo>
                  <a:pt x="904239" y="261492"/>
                </a:lnTo>
                <a:lnTo>
                  <a:pt x="902462" y="264540"/>
                </a:lnTo>
                <a:lnTo>
                  <a:pt x="899413" y="266700"/>
                </a:lnTo>
                <a:lnTo>
                  <a:pt x="896746" y="267462"/>
                </a:lnTo>
                <a:lnTo>
                  <a:pt x="877062" y="273176"/>
                </a:lnTo>
                <a:lnTo>
                  <a:pt x="878077" y="283210"/>
                </a:lnTo>
                <a:lnTo>
                  <a:pt x="884521" y="283105"/>
                </a:lnTo>
                <a:lnTo>
                  <a:pt x="897003" y="282926"/>
                </a:lnTo>
                <a:lnTo>
                  <a:pt x="909610" y="282779"/>
                </a:lnTo>
                <a:lnTo>
                  <a:pt x="935199" y="282599"/>
                </a:lnTo>
                <a:lnTo>
                  <a:pt x="975075" y="282692"/>
                </a:lnTo>
                <a:lnTo>
                  <a:pt x="987749" y="282848"/>
                </a:lnTo>
                <a:lnTo>
                  <a:pt x="1000378" y="283083"/>
                </a:lnTo>
                <a:lnTo>
                  <a:pt x="1007940" y="282966"/>
                </a:lnTo>
                <a:lnTo>
                  <a:pt x="1022031" y="282735"/>
                </a:lnTo>
                <a:lnTo>
                  <a:pt x="1045083" y="282575"/>
                </a:lnTo>
                <a:lnTo>
                  <a:pt x="1061473" y="282702"/>
                </a:lnTo>
                <a:lnTo>
                  <a:pt x="1074544" y="282915"/>
                </a:lnTo>
                <a:lnTo>
                  <a:pt x="1089151" y="283210"/>
                </a:lnTo>
                <a:close/>
              </a:path>
              <a:path w="2493771" h="286893">
                <a:moveTo>
                  <a:pt x="854456" y="3175"/>
                </a:moveTo>
                <a:lnTo>
                  <a:pt x="809878" y="173736"/>
                </a:lnTo>
                <a:lnTo>
                  <a:pt x="837184" y="101726"/>
                </a:lnTo>
                <a:lnTo>
                  <a:pt x="839977" y="94361"/>
                </a:lnTo>
                <a:lnTo>
                  <a:pt x="842517" y="87249"/>
                </a:lnTo>
                <a:lnTo>
                  <a:pt x="844931" y="80263"/>
                </a:lnTo>
                <a:lnTo>
                  <a:pt x="846963" y="87249"/>
                </a:lnTo>
                <a:lnTo>
                  <a:pt x="849375" y="94361"/>
                </a:lnTo>
                <a:lnTo>
                  <a:pt x="851788" y="101980"/>
                </a:lnTo>
                <a:lnTo>
                  <a:pt x="876299" y="173736"/>
                </a:lnTo>
                <a:lnTo>
                  <a:pt x="875918" y="0"/>
                </a:lnTo>
                <a:lnTo>
                  <a:pt x="854456" y="3175"/>
                </a:lnTo>
                <a:close/>
              </a:path>
              <a:path w="2493771" h="286893">
                <a:moveTo>
                  <a:pt x="395731" y="3175"/>
                </a:moveTo>
                <a:lnTo>
                  <a:pt x="351154" y="173736"/>
                </a:lnTo>
                <a:lnTo>
                  <a:pt x="378459" y="101726"/>
                </a:lnTo>
                <a:lnTo>
                  <a:pt x="381253" y="94361"/>
                </a:lnTo>
                <a:lnTo>
                  <a:pt x="383793" y="87249"/>
                </a:lnTo>
                <a:lnTo>
                  <a:pt x="386206" y="80263"/>
                </a:lnTo>
                <a:lnTo>
                  <a:pt x="388238" y="87249"/>
                </a:lnTo>
                <a:lnTo>
                  <a:pt x="390651" y="94361"/>
                </a:lnTo>
                <a:lnTo>
                  <a:pt x="393064" y="101980"/>
                </a:lnTo>
                <a:lnTo>
                  <a:pt x="417575" y="173736"/>
                </a:lnTo>
                <a:lnTo>
                  <a:pt x="417194" y="0"/>
                </a:lnTo>
                <a:lnTo>
                  <a:pt x="395731" y="3175"/>
                </a:lnTo>
                <a:close/>
              </a:path>
              <a:path w="2493771" h="286893">
                <a:moveTo>
                  <a:pt x="200094" y="5053"/>
                </a:moveTo>
                <a:lnTo>
                  <a:pt x="187578" y="4806"/>
                </a:lnTo>
                <a:lnTo>
                  <a:pt x="175640" y="4445"/>
                </a:lnTo>
                <a:lnTo>
                  <a:pt x="176275" y="14986"/>
                </a:lnTo>
                <a:lnTo>
                  <a:pt x="193547" y="19303"/>
                </a:lnTo>
                <a:lnTo>
                  <a:pt x="197103" y="20320"/>
                </a:lnTo>
                <a:lnTo>
                  <a:pt x="198881" y="24637"/>
                </a:lnTo>
                <a:lnTo>
                  <a:pt x="198881" y="27559"/>
                </a:lnTo>
                <a:lnTo>
                  <a:pt x="197103" y="31496"/>
                </a:lnTo>
                <a:lnTo>
                  <a:pt x="193420" y="36322"/>
                </a:lnTo>
                <a:lnTo>
                  <a:pt x="189610" y="41148"/>
                </a:lnTo>
                <a:lnTo>
                  <a:pt x="184530" y="47116"/>
                </a:lnTo>
                <a:lnTo>
                  <a:pt x="178053" y="54101"/>
                </a:lnTo>
                <a:lnTo>
                  <a:pt x="96646" y="143637"/>
                </a:lnTo>
                <a:lnTo>
                  <a:pt x="153288" y="229742"/>
                </a:lnTo>
                <a:lnTo>
                  <a:pt x="162302" y="243642"/>
                </a:lnTo>
                <a:lnTo>
                  <a:pt x="170663" y="256841"/>
                </a:lnTo>
                <a:lnTo>
                  <a:pt x="177345" y="267785"/>
                </a:lnTo>
                <a:lnTo>
                  <a:pt x="182349" y="276485"/>
                </a:lnTo>
                <a:lnTo>
                  <a:pt x="185673" y="282955"/>
                </a:lnTo>
                <a:lnTo>
                  <a:pt x="195079" y="282825"/>
                </a:lnTo>
                <a:lnTo>
                  <a:pt x="208113" y="282686"/>
                </a:lnTo>
                <a:lnTo>
                  <a:pt x="257428" y="282701"/>
                </a:lnTo>
                <a:lnTo>
                  <a:pt x="257428" y="283210"/>
                </a:lnTo>
                <a:lnTo>
                  <a:pt x="260730" y="283083"/>
                </a:lnTo>
                <a:lnTo>
                  <a:pt x="264032" y="282955"/>
                </a:lnTo>
                <a:lnTo>
                  <a:pt x="267334" y="282955"/>
                </a:lnTo>
                <a:lnTo>
                  <a:pt x="278256" y="283210"/>
                </a:lnTo>
                <a:lnTo>
                  <a:pt x="278129" y="282701"/>
                </a:lnTo>
                <a:lnTo>
                  <a:pt x="319378" y="282723"/>
                </a:lnTo>
                <a:lnTo>
                  <a:pt x="332625" y="282931"/>
                </a:lnTo>
                <a:lnTo>
                  <a:pt x="347471" y="283210"/>
                </a:lnTo>
                <a:lnTo>
                  <a:pt x="346837" y="272796"/>
                </a:lnTo>
                <a:lnTo>
                  <a:pt x="327787" y="267335"/>
                </a:lnTo>
                <a:lnTo>
                  <a:pt x="325246" y="266573"/>
                </a:lnTo>
                <a:lnTo>
                  <a:pt x="322198" y="264540"/>
                </a:lnTo>
                <a:lnTo>
                  <a:pt x="320420" y="261620"/>
                </a:lnTo>
                <a:lnTo>
                  <a:pt x="320420" y="256921"/>
                </a:lnTo>
                <a:lnTo>
                  <a:pt x="321182" y="253491"/>
                </a:lnTo>
                <a:lnTo>
                  <a:pt x="322706" y="249047"/>
                </a:lnTo>
                <a:lnTo>
                  <a:pt x="324230" y="244601"/>
                </a:lnTo>
                <a:lnTo>
                  <a:pt x="326389" y="238760"/>
                </a:lnTo>
                <a:lnTo>
                  <a:pt x="329183" y="231521"/>
                </a:lnTo>
                <a:lnTo>
                  <a:pt x="343280" y="194310"/>
                </a:lnTo>
                <a:lnTo>
                  <a:pt x="424688" y="194310"/>
                </a:lnTo>
                <a:lnTo>
                  <a:pt x="437768" y="231648"/>
                </a:lnTo>
                <a:lnTo>
                  <a:pt x="440308" y="238760"/>
                </a:lnTo>
                <a:lnTo>
                  <a:pt x="442213" y="244348"/>
                </a:lnTo>
                <a:lnTo>
                  <a:pt x="443610" y="248665"/>
                </a:lnTo>
                <a:lnTo>
                  <a:pt x="444880" y="252984"/>
                </a:lnTo>
                <a:lnTo>
                  <a:pt x="445515" y="256539"/>
                </a:lnTo>
                <a:lnTo>
                  <a:pt x="445515" y="261492"/>
                </a:lnTo>
                <a:lnTo>
                  <a:pt x="443738" y="264540"/>
                </a:lnTo>
                <a:lnTo>
                  <a:pt x="440689" y="266700"/>
                </a:lnTo>
                <a:lnTo>
                  <a:pt x="438022" y="267462"/>
                </a:lnTo>
                <a:lnTo>
                  <a:pt x="418338" y="273176"/>
                </a:lnTo>
                <a:lnTo>
                  <a:pt x="419353" y="283210"/>
                </a:lnTo>
                <a:lnTo>
                  <a:pt x="425797" y="283105"/>
                </a:lnTo>
                <a:lnTo>
                  <a:pt x="438279" y="282926"/>
                </a:lnTo>
                <a:lnTo>
                  <a:pt x="450886" y="282779"/>
                </a:lnTo>
                <a:lnTo>
                  <a:pt x="476475" y="282599"/>
                </a:lnTo>
                <a:lnTo>
                  <a:pt x="505541" y="282638"/>
                </a:lnTo>
                <a:lnTo>
                  <a:pt x="518256" y="282770"/>
                </a:lnTo>
                <a:lnTo>
                  <a:pt x="530929" y="282964"/>
                </a:lnTo>
                <a:lnTo>
                  <a:pt x="543559" y="283210"/>
                </a:lnTo>
                <a:lnTo>
                  <a:pt x="542925" y="273176"/>
                </a:lnTo>
                <a:lnTo>
                  <a:pt x="523493" y="267462"/>
                </a:lnTo>
                <a:lnTo>
                  <a:pt x="518413" y="266064"/>
                </a:lnTo>
                <a:lnTo>
                  <a:pt x="514603" y="263651"/>
                </a:lnTo>
                <a:lnTo>
                  <a:pt x="506094" y="250951"/>
                </a:lnTo>
                <a:lnTo>
                  <a:pt x="502792" y="241680"/>
                </a:lnTo>
                <a:lnTo>
                  <a:pt x="417194" y="0"/>
                </a:lnTo>
                <a:lnTo>
                  <a:pt x="417575" y="173736"/>
                </a:lnTo>
                <a:lnTo>
                  <a:pt x="351154" y="173736"/>
                </a:lnTo>
                <a:lnTo>
                  <a:pt x="395731" y="3175"/>
                </a:lnTo>
                <a:lnTo>
                  <a:pt x="296798" y="244221"/>
                </a:lnTo>
                <a:lnTo>
                  <a:pt x="293877" y="251078"/>
                </a:lnTo>
                <a:lnTo>
                  <a:pt x="291210" y="256286"/>
                </a:lnTo>
                <a:lnTo>
                  <a:pt x="288797" y="259587"/>
                </a:lnTo>
                <a:lnTo>
                  <a:pt x="286384" y="263016"/>
                </a:lnTo>
                <a:lnTo>
                  <a:pt x="282701" y="265429"/>
                </a:lnTo>
                <a:lnTo>
                  <a:pt x="277621" y="266826"/>
                </a:lnTo>
                <a:lnTo>
                  <a:pt x="267207" y="270001"/>
                </a:lnTo>
                <a:lnTo>
                  <a:pt x="258317" y="267335"/>
                </a:lnTo>
                <a:lnTo>
                  <a:pt x="253745" y="265938"/>
                </a:lnTo>
                <a:lnTo>
                  <a:pt x="249681" y="264033"/>
                </a:lnTo>
                <a:lnTo>
                  <a:pt x="246379" y="261620"/>
                </a:lnTo>
                <a:lnTo>
                  <a:pt x="243077" y="259207"/>
                </a:lnTo>
                <a:lnTo>
                  <a:pt x="239267" y="255015"/>
                </a:lnTo>
                <a:lnTo>
                  <a:pt x="235076" y="249047"/>
                </a:lnTo>
                <a:lnTo>
                  <a:pt x="147700" y="120396"/>
                </a:lnTo>
                <a:lnTo>
                  <a:pt x="215772" y="44323"/>
                </a:lnTo>
                <a:lnTo>
                  <a:pt x="225932" y="33909"/>
                </a:lnTo>
                <a:lnTo>
                  <a:pt x="235203" y="25780"/>
                </a:lnTo>
                <a:lnTo>
                  <a:pt x="247268" y="20700"/>
                </a:lnTo>
                <a:lnTo>
                  <a:pt x="269620" y="14604"/>
                </a:lnTo>
                <a:lnTo>
                  <a:pt x="268604" y="4445"/>
                </a:lnTo>
                <a:lnTo>
                  <a:pt x="260242" y="4703"/>
                </a:lnTo>
                <a:lnTo>
                  <a:pt x="247800" y="4983"/>
                </a:lnTo>
                <a:lnTo>
                  <a:pt x="234967" y="5151"/>
                </a:lnTo>
                <a:lnTo>
                  <a:pt x="213189" y="5184"/>
                </a:lnTo>
                <a:lnTo>
                  <a:pt x="200094" y="5053"/>
                </a:lnTo>
                <a:close/>
              </a:path>
              <a:path w="2493771" h="286893">
                <a:moveTo>
                  <a:pt x="1431320" y="268220"/>
                </a:moveTo>
                <a:lnTo>
                  <a:pt x="1419231" y="263707"/>
                </a:lnTo>
                <a:lnTo>
                  <a:pt x="1408417" y="257063"/>
                </a:lnTo>
                <a:lnTo>
                  <a:pt x="1398887" y="248283"/>
                </a:lnTo>
                <a:lnTo>
                  <a:pt x="1390649" y="237362"/>
                </a:lnTo>
                <a:lnTo>
                  <a:pt x="1391531" y="282204"/>
                </a:lnTo>
                <a:lnTo>
                  <a:pt x="1404231" y="285586"/>
                </a:lnTo>
                <a:lnTo>
                  <a:pt x="1417714" y="288004"/>
                </a:lnTo>
                <a:lnTo>
                  <a:pt x="1431982" y="289456"/>
                </a:lnTo>
                <a:lnTo>
                  <a:pt x="1447038" y="289940"/>
                </a:lnTo>
                <a:lnTo>
                  <a:pt x="1454275" y="289833"/>
                </a:lnTo>
                <a:lnTo>
                  <a:pt x="1468852" y="288920"/>
                </a:lnTo>
                <a:lnTo>
                  <a:pt x="1482717" y="287076"/>
                </a:lnTo>
                <a:lnTo>
                  <a:pt x="1495872" y="284301"/>
                </a:lnTo>
                <a:lnTo>
                  <a:pt x="1508318" y="280596"/>
                </a:lnTo>
                <a:lnTo>
                  <a:pt x="1520056" y="275962"/>
                </a:lnTo>
                <a:lnTo>
                  <a:pt x="1531086" y="270401"/>
                </a:lnTo>
                <a:lnTo>
                  <a:pt x="1541409" y="263912"/>
                </a:lnTo>
                <a:lnTo>
                  <a:pt x="1551027" y="256497"/>
                </a:lnTo>
                <a:lnTo>
                  <a:pt x="1559940" y="248158"/>
                </a:lnTo>
                <a:lnTo>
                  <a:pt x="1570292" y="236124"/>
                </a:lnTo>
                <a:lnTo>
                  <a:pt x="1577346" y="225985"/>
                </a:lnTo>
                <a:lnTo>
                  <a:pt x="1583465" y="215224"/>
                </a:lnTo>
                <a:lnTo>
                  <a:pt x="1588648" y="203840"/>
                </a:lnTo>
                <a:lnTo>
                  <a:pt x="1592893" y="191832"/>
                </a:lnTo>
                <a:lnTo>
                  <a:pt x="1596198" y="179199"/>
                </a:lnTo>
                <a:lnTo>
                  <a:pt x="1598561" y="165940"/>
                </a:lnTo>
                <a:lnTo>
                  <a:pt x="1599980" y="152054"/>
                </a:lnTo>
                <a:lnTo>
                  <a:pt x="1600453" y="137540"/>
                </a:lnTo>
                <a:lnTo>
                  <a:pt x="1600281" y="128903"/>
                </a:lnTo>
                <a:lnTo>
                  <a:pt x="1599174" y="114611"/>
                </a:lnTo>
                <a:lnTo>
                  <a:pt x="1597042" y="101061"/>
                </a:lnTo>
                <a:lnTo>
                  <a:pt x="1593886" y="88254"/>
                </a:lnTo>
                <a:lnTo>
                  <a:pt x="1589705" y="76187"/>
                </a:lnTo>
                <a:lnTo>
                  <a:pt x="1584499" y="64860"/>
                </a:lnTo>
                <a:lnTo>
                  <a:pt x="1578269" y="54272"/>
                </a:lnTo>
                <a:lnTo>
                  <a:pt x="1571014" y="44421"/>
                </a:lnTo>
                <a:lnTo>
                  <a:pt x="1562735" y="35305"/>
                </a:lnTo>
                <a:lnTo>
                  <a:pt x="1554571" y="27953"/>
                </a:lnTo>
                <a:lnTo>
                  <a:pt x="1544968" y="20887"/>
                </a:lnTo>
                <a:lnTo>
                  <a:pt x="1534586" y="14766"/>
                </a:lnTo>
                <a:lnTo>
                  <a:pt x="1523421" y="9590"/>
                </a:lnTo>
                <a:lnTo>
                  <a:pt x="1511474" y="5357"/>
                </a:lnTo>
                <a:lnTo>
                  <a:pt x="1498740" y="2067"/>
                </a:lnTo>
                <a:lnTo>
                  <a:pt x="1485218" y="-281"/>
                </a:lnTo>
                <a:lnTo>
                  <a:pt x="1470905" y="-1689"/>
                </a:lnTo>
                <a:lnTo>
                  <a:pt x="1455800" y="-2159"/>
                </a:lnTo>
                <a:lnTo>
                  <a:pt x="1449546" y="-2082"/>
                </a:lnTo>
                <a:lnTo>
                  <a:pt x="1434897" y="-1257"/>
                </a:lnTo>
                <a:lnTo>
                  <a:pt x="1420958" y="469"/>
                </a:lnTo>
                <a:lnTo>
                  <a:pt x="1407729" y="3099"/>
                </a:lnTo>
                <a:lnTo>
                  <a:pt x="1395208" y="6633"/>
                </a:lnTo>
                <a:lnTo>
                  <a:pt x="1383393" y="11069"/>
                </a:lnTo>
                <a:lnTo>
                  <a:pt x="1372281" y="16409"/>
                </a:lnTo>
                <a:lnTo>
                  <a:pt x="1361871" y="22651"/>
                </a:lnTo>
                <a:lnTo>
                  <a:pt x="1352162" y="29797"/>
                </a:lnTo>
                <a:lnTo>
                  <a:pt x="1343151" y="37846"/>
                </a:lnTo>
                <a:lnTo>
                  <a:pt x="1333538" y="48407"/>
                </a:lnTo>
                <a:lnTo>
                  <a:pt x="1326237" y="58306"/>
                </a:lnTo>
                <a:lnTo>
                  <a:pt x="1319908" y="68883"/>
                </a:lnTo>
                <a:lnTo>
                  <a:pt x="1314554" y="80140"/>
                </a:lnTo>
                <a:lnTo>
                  <a:pt x="1310173" y="92078"/>
                </a:lnTo>
                <a:lnTo>
                  <a:pt x="1306765" y="104699"/>
                </a:lnTo>
                <a:lnTo>
                  <a:pt x="1304332" y="118006"/>
                </a:lnTo>
                <a:lnTo>
                  <a:pt x="1302871" y="132000"/>
                </a:lnTo>
                <a:lnTo>
                  <a:pt x="1302385" y="146685"/>
                </a:lnTo>
                <a:lnTo>
                  <a:pt x="1302668" y="157903"/>
                </a:lnTo>
                <a:lnTo>
                  <a:pt x="1303906" y="172065"/>
                </a:lnTo>
                <a:lnTo>
                  <a:pt x="1306127" y="185520"/>
                </a:lnTo>
                <a:lnTo>
                  <a:pt x="1309331" y="198266"/>
                </a:lnTo>
                <a:lnTo>
                  <a:pt x="1313519" y="210303"/>
                </a:lnTo>
                <a:lnTo>
                  <a:pt x="1318690" y="221629"/>
                </a:lnTo>
                <a:lnTo>
                  <a:pt x="1324845" y="232243"/>
                </a:lnTo>
                <a:lnTo>
                  <a:pt x="1331982" y="242145"/>
                </a:lnTo>
                <a:lnTo>
                  <a:pt x="1340103" y="251333"/>
                </a:lnTo>
                <a:lnTo>
                  <a:pt x="1348516" y="259086"/>
                </a:lnTo>
                <a:lnTo>
                  <a:pt x="1358106" y="266300"/>
                </a:lnTo>
                <a:lnTo>
                  <a:pt x="1368470" y="272559"/>
                </a:lnTo>
                <a:lnTo>
                  <a:pt x="1369187" y="140080"/>
                </a:lnTo>
                <a:lnTo>
                  <a:pt x="1369259" y="132536"/>
                </a:lnTo>
                <a:lnTo>
                  <a:pt x="1369915" y="116966"/>
                </a:lnTo>
                <a:lnTo>
                  <a:pt x="1371254" y="102521"/>
                </a:lnTo>
                <a:lnTo>
                  <a:pt x="1373272" y="89204"/>
                </a:lnTo>
                <a:lnTo>
                  <a:pt x="1375969" y="77016"/>
                </a:lnTo>
                <a:lnTo>
                  <a:pt x="1379342" y="65958"/>
                </a:lnTo>
                <a:lnTo>
                  <a:pt x="1383389" y="56034"/>
                </a:lnTo>
                <a:lnTo>
                  <a:pt x="1388110" y="47244"/>
                </a:lnTo>
                <a:lnTo>
                  <a:pt x="1399356" y="33545"/>
                </a:lnTo>
                <a:lnTo>
                  <a:pt x="1409411" y="26099"/>
                </a:lnTo>
                <a:lnTo>
                  <a:pt x="1421048" y="20775"/>
                </a:lnTo>
                <a:lnTo>
                  <a:pt x="1434268" y="17577"/>
                </a:lnTo>
                <a:lnTo>
                  <a:pt x="1449069" y="16510"/>
                </a:lnTo>
                <a:lnTo>
                  <a:pt x="1458935" y="16968"/>
                </a:lnTo>
                <a:lnTo>
                  <a:pt x="1472561" y="19377"/>
                </a:lnTo>
                <a:lnTo>
                  <a:pt x="1484779" y="23850"/>
                </a:lnTo>
                <a:lnTo>
                  <a:pt x="1495586" y="30388"/>
                </a:lnTo>
                <a:lnTo>
                  <a:pt x="1504978" y="38990"/>
                </a:lnTo>
                <a:lnTo>
                  <a:pt x="1512950" y="49657"/>
                </a:lnTo>
                <a:lnTo>
                  <a:pt x="1520855" y="65026"/>
                </a:lnTo>
                <a:lnTo>
                  <a:pt x="1524772" y="75778"/>
                </a:lnTo>
                <a:lnTo>
                  <a:pt x="1527973" y="87517"/>
                </a:lnTo>
                <a:lnTo>
                  <a:pt x="1530460" y="100239"/>
                </a:lnTo>
                <a:lnTo>
                  <a:pt x="1532234" y="113942"/>
                </a:lnTo>
                <a:lnTo>
                  <a:pt x="1533297" y="128620"/>
                </a:lnTo>
                <a:lnTo>
                  <a:pt x="1533651" y="144272"/>
                </a:lnTo>
                <a:lnTo>
                  <a:pt x="1533480" y="156267"/>
                </a:lnTo>
                <a:lnTo>
                  <a:pt x="1532681" y="171807"/>
                </a:lnTo>
                <a:lnTo>
                  <a:pt x="1531228" y="186180"/>
                </a:lnTo>
                <a:lnTo>
                  <a:pt x="1529119" y="199381"/>
                </a:lnTo>
                <a:lnTo>
                  <a:pt x="1526353" y="211408"/>
                </a:lnTo>
                <a:lnTo>
                  <a:pt x="1522928" y="222257"/>
                </a:lnTo>
                <a:lnTo>
                  <a:pt x="1518842" y="231926"/>
                </a:lnTo>
                <a:lnTo>
                  <a:pt x="1514093" y="240411"/>
                </a:lnTo>
                <a:lnTo>
                  <a:pt x="1502955" y="253832"/>
                </a:lnTo>
                <a:lnTo>
                  <a:pt x="1492880" y="261358"/>
                </a:lnTo>
                <a:lnTo>
                  <a:pt x="1481310" y="266728"/>
                </a:lnTo>
                <a:lnTo>
                  <a:pt x="1468234" y="269946"/>
                </a:lnTo>
                <a:lnTo>
                  <a:pt x="1453641" y="271017"/>
                </a:lnTo>
                <a:lnTo>
                  <a:pt x="1444676" y="270605"/>
                </a:lnTo>
                <a:lnTo>
                  <a:pt x="1431320" y="268220"/>
                </a:lnTo>
                <a:close/>
              </a:path>
              <a:path w="2493771" h="286893">
                <a:moveTo>
                  <a:pt x="1390649" y="237362"/>
                </a:moveTo>
                <a:lnTo>
                  <a:pt x="1386267" y="229760"/>
                </a:lnTo>
                <a:lnTo>
                  <a:pt x="1381726" y="219863"/>
                </a:lnTo>
                <a:lnTo>
                  <a:pt x="1377888" y="208998"/>
                </a:lnTo>
                <a:lnTo>
                  <a:pt x="1374751" y="197161"/>
                </a:lnTo>
                <a:lnTo>
                  <a:pt x="1372314" y="184353"/>
                </a:lnTo>
                <a:lnTo>
                  <a:pt x="1370576" y="170571"/>
                </a:lnTo>
                <a:lnTo>
                  <a:pt x="1369534" y="155814"/>
                </a:lnTo>
                <a:lnTo>
                  <a:pt x="1369187" y="140080"/>
                </a:lnTo>
                <a:lnTo>
                  <a:pt x="1368470" y="272559"/>
                </a:lnTo>
                <a:lnTo>
                  <a:pt x="1379611" y="277861"/>
                </a:lnTo>
                <a:lnTo>
                  <a:pt x="1391531" y="282204"/>
                </a:lnTo>
                <a:lnTo>
                  <a:pt x="1390649" y="237362"/>
                </a:lnTo>
                <a:close/>
              </a:path>
              <a:path w="2493771" h="286893">
                <a:moveTo>
                  <a:pt x="92328" y="32385"/>
                </a:moveTo>
                <a:lnTo>
                  <a:pt x="92455" y="27432"/>
                </a:lnTo>
                <a:lnTo>
                  <a:pt x="92709" y="24257"/>
                </a:lnTo>
                <a:lnTo>
                  <a:pt x="94360" y="22225"/>
                </a:lnTo>
                <a:lnTo>
                  <a:pt x="97662" y="21336"/>
                </a:lnTo>
                <a:lnTo>
                  <a:pt x="121284" y="14604"/>
                </a:lnTo>
                <a:lnTo>
                  <a:pt x="120014" y="4445"/>
                </a:lnTo>
                <a:lnTo>
                  <a:pt x="113191" y="4638"/>
                </a:lnTo>
                <a:lnTo>
                  <a:pt x="101609" y="4887"/>
                </a:lnTo>
                <a:lnTo>
                  <a:pt x="89091" y="5064"/>
                </a:lnTo>
                <a:lnTo>
                  <a:pt x="61213" y="5207"/>
                </a:lnTo>
                <a:lnTo>
                  <a:pt x="36712" y="5098"/>
                </a:lnTo>
                <a:lnTo>
                  <a:pt x="23961" y="4946"/>
                </a:lnTo>
                <a:lnTo>
                  <a:pt x="11721" y="4728"/>
                </a:lnTo>
                <a:lnTo>
                  <a:pt x="0" y="4445"/>
                </a:lnTo>
                <a:lnTo>
                  <a:pt x="634" y="14604"/>
                </a:lnTo>
                <a:lnTo>
                  <a:pt x="27304" y="22351"/>
                </a:lnTo>
                <a:lnTo>
                  <a:pt x="32130" y="33400"/>
                </a:lnTo>
                <a:lnTo>
                  <a:pt x="32384" y="43814"/>
                </a:lnTo>
                <a:lnTo>
                  <a:pt x="32130" y="254380"/>
                </a:lnTo>
                <a:lnTo>
                  <a:pt x="31876" y="262763"/>
                </a:lnTo>
                <a:lnTo>
                  <a:pt x="30098" y="264795"/>
                </a:lnTo>
                <a:lnTo>
                  <a:pt x="26669" y="265938"/>
                </a:lnTo>
                <a:lnTo>
                  <a:pt x="0" y="273176"/>
                </a:lnTo>
                <a:lnTo>
                  <a:pt x="1015" y="283210"/>
                </a:lnTo>
                <a:lnTo>
                  <a:pt x="11090" y="283016"/>
                </a:lnTo>
                <a:lnTo>
                  <a:pt x="23130" y="282833"/>
                </a:lnTo>
                <a:lnTo>
                  <a:pt x="35799" y="282694"/>
                </a:lnTo>
                <a:lnTo>
                  <a:pt x="85227" y="282661"/>
                </a:lnTo>
                <a:lnTo>
                  <a:pt x="98081" y="282794"/>
                </a:lnTo>
                <a:lnTo>
                  <a:pt x="110093" y="282980"/>
                </a:lnTo>
                <a:lnTo>
                  <a:pt x="121284" y="283210"/>
                </a:lnTo>
                <a:lnTo>
                  <a:pt x="120650" y="273176"/>
                </a:lnTo>
                <a:lnTo>
                  <a:pt x="97662" y="266319"/>
                </a:lnTo>
                <a:lnTo>
                  <a:pt x="94233" y="265175"/>
                </a:lnTo>
                <a:lnTo>
                  <a:pt x="92582" y="262889"/>
                </a:lnTo>
                <a:lnTo>
                  <a:pt x="92328" y="254126"/>
                </a:lnTo>
                <a:lnTo>
                  <a:pt x="92075" y="241808"/>
                </a:lnTo>
                <a:lnTo>
                  <a:pt x="92328" y="32385"/>
                </a:lnTo>
                <a:close/>
              </a:path>
              <a:path w="2493771" h="286893">
                <a:moveTo>
                  <a:pt x="2493137" y="273176"/>
                </a:moveTo>
                <a:lnTo>
                  <a:pt x="2467356" y="265938"/>
                </a:lnTo>
                <a:lnTo>
                  <a:pt x="2461741" y="258572"/>
                </a:lnTo>
                <a:lnTo>
                  <a:pt x="2461544" y="247326"/>
                </a:lnTo>
                <a:lnTo>
                  <a:pt x="2461387" y="220217"/>
                </a:lnTo>
                <a:lnTo>
                  <a:pt x="2461531" y="39946"/>
                </a:lnTo>
                <a:lnTo>
                  <a:pt x="2461767" y="28828"/>
                </a:lnTo>
                <a:lnTo>
                  <a:pt x="2493771" y="14604"/>
                </a:lnTo>
                <a:lnTo>
                  <a:pt x="2492756" y="4445"/>
                </a:lnTo>
                <a:lnTo>
                  <a:pt x="2483850" y="4671"/>
                </a:lnTo>
                <a:lnTo>
                  <a:pt x="2471785" y="4905"/>
                </a:lnTo>
                <a:lnTo>
                  <a:pt x="2459152" y="5073"/>
                </a:lnTo>
                <a:lnTo>
                  <a:pt x="2432176" y="5207"/>
                </a:lnTo>
                <a:lnTo>
                  <a:pt x="2408555" y="5108"/>
                </a:lnTo>
                <a:lnTo>
                  <a:pt x="2395731" y="4956"/>
                </a:lnTo>
                <a:lnTo>
                  <a:pt x="2383753" y="4735"/>
                </a:lnTo>
                <a:lnTo>
                  <a:pt x="2372614" y="4445"/>
                </a:lnTo>
                <a:lnTo>
                  <a:pt x="2373121" y="14604"/>
                </a:lnTo>
                <a:lnTo>
                  <a:pt x="2396363" y="21336"/>
                </a:lnTo>
                <a:lnTo>
                  <a:pt x="2399665" y="22225"/>
                </a:lnTo>
                <a:lnTo>
                  <a:pt x="2401442" y="24257"/>
                </a:lnTo>
                <a:lnTo>
                  <a:pt x="2401569" y="27432"/>
                </a:lnTo>
                <a:lnTo>
                  <a:pt x="2401734" y="34742"/>
                </a:lnTo>
                <a:lnTo>
                  <a:pt x="2401896" y="47175"/>
                </a:lnTo>
                <a:lnTo>
                  <a:pt x="2401950" y="125475"/>
                </a:lnTo>
                <a:lnTo>
                  <a:pt x="2283587" y="125475"/>
                </a:lnTo>
                <a:lnTo>
                  <a:pt x="2283734" y="38926"/>
                </a:lnTo>
                <a:lnTo>
                  <a:pt x="2283967" y="27432"/>
                </a:lnTo>
                <a:lnTo>
                  <a:pt x="2285745" y="22225"/>
                </a:lnTo>
                <a:lnTo>
                  <a:pt x="2289174" y="21336"/>
                </a:lnTo>
                <a:lnTo>
                  <a:pt x="2312796" y="14604"/>
                </a:lnTo>
                <a:lnTo>
                  <a:pt x="2311526" y="4445"/>
                </a:lnTo>
                <a:lnTo>
                  <a:pt x="2304748" y="4638"/>
                </a:lnTo>
                <a:lnTo>
                  <a:pt x="2293208" y="4887"/>
                </a:lnTo>
                <a:lnTo>
                  <a:pt x="2280696" y="5064"/>
                </a:lnTo>
                <a:lnTo>
                  <a:pt x="2252725" y="5207"/>
                </a:lnTo>
                <a:lnTo>
                  <a:pt x="2228224" y="5098"/>
                </a:lnTo>
                <a:lnTo>
                  <a:pt x="2215473" y="4946"/>
                </a:lnTo>
                <a:lnTo>
                  <a:pt x="2203233" y="4728"/>
                </a:lnTo>
                <a:lnTo>
                  <a:pt x="2191512" y="4445"/>
                </a:lnTo>
                <a:lnTo>
                  <a:pt x="2192146" y="14604"/>
                </a:lnTo>
                <a:lnTo>
                  <a:pt x="2218816" y="22351"/>
                </a:lnTo>
                <a:lnTo>
                  <a:pt x="2223671" y="35260"/>
                </a:lnTo>
                <a:lnTo>
                  <a:pt x="2223840" y="47575"/>
                </a:lnTo>
                <a:lnTo>
                  <a:pt x="2223721" y="248641"/>
                </a:lnTo>
                <a:lnTo>
                  <a:pt x="2223516" y="259714"/>
                </a:lnTo>
                <a:lnTo>
                  <a:pt x="2191512" y="273176"/>
                </a:lnTo>
                <a:lnTo>
                  <a:pt x="2192527" y="283210"/>
                </a:lnTo>
                <a:lnTo>
                  <a:pt x="2202714" y="283016"/>
                </a:lnTo>
                <a:lnTo>
                  <a:pt x="2214823" y="282833"/>
                </a:lnTo>
                <a:lnTo>
                  <a:pt x="2227495" y="282694"/>
                </a:lnTo>
                <a:lnTo>
                  <a:pt x="2276739" y="282661"/>
                </a:lnTo>
                <a:lnTo>
                  <a:pt x="2289593" y="282794"/>
                </a:lnTo>
                <a:lnTo>
                  <a:pt x="2301605" y="282980"/>
                </a:lnTo>
                <a:lnTo>
                  <a:pt x="2312796" y="283210"/>
                </a:lnTo>
                <a:lnTo>
                  <a:pt x="2312162" y="273176"/>
                </a:lnTo>
                <a:lnTo>
                  <a:pt x="2289174" y="266319"/>
                </a:lnTo>
                <a:lnTo>
                  <a:pt x="2285745" y="265302"/>
                </a:lnTo>
                <a:lnTo>
                  <a:pt x="2284094" y="263016"/>
                </a:lnTo>
                <a:lnTo>
                  <a:pt x="2283948" y="258515"/>
                </a:lnTo>
                <a:lnTo>
                  <a:pt x="2283747" y="247399"/>
                </a:lnTo>
                <a:lnTo>
                  <a:pt x="2283587" y="220217"/>
                </a:lnTo>
                <a:lnTo>
                  <a:pt x="2283587" y="146430"/>
                </a:lnTo>
                <a:lnTo>
                  <a:pt x="2401950" y="146430"/>
                </a:lnTo>
                <a:lnTo>
                  <a:pt x="2401777" y="248351"/>
                </a:lnTo>
                <a:lnTo>
                  <a:pt x="2401569" y="259334"/>
                </a:lnTo>
                <a:lnTo>
                  <a:pt x="2399665" y="265302"/>
                </a:lnTo>
                <a:lnTo>
                  <a:pt x="2372614" y="273176"/>
                </a:lnTo>
                <a:lnTo>
                  <a:pt x="2373502" y="283210"/>
                </a:lnTo>
                <a:lnTo>
                  <a:pt x="2379248" y="283081"/>
                </a:lnTo>
                <a:lnTo>
                  <a:pt x="2390776" y="282872"/>
                </a:lnTo>
                <a:lnTo>
                  <a:pt x="2403234" y="282712"/>
                </a:lnTo>
                <a:lnTo>
                  <a:pt x="2431034" y="282575"/>
                </a:lnTo>
                <a:lnTo>
                  <a:pt x="2457079" y="282684"/>
                </a:lnTo>
                <a:lnTo>
                  <a:pt x="2469799" y="282818"/>
                </a:lnTo>
                <a:lnTo>
                  <a:pt x="2482032" y="282995"/>
                </a:lnTo>
                <a:lnTo>
                  <a:pt x="2493771" y="283210"/>
                </a:lnTo>
                <a:lnTo>
                  <a:pt x="2493137" y="273176"/>
                </a:lnTo>
                <a:close/>
              </a:path>
              <a:path w="2493771" h="286893">
                <a:moveTo>
                  <a:pt x="1924685" y="273176"/>
                </a:moveTo>
                <a:lnTo>
                  <a:pt x="1898903" y="265938"/>
                </a:lnTo>
                <a:lnTo>
                  <a:pt x="1893289" y="258572"/>
                </a:lnTo>
                <a:lnTo>
                  <a:pt x="1893092" y="247326"/>
                </a:lnTo>
                <a:lnTo>
                  <a:pt x="1892935" y="220217"/>
                </a:lnTo>
                <a:lnTo>
                  <a:pt x="1893079" y="39946"/>
                </a:lnTo>
                <a:lnTo>
                  <a:pt x="1893315" y="28828"/>
                </a:lnTo>
                <a:lnTo>
                  <a:pt x="1925319" y="14604"/>
                </a:lnTo>
                <a:lnTo>
                  <a:pt x="1924303" y="4445"/>
                </a:lnTo>
                <a:lnTo>
                  <a:pt x="1915398" y="4671"/>
                </a:lnTo>
                <a:lnTo>
                  <a:pt x="1903333" y="4905"/>
                </a:lnTo>
                <a:lnTo>
                  <a:pt x="1890700" y="5073"/>
                </a:lnTo>
                <a:lnTo>
                  <a:pt x="1863724" y="5207"/>
                </a:lnTo>
                <a:lnTo>
                  <a:pt x="1840103" y="5108"/>
                </a:lnTo>
                <a:lnTo>
                  <a:pt x="1827279" y="4956"/>
                </a:lnTo>
                <a:lnTo>
                  <a:pt x="1815301" y="4735"/>
                </a:lnTo>
                <a:lnTo>
                  <a:pt x="1804162" y="4445"/>
                </a:lnTo>
                <a:lnTo>
                  <a:pt x="1804669" y="14604"/>
                </a:lnTo>
                <a:lnTo>
                  <a:pt x="1827911" y="21336"/>
                </a:lnTo>
                <a:lnTo>
                  <a:pt x="1831213" y="22225"/>
                </a:lnTo>
                <a:lnTo>
                  <a:pt x="1832990" y="24257"/>
                </a:lnTo>
                <a:lnTo>
                  <a:pt x="1833117" y="27432"/>
                </a:lnTo>
                <a:lnTo>
                  <a:pt x="1833282" y="34742"/>
                </a:lnTo>
                <a:lnTo>
                  <a:pt x="1833444" y="47175"/>
                </a:lnTo>
                <a:lnTo>
                  <a:pt x="1833498" y="125475"/>
                </a:lnTo>
                <a:lnTo>
                  <a:pt x="1715135" y="125475"/>
                </a:lnTo>
                <a:lnTo>
                  <a:pt x="1715282" y="38926"/>
                </a:lnTo>
                <a:lnTo>
                  <a:pt x="1715515" y="27432"/>
                </a:lnTo>
                <a:lnTo>
                  <a:pt x="1717293" y="22225"/>
                </a:lnTo>
                <a:lnTo>
                  <a:pt x="1720722" y="21336"/>
                </a:lnTo>
                <a:lnTo>
                  <a:pt x="1744344" y="14604"/>
                </a:lnTo>
                <a:lnTo>
                  <a:pt x="1743074" y="4445"/>
                </a:lnTo>
                <a:lnTo>
                  <a:pt x="1736296" y="4638"/>
                </a:lnTo>
                <a:lnTo>
                  <a:pt x="1724756" y="4887"/>
                </a:lnTo>
                <a:lnTo>
                  <a:pt x="1712244" y="5064"/>
                </a:lnTo>
                <a:lnTo>
                  <a:pt x="1684273" y="5207"/>
                </a:lnTo>
                <a:lnTo>
                  <a:pt x="1659772" y="5098"/>
                </a:lnTo>
                <a:lnTo>
                  <a:pt x="1647021" y="4946"/>
                </a:lnTo>
                <a:lnTo>
                  <a:pt x="1634781" y="4728"/>
                </a:lnTo>
                <a:lnTo>
                  <a:pt x="1623060" y="4445"/>
                </a:lnTo>
                <a:lnTo>
                  <a:pt x="1623694" y="14604"/>
                </a:lnTo>
                <a:lnTo>
                  <a:pt x="1650364" y="22351"/>
                </a:lnTo>
                <a:lnTo>
                  <a:pt x="1655219" y="35260"/>
                </a:lnTo>
                <a:lnTo>
                  <a:pt x="1655388" y="47575"/>
                </a:lnTo>
                <a:lnTo>
                  <a:pt x="1655269" y="248641"/>
                </a:lnTo>
                <a:lnTo>
                  <a:pt x="1655064" y="259714"/>
                </a:lnTo>
                <a:lnTo>
                  <a:pt x="1623060" y="273176"/>
                </a:lnTo>
                <a:lnTo>
                  <a:pt x="1624075" y="283210"/>
                </a:lnTo>
                <a:lnTo>
                  <a:pt x="1634262" y="283016"/>
                </a:lnTo>
                <a:lnTo>
                  <a:pt x="1646371" y="282833"/>
                </a:lnTo>
                <a:lnTo>
                  <a:pt x="1659043" y="282694"/>
                </a:lnTo>
                <a:lnTo>
                  <a:pt x="1708287" y="282661"/>
                </a:lnTo>
                <a:lnTo>
                  <a:pt x="1721141" y="282794"/>
                </a:lnTo>
                <a:lnTo>
                  <a:pt x="1733153" y="282980"/>
                </a:lnTo>
                <a:lnTo>
                  <a:pt x="1744344" y="283210"/>
                </a:lnTo>
                <a:lnTo>
                  <a:pt x="1743710" y="273176"/>
                </a:lnTo>
                <a:lnTo>
                  <a:pt x="1720722" y="266319"/>
                </a:lnTo>
                <a:lnTo>
                  <a:pt x="1717293" y="265302"/>
                </a:lnTo>
                <a:lnTo>
                  <a:pt x="1715642" y="263016"/>
                </a:lnTo>
                <a:lnTo>
                  <a:pt x="1715496" y="258515"/>
                </a:lnTo>
                <a:lnTo>
                  <a:pt x="1715295" y="247399"/>
                </a:lnTo>
                <a:lnTo>
                  <a:pt x="1715135" y="220217"/>
                </a:lnTo>
                <a:lnTo>
                  <a:pt x="1715135" y="146430"/>
                </a:lnTo>
                <a:lnTo>
                  <a:pt x="1833498" y="146430"/>
                </a:lnTo>
                <a:lnTo>
                  <a:pt x="1833325" y="248351"/>
                </a:lnTo>
                <a:lnTo>
                  <a:pt x="1833117" y="259334"/>
                </a:lnTo>
                <a:lnTo>
                  <a:pt x="1831213" y="265302"/>
                </a:lnTo>
                <a:lnTo>
                  <a:pt x="1804162" y="273176"/>
                </a:lnTo>
                <a:lnTo>
                  <a:pt x="1805050" y="283210"/>
                </a:lnTo>
                <a:lnTo>
                  <a:pt x="1810796" y="283081"/>
                </a:lnTo>
                <a:lnTo>
                  <a:pt x="1822324" y="282872"/>
                </a:lnTo>
                <a:lnTo>
                  <a:pt x="1834782" y="282712"/>
                </a:lnTo>
                <a:lnTo>
                  <a:pt x="1862582" y="282575"/>
                </a:lnTo>
                <a:lnTo>
                  <a:pt x="1888627" y="282684"/>
                </a:lnTo>
                <a:lnTo>
                  <a:pt x="1901347" y="282818"/>
                </a:lnTo>
                <a:lnTo>
                  <a:pt x="1913580" y="282995"/>
                </a:lnTo>
                <a:lnTo>
                  <a:pt x="1925319" y="283210"/>
                </a:lnTo>
                <a:lnTo>
                  <a:pt x="1924685" y="273176"/>
                </a:lnTo>
                <a:close/>
              </a:path>
              <a:path w="2493771" h="286893">
                <a:moveTo>
                  <a:pt x="688677" y="4985"/>
                </a:moveTo>
                <a:lnTo>
                  <a:pt x="663531" y="5151"/>
                </a:lnTo>
                <a:lnTo>
                  <a:pt x="529154" y="4939"/>
                </a:lnTo>
                <a:lnTo>
                  <a:pt x="516277" y="4802"/>
                </a:lnTo>
                <a:lnTo>
                  <a:pt x="503256" y="4637"/>
                </a:lnTo>
                <a:lnTo>
                  <a:pt x="490092" y="4445"/>
                </a:lnTo>
                <a:lnTo>
                  <a:pt x="488695" y="5969"/>
                </a:lnTo>
                <a:lnTo>
                  <a:pt x="493775" y="80263"/>
                </a:lnTo>
                <a:lnTo>
                  <a:pt x="504951" y="78486"/>
                </a:lnTo>
                <a:lnTo>
                  <a:pt x="523239" y="25653"/>
                </a:lnTo>
                <a:lnTo>
                  <a:pt x="580516" y="25653"/>
                </a:lnTo>
                <a:lnTo>
                  <a:pt x="580468" y="234677"/>
                </a:lnTo>
                <a:lnTo>
                  <a:pt x="580308" y="247338"/>
                </a:lnTo>
                <a:lnTo>
                  <a:pt x="580008" y="258190"/>
                </a:lnTo>
                <a:lnTo>
                  <a:pt x="543051" y="273176"/>
                </a:lnTo>
                <a:lnTo>
                  <a:pt x="544067" y="283210"/>
                </a:lnTo>
                <a:lnTo>
                  <a:pt x="547223" y="283154"/>
                </a:lnTo>
                <a:lnTo>
                  <a:pt x="559488" y="282959"/>
                </a:lnTo>
                <a:lnTo>
                  <a:pt x="571980" y="282799"/>
                </a:lnTo>
                <a:lnTo>
                  <a:pt x="597665" y="282601"/>
                </a:lnTo>
                <a:lnTo>
                  <a:pt x="639457" y="282704"/>
                </a:lnTo>
                <a:lnTo>
                  <a:pt x="652157" y="282836"/>
                </a:lnTo>
                <a:lnTo>
                  <a:pt x="664812" y="283006"/>
                </a:lnTo>
                <a:lnTo>
                  <a:pt x="677417" y="283210"/>
                </a:lnTo>
                <a:lnTo>
                  <a:pt x="676782" y="273176"/>
                </a:lnTo>
                <a:lnTo>
                  <a:pt x="645667" y="264540"/>
                </a:lnTo>
                <a:lnTo>
                  <a:pt x="640206" y="258190"/>
                </a:lnTo>
                <a:lnTo>
                  <a:pt x="639993" y="247101"/>
                </a:lnTo>
                <a:lnTo>
                  <a:pt x="639826" y="219837"/>
                </a:lnTo>
                <a:lnTo>
                  <a:pt x="639826" y="25653"/>
                </a:lnTo>
                <a:lnTo>
                  <a:pt x="697229" y="25653"/>
                </a:lnTo>
                <a:lnTo>
                  <a:pt x="710183" y="80517"/>
                </a:lnTo>
                <a:lnTo>
                  <a:pt x="721359" y="78739"/>
                </a:lnTo>
                <a:lnTo>
                  <a:pt x="734440" y="5969"/>
                </a:lnTo>
                <a:lnTo>
                  <a:pt x="733297" y="4445"/>
                </a:lnTo>
                <a:lnTo>
                  <a:pt x="727703" y="4528"/>
                </a:lnTo>
                <a:lnTo>
                  <a:pt x="714518" y="4708"/>
                </a:lnTo>
                <a:lnTo>
                  <a:pt x="701510" y="4861"/>
                </a:lnTo>
                <a:lnTo>
                  <a:pt x="688677" y="4985"/>
                </a:lnTo>
                <a:close/>
              </a:path>
              <a:path w="2493771" h="286893">
                <a:moveTo>
                  <a:pt x="2113426" y="4907"/>
                </a:moveTo>
                <a:lnTo>
                  <a:pt x="2100794" y="5035"/>
                </a:lnTo>
                <a:lnTo>
                  <a:pt x="2076271" y="5187"/>
                </a:lnTo>
                <a:lnTo>
                  <a:pt x="1982137" y="5100"/>
                </a:lnTo>
                <a:lnTo>
                  <a:pt x="1969468" y="4948"/>
                </a:lnTo>
                <a:lnTo>
                  <a:pt x="1956453" y="4729"/>
                </a:lnTo>
                <a:lnTo>
                  <a:pt x="1943099" y="4445"/>
                </a:lnTo>
                <a:lnTo>
                  <a:pt x="1944115" y="14097"/>
                </a:lnTo>
                <a:lnTo>
                  <a:pt x="2045842" y="150113"/>
                </a:lnTo>
                <a:lnTo>
                  <a:pt x="1941321" y="274192"/>
                </a:lnTo>
                <a:lnTo>
                  <a:pt x="1942211" y="283210"/>
                </a:lnTo>
                <a:lnTo>
                  <a:pt x="1946184" y="283122"/>
                </a:lnTo>
                <a:lnTo>
                  <a:pt x="1958209" y="282897"/>
                </a:lnTo>
                <a:lnTo>
                  <a:pt x="1970748" y="282724"/>
                </a:lnTo>
                <a:lnTo>
                  <a:pt x="1997328" y="282575"/>
                </a:lnTo>
                <a:lnTo>
                  <a:pt x="2106265" y="282755"/>
                </a:lnTo>
                <a:lnTo>
                  <a:pt x="2132735" y="282954"/>
                </a:lnTo>
                <a:lnTo>
                  <a:pt x="2146704" y="283075"/>
                </a:lnTo>
                <a:lnTo>
                  <a:pt x="2161159" y="283210"/>
                </a:lnTo>
                <a:lnTo>
                  <a:pt x="2162556" y="281813"/>
                </a:lnTo>
                <a:lnTo>
                  <a:pt x="2168906" y="186944"/>
                </a:lnTo>
                <a:lnTo>
                  <a:pt x="2156714" y="188975"/>
                </a:lnTo>
                <a:lnTo>
                  <a:pt x="2133345" y="238251"/>
                </a:lnTo>
                <a:lnTo>
                  <a:pt x="2001900" y="238251"/>
                </a:lnTo>
                <a:lnTo>
                  <a:pt x="2097277" y="124078"/>
                </a:lnTo>
                <a:lnTo>
                  <a:pt x="2023364" y="25526"/>
                </a:lnTo>
                <a:lnTo>
                  <a:pt x="2124710" y="25526"/>
                </a:lnTo>
                <a:lnTo>
                  <a:pt x="2138425" y="77977"/>
                </a:lnTo>
                <a:lnTo>
                  <a:pt x="2148966" y="76326"/>
                </a:lnTo>
                <a:lnTo>
                  <a:pt x="2162047" y="5841"/>
                </a:lnTo>
                <a:lnTo>
                  <a:pt x="2160650" y="4190"/>
                </a:lnTo>
                <a:lnTo>
                  <a:pt x="2152785" y="4332"/>
                </a:lnTo>
                <a:lnTo>
                  <a:pt x="2139423" y="4553"/>
                </a:lnTo>
                <a:lnTo>
                  <a:pt x="2126303" y="4746"/>
                </a:lnTo>
                <a:lnTo>
                  <a:pt x="2113426" y="4907"/>
                </a:lnTo>
                <a:close/>
              </a:path>
            </a:pathLst>
          </a:custGeom>
          <a:solidFill>
            <a:srgbClr val="018011"/>
          </a:solidFill>
        </p:spPr>
        <p:txBody>
          <a:bodyPr wrap="square" lIns="0" tIns="0" rIns="0" bIns="0" rtlCol="0">
            <a:noAutofit/>
          </a:bodyPr>
          <a:lstStyle/>
          <a:p>
            <a:endParaRPr/>
          </a:p>
        </p:txBody>
      </p:sp>
      <p:sp>
        <p:nvSpPr>
          <p:cNvPr id="53" name="object 53"/>
          <p:cNvSpPr/>
          <p:nvPr/>
        </p:nvSpPr>
        <p:spPr>
          <a:xfrm>
            <a:off x="8672913" y="1016889"/>
            <a:ext cx="88562" cy="93472"/>
          </a:xfrm>
          <a:custGeom>
            <a:avLst/>
            <a:gdLst/>
            <a:ahLst/>
            <a:cxnLst/>
            <a:rect l="l" t="t" r="r" b="b"/>
            <a:pathLst>
              <a:path w="66421" h="93472">
                <a:moveTo>
                  <a:pt x="35052" y="0"/>
                </a:moveTo>
                <a:lnTo>
                  <a:pt x="32639" y="6985"/>
                </a:lnTo>
                <a:lnTo>
                  <a:pt x="30099" y="14097"/>
                </a:lnTo>
                <a:lnTo>
                  <a:pt x="27305" y="21462"/>
                </a:lnTo>
                <a:lnTo>
                  <a:pt x="0" y="93472"/>
                </a:lnTo>
                <a:lnTo>
                  <a:pt x="66421" y="93472"/>
                </a:lnTo>
                <a:lnTo>
                  <a:pt x="41910" y="21716"/>
                </a:lnTo>
                <a:lnTo>
                  <a:pt x="39497" y="14097"/>
                </a:lnTo>
                <a:lnTo>
                  <a:pt x="37084" y="6985"/>
                </a:lnTo>
                <a:lnTo>
                  <a:pt x="35052" y="0"/>
                </a:lnTo>
                <a:close/>
              </a:path>
            </a:pathLst>
          </a:custGeom>
          <a:ln w="3048">
            <a:solidFill>
              <a:srgbClr val="3A431F"/>
            </a:solidFill>
          </a:ln>
        </p:spPr>
        <p:txBody>
          <a:bodyPr wrap="square" lIns="0" tIns="0" rIns="0" bIns="0" rtlCol="0">
            <a:noAutofit/>
          </a:bodyPr>
          <a:lstStyle/>
          <a:p>
            <a:endParaRPr/>
          </a:p>
        </p:txBody>
      </p:sp>
      <p:sp>
        <p:nvSpPr>
          <p:cNvPr id="54" name="object 54"/>
          <p:cNvSpPr/>
          <p:nvPr/>
        </p:nvSpPr>
        <p:spPr>
          <a:xfrm>
            <a:off x="8061283" y="1016889"/>
            <a:ext cx="88562" cy="93472"/>
          </a:xfrm>
          <a:custGeom>
            <a:avLst/>
            <a:gdLst/>
            <a:ahLst/>
            <a:cxnLst/>
            <a:rect l="l" t="t" r="r" b="b"/>
            <a:pathLst>
              <a:path w="66421" h="93472">
                <a:moveTo>
                  <a:pt x="35051" y="0"/>
                </a:moveTo>
                <a:lnTo>
                  <a:pt x="32638" y="6985"/>
                </a:lnTo>
                <a:lnTo>
                  <a:pt x="30099" y="14097"/>
                </a:lnTo>
                <a:lnTo>
                  <a:pt x="27304" y="21462"/>
                </a:lnTo>
                <a:lnTo>
                  <a:pt x="0" y="93472"/>
                </a:lnTo>
                <a:lnTo>
                  <a:pt x="66421" y="93472"/>
                </a:lnTo>
                <a:lnTo>
                  <a:pt x="41910" y="21716"/>
                </a:lnTo>
                <a:lnTo>
                  <a:pt x="39497" y="14097"/>
                </a:lnTo>
                <a:lnTo>
                  <a:pt x="37084" y="6985"/>
                </a:lnTo>
                <a:lnTo>
                  <a:pt x="35051" y="0"/>
                </a:lnTo>
                <a:close/>
              </a:path>
            </a:pathLst>
          </a:custGeom>
          <a:ln w="3048">
            <a:solidFill>
              <a:srgbClr val="3A431F"/>
            </a:solidFill>
          </a:ln>
        </p:spPr>
        <p:txBody>
          <a:bodyPr wrap="square" lIns="0" tIns="0" rIns="0" bIns="0" rtlCol="0">
            <a:noAutofit/>
          </a:bodyPr>
          <a:lstStyle/>
          <a:p>
            <a:endParaRPr/>
          </a:p>
        </p:txBody>
      </p:sp>
      <p:sp>
        <p:nvSpPr>
          <p:cNvPr id="55" name="object 55"/>
          <p:cNvSpPr/>
          <p:nvPr/>
        </p:nvSpPr>
        <p:spPr>
          <a:xfrm>
            <a:off x="9418659" y="953137"/>
            <a:ext cx="219285" cy="254507"/>
          </a:xfrm>
          <a:custGeom>
            <a:avLst/>
            <a:gdLst/>
            <a:ahLst/>
            <a:cxnLst/>
            <a:rect l="l" t="t" r="r" b="b"/>
            <a:pathLst>
              <a:path w="164464" h="254507">
                <a:moveTo>
                  <a:pt x="79882" y="0"/>
                </a:moveTo>
                <a:lnTo>
                  <a:pt x="65081" y="1067"/>
                </a:lnTo>
                <a:lnTo>
                  <a:pt x="51861" y="4265"/>
                </a:lnTo>
                <a:lnTo>
                  <a:pt x="40224" y="9589"/>
                </a:lnTo>
                <a:lnTo>
                  <a:pt x="30169" y="17035"/>
                </a:lnTo>
                <a:lnTo>
                  <a:pt x="21696" y="26597"/>
                </a:lnTo>
                <a:lnTo>
                  <a:pt x="14202" y="39524"/>
                </a:lnTo>
                <a:lnTo>
                  <a:pt x="10155" y="49448"/>
                </a:lnTo>
                <a:lnTo>
                  <a:pt x="6782" y="60506"/>
                </a:lnTo>
                <a:lnTo>
                  <a:pt x="4085" y="72694"/>
                </a:lnTo>
                <a:lnTo>
                  <a:pt x="2067" y="86011"/>
                </a:lnTo>
                <a:lnTo>
                  <a:pt x="728" y="100456"/>
                </a:lnTo>
                <a:lnTo>
                  <a:pt x="72" y="116026"/>
                </a:lnTo>
                <a:lnTo>
                  <a:pt x="0" y="123570"/>
                </a:lnTo>
                <a:lnTo>
                  <a:pt x="347" y="139304"/>
                </a:lnTo>
                <a:lnTo>
                  <a:pt x="1389" y="154061"/>
                </a:lnTo>
                <a:lnTo>
                  <a:pt x="3127" y="167843"/>
                </a:lnTo>
                <a:lnTo>
                  <a:pt x="5564" y="180651"/>
                </a:lnTo>
                <a:lnTo>
                  <a:pt x="8701" y="192488"/>
                </a:lnTo>
                <a:lnTo>
                  <a:pt x="12539" y="203353"/>
                </a:lnTo>
                <a:lnTo>
                  <a:pt x="17080" y="213250"/>
                </a:lnTo>
                <a:lnTo>
                  <a:pt x="21462" y="220852"/>
                </a:lnTo>
                <a:lnTo>
                  <a:pt x="29700" y="231773"/>
                </a:lnTo>
                <a:lnTo>
                  <a:pt x="39230" y="240553"/>
                </a:lnTo>
                <a:lnTo>
                  <a:pt x="50044" y="247197"/>
                </a:lnTo>
                <a:lnTo>
                  <a:pt x="62133" y="251710"/>
                </a:lnTo>
                <a:lnTo>
                  <a:pt x="75489" y="254095"/>
                </a:lnTo>
                <a:lnTo>
                  <a:pt x="84454" y="254507"/>
                </a:lnTo>
                <a:lnTo>
                  <a:pt x="99047" y="253436"/>
                </a:lnTo>
                <a:lnTo>
                  <a:pt x="112123" y="250218"/>
                </a:lnTo>
                <a:lnTo>
                  <a:pt x="123693" y="244848"/>
                </a:lnTo>
                <a:lnTo>
                  <a:pt x="133768" y="237322"/>
                </a:lnTo>
                <a:lnTo>
                  <a:pt x="142357" y="227634"/>
                </a:lnTo>
                <a:lnTo>
                  <a:pt x="149655" y="215416"/>
                </a:lnTo>
                <a:lnTo>
                  <a:pt x="153741" y="205747"/>
                </a:lnTo>
                <a:lnTo>
                  <a:pt x="157166" y="194898"/>
                </a:lnTo>
                <a:lnTo>
                  <a:pt x="159932" y="182871"/>
                </a:lnTo>
                <a:lnTo>
                  <a:pt x="162041" y="169670"/>
                </a:lnTo>
                <a:lnTo>
                  <a:pt x="163494" y="155297"/>
                </a:lnTo>
                <a:lnTo>
                  <a:pt x="164293" y="139757"/>
                </a:lnTo>
                <a:lnTo>
                  <a:pt x="164464" y="127762"/>
                </a:lnTo>
                <a:lnTo>
                  <a:pt x="164110" y="112110"/>
                </a:lnTo>
                <a:lnTo>
                  <a:pt x="163047" y="97432"/>
                </a:lnTo>
                <a:lnTo>
                  <a:pt x="161273" y="83729"/>
                </a:lnTo>
                <a:lnTo>
                  <a:pt x="158786" y="71007"/>
                </a:lnTo>
                <a:lnTo>
                  <a:pt x="155585" y="59268"/>
                </a:lnTo>
                <a:lnTo>
                  <a:pt x="151668" y="48516"/>
                </a:lnTo>
                <a:lnTo>
                  <a:pt x="147032" y="38754"/>
                </a:lnTo>
                <a:lnTo>
                  <a:pt x="135791" y="22480"/>
                </a:lnTo>
                <a:lnTo>
                  <a:pt x="126399" y="13878"/>
                </a:lnTo>
                <a:lnTo>
                  <a:pt x="115592" y="7340"/>
                </a:lnTo>
                <a:lnTo>
                  <a:pt x="103374" y="2867"/>
                </a:lnTo>
                <a:lnTo>
                  <a:pt x="89748" y="458"/>
                </a:lnTo>
                <a:lnTo>
                  <a:pt x="79882" y="0"/>
                </a:lnTo>
                <a:close/>
              </a:path>
            </a:pathLst>
          </a:custGeom>
          <a:ln w="3048">
            <a:solidFill>
              <a:srgbClr val="3A431F"/>
            </a:solidFill>
          </a:ln>
        </p:spPr>
        <p:txBody>
          <a:bodyPr wrap="square" lIns="0" tIns="0" rIns="0" bIns="0" rtlCol="0">
            <a:noAutofit/>
          </a:bodyPr>
          <a:lstStyle/>
          <a:p>
            <a:endParaRPr/>
          </a:p>
        </p:txBody>
      </p:sp>
      <p:sp>
        <p:nvSpPr>
          <p:cNvPr id="56" name="object 56"/>
          <p:cNvSpPr/>
          <p:nvPr/>
        </p:nvSpPr>
        <p:spPr>
          <a:xfrm>
            <a:off x="10515092" y="941070"/>
            <a:ext cx="403012" cy="278764"/>
          </a:xfrm>
          <a:custGeom>
            <a:avLst/>
            <a:gdLst/>
            <a:ahLst/>
            <a:cxnLst/>
            <a:rect l="l" t="t" r="r" b="b"/>
            <a:pathLst>
              <a:path w="302259" h="278764">
                <a:moveTo>
                  <a:pt x="0" y="0"/>
                </a:moveTo>
                <a:lnTo>
                  <a:pt x="11721" y="283"/>
                </a:lnTo>
                <a:lnTo>
                  <a:pt x="23961" y="501"/>
                </a:lnTo>
                <a:lnTo>
                  <a:pt x="36712" y="653"/>
                </a:lnTo>
                <a:lnTo>
                  <a:pt x="49967" y="739"/>
                </a:lnTo>
                <a:lnTo>
                  <a:pt x="61213" y="762"/>
                </a:lnTo>
                <a:lnTo>
                  <a:pt x="75693" y="726"/>
                </a:lnTo>
                <a:lnTo>
                  <a:pt x="89184" y="619"/>
                </a:lnTo>
                <a:lnTo>
                  <a:pt x="101696" y="442"/>
                </a:lnTo>
                <a:lnTo>
                  <a:pt x="113236" y="193"/>
                </a:lnTo>
                <a:lnTo>
                  <a:pt x="120014" y="0"/>
                </a:lnTo>
                <a:lnTo>
                  <a:pt x="121284" y="10159"/>
                </a:lnTo>
                <a:lnTo>
                  <a:pt x="97662" y="16890"/>
                </a:lnTo>
                <a:lnTo>
                  <a:pt x="94233" y="17779"/>
                </a:lnTo>
                <a:lnTo>
                  <a:pt x="92582" y="19812"/>
                </a:lnTo>
                <a:lnTo>
                  <a:pt x="92455" y="22987"/>
                </a:lnTo>
                <a:lnTo>
                  <a:pt x="92222" y="34481"/>
                </a:lnTo>
                <a:lnTo>
                  <a:pt x="92097" y="47427"/>
                </a:lnTo>
                <a:lnTo>
                  <a:pt x="92075" y="56641"/>
                </a:lnTo>
                <a:lnTo>
                  <a:pt x="92075" y="121030"/>
                </a:lnTo>
                <a:lnTo>
                  <a:pt x="210438" y="121030"/>
                </a:lnTo>
                <a:lnTo>
                  <a:pt x="210438" y="56641"/>
                </a:lnTo>
                <a:lnTo>
                  <a:pt x="210384" y="42730"/>
                </a:lnTo>
                <a:lnTo>
                  <a:pt x="210222" y="30297"/>
                </a:lnTo>
                <a:lnTo>
                  <a:pt x="210057" y="22987"/>
                </a:lnTo>
                <a:lnTo>
                  <a:pt x="208152" y="17779"/>
                </a:lnTo>
                <a:lnTo>
                  <a:pt x="204850" y="16890"/>
                </a:lnTo>
                <a:lnTo>
                  <a:pt x="181609" y="10159"/>
                </a:lnTo>
                <a:lnTo>
                  <a:pt x="181101" y="0"/>
                </a:lnTo>
                <a:lnTo>
                  <a:pt x="192241" y="290"/>
                </a:lnTo>
                <a:lnTo>
                  <a:pt x="204219" y="511"/>
                </a:lnTo>
                <a:lnTo>
                  <a:pt x="217043" y="663"/>
                </a:lnTo>
                <a:lnTo>
                  <a:pt x="230720" y="745"/>
                </a:lnTo>
                <a:lnTo>
                  <a:pt x="240664" y="762"/>
                </a:lnTo>
                <a:lnTo>
                  <a:pt x="254437" y="728"/>
                </a:lnTo>
                <a:lnTo>
                  <a:pt x="267640" y="628"/>
                </a:lnTo>
                <a:lnTo>
                  <a:pt x="280273" y="460"/>
                </a:lnTo>
                <a:lnTo>
                  <a:pt x="292338" y="226"/>
                </a:lnTo>
                <a:lnTo>
                  <a:pt x="301244" y="0"/>
                </a:lnTo>
                <a:lnTo>
                  <a:pt x="302259" y="10159"/>
                </a:lnTo>
                <a:lnTo>
                  <a:pt x="275208" y="17906"/>
                </a:lnTo>
                <a:lnTo>
                  <a:pt x="270019" y="35501"/>
                </a:lnTo>
                <a:lnTo>
                  <a:pt x="269895" y="48604"/>
                </a:lnTo>
                <a:lnTo>
                  <a:pt x="269875" y="57403"/>
                </a:lnTo>
                <a:lnTo>
                  <a:pt x="269875" y="215772"/>
                </a:lnTo>
                <a:lnTo>
                  <a:pt x="269914" y="230088"/>
                </a:lnTo>
                <a:lnTo>
                  <a:pt x="270032" y="242881"/>
                </a:lnTo>
                <a:lnTo>
                  <a:pt x="270229" y="254127"/>
                </a:lnTo>
                <a:lnTo>
                  <a:pt x="275844" y="261492"/>
                </a:lnTo>
                <a:lnTo>
                  <a:pt x="301625" y="268731"/>
                </a:lnTo>
                <a:lnTo>
                  <a:pt x="302259"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0" y="278764"/>
                </a:lnTo>
                <a:lnTo>
                  <a:pt x="181101" y="268731"/>
                </a:lnTo>
                <a:lnTo>
                  <a:pt x="204850" y="261874"/>
                </a:lnTo>
                <a:lnTo>
                  <a:pt x="209930" y="258571"/>
                </a:lnTo>
                <a:lnTo>
                  <a:pt x="210265" y="243906"/>
                </a:lnTo>
                <a:lnTo>
                  <a:pt x="210392" y="231264"/>
                </a:lnTo>
                <a:lnTo>
                  <a:pt x="210438" y="216987"/>
                </a:lnTo>
                <a:lnTo>
                  <a:pt x="210438" y="215772"/>
                </a:lnTo>
                <a:lnTo>
                  <a:pt x="210438" y="141985"/>
                </a:lnTo>
                <a:lnTo>
                  <a:pt x="92075" y="141985"/>
                </a:lnTo>
                <a:lnTo>
                  <a:pt x="92075" y="215772"/>
                </a:lnTo>
                <a:lnTo>
                  <a:pt x="92115" y="230180"/>
                </a:lnTo>
                <a:lnTo>
                  <a:pt x="92235" y="242954"/>
                </a:lnTo>
                <a:lnTo>
                  <a:pt x="92436" y="254070"/>
                </a:lnTo>
                <a:lnTo>
                  <a:pt x="92582" y="258571"/>
                </a:lnTo>
                <a:lnTo>
                  <a:pt x="97662" y="261874"/>
                </a:lnTo>
                <a:lnTo>
                  <a:pt x="120650" y="268731"/>
                </a:lnTo>
                <a:lnTo>
                  <a:pt x="121284" y="278764"/>
                </a:lnTo>
                <a:lnTo>
                  <a:pt x="110093" y="278535"/>
                </a:lnTo>
                <a:lnTo>
                  <a:pt x="98081" y="278349"/>
                </a:lnTo>
                <a:lnTo>
                  <a:pt x="85227" y="278216"/>
                </a:lnTo>
                <a:lnTo>
                  <a:pt x="71507" y="278142"/>
                </a:lnTo>
                <a:lnTo>
                  <a:pt x="62991" y="278129"/>
                </a:lnTo>
                <a:lnTo>
                  <a:pt x="49212" y="278160"/>
                </a:lnTo>
                <a:lnTo>
                  <a:pt x="35983" y="278249"/>
                </a:lnTo>
                <a:lnTo>
                  <a:pt x="23311" y="278388"/>
                </a:lnTo>
                <a:lnTo>
                  <a:pt x="11202" y="278571"/>
                </a:lnTo>
                <a:lnTo>
                  <a:pt x="1015" y="278764"/>
                </a:lnTo>
                <a:lnTo>
                  <a:pt x="0" y="268731"/>
                </a:lnTo>
                <a:lnTo>
                  <a:pt x="26670" y="261492"/>
                </a:lnTo>
                <a:lnTo>
                  <a:pt x="32209" y="244196"/>
                </a:lnTo>
                <a:lnTo>
                  <a:pt x="32336" y="231572"/>
                </a:lnTo>
                <a:lnTo>
                  <a:pt x="32384" y="217423"/>
                </a:lnTo>
                <a:lnTo>
                  <a:pt x="32384" y="215772"/>
                </a:lnTo>
                <a:lnTo>
                  <a:pt x="32384" y="57403"/>
                </a:lnTo>
                <a:lnTo>
                  <a:pt x="32328" y="43130"/>
                </a:lnTo>
                <a:lnTo>
                  <a:pt x="32159" y="30815"/>
                </a:lnTo>
                <a:lnTo>
                  <a:pt x="31876" y="20954"/>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57" name="object 57"/>
          <p:cNvSpPr/>
          <p:nvPr/>
        </p:nvSpPr>
        <p:spPr>
          <a:xfrm>
            <a:off x="9757157" y="941070"/>
            <a:ext cx="403012" cy="278764"/>
          </a:xfrm>
          <a:custGeom>
            <a:avLst/>
            <a:gdLst/>
            <a:ahLst/>
            <a:cxnLst/>
            <a:rect l="l" t="t" r="r" b="b"/>
            <a:pathLst>
              <a:path w="302259" h="278764">
                <a:moveTo>
                  <a:pt x="0" y="0"/>
                </a:moveTo>
                <a:lnTo>
                  <a:pt x="11721" y="283"/>
                </a:lnTo>
                <a:lnTo>
                  <a:pt x="23961" y="501"/>
                </a:lnTo>
                <a:lnTo>
                  <a:pt x="36712" y="653"/>
                </a:lnTo>
                <a:lnTo>
                  <a:pt x="49967" y="739"/>
                </a:lnTo>
                <a:lnTo>
                  <a:pt x="61213" y="762"/>
                </a:lnTo>
                <a:lnTo>
                  <a:pt x="75693" y="726"/>
                </a:lnTo>
                <a:lnTo>
                  <a:pt x="89184" y="619"/>
                </a:lnTo>
                <a:lnTo>
                  <a:pt x="101696" y="442"/>
                </a:lnTo>
                <a:lnTo>
                  <a:pt x="113236" y="193"/>
                </a:lnTo>
                <a:lnTo>
                  <a:pt x="120014" y="0"/>
                </a:lnTo>
                <a:lnTo>
                  <a:pt x="121284" y="10159"/>
                </a:lnTo>
                <a:lnTo>
                  <a:pt x="97662" y="16890"/>
                </a:lnTo>
                <a:lnTo>
                  <a:pt x="94233" y="17779"/>
                </a:lnTo>
                <a:lnTo>
                  <a:pt x="92582" y="19812"/>
                </a:lnTo>
                <a:lnTo>
                  <a:pt x="92455" y="22987"/>
                </a:lnTo>
                <a:lnTo>
                  <a:pt x="92222" y="34481"/>
                </a:lnTo>
                <a:lnTo>
                  <a:pt x="92097" y="47427"/>
                </a:lnTo>
                <a:lnTo>
                  <a:pt x="92075" y="56641"/>
                </a:lnTo>
                <a:lnTo>
                  <a:pt x="92075" y="121030"/>
                </a:lnTo>
                <a:lnTo>
                  <a:pt x="210438" y="121030"/>
                </a:lnTo>
                <a:lnTo>
                  <a:pt x="210438" y="56641"/>
                </a:lnTo>
                <a:lnTo>
                  <a:pt x="210384" y="42730"/>
                </a:lnTo>
                <a:lnTo>
                  <a:pt x="210222" y="30297"/>
                </a:lnTo>
                <a:lnTo>
                  <a:pt x="210057" y="22987"/>
                </a:lnTo>
                <a:lnTo>
                  <a:pt x="208152" y="17779"/>
                </a:lnTo>
                <a:lnTo>
                  <a:pt x="204850" y="16890"/>
                </a:lnTo>
                <a:lnTo>
                  <a:pt x="181609" y="10159"/>
                </a:lnTo>
                <a:lnTo>
                  <a:pt x="181101" y="0"/>
                </a:lnTo>
                <a:lnTo>
                  <a:pt x="192241" y="290"/>
                </a:lnTo>
                <a:lnTo>
                  <a:pt x="204219" y="511"/>
                </a:lnTo>
                <a:lnTo>
                  <a:pt x="217043" y="663"/>
                </a:lnTo>
                <a:lnTo>
                  <a:pt x="230720" y="745"/>
                </a:lnTo>
                <a:lnTo>
                  <a:pt x="240664" y="762"/>
                </a:lnTo>
                <a:lnTo>
                  <a:pt x="254437" y="728"/>
                </a:lnTo>
                <a:lnTo>
                  <a:pt x="267640" y="628"/>
                </a:lnTo>
                <a:lnTo>
                  <a:pt x="280273" y="460"/>
                </a:lnTo>
                <a:lnTo>
                  <a:pt x="292338" y="226"/>
                </a:lnTo>
                <a:lnTo>
                  <a:pt x="301243" y="0"/>
                </a:lnTo>
                <a:lnTo>
                  <a:pt x="302259" y="10159"/>
                </a:lnTo>
                <a:lnTo>
                  <a:pt x="275208" y="17906"/>
                </a:lnTo>
                <a:lnTo>
                  <a:pt x="270019" y="35501"/>
                </a:lnTo>
                <a:lnTo>
                  <a:pt x="269895" y="48604"/>
                </a:lnTo>
                <a:lnTo>
                  <a:pt x="269875" y="57403"/>
                </a:lnTo>
                <a:lnTo>
                  <a:pt x="269875" y="215772"/>
                </a:lnTo>
                <a:lnTo>
                  <a:pt x="269914" y="230088"/>
                </a:lnTo>
                <a:lnTo>
                  <a:pt x="270032" y="242881"/>
                </a:lnTo>
                <a:lnTo>
                  <a:pt x="270229" y="254127"/>
                </a:lnTo>
                <a:lnTo>
                  <a:pt x="275843" y="261492"/>
                </a:lnTo>
                <a:lnTo>
                  <a:pt x="301625" y="268731"/>
                </a:lnTo>
                <a:lnTo>
                  <a:pt x="302259" y="278764"/>
                </a:lnTo>
                <a:lnTo>
                  <a:pt x="290520" y="278550"/>
                </a:lnTo>
                <a:lnTo>
                  <a:pt x="278287" y="278373"/>
                </a:lnTo>
                <a:lnTo>
                  <a:pt x="265567" y="278239"/>
                </a:lnTo>
                <a:lnTo>
                  <a:pt x="252366" y="278156"/>
                </a:lnTo>
                <a:lnTo>
                  <a:pt x="239522" y="278129"/>
                </a:lnTo>
                <a:lnTo>
                  <a:pt x="225133" y="278165"/>
                </a:lnTo>
                <a:lnTo>
                  <a:pt x="211722" y="278267"/>
                </a:lnTo>
                <a:lnTo>
                  <a:pt x="199264" y="278427"/>
                </a:lnTo>
                <a:lnTo>
                  <a:pt x="187736" y="278636"/>
                </a:lnTo>
                <a:lnTo>
                  <a:pt x="181990" y="278764"/>
                </a:lnTo>
                <a:lnTo>
                  <a:pt x="181101" y="268731"/>
                </a:lnTo>
                <a:lnTo>
                  <a:pt x="204850" y="261874"/>
                </a:lnTo>
                <a:lnTo>
                  <a:pt x="209930" y="258571"/>
                </a:lnTo>
                <a:lnTo>
                  <a:pt x="210265" y="243906"/>
                </a:lnTo>
                <a:lnTo>
                  <a:pt x="210392" y="231264"/>
                </a:lnTo>
                <a:lnTo>
                  <a:pt x="210438" y="216987"/>
                </a:lnTo>
                <a:lnTo>
                  <a:pt x="210438" y="215772"/>
                </a:lnTo>
                <a:lnTo>
                  <a:pt x="210438" y="141985"/>
                </a:lnTo>
                <a:lnTo>
                  <a:pt x="92075" y="141985"/>
                </a:lnTo>
                <a:lnTo>
                  <a:pt x="92075" y="215772"/>
                </a:lnTo>
                <a:lnTo>
                  <a:pt x="92115" y="230180"/>
                </a:lnTo>
                <a:lnTo>
                  <a:pt x="92235" y="242954"/>
                </a:lnTo>
                <a:lnTo>
                  <a:pt x="92436" y="254070"/>
                </a:lnTo>
                <a:lnTo>
                  <a:pt x="92582" y="258571"/>
                </a:lnTo>
                <a:lnTo>
                  <a:pt x="97662" y="261874"/>
                </a:lnTo>
                <a:lnTo>
                  <a:pt x="120650" y="268731"/>
                </a:lnTo>
                <a:lnTo>
                  <a:pt x="121284" y="278764"/>
                </a:lnTo>
                <a:lnTo>
                  <a:pt x="110093" y="278535"/>
                </a:lnTo>
                <a:lnTo>
                  <a:pt x="98081" y="278349"/>
                </a:lnTo>
                <a:lnTo>
                  <a:pt x="85227" y="278216"/>
                </a:lnTo>
                <a:lnTo>
                  <a:pt x="71507" y="278142"/>
                </a:lnTo>
                <a:lnTo>
                  <a:pt x="62991" y="278129"/>
                </a:lnTo>
                <a:lnTo>
                  <a:pt x="49212" y="278160"/>
                </a:lnTo>
                <a:lnTo>
                  <a:pt x="35983" y="278249"/>
                </a:lnTo>
                <a:lnTo>
                  <a:pt x="23311" y="278388"/>
                </a:lnTo>
                <a:lnTo>
                  <a:pt x="11202" y="278571"/>
                </a:lnTo>
                <a:lnTo>
                  <a:pt x="1015" y="278764"/>
                </a:lnTo>
                <a:lnTo>
                  <a:pt x="0" y="268731"/>
                </a:lnTo>
                <a:lnTo>
                  <a:pt x="26669" y="261492"/>
                </a:lnTo>
                <a:lnTo>
                  <a:pt x="32209" y="244196"/>
                </a:lnTo>
                <a:lnTo>
                  <a:pt x="32336" y="231572"/>
                </a:lnTo>
                <a:lnTo>
                  <a:pt x="32384" y="217423"/>
                </a:lnTo>
                <a:lnTo>
                  <a:pt x="32384" y="215772"/>
                </a:lnTo>
                <a:lnTo>
                  <a:pt x="32384" y="57403"/>
                </a:lnTo>
                <a:lnTo>
                  <a:pt x="32328" y="43130"/>
                </a:lnTo>
                <a:lnTo>
                  <a:pt x="32159" y="30815"/>
                </a:lnTo>
                <a:lnTo>
                  <a:pt x="31876" y="20954"/>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58" name="object 58"/>
          <p:cNvSpPr/>
          <p:nvPr/>
        </p:nvSpPr>
        <p:spPr>
          <a:xfrm>
            <a:off x="8244672" y="941070"/>
            <a:ext cx="327660" cy="278764"/>
          </a:xfrm>
          <a:custGeom>
            <a:avLst/>
            <a:gdLst/>
            <a:ahLst/>
            <a:cxnLst/>
            <a:rect l="l" t="t" r="r" b="b"/>
            <a:pathLst>
              <a:path w="245745" h="278764">
                <a:moveTo>
                  <a:pt x="1397" y="0"/>
                </a:moveTo>
                <a:lnTo>
                  <a:pt x="14560" y="192"/>
                </a:lnTo>
                <a:lnTo>
                  <a:pt x="27581" y="357"/>
                </a:lnTo>
                <a:lnTo>
                  <a:pt x="40458" y="494"/>
                </a:lnTo>
                <a:lnTo>
                  <a:pt x="53189" y="602"/>
                </a:lnTo>
                <a:lnTo>
                  <a:pt x="65772" y="683"/>
                </a:lnTo>
                <a:lnTo>
                  <a:pt x="78205" y="735"/>
                </a:lnTo>
                <a:lnTo>
                  <a:pt x="90487" y="760"/>
                </a:lnTo>
                <a:lnTo>
                  <a:pt x="94996" y="762"/>
                </a:lnTo>
                <a:lnTo>
                  <a:pt x="150368" y="762"/>
                </a:lnTo>
                <a:lnTo>
                  <a:pt x="162517" y="748"/>
                </a:lnTo>
                <a:lnTo>
                  <a:pt x="174835" y="706"/>
                </a:lnTo>
                <a:lnTo>
                  <a:pt x="187322" y="637"/>
                </a:lnTo>
                <a:lnTo>
                  <a:pt x="199981" y="540"/>
                </a:lnTo>
                <a:lnTo>
                  <a:pt x="212814" y="416"/>
                </a:lnTo>
                <a:lnTo>
                  <a:pt x="225822" y="263"/>
                </a:lnTo>
                <a:lnTo>
                  <a:pt x="239007" y="83"/>
                </a:lnTo>
                <a:lnTo>
                  <a:pt x="244601" y="0"/>
                </a:lnTo>
                <a:lnTo>
                  <a:pt x="245745" y="1524"/>
                </a:lnTo>
                <a:lnTo>
                  <a:pt x="232663" y="74294"/>
                </a:lnTo>
                <a:lnTo>
                  <a:pt x="221487" y="76072"/>
                </a:lnTo>
                <a:lnTo>
                  <a:pt x="208534" y="21208"/>
                </a:lnTo>
                <a:lnTo>
                  <a:pt x="151130" y="21208"/>
                </a:lnTo>
                <a:lnTo>
                  <a:pt x="151130" y="215391"/>
                </a:lnTo>
                <a:lnTo>
                  <a:pt x="151171" y="229957"/>
                </a:lnTo>
                <a:lnTo>
                  <a:pt x="151297" y="242656"/>
                </a:lnTo>
                <a:lnTo>
                  <a:pt x="151505" y="253544"/>
                </a:lnTo>
                <a:lnTo>
                  <a:pt x="156972" y="260095"/>
                </a:lnTo>
                <a:lnTo>
                  <a:pt x="188087" y="268731"/>
                </a:lnTo>
                <a:lnTo>
                  <a:pt x="188722" y="278764"/>
                </a:lnTo>
                <a:lnTo>
                  <a:pt x="176116" y="278561"/>
                </a:lnTo>
                <a:lnTo>
                  <a:pt x="163461" y="278391"/>
                </a:lnTo>
                <a:lnTo>
                  <a:pt x="150761" y="278259"/>
                </a:lnTo>
                <a:lnTo>
                  <a:pt x="138021" y="278171"/>
                </a:lnTo>
                <a:lnTo>
                  <a:pt x="125247" y="278131"/>
                </a:lnTo>
                <a:lnTo>
                  <a:pt x="122174" y="278129"/>
                </a:lnTo>
                <a:lnTo>
                  <a:pt x="108969" y="278156"/>
                </a:lnTo>
                <a:lnTo>
                  <a:pt x="96008" y="278233"/>
                </a:lnTo>
                <a:lnTo>
                  <a:pt x="83284" y="278354"/>
                </a:lnTo>
                <a:lnTo>
                  <a:pt x="70792" y="278514"/>
                </a:lnTo>
                <a:lnTo>
                  <a:pt x="58527" y="278709"/>
                </a:lnTo>
                <a:lnTo>
                  <a:pt x="55372" y="278764"/>
                </a:lnTo>
                <a:lnTo>
                  <a:pt x="54356" y="268731"/>
                </a:lnTo>
                <a:lnTo>
                  <a:pt x="86233" y="260095"/>
                </a:lnTo>
                <a:lnTo>
                  <a:pt x="91612" y="242893"/>
                </a:lnTo>
                <a:lnTo>
                  <a:pt x="91772" y="230232"/>
                </a:lnTo>
                <a:lnTo>
                  <a:pt x="91820" y="215706"/>
                </a:lnTo>
                <a:lnTo>
                  <a:pt x="91821" y="215391"/>
                </a:lnTo>
                <a:lnTo>
                  <a:pt x="91821" y="21208"/>
                </a:lnTo>
                <a:lnTo>
                  <a:pt x="34544" y="21208"/>
                </a:lnTo>
                <a:lnTo>
                  <a:pt x="16256" y="74040"/>
                </a:lnTo>
                <a:lnTo>
                  <a:pt x="5080" y="75818"/>
                </a:lnTo>
                <a:lnTo>
                  <a:pt x="0" y="1524"/>
                </a:lnTo>
                <a:lnTo>
                  <a:pt x="1397" y="0"/>
                </a:lnTo>
                <a:close/>
              </a:path>
            </a:pathLst>
          </a:custGeom>
          <a:ln w="3048">
            <a:solidFill>
              <a:srgbClr val="3A431F"/>
            </a:solidFill>
          </a:ln>
        </p:spPr>
        <p:txBody>
          <a:bodyPr wrap="square" lIns="0" tIns="0" rIns="0" bIns="0" rtlCol="0">
            <a:noAutofit/>
          </a:bodyPr>
          <a:lstStyle/>
          <a:p>
            <a:endParaRPr/>
          </a:p>
        </p:txBody>
      </p:sp>
      <p:sp>
        <p:nvSpPr>
          <p:cNvPr id="59" name="object 59"/>
          <p:cNvSpPr/>
          <p:nvPr/>
        </p:nvSpPr>
        <p:spPr>
          <a:xfrm>
            <a:off x="7593076" y="941070"/>
            <a:ext cx="161712" cy="278764"/>
          </a:xfrm>
          <a:custGeom>
            <a:avLst/>
            <a:gdLst/>
            <a:ahLst/>
            <a:cxnLst/>
            <a:rect l="l" t="t" r="r" b="b"/>
            <a:pathLst>
              <a:path w="121284" h="278764">
                <a:moveTo>
                  <a:pt x="0" y="0"/>
                </a:moveTo>
                <a:lnTo>
                  <a:pt x="11721" y="283"/>
                </a:lnTo>
                <a:lnTo>
                  <a:pt x="23961" y="501"/>
                </a:lnTo>
                <a:lnTo>
                  <a:pt x="36712" y="653"/>
                </a:lnTo>
                <a:lnTo>
                  <a:pt x="49967" y="739"/>
                </a:lnTo>
                <a:lnTo>
                  <a:pt x="61213" y="762"/>
                </a:lnTo>
                <a:lnTo>
                  <a:pt x="75628" y="726"/>
                </a:lnTo>
                <a:lnTo>
                  <a:pt x="89091" y="619"/>
                </a:lnTo>
                <a:lnTo>
                  <a:pt x="101609" y="442"/>
                </a:lnTo>
                <a:lnTo>
                  <a:pt x="113191" y="193"/>
                </a:lnTo>
                <a:lnTo>
                  <a:pt x="120014" y="0"/>
                </a:lnTo>
                <a:lnTo>
                  <a:pt x="121284" y="10159"/>
                </a:lnTo>
                <a:lnTo>
                  <a:pt x="97662" y="16890"/>
                </a:lnTo>
                <a:lnTo>
                  <a:pt x="94360" y="17779"/>
                </a:lnTo>
                <a:lnTo>
                  <a:pt x="92709" y="19812"/>
                </a:lnTo>
                <a:lnTo>
                  <a:pt x="92455" y="22987"/>
                </a:lnTo>
                <a:lnTo>
                  <a:pt x="92328" y="27939"/>
                </a:lnTo>
                <a:lnTo>
                  <a:pt x="92201" y="33146"/>
                </a:lnTo>
                <a:lnTo>
                  <a:pt x="92075" y="38734"/>
                </a:lnTo>
                <a:lnTo>
                  <a:pt x="92075" y="44322"/>
                </a:lnTo>
                <a:lnTo>
                  <a:pt x="92075" y="50291"/>
                </a:lnTo>
                <a:lnTo>
                  <a:pt x="92075" y="237362"/>
                </a:lnTo>
                <a:lnTo>
                  <a:pt x="92201" y="243839"/>
                </a:lnTo>
                <a:lnTo>
                  <a:pt x="92328" y="249681"/>
                </a:lnTo>
                <a:lnTo>
                  <a:pt x="92455" y="254888"/>
                </a:lnTo>
                <a:lnTo>
                  <a:pt x="92582" y="258444"/>
                </a:lnTo>
                <a:lnTo>
                  <a:pt x="94233" y="260730"/>
                </a:lnTo>
                <a:lnTo>
                  <a:pt x="97662" y="261874"/>
                </a:lnTo>
                <a:lnTo>
                  <a:pt x="120650" y="268731"/>
                </a:lnTo>
                <a:lnTo>
                  <a:pt x="121284" y="278764"/>
                </a:lnTo>
                <a:lnTo>
                  <a:pt x="110093" y="278535"/>
                </a:lnTo>
                <a:lnTo>
                  <a:pt x="98081" y="278349"/>
                </a:lnTo>
                <a:lnTo>
                  <a:pt x="85227" y="278216"/>
                </a:lnTo>
                <a:lnTo>
                  <a:pt x="71507" y="278142"/>
                </a:lnTo>
                <a:lnTo>
                  <a:pt x="62991" y="278129"/>
                </a:lnTo>
                <a:lnTo>
                  <a:pt x="49088" y="278160"/>
                </a:lnTo>
                <a:lnTo>
                  <a:pt x="35799" y="278249"/>
                </a:lnTo>
                <a:lnTo>
                  <a:pt x="23130" y="278388"/>
                </a:lnTo>
                <a:lnTo>
                  <a:pt x="11090" y="278571"/>
                </a:lnTo>
                <a:lnTo>
                  <a:pt x="1015" y="278764"/>
                </a:lnTo>
                <a:lnTo>
                  <a:pt x="0" y="268731"/>
                </a:lnTo>
                <a:lnTo>
                  <a:pt x="26669" y="261492"/>
                </a:lnTo>
                <a:lnTo>
                  <a:pt x="30098" y="260350"/>
                </a:lnTo>
                <a:lnTo>
                  <a:pt x="31876" y="258317"/>
                </a:lnTo>
                <a:lnTo>
                  <a:pt x="32003" y="255269"/>
                </a:lnTo>
                <a:lnTo>
                  <a:pt x="32130" y="249935"/>
                </a:lnTo>
                <a:lnTo>
                  <a:pt x="32257" y="244093"/>
                </a:lnTo>
                <a:lnTo>
                  <a:pt x="32384" y="237489"/>
                </a:lnTo>
                <a:lnTo>
                  <a:pt x="32384" y="230885"/>
                </a:lnTo>
                <a:lnTo>
                  <a:pt x="32384" y="223646"/>
                </a:lnTo>
                <a:lnTo>
                  <a:pt x="32384" y="39369"/>
                </a:lnTo>
                <a:lnTo>
                  <a:pt x="32257" y="33908"/>
                </a:lnTo>
                <a:lnTo>
                  <a:pt x="32130" y="28955"/>
                </a:lnTo>
                <a:lnTo>
                  <a:pt x="32003" y="24383"/>
                </a:lnTo>
                <a:lnTo>
                  <a:pt x="31876" y="20954"/>
                </a:lnTo>
                <a:lnTo>
                  <a:pt x="30352" y="18795"/>
                </a:lnTo>
                <a:lnTo>
                  <a:pt x="27304" y="17906"/>
                </a:lnTo>
                <a:lnTo>
                  <a:pt x="634" y="10159"/>
                </a:lnTo>
                <a:lnTo>
                  <a:pt x="0" y="0"/>
                </a:lnTo>
                <a:close/>
              </a:path>
            </a:pathLst>
          </a:custGeom>
          <a:ln w="3048">
            <a:solidFill>
              <a:srgbClr val="3A431F"/>
            </a:solidFill>
          </a:ln>
        </p:spPr>
        <p:txBody>
          <a:bodyPr wrap="square" lIns="0" tIns="0" rIns="0" bIns="0" rtlCol="0">
            <a:noAutofit/>
          </a:bodyPr>
          <a:lstStyle/>
          <a:p>
            <a:endParaRPr/>
          </a:p>
        </p:txBody>
      </p:sp>
      <p:sp>
        <p:nvSpPr>
          <p:cNvPr id="60" name="object 60"/>
          <p:cNvSpPr/>
          <p:nvPr/>
        </p:nvSpPr>
        <p:spPr>
          <a:xfrm>
            <a:off x="10181507" y="940816"/>
            <a:ext cx="303445" cy="279019"/>
          </a:xfrm>
          <a:custGeom>
            <a:avLst/>
            <a:gdLst/>
            <a:ahLst/>
            <a:cxnLst/>
            <a:rect l="l" t="t" r="r" b="b"/>
            <a:pathLst>
              <a:path w="227584" h="279019">
                <a:moveTo>
                  <a:pt x="219328" y="0"/>
                </a:moveTo>
                <a:lnTo>
                  <a:pt x="220725" y="1650"/>
                </a:lnTo>
                <a:lnTo>
                  <a:pt x="207645" y="72136"/>
                </a:lnTo>
                <a:lnTo>
                  <a:pt x="197103" y="73787"/>
                </a:lnTo>
                <a:lnTo>
                  <a:pt x="183388" y="21336"/>
                </a:lnTo>
                <a:lnTo>
                  <a:pt x="82042" y="21336"/>
                </a:lnTo>
                <a:lnTo>
                  <a:pt x="155955" y="119887"/>
                </a:lnTo>
                <a:lnTo>
                  <a:pt x="60578" y="234061"/>
                </a:lnTo>
                <a:lnTo>
                  <a:pt x="192024" y="234061"/>
                </a:lnTo>
                <a:lnTo>
                  <a:pt x="215392" y="184785"/>
                </a:lnTo>
                <a:lnTo>
                  <a:pt x="227584" y="182753"/>
                </a:lnTo>
                <a:lnTo>
                  <a:pt x="221234" y="277622"/>
                </a:lnTo>
                <a:lnTo>
                  <a:pt x="219837" y="279019"/>
                </a:lnTo>
                <a:lnTo>
                  <a:pt x="205382" y="278884"/>
                </a:lnTo>
                <a:lnTo>
                  <a:pt x="191413" y="278763"/>
                </a:lnTo>
                <a:lnTo>
                  <a:pt x="177932" y="278655"/>
                </a:lnTo>
                <a:lnTo>
                  <a:pt x="164943" y="278564"/>
                </a:lnTo>
                <a:lnTo>
                  <a:pt x="152449" y="278490"/>
                </a:lnTo>
                <a:lnTo>
                  <a:pt x="140451" y="278434"/>
                </a:lnTo>
                <a:lnTo>
                  <a:pt x="128954" y="278398"/>
                </a:lnTo>
                <a:lnTo>
                  <a:pt x="117959" y="278384"/>
                </a:lnTo>
                <a:lnTo>
                  <a:pt x="116459" y="278384"/>
                </a:lnTo>
                <a:lnTo>
                  <a:pt x="56006" y="278384"/>
                </a:lnTo>
                <a:lnTo>
                  <a:pt x="42469" y="278422"/>
                </a:lnTo>
                <a:lnTo>
                  <a:pt x="29426" y="278533"/>
                </a:lnTo>
                <a:lnTo>
                  <a:pt x="16887" y="278706"/>
                </a:lnTo>
                <a:lnTo>
                  <a:pt x="4862" y="278931"/>
                </a:lnTo>
                <a:lnTo>
                  <a:pt x="889" y="279019"/>
                </a:lnTo>
                <a:lnTo>
                  <a:pt x="0" y="270001"/>
                </a:lnTo>
                <a:lnTo>
                  <a:pt x="104521" y="145923"/>
                </a:lnTo>
                <a:lnTo>
                  <a:pt x="2794" y="9906"/>
                </a:lnTo>
                <a:lnTo>
                  <a:pt x="1777" y="254"/>
                </a:lnTo>
                <a:lnTo>
                  <a:pt x="15131" y="538"/>
                </a:lnTo>
                <a:lnTo>
                  <a:pt x="28146" y="757"/>
                </a:lnTo>
                <a:lnTo>
                  <a:pt x="40815" y="909"/>
                </a:lnTo>
                <a:lnTo>
                  <a:pt x="53131" y="995"/>
                </a:lnTo>
                <a:lnTo>
                  <a:pt x="62611" y="1016"/>
                </a:lnTo>
                <a:lnTo>
                  <a:pt x="123063" y="1016"/>
                </a:lnTo>
                <a:lnTo>
                  <a:pt x="134949" y="996"/>
                </a:lnTo>
                <a:lnTo>
                  <a:pt x="147086" y="938"/>
                </a:lnTo>
                <a:lnTo>
                  <a:pt x="159472" y="844"/>
                </a:lnTo>
                <a:lnTo>
                  <a:pt x="172104" y="716"/>
                </a:lnTo>
                <a:lnTo>
                  <a:pt x="184981" y="555"/>
                </a:lnTo>
                <a:lnTo>
                  <a:pt x="198101" y="362"/>
                </a:lnTo>
                <a:lnTo>
                  <a:pt x="211463" y="141"/>
                </a:lnTo>
                <a:lnTo>
                  <a:pt x="219328" y="0"/>
                </a:lnTo>
                <a:close/>
              </a:path>
            </a:pathLst>
          </a:custGeom>
          <a:ln w="3048">
            <a:solidFill>
              <a:srgbClr val="3A431F"/>
            </a:solidFill>
          </a:ln>
        </p:spPr>
        <p:txBody>
          <a:bodyPr wrap="square" lIns="0" tIns="0" rIns="0" bIns="0" rtlCol="0">
            <a:noAutofit/>
          </a:bodyPr>
          <a:lstStyle/>
          <a:p>
            <a:endParaRPr/>
          </a:p>
        </p:txBody>
      </p:sp>
      <p:sp>
        <p:nvSpPr>
          <p:cNvPr id="61" name="object 61"/>
          <p:cNvSpPr/>
          <p:nvPr/>
        </p:nvSpPr>
        <p:spPr>
          <a:xfrm>
            <a:off x="8546594" y="936625"/>
            <a:ext cx="760136" cy="284734"/>
          </a:xfrm>
          <a:custGeom>
            <a:avLst/>
            <a:gdLst/>
            <a:ahLst/>
            <a:cxnLst/>
            <a:rect l="l" t="t" r="r" b="b"/>
            <a:pathLst>
              <a:path w="570102" h="284734">
                <a:moveTo>
                  <a:pt x="160781" y="0"/>
                </a:moveTo>
                <a:lnTo>
                  <a:pt x="246379" y="241680"/>
                </a:lnTo>
                <a:lnTo>
                  <a:pt x="249681" y="250951"/>
                </a:lnTo>
                <a:lnTo>
                  <a:pt x="255397" y="260476"/>
                </a:lnTo>
                <a:lnTo>
                  <a:pt x="267080" y="267462"/>
                </a:lnTo>
                <a:lnTo>
                  <a:pt x="285369" y="272923"/>
                </a:lnTo>
                <a:lnTo>
                  <a:pt x="310896" y="265938"/>
                </a:lnTo>
                <a:lnTo>
                  <a:pt x="316435" y="248641"/>
                </a:lnTo>
                <a:lnTo>
                  <a:pt x="316562" y="236017"/>
                </a:lnTo>
                <a:lnTo>
                  <a:pt x="316610" y="221868"/>
                </a:lnTo>
                <a:lnTo>
                  <a:pt x="316610" y="220217"/>
                </a:lnTo>
                <a:lnTo>
                  <a:pt x="316610" y="61849"/>
                </a:lnTo>
                <a:lnTo>
                  <a:pt x="316554" y="47575"/>
                </a:lnTo>
                <a:lnTo>
                  <a:pt x="316385" y="35260"/>
                </a:lnTo>
                <a:lnTo>
                  <a:pt x="316102" y="25400"/>
                </a:lnTo>
                <a:lnTo>
                  <a:pt x="284860" y="14604"/>
                </a:lnTo>
                <a:lnTo>
                  <a:pt x="284225" y="4445"/>
                </a:lnTo>
                <a:lnTo>
                  <a:pt x="299592" y="4830"/>
                </a:lnTo>
                <a:lnTo>
                  <a:pt x="312698" y="5081"/>
                </a:lnTo>
                <a:lnTo>
                  <a:pt x="323563" y="5197"/>
                </a:lnTo>
                <a:lnTo>
                  <a:pt x="327025" y="5207"/>
                </a:lnTo>
                <a:lnTo>
                  <a:pt x="340151" y="5117"/>
                </a:lnTo>
                <a:lnTo>
                  <a:pt x="352829" y="4847"/>
                </a:lnTo>
                <a:lnTo>
                  <a:pt x="363981" y="4445"/>
                </a:lnTo>
                <a:lnTo>
                  <a:pt x="496061" y="169925"/>
                </a:lnTo>
                <a:lnTo>
                  <a:pt x="503723" y="179651"/>
                </a:lnTo>
                <a:lnTo>
                  <a:pt x="511550" y="189979"/>
                </a:lnTo>
                <a:lnTo>
                  <a:pt x="512317" y="191008"/>
                </a:lnTo>
                <a:lnTo>
                  <a:pt x="512039" y="178025"/>
                </a:lnTo>
                <a:lnTo>
                  <a:pt x="511937" y="165563"/>
                </a:lnTo>
                <a:lnTo>
                  <a:pt x="511936" y="164591"/>
                </a:lnTo>
                <a:lnTo>
                  <a:pt x="511936" y="61087"/>
                </a:lnTo>
                <a:lnTo>
                  <a:pt x="511881" y="47080"/>
                </a:lnTo>
                <a:lnTo>
                  <a:pt x="511715" y="34696"/>
                </a:lnTo>
                <a:lnTo>
                  <a:pt x="511555" y="27812"/>
                </a:lnTo>
                <a:lnTo>
                  <a:pt x="511428" y="24764"/>
                </a:lnTo>
                <a:lnTo>
                  <a:pt x="509650" y="22860"/>
                </a:lnTo>
                <a:lnTo>
                  <a:pt x="506349" y="21844"/>
                </a:lnTo>
                <a:lnTo>
                  <a:pt x="480949" y="14986"/>
                </a:lnTo>
                <a:lnTo>
                  <a:pt x="480313" y="4445"/>
                </a:lnTo>
                <a:lnTo>
                  <a:pt x="495107" y="4817"/>
                </a:lnTo>
                <a:lnTo>
                  <a:pt x="508232" y="5065"/>
                </a:lnTo>
                <a:lnTo>
                  <a:pt x="519686" y="5190"/>
                </a:lnTo>
                <a:lnTo>
                  <a:pt x="524890" y="5207"/>
                </a:lnTo>
                <a:lnTo>
                  <a:pt x="535686" y="5144"/>
                </a:lnTo>
                <a:lnTo>
                  <a:pt x="548001" y="4956"/>
                </a:lnTo>
                <a:lnTo>
                  <a:pt x="561852" y="4644"/>
                </a:lnTo>
                <a:lnTo>
                  <a:pt x="569213" y="4445"/>
                </a:lnTo>
                <a:lnTo>
                  <a:pt x="570102" y="14604"/>
                </a:lnTo>
                <a:lnTo>
                  <a:pt x="543178" y="22351"/>
                </a:lnTo>
                <a:lnTo>
                  <a:pt x="537977" y="39945"/>
                </a:lnTo>
                <a:lnTo>
                  <a:pt x="537757" y="53046"/>
                </a:lnTo>
                <a:lnTo>
                  <a:pt x="537717" y="61849"/>
                </a:lnTo>
                <a:lnTo>
                  <a:pt x="537717" y="282575"/>
                </a:lnTo>
                <a:lnTo>
                  <a:pt x="514984" y="284734"/>
                </a:lnTo>
                <a:lnTo>
                  <a:pt x="358394" y="88646"/>
                </a:lnTo>
                <a:lnTo>
                  <a:pt x="351228" y="79345"/>
                </a:lnTo>
                <a:lnTo>
                  <a:pt x="343114" y="68569"/>
                </a:lnTo>
                <a:lnTo>
                  <a:pt x="342264" y="67437"/>
                </a:lnTo>
                <a:lnTo>
                  <a:pt x="342539" y="80751"/>
                </a:lnTo>
                <a:lnTo>
                  <a:pt x="342644" y="92969"/>
                </a:lnTo>
                <a:lnTo>
                  <a:pt x="342646" y="94361"/>
                </a:lnTo>
                <a:lnTo>
                  <a:pt x="342646" y="220217"/>
                </a:lnTo>
                <a:lnTo>
                  <a:pt x="342686" y="234717"/>
                </a:lnTo>
                <a:lnTo>
                  <a:pt x="342809" y="247470"/>
                </a:lnTo>
                <a:lnTo>
                  <a:pt x="343014" y="258449"/>
                </a:lnTo>
                <a:lnTo>
                  <a:pt x="343153" y="262763"/>
                </a:lnTo>
                <a:lnTo>
                  <a:pt x="344804" y="265049"/>
                </a:lnTo>
                <a:lnTo>
                  <a:pt x="347979" y="265938"/>
                </a:lnTo>
                <a:lnTo>
                  <a:pt x="373506" y="272796"/>
                </a:lnTo>
                <a:lnTo>
                  <a:pt x="374014" y="283210"/>
                </a:lnTo>
                <a:lnTo>
                  <a:pt x="359407" y="282915"/>
                </a:lnTo>
                <a:lnTo>
                  <a:pt x="346336" y="282702"/>
                </a:lnTo>
                <a:lnTo>
                  <a:pt x="334819" y="282588"/>
                </a:lnTo>
                <a:lnTo>
                  <a:pt x="329946" y="282575"/>
                </a:lnTo>
                <a:lnTo>
                  <a:pt x="319268" y="282611"/>
                </a:lnTo>
                <a:lnTo>
                  <a:pt x="306894" y="282735"/>
                </a:lnTo>
                <a:lnTo>
                  <a:pt x="292803" y="282966"/>
                </a:lnTo>
                <a:lnTo>
                  <a:pt x="287147" y="283083"/>
                </a:lnTo>
                <a:lnTo>
                  <a:pt x="286130" y="283210"/>
                </a:lnTo>
                <a:lnTo>
                  <a:pt x="285750" y="283210"/>
                </a:lnTo>
                <a:lnTo>
                  <a:pt x="285496" y="283210"/>
                </a:lnTo>
                <a:lnTo>
                  <a:pt x="285241" y="283210"/>
                </a:lnTo>
                <a:lnTo>
                  <a:pt x="272612" y="282848"/>
                </a:lnTo>
                <a:lnTo>
                  <a:pt x="259938" y="282692"/>
                </a:lnTo>
                <a:lnTo>
                  <a:pt x="247218" y="282605"/>
                </a:lnTo>
                <a:lnTo>
                  <a:pt x="234454" y="282575"/>
                </a:lnTo>
                <a:lnTo>
                  <a:pt x="233045" y="282575"/>
                </a:lnTo>
                <a:lnTo>
                  <a:pt x="220062" y="282599"/>
                </a:lnTo>
                <a:lnTo>
                  <a:pt x="207205" y="282668"/>
                </a:lnTo>
                <a:lnTo>
                  <a:pt x="194473" y="282779"/>
                </a:lnTo>
                <a:lnTo>
                  <a:pt x="181866" y="282926"/>
                </a:lnTo>
                <a:lnTo>
                  <a:pt x="169384" y="283105"/>
                </a:lnTo>
                <a:lnTo>
                  <a:pt x="162940" y="283210"/>
                </a:lnTo>
                <a:lnTo>
                  <a:pt x="161925" y="273176"/>
                </a:lnTo>
                <a:lnTo>
                  <a:pt x="181609" y="267462"/>
                </a:lnTo>
                <a:lnTo>
                  <a:pt x="184276" y="266700"/>
                </a:lnTo>
                <a:lnTo>
                  <a:pt x="186181" y="265684"/>
                </a:lnTo>
                <a:lnTo>
                  <a:pt x="187325" y="264540"/>
                </a:lnTo>
                <a:lnTo>
                  <a:pt x="188595" y="263271"/>
                </a:lnTo>
                <a:lnTo>
                  <a:pt x="189102" y="261492"/>
                </a:lnTo>
                <a:lnTo>
                  <a:pt x="189102" y="259079"/>
                </a:lnTo>
                <a:lnTo>
                  <a:pt x="189102" y="256539"/>
                </a:lnTo>
                <a:lnTo>
                  <a:pt x="188467" y="252984"/>
                </a:lnTo>
                <a:lnTo>
                  <a:pt x="187198" y="248665"/>
                </a:lnTo>
                <a:lnTo>
                  <a:pt x="185800" y="244348"/>
                </a:lnTo>
                <a:lnTo>
                  <a:pt x="183896" y="238760"/>
                </a:lnTo>
                <a:lnTo>
                  <a:pt x="181355" y="231648"/>
                </a:lnTo>
                <a:lnTo>
                  <a:pt x="168275" y="194310"/>
                </a:lnTo>
                <a:lnTo>
                  <a:pt x="86867" y="194310"/>
                </a:lnTo>
                <a:lnTo>
                  <a:pt x="72770" y="231521"/>
                </a:lnTo>
                <a:lnTo>
                  <a:pt x="69976" y="238760"/>
                </a:lnTo>
                <a:lnTo>
                  <a:pt x="67817" y="244601"/>
                </a:lnTo>
                <a:lnTo>
                  <a:pt x="66293" y="249047"/>
                </a:lnTo>
                <a:lnTo>
                  <a:pt x="64769" y="253491"/>
                </a:lnTo>
                <a:lnTo>
                  <a:pt x="64007" y="256921"/>
                </a:lnTo>
                <a:lnTo>
                  <a:pt x="64007" y="259334"/>
                </a:lnTo>
                <a:lnTo>
                  <a:pt x="64007" y="261620"/>
                </a:lnTo>
                <a:lnTo>
                  <a:pt x="64642" y="263271"/>
                </a:lnTo>
                <a:lnTo>
                  <a:pt x="65785" y="264540"/>
                </a:lnTo>
                <a:lnTo>
                  <a:pt x="66928" y="265684"/>
                </a:lnTo>
                <a:lnTo>
                  <a:pt x="68833" y="266573"/>
                </a:lnTo>
                <a:lnTo>
                  <a:pt x="71373" y="267335"/>
                </a:lnTo>
                <a:lnTo>
                  <a:pt x="90423" y="272796"/>
                </a:lnTo>
                <a:lnTo>
                  <a:pt x="91058" y="283210"/>
                </a:lnTo>
                <a:lnTo>
                  <a:pt x="76212" y="282931"/>
                </a:lnTo>
                <a:lnTo>
                  <a:pt x="62965" y="282723"/>
                </a:lnTo>
                <a:lnTo>
                  <a:pt x="51302" y="282601"/>
                </a:lnTo>
                <a:lnTo>
                  <a:pt x="44068" y="282575"/>
                </a:lnTo>
                <a:lnTo>
                  <a:pt x="32479" y="282638"/>
                </a:lnTo>
                <a:lnTo>
                  <a:pt x="19962" y="282814"/>
                </a:lnTo>
                <a:lnTo>
                  <a:pt x="6516" y="283083"/>
                </a:lnTo>
                <a:lnTo>
                  <a:pt x="1015" y="283210"/>
                </a:lnTo>
                <a:lnTo>
                  <a:pt x="0" y="273176"/>
                </a:lnTo>
                <a:lnTo>
                  <a:pt x="21208" y="266826"/>
                </a:lnTo>
                <a:lnTo>
                  <a:pt x="26288" y="265429"/>
                </a:lnTo>
                <a:lnTo>
                  <a:pt x="29971" y="263016"/>
                </a:lnTo>
                <a:lnTo>
                  <a:pt x="32384" y="259587"/>
                </a:lnTo>
                <a:lnTo>
                  <a:pt x="34797" y="256286"/>
                </a:lnTo>
                <a:lnTo>
                  <a:pt x="37464" y="251078"/>
                </a:lnTo>
                <a:lnTo>
                  <a:pt x="40385" y="244221"/>
                </a:lnTo>
                <a:lnTo>
                  <a:pt x="139319" y="3175"/>
                </a:lnTo>
                <a:lnTo>
                  <a:pt x="160781" y="0"/>
                </a:lnTo>
                <a:close/>
              </a:path>
            </a:pathLst>
          </a:custGeom>
          <a:ln w="3048">
            <a:solidFill>
              <a:srgbClr val="3A431F"/>
            </a:solidFill>
          </a:ln>
        </p:spPr>
        <p:txBody>
          <a:bodyPr wrap="square" lIns="0" tIns="0" rIns="0" bIns="0" rtlCol="0">
            <a:noAutofit/>
          </a:bodyPr>
          <a:lstStyle/>
          <a:p>
            <a:endParaRPr/>
          </a:p>
        </p:txBody>
      </p:sp>
      <p:sp>
        <p:nvSpPr>
          <p:cNvPr id="62" name="object 62"/>
          <p:cNvSpPr/>
          <p:nvPr/>
        </p:nvSpPr>
        <p:spPr>
          <a:xfrm>
            <a:off x="7721941" y="936625"/>
            <a:ext cx="595884" cy="283210"/>
          </a:xfrm>
          <a:custGeom>
            <a:avLst/>
            <a:gdLst/>
            <a:ahLst/>
            <a:cxnLst/>
            <a:rect l="l" t="t" r="r" b="b"/>
            <a:pathLst>
              <a:path w="446913" h="283210">
                <a:moveTo>
                  <a:pt x="320548" y="0"/>
                </a:moveTo>
                <a:lnTo>
                  <a:pt x="406146" y="241680"/>
                </a:lnTo>
                <a:lnTo>
                  <a:pt x="409448" y="250951"/>
                </a:lnTo>
                <a:lnTo>
                  <a:pt x="415163" y="260476"/>
                </a:lnTo>
                <a:lnTo>
                  <a:pt x="426847" y="267462"/>
                </a:lnTo>
                <a:lnTo>
                  <a:pt x="446278" y="273176"/>
                </a:lnTo>
                <a:lnTo>
                  <a:pt x="446913" y="283210"/>
                </a:lnTo>
                <a:lnTo>
                  <a:pt x="434282" y="282964"/>
                </a:lnTo>
                <a:lnTo>
                  <a:pt x="421609" y="282770"/>
                </a:lnTo>
                <a:lnTo>
                  <a:pt x="408894" y="282638"/>
                </a:lnTo>
                <a:lnTo>
                  <a:pt x="396138" y="282577"/>
                </a:lnTo>
                <a:lnTo>
                  <a:pt x="392811" y="282575"/>
                </a:lnTo>
                <a:lnTo>
                  <a:pt x="379828" y="282599"/>
                </a:lnTo>
                <a:lnTo>
                  <a:pt x="366971" y="282668"/>
                </a:lnTo>
                <a:lnTo>
                  <a:pt x="354239" y="282779"/>
                </a:lnTo>
                <a:lnTo>
                  <a:pt x="341632" y="282926"/>
                </a:lnTo>
                <a:lnTo>
                  <a:pt x="329150" y="283105"/>
                </a:lnTo>
                <a:lnTo>
                  <a:pt x="322707" y="283210"/>
                </a:lnTo>
                <a:lnTo>
                  <a:pt x="321691" y="273176"/>
                </a:lnTo>
                <a:lnTo>
                  <a:pt x="341375" y="267462"/>
                </a:lnTo>
                <a:lnTo>
                  <a:pt x="344043" y="266700"/>
                </a:lnTo>
                <a:lnTo>
                  <a:pt x="345948" y="265684"/>
                </a:lnTo>
                <a:lnTo>
                  <a:pt x="347091" y="264540"/>
                </a:lnTo>
                <a:lnTo>
                  <a:pt x="348361" y="263271"/>
                </a:lnTo>
                <a:lnTo>
                  <a:pt x="348869" y="261492"/>
                </a:lnTo>
                <a:lnTo>
                  <a:pt x="348869" y="259079"/>
                </a:lnTo>
                <a:lnTo>
                  <a:pt x="348869" y="256539"/>
                </a:lnTo>
                <a:lnTo>
                  <a:pt x="348234" y="252984"/>
                </a:lnTo>
                <a:lnTo>
                  <a:pt x="346963" y="248665"/>
                </a:lnTo>
                <a:lnTo>
                  <a:pt x="345567" y="244348"/>
                </a:lnTo>
                <a:lnTo>
                  <a:pt x="343662" y="238760"/>
                </a:lnTo>
                <a:lnTo>
                  <a:pt x="341122" y="231648"/>
                </a:lnTo>
                <a:lnTo>
                  <a:pt x="328041" y="194310"/>
                </a:lnTo>
                <a:lnTo>
                  <a:pt x="246634" y="194310"/>
                </a:lnTo>
                <a:lnTo>
                  <a:pt x="232537" y="231521"/>
                </a:lnTo>
                <a:lnTo>
                  <a:pt x="229743" y="238760"/>
                </a:lnTo>
                <a:lnTo>
                  <a:pt x="227584" y="244601"/>
                </a:lnTo>
                <a:lnTo>
                  <a:pt x="226060" y="249047"/>
                </a:lnTo>
                <a:lnTo>
                  <a:pt x="224536" y="253491"/>
                </a:lnTo>
                <a:lnTo>
                  <a:pt x="223774" y="256921"/>
                </a:lnTo>
                <a:lnTo>
                  <a:pt x="223774" y="259334"/>
                </a:lnTo>
                <a:lnTo>
                  <a:pt x="223774" y="261620"/>
                </a:lnTo>
                <a:lnTo>
                  <a:pt x="224409" y="263271"/>
                </a:lnTo>
                <a:lnTo>
                  <a:pt x="225551" y="264540"/>
                </a:lnTo>
                <a:lnTo>
                  <a:pt x="226695" y="265684"/>
                </a:lnTo>
                <a:lnTo>
                  <a:pt x="228600" y="266573"/>
                </a:lnTo>
                <a:lnTo>
                  <a:pt x="231140" y="267335"/>
                </a:lnTo>
                <a:lnTo>
                  <a:pt x="250190" y="272796"/>
                </a:lnTo>
                <a:lnTo>
                  <a:pt x="250825" y="283210"/>
                </a:lnTo>
                <a:lnTo>
                  <a:pt x="235978" y="282931"/>
                </a:lnTo>
                <a:lnTo>
                  <a:pt x="222731" y="282723"/>
                </a:lnTo>
                <a:lnTo>
                  <a:pt x="211068" y="282601"/>
                </a:lnTo>
                <a:lnTo>
                  <a:pt x="203835" y="282575"/>
                </a:lnTo>
                <a:lnTo>
                  <a:pt x="196976" y="282575"/>
                </a:lnTo>
                <a:lnTo>
                  <a:pt x="189484" y="282575"/>
                </a:lnTo>
                <a:lnTo>
                  <a:pt x="181483" y="282701"/>
                </a:lnTo>
                <a:lnTo>
                  <a:pt x="181610" y="283210"/>
                </a:lnTo>
                <a:lnTo>
                  <a:pt x="170687" y="282955"/>
                </a:lnTo>
                <a:lnTo>
                  <a:pt x="167386" y="282955"/>
                </a:lnTo>
                <a:lnTo>
                  <a:pt x="164084" y="283083"/>
                </a:lnTo>
                <a:lnTo>
                  <a:pt x="160782" y="283210"/>
                </a:lnTo>
                <a:lnTo>
                  <a:pt x="160782" y="282701"/>
                </a:lnTo>
                <a:lnTo>
                  <a:pt x="152654" y="282575"/>
                </a:lnTo>
                <a:lnTo>
                  <a:pt x="144399" y="282575"/>
                </a:lnTo>
                <a:lnTo>
                  <a:pt x="136017" y="282575"/>
                </a:lnTo>
                <a:lnTo>
                  <a:pt x="124005" y="282602"/>
                </a:lnTo>
                <a:lnTo>
                  <a:pt x="111466" y="282686"/>
                </a:lnTo>
                <a:lnTo>
                  <a:pt x="98432" y="282825"/>
                </a:lnTo>
                <a:lnTo>
                  <a:pt x="89026" y="282955"/>
                </a:lnTo>
                <a:lnTo>
                  <a:pt x="85702" y="276485"/>
                </a:lnTo>
                <a:lnTo>
                  <a:pt x="80698" y="267785"/>
                </a:lnTo>
                <a:lnTo>
                  <a:pt x="74016" y="256841"/>
                </a:lnTo>
                <a:lnTo>
                  <a:pt x="65655" y="243642"/>
                </a:lnTo>
                <a:lnTo>
                  <a:pt x="56642" y="229742"/>
                </a:lnTo>
                <a:lnTo>
                  <a:pt x="0" y="143637"/>
                </a:lnTo>
                <a:lnTo>
                  <a:pt x="81407" y="54101"/>
                </a:lnTo>
                <a:lnTo>
                  <a:pt x="87884" y="47116"/>
                </a:lnTo>
                <a:lnTo>
                  <a:pt x="92963" y="41148"/>
                </a:lnTo>
                <a:lnTo>
                  <a:pt x="96774" y="36322"/>
                </a:lnTo>
                <a:lnTo>
                  <a:pt x="100457" y="31496"/>
                </a:lnTo>
                <a:lnTo>
                  <a:pt x="102235" y="27559"/>
                </a:lnTo>
                <a:lnTo>
                  <a:pt x="102235" y="24637"/>
                </a:lnTo>
                <a:lnTo>
                  <a:pt x="102235" y="22225"/>
                </a:lnTo>
                <a:lnTo>
                  <a:pt x="100457" y="20320"/>
                </a:lnTo>
                <a:lnTo>
                  <a:pt x="96900" y="19303"/>
                </a:lnTo>
                <a:lnTo>
                  <a:pt x="79629" y="14986"/>
                </a:lnTo>
                <a:lnTo>
                  <a:pt x="78994" y="4445"/>
                </a:lnTo>
                <a:lnTo>
                  <a:pt x="90931" y="4806"/>
                </a:lnTo>
                <a:lnTo>
                  <a:pt x="103447" y="5053"/>
                </a:lnTo>
                <a:lnTo>
                  <a:pt x="116542" y="5184"/>
                </a:lnTo>
                <a:lnTo>
                  <a:pt x="125095" y="5207"/>
                </a:lnTo>
                <a:lnTo>
                  <a:pt x="138320" y="5151"/>
                </a:lnTo>
                <a:lnTo>
                  <a:pt x="151153" y="4983"/>
                </a:lnTo>
                <a:lnTo>
                  <a:pt x="163595" y="4703"/>
                </a:lnTo>
                <a:lnTo>
                  <a:pt x="171958" y="4445"/>
                </a:lnTo>
                <a:lnTo>
                  <a:pt x="172974" y="14604"/>
                </a:lnTo>
                <a:lnTo>
                  <a:pt x="150622" y="20700"/>
                </a:lnTo>
                <a:lnTo>
                  <a:pt x="138557" y="25780"/>
                </a:lnTo>
                <a:lnTo>
                  <a:pt x="129286" y="33909"/>
                </a:lnTo>
                <a:lnTo>
                  <a:pt x="119125" y="44323"/>
                </a:lnTo>
                <a:lnTo>
                  <a:pt x="51054" y="120396"/>
                </a:lnTo>
                <a:lnTo>
                  <a:pt x="138430" y="249047"/>
                </a:lnTo>
                <a:lnTo>
                  <a:pt x="142621" y="255015"/>
                </a:lnTo>
                <a:lnTo>
                  <a:pt x="146431" y="259207"/>
                </a:lnTo>
                <a:lnTo>
                  <a:pt x="149733" y="261620"/>
                </a:lnTo>
                <a:lnTo>
                  <a:pt x="153035" y="264033"/>
                </a:lnTo>
                <a:lnTo>
                  <a:pt x="157099" y="265938"/>
                </a:lnTo>
                <a:lnTo>
                  <a:pt x="161671" y="267335"/>
                </a:lnTo>
                <a:lnTo>
                  <a:pt x="170561" y="270001"/>
                </a:lnTo>
                <a:lnTo>
                  <a:pt x="180975" y="266826"/>
                </a:lnTo>
                <a:lnTo>
                  <a:pt x="186055" y="265429"/>
                </a:lnTo>
                <a:lnTo>
                  <a:pt x="189737" y="263016"/>
                </a:lnTo>
                <a:lnTo>
                  <a:pt x="192150" y="259587"/>
                </a:lnTo>
                <a:lnTo>
                  <a:pt x="194563" y="256286"/>
                </a:lnTo>
                <a:lnTo>
                  <a:pt x="197231" y="251078"/>
                </a:lnTo>
                <a:lnTo>
                  <a:pt x="200151" y="244221"/>
                </a:lnTo>
                <a:lnTo>
                  <a:pt x="299085" y="3175"/>
                </a:lnTo>
                <a:lnTo>
                  <a:pt x="320548" y="0"/>
                </a:lnTo>
                <a:close/>
              </a:path>
            </a:pathLst>
          </a:custGeom>
          <a:ln w="3048">
            <a:solidFill>
              <a:srgbClr val="3A431F"/>
            </a:solidFill>
          </a:ln>
        </p:spPr>
        <p:txBody>
          <a:bodyPr wrap="square" lIns="0" tIns="0" rIns="0" bIns="0" rtlCol="0">
            <a:noAutofit/>
          </a:bodyPr>
          <a:lstStyle/>
          <a:p>
            <a:endParaRPr/>
          </a:p>
        </p:txBody>
      </p:sp>
      <p:sp>
        <p:nvSpPr>
          <p:cNvPr id="63" name="object 63"/>
          <p:cNvSpPr/>
          <p:nvPr/>
        </p:nvSpPr>
        <p:spPr>
          <a:xfrm>
            <a:off x="9329590" y="934465"/>
            <a:ext cx="397423" cy="292100"/>
          </a:xfrm>
          <a:custGeom>
            <a:avLst/>
            <a:gdLst/>
            <a:ahLst/>
            <a:cxnLst/>
            <a:rect l="l" t="t" r="r" b="b"/>
            <a:pathLst>
              <a:path w="298068" h="292100">
                <a:moveTo>
                  <a:pt x="153415" y="0"/>
                </a:moveTo>
                <a:lnTo>
                  <a:pt x="168520" y="469"/>
                </a:lnTo>
                <a:lnTo>
                  <a:pt x="182833" y="1877"/>
                </a:lnTo>
                <a:lnTo>
                  <a:pt x="196355" y="4226"/>
                </a:lnTo>
                <a:lnTo>
                  <a:pt x="209089" y="7516"/>
                </a:lnTo>
                <a:lnTo>
                  <a:pt x="221036" y="11749"/>
                </a:lnTo>
                <a:lnTo>
                  <a:pt x="232201" y="16925"/>
                </a:lnTo>
                <a:lnTo>
                  <a:pt x="242583" y="23046"/>
                </a:lnTo>
                <a:lnTo>
                  <a:pt x="252186" y="30112"/>
                </a:lnTo>
                <a:lnTo>
                  <a:pt x="260350" y="37464"/>
                </a:lnTo>
                <a:lnTo>
                  <a:pt x="268629" y="46580"/>
                </a:lnTo>
                <a:lnTo>
                  <a:pt x="275884" y="56431"/>
                </a:lnTo>
                <a:lnTo>
                  <a:pt x="282114" y="67019"/>
                </a:lnTo>
                <a:lnTo>
                  <a:pt x="287320" y="78346"/>
                </a:lnTo>
                <a:lnTo>
                  <a:pt x="291501" y="90413"/>
                </a:lnTo>
                <a:lnTo>
                  <a:pt x="294657" y="103220"/>
                </a:lnTo>
                <a:lnTo>
                  <a:pt x="296789" y="116770"/>
                </a:lnTo>
                <a:lnTo>
                  <a:pt x="297896" y="131062"/>
                </a:lnTo>
                <a:lnTo>
                  <a:pt x="298068" y="139700"/>
                </a:lnTo>
                <a:lnTo>
                  <a:pt x="297595" y="154213"/>
                </a:lnTo>
                <a:lnTo>
                  <a:pt x="296176" y="168099"/>
                </a:lnTo>
                <a:lnTo>
                  <a:pt x="293813" y="181358"/>
                </a:lnTo>
                <a:lnTo>
                  <a:pt x="290508" y="193991"/>
                </a:lnTo>
                <a:lnTo>
                  <a:pt x="286263" y="205999"/>
                </a:lnTo>
                <a:lnTo>
                  <a:pt x="281080" y="217383"/>
                </a:lnTo>
                <a:lnTo>
                  <a:pt x="274961" y="228144"/>
                </a:lnTo>
                <a:lnTo>
                  <a:pt x="267907" y="238283"/>
                </a:lnTo>
                <a:lnTo>
                  <a:pt x="259922" y="247801"/>
                </a:lnTo>
                <a:lnTo>
                  <a:pt x="248642" y="258656"/>
                </a:lnTo>
                <a:lnTo>
                  <a:pt x="239024" y="266071"/>
                </a:lnTo>
                <a:lnTo>
                  <a:pt x="228701" y="272560"/>
                </a:lnTo>
                <a:lnTo>
                  <a:pt x="217671" y="278121"/>
                </a:lnTo>
                <a:lnTo>
                  <a:pt x="205933" y="282755"/>
                </a:lnTo>
                <a:lnTo>
                  <a:pt x="193487" y="286460"/>
                </a:lnTo>
                <a:lnTo>
                  <a:pt x="180332" y="289235"/>
                </a:lnTo>
                <a:lnTo>
                  <a:pt x="166467" y="291079"/>
                </a:lnTo>
                <a:lnTo>
                  <a:pt x="151890" y="291992"/>
                </a:lnTo>
                <a:lnTo>
                  <a:pt x="144652" y="292100"/>
                </a:lnTo>
                <a:lnTo>
                  <a:pt x="129597" y="291615"/>
                </a:lnTo>
                <a:lnTo>
                  <a:pt x="115329" y="290163"/>
                </a:lnTo>
                <a:lnTo>
                  <a:pt x="101846" y="287745"/>
                </a:lnTo>
                <a:lnTo>
                  <a:pt x="89146" y="284363"/>
                </a:lnTo>
                <a:lnTo>
                  <a:pt x="77226" y="280020"/>
                </a:lnTo>
                <a:lnTo>
                  <a:pt x="66085" y="274718"/>
                </a:lnTo>
                <a:lnTo>
                  <a:pt x="55721" y="268459"/>
                </a:lnTo>
                <a:lnTo>
                  <a:pt x="46131" y="261245"/>
                </a:lnTo>
                <a:lnTo>
                  <a:pt x="37718" y="253492"/>
                </a:lnTo>
                <a:lnTo>
                  <a:pt x="29597" y="244304"/>
                </a:lnTo>
                <a:lnTo>
                  <a:pt x="22460" y="234402"/>
                </a:lnTo>
                <a:lnTo>
                  <a:pt x="16305" y="223788"/>
                </a:lnTo>
                <a:lnTo>
                  <a:pt x="11134" y="212462"/>
                </a:lnTo>
                <a:lnTo>
                  <a:pt x="6946" y="200425"/>
                </a:lnTo>
                <a:lnTo>
                  <a:pt x="3742" y="187679"/>
                </a:lnTo>
                <a:lnTo>
                  <a:pt x="1521" y="174224"/>
                </a:lnTo>
                <a:lnTo>
                  <a:pt x="283" y="160062"/>
                </a:lnTo>
                <a:lnTo>
                  <a:pt x="0" y="148844"/>
                </a:lnTo>
                <a:lnTo>
                  <a:pt x="486" y="134159"/>
                </a:lnTo>
                <a:lnTo>
                  <a:pt x="1947" y="120165"/>
                </a:lnTo>
                <a:lnTo>
                  <a:pt x="4380" y="106858"/>
                </a:lnTo>
                <a:lnTo>
                  <a:pt x="7788" y="94237"/>
                </a:lnTo>
                <a:lnTo>
                  <a:pt x="12169" y="82299"/>
                </a:lnTo>
                <a:lnTo>
                  <a:pt x="17523" y="71042"/>
                </a:lnTo>
                <a:lnTo>
                  <a:pt x="23852" y="60465"/>
                </a:lnTo>
                <a:lnTo>
                  <a:pt x="31153" y="50566"/>
                </a:lnTo>
                <a:lnTo>
                  <a:pt x="39428" y="41343"/>
                </a:lnTo>
                <a:lnTo>
                  <a:pt x="49777" y="31956"/>
                </a:lnTo>
                <a:lnTo>
                  <a:pt x="59486" y="24810"/>
                </a:lnTo>
                <a:lnTo>
                  <a:pt x="69896" y="18568"/>
                </a:lnTo>
                <a:lnTo>
                  <a:pt x="81008" y="13228"/>
                </a:lnTo>
                <a:lnTo>
                  <a:pt x="92823" y="8792"/>
                </a:lnTo>
                <a:lnTo>
                  <a:pt x="105344" y="5258"/>
                </a:lnTo>
                <a:lnTo>
                  <a:pt x="118573" y="2628"/>
                </a:lnTo>
                <a:lnTo>
                  <a:pt x="132512" y="901"/>
                </a:lnTo>
                <a:lnTo>
                  <a:pt x="147161" y="76"/>
                </a:lnTo>
                <a:lnTo>
                  <a:pt x="153415" y="0"/>
                </a:lnTo>
                <a:close/>
              </a:path>
            </a:pathLst>
          </a:custGeom>
          <a:ln w="3048">
            <a:solidFill>
              <a:srgbClr val="3A431F"/>
            </a:solidFill>
          </a:ln>
        </p:spPr>
        <p:txBody>
          <a:bodyPr wrap="square" lIns="0" tIns="0" rIns="0" bIns="0" rtlCol="0">
            <a:noAutofit/>
          </a:bodyPr>
          <a:lstStyle/>
          <a:p>
            <a:endParaRPr/>
          </a:p>
        </p:txBody>
      </p:sp>
      <p:sp>
        <p:nvSpPr>
          <p:cNvPr id="64" name="object 64"/>
          <p:cNvSpPr/>
          <p:nvPr/>
        </p:nvSpPr>
        <p:spPr>
          <a:xfrm>
            <a:off x="2245362" y="150876"/>
            <a:ext cx="7699247" cy="688848"/>
          </a:xfrm>
          <a:prstGeom prst="rect">
            <a:avLst/>
          </a:prstGeom>
          <a:blipFill>
            <a:blip r:embed="rId3" cstate="print"/>
            <a:stretch>
              <a:fillRect/>
            </a:stretch>
          </a:blipFill>
        </p:spPr>
        <p:txBody>
          <a:bodyPr wrap="square" lIns="0" tIns="0" rIns="0" bIns="0" rtlCol="0">
            <a:noAutofit/>
          </a:bodyPr>
          <a:lstStyle/>
          <a:p>
            <a:endParaRPr/>
          </a:p>
        </p:txBody>
      </p:sp>
      <p:sp>
        <p:nvSpPr>
          <p:cNvPr id="65" name="object 65"/>
          <p:cNvSpPr/>
          <p:nvPr/>
        </p:nvSpPr>
        <p:spPr>
          <a:xfrm>
            <a:off x="9209024" y="150876"/>
            <a:ext cx="865632" cy="688848"/>
          </a:xfrm>
          <a:prstGeom prst="rect">
            <a:avLst/>
          </a:prstGeom>
          <a:blipFill>
            <a:blip r:embed="rId4" cstate="print"/>
            <a:stretch>
              <a:fillRect/>
            </a:stretch>
          </a:blipFill>
        </p:spPr>
        <p:txBody>
          <a:bodyPr wrap="square" lIns="0" tIns="0" rIns="0" bIns="0" rtlCol="0">
            <a:noAutofit/>
          </a:bodyPr>
          <a:lstStyle/>
          <a:p>
            <a:endParaRPr/>
          </a:p>
        </p:txBody>
      </p:sp>
      <p:sp>
        <p:nvSpPr>
          <p:cNvPr id="66" name="object 66"/>
          <p:cNvSpPr/>
          <p:nvPr/>
        </p:nvSpPr>
        <p:spPr>
          <a:xfrm>
            <a:off x="938785" y="716279"/>
            <a:ext cx="6784848" cy="611124"/>
          </a:xfrm>
          <a:prstGeom prst="rect">
            <a:avLst/>
          </a:prstGeom>
          <a:blipFill>
            <a:blip r:embed="rId5" cstate="print"/>
            <a:stretch>
              <a:fillRect/>
            </a:stretch>
          </a:blipFill>
        </p:spPr>
        <p:txBody>
          <a:bodyPr wrap="square" lIns="0" tIns="0" rIns="0" bIns="0" rtlCol="0">
            <a:noAutofit/>
          </a:bodyPr>
          <a:lstStyle/>
          <a:p>
            <a:endParaRPr/>
          </a:p>
        </p:txBody>
      </p:sp>
      <p:sp>
        <p:nvSpPr>
          <p:cNvPr id="67" name="object 67"/>
          <p:cNvSpPr/>
          <p:nvPr/>
        </p:nvSpPr>
        <p:spPr>
          <a:xfrm>
            <a:off x="7069329" y="716279"/>
            <a:ext cx="827024" cy="611124"/>
          </a:xfrm>
          <a:prstGeom prst="rect">
            <a:avLst/>
          </a:prstGeom>
          <a:blipFill>
            <a:blip r:embed="rId6" cstate="print"/>
            <a:stretch>
              <a:fillRect/>
            </a:stretch>
          </a:blipFill>
        </p:spPr>
        <p:txBody>
          <a:bodyPr wrap="square" lIns="0" tIns="0" rIns="0" bIns="0" rtlCol="0">
            <a:noAutofit/>
          </a:bodyPr>
          <a:lstStyle/>
          <a:p>
            <a:endParaRPr/>
          </a:p>
        </p:txBody>
      </p:sp>
      <p:sp>
        <p:nvSpPr>
          <p:cNvPr id="68" name="object 68"/>
          <p:cNvSpPr/>
          <p:nvPr/>
        </p:nvSpPr>
        <p:spPr>
          <a:xfrm>
            <a:off x="7242050" y="716279"/>
            <a:ext cx="4009136" cy="611124"/>
          </a:xfrm>
          <a:prstGeom prst="rect">
            <a:avLst/>
          </a:prstGeom>
          <a:blipFill>
            <a:blip r:embed="rId7" cstate="print"/>
            <a:stretch>
              <a:fillRect/>
            </a:stretch>
          </a:blipFill>
        </p:spPr>
        <p:txBody>
          <a:bodyPr wrap="square" lIns="0" tIns="0" rIns="0" bIns="0" rtlCol="0">
            <a:noAutofit/>
          </a:bodyPr>
          <a:lstStyle/>
          <a:p>
            <a:endParaRPr/>
          </a:p>
        </p:txBody>
      </p:sp>
      <p:sp>
        <p:nvSpPr>
          <p:cNvPr id="69" name="object 69"/>
          <p:cNvSpPr/>
          <p:nvPr/>
        </p:nvSpPr>
        <p:spPr>
          <a:xfrm>
            <a:off x="10596879" y="716279"/>
            <a:ext cx="774192" cy="611124"/>
          </a:xfrm>
          <a:prstGeom prst="rect">
            <a:avLst/>
          </a:prstGeom>
          <a:blipFill>
            <a:blip r:embed="rId8" cstate="print"/>
            <a:stretch>
              <a:fillRect/>
            </a:stretch>
          </a:blipFill>
        </p:spPr>
        <p:txBody>
          <a:bodyPr wrap="square" lIns="0" tIns="0" rIns="0" bIns="0" rtlCol="0">
            <a:noAutofit/>
          </a:bodyPr>
          <a:lstStyle/>
          <a:p>
            <a:endParaRPr/>
          </a:p>
        </p:txBody>
      </p:sp>
      <p:sp>
        <p:nvSpPr>
          <p:cNvPr id="3" name="object 3"/>
          <p:cNvSpPr txBox="1"/>
          <p:nvPr/>
        </p:nvSpPr>
        <p:spPr>
          <a:xfrm>
            <a:off x="714589" y="1546666"/>
            <a:ext cx="10812928" cy="4453585"/>
          </a:xfrm>
          <a:prstGeom prst="rect">
            <a:avLst/>
          </a:prstGeom>
        </p:spPr>
        <p:txBody>
          <a:bodyPr wrap="square" lIns="0" tIns="17494" rIns="0" bIns="0" rtlCol="0">
            <a:noAutofit/>
          </a:bodyPr>
          <a:lstStyle/>
          <a:p>
            <a:pPr marL="12700" marR="47761">
              <a:lnSpc>
                <a:spcPts val="2755"/>
              </a:lnSpc>
            </a:pPr>
            <a:r>
              <a:rPr sz="2600" b="1" spc="-39" dirty="0" smtClean="0">
                <a:solidFill>
                  <a:srgbClr val="0000FF"/>
                </a:solidFill>
                <a:latin typeface="Constantia"/>
                <a:cs typeface="Constantia"/>
              </a:rPr>
              <a:t>ΠΡΟΣΛΗΠΤΙΚΟΣ ΛΟΓΟΣ-ΚΑΤΑΝΟΗΣΗ</a:t>
            </a:r>
            <a:endParaRPr sz="2600">
              <a:latin typeface="Constantia"/>
              <a:cs typeface="Constantia"/>
            </a:endParaRPr>
          </a:p>
          <a:p>
            <a:pPr marL="12700" marR="47761">
              <a:lnSpc>
                <a:spcPts val="3100"/>
              </a:lnSpc>
              <a:spcBef>
                <a:spcPts val="17"/>
              </a:spcBef>
            </a:pPr>
            <a:r>
              <a:rPr sz="2600" b="1" spc="-13" dirty="0" smtClean="0">
                <a:solidFill>
                  <a:srgbClr val="0000FF"/>
                </a:solidFill>
                <a:latin typeface="Constantia"/>
                <a:cs typeface="Constantia"/>
              </a:rPr>
              <a:t>Σε επίπεδο κειμένου:</a:t>
            </a:r>
            <a:endParaRPr sz="2600">
              <a:latin typeface="Constantia"/>
              <a:cs typeface="Constantia"/>
            </a:endParaRPr>
          </a:p>
          <a:p>
            <a:pPr marL="287019" marR="793368" indent="-274319">
              <a:lnSpc>
                <a:spcPts val="3173"/>
              </a:lnSpc>
              <a:spcBef>
                <a:spcPts val="295"/>
              </a:spcBef>
            </a:pPr>
            <a:r>
              <a:rPr sz="2600" b="1" spc="-23" dirty="0" smtClean="0">
                <a:solidFill>
                  <a:srgbClr val="FFFFFF"/>
                </a:solidFill>
                <a:latin typeface="Constantia"/>
                <a:cs typeface="Constantia"/>
              </a:rPr>
              <a:t>Επιλογή ή τακτοποίηση εικόνων για δημιουργία </a:t>
            </a:r>
            <a:endParaRPr sz="2600">
              <a:latin typeface="Constantia"/>
              <a:cs typeface="Constantia"/>
            </a:endParaRPr>
          </a:p>
          <a:p>
            <a:pPr marL="287019" marR="793368">
              <a:lnSpc>
                <a:spcPts val="3173"/>
              </a:lnSpc>
            </a:pPr>
            <a:r>
              <a:rPr sz="2600" b="1" spc="-23" dirty="0" smtClean="0">
                <a:solidFill>
                  <a:srgbClr val="FFFFFF"/>
                </a:solidFill>
                <a:latin typeface="Constantia"/>
                <a:cs typeface="Constantia"/>
              </a:rPr>
              <a:t>ιστορίας (ακούγοντας ή όχι την ιστορία).</a:t>
            </a:r>
            <a:endParaRPr sz="2600">
              <a:latin typeface="Constantia"/>
              <a:cs typeface="Constantia"/>
            </a:endParaRPr>
          </a:p>
          <a:p>
            <a:pPr marL="12700" marR="47761">
              <a:lnSpc>
                <a:spcPct val="101725"/>
              </a:lnSpc>
            </a:pPr>
            <a:r>
              <a:rPr sz="2600" b="1" spc="-15" dirty="0" smtClean="0">
                <a:solidFill>
                  <a:srgbClr val="FFFFFF"/>
                </a:solidFill>
                <a:latin typeface="Constantia"/>
                <a:cs typeface="Constantia"/>
              </a:rPr>
              <a:t>Ερωτήσεις κατανόησης:</a:t>
            </a:r>
            <a:endParaRPr sz="2600">
              <a:latin typeface="Constantia"/>
              <a:cs typeface="Constantia"/>
            </a:endParaRPr>
          </a:p>
          <a:p>
            <a:pPr marL="12700" marR="47761">
              <a:lnSpc>
                <a:spcPts val="3100"/>
              </a:lnSpc>
              <a:spcBef>
                <a:spcPts val="155"/>
              </a:spcBef>
            </a:pPr>
            <a:r>
              <a:rPr sz="2600" b="1" spc="-23" dirty="0" smtClean="0">
                <a:solidFill>
                  <a:srgbClr val="FFFFFF"/>
                </a:solidFill>
                <a:latin typeface="Constantia"/>
                <a:cs typeface="Constantia"/>
              </a:rPr>
              <a:t>Ποιος; Που; Πότε; Τι έκανε;</a:t>
            </a:r>
            <a:endParaRPr sz="2600">
              <a:latin typeface="Constantia"/>
              <a:cs typeface="Constantia"/>
            </a:endParaRPr>
          </a:p>
          <a:p>
            <a:pPr marL="287019" marR="735825" indent="-274319">
              <a:lnSpc>
                <a:spcPts val="3173"/>
              </a:lnSpc>
              <a:spcBef>
                <a:spcPts val="295"/>
              </a:spcBef>
            </a:pPr>
            <a:r>
              <a:rPr sz="2600" b="1" spc="-24" dirty="0" smtClean="0">
                <a:solidFill>
                  <a:srgbClr val="FFFFFF"/>
                </a:solidFill>
                <a:latin typeface="Constantia"/>
                <a:cs typeface="Constantia"/>
              </a:rPr>
              <a:t>Γιατί; Πως; Για ποιο λόγο; Πως ένιωσε; Εσύ τι θα </a:t>
            </a:r>
            <a:endParaRPr sz="2600">
              <a:latin typeface="Constantia"/>
              <a:cs typeface="Constantia"/>
            </a:endParaRPr>
          </a:p>
          <a:p>
            <a:pPr marL="287019" marR="735825">
              <a:lnSpc>
                <a:spcPts val="3173"/>
              </a:lnSpc>
            </a:pPr>
            <a:r>
              <a:rPr sz="2600" b="1" spc="-24" dirty="0" smtClean="0">
                <a:solidFill>
                  <a:srgbClr val="FFFFFF"/>
                </a:solidFill>
                <a:latin typeface="Constantia"/>
                <a:cs typeface="Constantia"/>
              </a:rPr>
              <a:t>έκανες; Γιατί νομίζεις ότι..;</a:t>
            </a:r>
            <a:endParaRPr sz="2600">
              <a:latin typeface="Constantia"/>
              <a:cs typeface="Constantia"/>
            </a:endParaRPr>
          </a:p>
          <a:p>
            <a:pPr marL="12700" marR="47761">
              <a:lnSpc>
                <a:spcPct val="101725"/>
              </a:lnSpc>
            </a:pPr>
            <a:r>
              <a:rPr sz="2600" b="1" spc="-26" dirty="0" smtClean="0">
                <a:solidFill>
                  <a:srgbClr val="FFFFFF"/>
                </a:solidFill>
                <a:latin typeface="Constantia"/>
                <a:cs typeface="Constantia"/>
              </a:rPr>
              <a:t>Δίνει άλλο τέλος στην ιστορία.</a:t>
            </a:r>
            <a:endParaRPr sz="2600">
              <a:latin typeface="Constantia"/>
              <a:cs typeface="Constantia"/>
            </a:endParaRPr>
          </a:p>
          <a:p>
            <a:pPr marL="12700" marR="47761">
              <a:lnSpc>
                <a:spcPts val="3100"/>
              </a:lnSpc>
              <a:spcBef>
                <a:spcPts val="155"/>
              </a:spcBef>
            </a:pPr>
            <a:r>
              <a:rPr sz="2600" b="1" spc="-43" dirty="0" smtClean="0">
                <a:solidFill>
                  <a:srgbClr val="FFFFFF"/>
                </a:solidFill>
                <a:latin typeface="Constantia"/>
                <a:cs typeface="Constantia"/>
              </a:rPr>
              <a:t>Δίνει τίτλο.</a:t>
            </a:r>
            <a:endParaRPr sz="2600">
              <a:latin typeface="Constantia"/>
              <a:cs typeface="Constantia"/>
            </a:endParaRPr>
          </a:p>
          <a:p>
            <a:pPr marL="287019" indent="-274319">
              <a:lnSpc>
                <a:spcPts val="3173"/>
              </a:lnSpc>
              <a:spcBef>
                <a:spcPts val="295"/>
              </a:spcBef>
            </a:pPr>
            <a:r>
              <a:rPr sz="2600" b="1" spc="-34" dirty="0" smtClean="0">
                <a:solidFill>
                  <a:srgbClr val="FFFFFF"/>
                </a:solidFill>
                <a:latin typeface="Constantia"/>
                <a:cs typeface="Constantia"/>
              </a:rPr>
              <a:t>Σ</a:t>
            </a:r>
            <a:r>
              <a:rPr sz="2600" b="1" spc="-14" dirty="0" smtClean="0">
                <a:solidFill>
                  <a:srgbClr val="FFFFFF"/>
                </a:solidFill>
                <a:latin typeface="Constantia"/>
                <a:cs typeface="Constantia"/>
              </a:rPr>
              <a:t>υμ</a:t>
            </a:r>
            <a:r>
              <a:rPr sz="2600" b="1" spc="-25" dirty="0" smtClean="0">
                <a:solidFill>
                  <a:srgbClr val="FFFFFF"/>
                </a:solidFill>
                <a:latin typeface="Constantia"/>
                <a:cs typeface="Constantia"/>
              </a:rPr>
              <a:t>π</a:t>
            </a:r>
            <a:r>
              <a:rPr sz="2600" b="1" spc="0" dirty="0" smtClean="0">
                <a:solidFill>
                  <a:srgbClr val="FFFFFF"/>
                </a:solidFill>
                <a:latin typeface="Constantia"/>
                <a:cs typeface="Constantia"/>
              </a:rPr>
              <a:t>λ</a:t>
            </a:r>
            <a:r>
              <a:rPr sz="2600" b="1" spc="-14" dirty="0" smtClean="0">
                <a:solidFill>
                  <a:srgbClr val="FFFFFF"/>
                </a:solidFill>
                <a:latin typeface="Constantia"/>
                <a:cs typeface="Constantia"/>
              </a:rPr>
              <a:t>η</a:t>
            </a:r>
            <a:r>
              <a:rPr sz="2600" b="1" spc="0" dirty="0" smtClean="0">
                <a:solidFill>
                  <a:srgbClr val="FFFFFF"/>
                </a:solidFill>
                <a:latin typeface="Constantia"/>
                <a:cs typeface="Constantia"/>
              </a:rPr>
              <a:t>ρ</a:t>
            </a:r>
            <a:r>
              <a:rPr sz="2600" b="1" spc="-59" dirty="0" smtClean="0">
                <a:solidFill>
                  <a:srgbClr val="FFFFFF"/>
                </a:solidFill>
                <a:latin typeface="Constantia"/>
                <a:cs typeface="Constantia"/>
              </a:rPr>
              <a:t>ώ</a:t>
            </a:r>
            <a:r>
              <a:rPr sz="2600" b="1" spc="0" dirty="0" smtClean="0">
                <a:solidFill>
                  <a:srgbClr val="FFFFFF"/>
                </a:solidFill>
                <a:latin typeface="Constantia"/>
                <a:cs typeface="Constantia"/>
              </a:rPr>
              <a:t>ν</a:t>
            </a:r>
            <a:r>
              <a:rPr sz="2600" b="1" spc="-14" dirty="0" smtClean="0">
                <a:solidFill>
                  <a:srgbClr val="FFFFFF"/>
                </a:solidFill>
                <a:latin typeface="Constantia"/>
                <a:cs typeface="Constantia"/>
              </a:rPr>
              <a:t>ε</a:t>
            </a:r>
            <a:r>
              <a:rPr sz="2600" b="1" spc="0" dirty="0" smtClean="0">
                <a:solidFill>
                  <a:srgbClr val="FFFFFF"/>
                </a:solidFill>
                <a:latin typeface="Constantia"/>
                <a:cs typeface="Constantia"/>
              </a:rPr>
              <a:t>ι</a:t>
            </a:r>
            <a:r>
              <a:rPr sz="2600" b="1" spc="-125" dirty="0" smtClean="0">
                <a:solidFill>
                  <a:srgbClr val="FFFFFF"/>
                </a:solidFill>
                <a:latin typeface="Constantia"/>
                <a:cs typeface="Constantia"/>
              </a:rPr>
              <a:t> </a:t>
            </a:r>
            <a:r>
              <a:rPr sz="2600" b="1" spc="-9" dirty="0" smtClean="0">
                <a:solidFill>
                  <a:srgbClr val="FFFFFF"/>
                </a:solidFill>
                <a:latin typeface="Constantia"/>
                <a:cs typeface="Constantia"/>
              </a:rPr>
              <a:t>ε</a:t>
            </a:r>
            <a:r>
              <a:rPr sz="2600" b="1" spc="0" dirty="0" smtClean="0">
                <a:solidFill>
                  <a:srgbClr val="FFFFFF"/>
                </a:solidFill>
                <a:latin typeface="Constantia"/>
                <a:cs typeface="Constantia"/>
              </a:rPr>
              <a:t>ι</a:t>
            </a:r>
            <a:r>
              <a:rPr sz="2600" b="1" spc="-39" dirty="0" smtClean="0">
                <a:solidFill>
                  <a:srgbClr val="FFFFFF"/>
                </a:solidFill>
                <a:latin typeface="Constantia"/>
                <a:cs typeface="Constantia"/>
              </a:rPr>
              <a:t>κ</a:t>
            </a:r>
            <a:r>
              <a:rPr sz="2600" b="1" spc="-50" dirty="0" smtClean="0">
                <a:solidFill>
                  <a:srgbClr val="FFFFFF"/>
                </a:solidFill>
                <a:latin typeface="Constantia"/>
                <a:cs typeface="Constantia"/>
              </a:rPr>
              <a:t>ό</a:t>
            </a:r>
            <a:r>
              <a:rPr sz="2600" b="1" spc="0" dirty="0" smtClean="0">
                <a:solidFill>
                  <a:srgbClr val="FFFFFF"/>
                </a:solidFill>
                <a:latin typeface="Constantia"/>
                <a:cs typeface="Constantia"/>
              </a:rPr>
              <a:t>να</a:t>
            </a:r>
            <a:r>
              <a:rPr sz="2600" b="1" spc="-114" dirty="0" smtClean="0">
                <a:solidFill>
                  <a:srgbClr val="FFFFFF"/>
                </a:solidFill>
                <a:latin typeface="Constantia"/>
                <a:cs typeface="Constantia"/>
              </a:rPr>
              <a:t> </a:t>
            </a:r>
            <a:r>
              <a:rPr sz="2600" b="1" spc="-14" dirty="0" smtClean="0">
                <a:solidFill>
                  <a:srgbClr val="FFFFFF"/>
                </a:solidFill>
                <a:latin typeface="Constantia"/>
                <a:cs typeface="Constantia"/>
              </a:rPr>
              <a:t>π</a:t>
            </a:r>
            <a:r>
              <a:rPr sz="2600" b="1" spc="0" dirty="0" smtClean="0">
                <a:solidFill>
                  <a:srgbClr val="FFFFFF"/>
                </a:solidFill>
                <a:latin typeface="Constantia"/>
                <a:cs typeface="Constantia"/>
              </a:rPr>
              <a:t>ου</a:t>
            </a:r>
            <a:r>
              <a:rPr sz="2600" b="1" spc="-114" dirty="0" smtClean="0">
                <a:solidFill>
                  <a:srgbClr val="FFFFFF"/>
                </a:solidFill>
                <a:latin typeface="Constantia"/>
                <a:cs typeface="Constantia"/>
              </a:rPr>
              <a:t> </a:t>
            </a:r>
            <a:r>
              <a:rPr sz="2600" b="1" spc="-19" dirty="0" smtClean="0">
                <a:solidFill>
                  <a:srgbClr val="FFFFFF"/>
                </a:solidFill>
                <a:latin typeface="Constantia"/>
                <a:cs typeface="Constantia"/>
              </a:rPr>
              <a:t>λ</a:t>
            </a:r>
            <a:r>
              <a:rPr sz="2600" b="1" spc="-9" dirty="0" smtClean="0">
                <a:solidFill>
                  <a:srgbClr val="FFFFFF"/>
                </a:solidFill>
                <a:latin typeface="Constantia"/>
                <a:cs typeface="Constantia"/>
              </a:rPr>
              <a:t>εί</a:t>
            </a:r>
            <a:r>
              <a:rPr sz="2600" b="1" spc="0" dirty="0" smtClean="0">
                <a:solidFill>
                  <a:srgbClr val="FFFFFF"/>
                </a:solidFill>
                <a:latin typeface="Constantia"/>
                <a:cs typeface="Constantia"/>
              </a:rPr>
              <a:t>π</a:t>
            </a:r>
            <a:r>
              <a:rPr sz="2600" b="1" spc="-9" dirty="0" smtClean="0">
                <a:solidFill>
                  <a:srgbClr val="FFFFFF"/>
                </a:solidFill>
                <a:latin typeface="Constantia"/>
                <a:cs typeface="Constantia"/>
              </a:rPr>
              <a:t>ε</a:t>
            </a:r>
            <a:r>
              <a:rPr sz="2600" b="1" spc="0" dirty="0" smtClean="0">
                <a:solidFill>
                  <a:srgbClr val="FFFFFF"/>
                </a:solidFill>
                <a:latin typeface="Constantia"/>
                <a:cs typeface="Constantia"/>
              </a:rPr>
              <a:t>ι</a:t>
            </a:r>
            <a:r>
              <a:rPr sz="2600" b="1" spc="-100" dirty="0" smtClean="0">
                <a:solidFill>
                  <a:srgbClr val="FFFFFF"/>
                </a:solidFill>
                <a:latin typeface="Constantia"/>
                <a:cs typeface="Constantia"/>
              </a:rPr>
              <a:t> </a:t>
            </a:r>
            <a:r>
              <a:rPr sz="2600" b="1" spc="0" dirty="0" smtClean="0">
                <a:solidFill>
                  <a:srgbClr val="FFFFFF"/>
                </a:solidFill>
                <a:latin typeface="Constantia"/>
                <a:cs typeface="Constantia"/>
              </a:rPr>
              <a:t>ή</a:t>
            </a:r>
            <a:r>
              <a:rPr sz="2600" b="1" spc="-104" dirty="0" smtClean="0">
                <a:solidFill>
                  <a:srgbClr val="FFFFFF"/>
                </a:solidFill>
                <a:latin typeface="Constantia"/>
                <a:cs typeface="Constantia"/>
              </a:rPr>
              <a:t> </a:t>
            </a:r>
            <a:r>
              <a:rPr sz="2600" b="1" spc="-29" dirty="0" smtClean="0">
                <a:solidFill>
                  <a:srgbClr val="FFFFFF"/>
                </a:solidFill>
                <a:latin typeface="Constantia"/>
                <a:cs typeface="Constantia"/>
              </a:rPr>
              <a:t>α</a:t>
            </a:r>
            <a:r>
              <a:rPr sz="2600" b="1" spc="0" dirty="0" smtClean="0">
                <a:solidFill>
                  <a:srgbClr val="FFFFFF"/>
                </a:solidFill>
                <a:latin typeface="Constantia"/>
                <a:cs typeface="Constantia"/>
              </a:rPr>
              <a:t>φα</a:t>
            </a:r>
            <a:r>
              <a:rPr sz="2600" b="1" spc="-9" dirty="0" smtClean="0">
                <a:solidFill>
                  <a:srgbClr val="FFFFFF"/>
                </a:solidFill>
                <a:latin typeface="Constantia"/>
                <a:cs typeface="Constantia"/>
              </a:rPr>
              <a:t>ι</a:t>
            </a:r>
            <a:r>
              <a:rPr sz="2600" b="1" spc="0" dirty="0" smtClean="0">
                <a:solidFill>
                  <a:srgbClr val="FFFFFF"/>
                </a:solidFill>
                <a:latin typeface="Constantia"/>
                <a:cs typeface="Constantia"/>
              </a:rPr>
              <a:t>ρ</a:t>
            </a:r>
            <a:r>
              <a:rPr sz="2600" b="1" spc="-14" dirty="0" smtClean="0">
                <a:solidFill>
                  <a:srgbClr val="FFFFFF"/>
                </a:solidFill>
                <a:latin typeface="Constantia"/>
                <a:cs typeface="Constantia"/>
              </a:rPr>
              <a:t>ε</a:t>
            </a:r>
            <a:r>
              <a:rPr sz="2600" b="1" spc="0" dirty="0" smtClean="0">
                <a:solidFill>
                  <a:srgbClr val="FFFFFF"/>
                </a:solidFill>
                <a:latin typeface="Constantia"/>
                <a:cs typeface="Constantia"/>
              </a:rPr>
              <a:t>ί</a:t>
            </a:r>
            <a:r>
              <a:rPr sz="2600" b="1" spc="-89" dirty="0" smtClean="0">
                <a:solidFill>
                  <a:srgbClr val="FFFFFF"/>
                </a:solidFill>
                <a:latin typeface="Constantia"/>
                <a:cs typeface="Constantia"/>
              </a:rPr>
              <a:t> </a:t>
            </a:r>
            <a:r>
              <a:rPr sz="2600" b="1" spc="0" dirty="0" smtClean="0">
                <a:solidFill>
                  <a:srgbClr val="FFFFFF"/>
                </a:solidFill>
                <a:latin typeface="Constantia"/>
                <a:cs typeface="Constantia"/>
              </a:rPr>
              <a:t>μη</a:t>
            </a:r>
            <a:r>
              <a:rPr sz="2600" b="1" spc="-109" dirty="0" smtClean="0">
                <a:solidFill>
                  <a:srgbClr val="FFFFFF"/>
                </a:solidFill>
                <a:latin typeface="Constantia"/>
                <a:cs typeface="Constantia"/>
              </a:rPr>
              <a:t> </a:t>
            </a:r>
            <a:r>
              <a:rPr sz="2600" b="1" spc="54" dirty="0" smtClean="0">
                <a:solidFill>
                  <a:srgbClr val="FFFFFF"/>
                </a:solidFill>
                <a:latin typeface="Constantia"/>
                <a:cs typeface="Constantia"/>
              </a:rPr>
              <a:t>σ</a:t>
            </a:r>
            <a:r>
              <a:rPr sz="2600" b="1" spc="-54" dirty="0" smtClean="0">
                <a:solidFill>
                  <a:srgbClr val="FFFFFF"/>
                </a:solidFill>
                <a:latin typeface="Constantia"/>
                <a:cs typeface="Constantia"/>
              </a:rPr>
              <a:t>χ</a:t>
            </a:r>
            <a:r>
              <a:rPr sz="2600" b="1" spc="0" dirty="0" smtClean="0">
                <a:solidFill>
                  <a:srgbClr val="FFFFFF"/>
                </a:solidFill>
                <a:latin typeface="Constantia"/>
                <a:cs typeface="Constantia"/>
              </a:rPr>
              <a:t>ε</a:t>
            </a:r>
            <a:r>
              <a:rPr sz="2600" b="1" spc="-25" dirty="0" smtClean="0">
                <a:solidFill>
                  <a:srgbClr val="FFFFFF"/>
                </a:solidFill>
                <a:latin typeface="Constantia"/>
                <a:cs typeface="Constantia"/>
              </a:rPr>
              <a:t>τ</a:t>
            </a:r>
            <a:r>
              <a:rPr sz="2600" b="1" spc="0" dirty="0" smtClean="0">
                <a:solidFill>
                  <a:srgbClr val="FFFFFF"/>
                </a:solidFill>
                <a:latin typeface="Constantia"/>
                <a:cs typeface="Constantia"/>
              </a:rPr>
              <a:t>ική </a:t>
            </a:r>
            <a:endParaRPr sz="2600">
              <a:latin typeface="Constantia"/>
              <a:cs typeface="Constantia"/>
            </a:endParaRPr>
          </a:p>
          <a:p>
            <a:pPr marL="287019">
              <a:lnSpc>
                <a:spcPts val="3173"/>
              </a:lnSpc>
            </a:pPr>
            <a:r>
              <a:rPr sz="2600" b="1" spc="-15" dirty="0" smtClean="0">
                <a:solidFill>
                  <a:srgbClr val="FFFFFF"/>
                </a:solidFill>
                <a:latin typeface="Constantia"/>
                <a:cs typeface="Constantia"/>
              </a:rPr>
              <a:t>εικόνα.</a:t>
            </a:r>
            <a:endParaRPr sz="2600">
              <a:latin typeface="Constantia"/>
              <a:cs typeface="Constantia"/>
            </a:endParaRPr>
          </a:p>
        </p:txBody>
      </p:sp>
      <p:sp>
        <p:nvSpPr>
          <p:cNvPr id="2" name="object 2"/>
          <p:cNvSpPr txBox="1"/>
          <p:nvPr/>
        </p:nvSpPr>
        <p:spPr>
          <a:xfrm>
            <a:off x="7418496" y="1120494"/>
            <a:ext cx="147292" cy="14504"/>
          </a:xfrm>
          <a:prstGeom prst="rect">
            <a:avLst/>
          </a:prstGeom>
        </p:spPr>
        <p:txBody>
          <a:bodyPr wrap="square" lIns="0" tIns="0" rIns="0" bIns="0" rtlCol="0">
            <a:noAutofit/>
          </a:bodyPr>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45</a:t>
            </a:fld>
            <a:endParaRPr lang="en-US" noProof="0" dirty="0"/>
          </a:p>
        </p:txBody>
      </p:sp>
      <p:sp>
        <p:nvSpPr>
          <p:cNvPr id="3" name="2 - Τίτλος"/>
          <p:cNvSpPr>
            <a:spLocks noGrp="1"/>
          </p:cNvSpPr>
          <p:nvPr>
            <p:ph type="title"/>
          </p:nvPr>
        </p:nvSpPr>
        <p:spPr/>
        <p:txBody>
          <a:bodyPr>
            <a:normAutofit/>
          </a:bodyPr>
          <a:lstStyle/>
          <a:p>
            <a:r>
              <a:rPr lang="el-GR" sz="2400" dirty="0" err="1" smtClean="0"/>
              <a:t>Στοχευμένο</a:t>
            </a:r>
            <a:r>
              <a:rPr lang="el-GR" sz="2400" dirty="0" smtClean="0"/>
              <a:t> πρόγραμμα για την πρόληψη  μαθησιακών δυσκολιών, από τους νηπιαγωγούς μέσα από καθημερινές δραστηριότητες </a:t>
            </a:r>
            <a:endParaRPr lang="el-GR" sz="24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a:xfrm>
            <a:off x="838200" y="1874838"/>
            <a:ext cx="10515600" cy="4383087"/>
          </a:xfrm>
        </p:spPr>
        <p:txBody>
          <a:bodyPr>
            <a:normAutofit lnSpcReduction="10000"/>
          </a:bodyPr>
          <a:lstStyle/>
          <a:p>
            <a:r>
              <a:rPr lang="el-GR" dirty="0" smtClean="0"/>
              <a:t>Ειδικότερα θα πρέπει να προωθείται </a:t>
            </a:r>
          </a:p>
          <a:p>
            <a:r>
              <a:rPr lang="el-GR" dirty="0" smtClean="0"/>
              <a:t>α) η αυτοεξυπηρέτηση των παιδιών, έτσι ώστε αυτά να μάθουν ερχόμενα στο νηπιαγωγείο να τρώνε και να ντύνονται μόνα τους αλλά και να αυτοεξυπηρετούνται στην τουαλέτα,</a:t>
            </a:r>
          </a:p>
          <a:p>
            <a:r>
              <a:rPr lang="el-GR" dirty="0" smtClean="0"/>
              <a:t> β) θα πρέπει να οργανώνονται κινητικές δραστηριότητες (περπάτημα, πήδημα, σκαρφάλωμα, ανάβαση κ.α.) έτσι ώστε τα παιδιά να εξασκούν τις κινητικές τους δεξιότητες, </a:t>
            </a:r>
          </a:p>
          <a:p>
            <a:r>
              <a:rPr lang="el-GR" dirty="0" smtClean="0"/>
              <a:t>γ) να γίνονται δραστηριότητες που αφορούν την ακουστική και φωνολογική ενημερότητα των νηπίων όπως ρυθμικά παιχνίδια λέξεων, παιχνίδια με λέξεις και παιχνίδια μνήμης, όπου ‘δυναμώνουν’ τον προφορικό λόγο των παιδιών, </a:t>
            </a:r>
          </a:p>
          <a:p>
            <a:r>
              <a:rPr lang="el-GR" dirty="0" smtClean="0"/>
              <a:t>δ) επίσης οπτικές δραστηριότητες μέσω παρατήρησης εικόνων είναι πολύτιμες, βρίσκοντας για παράδειγμα διαφορές και ομοιότητες </a:t>
            </a:r>
          </a:p>
          <a:p>
            <a:r>
              <a:rPr lang="el-GR" dirty="0" smtClean="0"/>
              <a:t>ε) η προετοιμασία δραστηριοτήτων που προωθούν τον προφορικό λόγο, δίνοντας το έναυσμα για επικοινωνία, μπορεί αποτελεσματικά να επιτευχθεί όταν τα παιδιά μαθαίνουν να ακολουθούν οδηγίες, να δουλεύουν μέσα σε μικρές ομάδες έτσι ώστε να δίνουν εξηγήσεις, να ακούν το συνομιλητή τους κτλ </a:t>
            </a:r>
          </a:p>
          <a:p>
            <a:r>
              <a:rPr lang="el-GR" dirty="0" smtClean="0"/>
              <a:t>ζ) να δίνεται ιδιαίτερη έμφαση σε γνωστικές δραστηριότητες που προάγουν την κριτική τους σκέψη, και αυτό επιτυγχάνεται όταν καλούνται να εκδηλώσουν την προτίμησή τους για κάτι, όταν συγκρίνουν απόψεις και επιλύουν 30 διάφορα προβλήματα και τέλος η) να οργανώνονται δραστηριότητες που έχουν αρχικό στόχο την κοινωνικοποίηση των νηπίων, μαθαίνοντας να συνεργάζονται με τους άλλους, να μοιράζονται αντικείμενα κ.α.( </a:t>
            </a:r>
            <a:r>
              <a:rPr lang="el-GR" dirty="0" err="1" smtClean="0"/>
              <a:t>Lerner</a:t>
            </a:r>
            <a:r>
              <a:rPr lang="el-GR" dirty="0" smtClean="0"/>
              <a:t>, 1997).</a:t>
            </a:r>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5</a:t>
            </a:fld>
            <a:endParaRPr lang="en-US" noProof="0" dirty="0"/>
          </a:p>
        </p:txBody>
      </p:sp>
      <p:sp>
        <p:nvSpPr>
          <p:cNvPr id="3" name="2 - Τίτλος"/>
          <p:cNvSpPr>
            <a:spLocks noGrp="1"/>
          </p:cNvSpPr>
          <p:nvPr>
            <p:ph type="title"/>
          </p:nvPr>
        </p:nvSpPr>
        <p:spPr/>
        <p:txBody>
          <a:bodyPr>
            <a:noAutofit/>
          </a:bodyPr>
          <a:lstStyle/>
          <a:p>
            <a:r>
              <a:rPr lang="el-GR" sz="3200" dirty="0" smtClean="0"/>
              <a:t>Είναι η μάθηση μια αποκλειστικά ατομική</a:t>
            </a:r>
            <a:br>
              <a:rPr lang="el-GR" sz="3200" dirty="0" smtClean="0"/>
            </a:br>
            <a:r>
              <a:rPr lang="el-GR" sz="3200" dirty="0" smtClean="0"/>
              <a:t>υπόθεση;</a:t>
            </a:r>
            <a:endParaRPr lang="el-GR" sz="3200"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normAutofit fontScale="92500" lnSpcReduction="10000"/>
          </a:bodyPr>
          <a:lstStyle/>
          <a:p>
            <a:r>
              <a:rPr lang="el-GR" dirty="0" smtClean="0"/>
              <a:t>Σύμφωνα με τις </a:t>
            </a:r>
            <a:r>
              <a:rPr lang="el-GR" dirty="0" err="1" smtClean="0"/>
              <a:t>Πιαζετιανές</a:t>
            </a:r>
            <a:r>
              <a:rPr lang="el-GR" dirty="0" smtClean="0"/>
              <a:t> και τις </a:t>
            </a:r>
            <a:r>
              <a:rPr lang="el-GR" dirty="0" err="1" smtClean="0"/>
              <a:t>νεοπιαζετιανές</a:t>
            </a:r>
            <a:endParaRPr lang="el-GR" dirty="0" smtClean="0"/>
          </a:p>
          <a:p>
            <a:r>
              <a:rPr lang="el-GR" dirty="0" smtClean="0"/>
              <a:t>απόψεις, η αλληλεπίδραση με τους άλλους</a:t>
            </a:r>
          </a:p>
          <a:p>
            <a:r>
              <a:rPr lang="el-GR" dirty="0" smtClean="0"/>
              <a:t>τροφοδοτεί την ανάπτυξη της σκέψης και προωθεί</a:t>
            </a:r>
          </a:p>
          <a:p>
            <a:r>
              <a:rPr lang="el-GR" dirty="0" smtClean="0"/>
              <a:t>την εννοιολογική αλλαγή.</a:t>
            </a:r>
          </a:p>
          <a:p>
            <a:r>
              <a:rPr lang="el-GR" dirty="0" smtClean="0"/>
              <a:t>Σύμφωνα με τον </a:t>
            </a:r>
            <a:r>
              <a:rPr lang="el-GR" dirty="0" err="1" smtClean="0"/>
              <a:t>Vygotsky</a:t>
            </a:r>
            <a:r>
              <a:rPr lang="el-GR" dirty="0" smtClean="0"/>
              <a:t> (1978), το τι μπορεί να</a:t>
            </a:r>
          </a:p>
          <a:p>
            <a:r>
              <a:rPr lang="el-GR" dirty="0" smtClean="0"/>
              <a:t>κάνει ένα παιδί μόνο του δεν αποτελεί το μοναδικό</a:t>
            </a:r>
          </a:p>
          <a:p>
            <a:r>
              <a:rPr lang="el-GR" dirty="0" smtClean="0"/>
              <a:t>δείκτη των γνωστικών δυνατοτήτων του. Εξίσου</a:t>
            </a:r>
          </a:p>
          <a:p>
            <a:r>
              <a:rPr lang="el-GR" dirty="0" smtClean="0"/>
              <a:t>σημαντική είναι η ζώνη επικείμενης ανάπτυξης,</a:t>
            </a:r>
          </a:p>
          <a:p>
            <a:r>
              <a:rPr lang="el-GR" dirty="0" smtClean="0"/>
              <a:t>δηλαδή η απόσταση ανάμεσα στο τι μπορεί κανείς</a:t>
            </a:r>
          </a:p>
          <a:p>
            <a:r>
              <a:rPr lang="el-GR" dirty="0" smtClean="0"/>
              <a:t>να πετύχει όταν δουλεύει αυτόνομα και στο τι</a:t>
            </a:r>
          </a:p>
          <a:p>
            <a:r>
              <a:rPr lang="el-GR" dirty="0" smtClean="0"/>
              <a:t>μπορεί να κάνει όταν συνεργάζεται με πιο έμπειρα</a:t>
            </a:r>
          </a:p>
          <a:p>
            <a:r>
              <a:rPr lang="el-GR" dirty="0" smtClean="0"/>
              <a:t>και ικανά άτομα.</a:t>
            </a:r>
            <a:endParaRPr lang="el-G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6</a:t>
            </a:fld>
            <a:endParaRPr lang="en-US" noProof="0" dirty="0"/>
          </a:p>
        </p:txBody>
      </p:sp>
      <p:sp>
        <p:nvSpPr>
          <p:cNvPr id="3" name="2 - Τίτλος"/>
          <p:cNvSpPr>
            <a:spLocks noGrp="1"/>
          </p:cNvSpPr>
          <p:nvPr>
            <p:ph type="title"/>
          </p:nvPr>
        </p:nvSpPr>
        <p:spPr/>
        <p:txBody>
          <a:bodyPr>
            <a:normAutofit fontScale="90000"/>
          </a:bodyPr>
          <a:lstStyle/>
          <a:p>
            <a:r>
              <a:rPr lang="el-GR" dirty="0" smtClean="0"/>
              <a:t>Ορισμοί </a:t>
            </a:r>
            <a:endParaRPr lang="el-GR" dirty="0"/>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O πιο γνωστός όμως παιδαγωγικός ορισμός των μαθησιακών </a:t>
            </a:r>
            <a:r>
              <a:rPr lang="el-GR" dirty="0" err="1" smtClean="0"/>
              <a:t>δυσκολίων</a:t>
            </a:r>
            <a:r>
              <a:rPr lang="el-GR" dirty="0" smtClean="0"/>
              <a:t> διατυπώθηκε από το </a:t>
            </a:r>
            <a:r>
              <a:rPr lang="el-GR" dirty="0" err="1" smtClean="0"/>
              <a:t>Samuel</a:t>
            </a:r>
            <a:r>
              <a:rPr lang="el-GR" dirty="0" smtClean="0"/>
              <a:t> </a:t>
            </a:r>
            <a:r>
              <a:rPr lang="el-GR" dirty="0" err="1" smtClean="0"/>
              <a:t>Kirk</a:t>
            </a:r>
            <a:r>
              <a:rPr lang="el-GR" dirty="0" smtClean="0"/>
              <a:t> (1972): « παιδιά με μαθησιακές δυσκολίες παρουσιάζουν κάποια διαταραχή σε μία ή περισσότερες από τις βασικές διαδικασίες που αναφέρονται στη χρήση γραπτού ή προφορικού λόγου. Η κατηγορία αυτή περιλαμβάνει περιπτώσεις όπως η ελάχιστη εγκεφαλική δυσλειτουργία, η δυσλεξία, η </a:t>
            </a:r>
            <a:r>
              <a:rPr lang="el-GR" dirty="0" err="1" smtClean="0"/>
              <a:t>δυσφαγία,η</a:t>
            </a:r>
            <a:r>
              <a:rPr lang="el-GR" dirty="0" smtClean="0"/>
              <a:t> </a:t>
            </a:r>
            <a:r>
              <a:rPr lang="el-GR" dirty="0" err="1" smtClean="0"/>
              <a:t>δυσαριθμησία</a:t>
            </a:r>
            <a:r>
              <a:rPr lang="el-GR" dirty="0" smtClean="0"/>
              <a:t> κλπ. Οι καταστάσεις αυτές δεν οφείλονται σε αισθητηριακές βλάβες εμφανείς, σε νοητική καθυστέρηση, σε σοβαρές συναισθηματικές συνθήκες». Σύμφωνα με τον </a:t>
            </a:r>
            <a:r>
              <a:rPr lang="el-GR" dirty="0" err="1" smtClean="0"/>
              <a:t>Kirk</a:t>
            </a:r>
            <a:r>
              <a:rPr lang="el-GR" dirty="0" smtClean="0"/>
              <a:t> η μάθηση σε παιδιά με μαθησιακές δυσκολίες περιορίζεται </a:t>
            </a:r>
            <a:r>
              <a:rPr lang="el-GR" dirty="0" err="1" smtClean="0"/>
              <a:t>λογω</a:t>
            </a:r>
            <a:r>
              <a:rPr lang="el-GR" dirty="0" smtClean="0"/>
              <a:t> της εξελικτικής ανομοιογένειας στις ψυχολογικές τους λειτουργίες σε τέτοιο βαθμό ώστε να </a:t>
            </a:r>
            <a:r>
              <a:rPr lang="el-GR" dirty="0" err="1" smtClean="0"/>
              <a:t>χρείζεται</a:t>
            </a:r>
            <a:r>
              <a:rPr lang="el-GR" dirty="0" smtClean="0"/>
              <a:t> απαραίτητο ένα κατάλληλο εκπαιδευτικό πρόγραμμα ικανό να τροφοδοτήσει τις εκπαιδευτικές και διδακτικές τους ανάγκες. Θεωρούσε λοιπόν ότι τα παιδιά με μαθησιακές δυσκολίες έχουν νοητικές ανεπάρκειες τέτοιες που τους </a:t>
            </a:r>
            <a:r>
              <a:rPr lang="el-GR" dirty="0" err="1" smtClean="0"/>
              <a:t>δυσκολέυουν</a:t>
            </a:r>
            <a:r>
              <a:rPr lang="el-GR" dirty="0" smtClean="0"/>
              <a:t> να μάθουν με τις συνηθισμένες μεθόδους που υιοθετεί το σχολείο.(</a:t>
            </a:r>
            <a:r>
              <a:rPr lang="el-GR" dirty="0" err="1" smtClean="0"/>
              <a:t>Barry.M.Franklin</a:t>
            </a:r>
            <a:r>
              <a:rPr lang="el-GR" dirty="0" smtClean="0"/>
              <a:t>, 1987)</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n-US" noProof="0" smtClean="0"/>
              <a:t>ADD A FOOTER</a:t>
            </a:r>
            <a:endParaRPr lang="en-US" noProof="0" dirty="0"/>
          </a:p>
        </p:txBody>
      </p:sp>
      <p:sp>
        <p:nvSpPr>
          <p:cNvPr id="3" name="2 - Θέση αριθμού διαφάνειας"/>
          <p:cNvSpPr>
            <a:spLocks noGrp="1"/>
          </p:cNvSpPr>
          <p:nvPr>
            <p:ph type="sldNum" sz="quarter" idx="12"/>
          </p:nvPr>
        </p:nvSpPr>
        <p:spPr/>
        <p:txBody>
          <a:bodyPr/>
          <a:lstStyle/>
          <a:p>
            <a:fld id="{D495E168-DA5E-4888-8D8A-92B118324C14}" type="slidenum">
              <a:rPr lang="en-US" noProof="0" smtClean="0"/>
              <a:pPr/>
              <a:t>7</a:t>
            </a:fld>
            <a:endParaRPr lang="en-US" noProof="0" dirty="0"/>
          </a:p>
        </p:txBody>
      </p:sp>
      <p:sp>
        <p:nvSpPr>
          <p:cNvPr id="4" name="3 - Τίτλος"/>
          <p:cNvSpPr>
            <a:spLocks noGrp="1"/>
          </p:cNvSpPr>
          <p:nvPr>
            <p:ph type="title"/>
          </p:nvPr>
        </p:nvSpPr>
        <p:spPr/>
        <p:txBody>
          <a:bodyPr/>
          <a:lstStyle/>
          <a:p>
            <a:endParaRPr lang="el-GR"/>
          </a:p>
        </p:txBody>
      </p:sp>
      <p:sp>
        <p:nvSpPr>
          <p:cNvPr id="5" name="4 - Θέση πολυμέσων"/>
          <p:cNvSpPr>
            <a:spLocks noGrp="1"/>
          </p:cNvSpPr>
          <p:nvPr>
            <p:ph type="media" sz="quarter" idx="17"/>
          </p:nvPr>
        </p:nvSpPr>
        <p:spPr/>
      </p:sp>
      <p:sp>
        <p:nvSpPr>
          <p:cNvPr id="6" name="5 - Ορθογώνιο"/>
          <p:cNvSpPr/>
          <p:nvPr/>
        </p:nvSpPr>
        <p:spPr>
          <a:xfrm>
            <a:off x="1447801" y="335846"/>
            <a:ext cx="8801100" cy="5078313"/>
          </a:xfrm>
          <a:prstGeom prst="rect">
            <a:avLst/>
          </a:prstGeom>
        </p:spPr>
        <p:txBody>
          <a:bodyPr wrap="square">
            <a:spAutoFit/>
          </a:bodyPr>
          <a:lstStyle/>
          <a:p>
            <a:endParaRPr lang="el-GR" dirty="0" smtClean="0"/>
          </a:p>
          <a:p>
            <a:endParaRPr lang="el-GR" dirty="0" smtClean="0"/>
          </a:p>
          <a:p>
            <a:endParaRPr lang="el-GR" dirty="0" smtClean="0"/>
          </a:p>
          <a:p>
            <a:r>
              <a:rPr lang="el-GR" dirty="0" smtClean="0"/>
              <a:t>Ένας</a:t>
            </a:r>
            <a:r>
              <a:rPr lang="el-GR" b="1" dirty="0" smtClean="0"/>
              <a:t> ορισμός </a:t>
            </a:r>
            <a:r>
              <a:rPr lang="el-GR" dirty="0" smtClean="0"/>
              <a:t>ο οποίος θεωρείται αξιόπιστος από μεγάλη μερίδα ειδικών είναι αυτός της Εθνικής Συλλογικής Επιτροπής Μαθησιακών Δυσκολιών των ΗΠΑ (</a:t>
            </a:r>
            <a:r>
              <a:rPr lang="el-GR" b="1" dirty="0" smtClean="0"/>
              <a:t>NJCLD</a:t>
            </a:r>
            <a:r>
              <a:rPr lang="el-GR" dirty="0" smtClean="0"/>
              <a:t>), σύμφωνα με τον οποίο: «Οι Μαθησιακές Δυσκολίες (ΜΔ) είναι ένας γενικευμένος όρος, ο οποίος αναφέρεται σε μια ετερογενή ομάδα προβλημάτων που σχετίζονται με τη λειτουργία της μάθησης και της κατανόησης της ομιλίας, της ανάγνωσης, της γραφής και των μαθηματικών. Αυτά τα προβλήματα είναι εγγενή στο άτομο, θεωρούνται ότι υπάρχουν εξαιτίας της δυσλειτουργίας του Κεντρικού Νευρικού Συστήματος και είναι δυνατό να εκδηλώνονται σε ολόκληρη τη διάρκεια της ζωής του. Με τις ΜΔ είναι δυνατό να συνυπάρχουν προβλήματα αυτορρύθμισης και συμπεριφοράς, κοινωνικής αντίληψης και κοινωνικής αλληλεπίδρασης, τα οποία όμως από μόνα τους δεν προσδιορίζουν μια ΜΔ. Αν και η ΜΔ μπορεί να παρατηρείται ταυτόχρονα με άλλα προβλήματα (π.χ. λειτουργική αδυναμία αισθήσεων, νοητική καθυστέρηση, σοβαρή συναισθηματική διαταραχή) ή με εξωγενείς επιρροές (όπως οι πολιτιστικές διαφορές, ανεπαρκής ή ακατάλληλη εκπαίδευση), εντούτοις δεν είναι αποτέλεσμα αυτών των συνθηκών ή επιρροών» </a:t>
            </a: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αριθμού διαφάνειας"/>
          <p:cNvSpPr>
            <a:spLocks noGrp="1"/>
          </p:cNvSpPr>
          <p:nvPr>
            <p:ph type="sldNum" sz="quarter" idx="12"/>
          </p:nvPr>
        </p:nvSpPr>
        <p:spPr/>
        <p:txBody>
          <a:bodyPr/>
          <a:lstStyle/>
          <a:p>
            <a:fld id="{D495E168-DA5E-4888-8D8A-92B118324C14}" type="slidenum">
              <a:rPr lang="en-US" noProof="0" smtClean="0"/>
              <a:pPr/>
              <a:t>8</a:t>
            </a:fld>
            <a:endParaRPr lang="en-US" noProof="0" dirty="0"/>
          </a:p>
        </p:txBody>
      </p:sp>
      <p:sp>
        <p:nvSpPr>
          <p:cNvPr id="3" name="2 - Τίτλος"/>
          <p:cNvSpPr>
            <a:spLocks noGrp="1"/>
          </p:cNvSpPr>
          <p:nvPr>
            <p:ph type="title"/>
          </p:nvPr>
        </p:nvSpPr>
        <p:spPr/>
        <p:txBody>
          <a:bodyPr>
            <a:normAutofit fontScale="90000"/>
          </a:bodyPr>
          <a:lstStyle/>
          <a:p>
            <a:endParaRPr lang="el-GR"/>
          </a:p>
        </p:txBody>
      </p:sp>
      <p:sp>
        <p:nvSpPr>
          <p:cNvPr id="4" name="3 - Θέση υποσέλιδου"/>
          <p:cNvSpPr>
            <a:spLocks noGrp="1"/>
          </p:cNvSpPr>
          <p:nvPr>
            <p:ph type="ftr" sz="quarter" idx="11"/>
          </p:nvPr>
        </p:nvSpPr>
        <p:spPr/>
        <p:txBody>
          <a:bodyPr/>
          <a:lstStyle/>
          <a:p>
            <a:r>
              <a:rPr lang="en-US" noProof="0" smtClean="0"/>
              <a:t>ADD A FOOTER</a:t>
            </a:r>
            <a:endParaRPr lang="en-US" noProof="0" dirty="0"/>
          </a:p>
        </p:txBody>
      </p:sp>
      <p:sp>
        <p:nvSpPr>
          <p:cNvPr id="5" name="4 - Θέση κειμένου"/>
          <p:cNvSpPr>
            <a:spLocks noGrp="1"/>
          </p:cNvSpPr>
          <p:nvPr>
            <p:ph type="body" sz="quarter" idx="13"/>
          </p:nvPr>
        </p:nvSpPr>
        <p:spPr/>
        <p:txBody>
          <a:bodyPr/>
          <a:lstStyle/>
          <a:p>
            <a:r>
              <a:rPr lang="el-GR" dirty="0" smtClean="0"/>
              <a:t>Τέλος, ο τελευταίος ορισμός ο οποίος έχει ενσωματωθεί στη Συνθήκη για την εκπαίδευση Ατόμων με Αναπηρίες των ΗΠΑ(IDEA): «Οι μαθησιακές δυσκολίες αναφέρονται σε διαταραχές σε μια ή περισσότερες από τις βασικές ψυχολογικές διεργασίες που εμπεριέχονται στη χρήση του προφορικού ή γραπτού λόγου, οι οποίες έχουν ως συνέπεια την «ατελή» ικανότητα ακουστικής αντίληψης, σκέψης, λόγου, ανάγνωσης, γραφής, ορθογραφίας, μαθηματικών ικανοτήτων. Ο όρος περιλαμβάνει περιπτώσεις όπως αντιληπτική ανεπάρκεια, εγκεφαλική βλάβη, ελάχιστη εγκεφαλική δυσλειτουργία, δυσλεξία και αναπτυξιακή αφασία. Στον όρο δεν εμπεριέχονται περιπτώσεις παιδιών των οποίων το πρόβλημα είναι αποτέλεσμα οπτικής, ακουστικής ή κινητικής ανεπάρκειας, νοητικής καθυστέρησης ή προέρχονται από δυσμενείς περιβαλλοντικές, πολιτισμικές, οικονομικές συνθήκες» (ΥΠΕΠΘ-ΠΑΙΔΑΓΩΓΙΚΟ ΙΝΣΤΙΤΟΥΤΟ, Επιστημονική Επιμέλεια- Ευανθία Μακρή- Μπότσαρη, 2007)</a:t>
            </a:r>
            <a:endParaRPr lang="el-G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υποσέλιδου"/>
          <p:cNvSpPr>
            <a:spLocks noGrp="1"/>
          </p:cNvSpPr>
          <p:nvPr>
            <p:ph type="ftr" sz="quarter" idx="11"/>
          </p:nvPr>
        </p:nvSpPr>
        <p:spPr/>
        <p:txBody>
          <a:bodyPr/>
          <a:lstStyle/>
          <a:p>
            <a:r>
              <a:rPr lang="en-US" noProof="0" smtClean="0"/>
              <a:t>ADD A FOOTER</a:t>
            </a:r>
            <a:endParaRPr lang="en-US" noProof="0" dirty="0"/>
          </a:p>
        </p:txBody>
      </p:sp>
      <p:sp>
        <p:nvSpPr>
          <p:cNvPr id="3" name="2 - Θέση αριθμού διαφάνειας"/>
          <p:cNvSpPr>
            <a:spLocks noGrp="1"/>
          </p:cNvSpPr>
          <p:nvPr>
            <p:ph type="sldNum" sz="quarter" idx="12"/>
          </p:nvPr>
        </p:nvSpPr>
        <p:spPr/>
        <p:txBody>
          <a:bodyPr/>
          <a:lstStyle/>
          <a:p>
            <a:fld id="{D495E168-DA5E-4888-8D8A-92B118324C14}" type="slidenum">
              <a:rPr lang="en-US" noProof="0" smtClean="0"/>
              <a:pPr/>
              <a:t>9</a:t>
            </a:fld>
            <a:endParaRPr lang="en-US" noProof="0" dirty="0"/>
          </a:p>
        </p:txBody>
      </p:sp>
      <p:sp>
        <p:nvSpPr>
          <p:cNvPr id="4" name="3 - Τίτλος"/>
          <p:cNvSpPr>
            <a:spLocks noGrp="1"/>
          </p:cNvSpPr>
          <p:nvPr>
            <p:ph type="title"/>
          </p:nvPr>
        </p:nvSpPr>
        <p:spPr/>
        <p:txBody>
          <a:bodyPr/>
          <a:lstStyle/>
          <a:p>
            <a:endParaRPr lang="el-GR"/>
          </a:p>
        </p:txBody>
      </p:sp>
      <p:sp>
        <p:nvSpPr>
          <p:cNvPr id="5" name="4 - Θέση πολυμέσων"/>
          <p:cNvSpPr>
            <a:spLocks noGrp="1"/>
          </p:cNvSpPr>
          <p:nvPr>
            <p:ph type="media" sz="quarter" idx="17"/>
          </p:nvPr>
        </p:nvSpPr>
        <p:spPr/>
      </p:sp>
      <p:sp>
        <p:nvSpPr>
          <p:cNvPr id="6" name="5 - Ορθογώνιο"/>
          <p:cNvSpPr/>
          <p:nvPr/>
        </p:nvSpPr>
        <p:spPr>
          <a:xfrm>
            <a:off x="1457325" y="1166843"/>
            <a:ext cx="8782050" cy="3970318"/>
          </a:xfrm>
          <a:prstGeom prst="rect">
            <a:avLst/>
          </a:prstGeom>
        </p:spPr>
        <p:txBody>
          <a:bodyPr wrap="square">
            <a:spAutoFit/>
          </a:bodyPr>
          <a:lstStyle/>
          <a:p>
            <a:r>
              <a:rPr lang="el-GR" dirty="0" smtClean="0"/>
              <a:t>Οι Μαθησιακές Δυσκολίες είναι ένας </a:t>
            </a:r>
            <a:r>
              <a:rPr lang="el-GR" dirty="0" smtClean="0">
                <a:solidFill>
                  <a:srgbClr val="FF0000"/>
                </a:solidFill>
              </a:rPr>
              <a:t>γενικός όρος </a:t>
            </a:r>
            <a:r>
              <a:rPr lang="el-GR" dirty="0" smtClean="0"/>
              <a:t>που αναφέρεται σε μια ανομοιογενή ομάδα διαταραχών οι οποίες εκδηλώνονται με σημαντικές δυσκολίες στην πρόσκτηση και χρήση ικανοτήτων ακρόασης, ομιλίας, ανάγνωσης, γραφής, συλλογισμού ή μαθηματικών ικανοτήτων. </a:t>
            </a:r>
            <a:endParaRPr lang="en-US" dirty="0" smtClean="0"/>
          </a:p>
          <a:p>
            <a:r>
              <a:rPr lang="el-GR" dirty="0" smtClean="0"/>
              <a:t>Οι διαταραχές είναι </a:t>
            </a:r>
            <a:r>
              <a:rPr lang="el-GR" dirty="0" smtClean="0">
                <a:solidFill>
                  <a:srgbClr val="FF0000"/>
                </a:solidFill>
              </a:rPr>
              <a:t>εγγενείς </a:t>
            </a:r>
            <a:r>
              <a:rPr lang="el-GR" dirty="0" smtClean="0"/>
              <a:t>στο άτομο και αποδίδονται σε δυσλειτουργία του κεντρικού νευρικού συστήματος και είναι δυνατόν να υπάρχουν σε όλη τη διάρκεια της ζωής. </a:t>
            </a:r>
            <a:endParaRPr lang="en-US" dirty="0" smtClean="0"/>
          </a:p>
          <a:p>
            <a:r>
              <a:rPr lang="el-GR" dirty="0" smtClean="0"/>
              <a:t>Οι Μαθησιακές Δυσκολίες συχνά συνυπάρχουν με προβλήματα σε συμπεριφορές αυτοελέγχου, κοινωνικής αντίληψης και κοινωνικής αλληλεπίδρασης. </a:t>
            </a:r>
            <a:endParaRPr lang="en-US" dirty="0" smtClean="0"/>
          </a:p>
          <a:p>
            <a:r>
              <a:rPr lang="el-GR" dirty="0" smtClean="0"/>
              <a:t>Δεν θεωρείται ότι έχει Μαθησιακές Δυσκολίες ένας μαθητής που παρουσιάζει αισθητηριακά προβλήματα, νοητική υστέρηση, συναισθηματικές διαταραχές ή έχει πολιτισμικές διαφορές ή δέχεται ανεπαρκή διδασκαλία.</a:t>
            </a:r>
          </a:p>
          <a:p>
            <a:endParaRPr lang="el-GR" dirty="0" smtClean="0"/>
          </a:p>
          <a:p>
            <a:endParaRPr lang="el-GR" dirty="0"/>
          </a:p>
        </p:txBody>
      </p:sp>
    </p:spTree>
  </p:cSld>
  <p:clrMapOvr>
    <a:masterClrMapping/>
  </p:clrMapOvr>
</p:sld>
</file>

<file path=ppt/theme/theme1.xml><?xml version="1.0" encoding="utf-8"?>
<a:theme xmlns:a="http://schemas.openxmlformats.org/drawingml/2006/main" name="tf22987246">
  <a:themeElements>
    <a:clrScheme name="Προσαρμοσμένος 1">
      <a:dk1>
        <a:sysClr val="windowText" lastClr="000000"/>
      </a:dk1>
      <a:lt1>
        <a:srgbClr val="F3CC5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20">
      <a:majorFont>
        <a:latin typeface="Edwardian Script ITC"/>
        <a:ea typeface=""/>
        <a:cs typeface=""/>
      </a:majorFont>
      <a:minorFont>
        <a:latin typeface="Book Antiq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w="12700" cap="flat">
          <a:noFill/>
          <a:prstDash val="solid"/>
          <a:miter/>
        </a:ln>
      </a:spPr>
      <a:bodyPr rtlCol="0" anchor="ctr"/>
      <a:lstStyle>
        <a:defPPr algn="l">
          <a:defRPr dirty="0"/>
        </a:defPPr>
      </a:lstStyle>
    </a:spDef>
  </a:objectDefaults>
  <a:extraClrSchemeLst/>
  <a:extLst>
    <a:ext uri="{05A4C25C-085E-4340-85A3-A5531E510DB2}">
      <thm15:themeFamily xmlns="" xmlns:thm15="http://schemas.microsoft.com/office/thememl/2012/main" name="TF22987246_Vintage presentation_RVA_v4.potx" id="{792D8318-D202-4ACE-96A1-4E0E612A1DB4}" vid="{D9DED42A-5960-40D0-85AD-C903AF13B4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A680A15-7E49-40AD-A17E-9EA098747866}">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D231387-47F6-4916-BE7C-BCBC21D16E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3B73D12-7B2D-4DCB-83EA-85380446C96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tf22987246</Template>
  <TotalTime>0</TotalTime>
  <Words>3415</Words>
  <Application>Microsoft Office PowerPoint</Application>
  <PresentationFormat>Προσαρμογή</PresentationFormat>
  <Paragraphs>389</Paragraphs>
  <Slides>45</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45</vt:i4>
      </vt:variant>
    </vt:vector>
  </HeadingPairs>
  <TitlesOfParts>
    <vt:vector size="46" baseType="lpstr">
      <vt:lpstr>tf22987246</vt:lpstr>
      <vt:lpstr>ΜΑΘΗΣΙΑΚΕΣ ΔΥΣΚΟΛΙΕΣ</vt:lpstr>
      <vt:lpstr>https://www.youtube.com/watch?v=d1_qX1a5EN8</vt:lpstr>
      <vt:lpstr>Πως μαθαίνουν οι μαθητές;</vt:lpstr>
      <vt:lpstr>Γιατί μερικοί μαθητές θέλουν και προσπαθούν να μάθουν, ενώ άλλοι φαίνεται να αδιαφορούν;</vt:lpstr>
      <vt:lpstr>Είναι η μάθηση μια αποκλειστικά ατομική υπόθεση;</vt:lpstr>
      <vt:lpstr>Ορισμοί </vt:lpstr>
      <vt:lpstr>Διαφάνεια 7</vt:lpstr>
      <vt:lpstr>Διαφάνεια 8</vt:lpstr>
      <vt:lpstr>Διαφάνεια 9</vt:lpstr>
      <vt:lpstr>Διαφάνεια 10</vt:lpstr>
      <vt:lpstr>Διαφάνεια 11</vt:lpstr>
      <vt:lpstr>Διαφάνεια 12</vt:lpstr>
      <vt:lpstr>Διαφάνεια 13</vt:lpstr>
      <vt:lpstr>Ελληνική Πραγματικότητα</vt:lpstr>
      <vt:lpstr>Ανάγνωση: δυσκολίες στην αποκωδικοποίηση</vt:lpstr>
      <vt:lpstr>Ανάγνωση: δυσκολίες στην αναγνωστική κατανόηση</vt:lpstr>
      <vt:lpstr>Δυσκολίες στη γραφή: γραπτή έκφραση</vt:lpstr>
      <vt:lpstr>Διαφάνεια 18</vt:lpstr>
      <vt:lpstr>Σχολική αποτυχία και Μαθησιακές Δυσκολίες</vt:lpstr>
      <vt:lpstr>Διαφάνεια 20</vt:lpstr>
      <vt:lpstr>Δυσκολίες στα μαθηματικά</vt:lpstr>
      <vt:lpstr>Πώς διαφοροποιούνται τα προβλήματα μάθησης από τις Μαθησιακές Δυσκολίες;</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lpstr>Στοχευμένο πρόγραμμα για την πρόληψη  μαθησιακών δυσκολιών, από τους νηπιαγωγούς μέσα από καθημερινές δραστηριότητες </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2019-11-24T20:03:07Z</dcterms:created>
  <dcterms:modified xsi:type="dcterms:W3CDTF">2019-11-25T18:48:20Z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